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notesSlides/notesSlide2.xml" ContentType="application/vnd.openxmlformats-officedocument.presentationml.notesSlide+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notesSlides/notesSlide3.xml" ContentType="application/vnd.openxmlformats-officedocument.presentationml.notesSlide+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notesSlides/notesSlide4.xml" ContentType="application/vnd.openxmlformats-officedocument.presentationml.notesSlide+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notesSlides/notesSlide5.xml" ContentType="application/vnd.openxmlformats-officedocument.presentationml.notesSlide+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notesSlides/notesSlide6.xml" ContentType="application/vnd.openxmlformats-officedocument.presentationml.notesSlide+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notesSlides/notesSlide7.xml" ContentType="application/vnd.openxmlformats-officedocument.presentationml.notesSlide+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notesSlides/notesSlide8.xml" ContentType="application/vnd.openxmlformats-officedocument.presentationml.notesSlide+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notesSlides/notesSlide11.xml" ContentType="application/vnd.openxmlformats-officedocument.presentationml.notesSlide+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notesSlides/notesSlide12.xml" ContentType="application/vnd.openxmlformats-officedocument.presentationml.notesSlide+xml"/>
  <Override PartName="/ppt/ink/ink1350.xml" ContentType="application/inkml+xml"/>
  <Override PartName="/ppt/ink/ink1351.xml" ContentType="application/inkml+xml"/>
  <Override PartName="/ppt/notesSlides/notesSlide13.xml" ContentType="application/vnd.openxmlformats-officedocument.presentationml.notesSlide+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notesSlides/notesSlide14.xml" ContentType="application/vnd.openxmlformats-officedocument.presentationml.notesSlide+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notesSlides/notesSlide15.xml" ContentType="application/vnd.openxmlformats-officedocument.presentationml.notesSlide+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453.xml" ContentType="application/inkml+xml"/>
  <Override PartName="/ppt/notesSlides/notesSlide20.xml" ContentType="application/vnd.openxmlformats-officedocument.presentationml.notesSlide+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notesSlides/notesSlide21.xml" ContentType="application/vnd.openxmlformats-officedocument.presentationml.notesSlide+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notesSlides/notesSlide22.xml" ContentType="application/vnd.openxmlformats-officedocument.presentationml.notesSlide+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notesSlides/notesSlide23.xml" ContentType="application/vnd.openxmlformats-officedocument.presentationml.notesSlide+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notesSlides/notesSlide24.xml" ContentType="application/vnd.openxmlformats-officedocument.presentationml.notesSlide+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notesSlides/notesSlide25.xml" ContentType="application/vnd.openxmlformats-officedocument.presentationml.notesSlide+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ink/ink1872.xml" ContentType="application/inkml+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ink/ink1957.xml" ContentType="application/inkml+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notesSlides/notesSlide26.xml" ContentType="application/vnd.openxmlformats-officedocument.presentationml.notesSlide+xml"/>
  <Override PartName="/ppt/ink/ink1998.xml" ContentType="application/inkml+xml"/>
  <Override PartName="/ppt/ink/ink1999.xml" ContentType="application/inkml+xml"/>
  <Override PartName="/ppt/ink/ink2000.xml" ContentType="application/inkml+xml"/>
  <Override PartName="/ppt/ink/ink2001.xml" ContentType="application/inkml+xml"/>
  <Override PartName="/ppt/ink/ink2002.xml" ContentType="application/inkml+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notesSlides/notesSlide27.xml" ContentType="application/vnd.openxmlformats-officedocument.presentationml.notesSlide+xml"/>
  <Override PartName="/ppt/ink/ink2007.xml" ContentType="application/inkml+xml"/>
  <Override PartName="/ppt/ink/ink2008.xml" ContentType="application/inkml+xml"/>
  <Override PartName="/ppt/ink/ink2009.xml" ContentType="application/inkml+xml"/>
  <Override PartName="/ppt/ink/ink2010.xml" ContentType="application/inkml+xml"/>
  <Override PartName="/ppt/notesSlides/notesSlide28.xml" ContentType="application/vnd.openxmlformats-officedocument.presentationml.notesSlide+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ink/ink2025.xml" ContentType="application/inkml+xml"/>
  <Override PartName="/ppt/ink/ink2026.xml" ContentType="application/inkml+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ink/ink2031.xml" ContentType="application/inkml+xml"/>
  <Override PartName="/ppt/ink/ink2032.xml" ContentType="application/inkml+xml"/>
  <Override PartName="/ppt/ink/ink2033.xml" ContentType="application/inkml+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ink/ink2039.xml" ContentType="application/inkml+xml"/>
  <Override PartName="/ppt/ink/ink2040.xml" ContentType="application/inkml+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ppt/ink/ink2052.xml" ContentType="application/inkml+xml"/>
  <Override PartName="/ppt/ink/ink2053.xml" ContentType="application/inkml+xml"/>
  <Override PartName="/ppt/ink/ink2054.xml" ContentType="application/inkml+xml"/>
  <Override PartName="/ppt/ink/ink2055.xml" ContentType="application/inkml+xml"/>
  <Override PartName="/ppt/ink/ink2056.xml" ContentType="application/inkml+xml"/>
  <Override PartName="/ppt/ink/ink2057.xml" ContentType="application/inkml+xml"/>
  <Override PartName="/ppt/ink/ink2058.xml" ContentType="application/inkml+xml"/>
  <Override PartName="/ppt/ink/ink2059.xml" ContentType="application/inkml+xml"/>
  <Override PartName="/ppt/ink/ink2060.xml" ContentType="application/inkml+xml"/>
  <Override PartName="/ppt/ink/ink2061.xml" ContentType="application/inkml+xml"/>
  <Override PartName="/ppt/ink/ink2062.xml" ContentType="application/inkml+xml"/>
  <Override PartName="/ppt/ink/ink2063.xml" ContentType="application/inkml+xml"/>
  <Override PartName="/ppt/ink/ink2064.xml" ContentType="application/inkml+xml"/>
  <Override PartName="/ppt/ink/ink2065.xml" ContentType="application/inkml+xml"/>
  <Override PartName="/ppt/ink/ink2066.xml" ContentType="application/inkml+xml"/>
  <Override PartName="/ppt/ink/ink2067.xml" ContentType="application/inkml+xml"/>
  <Override PartName="/ppt/ink/ink2068.xml" ContentType="application/inkml+xml"/>
  <Override PartName="/ppt/ink/ink2069.xml" ContentType="application/inkml+xml"/>
  <Override PartName="/ppt/ink/ink2070.xml" ContentType="application/inkml+xml"/>
  <Override PartName="/ppt/ink/ink2071.xml" ContentType="application/inkml+xml"/>
  <Override PartName="/ppt/ink/ink2072.xml" ContentType="application/inkml+xml"/>
  <Override PartName="/ppt/ink/ink2073.xml" ContentType="application/inkml+xml"/>
  <Override PartName="/ppt/ink/ink2074.xml" ContentType="application/inkml+xml"/>
  <Override PartName="/ppt/ink/ink2075.xml" ContentType="application/inkml+xml"/>
  <Override PartName="/ppt/ink/ink2076.xml" ContentType="application/inkml+xml"/>
  <Override PartName="/ppt/ink/ink2077.xml" ContentType="application/inkml+xml"/>
  <Override PartName="/ppt/ink/ink2078.xml" ContentType="application/inkml+xml"/>
  <Override PartName="/ppt/ink/ink2079.xml" ContentType="application/inkml+xml"/>
  <Override PartName="/ppt/ink/ink2080.xml" ContentType="application/inkml+xml"/>
  <Override PartName="/ppt/ink/ink2081.xml" ContentType="application/inkml+xml"/>
  <Override PartName="/ppt/ink/ink2082.xml" ContentType="application/inkml+xml"/>
  <Override PartName="/ppt/ink/ink2083.xml" ContentType="application/inkml+xml"/>
  <Override PartName="/ppt/ink/ink2084.xml" ContentType="application/inkml+xml"/>
  <Override PartName="/ppt/ink/ink2085.xml" ContentType="application/inkml+xml"/>
  <Override PartName="/ppt/ink/ink2086.xml" ContentType="application/inkml+xml"/>
  <Override PartName="/ppt/ink/ink2087.xml" ContentType="application/inkml+xml"/>
  <Override PartName="/ppt/ink/ink2088.xml" ContentType="application/inkml+xml"/>
  <Override PartName="/ppt/ink/ink2089.xml" ContentType="application/inkml+xml"/>
  <Override PartName="/ppt/ink/ink2090.xml" ContentType="application/inkml+xml"/>
  <Override PartName="/ppt/ink/ink2091.xml" ContentType="application/inkml+xml"/>
  <Override PartName="/ppt/ink/ink2092.xml" ContentType="application/inkml+xml"/>
  <Override PartName="/ppt/ink/ink2093.xml" ContentType="application/inkml+xml"/>
  <Override PartName="/ppt/ink/ink2094.xml" ContentType="application/inkml+xml"/>
  <Override PartName="/ppt/ink/ink2095.xml" ContentType="application/inkml+xml"/>
  <Override PartName="/ppt/ink/ink2096.xml" ContentType="application/inkml+xml"/>
  <Override PartName="/ppt/ink/ink2097.xml" ContentType="application/inkml+xml"/>
  <Override PartName="/ppt/ink/ink2098.xml" ContentType="application/inkml+xml"/>
  <Override PartName="/ppt/ink/ink2099.xml" ContentType="application/inkml+xml"/>
  <Override PartName="/ppt/ink/ink2100.xml" ContentType="application/inkml+xml"/>
  <Override PartName="/ppt/ink/ink2101.xml" ContentType="application/inkml+xml"/>
  <Override PartName="/ppt/ink/ink2102.xml" ContentType="application/inkml+xml"/>
  <Override PartName="/ppt/ink/ink2103.xml" ContentType="application/inkml+xml"/>
  <Override PartName="/ppt/ink/ink2104.xml" ContentType="application/inkml+xml"/>
  <Override PartName="/ppt/ink/ink2105.xml" ContentType="application/inkml+xml"/>
  <Override PartName="/ppt/ink/ink2106.xml" ContentType="application/inkml+xml"/>
  <Override PartName="/ppt/ink/ink2107.xml" ContentType="application/inkml+xml"/>
  <Override PartName="/ppt/ink/ink2108.xml" ContentType="application/inkml+xml"/>
  <Override PartName="/ppt/ink/ink2109.xml" ContentType="application/inkml+xml"/>
  <Override PartName="/ppt/ink/ink2110.xml" ContentType="application/inkml+xml"/>
  <Override PartName="/ppt/ink/ink2111.xml" ContentType="application/inkml+xml"/>
  <Override PartName="/ppt/ink/ink2112.xml" ContentType="application/inkml+xml"/>
  <Override PartName="/ppt/ink/ink2113.xml" ContentType="application/inkml+xml"/>
  <Override PartName="/ppt/ink/ink2114.xml" ContentType="application/inkml+xml"/>
  <Override PartName="/ppt/ink/ink2115.xml" ContentType="application/inkml+xml"/>
  <Override PartName="/ppt/ink/ink2116.xml" ContentType="application/inkml+xml"/>
  <Override PartName="/ppt/ink/ink2117.xml" ContentType="application/inkml+xml"/>
  <Override PartName="/ppt/ink/ink2118.xml" ContentType="application/inkml+xml"/>
  <Override PartName="/ppt/ink/ink2119.xml" ContentType="application/inkml+xml"/>
  <Override PartName="/ppt/ink/ink2120.xml" ContentType="application/inkml+xml"/>
  <Override PartName="/ppt/ink/ink2121.xml" ContentType="application/inkml+xml"/>
  <Override PartName="/ppt/ink/ink2122.xml" ContentType="application/inkml+xml"/>
  <Override PartName="/ppt/ink/ink2123.xml" ContentType="application/inkml+xml"/>
  <Override PartName="/ppt/ink/ink2124.xml" ContentType="application/inkml+xml"/>
  <Override PartName="/ppt/ink/ink2125.xml" ContentType="application/inkml+xml"/>
  <Override PartName="/ppt/ink/ink2126.xml" ContentType="application/inkml+xml"/>
  <Override PartName="/ppt/ink/ink2127.xml" ContentType="application/inkml+xml"/>
  <Override PartName="/ppt/ink/ink2128.xml" ContentType="application/inkml+xml"/>
  <Override PartName="/ppt/ink/ink2129.xml" ContentType="application/inkml+xml"/>
  <Override PartName="/ppt/ink/ink2130.xml" ContentType="application/inkml+xml"/>
  <Override PartName="/ppt/ink/ink2131.xml" ContentType="application/inkml+xml"/>
  <Override PartName="/ppt/notesSlides/notesSlide29.xml" ContentType="application/vnd.openxmlformats-officedocument.presentationml.notesSlide+xml"/>
  <Override PartName="/ppt/ink/ink2132.xml" ContentType="application/inkml+xml"/>
  <Override PartName="/ppt/ink/ink2133.xml" ContentType="application/inkml+xml"/>
  <Override PartName="/ppt/ink/ink2134.xml" ContentType="application/inkml+xml"/>
  <Override PartName="/ppt/ink/ink2135.xml" ContentType="application/inkml+xml"/>
  <Override PartName="/ppt/ink/ink2136.xml" ContentType="application/inkml+xml"/>
  <Override PartName="/ppt/ink/ink2137.xml" ContentType="application/inkml+xml"/>
  <Override PartName="/ppt/ink/ink2138.xml" ContentType="application/inkml+xml"/>
  <Override PartName="/ppt/notesSlides/notesSlide30.xml" ContentType="application/vnd.openxmlformats-officedocument.presentationml.notesSlide+xml"/>
  <Override PartName="/ppt/ink/ink2139.xml" ContentType="application/inkml+xml"/>
  <Override PartName="/ppt/ink/ink2140.xml" ContentType="application/inkml+xml"/>
  <Override PartName="/ppt/ink/ink2141.xml" ContentType="application/inkml+xml"/>
  <Override PartName="/ppt/ink/ink2142.xml" ContentType="application/inkml+xml"/>
  <Override PartName="/ppt/ink/ink2143.xml" ContentType="application/inkml+xml"/>
  <Override PartName="/ppt/ink/ink2144.xml" ContentType="application/inkml+xml"/>
  <Override PartName="/ppt/ink/ink2145.xml" ContentType="application/inkml+xml"/>
  <Override PartName="/ppt/ink/ink2146.xml" ContentType="application/inkml+xml"/>
  <Override PartName="/ppt/ink/ink2147.xml" ContentType="application/inkml+xml"/>
  <Override PartName="/ppt/ink/ink2148.xml" ContentType="application/inkml+xml"/>
  <Override PartName="/ppt/ink/ink2149.xml" ContentType="application/inkml+xml"/>
  <Override PartName="/ppt/ink/ink2150.xml" ContentType="application/inkml+xml"/>
  <Override PartName="/ppt/ink/ink2151.xml" ContentType="application/inkml+xml"/>
  <Override PartName="/ppt/ink/ink2152.xml" ContentType="application/inkml+xml"/>
  <Override PartName="/ppt/ink/ink2153.xml" ContentType="application/inkml+xml"/>
  <Override PartName="/ppt/ink/ink2154.xml" ContentType="application/inkml+xml"/>
  <Override PartName="/ppt/ink/ink2155.xml" ContentType="application/inkml+xml"/>
  <Override PartName="/ppt/ink/ink2156.xml" ContentType="application/inkml+xml"/>
  <Override PartName="/ppt/ink/ink2157.xml" ContentType="application/inkml+xml"/>
  <Override PartName="/ppt/ink/ink2158.xml" ContentType="application/inkml+xml"/>
  <Override PartName="/ppt/ink/ink2159.xml" ContentType="application/inkml+xml"/>
  <Override PartName="/ppt/ink/ink2160.xml" ContentType="application/inkml+xml"/>
  <Override PartName="/ppt/ink/ink2161.xml" ContentType="application/inkml+xml"/>
  <Override PartName="/ppt/ink/ink2162.xml" ContentType="application/inkml+xml"/>
  <Override PartName="/ppt/ink/ink2163.xml" ContentType="application/inkml+xml"/>
  <Override PartName="/ppt/ink/ink2164.xml" ContentType="application/inkml+xml"/>
  <Override PartName="/ppt/ink/ink2165.xml" ContentType="application/inkml+xml"/>
  <Override PartName="/ppt/ink/ink2166.xml" ContentType="application/inkml+xml"/>
  <Override PartName="/ppt/ink/ink2167.xml" ContentType="application/inkml+xml"/>
  <Override PartName="/ppt/ink/ink2168.xml" ContentType="application/inkml+xml"/>
  <Override PartName="/ppt/ink/ink2169.xml" ContentType="application/inkml+xml"/>
  <Override PartName="/ppt/ink/ink2170.xml" ContentType="application/inkml+xml"/>
  <Override PartName="/ppt/ink/ink2171.xml" ContentType="application/inkml+xml"/>
  <Override PartName="/ppt/ink/ink2172.xml" ContentType="application/inkml+xml"/>
  <Override PartName="/ppt/ink/ink2173.xml" ContentType="application/inkml+xml"/>
  <Override PartName="/ppt/ink/ink2174.xml" ContentType="application/inkml+xml"/>
  <Override PartName="/ppt/ink/ink2175.xml" ContentType="application/inkml+xml"/>
  <Override PartName="/ppt/ink/ink2176.xml" ContentType="application/inkml+xml"/>
  <Override PartName="/ppt/ink/ink2177.xml" ContentType="application/inkml+xml"/>
  <Override PartName="/ppt/ink/ink2178.xml" ContentType="application/inkml+xml"/>
  <Override PartName="/ppt/ink/ink2179.xml" ContentType="application/inkml+xml"/>
  <Override PartName="/ppt/ink/ink2180.xml" ContentType="application/inkml+xml"/>
  <Override PartName="/ppt/ink/ink2181.xml" ContentType="application/inkml+xml"/>
  <Override PartName="/ppt/ink/ink2182.xml" ContentType="application/inkml+xml"/>
  <Override PartName="/ppt/ink/ink2183.xml" ContentType="application/inkml+xml"/>
  <Override PartName="/ppt/ink/ink2184.xml" ContentType="application/inkml+xml"/>
  <Override PartName="/ppt/ink/ink2185.xml" ContentType="application/inkml+xml"/>
  <Override PartName="/ppt/ink/ink2186.xml" ContentType="application/inkml+xml"/>
  <Override PartName="/ppt/ink/ink2187.xml" ContentType="application/inkml+xml"/>
  <Override PartName="/ppt/ink/ink2188.xml" ContentType="application/inkml+xml"/>
  <Override PartName="/ppt/ink/ink2189.xml" ContentType="application/inkml+xml"/>
  <Override PartName="/ppt/ink/ink2190.xml" ContentType="application/inkml+xml"/>
  <Override PartName="/ppt/ink/ink2191.xml" ContentType="application/inkml+xml"/>
  <Override PartName="/ppt/ink/ink2192.xml" ContentType="application/inkml+xml"/>
  <Override PartName="/ppt/ink/ink2193.xml" ContentType="application/inkml+xml"/>
  <Override PartName="/ppt/ink/ink2194.xml" ContentType="application/inkml+xml"/>
  <Override PartName="/ppt/ink/ink2195.xml" ContentType="application/inkml+xml"/>
  <Override PartName="/ppt/ink/ink2196.xml" ContentType="application/inkml+xml"/>
  <Override PartName="/ppt/ink/ink2197.xml" ContentType="application/inkml+xml"/>
  <Override PartName="/ppt/ink/ink2198.xml" ContentType="application/inkml+xml"/>
  <Override PartName="/ppt/ink/ink2199.xml" ContentType="application/inkml+xml"/>
  <Override PartName="/ppt/ink/ink2200.xml" ContentType="application/inkml+xml"/>
  <Override PartName="/ppt/ink/ink2201.xml" ContentType="application/inkml+xml"/>
  <Override PartName="/ppt/ink/ink2202.xml" ContentType="application/inkml+xml"/>
  <Override PartName="/ppt/ink/ink2203.xml" ContentType="application/inkml+xml"/>
  <Override PartName="/ppt/ink/ink2204.xml" ContentType="application/inkml+xml"/>
  <Override PartName="/ppt/ink/ink2205.xml" ContentType="application/inkml+xml"/>
  <Override PartName="/ppt/notesSlides/notesSlide31.xml" ContentType="application/vnd.openxmlformats-officedocument.presentationml.notesSlide+xml"/>
  <Override PartName="/ppt/ink/ink2206.xml" ContentType="application/inkml+xml"/>
  <Override PartName="/ppt/ink/ink2207.xml" ContentType="application/inkml+xml"/>
  <Override PartName="/ppt/ink/ink2208.xml" ContentType="application/inkml+xml"/>
  <Override PartName="/ppt/ink/ink2209.xml" ContentType="application/inkml+xml"/>
  <Override PartName="/ppt/ink/ink2210.xml" ContentType="application/inkml+xml"/>
  <Override PartName="/ppt/ink/ink2211.xml" ContentType="application/inkml+xml"/>
  <Override PartName="/ppt/ink/ink2212.xml" ContentType="application/inkml+xml"/>
  <Override PartName="/ppt/ink/ink2213.xml" ContentType="application/inkml+xml"/>
  <Override PartName="/ppt/ink/ink2214.xml" ContentType="application/inkml+xml"/>
  <Override PartName="/ppt/ink/ink2215.xml" ContentType="application/inkml+xml"/>
  <Override PartName="/ppt/ink/ink2216.xml" ContentType="application/inkml+xml"/>
  <Override PartName="/ppt/ink/ink2217.xml" ContentType="application/inkml+xml"/>
  <Override PartName="/ppt/ink/ink2218.xml" ContentType="application/inkml+xml"/>
  <Override PartName="/ppt/ink/ink2219.xml" ContentType="application/inkml+xml"/>
  <Override PartName="/ppt/ink/ink2220.xml" ContentType="application/inkml+xml"/>
  <Override PartName="/ppt/ink/ink2221.xml" ContentType="application/inkml+xml"/>
  <Override PartName="/ppt/ink/ink2222.xml" ContentType="application/inkml+xml"/>
  <Override PartName="/ppt/ink/ink2223.xml" ContentType="application/inkml+xml"/>
  <Override PartName="/ppt/ink/ink2224.xml" ContentType="application/inkml+xml"/>
  <Override PartName="/ppt/ink/ink2225.xml" ContentType="application/inkml+xml"/>
  <Override PartName="/ppt/ink/ink2226.xml" ContentType="application/inkml+xml"/>
  <Override PartName="/ppt/ink/ink2227.xml" ContentType="application/inkml+xml"/>
  <Override PartName="/ppt/ink/ink2228.xml" ContentType="application/inkml+xml"/>
  <Override PartName="/ppt/ink/ink2229.xml" ContentType="application/inkml+xml"/>
  <Override PartName="/ppt/ink/ink2230.xml" ContentType="application/inkml+xml"/>
  <Override PartName="/ppt/ink/ink2231.xml" ContentType="application/inkml+xml"/>
  <Override PartName="/ppt/ink/ink2232.xml" ContentType="application/inkml+xml"/>
  <Override PartName="/ppt/ink/ink2233.xml" ContentType="application/inkml+xml"/>
  <Override PartName="/ppt/ink/ink2234.xml" ContentType="application/inkml+xml"/>
  <Override PartName="/ppt/ink/ink2235.xml" ContentType="application/inkml+xml"/>
  <Override PartName="/ppt/ink/ink2236.xml" ContentType="application/inkml+xml"/>
  <Override PartName="/ppt/ink/ink2237.xml" ContentType="application/inkml+xml"/>
  <Override PartName="/ppt/ink/ink2238.xml" ContentType="application/inkml+xml"/>
  <Override PartName="/ppt/ink/ink2239.xml" ContentType="application/inkml+xml"/>
  <Override PartName="/ppt/ink/ink2240.xml" ContentType="application/inkml+xml"/>
  <Override PartName="/ppt/ink/ink2241.xml" ContentType="application/inkml+xml"/>
  <Override PartName="/ppt/ink/ink2242.xml" ContentType="application/inkml+xml"/>
  <Override PartName="/ppt/ink/ink2243.xml" ContentType="application/inkml+xml"/>
  <Override PartName="/ppt/ink/ink2244.xml" ContentType="application/inkml+xml"/>
  <Override PartName="/ppt/ink/ink2245.xml" ContentType="application/inkml+xml"/>
  <Override PartName="/ppt/ink/ink2246.xml" ContentType="application/inkml+xml"/>
  <Override PartName="/ppt/ink/ink2247.xml" ContentType="application/inkml+xml"/>
  <Override PartName="/ppt/ink/ink2248.xml" ContentType="application/inkml+xml"/>
  <Override PartName="/ppt/ink/ink2249.xml" ContentType="application/inkml+xml"/>
  <Override PartName="/ppt/ink/ink2250.xml" ContentType="application/inkml+xml"/>
  <Override PartName="/ppt/ink/ink2251.xml" ContentType="application/inkml+xml"/>
  <Override PartName="/ppt/ink/ink2252.xml" ContentType="application/inkml+xml"/>
  <Override PartName="/ppt/ink/ink2253.xml" ContentType="application/inkml+xml"/>
  <Override PartName="/ppt/ink/ink2254.xml" ContentType="application/inkml+xml"/>
  <Override PartName="/ppt/ink/ink2255.xml" ContentType="application/inkml+xml"/>
  <Override PartName="/ppt/ink/ink2256.xml" ContentType="application/inkml+xml"/>
  <Override PartName="/ppt/ink/ink2257.xml" ContentType="application/inkml+xml"/>
  <Override PartName="/ppt/ink/ink2258.xml" ContentType="application/inkml+xml"/>
  <Override PartName="/ppt/ink/ink2259.xml" ContentType="application/inkml+xml"/>
  <Override PartName="/ppt/ink/ink2260.xml" ContentType="application/inkml+xml"/>
  <Override PartName="/ppt/ink/ink2261.xml" ContentType="application/inkml+xml"/>
  <Override PartName="/ppt/ink/ink2262.xml" ContentType="application/inkml+xml"/>
  <Override PartName="/ppt/ink/ink2263.xml" ContentType="application/inkml+xml"/>
  <Override PartName="/ppt/ink/ink2264.xml" ContentType="application/inkml+xml"/>
  <Override PartName="/ppt/ink/ink2265.xml" ContentType="application/inkml+xml"/>
  <Override PartName="/ppt/ink/ink2266.xml" ContentType="application/inkml+xml"/>
  <Override PartName="/ppt/ink/ink2267.xml" ContentType="application/inkml+xml"/>
  <Override PartName="/ppt/ink/ink2268.xml" ContentType="application/inkml+xml"/>
  <Override PartName="/ppt/ink/ink2269.xml" ContentType="application/inkml+xml"/>
  <Override PartName="/ppt/ink/ink2270.xml" ContentType="application/inkml+xml"/>
  <Override PartName="/ppt/ink/ink2271.xml" ContentType="application/inkml+xml"/>
  <Override PartName="/ppt/ink/ink2272.xml" ContentType="application/inkml+xml"/>
  <Override PartName="/ppt/ink/ink2273.xml" ContentType="application/inkml+xml"/>
  <Override PartName="/ppt/ink/ink2274.xml" ContentType="application/inkml+xml"/>
  <Override PartName="/ppt/ink/ink2275.xml" ContentType="application/inkml+xml"/>
  <Override PartName="/ppt/ink/ink2276.xml" ContentType="application/inkml+xml"/>
  <Override PartName="/ppt/ink/ink2277.xml" ContentType="application/inkml+xml"/>
  <Override PartName="/ppt/ink/ink2278.xml" ContentType="application/inkml+xml"/>
  <Override PartName="/ppt/ink/ink2279.xml" ContentType="application/inkml+xml"/>
  <Override PartName="/ppt/ink/ink2280.xml" ContentType="application/inkml+xml"/>
  <Override PartName="/ppt/ink/ink2281.xml" ContentType="application/inkml+xml"/>
  <Override PartName="/ppt/ink/ink2282.xml" ContentType="application/inkml+xml"/>
  <Override PartName="/ppt/ink/ink2283.xml" ContentType="application/inkml+xml"/>
  <Override PartName="/ppt/ink/ink2284.xml" ContentType="application/inkml+xml"/>
  <Override PartName="/ppt/ink/ink2285.xml" ContentType="application/inkml+xml"/>
  <Override PartName="/ppt/ink/ink2286.xml" ContentType="application/inkml+xml"/>
  <Override PartName="/ppt/ink/ink2287.xml" ContentType="application/inkml+xml"/>
  <Override PartName="/ppt/ink/ink2288.xml" ContentType="application/inkml+xml"/>
  <Override PartName="/ppt/ink/ink2289.xml" ContentType="application/inkml+xml"/>
  <Override PartName="/ppt/ink/ink2290.xml" ContentType="application/inkml+xml"/>
  <Override PartName="/ppt/notesSlides/notesSlide32.xml" ContentType="application/vnd.openxmlformats-officedocument.presentationml.notesSlide+xml"/>
  <Override PartName="/ppt/ink/ink2291.xml" ContentType="application/inkml+xml"/>
  <Override PartName="/ppt/ink/ink2292.xml" ContentType="application/inkml+xml"/>
  <Override PartName="/ppt/ink/ink2293.xml" ContentType="application/inkml+xml"/>
  <Override PartName="/ppt/ink/ink2294.xml" ContentType="application/inkml+xml"/>
  <Override PartName="/ppt/ink/ink2295.xml" ContentType="application/inkml+xml"/>
  <Override PartName="/ppt/ink/ink2296.xml" ContentType="application/inkml+xml"/>
  <Override PartName="/ppt/ink/ink2297.xml" ContentType="application/inkml+xml"/>
  <Override PartName="/ppt/ink/ink2298.xml" ContentType="application/inkml+xml"/>
  <Override PartName="/ppt/ink/ink2299.xml" ContentType="application/inkml+xml"/>
  <Override PartName="/ppt/ink/ink2300.xml" ContentType="application/inkml+xml"/>
  <Override PartName="/ppt/ink/ink2301.xml" ContentType="application/inkml+xml"/>
  <Override PartName="/ppt/ink/ink2302.xml" ContentType="application/inkml+xml"/>
  <Override PartName="/ppt/ink/ink2303.xml" ContentType="application/inkml+xml"/>
  <Override PartName="/ppt/ink/ink2304.xml" ContentType="application/inkml+xml"/>
  <Override PartName="/ppt/ink/ink2305.xml" ContentType="application/inkml+xml"/>
  <Override PartName="/ppt/ink/ink2306.xml" ContentType="application/inkml+xml"/>
  <Override PartName="/ppt/ink/ink2307.xml" ContentType="application/inkml+xml"/>
  <Override PartName="/ppt/ink/ink2308.xml" ContentType="application/inkml+xml"/>
  <Override PartName="/ppt/ink/ink2309.xml" ContentType="application/inkml+xml"/>
  <Override PartName="/ppt/ink/ink2310.xml" ContentType="application/inkml+xml"/>
  <Override PartName="/ppt/ink/ink2311.xml" ContentType="application/inkml+xml"/>
  <Override PartName="/ppt/ink/ink2312.xml" ContentType="application/inkml+xml"/>
  <Override PartName="/ppt/ink/ink2313.xml" ContentType="application/inkml+xml"/>
  <Override PartName="/ppt/ink/ink2314.xml" ContentType="application/inkml+xml"/>
  <Override PartName="/ppt/ink/ink2315.xml" ContentType="application/inkml+xml"/>
  <Override PartName="/ppt/ink/ink2316.xml" ContentType="application/inkml+xml"/>
  <Override PartName="/ppt/ink/ink2317.xml" ContentType="application/inkml+xml"/>
  <Override PartName="/ppt/ink/ink2318.xml" ContentType="application/inkml+xml"/>
  <Override PartName="/ppt/ink/ink2319.xml" ContentType="application/inkml+xml"/>
  <Override PartName="/ppt/ink/ink2320.xml" ContentType="application/inkml+xml"/>
  <Override PartName="/ppt/ink/ink2321.xml" ContentType="application/inkml+xml"/>
  <Override PartName="/ppt/ink/ink2322.xml" ContentType="application/inkml+xml"/>
  <Override PartName="/ppt/ink/ink2323.xml" ContentType="application/inkml+xml"/>
  <Override PartName="/ppt/ink/ink2324.xml" ContentType="application/inkml+xml"/>
  <Override PartName="/ppt/ink/ink2325.xml" ContentType="application/inkml+xml"/>
  <Override PartName="/ppt/ink/ink2326.xml" ContentType="application/inkml+xml"/>
  <Override PartName="/ppt/ink/ink2327.xml" ContentType="application/inkml+xml"/>
  <Override PartName="/ppt/ink/ink2328.xml" ContentType="application/inkml+xml"/>
  <Override PartName="/ppt/ink/ink2329.xml" ContentType="application/inkml+xml"/>
  <Override PartName="/ppt/ink/ink2330.xml" ContentType="application/inkml+xml"/>
  <Override PartName="/ppt/ink/ink2331.xml" ContentType="application/inkml+xml"/>
  <Override PartName="/ppt/ink/ink2332.xml" ContentType="application/inkml+xml"/>
  <Override PartName="/ppt/ink/ink2333.xml" ContentType="application/inkml+xml"/>
  <Override PartName="/ppt/ink/ink2334.xml" ContentType="application/inkml+xml"/>
  <Override PartName="/ppt/ink/ink2335.xml" ContentType="application/inkml+xml"/>
  <Override PartName="/ppt/ink/ink2336.xml" ContentType="application/inkml+xml"/>
  <Override PartName="/ppt/ink/ink2337.xml" ContentType="application/inkml+xml"/>
  <Override PartName="/ppt/ink/ink2338.xml" ContentType="application/inkml+xml"/>
  <Override PartName="/ppt/ink/ink2339.xml" ContentType="application/inkml+xml"/>
  <Override PartName="/ppt/ink/ink2340.xml" ContentType="application/inkml+xml"/>
  <Override PartName="/ppt/ink/ink2341.xml" ContentType="application/inkml+xml"/>
  <Override PartName="/ppt/ink/ink2342.xml" ContentType="application/inkml+xml"/>
  <Override PartName="/ppt/ink/ink2343.xml" ContentType="application/inkml+xml"/>
  <Override PartName="/ppt/ink/ink2344.xml" ContentType="application/inkml+xml"/>
  <Override PartName="/ppt/ink/ink2345.xml" ContentType="application/inkml+xml"/>
  <Override PartName="/ppt/ink/ink2346.xml" ContentType="application/inkml+xml"/>
  <Override PartName="/ppt/ink/ink2347.xml" ContentType="application/inkml+xml"/>
  <Override PartName="/ppt/ink/ink2348.xml" ContentType="application/inkml+xml"/>
  <Override PartName="/ppt/ink/ink2349.xml" ContentType="application/inkml+xml"/>
  <Override PartName="/ppt/ink/ink2350.xml" ContentType="application/inkml+xml"/>
  <Override PartName="/ppt/ink/ink2351.xml" ContentType="application/inkml+xml"/>
  <Override PartName="/ppt/ink/ink2352.xml" ContentType="application/inkml+xml"/>
  <Override PartName="/ppt/ink/ink2353.xml" ContentType="application/inkml+xml"/>
  <Override PartName="/ppt/ink/ink2354.xml" ContentType="application/inkml+xml"/>
  <Override PartName="/ppt/ink/ink2355.xml" ContentType="application/inkml+xml"/>
  <Override PartName="/ppt/ink/ink2356.xml" ContentType="application/inkml+xml"/>
  <Override PartName="/ppt/ink/ink2357.xml" ContentType="application/inkml+xml"/>
  <Override PartName="/ppt/ink/ink2358.xml" ContentType="application/inkml+xml"/>
  <Override PartName="/ppt/ink/ink2359.xml" ContentType="application/inkml+xml"/>
  <Override PartName="/ppt/ink/ink2360.xml" ContentType="application/inkml+xml"/>
  <Override PartName="/ppt/ink/ink2361.xml" ContentType="application/inkml+xml"/>
  <Override PartName="/ppt/ink/ink2362.xml" ContentType="application/inkml+xml"/>
  <Override PartName="/ppt/ink/ink2363.xml" ContentType="application/inkml+xml"/>
  <Override PartName="/ppt/ink/ink2364.xml" ContentType="application/inkml+xml"/>
  <Override PartName="/ppt/ink/ink2365.xml" ContentType="application/inkml+xml"/>
  <Override PartName="/ppt/ink/ink2366.xml" ContentType="application/inkml+xml"/>
  <Override PartName="/ppt/ink/ink2367.xml" ContentType="application/inkml+xml"/>
  <Override PartName="/ppt/ink/ink2368.xml" ContentType="application/inkml+xml"/>
  <Override PartName="/ppt/ink/ink2369.xml" ContentType="application/inkml+xml"/>
  <Override PartName="/ppt/ink/ink2370.xml" ContentType="application/inkml+xml"/>
  <Override PartName="/ppt/ink/ink2371.xml" ContentType="application/inkml+xml"/>
  <Override PartName="/ppt/ink/ink2372.xml" ContentType="application/inkml+xml"/>
  <Override PartName="/ppt/ink/ink2373.xml" ContentType="application/inkml+xml"/>
  <Override PartName="/ppt/ink/ink2374.xml" ContentType="application/inkml+xml"/>
  <Override PartName="/ppt/ink/ink2375.xml" ContentType="application/inkml+xml"/>
  <Override PartName="/ppt/ink/ink2376.xml" ContentType="application/inkml+xml"/>
  <Override PartName="/ppt/ink/ink2377.xml" ContentType="application/inkml+xml"/>
  <Override PartName="/ppt/ink/ink2378.xml" ContentType="application/inkml+xml"/>
  <Override PartName="/ppt/ink/ink2379.xml" ContentType="application/inkml+xml"/>
  <Override PartName="/ppt/ink/ink2380.xml" ContentType="application/inkml+xml"/>
  <Override PartName="/ppt/ink/ink2381.xml" ContentType="application/inkml+xml"/>
  <Override PartName="/ppt/ink/ink2382.xml" ContentType="application/inkml+xml"/>
  <Override PartName="/ppt/ink/ink2383.xml" ContentType="application/inkml+xml"/>
  <Override PartName="/ppt/ink/ink2384.xml" ContentType="application/inkml+xml"/>
  <Override PartName="/ppt/ink/ink2385.xml" ContentType="application/inkml+xml"/>
  <Override PartName="/ppt/ink/ink2386.xml" ContentType="application/inkml+xml"/>
  <Override PartName="/ppt/ink/ink2387.xml" ContentType="application/inkml+xml"/>
  <Override PartName="/ppt/ink/ink2388.xml" ContentType="application/inkml+xml"/>
  <Override PartName="/ppt/notesSlides/notesSlide33.xml" ContentType="application/vnd.openxmlformats-officedocument.presentationml.notesSlide+xml"/>
  <Override PartName="/ppt/ink/ink2389.xml" ContentType="application/inkml+xml"/>
  <Override PartName="/ppt/ink/ink2390.xml" ContentType="application/inkml+xml"/>
  <Override PartName="/ppt/ink/ink2391.xml" ContentType="application/inkml+xml"/>
  <Override PartName="/ppt/ink/ink2392.xml" ContentType="application/inkml+xml"/>
  <Override PartName="/ppt/ink/ink2393.xml" ContentType="application/inkml+xml"/>
  <Override PartName="/ppt/ink/ink2394.xml" ContentType="application/inkml+xml"/>
  <Override PartName="/ppt/notesSlides/notesSlide34.xml" ContentType="application/vnd.openxmlformats-officedocument.presentationml.notesSlide+xml"/>
  <Override PartName="/ppt/ink/ink2395.xml" ContentType="application/inkml+xml"/>
  <Override PartName="/ppt/ink/ink2396.xml" ContentType="application/inkml+xml"/>
  <Override PartName="/ppt/ink/ink2397.xml" ContentType="application/inkml+xml"/>
  <Override PartName="/ppt/ink/ink2398.xml" ContentType="application/inkml+xml"/>
  <Override PartName="/ppt/ink/ink2399.xml" ContentType="application/inkml+xml"/>
  <Override PartName="/ppt/ink/ink2400.xml" ContentType="application/inkml+xml"/>
  <Override PartName="/ppt/ink/ink2401.xml" ContentType="application/inkml+xml"/>
  <Override PartName="/ppt/ink/ink2402.xml" ContentType="application/inkml+xml"/>
  <Override PartName="/ppt/ink/ink2403.xml" ContentType="application/inkml+xml"/>
  <Override PartName="/ppt/notesSlides/notesSlide35.xml" ContentType="application/vnd.openxmlformats-officedocument.presentationml.notesSlide+xml"/>
  <Override PartName="/ppt/ink/ink2404.xml" ContentType="application/inkml+xml"/>
  <Override PartName="/ppt/ink/ink2405.xml" ContentType="application/inkml+xml"/>
  <Override PartName="/ppt/ink/ink2406.xml" ContentType="application/inkml+xml"/>
  <Override PartName="/ppt/ink/ink2407.xml" ContentType="application/inkml+xml"/>
  <Override PartName="/ppt/ink/ink2408.xml" ContentType="application/inkml+xml"/>
  <Override PartName="/ppt/ink/ink2409.xml" ContentType="application/inkml+xml"/>
  <Override PartName="/ppt/ink/ink2410.xml" ContentType="application/inkml+xml"/>
  <Override PartName="/ppt/ink/ink2411.xml" ContentType="application/inkml+xml"/>
  <Override PartName="/ppt/ink/ink2412.xml" ContentType="application/inkml+xml"/>
  <Override PartName="/ppt/ink/ink2413.xml" ContentType="application/inkml+xml"/>
  <Override PartName="/ppt/ink/ink2414.xml" ContentType="application/inkml+xml"/>
  <Override PartName="/ppt/ink/ink2415.xml" ContentType="application/inkml+xml"/>
  <Override PartName="/ppt/ink/ink2416.xml" ContentType="application/inkml+xml"/>
  <Override PartName="/ppt/ink/ink2417.xml" ContentType="application/inkml+xml"/>
  <Override PartName="/ppt/ink/ink2418.xml" ContentType="application/inkml+xml"/>
  <Override PartName="/ppt/ink/ink2419.xml" ContentType="application/inkml+xml"/>
  <Override PartName="/ppt/ink/ink2420.xml" ContentType="application/inkml+xml"/>
  <Override PartName="/ppt/ink/ink2421.xml" ContentType="application/inkml+xml"/>
  <Override PartName="/ppt/ink/ink2422.xml" ContentType="application/inkml+xml"/>
  <Override PartName="/ppt/ink/ink2423.xml" ContentType="application/inkml+xml"/>
  <Override PartName="/ppt/ink/ink2424.xml" ContentType="application/inkml+xml"/>
  <Override PartName="/ppt/ink/ink2425.xml" ContentType="application/inkml+xml"/>
  <Override PartName="/ppt/ink/ink2426.xml" ContentType="application/inkml+xml"/>
  <Override PartName="/ppt/ink/ink2427.xml" ContentType="application/inkml+xml"/>
  <Override PartName="/ppt/ink/ink2428.xml" ContentType="application/inkml+xml"/>
  <Override PartName="/ppt/ink/ink2429.xml" ContentType="application/inkml+xml"/>
  <Override PartName="/ppt/ink/ink2430.xml" ContentType="application/inkml+xml"/>
  <Override PartName="/ppt/ink/ink2431.xml" ContentType="application/inkml+xml"/>
  <Override PartName="/ppt/ink/ink2432.xml" ContentType="application/inkml+xml"/>
  <Override PartName="/ppt/ink/ink2433.xml" ContentType="application/inkml+xml"/>
  <Override PartName="/ppt/ink/ink2434.xml" ContentType="application/inkml+xml"/>
  <Override PartName="/ppt/ink/ink2435.xml" ContentType="application/inkml+xml"/>
  <Override PartName="/ppt/ink/ink2436.xml" ContentType="application/inkml+xml"/>
  <Override PartName="/ppt/ink/ink2437.xml" ContentType="application/inkml+xml"/>
  <Override PartName="/ppt/ink/ink2438.xml" ContentType="application/inkml+xml"/>
  <Override PartName="/ppt/ink/ink2439.xml" ContentType="application/inkml+xml"/>
  <Override PartName="/ppt/ink/ink2440.xml" ContentType="application/inkml+xml"/>
  <Override PartName="/ppt/ink/ink2441.xml" ContentType="application/inkml+xml"/>
  <Override PartName="/ppt/ink/ink2442.xml" ContentType="application/inkml+xml"/>
  <Override PartName="/ppt/ink/ink2443.xml" ContentType="application/inkml+xml"/>
  <Override PartName="/ppt/ink/ink2444.xml" ContentType="application/inkml+xml"/>
  <Override PartName="/ppt/ink/ink2445.xml" ContentType="application/inkml+xml"/>
  <Override PartName="/ppt/ink/ink2446.xml" ContentType="application/inkml+xml"/>
  <Override PartName="/ppt/ink/ink2447.xml" ContentType="application/inkml+xml"/>
  <Override PartName="/ppt/ink/ink2448.xml" ContentType="application/inkml+xml"/>
  <Override PartName="/ppt/ink/ink2449.xml" ContentType="application/inkml+xml"/>
  <Override PartName="/ppt/ink/ink2450.xml" ContentType="application/inkml+xml"/>
  <Override PartName="/ppt/ink/ink2451.xml" ContentType="application/inkml+xml"/>
  <Override PartName="/ppt/ink/ink2452.xml" ContentType="application/inkml+xml"/>
  <Override PartName="/ppt/ink/ink2453.xml" ContentType="application/inkml+xml"/>
  <Override PartName="/ppt/ink/ink2454.xml" ContentType="application/inkml+xml"/>
  <Override PartName="/ppt/ink/ink2455.xml" ContentType="application/inkml+xml"/>
  <Override PartName="/ppt/ink/ink2456.xml" ContentType="application/inkml+xml"/>
  <Override PartName="/ppt/ink/ink2457.xml" ContentType="application/inkml+xml"/>
  <Override PartName="/ppt/ink/ink2458.xml" ContentType="application/inkml+xml"/>
  <Override PartName="/ppt/ink/ink2459.xml" ContentType="application/inkml+xml"/>
  <Override PartName="/ppt/ink/ink2460.xml" ContentType="application/inkml+xml"/>
  <Override PartName="/ppt/ink/ink2461.xml" ContentType="application/inkml+xml"/>
  <Override PartName="/ppt/ink/ink2462.xml" ContentType="application/inkml+xml"/>
  <Override PartName="/ppt/ink/ink2463.xml" ContentType="application/inkml+xml"/>
  <Override PartName="/ppt/ink/ink2464.xml" ContentType="application/inkml+xml"/>
  <Override PartName="/ppt/ink/ink2465.xml" ContentType="application/inkml+xml"/>
  <Override PartName="/ppt/ink/ink2466.xml" ContentType="application/inkml+xml"/>
  <Override PartName="/ppt/ink/ink2467.xml" ContentType="application/inkml+xml"/>
  <Override PartName="/ppt/ink/ink2468.xml" ContentType="application/inkml+xml"/>
  <Override PartName="/ppt/ink/ink2469.xml" ContentType="application/inkml+xml"/>
  <Override PartName="/ppt/ink/ink2470.xml" ContentType="application/inkml+xml"/>
  <Override PartName="/ppt/ink/ink2471.xml" ContentType="application/inkml+xml"/>
  <Override PartName="/ppt/ink/ink2472.xml" ContentType="application/inkml+xml"/>
  <Override PartName="/ppt/ink/ink2473.xml" ContentType="application/inkml+xml"/>
  <Override PartName="/ppt/ink/ink2474.xml" ContentType="application/inkml+xml"/>
  <Override PartName="/ppt/ink/ink2475.xml" ContentType="application/inkml+xml"/>
  <Override PartName="/ppt/ink/ink2476.xml" ContentType="application/inkml+xml"/>
  <Override PartName="/ppt/ink/ink2477.xml" ContentType="application/inkml+xml"/>
  <Override PartName="/ppt/ink/ink2478.xml" ContentType="application/inkml+xml"/>
  <Override PartName="/ppt/ink/ink2479.xml" ContentType="application/inkml+xml"/>
  <Override PartName="/ppt/ink/ink2480.xml" ContentType="application/inkml+xml"/>
  <Override PartName="/ppt/ink/ink2481.xml" ContentType="application/inkml+xml"/>
  <Override PartName="/ppt/ink/ink2482.xml" ContentType="application/inkml+xml"/>
  <Override PartName="/ppt/ink/ink2483.xml" ContentType="application/inkml+xml"/>
  <Override PartName="/ppt/ink/ink2484.xml" ContentType="application/inkml+xml"/>
  <Override PartName="/ppt/ink/ink2485.xml" ContentType="application/inkml+xml"/>
  <Override PartName="/ppt/ink/ink2486.xml" ContentType="application/inkml+xml"/>
  <Override PartName="/ppt/notesSlides/notesSlide36.xml" ContentType="application/vnd.openxmlformats-officedocument.presentationml.notesSlide+xml"/>
  <Override PartName="/ppt/ink/ink2487.xml" ContentType="application/inkml+xml"/>
  <Override PartName="/ppt/ink/ink2488.xml" ContentType="application/inkml+xml"/>
  <Override PartName="/ppt/ink/ink2489.xml" ContentType="application/inkml+xml"/>
  <Override PartName="/ppt/ink/ink2490.xml" ContentType="application/inkml+xml"/>
  <Override PartName="/ppt/ink/ink2491.xml" ContentType="application/inkml+xml"/>
  <Override PartName="/ppt/ink/ink2492.xml" ContentType="application/inkml+xml"/>
  <Override PartName="/ppt/ink/ink2493.xml" ContentType="application/inkml+xml"/>
  <Override PartName="/ppt/ink/ink2494.xml" ContentType="application/inkml+xml"/>
  <Override PartName="/ppt/ink/ink2495.xml" ContentType="application/inkml+xml"/>
  <Override PartName="/ppt/ink/ink2496.xml" ContentType="application/inkml+xml"/>
  <Override PartName="/ppt/ink/ink2497.xml" ContentType="application/inkml+xml"/>
  <Override PartName="/ppt/ink/ink2498.xml" ContentType="application/inkml+xml"/>
  <Override PartName="/ppt/ink/ink2499.xml" ContentType="application/inkml+xml"/>
  <Override PartName="/ppt/ink/ink2500.xml" ContentType="application/inkml+xml"/>
  <Override PartName="/ppt/ink/ink2501.xml" ContentType="application/inkml+xml"/>
  <Override PartName="/ppt/ink/ink2502.xml" ContentType="application/inkml+xml"/>
  <Override PartName="/ppt/ink/ink2503.xml" ContentType="application/inkml+xml"/>
  <Override PartName="/ppt/ink/ink2504.xml" ContentType="application/inkml+xml"/>
  <Override PartName="/ppt/ink/ink2505.xml" ContentType="application/inkml+xml"/>
  <Override PartName="/ppt/ink/ink2506.xml" ContentType="application/inkml+xml"/>
  <Override PartName="/ppt/ink/ink2507.xml" ContentType="application/inkml+xml"/>
  <Override PartName="/ppt/ink/ink2508.xml" ContentType="application/inkml+xml"/>
  <Override PartName="/ppt/ink/ink2509.xml" ContentType="application/inkml+xml"/>
  <Override PartName="/ppt/ink/ink2510.xml" ContentType="application/inkml+xml"/>
  <Override PartName="/ppt/ink/ink2511.xml" ContentType="application/inkml+xml"/>
  <Override PartName="/ppt/ink/ink2512.xml" ContentType="application/inkml+xml"/>
  <Override PartName="/ppt/ink/ink2513.xml" ContentType="application/inkml+xml"/>
  <Override PartName="/ppt/ink/ink2514.xml" ContentType="application/inkml+xml"/>
  <Override PartName="/ppt/ink/ink2515.xml" ContentType="application/inkml+xml"/>
  <Override PartName="/ppt/ink/ink2516.xml" ContentType="application/inkml+xml"/>
  <Override PartName="/ppt/ink/ink2517.xml" ContentType="application/inkml+xml"/>
  <Override PartName="/ppt/ink/ink2518.xml" ContentType="application/inkml+xml"/>
  <Override PartName="/ppt/ink/ink2519.xml" ContentType="application/inkml+xml"/>
  <Override PartName="/ppt/ink/ink2520.xml" ContentType="application/inkml+xml"/>
  <Override PartName="/ppt/ink/ink2521.xml" ContentType="application/inkml+xml"/>
  <Override PartName="/ppt/ink/ink2522.xml" ContentType="application/inkml+xml"/>
  <Override PartName="/ppt/ink/ink2523.xml" ContentType="application/inkml+xml"/>
  <Override PartName="/ppt/ink/ink2524.xml" ContentType="application/inkml+xml"/>
  <Override PartName="/ppt/ink/ink2525.xml" ContentType="application/inkml+xml"/>
  <Override PartName="/ppt/ink/ink2526.xml" ContentType="application/inkml+xml"/>
  <Override PartName="/ppt/ink/ink2527.xml" ContentType="application/inkml+xml"/>
  <Override PartName="/ppt/ink/ink2528.xml" ContentType="application/inkml+xml"/>
  <Override PartName="/ppt/ink/ink2529.xml" ContentType="application/inkml+xml"/>
  <Override PartName="/ppt/ink/ink2530.xml" ContentType="application/inkml+xml"/>
  <Override PartName="/ppt/ink/ink2531.xml" ContentType="application/inkml+xml"/>
  <Override PartName="/ppt/ink/ink2532.xml" ContentType="application/inkml+xml"/>
  <Override PartName="/ppt/ink/ink2533.xml" ContentType="application/inkml+xml"/>
  <Override PartName="/ppt/ink/ink2534.xml" ContentType="application/inkml+xml"/>
  <Override PartName="/ppt/ink/ink2535.xml" ContentType="application/inkml+xml"/>
  <Override PartName="/ppt/ink/ink2536.xml" ContentType="application/inkml+xml"/>
  <Override PartName="/ppt/ink/ink2537.xml" ContentType="application/inkml+xml"/>
  <Override PartName="/ppt/ink/ink2538.xml" ContentType="application/inkml+xml"/>
  <Override PartName="/ppt/ink/ink2539.xml" ContentType="application/inkml+xml"/>
  <Override PartName="/ppt/ink/ink2540.xml" ContentType="application/inkml+xml"/>
  <Override PartName="/ppt/ink/ink2541.xml" ContentType="application/inkml+xml"/>
  <Override PartName="/ppt/ink/ink2542.xml" ContentType="application/inkml+xml"/>
  <Override PartName="/ppt/ink/ink2543.xml" ContentType="application/inkml+xml"/>
  <Override PartName="/ppt/ink/ink2544.xml" ContentType="application/inkml+xml"/>
  <Override PartName="/ppt/ink/ink2545.xml" ContentType="application/inkml+xml"/>
  <Override PartName="/ppt/ink/ink2546.xml" ContentType="application/inkml+xml"/>
  <Override PartName="/ppt/ink/ink2547.xml" ContentType="application/inkml+xml"/>
  <Override PartName="/ppt/ink/ink2548.xml" ContentType="application/inkml+xml"/>
  <Override PartName="/ppt/ink/ink2549.xml" ContentType="application/inkml+xml"/>
  <Override PartName="/ppt/ink/ink2550.xml" ContentType="application/inkml+xml"/>
  <Override PartName="/ppt/ink/ink2551.xml" ContentType="application/inkml+xml"/>
  <Override PartName="/ppt/ink/ink2552.xml" ContentType="application/inkml+xml"/>
  <Override PartName="/ppt/ink/ink2553.xml" ContentType="application/inkml+xml"/>
  <Override PartName="/ppt/ink/ink2554.xml" ContentType="application/inkml+xml"/>
  <Override PartName="/ppt/ink/ink2555.xml" ContentType="application/inkml+xml"/>
  <Override PartName="/ppt/ink/ink2556.xml" ContentType="application/inkml+xml"/>
  <Override PartName="/ppt/ink/ink2557.xml" ContentType="application/inkml+xml"/>
  <Override PartName="/ppt/ink/ink2558.xml" ContentType="application/inkml+xml"/>
  <Override PartName="/ppt/ink/ink2559.xml" ContentType="application/inkml+xml"/>
  <Override PartName="/ppt/ink/ink2560.xml" ContentType="application/inkml+xml"/>
  <Override PartName="/ppt/ink/ink2561.xml" ContentType="application/inkml+xml"/>
  <Override PartName="/ppt/ink/ink2562.xml" ContentType="application/inkml+xml"/>
  <Override PartName="/ppt/ink/ink2563.xml" ContentType="application/inkml+xml"/>
  <Override PartName="/ppt/ink/ink2564.xml" ContentType="application/inkml+xml"/>
  <Override PartName="/ppt/ink/ink2565.xml" ContentType="application/inkml+xml"/>
  <Override PartName="/ppt/ink/ink2566.xml" ContentType="application/inkml+xml"/>
  <Override PartName="/ppt/ink/ink2567.xml" ContentType="application/inkml+xml"/>
  <Override PartName="/ppt/ink/ink2568.xml" ContentType="application/inkml+xml"/>
  <Override PartName="/ppt/ink/ink2569.xml" ContentType="application/inkml+xml"/>
  <Override PartName="/ppt/ink/ink2570.xml" ContentType="application/inkml+xml"/>
  <Override PartName="/ppt/ink/ink2571.xml" ContentType="application/inkml+xml"/>
  <Override PartName="/ppt/ink/ink2572.xml" ContentType="application/inkml+xml"/>
  <Override PartName="/ppt/ink/ink2573.xml" ContentType="application/inkml+xml"/>
  <Override PartName="/ppt/ink/ink2574.xml" ContentType="application/inkml+xml"/>
  <Override PartName="/ppt/ink/ink2575.xml" ContentType="application/inkml+xml"/>
  <Override PartName="/ppt/ink/ink2576.xml" ContentType="application/inkml+xml"/>
  <Override PartName="/ppt/ink/ink2577.xml" ContentType="application/inkml+xml"/>
  <Override PartName="/ppt/ink/ink2578.xml" ContentType="application/inkml+xml"/>
  <Override PartName="/ppt/ink/ink2579.xml" ContentType="application/inkml+xml"/>
  <Override PartName="/ppt/ink/ink2580.xml" ContentType="application/inkml+xml"/>
  <Override PartName="/ppt/ink/ink2581.xml" ContentType="application/inkml+xml"/>
  <Override PartName="/ppt/ink/ink2582.xml" ContentType="application/inkml+xml"/>
  <Override PartName="/ppt/ink/ink2583.xml" ContentType="application/inkml+xml"/>
  <Override PartName="/ppt/ink/ink2584.xml" ContentType="application/inkml+xml"/>
  <Override PartName="/ppt/ink/ink2585.xml" ContentType="application/inkml+xml"/>
  <Override PartName="/ppt/ink/ink2586.xml" ContentType="application/inkml+xml"/>
  <Override PartName="/ppt/ink/ink2587.xml" ContentType="application/inkml+xml"/>
  <Override PartName="/ppt/ink/ink2588.xml" ContentType="application/inkml+xml"/>
  <Override PartName="/ppt/ink/ink2589.xml" ContentType="application/inkml+xml"/>
  <Override PartName="/ppt/ink/ink2590.xml" ContentType="application/inkml+xml"/>
  <Override PartName="/ppt/ink/ink2591.xml" ContentType="application/inkml+xml"/>
  <Override PartName="/ppt/ink/ink2592.xml" ContentType="application/inkml+xml"/>
  <Override PartName="/ppt/ink/ink2593.xml" ContentType="application/inkml+xml"/>
  <Override PartName="/ppt/ink/ink2594.xml" ContentType="application/inkml+xml"/>
  <Override PartName="/ppt/ink/ink2595.xml" ContentType="application/inkml+xml"/>
  <Override PartName="/ppt/ink/ink2596.xml" ContentType="application/inkml+xml"/>
  <Override PartName="/ppt/ink/ink2597.xml" ContentType="application/inkml+xml"/>
  <Override PartName="/ppt/ink/ink2598.xml" ContentType="application/inkml+xml"/>
  <Override PartName="/ppt/ink/ink2599.xml" ContentType="application/inkml+xml"/>
  <Override PartName="/ppt/ink/ink2600.xml" ContentType="application/inkml+xml"/>
  <Override PartName="/ppt/ink/ink2601.xml" ContentType="application/inkml+xml"/>
  <Override PartName="/ppt/ink/ink2602.xml" ContentType="application/inkml+xml"/>
  <Override PartName="/ppt/ink/ink2603.xml" ContentType="application/inkml+xml"/>
  <Override PartName="/ppt/ink/ink2604.xml" ContentType="application/inkml+xml"/>
  <Override PartName="/ppt/ink/ink2605.xml" ContentType="application/inkml+xml"/>
  <Override PartName="/ppt/ink/ink2606.xml" ContentType="application/inkml+xml"/>
  <Override PartName="/ppt/ink/ink2607.xml" ContentType="application/inkml+xml"/>
  <Override PartName="/ppt/ink/ink2608.xml" ContentType="application/inkml+xml"/>
  <Override PartName="/ppt/ink/ink2609.xml" ContentType="application/inkml+xml"/>
  <Override PartName="/ppt/ink/ink2610.xml" ContentType="application/inkml+xml"/>
  <Override PartName="/ppt/ink/ink2611.xml" ContentType="application/inkml+xml"/>
  <Override PartName="/ppt/ink/ink2612.xml" ContentType="application/inkml+xml"/>
  <Override PartName="/ppt/ink/ink2613.xml" ContentType="application/inkml+xml"/>
  <Override PartName="/ppt/ink/ink2614.xml" ContentType="application/inkml+xml"/>
  <Override PartName="/ppt/ink/ink2615.xml" ContentType="application/inkml+xml"/>
  <Override PartName="/ppt/ink/ink2616.xml" ContentType="application/inkml+xml"/>
  <Override PartName="/ppt/ink/ink2617.xml" ContentType="application/inkml+xml"/>
  <Override PartName="/ppt/ink/ink2618.xml" ContentType="application/inkml+xml"/>
  <Override PartName="/ppt/ink/ink2619.xml" ContentType="application/inkml+xml"/>
  <Override PartName="/ppt/ink/ink2620.xml" ContentType="application/inkml+xml"/>
  <Override PartName="/ppt/ink/ink2621.xml" ContentType="application/inkml+xml"/>
  <Override PartName="/ppt/ink/ink2622.xml" ContentType="application/inkml+xml"/>
  <Override PartName="/ppt/ink/ink2623.xml" ContentType="application/inkml+xml"/>
  <Override PartName="/ppt/ink/ink2624.xml" ContentType="application/inkml+xml"/>
  <Override PartName="/ppt/ink/ink2625.xml" ContentType="application/inkml+xml"/>
  <Override PartName="/ppt/ink/ink2626.xml" ContentType="application/inkml+xml"/>
  <Override PartName="/ppt/ink/ink2627.xml" ContentType="application/inkml+xml"/>
  <Override PartName="/ppt/ink/ink2628.xml" ContentType="application/inkml+xml"/>
  <Override PartName="/ppt/ink/ink2629.xml" ContentType="application/inkml+xml"/>
  <Override PartName="/ppt/ink/ink2630.xml" ContentType="application/inkml+xml"/>
  <Override PartName="/ppt/ink/ink2631.xml" ContentType="application/inkml+xml"/>
  <Override PartName="/ppt/ink/ink2632.xml" ContentType="application/inkml+xml"/>
  <Override PartName="/ppt/ink/ink2633.xml" ContentType="application/inkml+xml"/>
  <Override PartName="/ppt/ink/ink2634.xml" ContentType="application/inkml+xml"/>
  <Override PartName="/ppt/ink/ink2635.xml" ContentType="application/inkml+xml"/>
  <Override PartName="/ppt/ink/ink2636.xml" ContentType="application/inkml+xml"/>
  <Override PartName="/ppt/ink/ink2637.xml" ContentType="application/inkml+xml"/>
  <Override PartName="/ppt/ink/ink2638.xml" ContentType="application/inkml+xml"/>
  <Override PartName="/ppt/ink/ink2639.xml" ContentType="application/inkml+xml"/>
  <Override PartName="/ppt/ink/ink2640.xml" ContentType="application/inkml+xml"/>
  <Override PartName="/ppt/ink/ink2641.xml" ContentType="application/inkml+xml"/>
  <Override PartName="/ppt/ink/ink2642.xml" ContentType="application/inkml+xml"/>
  <Override PartName="/ppt/ink/ink2643.xml" ContentType="application/inkml+xml"/>
  <Override PartName="/ppt/ink/ink2644.xml" ContentType="application/inkml+xml"/>
  <Override PartName="/ppt/ink/ink2645.xml" ContentType="application/inkml+xml"/>
  <Override PartName="/ppt/ink/ink2646.xml" ContentType="application/inkml+xml"/>
  <Override PartName="/ppt/ink/ink2647.xml" ContentType="application/inkml+xml"/>
  <Override PartName="/ppt/ink/ink2648.xml" ContentType="application/inkml+xml"/>
  <Override PartName="/ppt/ink/ink2649.xml" ContentType="application/inkml+xml"/>
  <Override PartName="/ppt/ink/ink2650.xml" ContentType="application/inkml+xml"/>
  <Override PartName="/ppt/ink/ink2651.xml" ContentType="application/inkml+xml"/>
  <Override PartName="/ppt/ink/ink2652.xml" ContentType="application/inkml+xml"/>
  <Override PartName="/ppt/ink/ink2653.xml" ContentType="application/inkml+xml"/>
  <Override PartName="/ppt/ink/ink2654.xml" ContentType="application/inkml+xml"/>
  <Override PartName="/ppt/ink/ink2655.xml" ContentType="application/inkml+xml"/>
  <Override PartName="/ppt/ink/ink2656.xml" ContentType="application/inkml+xml"/>
  <Override PartName="/ppt/ink/ink2657.xml" ContentType="application/inkml+xml"/>
  <Override PartName="/ppt/ink/ink2658.xml" ContentType="application/inkml+xml"/>
  <Override PartName="/ppt/ink/ink2659.xml" ContentType="application/inkml+xml"/>
  <Override PartName="/ppt/ink/ink2660.xml" ContentType="application/inkml+xml"/>
  <Override PartName="/ppt/ink/ink2661.xml" ContentType="application/inkml+xml"/>
  <Override PartName="/ppt/ink/ink2662.xml" ContentType="application/inkml+xml"/>
  <Override PartName="/ppt/ink/ink2663.xml" ContentType="application/inkml+xml"/>
  <Override PartName="/ppt/ink/ink2664.xml" ContentType="application/inkml+xml"/>
  <Override PartName="/ppt/ink/ink2665.xml" ContentType="application/inkml+xml"/>
  <Override PartName="/ppt/ink/ink2666.xml" ContentType="application/inkml+xml"/>
  <Override PartName="/ppt/ink/ink2667.xml" ContentType="application/inkml+xml"/>
  <Override PartName="/ppt/ink/ink2668.xml" ContentType="application/inkml+xml"/>
  <Override PartName="/ppt/ink/ink2669.xml" ContentType="application/inkml+xml"/>
  <Override PartName="/ppt/ink/ink2670.xml" ContentType="application/inkml+xml"/>
  <Override PartName="/ppt/ink/ink2671.xml" ContentType="application/inkml+xml"/>
  <Override PartName="/ppt/ink/ink2672.xml" ContentType="application/inkml+xml"/>
  <Override PartName="/ppt/ink/ink2673.xml" ContentType="application/inkml+xml"/>
  <Override PartName="/ppt/ink/ink2674.xml" ContentType="application/inkml+xml"/>
  <Override PartName="/ppt/ink/ink2675.xml" ContentType="application/inkml+xml"/>
  <Override PartName="/ppt/ink/ink2676.xml" ContentType="application/inkml+xml"/>
  <Override PartName="/ppt/ink/ink2677.xml" ContentType="application/inkml+xml"/>
  <Override PartName="/ppt/ink/ink2678.xml" ContentType="application/inkml+xml"/>
  <Override PartName="/ppt/ink/ink2679.xml" ContentType="application/inkml+xml"/>
  <Override PartName="/ppt/ink/ink2680.xml" ContentType="application/inkml+xml"/>
  <Override PartName="/ppt/ink/ink2681.xml" ContentType="application/inkml+xml"/>
  <Override PartName="/ppt/ink/ink2682.xml" ContentType="application/inkml+xml"/>
  <Override PartName="/ppt/ink/ink2683.xml" ContentType="application/inkml+xml"/>
  <Override PartName="/ppt/ink/ink2684.xml" ContentType="application/inkml+xml"/>
  <Override PartName="/ppt/ink/ink2685.xml" ContentType="application/inkml+xml"/>
  <Override PartName="/ppt/ink/ink2686.xml" ContentType="application/inkml+xml"/>
  <Override PartName="/ppt/ink/ink2687.xml" ContentType="application/inkml+xml"/>
  <Override PartName="/ppt/ink/ink2688.xml" ContentType="application/inkml+xml"/>
  <Override PartName="/ppt/ink/ink2689.xml" ContentType="application/inkml+xml"/>
  <Override PartName="/ppt/ink/ink2690.xml" ContentType="application/inkml+xml"/>
  <Override PartName="/ppt/ink/ink2691.xml" ContentType="application/inkml+xml"/>
  <Override PartName="/ppt/ink/ink2692.xml" ContentType="application/inkml+xml"/>
  <Override PartName="/ppt/ink/ink2693.xml" ContentType="application/inkml+xml"/>
  <Override PartName="/ppt/ink/ink2694.xml" ContentType="application/inkml+xml"/>
  <Override PartName="/ppt/ink/ink2695.xml" ContentType="application/inkml+xml"/>
  <Override PartName="/ppt/ink/ink2696.xml" ContentType="application/inkml+xml"/>
  <Override PartName="/ppt/ink/ink2697.xml" ContentType="application/inkml+xml"/>
  <Override PartName="/ppt/ink/ink2698.xml" ContentType="application/inkml+xml"/>
  <Override PartName="/ppt/ink/ink2699.xml" ContentType="application/inkml+xml"/>
  <Override PartName="/ppt/ink/ink2700.xml" ContentType="application/inkml+xml"/>
  <Override PartName="/ppt/ink/ink2701.xml" ContentType="application/inkml+xml"/>
  <Override PartName="/ppt/ink/ink2702.xml" ContentType="application/inkml+xml"/>
  <Override PartName="/ppt/ink/ink2703.xml" ContentType="application/inkml+xml"/>
  <Override PartName="/ppt/ink/ink2704.xml" ContentType="application/inkml+xml"/>
  <Override PartName="/ppt/ink/ink2705.xml" ContentType="application/inkml+xml"/>
  <Override PartName="/ppt/ink/ink2706.xml" ContentType="application/inkml+xml"/>
  <Override PartName="/ppt/ink/ink2707.xml" ContentType="application/inkml+xml"/>
  <Override PartName="/ppt/ink/ink2708.xml" ContentType="application/inkml+xml"/>
  <Override PartName="/ppt/ink/ink2709.xml" ContentType="application/inkml+xml"/>
  <Override PartName="/ppt/ink/ink2710.xml" ContentType="application/inkml+xml"/>
  <Override PartName="/ppt/ink/ink2711.xml" ContentType="application/inkml+xml"/>
  <Override PartName="/ppt/ink/ink2712.xml" ContentType="application/inkml+xml"/>
  <Override PartName="/ppt/ink/ink2713.xml" ContentType="application/inkml+xml"/>
  <Override PartName="/ppt/ink/ink2714.xml" ContentType="application/inkml+xml"/>
  <Override PartName="/ppt/ink/ink2715.xml" ContentType="application/inkml+xml"/>
  <Override PartName="/ppt/ink/ink2716.xml" ContentType="application/inkml+xml"/>
  <Override PartName="/ppt/ink/ink2717.xml" ContentType="application/inkml+xml"/>
  <Override PartName="/ppt/ink/ink2718.xml" ContentType="application/inkml+xml"/>
  <Override PartName="/ppt/ink/ink2719.xml" ContentType="application/inkml+xml"/>
  <Override PartName="/ppt/ink/ink2720.xml" ContentType="application/inkml+xml"/>
  <Override PartName="/ppt/ink/ink2721.xml" ContentType="application/inkml+xml"/>
  <Override PartName="/ppt/ink/ink2722.xml" ContentType="application/inkml+xml"/>
  <Override PartName="/ppt/ink/ink2723.xml" ContentType="application/inkml+xml"/>
  <Override PartName="/ppt/ink/ink2724.xml" ContentType="application/inkml+xml"/>
  <Override PartName="/ppt/ink/ink2725.xml" ContentType="application/inkml+xml"/>
  <Override PartName="/ppt/ink/ink2726.xml" ContentType="application/inkml+xml"/>
  <Override PartName="/ppt/ink/ink2727.xml" ContentType="application/inkml+xml"/>
  <Override PartName="/ppt/ink/ink2728.xml" ContentType="application/inkml+xml"/>
  <Override PartName="/ppt/ink/ink2729.xml" ContentType="application/inkml+xml"/>
  <Override PartName="/ppt/ink/ink2730.xml" ContentType="application/inkml+xml"/>
  <Override PartName="/ppt/ink/ink2731.xml" ContentType="application/inkml+xml"/>
  <Override PartName="/ppt/ink/ink2732.xml" ContentType="application/inkml+xml"/>
  <Override PartName="/ppt/ink/ink2733.xml" ContentType="application/inkml+xml"/>
  <Override PartName="/ppt/ink/ink2734.xml" ContentType="application/inkml+xml"/>
  <Override PartName="/ppt/ink/ink2735.xml" ContentType="application/inkml+xml"/>
  <Override PartName="/ppt/ink/ink2736.xml" ContentType="application/inkml+xml"/>
  <Override PartName="/ppt/ink/ink2737.xml" ContentType="application/inkml+xml"/>
  <Override PartName="/ppt/ink/ink2738.xml" ContentType="application/inkml+xml"/>
  <Override PartName="/ppt/ink/ink2739.xml" ContentType="application/inkml+xml"/>
  <Override PartName="/ppt/ink/ink2740.xml" ContentType="application/inkml+xml"/>
  <Override PartName="/ppt/ink/ink2741.xml" ContentType="application/inkml+xml"/>
  <Override PartName="/ppt/ink/ink2742.xml" ContentType="application/inkml+xml"/>
  <Override PartName="/ppt/ink/ink2743.xml" ContentType="application/inkml+xml"/>
  <Override PartName="/ppt/ink/ink2744.xml" ContentType="application/inkml+xml"/>
  <Override PartName="/ppt/ink/ink2745.xml" ContentType="application/inkml+xml"/>
  <Override PartName="/ppt/ink/ink2746.xml" ContentType="application/inkml+xml"/>
  <Override PartName="/ppt/ink/ink2747.xml" ContentType="application/inkml+xml"/>
  <Override PartName="/ppt/ink/ink2748.xml" ContentType="application/inkml+xml"/>
  <Override PartName="/ppt/ink/ink2749.xml" ContentType="application/inkml+xml"/>
  <Override PartName="/ppt/ink/ink2750.xml" ContentType="application/inkml+xml"/>
  <Override PartName="/ppt/ink/ink2751.xml" ContentType="application/inkml+xml"/>
  <Override PartName="/ppt/ink/ink2752.xml" ContentType="application/inkml+xml"/>
  <Override PartName="/ppt/ink/ink2753.xml" ContentType="application/inkml+xml"/>
  <Override PartName="/ppt/ink/ink2754.xml" ContentType="application/inkml+xml"/>
  <Override PartName="/ppt/ink/ink2755.xml" ContentType="application/inkml+xml"/>
  <Override PartName="/ppt/ink/ink2756.xml" ContentType="application/inkml+xml"/>
  <Override PartName="/ppt/ink/ink2757.xml" ContentType="application/inkml+xml"/>
  <Override PartName="/ppt/ink/ink2758.xml" ContentType="application/inkml+xml"/>
  <Override PartName="/ppt/ink/ink2759.xml" ContentType="application/inkml+xml"/>
  <Override PartName="/ppt/ink/ink2760.xml" ContentType="application/inkml+xml"/>
  <Override PartName="/ppt/ink/ink2761.xml" ContentType="application/inkml+xml"/>
  <Override PartName="/ppt/ink/ink2762.xml" ContentType="application/inkml+xml"/>
  <Override PartName="/ppt/ink/ink2763.xml" ContentType="application/inkml+xml"/>
  <Override PartName="/ppt/ink/ink2764.xml" ContentType="application/inkml+xml"/>
  <Override PartName="/ppt/ink/ink2765.xml" ContentType="application/inkml+xml"/>
  <Override PartName="/ppt/ink/ink2766.xml" ContentType="application/inkml+xml"/>
  <Override PartName="/ppt/notesSlides/notesSlide37.xml" ContentType="application/vnd.openxmlformats-officedocument.presentationml.notesSlide+xml"/>
  <Override PartName="/ppt/ink/ink2767.xml" ContentType="application/inkml+xml"/>
  <Override PartName="/ppt/ink/ink2768.xml" ContentType="application/inkml+xml"/>
  <Override PartName="/ppt/ink/ink2769.xml" ContentType="application/inkml+xml"/>
  <Override PartName="/ppt/ink/ink2770.xml" ContentType="application/inkml+xml"/>
  <Override PartName="/ppt/ink/ink2771.xml" ContentType="application/inkml+xml"/>
  <Override PartName="/ppt/ink/ink2772.xml" ContentType="application/inkml+xml"/>
  <Override PartName="/ppt/ink/ink2773.xml" ContentType="application/inkml+xml"/>
  <Override PartName="/ppt/ink/ink2774.xml" ContentType="application/inkml+xml"/>
  <Override PartName="/ppt/ink/ink2775.xml" ContentType="application/inkml+xml"/>
  <Override PartName="/ppt/ink/ink2776.xml" ContentType="application/inkml+xml"/>
  <Override PartName="/ppt/ink/ink2777.xml" ContentType="application/inkml+xml"/>
  <Override PartName="/ppt/ink/ink2778.xml" ContentType="application/inkml+xml"/>
  <Override PartName="/ppt/ink/ink2779.xml" ContentType="application/inkml+xml"/>
  <Override PartName="/ppt/ink/ink2780.xml" ContentType="application/inkml+xml"/>
  <Override PartName="/ppt/ink/ink2781.xml" ContentType="application/inkml+xml"/>
  <Override PartName="/ppt/ink/ink2782.xml" ContentType="application/inkml+xml"/>
  <Override PartName="/ppt/ink/ink2783.xml" ContentType="application/inkml+xml"/>
  <Override PartName="/ppt/ink/ink2784.xml" ContentType="application/inkml+xml"/>
  <Override PartName="/ppt/ink/ink2785.xml" ContentType="application/inkml+xml"/>
  <Override PartName="/ppt/ink/ink2786.xml" ContentType="application/inkml+xml"/>
  <Override PartName="/ppt/ink/ink2787.xml" ContentType="application/inkml+xml"/>
  <Override PartName="/ppt/ink/ink2788.xml" ContentType="application/inkml+xml"/>
  <Override PartName="/ppt/ink/ink2789.xml" ContentType="application/inkml+xml"/>
  <Override PartName="/ppt/ink/ink2790.xml" ContentType="application/inkml+xml"/>
  <Override PartName="/ppt/ink/ink2791.xml" ContentType="application/inkml+xml"/>
  <Override PartName="/ppt/ink/ink2792.xml" ContentType="application/inkml+xml"/>
  <Override PartName="/ppt/notesSlides/notesSlide38.xml" ContentType="application/vnd.openxmlformats-officedocument.presentationml.notesSlide+xml"/>
  <Override PartName="/ppt/ink/ink2793.xml" ContentType="application/inkml+xml"/>
  <Override PartName="/ppt/ink/ink2794.xml" ContentType="application/inkml+xml"/>
  <Override PartName="/ppt/ink/ink2795.xml" ContentType="application/inkml+xml"/>
  <Override PartName="/ppt/ink/ink2796.xml" ContentType="application/inkml+xml"/>
  <Override PartName="/ppt/ink/ink2797.xml" ContentType="application/inkml+xml"/>
  <Override PartName="/ppt/ink/ink2798.xml" ContentType="application/inkml+xml"/>
  <Override PartName="/ppt/ink/ink2799.xml" ContentType="application/inkml+xml"/>
  <Override PartName="/ppt/ink/ink2800.xml" ContentType="application/inkml+xml"/>
  <Override PartName="/ppt/ink/ink2801.xml" ContentType="application/inkml+xml"/>
  <Override PartName="/ppt/ink/ink2802.xml" ContentType="application/inkml+xml"/>
  <Override PartName="/ppt/ink/ink2803.xml" ContentType="application/inkml+xml"/>
  <Override PartName="/ppt/ink/ink2804.xml" ContentType="application/inkml+xml"/>
  <Override PartName="/ppt/ink/ink2805.xml" ContentType="application/inkml+xml"/>
  <Override PartName="/ppt/ink/ink2806.xml" ContentType="application/inkml+xml"/>
  <Override PartName="/ppt/ink/ink2807.xml" ContentType="application/inkml+xml"/>
  <Override PartName="/ppt/ink/ink2808.xml" ContentType="application/inkml+xml"/>
  <Override PartName="/ppt/ink/ink2809.xml" ContentType="application/inkml+xml"/>
  <Override PartName="/ppt/ink/ink2810.xml" ContentType="application/inkml+xml"/>
  <Override PartName="/ppt/ink/ink2811.xml" ContentType="application/inkml+xml"/>
  <Override PartName="/ppt/ink/ink2812.xml" ContentType="application/inkml+xml"/>
  <Override PartName="/ppt/ink/ink2813.xml" ContentType="application/inkml+xml"/>
  <Override PartName="/ppt/ink/ink2814.xml" ContentType="application/inkml+xml"/>
  <Override PartName="/ppt/ink/ink2815.xml" ContentType="application/inkml+xml"/>
  <Override PartName="/ppt/ink/ink2816.xml" ContentType="application/inkml+xml"/>
  <Override PartName="/ppt/ink/ink2817.xml" ContentType="application/inkml+xml"/>
  <Override PartName="/ppt/ink/ink2818.xml" ContentType="application/inkml+xml"/>
  <Override PartName="/ppt/ink/ink2819.xml" ContentType="application/inkml+xml"/>
  <Override PartName="/ppt/ink/ink2820.xml" ContentType="application/inkml+xml"/>
  <Override PartName="/ppt/ink/ink2821.xml" ContentType="application/inkml+xml"/>
  <Override PartName="/ppt/ink/ink2822.xml" ContentType="application/inkml+xml"/>
  <Override PartName="/ppt/ink/ink2823.xml" ContentType="application/inkml+xml"/>
  <Override PartName="/ppt/ink/ink2824.xml" ContentType="application/inkml+xml"/>
  <Override PartName="/ppt/ink/ink2825.xml" ContentType="application/inkml+xml"/>
  <Override PartName="/ppt/ink/ink2826.xml" ContentType="application/inkml+xml"/>
  <Override PartName="/ppt/ink/ink2827.xml" ContentType="application/inkml+xml"/>
  <Override PartName="/ppt/ink/ink2828.xml" ContentType="application/inkml+xml"/>
  <Override PartName="/ppt/ink/ink2829.xml" ContentType="application/inkml+xml"/>
  <Override PartName="/ppt/ink/ink2830.xml" ContentType="application/inkml+xml"/>
  <Override PartName="/ppt/ink/ink2831.xml" ContentType="application/inkml+xml"/>
  <Override PartName="/ppt/ink/ink2832.xml" ContentType="application/inkml+xml"/>
  <Override PartName="/ppt/ink/ink2833.xml" ContentType="application/inkml+xml"/>
  <Override PartName="/ppt/ink/ink2834.xml" ContentType="application/inkml+xml"/>
  <Override PartName="/ppt/ink/ink2835.xml" ContentType="application/inkml+xml"/>
  <Override PartName="/ppt/ink/ink2836.xml" ContentType="application/inkml+xml"/>
  <Override PartName="/ppt/ink/ink2837.xml" ContentType="application/inkml+xml"/>
  <Override PartName="/ppt/ink/ink2838.xml" ContentType="application/inkml+xml"/>
  <Override PartName="/ppt/ink/ink2839.xml" ContentType="application/inkml+xml"/>
  <Override PartName="/ppt/ink/ink2840.xml" ContentType="application/inkml+xml"/>
  <Override PartName="/ppt/ink/ink2841.xml" ContentType="application/inkml+xml"/>
  <Override PartName="/ppt/ink/ink2842.xml" ContentType="application/inkml+xml"/>
  <Override PartName="/ppt/ink/ink2843.xml" ContentType="application/inkml+xml"/>
  <Override PartName="/ppt/ink/ink2844.xml" ContentType="application/inkml+xml"/>
  <Override PartName="/ppt/ink/ink2845.xml" ContentType="application/inkml+xml"/>
  <Override PartName="/ppt/ink/ink2846.xml" ContentType="application/inkml+xml"/>
  <Override PartName="/ppt/ink/ink2847.xml" ContentType="application/inkml+xml"/>
  <Override PartName="/ppt/notesSlides/notesSlide39.xml" ContentType="application/vnd.openxmlformats-officedocument.presentationml.notesSlide+xml"/>
  <Override PartName="/ppt/ink/ink2848.xml" ContentType="application/inkml+xml"/>
  <Override PartName="/ppt/ink/ink2849.xml" ContentType="application/inkml+xml"/>
  <Override PartName="/ppt/ink/ink2850.xml" ContentType="application/inkml+xml"/>
  <Override PartName="/ppt/notesSlides/notesSlide40.xml" ContentType="application/vnd.openxmlformats-officedocument.presentationml.notesSlide+xml"/>
  <Override PartName="/ppt/ink/ink2851.xml" ContentType="application/inkml+xml"/>
  <Override PartName="/ppt/ink/ink2852.xml" ContentType="application/inkml+xml"/>
  <Override PartName="/ppt/ink/ink2853.xml" ContentType="application/inkml+xml"/>
  <Override PartName="/ppt/ink/ink2854.xml" ContentType="application/inkml+xml"/>
  <Override PartName="/ppt/ink/ink2855.xml" ContentType="application/inkml+xml"/>
  <Override PartName="/ppt/ink/ink2856.xml" ContentType="application/inkml+xml"/>
  <Override PartName="/ppt/ink/ink2857.xml" ContentType="application/inkml+xml"/>
  <Override PartName="/ppt/ink/ink2858.xml" ContentType="application/inkml+xml"/>
  <Override PartName="/ppt/ink/ink2859.xml" ContentType="application/inkml+xml"/>
  <Override PartName="/ppt/ink/ink2860.xml" ContentType="application/inkml+xml"/>
  <Override PartName="/ppt/ink/ink2861.xml" ContentType="application/inkml+xml"/>
  <Override PartName="/ppt/ink/ink2862.xml" ContentType="application/inkml+xml"/>
  <Override PartName="/ppt/ink/ink2863.xml" ContentType="application/inkml+xml"/>
  <Override PartName="/ppt/ink/ink2864.xml" ContentType="application/inkml+xml"/>
  <Override PartName="/ppt/ink/ink2865.xml" ContentType="application/inkml+xml"/>
  <Override PartName="/ppt/ink/ink2866.xml" ContentType="application/inkml+xml"/>
  <Override PartName="/ppt/ink/ink2867.xml" ContentType="application/inkml+xml"/>
  <Override PartName="/ppt/ink/ink2868.xml" ContentType="application/inkml+xml"/>
  <Override PartName="/ppt/ink/ink2869.xml" ContentType="application/inkml+xml"/>
  <Override PartName="/ppt/ink/ink2870.xml" ContentType="application/inkml+xml"/>
  <Override PartName="/ppt/ink/ink2871.xml" ContentType="application/inkml+xml"/>
  <Override PartName="/ppt/ink/ink2872.xml" ContentType="application/inkml+xml"/>
  <Override PartName="/ppt/ink/ink2873.xml" ContentType="application/inkml+xml"/>
  <Override PartName="/ppt/ink/ink2874.xml" ContentType="application/inkml+xml"/>
  <Override PartName="/ppt/ink/ink2875.xml" ContentType="application/inkml+xml"/>
  <Override PartName="/ppt/ink/ink2876.xml" ContentType="application/inkml+xml"/>
  <Override PartName="/ppt/ink/ink2877.xml" ContentType="application/inkml+xml"/>
  <Override PartName="/ppt/ink/ink2878.xml" ContentType="application/inkml+xml"/>
  <Override PartName="/ppt/ink/ink2879.xml" ContentType="application/inkml+xml"/>
  <Override PartName="/ppt/ink/ink2880.xml" ContentType="application/inkml+xml"/>
  <Override PartName="/ppt/ink/ink2881.xml" ContentType="application/inkml+xml"/>
  <Override PartName="/ppt/ink/ink2882.xml" ContentType="application/inkml+xml"/>
  <Override PartName="/ppt/ink/ink2883.xml" ContentType="application/inkml+xml"/>
  <Override PartName="/ppt/ink/ink2884.xml" ContentType="application/inkml+xml"/>
  <Override PartName="/ppt/ink/ink2885.xml" ContentType="application/inkml+xml"/>
  <Override PartName="/ppt/ink/ink2886.xml" ContentType="application/inkml+xml"/>
  <Override PartName="/ppt/ink/ink2887.xml" ContentType="application/inkml+xml"/>
  <Override PartName="/ppt/ink/ink2888.xml" ContentType="application/inkml+xml"/>
  <Override PartName="/ppt/ink/ink2889.xml" ContentType="application/inkml+xml"/>
  <Override PartName="/ppt/ink/ink2890.xml" ContentType="application/inkml+xml"/>
  <Override PartName="/ppt/ink/ink2891.xml" ContentType="application/inkml+xml"/>
  <Override PartName="/ppt/ink/ink2892.xml" ContentType="application/inkml+xml"/>
  <Override PartName="/ppt/ink/ink2893.xml" ContentType="application/inkml+xml"/>
  <Override PartName="/ppt/ink/ink2894.xml" ContentType="application/inkml+xml"/>
  <Override PartName="/ppt/ink/ink2895.xml" ContentType="application/inkml+xml"/>
  <Override PartName="/ppt/ink/ink2896.xml" ContentType="application/inkml+xml"/>
  <Override PartName="/ppt/ink/ink2897.xml" ContentType="application/inkml+xml"/>
  <Override PartName="/ppt/ink/ink2898.xml" ContentType="application/inkml+xml"/>
  <Override PartName="/ppt/ink/ink2899.xml" ContentType="application/inkml+xml"/>
  <Override PartName="/ppt/ink/ink2900.xml" ContentType="application/inkml+xml"/>
  <Override PartName="/ppt/ink/ink2901.xml" ContentType="application/inkml+xml"/>
  <Override PartName="/ppt/ink/ink2902.xml" ContentType="application/inkml+xml"/>
  <Override PartName="/ppt/ink/ink2903.xml" ContentType="application/inkml+xml"/>
  <Override PartName="/ppt/ink/ink2904.xml" ContentType="application/inkml+xml"/>
  <Override PartName="/ppt/ink/ink2905.xml" ContentType="application/inkml+xml"/>
  <Override PartName="/ppt/ink/ink2906.xml" ContentType="application/inkml+xml"/>
  <Override PartName="/ppt/ink/ink2907.xml" ContentType="application/inkml+xml"/>
  <Override PartName="/ppt/ink/ink2908.xml" ContentType="application/inkml+xml"/>
  <Override PartName="/ppt/ink/ink2909.xml" ContentType="application/inkml+xml"/>
  <Override PartName="/ppt/ink/ink2910.xml" ContentType="application/inkml+xml"/>
  <Override PartName="/ppt/ink/ink2911.xml" ContentType="application/inkml+xml"/>
  <Override PartName="/ppt/ink/ink2912.xml" ContentType="application/inkml+xml"/>
  <Override PartName="/ppt/ink/ink2913.xml" ContentType="application/inkml+xml"/>
  <Override PartName="/ppt/ink/ink2914.xml" ContentType="application/inkml+xml"/>
  <Override PartName="/ppt/ink/ink2915.xml" ContentType="application/inkml+xml"/>
  <Override PartName="/ppt/ink/ink2916.xml" ContentType="application/inkml+xml"/>
  <Override PartName="/ppt/ink/ink2917.xml" ContentType="application/inkml+xml"/>
  <Override PartName="/ppt/ink/ink2918.xml" ContentType="application/inkml+xml"/>
  <Override PartName="/ppt/ink/ink2919.xml" ContentType="application/inkml+xml"/>
  <Override PartName="/ppt/ink/ink2920.xml" ContentType="application/inkml+xml"/>
  <Override PartName="/ppt/ink/ink2921.xml" ContentType="application/inkml+xml"/>
  <Override PartName="/ppt/ink/ink2922.xml" ContentType="application/inkml+xml"/>
  <Override PartName="/ppt/ink/ink2923.xml" ContentType="application/inkml+xml"/>
  <Override PartName="/ppt/ink/ink2924.xml" ContentType="application/inkml+xml"/>
  <Override PartName="/ppt/ink/ink2925.xml" ContentType="application/inkml+xml"/>
  <Override PartName="/ppt/ink/ink2926.xml" ContentType="application/inkml+xml"/>
  <Override PartName="/ppt/ink/ink2927.xml" ContentType="application/inkml+xml"/>
  <Override PartName="/ppt/ink/ink2928.xml" ContentType="application/inkml+xml"/>
  <Override PartName="/ppt/ink/ink2929.xml" ContentType="application/inkml+xml"/>
  <Override PartName="/ppt/ink/ink2930.xml" ContentType="application/inkml+xml"/>
  <Override PartName="/ppt/ink/ink2931.xml" ContentType="application/inkml+xml"/>
  <Override PartName="/ppt/ink/ink2932.xml" ContentType="application/inkml+xml"/>
  <Override PartName="/ppt/ink/ink2933.xml" ContentType="application/inkml+xml"/>
  <Override PartName="/ppt/ink/ink2934.xml" ContentType="application/inkml+xml"/>
  <Override PartName="/ppt/ink/ink2935.xml" ContentType="application/inkml+xml"/>
  <Override PartName="/ppt/ink/ink2936.xml" ContentType="application/inkml+xml"/>
  <Override PartName="/ppt/ink/ink2937.xml" ContentType="application/inkml+xml"/>
  <Override PartName="/ppt/ink/ink2938.xml" ContentType="application/inkml+xml"/>
  <Override PartName="/ppt/ink/ink2939.xml" ContentType="application/inkml+xml"/>
  <Override PartName="/ppt/ink/ink2940.xml" ContentType="application/inkml+xml"/>
  <Override PartName="/ppt/ink/ink2941.xml" ContentType="application/inkml+xml"/>
  <Override PartName="/ppt/ink/ink2942.xml" ContentType="application/inkml+xml"/>
  <Override PartName="/ppt/ink/ink2943.xml" ContentType="application/inkml+xml"/>
  <Override PartName="/ppt/ink/ink2944.xml" ContentType="application/inkml+xml"/>
  <Override PartName="/ppt/ink/ink2945.xml" ContentType="application/inkml+xml"/>
  <Override PartName="/ppt/ink/ink2946.xml" ContentType="application/inkml+xml"/>
  <Override PartName="/ppt/ink/ink2947.xml" ContentType="application/inkml+xml"/>
  <Override PartName="/ppt/ink/ink2948.xml" ContentType="application/inkml+xml"/>
  <Override PartName="/ppt/ink/ink2949.xml" ContentType="application/inkml+xml"/>
  <Override PartName="/ppt/ink/ink2950.xml" ContentType="application/inkml+xml"/>
  <Override PartName="/ppt/ink/ink2951.xml" ContentType="application/inkml+xml"/>
  <Override PartName="/ppt/ink/ink2952.xml" ContentType="application/inkml+xml"/>
  <Override PartName="/ppt/ink/ink2953.xml" ContentType="application/inkml+xml"/>
  <Override PartName="/ppt/ink/ink2954.xml" ContentType="application/inkml+xml"/>
  <Override PartName="/ppt/ink/ink2955.xml" ContentType="application/inkml+xml"/>
  <Override PartName="/ppt/ink/ink2956.xml" ContentType="application/inkml+xml"/>
  <Override PartName="/ppt/ink/ink2957.xml" ContentType="application/inkml+xml"/>
  <Override PartName="/ppt/ink/ink2958.xml" ContentType="application/inkml+xml"/>
  <Override PartName="/ppt/ink/ink2959.xml" ContentType="application/inkml+xml"/>
  <Override PartName="/ppt/ink/ink2960.xml" ContentType="application/inkml+xml"/>
  <Override PartName="/ppt/ink/ink2961.xml" ContentType="application/inkml+xml"/>
  <Override PartName="/ppt/ink/ink2962.xml" ContentType="application/inkml+xml"/>
  <Override PartName="/ppt/ink/ink2963.xml" ContentType="application/inkml+xml"/>
  <Override PartName="/ppt/ink/ink2964.xml" ContentType="application/inkml+xml"/>
  <Override PartName="/ppt/ink/ink2965.xml" ContentType="application/inkml+xml"/>
  <Override PartName="/ppt/ink/ink2966.xml" ContentType="application/inkml+xml"/>
  <Override PartName="/ppt/ink/ink2967.xml" ContentType="application/inkml+xml"/>
  <Override PartName="/ppt/ink/ink2968.xml" ContentType="application/inkml+xml"/>
  <Override PartName="/ppt/ink/ink2969.xml" ContentType="application/inkml+xml"/>
  <Override PartName="/ppt/ink/ink2970.xml" ContentType="application/inkml+xml"/>
  <Override PartName="/ppt/ink/ink2971.xml" ContentType="application/inkml+xml"/>
  <Override PartName="/ppt/ink/ink2972.xml" ContentType="application/inkml+xml"/>
  <Override PartName="/ppt/ink/ink2973.xml" ContentType="application/inkml+xml"/>
  <Override PartName="/ppt/ink/ink2974.xml" ContentType="application/inkml+xml"/>
  <Override PartName="/ppt/ink/ink2975.xml" ContentType="application/inkml+xml"/>
  <Override PartName="/ppt/ink/ink2976.xml" ContentType="application/inkml+xml"/>
  <Override PartName="/ppt/ink/ink2977.xml" ContentType="application/inkml+xml"/>
  <Override PartName="/ppt/ink/ink2978.xml" ContentType="application/inkml+xml"/>
  <Override PartName="/ppt/ink/ink2979.xml" ContentType="application/inkml+xml"/>
  <Override PartName="/ppt/ink/ink2980.xml" ContentType="application/inkml+xml"/>
  <Override PartName="/ppt/ink/ink2981.xml" ContentType="application/inkml+xml"/>
  <Override PartName="/ppt/ink/ink2982.xml" ContentType="application/inkml+xml"/>
  <Override PartName="/ppt/ink/ink2983.xml" ContentType="application/inkml+xml"/>
  <Override PartName="/ppt/ink/ink2984.xml" ContentType="application/inkml+xml"/>
  <Override PartName="/ppt/ink/ink2985.xml" ContentType="application/inkml+xml"/>
  <Override PartName="/ppt/ink/ink2986.xml" ContentType="application/inkml+xml"/>
  <Override PartName="/ppt/ink/ink2987.xml" ContentType="application/inkml+xml"/>
  <Override PartName="/ppt/ink/ink2988.xml" ContentType="application/inkml+xml"/>
  <Override PartName="/ppt/ink/ink2989.xml" ContentType="application/inkml+xml"/>
  <Override PartName="/ppt/ink/ink2990.xml" ContentType="application/inkml+xml"/>
  <Override PartName="/ppt/ink/ink2991.xml" ContentType="application/inkml+xml"/>
  <Override PartName="/ppt/ink/ink2992.xml" ContentType="application/inkml+xml"/>
  <Override PartName="/ppt/ink/ink2993.xml" ContentType="application/inkml+xml"/>
  <Override PartName="/ppt/ink/ink2994.xml" ContentType="application/inkml+xml"/>
  <Override PartName="/ppt/ink/ink2995.xml" ContentType="application/inkml+xml"/>
  <Override PartName="/ppt/ink/ink2996.xml" ContentType="application/inkml+xml"/>
  <Override PartName="/ppt/ink/ink2997.xml" ContentType="application/inkml+xml"/>
  <Override PartName="/ppt/ink/ink2998.xml" ContentType="application/inkml+xml"/>
  <Override PartName="/ppt/ink/ink2999.xml" ContentType="application/inkml+xml"/>
  <Override PartName="/ppt/ink/ink3000.xml" ContentType="application/inkml+xml"/>
  <Override PartName="/ppt/ink/ink3001.xml" ContentType="application/inkml+xml"/>
  <Override PartName="/ppt/notesSlides/notesSlide41.xml" ContentType="application/vnd.openxmlformats-officedocument.presentationml.notesSlide+xml"/>
  <Override PartName="/ppt/ink/ink3002.xml" ContentType="application/inkml+xml"/>
  <Override PartName="/ppt/ink/ink3003.xml" ContentType="application/inkml+xml"/>
  <Override PartName="/ppt/ink/ink3004.xml" ContentType="application/inkml+xml"/>
  <Override PartName="/ppt/ink/ink3005.xml" ContentType="application/inkml+xml"/>
  <Override PartName="/ppt/ink/ink3006.xml" ContentType="application/inkml+xml"/>
  <Override PartName="/ppt/ink/ink3007.xml" ContentType="application/inkml+xml"/>
  <Override PartName="/ppt/ink/ink3008.xml" ContentType="application/inkml+xml"/>
  <Override PartName="/ppt/ink/ink3009.xml" ContentType="application/inkml+xml"/>
  <Override PartName="/ppt/ink/ink3010.xml" ContentType="application/inkml+xml"/>
  <Override PartName="/ppt/ink/ink3011.xml" ContentType="application/inkml+xml"/>
  <Override PartName="/ppt/ink/ink3012.xml" ContentType="application/inkml+xml"/>
  <Override PartName="/ppt/ink/ink3013.xml" ContentType="application/inkml+xml"/>
  <Override PartName="/ppt/ink/ink3014.xml" ContentType="application/inkml+xml"/>
  <Override PartName="/ppt/ink/ink3015.xml" ContentType="application/inkml+xml"/>
  <Override PartName="/ppt/ink/ink3016.xml" ContentType="application/inkml+xml"/>
  <Override PartName="/ppt/ink/ink3017.xml" ContentType="application/inkml+xml"/>
  <Override PartName="/ppt/ink/ink3018.xml" ContentType="application/inkml+xml"/>
  <Override PartName="/ppt/ink/ink3019.xml" ContentType="application/inkml+xml"/>
  <Override PartName="/ppt/ink/ink3020.xml" ContentType="application/inkml+xml"/>
  <Override PartName="/ppt/ink/ink3021.xml" ContentType="application/inkml+xml"/>
  <Override PartName="/ppt/ink/ink3022.xml" ContentType="application/inkml+xml"/>
  <Override PartName="/ppt/ink/ink3023.xml" ContentType="application/inkml+xml"/>
  <Override PartName="/ppt/notesSlides/notesSlide42.xml" ContentType="application/vnd.openxmlformats-officedocument.presentationml.notesSlide+xml"/>
  <Override PartName="/ppt/ink/ink3024.xml" ContentType="application/inkml+xml"/>
  <Override PartName="/ppt/ink/ink3025.xml" ContentType="application/inkml+xml"/>
  <Override PartName="/ppt/notesSlides/notesSlide43.xml" ContentType="application/vnd.openxmlformats-officedocument.presentationml.notesSlide+xml"/>
  <Override PartName="/ppt/ink/ink3026.xml" ContentType="application/inkml+xml"/>
  <Override PartName="/ppt/ink/ink3027.xml" ContentType="application/inkml+xml"/>
  <Override PartName="/ppt/notesSlides/notesSlide44.xml" ContentType="application/vnd.openxmlformats-officedocument.presentationml.notesSlide+xml"/>
  <Override PartName="/ppt/ink/ink3028.xml" ContentType="application/inkml+xml"/>
  <Override PartName="/ppt/ink/ink3029.xml" ContentType="application/inkml+xml"/>
  <Override PartName="/ppt/ink/ink3030.xml" ContentType="application/inkml+xml"/>
  <Override PartName="/ppt/ink/ink3031.xml" ContentType="application/inkml+xml"/>
  <Override PartName="/ppt/ink/ink3032.xml" ContentType="application/inkml+xml"/>
  <Override PartName="/ppt/ink/ink3033.xml" ContentType="application/inkml+xml"/>
  <Override PartName="/ppt/ink/ink3034.xml" ContentType="application/inkml+xml"/>
  <Override PartName="/ppt/ink/ink3035.xml" ContentType="application/inkml+xml"/>
  <Override PartName="/ppt/ink/ink3036.xml" ContentType="application/inkml+xml"/>
  <Override PartName="/ppt/ink/ink3037.xml" ContentType="application/inkml+xml"/>
  <Override PartName="/ppt/ink/ink3038.xml" ContentType="application/inkml+xml"/>
  <Override PartName="/ppt/ink/ink3039.xml" ContentType="application/inkml+xml"/>
  <Override PartName="/ppt/ink/ink3040.xml" ContentType="application/inkml+xml"/>
  <Override PartName="/ppt/ink/ink3041.xml" ContentType="application/inkml+xml"/>
  <Override PartName="/ppt/ink/ink3042.xml" ContentType="application/inkml+xml"/>
  <Override PartName="/ppt/ink/ink3043.xml" ContentType="application/inkml+xml"/>
  <Override PartName="/ppt/ink/ink3044.xml" ContentType="application/inkml+xml"/>
  <Override PartName="/ppt/ink/ink3045.xml" ContentType="application/inkml+xml"/>
  <Override PartName="/ppt/ink/ink3046.xml" ContentType="application/inkml+xml"/>
  <Override PartName="/ppt/ink/ink3047.xml" ContentType="application/inkml+xml"/>
  <Override PartName="/ppt/ink/ink3048.xml" ContentType="application/inkml+xml"/>
  <Override PartName="/ppt/ink/ink3049.xml" ContentType="application/inkml+xml"/>
  <Override PartName="/ppt/ink/ink3050.xml" ContentType="application/inkml+xml"/>
  <Override PartName="/ppt/ink/ink3051.xml" ContentType="application/inkml+xml"/>
  <Override PartName="/ppt/ink/ink3052.xml" ContentType="application/inkml+xml"/>
  <Override PartName="/ppt/ink/ink3053.xml" ContentType="application/inkml+xml"/>
  <Override PartName="/ppt/ink/ink3054.xml" ContentType="application/inkml+xml"/>
  <Override PartName="/ppt/ink/ink3055.xml" ContentType="application/inkml+xml"/>
  <Override PartName="/ppt/ink/ink3056.xml" ContentType="application/inkml+xml"/>
  <Override PartName="/ppt/ink/ink3057.xml" ContentType="application/inkml+xml"/>
  <Override PartName="/ppt/ink/ink3058.xml" ContentType="application/inkml+xml"/>
  <Override PartName="/ppt/ink/ink3059.xml" ContentType="application/inkml+xml"/>
  <Override PartName="/ppt/ink/ink3060.xml" ContentType="application/inkml+xml"/>
  <Override PartName="/ppt/ink/ink3061.xml" ContentType="application/inkml+xml"/>
  <Override PartName="/ppt/ink/ink3062.xml" ContentType="application/inkml+xml"/>
  <Override PartName="/ppt/ink/ink3063.xml" ContentType="application/inkml+xml"/>
  <Override PartName="/ppt/ink/ink3064.xml" ContentType="application/inkml+xml"/>
  <Override PartName="/ppt/ink/ink3065.xml" ContentType="application/inkml+xml"/>
  <Override PartName="/ppt/ink/ink3066.xml" ContentType="application/inkml+xml"/>
  <Override PartName="/ppt/ink/ink3067.xml" ContentType="application/inkml+xml"/>
  <Override PartName="/ppt/ink/ink3068.xml" ContentType="application/inkml+xml"/>
  <Override PartName="/ppt/ink/ink3069.xml" ContentType="application/inkml+xml"/>
  <Override PartName="/ppt/ink/ink3070.xml" ContentType="application/inkml+xml"/>
  <Override PartName="/ppt/ink/ink3071.xml" ContentType="application/inkml+xml"/>
  <Override PartName="/ppt/ink/ink3072.xml" ContentType="application/inkml+xml"/>
  <Override PartName="/ppt/ink/ink3073.xml" ContentType="application/inkml+xml"/>
  <Override PartName="/ppt/ink/ink3074.xml" ContentType="application/inkml+xml"/>
  <Override PartName="/ppt/ink/ink3075.xml" ContentType="application/inkml+xml"/>
  <Override PartName="/ppt/ink/ink3076.xml" ContentType="application/inkml+xml"/>
  <Override PartName="/ppt/ink/ink3077.xml" ContentType="application/inkml+xml"/>
  <Override PartName="/ppt/ink/ink3078.xml" ContentType="application/inkml+xml"/>
  <Override PartName="/ppt/ink/ink3079.xml" ContentType="application/inkml+xml"/>
  <Override PartName="/ppt/ink/ink3080.xml" ContentType="application/inkml+xml"/>
  <Override PartName="/ppt/ink/ink3081.xml" ContentType="application/inkml+xml"/>
  <Override PartName="/ppt/ink/ink3082.xml" ContentType="application/inkml+xml"/>
  <Override PartName="/ppt/ink/ink3083.xml" ContentType="application/inkml+xml"/>
  <Override PartName="/ppt/ink/ink3084.xml" ContentType="application/inkml+xml"/>
  <Override PartName="/ppt/ink/ink3085.xml" ContentType="application/inkml+xml"/>
  <Override PartName="/ppt/ink/ink3086.xml" ContentType="application/inkml+xml"/>
  <Override PartName="/ppt/ink/ink3087.xml" ContentType="application/inkml+xml"/>
  <Override PartName="/ppt/ink/ink3088.xml" ContentType="application/inkml+xml"/>
  <Override PartName="/ppt/ink/ink3089.xml" ContentType="application/inkml+xml"/>
  <Override PartName="/ppt/ink/ink3090.xml" ContentType="application/inkml+xml"/>
  <Override PartName="/ppt/ink/ink3091.xml" ContentType="application/inkml+xml"/>
  <Override PartName="/ppt/ink/ink3092.xml" ContentType="application/inkml+xml"/>
  <Override PartName="/ppt/ink/ink3093.xml" ContentType="application/inkml+xml"/>
  <Override PartName="/ppt/ink/ink3094.xml" ContentType="application/inkml+xml"/>
  <Override PartName="/ppt/ink/ink3095.xml" ContentType="application/inkml+xml"/>
  <Override PartName="/ppt/ink/ink3096.xml" ContentType="application/inkml+xml"/>
  <Override PartName="/ppt/ink/ink3097.xml" ContentType="application/inkml+xml"/>
  <Override PartName="/ppt/ink/ink3098.xml" ContentType="application/inkml+xml"/>
  <Override PartName="/ppt/ink/ink3099.xml" ContentType="application/inkml+xml"/>
  <Override PartName="/ppt/ink/ink3100.xml" ContentType="application/inkml+xml"/>
  <Override PartName="/ppt/ink/ink3101.xml" ContentType="application/inkml+xml"/>
  <Override PartName="/ppt/ink/ink3102.xml" ContentType="application/inkml+xml"/>
  <Override PartName="/ppt/ink/ink3103.xml" ContentType="application/inkml+xml"/>
  <Override PartName="/ppt/ink/ink3104.xml" ContentType="application/inkml+xml"/>
  <Override PartName="/ppt/ink/ink3105.xml" ContentType="application/inkml+xml"/>
  <Override PartName="/ppt/ink/ink3106.xml" ContentType="application/inkml+xml"/>
  <Override PartName="/ppt/ink/ink3107.xml" ContentType="application/inkml+xml"/>
  <Override PartName="/ppt/ink/ink3108.xml" ContentType="application/inkml+xml"/>
  <Override PartName="/ppt/ink/ink3109.xml" ContentType="application/inkml+xml"/>
  <Override PartName="/ppt/ink/ink3110.xml" ContentType="application/inkml+xml"/>
  <Override PartName="/ppt/ink/ink3111.xml" ContentType="application/inkml+xml"/>
  <Override PartName="/ppt/ink/ink3112.xml" ContentType="application/inkml+xml"/>
  <Override PartName="/ppt/ink/ink3113.xml" ContentType="application/inkml+xml"/>
  <Override PartName="/ppt/ink/ink3114.xml" ContentType="application/inkml+xml"/>
  <Override PartName="/ppt/ink/ink3115.xml" ContentType="application/inkml+xml"/>
  <Override PartName="/ppt/ink/ink3116.xml" ContentType="application/inkml+xml"/>
  <Override PartName="/ppt/ink/ink3117.xml" ContentType="application/inkml+xml"/>
  <Override PartName="/ppt/ink/ink3118.xml" ContentType="application/inkml+xml"/>
  <Override PartName="/ppt/ink/ink3119.xml" ContentType="application/inkml+xml"/>
  <Override PartName="/ppt/ink/ink3120.xml" ContentType="application/inkml+xml"/>
  <Override PartName="/ppt/ink/ink3121.xml" ContentType="application/inkml+xml"/>
  <Override PartName="/ppt/ink/ink3122.xml" ContentType="application/inkml+xml"/>
  <Override PartName="/ppt/ink/ink3123.xml" ContentType="application/inkml+xml"/>
  <Override PartName="/ppt/ink/ink3124.xml" ContentType="application/inkml+xml"/>
  <Override PartName="/ppt/ink/ink3125.xml" ContentType="application/inkml+xml"/>
  <Override PartName="/ppt/ink/ink3126.xml" ContentType="application/inkml+xml"/>
  <Override PartName="/ppt/ink/ink3127.xml" ContentType="application/inkml+xml"/>
  <Override PartName="/ppt/ink/ink3128.xml" ContentType="application/inkml+xml"/>
  <Override PartName="/ppt/ink/ink3129.xml" ContentType="application/inkml+xml"/>
  <Override PartName="/ppt/ink/ink3130.xml" ContentType="application/inkml+xml"/>
  <Override PartName="/ppt/ink/ink3131.xml" ContentType="application/inkml+xml"/>
  <Override PartName="/ppt/ink/ink3132.xml" ContentType="application/inkml+xml"/>
  <Override PartName="/ppt/ink/ink3133.xml" ContentType="application/inkml+xml"/>
  <Override PartName="/ppt/ink/ink3134.xml" ContentType="application/inkml+xml"/>
  <Override PartName="/ppt/ink/ink3135.xml" ContentType="application/inkml+xml"/>
  <Override PartName="/ppt/ink/ink3136.xml" ContentType="application/inkml+xml"/>
  <Override PartName="/ppt/ink/ink3137.xml" ContentType="application/inkml+xml"/>
  <Override PartName="/ppt/ink/ink3138.xml" ContentType="application/inkml+xml"/>
  <Override PartName="/ppt/ink/ink3139.xml" ContentType="application/inkml+xml"/>
  <Override PartName="/ppt/ink/ink3140.xml" ContentType="application/inkml+xml"/>
  <Override PartName="/ppt/ink/ink3141.xml" ContentType="application/inkml+xml"/>
  <Override PartName="/ppt/ink/ink3142.xml" ContentType="application/inkml+xml"/>
  <Override PartName="/ppt/ink/ink3143.xml" ContentType="application/inkml+xml"/>
  <Override PartName="/ppt/ink/ink3144.xml" ContentType="application/inkml+xml"/>
  <Override PartName="/ppt/ink/ink3145.xml" ContentType="application/inkml+xml"/>
  <Override PartName="/ppt/ink/ink3146.xml" ContentType="application/inkml+xml"/>
  <Override PartName="/ppt/ink/ink3147.xml" ContentType="application/inkml+xml"/>
  <Override PartName="/ppt/ink/ink3148.xml" ContentType="application/inkml+xml"/>
  <Override PartName="/ppt/ink/ink3149.xml" ContentType="application/inkml+xml"/>
  <Override PartName="/ppt/ink/ink3150.xml" ContentType="application/inkml+xml"/>
  <Override PartName="/ppt/ink/ink3151.xml" ContentType="application/inkml+xml"/>
  <Override PartName="/ppt/ink/ink3152.xml" ContentType="application/inkml+xml"/>
  <Override PartName="/ppt/ink/ink3153.xml" ContentType="application/inkml+xml"/>
  <Override PartName="/ppt/ink/ink3154.xml" ContentType="application/inkml+xml"/>
  <Override PartName="/ppt/ink/ink3155.xml" ContentType="application/inkml+xml"/>
  <Override PartName="/ppt/ink/ink3156.xml" ContentType="application/inkml+xml"/>
  <Override PartName="/ppt/ink/ink3157.xml" ContentType="application/inkml+xml"/>
  <Override PartName="/ppt/ink/ink3158.xml" ContentType="application/inkml+xml"/>
  <Override PartName="/ppt/ink/ink3159.xml" ContentType="application/inkml+xml"/>
  <Override PartName="/ppt/ink/ink3160.xml" ContentType="application/inkml+xml"/>
  <Override PartName="/ppt/ink/ink3161.xml" ContentType="application/inkml+xml"/>
  <Override PartName="/ppt/ink/ink3162.xml" ContentType="application/inkml+xml"/>
  <Override PartName="/ppt/ink/ink3163.xml" ContentType="application/inkml+xml"/>
  <Override PartName="/ppt/ink/ink3164.xml" ContentType="application/inkml+xml"/>
  <Override PartName="/ppt/ink/ink3165.xml" ContentType="application/inkml+xml"/>
  <Override PartName="/ppt/ink/ink3166.xml" ContentType="application/inkml+xml"/>
  <Override PartName="/ppt/ink/ink3167.xml" ContentType="application/inkml+xml"/>
  <Override PartName="/ppt/ink/ink3168.xml" ContentType="application/inkml+xml"/>
  <Override PartName="/ppt/ink/ink3169.xml" ContentType="application/inkml+xml"/>
  <Override PartName="/ppt/ink/ink3170.xml" ContentType="application/inkml+xml"/>
  <Override PartName="/ppt/ink/ink3171.xml" ContentType="application/inkml+xml"/>
  <Override PartName="/ppt/ink/ink3172.xml" ContentType="application/inkml+xml"/>
  <Override PartName="/ppt/ink/ink3173.xml" ContentType="application/inkml+xml"/>
  <Override PartName="/ppt/ink/ink3174.xml" ContentType="application/inkml+xml"/>
  <Override PartName="/ppt/ink/ink3175.xml" ContentType="application/inkml+xml"/>
  <Override PartName="/ppt/ink/ink3176.xml" ContentType="application/inkml+xml"/>
  <Override PartName="/ppt/ink/ink3177.xml" ContentType="application/inkml+xml"/>
  <Override PartName="/ppt/ink/ink3178.xml" ContentType="application/inkml+xml"/>
  <Override PartName="/ppt/ink/ink3179.xml" ContentType="application/inkml+xml"/>
  <Override PartName="/ppt/ink/ink3180.xml" ContentType="application/inkml+xml"/>
  <Override PartName="/ppt/ink/ink3181.xml" ContentType="application/inkml+xml"/>
  <Override PartName="/ppt/ink/ink3182.xml" ContentType="application/inkml+xml"/>
  <Override PartName="/ppt/ink/ink3183.xml" ContentType="application/inkml+xml"/>
  <Override PartName="/ppt/ink/ink3184.xml" ContentType="application/inkml+xml"/>
  <Override PartName="/ppt/ink/ink3185.xml" ContentType="application/inkml+xml"/>
  <Override PartName="/ppt/ink/ink3186.xml" ContentType="application/inkml+xml"/>
  <Override PartName="/ppt/ink/ink3187.xml" ContentType="application/inkml+xml"/>
  <Override PartName="/ppt/ink/ink3188.xml" ContentType="application/inkml+xml"/>
  <Override PartName="/ppt/ink/ink3189.xml" ContentType="application/inkml+xml"/>
  <Override PartName="/ppt/ink/ink3190.xml" ContentType="application/inkml+xml"/>
  <Override PartName="/ppt/ink/ink3191.xml" ContentType="application/inkml+xml"/>
  <Override PartName="/ppt/ink/ink3192.xml" ContentType="application/inkml+xml"/>
  <Override PartName="/ppt/ink/ink3193.xml" ContentType="application/inkml+xml"/>
  <Override PartName="/ppt/ink/ink3194.xml" ContentType="application/inkml+xml"/>
  <Override PartName="/ppt/ink/ink3195.xml" ContentType="application/inkml+xml"/>
  <Override PartName="/ppt/ink/ink3196.xml" ContentType="application/inkml+xml"/>
  <Override PartName="/ppt/ink/ink3197.xml" ContentType="application/inkml+xml"/>
  <Override PartName="/ppt/ink/ink3198.xml" ContentType="application/inkml+xml"/>
  <Override PartName="/ppt/ink/ink3199.xml" ContentType="application/inkml+xml"/>
  <Override PartName="/ppt/ink/ink3200.xml" ContentType="application/inkml+xml"/>
  <Override PartName="/ppt/ink/ink3201.xml" ContentType="application/inkml+xml"/>
  <Override PartName="/ppt/ink/ink3202.xml" ContentType="application/inkml+xml"/>
  <Override PartName="/ppt/ink/ink3203.xml" ContentType="application/inkml+xml"/>
  <Override PartName="/ppt/ink/ink3204.xml" ContentType="application/inkml+xml"/>
  <Override PartName="/ppt/ink/ink3205.xml" ContentType="application/inkml+xml"/>
  <Override PartName="/ppt/ink/ink3206.xml" ContentType="application/inkml+xml"/>
  <Override PartName="/ppt/ink/ink3207.xml" ContentType="application/inkml+xml"/>
  <Override PartName="/ppt/ink/ink3208.xml" ContentType="application/inkml+xml"/>
  <Override PartName="/ppt/ink/ink3209.xml" ContentType="application/inkml+xml"/>
  <Override PartName="/ppt/ink/ink3210.xml" ContentType="application/inkml+xml"/>
  <Override PartName="/ppt/ink/ink3211.xml" ContentType="application/inkml+xml"/>
  <Override PartName="/ppt/ink/ink3212.xml" ContentType="application/inkml+xml"/>
  <Override PartName="/ppt/ink/ink3213.xml" ContentType="application/inkml+xml"/>
  <Override PartName="/ppt/ink/ink3214.xml" ContentType="application/inkml+xml"/>
  <Override PartName="/ppt/ink/ink3215.xml" ContentType="application/inkml+xml"/>
  <Override PartName="/ppt/ink/ink3216.xml" ContentType="application/inkml+xml"/>
  <Override PartName="/ppt/ink/ink3217.xml" ContentType="application/inkml+xml"/>
  <Override PartName="/ppt/ink/ink3218.xml" ContentType="application/inkml+xml"/>
  <Override PartName="/ppt/ink/ink3219.xml" ContentType="application/inkml+xml"/>
  <Override PartName="/ppt/ink/ink3220.xml" ContentType="application/inkml+xml"/>
  <Override PartName="/ppt/ink/ink3221.xml" ContentType="application/inkml+xml"/>
  <Override PartName="/ppt/ink/ink3222.xml" ContentType="application/inkml+xml"/>
  <Override PartName="/ppt/ink/ink3223.xml" ContentType="application/inkml+xml"/>
  <Override PartName="/ppt/ink/ink3224.xml" ContentType="application/inkml+xml"/>
  <Override PartName="/ppt/ink/ink3225.xml" ContentType="application/inkml+xml"/>
  <Override PartName="/ppt/ink/ink3226.xml" ContentType="application/inkml+xml"/>
  <Override PartName="/ppt/ink/ink3227.xml" ContentType="application/inkml+xml"/>
  <Override PartName="/ppt/ink/ink3228.xml" ContentType="application/inkml+xml"/>
  <Override PartName="/ppt/ink/ink3229.xml" ContentType="application/inkml+xml"/>
  <Override PartName="/ppt/ink/ink3230.xml" ContentType="application/inkml+xml"/>
  <Override PartName="/ppt/ink/ink3231.xml" ContentType="application/inkml+xml"/>
  <Override PartName="/ppt/ink/ink3232.xml" ContentType="application/inkml+xml"/>
  <Override PartName="/ppt/ink/ink3233.xml" ContentType="application/inkml+xml"/>
  <Override PartName="/ppt/ink/ink3234.xml" ContentType="application/inkml+xml"/>
  <Override PartName="/ppt/ink/ink3235.xml" ContentType="application/inkml+xml"/>
  <Override PartName="/ppt/ink/ink3236.xml" ContentType="application/inkml+xml"/>
  <Override PartName="/ppt/ink/ink3237.xml" ContentType="application/inkml+xml"/>
  <Override PartName="/ppt/ink/ink3238.xml" ContentType="application/inkml+xml"/>
  <Override PartName="/ppt/ink/ink3239.xml" ContentType="application/inkml+xml"/>
  <Override PartName="/ppt/ink/ink3240.xml" ContentType="application/inkml+xml"/>
  <Override PartName="/ppt/ink/ink3241.xml" ContentType="application/inkml+xml"/>
  <Override PartName="/ppt/ink/ink3242.xml" ContentType="application/inkml+xml"/>
  <Override PartName="/ppt/ink/ink3243.xml" ContentType="application/inkml+xml"/>
  <Override PartName="/ppt/ink/ink3244.xml" ContentType="application/inkml+xml"/>
  <Override PartName="/ppt/ink/ink3245.xml" ContentType="application/inkml+xml"/>
  <Override PartName="/ppt/ink/ink3246.xml" ContentType="application/inkml+xml"/>
  <Override PartName="/ppt/ink/ink3247.xml" ContentType="application/inkml+xml"/>
  <Override PartName="/ppt/ink/ink3248.xml" ContentType="application/inkml+xml"/>
  <Override PartName="/ppt/ink/ink3249.xml" ContentType="application/inkml+xml"/>
  <Override PartName="/ppt/ink/ink3250.xml" ContentType="application/inkml+xml"/>
  <Override PartName="/ppt/ink/ink3251.xml" ContentType="application/inkml+xml"/>
  <Override PartName="/ppt/ink/ink3252.xml" ContentType="application/inkml+xml"/>
  <Override PartName="/ppt/ink/ink3253.xml" ContentType="application/inkml+xml"/>
  <Override PartName="/ppt/ink/ink3254.xml" ContentType="application/inkml+xml"/>
  <Override PartName="/ppt/ink/ink3255.xml" ContentType="application/inkml+xml"/>
  <Override PartName="/ppt/ink/ink3256.xml" ContentType="application/inkml+xml"/>
  <Override PartName="/ppt/ink/ink3257.xml" ContentType="application/inkml+xml"/>
  <Override PartName="/ppt/ink/ink3258.xml" ContentType="application/inkml+xml"/>
  <Override PartName="/ppt/ink/ink3259.xml" ContentType="application/inkml+xml"/>
  <Override PartName="/ppt/ink/ink3260.xml" ContentType="application/inkml+xml"/>
  <Override PartName="/ppt/ink/ink3261.xml" ContentType="application/inkml+xml"/>
  <Override PartName="/ppt/ink/ink3262.xml" ContentType="application/inkml+xml"/>
  <Override PartName="/ppt/ink/ink3263.xml" ContentType="application/inkml+xml"/>
  <Override PartName="/ppt/ink/ink3264.xml" ContentType="application/inkml+xml"/>
  <Override PartName="/ppt/ink/ink3265.xml" ContentType="application/inkml+xml"/>
  <Override PartName="/ppt/ink/ink3266.xml" ContentType="application/inkml+xml"/>
  <Override PartName="/ppt/ink/ink3267.xml" ContentType="application/inkml+xml"/>
  <Override PartName="/ppt/ink/ink3268.xml" ContentType="application/inkml+xml"/>
  <Override PartName="/ppt/ink/ink3269.xml" ContentType="application/inkml+xml"/>
  <Override PartName="/ppt/ink/ink3270.xml" ContentType="application/inkml+xml"/>
  <Override PartName="/ppt/ink/ink3271.xml" ContentType="application/inkml+xml"/>
  <Override PartName="/ppt/ink/ink3272.xml" ContentType="application/inkml+xml"/>
  <Override PartName="/ppt/ink/ink3273.xml" ContentType="application/inkml+xml"/>
  <Override PartName="/ppt/ink/ink3274.xml" ContentType="application/inkml+xml"/>
  <Override PartName="/ppt/ink/ink3275.xml" ContentType="application/inkml+xml"/>
  <Override PartName="/ppt/ink/ink3276.xml" ContentType="application/inkml+xml"/>
  <Override PartName="/ppt/ink/ink3277.xml" ContentType="application/inkml+xml"/>
  <Override PartName="/ppt/ink/ink3278.xml" ContentType="application/inkml+xml"/>
  <Override PartName="/ppt/ink/ink3279.xml" ContentType="application/inkml+xml"/>
  <Override PartName="/ppt/ink/ink3280.xml" ContentType="application/inkml+xml"/>
  <Override PartName="/ppt/ink/ink3281.xml" ContentType="application/inkml+xml"/>
  <Override PartName="/ppt/ink/ink3282.xml" ContentType="application/inkml+xml"/>
  <Override PartName="/ppt/ink/ink3283.xml" ContentType="application/inkml+xml"/>
  <Override PartName="/ppt/ink/ink3284.xml" ContentType="application/inkml+xml"/>
  <Override PartName="/ppt/ink/ink3285.xml" ContentType="application/inkml+xml"/>
  <Override PartName="/ppt/ink/ink3286.xml" ContentType="application/inkml+xml"/>
  <Override PartName="/ppt/ink/ink3287.xml" ContentType="application/inkml+xml"/>
  <Override PartName="/ppt/ink/ink3288.xml" ContentType="application/inkml+xml"/>
  <Override PartName="/ppt/ink/ink3289.xml" ContentType="application/inkml+xml"/>
  <Override PartName="/ppt/ink/ink3290.xml" ContentType="application/inkml+xml"/>
  <Override PartName="/ppt/ink/ink3291.xml" ContentType="application/inkml+xml"/>
  <Override PartName="/ppt/ink/ink3292.xml" ContentType="application/inkml+xml"/>
  <Override PartName="/ppt/ink/ink3293.xml" ContentType="application/inkml+xml"/>
  <Override PartName="/ppt/ink/ink3294.xml" ContentType="application/inkml+xml"/>
  <Override PartName="/ppt/ink/ink3295.xml" ContentType="application/inkml+xml"/>
  <Override PartName="/ppt/ink/ink3296.xml" ContentType="application/inkml+xml"/>
  <Override PartName="/ppt/ink/ink3297.xml" ContentType="application/inkml+xml"/>
  <Override PartName="/ppt/ink/ink3298.xml" ContentType="application/inkml+xml"/>
  <Override PartName="/ppt/ink/ink3299.xml" ContentType="application/inkml+xml"/>
  <Override PartName="/ppt/ink/ink3300.xml" ContentType="application/inkml+xml"/>
  <Override PartName="/ppt/ink/ink3301.xml" ContentType="application/inkml+xml"/>
  <Override PartName="/ppt/ink/ink3302.xml" ContentType="application/inkml+xml"/>
  <Override PartName="/ppt/ink/ink3303.xml" ContentType="application/inkml+xml"/>
  <Override PartName="/ppt/ink/ink3304.xml" ContentType="application/inkml+xml"/>
  <Override PartName="/ppt/ink/ink3305.xml" ContentType="application/inkml+xml"/>
  <Override PartName="/ppt/ink/ink3306.xml" ContentType="application/inkml+xml"/>
  <Override PartName="/ppt/ink/ink3307.xml" ContentType="application/inkml+xml"/>
  <Override PartName="/ppt/ink/ink3308.xml" ContentType="application/inkml+xml"/>
  <Override PartName="/ppt/ink/ink3309.xml" ContentType="application/inkml+xml"/>
  <Override PartName="/ppt/ink/ink3310.xml" ContentType="application/inkml+xml"/>
  <Override PartName="/ppt/ink/ink3311.xml" ContentType="application/inkml+xml"/>
  <Override PartName="/ppt/ink/ink3312.xml" ContentType="application/inkml+xml"/>
  <Override PartName="/ppt/ink/ink3313.xml" ContentType="application/inkml+xml"/>
  <Override PartName="/ppt/ink/ink3314.xml" ContentType="application/inkml+xml"/>
  <Override PartName="/ppt/ink/ink3315.xml" ContentType="application/inkml+xml"/>
  <Override PartName="/ppt/ink/ink3316.xml" ContentType="application/inkml+xml"/>
  <Override PartName="/ppt/ink/ink3317.xml" ContentType="application/inkml+xml"/>
  <Override PartName="/ppt/ink/ink3318.xml" ContentType="application/inkml+xml"/>
  <Override PartName="/ppt/ink/ink3319.xml" ContentType="application/inkml+xml"/>
  <Override PartName="/ppt/ink/ink3320.xml" ContentType="application/inkml+xml"/>
  <Override PartName="/ppt/ink/ink3321.xml" ContentType="application/inkml+xml"/>
  <Override PartName="/ppt/ink/ink3322.xml" ContentType="application/inkml+xml"/>
  <Override PartName="/ppt/ink/ink3323.xml" ContentType="application/inkml+xml"/>
  <Override PartName="/ppt/ink/ink3324.xml" ContentType="application/inkml+xml"/>
  <Override PartName="/ppt/ink/ink3325.xml" ContentType="application/inkml+xml"/>
  <Override PartName="/ppt/ink/ink3326.xml" ContentType="application/inkml+xml"/>
  <Override PartName="/ppt/ink/ink3327.xml" ContentType="application/inkml+xml"/>
  <Override PartName="/ppt/ink/ink3328.xml" ContentType="application/inkml+xml"/>
  <Override PartName="/ppt/ink/ink3329.xml" ContentType="application/inkml+xml"/>
  <Override PartName="/ppt/ink/ink3330.xml" ContentType="application/inkml+xml"/>
  <Override PartName="/ppt/ink/ink3331.xml" ContentType="application/inkml+xml"/>
  <Override PartName="/ppt/ink/ink3332.xml" ContentType="application/inkml+xml"/>
  <Override PartName="/ppt/ink/ink3333.xml" ContentType="application/inkml+xml"/>
  <Override PartName="/ppt/ink/ink3334.xml" ContentType="application/inkml+xml"/>
  <Override PartName="/ppt/ink/ink3335.xml" ContentType="application/inkml+xml"/>
  <Override PartName="/ppt/ink/ink3336.xml" ContentType="application/inkml+xml"/>
  <Override PartName="/ppt/ink/ink3337.xml" ContentType="application/inkml+xml"/>
  <Override PartName="/ppt/ink/ink3338.xml" ContentType="application/inkml+xml"/>
  <Override PartName="/ppt/ink/ink3339.xml" ContentType="application/inkml+xml"/>
  <Override PartName="/ppt/ink/ink3340.xml" ContentType="application/inkml+xml"/>
  <Override PartName="/ppt/ink/ink3341.xml" ContentType="application/inkml+xml"/>
  <Override PartName="/ppt/ink/ink3342.xml" ContentType="application/inkml+xml"/>
  <Override PartName="/ppt/ink/ink3343.xml" ContentType="application/inkml+xml"/>
  <Override PartName="/ppt/ink/ink3344.xml" ContentType="application/inkml+xml"/>
  <Override PartName="/ppt/ink/ink3345.xml" ContentType="application/inkml+xml"/>
  <Override PartName="/ppt/ink/ink3346.xml" ContentType="application/inkml+xml"/>
  <Override PartName="/ppt/ink/ink3347.xml" ContentType="application/inkml+xml"/>
  <Override PartName="/ppt/ink/ink3348.xml" ContentType="application/inkml+xml"/>
  <Override PartName="/ppt/ink/ink3349.xml" ContentType="application/inkml+xml"/>
  <Override PartName="/ppt/ink/ink3350.xml" ContentType="application/inkml+xml"/>
  <Override PartName="/ppt/ink/ink3351.xml" ContentType="application/inkml+xml"/>
  <Override PartName="/ppt/ink/ink3352.xml" ContentType="application/inkml+xml"/>
  <Override PartName="/ppt/ink/ink3353.xml" ContentType="application/inkml+xml"/>
  <Override PartName="/ppt/ink/ink3354.xml" ContentType="application/inkml+xml"/>
  <Override PartName="/ppt/ink/ink3355.xml" ContentType="application/inkml+xml"/>
  <Override PartName="/ppt/ink/ink3356.xml" ContentType="application/inkml+xml"/>
  <Override PartName="/ppt/ink/ink3357.xml" ContentType="application/inkml+xml"/>
  <Override PartName="/ppt/ink/ink3358.xml" ContentType="application/inkml+xml"/>
  <Override PartName="/ppt/ink/ink3359.xml" ContentType="application/inkml+xml"/>
  <Override PartName="/ppt/ink/ink3360.xml" ContentType="application/inkml+xml"/>
  <Override PartName="/ppt/ink/ink3361.xml" ContentType="application/inkml+xml"/>
  <Override PartName="/ppt/ink/ink3362.xml" ContentType="application/inkml+xml"/>
  <Override PartName="/ppt/ink/ink3363.xml" ContentType="application/inkml+xml"/>
  <Override PartName="/ppt/ink/ink3364.xml" ContentType="application/inkml+xml"/>
  <Override PartName="/ppt/ink/ink3365.xml" ContentType="application/inkml+xml"/>
  <Override PartName="/ppt/ink/ink3366.xml" ContentType="application/inkml+xml"/>
  <Override PartName="/ppt/ink/ink3367.xml" ContentType="application/inkml+xml"/>
  <Override PartName="/ppt/ink/ink3368.xml" ContentType="application/inkml+xml"/>
  <Override PartName="/ppt/ink/ink3369.xml" ContentType="application/inkml+xml"/>
  <Override PartName="/ppt/ink/ink3370.xml" ContentType="application/inkml+xml"/>
  <Override PartName="/ppt/ink/ink3371.xml" ContentType="application/inkml+xml"/>
  <Override PartName="/ppt/ink/ink3372.xml" ContentType="application/inkml+xml"/>
  <Override PartName="/ppt/ink/ink3373.xml" ContentType="application/inkml+xml"/>
  <Override PartName="/ppt/ink/ink3374.xml" ContentType="application/inkml+xml"/>
  <Override PartName="/ppt/ink/ink3375.xml" ContentType="application/inkml+xml"/>
  <Override PartName="/ppt/ink/ink3376.xml" ContentType="application/inkml+xml"/>
  <Override PartName="/ppt/ink/ink3377.xml" ContentType="application/inkml+xml"/>
  <Override PartName="/ppt/ink/ink3378.xml" ContentType="application/inkml+xml"/>
  <Override PartName="/ppt/ink/ink3379.xml" ContentType="application/inkml+xml"/>
  <Override PartName="/ppt/ink/ink3380.xml" ContentType="application/inkml+xml"/>
  <Override PartName="/ppt/ink/ink3381.xml" ContentType="application/inkml+xml"/>
  <Override PartName="/ppt/ink/ink3382.xml" ContentType="application/inkml+xml"/>
  <Override PartName="/ppt/ink/ink3383.xml" ContentType="application/inkml+xml"/>
  <Override PartName="/ppt/ink/ink3384.xml" ContentType="application/inkml+xml"/>
  <Override PartName="/ppt/ink/ink3385.xml" ContentType="application/inkml+xml"/>
  <Override PartName="/ppt/ink/ink3386.xml" ContentType="application/inkml+xml"/>
  <Override PartName="/ppt/ink/ink3387.xml" ContentType="application/inkml+xml"/>
  <Override PartName="/ppt/ink/ink3388.xml" ContentType="application/inkml+xml"/>
  <Override PartName="/ppt/ink/ink3389.xml" ContentType="application/inkml+xml"/>
  <Override PartName="/ppt/ink/ink3390.xml" ContentType="application/inkml+xml"/>
  <Override PartName="/ppt/ink/ink3391.xml" ContentType="application/inkml+xml"/>
  <Override PartName="/ppt/ink/ink3392.xml" ContentType="application/inkml+xml"/>
  <Override PartName="/ppt/ink/ink3393.xml" ContentType="application/inkml+xml"/>
  <Override PartName="/ppt/ink/ink3394.xml" ContentType="application/inkml+xml"/>
  <Override PartName="/ppt/ink/ink3395.xml" ContentType="application/inkml+xml"/>
  <Override PartName="/ppt/ink/ink3396.xml" ContentType="application/inkml+xml"/>
  <Override PartName="/ppt/ink/ink3397.xml" ContentType="application/inkml+xml"/>
  <Override PartName="/ppt/ink/ink3398.xml" ContentType="application/inkml+xml"/>
  <Override PartName="/ppt/ink/ink3399.xml" ContentType="application/inkml+xml"/>
  <Override PartName="/ppt/ink/ink3400.xml" ContentType="application/inkml+xml"/>
  <Override PartName="/ppt/ink/ink3401.xml" ContentType="application/inkml+xml"/>
  <Override PartName="/ppt/ink/ink3402.xml" ContentType="application/inkml+xml"/>
  <Override PartName="/ppt/ink/ink3403.xml" ContentType="application/inkml+xml"/>
  <Override PartName="/ppt/ink/ink3404.xml" ContentType="application/inkml+xml"/>
  <Override PartName="/ppt/ink/ink3405.xml" ContentType="application/inkml+xml"/>
  <Override PartName="/ppt/ink/ink3406.xml" ContentType="application/inkml+xml"/>
  <Override PartName="/ppt/ink/ink3407.xml" ContentType="application/inkml+xml"/>
  <Override PartName="/ppt/ink/ink3408.xml" ContentType="application/inkml+xml"/>
  <Override PartName="/ppt/ink/ink3409.xml" ContentType="application/inkml+xml"/>
  <Override PartName="/ppt/ink/ink3410.xml" ContentType="application/inkml+xml"/>
  <Override PartName="/ppt/ink/ink3411.xml" ContentType="application/inkml+xml"/>
  <Override PartName="/ppt/ink/ink3412.xml" ContentType="application/inkml+xml"/>
  <Override PartName="/ppt/ink/ink3413.xml" ContentType="application/inkml+xml"/>
  <Override PartName="/ppt/ink/ink3414.xml" ContentType="application/inkml+xml"/>
  <Override PartName="/ppt/ink/ink3415.xml" ContentType="application/inkml+xml"/>
  <Override PartName="/ppt/ink/ink3416.xml" ContentType="application/inkml+xml"/>
  <Override PartName="/ppt/ink/ink3417.xml" ContentType="application/inkml+xml"/>
  <Override PartName="/ppt/ink/ink3418.xml" ContentType="application/inkml+xml"/>
  <Override PartName="/ppt/ink/ink3419.xml" ContentType="application/inkml+xml"/>
  <Override PartName="/ppt/ink/ink3420.xml" ContentType="application/inkml+xml"/>
  <Override PartName="/ppt/notesSlides/notesSlide45.xml" ContentType="application/vnd.openxmlformats-officedocument.presentationml.notesSlide+xml"/>
  <Override PartName="/ppt/ink/ink3421.xml" ContentType="application/inkml+xml"/>
  <Override PartName="/ppt/ink/ink3422.xml" ContentType="application/inkml+xml"/>
  <Override PartName="/ppt/ink/ink3423.xml" ContentType="application/inkml+xml"/>
  <Override PartName="/ppt/ink/ink3424.xml" ContentType="application/inkml+xml"/>
  <Override PartName="/ppt/ink/ink3425.xml" ContentType="application/inkml+xml"/>
  <Override PartName="/ppt/ink/ink3426.xml" ContentType="application/inkml+xml"/>
  <Override PartName="/ppt/ink/ink3427.xml" ContentType="application/inkml+xml"/>
  <Override PartName="/ppt/ink/ink3428.xml" ContentType="application/inkml+xml"/>
  <Override PartName="/ppt/ink/ink3429.xml" ContentType="application/inkml+xml"/>
  <Override PartName="/ppt/ink/ink3430.xml" ContentType="application/inkml+xml"/>
  <Override PartName="/ppt/ink/ink3431.xml" ContentType="application/inkml+xml"/>
  <Override PartName="/ppt/ink/ink3432.xml" ContentType="application/inkml+xml"/>
  <Override PartName="/ppt/ink/ink3433.xml" ContentType="application/inkml+xml"/>
  <Override PartName="/ppt/ink/ink3434.xml" ContentType="application/inkml+xml"/>
  <Override PartName="/ppt/ink/ink3435.xml" ContentType="application/inkml+xml"/>
  <Override PartName="/ppt/ink/ink3436.xml" ContentType="application/inkml+xml"/>
  <Override PartName="/ppt/ink/ink3437.xml" ContentType="application/inkml+xml"/>
  <Override PartName="/ppt/ink/ink3438.xml" ContentType="application/inkml+xml"/>
  <Override PartName="/ppt/ink/ink3439.xml" ContentType="application/inkml+xml"/>
  <Override PartName="/ppt/ink/ink3440.xml" ContentType="application/inkml+xml"/>
  <Override PartName="/ppt/ink/ink3441.xml" ContentType="application/inkml+xml"/>
  <Override PartName="/ppt/ink/ink3442.xml" ContentType="application/inkml+xml"/>
  <Override PartName="/ppt/ink/ink3443.xml" ContentType="application/inkml+xml"/>
  <Override PartName="/ppt/ink/ink3444.xml" ContentType="application/inkml+xml"/>
  <Override PartName="/ppt/ink/ink3445.xml" ContentType="application/inkml+xml"/>
  <Override PartName="/ppt/ink/ink3446.xml" ContentType="application/inkml+xml"/>
  <Override PartName="/ppt/ink/ink3447.xml" ContentType="application/inkml+xml"/>
  <Override PartName="/ppt/ink/ink3448.xml" ContentType="application/inkml+xml"/>
  <Override PartName="/ppt/ink/ink3449.xml" ContentType="application/inkml+xml"/>
  <Override PartName="/ppt/ink/ink3450.xml" ContentType="application/inkml+xml"/>
  <Override PartName="/ppt/ink/ink3451.xml" ContentType="application/inkml+xml"/>
  <Override PartName="/ppt/ink/ink3452.xml" ContentType="application/inkml+xml"/>
  <Override PartName="/ppt/ink/ink3453.xml" ContentType="application/inkml+xml"/>
  <Override PartName="/ppt/ink/ink3454.xml" ContentType="application/inkml+xml"/>
  <Override PartName="/ppt/ink/ink3455.xml" ContentType="application/inkml+xml"/>
  <Override PartName="/ppt/ink/ink3456.xml" ContentType="application/inkml+xml"/>
  <Override PartName="/ppt/ink/ink3457.xml" ContentType="application/inkml+xml"/>
  <Override PartName="/ppt/ink/ink3458.xml" ContentType="application/inkml+xml"/>
  <Override PartName="/ppt/ink/ink3459.xml" ContentType="application/inkml+xml"/>
  <Override PartName="/ppt/ink/ink3460.xml" ContentType="application/inkml+xml"/>
  <Override PartName="/ppt/ink/ink3461.xml" ContentType="application/inkml+xml"/>
  <Override PartName="/ppt/ink/ink3462.xml" ContentType="application/inkml+xml"/>
  <Override PartName="/ppt/ink/ink3463.xml" ContentType="application/inkml+xml"/>
  <Override PartName="/ppt/ink/ink3464.xml" ContentType="application/inkml+xml"/>
  <Override PartName="/ppt/ink/ink3465.xml" ContentType="application/inkml+xml"/>
  <Override PartName="/ppt/ink/ink3466.xml" ContentType="application/inkml+xml"/>
  <Override PartName="/ppt/ink/ink3467.xml" ContentType="application/inkml+xml"/>
  <Override PartName="/ppt/ink/ink3468.xml" ContentType="application/inkml+xml"/>
  <Override PartName="/ppt/ink/ink3469.xml" ContentType="application/inkml+xml"/>
  <Override PartName="/ppt/ink/ink3470.xml" ContentType="application/inkml+xml"/>
  <Override PartName="/ppt/ink/ink3471.xml" ContentType="application/inkml+xml"/>
  <Override PartName="/ppt/ink/ink3472.xml" ContentType="application/inkml+xml"/>
  <Override PartName="/ppt/ink/ink3473.xml" ContentType="application/inkml+xml"/>
  <Override PartName="/ppt/ink/ink3474.xml" ContentType="application/inkml+xml"/>
  <Override PartName="/ppt/ink/ink3475.xml" ContentType="application/inkml+xml"/>
  <Override PartName="/ppt/ink/ink3476.xml" ContentType="application/inkml+xml"/>
  <Override PartName="/ppt/ink/ink3477.xml" ContentType="application/inkml+xml"/>
  <Override PartName="/ppt/ink/ink3478.xml" ContentType="application/inkml+xml"/>
  <Override PartName="/ppt/ink/ink3479.xml" ContentType="application/inkml+xml"/>
  <Override PartName="/ppt/ink/ink3480.xml" ContentType="application/inkml+xml"/>
  <Override PartName="/ppt/ink/ink3481.xml" ContentType="application/inkml+xml"/>
  <Override PartName="/ppt/ink/ink3482.xml" ContentType="application/inkml+xml"/>
  <Override PartName="/ppt/ink/ink3483.xml" ContentType="application/inkml+xml"/>
  <Override PartName="/ppt/ink/ink3484.xml" ContentType="application/inkml+xml"/>
  <Override PartName="/ppt/ink/ink3485.xml" ContentType="application/inkml+xml"/>
  <Override PartName="/ppt/ink/ink3486.xml" ContentType="application/inkml+xml"/>
  <Override PartName="/ppt/ink/ink3487.xml" ContentType="application/inkml+xml"/>
  <Override PartName="/ppt/ink/ink3488.xml" ContentType="application/inkml+xml"/>
  <Override PartName="/ppt/ink/ink3489.xml" ContentType="application/inkml+xml"/>
  <Override PartName="/ppt/ink/ink3490.xml" ContentType="application/inkml+xml"/>
  <Override PartName="/ppt/ink/ink3491.xml" ContentType="application/inkml+xml"/>
  <Override PartName="/ppt/ink/ink3492.xml" ContentType="application/inkml+xml"/>
  <Override PartName="/ppt/ink/ink3493.xml" ContentType="application/inkml+xml"/>
  <Override PartName="/ppt/ink/ink3494.xml" ContentType="application/inkml+xml"/>
  <Override PartName="/ppt/ink/ink3495.xml" ContentType="application/inkml+xml"/>
  <Override PartName="/ppt/ink/ink3496.xml" ContentType="application/inkml+xml"/>
  <Override PartName="/ppt/ink/ink3497.xml" ContentType="application/inkml+xml"/>
  <Override PartName="/ppt/ink/ink3498.xml" ContentType="application/inkml+xml"/>
  <Override PartName="/ppt/ink/ink3499.xml" ContentType="application/inkml+xml"/>
  <Override PartName="/ppt/ink/ink3500.xml" ContentType="application/inkml+xml"/>
  <Override PartName="/ppt/ink/ink3501.xml" ContentType="application/inkml+xml"/>
  <Override PartName="/ppt/ink/ink3502.xml" ContentType="application/inkml+xml"/>
  <Override PartName="/ppt/ink/ink3503.xml" ContentType="application/inkml+xml"/>
  <Override PartName="/ppt/ink/ink3504.xml" ContentType="application/inkml+xml"/>
  <Override PartName="/ppt/ink/ink3505.xml" ContentType="application/inkml+xml"/>
  <Override PartName="/ppt/ink/ink3506.xml" ContentType="application/inkml+xml"/>
  <Override PartName="/ppt/ink/ink3507.xml" ContentType="application/inkml+xml"/>
  <Override PartName="/ppt/ink/ink3508.xml" ContentType="application/inkml+xml"/>
  <Override PartName="/ppt/ink/ink3509.xml" ContentType="application/inkml+xml"/>
  <Override PartName="/ppt/ink/ink3510.xml" ContentType="application/inkml+xml"/>
  <Override PartName="/ppt/ink/ink3511.xml" ContentType="application/inkml+xml"/>
  <Override PartName="/ppt/ink/ink3512.xml" ContentType="application/inkml+xml"/>
  <Override PartName="/ppt/ink/ink3513.xml" ContentType="application/inkml+xml"/>
  <Override PartName="/ppt/ink/ink3514.xml" ContentType="application/inkml+xml"/>
  <Override PartName="/ppt/ink/ink3515.xml" ContentType="application/inkml+xml"/>
  <Override PartName="/ppt/ink/ink3516.xml" ContentType="application/inkml+xml"/>
  <Override PartName="/ppt/ink/ink3517.xml" ContentType="application/inkml+xml"/>
  <Override PartName="/ppt/ink/ink3518.xml" ContentType="application/inkml+xml"/>
  <Override PartName="/ppt/ink/ink3519.xml" ContentType="application/inkml+xml"/>
  <Override PartName="/ppt/ink/ink3520.xml" ContentType="application/inkml+xml"/>
  <Override PartName="/ppt/ink/ink3521.xml" ContentType="application/inkml+xml"/>
  <Override PartName="/ppt/ink/ink3522.xml" ContentType="application/inkml+xml"/>
  <Override PartName="/ppt/ink/ink3523.xml" ContentType="application/inkml+xml"/>
  <Override PartName="/ppt/ink/ink3524.xml" ContentType="application/inkml+xml"/>
  <Override PartName="/ppt/ink/ink3525.xml" ContentType="application/inkml+xml"/>
  <Override PartName="/ppt/ink/ink3526.xml" ContentType="application/inkml+xml"/>
  <Override PartName="/ppt/ink/ink3527.xml" ContentType="application/inkml+xml"/>
  <Override PartName="/ppt/ink/ink3528.xml" ContentType="application/inkml+xml"/>
  <Override PartName="/ppt/ink/ink3529.xml" ContentType="application/inkml+xml"/>
  <Override PartName="/ppt/ink/ink3530.xml" ContentType="application/inkml+xml"/>
  <Override PartName="/ppt/ink/ink3531.xml" ContentType="application/inkml+xml"/>
  <Override PartName="/ppt/ink/ink3532.xml" ContentType="application/inkml+xml"/>
  <Override PartName="/ppt/ink/ink3533.xml" ContentType="application/inkml+xml"/>
  <Override PartName="/ppt/ink/ink3534.xml" ContentType="application/inkml+xml"/>
  <Override PartName="/ppt/ink/ink3535.xml" ContentType="application/inkml+xml"/>
  <Override PartName="/ppt/ink/ink3536.xml" ContentType="application/inkml+xml"/>
  <Override PartName="/ppt/ink/ink3537.xml" ContentType="application/inkml+xml"/>
  <Override PartName="/ppt/ink/ink3538.xml" ContentType="application/inkml+xml"/>
  <Override PartName="/ppt/ink/ink3539.xml" ContentType="application/inkml+xml"/>
  <Override PartName="/ppt/ink/ink3540.xml" ContentType="application/inkml+xml"/>
  <Override PartName="/ppt/ink/ink3541.xml" ContentType="application/inkml+xml"/>
  <Override PartName="/ppt/ink/ink3542.xml" ContentType="application/inkml+xml"/>
  <Override PartName="/ppt/ink/ink3543.xml" ContentType="application/inkml+xml"/>
  <Override PartName="/ppt/ink/ink3544.xml" ContentType="application/inkml+xml"/>
  <Override PartName="/ppt/ink/ink3545.xml" ContentType="application/inkml+xml"/>
  <Override PartName="/ppt/ink/ink3546.xml" ContentType="application/inkml+xml"/>
  <Override PartName="/ppt/ink/ink3547.xml" ContentType="application/inkml+xml"/>
  <Override PartName="/ppt/ink/ink3548.xml" ContentType="application/inkml+xml"/>
  <Override PartName="/ppt/ink/ink3549.xml" ContentType="application/inkml+xml"/>
  <Override PartName="/ppt/ink/ink3550.xml" ContentType="application/inkml+xml"/>
  <Override PartName="/ppt/ink/ink3551.xml" ContentType="application/inkml+xml"/>
  <Override PartName="/ppt/ink/ink3552.xml" ContentType="application/inkml+xml"/>
  <Override PartName="/ppt/ink/ink3553.xml" ContentType="application/inkml+xml"/>
  <Override PartName="/ppt/ink/ink3554.xml" ContentType="application/inkml+xml"/>
  <Override PartName="/ppt/ink/ink3555.xml" ContentType="application/inkml+xml"/>
  <Override PartName="/ppt/ink/ink3556.xml" ContentType="application/inkml+xml"/>
  <Override PartName="/ppt/ink/ink3557.xml" ContentType="application/inkml+xml"/>
  <Override PartName="/ppt/ink/ink3558.xml" ContentType="application/inkml+xml"/>
  <Override PartName="/ppt/ink/ink3559.xml" ContentType="application/inkml+xml"/>
  <Override PartName="/ppt/ink/ink3560.xml" ContentType="application/inkml+xml"/>
  <Override PartName="/ppt/ink/ink3561.xml" ContentType="application/inkml+xml"/>
  <Override PartName="/ppt/notesSlides/notesSlide46.xml" ContentType="application/vnd.openxmlformats-officedocument.presentationml.notesSlide+xml"/>
  <Override PartName="/ppt/ink/ink3562.xml" ContentType="application/inkml+xml"/>
  <Override PartName="/ppt/ink/ink3563.xml" ContentType="application/inkml+xml"/>
  <Override PartName="/ppt/ink/ink3564.xml" ContentType="application/inkml+xml"/>
  <Override PartName="/ppt/ink/ink3565.xml" ContentType="application/inkml+xml"/>
  <Override PartName="/ppt/ink/ink3566.xml" ContentType="application/inkml+xml"/>
  <Override PartName="/ppt/ink/ink3567.xml" ContentType="application/inkml+xml"/>
  <Override PartName="/ppt/ink/ink3568.xml" ContentType="application/inkml+xml"/>
  <Override PartName="/ppt/ink/ink3569.xml" ContentType="application/inkml+xml"/>
  <Override PartName="/ppt/ink/ink3570.xml" ContentType="application/inkml+xml"/>
  <Override PartName="/ppt/ink/ink3571.xml" ContentType="application/inkml+xml"/>
  <Override PartName="/ppt/ink/ink3572.xml" ContentType="application/inkml+xml"/>
  <Override PartName="/ppt/ink/ink3573.xml" ContentType="application/inkml+xml"/>
  <Override PartName="/ppt/ink/ink3574.xml" ContentType="application/inkml+xml"/>
  <Override PartName="/ppt/ink/ink3575.xml" ContentType="application/inkml+xml"/>
  <Override PartName="/ppt/ink/ink3576.xml" ContentType="application/inkml+xml"/>
  <Override PartName="/ppt/ink/ink3577.xml" ContentType="application/inkml+xml"/>
  <Override PartName="/ppt/ink/ink3578.xml" ContentType="application/inkml+xml"/>
  <Override PartName="/ppt/ink/ink3579.xml" ContentType="application/inkml+xml"/>
  <Override PartName="/ppt/ink/ink3580.xml" ContentType="application/inkml+xml"/>
  <Override PartName="/ppt/ink/ink3581.xml" ContentType="application/inkml+xml"/>
  <Override PartName="/ppt/ink/ink3582.xml" ContentType="application/inkml+xml"/>
  <Override PartName="/ppt/ink/ink3583.xml" ContentType="application/inkml+xml"/>
  <Override PartName="/ppt/ink/ink3584.xml" ContentType="application/inkml+xml"/>
  <Override PartName="/ppt/ink/ink3585.xml" ContentType="application/inkml+xml"/>
  <Override PartName="/ppt/ink/ink3586.xml" ContentType="application/inkml+xml"/>
  <Override PartName="/ppt/ink/ink3587.xml" ContentType="application/inkml+xml"/>
  <Override PartName="/ppt/notesSlides/notesSlide47.xml" ContentType="application/vnd.openxmlformats-officedocument.presentationml.notesSlide+xml"/>
  <Override PartName="/ppt/ink/ink3588.xml" ContentType="application/inkml+xml"/>
  <Override PartName="/ppt/ink/ink3589.xml" ContentType="application/inkml+xml"/>
  <Override PartName="/ppt/ink/ink3590.xml" ContentType="application/inkml+xml"/>
  <Override PartName="/ppt/ink/ink3591.xml" ContentType="application/inkml+xml"/>
  <Override PartName="/ppt/ink/ink3592.xml" ContentType="application/inkml+xml"/>
  <Override PartName="/ppt/ink/ink3593.xml" ContentType="application/inkml+xml"/>
  <Override PartName="/ppt/ink/ink3594.xml" ContentType="application/inkml+xml"/>
  <Override PartName="/ppt/ink/ink3595.xml" ContentType="application/inkml+xml"/>
  <Override PartName="/ppt/ink/ink3596.xml" ContentType="application/inkml+xml"/>
  <Override PartName="/ppt/ink/ink3597.xml" ContentType="application/inkml+xml"/>
  <Override PartName="/ppt/ink/ink3598.xml" ContentType="application/inkml+xml"/>
  <Override PartName="/ppt/ink/ink3599.xml" ContentType="application/inkml+xml"/>
  <Override PartName="/ppt/ink/ink3600.xml" ContentType="application/inkml+xml"/>
  <Override PartName="/ppt/ink/ink3601.xml" ContentType="application/inkml+xml"/>
  <Override PartName="/ppt/ink/ink3602.xml" ContentType="application/inkml+xml"/>
  <Override PartName="/ppt/ink/ink3603.xml" ContentType="application/inkml+xml"/>
  <Override PartName="/ppt/ink/ink3604.xml" ContentType="application/inkml+xml"/>
  <Override PartName="/ppt/ink/ink3605.xml" ContentType="application/inkml+xml"/>
  <Override PartName="/ppt/ink/ink3606.xml" ContentType="application/inkml+xml"/>
  <Override PartName="/ppt/ink/ink3607.xml" ContentType="application/inkml+xml"/>
  <Override PartName="/ppt/ink/ink3608.xml" ContentType="application/inkml+xml"/>
  <Override PartName="/ppt/ink/ink3609.xml" ContentType="application/inkml+xml"/>
  <Override PartName="/ppt/ink/ink3610.xml" ContentType="application/inkml+xml"/>
  <Override PartName="/ppt/ink/ink3611.xml" ContentType="application/inkml+xml"/>
  <Override PartName="/ppt/ink/ink3612.xml" ContentType="application/inkml+xml"/>
  <Override PartName="/ppt/ink/ink3613.xml" ContentType="application/inkml+xml"/>
  <Override PartName="/ppt/ink/ink3614.xml" ContentType="application/inkml+xml"/>
  <Override PartName="/ppt/ink/ink3615.xml" ContentType="application/inkml+xml"/>
  <Override PartName="/ppt/ink/ink3616.xml" ContentType="application/inkml+xml"/>
  <Override PartName="/ppt/ink/ink3617.xml" ContentType="application/inkml+xml"/>
  <Override PartName="/ppt/ink/ink3618.xml" ContentType="application/inkml+xml"/>
  <Override PartName="/ppt/ink/ink3619.xml" ContentType="application/inkml+xml"/>
  <Override PartName="/ppt/ink/ink3620.xml" ContentType="application/inkml+xml"/>
  <Override PartName="/ppt/ink/ink3621.xml" ContentType="application/inkml+xml"/>
  <Override PartName="/ppt/ink/ink3622.xml" ContentType="application/inkml+xml"/>
  <Override PartName="/ppt/ink/ink3623.xml" ContentType="application/inkml+xml"/>
  <Override PartName="/ppt/ink/ink3624.xml" ContentType="application/inkml+xml"/>
  <Override PartName="/ppt/ink/ink3625.xml" ContentType="application/inkml+xml"/>
  <Override PartName="/ppt/ink/ink3626.xml" ContentType="application/inkml+xml"/>
  <Override PartName="/ppt/ink/ink3627.xml" ContentType="application/inkml+xml"/>
  <Override PartName="/ppt/ink/ink3628.xml" ContentType="application/inkml+xml"/>
  <Override PartName="/ppt/ink/ink3629.xml" ContentType="application/inkml+xml"/>
  <Override PartName="/ppt/ink/ink3630.xml" ContentType="application/inkml+xml"/>
  <Override PartName="/ppt/ink/ink3631.xml" ContentType="application/inkml+xml"/>
  <Override PartName="/ppt/ink/ink3632.xml" ContentType="application/inkml+xml"/>
  <Override PartName="/ppt/ink/ink3633.xml" ContentType="application/inkml+xml"/>
  <Override PartName="/ppt/ink/ink3634.xml" ContentType="application/inkml+xml"/>
  <Override PartName="/ppt/ink/ink3635.xml" ContentType="application/inkml+xml"/>
  <Override PartName="/ppt/ink/ink3636.xml" ContentType="application/inkml+xml"/>
  <Override PartName="/ppt/ink/ink3637.xml" ContentType="application/inkml+xml"/>
  <Override PartName="/ppt/ink/ink3638.xml" ContentType="application/inkml+xml"/>
  <Override PartName="/ppt/ink/ink3639.xml" ContentType="application/inkml+xml"/>
  <Override PartName="/ppt/ink/ink3640.xml" ContentType="application/inkml+xml"/>
  <Override PartName="/ppt/ink/ink3641.xml" ContentType="application/inkml+xml"/>
  <Override PartName="/ppt/ink/ink3642.xml" ContentType="application/inkml+xml"/>
  <Override PartName="/ppt/notesSlides/notesSlide48.xml" ContentType="application/vnd.openxmlformats-officedocument.presentationml.notesSlide+xml"/>
  <Override PartName="/ppt/ink/ink3643.xml" ContentType="application/inkml+xml"/>
  <Override PartName="/ppt/ink/ink3644.xml" ContentType="application/inkml+xml"/>
  <Override PartName="/ppt/ink/ink3645.xml" ContentType="application/inkml+xml"/>
  <Override PartName="/ppt/ink/ink3646.xml" ContentType="application/inkml+xml"/>
  <Override PartName="/ppt/ink/ink3647.xml" ContentType="application/inkml+xml"/>
  <Override PartName="/ppt/ink/ink3648.xml" ContentType="application/inkml+xml"/>
  <Override PartName="/ppt/ink/ink3649.xml" ContentType="application/inkml+xml"/>
  <Override PartName="/ppt/ink/ink3650.xml" ContentType="application/inkml+xml"/>
  <Override PartName="/ppt/ink/ink3651.xml" ContentType="application/inkml+xml"/>
  <Override PartName="/ppt/ink/ink3652.xml" ContentType="application/inkml+xml"/>
  <Override PartName="/ppt/ink/ink3653.xml" ContentType="application/inkml+xml"/>
  <Override PartName="/ppt/ink/ink3654.xml" ContentType="application/inkml+xml"/>
  <Override PartName="/ppt/ink/ink3655.xml" ContentType="application/inkml+xml"/>
  <Override PartName="/ppt/ink/ink3656.xml" ContentType="application/inkml+xml"/>
  <Override PartName="/ppt/ink/ink3657.xml" ContentType="application/inkml+xml"/>
  <Override PartName="/ppt/ink/ink3658.xml" ContentType="application/inkml+xml"/>
  <Override PartName="/ppt/ink/ink3659.xml" ContentType="application/inkml+xml"/>
  <Override PartName="/ppt/ink/ink3660.xml" ContentType="application/inkml+xml"/>
  <Override PartName="/ppt/ink/ink3661.xml" ContentType="application/inkml+xml"/>
  <Override PartName="/ppt/ink/ink3662.xml" ContentType="application/inkml+xml"/>
  <Override PartName="/ppt/ink/ink3663.xml" ContentType="application/inkml+xml"/>
  <Override PartName="/ppt/ink/ink3664.xml" ContentType="application/inkml+xml"/>
  <Override PartName="/ppt/ink/ink3665.xml" ContentType="application/inkml+xml"/>
  <Override PartName="/ppt/ink/ink3666.xml" ContentType="application/inkml+xml"/>
  <Override PartName="/ppt/ink/ink3667.xml" ContentType="application/inkml+xml"/>
  <Override PartName="/ppt/ink/ink3668.xml" ContentType="application/inkml+xml"/>
  <Override PartName="/ppt/ink/ink3669.xml" ContentType="application/inkml+xml"/>
  <Override PartName="/ppt/ink/ink3670.xml" ContentType="application/inkml+xml"/>
  <Override PartName="/ppt/ink/ink3671.xml" ContentType="application/inkml+xml"/>
  <Override PartName="/ppt/ink/ink3672.xml" ContentType="application/inkml+xml"/>
  <Override PartName="/ppt/ink/ink3673.xml" ContentType="application/inkml+xml"/>
  <Override PartName="/ppt/ink/ink3674.xml" ContentType="application/inkml+xml"/>
  <Override PartName="/ppt/ink/ink3675.xml" ContentType="application/inkml+xml"/>
  <Override PartName="/ppt/ink/ink3676.xml" ContentType="application/inkml+xml"/>
  <Override PartName="/ppt/ink/ink3677.xml" ContentType="application/inkml+xml"/>
  <Override PartName="/ppt/ink/ink3678.xml" ContentType="application/inkml+xml"/>
  <Override PartName="/ppt/ink/ink3679.xml" ContentType="application/inkml+xml"/>
  <Override PartName="/ppt/ink/ink3680.xml" ContentType="application/inkml+xml"/>
  <Override PartName="/ppt/ink/ink3681.xml" ContentType="application/inkml+xml"/>
  <Override PartName="/ppt/ink/ink3682.xml" ContentType="application/inkml+xml"/>
  <Override PartName="/ppt/ink/ink3683.xml" ContentType="application/inkml+xml"/>
  <Override PartName="/ppt/ink/ink3684.xml" ContentType="application/inkml+xml"/>
  <Override PartName="/ppt/ink/ink3685.xml" ContentType="application/inkml+xml"/>
  <Override PartName="/ppt/ink/ink3686.xml" ContentType="application/inkml+xml"/>
  <Override PartName="/ppt/ink/ink3687.xml" ContentType="application/inkml+xml"/>
  <Override PartName="/ppt/ink/ink3688.xml" ContentType="application/inkml+xml"/>
  <Override PartName="/ppt/ink/ink3689.xml" ContentType="application/inkml+xml"/>
  <Override PartName="/ppt/ink/ink3690.xml" ContentType="application/inkml+xml"/>
  <Override PartName="/ppt/ink/ink3691.xml" ContentType="application/inkml+xml"/>
  <Override PartName="/ppt/ink/ink3692.xml" ContentType="application/inkml+xml"/>
  <Override PartName="/ppt/ink/ink3693.xml" ContentType="application/inkml+xml"/>
  <Override PartName="/ppt/ink/ink3694.xml" ContentType="application/inkml+xml"/>
  <Override PartName="/ppt/ink/ink3695.xml" ContentType="application/inkml+xml"/>
  <Override PartName="/ppt/ink/ink3696.xml" ContentType="application/inkml+xml"/>
  <Override PartName="/ppt/ink/ink3697.xml" ContentType="application/inkml+xml"/>
  <Override PartName="/ppt/ink/ink3698.xml" ContentType="application/inkml+xml"/>
  <Override PartName="/ppt/ink/ink3699.xml" ContentType="application/inkml+xml"/>
  <Override PartName="/ppt/ink/ink3700.xml" ContentType="application/inkml+xml"/>
  <Override PartName="/ppt/ink/ink3701.xml" ContentType="application/inkml+xml"/>
  <Override PartName="/ppt/ink/ink3702.xml" ContentType="application/inkml+xml"/>
  <Override PartName="/ppt/ink/ink3703.xml" ContentType="application/inkml+xml"/>
  <Override PartName="/ppt/ink/ink3704.xml" ContentType="application/inkml+xml"/>
  <Override PartName="/ppt/ink/ink3705.xml" ContentType="application/inkml+xml"/>
  <Override PartName="/ppt/ink/ink3706.xml" ContentType="application/inkml+xml"/>
  <Override PartName="/ppt/ink/ink3707.xml" ContentType="application/inkml+xml"/>
  <Override PartName="/ppt/ink/ink3708.xml" ContentType="application/inkml+xml"/>
  <Override PartName="/ppt/ink/ink3709.xml" ContentType="application/inkml+xml"/>
  <Override PartName="/ppt/ink/ink3710.xml" ContentType="application/inkml+xml"/>
  <Override PartName="/ppt/ink/ink3711.xml" ContentType="application/inkml+xml"/>
  <Override PartName="/ppt/ink/ink3712.xml" ContentType="application/inkml+xml"/>
  <Override PartName="/ppt/ink/ink3713.xml" ContentType="application/inkml+xml"/>
  <Override PartName="/ppt/ink/ink3714.xml" ContentType="application/inkml+xml"/>
  <Override PartName="/ppt/ink/ink3715.xml" ContentType="application/inkml+xml"/>
  <Override PartName="/ppt/ink/ink3716.xml" ContentType="application/inkml+xml"/>
  <Override PartName="/ppt/ink/ink3717.xml" ContentType="application/inkml+xml"/>
  <Override PartName="/ppt/ink/ink3718.xml" ContentType="application/inkml+xml"/>
  <Override PartName="/ppt/ink/ink3719.xml" ContentType="application/inkml+xml"/>
  <Override PartName="/ppt/ink/ink3720.xml" ContentType="application/inkml+xml"/>
  <Override PartName="/ppt/ink/ink3721.xml" ContentType="application/inkml+xml"/>
  <Override PartName="/ppt/ink/ink3722.xml" ContentType="application/inkml+xml"/>
  <Override PartName="/ppt/ink/ink3723.xml" ContentType="application/inkml+xml"/>
  <Override PartName="/ppt/ink/ink3724.xml" ContentType="application/inkml+xml"/>
  <Override PartName="/ppt/ink/ink3725.xml" ContentType="application/inkml+xml"/>
  <Override PartName="/ppt/ink/ink3726.xml" ContentType="application/inkml+xml"/>
  <Override PartName="/ppt/ink/ink3727.xml" ContentType="application/inkml+xml"/>
  <Override PartName="/ppt/ink/ink3728.xml" ContentType="application/inkml+xml"/>
  <Override PartName="/ppt/ink/ink3729.xml" ContentType="application/inkml+xml"/>
  <Override PartName="/ppt/ink/ink3730.xml" ContentType="application/inkml+xml"/>
  <Override PartName="/ppt/ink/ink3731.xml" ContentType="application/inkml+xml"/>
  <Override PartName="/ppt/ink/ink3732.xml" ContentType="application/inkml+xml"/>
  <Override PartName="/ppt/ink/ink3733.xml" ContentType="application/inkml+xml"/>
  <Override PartName="/ppt/ink/ink3734.xml" ContentType="application/inkml+xml"/>
  <Override PartName="/ppt/ink/ink3735.xml" ContentType="application/inkml+xml"/>
  <Override PartName="/ppt/ink/ink3736.xml" ContentType="application/inkml+xml"/>
  <Override PartName="/ppt/ink/ink3737.xml" ContentType="application/inkml+xml"/>
  <Override PartName="/ppt/ink/ink3738.xml" ContentType="application/inkml+xml"/>
  <Override PartName="/ppt/ink/ink3739.xml" ContentType="application/inkml+xml"/>
  <Override PartName="/ppt/ink/ink3740.xml" ContentType="application/inkml+xml"/>
  <Override PartName="/ppt/ink/ink3741.xml" ContentType="application/inkml+xml"/>
  <Override PartName="/ppt/ink/ink3742.xml" ContentType="application/inkml+xml"/>
  <Override PartName="/ppt/ink/ink3743.xml" ContentType="application/inkml+xml"/>
  <Override PartName="/ppt/ink/ink3744.xml" ContentType="application/inkml+xml"/>
  <Override PartName="/ppt/ink/ink3745.xml" ContentType="application/inkml+xml"/>
  <Override PartName="/ppt/ink/ink3746.xml" ContentType="application/inkml+xml"/>
  <Override PartName="/ppt/ink/ink3747.xml" ContentType="application/inkml+xml"/>
  <Override PartName="/ppt/ink/ink3748.xml" ContentType="application/inkml+xml"/>
  <Override PartName="/ppt/ink/ink3749.xml" ContentType="application/inkml+xml"/>
  <Override PartName="/ppt/ink/ink3750.xml" ContentType="application/inkml+xml"/>
  <Override PartName="/ppt/ink/ink3751.xml" ContentType="application/inkml+xml"/>
  <Override PartName="/ppt/ink/ink3752.xml" ContentType="application/inkml+xml"/>
  <Override PartName="/ppt/ink/ink3753.xml" ContentType="application/inkml+xml"/>
  <Override PartName="/ppt/ink/ink3754.xml" ContentType="application/inkml+xml"/>
  <Override PartName="/ppt/ink/ink3755.xml" ContentType="application/inkml+xml"/>
  <Override PartName="/ppt/ink/ink3756.xml" ContentType="application/inkml+xml"/>
  <Override PartName="/ppt/ink/ink3757.xml" ContentType="application/inkml+xml"/>
  <Override PartName="/ppt/ink/ink3758.xml" ContentType="application/inkml+xml"/>
  <Override PartName="/ppt/ink/ink3759.xml" ContentType="application/inkml+xml"/>
  <Override PartName="/ppt/ink/ink3760.xml" ContentType="application/inkml+xml"/>
  <Override PartName="/ppt/ink/ink3761.xml" ContentType="application/inkml+xml"/>
  <Override PartName="/ppt/ink/ink3762.xml" ContentType="application/inkml+xml"/>
  <Override PartName="/ppt/ink/ink3763.xml" ContentType="application/inkml+xml"/>
  <Override PartName="/ppt/ink/ink3764.xml" ContentType="application/inkml+xml"/>
  <Override PartName="/ppt/ink/ink3765.xml" ContentType="application/inkml+xml"/>
  <Override PartName="/ppt/ink/ink3766.xml" ContentType="application/inkml+xml"/>
  <Override PartName="/ppt/ink/ink3767.xml" ContentType="application/inkml+xml"/>
  <Override PartName="/ppt/ink/ink3768.xml" ContentType="application/inkml+xml"/>
  <Override PartName="/ppt/ink/ink3769.xml" ContentType="application/inkml+xml"/>
  <Override PartName="/ppt/ink/ink3770.xml" ContentType="application/inkml+xml"/>
  <Override PartName="/ppt/ink/ink3771.xml" ContentType="application/inkml+xml"/>
  <Override PartName="/ppt/ink/ink3772.xml" ContentType="application/inkml+xml"/>
  <Override PartName="/ppt/ink/ink3773.xml" ContentType="application/inkml+xml"/>
  <Override PartName="/ppt/ink/ink3774.xml" ContentType="application/inkml+xml"/>
  <Override PartName="/ppt/ink/ink3775.xml" ContentType="application/inkml+xml"/>
  <Override PartName="/ppt/ink/ink3776.xml" ContentType="application/inkml+xml"/>
  <Override PartName="/ppt/ink/ink3777.xml" ContentType="application/inkml+xml"/>
  <Override PartName="/ppt/ink/ink3778.xml" ContentType="application/inkml+xml"/>
  <Override PartName="/ppt/notesSlides/notesSlide49.xml" ContentType="application/vnd.openxmlformats-officedocument.presentationml.notesSlide+xml"/>
  <Override PartName="/ppt/ink/ink3779.xml" ContentType="application/inkml+xml"/>
  <Override PartName="/ppt/ink/ink3780.xml" ContentType="application/inkml+xml"/>
  <Override PartName="/ppt/ink/ink3781.xml" ContentType="application/inkml+xml"/>
  <Override PartName="/ppt/ink/ink3782.xml" ContentType="application/inkml+xml"/>
  <Override PartName="/ppt/ink/ink3783.xml" ContentType="application/inkml+xml"/>
  <Override PartName="/ppt/ink/ink3784.xml" ContentType="application/inkml+xml"/>
  <Override PartName="/ppt/ink/ink3785.xml" ContentType="application/inkml+xml"/>
  <Override PartName="/ppt/ink/ink3786.xml" ContentType="application/inkml+xml"/>
  <Override PartName="/ppt/ink/ink3787.xml" ContentType="application/inkml+xml"/>
  <Override PartName="/ppt/ink/ink3788.xml" ContentType="application/inkml+xml"/>
  <Override PartName="/ppt/ink/ink3789.xml" ContentType="application/inkml+xml"/>
  <Override PartName="/ppt/ink/ink3790.xml" ContentType="application/inkml+xml"/>
  <Override PartName="/ppt/ink/ink3791.xml" ContentType="application/inkml+xml"/>
  <Override PartName="/ppt/ink/ink3792.xml" ContentType="application/inkml+xml"/>
  <Override PartName="/ppt/ink/ink3793.xml" ContentType="application/inkml+xml"/>
  <Override PartName="/ppt/ink/ink3794.xml" ContentType="application/inkml+xml"/>
  <Override PartName="/ppt/ink/ink3795.xml" ContentType="application/inkml+xml"/>
  <Override PartName="/ppt/ink/ink3796.xml" ContentType="application/inkml+xml"/>
  <Override PartName="/ppt/ink/ink3797.xml" ContentType="application/inkml+xml"/>
  <Override PartName="/ppt/ink/ink3798.xml" ContentType="application/inkml+xml"/>
  <Override PartName="/ppt/ink/ink3799.xml" ContentType="application/inkml+xml"/>
  <Override PartName="/ppt/ink/ink3800.xml" ContentType="application/inkml+xml"/>
  <Override PartName="/ppt/ink/ink3801.xml" ContentType="application/inkml+xml"/>
  <Override PartName="/ppt/ink/ink3802.xml" ContentType="application/inkml+xml"/>
  <Override PartName="/ppt/ink/ink3803.xml" ContentType="application/inkml+xml"/>
  <Override PartName="/ppt/ink/ink3804.xml" ContentType="application/inkml+xml"/>
  <Override PartName="/ppt/ink/ink3805.xml" ContentType="application/inkml+xml"/>
  <Override PartName="/ppt/ink/ink3806.xml" ContentType="application/inkml+xml"/>
  <Override PartName="/ppt/ink/ink3807.xml" ContentType="application/inkml+xml"/>
  <Override PartName="/ppt/ink/ink3808.xml" ContentType="application/inkml+xml"/>
  <Override PartName="/ppt/ink/ink3809.xml" ContentType="application/inkml+xml"/>
  <Override PartName="/ppt/ink/ink3810.xml" ContentType="application/inkml+xml"/>
  <Override PartName="/ppt/ink/ink3811.xml" ContentType="application/inkml+xml"/>
  <Override PartName="/ppt/ink/ink3812.xml" ContentType="application/inkml+xml"/>
  <Override PartName="/ppt/ink/ink3813.xml" ContentType="application/inkml+xml"/>
  <Override PartName="/ppt/ink/ink3814.xml" ContentType="application/inkml+xml"/>
  <Override PartName="/ppt/ink/ink3815.xml" ContentType="application/inkml+xml"/>
  <Override PartName="/ppt/ink/ink3816.xml" ContentType="application/inkml+xml"/>
  <Override PartName="/ppt/ink/ink3817.xml" ContentType="application/inkml+xml"/>
  <Override PartName="/ppt/ink/ink3818.xml" ContentType="application/inkml+xml"/>
  <Override PartName="/ppt/ink/ink3819.xml" ContentType="application/inkml+xml"/>
  <Override PartName="/ppt/ink/ink3820.xml" ContentType="application/inkml+xml"/>
  <Override PartName="/ppt/ink/ink3821.xml" ContentType="application/inkml+xml"/>
  <Override PartName="/ppt/ink/ink3822.xml" ContentType="application/inkml+xml"/>
  <Override PartName="/ppt/ink/ink3823.xml" ContentType="application/inkml+xml"/>
  <Override PartName="/ppt/ink/ink3824.xml" ContentType="application/inkml+xml"/>
  <Override PartName="/ppt/ink/ink3825.xml" ContentType="application/inkml+xml"/>
  <Override PartName="/ppt/ink/ink3826.xml" ContentType="application/inkml+xml"/>
  <Override PartName="/ppt/ink/ink3827.xml" ContentType="application/inkml+xml"/>
  <Override PartName="/ppt/ink/ink3828.xml" ContentType="application/inkml+xml"/>
  <Override PartName="/ppt/ink/ink3829.xml" ContentType="application/inkml+xml"/>
  <Override PartName="/ppt/ink/ink3830.xml" ContentType="application/inkml+xml"/>
  <Override PartName="/ppt/ink/ink3831.xml" ContentType="application/inkml+xml"/>
  <Override PartName="/ppt/ink/ink3832.xml" ContentType="application/inkml+xml"/>
  <Override PartName="/ppt/ink/ink3833.xml" ContentType="application/inkml+xml"/>
  <Override PartName="/ppt/ink/ink3834.xml" ContentType="application/inkml+xml"/>
  <Override PartName="/ppt/ink/ink3835.xml" ContentType="application/inkml+xml"/>
  <Override PartName="/ppt/ink/ink3836.xml" ContentType="application/inkml+xml"/>
  <Override PartName="/ppt/ink/ink3837.xml" ContentType="application/inkml+xml"/>
  <Override PartName="/ppt/ink/ink3838.xml" ContentType="application/inkml+xml"/>
  <Override PartName="/ppt/ink/ink3839.xml" ContentType="application/inkml+xml"/>
  <Override PartName="/ppt/ink/ink3840.xml" ContentType="application/inkml+xml"/>
  <Override PartName="/ppt/ink/ink3841.xml" ContentType="application/inkml+xml"/>
  <Override PartName="/ppt/ink/ink3842.xml" ContentType="application/inkml+xml"/>
  <Override PartName="/ppt/ink/ink3843.xml" ContentType="application/inkml+xml"/>
  <Override PartName="/ppt/ink/ink3844.xml" ContentType="application/inkml+xml"/>
  <Override PartName="/ppt/ink/ink3845.xml" ContentType="application/inkml+xml"/>
  <Override PartName="/ppt/ink/ink3846.xml" ContentType="application/inkml+xml"/>
  <Override PartName="/ppt/ink/ink3847.xml" ContentType="application/inkml+xml"/>
  <Override PartName="/ppt/ink/ink3848.xml" ContentType="application/inkml+xml"/>
  <Override PartName="/ppt/ink/ink3849.xml" ContentType="application/inkml+xml"/>
  <Override PartName="/ppt/ink/ink3850.xml" ContentType="application/inkml+xml"/>
  <Override PartName="/ppt/ink/ink3851.xml" ContentType="application/inkml+xml"/>
  <Override PartName="/ppt/ink/ink3852.xml" ContentType="application/inkml+xml"/>
  <Override PartName="/ppt/ink/ink3853.xml" ContentType="application/inkml+xml"/>
  <Override PartName="/ppt/ink/ink3854.xml" ContentType="application/inkml+xml"/>
  <Override PartName="/ppt/ink/ink3855.xml" ContentType="application/inkml+xml"/>
  <Override PartName="/ppt/ink/ink3856.xml" ContentType="application/inkml+xml"/>
  <Override PartName="/ppt/ink/ink3857.xml" ContentType="application/inkml+xml"/>
  <Override PartName="/ppt/ink/ink3858.xml" ContentType="application/inkml+xml"/>
  <Override PartName="/ppt/ink/ink3859.xml" ContentType="application/inkml+xml"/>
  <Override PartName="/ppt/ink/ink3860.xml" ContentType="application/inkml+xml"/>
  <Override PartName="/ppt/ink/ink3861.xml" ContentType="application/inkml+xml"/>
  <Override PartName="/ppt/ink/ink3862.xml" ContentType="application/inkml+xml"/>
  <Override PartName="/ppt/ink/ink3863.xml" ContentType="application/inkml+xml"/>
  <Override PartName="/ppt/ink/ink3864.xml" ContentType="application/inkml+xml"/>
  <Override PartName="/ppt/ink/ink3865.xml" ContentType="application/inkml+xml"/>
  <Override PartName="/ppt/ink/ink3866.xml" ContentType="application/inkml+xml"/>
  <Override PartName="/ppt/ink/ink3867.xml" ContentType="application/inkml+xml"/>
  <Override PartName="/ppt/ink/ink3868.xml" ContentType="application/inkml+xml"/>
  <Override PartName="/ppt/ink/ink3869.xml" ContentType="application/inkml+xml"/>
  <Override PartName="/ppt/ink/ink3870.xml" ContentType="application/inkml+xml"/>
  <Override PartName="/ppt/ink/ink3871.xml" ContentType="application/inkml+xml"/>
  <Override PartName="/ppt/ink/ink3872.xml" ContentType="application/inkml+xml"/>
  <Override PartName="/ppt/ink/ink3873.xml" ContentType="application/inkml+xml"/>
  <Override PartName="/ppt/ink/ink3874.xml" ContentType="application/inkml+xml"/>
  <Override PartName="/ppt/ink/ink3875.xml" ContentType="application/inkml+xml"/>
  <Override PartName="/ppt/ink/ink3876.xml" ContentType="application/inkml+xml"/>
  <Override PartName="/ppt/ink/ink3877.xml" ContentType="application/inkml+xml"/>
  <Override PartName="/ppt/ink/ink3878.xml" ContentType="application/inkml+xml"/>
  <Override PartName="/ppt/ink/ink3879.xml" ContentType="application/inkml+xml"/>
  <Override PartName="/ppt/ink/ink3880.xml" ContentType="application/inkml+xml"/>
  <Override PartName="/ppt/ink/ink3881.xml" ContentType="application/inkml+xml"/>
  <Override PartName="/ppt/ink/ink3882.xml" ContentType="application/inkml+xml"/>
  <Override PartName="/ppt/ink/ink3883.xml" ContentType="application/inkml+xml"/>
  <Override PartName="/ppt/ink/ink3884.xml" ContentType="application/inkml+xml"/>
  <Override PartName="/ppt/ink/ink3885.xml" ContentType="application/inkml+xml"/>
  <Override PartName="/ppt/ink/ink3886.xml" ContentType="application/inkml+xml"/>
  <Override PartName="/ppt/ink/ink3887.xml" ContentType="application/inkml+xml"/>
  <Override PartName="/ppt/ink/ink3888.xml" ContentType="application/inkml+xml"/>
  <Override PartName="/ppt/ink/ink3889.xml" ContentType="application/inkml+xml"/>
  <Override PartName="/ppt/ink/ink3890.xml" ContentType="application/inkml+xml"/>
  <Override PartName="/ppt/ink/ink3891.xml" ContentType="application/inkml+xml"/>
  <Override PartName="/ppt/ink/ink3892.xml" ContentType="application/inkml+xml"/>
  <Override PartName="/ppt/ink/ink3893.xml" ContentType="application/inkml+xml"/>
  <Override PartName="/ppt/ink/ink3894.xml" ContentType="application/inkml+xml"/>
  <Override PartName="/ppt/ink/ink3895.xml" ContentType="application/inkml+xml"/>
  <Override PartName="/ppt/ink/ink3896.xml" ContentType="application/inkml+xml"/>
  <Override PartName="/ppt/ink/ink3897.xml" ContentType="application/inkml+xml"/>
  <Override PartName="/ppt/ink/ink3898.xml" ContentType="application/inkml+xml"/>
  <Override PartName="/ppt/ink/ink3899.xml" ContentType="application/inkml+xml"/>
  <Override PartName="/ppt/ink/ink3900.xml" ContentType="application/inkml+xml"/>
  <Override PartName="/ppt/ink/ink3901.xml" ContentType="application/inkml+xml"/>
  <Override PartName="/ppt/ink/ink3902.xml" ContentType="application/inkml+xml"/>
  <Override PartName="/ppt/ink/ink3903.xml" ContentType="application/inkml+xml"/>
  <Override PartName="/ppt/ink/ink3904.xml" ContentType="application/inkml+xml"/>
  <Override PartName="/ppt/ink/ink3905.xml" ContentType="application/inkml+xml"/>
  <Override PartName="/ppt/ink/ink3906.xml" ContentType="application/inkml+xml"/>
  <Override PartName="/ppt/ink/ink3907.xml" ContentType="application/inkml+xml"/>
  <Override PartName="/ppt/ink/ink3908.xml" ContentType="application/inkml+xml"/>
  <Override PartName="/ppt/ink/ink3909.xml" ContentType="application/inkml+xml"/>
  <Override PartName="/ppt/ink/ink3910.xml" ContentType="application/inkml+xml"/>
  <Override PartName="/ppt/ink/ink3911.xml" ContentType="application/inkml+xml"/>
  <Override PartName="/ppt/ink/ink3912.xml" ContentType="application/inkml+xml"/>
  <Override PartName="/ppt/ink/ink3913.xml" ContentType="application/inkml+xml"/>
  <Override PartName="/ppt/ink/ink3914.xml" ContentType="application/inkml+xml"/>
  <Override PartName="/ppt/ink/ink3915.xml" ContentType="application/inkml+xml"/>
  <Override PartName="/ppt/ink/ink3916.xml" ContentType="application/inkml+xml"/>
  <Override PartName="/ppt/ink/ink3917.xml" ContentType="application/inkml+xml"/>
  <Override PartName="/ppt/ink/ink3918.xml" ContentType="application/inkml+xml"/>
  <Override PartName="/ppt/ink/ink3919.xml" ContentType="application/inkml+xml"/>
  <Override PartName="/ppt/ink/ink3920.xml" ContentType="application/inkml+xml"/>
  <Override PartName="/ppt/ink/ink3921.xml" ContentType="application/inkml+xml"/>
  <Override PartName="/ppt/ink/ink3922.xml" ContentType="application/inkml+xml"/>
  <Override PartName="/ppt/ink/ink3923.xml" ContentType="application/inkml+xml"/>
  <Override PartName="/ppt/ink/ink3924.xml" ContentType="application/inkml+xml"/>
  <Override PartName="/ppt/ink/ink3925.xml" ContentType="application/inkml+xml"/>
  <Override PartName="/ppt/ink/ink3926.xml" ContentType="application/inkml+xml"/>
  <Override PartName="/ppt/ink/ink3927.xml" ContentType="application/inkml+xml"/>
  <Override PartName="/ppt/ink/ink3928.xml" ContentType="application/inkml+xml"/>
  <Override PartName="/ppt/ink/ink3929.xml" ContentType="application/inkml+xml"/>
  <Override PartName="/ppt/ink/ink3930.xml" ContentType="application/inkml+xml"/>
  <Override PartName="/ppt/ink/ink3931.xml" ContentType="application/inkml+xml"/>
  <Override PartName="/ppt/ink/ink3932.xml" ContentType="application/inkml+xml"/>
  <Override PartName="/ppt/ink/ink3933.xml" ContentType="application/inkml+xml"/>
  <Override PartName="/ppt/ink/ink3934.xml" ContentType="application/inkml+xml"/>
  <Override PartName="/ppt/ink/ink3935.xml" ContentType="application/inkml+xml"/>
  <Override PartName="/ppt/ink/ink3936.xml" ContentType="application/inkml+xml"/>
  <Override PartName="/ppt/ink/ink3937.xml" ContentType="application/inkml+xml"/>
  <Override PartName="/ppt/ink/ink3938.xml" ContentType="application/inkml+xml"/>
  <Override PartName="/ppt/ink/ink3939.xml" ContentType="application/inkml+xml"/>
  <Override PartName="/ppt/ink/ink3940.xml" ContentType="application/inkml+xml"/>
  <Override PartName="/ppt/notesSlides/notesSlide50.xml" ContentType="application/vnd.openxmlformats-officedocument.presentationml.notesSlide+xml"/>
  <Override PartName="/ppt/ink/ink3941.xml" ContentType="application/inkml+xml"/>
  <Override PartName="/ppt/ink/ink3942.xml" ContentType="application/inkml+xml"/>
  <Override PartName="/ppt/ink/ink3943.xml" ContentType="application/inkml+xml"/>
  <Override PartName="/ppt/ink/ink3944.xml" ContentType="application/inkml+xml"/>
  <Override PartName="/ppt/ink/ink3945.xml" ContentType="application/inkml+xml"/>
  <Override PartName="/ppt/ink/ink3946.xml" ContentType="application/inkml+xml"/>
  <Override PartName="/ppt/ink/ink3947.xml" ContentType="application/inkml+xml"/>
  <Override PartName="/ppt/ink/ink3948.xml" ContentType="application/inkml+xml"/>
  <Override PartName="/ppt/ink/ink3949.xml" ContentType="application/inkml+xml"/>
  <Override PartName="/ppt/ink/ink3950.xml" ContentType="application/inkml+xml"/>
  <Override PartName="/ppt/ink/ink3951.xml" ContentType="application/inkml+xml"/>
  <Override PartName="/ppt/ink/ink3952.xml" ContentType="application/inkml+xml"/>
  <Override PartName="/ppt/ink/ink3953.xml" ContentType="application/inkml+xml"/>
  <Override PartName="/ppt/ink/ink3954.xml" ContentType="application/inkml+xml"/>
  <Override PartName="/ppt/ink/ink3955.xml" ContentType="application/inkml+xml"/>
  <Override PartName="/ppt/ink/ink3956.xml" ContentType="application/inkml+xml"/>
  <Override PartName="/ppt/ink/ink3957.xml" ContentType="application/inkml+xml"/>
  <Override PartName="/ppt/ink/ink3958.xml" ContentType="application/inkml+xml"/>
  <Override PartName="/ppt/ink/ink3959.xml" ContentType="application/inkml+xml"/>
  <Override PartName="/ppt/ink/ink3960.xml" ContentType="application/inkml+xml"/>
  <Override PartName="/ppt/ink/ink3961.xml" ContentType="application/inkml+xml"/>
  <Override PartName="/ppt/ink/ink3962.xml" ContentType="application/inkml+xml"/>
  <Override PartName="/ppt/ink/ink3963.xml" ContentType="application/inkml+xml"/>
  <Override PartName="/ppt/ink/ink3964.xml" ContentType="application/inkml+xml"/>
  <Override PartName="/ppt/ink/ink3965.xml" ContentType="application/inkml+xml"/>
  <Override PartName="/ppt/ink/ink3966.xml" ContentType="application/inkml+xml"/>
  <Override PartName="/ppt/ink/ink3967.xml" ContentType="application/inkml+xml"/>
  <Override PartName="/ppt/ink/ink3968.xml" ContentType="application/inkml+xml"/>
  <Override PartName="/ppt/ink/ink3969.xml" ContentType="application/inkml+xml"/>
  <Override PartName="/ppt/ink/ink3970.xml" ContentType="application/inkml+xml"/>
  <Override PartName="/ppt/ink/ink3971.xml" ContentType="application/inkml+xml"/>
  <Override PartName="/ppt/ink/ink3972.xml" ContentType="application/inkml+xml"/>
  <Override PartName="/ppt/ink/ink3973.xml" ContentType="application/inkml+xml"/>
  <Override PartName="/ppt/ink/ink3974.xml" ContentType="application/inkml+xml"/>
  <Override PartName="/ppt/ink/ink3975.xml" ContentType="application/inkml+xml"/>
  <Override PartName="/ppt/ink/ink3976.xml" ContentType="application/inkml+xml"/>
  <Override PartName="/ppt/ink/ink3977.xml" ContentType="application/inkml+xml"/>
  <Override PartName="/ppt/ink/ink3978.xml" ContentType="application/inkml+xml"/>
  <Override PartName="/ppt/ink/ink3979.xml" ContentType="application/inkml+xml"/>
  <Override PartName="/ppt/ink/ink3980.xml" ContentType="application/inkml+xml"/>
  <Override PartName="/ppt/ink/ink3981.xml" ContentType="application/inkml+xml"/>
  <Override PartName="/ppt/ink/ink3982.xml" ContentType="application/inkml+xml"/>
  <Override PartName="/ppt/ink/ink3983.xml" ContentType="application/inkml+xml"/>
  <Override PartName="/ppt/ink/ink3984.xml" ContentType="application/inkml+xml"/>
  <Override PartName="/ppt/ink/ink3985.xml" ContentType="application/inkml+xml"/>
  <Override PartName="/ppt/ink/ink3986.xml" ContentType="application/inkml+xml"/>
  <Override PartName="/ppt/ink/ink3987.xml" ContentType="application/inkml+xml"/>
  <Override PartName="/ppt/ink/ink3988.xml" ContentType="application/inkml+xml"/>
  <Override PartName="/ppt/ink/ink3989.xml" ContentType="application/inkml+xml"/>
  <Override PartName="/ppt/ink/ink3990.xml" ContentType="application/inkml+xml"/>
  <Override PartName="/ppt/ink/ink3991.xml" ContentType="application/inkml+xml"/>
  <Override PartName="/ppt/ink/ink3992.xml" ContentType="application/inkml+xml"/>
  <Override PartName="/ppt/ink/ink3993.xml" ContentType="application/inkml+xml"/>
  <Override PartName="/ppt/ink/ink3994.xml" ContentType="application/inkml+xml"/>
  <Override PartName="/ppt/ink/ink3995.xml" ContentType="application/inkml+xml"/>
  <Override PartName="/ppt/ink/ink3996.xml" ContentType="application/inkml+xml"/>
  <Override PartName="/ppt/ink/ink3997.xml" ContentType="application/inkml+xml"/>
  <Override PartName="/ppt/ink/ink3998.xml" ContentType="application/inkml+xml"/>
  <Override PartName="/ppt/ink/ink3999.xml" ContentType="application/inkml+xml"/>
  <Override PartName="/ppt/ink/ink4000.xml" ContentType="application/inkml+xml"/>
  <Override PartName="/ppt/ink/ink4001.xml" ContentType="application/inkml+xml"/>
  <Override PartName="/ppt/ink/ink4002.xml" ContentType="application/inkml+xml"/>
  <Override PartName="/ppt/ink/ink4003.xml" ContentType="application/inkml+xml"/>
  <Override PartName="/ppt/ink/ink4004.xml" ContentType="application/inkml+xml"/>
  <Override PartName="/ppt/ink/ink4005.xml" ContentType="application/inkml+xml"/>
  <Override PartName="/ppt/ink/ink4006.xml" ContentType="application/inkml+xml"/>
  <Override PartName="/ppt/ink/ink4007.xml" ContentType="application/inkml+xml"/>
  <Override PartName="/ppt/ink/ink4008.xml" ContentType="application/inkml+xml"/>
  <Override PartName="/ppt/ink/ink4009.xml" ContentType="application/inkml+xml"/>
  <Override PartName="/ppt/ink/ink4010.xml" ContentType="application/inkml+xml"/>
  <Override PartName="/ppt/ink/ink4011.xml" ContentType="application/inkml+xml"/>
  <Override PartName="/ppt/ink/ink4012.xml" ContentType="application/inkml+xml"/>
  <Override PartName="/ppt/ink/ink4013.xml" ContentType="application/inkml+xml"/>
  <Override PartName="/ppt/ink/ink4014.xml" ContentType="application/inkml+xml"/>
  <Override PartName="/ppt/ink/ink4015.xml" ContentType="application/inkml+xml"/>
  <Override PartName="/ppt/ink/ink4016.xml" ContentType="application/inkml+xml"/>
  <Override PartName="/ppt/ink/ink4017.xml" ContentType="application/inkml+xml"/>
  <Override PartName="/ppt/ink/ink4018.xml" ContentType="application/inkml+xml"/>
  <Override PartName="/ppt/ink/ink4019.xml" ContentType="application/inkml+xml"/>
  <Override PartName="/ppt/ink/ink4020.xml" ContentType="application/inkml+xml"/>
  <Override PartName="/ppt/ink/ink4021.xml" ContentType="application/inkml+xml"/>
  <Override PartName="/ppt/ink/ink4022.xml" ContentType="application/inkml+xml"/>
  <Override PartName="/ppt/ink/ink4023.xml" ContentType="application/inkml+xml"/>
  <Override PartName="/ppt/ink/ink4024.xml" ContentType="application/inkml+xml"/>
  <Override PartName="/ppt/ink/ink4025.xml" ContentType="application/inkml+xml"/>
  <Override PartName="/ppt/ink/ink4026.xml" ContentType="application/inkml+xml"/>
  <Override PartName="/ppt/ink/ink4027.xml" ContentType="application/inkml+xml"/>
  <Override PartName="/ppt/ink/ink4028.xml" ContentType="application/inkml+xml"/>
  <Override PartName="/ppt/ink/ink4029.xml" ContentType="application/inkml+xml"/>
  <Override PartName="/ppt/ink/ink4030.xml" ContentType="application/inkml+xml"/>
  <Override PartName="/ppt/ink/ink4031.xml" ContentType="application/inkml+xml"/>
  <Override PartName="/ppt/ink/ink4032.xml" ContentType="application/inkml+xml"/>
  <Override PartName="/ppt/ink/ink4033.xml" ContentType="application/inkml+xml"/>
  <Override PartName="/ppt/ink/ink4034.xml" ContentType="application/inkml+xml"/>
  <Override PartName="/ppt/ink/ink4035.xml" ContentType="application/inkml+xml"/>
  <Override PartName="/ppt/ink/ink4036.xml" ContentType="application/inkml+xml"/>
  <Override PartName="/ppt/ink/ink4037.xml" ContentType="application/inkml+xml"/>
  <Override PartName="/ppt/ink/ink4038.xml" ContentType="application/inkml+xml"/>
  <Override PartName="/ppt/ink/ink4039.xml" ContentType="application/inkml+xml"/>
  <Override PartName="/ppt/ink/ink4040.xml" ContentType="application/inkml+xml"/>
  <Override PartName="/ppt/ink/ink4041.xml" ContentType="application/inkml+xml"/>
  <Override PartName="/ppt/ink/ink4042.xml" ContentType="application/inkml+xml"/>
  <Override PartName="/ppt/ink/ink4043.xml" ContentType="application/inkml+xml"/>
  <Override PartName="/ppt/ink/ink4044.xml" ContentType="application/inkml+xml"/>
  <Override PartName="/ppt/ink/ink4045.xml" ContentType="application/inkml+xml"/>
  <Override PartName="/ppt/ink/ink4046.xml" ContentType="application/inkml+xml"/>
  <Override PartName="/ppt/ink/ink4047.xml" ContentType="application/inkml+xml"/>
  <Override PartName="/ppt/ink/ink4048.xml" ContentType="application/inkml+xml"/>
  <Override PartName="/ppt/ink/ink4049.xml" ContentType="application/inkml+xml"/>
  <Override PartName="/ppt/ink/ink4050.xml" ContentType="application/inkml+xml"/>
  <Override PartName="/ppt/ink/ink4051.xml" ContentType="application/inkml+xml"/>
  <Override PartName="/ppt/ink/ink4052.xml" ContentType="application/inkml+xml"/>
  <Override PartName="/ppt/ink/ink4053.xml" ContentType="application/inkml+xml"/>
  <Override PartName="/ppt/ink/ink4054.xml" ContentType="application/inkml+xml"/>
  <Override PartName="/ppt/ink/ink4055.xml" ContentType="application/inkml+xml"/>
  <Override PartName="/ppt/ink/ink4056.xml" ContentType="application/inkml+xml"/>
  <Override PartName="/ppt/ink/ink4057.xml" ContentType="application/inkml+xml"/>
  <Override PartName="/ppt/ink/ink4058.xml" ContentType="application/inkml+xml"/>
  <Override PartName="/ppt/ink/ink4059.xml" ContentType="application/inkml+xml"/>
  <Override PartName="/ppt/ink/ink4060.xml" ContentType="application/inkml+xml"/>
  <Override PartName="/ppt/ink/ink4061.xml" ContentType="application/inkml+xml"/>
  <Override PartName="/ppt/ink/ink4062.xml" ContentType="application/inkml+xml"/>
  <Override PartName="/ppt/ink/ink4063.xml" ContentType="application/inkml+xml"/>
  <Override PartName="/ppt/ink/ink4064.xml" ContentType="application/inkml+xml"/>
  <Override PartName="/ppt/ink/ink4065.xml" ContentType="application/inkml+xml"/>
  <Override PartName="/ppt/ink/ink4066.xml" ContentType="application/inkml+xml"/>
  <Override PartName="/ppt/ink/ink4067.xml" ContentType="application/inkml+xml"/>
  <Override PartName="/ppt/ink/ink4068.xml" ContentType="application/inkml+xml"/>
  <Override PartName="/ppt/ink/ink4069.xml" ContentType="application/inkml+xml"/>
  <Override PartName="/ppt/ink/ink4070.xml" ContentType="application/inkml+xml"/>
  <Override PartName="/ppt/ink/ink4071.xml" ContentType="application/inkml+xml"/>
  <Override PartName="/ppt/ink/ink4072.xml" ContentType="application/inkml+xml"/>
  <Override PartName="/ppt/ink/ink4073.xml" ContentType="application/inkml+xml"/>
  <Override PartName="/ppt/ink/ink4074.xml" ContentType="application/inkml+xml"/>
  <Override PartName="/ppt/ink/ink4075.xml" ContentType="application/inkml+xml"/>
  <Override PartName="/ppt/ink/ink4076.xml" ContentType="application/inkml+xml"/>
  <Override PartName="/ppt/ink/ink4077.xml" ContentType="application/inkml+xml"/>
  <Override PartName="/ppt/ink/ink4078.xml" ContentType="application/inkml+xml"/>
  <Override PartName="/ppt/ink/ink4079.xml" ContentType="application/inkml+xml"/>
  <Override PartName="/ppt/ink/ink4080.xml" ContentType="application/inkml+xml"/>
  <Override PartName="/ppt/ink/ink4081.xml" ContentType="application/inkml+xml"/>
  <Override PartName="/ppt/ink/ink4082.xml" ContentType="application/inkml+xml"/>
  <Override PartName="/ppt/ink/ink4083.xml" ContentType="application/inkml+xml"/>
  <Override PartName="/ppt/ink/ink4084.xml" ContentType="application/inkml+xml"/>
  <Override PartName="/ppt/ink/ink4085.xml" ContentType="application/inkml+xml"/>
  <Override PartName="/ppt/ink/ink4086.xml" ContentType="application/inkml+xml"/>
  <Override PartName="/ppt/ink/ink4087.xml" ContentType="application/inkml+xml"/>
  <Override PartName="/ppt/ink/ink4088.xml" ContentType="application/inkml+xml"/>
  <Override PartName="/ppt/ink/ink4089.xml" ContentType="application/inkml+xml"/>
  <Override PartName="/ppt/ink/ink4090.xml" ContentType="application/inkml+xml"/>
  <Override PartName="/ppt/ink/ink4091.xml" ContentType="application/inkml+xml"/>
  <Override PartName="/ppt/ink/ink4092.xml" ContentType="application/inkml+xml"/>
  <Override PartName="/ppt/ink/ink4093.xml" ContentType="application/inkml+xml"/>
  <Override PartName="/ppt/ink/ink4094.xml" ContentType="application/inkml+xml"/>
  <Override PartName="/ppt/ink/ink4095.xml" ContentType="application/inkml+xml"/>
  <Override PartName="/ppt/ink/ink4096.xml" ContentType="application/inkml+xml"/>
  <Override PartName="/ppt/ink/ink4097.xml" ContentType="application/inkml+xml"/>
  <Override PartName="/ppt/ink/ink4098.xml" ContentType="application/inkml+xml"/>
  <Override PartName="/ppt/ink/ink4099.xml" ContentType="application/inkml+xml"/>
  <Override PartName="/ppt/ink/ink4100.xml" ContentType="application/inkml+xml"/>
  <Override PartName="/ppt/ink/ink4101.xml" ContentType="application/inkml+xml"/>
  <Override PartName="/ppt/ink/ink4102.xml" ContentType="application/inkml+xml"/>
  <Override PartName="/ppt/ink/ink4103.xml" ContentType="application/inkml+xml"/>
  <Override PartName="/ppt/ink/ink4104.xml" ContentType="application/inkml+xml"/>
  <Override PartName="/ppt/ink/ink4105.xml" ContentType="application/inkml+xml"/>
  <Override PartName="/ppt/ink/ink4106.xml" ContentType="application/inkml+xml"/>
  <Override PartName="/ppt/ink/ink4107.xml" ContentType="application/inkml+xml"/>
  <Override PartName="/ppt/ink/ink4108.xml" ContentType="application/inkml+xml"/>
  <Override PartName="/ppt/ink/ink4109.xml" ContentType="application/inkml+xml"/>
  <Override PartName="/ppt/ink/ink4110.xml" ContentType="application/inkml+xml"/>
  <Override PartName="/ppt/ink/ink4111.xml" ContentType="application/inkml+xml"/>
  <Override PartName="/ppt/ink/ink4112.xml" ContentType="application/inkml+xml"/>
  <Override PartName="/ppt/ink/ink4113.xml" ContentType="application/inkml+xml"/>
  <Override PartName="/ppt/ink/ink4114.xml" ContentType="application/inkml+xml"/>
  <Override PartName="/ppt/ink/ink4115.xml" ContentType="application/inkml+xml"/>
  <Override PartName="/ppt/ink/ink4116.xml" ContentType="application/inkml+xml"/>
  <Override PartName="/ppt/ink/ink4117.xml" ContentType="application/inkml+xml"/>
  <Override PartName="/ppt/ink/ink4118.xml" ContentType="application/inkml+xml"/>
  <Override PartName="/ppt/ink/ink4119.xml" ContentType="application/inkml+xml"/>
  <Override PartName="/ppt/ink/ink4120.xml" ContentType="application/inkml+xml"/>
  <Override PartName="/ppt/ink/ink4121.xml" ContentType="application/inkml+xml"/>
  <Override PartName="/ppt/ink/ink4122.xml" ContentType="application/inkml+xml"/>
  <Override PartName="/ppt/ink/ink4123.xml" ContentType="application/inkml+xml"/>
  <Override PartName="/ppt/ink/ink4124.xml" ContentType="application/inkml+xml"/>
  <Override PartName="/ppt/ink/ink4125.xml" ContentType="application/inkml+xml"/>
  <Override PartName="/ppt/ink/ink4126.xml" ContentType="application/inkml+xml"/>
  <Override PartName="/ppt/ink/ink4127.xml" ContentType="application/inkml+xml"/>
  <Override PartName="/ppt/ink/ink4128.xml" ContentType="application/inkml+xml"/>
  <Override PartName="/ppt/ink/ink4129.xml" ContentType="application/inkml+xml"/>
  <Override PartName="/ppt/ink/ink4130.xml" ContentType="application/inkml+xml"/>
  <Override PartName="/ppt/ink/ink4131.xml" ContentType="application/inkml+xml"/>
  <Override PartName="/ppt/ink/ink4132.xml" ContentType="application/inkml+xml"/>
  <Override PartName="/ppt/ink/ink4133.xml" ContentType="application/inkml+xml"/>
  <Override PartName="/ppt/ink/ink4134.xml" ContentType="application/inkml+xml"/>
  <Override PartName="/ppt/ink/ink4135.xml" ContentType="application/inkml+xml"/>
  <Override PartName="/ppt/ink/ink4136.xml" ContentType="application/inkml+xml"/>
  <Override PartName="/ppt/ink/ink4137.xml" ContentType="application/inkml+xml"/>
  <Override PartName="/ppt/ink/ink4138.xml" ContentType="application/inkml+xml"/>
  <Override PartName="/ppt/ink/ink4139.xml" ContentType="application/inkml+xml"/>
  <Override PartName="/ppt/ink/ink4140.xml" ContentType="application/inkml+xml"/>
  <Override PartName="/ppt/ink/ink4141.xml" ContentType="application/inkml+xml"/>
  <Override PartName="/ppt/ink/ink4142.xml" ContentType="application/inkml+xml"/>
  <Override PartName="/ppt/ink/ink4143.xml" ContentType="application/inkml+xml"/>
  <Override PartName="/ppt/ink/ink4144.xml" ContentType="application/inkml+xml"/>
  <Override PartName="/ppt/ink/ink4145.xml" ContentType="application/inkml+xml"/>
  <Override PartName="/ppt/ink/ink4146.xml" ContentType="application/inkml+xml"/>
  <Override PartName="/ppt/ink/ink4147.xml" ContentType="application/inkml+xml"/>
  <Override PartName="/ppt/ink/ink4148.xml" ContentType="application/inkml+xml"/>
  <Override PartName="/ppt/ink/ink4149.xml" ContentType="application/inkml+xml"/>
  <Override PartName="/ppt/notesSlides/notesSlide51.xml" ContentType="application/vnd.openxmlformats-officedocument.presentationml.notesSlide+xml"/>
  <Override PartName="/ppt/ink/ink4150.xml" ContentType="application/inkml+xml"/>
  <Override PartName="/ppt/ink/ink4151.xml" ContentType="application/inkml+xml"/>
  <Override PartName="/ppt/ink/ink4152.xml" ContentType="application/inkml+xml"/>
  <Override PartName="/ppt/ink/ink4153.xml" ContentType="application/inkml+xml"/>
  <Override PartName="/ppt/ink/ink4154.xml" ContentType="application/inkml+xml"/>
  <Override PartName="/ppt/ink/ink4155.xml" ContentType="application/inkml+xml"/>
  <Override PartName="/ppt/ink/ink4156.xml" ContentType="application/inkml+xml"/>
  <Override PartName="/ppt/ink/ink4157.xml" ContentType="application/inkml+xml"/>
  <Override PartName="/ppt/ink/ink4158.xml" ContentType="application/inkml+xml"/>
  <Override PartName="/ppt/ink/ink4159.xml" ContentType="application/inkml+xml"/>
  <Override PartName="/ppt/ink/ink4160.xml" ContentType="application/inkml+xml"/>
  <Override PartName="/ppt/ink/ink4161.xml" ContentType="application/inkml+xml"/>
  <Override PartName="/ppt/ink/ink4162.xml" ContentType="application/inkml+xml"/>
  <Override PartName="/ppt/ink/ink4163.xml" ContentType="application/inkml+xml"/>
  <Override PartName="/ppt/ink/ink4164.xml" ContentType="application/inkml+xml"/>
  <Override PartName="/ppt/ink/ink4165.xml" ContentType="application/inkml+xml"/>
  <Override PartName="/ppt/ink/ink4166.xml" ContentType="application/inkml+xml"/>
  <Override PartName="/ppt/ink/ink4167.xml" ContentType="application/inkml+xml"/>
  <Override PartName="/ppt/ink/ink4168.xml" ContentType="application/inkml+xml"/>
  <Override PartName="/ppt/ink/ink4169.xml" ContentType="application/inkml+xml"/>
  <Override PartName="/ppt/ink/ink4170.xml" ContentType="application/inkml+xml"/>
  <Override PartName="/ppt/ink/ink4171.xml" ContentType="application/inkml+xml"/>
  <Override PartName="/ppt/ink/ink4172.xml" ContentType="application/inkml+xml"/>
  <Override PartName="/ppt/ink/ink4173.xml" ContentType="application/inkml+xml"/>
  <Override PartName="/ppt/ink/ink4174.xml" ContentType="application/inkml+xml"/>
  <Override PartName="/ppt/ink/ink4175.xml" ContentType="application/inkml+xml"/>
  <Override PartName="/ppt/ink/ink4176.xml" ContentType="application/inkml+xml"/>
  <Override PartName="/ppt/ink/ink4177.xml" ContentType="application/inkml+xml"/>
  <Override PartName="/ppt/ink/ink4178.xml" ContentType="application/inkml+xml"/>
  <Override PartName="/ppt/ink/ink4179.xml" ContentType="application/inkml+xml"/>
  <Override PartName="/ppt/ink/ink4180.xml" ContentType="application/inkml+xml"/>
  <Override PartName="/ppt/ink/ink4181.xml" ContentType="application/inkml+xml"/>
  <Override PartName="/ppt/ink/ink4182.xml" ContentType="application/inkml+xml"/>
  <Override PartName="/ppt/ink/ink4183.xml" ContentType="application/inkml+xml"/>
  <Override PartName="/ppt/ink/ink4184.xml" ContentType="application/inkml+xml"/>
  <Override PartName="/ppt/ink/ink4185.xml" ContentType="application/inkml+xml"/>
  <Override PartName="/ppt/ink/ink4186.xml" ContentType="application/inkml+xml"/>
  <Override PartName="/ppt/ink/ink4187.xml" ContentType="application/inkml+xml"/>
  <Override PartName="/ppt/ink/ink4188.xml" ContentType="application/inkml+xml"/>
  <Override PartName="/ppt/ink/ink4189.xml" ContentType="application/inkml+xml"/>
  <Override PartName="/ppt/ink/ink4190.xml" ContentType="application/inkml+xml"/>
  <Override PartName="/ppt/ink/ink4191.xml" ContentType="application/inkml+xml"/>
  <Override PartName="/ppt/ink/ink4192.xml" ContentType="application/inkml+xml"/>
  <Override PartName="/ppt/ink/ink4193.xml" ContentType="application/inkml+xml"/>
  <Override PartName="/ppt/ink/ink4194.xml" ContentType="application/inkml+xml"/>
  <Override PartName="/ppt/ink/ink4195.xml" ContentType="application/inkml+xml"/>
  <Override PartName="/ppt/ink/ink4196.xml" ContentType="application/inkml+xml"/>
  <Override PartName="/ppt/ink/ink4197.xml" ContentType="application/inkml+xml"/>
  <Override PartName="/ppt/ink/ink4198.xml" ContentType="application/inkml+xml"/>
  <Override PartName="/ppt/ink/ink4199.xml" ContentType="application/inkml+xml"/>
  <Override PartName="/ppt/ink/ink4200.xml" ContentType="application/inkml+xml"/>
  <Override PartName="/ppt/ink/ink4201.xml" ContentType="application/inkml+xml"/>
  <Override PartName="/ppt/ink/ink4202.xml" ContentType="application/inkml+xml"/>
  <Override PartName="/ppt/ink/ink4203.xml" ContentType="application/inkml+xml"/>
  <Override PartName="/ppt/ink/ink4204.xml" ContentType="application/inkml+xml"/>
  <Override PartName="/ppt/ink/ink4205.xml" ContentType="application/inkml+xml"/>
  <Override PartName="/ppt/ink/ink4206.xml" ContentType="application/inkml+xml"/>
  <Override PartName="/ppt/ink/ink4207.xml" ContentType="application/inkml+xml"/>
  <Override PartName="/ppt/ink/ink4208.xml" ContentType="application/inkml+xml"/>
  <Override PartName="/ppt/ink/ink4209.xml" ContentType="application/inkml+xml"/>
  <Override PartName="/ppt/ink/ink4210.xml" ContentType="application/inkml+xml"/>
  <Override PartName="/ppt/ink/ink4211.xml" ContentType="application/inkml+xml"/>
  <Override PartName="/ppt/ink/ink4212.xml" ContentType="application/inkml+xml"/>
  <Override PartName="/ppt/ink/ink4213.xml" ContentType="application/inkml+xml"/>
  <Override PartName="/ppt/ink/ink4214.xml" ContentType="application/inkml+xml"/>
  <Override PartName="/ppt/ink/ink4215.xml" ContentType="application/inkml+xml"/>
  <Override PartName="/ppt/ink/ink4216.xml" ContentType="application/inkml+xml"/>
  <Override PartName="/ppt/ink/ink4217.xml" ContentType="application/inkml+xml"/>
  <Override PartName="/ppt/ink/ink4218.xml" ContentType="application/inkml+xml"/>
  <Override PartName="/ppt/ink/ink4219.xml" ContentType="application/inkml+xml"/>
  <Override PartName="/ppt/ink/ink4220.xml" ContentType="application/inkml+xml"/>
  <Override PartName="/ppt/ink/ink4221.xml" ContentType="application/inkml+xml"/>
  <Override PartName="/ppt/ink/ink4222.xml" ContentType="application/inkml+xml"/>
  <Override PartName="/ppt/ink/ink4223.xml" ContentType="application/inkml+xml"/>
  <Override PartName="/ppt/ink/ink4224.xml" ContentType="application/inkml+xml"/>
  <Override PartName="/ppt/ink/ink4225.xml" ContentType="application/inkml+xml"/>
  <Override PartName="/ppt/ink/ink4226.xml" ContentType="application/inkml+xml"/>
  <Override PartName="/ppt/ink/ink4227.xml" ContentType="application/inkml+xml"/>
  <Override PartName="/ppt/ink/ink4228.xml" ContentType="application/inkml+xml"/>
  <Override PartName="/ppt/ink/ink4229.xml" ContentType="application/inkml+xml"/>
  <Override PartName="/ppt/ink/ink4230.xml" ContentType="application/inkml+xml"/>
  <Override PartName="/ppt/ink/ink4231.xml" ContentType="application/inkml+xml"/>
  <Override PartName="/ppt/ink/ink4232.xml" ContentType="application/inkml+xml"/>
  <Override PartName="/ppt/ink/ink4233.xml" ContentType="application/inkml+xml"/>
  <Override PartName="/ppt/ink/ink4234.xml" ContentType="application/inkml+xml"/>
  <Override PartName="/ppt/ink/ink4235.xml" ContentType="application/inkml+xml"/>
  <Override PartName="/ppt/ink/ink4236.xml" ContentType="application/inkml+xml"/>
  <Override PartName="/ppt/ink/ink4237.xml" ContentType="application/inkml+xml"/>
  <Override PartName="/ppt/ink/ink4238.xml" ContentType="application/inkml+xml"/>
  <Override PartName="/ppt/ink/ink4239.xml" ContentType="application/inkml+xml"/>
  <Override PartName="/ppt/ink/ink4240.xml" ContentType="application/inkml+xml"/>
  <Override PartName="/ppt/ink/ink4241.xml" ContentType="application/inkml+xml"/>
  <Override PartName="/ppt/ink/ink4242.xml" ContentType="application/inkml+xml"/>
  <Override PartName="/ppt/ink/ink4243.xml" ContentType="application/inkml+xml"/>
  <Override PartName="/ppt/ink/ink4244.xml" ContentType="application/inkml+xml"/>
  <Override PartName="/ppt/ink/ink4245.xml" ContentType="application/inkml+xml"/>
  <Override PartName="/ppt/ink/ink4246.xml" ContentType="application/inkml+xml"/>
  <Override PartName="/ppt/ink/ink4247.xml" ContentType="application/inkml+xml"/>
  <Override PartName="/ppt/ink/ink4248.xml" ContentType="application/inkml+xml"/>
  <Override PartName="/ppt/ink/ink4249.xml" ContentType="application/inkml+xml"/>
  <Override PartName="/ppt/ink/ink4250.xml" ContentType="application/inkml+xml"/>
  <Override PartName="/ppt/ink/ink4251.xml" ContentType="application/inkml+xml"/>
  <Override PartName="/ppt/ink/ink4252.xml" ContentType="application/inkml+xml"/>
  <Override PartName="/ppt/ink/ink4253.xml" ContentType="application/inkml+xml"/>
  <Override PartName="/ppt/ink/ink4254.xml" ContentType="application/inkml+xml"/>
  <Override PartName="/ppt/ink/ink4255.xml" ContentType="application/inkml+xml"/>
  <Override PartName="/ppt/ink/ink4256.xml" ContentType="application/inkml+xml"/>
  <Override PartName="/ppt/ink/ink4257.xml" ContentType="application/inkml+xml"/>
  <Override PartName="/ppt/ink/ink4258.xml" ContentType="application/inkml+xml"/>
  <Override PartName="/ppt/ink/ink4259.xml" ContentType="application/inkml+xml"/>
  <Override PartName="/ppt/ink/ink4260.xml" ContentType="application/inkml+xml"/>
  <Override PartName="/ppt/ink/ink4261.xml" ContentType="application/inkml+xml"/>
  <Override PartName="/ppt/ink/ink4262.xml" ContentType="application/inkml+xml"/>
  <Override PartName="/ppt/ink/ink4263.xml" ContentType="application/inkml+xml"/>
  <Override PartName="/ppt/ink/ink4264.xml" ContentType="application/inkml+xml"/>
  <Override PartName="/ppt/ink/ink4265.xml" ContentType="application/inkml+xml"/>
  <Override PartName="/ppt/ink/ink4266.xml" ContentType="application/inkml+xml"/>
  <Override PartName="/ppt/ink/ink4267.xml" ContentType="application/inkml+xml"/>
  <Override PartName="/ppt/ink/ink4268.xml" ContentType="application/inkml+xml"/>
  <Override PartName="/ppt/ink/ink4269.xml" ContentType="application/inkml+xml"/>
  <Override PartName="/ppt/ink/ink4270.xml" ContentType="application/inkml+xml"/>
  <Override PartName="/ppt/ink/ink4271.xml" ContentType="application/inkml+xml"/>
  <Override PartName="/ppt/ink/ink4272.xml" ContentType="application/inkml+xml"/>
  <Override PartName="/ppt/ink/ink4273.xml" ContentType="application/inkml+xml"/>
  <Override PartName="/ppt/ink/ink4274.xml" ContentType="application/inkml+xml"/>
  <Override PartName="/ppt/ink/ink4275.xml" ContentType="application/inkml+xml"/>
  <Override PartName="/ppt/ink/ink4276.xml" ContentType="application/inkml+xml"/>
  <Override PartName="/ppt/ink/ink4277.xml" ContentType="application/inkml+xml"/>
  <Override PartName="/ppt/ink/ink4278.xml" ContentType="application/inkml+xml"/>
  <Override PartName="/ppt/ink/ink4279.xml" ContentType="application/inkml+xml"/>
  <Override PartName="/ppt/ink/ink4280.xml" ContentType="application/inkml+xml"/>
  <Override PartName="/ppt/ink/ink4281.xml" ContentType="application/inkml+xml"/>
  <Override PartName="/ppt/ink/ink4282.xml" ContentType="application/inkml+xml"/>
  <Override PartName="/ppt/ink/ink4283.xml" ContentType="application/inkml+xml"/>
  <Override PartName="/ppt/ink/ink4284.xml" ContentType="application/inkml+xml"/>
  <Override PartName="/ppt/ink/ink4285.xml" ContentType="application/inkml+xml"/>
  <Override PartName="/ppt/ink/ink4286.xml" ContentType="application/inkml+xml"/>
  <Override PartName="/ppt/ink/ink4287.xml" ContentType="application/inkml+xml"/>
  <Override PartName="/ppt/ink/ink4288.xml" ContentType="application/inkml+xml"/>
  <Override PartName="/ppt/ink/ink4289.xml" ContentType="application/inkml+xml"/>
  <Override PartName="/ppt/ink/ink4290.xml" ContentType="application/inkml+xml"/>
  <Override PartName="/ppt/ink/ink4291.xml" ContentType="application/inkml+xml"/>
  <Override PartName="/ppt/ink/ink4292.xml" ContentType="application/inkml+xml"/>
  <Override PartName="/ppt/ink/ink4293.xml" ContentType="application/inkml+xml"/>
  <Override PartName="/ppt/ink/ink4294.xml" ContentType="application/inkml+xml"/>
  <Override PartName="/ppt/ink/ink4295.xml" ContentType="application/inkml+xml"/>
  <Override PartName="/ppt/ink/ink4296.xml" ContentType="application/inkml+xml"/>
  <Override PartName="/ppt/ink/ink4297.xml" ContentType="application/inkml+xml"/>
  <Override PartName="/ppt/ink/ink4298.xml" ContentType="application/inkml+xml"/>
  <Override PartName="/ppt/ink/ink4299.xml" ContentType="application/inkml+xml"/>
  <Override PartName="/ppt/ink/ink4300.xml" ContentType="application/inkml+xml"/>
  <Override PartName="/ppt/ink/ink4301.xml" ContentType="application/inkml+xml"/>
  <Override PartName="/ppt/ink/ink4302.xml" ContentType="application/inkml+xml"/>
  <Override PartName="/ppt/ink/ink4303.xml" ContentType="application/inkml+xml"/>
  <Override PartName="/ppt/ink/ink4304.xml" ContentType="application/inkml+xml"/>
  <Override PartName="/ppt/ink/ink4305.xml" ContentType="application/inkml+xml"/>
  <Override PartName="/ppt/ink/ink4306.xml" ContentType="application/inkml+xml"/>
  <Override PartName="/ppt/ink/ink4307.xml" ContentType="application/inkml+xml"/>
  <Override PartName="/ppt/ink/ink4308.xml" ContentType="application/inkml+xml"/>
  <Override PartName="/ppt/ink/ink4309.xml" ContentType="application/inkml+xml"/>
  <Override PartName="/ppt/ink/ink4310.xml" ContentType="application/inkml+xml"/>
  <Override PartName="/ppt/ink/ink4311.xml" ContentType="application/inkml+xml"/>
  <Override PartName="/ppt/ink/ink4312.xml" ContentType="application/inkml+xml"/>
  <Override PartName="/ppt/ink/ink4313.xml" ContentType="application/inkml+xml"/>
  <Override PartName="/ppt/ink/ink4314.xml" ContentType="application/inkml+xml"/>
  <Override PartName="/ppt/ink/ink4315.xml" ContentType="application/inkml+xml"/>
  <Override PartName="/ppt/ink/ink4316.xml" ContentType="application/inkml+xml"/>
  <Override PartName="/ppt/ink/ink4317.xml" ContentType="application/inkml+xml"/>
  <Override PartName="/ppt/ink/ink4318.xml" ContentType="application/inkml+xml"/>
  <Override PartName="/ppt/ink/ink4319.xml" ContentType="application/inkml+xml"/>
  <Override PartName="/ppt/ink/ink4320.xml" ContentType="application/inkml+xml"/>
  <Override PartName="/ppt/ink/ink4321.xml" ContentType="application/inkml+xml"/>
  <Override PartName="/ppt/ink/ink4322.xml" ContentType="application/inkml+xml"/>
  <Override PartName="/ppt/ink/ink4323.xml" ContentType="application/inkml+xml"/>
  <Override PartName="/ppt/ink/ink4324.xml" ContentType="application/inkml+xml"/>
  <Override PartName="/ppt/ink/ink4325.xml" ContentType="application/inkml+xml"/>
  <Override PartName="/ppt/ink/ink4326.xml" ContentType="application/inkml+xml"/>
  <Override PartName="/ppt/ink/ink4327.xml" ContentType="application/inkml+xml"/>
  <Override PartName="/ppt/ink/ink4328.xml" ContentType="application/inkml+xml"/>
  <Override PartName="/ppt/ink/ink4329.xml" ContentType="application/inkml+xml"/>
  <Override PartName="/ppt/ink/ink4330.xml" ContentType="application/inkml+xml"/>
  <Override PartName="/ppt/ink/ink4331.xml" ContentType="application/inkml+xml"/>
  <Override PartName="/ppt/ink/ink4332.xml" ContentType="application/inkml+xml"/>
  <Override PartName="/ppt/ink/ink4333.xml" ContentType="application/inkml+xml"/>
  <Override PartName="/ppt/ink/ink4334.xml" ContentType="application/inkml+xml"/>
  <Override PartName="/ppt/ink/ink4335.xml" ContentType="application/inkml+xml"/>
  <Override PartName="/ppt/ink/ink4336.xml" ContentType="application/inkml+xml"/>
  <Override PartName="/ppt/ink/ink4337.xml" ContentType="application/inkml+xml"/>
  <Override PartName="/ppt/ink/ink4338.xml" ContentType="application/inkml+xml"/>
  <Override PartName="/ppt/ink/ink4339.xml" ContentType="application/inkml+xml"/>
  <Override PartName="/ppt/ink/ink4340.xml" ContentType="application/inkml+xml"/>
  <Override PartName="/ppt/ink/ink4341.xml" ContentType="application/inkml+xml"/>
  <Override PartName="/ppt/ink/ink4342.xml" ContentType="application/inkml+xml"/>
  <Override PartName="/ppt/ink/ink4343.xml" ContentType="application/inkml+xml"/>
  <Override PartName="/ppt/ink/ink4344.xml" ContentType="application/inkml+xml"/>
  <Override PartName="/ppt/ink/ink4345.xml" ContentType="application/inkml+xml"/>
  <Override PartName="/ppt/notesSlides/notesSlide52.xml" ContentType="application/vnd.openxmlformats-officedocument.presentationml.notesSlide+xml"/>
  <Override PartName="/ppt/ink/ink4346.xml" ContentType="application/inkml+xml"/>
  <Override PartName="/ppt/ink/ink4347.xml" ContentType="application/inkml+xml"/>
  <Override PartName="/ppt/ink/ink4348.xml" ContentType="application/inkml+xml"/>
  <Override PartName="/ppt/ink/ink4349.xml" ContentType="application/inkml+xml"/>
  <Override PartName="/ppt/ink/ink4350.xml" ContentType="application/inkml+xml"/>
  <Override PartName="/ppt/ink/ink4351.xml" ContentType="application/inkml+xml"/>
  <Override PartName="/ppt/ink/ink4352.xml" ContentType="application/inkml+xml"/>
  <Override PartName="/ppt/ink/ink4353.xml" ContentType="application/inkml+xml"/>
  <Override PartName="/ppt/ink/ink4354.xml" ContentType="application/inkml+xml"/>
  <Override PartName="/ppt/ink/ink4355.xml" ContentType="application/inkml+xml"/>
  <Override PartName="/ppt/ink/ink4356.xml" ContentType="application/inkml+xml"/>
  <Override PartName="/ppt/ink/ink4357.xml" ContentType="application/inkml+xml"/>
  <Override PartName="/ppt/ink/ink4358.xml" ContentType="application/inkml+xml"/>
  <Override PartName="/ppt/ink/ink4359.xml" ContentType="application/inkml+xml"/>
  <Override PartName="/ppt/ink/ink4360.xml" ContentType="application/inkml+xml"/>
  <Override PartName="/ppt/ink/ink4361.xml" ContentType="application/inkml+xml"/>
  <Override PartName="/ppt/ink/ink4362.xml" ContentType="application/inkml+xml"/>
  <Override PartName="/ppt/ink/ink4363.xml" ContentType="application/inkml+xml"/>
  <Override PartName="/ppt/ink/ink4364.xml" ContentType="application/inkml+xml"/>
  <Override PartName="/ppt/ink/ink4365.xml" ContentType="application/inkml+xml"/>
  <Override PartName="/ppt/ink/ink4366.xml" ContentType="application/inkml+xml"/>
  <Override PartName="/ppt/ink/ink4367.xml" ContentType="application/inkml+xml"/>
  <Override PartName="/ppt/ink/ink4368.xml" ContentType="application/inkml+xml"/>
  <Override PartName="/ppt/ink/ink4369.xml" ContentType="application/inkml+xml"/>
  <Override PartName="/ppt/ink/ink4370.xml" ContentType="application/inkml+xml"/>
  <Override PartName="/ppt/ink/ink4371.xml" ContentType="application/inkml+xml"/>
  <Override PartName="/ppt/ink/ink4372.xml" ContentType="application/inkml+xml"/>
  <Override PartName="/ppt/ink/ink4373.xml" ContentType="application/inkml+xml"/>
  <Override PartName="/ppt/ink/ink4374.xml" ContentType="application/inkml+xml"/>
  <Override PartName="/ppt/ink/ink4375.xml" ContentType="application/inkml+xml"/>
  <Override PartName="/ppt/ink/ink4376.xml" ContentType="application/inkml+xml"/>
  <Override PartName="/ppt/ink/ink4377.xml" ContentType="application/inkml+xml"/>
  <Override PartName="/ppt/ink/ink4378.xml" ContentType="application/inkml+xml"/>
  <Override PartName="/ppt/ink/ink4379.xml" ContentType="application/inkml+xml"/>
  <Override PartName="/ppt/ink/ink4380.xml" ContentType="application/inkml+xml"/>
  <Override PartName="/ppt/ink/ink4381.xml" ContentType="application/inkml+xml"/>
  <Override PartName="/ppt/ink/ink4382.xml" ContentType="application/inkml+xml"/>
  <Override PartName="/ppt/ink/ink4383.xml" ContentType="application/inkml+xml"/>
  <Override PartName="/ppt/ink/ink4384.xml" ContentType="application/inkml+xml"/>
  <Override PartName="/ppt/ink/ink4385.xml" ContentType="application/inkml+xml"/>
  <Override PartName="/ppt/ink/ink4386.xml" ContentType="application/inkml+xml"/>
  <Override PartName="/ppt/ink/ink4387.xml" ContentType="application/inkml+xml"/>
  <Override PartName="/ppt/ink/ink4388.xml" ContentType="application/inkml+xml"/>
  <Override PartName="/ppt/ink/ink4389.xml" ContentType="application/inkml+xml"/>
  <Override PartName="/ppt/ink/ink4390.xml" ContentType="application/inkml+xml"/>
  <Override PartName="/ppt/ink/ink4391.xml" ContentType="application/inkml+xml"/>
  <Override PartName="/ppt/ink/ink4392.xml" ContentType="application/inkml+xml"/>
  <Override PartName="/ppt/ink/ink4393.xml" ContentType="application/inkml+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sldIdLst>
    <p:sldId id="830" r:id="rId2"/>
    <p:sldId id="975" r:id="rId3"/>
    <p:sldId id="453" r:id="rId4"/>
    <p:sldId id="833" r:id="rId5"/>
    <p:sldId id="1203" r:id="rId6"/>
    <p:sldId id="1204" r:id="rId7"/>
    <p:sldId id="1362" r:id="rId8"/>
    <p:sldId id="1206" r:id="rId9"/>
    <p:sldId id="1208" r:id="rId10"/>
    <p:sldId id="1364" r:id="rId11"/>
    <p:sldId id="1212" r:id="rId12"/>
    <p:sldId id="1213" r:id="rId13"/>
    <p:sldId id="1214" r:id="rId14"/>
    <p:sldId id="1215" r:id="rId15"/>
    <p:sldId id="1361" r:id="rId16"/>
    <p:sldId id="1223" r:id="rId17"/>
    <p:sldId id="1528" r:id="rId18"/>
    <p:sldId id="1216" r:id="rId19"/>
    <p:sldId id="1211" r:id="rId20"/>
    <p:sldId id="1255" r:id="rId21"/>
    <p:sldId id="1218" r:id="rId22"/>
    <p:sldId id="1222" r:id="rId23"/>
    <p:sldId id="1224" r:id="rId24"/>
    <p:sldId id="1225" r:id="rId25"/>
    <p:sldId id="1253" r:id="rId26"/>
    <p:sldId id="1228" r:id="rId27"/>
    <p:sldId id="1229" r:id="rId28"/>
    <p:sldId id="1232" r:id="rId29"/>
    <p:sldId id="1233" r:id="rId30"/>
    <p:sldId id="1234" r:id="rId31"/>
    <p:sldId id="1235" r:id="rId32"/>
    <p:sldId id="1530" r:id="rId33"/>
    <p:sldId id="1236" r:id="rId34"/>
    <p:sldId id="1237" r:id="rId35"/>
    <p:sldId id="1531" r:id="rId36"/>
    <p:sldId id="1219" r:id="rId37"/>
    <p:sldId id="1239" r:id="rId38"/>
    <p:sldId id="1240" r:id="rId39"/>
    <p:sldId id="1241" r:id="rId40"/>
    <p:sldId id="1242" r:id="rId41"/>
    <p:sldId id="1247" r:id="rId42"/>
    <p:sldId id="1248" r:id="rId43"/>
    <p:sldId id="1249" r:id="rId44"/>
    <p:sldId id="1250" r:id="rId45"/>
    <p:sldId id="1251" r:id="rId46"/>
    <p:sldId id="1385" r:id="rId47"/>
    <p:sldId id="1386" r:id="rId48"/>
    <p:sldId id="1387" r:id="rId49"/>
    <p:sldId id="1388" r:id="rId50"/>
    <p:sldId id="1389" r:id="rId51"/>
    <p:sldId id="1390" r:id="rId52"/>
    <p:sldId id="1262" r:id="rId53"/>
    <p:sldId id="1263" r:id="rId54"/>
    <p:sldId id="1264" r:id="rId55"/>
    <p:sldId id="1265" r:id="rId56"/>
    <p:sldId id="1266" r:id="rId57"/>
    <p:sldId id="1267" r:id="rId58"/>
    <p:sldId id="1268" r:id="rId59"/>
    <p:sldId id="1269" r:id="rId60"/>
    <p:sldId id="1270" r:id="rId61"/>
    <p:sldId id="1271" r:id="rId62"/>
    <p:sldId id="1272" r:id="rId63"/>
    <p:sldId id="1273" r:id="rId64"/>
    <p:sldId id="1274" r:id="rId65"/>
    <p:sldId id="1275" r:id="rId66"/>
    <p:sldId id="1276" r:id="rId67"/>
    <p:sldId id="1277" r:id="rId68"/>
    <p:sldId id="1278" r:id="rId69"/>
    <p:sldId id="1279" r:id="rId70"/>
    <p:sldId id="1280" r:id="rId71"/>
    <p:sldId id="1281" r:id="rId72"/>
    <p:sldId id="1282" r:id="rId73"/>
    <p:sldId id="1283" r:id="rId74"/>
    <p:sldId id="1285" r:id="rId75"/>
    <p:sldId id="1286" r:id="rId76"/>
    <p:sldId id="1288" r:id="rId77"/>
    <p:sldId id="1289" r:id="rId78"/>
    <p:sldId id="1290" r:id="rId79"/>
  </p:sldIdLst>
  <p:sldSz cx="12192000" cy="6858000"/>
  <p:notesSz cx="6865938" cy="9998075"/>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8" autoAdjust="0"/>
    <p:restoredTop sz="94660"/>
  </p:normalViewPr>
  <p:slideViewPr>
    <p:cSldViewPr snapToGrid="0">
      <p:cViewPr varScale="1">
        <p:scale>
          <a:sx n="113" d="100"/>
          <a:sy n="113" d="100"/>
        </p:scale>
        <p:origin x="22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3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10.emf"/></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0:32.073"/>
    </inkml:context>
    <inkml:brush xml:id="br0">
      <inkml:brushProperty name="width" value="0.025" units="cm"/>
      <inkml:brushProperty name="height" value="0.025" units="cm"/>
    </inkml:brush>
  </inkml:definitions>
  <inkml:trace contextRef="#ctx0" brushRef="#br0">1195 335 6342,'-192'24'4604,"83"-12"-3439,0 4 0,-182 52-1,265-57-1006,1 0-1,0 1 0,1 2 0,0 0 1,1 2-1,1 1 0,1 0 1,0 1-1,1 2 0,1 0 0,1 1 1,1 1-1,-23 37 0,15-17-72,1 2 0,3 0 0,2 2 0,2 0 0,1 1 1,-15 86-1,23-81-39,3 1 0,3-1 1,1 0-1,3 1 0,2-1 1,3 0-1,2 0 0,2-1 1,33 95-1,-20-83-34,3-2 0,3 0 0,2-2 1,3-1-1,2-2 0,3-2 0,59 64 0,-41-60 3,3-3-1,1-3 1,3-2 0,2-3-1,2-4 1,146 69-1,-69-52 38,2-6-1,257 57 0,44-16 305,3-19 0,547 21 0,401-83-148,-90-118-55,-14-105-124,-558 50 17,-539 105-37,314-130 0,-450 157 1,-2-3 0,-1-3-1,-1-2 1,-2-2 0,62-54 0,-98 73-18,-1-1 1,0-1-1,-2-1 0,-1-1 1,0 0-1,-2-1 0,0-1 0,-2 0 1,0-1-1,-2 0 0,-1-1 1,-1 0-1,-1-1 0,-1 0 1,5-43-1,-10 42 4,-1-1 0,-1 0 0,-1 0 1,-2 0-1,-1 1 0,-1-1 0,-1 1 1,-2 0-1,-1 1 0,-1 0 0,-1 0 1,-1 1-1,-1 0 0,-2 1 0,0 1 0,-24-28 1,-5 0 8,-1 2 1,-2 2 0,-3 2-1,-2 3 1,-73-49-1,-304-158 95,176 124 242,-4 10 0,-6 12-1,-4 11 1,-4 12-1,-3 12 1,-3 12 0,-564-41-1,-467 111-1218,2 87 991,890-64-109,259-23 23,-833 102 19,856-89-173,2 5 0,1 6-1,2 5 1,2 6-1,-155 83 1,-36 65-2794,236-142 91,-88 52-9060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4:10.526"/>
    </inkml:context>
    <inkml:brush xml:id="br0">
      <inkml:brushProperty name="width" value="0.025" units="cm"/>
      <inkml:brushProperty name="height" value="0.025" units="cm"/>
    </inkml:brush>
  </inkml:definitions>
  <inkml:trace contextRef="#ctx0" brushRef="#br0">2565 463 8840,'-264'-25'-6,"-177"-13"80,304 33-89,-165 13 0,238 0 187,1 3 1,1 2-1,0 3 1,1 3-1,1 2 1,1 3-1,1 3 1,1 2 0,1 2-1,2 3 1,-68 56-1,59-38-7,3 3 0,2 2 0,3 3 0,2 2 0,3 3 0,3 2 0,3 1 0,-52 108 0,74-124-170,2 0 0,2 1 0,3 1 0,2 0 0,3 1 1,1 0-1,4 1 0,1 0 0,3-1 0,3 1 0,2 0 0,22 107 0,16 22 0,9-1-1,7-3 1,99 210 0,-124-322-16,4-3 0,2 0 0,4-3 0,2-1 0,2-3 0,3-1 0,3-3 0,2-2 0,2-3 0,3-2 0,1-3 0,3-2 0,107 53 0,-59-46 6,2-5 0,1-6 0,2-4 0,136 22 0,493 37 53,440-35 529,-866-66-154,542-79 0,-294-23-36,-5-25 1,609-230-1,-730 190-173,-9-19 0,-8-18 0,436-293 1,-837 488-177,385-266 258,-356 241-228,-3-3 0,-1-2 0,-3-2 0,-1-2 0,50-75-1,-80 101 29,-1-1-1,0 0 0,-2-1 0,-1 0 0,-2-1 0,0-1 0,9-54 0,-15 59-11,-1-1-1,-1 1 1,-1 0-1,-1 0 1,-1 0-1,-1 0 1,-1 0-1,-1 0 1,-1 1-1,-11-27 1,-6-1-5,-1 2 0,-3 1 0,-2 1 0,-2 1 0,-2 1 0,-1 2 1,-74-68-1,21 34-17,-2 4 0,-166-101 1,108 90 8,-3 6 0,-3 6 1,-3 8-1,-3 6 0,-208-45 0,83 43 141,-2 13-1,-360-12 0,241 46-453,0 17-1,-780 111 0,323 61-3238,410-67-144</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2.080"/>
    </inkml:context>
    <inkml:brush xml:id="br0">
      <inkml:brushProperty name="width" value="0.025" units="cm"/>
      <inkml:brushProperty name="height" value="0.025" units="cm"/>
    </inkml:brush>
  </inkml:definitions>
  <inkml:trace contextRef="#ctx0" brushRef="#br0">134 183 13965,'0'0'3411,"-10"5"-261,-2 1-2439,0 0 1,1 1-1,0 1 1,-17 14-1,23-18-577,1 1-1,-1-1 1,1 1 0,0-1 0,1 1-1,-1 0 1,1 1 0,0-1-1,1 1 1,-1-1 0,1 1 0,0 0-1,0 0 1,-1 10 0,3-15-147,0 0 1,-1-1 0,1 1-1,0 0 1,0-1-1,0 1 1,0 0 0,0-1-1,1 1 1,-1 0-1,0-1 1,0 1 0,0-1-1,1 1 1,-1 0-1,0-1 1,0 1 0,1-1-1,-1 1 1,1-1-1,-1 1 1,0-1 0,1 1-1,-1-1 1,1 1 0,-1-1-1,1 1 1,-1-1-1,1 0 1,0 1 0,23-1-137,-18-2 169,0 0 1,0 0-1,0 0 0,0-1 0,8-5 1,8-12 24,-1-1 1,-1-1 0,0-1-1,-2 0 1,-1-2 0,-1 0-1,13-29 1,25-34 1580,-34 65-1153,-22 41-290,-21 42 229,12-40-35,1 0 0,2 0 0,0 1 0,1 0 0,0 0 0,2 1 0,-4 33 0,9-52-370,0-1 0,0 0 1,0 0-1,0 0 0,0 0 1,0 0-1,1 0 0,-1 0 1,1 0-1,0 0 0,-1 0 0,1 0 1,0 0-1,0-1 0,0 1 1,0 0-1,1 0 0,-1-1 1,0 1-1,1-1 0,-1 1 1,1-1-1,-1 0 0,1 1 1,0-1-1,0 0 0,-1 0 0,1 0 1,0 0-1,0-1 0,0 1 1,0 0-1,0-1 0,0 1 1,0-1-1,0 0 0,3 0 1,0 0-31,-1 0 1,1 0 0,-1 0 0,0-1-1,1 1 1,-1-1 0,0-1 0,0 1-1,1 0 1,-1-1 0,0 0-1,-1 0 1,1 0 0,0-1 0,0 1-1,-1-1 1,5-4 0,-4 3 31,1-1 1,-1 1 0,0-1-1,0-1 1,-1 1-1,0 0 1,0-1-1,0 0 1,0 1-1,-1-1 1,0 0-1,0 0 1,1-11-1,-3 16 2,0 1 0,-1 0 0,1-1 0,0 1 0,0 0 0,-1 0 0,1-1 0,0 1 0,-1 0 0,1-1 0,0 1 0,-1 0 0,1 0 0,0 0 0,-1 0 0,1-1 0,-1 1 0,1 0 0,0 0 0,-1 0 0,1 0 0,-1 0 0,1 0 0,-1 0 0,1 0 0,0 0 0,-1 0 0,1 0 0,-1 0 0,1 0 0,0 0 0,-1 1-1,1-1 1,-1 0 0,1 0 0,0 0 0,-1 1 0,1-1 0,0 0 0,-1 0 0,1 1 0,0-1 0,0 0 0,-1 1 0,1-1 0,0 0 0,-1 1 0,-18 13 39,15-11-48,1 0 0,0 0 0,-1 0 0,1 1 0,1 0 0,-1 0 0,0-1 1,1 1-1,0 1 0,0-1 0,0 0 0,1 0 0,-1 1 0,1-1 0,0 1 0,0-1 0,0 7 0,2-11-5,-1 1-1,1-1 1,0 1-1,-1-1 0,1 0 1,0 1-1,-1-1 1,1 0-1,0 0 1,0 1-1,-1-1 0,1 0 1,0 0-1,0 0 1,0 0-1,-1 0 1,1 0-1,0 0 0,0 0 1,-1-1-1,1 1 1,0 0-1,0 0 0,-1-1 1,1 1-1,0 0 1,-1-1-1,2 0 1,22-8-214,-2-6 144,2 2 0,0 1-1,31-12 1,-47 22 105,0-1 1,-1 1-1,1 1 0,0 0 1,0 0-1,0 0 0,0 1 1,0 0-1,0 1 0,0 0 1,0 0-1,0 0 0,-1 1 1,1 1-1,10 3 0,-15-4-17,1-1 0,-1 0 0,1 1 0,-1-1 0,1-1 0,-1 1 0,1-1 0,-1 1 0,1-1 0,-1 0 0,1 0 0,0 0 0,-1-1 0,1 0 0,-1 1 0,7-3 0,-2-1 42,0 0 1,0-1-1,0 0 0,13-11 0,-15 11-142,0 0 0,0 1 0,1-1 0,-1 1 0,1 1 0,0-1 0,0 1 0,13-4 0,-19 11 41,0-1 0,0 0 0,0 0 1,-1 1-1,1-1 0,-1 0 0,0 1 0,0-1 0,0 0 0,-1 6 0,1-4 15,2 13 22,0-1 0,1 0 1,1 0-1,0 0 1,2-1-1,9 24 1,-6-19-467,-1 1 1,9 45 0,-14-49 682,-1 0-1,-1 0 1,-1 1 0,0-1 0,-5 25-1,4-37-111,0-1-1,-1 0 1,1 1 0,-1-1-1,0 0 1,-1 0-1,1 0 1,-1 0-1,-6 8 1,7-11-74,-1 0-1,1 1 1,0-1 0,-1 0 0,0-1-1,1 1 1,-1 0 0,0-1 0,0 1-1,0-1 1,0 0 0,0 0 0,0 0-1,0-1 1,0 1 0,0-1 0,-1 1-1,-3-1 1,5-1-24,0 1 0,0-1 0,0 0 0,0 1 0,0-1 0,1 0 0,-1 0 0,0 0 0,1 0 0,-1-1 0,1 1 0,-1 0 0,1-1 0,-1 1 0,1-1 0,0 1 0,0-1 0,0 0 0,0 1 0,0-1 0,0 0 0,0 0 0,1 0 0,-1 0 0,1 0 0,-1-2 0,-11-55 0,12 58 0,-2-13-104,0 0 0,2 0 0,-1 0 0,2 0 0,0 1 1,4-24-1,-2 28-116,0 1-1,0-1 1,1 1 0,0 0 0,0 0 0,1 1 0,0-1 0,0 1 0,0 0 0,1 1 0,12-11-1,27-21-5740,-13 14-1381,10-5-7888</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5.708"/>
    </inkml:context>
    <inkml:brush xml:id="br0">
      <inkml:brushProperty name="width" value="0.025" units="cm"/>
      <inkml:brushProperty name="height" value="0.025" units="cm"/>
      <inkml:brushProperty name="color" value="#004F8B"/>
    </inkml:brush>
  </inkml:definitions>
  <inkml:trace contextRef="#ctx0" brushRef="#br0">55 0 16303,'0'0'13709,"-5"13"-12294,-6 20-1147,1 1 0,1 0 0,2 0 0,-6 70 0,13-94-425,2 32-1953,-2-41 2028,0 0 0,1 0 0,-1 0 0,0-1 0,0 1 0,1 0 0,-1 0 0,0 0 0,1-1 0,-1 1 0,1 0 0,-1 0 0,1-1-1,-1 1 1,1 0 0,0-1 0,-1 1 0,1-1 0,0 1 0,-1-1 0,1 1 0,0-1 0,0 1 0,-1-1 0,1 0 0,0 1 0,0-1 0,0 0 0,0 0 0,-1 1 0,1-1 0,0 0 0,0 0 0,0 0 0,0 0 0,0 0 0,0-1 0,1 1-1,5-5-4540,0-9-1943</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6.049"/>
    </inkml:context>
    <inkml:brush xml:id="br0">
      <inkml:brushProperty name="width" value="0.025" units="cm"/>
      <inkml:brushProperty name="height" value="0.025" units="cm"/>
      <inkml:brushProperty name="color" value="#004F8B"/>
    </inkml:brush>
  </inkml:definitions>
  <inkml:trace contextRef="#ctx0" brushRef="#br0">19 1 17168,'0'0'11681,"3"9"-11083,1 11-391,-1 0 0,-1 0 1,-1 0-1,-1 0 1,0 0-1,-6 35 1,-6 82-610,10-78-5026,2-58 4630,0 3-2851,-11-6-11368</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6.438"/>
    </inkml:context>
    <inkml:brush xml:id="br0">
      <inkml:brushProperty name="width" value="0.025" units="cm"/>
      <inkml:brushProperty name="height" value="0.025" units="cm"/>
      <inkml:brushProperty name="color" value="#004F8B"/>
    </inkml:brush>
  </inkml:definitions>
  <inkml:trace contextRef="#ctx0" brushRef="#br0">10 97 14798,'-2'-9'3817,"0"3"-3660,-3-37 5600,5 42-5585,0-1 0,0 1 0,1-1 0,-1 1 0,0-1 0,1 1 0,-1-1 1,1 1-1,0 0 0,0-1 0,-1 1 0,1 0 0,0 0 0,0 0 0,0-1 0,0 1 0,0 0 0,0 0 0,0 0 0,1 1 0,-1-1 0,0 0 0,1 0 0,-1 1 1,0-1-1,1 1 0,-1-1 0,1 1 0,-1-1 0,3 1 0,23-4 108,0 2 0,1 1 0,-1 1 0,1 2 1,38 6-1,-1 4-317,68 23 0,-126-33-38,1 0 1,-1 1 0,0 0 0,0 0-1,0 1 1,10 7 0,-16-10 82,0 0 0,0 0 1,0-1-1,0 1 0,0 1 1,0-1-1,0 0 0,0 0 0,-1 0 1,1 0-1,0 1 0,-1-1 1,1 0-1,-1 0 0,1 1 1,-1-1-1,0 0 0,1 1 0,-1-1 1,0 1-1,0-1 0,0 0 1,0 1-1,0-1 0,0 1 1,-1-1-1,1 0 0,0 1 0,-1-1 1,1 0-1,-1 1 0,1-1 1,-1 0-1,0 1 0,1-1 1,-1 0-1,0 0 0,0 0 0,0 0 1,0 0-1,0 0 0,0 0 1,-2 1-1,-8 7 111,0 0 0,-1-1-1,0 0 1,0-1 0,-1-1 0,1 0-1,-22 7 1,-8 1 132,-49 8 0,73-19-251,71-33-8136,-19 14 1250</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6.782"/>
    </inkml:context>
    <inkml:brush xml:id="br0">
      <inkml:brushProperty name="width" value="0.025" units="cm"/>
      <inkml:brushProperty name="height" value="0.025" units="cm"/>
      <inkml:brushProperty name="color" value="#004F8B"/>
    </inkml:brush>
  </inkml:definitions>
  <inkml:trace contextRef="#ctx0" brushRef="#br0">0 64 22389,'0'0'10378,"66"3"-10378,-27-3 0,3-7 0,3-4-641,-7-5-2722,-4 1-3171,-8-2-4773</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7.153"/>
    </inkml:context>
    <inkml:brush xml:id="br0">
      <inkml:brushProperty name="width" value="0.025" units="cm"/>
      <inkml:brushProperty name="height" value="0.025" units="cm"/>
      <inkml:brushProperty name="color" value="#004F8B"/>
    </inkml:brush>
  </inkml:definitions>
  <inkml:trace contextRef="#ctx0" brushRef="#br0">116 1 22934,'0'0'8296,"-26"78"-8393,21-39-127,-3 5-512,0 0-97,3-2-192,-5-4-673,1-6-256,-2-9 417,0-9-1122,1-10-1857,-2-4-2723</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7.495"/>
    </inkml:context>
    <inkml:brush xml:id="br0">
      <inkml:brushProperty name="width" value="0.025" units="cm"/>
      <inkml:brushProperty name="height" value="0.025" units="cm"/>
      <inkml:brushProperty name="color" value="#004F8B"/>
    </inkml:brush>
  </inkml:definitions>
  <inkml:trace contextRef="#ctx0" brushRef="#br0">0 102 12107,'2'-11'3780,"-2"9"-3688,0-2 202,0 1-1,1-1 0,-1 1 0,1-1 0,-1 1 1,1 0-1,0-1 0,1 1 0,-1 0 0,0 0 1,1 0-1,0-1 0,0 2 0,0-1 1,0 0-1,0 0 0,0 1 0,1-1 0,-1 1 1,1 0-1,0-1 0,0 1 0,0 1 1,0-1-1,0 0 0,0 1 0,0-1 0,0 1 1,1 0-1,3-1 0,12-1 502,0 1-1,0 0 1,0 1-1,1 2 1,26 2-1,-21 1-547,1 1 0,-1 2 0,0 0 1,-1 1-1,1 2 0,28 15 0,-49-23-208,0 1-1,0-1 1,-1 1 0,1-1 0,0 1 0,-1 0-1,0 1 1,0-1 0,0 0 0,0 1 0,0 0-1,-1-1 1,1 1 0,-1 0 0,3 8-1,-4-9-14,-1 0-1,1 0 0,-1 0 0,0 0 1,0 0-1,0 0 0,0 0 0,0 0 0,-1 0 1,1 0-1,-1 0 0,0 0 0,0 0 1,0 0-1,0-1 0,-1 1 0,1 0 0,-1-1 1,1 1-1,-1-1 0,0 1 0,0-1 1,0 0-1,-5 4 0,-3 2-23,-1 0 0,0-1 0,-23 12 0,-23 16 0,57-35 0,-1 1 0,1-1 0,0 1 0,0-1 0,0 1 0,0-1 0,0 1 0,0-1 0,0 1 0,0 0 0,0-1 0,0 1 0,0-1 0,0 1 0,1-1 0,-1 1 0,0-1 0,0 1 0,1-1 0,-1 1 0,0-1 0,0 1 0,1-1 0,-1 1 0,1-1 0,-1 0 0,0 1 0,1-1 0,-1 1 0,1-1 0,-1 0 0,1 0 0,-1 1 0,1-1 0,0 0 0,25 19 0,-20-16 0,44 37 215,-34-27-694,0 0 1,1-1-1,1 0 1,35 17-1,-24-20-8105</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8.021"/>
    </inkml:context>
    <inkml:brush xml:id="br0">
      <inkml:brushProperty name="width" value="0.025" units="cm"/>
      <inkml:brushProperty name="height" value="0.025" units="cm"/>
      <inkml:brushProperty name="color" value="#004F8B"/>
    </inkml:brush>
  </inkml:definitions>
  <inkml:trace contextRef="#ctx0" brushRef="#br0">29 0 11627,'0'0'18802,"-11"58"-17585,5-26-288,0 5-737,0 3-192,6-1-320,0-1-1602,0-6-2274,0-5-1922,0-10-4580</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9.391"/>
    </inkml:context>
    <inkml:brush xml:id="br0">
      <inkml:brushProperty name="width" value="0.025" units="cm"/>
      <inkml:brushProperty name="height" value="0.025" units="cm"/>
      <inkml:brushProperty name="color" value="#004F8B"/>
    </inkml:brush>
  </inkml:definitions>
  <inkml:trace contextRef="#ctx0" brushRef="#br0">1 44 17360,'0'0'11515,"12"-6"-10927,-9 4-532,6-3 90,0 1-1,0 0 0,0 0 1,0 1-1,1 0 1,-1 1-1,1 0 1,0 0-1,9 0 0,14 1 260,-22-1-355,0 1 0,0 0 0,0 1 0,-1 0 0,1 1 0,0 0 1,0 1-1,-1 0 0,1 1 0,14 5 0,-23-7-64,-1 0 1,1 0-1,-1 1 0,1-1 1,-1 0-1,0 1 0,1-1 1,-1 1-1,0-1 0,0 1 1,0-1-1,0 1 0,0 0 1,-1-1-1,1 1 0,0 0 1,-1 0-1,0 0 1,1 0-1,-1-1 0,0 1 1,0 0-1,0 0 0,0 0 1,0 0-1,0 0 0,0 0 1,-1-1-1,1 1 0,-1 0 1,1 0-1,-1 0 0,0-1 1,0 1-1,0 0 0,0-1 1,0 1-1,-2 2 1,-4 5-25,0 0 0,-1 0 1,1-1-1,-18 14 0,-29 13 91,42-28-45,0 0 0,0 1 0,-18 16 1,67-33-653,-18 6 588,0-3 9,2 2 0,-1 0 0,0 1-1,1 1 1,40 1 0,-57 1 31,0 0 1,1 1-1,-1 0 1,0-1-1,0 1 1,0 1-1,0-1 0,0 0 1,0 1-1,0 0 1,0 0-1,-1 0 1,1 1-1,-1-1 1,1 1-1,-1 0 1,0-1-1,0 2 0,0-1 1,-1 0-1,1 0 1,-1 1-1,1 0 1,-1-1-1,-1 1 1,1 0-1,0 0 1,-1 0-1,0 0 1,0 0-1,0 0 0,0 1 1,-1-1-1,1 8 1,-2-2 120,0-1 1,-1 1-1,1 0 1,-2-1-1,0 1 0,0-1 1,0 0-1,-1 0 1,-1 0-1,1-1 1,-1 1-1,-1-1 0,-12 14 1,8-9 84,-1-1 1,-1-1-1,0 0 1,0 0-1,-1-1 1,-1-1-1,-25 14 1,35-21-191,-2 0 0,1 0 0,0 0 0,0-1 0,-1 0 0,1 0 0,0-1 0,-1 1 0,1-1 0,-1 0 0,1 0 0,-1-1 0,1 0 0,0 0 0,-1 0 0,1-1 0,0 1 0,0-1 0,0 0 0,0-1 0,0 1 0,0-1 0,1 0 0,0 0 0,-1-1 0,1 1 0,0-1 0,0 0 0,1 0 0,-1 0 0,1-1 0,-5-8 0,22 12-3877,16 0-8870,-9 0-97</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9.751"/>
    </inkml:context>
    <inkml:brush xml:id="br0">
      <inkml:brushProperty name="width" value="0.025" units="cm"/>
      <inkml:brushProperty name="height" value="0.025" units="cm"/>
      <inkml:brushProperty name="color" value="#004F8B"/>
    </inkml:brush>
  </inkml:definitions>
  <inkml:trace contextRef="#ctx0" brushRef="#br0">28 0 18866,'0'0'10378,"8"59"-8905,-8-31-544,0 0 32,-7 6-801,-3-1-160,4-2 0,-1-3 0,2-2 0,4-4-961,1-9-2402,0-7-2819</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0.081"/>
    </inkml:context>
    <inkml:brush xml:id="br0">
      <inkml:brushProperty name="width" value="0.025" units="cm"/>
      <inkml:brushProperty name="height" value="0.025" units="cm"/>
      <inkml:brushProperty name="color" value="#004F8B"/>
    </inkml:brush>
  </inkml:definitions>
  <inkml:trace contextRef="#ctx0" brushRef="#br0">43 1 15471,'0'0'13132,"3"80"-12972,-10-39-64,-1 9-64,-2 0 32,4-2-64,0-3 32,2-6-864,1-10-1026,1-7 64,2-14-1281</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2.422"/>
    </inkml:context>
    <inkml:brush xml:id="br0">
      <inkml:brushProperty name="width" value="0.025" units="cm"/>
      <inkml:brushProperty name="height" value="0.025" units="cm"/>
    </inkml:brush>
  </inkml:definitions>
  <inkml:trace contextRef="#ctx0" brushRef="#br0">198 16 18962,'0'0'11104,"-9"-3"-8782,-32-9-1943,39 12-379,0 0 0,1 0 0,-1 0 0,1 0 0,-1 0 0,0 0 0,1 0 0,-1 0 0,1 0 0,-1 1 0,1-1 0,-1 1 0,1-1 0,-1 1 0,1 0 0,-1 0 0,1-1 0,0 1 0,-1 0 0,1 0 0,0 0 0,0 0 0,0 1 0,0-1 0,0 0 0,0 0 0,0 1 0,0-1 0,0 0 0,1 1 0,-1-1 0,0 1 0,1-1 0,0 1 0,-1-1 0,1 1 0,0 0 0,-1-1 0,1 2 0,0 0 0,-1 0 0,1 0 0,0 0 0,0 0 0,0-1 0,0 1 0,1 0 0,-1 0 0,1 0 0,-1 0 0,1-1 0,0 1 0,0 0 0,0-1 0,1 1 0,-1-1 0,0 1 0,4 3 0,5 0-421,-1 0 0,1-1 0,0-1 0,0 0 1,17 4-1,-15-4-117,0 0 0,0 0 0,16 10 1,-27-14 542,-1 1 0,1-1 1,0 0-1,0 1 0,-1-1 0,1 1 1,0-1-1,-1 1 0,1 0 1,0-1-1,-1 1 0,1-1 1,-1 1-1,1 0 0,-1 0 1,1-1-1,-1 1 0,0 0 1,1 0-1,-1 0 0,0-1 1,1 1-1,-1 0 0,0 0 0,0 0 1,0 0-1,0 0 0,0-1 1,0 1-1,0 0 0,0 0 1,0 0-1,-1 0 0,1-1 1,0 1-1,0 0 0,-1 0 1,1 0-1,-1-1 0,1 1 1,0 0-1,-1 0 0,0-1 0,1 1 1,-1 0-1,1-1 0,-1 1 1,0-1-1,1 1 0,-1-1 1,-1 1-1,-40 23 685,28-18-1062,-1-2 1,0 0 0,0-1-1,-23 2 1,-29-2-6682,14-4-2300</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0.452"/>
    </inkml:context>
    <inkml:brush xml:id="br0">
      <inkml:brushProperty name="width" value="0.025" units="cm"/>
      <inkml:brushProperty name="height" value="0.025" units="cm"/>
      <inkml:brushProperty name="color" value="#004F8B"/>
    </inkml:brush>
  </inkml:definitions>
  <inkml:trace contextRef="#ctx0" brushRef="#br0">29 180 14926,'0'0'5264,"-5"-9"-2878,2 4-2182,-15-36 1524,17 39-1624,1-1 1,-1 1-1,1 0 0,0-1 1,0 1-1,0 0 0,0-1 1,0 1-1,1 0 1,-1-1-1,1 1 0,-1 0 1,1 0-1,0-1 0,0 1 1,0 0-1,0 0 1,0 0-1,0 0 0,1 0 1,1-2-1,5-4 229,1 1 0,0 0-1,0 1 1,0-1 0,1 2 0,-1 0 0,1 0-1,1 0 1,-1 2 0,1-1 0,-1 1-1,1 1 1,0 0 0,19-1 0,-22 2-321,1 0 0,0 1 0,0 1 0,0-1 0,0 1 0,0 1 0,-1 0 0,1 0 0,-1 1 0,1 0 0,-1 0 1,0 1-1,0 0 0,0 0 0,-1 1 0,1 0 0,-1 0 0,11 12 0,-17-16-9,1 0 1,-1 1-1,0-1 0,0 1 1,0-1-1,0 1 1,0 0-1,0 0 0,0-1 1,0 1-1,-1 0 0,1 0 1,0 0-1,-1 0 1,0 0-1,0 0 0,1 0 1,-1 0-1,0 0 1,-1-1-1,1 1 0,0 0 1,0 0-1,-2 4 0,0-3 19,0 0-1,0 1 1,0-1 0,0 0-1,-1 0 1,1 0-1,-1 0 1,0 0-1,0-1 1,0 1-1,-6 2 1,-6 4 58,-1-1 0,0 0-1,0-2 1,-24 7 0,34-11-80,3 0 0,-1-1 0,1 0 0,-1 0 0,0 0 0,1-1 0,-1 1 0,0-1 0,1 0 0,-1 0 0,0 0 0,1 0 0,-8-2 0,26-2-2487,13-2-4779,-4 1-245</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0.779"/>
    </inkml:context>
    <inkml:brush xml:id="br0">
      <inkml:brushProperty name="width" value="0.025" units="cm"/>
      <inkml:brushProperty name="height" value="0.025" units="cm"/>
      <inkml:brushProperty name="color" value="#004F8B"/>
    </inkml:brush>
  </inkml:definitions>
  <inkml:trace contextRef="#ctx0" brushRef="#br0">1 42 14061,'0'0'18706,"84"9"-18706,-37-16 0,4-1-1057,-2-2-2851,-6-3-3811,-6 0-5510</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1.140"/>
    </inkml:context>
    <inkml:brush xml:id="br0">
      <inkml:brushProperty name="width" value="0.025" units="cm"/>
      <inkml:brushProperty name="height" value="0.025" units="cm"/>
      <inkml:brushProperty name="color" value="#004F8B"/>
    </inkml:brush>
  </inkml:definitions>
  <inkml:trace contextRef="#ctx0" brushRef="#br0">361 51 24151,'0'0'3331,"-22"57"-2338,14-22-833,1 5-96,-1 6-512,1 1-737,-2 2 128,2-4-449,-1-5-768,0-9-1185,1-12-2595,0-10-4260</inkml:trace>
  <inkml:trace contextRef="#ctx0" brushRef="#br0" timeOffset="1">96 71 18514,'0'0'3907,"5"-9"-592,-3 4-3074,1 1 0,0 0 0,1 0 0,-1 0 0,1 0 0,-1 0 0,1 1 0,0 0-1,0 0 1,1 0 0,-1 0 0,1 0 0,-1 1 0,1 0 0,0 0 0,0 0 0,0 1-1,0 0 1,0-1 0,0 2 0,0-1 0,0 1 0,6 0 0,14-2-66,-1 2 1,1 1-1,0 1 1,-1 2 0,40 9-1,-51-9-180,0 0-1,0 1 1,0 0-1,-1 1 1,0 1-1,0 0 1,-1 0-1,0 1 1,0 1-1,-1-1 1,18 20-1,-25-24 7,0 0-1,0 1 1,0-1-1,0 1 1,0-1 0,-1 1-1,0 0 1,0 0-1,0 0 1,-1 0-1,0 0 1,0 1-1,0-1 1,-1 0-1,1 1 1,-1-1-1,-1 6 1,0-3 7,-1 0 1,0-1-1,-1 1 1,1 0-1,-1-1 1,-1 0-1,1 0 1,-2 0-1,1 0 1,-7 8-1,-6 4 15,0-2 0,-1 0-1,0 0 1,-2-2 0,0 0-1,-31 16 1,20-14-23,0-1 0,-1-2 0,-35 11 0,53-21 0,0 0 0,-1 0 0,1-2 0,-1 0 0,0 0 0,1-2 0,-1 1 0,0-2 0,-28-4 0,41 4-99,-1 0 0,1 0 0,-1 0 0,1 0 1,0 0-1,0-1 0,-1 1 0,1-1 0,0 1 0,0-1 0,1 0 0,-1 0 1,0 0-1,0 0 0,1 0 0,0 0 0,-1 0 0,1 0 0,0-1 0,0 1 1,0-1-1,-1-3 0,-5-29-9606</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5.209"/>
    </inkml:context>
    <inkml:brush xml:id="br0">
      <inkml:brushProperty name="width" value="0.025" units="cm"/>
      <inkml:brushProperty name="height" value="0.025" units="cm"/>
      <inkml:brushProperty name="color" value="#004F8B"/>
    </inkml:brush>
  </inkml:definitions>
  <inkml:trace contextRef="#ctx0" brushRef="#br0">7333 1 11563,'0'0'1121,"-9"8"-1158,-4 6 445,0 1 0,1 0 1,-12 18-1,22-30-443,-1 0-1,1 0 1,-1 0-1,1-1 1,-1 1-1,0-1 1,0 0-1,0 0 1,0 0-1,0 0 1,-1-1-1,-6 3 1,-51 13-441,21-8 639,27-4-274,-27 10 1113,-1-2 1,-1-2 0,0-1-1,0-3 1,-77 5-1,96-12-929,-24-1-244,0 1 1,1 3 0,-1 2-1,-75 18 1,29 4 21,25-5 383,0-3-1,-2-3 1,0-3 0,-93 6 0,113-18-209,-52-1 24,0 6-1,-151 26 0,129-6-14,-1-5 0,-246 7 0,-321-42 217,-2-1-486,575 13 232,-185-27 1,165 10 453,-216-4 0,63 32-696,138-2 170,-238-18 0,276-1 80,-123 4 0,180 10 15,0 3-1,1 2 0,0 3 0,-59 18 0,58-11 30,-385 120 655,416-128-649,2 2-1,-1 1 0,1 1 1,1 1-1,1 1 1,0 1-1,1 1 0,0 1 1,2 2-1,0 0 1,1 1-1,1 0 0,1 2 1,1 0-1,2 2 1,0-1-1,1 2 0,1 0 1,2 0-1,-9 29 1,19-50-55,-1 1 0,1 0 0,0 0 0,0 0 1,1 0-1,-1 0 0,1 0 0,0 0 0,1-1 1,0 1-1,0 0 0,0 0 0,1 0 0,-1 0 1,1-1-1,1 1 0,-1-1 0,1 0 0,5 8 1,3 1 10,0-1 1,1-1 0,1 0 0,0-1 0,23 16-1,24 14 29,2-2-1,2-3 1,1-3 0,1-3-1,2-2 1,1-4-1,1-3 1,1-3 0,0-3-1,1-3 1,128 5-1,53-15 120,116 5-102,-253 0-189,138 28 0,-220-29 130,76 17 40,1-6 0,160 6 0,208-56 138,-174 7-154,112-6-22,374-11 0,-104 16 1110,-478 10-314,570-69-471,-623 61-364,2 6 0,162 4 0,-277 14 40,1-1 0,0-2-1,-1-2 1,70-19 0,-83 16-4,0-2 1,0-2-1,-1 0 1,-1-2-1,0-1 1,-1-1-1,26-23 1,-17 12-67,-2-1-1,0-2 1,54-65-1,-86 92 81,0 0-1,0 0 0,0 0 0,0 0 0,-1-1 1,0 1-1,0 0 0,0-1 0,0 1 0,-1-1 1,1 1-1,-1-1 0,-1 1 0,1-1 1,0 1-1,-1-1 0,0 1 0,0-1 0,0 1 1,-1 0-1,0-1 0,0 1 0,-2-4 0,-6-12 48,-2 1-1,0 0 0,-20-23 0,20 27-7,8 10-36,-67-88 153,-103-102-1,150 171-148,-1 1-1,-1 1 1,0 2-1,-2 0 1,-1 2-1,0 1 1,-1 1 0,-1 2-1,-35-12 1,40 20 26,-1 0 0,1 1 0,-1 2 0,-1 1 0,1 1 0,-41 4 0,-160 34-4239,180-27 1243,-33 3-9988</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7.173"/>
    </inkml:context>
    <inkml:brush xml:id="br0">
      <inkml:brushProperty name="width" value="0.025" units="cm"/>
      <inkml:brushProperty name="height" value="0.025" units="cm"/>
      <inkml:brushProperty name="color" value="#004F8B"/>
    </inkml:brush>
  </inkml:definitions>
  <inkml:trace contextRef="#ctx0" brushRef="#br0">0 596 18481,'0'0'5942,"9"-4"-4501,23-11-718,0-2-1,-2-1 0,0-2 1,-2-1-1,29-26 0,3-1-550,452-324-1918,-511 371 1465,19-16-382,-15 8-1151,-13 4-3291,-15 3-1274</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7.558"/>
    </inkml:context>
    <inkml:brush xml:id="br0">
      <inkml:brushProperty name="width" value="0.025" units="cm"/>
      <inkml:brushProperty name="height" value="0.025" units="cm"/>
      <inkml:brushProperty name="color" value="#004F8B"/>
    </inkml:brush>
  </inkml:definitions>
  <inkml:trace contextRef="#ctx0" brushRef="#br0">134 0 18353,'-10'4'3027,"3"0"-2777,-47 25 4339,50-27-4285,1 1 1,0 0-1,0 0 1,0 0-1,0 0 1,0 1-1,1-1 1,-1 1-1,1-1 1,0 1-1,0 0 1,1 0-1,-1 0 1,-1 7-1,-6 43-87,3 0 0,1 62 0,2-50-179,2-51-44,1 1 0,1 0 0,0-1 0,1 1 0,0-1 0,9 29-1,-9-40 4,0 1 0,0 0 0,0 0 0,0-1 0,1 1 0,0-1 0,0 0 0,0 0 0,0 0 1,1 0-1,0 0 0,0-1 0,0 0 0,0 1 0,0-1 0,1-1 0,-1 1 0,1-1 0,-1 0 0,1 0 0,0 0 0,0-1 0,0 1 0,7 0 0,4-1-65,0 0 0,0-1 1,0 0-1,0-2 1,0 0-1,-1 0 0,32-11 1,4-5-861,49-24 1,-62 25 141,-12 6 39,33-14-1720,-2-3 1,60-38 0,-47 14-6193</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8.350"/>
    </inkml:context>
    <inkml:brush xml:id="br0">
      <inkml:brushProperty name="width" value="0.025" units="cm"/>
      <inkml:brushProperty name="height" value="0.025" units="cm"/>
      <inkml:brushProperty name="color" value="#004F8B"/>
    </inkml:brush>
  </inkml:definitions>
  <inkml:trace contextRef="#ctx0" brushRef="#br0">157 203 12043,'9'-9'4960,"-1"1"-4314,56-62 5212,-60 65-5416,0-1 1,0 0-1,0 0 1,0 0 0,-1 0-1,0-1 1,0 0-1,-1 1 1,0-1-1,0 0 1,-1 0-1,1-8 1,-2 13-401,0 1 0,0 0 0,0 0 0,-1 0 0,1 0 0,0 0-1,-1 0 1,1 0 0,-1 0 0,1 0 0,-1 0 0,1 0 0,-1 1 0,0-1 0,1 0 0,-1 0 0,0 0 0,0 1 0,0-1 0,1 0 0,-1 1 0,0-1 0,0 1 0,0-1 0,0 1 0,0-1 0,0 1 0,0 0 0,0 0 0,0-1 0,0 1 0,-1 0 0,1 0 0,0 0 0,0 0 0,0 0 0,0 0 0,0 0 0,0 1-1,0-1 1,0 0 0,-2 1 0,-2 0-11,-1 0 0,1 1-1,-1-1 1,1 1 0,0 0-1,0 1 1,-8 4 0,-1 3 32,-1 2 1,2 0-1,-1 1 1,-20 27-1,28-33-54,0 1 0,1 0-1,0 0 1,0 0 0,1 1-1,0 0 1,1-1 0,0 1-1,0 1 1,1-1 0,-1 12-1,3-19-8,0 0-1,0 0 1,1 0-1,-1 0 1,1 0-1,-1 0 0,1 0 1,0-1-1,0 1 1,0 0-1,0 0 1,0-1-1,0 1 1,0-1-1,1 1 0,-1-1 1,0 1-1,1-1 1,-1 0-1,1 1 1,0-1-1,-1 0 1,1 0-1,0 0 0,0-1 1,0 1-1,-1 0 1,1-1-1,0 1 1,3 0-1,9 2 13,1 0 0,-1-1-1,17 0 1,-17-1 1,-5 0-2,13 0-5,0 1 1,0 2-1,-1 0 0,28 9 1,-44-12-11,-1 1-1,1 0 1,0 0 0,-1 1 0,0-1 0,1 1 0,-1 0 0,0 0 0,0 0 0,-1 0 0,1 1 0,-1 0 0,0 0 0,1 0 0,-2 0 0,1 0 0,0 0 0,-1 1 0,0-1 0,0 1 0,0 0-1,-1 0 1,0-1 0,2 10 0,-2-7 1,-1 1 0,0-1 0,0 1 0,0-1 0,-1 1 0,0-1 0,-1 1 0,1-1-1,-1 0 1,-1 0 0,0 0 0,0 0 0,0 0 0,0-1 0,-1 1 0,0-1 0,-6 6 0,3-3 40,-1-2 1,0 1-1,-1-1 1,0 0-1,0-1 1,0 0 0,-1-1-1,0 0 1,0 0-1,0-1 1,-14 4-1,12-5 1,0 0-1,0 0 1,0-2-1,0 1 1,0-2-1,-1 1 1,1-2-1,0 0 1,0 0-1,-14-4 1,21 4-29,0 0 1,0-1-1,0 0 0,0 0 1,0 0-1,0 0 1,1-1-1,-1 0 0,1 0 1,0 0-1,0-1 0,0 1 1,0-1-1,1 0 1,-1 0-1,1 0 0,0 0 1,0-1-1,1 1 1,-1-1-1,1 0 0,0 0 1,0 1-1,1-2 1,-3-9-1,3 7-173,1 0 0,-1 0 0,1 0 0,0-1 0,1 1 0,0 0 0,1 0 0,-1 0 0,2 0 0,-1 0 0,1 0 0,0 1-1,0-1 1,1 1 0,0 0 0,1 0 0,-1 0 0,1 1 0,1-1 0,-1 1 0,1 0 0,8-6 0,14-9-1775,0 0-1,2 2 1,62-30-1,-39 21-441,-8 4-7538</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8.706"/>
    </inkml:context>
    <inkml:brush xml:id="br0">
      <inkml:brushProperty name="width" value="0.025" units="cm"/>
      <inkml:brushProperty name="height" value="0.025" units="cm"/>
      <inkml:brushProperty name="color" value="#004F8B"/>
    </inkml:brush>
  </inkml:definitions>
  <inkml:trace contextRef="#ctx0" brushRef="#br0">115 103 12492,'0'0'20120,"9"-4"-19992,-6 3-127,1 0 0,-1-1 0,0 1 0,0-1 0,0 1 0,0-1 0,0 0 0,-1 0 0,1-1 0,0 1-1,-1 0 1,0-1 0,1 0 0,-1 1 0,0-1 0,0 0 0,-1 0 0,1 0 0,-1 0 0,1 0 0,-1-1 0,0 1-1,0 0 1,-1-1 0,1 1 0,-1-1 0,1 1 0,-1-6 0,0 8-1,-1 0 0,1 0 0,0 0 0,0 1 0,-1-1 0,1 0 0,-1 0 0,1 0 0,0 0 0,-1 1 0,0-1 0,1 0 0,-1 1 0,1-1 0,-1 0 0,0 1 0,0-1 0,1 1 0,-1-1 0,0 1 0,0-1 0,1 1 0,-1-1 0,0 1 0,0 0 0,0-1 0,0 1 0,0 0 0,0 0 0,0 0 0,0 0 0,1 0 0,-1 0 0,0 0 0,0 0 0,0 0 0,0 0 0,-1 1 0,-2 0 0,0 0 0,1-1 0,-1 2 0,1-1 0,-1 0 0,1 1 0,0 0 0,-1-1 0,-2 4 0,-5 6 0,0 0 0,1 1 0,0 0 0,1 1 0,0 0 0,1 1 0,1 0 0,0 0 0,1 1 0,0-1 0,1 1 0,1 0 0,0 1 0,1-1 0,1 1 0,0 24 0,1-39-6,1 1 0,0-1 0,0 1 0,0-1 0,0 1 0,1-1 0,-1 1 0,0-1 0,1 0 0,-1 1 0,0-1 0,1 0 0,0 1 0,-1-1 0,1 0 0,0 1 0,0-1-1,0 0 1,0 0 0,0 0 0,0 0 0,0 0 0,0 0 0,0 0 0,0 0 0,0-1 0,3 2 0,-1-1-40,0 0-1,0-1 1,1 1-1,-1-1 1,0 0 0,1 0-1,-1 0 1,0-1-1,0 1 1,1-1-1,5-1 1,7-4-600,1 0 0,-1-1 0,24-15 0,39-34-11114,-44 26 1302</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9.252"/>
    </inkml:context>
    <inkml:brush xml:id="br0">
      <inkml:brushProperty name="width" value="0.025" units="cm"/>
      <inkml:brushProperty name="height" value="0.025" units="cm"/>
      <inkml:brushProperty name="color" value="#004F8B"/>
    </inkml:brush>
  </inkml:definitions>
  <inkml:trace contextRef="#ctx0" brushRef="#br0">150 130 12043,'0'0'9738,"-11"10"-6365,-5 2-2201,-51 46 2980,60-51-3866,1 0 0,-1 0 0,1 1 1,0 0-1,1 0 0,0 0 0,-6 12 0,11-19-286,-1 0 0,1 0 0,-1 0 0,1-1 0,0 1 0,0 0 0,0 0 0,-1 0 0,1 0 0,0 0 0,0-1 0,0 1 0,0 0 0,0 0 0,0 0 0,1 0 0,-1 0 0,0-1 0,0 1 0,1 0 0,-1 0 0,0 0 0,1-1 0,-1 1 0,1 0 0,-1 0 0,1-1 0,-1 1 0,1 0 0,0-1 0,-1 1 0,1-1 0,0 1 0,-1-1 0,1 1 0,0-1 0,0 1 0,-1-1 0,1 0 0,0 1 0,0-1 0,0 0 0,0 0 0,-1 0 0,1 1 0,0-1 0,0 0 0,0 0 0,0 0 0,0 0 0,0-1 0,-1 1 0,1 0 0,0 0 0,2-1 0,5 0 0,0 0 0,0-1 0,0 0 0,13-6 0,12-8 0,0-1 0,42-32 0,23-13 0,-97 61 0,0 1 0,0-1 0,0 0 0,0 0 0,-1 1 0,1-1 0,0 1 0,0-1 0,1 1 0,-1-1 0,0 1 0,0-1 0,0 1 0,0 0 0,0 0 0,0 0 0,0-1 0,1 1 0,-1 0 0,0 0 0,0 1 0,0-1 0,0 0 0,0 0 0,1 0 0,-1 1 0,0-1 0,0 1 0,0-1 0,0 1 0,1 0 0,-1 2 0,0-1 0,0 1 0,-1-1 0,1 1 0,-1-1 0,0 1 0,0-1 0,0 1 0,0 0 0,-1 4 0,1-4 0,0 1 0,-1-1 0,1 1 0,1-1 0,-1 1 0,0-1 0,1 1 0,1 3 0,-1-6 0,-1 0 0,1 0 0,0 0 0,-1-1 0,1 1 0,0 0 0,0-1 0,-1 1 0,1 0 0,0-1 0,0 1 0,0-1 0,0 1 0,0-1 0,0 0 0,0 1 0,0-1 0,0 0 0,0 0 0,0 0 0,0 0 0,0 0 0,0 0 0,0 0 0,0 0 0,0 0 0,0 0 0,0 0 0,0-1 0,0 1 0,0 0 0,0-1 0,0 1 0,1-1 0,15-7 0,0 0 0,0-1 0,-1-1 0,0 0 0,0-2 0,19-17 0,14-10 0,-40 32 0,-3 3 0,0-1 0,0 1 0,0 0 0,1 0 0,-1 1 0,1 0 0,0 0 0,8-2 0,-15 6 0,1-1 0,0 0 0,-1 0 0,1 1 0,-1-1 0,1 0 0,-1 1 0,1-1 0,-1 0 0,1 1 0,-1-1 0,1 1 0,-1-1 0,1 1 0,-1-1 0,1 1 0,-1-1 0,0 1 0,0 0 0,1-1 0,-1 1 0,0-1 0,0 1 0,1 0 0,-1-1 0,0 1 0,0 0 0,0-1 0,0 1 0,0 0 0,0-1 0,0 1 0,0 0 0,0-1 0,-1 1 0,1 0 0,0-1 0,0 1 0,-1 0 0,-5 31 0,-22 51 0,28-82 0,0-1 0,0 0 0,0 0 0,0 0 0,0 1 0,0-1 0,0 0 0,1 0 0,-1 0 0,0 0 0,0 1 0,0-1 0,0 0 0,0 0 0,1 0 0,-1 0 0,0 0 0,0 0 0,0 0 0,1 0 0,-1 1 0,0-1 0,0 0 0,1 0 0,-1 0 0,0 0 0,0 0 0,0 0 0,1 0 0,-1 0 0,0 0 0,0 0 0,0 0 0,1 0 0,-1-1 0,0 1 0,0 0 0,0 0 0,1 0 0,-1 0 0,0 0 0,0 0 0,0 0 0,1 0 0,-1-1 0,0 1 0,0 0 0,0 0 0,0 0 0,0 0 0,1-1 0,-1 1 0,0 0 0,0 0 0,14-10 0,56-58 0,-52 48 0,1 1 0,1 1 0,1 0 0,34-21 0,-54 39 0,-1-1 0,1 1 0,0-1 0,0 1 0,-1-1 0,1 1 0,0 0 0,0-1 0,0 1 0,0 0 0,-1 0 0,1-1 0,0 1 0,0 0 0,0 0 0,0 0 0,0 0 0,0 0 0,0 0 0,-1 1 0,1-1 0,0 0 0,0 0 0,0 1 0,0-1 0,1 1 0,-1 0 0,0 0 0,-1 0 0,1 1 0,0-1 0,0 0 0,-1 1 0,1-1 0,0 0 0,-1 1 0,0-1 0,1 1 0,-1-1 0,0 0 0,0 1 0,1 1 0,-1 13 0,-1 0 0,-4 27 0,2-12 0,3-30-15,0-1-1,1 0 1,-1 1 0,0-1 0,0 0-1,1 0 1,-1 1 0,0-1 0,1 0-1,-1 0 1,1 0 0,-1 1 0,0-1-1,1 0 1,-1 0 0,1 0 0,-1 0-1,0 0 1,1 0 0,-1 0 0,1 0-1,-1 0 1,1 0 0,-1 0 0,0 0-1,1 0 1,-1 0 0,1 0 0,-1 0-1,0 0 1,1-1 0,-1 1 0,1 0-1,-1 0 1,0 0 0,1-1-1,17-7-2734,2-13-3117,2-7-2279</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9.623"/>
    </inkml:context>
    <inkml:brush xml:id="br0">
      <inkml:brushProperty name="width" value="0.025" units="cm"/>
      <inkml:brushProperty name="height" value="0.025" units="cm"/>
      <inkml:brushProperty name="color" value="#004F8B"/>
    </inkml:brush>
  </inkml:definitions>
  <inkml:trace contextRef="#ctx0" brushRef="#br0">15 150 15310,'0'0'17227,"12"-2"-17013,-3 0-212,0 0 0,0-1 1,-1 0-1,1 0 0,-1-1 0,0 0 1,0 0-1,10-8 0,-14 9-2,0 0 0,0-1-1,0 1 1,0-1 0,-1 1 0,0-1 0,1 0-1,-1 0 1,-1-1 0,1 1 0,0-1 0,-1 1-1,0-1 1,0 0 0,-1 0 0,1 0 0,-1 0-1,0 0 1,0-8 0,-1 12 0,0 0 0,0 0 0,0 0 0,0 1 0,-1-1 0,1 0 0,0 0 0,-1 1 0,1-1 0,0 0 0,-1 0 0,1 1 0,-1-1 0,1 1 0,-1-1 0,1 0 0,-1 1 0,1-1 0,-1 1 0,0-1 0,1 1 0,-1-1 0,0 1 0,0 0 0,1-1 0,-1 1 0,0 0 0,0 0 0,1-1 0,-1 1 0,0 0 0,0 0 0,0 0 0,1 0 0,-1 0 0,0 0 0,0 0 0,0 0 0,1 1 0,-1-1 0,0 0 0,0 0 0,1 1 0,-2-1 0,-2 1 0,-1 0 0,1 1 0,0-1 0,0 1 0,-1 0 0,1 0 0,-5 4 0,0 1 0,1 2 0,-1-1 0,1 1 0,1 0 0,-1 1 0,2 0 0,-1 0 0,-8 21 0,11-22 0,0-1 0,1 1 0,0 0 0,1 0 0,0 0 0,0 1 0,1-1 0,0 0 0,0 1 0,1-1 0,3 19 0,-3-27 3,1 1-1,-1-1 1,1 0-1,0 1 1,0-1-1,0 0 1,-1 1-1,1-1 1,0 0-1,1 0 1,-1 0-1,0 0 1,0 0-1,0 0 1,1 0-1,-1 0 1,0 0-1,1-1 1,-1 1 0,0-1-1,1 1 1,-1-1-1,1 1 1,-1-1-1,1 0 1,0 1-1,-1-1 1,1 0-1,-1 0 1,1 0-1,-1-1 1,1 1-1,-1 0 1,1 0-1,-1-1 1,1 1 0,1-2-1,4 1-71,0-1 1,0 0-1,0-1 1,-1 0-1,1 0 0,9-7 1,-5 2-1342,-1 0 1,0-2 0,0 1-1,-1-1 1,0 0 0,-1-1-1,7-12 1,9-19-5349</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2.761"/>
    </inkml:context>
    <inkml:brush xml:id="br0">
      <inkml:brushProperty name="width" value="0.025" units="cm"/>
      <inkml:brushProperty name="height" value="0.025" units="cm"/>
    </inkml:brush>
  </inkml:definitions>
  <inkml:trace contextRef="#ctx0" brushRef="#br0">32 91 4516,'0'0'22614,"-32"-48"-22390,62 35-288,9 4 0,11 3-609,7 1-1089,3 2-1120,3-4-3620</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0.140"/>
    </inkml:context>
    <inkml:brush xml:id="br0">
      <inkml:brushProperty name="width" value="0.025" units="cm"/>
      <inkml:brushProperty name="height" value="0.025" units="cm"/>
      <inkml:brushProperty name="color" value="#004F8B"/>
    </inkml:brush>
  </inkml:definitions>
  <inkml:trace contextRef="#ctx0" brushRef="#br0">80 1 19410,'0'0'3022,"-9"12"197,0 0-2579,1 1 0,0 0 0,1 0 0,0 0 1,1 1-1,0 0 0,1 0 0,1 0 0,1 1 0,-3 19 0,5-30-634,1 0-1,-1 0 1,1 0-1,1 1 1,-1-1-1,0 0 1,1 0-1,0 0 1,0 0-1,0 0 1,1 0-1,-1 0 1,1 0-1,0 0 1,0 0-1,4 3 1,-4-4-7,1-1 0,0 0 0,1 0 0,-1-1 0,0 1 0,0-1 0,1 1 0,-1-1 0,1 0 0,-1 0 0,1-1 0,-1 1 1,1-1-1,0 0 0,-1 1 0,1-2 0,-1 1 0,1 0 0,4-2 0,25-5 1,23-4 0,-55 11 0,1 0 0,-1 0 0,1 0 0,-1 0 0,1 0 0,-1 0 0,0 0 0,1 1 0,-1-1 0,1 1 0,-1-1 0,0 1 0,1 0 0,-1-1 0,0 1 0,1 0 0,-1 0 0,0 0 0,0 0 0,0 0 0,0 0 0,0 0 0,0 0 0,0 0 0,0 1 0,-1-1 0,1 0 0,0 1 0,-1-1 0,2 2 0,-1 4 0,11 28 0,-12-34 0,0-1 0,0 1 0,0-1 0,1 1 0,-1-1 0,0 1 0,0-1 0,0 0 0,1 1 0,-1-1 0,0 0 0,1 1 0,-1-1 0,0 0 0,1 1 0,-1-1 0,1 0 0,-1 0 0,0 1 0,1-1 0,-1 0 0,1 0 0,-1 0 0,1 0 0,-1 1 0,0-1 0,1 0 0,-1 0 0,1 0 0,-1 0 0,1 0 0,-1 0 0,1 0 0,-1 0 0,1-1 0,-1 1 0,1 0 0,-1 0 0,0 0 0,1 0 0,-1-1 0,1 1 0,-1 0 0,0 0 0,1-1 0,-1 1 0,1 0 0,-1-1 0,0 1 0,1 0 0,-1-1 0,0 1 0,0 0 0,1-1 0,-1 1 0,0-1 0,0 1 0,0-1 0,0 1 0,1 0 0,-1-1 0,0 1 0,0-1 0,0 0 0,4-11 0,0 0 0,-1-1 0,0 0 0,-1 1 0,0-1 0,-1 0 0,-1-17 0,2 7 0,0 25 0,0-1 0,0 0 0,0 1 0,0-1 0,0 0 0,0 0 0,0 0 0,0 0 0,1 0 0,-1-1 0,0 1 0,0-1 0,1 1 0,-1-1 0,0 0 0,1 0 0,-1 0 0,1 0 0,-1 0 0,4-1 0,0 0 0,1 0 0,-1 0 0,0 0 0,0-1 0,0 0 0,10-5 0,-8 3 0,-1-1 0,1 0 0,-1 0 0,0-1 0,-1 0 0,1 0 0,-1 0 0,0-1 0,-1 0 0,0-1 0,0 1 0,0-1 0,-1 0 0,5-13 0,-14 40 0,0 0 0,1 1 0,2-1 0,-1 1 0,2 0 0,2 35 0,0-54-79,-1 0 1,0 0-1,0-1 0,0 1 0,1 0 1,-1 0-1,0-1 0,1 1 1,-1 0-1,0 0 0,1-1 1,-1 1-1,1 0 0,-1-1 0,1 1 1,0-1-1,-1 1 0,1-1 1,0 1-1,-1-1 0,1 1 1,0-1-1,-1 1 0,1-1 0,0 0 1,0 0-1,1 1 0,0-1-273,-1 0-1,0 0 0,1 0 1,-1 0-1,1 0 1,-1-1-1,1 1 0,-1-1 1,0 1-1,1-1 1,-1 1-1,0-1 0,1 0 1,-1 1-1,0-1 1,0 0-1,0 0 0,0 0 1,0 0-1,0 0 0,0 0 1,2-2-1,8-18-8039</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0.485"/>
    </inkml:context>
    <inkml:brush xml:id="br0">
      <inkml:brushProperty name="width" value="0.025" units="cm"/>
      <inkml:brushProperty name="height" value="0.025" units="cm"/>
      <inkml:brushProperty name="color" value="#004F8B"/>
    </inkml:brush>
  </inkml:definitions>
  <inkml:trace contextRef="#ctx0" brushRef="#br0">1 1 18866,'0'0'8296,"68"55"-15151,-45-47-1697</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0.859"/>
    </inkml:context>
    <inkml:brush xml:id="br0">
      <inkml:brushProperty name="width" value="0.025" units="cm"/>
      <inkml:brushProperty name="height" value="0.025" units="cm"/>
      <inkml:brushProperty name="color" value="#004F8B"/>
    </inkml:brush>
  </inkml:definitions>
  <inkml:trace contextRef="#ctx0" brushRef="#br0">78 0 7495,'0'0'18044,"-8"7"-15258,2-2-2345,1-2-219,0 1 1,0-1-1,1 1 0,-1 0 0,1 1 1,0-1-1,0 1 0,1 0 1,-1 0-1,1 0 0,0 0 0,1 1 1,-1-1-1,1 1 0,0 0 0,0-1 1,-1 12-1,3-16-276,0-1 1,1 1-1,-1 0 1,0-1-1,1 1 1,-1 0-1,1-1 1,-1 1-1,1-1 1,0 1-1,-1-1 1,1 1-1,-1-1 1,1 1-1,0-1 0,-1 1 1,1-1-1,0 0 1,0 0-1,-1 1 1,1-1-1,0 0 1,0 0-1,-1 0 1,1 0-1,0 0 1,0 0-1,-1 0 1,2 0-1,31 1-2627,-26-1 2046,-2 0 328,6 0 0,0 1 0,0 0 0,0 0 0,11 4 0,-20-5 357,-1 0 0,0 0 1,0 1-1,0-1 0,0 0 1,0 1-1,0-1 0,0 0 0,0 1 1,0-1-1,0 1 0,0 0 0,0-1 1,0 1-1,0 0 0,0 0 1,-1-1-1,1 1 0,0 0 0,0 0 1,-1 0-1,1 0 0,-1 0 0,1 0 1,-1 0-1,1 0 0,-1 0 0,0 0 1,1 0-1,-1 1 0,0-1 1,0 0-1,0 0 0,0 0 0,0 0 1,0 0-1,0 0 0,0 1 0,0-1 1,-1 0-1,1 0 0,0 0 0,-1 0 1,1 0-1,-1 0 0,1 0 1,-1 0-1,0 0 0,1 0 0,-1 0 1,0 0-1,0 0 0,-9 11 406,-1-1-1,1 0 1,-2-1-1,1 0 1,-1-1-1,-1 0 1,0-1-1,-22 11 1,34-19-499,1 0 0,-1 0-1,1 0 1,0 0 0,-1 0 0,1 0 0,-1 0 0,1 0-1,0 0 1,-1 0 0,1 0 0,0-1 0,-1 1 0,1 0-1,0 0 1,-1 0 0,1 0 0,0-1 0,-1 1 0,1 0-1,0-1 1,0 1 0,-1 0 0,1 0 0,0-1 0,0 1-1,0 0 1,-1-1 0,1 1 0,0 0 0,0-1-1,0 1 1,0-1 0,0 1 0,0 0 0,0-1 0,0 1-1,-1 0 1,1-1 0,1 1 0,-1-1 0,0 1 0,0 0-1,0-1 1,0 1 0,0 0 0,0-1 0,0 1 0,0 0-1,1-1 1,-1 1 0,0 0 0,0-1 0,0 1 0,1 0-1,-1-1 1,13-23-5440,6-6-2684</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1.202"/>
    </inkml:context>
    <inkml:brush xml:id="br0">
      <inkml:brushProperty name="width" value="0.025" units="cm"/>
      <inkml:brushProperty name="height" value="0.025" units="cm"/>
      <inkml:brushProperty name="color" value="#004F8B"/>
    </inkml:brush>
  </inkml:definitions>
  <inkml:trace contextRef="#ctx0" brushRef="#br0">97 238 18962,'0'0'3427,"-11"8"-496,4-3-2305,-4 4 439,0 0 0,0 1 0,-10 12 0,18-19-943,1 0 0,0-1 0,-1 1 0,1 0 0,1 0-1,-1 0 1,0 1 0,1-1 0,-1 0 0,1 1 0,0-1 0,0 0 0,1 1 0,-1-1 0,1 1 0,-1 0 0,1-1 0,0 1 0,1-1 0,0 7 0,0-8-122,1-1 0,-1 1 0,0-1 0,1 1 0,0-1 0,-1 1 0,1-1 0,0 0 0,0 0 0,-1 0 0,1 0 0,0 0 0,0 0 0,0 0 0,0-1 0,0 1 0,0-1 0,1 1 0,-1-1 0,0 0 0,0 0 0,0 0 0,4-1 0,52-3 0,-45 0-12,0 0 1,-1-1-1,0-1 1,0 0-1,0 0 0,-1-1 1,0-1-1,0 0 1,0 0-1,-1-1 0,-1-1 1,0 1-1,0-2 1,-1 1-1,9-14 0,-8 10-9,0-1 0,-1 0-1,0-1 1,-1 0-1,-1 0 1,0 0-1,-1-1 1,-1 0-1,-1 0 1,0 0-1,0-20 1,-3 35 5,0-1 1,0 1-1,0 0 0,0 0 1,-1 0-1,1 0 0,-1 0 1,1 0-1,-1 0 1,1 0-1,-1 0 0,0 1 1,0-1-1,0 0 0,0 0 1,0 1-1,-3-4 0,3 4 9,-1 1-1,1-1 0,-1 0 1,1 1-1,-1-1 0,1 1 0,-1-1 1,0 1-1,1 0 0,-1-1 0,0 1 1,1 0-1,-1 0 0,0 0 1,1 1-1,-1-1 0,0 0 0,1 0 1,-1 1-1,1-1 0,-1 1 1,-2 1-1,-1 0 38,0 1-1,0 1 1,-1-1 0,2 1 0,-1 0 0,0 0-1,1 0 1,0 0 0,0 1 0,0 0 0,0 0-1,1 0 1,0 0 0,-5 11 0,5-9 8,0 1 0,0-1 0,0 0 0,1 1 0,0 0-1,1-1 1,0 1 0,0 0 0,0 0 0,1 0 0,1 11 0,0-17-40,-1-1 1,1 1-1,-1 0 1,1 0-1,0 0 1,0 0-1,0 0 1,0-1-1,0 1 1,0 0-1,0-1 1,0 1-1,1-1 0,-1 0 1,1 1-1,-1-1 1,1 0-1,-1 0 1,4 2-1,40 11-67,2 2-9,-45-15 76,-1 0 0,1 1 0,0-1 0,-1 0 0,1 1 0,0-1 0,-1 1 0,0-1 0,1 1 0,-1 0 1,0 0-1,0 0 0,0-1 0,0 1 0,0 0 0,-1 0 0,1 0 0,-1 0 0,1 0 0,0 5 0,-1 112-345,6-102-3674,-6-17 3594,1 1 1,0-1-1,-1 0 1,1 1-1,0-1 1,0 0-1,0 0 1,-1 1-1,1-1 1,0 0-1,0 0 1,-1 0-1,1 0 1,0 0-1,0 0 1,0 0-1,-1 0 0,1 0 1,0-1-1,0 1 1,1-1-1,15-6-9593</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1.558"/>
    </inkml:context>
    <inkml:brush xml:id="br0">
      <inkml:brushProperty name="width" value="0.025" units="cm"/>
      <inkml:brushProperty name="height" value="0.025" units="cm"/>
      <inkml:brushProperty name="color" value="#004F8B"/>
    </inkml:brush>
  </inkml:definitions>
  <inkml:trace contextRef="#ctx0" brushRef="#br0">72 70 20275,'0'0'11430,"12"2"-10512,36 7-774,-46-9-144,1 0 0,0 0 0,-1-1 0,1 1 0,-1-1 0,1 1 0,-1-1 0,1 0 0,-1 0 0,0 0 0,1 0 0,-1-1 0,0 1 0,0-1 0,0 1 0,0-1 0,0 0 0,0 1 0,0-1 0,0 0 0,-1 0 0,1-1 0,-1 1 0,1 0 0,-1 0 0,0-1 0,0 1 0,0-1 0,0 1 0,-1-1 0,1 1 0,-1-1 0,1 1 0,-1-1 0,0-4 0,-1 6 0,1 0 0,-1 0 0,1 0 0,-1 0 0,0 0 0,1 0 0,-1 0 0,0 0 0,0 0 0,0 0 0,0 1 0,0-1 0,0 0 0,0 1 0,0-1 0,0 1 0,0-1 0,0 1 0,0-1 0,0 1 0,0 0 0,-1-1 0,1 1 0,0 0 0,0 0 0,0 0 0,-1 0 0,1 0 0,0 0 0,-2 1 0,-41 3 0,37-1 0,-1 1 0,1 0 0,0 0 0,0 0 0,0 1 0,0 0 0,1 0 0,0 1 0,0-1 0,0 2 0,1-1 0,-7 11 0,9-13 0,0 0 0,0 1 0,0-1 0,1 0 0,0 1 0,0 0 0,0-1 0,1 1 0,-1 0 0,1 0 0,0 0 0,1 0 0,-1 0 0,1 0 0,0 0 0,0 0 0,1 0 0,-1 0 0,1 0 0,0 0 0,1 0 0,1 5 0,-1-7 4,0-1 0,0 1-1,0-1 1,0 1 0,0-1 0,1 0-1,-1 0 1,1 0 0,-1 0 0,1-1-1,0 1 1,0-1 0,0 0 0,0 1-1,0-1 1,0-1 0,0 1 0,0 0-1,4 0 1,67 3-230,-61-4 67,54-7-3301,-24-6-3217,13-12-9237</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2.284"/>
    </inkml:context>
    <inkml:brush xml:id="br0">
      <inkml:brushProperty name="width" value="0.025" units="cm"/>
      <inkml:brushProperty name="height" value="0.025" units="cm"/>
      <inkml:brushProperty name="color" value="#004F8B"/>
    </inkml:brush>
  </inkml:definitions>
  <inkml:trace contextRef="#ctx0" brushRef="#br0">30 252 16688,'0'0'10121,"0"13"-8343,-12 73-5,4-38-810,-2 61 1,14-106-817,6-10 10,5-10 19,-6 2-176,0-1 0,-1 0 0,-1-1 0,-1 0 0,0 0 0,-1 0 0,-1 0 0,-1-1 0,0 0 0,-1 0 0,-1 0 0,-1 0 0,0 0 0,-2 0 0,-5-30 0,7 45 0,-1-1 0,0 1 0,1 0 0,-1 0 0,0 0 0,-1 0 0,1 0 0,0 0 0,-1 0 0,0 0 0,1 0 0,-1 1 0,0-1 0,-1 1 0,1-1 0,0 1 0,-1 0 0,1 0 0,-1 0 0,-4-2 0,6 4 0,0 0 0,1 0 0,-1 0 0,0 0 0,0 0 0,0 1 0,0-1 0,1 0 0,-1 1 0,0-1 0,0 1 0,0-1 0,1 0 0,-1 1 0,0 0 0,1-1 0,-1 1 0,1-1 0,-1 1 0,0 0 0,1-1 0,-1 1 0,1 0 0,0 0 0,-1-1 0,1 1 0,0 0 0,-1 0 0,1 0 0,0 0 0,0-1 0,0 1 0,0 0 0,0 0 0,0 0 0,0 0 0,0 1 0,-2 42 0,2-39 0,0-2 0,0 0 0,0 1 0,0-1 0,0 1 0,1-1 0,0 0 0,-1 1 0,1-1 0,1 0 0,-1 0 0,0 0 0,1 1 0,0-2 0,-1 1 0,1 0 0,0 0 0,0 0 0,1-1 0,-1 1 0,1-1 0,-1 0 0,1 0 0,0 0 0,0 0 0,0 0 0,0-1 0,0 1 0,0-1 0,0 0 0,0 0 0,0 0 0,1 0 0,-1 0 0,1-1 0,-1 1 0,4-1 0,2 0 0,-1 0 0,0 0 0,1-1 0,-1 0 0,0-1 0,1 0 0,-1 0 0,0-1 0,0 0 0,-1 0 0,1-1 0,-1 0 0,1 0 0,6-6 0,-4 2 0,-1 0 0,0-1 0,-1 0 0,0-1 0,0 0 0,-1 0 0,0-1 0,-1 0 0,0 0 0,-1 0 0,0-1 0,-1 1 0,0-1 0,-1 0 0,-1-1 0,1 1 0,-2 0 0,0-1 0,-1-21 0,-11 54 0,1 12 0,1 0 0,2 0 0,2 0 0,0 1 0,3 0 0,1 40 0,1-69 0,-1-1 0,2 1 0,-1-1 0,0 1 0,1-1 0,-1 0 0,1 1 0,0-1 0,0 0 0,1 1 0,-1-1 0,1 0 0,-1 0 0,1 0 0,0 0 0,4 4 0,-4-5 0,0-1 0,0 1 0,1-1 0,-1 0 0,1 0 0,-1 1 0,1-2 0,0 1 0,-1 0 0,1 0 0,0-1 0,0 1 0,-1-1 0,1 0 0,0 0 0,0 0 0,-1 0 0,1-1 0,0 1 0,0-1 0,4-1 0,-1-1 0,1 1 0,0-1 0,-1-1 0,0 1 0,0-1 0,0-1 0,0 1 0,-1-1 0,0 0 0,0 0 0,0 0 0,0-1 0,-1 1 0,6-11 0,-3 6 0,-1-1 0,-1 0 0,0 0 0,0 0 0,-1-1 0,0 1 0,3-22 0,-9 50 0,-1 5 0,0-1 0,1 0 0,2 1 0,0-1 0,4 30 0,-4-50-76,0 0 1,1 0-1,-1 0 0,0 0 0,1 0 1,-1 0-1,1 0 0,-1 0 0,1 0 1,-1 0-1,1 0 0,0 0 0,-1 0 1,1 0-1,0-1 0,0 1 1,-1 0-1,1 0 0,0-1 0,0 1 1,0-1-1,0 1 0,0-1 0,0 1 1,0-1-1,0 0 0,0 1 1,0-1-1,0 0 0,0 0 0,1 0 1,-1 0-1,0 0 0,0 0 0,0 0 1,0 0-1,0 0 0,0 0 0,0-1 1,0 1-1,0 0 0,0-1 1,0 1-1,0-1 0,0 1 0,1-2 1,4-1-1314,-1 0 1,0 0 0,0 0 0,0-1 0,0 0 0,7-8-1,10-14-14097</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3.170"/>
    </inkml:context>
    <inkml:brush xml:id="br0">
      <inkml:brushProperty name="width" value="0.025" units="cm"/>
      <inkml:brushProperty name="height" value="0.025" units="cm"/>
      <inkml:brushProperty name="color" value="#004F8B"/>
    </inkml:brush>
  </inkml:definitions>
  <inkml:trace contextRef="#ctx0" brushRef="#br0">11 88 19763,'0'0'5157,"-2"8"-3011,-1 12-1833,0-1 0,1 0 1,1 1-1,1-1 0,1 1 1,0-1-1,2 1 0,8 31 1,56 162 2154,-51-168-2343,-25-125-232,-18-17-170,13 50 253,-8-48-1,23 93 39,1 1-1,-1 0 0,1 0 0,-1 0 1,1 0-1,0 0 0,-1 0 0,1 0 1,0 0-1,0 0 0,0 1 1,0-1-1,0 1 0,-1 0 0,1-1 1,0 1-1,0 0 0,0 0 0,2 0 1,9-2 14,-1-1 2,1-2 0,-1 1 0,0-2 1,-1 0-1,1 0 0,-1-1 0,0 0 0,-1-1 1,0 0-1,13-13 0,-17 14-38,0 0 1,0 0 0,-1-1-1,0 1 1,0-1-1,-1 0 1,0 0 0,-1-1-1,1 1 1,-2-1-1,1 0 1,-1 0 0,0 0-1,-1 0 1,0-13-1,-7 26 4,-2 10 3,-3 41 42,3 0-1,2 0 0,2 1 1,5 79-1,0-62-23,4-47-17,-5-26 0,1 1 0,-1-1 0,0 0 0,1 1 0,-1-1 0,0 0 0,0 0 0,1 1 0,-1-1 0,0 0 0,1 0 0,-1 0 0,0 1 0,1-1 0,-1 0 0,1 0 0,-1 0 0,0 0 0,1 0 0,-1 0 0,1 0 0,-1 0 0,0 0 0,1 0 0,-1 0 0,0 0 0,1 0 0,-1 0 0,1 0 0,-1 0 0,0-1 0,1 1 0,0 0 0,1-2 0,0 0 0,0 0 0,0 0 0,0 0 0,0 0 0,-1 0 0,1 0 0,-1-1 0,1 1 0,-1 0 0,0-1 0,0 1 0,0-1 0,1-4 0,2-14 0,-1 1 0,-1-1 0,0 0 0,-2 0 0,-1 0 0,0 0 0,-2 1 0,0-1 0,-13-39 0,14 55 0,3 12 0,9 18 0,-4-19 0,-1-1 0,1 0 0,0-1 0,0 1 0,0-1 0,1 0 0,-1-1 0,1 0 0,0 0 0,0 0 0,0-1 0,1 0 0,-1 0 0,0-1 0,1 0 0,-1 0 0,1-1 0,0 0 0,-1 0 0,12-2 0,-10 1 0,0 0 0,0-1 0,0 0 0,0 0 0,0-1 0,-1 0 0,1-1 0,-1 0 0,0 0 0,0-1 0,0 0 0,0 0 0,-1-1 0,0 0 0,0 0 0,8-11 0,-13 16 0,-1 0 0,0 0 0,0-1 0,0 1 0,0-1 0,0 1 0,0-1 0,0 1 0,0-1 0,0 1 0,-1-1 0,1 0 0,-1 0 0,1 1 0,-1-1 0,0 0 0,0 0 0,1 1 0,-1-1 0,-1 0 0,1 0 0,0 1 0,0-1 0,-1 0 0,1 0 0,0 1 0,-1-1 0,0 0 0,1 1 0,-1-1 0,0 1 0,0-1 0,0 1 0,0-1 0,0 1 0,0-1 0,-1 1 0,1 0 0,0 0 0,-4-2 0,3 1 0,-1 1 0,0 0 0,1 1 0,-1-1 0,0 0 0,0 1 0,0-1 0,0 1 0,1 0 0,-1 0 0,0 0 0,0 0 0,0 1 0,0-1 0,0 1 0,1 0 0,-1 0 0,0 0 0,0 0 0,1 0 0,-1 0 0,1 1 0,-1-1 0,1 1 0,-3 2 0,0 2 0,-1 0 0,1 0 0,1 1 0,-1-1 0,1 1 0,0 0 0,1 1 0,0-1 0,0 1 0,0-1 0,1 1 0,0 0 0,1 0 0,0 0 0,0 0 0,0 0 0,1 0 0,2 16 0,-2-22 0,0 0 0,1 1 0,-1-1 0,1 0 0,0 0 0,0 1 0,-1-1 0,1 0 0,1 0 0,-1 0 0,0 0 0,0 0 0,1-1 0,-1 1 0,1 0 0,0 0 0,-1-1 0,1 1 0,4 1 0,-1 0 0,0 0 0,1-1 0,-1 1 0,1-1 0,-1-1 0,1 1 0,10 1 0,1-2 0,1 0 0,-1-1 0,0 0 0,29-6 0,-36 4-490,-1 0 0,0-1 1,0 0-1,0 0 0,14-8 0,-16 6-336,1 0 0,-1 0-1,0 0 1,0-1 0,-1 0-1,0 0 1,0-1-1,0 0 1,-1 0 0,0 0-1,0-1 1,-1 0 0,0 0-1,0 0 1,-1 0 0,5-16-1,-1-18-5632</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3.510"/>
    </inkml:context>
    <inkml:brush xml:id="br0">
      <inkml:brushProperty name="width" value="0.025" units="cm"/>
      <inkml:brushProperty name="height" value="0.025" units="cm"/>
      <inkml:brushProperty name="color" value="#004F8B"/>
    </inkml:brush>
  </inkml:definitions>
  <inkml:trace contextRef="#ctx0" brushRef="#br0">172 1 14894,'0'0'8098,"-11"6"-5311,-1 2-2206,0 0-1,0 2 1,1-1-1,0 2 1,1-1-1,0 1 1,1 1-1,0 0 1,1 0 0,0 1-1,-11 25 1,13-25-579,1 1 1,1 0-1,0 0 0,0 0 1,2 1-1,0-1 1,0 1-1,1-1 0,1 1 1,2 19-1,-1-29-2,0 0 0,0 0 0,0 0 0,0 0 0,1 0-1,0 0 1,0-1 0,0 1 0,1-1 0,0 1 0,-1-1-1,1 0 1,1 0 0,-1 0 0,1 0 0,-1-1 0,1 0-1,0 1 1,0-1 0,1 0 0,-1-1 0,0 1 0,1-1-1,0 0 1,-1 0 0,1-1 0,0 1 0,0-1 0,0 0 0,0 0-1,0-1 1,7 1 0,1-1-163,0 0 0,0 0-1,0-1 1,0-1 0,0 0 0,-1-1-1,1 0 1,23-10 0,-22 6-643,-1 0 0,1 0 0,-1-2 0,15-12 0,4-7-8237</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4.455"/>
    </inkml:context>
    <inkml:brush xml:id="br0">
      <inkml:brushProperty name="width" value="0.025" units="cm"/>
      <inkml:brushProperty name="height" value="0.025" units="cm"/>
      <inkml:brushProperty name="color" value="#004F8B"/>
    </inkml:brush>
  </inkml:definitions>
  <inkml:trace contextRef="#ctx0" brushRef="#br0">125 470 16335,'0'0'3027,"-2"-9"176,-9-31-133,10 39-2943,1 0 0,-1 0 0,1-1 0,-1 1 0,0 0 0,1 0 0,-1 0 0,0-1 0,0 1 0,0 0 1,0 0-1,0 1 0,0-1 0,0 0 0,0 0 0,0 0 0,0 1 0,0-1 0,-1 0 0,1 1 0,0-1 0,0 1 0,-1-1 0,1 1 0,0 0 0,-1 0 0,1 0 0,0-1 0,-1 1 1,1 0-1,0 1 0,-1-1 0,1 0 0,-1 0 0,1 1 0,0-1 0,0 0 0,-3 2 0,1-1-50,-1 1 0,0 0-1,0 0 1,1 0 0,-1 1 0,1-1-1,0 1 1,0 0 0,-5 5 0,-13 28 93,20-34-154,0-1-1,1 1 1,-1 0 0,0-1 0,1 1-1,-1 0 1,1 0 0,-1-1 0,1 1 0,0 0-1,0 0 1,-1 0 0,1 0 0,1-1-1,-1 1 1,0 0 0,0 0 0,2 3-1,-1-5 17,1 1 0,0-1 0,0 0-1,-1 0 1,1 0 0,0 0 0,0 0-1,-1 0 1,1 0 0,0 0 0,0-1-1,-1 1 1,1-1 0,0 1 0,-1-1-1,1 0 1,-1 1 0,3-3 0,6-3 4,0-1 0,0 0 0,-1-1-1,0 0 1,0 0 0,12-15 0,44-64 48,-59 78-83,15-20-1,-1 0 0,-1-2 0,-2 0 0,-1-1 0,13-36 0,-40 108 0,-8 54 0,17-79 0,0 0 0,1 0 0,0 0 0,2 0 0,0 0 0,0 0 0,1 0 0,5 16 0,-6-28 0,0 0 0,0 0 0,1 0 0,0 0 0,-1 0 0,1 0 0,0 0 0,0-1 0,0 1 0,1-1 0,-1 1 0,1-1 0,-1 0 0,1 0 0,0 0 0,0 0 0,0-1 0,0 1 0,0-1 0,0 1 0,0-1 0,0 0 0,1-1 0,-1 1 0,0 0 0,1-1 0,-1 0 0,0 0 0,1 0 0,-1 0 0,5-1 0,-1 0 0,1 0 0,-1-1 0,0 0 0,0 0 0,0-1 0,0 0 0,-1 0 0,1-1 0,-1 1 0,1-1 0,-1-1 0,0 1 0,6-8 0,-5 4 0,0 0 0,-1-1 0,0 0 0,-1 0 0,0 0 0,-1-1 0,1 0 0,4-19 0,-7 21 0,0 1 0,-1 0 0,1 0 0,-2-1 0,1 1 0,-1-1 0,0 1 0,-1-1 0,1 1 0,-2 0 0,1-1 0,-1 1 0,-4-10 0,6 15 0,-1 0 0,1 1 0,-1-1 0,0 1 0,0 0 0,0-1 0,0 1 0,0 0 0,0-1 0,0 1 0,0 0 0,0 0 0,-1 0 0,1 0 0,0 0 0,-1 0 0,1 0 0,-1 1 0,1-1 0,-1 0 0,1 1 0,-1-1 0,1 1 0,-1 0 0,0-1 0,1 1 0,-1 0 0,0 0 0,1 0 0,-1 0 0,0 0 0,1 1 0,-1-1 0,1 0 0,-1 1 0,0-1 0,1 1 0,-1 0 0,-1 0 0,-2 2 0,0 0 0,1 0 0,-1 0 0,1 0 0,0 1 0,0 0 0,0 0 0,0 0 0,1 0 0,-4 6 0,2-3 0,1 0 0,0 0 0,0 0 0,1 1 0,0-1 0,1 1 0,0 0 0,0-1 0,0 1 0,1 0 0,0 0 0,1 1 0,0 14 0,1-21 0,0 0 0,0 0 0,0 0 0,1 0 0,-1-1 0,0 1 0,1 0 0,-1-1 0,1 1 0,0-1 0,-1 1 0,1-1 0,0 0 0,0 0 0,0 0 0,0 0 0,0 0 0,0 0 0,0-1 0,0 1 0,0 0 0,0-1 0,1 0 0,-1 0 0,0 1 0,0-1 0,4-1 0,70-1 0,-67 1 0,232-26 0,-240 27 0,1-1 0,-1 1 0,1-1 0,-1 1 0,1-1 0,-1 0 0,1 0 0,-1 0 0,0 0 0,0 0 0,0 0 0,1 0 0,-1 0 0,0 0 0,0 0 0,0-1 0,-1 1 0,1 0 0,0-1 0,0 1 0,-1 0 0,1-1 0,-1 1 0,1-1 0,-1 1 0,1-1 0,-1 0 0,0 1 0,0-1 0,0 1 0,0-1 0,0 1 0,0-1 0,-1-2 0,-9-72 0,5 49 0,-5-104 0,10 130 0,0 0 0,0 0 0,1 0 0,-1 0 0,0 0 0,1 0 0,-1 0 0,1 0 0,-1 0 0,1 1 0,0-1 0,-1 0 0,1 0 0,0 1 0,0-1 0,-1 0 0,1 1 0,0-1 0,0 1 0,0-1 0,0 1 0,0-1 0,-1 1 0,1 0 0,0 0 0,0-1 0,0 1 0,0 0 0,0 0 0,0 0 0,2 0 0,42-1 0,-28 1 0,44-6-1784,-20-3-3633,16-12-7401</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5.673"/>
    </inkml:context>
    <inkml:brush xml:id="br0">
      <inkml:brushProperty name="width" value="0.025" units="cm"/>
      <inkml:brushProperty name="height" value="0.025" units="cm"/>
      <inkml:brushProperty name="color" value="#004F8B"/>
    </inkml:brush>
  </inkml:definitions>
  <inkml:trace contextRef="#ctx0" brushRef="#br0">51 276 15599,'-3'11'2637,"-12"56"-1365,6-32-927,1 1 0,2-1 0,1 1 0,2 0 0,1 42 0,2-76-346,0 0 0,0 0 0,0 1 0,1-1 0,-1 0 0,1 0 0,-1 0 0,1 1 0,0-1 0,0 0 0,0 0 0,0 0 0,0 0 0,0-1 0,1 1 0,-1 0 0,1 0 0,-1-1 0,4 3 0,-4-3 63,1 0-1,0-1 1,-1 1 0,1-1 0,0 0-1,0 1 1,-1-1 0,1 0 0,0 0-1,0 0 1,-1 0 0,1 0-1,0-1 1,0 1 0,-1-1 0,1 1-1,0-1 1,-1 1 0,3-2 0,4-3 296,1 0 1,-1 0-1,-1 0 1,1-1 0,-1-1-1,0 1 1,10-13 0,2-5-131,0-1 1,-2-1-1,-1 0 1,0-1 0,-3-1-1,0-1 1,-2 1-1,0-2 1,-3 0-1,8-39 1,-21 102 730,1-10-824,0 0 0,2 0-1,1 0 1,1 0 0,4 38-1,-3-57-138,0 1 0,0 0 0,1-1-1,-1 1 1,1-1 0,0 1 0,0-1-1,1 0 1,-1 0 0,1 0 0,0 0-1,0-1 1,0 1 0,6 5 0,-4-7 31,-1 1 0,1-1 1,-1 0-1,1 0 0,0 0 0,0-1 1,0 1-1,0-1 0,0-1 0,0 1 1,0-1-1,0 1 0,0-2 1,0 1-1,0 0 0,10-3 0,-6 0 53,0 1 0,0-1 0,-1-1-1,1 0 1,-1 0 0,0-1 0,0 0-1,-1 0 1,1-1 0,-1 0 0,0 0 0,-1-1-1,1 0 1,-1 0 0,-1 0 0,6-10-1,2-3 99,-1 0 0,-1-1 0,-1-1 0,0 0 0,6-28 0,-9 26-178,-2-1 0,-1 1 0,-1-1 0,-1-1 0,-1 1 0,-4-48 0,2 69 2,1 1 1,-1 0-1,0-1 1,0 1-1,0 0 0,0 0 1,-1 0-1,1 0 1,-1 0-1,0 0 0,1 0 1,-1 0-1,-1 1 0,1-1 1,0 1-1,-1-1 1,1 1-1,-1 0 0,0 0 1,1 0-1,-1 0 1,0 1-1,-4-2 0,5 2-10,0 0 0,-1 1-1,1 0 1,0-1-1,-1 1 1,1 0-1,0 0 1,-1 0-1,1 0 1,0 1 0,0-1-1,-1 1 1,1-1-1,0 1 1,0 0-1,0 0 1,-1 0-1,1 0 1,0 0 0,0 1-1,1-1 1,-1 0-1,0 1 1,0-1-1,1 1 1,-1 0 0,1 0-1,-1-1 1,1 1-1,0 0 1,0 0-1,0 0 1,-2 5-1,1-2-422,0 1 0,0 0-1,0 0 1,0 0-1,1 0 1,0 8 0,1 19-5689,3-16-494</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4.130"/>
    </inkml:context>
    <inkml:brush xml:id="br0">
      <inkml:brushProperty name="width" value="0.025" units="cm"/>
      <inkml:brushProperty name="height" value="0.025" units="cm"/>
    </inkml:brush>
  </inkml:definitions>
  <inkml:trace contextRef="#ctx0" brushRef="#br0">53 183 8136,'0'0'11685,"-7"9"-9031,2-2-2194,1 0 0,-1 1 0,1 0 0,1 0 0,-1 0 0,1 0 0,1 0 0,0 1 0,0-1 0,-1 13 0,-5 138 3715,8-159-4164,0 1-1,0 0 1,0-1-1,-1 1 1,1-1-1,0 1 1,0-1-1,0 1 1,1 0 0,-1-1-1,0 1 1,0-1-1,0 1 1,0-1-1,0 1 1,1-1-1,-1 1 1,0-1-1,1 1 1,-1-1 0,0 1-1,1-1 1,-1 1-1,0-1 1,1 1-1,-1-1 1,1 0-1,-1 1 1,1-1 0,-1 0-1,1 0 1,-1 1-1,1-1 1,-1 0-1,1 0 1,-1 1-1,1-1 1,-1 0-1,1 0 1,0 0 0,-1 0-1,1 0 1,-1 0-1,1 0 1,-1 0-1,1 0 1,0 0-1,-1 0 1,1-1 0,-1 1-1,1 0 1,-1 0-1,1-1 1,-1 1-1,1 0 1,-1 0-1,1-1 1,-1 1-1,1-1 1,-1 1 0,0 0-1,1-2 1,30-26 381,-24 16-392,-1 0 0,1-1 0,-2 0 0,0 0 0,-1 0 0,0-1 0,-1 0 0,0 1 0,-1-1 0,-1 0 0,0 0 0,-1 0 0,0 0 0,-3-15 0,-1 20-211,0 18-347,2 22-1139,3-27 1199,1 0 1,-1 1 0,1-1 0,0 0-1,0 0 1,1 0 0,-1-1 0,1 1-1,0-1 1,0 1 0,0-1 0,0 0-1,0 0 1,1 0 0,0 0-1,-1-1 1,1 1 0,0-1 0,0 0-1,0 0 1,1-1 0,-1 1 0,7 0-1,4 3-884,1-2 0,0 0 0,0-1 0,1-1 0,19 0 0,-34-1 1554,-1 0 0,1 0 1,0 0-1,-1-1 1,1 1-1,-1 0 1,1-1-1,0 1 1,-1-1-1,1 1 1,-1-1-1,1 0 1,-1 0-1,0 0 0,1 0 1,-1 0-1,0 0 1,0 0-1,1 0 1,-1 0-1,0-1 1,0 1-1,0 0 1,-1-1-1,1 1 1,0-1-1,0 1 0,0-3 1,1-2 838,-1 0 1,0 0-1,0-1 0,-1 1 1,0 0-1,0-8 0,0 13-947,0 1 0,0-1 0,0 0 1,0 0-1,-1 0 0,1 1 0,0-1 0,0 0 0,-1 0 0,1 1 0,0-1 0,-1 0 0,1 0 0,0 1 0,-1-1 0,1 0 0,-1 1 0,0-1 0,1 1 0,-1-1 1,1 1-1,-1-1 0,0 1 0,1-1 0,-1 1 0,0 0 0,1-1 0,-1 1 0,0 0 0,0-1 0,0 1 0,1 0 0,-1 0 0,0 0 0,0 0 0,0 0 0,1 0 1,-1 0-1,0 0 0,0 0 0,0 0 0,1 0 0,-1 1 0,0-1 0,0 0 0,1 1 0,-1-1 0,0 0 0,1 1 0,-1-1 0,0 1 0,1-1 0,-1 1 0,0 0 0,-4 2 84,0-1-1,0 1 0,1 0 0,-1 1 1,1-1-1,-8 9 0,5-3 92,1 1 0,0 0 0,0 0 0,-5 15 1,9-21-141,1 1 0,-1-1 0,1 1 0,0-1 0,0 1 1,1 0-1,-1-1 0,1 1 0,0 0 0,0-1 0,1 1 0,-1 0 1,3 8-1,-2-11-82,1 0 1,-1-1-1,1 1 1,-1 0-1,1-1 1,0 1 0,-1-1-1,1 1 1,0-1-1,0 0 1,0 0-1,0 0 1,0 0-1,0 0 1,1 0 0,-1-1-1,0 1 1,0-1-1,0 0 1,1 1-1,-1-1 1,0 0-1,1 0 1,-1 0 0,0-1-1,0 1 1,1 0-1,3-2 1,2 1 30,0-1-1,1 0 1,-1 0 0,0-1 0,-1 0-1,14-7 1,-8 0-152,0-1 0,-1 0 0,0-1 0,0-1 0,-1 0 0,-1 0-1,0-1 1,-1-1 0,-1 1 0,0-1 0,11-30 0,-31 86-1087,12-11 2065,0-29-836,0 0-1,1-1 0,-1 1 0,0 0 1,0 0-1,1-1 0,-1 1 0,1 0 1,-1-1-1,1 1 0,-1 0 0,1-1 1,-1 1-1,1-1 0,-1 1 0,1-1 1,0 1-1,-1-1 0,1 0 0,0 1 1,-1-1-1,1 0 0,0 1 0,0-1 1,-1 0-1,1 0 0,0 0 0,0 1 1,1-1-1,3 0 4,-1 0-1,1-1 1,0 1 0,0-1 0,0 0 0,0 0-1,0 0 1,-1-1 0,1 0 0,-1 0-1,1 0 1,-1 0 0,0-1 0,8-5 0,-5 2 89,0-1 1,0 0-1,-1 0 1,0-1-1,0 0 1,-1 0-1,6-10 1,-1-3 106,-1-1 1,0 0-1,-2-1 0,0 0 1,4-34-1,-7 8-237,-27 103-256,9-13 320,-13 62 0,24-86-46,0 0 0,1 1 1,1-1-1,1 1 0,0-1 1,5 27-1,-5-41-18,1 0 0,-1 1 0,1-1 0,0 1 0,0-1 0,0 0 0,1 1 0,-1-1 0,1 0 0,0 0 0,0 0 0,0 0 0,0-1 0,0 1 0,1 0 0,-1-1 0,1 0 0,0 0 0,0 1 0,0-1 0,0-1 0,0 1 0,0 0 0,0-1 0,0 0 0,1 0 0,5 2 0,-5-48 0,-2 35 0,6-14 0,-8 24 0,0 0 0,1-1 0,-1 1 0,0-1 0,1 1 0,-1 0 0,0-1 0,1 1 0,-1 0 0,1-1 0,-1 1 0,1 0 0,-1 0 0,1 0 0,-1-1 0,1 1 0,-1 0 0,1 0 0,-1 0 0,1 0 0,-1 0 0,1 0 0,-1 0 0,1 0 0,-1 0 0,1 0 0,-1 0 0,1 0 0,-1 0 0,1 1 0,-1-1 0,1 0 0,-1 0 0,1 1 0,-1-1 0,1 0 0,-1 0 0,1 1 0,-1-1 0,0 0 0,1 1 0,2 1 0,1 0 0,-1-1 0,0 1 0,1-1 0,-1 0 0,1 0 0,-1 0 0,1-1 0,-1 1 0,1-1 0,-1 0 0,1 0 0,0 0 0,-1 0 0,1-1 0,-1 1 0,1-1 0,-1 0 0,1 0 0,-1 0 0,1-1 0,-1 1 0,0-1 0,0 0 0,0 0 0,0 0 0,0 0 0,0 0 0,0-1 0,-1 1 0,3-4 0,2-1 0,-1 0 0,0 0 0,0 0 0,-1 0 0,0-1 0,0 0 0,-1 0 0,0-1 0,0 1 0,-1-1 0,3-10 0,-5-17 0,-1 36 0,0-1 0,0 1 0,0-1 0,0 0 0,-1 1 0,1-1 0,0 0 0,0 1 0,-1-1 0,1 1 0,-1-1 0,1 1 0,0-1 0,-1 1 0,1-1 0,-1 1 0,1-1 0,-1 1 0,1 0 0,-1-1 0,1 1 0,-1 0 0,0-1 0,1 1 0,-1 0 0,1 0 0,-1-1 0,0 1 0,1 0 0,-1 0 0,0 0 0,1 0 0,-1 0 0,0 0 0,1 0 0,-1 0 0,0 0 0,1 0 0,-1 1 0,0-1 0,1 0 0,-1 0 0,1 0 0,-1 1 0,0-1 0,1 0 0,-1 1 0,0 0 0,-4 2 0,0 0 0,0 1 0,0 0 0,0 0 0,0 0 0,1 0 0,0 1 0,0 0 0,0 0 0,1 0 0,0 0 0,0 0 0,0 1 0,-2 6 0,1-4 0,1 0 0,0 0 0,1 0 0,0 1 0,0-1 0,1 1 0,0-1 0,1 1 0,0 13 0,0-19 0,1 0 0,0 0 0,-1 0 0,1-1 0,0 1 0,1 0 0,-1-1 0,0 1 0,1-1 0,-1 1 0,1-1 0,0 0 0,0 0 0,0 1 0,0-2 0,4 5 0,0-2 0,0-1 0,0 1 0,1-1 0,-1 0 0,1-1 0,11 4 0,4-1 0,1-1 0,0-1 0,28 0 0,5-4-1055,-21-6-4195,3-11-9489</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6.016"/>
    </inkml:context>
    <inkml:brush xml:id="br0">
      <inkml:brushProperty name="width" value="0.025" units="cm"/>
      <inkml:brushProperty name="height" value="0.025" units="cm"/>
      <inkml:brushProperty name="color" value="#004F8B"/>
    </inkml:brush>
  </inkml:definitions>
  <inkml:trace contextRef="#ctx0" brushRef="#br0">112 80 17489,'0'0'2455,"-8"10"-287,2-3-1898,-55 77 3483,56-77-3440,1 1 1,-1 1-1,1-1 1,1 1 0,-1-1-1,1 1 1,1 0-1,0 1 1,-2 17-1,4-27-310,0 0 1,0 1-1,0-1 0,0 1 0,0-1 0,0 0 0,0 1 0,0-1 0,0 1 0,0-1 0,0 1 0,0-1 1,1 0-1,-1 1 0,0-1 0,0 0 0,0 1 0,1-1 0,-1 0 0,0 1 0,0-1 0,1 0 0,-1 1 1,0-1-1,1 0 0,-1 0 0,0 1 0,1-1 0,-1 0 0,1 0 0,-1 0 0,0 1 0,1-1 0,-1 0 1,1 0-1,-1 0 0,0 0 0,1 0 0,0 0 0,21-7 175,17-19 172,-23 7-200,0-1 1,-1 0-1,0-1 1,-2 0-1,-1-1 1,0-1-1,-2 0 1,-1-1 0,13-46-1,-29 108-45,3 0 0,0 67 0,4-103-199,-1 0 0,1 0 1,0 0-1,0 0 0,1 0 0,-1 0 1,0 0-1,1 0 0,-1 0 0,1 0 1,0 0-1,-1 0 0,1 0 0,0-1 1,0 1-1,0 0 0,0 0 0,1-1 0,-1 1 1,2 1-1,-1-2-94,-1 0 1,1-1-1,-1 1 0,1-1 1,0 1-1,-1-1 0,1 0 1,-1 0-1,1 0 0,0 0 1,-1 0-1,1 0 0,0 0 1,-1 0-1,1-1 1,0 1-1,-1-1 0,1 1 1,1-2-1,6-1-1003,-1-2 1,0 1-1,0-1 1,-1-1-1,1 1 1,-1-1-1,8-9 1,21-25-6914</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6.483"/>
    </inkml:context>
    <inkml:brush xml:id="br0">
      <inkml:brushProperty name="width" value="0.025" units="cm"/>
      <inkml:brushProperty name="height" value="0.025" units="cm"/>
      <inkml:brushProperty name="color" value="#004F8B"/>
    </inkml:brush>
  </inkml:definitions>
  <inkml:trace contextRef="#ctx0" brushRef="#br0">174 129 15855,'-10'12'4030,"8"-9"-3847,-93 118 5847,86-108-5524,0 0 1,1 1 0,1 0 0,0 0-1,1 1 1,0 0 0,2 0 0,-6 26-1,10-41-506,0 1-1,-1 0 1,1-1-1,0 1 0,0 0 1,0-1-1,0 1 0,0 0 1,0-1-1,0 1 1,0 0-1,0-1 0,1 1 1,-1 0-1,0-1 1,0 1-1,1-1 0,-1 1 1,0 0-1,1-1 1,-1 1-1,0-1 0,1 1 1,-1-1-1,1 1 1,-1-1-1,1 1 0,-1-1 1,2 1-1,18-4-123,-14 0 101,0-1-1,0 1 1,-1-1-1,1 0 1,6-7-1,2-4-190,-1-1-1,-1 0 1,-1-1-1,0 0 1,-1-1-1,-1-1 1,0 1-1,-2-1 1,0 0-1,5-23 1,-8 21 447,0-1 0,-2 0 0,0 0 0,-2 0 0,-3-34 0,4 55-199,-1 0-1,0 0 0,0-1 1,0 1-1,-1 0 0,1 0 1,0 0-1,0 0 0,-1 0 1,1 0-1,0 0 0,-1 0 1,1 0-1,-1 0 0,1 0 1,-1 0-1,0 0 0,1 0 1,-1 0-1,-1-1 0,1 2-19,0 0-1,1 0 1,-1 0 0,0 1-1,1-1 1,-1 0-1,0 0 1,1 1 0,-1-1-1,1 0 1,-1 1 0,0-1-1,1 0 1,-1 1-1,1-1 1,-1 1 0,1-1-1,-1 1 1,1-1-1,0 1 1,-1 0 0,1-1-1,-1 2 1,-21 44 70,15-25-74,2-7 39,1-1 0,0 1 1,0 1-1,2-1 0,-1 0 1,2 1-1,0-1 0,2 23 1,-1-35-48,1-1 0,-1 0 0,1 0 0,0 0 1,-1 0-1,1 0 0,0-1 0,0 1 0,0 0 1,0 0-1,0 0 0,0-1 0,0 1 0,0 0 1,0-1-1,0 1 0,0-1 0,0 1 0,0-1 1,0 0-1,0 1 0,1-1 0,-1 0 0,0 0 1,2 0-1,37 2-80,-32-2 24,23-1-351,32 1-2638,-59 1 2803,0-1 0,0 1 0,1 0-1,-1 0 1,0 0 0,0 0-1,0 1 1,0-1 0,0 1-1,0 0 1,4 4 0,-6-4 322,-1 0 0,1 0 0,0 0 0,-1 0 0,0 1 1,1-1-1,-1 0 0,0 1 0,0-1 0,-1 1 0,1-1 1,0 1-1,-1-1 0,0 1 0,1 0 0,-1-1 0,0 1 1,0 0-1,-1-1 0,1 1 0,0-1 0,-1 1 0,0-1 1,0 1-1,-1 3 0,-2 7 804,-1-1 0,-1 1 0,-9 14 0,10-17-463,2-5-134,1-1 1,-1 1 0,0-1-1,0 1 1,0-1-1,-8 7 1,11-11-297,0 0 1,0 0-1,0 0 1,-1 0-1,1 0 1,0 0-1,0 0 1,-1 0-1,1 0 1,0 0-1,0 0 0,0 0 1,-1 0-1,1 0 1,0 0-1,0 0 1,0 0-1,-1 0 1,1-1-1,0 1 1,0 0-1,0 0 1,0 0-1,-1 0 0,1 0 1,0 0-1,0-1 1,0 1-1,0 0 1,0 0-1,-1 0 1,1 0-1,0-1 1,0 1-1,0 0 1,0 0-1,0 0 0,0-1 1,0 1-1,0 0 1,0 0-1,0 0 1,0-1-1,0 1 1,0 0-1,0 0 1,0 0-1,0-1 1,0 1-1,0 0 0,0 0 1,0 0-1,0-1 1,0 1-1,0 0 1,0 0-1,0 0 1,1-1-1,-1 1 1,0 0-1,0 0 1,0 0-1,2-16-1316,23-43-8863,-9 24 519</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6.846"/>
    </inkml:context>
    <inkml:brush xml:id="br0">
      <inkml:brushProperty name="width" value="0.025" units="cm"/>
      <inkml:brushProperty name="height" value="0.025" units="cm"/>
      <inkml:brushProperty name="color" value="#004F8B"/>
    </inkml:brush>
  </inkml:definitions>
  <inkml:trace contextRef="#ctx0" brushRef="#br0">73 0 9161,'0'0'17793,"-10"7"-16747,7-4-955,-38 33 791,39-34-861,0 1 0,0-1 0,1 1 1,-1 0-1,0-1 0,1 1 1,0 0-1,0 0 0,0 0 1,0 0-1,0 0 0,1 0 0,-1 0 1,1 0-1,0 0 0,0 0 1,0 0-1,0 0 0,1 6 0,0-8-33,0 0 0,0 1 0,-1-1 0,1 0 0,0 1 0,1-1 0,-1 0 0,0 0 0,0 0-1,0 0 1,1 0 0,-1 0 0,1 0 0,-1-1 0,0 1 0,1 0 0,-1-1 0,1 1 0,0-1-1,-1 0 1,3 1 0,42 5-1349,-32-4 335,0-1 93,37 9-149,-50-10 1167,0 0-1,0 1 0,-1-1 0,1 0 1,0 1-1,-1-1 0,1 0 1,0 1-1,-1-1 0,1 1 0,-1 0 1,1-1-1,0 1 0,-1-1 1,0 1-1,1 0 0,-1-1 1,1 1-1,-1 0 0,0-1 0,1 1 1,-1 0-1,0 0 0,0 0 1,0-1-1,1 1 0,-1 0 0,0 0 1,0-1-1,0 1 0,0 0 1,-1 0-1,1 0 0,0-1 1,0 1-1,0 0 0,0 0 0,-1-1 1,1 1-1,0 0 0,-1 0 1,1-1-1,-1 1 0,1 0 0,-1-1 1,1 1-1,-1-1 0,1 1 1,-1-1-1,0 1 0,1-1 1,-1 1-1,0-1 0,0 1 0,-11 13 323,-1-1 1,0-1-1,-1 0 0,-1-1 0,1 0 0,-2-1 0,-25 12 0,43-44-4203,12-10-1339,6-8-1517</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7.484"/>
    </inkml:context>
    <inkml:brush xml:id="br0">
      <inkml:brushProperty name="width" value="0.025" units="cm"/>
      <inkml:brushProperty name="height" value="0.025" units="cm"/>
      <inkml:brushProperty name="color" value="#004F8B"/>
    </inkml:brush>
  </inkml:definitions>
  <inkml:trace contextRef="#ctx0" brushRef="#br0">55 1 18962,'0'0'5312,"-1"10"-3700,-3 60 322,7 79 1,0-115-1333,1-1 1,2 1-1,2-1 1,19 57-1,-6-44-602,-143-252 0,122 206 0,0-1 0,1 1 0,-1-1 0,0 1 0,0-1 0,0 1 0,1 0 0,-1-1 0,0 1 0,0 0 0,1-1 0,-1 1 0,0-1 0,1 1 0,-1 0 0,1 0 0,-1-1 0,0 1 0,1 0 0,-1 0 0,1-1 0,-1 1 0,0 0 0,1 0 0,-1 0 0,1 0 0,-1 0 0,1 0 0,-1 0 0,1 0 0,-1 0 0,1 0 0,-1 0 0,1 0 0,-1 0 0,0 0 0,1 0 0,0 1 0,28-2 0,-24 2 0,6-1 0,11 1 0,-1-1 0,1-1 0,-1-1 0,29-6 0,-44 6 0,-1 1 0,1-1 0,-1 0 0,1 0 0,-1-1 0,0 0 0,0 0 0,0 0 0,0 0 0,-1-1 0,1 0 0,-1 0 0,0 0 0,0-1 0,-1 1 0,1-1 0,-1 0 0,0 0 0,0 0 0,0 0 0,2-7 0,-14 96 0,8-78 0,0-1 0,0 1 0,1 0 0,0 0 0,0 0 0,0 0 0,1 0 0,1 7 0,-1-12 0,-1 0 0,1 0 0,-1 0 0,1 0 0,-1 0 0,1 0 0,0 0 0,-1-1 0,1 1 0,0 0 0,0 0 0,0-1 0,-1 1 0,1 0 0,0-1 0,0 1 0,0-1 0,0 1 0,2 0 0,-1-1 0,1 1 0,-1-1 0,1 0 0,-1 0 0,1 0 0,-1 0 0,1 0 0,0-1 0,-1 1 0,1-1 0,3-1 0,11-6 0,0 0 0,-1-2 0,-1 0 0,1-1 0,-1 0 0,-1-1 0,19-20 0,8-5 0,-20 17 0,30-23 0,-48 40 0,1 1 0,-1-1 0,1 1 0,0 0 0,0 0 0,-1 0 0,1 1 0,0-1 0,1 1 0,-1 0 0,6 0 0,-9 1 0,0 0 0,0 0 0,0 0 0,0 1 0,-1-1 0,1 1 0,0-1 0,0 0 0,-1 1 0,1-1 0,0 1 0,0 0 0,-1-1 0,1 1 0,-1-1 0,1 1 0,-1 0 0,1 0 0,-1-1 0,1 1 0,-1 0 0,0 0 0,1 0 0,-1-1 0,1 2 0,7 31 0,0-5 0,-6-26-7,-1 0 1,1-1-1,0 1 1,-1-1-1,1 1 0,0-1 1,0 0-1,0 0 0,0 0 1,0 0-1,0 0 1,0 0-1,1 0 0,-1-1 1,0 1-1,0-1 0,1 0 1,-1 0-1,0 1 1,0-1-1,1-1 0,-1 1 1,0 0-1,1-1 0,-1 1 1,0-1-1,0 1 1,0-1-1,3-1 0,9-3-304,-1-1 1,1 0-1,14-10 0,-25 14 141,64-38-8494,-33 19 2060</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7.873"/>
    </inkml:context>
    <inkml:brush xml:id="br0">
      <inkml:brushProperty name="width" value="0.025" units="cm"/>
      <inkml:brushProperty name="height" value="0.025" units="cm"/>
      <inkml:brushProperty name="color" value="#004F8B"/>
    </inkml:brush>
  </inkml:definitions>
  <inkml:trace contextRef="#ctx0" brushRef="#br0">133 0 12460,'0'0'6491,"-12"2"-2546,8-2-3668,-56 8 3985,56-7-3985,1 0 1,-1 0-1,1 0 0,0 0 0,-1 0 1,1 1-1,0-1 0,0 1 0,0 0 0,0 0 1,0 0-1,1 0 0,-1 0 0,0 1 1,1-1-1,0 1 0,-4 5 0,6-8-279,1 1 0,-1 0 0,1-1 0,-1 1 0,0 0-1,1-1 1,-1 1 0,1-1 0,-1 1 0,1-1 0,0 1-1,-1-1 1,1 1 0,-1-1 0,1 1 0,0-1 0,-1 0-1,1 0 1,0 1 0,0-1 0,-1 0 0,1 0 0,0 0-1,0 0 1,-1 1 0,1-1 0,0 0 0,0 0-1,-1-1 1,1 1 0,0 0 0,0 0 0,0-1 0,41 2-565,-34-1 161,124-5-5738,-131 5 6161,-1 0 0,1 0 1,-1 0-1,1 0 1,0 0-1,-1 0 1,1 0-1,-1 0 0,1 0 1,0 1-1,-1-1 1,1 0-1,-1 0 1,1 1-1,-1-1 0,1 0 1,-1 1-1,1-1 1,-1 0-1,1 1 1,-1-1-1,1 1 0,-1-1 1,0 1-1,1-1 1,-1 1-1,0-1 1,1 1-1,-1-1 0,0 1 1,1 1-1,-4 22 2058,0-19-1620,1 1 1,0-1-1,-1 1 0,0-1 0,0 0 0,-6 7 0,2-6-340,1 0-1,-1-1 0,-1 1 0,1-1 1,-1 0-1,1-1 0,-1 0 0,-1 0 1,1-1-1,0 0 0,-1 0 0,0-1 1,0 0-1,-13 0 0,22-2-173,-1 0-1,1 0 1,0 0-1,-1 0 1,1 0-1,0 0 1,-1 0-1,1 0 1,0 0 0,-1 0-1,1 0 1,0-1-1,0 1 1,-1 0-1,1 0 1,0 0-1,0-1 1,-1 1 0,1 0-1,0 0 1,0-1-1,0 1 1,-1 0-1,1 0 1,0-1-1,0 1 1,0 0 0,0-1-1,0 1 1,0 0-1,-1 0 1,1-1-1,0 1 1,0 0-1,0-1 1,0 1 0,0 0-1,0-1 1,0 1-1,0 0 1,0-1-1,1 1 1,-1 0-1,0-1 1,0-2-1232,0-16-8164</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8.494"/>
    </inkml:context>
    <inkml:brush xml:id="br0">
      <inkml:brushProperty name="width" value="0.025" units="cm"/>
      <inkml:brushProperty name="height" value="0.025" units="cm"/>
      <inkml:brushProperty name="color" value="#004F8B"/>
    </inkml:brush>
  </inkml:definitions>
  <inkml:trace contextRef="#ctx0" brushRef="#br0">82 0 17553,'0'0'6470,"2"9"-5205,38 215 3433,31 150-1960,-69-359-2694,3 10-36,-4-22-14,-2-15 3,-1-1 3,-1-1 0,0 1 0,-1-1 0,0 1 0,-1 0 0,-1 1 0,-9-17 0,-58-83 0,64 99 0,-24-29 0,-11-20 0,45 61 0,0 1 0,-1-1 0,1 1 0,1-1 0,-1 1 0,0-1 0,0 1 0,0-1 0,0 1 0,0 0 0,0 0 0,0 0 0,1 0 0,-1 0 0,0 0 0,0 0 0,0 0 0,0 0 0,0 0 0,1 0 0,0 1 0,61 7-1600,-34-4-535,-1 0-1,1-2 0,-1-1 1,1-2-1,36-4 0,-25-6-3597</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8.821"/>
    </inkml:context>
    <inkml:brush xml:id="br0">
      <inkml:brushProperty name="width" value="0.025" units="cm"/>
      <inkml:brushProperty name="height" value="0.025" units="cm"/>
      <inkml:brushProperty name="color" value="#004F8B"/>
    </inkml:brush>
  </inkml:definitions>
  <inkml:trace contextRef="#ctx0" brushRef="#br0">119 67 8360,'0'0'12033,"-8"-4"-9380,6 3-2505,0 0-1,-1 0 1,1 0 0,0 0 0,-1 1 0,1-1-1,0 1 1,-1-1 0,1 1 0,-1 0 0,1 0-1,0 0 1,-1 0 0,1 0 0,-5 2 0,4-1 8,0 1 1,0 0 0,0 0 0,0 0-1,1 1 1,-1-1 0,1 1-1,-1-1 1,1 1 0,0 0 0,0 0-1,0 0 1,-2 6 0,-1-2 112,1 1 1,0-1 0,1 1-1,-1 0 1,2 0-1,-1 0 1,1 0-1,0 1 1,1-1 0,0 1-1,0 11 1,1-19-245,1-1-1,-1 1 1,0 0-1,1 0 1,-1-1 0,1 1-1,-1 0 1,0 0 0,1-1-1,0 1 1,-1 0 0,1-1-1,-1 1 1,1-1 0,0 1-1,0-1 1,-1 1 0,1-1-1,0 1 1,0-1 0,-1 0-1,1 0 1,0 1 0,0-1-1,0 0 1,0 0 0,-1 0-1,1 0 1,0 0 0,0 0-1,0 0 1,0 0-1,0 0 1,-1 0 0,1 0-1,0-1 1,0 1 0,0 0-1,0 0 1,-1-1 0,1 1-1,0-1 1,-1 1 0,2-2-1,37-19 538,-23 3-666,-1 0 1,-1-1-1,-1-1 1,0 0 0,-2-1-1,0 0 1,12-35-1,-25 106 0,0-33 100,1 0 1,1 0 0,4 30 0,-4-46-44,0 0-1,0 0 1,0 0 0,0 0-1,1 0 1,-1 0 0,1 0-1,-1 0 1,1 0 0,-1 0-1,1 0 1,-1 0 0,1 0 0,0 0-1,-1-1 1,1 1 0,0 0-1,0 0 1,0-1 0,-1 1-1,1 0 1,0-1 0,0 1-1,0-1 1,0 1 0,0-1 0,0 0-1,0 1 1,1-1 0,-1 0-1,0 0 1,0 0 0,0 0-1,0 0 1,0 0 0,0 0-1,2 0 1,-1-1-204,0 1 0,1-1 0,-1 0 0,0 1 0,0-1 0,0 0 0,0-1 0,0 1 0,0 0 0,0-1 0,0 1 0,0-1 0,0 1 0,-1-1 0,1 0 0,1-2 0,23-55-7852,-14 20 1595</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9.273"/>
    </inkml:context>
    <inkml:brush xml:id="br0">
      <inkml:brushProperty name="width" value="0.025" units="cm"/>
      <inkml:brushProperty name="height" value="0.025" units="cm"/>
      <inkml:brushProperty name="color" value="#004F8B"/>
    </inkml:brush>
  </inkml:definitions>
  <inkml:trace contextRef="#ctx0" brushRef="#br0">1 1 10314,'0'0'10709,"0"8"-8499,1 62-462,-3-21 199,3 0-1,3 0 1,14 79-1,-18-127-1946,0 0 0,0-1 0,0 1 0,0 0 0,0-1 0,1 1 0,-1 0 0,0-1 0,0 1 0,1 0 0,-1-1 0,0 1 0,1-1 0,-1 1 0,1 0 0,-1-1 0,1 1 0,-1-1 0,1 1 0,-1-1 0,1 0 0,-1 1 0,1-1 0,0 1 0,-1-1 0,1 0 0,-1 0 0,1 1 0,0-1 0,-1 0 0,2 0 0,0 0 0,-1-1 0,1 1 0,-1-1 0,1 1 0,-1-1 0,0 0 0,1 0 0,-1 1 0,0-1 0,0 0 0,1 0 0,-1 0 0,1-2 0,33-45 0,-33 44 0,16-27 0,-1-1 0,-2-1 0,-1 0 0,-1-1 0,-2-1 0,10-57 0,-33 122-6012,-3 29-2267,8 16-3345,4-25 7163,2-9 5645,1 1 6558,0-41-7568,0 0 0,0 0-1,0-1 1,0 1 0,0 0 0,0 0-1,0 0 1,0 0 0,0 0-1,1 0 1,-1 0 0,0 0-1,1 0 1,-1-1 0,0 1 0,1 0-1,-1 0 1,1 0 0,0-1-1,-1 1 1,1 0 0,-1 0-1,1-1 1,0 1 0,0-1 0,-1 1-1,1-1 1,0 1 0,0-1-1,0 1 1,-1-1 0,1 0-1,0 1 1,0-1 0,0 0 0,0 0-1,0 0 1,0 1 0,0-1-1,0 0 1,0 0 0,1-1-1,0 1-103,0-1 0,0 1 0,1-1 0,-1 0 0,0 0 0,0 0 0,0 0 0,0 0 0,-1 0 0,1-1 0,0 1 0,0-1 0,-1 1 0,1-1 0,-1 0 0,3-2 0,7-19-2584,0-5-3577</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9.601"/>
    </inkml:context>
    <inkml:brush xml:id="br0">
      <inkml:brushProperty name="width" value="0.025" units="cm"/>
      <inkml:brushProperty name="height" value="0.025" units="cm"/>
      <inkml:brushProperty name="color" value="#004F8B"/>
    </inkml:brush>
  </inkml:definitions>
  <inkml:trace contextRef="#ctx0" brushRef="#br0">19 0 18449,'0'0'3364,"-18"77"-994,17-38-544,1 3 352,0 1-769,4 2-352,8-1-641,4 0-287,-1-3-65,-1-5-193,-2-7-1088,-4-5-608,-3-9-225,-5-7-993,-16-16-12684</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9.973"/>
    </inkml:context>
    <inkml:brush xml:id="br0">
      <inkml:brushProperty name="width" value="0.025" units="cm"/>
      <inkml:brushProperty name="height" value="0.025" units="cm"/>
      <inkml:brushProperty name="color" value="#004F8B"/>
    </inkml:brush>
  </inkml:definitions>
  <inkml:trace contextRef="#ctx0" brushRef="#br0">1 43 11018,'0'0'17841,"38"-32"-17809,-8 35-480,0-3-1666,-1 0-1409,-4-2-1314,-3-9-3139</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6.666"/>
    </inkml:context>
    <inkml:brush xml:id="br0">
      <inkml:brushProperty name="width" value="0.025" units="cm"/>
      <inkml:brushProperty name="height" value="0.025" units="cm"/>
    </inkml:brush>
  </inkml:definitions>
  <inkml:trace contextRef="#ctx0" brushRef="#br0">226 229 14510,'1'-2'137,"-1"1"0,0 0 0,0 0 0,0-1 0,0 1 1,0 0-1,0 0 0,0-1 0,0 1 0,0 0 0,-1 0 0,1-1 1,0 1-1,-1 0 0,1 0 0,-1 0 0,1 0 0,-1 0 0,0-1 1,0 1-1,1 0 0,-1 1 0,0-1 0,0 0 0,0 0 0,0 0 1,0 0-1,0 1 0,0-1 0,0 0 0,0 1 0,0-1 0,-1 1 1,1-1-1,0 1 0,0 0 0,0-1 0,-1 1 0,1 0 0,0 0 1,0 0-1,-1 0 0,1 0 0,0 0 0,0 0 0,-1 1 0,1-1 1,0 0-1,0 1 0,-1-1 0,-1 2 0,-3 0-111,-1 1 0,1 0 1,0 1-1,0-1 0,0 1 0,0 1 0,1-1 1,-7 7-1,-2 3 215,1 1 0,1 0 0,0 1 0,2 0 1,-1 1-1,2 0 0,0 1 0,1 0 0,1 1 1,-8 31-1,14-48-223,1-1 1,-1 1-1,1-1 1,0 1 0,-1-1-1,1 1 1,0-1-1,0 1 1,0-1-1,0 1 1,0 0-1,0-1 1,1 1-1,-1-1 1,0 1-1,1-1 1,0 1 0,-1-1-1,1 1 1,0-1-1,-1 0 1,1 1-1,0-1 1,0 0-1,0 0 1,0 1-1,0-1 1,1 0-1,-1 0 1,0 0 0,0 0-1,1-1 1,-1 1-1,1 0 1,-1 0-1,0-1 1,1 1-1,-1-1 1,1 1-1,-1-1 1,1 0-1,0 0 1,-1 0-1,1 0 1,-1 0 0,1 0-1,0 0 1,-1 0-1,1 0 1,-1-1-1,1 1 1,-1-1-1,3 0 1,8-2 52,-1-1-1,1 0 1,-1-1 0,0 0-1,19-12 1,-6-1 15,0-1-1,-1-1 1,-1-1-1,-1-1 1,0 0-1,32-51 1,-41 55 180,0 0 0,-2-1-1,0-1 1,-1 0 0,-1 0 0,-1-1 0,-1 0 0,-1 0 0,-1 0 0,2-33 0,-5 54-255,-1 0 0,0 0 0,0-1 0,0 1 0,0 0 0,0-1 1,0 1-1,0 0 0,0-1 0,0 1 0,0 0 0,0-1 0,0 1 1,0 0-1,0-1 0,0 1 0,0 0 0,0-1 0,0 1 1,0 0-1,0-1 0,0 1 0,-1 0 0,1-1 0,0 1 0,0 0 1,0 0-1,-1-1 0,1 1 0,0 0 0,0 0 0,-1 0 0,1-1 1,0 1-1,0 0 0,-1 0 0,1 0 0,0 0 0,-1-1 0,1 1 1,-1 0-1,-12 11 41,-9 23-167,7-2 151,2 0-1,2 1 0,0 0 1,2 1-1,2 0 0,1 0 1,-2 56-1,8-88-21,0 0 0,-1 1 0,1-1 0,0 0 0,1 1 0,-1-1 0,0 0 0,1 0 0,-1 1 0,1-1 0,0 0 0,0 0 0,0 0 0,0 0 0,0 0 0,0 0 0,0 0 0,1 0 0,-1 0 0,1-1 0,0 1 0,-1 0 0,4 1 0,0-1 33,0 0-1,0-1 1,0 1-1,0-1 1,0 0-1,0-1 1,0 0-1,0 1 1,9-2-1,0-1-1,-1 0 0,1 0 1,-1-1-1,0-1 0,0 0 0,0-1 0,-1 0 1,0-1-1,0-1 0,0 0 0,18-14 1,-17 11-24,-2 1 1,0-1-1,0-1 1,0 0-1,-2 0 1,1-1-1,-1-1 1,-1 1-1,-1-1 1,10-21-1,-16 32-4,0-1 0,0 0 0,0 0 0,-1 0 0,1 0 0,-1 0 0,1 0 0,-1 0 0,-1-6 0,1 8-3,0 1-1,0-1 0,0 0 1,0 0-1,-1 0 0,1 1 1,0-1-1,-1 0 0,1 0 1,-1 1-1,1-1 0,-1 0 1,1 1-1,-1-1 0,1 1 1,-1-1-1,1 0 0,-1 1 1,0-1-1,1 1 0,-1 0 1,0-1-1,-1 0 1,0 1 7,-1 0 0,1 0 0,-1 0 0,1 0 0,-1 1 0,1-1 0,-1 1 0,1-1 0,-1 1 0,1 0 0,0 0 0,-1 0 0,1 0 0,0 0 0,0 1 0,0-1 0,0 1 0,0-1 0,0 1 0,0 0 0,-2 3 0,-13 13-22,1 0 0,1 1 0,-22 37 0,31-46 0,0 1 0,1 0 0,0 0 0,1 0 0,0 1 0,1-1 0,0 1 0,1 0 0,-2 18 0,5-29-5,-1 1 0,0-1 0,0 1 0,1-1 0,-1 1 0,0-1 0,1 1 1,0-1-1,-1 1 0,1-1 0,0 0 0,0 1 0,-1-1 0,1 0 0,0 1 0,0-1 0,1 0 0,-1 0 0,0 0 0,0 0 0,0 0 0,1-1 1,-1 1-1,0 0 0,1 0 0,-1-1 0,1 1 0,-1-1 0,1 1 0,-1-1 0,1 0 0,2 1 0,7 0-209,-1 0 0,1-1-1,18-2 1,-20 2-63,1-1-669,1-1-1,-1 1 1,0-2 0,0 1 0,0-2-1,0 1 1,12-7 0,21-14-5369</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0.486"/>
    </inkml:context>
    <inkml:brush xml:id="br0">
      <inkml:brushProperty name="width" value="0.025" units="cm"/>
      <inkml:brushProperty name="height" value="0.025" units="cm"/>
      <inkml:brushProperty name="color" value="#004F8B"/>
    </inkml:brush>
  </inkml:definitions>
  <inkml:trace contextRef="#ctx0" brushRef="#br0">46 224 12364,'0'0'13522,"-8"9"-12593,-23 26-540,30-34-378,1 0-1,-1 0 1,0 0-1,1 0 1,-1 0-1,1 0 1,-1 0-1,1 0 1,0 0-1,-1 0 1,1 1-1,0-1 1,0 0-1,0 0 0,0 0 1,0 0-1,0 1 1,0-1-1,0 0 1,0 0-1,1 0 1,-1 0-1,0 1 1,1-1-1,-1 0 1,1 0-1,-1 0 1,1 0-1,0 0 1,-1 0-1,1 0 0,0 0 1,0-1-1,0 1 1,-1 0-1,1 0 1,0-1-1,0 1 1,0 0-1,2 0 1,39 18 366,12-10-130,-25-8 856,-34-5-955,0 1 0,0-1 0,1 0 0,-1-1 1,1 1-1,0-1 0,0 0 0,0 0 0,1 0 0,-1 0 0,1-1 0,1 1 0,-1-1 0,1 0 0,0 0 0,0 0 1,1 0-1,0 0 0,0 0 0,0 0 0,1 0 0,0-7 0,0 12-148,0 0 0,1 1 0,-1-1 0,1 1 0,-1-1 0,0 0 0,1 1 0,0-1 0,-1 1 0,1-1 0,-1 1 0,1 0 0,0-1 0,-1 1 0,1 0 0,0-1 0,-1 1 0,1 0 0,0 0 0,-1-1 0,1 1 0,0 0 0,0 0 0,-1 0 0,1 0 0,0 0 0,1 0 0,30 0 0,-21 0 0,1-1-43,0-1-1,0 0 1,0-1-1,0 0 1,-1-1-1,1 0 1,-1-1-1,0 0 1,0-1-1,0 0 1,12-9-1,-18 11 20,1-1 1,-1 0-1,0 1 0,0-2 1,0 1-1,-1 0 0,0-1 1,0 0-1,0 0 0,-1 0 0,0-1 1,0 1-1,0-1 0,-1 1 1,0-1-1,0 0 0,-1 0 0,0 0 1,0 0-1,-1-10 0,0 16 29,0 1-1,0 0 1,0-1 0,0 1-1,0 0 1,0-1-1,0 1 1,0 0-1,0-1 1,0 1 0,0 0-1,0-1 1,0 1-1,0 0 1,-1-1-1,1 1 1,0 0-1,0 0 1,0-1 0,0 1-1,-1 0 1,1 0-1,0-1 1,0 1-1,-1 0 1,1 0 0,0 0-1,-1-1 1,1 1-1,0 0 1,-1 0-1,1 0 1,0 0-1,0 0 1,-1 0 0,1 0-1,-1 0 1,-14 5 36,-9 16-95,18-13 122,0 1 1,1 1-1,1-1 1,-1 1-1,2-1 1,-1 1-1,1 1 1,1-1-1,0 0 1,0 0-1,0 18 1,2-27-68,0 1 0,0-1 1,0 0-1,0 1 1,0-1-1,1 0 0,-1 0 1,0 1-1,1-1 0,-1 0 1,1 0-1,-1 0 1,1 1-1,-1-1 0,1 0 1,0 0-1,0 0 1,-1 0-1,1 0 0,0 0 1,0 0-1,0-1 0,0 1 1,0 0-1,0 0 1,2 0-1,0 0 0,0 0 0,0-1 0,0 1-1,0 0 1,0-1 0,0 0 0,0 0 0,1 0 0,-1 0 0,5-1-1,2-1-1,-1 0 0,1-1-1,-1 0 1,1-1 0,-1 0-1,11-6 1,38-39 1,-47 39 0,-1 0 0,2 1 0,-1 0 0,20-11 0,-28 60 0,-4-38 0,1 0 0,0 0 0,0 0 0,0 0 0,0 0 0,0 0 0,1 0 0,-1 0 0,1 0 0,-1 0 0,1 0 0,0 0 0,0 0 0,0 0 0,0 0 0,0 0 0,0-1 0,0 1 0,0 0 0,1-1 0,-1 1 0,3 1 0,-2-3 0,0 1 0,0-1 0,1 1 0,-1-1 0,0 0 0,0 0 0,0 0 0,0-1 0,1 1 0,-1 0 0,0-1 0,0 1 0,0-1 0,0 0 0,0 0 0,0 0 0,0 0 0,0 0 0,0 0 0,0 0 0,-1-1 0,4-2 0,15-11 0,0-2 0,-1 0 0,30-37 0,-49 54 0,0 0 0,0 0 0,0-1 0,1 1 0,-1 0 0,0 0 0,0 0 0,0-1 0,0 1 0,0 0 0,1 0 0,-1 0 0,0 0 0,0 0 0,0-1 0,1 1 0,-1 0 0,0 0 0,0 0 0,1 0 0,-1 0 0,0 0 0,0 0 0,0 0 0,1 0 0,-1 0 0,0 0 0,0 0 0,1 0 0,-1 0 0,0 0 0,0 0 0,1 0 0,-1 0 0,0 0 0,0 0 0,1 0 0,-1 0 0,0 0 0,0 1 0,0-1 0,1 0 0,-1 0 0,0 0 0,0 0 0,0 0 0,0 1 0,1-1 0,-1 0 0,0 0 0,0 0 0,0 1 0,0-1 0,9 21 0,-8-18 0,0 1 0,0-1 0,0 0 0,0 0 0,1 0 0,-1 1 0,1-1 0,0-1 0,0 1 0,0 0 0,1 0 0,-1-1 0,3 3 0,-3-4-197,1 0 0,-1 0 0,0 0 0,0 0 0,1-1 0,-1 1 0,1-1 1,-1 1-1,0-1 0,1 0 0,-1 0 0,1 0 0,-1 0 0,0-1 0,1 1 0,-1-1 0,1 1 0,-1-1 0,0 0 0,0 0 0,1 0 0,-1 0 1,0 0-1,3-3 0,0 0-814,0 0 0,0-1 0,0 0 1,-1 0-1,1 0 0,-1-1 0,5-9 0,9-17-6030</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0.857"/>
    </inkml:context>
    <inkml:brush xml:id="br0">
      <inkml:brushProperty name="width" value="0.025" units="cm"/>
      <inkml:brushProperty name="height" value="0.025" units="cm"/>
      <inkml:brushProperty name="color" value="#004F8B"/>
    </inkml:brush>
  </inkml:definitions>
  <inkml:trace contextRef="#ctx0" brushRef="#br0">0 1 18257,'0'0'12300,"16"64"-12204,-4-29-384,-2 0-1826,-1 2-2435,-2-1-3266</inkml:trace>
  <inkml:trace contextRef="#ctx0" brushRef="#br0" timeOffset="1">97 629 18385,'0'0'14382,"47"6"-24023</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4.645"/>
    </inkml:context>
    <inkml:brush xml:id="br0">
      <inkml:brushProperty name="width" value="0.025" units="cm"/>
      <inkml:brushProperty name="height" value="0.025" units="cm"/>
      <inkml:brushProperty name="color" value="#004F8B"/>
    </inkml:brush>
  </inkml:definitions>
  <inkml:trace contextRef="#ctx0" brushRef="#br0">0 233 17745,'0'0'14472,"9"10"-14157,-1 2-289,0-1 0,0 1 0,-1 0 1,-1 1-1,0 0 0,0 0 0,-2 0 0,7 26 0,-5-6-26,-4-18 0,0 0 0,1 0 0,1 0 0,1-1 0,6 15 0,-10-27 0,-1-1 0,1 0 0,-1 0 0,1 0 0,0 0 0,-1 0 0,1 0 0,0 0 0,0 0 0,-1 0 0,1 0 0,0-1 0,0 1 0,0 0 0,0-1 0,0 1 0,0 0 0,0-1 0,0 1 0,1-1 0,-1 0 0,0 1 0,0-1 0,0 0 0,1 1 0,-1-1 0,0 0 0,0 0 0,0 0 0,1 0 0,-1-1 0,0 1 0,0 0 0,0 0 0,0-1 0,1 1 0,-1 0 0,0-1 0,0 0 0,0 1 0,0-1 0,0 1 0,0-1 0,0 0 0,1-1 0,5-4 0,1-1 0,-1 0 0,-1-1 0,10-11 0,-11 11 0,31-43 0,-3-2 0,-2-2 0,27-63 0,-23 43 0,-30 73 0,-2 13 0,-3 17 0,-7 24 0,4-34 0,0 0 0,1 1 0,1-1 0,0 0 0,2 1 0,4 27 0,-5-44 0,0-1 0,0 1 0,0-1 0,1 1 0,-1-1 0,0 0 0,1 1 0,-1-1 0,1 1 0,-1-1 0,1 0 0,0 0 0,0 1 0,0-1 0,0 0 0,-1 0 0,2 0 0,-1 0 0,0 0 0,0 0 0,0 0 0,0 0 0,0 0 0,1 0 0,-1-1 0,0 1 0,1-1 0,-1 1 0,1-1 0,-1 1 0,1-1 0,-1 0 0,0 0 0,1 0 0,-1 1 0,1-1 0,-1-1 0,1 1 0,1 0 0,1-2 0,-1 1 0,1-1 0,-1 1 0,0-1 0,0 0 0,0-1 0,0 1 0,0 0 0,0-1 0,0 0 0,-1 1 0,1-1 0,-1 0 0,3-4 0,17-33 0,-1 0 0,-2-2 0,-2 0 0,-2-1 0,14-63 0,-23 60 0,-6 46 1,-1 0-1,1 0 1,0 0-1,0 0 1,0 0 0,0 0-1,0 1 1,0-1-1,-1 0 1,1 0 0,0 0-1,0 0 1,0 0-1,0 0 1,-1 0 0,1 0-1,0 0 1,0 0 0,0 0-1,-1 0 1,1 0-1,0 0 1,0 0 0,0 0-1,0 0 1,-1 0-1,1 0 1,0 0 0,0 0-1,0 0 1,-1 0-1,1 0 1,0 0 0,0 0-1,0-1 1,0 1-1,0 0 1,-1 0 0,1 0-1,0 0 1,0 0-1,0 0 1,0-1 0,0 1-1,0 0 1,0 0-1,0 0 1,-1 0 0,1-1-1,0 1 1,0 0-1,0 0 1,0 0 0,0-1-1,-8 15-166,8-2-1720</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4.998"/>
    </inkml:context>
    <inkml:brush xml:id="br0">
      <inkml:brushProperty name="width" value="0.025" units="cm"/>
      <inkml:brushProperty name="height" value="0.025" units="cm"/>
      <inkml:brushProperty name="color" value="#004F8B"/>
    </inkml:brush>
  </inkml:definitions>
  <inkml:trace contextRef="#ctx0" brushRef="#br0">1 1 23414,'0'0'2819,"0"9"-657,-1 27-1538,2 0 1,1 0 0,1 0-1,3 0 1,0-1-1,18 54 1,-20-80-624,13 32 6,-17-40-9,1 1 0,0-1 0,-1 1 0,1-1 0,0 0 0,0 1 0,0-1 0,0 0 1,0 0-1,0 1 0,0-1 0,1 0 0,-1 0 0,0 0 0,1 0 0,-1-1 1,0 1-1,1 0 0,-1-1 0,3 2 0,-3-3-167,-1 1 1,1-1 0,-1 1-1,1-1 1,0 1-1,-1-1 1,1 1-1,-1-1 1,1 1-1,-1-1 1,1 0-1,-1 1 1,0-1 0,1 0-1,-1 1 1,0-1-1,1 0 1,-1 1-1,0-1 1,0 0-1,0 0 1,0 1-1,0-1 1,0 0 0,0 0-1,0 1 1,0-3-1,0-29-6076,0 24 3733,0-24-6435</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5.356"/>
    </inkml:context>
    <inkml:brush xml:id="br0">
      <inkml:brushProperty name="width" value="0.025" units="cm"/>
      <inkml:brushProperty name="height" value="0.025" units="cm"/>
      <inkml:brushProperty name="color" value="#004F8B"/>
    </inkml:brush>
  </inkml:definitions>
  <inkml:trace contextRef="#ctx0" brushRef="#br0">21 165 12107,'0'0'20660,"57"-33"-20660,-11 13 0,-1-2 0,0-1 0,-2 0 0,-9 3 0,-10 6 0,-8 6 0,-3 7-737,-8 1-2402,-5 16-8904,-5-3-4677</inkml:trace>
  <inkml:trace contextRef="#ctx0" brushRef="#br0" timeOffset="1">0 391 23382,'0'0'5189,"93"-32"-2755,-40 1-864,0-1-1378,0 1-192,-10 3 0,-9 4 0,-6 8 0,-10 10 0,-2 3-2306,-8 3-3684,1 0-5156</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5.714"/>
    </inkml:context>
    <inkml:brush xml:id="br0">
      <inkml:brushProperty name="width" value="0.025" units="cm"/>
      <inkml:brushProperty name="height" value="0.025" units="cm"/>
      <inkml:brushProperty name="color" value="#004F8B"/>
    </inkml:brush>
  </inkml:definitions>
  <inkml:trace contextRef="#ctx0" brushRef="#br0">1 154 1505,'0'0'30504,"4"2"-29847,2-1-648,-1 0-1,1-1 1,-1 1 0,1-1 0,-1-1 0,1 1 0,-1-1 0,1 0 0,-1 0 0,0 0 0,1-1 0,-1 1 0,8-5 0,78-40-28,-67 33 14,9-3-588,-18 10-477,-1-1 1,-1-1 0,1 0-1,-1 0 1,22-20 0,-32 23-5102</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6.057"/>
    </inkml:context>
    <inkml:brush xml:id="br0">
      <inkml:brushProperty name="width" value="0.025" units="cm"/>
      <inkml:brushProperty name="height" value="0.025" units="cm"/>
      <inkml:brushProperty name="color" value="#004F8B"/>
    </inkml:brush>
  </inkml:definitions>
  <inkml:trace contextRef="#ctx0" brushRef="#br0">1 169 13261,'0'0'17904,"59"-16"-16302,-18-7-1602,1-4 0,3 1 0,0 3 0,-6 2-897,-7 3-2786,-7 3-4677</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6.534"/>
    </inkml:context>
    <inkml:brush xml:id="br0">
      <inkml:brushProperty name="width" value="0.025" units="cm"/>
      <inkml:brushProperty name="height" value="0.025" units="cm"/>
      <inkml:brushProperty name="color" value="#004F8B"/>
    </inkml:brush>
  </inkml:definitions>
  <inkml:trace contextRef="#ctx0" brushRef="#br0">0 572 7623,'0'0'15396,"11"-10"-13058,25-25-1189,-3-2-1,-1-1 1,-1-2 0,30-52-1,-27 33-646,-2-1 1,43-112-1,-66 143-369,-16 59-122,2 1 0,-2 57 0,6 83-15,1-109 2,0-60-142,0 1-1,-1-1 1,2 0-1,-1 0 1,0 1 0,0-1-1,1 0 1,-1 0-1,1 1 1,0-1 0,0 0-1,0 0 1,0 0-1,0 0 1,0 0 0,0 0-1,1 0 1,-1 0-1,3 2 1,-3-4-68,1 0 0,-1 1 0,0-1-1,1 0 1,-1 0 0,0 0 0,1 0 0,-1 0 0,1 0 0,-1 0 0,0-1-1,1 1 1,-1 0 0,0-1 0,0 1 0,1-1 0,-1 0 0,0 1 0,0-1-1,0 0 1,1 1 0,-1-1 0,0 0 0,0 0 0,0 0 0,0 0 0,-1 0 0,1 0-1,0-1 1,0 1 0,-1 0 0,1 0 0,0-2 0,21-30-9931</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6.920"/>
    </inkml:context>
    <inkml:brush xml:id="br0">
      <inkml:brushProperty name="width" value="0.025" units="cm"/>
      <inkml:brushProperty name="height" value="0.025" units="cm"/>
      <inkml:brushProperty name="color" value="#004F8B"/>
    </inkml:brush>
  </inkml:definitions>
  <inkml:trace contextRef="#ctx0" brushRef="#br0">191 1 9353,'0'0'17713,"-46"72"-15311,36-39-1153,-1 5-480,9-2-129,2 3-415,4-7-193,11-4-32,1-6-289,1-7-800,-4-2-512,-7-5-801,-1-6-513,-20-4-20852</inkml:trace>
  <inkml:trace contextRef="#ctx0" brushRef="#br0" timeOffset="1">1 205 15759,'0'0'15535,"67"2"-14286,-18-2-1025,7-9-224,3-9 0,0-2 0,-6-6-3363,-6-5-6535</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7.718"/>
    </inkml:context>
    <inkml:brush xml:id="br0">
      <inkml:brushProperty name="width" value="0.025" units="cm"/>
      <inkml:brushProperty name="height" value="0.025" units="cm"/>
      <inkml:brushProperty name="color" value="#004F8B"/>
    </inkml:brush>
  </inkml:definitions>
  <inkml:trace contextRef="#ctx0" brushRef="#br0">0 162 12043,'0'0'12241,"4"12"-9630,4 20-1634,1 6 602,17 44 0,-23-74-1446,0-1 1,0 1 0,1-1-1,0 0 1,0 1 0,0-2-1,1 1 1,0-1-1,1 1 1,-1-1 0,1-1-1,11 9 1,-15-13-134,1 0 0,-1 0 0,0 0 0,1-1 0,-1 1 0,1-1 0,-1 0 0,1 1 0,-1-1 0,1 0 0,-1 0 0,0-1 0,1 1 0,-1 0 0,1-1 0,-1 0 0,0 1 0,1-1 0,-1 0 0,0 0 0,1 0 0,-1-1 0,0 1 0,0 0 0,0-1 0,0 0 0,-1 1 0,1-1 0,0 0 0,-1 0 0,1 0 0,1-2 0,6-9 0,1 0 0,-2-1 0,12-23 0,-17 31 0,14-31 0,-2-2 0,-1 1 0,11-58 0,-27 202 0,0-78 0,1 49 0,1-71 0,1-1 0,-1 1 0,1-1 0,0 1 0,1-1 0,-1 1 0,1-1 0,0 0 0,1 0 0,4 8 0,-7-12 0,1 0 0,0 0 0,0 0 0,0 1 0,0-1 0,0-1 0,0 1 0,1 0 0,-1 0 0,0 0 0,0-1 0,1 1 0,-1 0 0,0-1 0,1 1 0,-1-1 0,1 0 0,-1 1 0,0-1 0,1 0 0,-1 0 0,1 0 0,-1 0 0,1 0 0,-1 0 0,1 0 0,-1-1 0,0 1 0,1 0 0,-1-1 0,1 1 0,-1-1 0,0 0 0,0 1 0,1-1 0,-1 0 0,0 0 0,0 0 0,0 0 0,0 0 0,0 0 0,0 0 0,0 0 0,0 0 0,1-3 0,7-6 0,-1-1 0,-1 0 0,11-20 0,-15 26 0,11-21 0,0 0 0,-2-2 0,0 1 0,-2-2 0,-2 1 0,0-1 0,-2 0 0,5-60 0,-14 86 0,-3 9 0,-4 7 0,6 15-7995,4-24 6194</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7.028"/>
    </inkml:context>
    <inkml:brush xml:id="br0">
      <inkml:brushProperty name="width" value="0.025" units="cm"/>
      <inkml:brushProperty name="height" value="0.025" units="cm"/>
    </inkml:brush>
  </inkml:definitions>
  <inkml:trace contextRef="#ctx0" brushRef="#br0">127 1 10122,'0'0'16383,"-11"4"-15417,1 0-899,0 0 0,0 1-1,1 1 1,0-1 0,-14 12-1,19-14-66,0 0-1,1 1 1,-1-1-1,1 1 1,0 0-1,0-1 1,0 1-1,1 1 0,-1-1 1,1 0-1,0 0 1,0 1-1,1 0 1,-1-1-1,1 1 1,0 0-1,0-1 1,0 6-1,2-8-7,-1-1 0,0 0 0,1 0 1,-1 1-1,1-1 0,-1 0 0,1 0 0,-1 0 0,1 0 0,0 0 0,0 0 1,-1 0-1,1 0 0,0 0 0,0 0 0,0 0 0,0 0 0,0-1 0,0 1 1,0 0-1,1-1 0,-1 1 0,0-1 0,0 1 0,0-1 0,1 1 0,-1-1 1,0 0-1,2 0 0,45 6-102,-42-6 77,75-1-400,-56 0 253,0 1 0,0 0 0,35 7 0,-59-7 210,0 0 0,0 0 0,1 0 0,-1 0 0,0 1 0,0-1 0,1 1 0,-1-1 1,0 1-1,0-1 0,0 1 0,0 0 0,0-1 0,0 1 0,0 0 0,0 0 0,0 0 0,0 0 0,0 0 0,0 0 0,0 0 0,-1 0 0,1 0 1,-1 0-1,2 2 0,-2-1 80,0 0 1,0 0 0,0 0 0,-1-1 0,1 1-1,0 0 1,-1 0 0,1 0 0,-1-1 0,0 1-1,1 0 1,-1 0 0,0-1 0,0 1 0,-2 1-1,-3 6 507,-1-1-1,0 0 1,-1-1 0,-15 13-1,-1-3-516,-1-1 0,0-1 1,-2-1-1,1-1 0,-2-1 0,0-1 0,-43 9 0,68-19-2283,16-6-16902</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8.089"/>
    </inkml:context>
    <inkml:brush xml:id="br0">
      <inkml:brushProperty name="width" value="0.025" units="cm"/>
      <inkml:brushProperty name="height" value="0.025" units="cm"/>
      <inkml:brushProperty name="color" value="#004F8B"/>
    </inkml:brush>
  </inkml:definitions>
  <inkml:trace contextRef="#ctx0" brushRef="#br0">16 0 19923,'0'0'11563,"-12"67"-10570,9-32-705,3 3-288,0 0 0,4-2 0,7-6 0,-1 0 0,2-9-1249,-4-1-993,-1-8-1057,-6-5-961</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8.417"/>
    </inkml:context>
    <inkml:brush xml:id="br0">
      <inkml:brushProperty name="width" value="0.025" units="cm"/>
      <inkml:brushProperty name="height" value="0.025" units="cm"/>
      <inkml:brushProperty name="color" value="#004F8B"/>
    </inkml:brush>
  </inkml:definitions>
  <inkml:trace contextRef="#ctx0" brushRef="#br0">1 138 19186,'0'0'4004,"3"-11"-390,-2 5-3326,1 0 0,0 0 0,0 1 0,1-1 0,-1 1 0,1 0 0,1 0 0,-1 0 0,0 0 0,1 0 0,0 1 0,0-1 0,1 1 0,-1 0 0,1 1 0,0-1 0,0 1 0,0 0 0,11-5 0,1 2-252,-1 0 1,1 2-1,0 0 0,0 0 0,1 2 0,27-1 1,-37 2-40,-1 1 0,0 0 1,1 1-1,-1-1 0,0 1 1,1 1-1,-1-1 0,0 1 1,0 1-1,0-1 0,-1 1 1,1 0-1,0 1 0,-1-1 1,0 1-1,0 1 0,0-1 1,5 6-1,-9-8 3,-1 0 0,0 1 0,1-1 0,-1 0 0,0 1 0,0-1 0,-1 0 0,1 1 0,0-1 0,-1 1 0,0 0 0,1-1 0,-1 1 0,0-1 0,0 1 0,0-1 0,-1 1 0,1-1 0,-1 1 0,1-1 0,-1 1 0,0-1 0,0 1 0,0-1 0,0 0 0,-1 1 0,1-1 0,0 0 0,-1 0 0,0 0 0,1 0 0,-1 0 0,0-1 0,-3 3 0,-8 9 0,-1-1 0,-1-1 0,-27 16 0,26-17 0,-8 5 0,13-9 0,0 0 0,1 1 0,0 1 0,0 0 0,-15 15 0,25-23 0,0 0 0,-1 1 0,1-1 0,0 0 0,0 0 0,0 0 0,0 1 0,0-1 0,-1 0 0,1 0 0,0 1 0,0-1 0,0 0 0,0 0 0,0 1 0,0-1 0,0 0 0,0 1 0,0-1 0,0 0 0,0 0 0,0 1 0,0-1 0,0 0 0,0 0 0,0 1 0,0-1 0,0 0 0,0 1 0,0-1 0,1 0 0,-1 0 0,0 1 0,0-1 0,0 0 0,0 0 0,1 0 0,-1 1 0,0-1 0,0 0 0,0 0 0,1 0 0,-1 0 0,0 1 0,1-1 0,19 4 0,29-5 0,-47 1 0,38-4 0,-25 2 0,0 0 0,0 1 0,0 1 0,21 3 0,-31-3 0,-1 1 0,1 0 0,-1 1 0,0-1 0,0 1 0,0 0 0,0 0 0,0 0 0,0 0 0,-1 1 0,1-1 0,-1 1 0,1 0 0,-1 0 0,0 0 0,0 1 0,0-1 0,-1 1 0,4 5 0,0 3 0,-6-10 0,1 0 0,-1 0 0,1-1 0,0 1 0,-1 0 0,1-1 0,0 1 0,0-1 0,0 1 0,0-1 0,0 0 0,0 1 0,0-1 0,1 0 0,-1 1 0,0-1 0,1 0 0,-1 0 0,1 0 0,-1-1 0,1 1 0,-1 0 0,1 0 0,0-1 0,-1 1 0,1-1 0,0 1 0,0-1 0,-1 0 0,1 0 0,3 0 0,-3-3-284,-1-1 0,0 1 0,0 0 0,0-1-1,-1 1 1,1-1 0,-1 1 0,1-1 0,-1 1 0,0-1 0,-1 1 0,0-6 0,1-3-4463,1-20-14519</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9.013"/>
    </inkml:context>
    <inkml:brush xml:id="br0">
      <inkml:brushProperty name="width" value="0.025" units="cm"/>
      <inkml:brushProperty name="height" value="0.025" units="cm"/>
      <inkml:brushProperty name="color" value="#004F8B"/>
    </inkml:brush>
  </inkml:definitions>
  <inkml:trace contextRef="#ctx0" brushRef="#br0">923 47 1569,'-2'-3'983,"0"1"-1,0-1 1,0 1-1,-1-1 1,1 1-1,-1 0 1,1 0-1,-1 0 1,0 0-1,-4-1 0,-37-11 1866,21 11-2848,-46-1 0,59 4 562,-48 1-138,-1 2 1,1 3 0,-107 24-1,125-20-190,0 2-1,1 2 0,1 2 0,0 2 0,1 1 1,-43 30-1,72-44-118,0 1 0,1 0 0,0 0-1,1 1 1,-1-1 0,1 2 0,0-1 0,1 1 0,0 0 0,0 0 0,1 0 0,0 1 0,0-1 0,-3 13 0,6-15-93,0 0 0,0 1 0,0-1 0,1 1 0,0-1 0,0 1 0,1-1 0,0 1 0,0-1 1,0 0-1,1 1 0,0-1 0,0 0 0,0 0 0,1 0 0,0 0 0,0-1 0,1 1 1,-1-1-1,1 0 0,7 7 0,1 0-7,0-1 1,2-1 0,-1 0-1,1 0 1,1-1 0,-1-1-1,2-1 1,-1 0 0,1-1-1,0 0 1,0-1 0,0-1-1,1-1 1,21 2 0,-1-2 114,-1-2-1,1-1 1,0-1 0,0-3 0,55-11 0,-46 4 90,0-2 1,0-3-1,69-32 0,-92 36-64,0 0-1,-1-2 1,0 0-1,-1-2 0,0 0 1,-2-1-1,0-1 0,20-25 1,-36 40-77,0-1-1,0 0 1,0-1 0,-1 1 0,0 0 0,0-1 0,0 1 0,0-1 0,0 1 0,-1-1-1,0 0 1,0 0 0,0 0 0,-1 0 0,0 1 0,0-1 0,0 0 0,-1-5 0,0 6-55,0 1 0,-1-1 1,1 1-1,-1-1 0,0 1 0,0 0 1,0 0-1,-1 0 0,1 0 1,-1 0-1,1 0 0,-1 1 0,0-1 1,0 1-1,0 0 0,0 0 1,0 0-1,-1 0 0,1 0 0,-1 1 1,1 0-1,-1-1 0,-4 1 1,-4-2-19,0 1 0,0 0 0,0 1 0,-16 1 0,15 0-1373,0 0-1,1-1 0,-18-3 1,15-3-3400</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9.982"/>
    </inkml:context>
    <inkml:brush xml:id="br0">
      <inkml:brushProperty name="width" value="0.025" units="cm"/>
      <inkml:brushProperty name="height" value="0.025" units="cm"/>
      <inkml:brushProperty name="color" value="#004F8B"/>
    </inkml:brush>
  </inkml:definitions>
  <inkml:trace contextRef="#ctx0" brushRef="#br0">1252 106 9449,'0'0'2162,"2"-10"432,4-33-90,-6 42-2395,0-1-1,0 1 1,0-1 0,0 1-1,-1 0 1,1-1 0,0 1-1,-1 0 1,1-1-1,-1 1 1,1 0 0,-1-1-1,0 1 1,0 0 0,0 0-1,1 0 1,-1 0-1,0-1 1,0 1 0,-1 1-1,1-1 1,0 0 0,0 0-1,0 0 1,0 1-1,-3-2 1,-34-8 858,32 9-794,-32-4 40,-1 2 0,0 2 0,1 1 0,-1 2 0,1 1 0,-1 3 0,1 1 0,-48 15 0,-4 8-154,0 3-1,-100 54 1,119-51-49,-81 55 0,130-76 53,0 1 1,0 1-1,2 2 1,0 0 0,1 0-1,1 2 1,-19 28-1,34-43 18,-1 1-1,1-1 0,-1 1 0,2-1 0,-1 1 1,1 0-1,0 0 0,0 0 0,1 0 0,0 0 1,0 1-1,1-1 0,1 13 0,0-15-70,-1-1 1,2 0-1,-1 0 0,0 0 0,1 0 0,0 0 1,0 0-1,0 0 0,0 0 0,1-1 0,-1 1 0,1-1 1,0 0-1,0 0 0,0 0 0,1 0 0,-1-1 1,1 1-1,-1-1 0,1 0 0,0 0 0,0 0 0,0 0 1,5 1-1,14 4 22,1-2 0,0 0 0,0-2 0,0 0 0,0-2 0,0 0 0,0-2 0,27-4 0,27-7 56,92-25 0,102-40-26,285-121-1,-545 193-68,21-8-118,-1-1 0,-1-1 0,35-23 0,-62 35 92,0 0 1,0 0 0,0-1-1,-1 1 1,1-1 0,-1 0-1,0 0 1,0 0 0,2-5-1,-4 8 25,0 0-1,-1-1 0,1 1 0,-1 0 1,0-1-1,1 1 0,-1 0 1,0-1-1,0 1 0,0-1 0,0 1 1,0 0-1,0-1 0,0 1 1,-1 0-1,1-1 0,0 1 0,-1 0 1,1-1-1,-1 1 0,0 0 1,1-1-1,-1 1 0,0 0 0,0 0 1,1 0-1,-1 0 0,0 0 1,0 0-1,0 0 0,-1 0 0,1 0 1,0 1-1,0-1 0,0 0 1,-2 0-1,-9-5-227,-1 1 0,1 1 0,-1 0 0,0 1 1,0 0-1,0 1 0,0 0 0,0 1 0,-16 1 0,-125 10-2621,67 4 551,8-1-2055</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1.100"/>
    </inkml:context>
    <inkml:brush xml:id="br0">
      <inkml:brushProperty name="width" value="0.025" units="cm"/>
      <inkml:brushProperty name="height" value="0.025" units="cm"/>
      <inkml:brushProperty name="color" value="#004F8B"/>
    </inkml:brush>
  </inkml:definitions>
  <inkml:trace contextRef="#ctx0" brushRef="#br0">793 125 11018,'-11'-6'2547,"-15"-9"-1485,-1 1 1,0 1 0,-1 1-1,0 2 1,0 1 0,-46-8-1,31 10-440,0 1 0,-1 3 0,0 2 0,-50 4 0,76-1-523,0 1-1,0 1 0,0 1 1,1 1-1,0 0 0,0 1 1,0 1-1,1 0 0,-17 12 1,25-14-78,0 0 0,1 0 0,-1 1 0,1-1 0,1 2 0,-1-1 0,1 1 0,-6 11 1,9-14-8,0 0 0,1 0 1,0 1-1,0-1 1,1 0-1,-1 1 1,1-1-1,0 1 0,1 0 1,-1-1-1,1 1 1,0 0-1,1-1 1,-1 1-1,3 7 0,-1-6 56,1 0-1,1 0 0,-1 0 0,1-1 1,0 1-1,0-1 0,1 0 0,0 0 1,0-1-1,1 1 0,-1-1 0,1 0 1,0 0-1,1-1 0,-1 0 0,1 0 1,10 4-1,10 5 279,0-2-1,1-1 1,34 8 0,-11-7-38,1-1 1,77 3 0,-97-11-225,0-3-1,0 0 1,0-2 0,0-1 0,39-11-1,-56 11-16,0-1 0,-1-1 0,0 0 0,0-1-1,0 0 1,-1-1 0,0-1 0,-1 0-1,0-1 1,12-12 0,-19 16-42,0 1-1,0-1 1,0 0-1,-1 0 1,0 0-1,-1-1 1,1 1-1,-1-1 1,-1 0-1,1 0 1,-1 0-1,0 0 1,-1 0-1,0-1 1,0 1-1,0-1 1,-1 1 0,0 0-1,-1-1 1,1 1-1,-1 0 1,-1-1-1,-2-7 1,1 7-46,-1 0 1,0 0 0,-1 0 0,0 1 0,0-1 0,0 1-1,-1 0 1,0 1 0,-1-1 0,1 1 0,-1 1 0,0-1-1,-1 1 1,1 0 0,-1 1 0,0 0 0,0 0 0,0 0-1,-1 1 1,-10-2 0,-11-3-241,-1 1 0,1 1 0,-1 2 0,-48-1 0,-35 7-3357,40 7-2110,-1 9-5378</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1.830"/>
    </inkml:context>
    <inkml:brush xml:id="br0">
      <inkml:brushProperty name="width" value="0.025" units="cm"/>
      <inkml:brushProperty name="height" value="0.025" units="cm"/>
      <inkml:brushProperty name="color" value="#004F8B"/>
    </inkml:brush>
  </inkml:definitions>
  <inkml:trace contextRef="#ctx0" brushRef="#br0">3251 0 10346,'0'0'4826,"4"10"-3268,-1-5-1324,0 1 0,0-1 0,-1 1 0,0-1 0,0 1 0,-1 0 0,0 0 0,1-1 0,-2 1 0,1 0 0,-1 0 0,0 0 0,0 0 0,-1 0 0,0 0 0,0 0 0,0 0 0,-1 0 0,1-1 0,-1 1 0,-1-1 0,-5 11 0,-12 13 230,-3-1 0,0-1 0,-1-1 1,-2-1-1,-56 42 0,34-32 79,-3-3 0,-97 46 0,66-43-229,-1-5 0,-167 39 1,117-44-274,-169 9 0,179-25 4,-1-6 0,1-5 0,-1-6 0,-134-25 0,209 21 16,0-2 1,1-2 0,1-2 0,-51-28-1,-169-111 397,146 83-242,-31-27-121,103 65 145,-1 3 1,-2 2-1,-2 1 1,-58-22-1,67 40 135,31 8-1550,47 3-1799,10 2-896,7-1-1725</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2.720"/>
    </inkml:context>
    <inkml:brush xml:id="br0">
      <inkml:brushProperty name="width" value="0.025" units="cm"/>
      <inkml:brushProperty name="height" value="0.025" units="cm"/>
      <inkml:brushProperty name="color" value="#004F8B"/>
    </inkml:brush>
  </inkml:definitions>
  <inkml:trace contextRef="#ctx0" brushRef="#br0">5235 372 10666,'0'0'790,"-8"10"844,-6 4-1085,-1 0 0,0-1 0,-1-1 0,0 0 0,-1-1 0,-29 15 0,-80 33 417,-3-5-1,-2-6 0,-1-5 0,-161 29 0,-292 25 342,395-74-895,-212-1-1,197-29-404,0-8-1,-361-75 1,-382-171 342,19-113 2106,795 315-2204,115 51-564,-38-19 604,54 26-669,1-1 0,-1 1 1,1-1-1,-1 0 0,1 0 1,0 0-1,0 0 0,0 0 0,0 0 1,0-1-1,0 1 0,1-1 1,-1 1-1,1-1 0,0 0 0,-2-4 1,2-12-6819</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5.255"/>
    </inkml:context>
    <inkml:brush xml:id="br0">
      <inkml:brushProperty name="width" value="0.025" units="cm"/>
      <inkml:brushProperty name="height" value="0.025" units="cm"/>
      <inkml:brushProperty name="color" value="#004F8B"/>
    </inkml:brush>
  </inkml:definitions>
  <inkml:trace contextRef="#ctx0" brushRef="#br0">12753 0 11691,'1'4'221,"-1"0"-1,1 0 1,-1-1-1,0 1 1,-1 0-1,1 0 1,-1-1-1,1 1 1,-1 0-1,0-1 1,0 1-1,-1 0 1,1-1 0,-5 7-1,-33 46-696,26-40 772,-174 199 605,0-1 771,40-24-1834,-9-7-1,-8-7 0,-297 248 0,-82 8 4154,-279 208-2561,-48 39-1406,-132 141 180,48 57 527,-444 538-647,263-261 19,-27-31 94,704-697 165,-535 492 589,307-328-992,-19-26 2247,628-503-1568,16-12-262,-181 137 500,187-148-774,-2-3 0,-90 42 1,131-69 417,12-3-3066,15-3-13846</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5.660"/>
    </inkml:context>
    <inkml:brush xml:id="br0">
      <inkml:brushProperty name="width" value="0.025" units="cm"/>
      <inkml:brushProperty name="height" value="0.025" units="cm"/>
      <inkml:brushProperty name="color" value="#004F8B"/>
    </inkml:brush>
  </inkml:definitions>
  <inkml:trace contextRef="#ctx0" brushRef="#br0">644 1 15503,'0'4'781,"-1"-1"1,0 1-1,0 0 1,0-1-1,-1 1 0,1 0 1,-1-1-1,0 0 1,-2 4-1,-35 48 2571,-66 66-2358,64-75 304,-39 45-576,-96 113-98,134-150-395,-66 111 0,103-156-187,0-1 1,0 2-1,1-1 0,1 0 0,-1 1 0,1 0 1,1 0-1,0 0 0,0 0 0,0 15 1,2-22-42,0-1 0,0 1 0,1-1 1,-1 1-1,1-1 0,0 1 0,-1-1 1,1 1-1,0-1 0,0 0 1,1 1-1,-1-1 0,0 0 0,1 0 1,0 0-1,-1 0 0,1 0 0,0 0 1,0-1-1,0 1 0,0-1 0,0 1 1,0-1-1,0 1 0,1-1 1,-1 0-1,0 0 0,1-1 0,4 2 1,6 1 4,0-1 1,0 0 0,0-1-1,22-2 1,-32 1-4,34-2 32,0-2 0,0-2 0,-1-1 1,0-2-1,52-20 0,171-83-594,-238 102 416,281-152-6567,-173 79-737</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7:13.940"/>
    </inkml:context>
    <inkml:brush xml:id="br0">
      <inkml:brushProperty name="width" value="0.025" units="cm"/>
      <inkml:brushProperty name="height" value="0.025" units="cm"/>
    </inkml:brush>
  </inkml:definitions>
  <inkml:trace contextRef="#ctx0" brushRef="#br0">10746 331 11403,'-980'31'-753,"718"-22"1089,1-12 1,-422-57-1,444 24 77,-1030-139 418,-9 91-698,219 133-92,4 71 41,-71 83 213,953-156-238,2 7 1,2 7-1,4 8 1,-214 122-1,223-96-19,4 6 0,5 7 0,5 6 1,5 6-1,6 6 0,-198 243 0,288-316-24,3 1 0,1 2-1,4 2 1,1 1 0,-24 66 0,46-99-24,2 1 1,0 0 0,2 0-1,1 1 1,1 0-1,1 0 1,2 0-1,1 0 1,1 0-1,1 0 1,2 0 0,0-1-1,2 1 1,15 43-1,8-5 2,2 0 0,3-2 0,3-1 0,2-3 0,3 0 0,3-3 0,2-2-1,3-2 1,1-2 0,83 62 0,-23-31 5,4-6-1,3-4 1,3-6-1,203 80 0,-164-87 0,3-7 1,2-7-1,203 27 0,518 8 41,965 5 374,-1229-61-360,811-70-1,551-204 588,-35-190-539,-1731 372-133,286-130 0,-359 128 26,-4-7 1,232-164-1,14-75 253,-323 255-119,-2-3-1,-3-2 1,80-117 0,-120 153-33,-1-1 0,-1 0 0,-2-1 1,-2 0-1,0-2 0,-3 1 1,9-43-1,-15 53-5,-2 0 0,0 0 0,-1 0 1,-1-1-1,-2 1 0,0 0 0,-1 0 0,-2 0 0,0 1 1,-1-1-1,-18-41 0,-4 11-5,-1 0 1,-3 2-1,-2 1 1,-2 2-1,-2 2 1,-3 1-1,-67-59 1,6 19-40,-4 5 0,-157-91 1,86 72-24,-4 8 0,-235-84 0,153 86 49,-302-62 0,250 87-65,-2 14 1,-3 13 0,0 15 0,-1 14 0,0 14 0,0 13 0,2 15 0,1 14-1,-585 167 1,-120 175-1853,23 80-2066,270-114-1052</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8.660"/>
    </inkml:context>
    <inkml:brush xml:id="br0">
      <inkml:brushProperty name="width" value="0.025" units="cm"/>
      <inkml:brushProperty name="height" value="0.025" units="cm"/>
    </inkml:brush>
  </inkml:definitions>
  <inkml:trace contextRef="#ctx0" brushRef="#br0">143 0 14862,'-6'35'3972,"-13"9"-2947,0 10 480,0 12-256,-2 1-608,0 1-513,3-8-64,4-10 0,9-12-192,5-16-96,2-18-192,18-8-1250,11-26-993,5-17-1344,5-15-3749</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9:39.957"/>
    </inkml:context>
    <inkml:brush xml:id="br0">
      <inkml:brushProperty name="width" value="0.025" units="cm"/>
      <inkml:brushProperty name="height" value="0.025" units="cm"/>
    </inkml:brush>
  </inkml:definitions>
  <inkml:trace contextRef="#ctx0" brushRef="#br0">506 531 7623,'-18'75'377,"3"2"0,3-1 0,4 1 0,3 1 0,7 107 0,65 384-237,101 393 147,-56-338-280,174 830 2859,-194-1091-733,270 678 0,-307-914-1996,6-4-1,5-2 0,5-3 1,109 138-1,-136-201-126,3-3 0,2-2 0,1-2 0,3-2-1,2-3 1,2-2 0,1-3 0,2-2 0,2-3-1,83 32 1,-79-41-14,2-4 1,0-3-1,93 12 0,-109-23-41,1-2 1,1-3-1,-1-2 1,0-2-1,53-11 0,-80 9 5,0-2 0,-1 0 0,0-2 0,-1-1 0,0-1 0,0 0 0,-1-2 0,-1-1 0,0-1 0,-1-1 0,0 0 0,-2-2 0,29-32 0,-24 21 27,-3-1 0,0-1 0,-2-1 1,-1 0-1,-2-2 0,-1 0 0,-1 0 0,-2-1 0,8-44 1,0-20 95,-6-1-1,5-181 1,-39-209 651,-121-618 700,-68 6-274,-98-160-847,-128 44-327,228 785 9,145 322-35,-130-176 0,162 248-29,-1 2 1,-2 1 0,-1 2-1,-2 1 1,-1 2-1,-80-51 1,93 68 24,-2 1 0,0 1 0,0 2 0,-1 0 0,0 2 0,0 1 0,-1 1 0,0 1 0,0 2 0,0 1 0,-1 1 0,1 1 1,-34 5-1,14 3-2,1 3 1,1 1-1,0 3 1,1 2-1,0 1 1,2 3-1,0 1 0,-46 32 1,-23 25-249,-165 149-1,-270 319-3291,474-469 2410,-128 130-3068</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9:49.826"/>
    </inkml:context>
    <inkml:brush xml:id="br0">
      <inkml:brushProperty name="width" value="0.025" units="cm"/>
      <inkml:brushProperty name="height" value="0.025" units="cm"/>
    </inkml:brush>
  </inkml:definitions>
  <inkml:trace contextRef="#ctx0" brushRef="#br0">374 233 2498,'-9'1'3385,"-3"1"-2947,0 0-1,0 1 1,0 1 0,0 0 0,1 0-1,0 1 1,0 1 0,0 0 0,0 0-1,-16 14 1,9-5-277,1-1-1,1 2 1,0 0 0,1 1-1,1 1 1,0 0-1,2 1 1,0 0 0,1 1-1,-15 38 1,14-24-32,2 1 0,1 1 0,2 0 0,2 0 0,-3 72 0,8-29-54,2 0 0,4 0-1,4 0 1,3-1 0,3 0 0,46 132-1,292 607 455,-115-369-160,-199-386-186,3-2-1,2-2 0,2-2 1,104 94-1,-127-131-78,-1 0 0,2-1 0,1-1 0,0-2 0,1-1 0,0 0 0,1-2 0,0-2 0,1 0 0,1-2 0,-1-1 0,1-2 0,0 0 0,1-2 0,-1-2 0,0 0 0,1-2 0,-1-1 0,0-2 0,0-1 0,0-1 0,56-20 0,-24 1-96,-1-3 0,-2-2 0,-1-3 0,-1-3 0,-2-1 1,-1-4-1,-3-1 0,64-67 0,-76 66-3,-2-1-1,-2-1 1,-2-3-1,-2 0 1,-2-2-1,-2-1 0,-2-1 1,-3-1-1,-2-1 1,13-58-1,-21 50 53,-1 0-1,-4-1 1,-2 0-1,-3 0 1,-3 0-1,-2 0 0,-3 0 1,-3 1-1,-3 0 1,-2 1-1,-3 0 1,-3 1-1,-55-114 1,-1 33 91,-8 3 1,-5 4-1,-5 3 1,-7 6-1,-127-125 1,174 194 120,-3 3-1,-124-89 1,150 122-182,0 2 1,-1 1 0,-1 1 0,0 2 0,-1 1 0,-1 2 0,0 1-1,-57-8 1,44 14-68,1 1-1,-1 3 0,0 1 1,0 3-1,1 2 0,0 2 1,-89 26-1,76-15-378,-114 29-1357,149-43 292,0-2 0,-43 2 0,10-7-3402</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09.589"/>
    </inkml:context>
    <inkml:brush xml:id="br0">
      <inkml:brushProperty name="width" value="0.025" units="cm"/>
      <inkml:brushProperty name="height" value="0.025" units="cm"/>
    </inkml:brush>
  </inkml:definitions>
  <inkml:trace contextRef="#ctx0" brushRef="#br0">1990 68 5958,'-40'1'1310,"0"2"0,1 2 0,-1 2 0,1 1 0,-58 21 1,-182 89-216,191-76-913,-176 56 0,190-78-181,-69 17 1151,-229 94 0,333-114-969,0 2 0,1 2 0,1 1 0,1 2 1,1 1-1,1 2 0,2 1 0,0 2 0,2 1 0,-36 49 0,59-69-132,-1 0-1,2 1 0,0 0 1,0 0-1,1 1 0,1-1 0,0 1 1,0 0-1,-1 21 0,4-27-50,0 0-1,1 0 1,0 0-1,1 0 0,-1 0 1,1 0-1,1 0 1,-1 0-1,1 0 0,1-1 1,-1 1-1,1 0 1,0-1-1,0 0 0,1 0 1,0 0-1,0 0 1,1-1-1,7 9 0,5 0 6,1-1 0,0 0 0,1-1 0,1-1 0,0-1 0,0 0 0,1-2 0,27 8-1,9-1 20,112 16-1,-89-24-5,1-2 0,-1-5 0,1-3 0,-1-3 0,0-4 0,109-28-1,-72 5-13,-1-4-1,-2-5 1,169-89-1,-211 91 17,-1-2 0,72-59 0,-104 70-1,-1-2 0,-1-2 0,-3-1 0,53-69 0,-78 91 41,1-1 1,-2 0-1,0 0 0,-1 0 1,0-1-1,-1 0 1,-1-1-1,-1 1 0,0-1 1,-1 0-1,1-28 1,-4 33 48,0 0 0,-1-1 1,-1 1-1,0 0 0,-1 0 1,0 0-1,-1 0 0,0 0 1,-1 1-1,0 0 0,-1 0 1,0 0-1,-1 0 0,0 1 1,-1 1-1,-13-15 0,1 5 51,-2 1 0,0 1-1,0 1 1,-1 1-1,-1 2 1,-1 0-1,0 1 1,-1 1-1,0 2 1,0 0-1,-43-7 1,15 7-37,-1 2 0,1 3 1,-1 2-1,-106 10 0,89 3-143,1 2-1,0 4 1,1 3 0,1 3 0,1 3-1,-73 39 1,-373 237-4664,412-236 2501,-97 57-4256</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26.030"/>
    </inkml:context>
    <inkml:brush xml:id="br0">
      <inkml:brushProperty name="width" value="0.025" units="cm"/>
      <inkml:brushProperty name="height" value="0.025" units="cm"/>
    </inkml:brush>
  </inkml:definitions>
  <inkml:trace contextRef="#ctx0" brushRef="#br0">401 280 3491,'0'0'2258,"-7"-8"-2540,0 1 426,0-1 1,0 0-1,1 0 1,0 0-1,1-1 1,0 1 0,0-1-1,1-1 1,0 1-1,1 0 1,-3-11-1,5 9 166,-1-1-1,0 1 1,-1 0-1,0 0 0,-7-15 1,8 22-69,-1 1 1,1-1 0,-1 1-1,1 0 1,-1 0 0,0 0 0,0 0-1,0 0 1,0 0 0,-1 1-1,1 0 1,-1 0 0,0 0 0,1 0-1,-1 0 1,0 1 0,0-1 0,-5 0-1,-17-4 906,-1 2-1,0 0 1,-51 0-1,75 5-1101,-1 0 1,1-1-1,0 1 1,0 0-1,0 1 1,0-1-1,0 0 0,0 1 1,1 0-1,-1 0 1,0-1-1,1 2 1,-1-1-1,1 0 1,0 0-1,-1 1 0,1-1 1,1 1-1,-1 0 1,0 0-1,1 0 1,-1 0-1,1 0 1,0 0-1,0 0 0,0 0 1,-1 4-1,-3 11-45,1 0-1,1 1 1,-2 25-1,3-7 138,1-1 0,3 1 0,0-1-1,3 0 1,1 0 0,18 63-1,-16-75-100,1 1 0,1-2 0,2 1 0,0-2-1,1 1 1,1-2 0,1 0 0,1 0-1,1-2 1,27 26 0,-32-36-27,0 0 0,1-1 0,-1 0 0,1-1 0,1 0 0,-1-2 0,1 1 0,1-2 0,-1 1 0,0-2 0,19 2 0,-24-3 0,0-1 0,1-1-1,-1 0 1,1 0-1,-1-1 1,1 0 0,-1 0-1,0-1 1,1 0 0,-1-1-1,0 0 1,-1-1 0,1 0-1,0 0 1,-1 0-1,0-1 1,0-1 0,10-9-1,-5 2 16,-2-1 0,1-1 0,-2 0 0,0-1 0,-1 0 0,-1 0 0,0-1 0,-1 0 0,-1 0 0,6-25 0,-6 14 254,-1-1 0,-1 1 0,-1-1 0,-2 1 1,-4-57-1,1 73-126,-1 0 0,0 0 0,-1 0 1,0 1-1,-1 0 0,0 0 0,0 0 0,-2 0 0,1 1 1,-1 0-1,-1 0 0,1 1 0,-2 0 0,1 0 1,-1 1-1,-1 0 0,1 1 0,-15-9 0,-19-9 68,-1 1-1,-1 2 0,-52-18 1,66 28-322,17 6 36,0 0 0,-1 1-1,0 1 1,1 0 0,-2 1-1,-22-2 1,37 5-129,0 0 1,-1 1-1,1-1 1,0 1 0,0-1-1,0 1 1,0-1-1,0 1 1,0 0-1,0-1 1,0 1-1,0 0 1,0 0 0,0 0-1,1 0 1,-1-1-1,0 1 1,1 0-1,-1 0 1,0 1-1,1-1 1,-1 0-1,1 0 1,0 0 0,-1 0-1,1 0 1,0 0-1,0 1 1,-1-1-1,1 0 1,0 0-1,0 0 1,0 1-1,1-1 1,-1 0 0,0 2-1,0 3-1616,-2 20-8209</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35.459"/>
    </inkml:context>
    <inkml:brush xml:id="br0">
      <inkml:brushProperty name="width" value="0.025" units="cm"/>
      <inkml:brushProperty name="height" value="0.025" units="cm"/>
    </inkml:brush>
  </inkml:definitions>
  <inkml:trace contextRef="#ctx0" brushRef="#br0">0 0 705,'0'0'64</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35.927"/>
    </inkml:context>
    <inkml:brush xml:id="br0">
      <inkml:brushProperty name="width" value="0.025" units="cm"/>
      <inkml:brushProperty name="height" value="0.025" units="cm"/>
    </inkml:brush>
  </inkml:definitions>
  <inkml:trace contextRef="#ctx0" brushRef="#br0">464 635 224,'0'0'64,"9"3"118,2 1-156,0 0 457,0 0 0,0-1 0,21 3 0,-30-5-382,1-1 1,0 0-1,0 0 1,-1 0-1,1 0 1,0 0-1,0 0 1,-1-1-1,1 0 0,0 1 1,-1-1-1,1 0 1,0 0-1,-1 0 1,0-1-1,1 1 1,-1-1-1,0 1 1,1-1-1,-1 0 1,0 0-1,0 0 1,2-3-1,9-15 287,-1 0 1,-1-2-1,-1 1 0,0-1 0,-2-1 0,-1 0 1,0 0-1,-2 0 0,-1-1 0,0 0 0,-2 1 0,-1-1 1,-2-30-1,-2 44-212,1 0 1,-2 0 0,1 0-1,-2 0 1,1 1-1,-1-1 1,0 1-1,-13-16 1,4 7-56,-1 1-1,0 1 1,-21-18-1,22 23-70,-1 1 0,0 0 1,-1 1-1,0 1 0,0 0 0,0 1 1,-1 1-1,-32-7 0,12 6 380,-1 1 0,1 3 1,-44 0-1,73 4-390,-1-1 1,1 1 0,0 1 0,0-1-1,0 2 1,1-1 0,-1 1-1,0 0 1,1 0 0,0 1-1,-1 0 1,1 0 0,1 1 0,-1 0-1,1 0 1,0 0 0,0 1-1,0 0 1,1 0 0,0 1-1,-8 13 1,6-8-41,1 0 0,0 1-1,1-1 1,0 2 0,1-1-1,0 0 1,1 1 0,0 0-1,1 0 1,1-1 0,1 1 0,0 15-1,0-25-68,1-1 0,-1 0 0,1 0 0,-1 1 0,1-1 0,0 0 0,0 0 0,0 0 0,1 0 0,-1 0 0,1 0 0,0 0 0,-1-1 0,1 1 0,1 0 0,-1-1 0,0 0 0,0 1 0,1-1 0,0 0 0,-1 0 0,1-1 0,0 1 0,0 0 0,0-1 0,0 0 0,0 0 0,0 0 0,0 0 0,0 0 0,1 0 0,-1-1 0,0 0 0,0 1 0,1-1 0,-1-1 0,0 1 0,1 0 0,3-2 0,26-7-4308</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37.549"/>
    </inkml:context>
    <inkml:brush xml:id="br0">
      <inkml:brushProperty name="width" value="0.025" units="cm"/>
      <inkml:brushProperty name="height" value="0.025" units="cm"/>
    </inkml:brush>
  </inkml:definitions>
  <inkml:trace contextRef="#ctx0" brushRef="#br0">591 0 8808,'0'0'1020,"13"5"-764,9 3 62,1-1 1,1 0-1,-1-2 0,44 4 0,350-16 421,-114-2-469,441 33-284,-39-1 17,195-24 917,484 4-441,-753 17-138,217 2-218,-698-23-134,-14-1 4,0 5 0,169 26 0,-291-23-1,-31-2-1,-41 0 0,56-4 9,-884 57 320,432-24-133,-1028 92 208,383-28-391,-2-32-67,222-44 58,-182 8-1,664-22 6,916-8-475,515-41 543,333-8 25,533 44 367,-3 73 382,-1050 12-1619,-609-53-2866,-42-8-6409</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28.483"/>
    </inkml:context>
    <inkml:brush xml:id="br0">
      <inkml:brushProperty name="width" value="0.025" units="cm"/>
      <inkml:brushProperty name="height" value="0.025" units="cm"/>
    </inkml:brush>
  </inkml:definitions>
  <inkml:trace contextRef="#ctx0" brushRef="#br0">299 195 4965,'-11'9'5359,"-17"16"-4683,2 1 0,1 1 1,1 2-1,1 0 0,2 1 0,1 1 0,1 2 0,2-1 0,1 2 0,-14 42 0,21-50-424,2 0 1,0 1 0,2 0-1,0 0 1,2 0 0,1 1 0,2-1-1,0 1 1,2-1 0,1 1-1,1-1 1,1 0 0,2 0-1,19 51 1,0-23-208,3 0-1,1-1 1,4-2 0,1-2 0,3-1-1,2-2 1,61 58 0,-98-102-50,0-1 0,-1 1 0,1-1 0,1 1 0,-1-1 0,0 0 0,0 0 0,1-1 0,-1 1 0,1-1 0,-1 1 0,1-1 0,0 0 0,0 0 0,-1-1 0,1 1 0,0-1 0,0 0 0,6 0 0,-7-1 39,1-1 0,-1 0 1,1 1-1,-1-1 1,0 0-1,0 0 0,0-1 1,0 1-1,0-1 0,0 1 1,-1-1-1,1 0 0,-1 0 1,0 0-1,0 0 1,0-1-1,0 1 0,-1 0 1,3-7-1,22-54 1178,-3-1 0,-3-1 0,15-87-1,12-210 999,-33 109-1437,-14 203-653,-2 1-1,-17-99 1,15 132-97,0 0 0,-1 0-1,0 0 1,-2 1 0,0 0 0,-1 0 0,0 0-1,-2 1 1,-18-24 0,22 32-118,-1 1 0,1 0-1,-1 0 1,0 1 0,-1-1-1,1 1 1,-1 1 0,0 0 0,0 0-1,0 0 1,-1 1 0,1 1 0,-1-1-1,0 1 1,0 1 0,0-1 0,0 2-1,1-1 1,-1 1 0,-14 2 0,19-2-220,-1 1 0,1 0 1,0 0-1,0 0 0,0 0 1,1 1-1,-1 0 0,0 0 1,0 0-1,1 0 0,-1 0 0,1 1 1,0-1-1,0 1 0,0 0 1,0 0-1,0 0 0,-3 6 1,-10 14-4267</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42.242"/>
    </inkml:context>
    <inkml:brush xml:id="br0">
      <inkml:brushProperty name="width" value="0.025" units="cm"/>
      <inkml:brushProperty name="height" value="0.025" units="cm"/>
    </inkml:brush>
  </inkml:definitions>
  <inkml:trace contextRef="#ctx0" brushRef="#br0">1 157 9417,'0'0'3828,"12"10"-3145,6 3-318,1 0-1,0-1 1,1-1 0,0-1 0,23 8 0,12-2 134,0-2 0,74 8 1,118 1 528,-152-16-522,981 26 492,-954-38-933,163-28-1,117-43 43,255-32 4,-612 106 658,-42 2 114,-6 0-75,-23 1-129,-350-19-466,164 5-234,-494-59 80,576 55-68,-151 1 0,210 17-8,0 3 0,0 3 0,-125 30 1,29 14 10,-172 78 1,15-4 144,281-111-241,-1-3 1,-1-1-1,1-3 1,-80 4-1,381 19-214,64 5 211,172-23-2626,756-78 1,-880 14-1611,-197 16 1138</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7.475"/>
    </inkml:context>
    <inkml:brush xml:id="br0">
      <inkml:brushProperty name="width" value="0.025" units="cm"/>
      <inkml:brushProperty name="height" value="0.025" units="cm"/>
    </inkml:brush>
  </inkml:definitions>
  <inkml:trace contextRef="#ctx0" brushRef="#br0">0 1726 16207,'84'-370'7213,"71"-176"-4645,15-60-2451,-137 465-478,-22 83-2583,-11 53 15,-5 10-494,-9 16-2775</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9.032"/>
    </inkml:context>
    <inkml:brush xml:id="br0">
      <inkml:brushProperty name="width" value="0.025" units="cm"/>
      <inkml:brushProperty name="height" value="0.025" units="cm"/>
    </inkml:brush>
  </inkml:definitions>
  <inkml:trace contextRef="#ctx0" brushRef="#br0">266 0 9545,'0'0'9481,"-17"54"-7591,-1-8-929,-5 10-769,2 5-64,2 0-32,4-5 288,3-7-63,4-9-193,4-13-96,1-12-641,3-12-1857</inkml:trace>
  <inkml:trace contextRef="#ctx0" brushRef="#br0" timeOffset="1">1 229 18610,'0'0'9577,"75"-12"-8328,-35 5-865,9-4-320,2 1-224,-1 0-1537,-5-2-2531,-7-1-2179,-7-2-5444</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7.849"/>
    </inkml:context>
    <inkml:brush xml:id="br0">
      <inkml:brushProperty name="width" value="0.025" units="cm"/>
      <inkml:brushProperty name="height" value="0.025" units="cm"/>
    </inkml:brush>
  </inkml:definitions>
  <inkml:trace contextRef="#ctx0" brushRef="#br0">43 0 15631,'-9'20'571,"2"0"1,0 1-1,2 0 1,0 0 0,1 0-1,1 0 1,1 1-1,1-1 1,1 1-1,1-1 1,1 1 0,1-1-1,1 1 1,9 29-1,33 148-299,21 212 1,-66-409-252,0 10 79,1-1 1,0 1-1,1-1 1,0 0-1,5 12 1,-7-22-89,0 1 1,-1-1 0,1 1-1,0-1 1,0 1 0,0-1-1,0 0 1,0 0 0,1 1 0,-1-1-1,0 0 1,1 0 0,-1 0-1,0 0 1,1 0 0,-1-1-1,1 1 1,2 0 0,-2 0-4,0-1 0,0-1 0,0 1 0,0 0 0,0 0 0,0-1 0,0 1 0,0-1 0,0 0 0,0 1 0,0-1 1,0 0-1,-1 0 0,1 0 0,0-1 0,0 1 0,-1 0 0,1-1 0,1-1 0,14-16 278,0 0 0,-2 0-1,0-2 1,23-41 0,-10 15-23,76-118 46,37-60-1956,-5-3-5191,-68 105-696</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8.611"/>
    </inkml:context>
    <inkml:brush xml:id="br0">
      <inkml:brushProperty name="width" value="0.025" units="cm"/>
      <inkml:brushProperty name="height" value="0.025" units="cm"/>
    </inkml:brush>
  </inkml:definitions>
  <inkml:trace contextRef="#ctx0" brushRef="#br0">1 349 11627,'0'0'8232,"8"2"-6188,-5-1-1868,1 0 0,-1 0 0,1 0 0,-1 1-1,0 0 1,0-1 0,0 1 0,0 0 0,0 1-1,0-1 1,0 1 0,0-1 0,-1 1 0,4 4 0,1 5 183,0-1 0,0 1 0,7 20 0,14 39 257,22 88 0,-27-57 2289,-31-216-252,-77-230-2653,94 346 0,15 12 0,4 2 0,-22-13 0,-1-1 0,0-1 0,1 1 0,-1-1 0,1 0 0,0 0 0,-1 0 0,1-1 0,0 0 0,-1 0 0,1-1 0,0 1 0,-1-1 0,1 0 0,0-1 0,7-2 0,-5 0 0,-1 0 0,0 0 0,0-1 0,0 0 0,-1 0 0,1 0 0,-1-1 0,0 0 0,-1 0 0,8-10 0,-4 2 0,0 0 0,-1-1 0,0 0 0,-1 0 0,-1-1 0,0 0 0,-2 0 0,1 0 0,-2-1 0,3-28 0,-6 33 0,1 7 0,0 0 0,-1 0 0,1 1 0,-1-1 0,-1 0 0,1 0 0,-1 0 0,1 0 0,-1 1 0,-1-1 0,1 0 0,-1 1 0,0-1 0,0 1 0,-3-6 0,5 10 0,-1-1 0,1 1 0,0 0 0,-1 0 0,1 0 0,0 0 0,-1-1 0,1 1 0,-1 0 0,1 0 0,0 0 0,-1 0 0,1 0 0,0 0 0,-1 0 0,1 0 0,-1 0 0,1 0 0,0 1 0,-1-1 0,1 0 0,0 0 0,-1 0 0,1 0 0,0 0 0,-1 1 0,1-1 0,0 0 0,-1 0 0,1 1 0,0-1 0,-1 0 0,1 1 0,0-1 0,0 0 0,0 0 0,-1 1 0,1-1 0,0 0 0,0 1 0,0-1 0,0 1 0,-1-1 0,1 0 0,0 1 0,0-1 0,0 0 0,0 1 0,0-1 0,0 1 0,0 0 0,-4 22 0,-3 41 0,4 1 0,5 86 0,-1-148 0,-1 1 0,0-1 0,1 1 0,0-1 0,0 0 0,0 1 0,0-1 0,3 6 0,-3-8 0,-1 0 0,1 0 0,0 0 0,-1 0 0,1 0 0,0 0 0,0-1 0,0 1 0,0 0 0,0-1 0,0 1 0,0 0 0,0-1 0,0 1 0,0-1 0,0 0 0,0 1 0,3-1 0,-1 0 0,1 0 0,-1-1 0,1 1 0,-1-1 0,1 0 0,-1 0 0,0-1 0,0 1 0,1-1 0,-1 1 0,0-1 0,0 0 0,0 0 0,-1 0 0,1-1 0,2-2 0,46-45-3297,-37 35 846,-1-1-1,0-1 1,-2 0 0,0-1-1,-1 0 1,9-22-1,-1-7-8417</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8.971"/>
    </inkml:context>
    <inkml:brush xml:id="br0">
      <inkml:brushProperty name="width" value="0.025" units="cm"/>
      <inkml:brushProperty name="height" value="0.025" units="cm"/>
    </inkml:brush>
  </inkml:definitions>
  <inkml:trace contextRef="#ctx0" brushRef="#br0">58 438 9321,'0'0'15535,"-8"9"-13608,6-6-1823,-2 1 5,0 0 0,0 0-1,0 1 1,1 0 0,-1 0 0,1 0-1,1 0 1,-1 0 0,1 0-1,0 1 1,0-1 0,0 1-1,1 0 1,-1 6 0,0 6 250,-1 50 493,3-64-831,0 0 0,0 0 0,0 0 0,1-1 0,-1 1 0,1 0 0,0-1 0,0 1 0,1-1 0,-1 1 0,1-1 0,0 1 0,3 5 0,-4-8-23,0 0 0,0 0 0,0 0-1,0 0 1,0-1 0,1 1 0,-1 0 0,0 0 0,0-1-1,1 1 1,-1 0 0,0-1 0,1 1 0,-1-1 0,0 0 0,1 1-1,-1-1 1,0 0 0,1 0 0,-1 0 0,1 0 0,-1 0-1,1 0 1,-1 0 0,0-1 0,1 1 0,-1-1 0,0 1-1,1-1 1,-1 1 0,0-1 0,1 1 0,-1-1 0,0 0 0,0 0-1,0 0 1,0 0 0,0 0 0,0 0 0,0 0 0,0 0-1,0 0 1,0 0 0,-1 0 0,1-1 0,0 1 0,0-2-1,4-6 57,0 0 0,0-1 0,-1 0 0,5-18 0,-3-3 7,-1 0 0,-1 0 0,-2-1 0,-2-36 0,5-57 98,11 200 76,-12-36-30,-2-16-177,1 0 0,0 0 0,2 0-1,0-1 1,2 1 0,14 32 0,-20-54-32,-1 0-1,0 0 1,1 0-1,-1 0 1,0 0-1,1-1 1,-1 1-1,1 0 1,0 0-1,-1 0 1,1-1-1,0 1 1,-1 0-1,1-1 1,0 1-1,0-1 1,-1 1-1,1-1 1,0 1-1,0-1 0,0 1 1,0-1-1,0 0 1,0 0-1,0 1 1,0-1-1,0 0 1,1 0-1,-1-1 6,0 1 0,0-1 0,0 0-1,0 0 1,0 0 0,0 0 0,0 0 0,0 0-1,0 0 1,0 0 0,-1 0 0,1-1-1,0 1 1,-1 0 0,1 0 0,0-3-1,12-59-138,-10 1-1415,-2 0 0,-7-68 0,-15-38-5650,7 70-1365</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9.312"/>
    </inkml:context>
    <inkml:brush xml:id="br0">
      <inkml:brushProperty name="width" value="0.025" units="cm"/>
      <inkml:brushProperty name="height" value="0.025" units="cm"/>
    </inkml:brush>
  </inkml:definitions>
  <inkml:trace contextRef="#ctx0" brushRef="#br0">1 1 833,'0'0'18908,"1"10"-16030,3 25-1191,2 0-1,11 39 1,59 147-139,1 5 759,-73-209-1879,9 30 286,-13-46-716,1 0 1,-1 1-1,1-1 1,0 0 0,-1 1-1,1-1 1,0 0-1,0 0 1,0 1 0,0-1-1,0 0 1,0 0-1,0 0 1,0 0-1,0 0 1,0-1 0,0 1-1,1 0 1,-1 0-1,0-1 1,1 1 0,-1-1-1,1 1 1,-1-1-1,2 0 1,-1 0-28,-1 0 0,1-1 0,-1 0 1,1 1-1,-1-1 0,0 0 0,1 0 1,-1 0-1,0 0 0,0 0 0,0 0 0,0 0 1,1 0-1,-1 0 0,-1-1 0,1 1 0,0 0 1,0-1-1,0 1 0,-1 0 0,1-1 0,-1 1 1,1-1-1,-1 1 0,0-1 0,1-2 0,7-46-1777,-8-38-6047,-5 45 1154</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9.761"/>
    </inkml:context>
    <inkml:brush xml:id="br0">
      <inkml:brushProperty name="width" value="0.025" units="cm"/>
      <inkml:brushProperty name="height" value="0.025" units="cm"/>
    </inkml:brush>
  </inkml:definitions>
  <inkml:trace contextRef="#ctx0" brushRef="#br0">1 371 12620,'0'0'10810,"11"4"-9406,-5-1-1078,-4-2-242,0 0 1,0 1-1,0-1 0,0 0 1,0 0-1,1-1 1,-1 1-1,0 0 0,0-1 1,1 1-1,-1-1 0,0 0 1,0 0-1,1 0 1,-1 0-1,0 0 0,1 0 1,-1 0-1,0-1 0,0 0 1,1 1-1,-1-1 1,0 0-1,0 0 0,0 0 1,0 0-1,0 0 0,0 0 1,0-1-1,3-2 1,2-7 40,0 0 1,-1 0-1,0 0 0,0-1 1,-1 0-1,-1 0 1,0-1-1,0 1 1,-2-1-1,1 0 1,-2 1-1,1-1 1,-2 0-1,0 0 0,-3-22 1,3 33-85,0 1 0,0-1 1,0 1-1,0-1 0,-1 1 0,1 0 1,0-1-1,-1 1 0,0-1 0,1 1 0,-1 0 1,0-1-1,1 1 0,-1 0 0,0 0 1,0-1-1,0 1 0,0 0 0,0 0 1,0 0-1,-1 0 0,1 1 0,0-1 1,0 0-1,-1 0 0,1 1 0,0-1 0,-1 1 1,1-1-1,-1 1 0,1-1 0,-1 1 1,1 0-1,-1 0 0,-1 0 0,1 0-9,0 1 0,-1 0 0,1-1-1,0 1 1,0 0 0,0 1 0,0-1 0,0 0-1,0 0 1,0 1 0,0-1 0,1 1-1,-1 0 1,0-1 0,1 1 0,0 0-1,-1 0 1,1 0 0,0 0 0,0 0-1,-2 4 1,-3 13 25,1-1 1,0 1-1,2 0 0,0 0 0,1 0 0,1 1 1,0-1-1,2 0 0,0 0 0,1 1 0,2-1 1,-1 0-1,8 19 0,-10-34-97,1 0 0,0 0-1,0 0 1,0 0 0,0 0 0,1 0 0,-1 0 0,1-1-1,0 1 1,0-1 0,1 0 0,-1 0 0,1 0 0,-1-1-1,1 1 1,0-1 0,0 0 0,0 0 0,8 3 0,-8-4-31,0-1 1,0 1-1,0-1 1,1 0-1,-1-1 1,0 1-1,0-1 1,-1 0 0,1 1-1,0-2 1,0 1-1,0 0 1,0-1-1,-1 0 1,1 0-1,-1 0 1,0 0 0,1-1-1,-1 1 1,0-1-1,0 0 1,4-4-1,5-8-1059,0 0 0,-1 0 0,-1-1 0,-1 0 0,0-1 0,-1 0-1,-1-1 1,0 1 0,-1-1 0,6-35 0,-5 14-1127,2-45-1,-6-35 2287,-3 118 173,0 1-1,1-1 1,-1 1-1,0-1 1,0 1 0,0-1-1,0 1 1,0-1 0,0 1-1,0-1 1,0 1-1,0-1 1,0 1 0,0 0-1,0-1 1,0 1-1,0-1 1,0 1 0,-1-1-1,1 1 1,0-1-1,0 1 1,0-1 0,-1 1-1,1 0 1,0-1 0,-1 1-1,1 0 1,0-1-1,-1 1 1,1 0 0,0-1-1,-1 1 1,1 0-1,-1 0 1,1-1 0,-1 1-1,-13 14 2937,-10 31-1349,19-31-1328,0 0-1,1 0 1,1 0-1,0 0 1,1 0 0,-1 23-1,3-36-466,0 0 1,0 0-1,0 0 0,0-1 0,0 1 0,0 0 0,0 0 1,1-1-1,-1 1 0,0 0 0,0 0 0,1-1 0,-1 1 0,0 0 1,1-1-1,-1 1 0,1 0 0,-1-1 0,1 1 0,-1 0 1,1-1-1,-1 1 0,1-1 0,0 1 0,-1-1 0,1 0 0,0 1 1,-1-1-1,2 1 0,25-2-12,25-22-24,-36 13-156,1 0-1,31-11 0,-42 18 196,0 2 0,0-1 0,0 0 0,0 1 0,0 0 0,0 1 0,0-1 0,0 1 0,0 0 0,0 1 0,0-1 0,11 4 0,-14-3 61,-1 0 0,1 1-1,-1-1 1,0 1 0,0 0 0,0 0-1,0 0 1,0 0 0,0 0-1,0 0 1,-1 1 0,1-1 0,-1 1-1,0-1 1,0 1 0,0-1 0,0 1-1,0-1 1,0 1 0,-1 0-1,1 0 1,-1-1 0,0 1 0,1 0-1,-2 3 1,2 4 350,-1 0 1,-1 0-1,0 0 0,0 0 0,-6 18 1,3-15-283,-1-1 0,0 0 0,-13 20 0,16-29-151,0 1 0,0-1 0,0 0-1,0 0 1,0-1 0,-1 1 0,0 0 0,1-1 0,-1 0 0,0 1-1,0-1 1,0 0 0,0-1 0,-1 1 0,1 0 0,-1-1 0,1 0-1,-6 2 1,-8-7-3242,-1-15-5055</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0.520"/>
    </inkml:context>
    <inkml:brush xml:id="br0">
      <inkml:brushProperty name="width" value="0.025" units="cm"/>
      <inkml:brushProperty name="height" value="0.025" units="cm"/>
    </inkml:brush>
  </inkml:definitions>
  <inkml:trace contextRef="#ctx0" brushRef="#br0">14 276 17264,'0'0'3556,"-3"15"-2510,-1 0-824,2 1 0,0 0 0,1 0 0,0 0 0,1 0 0,1-1 1,0 1-1,2 0 0,6 25 0,1-13 3,0 0 0,2-2 0,27 45 1,-35-64-200,1 1 0,0-1 0,0 0 0,1-1 0,0 0 1,0 1-1,0-2 0,1 1 0,0-1 0,0 0 1,0 0-1,1-1 0,-1 0 0,1-1 0,0 1 0,0-1 1,12 2-1,-16-5 61,0 1 0,0-1 0,0 0 0,0 0 0,0-1 1,0 1-1,0-1 0,0 0 0,0 0 0,0 0 0,0-1 0,-1 1 0,1-1 1,-1 0-1,1 0 0,-1 0 0,4-3 0,0-1 111,-1 0 0,0-1 0,0 1 0,-1-1 0,0 0 0,0 0 0,6-14 0,0-5 288,0-1 1,-2 0-1,10-51 1,-12 35-211,-2-1 0,-2-77 1,-3 107-220,1 29-162,1 0 0,0 0 1,1-1-1,1 1 0,0 0 0,11 23 1,-11-28 104,1 1 0,0-1 0,1 0 0,0 0 1,1 0-1,0-1 0,0 0 0,1 0 0,15 12 1,-21-19 18,0-1 1,0 0 0,0 1-1,0-1 1,0 0-1,0 0 1,0-1 0,0 1-1,0 0 1,0-1 0,0 1-1,0-1 1,1 1-1,-1-1 1,0 0 0,0 0-1,1 0 1,-1 0-1,0-1 1,0 1 0,0 0-1,1-1 1,-1 0 0,0 0-1,0 1 1,0-1-1,0 0 1,0 0 0,0-1-1,0 1 1,-1 0 0,1-1-1,0 1 1,-1-1-1,1 1 1,-1-1 0,1 0-1,-1 0 1,0 0-1,0 0 1,2-3 0,3-7 178,0 0 0,0 0 0,-1-1 0,-1 0 0,4-19 0,-2 5-189,-2 0 0,0 0 0,-2-1 0,-1 1 0,-3-31 0,2 47-10,-2 0 0,1 0 1,-1 0-1,-1 1 0,0-1 1,0 1-1,-1-1 0,-1 1 1,0 1-1,0-1 0,0 1 1,-2-1-1,1 2 0,-1-1 1,-12-12-1,18 20-30,-1 0 0,1 0 0,0-1 0,0 1 0,0 0 0,-1 1 0,1-1 0,0 0 0,-1 0 0,1 0 1,-1 1-1,1-1 0,-1 1 0,1-1 0,-1 1 0,0 0 0,1 0 0,-1 0 0,1-1 0,-1 1 0,-1 1 0,2-1-46,0 1 1,0 0-1,0-1 0,0 1 0,0 0 1,0 0-1,1-1 0,-1 1 0,0 0 1,0 0-1,1 0 0,-1 0 1,1 0-1,-1 0 0,1 0 0,-1 0 1,1 0-1,0 1 0,-1-1 1,1 0-1,0 2 0,-1 4-397,1 0 0,0 0 0,0-1 0,0 1 0,1 0 0,0 0 0,0 0-1,4 9 1,-2-8-915,1 0-1,0 0 1,1 0-1,-1-1 1,1 1-1,11 10 1,13 10-6752</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0.881"/>
    </inkml:context>
    <inkml:brush xml:id="br0">
      <inkml:brushProperty name="width" value="0.025" units="cm"/>
      <inkml:brushProperty name="height" value="0.025" units="cm"/>
    </inkml:brush>
  </inkml:definitions>
  <inkml:trace contextRef="#ctx0" brushRef="#br0">69 263 17232,'0'0'8398,"-9"7"-7128,3-3-937,-1 2 0,1-1 0,0 1 0,1 0 0,-9 11 0,12-14-250,0-1 1,1 1-1,-1 0 0,1 0 1,-1 0-1,1 0 1,0 0-1,0 0 1,0 0-1,1 0 0,-1 0 1,1 0-1,-1 0 1,1 1-1,0-1 1,1 0-1,-1 0 0,0 0 1,1 0-1,0 1 1,1 5-1,-1-9-85,0 1 1,-1 0-1,1 0 0,0 0 1,-1 0-1,1-1 0,0 1 1,0 0-1,-1-1 0,1 1 1,0 0-1,0-1 0,0 1 1,0-1-1,0 0 0,0 1 1,0-1-1,0 0 0,0 1 1,0-1-1,0 0 0,0 0 1,0 0-1,0 0 0,0 0 1,0 0-1,1 0 0,-1 0 1,0-1-1,0 1 0,0 0 1,0-1-1,0 1 0,0-1 1,1 0-1,1 0 15,1-1-1,0 0 1,-1 0-1,0 0 1,1 0 0,-1 0-1,0-1 1,4-4-1,0-2 30,-1 0 0,0-1 0,0 0 0,-1-1 0,0 1 0,-1-1 0,0 0-1,-1 0 1,0 0 0,-1 0 0,0-1 0,0 1 0,-2-1 0,1 1-1,-1-1 1,-1 1 0,0-1 0,-4-16 0,-9 9 84,14 19-128,-1 0 0,1 0 0,0-1 0,0 1 0,-1 0 0,1 0 0,0 0 0,-1 0 0,1 0 0,0 0 1,-1-1-1,1 1 0,0 0 0,-1 0 0,1 0 0,0 0 0,-1 0 0,1 0 0,0 0 0,-1 1 0,1-1 1,0 0-1,-1 0 0,1 0 0,0 0 0,-1 0 0,1 0 0,0 1 0,-1-1 0,1 0 0,0 0 0,0 0 1,-1 1-1,1-1 0,0 0 0,0 0 0,0 1 0,-1-1 0,1 0 0,0 0 0,0 1 0,0-1 0,0 0 1,-1 1-1,1-1 0,0 0 0,0 1 0,0-1 0,0 0 0,0 1 0,0-1 0,0 0 0,0 1 0,0-1 0,0 0 1,0 1-1,0-1 0,0 0 0,1 1 0,-1-1 0,0 0 0,0 1 0,-1 11-19,1 1-1,0-1 1,1 0 0,0 0-1,1 0 1,6 23 0,-7-32-61,0 0 0,0 0 0,0-1 0,1 1 0,-1 0 0,1-1 0,0 1 0,-1-1 0,1 1 0,1-1 0,-1 0 0,0 0 0,0 0 0,1 0 0,-1 0 0,1-1 0,-1 1 0,1-1 0,0 0 0,0 1 1,-1-1-1,1-1 0,0 1 0,0 0 0,0-1 0,0 1 0,0-1 0,0 0 0,0 0 0,0 0 0,1 0 0,-1-1 0,5-1 0,0 0-250,-1 0 1,0-1-1,-1 0 0,1 0 0,-1-1 1,1 0-1,-1 0 0,0 0 0,0-1 1,-1 0-1,1 0 0,-1 0 0,0-1 1,6-9-1,4-6-1611,-2 0 0,0-1 0,9-23 0,0-13-2995,-5 0-1799</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1.286"/>
    </inkml:context>
    <inkml:brush xml:id="br0">
      <inkml:brushProperty name="width" value="0.025" units="cm"/>
      <inkml:brushProperty name="height" value="0.025" units="cm"/>
    </inkml:brush>
  </inkml:definitions>
  <inkml:trace contextRef="#ctx0" brushRef="#br0">50 269 9641,'0'0'9470,"-8"14"-6539,1 1-2371,1-1 0,0 1 0,1 0 0,1 0 0,0 0 0,1 1 0,0-1 0,0 25 0,3-33-334,0-1 0,1 1 0,0 0 0,0 0 0,0 0 0,1-1 0,3 9 0,-4-14-215,-1 0 0,1 0-1,-1 0 1,1 0 0,0 0-1,-1 0 1,1 0-1,0 0 1,0 0 0,0 0-1,0 0 1,0 0 0,0-1-1,0 1 1,0 0-1,0-1 1,0 1 0,0-1-1,2 1 1,-1-1-6,0 0 0,-1 0 0,1 0-1,0 0 1,0-1 0,0 1 0,-1 0 0,1-1 0,0 1-1,-1-1 1,1 0 0,0 0 0,-1 0 0,1 0 0,-1 0 0,1 0-1,2-2 1,1-3 28,1 0 1,-1-1-1,1 1 0,-2-1 0,1 0 0,-1-1 1,0 1-1,-1-1 0,1 1 0,-2-1 0,1 0 1,2-14-1,0-4 31,-1-1 1,1-45-1,-4 43-27,-2-1-1,-7-48 1,6 66-69,-1 1-1,0-1 1,-1 0 0,0 1-1,-1 0 1,0 0-1,0 0 1,-1 1 0,-9-12-1,14 21 28,1 0-1,-1-1 1,0 1-1,0 0 0,0 0 1,0 0-1,0 0 1,0 0-1,0 0 0,-1 0 1,1 1-1,0-1 1,0 0-1,-1 1 0,1-1 1,-1 1-1,1-1 1,0 1-1,-1-1 1,1 1-1,-3 0 0,2 0 2,1 1-1,0-1 1,0 1-1,-1-1 1,1 1-1,0 0 1,0-1-1,0 1 1,0 0-1,0 0 1,0 0-1,0 0 1,0 0-1,0 0 1,1 0-1,-1 0 1,0 0-1,0 3 0,-3 4 24,1 0 0,0 1 0,0-1 0,1 1-1,-2 14 1,2-5 114,0 0 0,1 1 1,1-1-1,1 0 0,2 19 0,-2-32-128,0-1-1,-1 0 1,2 0-1,-1 1 1,0-1 0,1 0-1,0 0 1,0 0 0,0-1-1,1 1 1,-1 0-1,1-1 1,0 1 0,0-1-1,0 0 1,0 0 0,0 0-1,1-1 1,0 1-1,-1-1 1,1 1 0,0-1-1,0-1 1,0 1 0,0 0-1,9 1 1,3-1-100,-1-1 1,1 0 0,0-1 0,0 0-1,0-2 1,22-4 0,47-2-1269,-84 8 1400,0 0 0,0 1 1,0-1-1,0 0 0,0 1 1,0-1-1,0 1 1,0 0-1,0-1 0,0 1 1,0 0-1,0-1 1,-1 1-1,1 0 0,0 0 1,0 0-1,-1 0 1,1 0-1,0 0 0,-1 0 1,1 0-1,-1 0 1,0 0-1,1 0 0,-1 0 1,0 0-1,1 0 1,-1 0-1,0 0 0,0 1 1,0 1-1,-1 48 325,-3-24-3113,15-73-5388,-3 8 19</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1.627"/>
    </inkml:context>
    <inkml:brush xml:id="br0">
      <inkml:brushProperty name="width" value="0.025" units="cm"/>
      <inkml:brushProperty name="height" value="0.025" units="cm"/>
    </inkml:brush>
  </inkml:definitions>
  <inkml:trace contextRef="#ctx0" brushRef="#br0">36 43 21076,'0'0'2845,"-5"8"-506,5-7-2311,-5 5 202,2 1-1,-1 0 0,1-1 1,0 1-1,0 1 1,1-1-1,0 0 0,0 0 1,1 1-1,0-1 0,0 10 1,1-16-239,0 0 0,1 1 0,-1-1 0,1 0 0,-1 0 0,1 0 0,0 0 0,-1 0-1,1 0 1,0 0 0,0 0 0,0 0 0,0 0 0,0 0 0,0 0 0,0 0 0,0-1 0,0 1 0,0 0 0,0-1 0,0 1 0,1-1 0,-1 0 0,0 1 0,0-1 0,0 0 0,1 1 0,-1-1 0,0 0 0,3 0 0,48 0-891,-40 0 638,5-2-46,-1-1 0,0 0 0,1-1 0,-1-1 0,-1-1 0,1 0 0,28-16 0,-27 13 326,0 1 1,1 0-1,0 1 0,1 1 1,20-4-1,-39 10 13,1 0 0,-1 0 0,0 0 0,0 0 0,1 0 0,-1 0 0,0 0-1,0 0 1,1 0 0,-1 0 0,0 0 0,0 0 0,1 0 0,-1 0 0,0 0 0,0 0 0,1 0 0,-1 1-1,0-1 1,0 0 0,1 0 0,-1 0 0,0 0 0,0 0 0,0 1 0,0-1 0,1 0 0,-1 0 0,0 0-1,0 1 1,0-1 0,0 0 0,0 0 0,1 1 0,-1-1 0,0 0 0,0 0 0,0 1 0,0-1 0,0 0-1,0 0 1,0 1 0,0-1 0,0 0 0,0 0 0,0 1 0,-6 18 1101,-13 13 127,-31 32 227,-19 27-388,79-132-5337,0 13 981,-2 0 0,0-1 1,5-51-1,-9 3-5187</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2.362"/>
    </inkml:context>
    <inkml:brush xml:id="br0">
      <inkml:brushProperty name="width" value="0.025" units="cm"/>
      <inkml:brushProperty name="height" value="0.025" units="cm"/>
    </inkml:brush>
  </inkml:definitions>
  <inkml:trace contextRef="#ctx0" brushRef="#br0">1 1 15118,'0'0'8024,"0"13"-7293,2 15-222,1 0 0,1 0-1,2 0 1,0-1 0,2 0-1,12 27 1,27 56 535,91 153-1,-138-263-1030,0 1 0,0-1 0,0 0 1,0 1-1,0-1 0,0 0 0,0 1 0,0-1 0,0 0 0,0 1 0,0-1 0,0 0 0,1 1 0,-1-1 0,0 0 0,0 0 0,0 1 1,1-1-1,-1 0 0,0 0 0,0 1 0,0-1 0,1 0 0,-1 0 0,0 1 0,1-1 0,-1 0 0,0 0 0,1 0 0,-1 0 0,0 0 1,1 1-1,-1-1 0,0 0 0,1 0 0,-1 0 0,0 0 0,1 0 0,-1 0 0,0 0 0,1 0 0,-1 0 0,0 0 0,1-1 0,0-18 1094,-10-34 444,2 33-1551,-1 0 0,0 0 0,-1 0 0,-2 1 0,0 1 0,0 0 0,-2 0 0,-28-29 0,40 45-2,-1 0-1,0 1 1,0-1 0,0 0 0,0 1-1,0 0 1,0-1 0,0 1 0,0 0-1,0 0 1,-1 0 0,1 1-1,0-1 1,-1 0 0,1 1 0,-5-1-1,6 2 2,0-1-1,0 0 0,0 1 1,0-1-1,0 1 0,0 0 1,0-1-1,0 1 0,1 0 1,-1 0-1,0-1 0,0 1 1,1 0-1,-1 0 1,1 0-1,-1 0 0,1 0 1,-1 0-1,1 0 0,-1 0 1,1 0-1,0 0 0,0 0 1,-1 0-1,1 0 0,0 0 1,0 0-1,0 0 0,0 0 1,0 0-1,0 0 0,1 1 1,-1-1-1,0 0 1,1 0-1,-1 0 0,1 1 1,1 5 2,0-1 1,0 1-1,1-1 1,0 1 0,0-1-1,1 0 1,-1 0-1,1-1 1,1 1 0,-1-1-1,1 0 1,0 0 0,0 0-1,0-1 1,1 1-1,-1-1 1,1-1 0,0 1-1,0-1 1,1 0-1,-1 0 1,1-1 0,8 2-1,-6-1 3,-1 0-1,1-1 1,0-1-1,0 1 1,0-1-1,0-1 1,0 0-1,0 0 1,0-1-1,0 0 1,0 0-1,-1-1 1,1 0-1,0-1 1,-1 0-1,1 0 1,12-8-1,-11 4-3,-1 0 0,0-1 0,-1-1 0,0 1 0,0-1 0,0 0 0,-2-1 0,7-10 0,5-13 0,15-42 0,-30 68 0,-3 7 0,1-1 0,-1 1 0,0 0 0,0 0 0,0 0 0,0-1 0,0 1 0,1 0 0,-1 0 0,0 0 0,0 0 0,0 0 0,0 0 0,1-1 0,-1 1 0,0 0 0,0 0 0,0 0 0,1 0 0,-1 0 0,0 0 0,0 0 0,0 0 0,1 0 0,-1 0 0,0 0 0,0 0 0,1 0 0,-1 0 0,0 0 0,0 0 0,0 0 0,1 0 0,-1 0 0,0 0 0,0 0 0,0 0 0,1 1 0,-1-1 0,0 0 0,0 0 0,0 0 0,0 0 0,1 0 0,-1 0 0,0 1 0,0-1 0,0 0 0,0 0 0,0 0 0,0 1 0,1-1 0,-1 0 0,0 0 0,0 0 0,0 1 0,0-1 0,0 0 0,0 0 0,0 0 0,0 1 0,0-1 0,0 0 0,0 0 0,0 1 0,0-1 0,0 0 0,12 30 0,-10-23 0,1 0 0,0 0 0,0 0 0,0-1 0,7 10 0,-7-14 0,0 0 0,-1 0 0,1-1 0,0 1 0,0-1 0,0 0 0,0 0 0,0 0 0,0 0 0,0 0 0,0-1 0,1 0 0,-1 1 0,0-1 0,0 0 0,0-1 0,1 1 0,-1 0 0,0-1 0,0 0 0,0 0 0,0 0 0,0 0 0,0 0 0,0 0 0,0-1 0,3-2 0,11-6 0,-1-1 0,0-1 0,18-16 0,-22 17 0,9-7 0,-13 10 0,1 0 0,-1 1 0,2 0 0,17-10 0,-24 16 0,0 0 0,-1 0 0,1 0 0,0 0 0,0 0 0,0 1 0,0-1 0,-1 1 0,1 0 0,0 0 0,0 0 0,0 0 0,0 1 0,0-1 0,0 1 0,0 0 0,0-1 0,-1 1 0,1 0 0,0 1 0,-1-1 0,1 0 0,3 3 0,-3-2 0,1 0 0,0 0 0,0 0 0,0-1 0,1 1 0,-1-1 0,0 0 0,0 0 0,1-1 0,-1 0 0,1 1 0,-1-1 0,0-1 0,1 1 0,-1-1 0,0 1 0,1-1 0,5-2 0,9-4 0,-1 0 0,33-19 0,-20 10 0,-6 4 0,0 2 0,0 0 0,1 2 0,0 0 0,1 2 0,35-3 0,-49 8-507,1 0 1,-1-1-1,1-1 1,-1 0-1,0 0 1,0-2-1,-1 1 1,24-13-1,-11-3-7170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9.358"/>
    </inkml:context>
    <inkml:brush xml:id="br0">
      <inkml:brushProperty name="width" value="0.025" units="cm"/>
      <inkml:brushProperty name="height" value="0.025" units="cm"/>
    </inkml:brush>
  </inkml:definitions>
  <inkml:trace contextRef="#ctx0" brushRef="#br0">56 1 6150,'0'0'13645,"-2"8"-11633,-18 90 963,10-55-2042,2-1 0,1 1 0,2 1 0,2 73 0,3-114-916,0-1 0,0 0 0,0 0 1,0 0-1,1 0 0,-1 0 1,1 0-1,-1 0 0,1 0 1,0 0-1,0 0 0,0 0 1,0 0-1,0 0 0,0-1 0,1 1 1,-1 0-1,0-1 0,4 3 1,-3-3 18,-1 0 0,1-1 1,-1 1-1,1-1 0,0 0 1,-1 0-1,1 1 0,0-1 1,-1 0-1,1 0 0,-1-1 1,1 1-1,0 0 0,-1 0 1,1-1-1,0 1 0,-1-1 1,1 0-1,1 0 0,5-3 74,-1-1 0,0 1 0,-1-1-1,1 0 1,-1-1 0,0 0 0,0 1-1,7-10 1,21-38 205,-3-1 0,-1-1 0,21-60 0,-51 115-370,0-1 0,0 1 0,0 0-1,0-1 1,0 1 0,0 0 0,0-1 0,0 1 0,0 0 0,1-1 0,-1 1-1,0 0 1,0-1 0,0 1 0,0 0 0,0 0 0,1-1 0,-1 1-1,0 0 1,0-1 0,0 1 0,1 0 0,-1 0 0,0 0 0,1-1-1,-1 1 1,0 0 0,0 0 0,1 0 0,-1 0 0,0-1 0,1 1 0,-1 0-1,0 0 1,1 0 0,-1 0 0,0 0 0,1 0 0,-1 0 0,0 0-1,1 0 1,-1 0 0,0 0 0,1 0 0,-1 0 0,0 0 0,1 1 0,-1-1-1,0 0 1,1 0 0,-1 0 0,0 0 0,0 0 0,1 1 0,-1-1-1,0 0 1,0 0 0,1 1 0,-1-1 0,0 0 0,0 0 0,1 1-1,-1-1 1,0 0 0,0 1 0,0-1 0,9 6-3896</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2.970"/>
    </inkml:context>
    <inkml:brush xml:id="br0">
      <inkml:brushProperty name="width" value="0.025" units="cm"/>
      <inkml:brushProperty name="height" value="0.025" units="cm"/>
    </inkml:brush>
  </inkml:definitions>
  <inkml:trace contextRef="#ctx0" brushRef="#br0">0 283 18129,'0'0'7751,"10"-5"-7259,160-78 266,251-84 0,-409 163-879,6-2-150,0 0 0,28-4 0,-42 9 227,-1 1-1,1 0 1,0 0 0,0 0-1,-1 0 1,1 0-1,0 1 1,4 1 0,-7-2 33,0 1-1,0-1 1,0 1 0,0-1 0,0 1 0,0 0-1,0-1 1,0 1 0,0 0 0,0 0 0,0 0-1,0 0 1,0 0 0,-1 0 0,1 0 0,0 0 0,-1 0-1,1 0 1,-1 0 0,1 0 0,-1 0 0,1 0-1,-1 2 1,2 10 110,-1 0 0,-1 0 0,0 0 0,0-1 0,-1 1 0,-1 0 0,-1 0 0,1-1 0,-10 24 0,-6 11 884,-29 52 1,27-58-129,-129 256 1814,144-288-2669,3-7 0,1 0 0,0 1 0,-1-1 0,1 0 0,0 0 0,0 1 0,0-1 0,1 1 0,-1-1 0,1 1 0,-1-1 0,1 1 0,0-1 0,0 1 0,0 2 0,0-5 0,0 0 0,0 0 0,0 1 0,0-1 0,1 0 0,-1 0 0,0 0 0,0 0 0,0 0 0,0 0 0,1 0 0,-1 1 0,0-1 0,0 0 0,0 0 0,0 0 0,1 0 0,-1 0 0,0 0 0,0 0 0,0 0 0,1 0 0,-1 0 0,0 0 0,0 0 0,0 0 0,1 0 0,-1 0 0,0 0 0,0 0 0,0 0 0,0-1 0,1 1 0,-1 0 0,0 0 0,0 0 0,0 0 0,0 0 0,1 0 0,-1 0 0,0-1 0,0 1 0,0 0 0,0 0 0,0 0 0,0 0 0,1-1 0,-1 1 0,0 0 0,0 0 0,0 0 0,0-1 0,30-35-1508,-11 5-3155,10-22-6462</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4.372"/>
    </inkml:context>
    <inkml:brush xml:id="br0">
      <inkml:brushProperty name="width" value="0.025" units="cm"/>
      <inkml:brushProperty name="height" value="0.025" units="cm"/>
    </inkml:brush>
  </inkml:definitions>
  <inkml:trace contextRef="#ctx0" brushRef="#br0">0 138 16496,'0'0'6112,"13"9"-4484,11 12-965,0 1 0,-2 1 0,0 1 0,23 35 0,9 24-219,26 36-194,-78-116-244,0 0 0,0 0 0,1-1 0,-1 1 0,1-1 0,-1 1 0,1-1 0,0 0 0,0 0 0,0 0 0,0 0 0,3 1 0,-5-3 2,-1 0-1,1 0 0,0 0 0,-1 0 0,1 0 0,0 0 0,-1 0 0,1 0 0,-1 0 1,1 0-1,0 0 0,-1-1 0,1 1 0,-1 0 0,1 0 0,-1-1 0,1 1 0,-1 0 0,1-1 1,-1 1-1,1 0 0,-1-1 0,1 1 0,-1-1 0,1 0 0,8-26 350,-3-30 592,-3-105 0,-4 111-646,2-1 0,12-89 1,-12 139-291,-1 0 1,0 0 0,0 0 0,1 1 0,-1-1 0,1 0 0,0 0 0,-1 0-1,1 0 1,0 1 0,0-1 0,0 0 0,0 1 0,1-1 0,-1 1-1,0-1 1,2-1 0,-2 3-12,0 0 1,0 0-1,0 0 0,-1 0 1,1 0-1,0 0 0,0 0 1,0 0-1,0 0 0,-1 0 0,1 0 1,0 0-1,0 1 0,0-1 1,-1 0-1,1 1 0,0-1 1,0 0-1,-1 1 0,1-1 1,0 1-1,-1-1 0,1 1 0,-1 0 1,1-1-1,0 2 0,5 5 17,0 1-1,-1 0 0,0 0 1,0 0-1,4 12 0,79 215 297,-88-234-347,1 1-1,-1-1 1,0 0-1,1 0 1,-1 1-1,1-1 1,0 0-1,-1 0 1,1 0-1,0 0 0,0 0 1,0 0-1,-1 0 1,1 0-1,0 0 1,0 0-1,1 0 1,-1 0-1,0-1 1,2 2-1,-2-2-61,0-1 0,0 1-1,-1-1 1,1 1 0,0-1 0,-1 1 0,1-1-1,0 0 1,-1 1 0,1-1 0,-1 0-1,1 1 1,-1-1 0,1 0 0,-1 0-1,0 0 1,1 1 0,-1-1 0,0 0 0,0 0-1,1 0 1,-1-1 0,8-62-4305,-7 8 267,-1-6-1746</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5.275"/>
    </inkml:context>
    <inkml:brush xml:id="br0">
      <inkml:brushProperty name="width" value="0.025" units="cm"/>
      <inkml:brushProperty name="height" value="0.025" units="cm"/>
    </inkml:brush>
  </inkml:definitions>
  <inkml:trace contextRef="#ctx0" brushRef="#br0">16 784 16624,'-7'70'3933,"4"-50"-2892,0 0-1,2 0 0,0 0 0,1 0 0,4 25 1,-4-44-1028,0 0 0,0 0 1,0 0-1,1 0 0,-1 0 1,0 0-1,1 1 0,-1-1 1,1 0-1,0 0 0,-1 0 1,1-1-1,-1 1 0,1 0 1,0 0-1,0 0 0,0 0 1,0-1-1,-1 1 1,1 0-1,0-1 0,0 1 1,0-1-1,0 1 0,0-1 1,1 1-1,-1-1 0,0 0 1,0 1-1,0-1 0,0 0 1,0 0-1,0 0 0,1 0 1,-1 0-1,0 0 0,0 0 1,0 0-1,0-1 0,0 1 1,0 0-1,1-1 0,-1 1 1,0-1-1,0 1 0,0-1 1,0 1-1,0-2 0,4 0 24,0-1 1,0 0-1,-1 0 0,1 0 0,-1-1 0,0 0 0,0 0 0,5-6 0,-1-5 18,0-1-1,-2 1 0,1-1 0,-2 0 0,0-1 1,-1 0-1,-1 1 0,-1-1 0,1-18 1,12-60 966,-15 95-1017,0 0 0,0-1 0,0 1 0,0-1 0,0 1 0,0 0 0,0-1 0,0 1 0,0-1 0,0 1 0,1 0-1,-1-1 1,0 1 0,0 0 0,0-1 0,0 1 0,1 0 0,-1-1 0,0 1 0,0 0 0,1 0 0,-1-1 0,0 1 0,1 0-1,-1 0 1,0-1 0,1 1 0,-1 0 0,0 0 0,1 0 0,-1 0 0,0 0 0,1-1 0,-1 1 0,1 0 0,-1 0 0,0 0-1,1 0 1,0 0 0,12 13 150,8 25 185,-20-37-316,7 17 105,-6-12-111,0-1 0,0 1 1,1 0-1,0-1 1,0 1-1,0-1 0,1 0 1,-1 0-1,2 0 1,-1-1-1,5 5 0,-8-9-7,-1 1 0,1-1-1,-1 0 1,1 0 0,0 0-1,-1 0 1,1 0-1,0 0 1,-1 0 0,1 0-1,0 0 1,-1 0 0,1 0-1,0 0 1,-1 0-1,1 0 1,0-1 0,-1 1-1,1 0 1,-1 0 0,1-1-1,0 1 1,-1 0-1,1-1 1,-1 1 0,1-1-1,-1 1 1,1-1-1,-1 1 1,0-1 0,1 1-1,-1-1 1,1 1 0,-1-1-1,0 0 1,11-25 557,-10 24-504,19-78 533,-15 57-429,1 0 0,1 0 0,0 0 0,20-37 0,-27 59-168,0 0 0,1 0 0,-1 0 0,0 0 0,1 1 0,-1-1 0,1 0 0,-1 0 0,1 0 1,0 1-1,-1-1 0,1 0 0,0 1 0,-1-1 0,1 0 0,0 1 0,0-1 0,0 1 0,-1-1 0,1 1 0,0 0 0,0-1 0,0 1 0,0 0 0,0 0 0,0-1 0,0 1 0,0 0 1,0 0-1,0 0 0,0 0 0,0 0 0,0 0 0,0 1 0,0-1 0,-1 0 0,1 0 0,0 1 0,0-1 0,0 0 0,0 1 0,0-1 0,0 1 0,-1-1 0,1 1 0,0 0 0,0-1 1,-1 1-1,1 0 0,-1-1 0,1 1 0,0 0 0,-1 0 0,1 0 0,-1 0 0,0-1 0,1 3 0,7 9-17,-2 0 0,0 1 1,6 17-1,-4-11 16,-7-17 6,22 38 68,-23-40-71,0 1 0,1 0 0,-1-1 0,0 1 0,1-1 0,-1 1 0,0 0 0,1-1-1,-1 1 1,1-1 0,-1 0 0,1 1 0,-1-1 0,1 1 0,-1-1 0,1 0 0,0 1-1,-1-1 1,1 0 0,0 1 0,-1-1 0,1 0 0,0 0 0,-1 0 0,1 0 0,0 0-1,-1 0 1,1 0 0,0 0 0,-1 0 0,1 0 0,0 0 0,-1 0 0,1 0-1,0 0 1,-1-1 0,1 1 0,-1 0 0,1 0 0,0-1 0,-1 1 0,1-1 0,-1 1-1,1 0 1,-1-1 0,1 1 0,-1-1 0,1 1 0,-1-1 0,1 1 0,-1-1 0,0 0-1,1 1 1,-1-1 0,0 1 0,0-1 0,1-1 0,10-25-1,-1 0 0,10-52 0,-12 46 0,21-57 0,-29 89 0,0 0 0,1 0 0,-1 0 0,1 0 0,-1 0 0,1 0 0,-1 0 0,1 1 0,0-1 0,-1 0 0,1 0 0,0 0 0,0 0 0,0 1 0,-1-1 0,1 0 0,0 1 0,0-1 0,2 0 0,-3 1 0,1 0 0,0 0 0,0 0 0,-1 0 0,1 0 0,0 1 0,0-1 0,-1 0 0,1 0 0,0 1 0,0-1 0,-1 0 0,1 1 0,0-1 0,-1 1 0,1-1 0,-1 0 0,1 1 0,0 0 0,-1-1 0,1 2 0,28 45 0,-18-25 0,-10-20 0,0 0 0,1 0 0,-1 0 0,0 0 0,1-1 0,-1 1 0,1 0 0,0-1 0,-1 0 0,1 1 0,0-1 0,0 0 0,0 0 0,0 0 0,0 0 0,0 0 0,0 0 0,0 0 0,5 0 0,-5-1 0,0-1 0,-1 1 0,1-1 0,0 1 0,-1-1 0,1 0 0,0 1 0,-1-1 0,1 0 0,-1 0 0,0 0 0,1 0 0,-1 0 0,0-1 0,1 1 0,-1 0 0,0-1 0,0 1 0,1-3 0,5-7 0,-1-1 0,-1 0 0,0 0 0,-1 0 0,4-17 0,6-58 0,-12 64 0,1 1 0,1 0 0,8-22 0,1 98 0,-11-44 0,15 63 0,-16-69 0,0-1 0,0 0 0,0 1 0,0-1 0,1 0 0,0 0 0,-1 0 0,1 0 0,0 0 0,0-1 0,1 1 0,-1-1 0,0 1 0,1-1 0,0 0 0,-1 0 0,6 3 0,-6-4 0,0-1 0,-1 0 0,1 0 0,0 1 0,-1-1 0,1-1 0,0 1 0,-1 0 0,1 0 0,0-1 0,-1 1 0,1-1 0,0 1 0,-1-1 0,1 0 0,-1 1 0,1-1 0,-1 0 0,0 0 0,1 0 0,-1 0 0,0 0 0,0 0 0,1-1 0,-1 1 0,0 0 0,0-1 0,0-1 0,26-47 0,-22 40 0,27-69 0,-19 46 0,0 1 0,21-33 0,-34 63 0,0 1 0,1 0 0,0 0 0,-1-1 0,1 1 0,0 0 0,-1 0 0,1 0 0,0 0 0,0 0 0,0 0 0,0 0 0,0 0 0,0 0 0,0 0 0,0 1 0,1-1 0,-1 0 0,0 1 0,0-1 0,1 1 0,-1-1 0,0 1 0,1 0 0,-1 0 0,0-1 0,1 1 0,-1 0 0,0 0 0,1 0 0,-1 0 0,1 1 0,-1-1 0,0 0 0,1 0 0,-1 1 0,0-1 0,3 2 0,2 3 0,0-1 0,0 2 0,-1-1 0,1 1 0,-1 0 0,5 7 0,-7-8 0,0 0 0,1-1 0,0 1 0,0-1 0,0 0 0,0 0 0,0-1 0,1 1 0,8 4 0,-11-7 0,1-1 0,-1 0 0,0 0 0,0 0 0,0 0 0,1 0 0,-1-1 0,0 1 0,0-1 0,0 1 0,0-1 0,0 0 0,0 0 0,0 0 0,0 0 0,0 0 0,0 0 0,-1 0 0,1-1 0,0 1 0,-1-1 0,1 1 0,-1-1 0,1 0 0,-1 0 0,0 1 0,2-5 0,6-8 0,-1-1 0,11-27 0,-5 12 0,19-23-6481,-41 47-7057</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5.605"/>
    </inkml:context>
    <inkml:brush xml:id="br0">
      <inkml:brushProperty name="width" value="0.025" units="cm"/>
      <inkml:brushProperty name="height" value="0.025" units="cm"/>
    </inkml:brush>
  </inkml:definitions>
  <inkml:trace contextRef="#ctx0" brushRef="#br0">1 100 20115,'0'0'9545,"45"-54"-10410,-7 39-1825,3-2-2115,0 4-1889</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6.057"/>
    </inkml:context>
    <inkml:brush xml:id="br0">
      <inkml:brushProperty name="width" value="0.025" units="cm"/>
      <inkml:brushProperty name="height" value="0.025" units="cm"/>
    </inkml:brush>
  </inkml:definitions>
  <inkml:trace contextRef="#ctx0" brushRef="#br0">22 603 14318,'0'0'7794,"-2"13"-4228,-1 2-2849,-12 86 2010,14-90-2298,1 0 0,-1 1 0,2-1 0,-1 1 0,2-1 0,-1 0 0,5 14-1,-5-23-421,-1 0-1,1-1 0,-1 1 0,1 0 1,-1-1-1,1 1 0,0 0 0,0-1 0,0 1 1,0-1-1,0 0 0,0 1 0,1-1 0,-1 0 1,0 0-1,1 1 0,-1-1 0,1 0 0,-1-1 1,1 1-1,-1 0 0,1 0 0,0 0 0,-1-1 1,1 1-1,0-1 0,-1 0 0,1 1 0,0-1 1,0 0-1,0 0 0,-1 0 0,1 0 1,0 0-1,0-1 0,-1 1 0,1 0 0,0-1 1,0 1-1,-1-1 0,1 0 0,1-1 0,3-1-10,-1 0-1,1 0 0,-1-1 0,0 0 0,0 0 0,0-1 0,-1 1 1,0-1-1,0 0 0,5-8 0,1-4 5,-1-1 0,-1 0 0,-1-1 0,-1 0 0,0 0 0,-1 0 0,3-31 0,-5 17 0,-1 0 0,-2 0 0,-7-59 0,-1 59-151,3 25 23,3 23 17,2 21 187,8 61-1,-6-86-53,0 0 0,0-1-1,1 1 1,1-1 0,-1 0-1,2 0 1,-1 0 0,2-1 0,-1 1-1,10 11 1,-14-19-22,0 0 0,1 0 0,-1 0 0,1-1 0,0 1 0,-1 0 0,1-1 0,0 1 0,0-1 0,0 0 0,0 1 0,0-1 0,0 0 0,0 0 0,1 0 0,-1-1 0,0 1 0,1 0 0,-1-1 0,0 0 0,1 1 0,-1-1 0,0 0 0,1 0 0,-1 0 0,1-1 0,-1 1 0,0-1 0,1 1 0,-1-1 0,0 0 0,0 1 0,1-1 0,-1-1 0,0 1 0,0 0 0,0 0 0,0-1 0,0 1 0,-1-1 0,1 1 0,0-1 0,-1 0 0,3-2 0,4-7 0,0 0 0,-1 0 0,0-1 0,-1 0 0,0 0 0,6-19 0,1-12 0,-1 1 0,-3-2 0,7-71 0,-6-137 0,-9 174 0,-9 200 0,3-81 0,2 0 0,2 0 0,8 81 0,-7-118 0,1 1 0,0-1 0,0 0 0,0 0 0,1 0 0,-1 0 0,1 0 0,0 0 0,0 0 0,0-1 0,1 1 0,-1-1 0,1 1 0,0-1 0,0 0 0,0 0 0,0 0 0,1-1 0,-1 1 0,1-1 0,0 0 0,-1 1 0,1-2 0,0 1 0,0 0 0,0-1 0,1 0 0,5 1 0,-4-1 0,0-1 0,-1 0 0,1 0 0,0-1 0,0 0 0,-1 0 0,1 0 0,0 0 0,-1-1 0,1 0 0,-1 0 0,0-1 0,0 1 0,0-1 0,0-1 0,0 1 0,-1 0 0,1-1 0,-1 0 0,7-8 0,-2 0 0,-1 0 0,-1 0 0,0-1 0,0 0 0,-1 0 0,-1-1 0,0 1 0,-1-1 0,-1 0 0,0-1 0,-1 1 0,0 0 0,-1-1 0,-2-18 0,2 32 0,-1 0 0,0 0 0,0 0 0,0 0 0,0 0 0,0 1 0,0-1 0,-1 0 0,1 0 0,0 0 0,0 0 0,-1 0 0,1 0 0,-1 0 0,1 0 0,0 0 0,-1 1 0,0-1 0,1 0 0,-1 0 0,1 1 0,-1-1 0,0 0 0,0 1 0,1-1 0,-1 1 0,0-1 0,0 1 0,-1-2 0,1 2 0,-1 1 0,1-1 0,0 0 0,0 0 0,0 0 0,0 0 0,0 1 0,0-1 0,-1 1 0,1-1 0,0 1 0,0-1 0,0 1 0,0-1 0,0 1 0,1 0 0,-1 0 0,0-1 0,0 1 0,0 0 0,1 0 0,-1 0 0,0 0 0,1 0 0,-2 2 0,-2 6 0,0 0 0,0 0 0,1 0 0,0 1 0,1-1 0,0 1 0,0-1 0,1 1 0,0 0 0,1 0 0,1 13 0,-1-19 0,1 0 0,-1 0 0,1 0 0,0 0 0,0 0 0,1 0 0,-1 0 0,1-1 0,0 1 0,0-1 0,0 1 0,0-1 0,3 4 0,-3-5 0,1-1 0,-1 1 0,0 0 0,0-1 0,1 1 0,-1-1 0,1 0 0,0 0 0,-1 0 0,1 0 0,0 0 0,-1-1 0,1 1 0,0-1 0,0 0 0,0 0 0,-1 0 0,1 0 0,0 0 0,5-1 0,-4 0-79,0 0 0,0 0-1,0-1 1,0 1 0,0-1 0,0 0-1,0 0 1,-1 0 0,1 0 0,-1-1 0,1 1-1,-1-1 1,6-6 0,30-50-7508,-7-1-9630</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6.824"/>
    </inkml:context>
    <inkml:brush xml:id="br0">
      <inkml:brushProperty name="width" value="0.025" units="cm"/>
      <inkml:brushProperty name="height" value="0.025" units="cm"/>
    </inkml:brush>
  </inkml:definitions>
  <inkml:trace contextRef="#ctx0" brushRef="#br0">10 336 17809,'-2'15'1388,"-2"28"-628,1 0 0,2 0 1,7 55-1,-5-79-627,2 0-1,1 0 1,0 0 0,1-1-1,1 1 1,1-1 0,1 0-1,0-1 1,1 0-1,18 25 1,-25-40-124,0 1 0,0 0 0,0-1-1,0 0 1,1 1 0,-1-1 0,1 0 0,0 0-1,0 0 1,-1 0 0,1-1 0,0 1 0,0-1-1,1 0 1,-1 0 0,5 1 0,-5-2 26,0 0 0,-1 0 0,1 0-1,0-1 1,-1 1 0,1-1 0,-1 0 0,1 1 0,-1-1 0,1 0 0,-1-1-1,1 1 1,-1 0 0,0-1 0,0 1 0,3-4 0,3-3 153,0-1 1,-1 1-1,0-2 1,-1 1 0,0-1-1,-1 0 1,0 0-1,5-13 1,3-16 93,-2 0 0,-2 0 1,-1-1-1,-2 0 0,-2-1 0,-1 1 1,-6-73-1,3 112-277,-7-54 197,7 52-181,-1-1-1,0 1 0,0 0 0,0 0 1,0-1-1,0 1 0,-1 0 0,1 0 1,-1 0-1,0 1 0,0-1 0,0 0 1,-3-2-1,5 5-20,-1 0-1,1 0 1,0 0 0,-1 0 0,1 0-1,0 0 1,-1 1 0,1-1-1,0 0 1,0 0 0,-1 0 0,1 0-1,0 1 1,-1-1 0,1 0-1,0 0 1,0 0 0,-1 1 0,1-1-1,0 0 1,0 0 0,0 1-1,-1-1 1,1 0 0,0 1 0,0-1-1,0 0 1,0 1 0,0-1-1,0 0 1,0 1 0,-1-1 0,1 0-1,0 1 1,0-1 0,0 0-1,0 1 1,0-1 0,1 0 0,-1 1-1,0-1 1,0 0 0,0 1-1,0-1 1,-1 22-99,1 14 115,2-1 0,1 0 0,2 1 0,1-2 0,2 1 0,1-1 0,2 0 0,1-1 0,18 34 0,-27-60 28,1-1 1,0 0-1,0 0 0,1 0 1,0-1-1,0 1 0,8 6 1,-12-11-2,1 0 1,-1 0 0,1 0 0,-1 0 0,1 0 0,0 0 0,0 0-1,-1-1 1,1 1 0,0-1 0,0 1 0,0-1 0,-1 1 0,1-1 0,0 0-1,0 0 1,0 0 0,0 0 0,0 0 0,0-1 0,-1 1 0,1 0-1,0-1 1,0 0 0,0 1 0,-1-1 0,1 0 0,0 0 0,-1 0 0,1 0-1,-1 0 1,1 0 0,-1 0 0,2-2 0,3-5 67,0 1 1,0-2 0,-1 1-1,0-1 1,0 1 0,-1-1-1,0-1 1,-1 1-1,0 0 1,2-12 0,2-16 245,5-50 1,-7 24-358,-4-95 0,-3 134 0,0-1 0,-2 1 0,-1 0 0,0 1 0,-2-1 0,-19-44 0,25 66 0,0 0 0,1 1 0,-1-1 0,0 0 0,0 1 0,-1-1 0,1 0 0,0 1 0,0 0 0,-1-1 0,1 1 0,-1 0 0,1-1 0,-1 1 0,0 0 0,1 0 0,-1 0 0,0 1 0,0-1 0,-2 0 0,3 1 0,0 0 0,0 0 0,0 0 0,0 1 0,-1-1 0,1 0 0,0 1 0,0-1 0,0 1 0,0-1 0,0 1 0,0 0 0,0-1 0,0 1 0,0 0 0,1 0 0,-1 0 0,0 0 0,0-1 0,1 1 0,-1 0 0,0 0 0,1 1 0,-1-1 0,1 0 0,-1 0 0,1 0 0,0 0 0,0 0 0,-1 0 0,1 2 0,-4 13-986,0 1 0,2 0 0,0 0 0,0 32 0,2-42 483,0-1-1,0 1 1,1-1 0,0 1-1,0-1 1,1 0 0,0 1 0,0-1-1,0 0 1,1 0 0,0 0-1,0-1 1,0 1 0,1-1-1,7 9 1,3-3-6405</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7.584"/>
    </inkml:context>
    <inkml:brush xml:id="br0">
      <inkml:brushProperty name="width" value="0.025" units="cm"/>
      <inkml:brushProperty name="height" value="0.025" units="cm"/>
    </inkml:brush>
  </inkml:definitions>
  <inkml:trace contextRef="#ctx0" brushRef="#br0">108 673 20083,'0'0'3721,"-10"7"-513,-1 1-2574,0 0-1,0 1 0,-16 18 0,23-22-572,0 0 0,0 0 0,1 1 0,0-1-1,0 0 1,0 1 0,0 0 0,1 0 0,0 0 0,1 0-1,-1 0 1,1 0 0,-1 8 0,2-9-51,0 0 0,0 0 1,0 0-1,1 0 0,-1 0 1,1 0-1,3 8 0,-4-12-12,1 0-1,-1 0 1,1 0 0,-1 0-1,1 0 1,0 0-1,-1 0 1,1 0 0,0 0-1,0-1 1,0 1-1,0 0 1,0-1 0,-1 1-1,1 0 1,1-1-1,-1 1 1,0-1 0,0 1-1,0-1 1,0 0-1,0 1 1,0-1 0,0 0-1,0 0 1,1 0-1,-1 0 1,0 0 0,0 0-1,0 0 1,0 0-1,1 0 1,-1-1 0,0 1-1,0 0 1,0-1-1,0 1 1,0-1 0,0 1-1,1-2 1,2 0 27,0-1 0,0-1 0,0 1 0,0 0 0,-1-1-1,0 0 1,1 1 0,-1-1 0,-1-1 0,1 1 0,-1 0 0,1-1 0,-1 1 0,-1-1 0,1 0 0,1-4 0,17-81 298,-15 57-104,-2-45 0,-4 122-450,0-27 170,0 0-1,1 0 0,0 0 0,1-1 0,1 1 0,1 0 1,1-1-1,0 1 0,8 19 0,-11-34-52,-1 0 0,1 0 0,0 0 0,1 0 0,-1 0 0,0 0 0,1-1 0,-1 1 1,1 0-1,-1-1 0,1 1 0,0-1 0,-1 1 0,1-1 0,0 0 0,0 0 0,0 0 0,0 0 0,0 0 0,0 0 0,1 0 0,-1-1 0,3 1 0,-2-1-61,0-1 0,0 1 1,0-1-1,0 0 0,-1 0 0,1 0 0,0 0 0,-1 0 0,1-1 0,0 1 0,-1-1 0,0 0 0,1 0 0,-1 0 0,3-3 0,5-7-813,1 0 0,-2-1 0,0 0 0,0 0 0,7-19 1,-4 5-1670,-1 0 0,-1 0 0,-2-1 0,0-1 0,5-54 0,-9 33 3035,-2 0 3527,-6 31 1200,-3 16 54,6 4-4927,-1 0 0,1 0 1,0 0-1,0 1 1,0-1-1,0 0 1,0 1-1,0-1 1,0 0-1,1 1 1,-1-1-1,0 1 1,1 0-1,-1-1 1,1 1-1,-1 2 1,-4 24 664,1 0 1,1 1 0,2-1 0,1 1-1,4 42 1,-3-68-832,-1-1 0,1 1 1,-1-1-1,1 1 0,0-1 0,-1 1 1,2-1-1,-1 1 0,0-1 0,0 0 0,1 0 1,2 4-1,-4-6-48,1 1 0,0 0 0,0-1 1,0 1-1,-1-1 0,1 1 0,0-1 1,0 0-1,0 1 0,0-1 0,0 0 0,0 1 1,0-1-1,0 0 0,0 0 0,0 0 1,0 0-1,0 0 0,0 0 0,0 0 0,0 0 1,1-1-1,2 0 27,-1-1 1,0 0-1,0 0 1,0 0-1,0 0 1,0 0-1,0-1 1,0 1-1,-1-1 1,1 0-1,-1 0 0,0 0 1,0 0-1,0 0 1,3-7-1,11-30 57,-1 0-1,-2-1 1,-2-1-1,-2 0 0,-1-1 1,-3 0-1,-1 0 1,-2 0-1,-3 0 1,-5-49-1,-7 22-16,12 66-76,0-1 0,-1 1 0,0 0 0,0 0 0,0 0 0,0-1 1,0 2-1,-1-1 0,0 0 0,0 0 0,0 1 0,-5-5 0,8 8-4,-1-1 0,0 1-1,1-1 1,-1 1 0,0-1 0,1 1 0,-1-1 0,0 1-1,0 0 1,1-1 0,-1 1 0,0 0 0,0 0 0,0 0 0,0-1-1,1 1 1,-1 0 0,0 0 0,0 0 0,0 0 0,0 1-1,1-1 1,-1 0 0,0 0 0,0 0 0,0 1 0,1-1-1,-1 0 1,0 1 0,0-1 0,1 1 0,-1-1 0,0 1 0,1-1-1,-1 1 1,0-1 0,1 1 0,-2 1 0,-11 28 59,12-29-66,-11 39 163,2 0-1,2 0 1,1 1 0,2-1 0,2 2 0,2-1 0,4 51-1,-2-90-160,-1 0 0,1 0-1,-1-1 1,1 1 0,-1 0 0,1-1-1,0 1 1,0-1 0,0 1-1,0-1 1,0 1 0,0-1 0,0 1-1,0-1 1,1 0 0,-1 0-1,0 0 1,1 0 0,-1 0 0,1 0-1,-1 0 1,1 0 0,-1 0-1,1-1 1,0 1 0,0-1 0,-1 1-1,1-1 1,0 0 0,0 0-1,-1 0 1,1 1 0,0-2 0,0 1-1,-1 0 1,3-1 0,10 0-99,-1-1 1,1-1 0,22-7-1,-14 4-394,-11 3 120,1 0 0,0 2 0,0-1 0,0 1 0,0 1 0,0 0 0,17 3 0,-23-2 107,0 1 1,0 0 0,0-1-1,0 2 1,-1-1 0,1 1-1,-1 0 1,0 0 0,0 0 0,0 1-1,0 0 1,0 0 0,-1 0-1,0 0 1,1 1 0,2 5-1,-5-8-223,5 7-1500,1-7-2761,2-2-2147</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7.926"/>
    </inkml:context>
    <inkml:brush xml:id="br0">
      <inkml:brushProperty name="width" value="0.025" units="cm"/>
      <inkml:brushProperty name="height" value="0.025" units="cm"/>
    </inkml:brush>
  </inkml:definitions>
  <inkml:trace contextRef="#ctx0" brushRef="#br0">111 1 20499,'-9'4'2867,"3"-1"-2319,-1 1-1,1 0 1,0 0 0,0 0-1,0 1 1,1 0-1,0 0 1,-9 10 0,10-8-424,-1 0 0,1 0 0,0 0 1,0 0-1,1 1 0,0 0 0,0-1 1,1 1-1,-2 9 0,3-13-79,0 1-1,0 0 1,0 0-1,1 0 0,0 0 1,0 0-1,0 0 1,1 0-1,-1 0 1,2 5-1,-1-8-44,0-1 0,0 1 0,1-1 0,-1 0-1,0 1 1,0-1 0,1 0 0,-1 0 0,0 0 0,1 0 0,-1 0 0,1 0 0,0 0 0,-1 0 0,1-1-1,0 1 1,-1-1 0,1 1 0,0-1 0,0 0 0,0 1 0,-1-1 0,1 0 0,0 0 0,0 0-1,-1-1 1,1 1 0,0 0 0,3-2 0,6 0-24,1-1 0,0-1-1,-1 0 1,0 0 0,0-1-1,0 0 1,14-10 0,-17 9-129,1 1 0,0-1 0,1 2 0,-1 0 0,1 0 0,0 0 0,0 1 0,0 1 0,21-3 0,-31 5 149,1 0 0,0 0 0,0 0-1,-1 1 1,1-1 0,0 0 0,0 0 0,-1 1 0,1-1 0,0 0 0,0 1 0,-1-1 0,1 1 0,-1-1-1,1 1 1,0-1 0,-1 1 0,1 0 0,-1-1 0,1 1 0,-1-1 0,1 1 0,-1 0 0,0 0 0,1-1-1,-1 1 1,0 1 0,5 29 436,-10 31 687,1-42-797,-1 0 0,0-1 0,-2 0 0,0 0 0,-12 22 0,7-28-399,5-22-1249,3-26-2187,-5-81-5915,1 40 2803</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8.566"/>
    </inkml:context>
    <inkml:brush xml:id="br0">
      <inkml:brushProperty name="width" value="0.025" units="cm"/>
      <inkml:brushProperty name="height" value="0.025" units="cm"/>
    </inkml:brush>
  </inkml:definitions>
  <inkml:trace contextRef="#ctx0" brushRef="#br0">1 174 14189,'0'0'11307,"3"15"-9919,-1-9-1297,64 241 3544,-50-199-3156,1 0 0,3-1 1,34 59-1,-53-104-460,1 1-1,0 0 1,0-1 0,0 1 0,0-1 0,0 1 0,1-1-1,-1 0 1,4 3 0,4-7 21,-6-18-28,-3 0-12,-2 0 0,0 0 0,-1 0 0,-1 1 0,-1-1 0,-1 1 0,-1 0 0,0 0 0,-1 0 0,-1 1 0,-12-20 0,20 38 0,0 0 0,0 0 0,0-1 0,0 1 0,0 0 0,0 0 0,0 0 0,0 0 0,0 0 0,0 0 0,0-1 0,0 1 0,0 0 0,-1 0 0,1 0 0,0 0 0,0 0 0,0 0 0,0-1 0,0 1 0,0 0 0,0 0 0,0 0 0,0 0 0,0 0 0,0 0 0,-1 0 0,1 0 0,0 0 0,0 0 0,0-1 0,0 1 0,0 0 0,0 0 0,0 0 0,-1 0 0,1 0 0,0 0 0,0 0 0,0 0 0,0 0 0,0 0 0,0 0 0,-1 0 0,1 0 0,0 0 0,0 0 0,0 0 0,0 0 0,0 0 0,0 0 0,-1 0 0,1 1 0,0-1 0,0 0 0,0 0 0,0 0 0,0 0 0,0 0 0,0 0 0,0 0 0,-1 0 0,1 0 0,0 0 0,0 1 0,0-1 0,0 0 0,0 0 0,0 0 0,0 16 0,7 21 0,-5-33 0,-1-1 0,1 1 0,0-1 0,0 0 0,0 0 0,0 1 0,1-1 0,-1-1 0,1 1 0,0 0 0,-1-1 0,1 1 0,1-1 0,-1 0 0,0 0 0,0 0 0,1 0 0,-1-1 0,1 1 0,0-1 0,-1 0 0,1 0 0,0 0 0,-1-1 0,1 1 0,0-1 0,0 0 0,0 0 0,0 0 0,-1-1 0,1 1 0,0-1 0,0 0 0,5-2 0,2-2 0,-1 0 0,0 0 0,0-1 0,0 0 0,-1-1 0,0 0 0,0-1 0,-1 0 0,0 0 0,10-13 0,0-4 0,-1-1 0,14-31 0,9-14 0,-40 70 0,0 1 0,1-1 0,-1 1 0,0-1 0,1 1 0,-1-1 0,0 1 0,1-1 0,-1 1 0,1-1 0,-1 1 0,1 0 0,-1-1 0,1 1 0,-1 0 0,1-1 0,-1 1 0,1 0 0,0 0 0,-1-1 0,1 1 0,-1 0 0,1 0 0,0 0 0,-1 0 0,1 0 0,-1 0 0,1 0 0,0 0 0,-1 0 0,1 0 0,0 0 0,-1 0 0,1 1 0,-1-1 0,1 0 0,-1 0 0,1 1 0,0-1 0,-1 0 0,1 1 0,-1-1 0,1 0 0,-1 1 0,0-1 0,1 1 0,0 0 0,21 30 0,-14-19 0,-7-10 0,1 1 0,0-1 0,0 1 0,0-1 0,0 0 0,0 0 0,1 0 0,-1 0 0,1-1 0,-1 1 0,1-1 0,0 1 0,-1-1 0,1 0 0,0 0 0,0 0 0,0 0 0,0-1 0,0 1 0,0-1 0,0 1 0,0-1 0,0 0 0,0 0 0,0-1 0,0 1 0,0-1 0,0 1 0,0-1 0,0 0 0,5-3 0,5-3 0,0-1 0,0 0 0,-1-1 0,0 0 0,14-15 0,7-5 0,-18 17 0,1 0 0,0 1 0,25-12 0,-37 21 0,-1 0 0,1 0 0,0 1 0,0-1 0,0 1 0,0 0 0,0 0 0,0 1 0,1-1 0,-1 1 0,0 0 0,0 0 0,0 0 0,0 1 0,1-1 0,-1 1 0,0 0 0,0 0 0,0 0 0,0 1 0,0 0 0,5 3 0,-5-3 0,-1 1 0,1 0 0,0-1 0,0 0 0,0 0 0,0 0 0,1 0 0,-1-1 0,0 0 0,1 1 0,-1-2 0,1 1 0,-1 0 0,1-1 0,-1 0 0,1 0 0,-1 0 0,7-2 0,-5 0 0,0 0 0,0-1 0,0 0 0,0 0 0,0-1 0,0 0 0,-1 0 0,0 0 0,0 0 0,0-1 0,7-9 0,24-28 121,-23 26-284,0 0 0,0 1 0,2 1 0,0 0 0,0 1 0,27-17 0,-32 24-6552</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0.347"/>
    </inkml:context>
    <inkml:brush xml:id="br0">
      <inkml:brushProperty name="width" value="0.025" units="cm"/>
      <inkml:brushProperty name="height" value="0.025" units="cm"/>
    </inkml:brush>
  </inkml:definitions>
  <inkml:trace contextRef="#ctx0" brushRef="#br0">0 207 19378,'0'0'7714,"8"12"-6737,198 292 1596,-205-301-2493,1 0-1,0-1 0,0 1 1,1-1-1,-1 0 1,0 0-1,1 0 0,-1 0 1,1 0-1,0 0 0,0-1 1,0 0-1,0 1 0,5 0 1,-7-2-52,1 0 0,-1 0 1,1-1-1,-1 1 0,0-1 1,1 1-1,-1-1 0,1 1 1,-1-1-1,0 0 0,0 0 0,1 0 1,-1 0-1,0 0 0,0 0 1,0 0-1,0 0 0,0 0 1,0 0-1,0 0 0,-1-1 1,1 1-1,0 0 0,-1-1 1,1 1-1,-1-1 0,1 1 0,-1-1 1,0 1-1,1-1 0,-1 1 1,0-2-1,8-40-28,-2 0 0,-2 0 0,-2 0 0,-3-54 0,0 28 0,1 68 0,1-15 0,-1 0 0,0-1 0,-2 1 0,1 0 0,-2-1 0,0 1 0,-1 1 0,-10-26 0,6 31-2574,7 10 2448,1 0 1,0 0 0,0 0-1,0 0 1,-1 0 0,1 0-1,0 0 1,0 0 0,0 0-1,-1 0 1,1 0 0,0 0-1,0 0 1,0 0 0,0 0-1,-1 0 1,1 0 0,0 0-1,0 0 1,0 0 0,-1 0-1,1 0 1,0 1 0,0-1-1,0 0 1,0 0 0,0 0-1,-1 0 1,1 0 0,0 1-1,0-1 1,0 0 0,0 0-1,0 0 1,0 0 0,0 1-1,0-1 1,0 0 0,-1 0-1,1 0 1,0 1 0,0-1-1,0 0 1,0 0 0,0 0-1,0 0 1,0 1 0,0-1-1,0 0 1,0 0 0,1 0-1,-1 1 1,0-1 0,0 0-1,0 0 1,-1 12-9885</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9.751"/>
    </inkml:context>
    <inkml:brush xml:id="br0">
      <inkml:brushProperty name="width" value="0.025" units="cm"/>
      <inkml:brushProperty name="height" value="0.025" units="cm"/>
    </inkml:brush>
  </inkml:definitions>
  <inkml:trace contextRef="#ctx0" brushRef="#br0">11 91 17713,'3'-10'2237,"-1"1"-1474,12-35 2023,2 17 2537,-11 60-2835,-9 35-1996,-17 100 1,1-15-2914,19-148 1359,-2 23-978,1-22-1602</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0.894"/>
    </inkml:context>
    <inkml:brush xml:id="br0">
      <inkml:brushProperty name="width" value="0.025" units="cm"/>
      <inkml:brushProperty name="height" value="0.025" units="cm"/>
    </inkml:brush>
  </inkml:definitions>
  <inkml:trace contextRef="#ctx0" brushRef="#br0">14 456 21172,'0'0'3748,"8"-9"-1645,0-3-1767,1 1 0,-2-2-1,0 1 1,0-1 0,-1 0 0,-1 0 0,0 0 0,-1-1-1,0 0 1,2-25 0,-5 35-291,0-57 1098,-1 60-1127,0 0 1,0 0-1,0 0 1,0 0 0,0 0-1,0 0 1,0 0-1,0 0 1,-1 0-1,1 0 1,0 0 0,-1 0-1,1 0 1,0 0-1,-1 1 1,0-1 0,1 0-1,-1 0 1,1 0-1,-1 1 1,0-1-1,0 0 1,1 1 0,-1-1-1,0 0 1,0 1-1,0-1 1,0 1 0,0-1-1,0 1 1,0 0-1,1-1 1,-1 1-1,0 0 1,0 0 0,0 0-1,0 0 1,0 0-1,-1 0 1,1 0 0,0 0-1,0 0 1,0 0-1,0 0 1,0 1-1,1-1 1,-1 0 0,0 1-1,0-1 1,0 0-1,-2 2 1,0 1-17,-1 0 0,1 0 0,-1 0 0,1 1 0,0-1 0,0 1 0,0 0 0,1 0 0,-1 0 0,1 0 0,0 0 0,0 1 0,1-1 0,-1 1 0,1-1 0,0 1 0,-1 8 0,-2 10 0,1 1 0,1 24 0,2-38 0,-1 2 0,1 1 0,0-1 0,1 1 0,3 15 0,-3-26 0,-1-1 0,0 1 0,1 0 0,-1-1 0,1 1 0,-1 0 0,1-1 0,0 1 0,-1-1 0,1 1 0,0-1 0,0 1 0,0-1 0,0 0 0,0 1 0,1-1 0,-1 0 0,0 0 0,1 0 0,-1 0 0,1 0 0,-1 0 0,1 0 0,-1-1 0,1 1 0,-1 0 0,1-1 0,0 1 0,-1-1 0,1 0 0,0 0 0,-1 1 0,1-1 0,0 0 0,0-1 0,-1 1 0,1 0 0,0 0 0,2-1 0,4-4 0,1 1 0,-1-1 0,0-1 0,0 0 0,0 0 0,-1 0 0,0-1 0,0 0 0,-1 0 0,0-1 0,7-11 0,26-27 0,-34 42 0,0-1 0,0 0 0,1 1 0,0 0 0,-1 1 0,1-1 0,1 1 0,-1 0 0,0 0 0,1 1 0,-1 0 0,1 0 0,0 1 0,0-1 0,8 1 0,-10 1 0,1 1 0,0 0 0,0 0 0,0 0 0,-1 1 0,1 0 0,-1 0 0,1 0 0,-1 1 0,0 0 0,0 0 0,0 0 0,0 1 0,-1-1 0,1 1 0,-1 0 0,7 8 0,10 14 0,-31-62 0,-84-105 0,40 64 0,54 76 3,-1 1-1,1-1 1,0 0-1,0 0 1,-1 1-1,1-1 1,0 0-1,0 0 1,0 1 0,0-1-1,0 0 1,0 0-1,0 1 1,0-1-1,1 0 1,-1 0-1,0 1 1,0-1 0,1 0-1,-1 0 1,0 1-1,1-1 1,-1 0-1,0 1 1,1-1 0,-1 1-1,1-1 1,0 1-1,-1-1 1,2 0-1,23-19-95,-12 10-261,9-13-2353,-1-3-3619,1-5-3491</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1.360"/>
    </inkml:context>
    <inkml:brush xml:id="br0">
      <inkml:brushProperty name="width" value="0.025" units="cm"/>
      <inkml:brushProperty name="height" value="0.025" units="cm"/>
    </inkml:brush>
  </inkml:definitions>
  <inkml:trace contextRef="#ctx0" brushRef="#br0">0 159 19827,'0'0'7020,"2"-11"-4885,-1 3-1955,1 0 1,0 1-1,0 0 0,1-1 0,0 1 0,0 0 1,1 0-1,0 1 0,0-1 0,0 1 1,1 0-1,0 0 0,0 0 0,1 1 1,0-1-1,-1 1 0,2 1 0,-1-1 1,1 1-1,11-5 0,-16 7-180,1 0 0,-1 1 0,1 0 0,0-1 0,0 1 0,0 0 0,-1 0 0,1 1 0,0-1 0,0 1 0,0-1 0,0 1 0,0 0 0,0 0 0,0 0 0,0 1 0,0-1 0,0 1 0,0-1 0,0 1 0,0 0 0,0 0 0,0 0 0,3 3 0,-3-1 0,0 0 0,0 0 0,0 1 0,-1-1 0,1 1 0,-1 0 0,0 0 0,0-1 0,-1 1 0,1 0 0,-1 1 0,0-1 0,0 0 0,0 0 0,-1 0 0,1 7 0,2 44 0,-8 92 0,1-82 0,4-64 0,0-1 0,-1 1 0,1 0 0,0 0 0,0 0 0,0 0 0,0-1 0,0 1 0,0 0 0,0 0 0,1 0 0,-1 0 0,0-1 0,0 1 0,1 0 0,-1 0 0,0-1 0,1 1 0,-1 0 0,1 0 0,-1-1 0,1 1 0,-1 0 0,1-1 0,-1 1 0,1-1 0,0 1 0,-1-1 0,1 1 0,0-1 0,-1 1 0,2-1 0,0 0 0,0 0 0,0 0 0,0 0 0,0 0 0,0 0 0,0-1 0,0 1 0,-1-1 0,1 1 0,0-1 0,0 0 0,0 0 0,1-1 0,49-36 0,-18 7-212,-15 15-884,-1-1 0,0 0 0,21-29 0,-36 40-5946</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1.736"/>
    </inkml:context>
    <inkml:brush xml:id="br0">
      <inkml:brushProperty name="width" value="0.025" units="cm"/>
      <inkml:brushProperty name="height" value="0.025" units="cm"/>
    </inkml:brush>
  </inkml:definitions>
  <inkml:trace contextRef="#ctx0" brushRef="#br0">0 303 21556,'0'0'7880,"33"-50"-6663,-1 18-96,6-10-737,0-1-352,3 3-736,-2 4-2403,-9 5-3652,-7 3-4419</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3.163"/>
    </inkml:context>
    <inkml:brush xml:id="br0">
      <inkml:brushProperty name="width" value="0.025" units="cm"/>
      <inkml:brushProperty name="height" value="0.025" units="cm"/>
    </inkml:brush>
  </inkml:definitions>
  <inkml:trace contextRef="#ctx0" brushRef="#br0">38 1164 22197,'0'0'6182,"9"-11"-5157,-5 7-967,2-2 62,-1 0 1,0-1-1,0 1 0,0-1 1,-1 0-1,0-1 0,0 1 1,0-1-1,-1 1 1,-1-1-1,1 0 0,2-16 1,-5 17-20,1 0 0,-1-1 0,-1 1 0,1 0 0,-1 0 0,-1-1 1,1 1-1,-6-13 0,6 17-70,0 1-1,-1-1 1,1 1 0,-1 0 0,1 0-1,-1-1 1,0 1 0,0 0 0,0 1-1,0-1 1,0 0 0,0 0 0,-1 1-1,1 0 1,0-1 0,-1 1 0,0 0-1,1 0 1,-1 0 0,1 0 0,-1 1-1,0-1 1,0 1 0,1 0 0,-1-1-1,-3 2 1,4-1-31,1 0 0,-1 1 0,1-1 0,-1 0 0,1 1 0,-1 0 0,1-1 0,0 1 0,-1 0 0,1 0 0,0 0 0,0 0 0,-1 0 0,1 0 0,0 0 0,0 0 0,0 0 0,0 1 0,1-1 0,-1 0 0,0 1 0,0-1 0,1 0 0,-1 1 0,1-1 0,-1 1 0,1-1 0,0 1 0,0-1 0,-1 1 0,1 2 0,-2 60 0,3-50 0,-1-7 0,-1-1 0,1 1 0,1-1 0,-1 1 0,1-1 0,0 1 0,3 10 0,-3-15 0,0-1 0,0 0 0,-1 1 0,1-1 0,0 0 0,0 0 0,0 0 0,0 0 0,0 0 0,0 0 0,1 0 0,-1 0 0,0-1 0,0 1 0,1 0 0,-1-1 0,0 1 0,1-1 0,-1 1 0,1-1 0,-1 0 0,1 1 0,-1-1 0,0 0 0,1 0 0,-1 0 0,1 0 0,-1 0 0,1-1 0,-1 1 0,1 0 0,-1-1 0,0 1 0,1-1 0,-1 1 0,1-1 0,0 0 0,8-5 0,0 1 0,0-1 0,-1-1 0,0 1 0,0-2 0,-1 1 0,0-1 0,0-1 0,0 1 0,-1-1 0,11-20 0,-7 13 0,1 1 0,24-25 0,-35 39 0,-1 0 0,1 0 0,0 0 0,0 0 0,0 1 0,0-1 0,0 0 0,0 1 0,0-1 0,0 1 0,0-1 0,0 1 0,0 0 0,1-1 0,-1 1 0,0 0 0,0 0 0,0 0 0,0 0 0,1 0 0,-1 0 0,0 0 0,0 0 0,0 0 0,0 0 0,1 1 0,-1-1 0,1 1 0,0 0 0,0 1 0,0 0 0,0-1 0,0 1 0,0 0 0,0 0 0,-1 0 0,1 1 0,-1-1 0,0 0 0,1 0 0,0 4 0,2 4 0,0 1 0,-1-1 0,0 1 0,-1 0 0,1 12 0,-2 8 0,0-12 0,2-46 0,0-21 0,-2 24 0,0 1 0,1-1 0,2 1 0,0 0 0,2 0 0,12-34 0,-18 55 0,1 0 0,0 0 0,0 0 0,0 0 0,0 0 0,0 0 0,0 0 0,1 0 0,-1 0 0,0 1 0,1-1 0,0 1 0,-1-1 0,1 1 0,0-1 0,0 1 0,0 0 0,-1 0 0,1 0 0,1 0 0,-1 0 0,0 0 0,0 1 0,0-1 0,0 1 0,0-1 0,1 1 0,-1 0 0,0 0 0,0 0 0,4 0 0,-3 2 0,-1-1 0,1 0 0,0 1 0,-1-1 0,0 1 0,1-1 0,-1 1 0,0 0 0,0 0 0,0 0 0,0 1 0,0-1 0,-1 0 0,1 1 0,-1-1 0,1 1 0,-1-1 0,0 1 0,0 0 0,0 0 0,0-1 0,-1 1 0,2 4 0,0 14 0,0-1 0,-2 32 0,1 23 0,0-73 0,0-5 0,2-14 0,0-22 0,-5 24 0,0-1 0,0 1 0,-2-1 0,0 1 0,0 0 0,-2 1 0,-9-22 0,5 15 0,2-1 0,-8-30 0,18 51 0,1 0 0,0 1 0,0-1 0,0 1 0,0 0 0,-1 0 0,1 0 0,0 0 0,6 1 0,-8-1 0,4 1 0,1 0 0,0-1 0,0 0 0,-1 0 0,1-1 0,0 1 0,0-1 0,-1-1 0,1 1 0,-1-1 0,1 0 0,-1 0 0,0-1 0,7-3 0,-6 1 0,-1 0 0,0 0 0,0 0 0,0-1 0,0 1 0,-1-1 0,0-1 0,-1 1 0,1 0 0,-1-1 0,3-8 0,26-91 0,-25 143 0,-5-27 0,0-1 0,1 1 0,0-1 0,1 1 0,0-1 0,0 0 0,1-1 0,0 1 0,10 13 0,-13-20 0,0 0 0,0 1 0,0-1 0,0 0 0,1-1 0,-1 1 0,0 0 0,1-1 0,-1 1 0,1-1 0,0 0 0,-1 1 0,1-1 0,0-1 0,0 1 0,-1 0 0,1-1 0,0 1 0,0-1 0,0 0 0,0 0 0,0 0 0,0 0 0,0-1 0,0 1 0,-1-1 0,1 0 0,0 0 0,0 0 0,-1 0 0,1 0 0,0 0 0,-1-1 0,1 1 0,-1-1 0,0 0 0,1 0 0,1-2 0,18-17 0,-2-1 0,0-1 0,-1-1 0,-2-1 0,0 0 0,14-31 0,26-37 0,-56 91 0,0 1 0,0-1 0,0 1 0,0-1 0,1 1 0,-1-1 0,0 1 0,1 0 0,-1 0 0,1 0 0,-1 0 0,4-2 0,-5 3 0,0 0 0,1 0 0,-1 0 0,1 0 0,-1 0 0,1 0 0,-1 0 0,1 0 0,-1 0 0,1 1 0,-1-1 0,0 0 0,1 0 0,-1 0 0,1 0 0,-1 1 0,0-1 0,1 0 0,-1 1 0,1-1 0,-1 0 0,0 0 0,0 1 0,1-1 0,-1 1 0,0-1 0,1 0 0,-1 1 0,0-1 0,0 1 0,0 0 0,3 6 0,-1 1 0,0 0 0,0 0 0,0 14 0,4 11 0,-6-32 0,0 0 0,1 0 0,-1 0 0,0 0 0,1-1 0,-1 1 0,1 0 0,-1 0 0,1-1 0,-1 1 0,1 0 0,0-1 0,-1 1 0,1 0 0,0-1 0,0 1 0,-1-1 0,1 1 0,0-1 0,0 1 0,0-1 0,-1 0 0,1 0 0,0 1 0,0-1 0,0 0 0,1 0 0,0 0 0,0 0 0,0-1 0,0 1 0,0-1 0,0 1 0,0-1 0,-1 0 0,1 0 0,0 0 0,0 0 0,-1 0 0,2-2 0,38-40 0,50-104 0,-66 103 0,-25 43 0,1-1 0,0 1 0,-1 0 0,1 0 0,0-1 1,0 1-1,0 0 0,0 0 0,0 0 0,0 0 0,0 0 0,0 1 0,1-1 0,-1 0 0,0 0 1,0 1-1,1-1 0,-1 1 0,0-1 0,1 1 0,-1 0 0,1-1 0,-1 1 0,0 0 0,1 0 0,-1 0 1,1 0-1,-1 0 0,1 0 0,-1 1 0,0-1 0,1 0 0,-1 1 0,1-1 0,-1 1 0,0-1 0,0 1 1,1 0-1,-1-1 0,0 1 0,2 1 0,-2 0-1,1-1 1,-1 0-1,1-1 1,0 1-1,-1 0 1,1 0-1,0-1 1,0 1-1,-1-1 0,1 1 1,0-1-1,0 0 1,0 0-1,-1 0 1,1 0-1,0 0 1,0 0-1,0 0 0,0 0 1,-1-1-1,1 1 1,0-1-1,0 0 1,-1 1-1,1-1 1,0 0-1,-1 0 0,1 0 1,-1 0-1,1 0 1,-1 0-1,0 0 1,1-1-1,-1 1 1,2-3-1,84-117-3827,-86 120 3877,-1 0 1,1 1-1,-1-1 0,1 0 0,-1 1 0,1-1 0,-1 1 0,1-1 1,0 1-1,-1-1 0,1 1 0,0-1 0,-1 1 0,1 0 0,0-1 1,0 1-1,-1 0 0,1 0 0,0 0 0,0-1 0,0 1 0,-1 0 1,1 0-1,0 0 0,0 0 0,0 0 0,-1 1 0,1-1 0,0 0 0,0 0 1,-1 0-1,1 1 0,0-1 0,0 0 0,-1 1 0,1-1 0,0 0 1,-1 1-1,1-1 0,0 1 0,-1-1 0,1 1 0,-1 0 0,1 0 1,24 37 1642,-16-23-1779,15 16 60,1-2 0,46 44-1,-43-47-295,-1 2-1,35 45 1,-54-62 339,-1 0 0,-1 0 0,0 1 0,0 0 0,-2 0 0,1 0 0,-1 0 0,-1 1 1,0 0-1,-1-1 0,1 20 0,-2-21 86,-1-1 0,0 0-1,-1 0 1,0 1 0,-5 18 0,5-27-93,0 0 0,0 1 0,1-1 0,-2 0-1,1 0 1,0 1 0,0-1 0,-1 0 0,1 0 0,-1-1 0,1 1 0,-1 0-1,0 0 1,0-1 0,0 1 0,0-1 0,0 0 0,0 1 0,0-1-1,-1 0 1,1 0 0,0 0 0,-1-1 0,1 1 0,0-1 0,-1 1 0,1-1-1,-1 0 1,1 0 0,-3 0 0,2 0-9,0-1 0,0 0 0,0 0 0,1 0 0,-1 0 0,0 0 0,1 0 0,-1-1 0,1 1 0,0-1 0,-1 0 0,1 0 0,0 0 0,0 0 0,0 0 0,0 0 0,1 0 0,-1-1 0,1 1 0,-1-1 0,-1-4 0,-24-63 0,21 47 31,1 0 1,1 0-1,1-1 0,1 1 1,1-1-1,1 0 1,3-26-1,3 14-345,0 0 1,3 0-1,24-67 0,-10 43-6599,0-4-8584</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4.373"/>
    </inkml:context>
    <inkml:brush xml:id="br0">
      <inkml:brushProperty name="width" value="0.025" units="cm"/>
      <inkml:brushProperty name="height" value="0.025" units="cm"/>
    </inkml:brush>
  </inkml:definitions>
  <inkml:trace contextRef="#ctx0" brushRef="#br0">169 376 17521,'0'-1'317,"0"0"0,0 0 0,0 0 0,1 0 0,-1 0 1,0 0-1,0 0 0,0 0 0,0 0 0,-1 0 0,1 0 1,0 0-1,0 0 0,0 0 0,-1 0 0,1 0 1,-1 0-1,1 1 0,-1-1 0,1 0 0,-1 0 0,1 0 1,-1 1-1,0-1 0,1 0 0,-1 0 0,-1 0 0,1 1-144,0 0 1,0 0-1,-1 0 0,1 0 0,0 0 0,0 1 0,-1-1 0,1 0 0,0 1 0,0-1 0,-1 1 0,1-1 0,0 1 1,0-1-1,0 1 0,0 0 0,-2 1 0,-6 5 24,1 1 0,0 0 1,-14 17-1,8-7-133,1 1-1,1 1 1,-16 34-1,24-44-65,0 0 0,1 0 0,-1 1 0,2 0 0,0 0 1,0 0-1,1 0 0,0 0 0,2 19 0,-1-30-2,0 1 0,0 0 1,0-1-1,0 1 0,0 0 1,0-1-1,0 1 0,0 0 0,1-1 1,-1 1-1,0-1 0,1 1 0,-1 0 1,0-1-1,1 1 0,-1-1 1,0 1-1,1-1 0,-1 1 0,1-1 1,-1 1-1,1-1 0,0 1 0,-1-1 1,1 0-1,-1 1 0,1-1 1,0 0-1,-1 0 0,1 1 0,-1-1 1,1 0-1,0 0 0,0 0 0,0 0 1,1 0-14,0 0 0,-1-1 1,1 1-1,0-1 1,-1 1-1,1-1 0,-1 0 1,1 1-1,-1-1 0,0 0 1,1 0-1,-1 0 0,0 0 1,1 0-1,1-3 1,4-5 8,-1-1 0,0 0 0,0 0 0,-1-1 1,0 1-1,0-1 0,4-18 0,17-91 139,-20 89-130,4-31 483,-2 0 0,-2-99 0,-6 167-568,0 44-101,11 83 0,-6-107 205,-2-1 16,1-1 1,2 0 0,0 0 0,2 0 0,1-1 0,20 40 0,-28-60-26,1-1 0,-1 0 0,0 0 0,1 0 0,-1-1 0,1 1 0,-1 0 0,1-1-1,0 1 1,0 0 0,0-1 0,0 0 0,0 0 0,0 1 0,0-1 0,0 0 0,0-1 0,0 1 0,1 0 0,-1-1 0,0 1 0,1-1 0,3 1 0,-3-2 18,0 0 0,0 0 0,0 0 0,0 0 0,0-1-1,0 1 1,0-1 0,0 0 0,0 1 0,-1-1 0,1 0 0,-1-1 0,1 1 0,3-5-1,4-6 70,-1-1-1,0 0 1,-1 0-1,0-1 1,8-23-1,-9 20-97,-1-1 0,-1 1 0,0-1 0,-1 0 0,-1 0 0,-1 0 0,-1 0 0,-1 0 0,0 0 0,-6-37 0,5 54 0,0 0 0,1 0 0,-1-1 0,0 1 0,0 1 0,-1-1 0,1 0 0,0 0 0,-1 0 0,1 1 0,-1-1 0,-2-2 0,-5 4 0,3 17 0,5 1 0,1 1 0,3 30 0,-3-42 0,1-1 0,0 0 0,1 1 0,0-1 0,0 0 0,0 0 0,1 0 0,-1 0 0,1-1 0,1 1 0,5 7 0,-7-11 0,-1-1 0,0 1 0,0-1 0,1 0 0,-1 1 0,1-1 0,-1 0 0,1 0 0,-1 0 0,1 0 0,0 0 0,-1-1 0,1 1 0,0 0 0,0-1 0,0 1 0,-1-1 0,1 0 0,0 0 0,0 0 0,0 1 0,0-2 0,0 1 0,3-1 0,-2 0 0,1 0 0,-1-1 0,0 0 0,0 1 0,0-1 0,0-1 0,0 1 0,-1 0 0,1-1 0,0 1 0,-1-1 0,3-3 0,3-6 0,-1 1 0,0-2 0,0 1 0,-1-1 0,7-21 0,0-52 0,-12 97 0,0 14 0,1-1 0,1 1 0,1-1 0,1 0 0,10 28 0,-15-51 0,1 0 0,-1-1 0,0 1 0,1 0 0,-1 0 0,1 0 0,-1 0 0,1 0 0,-1 0 0,1-1 0,0 1 0,-1 0 0,1 0 0,0-1 0,0 1 0,-1-1 0,1 1 0,0 0 0,0-1 0,0 0 0,0 1 0,0-1 0,0 1 0,0-1 0,0 0 0,0 0 0,0 0 0,0 1 0,0-1 0,0 0 0,0 0 0,0 0 0,0-1 0,0 1 0,0 0 0,0 0 0,0 0 0,0-1 0,0 1 0,-1-1 0,1 1 0,0 0 0,0-1 0,0 0 0,0 1 0,-1-1 0,1 1 0,0-1 0,0 0 0,-1 0 0,1 1 0,0-1 0,-1 0 0,1-1 0,33-46 0,23-86 0,-49 127 0,-13-83 0,5 89-177,1-1-1,0 1 1,-1 0-1,1 0 1,0 0-1,0 0 1,0 0-1,0 0 1,0 0 0,0 0-1,0 0 1,0 0-1,0 0 1,0 0-1,0 1 1,1-1-1,-1 0 1,3 0 0,33-13-7319,-17 7 1590,5-8-5764</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4.778"/>
    </inkml:context>
    <inkml:brush xml:id="br0">
      <inkml:brushProperty name="width" value="0.025" units="cm"/>
      <inkml:brushProperty name="height" value="0.025" units="cm"/>
    </inkml:brush>
  </inkml:definitions>
  <inkml:trace contextRef="#ctx0" brushRef="#br0">151 442 14862,'0'0'10880,"-9"2"-8147,6-2-2626,0 1 0,0 0 0,0-1 0,0 1 0,0 1 0,0-1 0,0 0 0,1 1 0,-1 0 0,0-1 0,1 1 0,-4 4 0,4-3-55,-1 0 0,1 1 0,0-1 0,1 1 0,-1 0 0,1-1 0,-1 1-1,1 0 1,0 0 0,0 0 0,1 0 0,-1 7 0,0 5 64,0-1 1,1 1 0,1-1-1,0 1 1,7 27 0,-7-40-120,-1 0 0,1-1 0,-1 1 0,1-1 1,0 1-1,0-1 0,0 0 0,1 1 0,-1-1 1,0 0-1,1 0 0,0 1 0,-1-1 0,1-1 1,0 1-1,0 0 0,0 0 0,0-1 0,0 1 1,1-1-1,-1 1 0,0-1 0,1 0 0,-1 0 1,1 0-1,-1-1 0,1 1 0,-1 0 0,1-1 1,0 0-1,-1 1 0,1-1 0,-1 0 0,1 0 1,0-1-1,-1 1 0,1-1 0,0 1 0,-1-1 1,1 0-1,-1 0 0,1 0 0,2-1 0,0-1 10,1-1 0,-1 1 0,0-1 0,0 0-1,0-1 1,-1 1 0,1-1 0,-1 1-1,0-2 1,0 1 0,-1 0 0,0-1 0,0 1-1,0-1 1,0 0 0,-1 0 0,2-6-1,2-8 99,-1 1 0,-1-1 0,0 0 0,0-24-1,-2 6 52,-2 1-1,-2-1 1,-11-65-1,9 80-107,-2 1 0,-1 0-1,0 0 1,-2 0 0,0 1 0,-2 1-1,-17-27 1,24 42-48,0-1 0,0 1 0,0 0 0,-1 0 0,0 1 0,0-1 0,0 1 0,-8-4 0,11 7 0,1 0 0,-1 0 0,0 0 0,1 1 0,-1-1 0,0 0 0,0 1 0,1 0 0,-1-1 0,0 1 0,0 0 0,1 0 0,-1 0 0,0 0 0,0 0 0,0 1 0,1-1 0,-1 0 0,0 1 0,0-1 0,1 1 0,-1 0 0,0-1 0,1 1 0,-1 0 0,1 0 0,-1 0 0,1 0 0,-1 1 0,1-1 0,0 0 0,0 0 0,-1 1 0,1-1 0,-1 3 0,-7 12 0,0-1 0,2 2 0,0-1 0,0 1 0,2 0 0,-7 33 0,5-9 0,-4 78 0,11-108 0,-1 0 0,0-1 0,2 1 0,-1 0 0,1 0 0,4 16 0,-4-25 0,0 1 0,0-1 0,0 1 0,0-1 0,1 1 0,-1-1 0,1 0 0,-1 0 0,1 1 0,0-1 0,0 0 0,0-1 0,0 1 0,0 0 0,1-1 0,-1 1 0,0-1 0,1 1 0,-1-1 0,1 0 0,-1 0 0,1 0 0,0-1 0,-1 1 0,1-1 0,4 1 0,7 0-41,0-1 0,0-1-1,0 0 1,-1-1 0,1-1 0,0 0-1,-1-1 1,1 0 0,24-12 0,-22 9-98,0 1 1,0 0-1,0 2 0,1 0 1,0 0-1,18 0 0,-33 4-7,0 0 0,0 0 0,0 0 0,0 0 0,1 0 0,-1 1 0,0-1 0,0 1-1,0-1 1,0 1 0,0 0 0,-1 0 0,1 0 0,0 0 0,0 0 0,0 0 0,-1 0-1,1 1 1,-1-1 0,1 1 0,-1-1 0,1 1 0,-1 0 0,0-1 0,0 1 0,1 2-1,1 2-621,-1 1 0,0-1 0,-1 0 0,1 1 0,-1-1 0,-1 0 0,1 10 0,0 26-4672</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5.866"/>
    </inkml:context>
    <inkml:brush xml:id="br0">
      <inkml:brushProperty name="width" value="0.025" units="cm"/>
      <inkml:brushProperty name="height" value="0.025" units="cm"/>
    </inkml:brush>
  </inkml:definitions>
  <inkml:trace contextRef="#ctx0" brushRef="#br0">0 84 20692,'0'0'5333,"2"11"-4415,12 87-367,-4 2 1,-4 121 0,-2-43-355,-4-359-3939,-3-45 2178,-2 169 1526,-5-135 1085,10 191-1030,0 1-1,-1-1 1,1 1-1,0-1 1,0 0 0,0 1-1,0-1 1,0 1 0,0-1-1,0 0 1,0 1 0,0-1-1,0 1 1,0-1 0,0 0-1,0 1 1,0-1 0,0 1-1,1-1 1,-1 1 0,0-1-1,0 1 1,1-1 0,-1 1-1,0-1 1,1 1 0,-1-1-1,1 1 1,-1-1-1,1 1 1,-1 0 0,0-1-1,1 1 1,0 0 0,-1-1-1,1 1 1,-1 0 0,1 0-1,-1-1 1,1 1 0,-1 0-1,1 0 1,0 0 0,-1 0-1,1 0 1,-1 0 0,1 0-1,0 0 1,-1 0 0,1 0-1,-1 0 1,1 0-1,0 0 1,-1 1 0,1-1-1,-1 0 1,1 0 0,-1 1-1,1-1 1,-1 0 0,2 1-1,27 26 260,-10 1 199,-2 0 1,0 1 0,21 55-1,24 99 2447,-16-44-1036,-33-116-1990,-27-50-5,-10 0-106,-1 1 0,-2 1 0,-1 1 0,0 2 0,-2 1 0,0 1 0,-43-20 1,121 50-181,-32-4 415,-1 0 0,1-2 1,0 0-1,0-1 1,1 0-1,-1-1 0,0-1 1,19-2-1,-29 1-1,-1-1 0,1 1 0,-1-1 0,1-1 0,-1 1 0,0-1 0,0 0 0,1 0 0,-1-1 0,-1 1 0,1-1 0,0 0 0,-1-1 0,1 1 0,-1-1 0,0 0 0,0 0 0,-1 0 0,1 0 0,-1-1 0,0 1 0,0-1 0,0 0 0,-1 0 0,1 0 0,-1 0 0,2-9 0,-1 3 94,-1-1-1,0 1 1,-1-1 0,0 0-1,-1 0 1,-2-20 0,1 24-81,0 1 0,0 0 0,-1-1 0,0 1 0,0 0 0,-1 0 1,0 0-1,0 0 0,0 1 0,-1-1 0,-7-8 0,11 15-31,0 0-1,0 0 1,0-1-1,0 1 0,0 0 1,0 0-1,-1-1 1,1 1-1,0 0 0,0 0 1,0 0-1,0-1 1,-1 1-1,1 0 0,0 0 1,0 0-1,-1 0 1,1 0-1,0-1 0,0 1 1,-1 0-1,1 0 1,0 0-1,0 0 0,-1 0 1,1 0-1,0 0 1,0 0-1,-1 0 0,1 0 1,0 0-1,0 0 1,-1 0-1,1 0 0,0 0 1,0 0-1,-1 0 1,1 0-1,0 1 0,0-1 1,-1 0-1,1 0 1,-4 14 9,6 21 53,2-15-21,0-1 0,1 0 0,1 0 0,1-1 0,1 0 0,0 0 0,19 28 0,-27-45-37,1 0-1,0 1 0,0-1 0,0 0 0,0 1 1,0-1-1,0 0 0,0 0 0,0 0 0,0 0 1,0 0-1,1 0 0,-1 0 0,0 0 0,1-1 0,-1 1 1,0 0-1,1-1 0,-1 1 0,1-1 0,-1 0 1,3 1-1,-3-1 0,1-1 0,-1 1 0,0-1 0,1 0 0,-1 1 0,0-1 0,0 0 0,0 0 1,0 0-1,0 0 0,0 0 0,0 0 0,0 0 0,0 0 0,0 0 0,-1 0 0,1 0 0,0-1 0,0-1 1,4-9 15,0-1 1,-1 0 0,4-24 0,-8 33-21,7-41 0,0-70 0,-5 72 0,-2 42 0,0 1 0,0-1 0,-1 0 0,1 1 0,0-1 0,0 1 0,0-1 0,0 1 0,0-1 0,0 1 0,0-1 0,1 1 0,-1-1 0,0 1 0,0-1 0,0 1 0,0-1 0,1 1 0,-1-1 0,0 1 0,0-1 0,1 1 0,-1-1 0,1 1 0,-1 0 0,0-1 0,1 1 0,-1 0 0,1-1 0,-1 1 0,0 0 0,1-1 0,12 13 0,8 27 0,-4-1-95,-14-26-118,2 0-1,0 0 0,0-1 1,1 0-1,1 0 0,0-1 0,15 19 1,-21-29 39,-1 1 0,0-1 1,1 1-1,-1 0 0,1-1 1,-1 1-1,1-1 0,-1 0 1,1 1-1,0-1 0,-1 1 1,1-1-1,-1 0 1,1 1-1,0-1 0,-1 0 1,1 0-1,0 1 0,-1-1 1,1 0-1,0 0 0,-1 0 1,1 0-1,0 0 0,0 0 1,-1 0-1,1 0 0,0 0 1,-1-1-1,1 1 0,0 0 1,-1 0-1,1 0 0,0-1 1,-1 1-1,1 0 1,-1-1-1,1 1 0,0-1 1,-1 1-1,1-1 0,-1 1 1,1-1-1,-1 1 0,0-1 1,1 1-1,-1-1 0,1 0 1,-1 1-1,0-1 0,0 1 1,1-2-1,7-37-6678,-7 37 6711,2-39-5624</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6.398"/>
    </inkml:context>
    <inkml:brush xml:id="br0">
      <inkml:brushProperty name="width" value="0.025" units="cm"/>
      <inkml:brushProperty name="height" value="0.025" units="cm"/>
    </inkml:brush>
  </inkml:definitions>
  <inkml:trace contextRef="#ctx0" brushRef="#br0">22 410 7399,'0'0'14120,"5"13"-12647,47 108 143,160 349 3500,-199-451-4184,-19-46-401,-76-163-99,15 39-352,-33-132-232,87 237 133,2-1-1,2-1 0,2 0 0,-1-56 0,8 100 21,0-1-1,0 1 1,0 0-1,1-1 0,-1 1 1,1 0-1,0-1 1,1 1-1,-1 0 0,1 0 1,-1 0-1,1 0 1,1 0-1,-1 0 0,0 1 1,6-7-1,-6 9-2,0-1 0,1 1-1,-1 0 1,0 0 0,1 0 0,-1 0-1,1 0 1,-1 0 0,1 0 0,-1 1-1,1-1 1,0 1 0,-1 0 0,1 0-1,0 0 1,-1 0 0,1 0 0,0 1-1,-1-1 1,1 1 0,-1 0-1,1-1 1,-1 1 0,1 0 0,-1 1-1,0-1 1,1 0 0,3 4 0,0-1 4,0 1 1,0 0 0,0 0 0,0 0 0,-1 1-1,0 0 1,0 0 0,-1 0 0,0 1-1,0-1 1,0 1 0,-1 0 0,0 0 0,0 1-1,-1-1 1,0 0 0,2 13 0,1 12 254,-2-1 1,-2 62 0,-1-70 40,-6 37-42,9-63-276,0 0 1,0 1-1,0-1 1,0 0-1,1 1 1,-1 0-1,1-1 0,-1 1 1,1 1-1,0-1 1,0 1-1,0-1 1,0 1-1,0 0 0,0 0 1,0 1-1,0-1 1,0 1-1,0 0 1,0 0-1,0 0 0,0 1 1,8 1-1,-5-1-11,-1 1-1,0-1 1,0 1 0,-1 0-1,1 1 1,0-1 0,-1 1-1,1 0 1,-1 1 0,0-1-1,0 1 1,0 0-1,0 0 1,-1 1 0,6 6-1,-7-5 50,1-1 1,-1 1-1,0 0 0,-1 1 0,1-1 0,-1 0 0,-1 1 0,1 0 0,-1-1 0,0 1 0,0 0 0,-1-1 0,0 1 0,0 0 0,-1-1 0,0 1 1,0 0-1,0-1 0,-1 1 0,0-1 0,-1 1 0,1-1 0,-1 0 0,0 0 0,-5 7 0,4-6 4,-1-1 0,0 0 0,0-1-1,0 1 1,0-1 0,-1 0 0,0 0 0,0-1 0,0 1-1,-1-1 1,0-1 0,1 1 0,-1-1 0,0-1-1,-1 1 1,1-1 0,0 0 0,-1-1 0,1 0 0,-1 0-1,1 0 1,-10-1 0,14-1-230,-1 1 0,1 0 1,0-1-1,0 0 0,0 0 0,-1 0 0,1 0 1,0-1-1,1 1 0,-1-1 0,0 1 0,0-1 0,1 0 1,-1 0-1,1-1 0,-1 1 0,1 0 0,0-1 1,0 1-1,0-1 0,0 0 0,0 0 0,-1-3 1,1 0-692,-1 0 1,1-1 0,1 1 0,-1 0 0,1-1 0,0 1-1,0-1 1,1 0 0,0 1 0,2-14 0,5-16-11012</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6.928"/>
    </inkml:context>
    <inkml:brush xml:id="br0">
      <inkml:brushProperty name="width" value="0.025" units="cm"/>
      <inkml:brushProperty name="height" value="0.025" units="cm"/>
    </inkml:brush>
  </inkml:definitions>
  <inkml:trace contextRef="#ctx0" brushRef="#br0">68 225 21845,'0'0'8973,"0"-9"-8684,1 1-242,-1 0 1,0 0-1,0 0 1,-1 0-1,-2-10 1,3 15-20,-1 0 0,0 1 0,1-1 0,-1 0 0,-1 1 0,1-1 0,0 1 0,0-1 0,-1 1 0,0 0 0,1 0 0,-1-1 0,0 1 0,0 0 0,0 1 0,0-1 0,-1 0 0,1 1 0,0-1 0,-1 1 0,1-1 0,-5 0 0,6 1-20,1 1 1,-1 0-1,0 0 1,0 0 0,1 0-1,-1 0 1,0 0-1,0 0 1,1 0-1,-1 0 1,0 0 0,0 0-1,1 1 1,-1-1-1,0 0 1,1 0-1,-1 1 1,0-1 0,1 0-1,-1 1 1,0-1-1,1 1 1,-1-1-1,1 1 1,-1-1 0,1 1-1,-1-1 1,1 1-1,-1 0 1,1-1-1,0 1 1,-1 0 0,1-1-1,0 1 1,0 0-1,-1-1 1,1 1-1,0 0 1,0-1 0,0 1-1,0 0 1,0 0-1,0 0 1,-1 42-238,2-32 246,-1 6-21,2 0-1,0 0 0,1 0 1,1 0-1,10 31 1,-12-43-1,-1 0 0,1 0 0,0-1 0,0 1 0,1 0 0,-1-1 1,1 0-1,0 1 0,0-1 0,0 0 0,1 0 0,0-1 0,-1 1 1,1-1-1,1 0 0,-1 0 0,0 0 0,1 0 0,-1-1 0,1 0 1,0 0-1,0 0 0,8 1 0,-11-2 0,1-1 1,-1 0-1,1-1 0,-1 1 1,1 0-1,-1-1 0,1 1 0,-1-1 1,1 0-1,-1 0 0,0 0 1,1 0-1,-1-1 0,0 1 1,0 0-1,0-1 0,0 1 1,3-4-1,0 0 13,-1 0 0,0-1 0,-1 1 0,1-1 0,-1 0 0,0 0 0,2-7 0,3-10 28,-1 0 0,6-46 0,-13 67-39,3-30 164,0-50-1,-3 71-22,24 102 33,-22-84-171,11 34 0,-13-39 0,1-1 0,-1 1 0,1-1 0,0 1 0,0-1 0,-1 1 0,1-1 0,0 0 0,0 1 0,0-1 0,1 0 0,-1 0 0,0 0 0,0 0 0,1 0 0,-1 0 0,0 0 0,1 0 0,2 1 0,-3-3 0,1 1 0,-1 0 0,1-1 0,-1 1 0,0-1 0,1 1 0,-1-1 0,0 1 0,0-1 0,1 0 0,-1 0 0,0 0 0,0 0 0,0 0 0,0 0 0,0 0 0,0 0 0,0 0 0,-1 0 0,1-1 0,0 1 0,0 0 0,-1-1 0,1 0 0,18-43 0,-14 31 0,12-28 0,-11 23 0,2 0 0,1 0 0,0 0 0,16-23 0,-24 41 0,-1 1 0,1-1 0,-1 0 0,1 1 0,-1-1 0,1 1 0,-1-1 0,1 1 0,-1-1 0,1 1 0,0-1 0,-1 1 0,1-1 0,0 1 0,0 0 0,-1-1 0,1 1 0,0 0 0,0 0 0,-1-1 0,1 1 0,0 0 0,0 0 0,0 0 0,-1 0 0,1 0 0,0 0 0,0 0 0,-1 1 0,1-1 0,0 0 0,0 0 0,0 1 0,-1-1 0,1 0 0,0 1 0,-1-1 0,1 0 0,0 1 0,-1-1 0,1 1 0,0-1 0,-1 1 0,1 0 0,-1-1 0,1 1 0,-1 0 0,0-1 0,1 1 0,-1 0 0,1-1 0,-1 1 0,1 1 0,21 52 0,-16-38 0,2 0-2671,3-1-4635</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7.661"/>
    </inkml:context>
    <inkml:brush xml:id="br0">
      <inkml:brushProperty name="width" value="0.025" units="cm"/>
      <inkml:brushProperty name="height" value="0.025" units="cm"/>
    </inkml:brush>
  </inkml:definitions>
  <inkml:trace contextRef="#ctx0" brushRef="#br0">1 1 20307,'0'0'8232,"5"11"-7650,31 51-64,3-1 0,2-3-1,79 88 1,-119-145-500,0 0-1,-1 0 1,1-1-1,0 1 1,0 0-1,0 0 1,0 0 0,0 0-1,0-1 1,0 1-1,0 0 1,0-1-1,0 1 1,0-1-1,0 0 1,1 1-1,-1-1 1,0 0 0,2 1-1,-2-1 3,-1-1 0,1 1 1,0 0-1,-1-1 0,1 1 0,0-1 0,-1 1 0,1-1 0,-1 1 0,1-1 1,-1 1-1,1-1 0,-1 1 0,1-1 0,-1 0 0,1 1 0,-1-1 0,0 0 1,1 1-1,-1-1 0,0 0 0,1-1 0,5-53 702,-5 46-683,-1-41-39,-1 34 0,1-1 0,4-28 0,-4 44 0,0 1 0,0 0 0,0-1 0,0 1 0,0 0 0,0 0 0,1-1 0,-1 1 0,0 0 0,0-1 0,0 1 0,0 0 0,0 0 0,0-1 0,1 1 0,-1 0 0,0 0 0,0 0 0,0-1 0,0 1 0,1 0 0,-1 0 0,0 0 0,0-1 0,1 1 0,-1 0 0,0 0 0,0 0 0,1 0 0,-1 0 0,0 0 0,1 0 0,-1 0 0,0-1 0,0 1 0,1 0 0,-1 0 0,0 0 0,1 0 0,-1 1 0,0-1 0,0 0 0,1 0 0,-1 0 0,0 0 0,0 0 0,1 0 0,-1 0 0,0 0 0,1 1 0,-1-1 0,0 0 0,0 0 0,0 0 0,1 0 0,-1 1 0,0-1 0,0 0 0,0 0 0,1 1 0,-1-1 0,0 0 0,0 1 0,12 15 0,7 15 0,-6-10 0,0 1 0,2-2 0,17 20 0,-31-39-53,0 1 0,0-1 0,0 0 0,0 0 0,0 0 0,0 0 0,0 0 0,1 0 0,-1-1 0,0 1 0,1 0 0,-1-1 0,0 1 0,1-1 0,-1 1 0,1-1 0,-1 0 0,1 1 0,-1-1 0,1 0 0,1 0 0,-2-1-92,1 1 0,-1-1 1,0 1-1,0-1 0,0 0 0,0 0 1,0 1-1,0-1 0,0 0 0,0 0 1,0 0-1,0 0 0,0 0 0,-1-1 0,1 1 1,0 0-1,-1 0 0,1 0 0,0-2 1,2-9-1328,1 0 0,-2 0-1,0 0 1,1-14 0,-2 16 237,5-39-5775</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0:34.749"/>
    </inkml:context>
    <inkml:brush xml:id="br0">
      <inkml:brushProperty name="width" value="0.025" units="cm"/>
      <inkml:brushProperty name="height" value="0.025" units="cm"/>
    </inkml:brush>
  </inkml:definitions>
  <inkml:trace contextRef="#ctx0" brushRef="#br0">838 28 16464,'-9'-2'-1719,"-1"-1"1607,1 1 142,1-1-1,0 1 0,-1 1 0,1 0 1,-1 0-1,1 0 0,-1 1 1,0 0-1,-16 3 0,24-2 3,0 0-1,0 0 0,0 0 1,0 1-1,1-1 1,-1 0-1,0 0 1,1 0-1,-1 1 1,1-1-1,-1 0 0,1 1 1,-1-1-1,1 0 1,0 1-1,0-1 1,0 0-1,0 1 1,0 2-1,1 37-123,-1-24 73,1 238 175,-7 547-135,-46 1 31,-5-335 681,-39 372 989,50-2-1465,45-758-271,0 9 5,10 95 1,-7-159 13,2 0 0,1 0 1,1 0-1,1 0 0,1-1 0,2-1 1,0 1-1,19 30 0,-22-43-8,2-1-1,-1 0 1,1 0-1,1-1 1,0 0-1,0-1 1,1 0-1,-1 0 1,2-1-1,-1-1 1,1 0-1,0 0 1,1-2-1,-1 1 1,1-1-1,21 3 1,17 1 36,0-3 1,101-2 0,-96-3 47,64 0 67,448-3 88,0-38-246,502-148 99,-218 31-45,-388 95 42,3 21-1,1 21 1,496 40-1,-151 25-31,-1-61-33,353-16 641,-1131 34-575,0-1 0,64-10 1,-82 7-29,1-1 0,-1-1 1,0-1-1,-1 0 0,1-1 1,-1 0-1,26-18 0,-13 3-4,-1 0-1,-1-2 0,-1-2 1,-2 0-1,0-1 0,-2-1 1,-1-1-1,-1-1 0,28-61 1,-15 17-39,-3-3 0,-3 0 1,18-96-1,-23 59 19,-5-1 1,2-134-1,-27-233 895,-19 123 396,-10-312-464,38 626-982,0-94-180,-19-154 0,13 247 309,-3-1-1,-1 2 1,-3 0 0,-1 0-1,-2 1 1,-3 1-1,-29-52 1,31 67 20,-2 0 1,-2 1-1,0 1 0,-1 1 0,-2 0 0,-1 2 1,0 1-1,-2 1 0,0 2 0,-1 0 1,-1 2-1,-1 1 0,0 1 0,-1 2 0,-1 1 1,0 1-1,0 2 0,-50-7 0,-52 0-65,-168 2 0,9 2-175,-445-104-466,165 17 393,268 68 572,-549 17 1,-302 110 304,-685 93-460,-437 93-176,2164-262 57,-555 107-92,594-112-103,74-14 109,0-1 1,-1 0 0,1 1-1,0-1 1,0 0 0,-1 0-1,1 0 1,0 0 0,0 0-1,-1 0 1,1 0-1,0 0 1,0-1 0,-1 1-1,1 0 1,0-1 0,0 1-1,0-1 1,0 1 0,-1-1-1,0-1 1,-2-22-3238,5 12 1931,-1-61-6021</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0.099"/>
    </inkml:context>
    <inkml:brush xml:id="br0">
      <inkml:brushProperty name="width" value="0.025" units="cm"/>
      <inkml:brushProperty name="height" value="0.025" units="cm"/>
    </inkml:brush>
  </inkml:definitions>
  <inkml:trace contextRef="#ctx0" brushRef="#br0">0 134 20179,'0'0'2829,"3"-10"-90,-1 4-2483,-1 1-1,1 0 0,0 0 1,0 1-1,1-1 1,0 0-1,0 1 1,0-1-1,0 1 1,1 0-1,-1 0 1,1 0-1,0 1 1,0-1-1,0 1 1,1 0-1,-1 0 1,1 1-1,0-1 1,7-2-1,13-3-73,1 0-1,0 1 1,0 2-1,0 1 1,1 1-1,-1 1 1,1 1-1,41 5 1,-66-5-182,1 1 1,0 0 0,0 0-1,-1 1 1,1-1 0,0 1-1,-1-1 1,1 1 0,0 0-1,-1 0 1,1 0 0,-1 0-1,1 1 1,-1-1 0,0 0-1,1 1 1,-1 0 0,0 0-1,0 0 1,0-1 0,0 2-1,-1-1 1,1 0 0,0 0-1,-1 1 1,0-1 0,1 0-1,-1 1 1,0-1 0,0 1-1,-1 0 1,1-1 0,0 1-1,-1 0 1,0 0 0,1-1-1,-1 1 1,0 0 0,-1 3-1,0 1 0,-1 0 0,0 0-1,0-1 1,0 1 0,-1 0-1,0-1 1,0 0-1,0 0 1,-1 0 0,0 0-1,-1 0 1,1-1 0,-1 0-1,-7 7 1,2-4 0,-1 0 0,0-1 0,0 0 0,-1-1 0,0 0 0,0-1 0,0 0 0,0-1 0,-1-1 0,0 0 0,0 0 0,0-1 0,-18 0 0,19-4-437,14-4-896,10-1-4136,8-3-2891</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8.037"/>
    </inkml:context>
    <inkml:brush xml:id="br0">
      <inkml:brushProperty name="width" value="0.025" units="cm"/>
      <inkml:brushProperty name="height" value="0.025" units="cm"/>
    </inkml:brush>
  </inkml:definitions>
  <inkml:trace contextRef="#ctx0" brushRef="#br0">44 155 8488,'-5'12'9422,"-4"15"-7879,1-1 0,1 2 0,2-1-1,0 1 1,0 34 0,5-52-1219,1-1 0,0 1-1,0-1 1,4 12 0,-5-20-316,0 0 0,0 0 0,0 0 0,0 0 1,0 0-1,1-1 0,-1 1 0,0 0 0,1 0 0,-1 0 1,1 0-1,-1 0 0,1-1 0,-1 1 0,1 0 0,-1 0 1,1-1-1,0 1 0,-1 0 0,1-1 0,0 1 0,0-1 1,0 1-1,-1-1 0,1 1 0,0-1 0,0 1 0,0-1 1,0 0-1,0 0 0,0 1 0,0-1 0,0 0 0,0 0 1,-1 0-1,1 0 0,0 0 0,0 0 0,0 0 0,0-1 1,0 1-1,0 0 0,0 0 0,0-1 0,0 1 0,0-1 1,-1 1-1,1 0 0,0-1 0,0 0 0,0 1 0,-1-1 1,1 1-1,0-1 0,-1 0 0,1 0 0,-1 1 0,1-1 1,0-2-1,5-3 78,-1-1 1,1-1-1,-2 1 0,1-1 1,-1 0-1,0 0 1,-1 0-1,0 0 0,3-11 1,16-87 258,-17 71-278,5-36 413,-10 71-483,0-1 0,0 1 0,0 0 0,0 0 0,0 0-1,0-1 1,0 1 0,0 0 0,0 0 0,0 0 0,0-1 0,0 1 0,0 0 0,0 0 0,0 0-1,0 0 1,0-1 0,1 1 0,-1 0 0,0 0 0,0 0 0,0 0 0,0-1 0,0 1-1,0 0 1,0 0 0,1 0 0,-1 0 0,0 0 0,0-1 0,0 1 0,0 0 0,0 0 0,1 0-1,-1 0 1,0 0 0,0 0 0,0 0 0,1 0 0,-1 0 0,0 0 0,0 0 0,0 0 0,1 0-1,-1 0 1,0 0 0,0 0 0,0 0 0,0 0 0,1 0 0,-1 0 0,9 11-35,5 18 154,-14-29-113,8 23 79,-6-16 94,1 1 1,-1-1-1,1 0 1,0 0 0,1 0-1,-1 0 1,1-1-1,10 12 1,-14-18-172,1 0-1,-1 0 1,1 0 0,0 0-1,-1 0 1,1 0 0,0 0-1,-1 0 1,1 0 0,0 0-1,-1 0 1,1 0 0,0 0-1,-1-1 1,1 1 0,-1 0-1,1 0 1,0-1 0,-1 1-1,1 0 1,-1-1 0,1 1-1,-1-1 1,1 1 0,-1 0-1,1-1 1,-1 1 0,0-1-1,1 0 1,-1 1 0,0-1-1,1 1 1,-1-1 0,0 1-1,0-1 1,1 0 0,-1 0-1,13-32-29,-11 26 17,12-32 18,-10 23-71,1 0 1,1 1-1,1-1 1,0 1 0,0 1-1,2-1 1,0 1 0,20-24-1,-27 37-309,1-1 0,-1 0-1,0 1 1,1-1 0,-1 1-1,0 0 1,1 0 0,0 0-1,-1 0 1,1 0 0,4 0-1,31 1-10031,-28 1 4290</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8.758"/>
    </inkml:context>
    <inkml:brush xml:id="br0">
      <inkml:brushProperty name="width" value="0.025" units="cm"/>
      <inkml:brushProperty name="height" value="0.025" units="cm"/>
    </inkml:brush>
  </inkml:definitions>
  <inkml:trace contextRef="#ctx0" brushRef="#br0">2 752 9225,'0'0'5440,"-1"12"-4677,1-8-577,-1 63 650,1-64-630,0 0-1,1 1 0,-1-1 0,1 1 0,-1-1 0,1 0 0,0 1 0,0-1 0,1 0 1,-1 0-1,1 0 0,-1 0 0,1 0 0,0 0 0,0 0 0,0-1 0,1 1 1,-1-1-1,4 4 0,-5-6-113,0 0 1,-1 0 0,1 0-1,0 0 1,0 0 0,0 0-1,-1 0 1,1 0 0,0 0-1,0 0 1,0 0 0,-1 0 0,1 0-1,0-1 1,0 1 0,-1 0-1,1-1 1,0 1 0,-1 0-1,1-1 1,0 1 0,-1-1-1,1 1 1,-1-1 0,1 1-1,0-1 1,-1 0 0,1 1-1,-1-1 1,0 0 0,1 1-1,-1-1 1,0 0 0,1 1-1,-1-1 1,0 0 0,0 0-1,1 1 1,-1-1 0,0-1-1,9-39 1901,-8 35-1529,6-30 208,-2 0-1,-1 0 0,-2-1 1,-1 1-1,-2 0 0,-2-1 0,-14-68 1,7 80-462,10 25-208,0 0 1,0 0-1,0 0 0,0 0 0,0 0 0,0-1 0,0 1 0,0 0 0,-1 0 0,1 0 0,0 0 1,0 0-1,0 0 0,0 0 0,0 0 0,0 0 0,-1 0 0,1 0 0,0 0 0,0 0 0,0 0 1,0 0-1,0 0 0,-1 0 0,1 0 0,0 0 0,0 0 0,0 0 0,0 0 0,0 0 0,0 0 1,-1 0-1,1 0 0,0 0 0,0 0 0,0 0 0,0 0 0,0 1 0,0-1 0,0 0 0,0 0 1,-1 0-1,1 0 0,0 0 0,0 0 0,0 0 0,0 0 0,0 1 0,0-1 0,0 0 0,0 0 1,0 0-1,0 0 0,0 0 0,0 0 0,0 1 0,0-1 0,0 0 0,0 0 0,0 0 0,0 0 0,0 0 1,0 1-1,0-1 0,0 0 0,0 0 0,1 47 197,6-11-195,1-1 1,1-1 0,2 0-1,1 0 1,2-1 0,2 0-1,29 47 1,-44-78-5,1 0 0,-1-1 0,0 1 0,1 0 0,-1 0 0,1-1 0,-1 1 0,1-1 0,0 1 0,-1-1 0,1 0 0,0 0 0,0 0 0,0 0 0,0 0 0,0 0 0,0 0 0,0-1 0,0 1 0,4 0 0,-4-2 0,0 1 0,0 0 0,0-1 0,0 0 0,0 1 0,0-1 0,0 0 0,0 0 0,-1 0 0,1 0 0,0 0 0,0-1 0,-1 1 0,1 0 0,-1-1 0,1 1 0,1-3 0,3-6 0,1 1 0,-1-1 0,-1-1 0,0 1 0,-1-1 0,5-14 0,-1-3 0,-1 0 0,-2-1 0,-1 1 0,-1-1 0,-1 0 0,-4-43 0,2 71 0,0 0 0,1 0 0,-2 0 0,1 1 0,0-1 0,0 0 0,0 0 0,0 0 0,0 1 0,-1-1 0,1 0 0,0 1 0,0-1 0,-1 0 0,1 0 0,-1 1 0,1-1 0,-1 1 0,1-1 0,-1 0 0,1 1 0,-1-1 0,1 1 0,-1-1 0,0 1 0,1-1 0,-1 1 0,0 0 0,1-1 0,-1 1 0,0 0 0,0 0 0,1-1 0,-1 1 0,0 0 0,0 0 0,0 0 0,1 0 0,-1 0 0,0 0 0,0 0 0,0 0 0,1 0 0,-1 0 0,0 1 0,0-1 0,1 0 0,-1 0 0,0 1 0,1-1 0,-1 1 0,0-1 0,1 0 0,-1 1 0,0-1 0,1 1 0,-1 0 0,1-1 0,-1 1 0,1-1 0,-1 1 0,1 0 0,-1-1 0,1 1 0,0 0 0,-1 0 0,1-1 0,0 1 0,0 1 0,-5 12 0,1 0 0,0 1 0,1-1 0,1 1 0,0 0 0,1-1 0,1 1 0,0 0 0,3 18 0,-3-31 0,0-1 0,1 1 0,-1 0 0,0 0 0,1 0 0,-1 0 0,1 0 0,-1 0 0,1-1 0,0 1 0,0 0 0,0 0 0,0-1 0,0 1 0,0-1 0,1 1 0,-1-1 0,0 1 0,1-1 0,-1 0 0,1 0 0,-1 1 0,1-1 0,0 0 0,-1-1 0,1 1 0,0 0 0,0 0 0,0-1 0,-1 1 0,1-1 0,0 0 0,0 1 0,0-1 0,2 0 0,0 0 0,0-1 0,-1 1 0,1-1 0,-1 0 0,1 0 0,-1 0 0,1-1 0,-1 1 0,0-1 0,0 0 0,1 0 0,-1 0 0,-1 0 0,1 0 0,0-1 0,0 1 0,4-6 0,3-8 0,-1 1 0,0-2 0,-1 1 0,-1-1 0,0-1 0,-2 1 0,0-1 0,0 0 0,2-28 0,-1-23 0,-2-79 0,-4 129 0,0 14 0,-5-106 0,4 101 0,-1 0 0,0 0 0,0 0 0,-1 0 0,0 1 0,-1-1 0,0 1 0,-9-15 0,13 23 0,-1 0 0,1 0 0,-1 0 0,0 0 0,1 0 0,-1 0 0,0 0 0,1 1 0,-1-1 0,0 0 0,0 1 0,0-1 0,0 0 0,0 1 0,0-1 0,1 1 0,-1-1 0,-1 1 0,1 0 0,0-1 0,0 1 0,0 0 0,-1 0 0,1 0 0,0 0 0,0 1 0,0-1 0,0 1 0,0 0 0,0-1 0,0 1 0,0 0 0,0-1 0,1 1 0,-1 0 0,0 0 0,1 0 0,-1 0 0,0-1 0,1 1 0,-1 0 0,0 2 0,-15 55 0,16-55 0,-7 38 0,1 1 0,3 0 0,1 47 0,3-71 0,0 0 0,1 1 0,1-1 0,1 0 0,0 0 0,1-1 0,1 1 0,1-1 0,14 27 0,-18-40-134,0 0 0,0 0 0,0 0 1,1 0-1,-1 0 0,1 0 0,0-1 0,0 0 0,0 0 0,0 0 1,1 0-1,-1-1 0,1 0 0,-1 1 0,1-2 0,9 3 1,-11-3-117,0-1 1,1 0 0,-1 0 0,0 0 0,0 0 0,0-1 0,1 1-1,-1-1 1,0 0 0,0 0 0,0 0 0,0 0 0,0 0 0,0-1-1,-1 1 1,1-1 0,0 0 0,-1 0 0,1 0 0,-1 0 0,0 0-1,1-1 1,-1 1 0,0-1 0,-1 1 0,1-1 0,2-5 0,17-34-11128</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9.113"/>
    </inkml:context>
    <inkml:brush xml:id="br0">
      <inkml:brushProperty name="width" value="0.025" units="cm"/>
      <inkml:brushProperty name="height" value="0.025" units="cm"/>
    </inkml:brush>
  </inkml:definitions>
  <inkml:trace contextRef="#ctx0" brushRef="#br0">90 1 27642,'0'0'2776,"-10"11"-801,2-3-1760,-36 46 34,41-49-256,-1 0-1,1 1 1,0-1-1,1 1 1,-1 0-1,1 0 1,0 0-1,1 0 1,-1 0-1,1 1 1,0 7-1,1-14 7,0 1 1,0 0-1,0-1 0,0 1 0,0 0 1,1-1-1,-1 1 0,0-1 1,0 1-1,0 0 0,1-1 0,-1 1 1,0-1-1,1 1 0,-1-1 1,1 1-1,-1-1 0,0 1 0,1-1 1,-1 1-1,1-1 0,-1 0 0,1 1 1,0-1-1,-1 0 0,1 1 1,-1-1-1,1 0 0,0 0 0,-1 1 1,2-1-1,27 0-52,26-17-47,-33 6 23,-12 5-20,0 0 0,0 1 0,0 0 1,1 1-1,0 0 0,-1 1 0,1 0 0,1 1 0,-1 0 0,11 0 0,-21 2 115,0 0 0,0 1 0,0-1 0,-1 1 0,1-1 0,0 1 0,-1-1-1,1 1 1,-1 0 0,1-1 0,0 1 0,-1 0 0,1-1 0,-1 1 0,0 0 0,1 0-1,-1-1 1,1 1 0,-1 0 0,0 0 0,0 0 0,0-1 0,1 1 0,-1 0 0,0 0-1,0 0 1,0 0 0,0 0 0,0-1 0,-1 1 0,1 1 0,-5 31 611,-1-15-684,-1 1 1,-1-2-1,0 1 1,-1-1-1,-1 0 1,-1-1-1,0 0 1,-1-1 0,-24 24-1,8-21-4766,2-12-6704</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9.536"/>
    </inkml:context>
    <inkml:brush xml:id="br0">
      <inkml:brushProperty name="width" value="0.025" units="cm"/>
      <inkml:brushProperty name="height" value="0.025" units="cm"/>
    </inkml:brush>
  </inkml:definitions>
  <inkml:trace contextRef="#ctx0" brushRef="#br0">0 290 19026,'0'0'9961,"22"-64"-8551,-1 30-834,10-5-544,8-2 0,4 1-1153,0 1-3139,-7 7-3363</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0.235"/>
    </inkml:context>
    <inkml:brush xml:id="br0">
      <inkml:brushProperty name="width" value="0.025" units="cm"/>
      <inkml:brushProperty name="height" value="0.025" units="cm"/>
    </inkml:brush>
  </inkml:definitions>
  <inkml:trace contextRef="#ctx0" brushRef="#br0">0 109 19635,'0'0'1927,"10"6"-1543,17 13-35,-1 0 0,-1 2-1,-1 1 1,0 1 0,-2 1 0,-1 1 0,0 1-1,-2 0 1,-1 2 0,-2 0 0,0 1-1,-2 1 1,-1 0 0,-2 0 0,-1 1-1,-1 1 1,-2 0 0,-1 0 0,-1 1 0,0 33-1,-5-58-323,0 1 15,0 1-1,0-1 1,-1 0-1,0 1 1,-5 16-1,6-25-29,-1 1 0,0 0 0,0 0 0,0-1 0,0 1 0,0-1 0,0 1 0,0-1 0,0 1-1,-1-1 1,1 0 0,0 1 0,-1-1 0,1 0 0,-1 0 0,0 0 0,1 0 0,-1 0 0,0 0 0,1-1 0,-1 1 0,0-1 0,0 1-1,0-1 1,0 1 0,0-1 0,1 0 0,-1 0 0,0 0 0,0 0 0,0 0 0,0-1 0,0 1 0,0-1 0,-2 0 0,-1-1-13,0 0 0,0 0 0,0 0 0,0-1 1,0 0-1,1 0 0,0 0 0,-1-1 0,1 1 0,0-1 1,0 0-1,1 0 0,-1-1 0,1 1 0,0-1 1,0 1-1,-2-7 0,-5-9-43,1 0 0,1 0 0,-6-23 0,3-10 130,1 0 0,3-1-1,3 0 1,1-1 0,3 1 0,8-62 0,-5 91 93,0 0 0,1 0 0,2 1 0,0 0 0,2 0 0,20-44-1,-23 65 406,-5 17-320,-8 22-86,-11 22-113,7-27-142,2 0 0,0 1 0,3 0 0,0 1 0,-2 48 0,9-81-21,0 1 1,-1-1-1,1 1 0,0-1 0,0 0 1,0 1-1,0-1 0,0 1 0,0-1 1,0 1-1,0-1 0,0 1 0,1-1 1,-1 0-1,0 1 0,0-1 0,0 1 1,0-1-1,1 0 0,-1 1 0,0-1 1,0 1-1,1-1 0,-1 0 0,0 1 1,1-1-1,-1 0 0,0 0 0,1 1 1,-1-1-1,0 0 0,1 0 0,-1 1 1,1-1-1,-1 0 0,0 0 0,1 0 1,0 1-1,18-11-3796,16-26-3249,-8-3-1525</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0.861"/>
    </inkml:context>
    <inkml:brush xml:id="br0">
      <inkml:brushProperty name="width" value="0.025" units="cm"/>
      <inkml:brushProperty name="height" value="0.025" units="cm"/>
    </inkml:brush>
  </inkml:definitions>
  <inkml:trace contextRef="#ctx0" brushRef="#br0">0 372 19026,'0'0'10100,"5"11"-9721,19 55 159,47 111 72,-61-165-318,-8-27 658,-7-26-110,-5 9-833,-1 1 0,-1 0-1,-2 1 1,-21-34 0,17 30-9,22 40 2,-1 0 0,2-1 0,-1 1 0,1-1 0,0 0 0,0-1 0,0 1 0,1-1 0,-1 0 0,1-1 0,8 5 0,-12-7 0,0 0 0,1 1 0,-1-1 0,1 0 0,-1-1 0,1 1 0,-1 0 0,1-1 0,0 1 0,-1-1 0,1 0 0,0 0 0,-1 0 0,1 0 0,0 0 0,-1-1 0,1 1 0,-1-1 0,1 0 0,-1 0 0,1 0 0,-1 0 0,1 0 0,-1 0 0,0-1 0,1 1 0,-1-1 0,0 1 0,0-1 0,0 0 0,0 0 0,-1 0 0,3-3 0,4-9 0,-2 0 0,1-1 0,-2 1 0,0-1 0,-1 0 0,0-1 0,-1 1 0,-1-1 0,-1 1 0,0-1 0,-1 1 0,0-1 0,-3-16 0,3 54 0,5 37 0,21 24 0,-24-79 0,-1 0 0,1 1 0,0-1 0,0 0 0,1 0 0,-1-1 0,1 1 0,0 0 0,0-1 0,0 0 0,0 1 0,1-1 0,-1 0 0,1-1 0,0 1 0,7 3 0,-9-6 0,-1 1 0,1-1 0,0 0 0,0 0 0,0-1 0,0 1 0,-1 0 0,1 0 0,0-1 0,0 0 0,-1 1 0,1-1 0,0 0 0,-1 1 0,1-1 0,-1 0 0,1 0 0,-1 0 0,1-1 0,-1 1 0,0 0 0,1 0 0,-1-1 0,0 1 0,0-1 0,0 1 0,0-1 0,0 1 0,-1-1 0,1 0 0,0-2 0,20-57 0,-20 59 0,6-26 0,0-1 0,-2 0 0,-2-1 0,0 1 0,-2 0 0,-1-1 0,-8-54 0,1 64 0,6 31 0,6 36 0,14 31 0,37 91 0,-34-133-2342,-21-35 2263,-1-1 1,0 1 0,0-1 0,1 1-1,-1-1 1,0 1 0,1-1-1,-1 1 1,0-1 0,1 1-1,-1-1 1,0 0 0,1 1-1,-1-1 1,1 0 0,-1 1-1,1-1 1,-1 0 0,1 0-1,-1 1 1,1-1 0,0 0 0,-1 0-1,1 0 1,-1 0 0,1 0-1,-1 0 1,1 1 0,0-2-1,-1 1 1,1 0 0,-1 0-1,1 0 1,0 0 0,-1 0-1,1 0 1,-1 0 0,1-1-1,-1 1 1,1 0 0,-1-1 0,1 1-1,-1 0 1,1-1 0,-1 1-1,1 0 1,-1-1 0,0 1-1,1-1 1,-1 1 0,0-1-1,1 1 1,-1-1 0,0 1-1,0-1 1,1 1 0,-1-1-1,0 1 1,0-1 0,0 1 0,0-1-1,0 0 1,0 1 0,0-1-1,0 0 1,4-30-7908,-4-11-6754</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1.327"/>
    </inkml:context>
    <inkml:brush xml:id="br0">
      <inkml:brushProperty name="width" value="0.025" units="cm"/>
      <inkml:brushProperty name="height" value="0.025" units="cm"/>
    </inkml:brush>
  </inkml:definitions>
  <inkml:trace contextRef="#ctx0" brushRef="#br0">1 1 5349,'0'0'16805,"3"8"-15999,0-2-779,1 0 0,-1-1-1,1 1 1,0-1 0,1 0 0,-1 0-1,1 0 1,0-1 0,0 1-1,0-1 1,1 0 0,-1-1-1,1 0 1,0 1 0,0-2-1,0 1 1,0-1 0,1 0 0,8 2-1,44 5-2440,-20-9-5176,-32-3 4040,-3-8 5317,-3 6 2134,-2 12-1743,1 7-1507,0 0-1,2 0 1,-1 1-1,2-1 1,0-1-1,9 28 1,-10-37-561,-1 0 1,1 0-1,0 0 0,1-1 1,-1 1-1,0 0 0,1-1 1,0 1-1,0-1 0,0 0 1,0 0-1,1 0 1,-1-1-1,1 1 0,0-1 1,-1 0-1,1 0 0,0 0 1,0 0-1,1-1 0,-1 0 1,0 1-1,0-2 0,1 1 1,-1 0-1,5-1 0,17-1-24,-19 0 86,-1 1 1,1-1-1,-1 1 0,1 1 1,-1-1-1,11 3 0,-17-3-22,1 1 0,-1-1-1,1 1 1,-1-1 0,1 1 0,-1 0-1,0-1 1,1 1 0,-1-1-1,0 1 1,0 0 0,1-1 0,-1 1-1,0-1 1,0 1 0,0 0 0,0-1-1,0 1 1,0 0 0,0-1-1,0 1 1,0 0 0,0 0 0,0-1-1,0 1 1,0-1 0,0 1 0,-1 0-1,1-1 1,0 1 0,0 0-1,-1-1 1,1 1 0,-1-1 0,1 1-1,0-1 1,-1 1 0,1-1 0,-1 1-1,1-1 1,-1 1 0,0-1-1,-21 25 950,6-10-1002,-66 55 62,76-65-139,0-1 0,0 0 0,0 0 1,-1-1-1,1 0 0,-1 0 1,0 0-1,0-1 0,0 0 0,0 0 1,-12 1-1,18-4-33,1 1-1,-1-1 1,0 1 0,1 0-1,-1-1 1,1 1 0,-1-1-1,1 0 1,-1 1 0,1-1-1,0 1 1,-1-1 0,1 0-1,-1 1 1,1-1 0,0 0-1,0 1 1,0-1 0,-1 0-1,1 0 1,0 1 0,0-1-1,0 0 1,0 1 0,0-1-1,0 0 1,0 0 0,0 1-1,0-1 1,1 0 0,-1 0-1,0 1 1,0-1 0,1 0-1,-1 1 1,0-1 0,1 0-1,0 0 1,10-30-3557,5 3-2042,2-3-1367</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1.730"/>
    </inkml:context>
    <inkml:brush xml:id="br0">
      <inkml:brushProperty name="width" value="0.025" units="cm"/>
      <inkml:brushProperty name="height" value="0.025" units="cm"/>
    </inkml:brush>
  </inkml:definitions>
  <inkml:trace contextRef="#ctx0" brushRef="#br0">26 302 21620,'0'0'5841,"11"-1"-3807,-7 1-1895,1 0 1,0-1-1,-1 1 1,1-1-1,-1-1 1,1 1-1,-1 0 1,1-1-1,-1 0 1,0 0-1,0 0 0,0-1 1,0 1-1,0-1 1,0 0-1,-1 0 1,0 0-1,1-1 1,-1 1-1,0-1 1,-1 0-1,6-7 1,-3 0-133,1 0 1,-1 0-1,-1-1 0,0 1 0,-1-1 1,0 0-1,-1 0 0,0 0 0,-1 0 1,0-17-1,-1 25-7,0 0-1,0 0 1,0 0-1,-1 0 1,1 0-1,-1 0 1,0 0-1,-1 1 1,1-1-1,0 0 1,-1 0 0,0 1-1,0-1 1,0 1-1,-1 0 1,1 0-1,-1-1 1,1 1-1,-1 1 1,0-1-1,0 0 1,0 1-1,-1 0 1,1-1 0,0 1-1,-1 1 1,0-1-1,1 0 1,-1 1-1,0 0 1,0 0-1,0 0 1,0 0-1,-5 0 1,7 1 0,-1 0 0,1 0 0,0 0 0,-1 0 0,1 0 0,-1 0 0,1 1 0,0-1 0,-1 1 0,1 0 0,0 0 0,0 0 0,0 0 0,-1 0 0,1 0 0,0 1 0,0-1 0,1 0 0,-1 1 0,0 0 0,-1 1 0,0 2 0,0-1 0,0 1 0,0-1 0,1 1 0,0 0 0,0 0 0,0 0 0,0 0 0,0 6 0,-1 12 0,0 0 0,2 0 0,1 31 0,1-49 0,-1 5 0,1 0 0,1-1 0,-1 1 0,2-1 0,-1 1 0,1-1 0,1 0 0,0 0 0,0-1 0,1 1 0,0-1 0,0 0 0,11 13 0,-13-17 0,0-1 0,1 0 0,-1 0 0,1 0 0,-1-1 0,1 1 0,0-1 0,0 0 0,0 0 0,1 0 0,-1 0 0,0-1 0,1 0 0,-1 0 0,1 0 0,-1 0 0,1-1 0,-1 0 0,1 0 0,-1 0 0,1 0 0,-1-1 0,1 1 0,-1-1 0,1-1 0,-1 1 0,0 0 0,1-1 0,-1 0 0,0 0 0,5-4 0,-2 2-402,0-1 0,-1 1 0,0-1 0,0-1 0,0 1 0,-1-1 0,6-7 0,-4 3-1008,-1 0-1,0 0 1,-1 0 0,0 0-1,0-1 1,-1 0-1,4-18 1,1-22-10196</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2.058"/>
    </inkml:context>
    <inkml:brush xml:id="br0">
      <inkml:brushProperty name="width" value="0.025" units="cm"/>
      <inkml:brushProperty name="height" value="0.025" units="cm"/>
    </inkml:brush>
  </inkml:definitions>
  <inkml:trace contextRef="#ctx0" brushRef="#br0">1 0 24119,'0'0'4068,"0"52"-2179,0-10 610,10 11-2307,8 7-192,1 5 0,3-4 0,3-6 0,3-6 0,-2-6 0,-2-10 0,-4-4-2594,-7-8-2339,-5-7-2883</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2.387"/>
    </inkml:context>
    <inkml:brush xml:id="br0">
      <inkml:brushProperty name="width" value="0.025" units="cm"/>
      <inkml:brushProperty name="height" value="0.025" units="cm"/>
    </inkml:brush>
  </inkml:definitions>
  <inkml:trace contextRef="#ctx0" brushRef="#br0">0 0 20019,'0'0'5701,"5"58"-2850,1-36-481,2-9-1921,3-8-738,-5-5-2145</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0.425"/>
    </inkml:context>
    <inkml:brush xml:id="br0">
      <inkml:brushProperty name="width" value="0.025" units="cm"/>
      <inkml:brushProperty name="height" value="0.025" units="cm"/>
    </inkml:brush>
  </inkml:definitions>
  <inkml:trace contextRef="#ctx0" brushRef="#br0">63 0 26169,'0'0'6598,"-27"76"-6598,15-32 0,1 3 0,4 2 0,2 4 0,4-5 0,1 3 0,0-4 0,3-6 0,5-11-6342,5-11-9353</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29.336"/>
    </inkml:context>
    <inkml:brush xml:id="br0">
      <inkml:brushProperty name="width" value="0.025" units="cm"/>
      <inkml:brushProperty name="height" value="0.025" units="cm"/>
    </inkml:brush>
  </inkml:definitions>
  <inkml:trace contextRef="#ctx0" brushRef="#br0">1485 607 1441,'3'-15'395,"2"-15"-67,5-16 316,-3 0 0,-2 0 0,-2-85 0,-4 116-390,-1 1 0,-1-1 0,0 0 0,-1 1 0,0 0 0,-1 0 0,-7-15 0,7 20-21,0 1-1,-1 0 0,1 0 0,-1 0 0,-1 0 0,1 1 1,-2 1-1,1-1 0,0 1 0,-1 0 0,0 1 0,-10-6 1,10 7-110,0 1 1,0-1 0,-1 1-1,0 1 1,1-1 0,-1 2 0,0-1-1,0 1 1,0 0 0,0 1-1,-12 1 1,6 1-58,0 0 0,1 2 0,0-1 0,-1 2-1,1 0 1,-16 8 0,-8 8 34,1 2-1,1 1 1,-55 48-1,16-4 49,3 4-1,3 2 1,3 3-1,4 3 1,-64 109 0,39-39-68,7 4 0,-74 204 1,119-264-42,4 2 0,5 1 1,3 1-1,5 1 0,4 1 1,5 0-1,4 120 1,6-190-20,1-1 0,2 1 0,1-1 0,1 0 0,1 0 0,2-1 0,1 0 0,1 0 0,16 26 0,-19-39-22,1-1 0,1 0 0,0 0 0,1-1 0,1-1 0,0 0 0,0 0 0,1-2 1,1 1-1,0-1 0,0-1 0,1-1 0,0 0 0,0-1 0,1-1 0,0 0 0,19 4 0,-13-5 14,1-1-1,0 0 1,-1-2 0,1-1-1,0-1 1,0-1 0,0-1-1,0-1 1,-1-1 0,25-7-1,-19 2 2,-1-2 0,-1 0-1,0-2 1,-1 0 0,0-2 0,-1-1-1,28-24 1,-10 1 112,-1-2 1,-2-2-1,-2-1 1,-3-2-1,-1-1 0,-2-2 1,38-82-1,37-109 487,-10-4 0,95-382 1,-175 564-363,-2 0 0,-3-2 1,2-69-1,-12 110-128,-1 0 0,-1 0 1,-1 0-1,-2 0 0,0 0 0,-1 1 0,-1 0 0,-1 0 0,-1 0 0,-1 1 0,-22-39 0,-3 15 86,-1 1 1,-2 2-1,-2 2 1,-78-62-1,62 56-1354,3-2-1,-61-72 1,95 96-3232,4-1-3512</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6.698"/>
    </inkml:context>
    <inkml:brush xml:id="br0">
      <inkml:brushProperty name="width" value="0.025" units="cm"/>
      <inkml:brushProperty name="height" value="0.025" units="cm"/>
    </inkml:brush>
  </inkml:definitions>
  <inkml:trace contextRef="#ctx0" brushRef="#br0">1412 229 7271,'-10'-2'470,"-15"-5"-49,-1 2 0,0 2 0,0 0 0,0 1 0,-1 2 0,1 1 0,0 0 0,0 2 0,0 2 0,0 0 0,1 1 0,0 2 0,0 0 0,-39 20 0,2 8 223,1 2 0,2 3 0,2 2 0,-71 71-1,25-9-221,-99 131-1,159-182-418,2 2-1,2 2 0,4 2 1,1 1-1,-27 74 0,50-107-4,1 1-1,2 0 0,1 1 1,1-1-1,2 1 0,0 1 0,3-1 1,0 0-1,2 1 0,1-1 1,1 0-1,2 0 0,1 0 0,12 34 1,-13-48-3,1-1 1,1 0-1,0 0 1,1 0 0,1-1-1,0-1 1,1 1-1,13 14 1,-16-22-3,0 0 0,0 0 0,0 0-1,1-1 1,0 0 0,0-1 0,0 0 0,0 0 0,1-1 0,-1 0 0,1 0 0,0-1 0,0 0 0,0-1 0,0 0 0,14 0 0,0-2 74,0-1 0,-1-1 0,1-2 0,-1 0 0,0-1 0,-1-1 1,1-1-1,25-14 0,164-102 876,-153 87-782,342-234 233,-331 217-364,-4-2-1,-1-2 1,89-108-1,-119 120 33,-2-1 0,-2-2-1,-2-1 1,-3-1 0,-1-1 0,24-81-1,-28 62 158,-3 0 0,-4-1 0,-2-1 0,2-114 0,-13 162 175,0 0-1,-1 0 0,-2 0 1,-6-27-1,8 47-295,0-1 1,-1 0-1,0 0 0,0 0 0,-1 1 1,0 0-1,0-1 0,0 1 1,0 0-1,-1 0 0,0 1 1,0-1-1,0 1 0,0 0 1,-1 0-1,0 0 0,0 0 1,0 1-1,0 0 0,0 0 1,-1 0-1,-8-2 0,2 2-60,-1 0 0,0 1 0,-1 0 0,1 1 0,0 1 0,0 0 0,-1 1 0,1 0 0,0 1 0,0 0 0,0 1-1,0 1 1,1 0 0,-1 1 0,-15 8 0,-17 12-944,1 1 0,-70 56 0,3-3-5738,52-44-2757</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0.956"/>
    </inkml:context>
    <inkml:brush xml:id="br0">
      <inkml:brushProperty name="width" value="0.025" units="cm"/>
      <inkml:brushProperty name="height" value="0.025" units="cm"/>
    </inkml:brush>
  </inkml:definitions>
  <inkml:trace contextRef="#ctx0" brushRef="#br0">1215 13 11307,'-21'-4'76,"-1"0"1,1 2-1,-1 0 0,0 1 1,0 2-1,0 0 1,1 1-1,-1 1 0,1 2 1,-1 0-1,1 1 1,1 0-1,-1 2 0,1 1 1,-28 16-1,-11 12 110,2 2 0,2 2 0,1 3 0,2 2 0,-88 103 0,84-79 527,2 2 0,4 3 1,3 2-1,-41 92 0,62-110-207,2 2 1,3 1-1,3 0 1,-16 101-1,29-131-409,1 1 0,2 0 0,1 0 0,2 0 0,1 0-1,2-1 1,1 1 0,1-1 0,2 0 0,21 55 0,-23-73-90,1-1-1,0 0 1,1 0 0,0-1-1,1 0 1,0 0 0,1-1-1,1 0 1,-1-1 0,2 0-1,-1-1 1,22 14 0,-19-16-5,1-1 1,-1 0-1,1 0 1,1-2-1,-1 0 1,1 0 0,-1-2-1,1 0 1,0 0-1,0-2 1,28-2-1,-3-3 153,0-2 0,0-2 0,-1-2-1,0-2 1,-1-1 0,0-2-1,-2-1 1,37-24 0,17-15 558,162-132 0,-189 135-453,-3-3 0,-2-3 0,50-65 0,-88 98-105,-1-1-1,-2-1 0,-1 0 1,-1-2-1,-1 1 1,-2-2-1,-1 0 0,-2 0 1,0-1-1,6-47 1,-14 64-94,-1-1 1,-1 1-1,0 0 1,-1 0 0,-1-1-1,0 1 1,-1 0-1,-1 0 1,0 1 0,-1-1-1,-1 1 1,-11-22-1,7 19-78,-1 1 0,-1 1 0,0 0 0,-1 0 0,0 1 0,-1 1 0,-1 0-1,0 1 1,-18-11 0,3 6-292,-1 0 0,-1 2 0,-1 1 0,0 2 0,0 1 0,-1 1 0,-1 2-1,1 2 1,-1 1 0,-56 0 0,52 6-494,0 2 0,0 1 0,-66 18 0,-37 19-4249,42-11-3126</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1.561"/>
    </inkml:context>
    <inkml:brush xml:id="br0">
      <inkml:brushProperty name="width" value="0.025" units="cm"/>
      <inkml:brushProperty name="height" value="0.025" units="cm"/>
    </inkml:brush>
  </inkml:definitions>
  <inkml:trace contextRef="#ctx0" brushRef="#br0">115 1 18546,'0'0'1537,"-4"64"289,-8-8-97,-1 14-864,-4 7-320,1 4 95,0-4-351,7-10-193,2-8-64,4-11 0,3-15-32,0-10-257,0-11-1248,-2-18-6535,-14-24-1312</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1.933"/>
    </inkml:context>
    <inkml:brush xml:id="br0">
      <inkml:brushProperty name="width" value="0.025" units="cm"/>
      <inkml:brushProperty name="height" value="0.025" units="cm"/>
    </inkml:brush>
  </inkml:definitions>
  <inkml:trace contextRef="#ctx0" brushRef="#br0">0 110 16496,'0'0'5733,"69"-4"-4003,-19 0-33,12-2-351,10-6-610,2-2-447,0-2-225,-5 0 0,-11-1-513,-13 6-1312,-11 4-866,-21 5-992,-22 2-12108</inkml:trace>
  <inkml:trace contextRef="#ctx0" brushRef="#br0" timeOffset="1">109 403 12940,'0'0'10154,"72"0"-8521,-8-30-608,7-2-736,1 5-225,-5 4-1858,-13 12-2434,-18 7-2274</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2.310"/>
    </inkml:context>
    <inkml:brush xml:id="br0">
      <inkml:brushProperty name="width" value="0.025" units="cm"/>
      <inkml:brushProperty name="height" value="0.025" units="cm"/>
    </inkml:brush>
  </inkml:definitions>
  <inkml:trace contextRef="#ctx0" brushRef="#br0">18 154 14990,'-2'9'2685,"0"-4"-2123,0-1-99,0 1 0,0 0 0,0 0 0,1 0 0,-1 0 0,1 0 0,1 0 0,-1 0 0,1 0 0,0 0 0,1 11 0,0-16-348,1 1 0,-1-1 0,0 1 0,1-1 0,0 0 0,-1 1 0,1-1 1,-1 0-1,1 0 0,-1 0 0,1 0 0,-1 0 0,1 0 0,-1-1 0,1 1 0,-1 0 0,1-1 0,-1 0 0,2 0 0,15-7 174,-1 0 0,-1-1-1,0-1 1,0-1 0,-1 0 0,24-23 0,18-12 118,-42 35-201,70-46 440,-77 52-587,1 0 0,-1 1 0,1 1 0,0-1 0,0 2 0,0-1 0,0 1 0,14-2 0,-22 5-40,1-1 1,0 0-1,0 1 1,0-1-1,0 1 1,-1 0-1,1-1 1,0 1 0,-1 0-1,1 0 1,0 0-1,-1 0 1,1 0-1,-1 0 1,0 1-1,1-1 1,-1 0 0,0 1-1,0-1 1,0 1-1,0 0 1,0-1-1,0 1 1,0 0-1,0-1 1,-1 1-1,1 0 1,-1 0 0,1 0-1,-1 0 1,0-1-1,0 1 1,0 4-1,2 11 402,-1 1 0,-3 31 1,1-27-119,1-1-159,-1-12-87,1 0 0,0 1 0,0-1 0,1 0 0,2 9 0,-2-16-53,-1 0 1,1 0 0,0-1 0,-1 1 0,1 0-1,0-1 1,0 1 0,0 0 0,0-1 0,0 0-1,0 1 1,1-1 0,-1 1 0,0-1 0,1 0 0,-1 0-1,1 0 1,0 0 0,-1 0 0,1 0 0,0 0-1,-1-1 1,1 1 0,0-1 0,0 1 0,-1-1 0,1 0-1,0 1 1,4-1 0,9-1-5,0-1 0,0-1 0,0 0 0,0-1 0,-1 0 0,0-1 0,1-1 0,-2 0 0,1-1 0,15-10 0,-14 8 0,1 0 0,-1 1 0,2 1 0,-1 1 0,1 0 0,-1 1 0,30-4 0,-44 8-47,0 1 0,0 0 1,0-1-1,0 1 0,-1 0 0,1 0 0,0 0 1,0 0-1,0 0 0,0 1 0,0-1 1,-1 1-1,1-1 0,0 1 0,0 0 0,-1-1 1,1 1-1,0 0 0,-1 0 0,1 0 0,-1 0 1,1 1-1,-1-1 0,1 0 0,-1 1 1,0-1-1,0 0 0,0 1 0,0 0 0,0-1 1,0 1-1,0 0 0,0-1 0,0 4 0,7 10-627,-8-15 450,0 1-1,1-1 0,-1 0 0,0 1 1,0-1-1,0 1 0,0-1 0,1 1 1,-1-1-1,0 1 0,0-1 0,1 0 1,-1 1-1,0-1 0,1 0 0,-1 1 1,0-1-1,1 0 0,-1 1 0,1-1 1,-1 0-1,0 0 0,1 1 0,-1-1 1,1 0-1,-1 0 0,1 0 0,-1 0 0,1 0 1,-1 0-1,1 0 0,-1 0 0,1 0 1,-1 0-1,1 0 0,-1 0 0,1 0 1,0 0-1,8-20-4566,-2-31-305,-7 6 2011,0-9-2238</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2.655"/>
    </inkml:context>
    <inkml:brush xml:id="br0">
      <inkml:brushProperty name="width" value="0.025" units="cm"/>
      <inkml:brushProperty name="height" value="0.025" units="cm"/>
    </inkml:brush>
  </inkml:definitions>
  <inkml:trace contextRef="#ctx0" brushRef="#br0">1 0 8712,'0'0'10026</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3.045"/>
    </inkml:context>
    <inkml:brush xml:id="br0">
      <inkml:brushProperty name="width" value="0.025" units="cm"/>
      <inkml:brushProperty name="height" value="0.025" units="cm"/>
    </inkml:brush>
  </inkml:definitions>
  <inkml:trace contextRef="#ctx0" brushRef="#br0">170 1 18706,'-10'3'2792,"-3"1"-2054,-1 2 1,1-1 0,0 2 0,1 0 0,-1 0-1,-15 13 1,24-17-570,-1 1-1,1-1 1,0 1-1,0 0 1,1 0-1,-1 1 0,1-1 1,0 0-1,0 1 1,0 0-1,1 0 1,0 0-1,0 0 1,0 0-1,0 0 1,1 1-1,0-1 1,0 1-1,0-1 1,1 1-1,0 10 0,1-14-168,0 0 0,0 0 0,0 0 0,0 0 0,0 0-1,0 0 1,0-1 0,1 1 0,-1 0 0,1-1 0,-1 1-1,1-1 1,0 1 0,0-1 0,-1 0 0,1 0-1,0 0 1,0 0 0,0 0 0,0 0 0,0 0 0,0-1-1,0 1 1,1-1 0,-1 0 0,0 1 0,0-1 0,0 0-1,1 0 1,2-1 0,4 1 4,1 0 0,-1-1 0,0 0-1,1 0 1,-1-1 0,9-3 0,-4-1-10,0-1 1,-1 0-1,-1-1 1,1 0-1,-1-1 1,13-12 0,33-23 16,-58 44-10,1 0 0,-1 0 0,0 0 0,1 1 0,-1-1 0,1 0 0,-1 0 0,1 0 0,-1 1 0,0-1-1,1 0 1,-1 1 0,0-1 0,1 0 0,-1 1 0,0-1 0,1 0 0,-1 1 0,0-1 0,0 0 0,1 1 0,-1-1 0,0 1 0,0-1 0,0 1 0,0-1 0,0 1 0,0-1-1,0 0 1,0 1 0,0-1 0,0 1 0,0-1 0,0 1 0,0-1 0,0 1 0,0-1 0,0 1 0,0-1 0,0 0 0,-1 2 0,0 24 162,-5 12 6,4-31-150,0 0 0,1 0 1,-1 1-1,1-1 0,1 0 1,0 1-1,0-1 0,0 1 0,1-1 1,0 0-1,3 14 0,-2-20-17,-1 1-1,0-1 0,1 0 1,-1 0-1,1 0 0,0 0 0,-1 0 1,1 0-1,0 0 0,-1 0 1,1 0-1,0-1 0,0 1 1,0-1-1,0 0 0,0 1 1,-1-1-1,1 0 0,0 0 0,0 0 1,0 0-1,4-1 0,42-10-111,-32 2-515,-1 0 0,0-1 1,0 0-1,-1-1 0,0-1 0,-1 0 0,-1-1 0,0 0 0,11-16 0,-7 9-64,1 1 0,1 1 0,30-25-1,-42 39 732,1 0 0,0 0 0,0 1 0,0-1 0,0 2 0,0-1 0,1 1 0,-1 0 0,1 0 0,0 1 0,-1 0 0,1 1 0,0 0 0,12 1 0,-19-1-18,0 0 0,0 0 0,0 1 0,0-1 0,0 0 0,0 1 0,0-1 0,0 0 0,0 1-1,0 0 1,-1-1 0,1 1 0,0-1 0,0 1 0,-1 0 0,1 0 0,0-1 0,-1 1 0,1 0 0,0 0-1,-1 0 1,0 0 0,1 0 0,-1-1 0,1 3 0,1 31 998,-3-23-664,-1-1 0,0 1-1,-1-1 1,-5 13 0,-10 14 88,-2-1-1,-1-1 1,-2-1 0,-1-1 0,-51 52-1,74-84-338,4-1-94,0-1 0,0 0 0,-1 0 0,1 0 0,0 0-1,0 0 1,-1-1 0,1 1 0,-1-1 0,0 0 0,4-2 0,11-8 24,127-49-2872,-29 14-378,-113 46 2870,-1 1 9,0 0 0,0-1 0,0 1 0,0-1 0,0 1 0,0-1 0,0 1 0,0-1 0,-1 0 0,1 1 0,0-1 0,0 0 0,-1 1 0,1-1 0,0 0 0,-1 0 1,1 0-1,-1 0 0,1 0 0,0-2 0,0-7-4903</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3.386"/>
    </inkml:context>
    <inkml:brush xml:id="br0">
      <inkml:brushProperty name="width" value="0.025" units="cm"/>
      <inkml:brushProperty name="height" value="0.025" units="cm"/>
    </inkml:brush>
  </inkml:definitions>
  <inkml:trace contextRef="#ctx0" brushRef="#br0">76 291 5894,'0'0'6117,"-58"8"-2017,40-4 2338,37-4-5797,12-9 320,9-8-513,10-7-352,3-8-160,4-11-1825,-5-11-642,-2-5-1697,-8-5-2594</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3.713"/>
    </inkml:context>
    <inkml:brush xml:id="br0">
      <inkml:brushProperty name="width" value="0.025" units="cm"/>
      <inkml:brushProperty name="height" value="0.025" units="cm"/>
    </inkml:brush>
  </inkml:definitions>
  <inkml:trace contextRef="#ctx0" brushRef="#br0">57 1 3555,'0'0'22112,"-5"14"-20612,-9 37-621,2 0 0,-8 92 0,14-47-526,12 139-1,-6-233-270,0 0 1,0 0-1,0 0 1,1 0-1,-1 1 1,1-1-1,-1 0 1,1 0-1,0 0 1,0 0-1,-1 0 1,1-1-1,1 1 1,1 3-1,-2-5-50,0 0 0,0 1 0,0-1 0,0 0 0,0 0-1,0 0 1,1 0 0,-1 0 0,0 0 0,0 0 0,0-1 0,0 1 0,0 0 0,0 0 0,0-1 0,0 1-1,0-1 1,0 1 0,0-1 0,0 1 0,0-1 0,0 0 0,0 0 0,-1 1 0,1-1 0,0 0-1,0 0 1,-1 0 0,1 0 0,-1 1 0,2-3 0,50-59-32,85-131 0,-95 130 0,-20 31 55,-10 16-166,-1 0 0,0-1 0,8-19-1,-17 24-1210,-20 9-13141</inkml:trace>
  <inkml:trace contextRef="#ctx0" brushRef="#br0" timeOffset="1">184 479 18129,'0'0'10218,"-15"53"-8617,26-53-351,9 0-482,8 0-576,3-2-288,2-8-1793,3 0-1763,-7-6-1441,-3-3-2178</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1.919"/>
    </inkml:context>
    <inkml:brush xml:id="br0">
      <inkml:brushProperty name="width" value="0.025" units="cm"/>
      <inkml:brushProperty name="height" value="0.025" units="cm"/>
    </inkml:brush>
  </inkml:definitions>
  <inkml:trace contextRef="#ctx0" brushRef="#br0">105 13 17681,'-11'256'7713,"1"-65"-5684,9-183-1991,1 0 0,-1 1 0,-1-1 0,-4 16 0,6-23-26,0 0 0,0 1 1,-1-1-1,1 0 0,0 0 0,-1 0 0,1 0 0,-1 0 0,1 0 0,-1 0 1,0 0-1,1-1 0,-1 1 0,0 0 0,0 0 0,1 0 0,-1-1 1,0 1-1,0 0 0,0-1 0,0 1 0,0-1 0,0 1 0,0-1 1,0 1-1,0-1 0,0 0 0,0 0 0,-1 1 0,1-1 0,0 0 1,0 0-1,0 0 0,0 0 0,0 0 0,0 0 0,0-1 0,-1 1 1,1 0-1,0-1 0,0 1 0,0 0 0,0-1 0,0 1 0,0-1 1,0 0-1,0 1 0,-1-2 0,0-1 11,-1 1-1,1-1 1,-1 0 0,1 0-1,0 0 1,0 0 0,0 0 0,1-1-1,-1 1 1,1 0 0,-1-1-1,1 1 1,1-1 0,-1 1-1,0-1 1,0-4 0,-2-66 48,3 63-69,1-11-54,1 1 0,1-1-1,0 0 1,2 1 0,1 0-1,0 0 1,2 0 0,11-21 0,-13 29-3,0 0 1,1 1-1,1 0 1,0 0-1,1 1 1,0 0-1,1 1 1,0 0-1,0 0 1,1 1-1,1 0 1,-1 1-1,22-11 1,-23 16 109,0-1-1,1 2 1,-1-1 0,1 1-1,0 1 1,-1 0 0,1 0-1,16 2 1,-23-1-48,-1 0 0,1 0 0,0 1 0,-1-1 0,1 1 0,-1-1 0,1 1 0,-1 0 0,1 1 0,-1-1-1,0 0 1,0 1 0,0 0 0,0 0 0,0 0 0,0 0 0,0 0 0,0 1 0,-1-1 0,1 1 0,-1 0 0,0 0 0,0-1 0,0 1 0,0 1 0,0-1 0,-1 0 0,2 5 0,-2-5 10,-1-1 0,0 1 1,0-1-1,-1 1 0,1-1 0,-1 0 1,1 1-1,-1-1 0,1 0 0,-1 1 1,0-1-1,0 0 0,0 0 0,-1 0 1,1 1-1,0-1 0,-1-1 0,0 1 1,1 0-1,-1 0 0,0-1 0,0 1 0,0-1 1,-2 2-1,-56 30 1001,57-32-940,-15 7 205,-1 0 0,-1-2 0,1 0-1,-1-1 1,0-1 0,0-1 0,-1-1 0,1-1 0,0-1 0,-24-2 0,43 2-350,0 0 1,-1 0-1,1 0 1,0 0-1,-1 0 1,1 0-1,0-1 0,-1 1 1,1 0-1,0-1 1,0 1-1,0-1 0,-1 1 1,1-1-1,0 0 1,0 1-1,0-1 1,0 0-1,0 0 0,0 0 1,0 0-1,0 0 1,0 0-1,1 0 1,-1 0-1,0 0 0,1 0 1,-1-1-1,1 1 1,-1 0-1,1 0 1,-1-1-1,1 1 0,0-3 1,0 3-155,1-1 0,-1 0 1,1 1-1,0-1 0,0 0 1,0 1-1,0-1 0,0 1 1,0-1-1,0 1 0,0 0 1,1-1-1,-1 1 0,0 0 0,1 0 1,-1 0-1,1 0 0,-1 0 1,1 0-1,0 1 0,-1-1 1,1 0-1,0 1 0,3-1 1,30-7-7115</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4.132"/>
    </inkml:context>
    <inkml:brush xml:id="br0">
      <inkml:brushProperty name="width" value="0.025" units="cm"/>
      <inkml:brushProperty name="height" value="0.025" units="cm"/>
    </inkml:brush>
  </inkml:definitions>
  <inkml:trace contextRef="#ctx0" brushRef="#br0">45 28 11627,'0'0'12801,"-1"11"-10713,-15 94 760,-10 101-1217,24-445 141,3 243-1772,-1 0 0,1-1 0,-1 1 0,1 0 0,0-1 0,1 1 0,-1-1 0,0 1 0,1-1 0,0 0 0,0 0 0,0 0 0,0 0 0,1 0 0,-1 0 0,1 0 0,-1-1 0,1 1 0,0-1 0,0 0 0,0 0 0,0 0 0,1 0 0,-1-1 0,0 1 0,1-1 0,6 2 0,-4-2 0,0 0 0,0 0 0,0 0 0,0-1 0,0 0 0,0 0 0,0 0 0,0-1 0,0 0 0,0 0 0,-1 0 0,1-1 0,0 0 0,-1 0 0,1-1 0,9-5 0,1-4 0,-1 0 0,0-1 0,-1-1 0,0 0 0,-1-1 0,-1 0 0,0-1 0,-2-1 0,15-28 0,-30 56 0,-5 9 0,0 0 0,2 0 0,0 1 0,1 0 0,2 0 0,0 1 0,-4 37 0,9-53 0,0-1 0,0 0 0,0 0 0,0 1 0,1-1 0,0 0 0,0 0 0,0 0 0,1 0 0,0 0 0,0 0 0,4 8 0,-3-11 0,-1 1 0,1-1 0,0 0 0,0 0 0,0 0 0,0 0 0,0 0 0,0-1 0,1 1 0,-1-1 0,0 0 0,1 0 0,-1 0 0,1 0 0,-1-1 0,1 1 0,0-1 0,-1 0 0,7-1 0,-7 1-177,0 0-1,0 0 1,0 0 0,0-1 0,0 1-1,0-1 1,0 0 0,0 0 0,0 0-1,0 0 1,0-1 0,-1 1 0,1-1-1,0 1 1,-1-1 0,1 0 0,-1 0-1,0 0 1,0 0 0,0-1 0,3-4-1,-1 1-655,-1 0-1,0-1 0,0 1 1,-1-1-1,0 0 0,0 1 1,-1-1-1,2-13 0,-1-28-7462</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4.553"/>
    </inkml:context>
    <inkml:brush xml:id="br0">
      <inkml:brushProperty name="width" value="0.025" units="cm"/>
      <inkml:brushProperty name="height" value="0.025" units="cm"/>
    </inkml:brush>
  </inkml:definitions>
  <inkml:trace contextRef="#ctx0" brushRef="#br0">1 1 18001,'0'0'6294,"13"6"-6262,88 33-2941,-49-20-2929,-4 0-4804,-48-19 10992,0 0 1,1 0-1,-1 0 0,0 0 1,0 0-1,1 0 0,-1 1 1,0-1-1,1 0 0,-1 0 1,0 0-1,0 1 0,1-1 1,-1 0-1,0 0 0,0 1 1,0-1-1,1 0 0,-1 0 1,0 1-1,0-1 0,0 0 1,0 1-1,0-1 0,1 0 1,-1 1-1,0-1 0,0 0 1,0 1-1,0-1 0,0 0 1,0 1-1,-8 11 5961,-25 14-1935,20-17-2404,8-4-1446,-45 43 1549,48-47-2066,0 1 1,1 0-1,-1 0 1,1 0-1,-1 0 1,1 1-1,-1-1 1,1 0-1,0 0 1,0 1-1,0-1 1,1 1-1,-1-1 0,1 1 1,-1-1-1,1 1 1,0-1-1,0 1 1,0 0-1,0-1 1,0 1-1,1 4 1,1-6-128,-1 0 1,0 1-1,0-1 0,1 0 1,-1 0-1,1 0 1,-1 0-1,1 0 0,-1-1 1,1 1-1,-1 0 0,1-1 1,0 1-1,-1-1 1,1 0-1,0 1 0,0-1 1,-1 0-1,4 0 0,44-1-2620,-35 1 1893,81-6-106,-94 6 1004,-1 0-1,0 0 1,1 0-1,-1 0 1,0 0-1,1 0 1,-1 0-1,0 0 1,1 0-1,-1 0 1,0 0-1,1 0 1,-1 0-1,0 0 1,1 0-1,-1 1 1,0-1-1,0 0 1,1 0-1,-1 0 1,0 1-1,0-1 1,1 0-1,-1 0 1,0 0-1,0 1 1,1-1-1,-1 0 1,0 1-1,0-1 0,0 0 1,0 0-1,0 1 1,1-1-1,-1 0 1,0 1-1,0-1 1,0 0-1,0 1 1,0-1-1,0 1 1,-7 16 1722,-17 14 251,-62 46-810,75-68-1151,1-1 0,-2 0 0,1-1 0,-1-1 0,0 1 0,-20 6 0,33-14-69,-1 1-1,0 0 1,0 0-1,1 0 1,-1 0-1,0-1 1,0 1-1,1 0 1,-1 0 0,0-1-1,0 1 1,1 0-1,-1 0 1,0-1-1,0 1 1,0 0-1,0-1 1,0 1-1,0 0 1,1-1 0,-1 1-1,0 0 1,0-1-1,0 1 1,0 0-1,0-1 1,0 1-1,0 0 1,0-1 0,0 1-1,0 0 1,-1 0-1,1-1 1,0 1-1,0 0 1,0-1-1,0 1 1,0 0 0,-1-1-1,1 1 1,0 0-1,0 0 1,0-1-1,-1 1 1,1 0-1,0 0 1,0 0-1,-1-1 1,1 1 0,0 0-1,-1 0 1,1 0-1,0 0 1,0 0-1,-1-1 1,1 1-1,0 0 1,-1 0 0,1 0-1,0 0 1,-1 0-1,1 0 1,0 0-1,-1 0 1,1 0-1,0 0 1,-1 0-1,1 1 1,-1-1 0,1 0-37,42-58-8010,-15 20-458</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4.894"/>
    </inkml:context>
    <inkml:brush xml:id="br0">
      <inkml:brushProperty name="width" value="0.025" units="cm"/>
      <inkml:brushProperty name="height" value="0.025" units="cm"/>
    </inkml:brush>
  </inkml:definitions>
  <inkml:trace contextRef="#ctx0" brushRef="#br0">44 262 13068,'10'0'3193,"2"0"-2407,0-1 1,0 0-1,0-1 1,0 0-1,0-1 1,-1 0-1,1-1 1,-1 0-1,0-1 1,0 0-1,17-12 1,-20 12-478,1-2 1,-1 1-1,-1-1 0,1 0 1,-1-1-1,-1 0 0,1 0 1,-1 0-1,-1-1 0,1 0 1,-2 0-1,1 0 0,-1-1 1,0 1-1,-1-1 0,0 0 1,2-17-1,-5 25-284,0 0-1,0 0 1,0 0-1,0 0 1,-1 1 0,1-1-1,-1 0 1,1 0 0,-1 0-1,0 0 1,1 0 0,-1 1-1,0-1 1,0 0 0,0 1-1,0-1 1,-1 0-1,1 1 1,0 0 0,-1-1-1,1 1 1,-1 0 0,1 0-1,-1-1 1,0 1 0,1 0-1,-1 1 1,0-1 0,0 0-1,0 1 1,0-1-1,1 0 1,-1 1 0,0 0-1,0 0 1,0-1 0,0 1-1,0 1 1,0-1 0,-2 0-1,-5 1 31,0-1-1,1 1 0,-1 1 1,0 0-1,1 0 1,0 1-1,-1 0 1,-8 4-1,3 1-54,1 1 0,0 0 0,1 1 0,0 0 0,1 1 0,0 0 0,0 1 0,1 0 0,1 1 0,0 0 0,0 1 0,2-1 0,0 2 0,-7 18 0,11-27 0,0 1 0,1 0 0,1 0 0,-1 0 0,1 0 0,0 0 0,0 1 0,1-1 0,0 0 0,0 0 0,1 0 0,0 0 0,0 1 0,1-1 0,0 0 0,0-1 0,1 1 0,-1 0 0,1-1 0,1 1 0,-1-1 0,1 0 0,0 0 0,1-1 0,0 1 0,-1-1 0,2 0 0,-1 0 0,0 0 0,1-1 0,0 0 0,0 0 0,7 3 0,7 3-303,-1-1 0,1-2 0,0 0 0,1 0 0,39 5 0,-46-10-517,-1-1 1,1 0 0,-1-1-1,1-1 1,-1 0 0,16-3-1,12-12-12990</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6.485"/>
    </inkml:context>
    <inkml:brush xml:id="br0">
      <inkml:brushProperty name="width" value="0.025" units="cm"/>
      <inkml:brushProperty name="height" value="0.025" units="cm"/>
    </inkml:brush>
  </inkml:definitions>
  <inkml:trace contextRef="#ctx0" brushRef="#br0">890 961 6342,'-543'1639'7086,"439"-1223"-5088,19 4-1,-31 441 1,74 548-634,92-1-2584,-45-1307 1071,1 24 117,26 463-73,38-10 920,-62-525-587,3 0 1,2-1-1,2 0 1,35 77-1,-45-118-194,1 0-1,1 0 1,0 0 0,0-1-1,1 0 1,1-1 0,-1 0 0,2 0-1,9 8 1,-15-14-30,1 0-1,-1-1 1,1 1 0,0-1 0,0 0-1,-1 0 1,2 0 0,-1-1 0,0 0 0,0 0-1,0 0 1,1 0 0,-1-1 0,0 0-1,0 0 1,1-1 0,-1 1 0,0-1-1,0 0 1,0 0 0,1-1 0,-1 0-1,5-2 1,0-2 5,0 1 0,-1-1 1,0-1-1,0 1 0,-1-2 0,0 1 0,0-1 0,-1 0 0,7-11 1,8-12 117,27-51 1,2-19 362,-5-2 0,50-164-1,39-236 135,-120 442-592,378-1835 774,-108-25 69,-148 681-718,-76-1-84,-60 1069-38,-40-324 1,27 427-15,-3 1 0,-44-118 0,42 144 14,-2 0-1,-2 1 1,-2 1-1,-1 2 1,-34-42 0,43 63 69,0 0 0,0 1 0,-2 0 0,0 1 0,-1 2 0,-28-19 0,35 26-250,0 1 0,0 0 0,0 0-1,-1 1 1,1 1 0,-1 0 0,0 0-1,0 1 1,0 1 0,-1 0 0,1 1 0,0 0-1,-17 2 1,9 5-4002,15 1-3673</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7.524"/>
    </inkml:context>
    <inkml:brush xml:id="br0">
      <inkml:brushProperty name="width" value="0.025" units="cm"/>
      <inkml:brushProperty name="height" value="0.025" units="cm"/>
    </inkml:brush>
  </inkml:definitions>
  <inkml:trace contextRef="#ctx0" brushRef="#br0">408 28 13549,'0'0'4794,"-10"-6"-2782,6 3-1845,-1 1 0,1-1 0,-1 1-1,1 0 1,-1 0 0,1 0 0,-1 1-1,0 0 1,0 0 0,0 0 0,0 0 0,0 1-1,0 0 1,0 0 0,0 0 0,0 0-1,0 1 1,0 0 0,0 0 0,1 0-1,-1 1 1,0 0 0,1 0 0,-6 3 0,-8 7 63,0 1 0,1 1 0,0 1 0,1 0 1,1 1-1,1 1 0,0 0 0,1 1 1,-18 33-1,14-20 64,1 1 0,2 1 1,1 0-1,2 1 0,-9 44 0,17-61-207,0-1-1,1 1 1,1 0-1,0-1 1,1 1-1,4 29 1,-3-40-88,1 0 1,0 0 0,-1 0 0,2 0 0,-1 0 0,1-1 0,0 1 0,0-1 0,0 0 0,1 1 0,0-1-1,0-1 1,0 1 0,0-1 0,1 1 0,0-1 0,0-1 0,0 1 0,0-1 0,12 6 0,-3-4-435,1 0 1,0 0 0,0-2 0,1 0 0,-1 0 0,1-2 0,0 0-1,30-2 1,-19-1-1474,0-2 0,1-1 0,-2-1 0,33-11 0,7-8-6057</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7.993"/>
    </inkml:context>
    <inkml:brush xml:id="br0">
      <inkml:brushProperty name="width" value="0.025" units="cm"/>
      <inkml:brushProperty name="height" value="0.025" units="cm"/>
    </inkml:brush>
  </inkml:definitions>
  <inkml:trace contextRef="#ctx0" brushRef="#br0">197 142 6406,'0'0'150,"2"-9"-663,2-7-760,-1 6 1806,0 0 1,-1 0-1,0-1 1,0-18-1,-2 27-169,0 0 1,0 0-1,0 1 0,0-1 0,0 0 0,-1 0 0,1 0 0,0 1 1,-1-1-1,0 0 0,1 1 0,-1-1 0,0 0 0,0 1 0,0-1 1,0 1-1,0-1 0,0 1 0,-1 0 0,1-1 0,0 1 0,-1 0 0,1 0 1,-1 0-1,1 0 0,-1 0 0,1 0 0,-1 1 0,0-1 0,1 0 1,-1 1-1,0-1 0,0 1 0,1 0 0,-1-1 0,-2 1 0,-1 0 63,-1 0-1,1 0 0,-1 0 0,1 1 1,-1 0-1,1 0 0,0 0 0,-1 1 0,1 0 1,0 0-1,0 0 0,0 0 0,-5 4 0,4-1-178,0 0 0,-1 0 0,2 0 0,-1 1-1,1 0 1,0 0 0,0 0 0,-6 11-1,5-7-177,1 1-1,0 0 0,0 0 0,1 0 0,1 1 1,0-1-1,0 1 0,1 0 0,1 0 0,0 0 1,1 0-1,1 13 0,0-19-57,1 0 0,0 1 0,0-1 0,1 0 0,0 0 0,0 0 0,1 0 0,-1 0 1,1-1-1,0 0 0,1 0 0,-1 0 0,1 0 0,0-1 0,0 1 0,1-1 0,-1-1 0,1 1 0,10 4 0,-8-4 8,0 1 0,1-2-1,-1 1 1,1-1 0,0-1 0,0 0 0,0 0-1,0 0 1,0-1 0,1-1 0,-1 0-1,0 0 1,18-3 0,-24 2-7,0 0 1,-1 0 0,1-1-1,-1 1 1,1-1-1,-1 0 1,0 0 0,0 0-1,0 0 1,0 0-1,0 0 1,0 0-1,-1-1 1,1 1 0,-1-1-1,1 1 1,-1-1-1,0 1 1,0-1 0,0 0-1,0 0 1,-1 0-1,1 1 1,0-6 0,1-10 69,0 0 1,-2-32 0,-1 32-67,2-25 69,0 6 154,-5-45 0,3 97-107,3 13-2501,-1-27 2153,-1-1 0,0 1-1,1-1 1,-1 1 0,1 0 0,-1-1-1,1 1 1,-1-1 0,1 0 0,-1 1 0,1-1-1,-1 1 1,1-1 0,0 0 0,-1 1 0,1-1-1,0 0 1,-1 0 0,1 1 0,0-1-1,-1 0 1,1 0 0,0 0 0,0 0 0,-1 0-1,1 0 1,0 0 0,-1 0 0,1 0 0,0 0-1,-1-1 1,1 1 0,0 0 0,-1 0-1,1-1 1,0 1 0,-1 0 0,2-1 0,6-6-4569,0-7-2246</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9.097"/>
    </inkml:context>
    <inkml:brush xml:id="br0">
      <inkml:brushProperty name="width" value="0.025" units="cm"/>
      <inkml:brushProperty name="height" value="0.025" units="cm"/>
    </inkml:brush>
  </inkml:definitions>
  <inkml:trace contextRef="#ctx0" brushRef="#br0">0 46 15054,'0'0'11350,"7"10"-9669,9 21-1111,-1 0 0,-1 1 0,-2 1 0,12 48 0,-13-39-112,3-1 0,1 0 0,25 47 0,-40-87-458,1 1 0,-1-1 0,1 0 0,0 0 0,-1 1 0,1-1 0,0 0 0,0 0 0,0 0 0,0 0 0,0 0 0,0 0 0,0 0 0,0 0 0,0 0 0,1-1 0,-1 1 0,3 1 0,-4-2 0,1-1 0,0 1 0,-1-1 0,1 1 0,-1 0 0,1-1 0,-1 1 0,1-1 0,-1 1 0,1-1 0,-1 0 0,1 1 0,-1-1 0,1 1 0,-1-1 0,0 0 0,0 1 0,1-1 0,-1 0 0,0 0 0,0 1 0,0-1 0,0 0 0,1 1 0,-1-2 0,3-63 0,-3 58 0,0-25 0,-2 1 0,-8-45 0,8 63 0,-1 1 0,0-1 0,-1 1 0,-1 0 0,0 0 0,-1 0 0,0 0 0,-13-18 0,23 28 7,0 0 1,0 0-1,0 1 1,1 0-1,-1 0 0,1 0 1,-1 0-1,1 1 0,7-1 1,22-4-536,-17 1-745,45-11-6767,-3-5-4241,-49 13 11363,-6-4 7501,-8 9-52,-2 12-5108,2 2-545,1-1 0,0 1 0,-2 20 0,8 3 737,-3-34-1558,0 0-1,1 0 0,-1 0 0,1 0 0,-1 0 0,1 0 0,-1 0 1,1 0-1,-1 0 0,1 0 0,0 0 0,0-1 0,-1 1 1,1 0-1,0 0 0,0-1 0,0 1 0,0-1 0,0 1 1,0-1-1,0 1 0,0-1 0,2 1 0,2 0 5,1 0 1,-1-1-1,1 0 0,-1 0 0,1 0 1,-1 0-1,1-1 0,-1 0 0,1 0 1,-1-1-1,0 1 0,1-1 0,6-4 0,4-3 8,0-1-1,26-20 0,-32 21 25,1 0 1,1 1-1,0 1 1,0 0-1,25-10 1,-37 16-90,1 1 0,0 0 0,0-1 0,0 1-1,-1 0 1,1 0 0,0 0 0,0-1 0,0 1 0,0 0 0,-1 0 0,1 0 0,0 1-1,0-1 1,0 0 0,0 0 0,-1 0 0,1 1 0,0-1 0,0 0 0,0 1 0,-1-1-1,1 0 1,0 1 0,-1-1 0,1 1 0,0-1 0,-1 1 0,1 0 0,0-1-1,-1 1 1,1 0 0,-1-1 0,1 1 0,-1 0 0,0-1 0,1 2 0,6 40 102,-2-2-49,-5-39-56,1 0 0,-1 1 0,0-1-1,1 0 1,-1 0 0,1 0 0,-1 0-1,1 0 1,0 0 0,-1 0 0,1 0-1,0 0 1,0 0 0,0-1 0,-1 1-1,1 0 1,0 0 0,0-1 0,0 1-1,0 0 1,1-1 0,-1 1 0,0-1-1,0 0 1,1 1 0,3-1-1,-1 0 0,0 0 0,0 0 0,0-1 0,0 1 0,0-1 0,1 0 0,-1 0 0,-1-1 0,1 1 0,0-1 0,0 0 0,0 0 0,-1 0 0,4-3 0,55-48 0,-30 25 0,-25 21-625,1 1 0,0 0-1,0 0 1,1 1 0,-1 0 0,1 1-1,0 0 1,1 0 0,-1 1 0,1 0 0,-1 0-1,1 1 1,0 1 0,0 0 0,0 0-1,10 1 1,-17 0-39,-1 0 1,1 0-1,-1 0 0,1-1 0,-1 1 0,1-1 0,-1 0 0,1 1 0,-1-1 1,0 0-1,1 0 0,-1-1 0,4-1 0,15-16-7856</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9.677"/>
    </inkml:context>
    <inkml:brush xml:id="br0">
      <inkml:brushProperty name="width" value="0.025" units="cm"/>
      <inkml:brushProperty name="height" value="0.025" units="cm"/>
    </inkml:brush>
  </inkml:definitions>
  <inkml:trace contextRef="#ctx0" brushRef="#br0">94 498 15182,'0'0'9305,"-10"5"-6305,2 0-2459,0 0 0,0 0 0,0 1-1,1 0 1,-8 9 0,11-12-422,2 1 1,-1-1 0,0 1 0,1 0-1,-1 0 1,1 0 0,0 0 0,1 0-1,-1 0 1,1 1 0,-1-1-1,1 0 1,1 1 0,-1-1 0,1 1-1,-1 4 1,1-8-120,0-1 0,0 1 0,1 0 0,-1-1 0,0 1 0,0 0 0,0-1 0,0 1 0,1 0 0,-1-1 0,0 1 0,1 0 0,-1-1 0,0 1 0,1-1 0,-1 1 0,1-1 0,-1 1 0,1-1 0,-1 1 0,1-1 0,-1 0 0,1 1 0,-1-1 0,1 1 0,-1-1 0,1 0 0,0 0 0,-1 1 0,2-1 0,27-2 0,-22 0 0,0 0 0,0 0 0,0-1 0,-1 0 0,12-7 0,-5-1 0,-1-1 0,-1 0 0,0-1 0,0 0 0,-1 0 0,-1-1 0,0-1 0,-1 1 0,-1-1 0,0-1 0,5-16 0,-14 99 0,1-61 0,-2 16 0,0 1 0,2-1 0,2 37 0,-1-57 0,0-1 0,0 0 0,0 1 0,1-1 0,-1 1 0,1-1 0,-1 0 0,1 1 0,-1-1 0,1 0 0,0 1 0,-1-1 0,1 0 0,0 0 0,0 0 0,0 0 0,0 0 0,0 0 0,0 0 0,0 0 0,1 0 0,-1-1 0,0 1 0,0 0 0,1-1 0,-1 1 0,0-1 0,1 1 0,-1-1 0,1 1 0,-1-1 0,0 0 0,1 0 0,-1 0 0,1 0 0,-1 0 0,1 0 0,-1 0 0,0-1 0,1 1 0,1-1 0,2 0 0,1-1 0,0 0 0,-1 0 0,1 0 0,-1 0 0,0-1 0,0 0 0,0 0 0,5-5 0,13-14 0,-1-2 0,-1 0 0,-1-1 0,-1-1 0,-1-1 0,-2-1 0,24-52 0,68-222 0,-91 246 0,-16 55 0,-1 1 0,0-1 0,0 1 0,1 0 0,-1-1 0,0 1 0,0-1 0,1 1 0,-1-1 0,0 1 0,0-1 0,0 1 0,0-1 0,0 1 0,0-1 0,0 1 0,0-1 0,0 1 0,0-1 0,0 1 0,0-1 0,0 1 0,0-1 0,0 1 0,0-1 0,0 1 0,-1-1 0,1 1 0,0-1 0,0 1 0,-1 0 0,1-1 0,0 1 0,-1-1 0,-15 11 0,-18 27 0,24-21 0,0 1 0,2 0 0,0 1 0,1 0 0,0 0 0,2 1 0,0-1 0,1 1 0,1 1 0,1-1 0,1 0 0,0 0 0,1 1 0,1-1 0,6 27 0,-6-38 0,1-1 0,0 1 0,0-1 0,1 1 0,0-1 0,0 0 0,1 0 0,0 0 0,0 0 0,0-1 0,1 0 0,0 0 0,0 0 0,1 0 0,0-1 0,0 0 0,0 0 0,0 0 0,1-1 0,0 0 0,0-1 0,0 1 0,0-1 0,1 0 0,-1-1 0,1 0 0,-1 0 0,1-1 0,0 0 0,0 0 0,0-1 0,0 0 0,-1 0 0,1-1 0,10-2 0,-15 3 28,-1-1 1,1 0-1,-1 0 0,1 0 0,-1 0 1,0-1-1,0 1 0,0-1 1,0 1-1,0-1 0,0 0 0,0 1 1,0-1-1,0 0 0,-1 0 1,3-4-1,8-26-2735,-5-7-8424</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24.566"/>
    </inkml:context>
    <inkml:brush xml:id="br0">
      <inkml:brushProperty name="width" value="0.025" units="cm"/>
      <inkml:brushProperty name="height" value="0.025" units="cm"/>
    </inkml:brush>
  </inkml:definitions>
  <inkml:trace contextRef="#ctx0" brushRef="#br0">15 51 6662,'-7'-9'225,"2"4"-322,2 4 161,3-3-31,0-2-162,0 0-671,3 1-193,2-2-801,0-1-929</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29.708"/>
    </inkml:context>
    <inkml:brush xml:id="br0">
      <inkml:brushProperty name="width" value="0.025" units="cm"/>
      <inkml:brushProperty name="height" value="0.025" units="cm"/>
    </inkml:brush>
  </inkml:definitions>
  <inkml:trace contextRef="#ctx0" brushRef="#br0">102 250 5093,'-3'-9'1473,"-5"-16"-459,4 10 341,0-1 0,-2 1 0,0 0 0,-9-16 0,15 31-1255,0-1 1,0 1-1,0-1 1,0 1-1,-1 0 0,1-1 1,0 1-1,0 0 1,-1-1-1,1 1 1,0 0-1,0-1 0,-1 1 1,1 0-1,0-1 1,-1 1-1,1 0 1,-1 0-1,1 0 0,0-1 1,-1 1-1,1 0 1,-1 0-1,1 0 1,0 0-1,-1 0 0,1 0 1,-1 0-1,1 0 1,-1 0-1,1 0 1,0 0-1,-1 0 0,1 0 1,-1 0-1,1 0 1,-1 0-1,1 0 1,0 0-1,-1 1 0,1-1 1,-1 0-1,1 0 1,0 1-1,-1-1 1,1 0-1,0 0 0,-1 1 1,1-1-1,0 0 1,0 1-1,-1-1 1,1 0-1,0 1 0,0-1 1,0 1-1,-1-1 1,1 0-1,0 1 0,0-1 1,0 1-1,0-1 1,0 1-1,-9 32 1073,9-32-1048,-8 73 730,2 0 1,8 120 0,-1-177-786,6 96 62,5 0 1,43 181-1,99 211 154,196 310-167,-303-715-121,-2-7-77,3-2 0,5-2 0,4-3 0,79 93 0,-132-173 59,1-1 0,0 0-1,0 0 1,0-1 0,1 0-1,-1 1 1,1-2 0,0 1-1,0-1 1,1 0 0,-1 0-1,1 0 1,-1-1 0,1 0-1,0-1 1,0 1-1,0-1 1,11 0 0,-10-2 21,0 0 0,0 0 0,-1 0 0,1-1 0,0 0 1,-1-1-1,1 0 0,-1 0 0,0-1 0,0 1 0,0-2 1,0 1-1,-1-1 0,0 0 0,11-11 0,-11 9-19,-1 0 0,0 0 0,0 0-1,-1 0 1,0-1 0,0 1 0,-1-1 0,0 0 0,0-1 0,-1 1-1,0 0 1,0-1 0,0-9 0,0-17-1,-4-68 0,0 60 60,-8-113 340,-8 0 0,-6 2 0,-7 0-1,-7 3 1,-109-281 0,-209-406 3553,318 765-3946,-4 1-1,-3 3 0,-3 1 1,-3 3-1,-3 2 0,-2 2 1,-85-70-1,133 123-410,-1 1-1,0 0 1,0 0-1,-1 1 1,0 1-1,-17-8 1,24 12 163,0 0-1,1 0 1,-1 1-1,0-1 1,0 1 0,0 0-1,1 0 1,-1 0-1,0 0 1,0 0 0,0 1-1,1-1 1,-4 2-1,3-1-210,1 0-1,-1 0 0,1 1 0,-1-1 1,1 1-1,0 0 0,0 0 1,0 0-1,0 0 0,0 0 0,0 0 1,1 0-1,-1 0 0,1 1 0,-3 3 1,-17 50-15064</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2.262"/>
    </inkml:context>
    <inkml:brush xml:id="br0">
      <inkml:brushProperty name="width" value="0.025" units="cm"/>
      <inkml:brushProperty name="height" value="0.025" units="cm"/>
    </inkml:brush>
  </inkml:definitions>
  <inkml:trace contextRef="#ctx0" brushRef="#br0">0 0 24888,'0'0'7879,"56"8"-19378</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08.706"/>
    </inkml:context>
    <inkml:brush xml:id="br0">
      <inkml:brushProperty name="width" value="0.025" units="cm"/>
      <inkml:brushProperty name="height" value="0.025" units="cm"/>
    </inkml:brush>
  </inkml:definitions>
  <inkml:trace contextRef="#ctx0" brushRef="#br0">638 421 3972,'-9'-36'860,"-2"0"1,-2 1-1,-1 0 0,-2 1 1,-26-42-1,34 63-604,-1 0-1,0 1 1,-1-1-1,0 2 1,0 0-1,-1 0 1,-1 1 0,0 0-1,-1 1 1,1 0-1,-2 1 1,1 1-1,-1 0 1,0 0 0,-24-6-1,31 12-207,1-1-1,0 1 0,-1 1 1,1-1-1,-1 1 1,1 0-1,0 1 0,-1-1 1,1 1-1,-1 1 1,1-1-1,0 1 0,0 0 1,0 1-1,0-1 1,0 1-1,1 0 0,-1 0 1,1 1-1,0 0 1,0 0-1,0 0 0,0 1 1,1-1-1,-8 11 1,-1 3-22,1 2 1,1 0 0,1 0 0,0 1 0,2 1-1,-7 24 1,-8 37 147,4 0 0,3 1 0,-7 139 0,18-76 284,19 190 0,-6-260-369,3-1-1,30 108 0,-30-146-80,2-1 0,1 0 0,2-1 0,2 0 0,1-1 0,37 50 0,-46-72-36,1 0 1,0-1 0,1-1 0,0 0 0,1-1-1,1 0 1,-1 0 0,1-2 0,1 0-1,-1-1 1,1 0 0,1-1 0,-1 0-1,23 4 1,-25-8 19,0 0 0,0-1-1,1-1 1,-1 0 0,0 0-1,0-1 1,0-1 0,0 0 0,0-1-1,0-1 1,-1 0 0,1 0 0,-1-1-1,0-1 1,-1 0 0,1 0-1,-1-1 1,13-11 0,-4 0 27,-1-1 0,-1-1 1,0 0-1,-2-1 0,-1-1 0,0-1 1,-2 0-1,21-49 0,-6 1 220,33-137 0,-32 78 88,-6-2 0,-6 0 0,0-244 0,-17 333-194,-2 0 0,-3 1 0,-17-80 0,17 106-71,0 0-1,-1 1 1,-1 0 0,0 0-1,-15-22 1,17 29-37,-1 0 0,0 1 1,-1 0-1,0 0 0,0 1 0,0 0 1,-1 0-1,1 1 0,-2 0 1,-13-7-1,12 8-25,0 0 1,-1 1 0,1 1 0,-1 0-1,1 0 1,-1 1 0,0 0-1,1 1 1,-1 0 0,0 0-1,0 2 1,-15 2 0,-9 6-577,0 1 0,-46 21 0,52-19-1414,0-2 0,0-1 0,-41 8 0,-3-11-6039</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38.634"/>
    </inkml:context>
    <inkml:brush xml:id="br0">
      <inkml:brushProperty name="width" value="0.025" units="cm"/>
      <inkml:brushProperty name="height" value="0.025" units="cm"/>
    </inkml:brush>
  </inkml:definitions>
  <inkml:trace contextRef="#ctx0" brushRef="#br0">1716 234 4388,'-197'-12'8557,"-357"-13"-4318,519 27-4127,0 1 0,1 1-1,-1 2 1,1 2-1,1 1 1,-1 1 0,2 2-1,0 2 1,0 0 0,1 2-1,1 2 1,1 0-1,-46 39 1,28-17-97,2 3-1,2 2 1,2 2 0,1 1-1,4 2 1,-57 100 0,74-116 7,2 1-1,1 0 1,2 1 0,2 0 0,1 1 0,2 1-1,1 0 1,2 0 0,2 0 0,1 1 0,4 55-1,1-77-17,0-1-1,2 0 0,0 0 0,0-1 0,2 1 0,0-1 0,0 0 1,2 0-1,0-1 0,0 0 0,16 19 0,-9-16 17,1 0 0,0-1 0,1-1 0,1-1 0,0 0 0,1-2 0,32 17 0,-8-9 28,1-3 0,2-1 0,-1-2 0,2-2 0,-1-2 0,1-3 0,66 4 0,-3-9-14,0-5 0,0-5-1,-1-4 1,0-5 0,140-41 0,-93 10-18,-3-6 0,286-145 0,-365 159-46,-2-3-1,98-76 0,-144 99 37,-1-2-1,-1 0 1,-2-2-1,0-1 0,-1 0 1,-2-2-1,0 0 1,-2-1-1,18-40 1,-28 51 76,-1 0 0,-1 0 0,0-1 0,-1 0 0,-1 0 0,-1 0 0,-1 0 0,0 0 0,-1-1 0,-1 1 0,-6-32 0,2 28 36,-1 1 0,-2 0-1,0 0 1,-1 0 0,0 1-1,-2 1 1,-1 0 0,-23-31 0,6 18-41,0 1 1,-2 2-1,-1 1 1,-2 1-1,0 1 1,-2 3-1,0 1 1,-2 1-1,-65-25 1,30 20-66,-2 3 1,-1 3 0,0 4 0,-132-11 0,81 20-162,1 6-1,-143 17 0,145 1-1800,0 6 0,-173 55-1,170-39-3296</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0.909"/>
    </inkml:context>
    <inkml:brush xml:id="br0">
      <inkml:brushProperty name="width" value="0.025" units="cm"/>
      <inkml:brushProperty name="height" value="0.025" units="cm"/>
    </inkml:brush>
  </inkml:definitions>
  <inkml:trace contextRef="#ctx0" brushRef="#br0">0 1752 6054,'0'0'9870,"11"-2"-9613,46-17 805,102-48 1,-63 24-642,1240-444 1897,37 100-1492,-387 150-1128,1342-194 5372,-2209 412-5549,205-25 1252,-106 33-7431,-223 10 71,-29-2-4987</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1.302"/>
    </inkml:context>
    <inkml:brush xml:id="br0">
      <inkml:brushProperty name="width" value="0.025" units="cm"/>
      <inkml:brushProperty name="height" value="0.025" units="cm"/>
    </inkml:brush>
  </inkml:definitions>
  <inkml:trace contextRef="#ctx0" brushRef="#br0">1 1 17969,'0'0'-10698</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1.985"/>
    </inkml:context>
    <inkml:brush xml:id="br0">
      <inkml:brushProperty name="width" value="0.025" units="cm"/>
      <inkml:brushProperty name="height" value="0.025" units="cm"/>
    </inkml:brush>
  </inkml:definitions>
  <inkml:trace contextRef="#ctx0" brushRef="#br0">60 258 13773,'0'0'13784,"-4"10"-13453,-15 63 171,-17 125-1,62-338 905,-10 68-171,9-111 0,-23 68-1235,-2 114 0,0 0 0,0 0 0,1 1 0,-1-1 0,0 0 0,0 0 0,0 0 0,0 0 0,0 0 0,0 1 0,0-1 0,0 0 0,-1 0 0,1 0 0,0 0 0,0 1 0,-1-1 0,1 0 0,0 0 0,-1 0 0,1 1 0,-1-1 0,1 0 0,-1 1 0,1-1 0,-1 0 0,0 1 0,1-1 0,-2 0 0,1 2 0,0 0 0,0 0 0,0 1 0,0-1 0,0 0 0,0 0 0,0 1 0,1-1 0,-1 0 0,0 1 0,1-1 0,-1 1 0,1-1 0,0 1 0,-1-1 0,1 3 0,-6 32 0,2 1 0,1 0 0,2 0 0,5 51 0,-3-79 0,0-1 0,0 1 0,1 0 0,1-1 0,-1 1 0,1-1 0,1 0 0,-1 0 0,1 0 0,1-1 0,9 14 0,-12-19 0,-1 0 0,1 0 0,0 0 0,1-1 0,-1 1 0,0 0 0,0-1 0,1 1 0,-1-1 0,1 0 0,-1 0 0,1 0 0,-1 0 0,1 0 0,0-1 0,4 2 0,-3-3 0,-1 1 0,0-1 0,1 1 0,-1-1 0,0 0 0,0 0 0,0 0 0,0-1 0,0 1 0,0-1 0,0 1 0,0-1 0,0 0 0,-1 0 0,1-1 0,-1 1 0,3-3 0,8-9 0,-2 0 0,0-1 0,0-1 0,-2 1 0,0-1 0,0-1 0,-2 0 0,11-34 0,-5 2 0,13-100 0,-28 188 0,2 46 0,1 5 0,-1-80 0,-1 3 0,1 0 0,0 0 0,1 0 0,4 25 0,-4-35 0,0 0 0,0 0 0,0 0 0,0 0 0,0-1 0,1 1 0,-1 0 0,1-1 0,0 1 0,0-1 0,0 0 0,0 1 0,0-1 0,0 0 0,1 0 0,-1 0 0,1-1 0,-1 1 0,1-1 0,-1 1 0,1-1 0,0 0 0,0 0 0,0 0 0,0 0 0,0-1 0,3 1 0,0 0 0,0 0 0,-1-1 0,1 0 0,0 0 0,0-1 0,0 0 0,-1 0 0,1 0 0,-1 0 0,1-1 0,-1 0 0,1 0 0,-1-1 0,0 1 0,0-1 0,0 0 0,0-1 0,0 1 0,-1-1 0,0 0 0,0 0 0,0 0 0,0-1 0,0 1 0,-1-1 0,4-8 0,-12 55 0,-1-19 0,1 1 0,1 1 0,1-1 0,1 1 0,1-1 0,3 27 0,-2-50 0,0 1 0,0-1 0,0 0 0,0 0 0,0 0 0,1 1 0,-1-1 0,0 0 0,1 0 0,-1 0 0,1 0 0,0 0 0,-1 0 0,1 0 0,0 0 0,-1 0 0,1 0 0,0 0 0,0 0 0,0-1 0,0 1 0,0 0 0,0 0 0,0-1 0,0 1 0,0-1 0,0 1 0,0-1 0,1 0 0,-1 1 0,0-1 0,0 0 0,0 0 0,0 1 0,1-1 0,-1 0 0,0 0 0,0-1 0,1 1 0,1 0 0,0-1 0,1 0 0,-1 0 0,0-1 0,0 1 0,0 0 0,0-1 0,0 0 0,0 0 0,0 0 0,0 0 0,-1 0 0,1-1 0,2-3 0,-1 0-431,0 0 0,0 0 0,0-1 0,-1 1 1,0-1-1,2-8 0,6-45-7934,-10 6-4405</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2.345"/>
    </inkml:context>
    <inkml:brush xml:id="br0">
      <inkml:brushProperty name="width" value="0.025" units="cm"/>
      <inkml:brushProperty name="height" value="0.025" units="cm"/>
    </inkml:brush>
  </inkml:definitions>
  <inkml:trace contextRef="#ctx0" brushRef="#br0">38 0 22421,'0'0'7816,"-37"62"-7560,49-48-288,14-1-96,6-3-1057,4-1-2531,-2-5-2306,0 0-2594</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3.495"/>
    </inkml:context>
    <inkml:brush xml:id="br0">
      <inkml:brushProperty name="width" value="0.025" units="cm"/>
      <inkml:brushProperty name="height" value="0.025" units="cm"/>
    </inkml:brush>
  </inkml:definitions>
  <inkml:trace contextRef="#ctx0" brushRef="#br0">68 390 14990,'0'0'9449,"-5"10"-9006,-14 30-42,18-35-284,0 1 1,1-1-1,-1 1 1,1 0 0,0-1-1,1 1 1,-1-1 0,1 1-1,0-1 1,1 0-1,-1 1 1,1-1 0,0 0-1,4 8 1,3 9 253,12 44 129,25 93-486,-43-143 189,0 1 1,-1-1-1,-1 1 0,0 0 1,-1 0-1,-1-1 0,-5 26 1,4-33 63,-1-1 1,0 0-1,0 0 1,-1 0-1,0 0 1,-10 14-1,11-18-183,1-1-1,-1 1 1,0-1-1,0 0 1,0 0-1,-1 0 1,1 0-1,-1 0 1,1-1-1,-1 0 1,0 1-1,0-1 1,0-1-1,0 1 1,-8 2-1,10-4-83,1 0 0,-1-1 0,1 1 0,0 0 0,-1 0 0,1-1 0,-1 1 0,1-1 0,0 1 0,-1-1 0,1 0 0,0 1 0,0-1 0,0 0 0,-1 0 0,1 0 0,0 0 0,0 0 0,0 0 0,0 0 0,1 0 0,-1 0 0,0-1 0,0 1 0,1 0 0,-1 0 0,0-1 0,1 1 0,0 0 0,-1-1 0,1 1 0,0-1 0,-1 1 0,1-2 0,-5-59 0,5 55 0,-1-14 0,1-1 0,2 1 0,0 0 0,0 1 0,2-1 0,1 0 0,1 1 0,0 0 0,1 0 0,2 1 0,0 0 0,1 0 0,0 1 0,2 0 0,0 1 0,1 0 0,1 1 0,0 1 0,1 0 0,29-22 0,-38 32 0,1 1 0,-1 0 0,1 0 0,0 0 0,0 1 0,0 0 0,0 0 0,1 1 0,-1 0 0,1 0 0,0 0 0,8 1 0,-16 0 0,1 1 0,-1 0 0,1 0 0,0 1 0,-1-1 0,1 0 0,-1 0 0,1 0 0,-1 0 0,1 0 0,-1 1 0,1-1 0,-1 0 0,1 0 0,-1 1 0,0-1 0,1 0 0,-1 1 0,1-1 0,-1 0 0,0 1 0,1-1 0,-1 1 0,0-1 0,1 0 0,-1 1 0,0-1 0,0 1 0,1-1 0,-1 1 0,0-1 0,0 1 0,0 0 0,-3 24 0,-15 21 0,17-46 0,-7 26 0,8-25 0,0-1 0,1 0 0,-1 0 0,0 1 0,0-1 0,0 0 0,0 0 0,1 0 0,-1 0 0,0 1 0,0-1 0,0 0 0,1 0 0,-1 0 0,0 0 0,0 0 0,1 0 0,-1 1 0,0-1 0,0 0 0,1 0 0,-1 0 0,0 0 0,0 0 0,1 0 0,-1 0 0,0 0 0,1 0 0,-1 0 0,0 0 0,0 0 0,1-1 0,-1 1 0,0 0 0,0 0 0,1 0 0,-1 0 0,0 0 0,0 0 0,0-1 0,1 1 0,-1 0 0,0 0 0,0-1 0,4-1 0,-1 0 0,1-1 0,-1 0 0,0 0 0,0 0 0,0 0 0,-1 0 0,1-1 0,-1 1 0,2-5 0,1-3 0,-1 0 0,0 0 0,-1-1 0,0 0 0,1-19 0,-3 26 0,0-1 0,-1 1 0,0-1 0,0 1 0,0 0 0,-1-1 0,0 1 0,0-1 0,0 1 0,-1 0 0,0 0 0,0 0 0,0 0 0,-4-7 0,11 15-395,-1 0-1,1-1 1,0 1-1,0-1 1,0 0-1,1-1 1,-1 1-1,0-1 1,1 0-1,-1 0 1,1-1 0,5 1-1,82 2-6538,-80-4 5283,-1 0 1,1 0 0,0-1 0,17-6 0,9-9-1155,-36 15 2958,1-1 1,-1 1-1,0-1 1,0 1-1,0-1 1,0 0-1,4-6 1,-7 9 54,0 0 1,0 0-1,1-1 1,-1 1-1,0 0 1,1-1 0,-1 1-1,0 0 1,0-1-1,0 1 1,0-1-1,1 1 1,-1 0-1,0-1 1,0 1 0,0-1-1,0 1 1,0 0-1,0-1 1,0 1-1,0-1 1,0 1-1,0 0 1,0-1 0,0 1-1,0-1 1,0 1-1,0 0 1,-1-1-1,1 1 1,0-1 0,0 1-1,-1-1 1,-13-1 3385,-20 12-480,28-6-2881,0-1 0,0 2 0,1-1 0,0 0 0,0 1 0,0 0 0,1 0 0,-1 0 0,1 1 0,0 0 0,1-1 0,0 1 0,-1 1 0,2-1 0,-1 0-1,1 1 1,0-1 0,0 1 0,1 0 0,0-1 0,-1 14 0,3-20-229,-1 1 0,1 0-1,0 0 1,-1 0 0,1 0-1,-1-1 1,1 1 0,0 0-1,0 0 1,0-1 0,-1 1-1,1-1 1,0 1 0,0-1-1,0 1 1,0-1 0,0 1-1,0-1 1,0 0 0,0 1-1,0-1 1,0 0 0,0 0-1,0 0 1,0 0 0,0 0 0,0 0-1,0 0 1,0 0 0,0-1-1,0 1 1,0 0 0,0 0-1,0-1 1,0 1 0,0-1-1,0 1 1,1-1 0,40-18 183,-26 6-164,0-1 0,-1 0 0,-1-2-1,0 1 1,-1-2 0,0 0 0,-2 0 0,0-1-1,-1 0 1,9-23 0,-28 64-506,-16 45 620,24-63-30,-1 0 1,1 0 0,0 1-1,1-1 1,-1 0 0,1 0-1,0 1 1,0-1 0,1 0-1,1 9 1,-1-14-79,-1 1 0,1 0 0,-1-1 0,1 1 0,-1-1 0,1 1 0,-1-1 0,1 1 0,0-1 0,-1 1 0,1-1 0,0 1 0,-1-1 0,1 0 0,0 0 0,0 1 0,-1-1 0,1 0 0,0 0 1,0 0-1,-1 0 0,1 0 0,0 0 0,0 0 0,-1 0 0,1 0 0,0 0 0,0 0 0,-1 0 0,2-1 0,24-7 630,-16 1-659,1-1 0,-1 0 0,-1 0 0,0-1 0,0 0 0,0-1 0,9-14 0,4-8 0,21-40 0,-29 47 0,-2-1 0,0-1 0,-1 0 0,-2 0 0,-1-1 0,8-53 0,-18 77 0,-5 12 0,-6 17 0,-1 11 0,2 1 0,2 0 0,2 1 0,1 0 0,2 1 0,1-1 0,2 1 0,6 70 0,-4-106 0,1 0 0,0 1 0,-1-1 0,1 0 0,0 0 0,1 1 0,-1-1 0,1 0 0,-1 0 0,1 0 0,0-1 0,0 1 0,4 4 0,-6-6 0,1-1 0,-1 1 0,1-1 0,-1 0 0,1 1 0,0-1 0,-1 0 0,1 1 0,-1-1 0,1 0 0,0 0 0,-1 0 0,1 1 0,0-1 0,-1 0 0,1 0 0,0 0 0,-1 0 0,1 0 0,0 0 0,-1 0 0,1 0 0,-1-1 0,1 1 0,0 0 0,0-1 0,1 0 0,-1 0 0,0 0 0,0 0 0,1 0 0,-1-1 0,0 1 0,0-1 0,0 1 0,0-1 0,0 1 0,-1-1 0,1 1 0,0-1 0,0-3 0,4-17 0,0 0 0,-2 0 0,-1 0 0,0-1 0,-3-33 0,1 24 0,-2 19 0,0 20 0,3 23 0,2-27 0,-1 0 0,1 0 0,-1 0 0,1 0 0,0-1 0,0 0 0,1 1 0,-1-1 0,0 0 0,1-1 0,-1 1 0,1-1 0,-1 1 0,1-1 0,0 0 0,0 0 0,-1-1 0,1 1 0,0-1 0,0 0 0,7 0 0,-3 0 0,0 0 0,0-1 0,0 0 0,0 0 0,0-1 0,0 0 0,-1 0 0,1-1 0,11-5 0,-9 0 0,0 0 0,-1 0 0,16-20 0,-20 22 0,-12 21 0,1 1 0,-9 30 0,13-39 0,0-1 0,1 0 0,0 1 0,1 0 0,-1-1 0,1 1 0,0 0 0,1-1 0,0 1 0,2 9 0,-3-15 0,1 1 0,0 0 0,0 0 0,0-1 0,0 1 0,0-1 0,1 1 0,-1-1 0,0 1 0,1-1 0,-1 0 0,1 0 0,-1 1 0,1-1 0,0 0 0,-1 0 0,1-1 0,0 1 0,0 0 0,0-1 0,-1 1 0,1-1 0,0 1 0,0-1 0,0 0 0,0 0 0,0 0 0,0 0 0,0 0 0,0 0 0,0 0 0,0-1 0,0 1 0,-1-1 0,1 0 0,0 1 0,2-2 0,3-1 0,0 0 0,0 0 0,-1 0 0,1-1 0,-1 0 0,0 0 0,0 0 0,8-8 0,-8 5-456,0-1 0,0 1 0,0-2-1,8-16 1,-10 16-671,0-1 0,-1 0 0,0 0-1,3-15 1,0-27-6106</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3.838"/>
    </inkml:context>
    <inkml:brush xml:id="br0">
      <inkml:brushProperty name="width" value="0.025" units="cm"/>
      <inkml:brushProperty name="height" value="0.025" units="cm"/>
    </inkml:brush>
  </inkml:definitions>
  <inkml:trace contextRef="#ctx0" brushRef="#br0">35 0 6406,'-14'0'12043,"3"0"-8711,3 6-1058,6 6-1666,2 2-544,10 1 0,8 3-672,3-1-1762,2-3-2307,0-1-6918</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4.210"/>
    </inkml:context>
    <inkml:brush xml:id="br0">
      <inkml:brushProperty name="width" value="0.025" units="cm"/>
      <inkml:brushProperty name="height" value="0.025" units="cm"/>
    </inkml:brush>
  </inkml:definitions>
  <inkml:trace contextRef="#ctx0" brushRef="#br0">32 1 5605,'0'0'23009,"-5"10"-21050,3-5-1525,-17 36 788,18-38-1186,0 0 0,0 0 0,0 0 0,1 0-1,-1 0 1,1 0 0,0 0 0,-1 0 0,1 0 0,0 0 0,1 0-1,-1 0 1,1 0 0,0 3 0,1-4-36,-1-1 0,1 1 0,0-1 0,0 0 0,-1 1 0,1-1 0,0 0 0,0 0 0,0 0 0,0 0 0,1-1 0,-1 1 0,0-1 0,0 1 0,0-1 0,1 0 0,-1 1 0,0-1 0,0 0 0,1-1 0,-1 1 0,0 0 0,4-2 0,52-11 0,-33 3 0,-18 6 0,-1 1 0,1 0 0,-1 0 0,1 1 0,0 0 0,0 0 0,0 0 0,0 1 0,0 0 0,1 1 0,8 0 0,-15 0 0,0 1 0,-1-1 0,1 1 0,0-1 0,0 1 0,-1-1 0,1 1 0,0 0 0,-1-1 0,1 1 0,-1 0 0,1 0 0,-1-1 0,1 1 0,-1 0 0,1 0 0,-1 0 0,0 0 0,0-1 0,1 1 0,-1 0 0,0 0 0,0 0 0,0 0 0,0 0 0,0 1 0,0 31 0,0-23 0,-1 3 0,1-10 0,0 0 0,0 0 0,0 0 0,0 0 0,0 0 0,1 0 0,-1 0 0,1 0 0,2 5 0,-2-7 0,0 0 0,0 0 0,0 0 0,0 0 0,0 0 0,0 0 0,1-1 0,-1 1 0,0 0 0,1-1 0,-1 1 0,0-1 0,1 0 0,-1 1 0,0-1 0,1 0 0,-1 0 0,1 0 0,-1 0 0,1 0 0,-1 0 0,0 0 0,1 0 0,2-1 0,15-4 0,-1 1 0,1-2 0,-1-1 0,-1 0 0,1-1 0,17-11 0,43-18 0,-69 33 0,-5 2 0,-1 1 0,0-1 0,1 1 0,-1 0 0,1 0 0,0 1 0,-1-1 0,1 0 0,6 1 0,-9 1-27,-1-1 0,1 0-1,-1 1 1,0-1 0,1 1 0,-1-1 0,0 1 0,1-1-1,-1 1 1,0 0 0,1-1 0,-1 1 0,0-1 0,0 1-1,0 0 1,0-1 0,0 1 0,0-1 0,0 1-1,0 0 1,0-1 0,0 1 0,0 0 0,0-1 0,0 1-1,0-1 1,0 1 0,-1-1 0,1 1 0,0 0 0,0-1-1,-1 1 1,-7 19-4329,-2-10-4228</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5.771"/>
    </inkml:context>
    <inkml:brush xml:id="br0">
      <inkml:brushProperty name="width" value="0.025" units="cm"/>
      <inkml:brushProperty name="height" value="0.025" units="cm"/>
    </inkml:brush>
  </inkml:definitions>
  <inkml:trace contextRef="#ctx0" brushRef="#br0">137 34 7655,'16'-22'13697,"-2"11"-7590,-14 11-6047,1-1 1,-1 1-1,0 0 1,1 0-1,-1 0 1,1 0-1,-1 0 1,0 0-1,1 0 1,-1 0-1,0 0 1,1 0-1,-1 0 1,0 0-1,1 1 1,-1-1-1,0 0 1,1 0-1,-1 0 1,0 0-1,1 0 1,-1 1-1,0-1 1,1 0-1,-1 0 1,0 1-1,0-1 1,0 0-1,1 0 1,-1 1-1,0-1 1,0 0-1,0 1 1,1-1-1,-1 1 1,4 27 640,-5-4-562,-1 1 0,-1-1-1,-1 0 1,-2 0 0,0 0-1,-1 0 1,-11 22 0,-84 159 1069,69-144-1097,164-268-9768,-80 118 2306,-3 2-3603</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2.619"/>
    </inkml:context>
    <inkml:brush xml:id="br0">
      <inkml:brushProperty name="width" value="0.025" units="cm"/>
      <inkml:brushProperty name="height" value="0.025" units="cm"/>
    </inkml:brush>
  </inkml:definitions>
  <inkml:trace contextRef="#ctx0" brushRef="#br0">215 47 3555,'0'0'17291,"-10"-5"-11205,3 1-5546,0 0-1,-1 0 1,0 1-1,1 0 1,-1 1-1,0 0 1,-15-2 0,19 3-478,-1 1 1,1 0 0,0 1-1,0-1 1,-1 1-1,1 0 1,0 0 0,0 0-1,0 0 1,0 1 0,0-1-1,0 1 1,0 0 0,1 1-1,-1-1 1,0 0 0,1 1-1,0 0 1,0 0 0,-3 3-1,1 0-52,0 1 0,0-1 0,1 1 0,0 0 0,1 0 0,-1 0 0,1 1 0,1-1 0,-1 1 0,-2 15 0,5-20-8,-1 0 1,1-1 0,0 1 0,-1 0 0,1 0 0,1 0-1,-1 0 1,0 0 0,1 0 0,-1-1 0,1 1 0,0 0-1,0 0 1,0-1 0,0 1 0,1-1 0,-1 1 0,1-1-1,-1 1 1,1-1 0,0 0 0,0 0 0,0 0 0,0 0-1,0 0 1,1 0 0,-1-1 0,0 1 0,1-1 0,-1 1-1,1-1 1,5 2 0,2-1-3,1 0 0,-1 0 0,1-1 0,-1 0 0,1 0 0,0-2 0,0 1 0,-1-1 0,1-1 0,-1 0 0,1 0 0,-1-1 0,0 0 0,0-1 0,0 0 0,0-1 0,-1 0 0,0-1 0,13-9 0,-7 4 0,-1-1 0,0 0 0,0-1 0,-1-1 0,-1 0 0,-1-1 0,0 0 0,0-1 0,-2 0 0,11-24 0,-30 61 0,2 0 0,0 1 0,1 0 0,2 0 0,0 0 0,1 1 0,1-1 0,0 26 0,3-44-257,1-1 0,-1 1-1,1-1 1,0 1 0,0-1 0,0 1 0,0-1 0,0 0-1,1 1 1,-1-1 0,1 0 0,0 0 0,0 0 0,0 0-1,1 0 1,-1-1 0,1 1 0,-1-1 0,7 5-1,-4-4-455,1 0-1,-1 0 1,1-1-1,0 1 0,0-2 1,0 1-1,1 0 0,-1-1 1,0 0-1,10 0 0,31-1-4741</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7.272"/>
    </inkml:context>
    <inkml:brush xml:id="br0">
      <inkml:brushProperty name="width" value="0.025" units="cm"/>
      <inkml:brushProperty name="height" value="0.025" units="cm"/>
    </inkml:brush>
  </inkml:definitions>
  <inkml:trace contextRef="#ctx0" brushRef="#br0">154 288 384,'0'-1'1773,"19"-38"5414,-10 27-1853,-11 26 1822,-39 125-2657,22-85-3611,3 1-1,2 0 1,3 1-1,-9 113 0,26-120-666,-6-48-215,0 0 0,0 0 0,1 0 1,-1 0-1,1 0 0,-1 0 0,1 0 1,-1 0-1,1 0 0,0 0 0,-1 0 1,1 0-1,0 0 0,0-1 0,-1 1 1,1 0-1,0-1 0,0 1 0,0-1 0,0 1 1,0-1-1,0 1 0,0-1 0,0 1 1,0-1-1,0 0 0,0 0 0,0 1 1,0-1-1,0 0 0,0 0 0,1 0 1,-1 0-1,0 0 0,0-1 0,0 1 1,0 0-1,0 0 0,2-2 0,-2 2-7,1-1 0,-1 0-1,0-1 1,0 1 0,0 0-1,0 0 1,0 0 0,0-1-1,0 1 1,0 0 0,0-1-1,-1 1 1,1-1 0,0 1-1,-1-1 1,1 1 0,-1-1-1,0 1 1,0-1 0,1 0-1,-1 1 1,0-1 0,0 1-1,-1-1 1,1-1 0,-7-43-146,3 38 239,-1 0 1,0 1-1,0-1 1,0 1-1,-1 1 1,0-1-1,0 1 1,-1 0 0,0 0-1,0 0 1,0 1-1,-1 0 1,1 1-1,-16-7 1,53 11-25,1-2 0,-1-2 0,46-10 1,-18 3-22,-50 9-47,1 0 0,-1 1 0,1 1 0,-1-1 0,1 1 0,15 2 0,-21-1 0,-1 0 0,1 0 0,-1 0 0,1 0 0,-1 0 0,0 0 0,1 0 0,-1 1 0,0-1 0,0 1 0,0 0 0,0-1 0,0 1 0,-1 0 0,1 0 0,-1 0 0,1 1 0,-1-1 0,1 0 0,-1 0 0,0 1 0,0-1 0,0 1 0,-1-1 0,1 1 0,0 3 0,1 12 0,0-1 0,-1 1 0,-2 19 0,0-6 0,-14-275 0,14 219 0,1 16 0,-1 0 0,1-1 0,1 1 0,-1 0 0,3-11 0,-2 18 0,0 0 0,-1 0 0,1 0 0,0 1 0,0-1 0,0 0 0,0 0 0,0 1 0,0-1 0,0 0 0,1 1 0,-1-1 0,1 1 0,-1 0 0,1-1 0,-1 1 0,1 0 0,0 0 0,0 0 0,-1 0 0,1 0 0,0 0 0,0 1 0,0-1 0,0 1 0,0-1 0,0 1 0,3 0 0,9-2 0,0-1 0,1 0 0,-1 0 0,0-2 0,-1 0 0,1 0 0,-1-1 0,0-1 0,-1 0 0,19-14 0,-24 16 0,-1 0 0,1-1 0,-1 0 0,-1 0 0,1-1 0,-1 1 0,0-1 0,0 0 0,-1-1 0,0 1 0,0-1 0,-1 0 0,0 0 0,0 0 0,-1 0 0,0-1 0,0 1 0,-1 0 0,0-11 0,-1 18 0,1 1 0,-1-1 0,0 1 0,0-1 0,0 1 0,0-1 0,0 1 0,0-1 0,0 1 0,0-1 0,0 1 0,0-1 0,0 1 0,-1-1 0,1 1 0,0-1 0,0 1 0,0-1 0,-1 1 0,1 0 0,0-1 0,0 1 0,-1-1 0,1 1 0,0 0 0,-1-1 0,1 1 0,0 0 0,-1-1 0,1 1 0,-1 0 0,1 0 0,-1-1 0,1 1 0,-1 0 0,1 0 0,0 0 0,-1 0 0,1 0 0,-1-1 0,1 1 0,-1 0 0,1 0 0,-1 0 0,1 0 0,-1 0 0,1 1 0,-1-1 0,1 0 0,-1 0 0,1 0 0,-1 0 0,1 0 0,-1 1 0,1-1 0,-1 1 0,-25 20 0,16-6 0,0 1 0,1 0 0,1 1 0,1-1 0,0 2 0,1-1 0,1 1 0,-3 18 0,3-6 0,1-1 0,1 0 0,2 1 0,3 38 0,-1-63 0,0 0 0,0 1 0,0-1 0,0 0 0,1 0 0,0 0 0,0 0 0,0-1 0,1 1 0,0 0 0,0-1 0,0 0 0,0 1 0,0-1 0,1-1 0,0 1 0,0 0 0,0-1 0,0 0 0,1 0 0,-1 0 0,6 2 0,-7-4 0,1 1 0,0-1 0,-1 0 0,1 0 0,-1 0 0,1-1 0,0 1 0,0-1 0,-1 0 0,1 0 0,0 0 0,0-1 0,-1 1 0,1-1 0,0 0 0,-1 0 0,1 0 0,0 0 0,-1-1 0,0 0 0,1 1 0,-1-1 0,0 0 0,0-1 0,0 1 0,0 0 0,0-1 0,-1 0 0,1 0 0,-1 0 0,3-4 0,1-3 0,0 0 0,-1 0 0,-1-1 0,0 1 0,0-1 0,-1 0 0,0 0 0,-1 0 0,0-1 0,-1 1 0,0-1 0,-1 1 0,0 0 0,-4-22 0,4 32 0,0 0 0,-1 0 0,1-1 0,-1 1 0,1 0 0,-1 0 0,1 0 0,-1 0 0,0-1 0,0 1 0,1 0 0,-1 0 0,0 0 0,0 1 0,0-1 0,0 0 0,0 0 0,0 0 0,0 1 0,0-1 0,-1 1 0,1-1 0,0 1 0,0-1 0,0 1 0,-1-1 0,1 1 0,0 0 0,-1 0 0,1 0 0,0 0 0,0 0 0,-1 0 0,1 0 0,0 0 0,-1 0 0,1 1 0,0-1 0,0 1 0,-1-1 0,1 1 0,0-1 0,0 1 0,0-1 0,0 1 0,0 0 0,0 0 0,0 0 0,0-1 0,0 1 0,0 0 0,0 0 0,1 0 0,-1 1 0,0-1 0,1 0 0,-1 0 0,0 0 0,1 0 0,0 1 0,-1-1 0,1 0 0,0 0 0,-1 1 0,1 0 0,0 0 0,-1 0 0,1 0 0,0 0 0,0 0 0,0 0 0,0 0 0,0-1 0,0 1 0,0 0 0,1 0 0,-1 0 0,1 0 0,-1 0 0,1-1 0,0 1 0,-1 0 0,1 0 0,0-1 0,0 1 0,0-1 0,1 1 0,1 2 0,0-2 0,0 0 0,-1-1 0,1 1 0,0-1 0,0 0 0,0 1 0,0-1 0,0-1 0,1 1 0,-1 0 0,0-1 0,5 1 0,1-1 0,0 0 0,0-1 0,0 0 0,0 0 0,0-1 0,-1 0 0,1 0 0,0-1 0,10-5 0,-7 1 0,0-1 0,0 0 0,-1-1 0,13-12 0,-20 18 0,-1-1 0,1 0 0,0 0 0,-1-1 0,0 1 0,0-1 0,0 1 0,-1-1 0,1 0 0,-1 0 0,0 0 0,-1 0 0,3-10 0,-4 14 0,0 1 0,0 0 0,0 0 0,-1 0 0,1 0 0,0-1 0,0 1 0,0 0 0,0 0 0,0 0 0,0 0 0,0-1 0,-1 1 0,1 0 0,0 0 0,0 0 0,0 0 0,0 0 0,0 0 0,-1 0 0,1-1 0,0 1 0,0 0 0,0 0 0,-1 0 0,1 0 0,0 0 0,0 0 0,0 0 0,0 0 0,-1 0 0,1 0 0,0 0 0,0 0 0,0 0 0,-1 0 0,1 0 0,0 0 0,0 0 0,0 0 0,-1 0 0,1 1 0,0-1 0,0 0 0,0 0 0,0 0 0,0 0 0,-1 0 0,1 0 0,0 0 0,0 1 0,0-1 0,0 0 0,0 0 0,0 0 0,-1 0 0,1 1 0,0-1 0,0 0 0,0 0 0,-12 11 0,2 2 0,1 1 0,0-1 0,0 2 0,2-1 0,0 1 0,1 0 0,0 1 0,1-1 0,1 1 0,0 0 0,-2 31 0,5-46 0,1 1 0,0-1 0,0 0 0,-1 1 0,1-1 0,0 1 0,1-1 0,-1 1 0,0-1 0,0 1 0,0-1 0,1 0 0,-1 1 0,1-1 0,-1 0 0,1 1 0,0-1 0,-1 0 0,1 0 0,0 1 0,0-1 0,0 0 0,0 0 0,0 0 0,0 0 0,0 0 0,0 0 0,0 0 0,1-1 0,-1 1 0,0 0 0,0-1 0,1 1 0,-1-1 0,0 1 0,1-1 0,-1 0 0,1 1 0,-1-1 0,1 0 0,-1 0 0,1 0 0,1 0 0,2-1 0,0 0 0,-1 0 0,1 0 0,-1-1 0,1 1 0,-1-1 0,0 0 0,0 0 0,0-1 0,0 1 0,0-1 0,5-5 0,0-1 0,0-1 0,-1 0 0,-1-1 0,0 0 0,0 0 0,9-22 0,22-77 0,-22 57 0,-25 129 0,7-66 0,0 1 0,0 1 0,0-1 0,1 0 0,1 17 0,0-26 0,0 0 0,0 0 0,0 0 0,1 0 0,-1 0 0,0 0 0,1 0 0,0 0 0,-1-1 0,1 1 0,0 0 0,0 0 0,0-1 0,0 1 0,0-1 0,1 1 0,-1-1 0,0 1 0,1-1 0,-1 0 0,1 1 0,0-1 0,-1 0 0,1 0 0,0 0 0,-1-1 0,1 1 0,0 0 0,0-1 0,0 1 0,0-1 0,2 1 0,2 0-174,0-1 0,1 1 1,-1-2-1,0 1 0,0 0 0,0-1 0,0 0 0,0-1 1,0 1-1,-1-1 0,1 0 0,0-1 0,-1 1 0,9-6 1,-7 2-484,1 0 1,-1 0 0,-1 0 0,1-1 0,-1 0 0,0 0 0,-1-1 0,9-14 0,-3-1-800,-1 0-1,0-1 1,-2-1 0,-1 1 0,-1-1 0,3-27-1,4-84-2879,-10 78 6280,0-5 7602,-5 97-8517,-5 173 5680,7-165-5755,2 0-1,3-1 1,10 48-1,-5-51-953,-5-21 0,0 0 0,3 31 0,-35-85 0,-125-212 0,152 248 0,0 0 0,-1 0 0,1 1 0,0-1 0,-1 0 0,1 0 0,0 1 0,0-1 0,0 0 0,0 0 0,0 0 0,0 1 0,0-1 0,0 0 0,0 0 0,0 0 0,0 1 0,0-1 0,1 0 0,-1 0 0,0 1 0,0-1 0,1 0 0,-1 0 0,1 1 0,-1-1 0,1 0 0,-1 1 0,1-1 0,-1 1 0,1-1 0,-1 1 0,1-1 0,0 1 0,-1-1 0,1 1 0,0-1 0,-1 1 0,1 0 0,1-1 0,38-13 0,-27 11 0,78-23 0,24-8 0,-116 34-26,1 0 1,0 0-1,0 0 1,-1 0-1,1 0 1,0 0-1,-1-1 1,1 1-1,0 0 1,0 0-1,-1 0 0,1 0 1,0-1-1,0 1 1,-1 0-1,1 0 1,0-1-1,0 1 1,0 0-1,0 0 1,-1-1-1,1 1 1,0 0-1,0-1 0,0 1 1,0 0-1,0 0 1,0-1-1,0 1 1,0 0-1,0-1 1,0 1-1,0 0 1,0-1-1,0 1 0,0 0 1,0-1-1,0 1 1,0 0-1,0 0 1,0-1-1,0 1 1,0 0-1,1-1 1,-1 1-1,0 0 1,0 0-1,0-1 0,1 1 1,-1 0-1,0 0 1,0 0-1,0-1 1,1 1-1,-1 0 1,0 0-1,1 0 1,-1 0-1,0-1 0,-28-6-4816,28 7 4635,-36-5-8783,-7-1-5579</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7.613"/>
    </inkml:context>
    <inkml:brush xml:id="br0">
      <inkml:brushProperty name="width" value="0.025" units="cm"/>
      <inkml:brushProperty name="height" value="0.025" units="cm"/>
    </inkml:brush>
  </inkml:definitions>
  <inkml:trace contextRef="#ctx0" brushRef="#br0">24 7 15599,'-16'-1'4004,"9"1"416,18-1-4132,15 0 32,8 1-63,8-2-289,5 2-2755,1-2-3715</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7.938"/>
    </inkml:context>
    <inkml:brush xml:id="br0">
      <inkml:brushProperty name="width" value="0.025" units="cm"/>
      <inkml:brushProperty name="height" value="0.025" units="cm"/>
    </inkml:brush>
  </inkml:definitions>
  <inkml:trace contextRef="#ctx0" brushRef="#br0">112 3 24823,'0'0'7218,"-10"-1"-6524,7 0-693,0 1 0,-1 0 0,1-1 0,0 1 0,-1 0 0,1 1 0,0-1 0,-1 1 0,1-1 0,0 1 0,0 0 0,0 0 0,0 0 0,0 1 0,0-1 0,0 1-1,0-1 1,0 1 0,0 0 0,1 0 0,-1 1 0,1-1 0,0 0 0,0 1 0,-1-1 0,1 1 0,1 0 0,-1 0 0,0 0 0,1 0 0,0 0 0,-2 3 0,1-1-1,0 1 0,0 0 0,0 0 0,1 0 0,0-1 0,0 1 0,0 0 0,1 0 0,0 0 0,1 9 0,-1-13 0,1 0 0,-1 0 0,1 0 0,-1 0 0,1 0 0,0 0 0,0 0 0,0 0 0,0 0 0,0 0 0,1-1 0,-1 1 0,0 0 0,1-1 0,0 1 0,-1-1 0,1 0 0,0 1 0,-1-1 0,1 0 0,0 0 0,0 0 0,0 0 0,0 0 0,0-1 0,0 1 0,0-1 0,0 1 0,0-1 0,5 1 0,45-3-932,-43 1 707,0 1 1,-1-1-1,1 1 1,0 1-1,0 0 1,17 3-1,-23-2 277,-1-1 0,0 1 0,0 0 0,0 0 0,0 0 0,0 0 0,0 0 0,-1 0 0,1 1 0,-1-1 0,1 1 0,-1-1 0,0 1 0,0-1 0,0 1 0,0-1 0,-1 1 0,1 0 0,-1 0 0,0-1 0,1 1 0,-1 0 0,0 0 0,-1-1 0,0 7 0,1 1 140,-1 0 0,-1 0 0,1 0 0,-2 0 0,-5 18 0,3-18-192,1-1 0,-1 0 0,-1 0 0,0 0 0,0 0 0,-1-1 0,-7 8 0,12-15 0,1 1 0,-1-1 0,0 0 0,0 1 0,1-1 0,-1 0 0,0 0 0,0 0 0,0 0 0,0 0 0,-1 0 0,1-1 0,0 1 0,0-1 0,0 0 0,0 1 0,-1-1 0,1 0 0,0 0 0,0 0 0,-1-1 0,1 1 0,0-1 0,0 1 0,0-1 0,0 1 0,0-1 0,0 0 0,0 0 0,0 0 0,0 0 0,0-1 0,0 1 0,0 0 0,1-1 0,-1 1 0,1-1 0,-3-3 0,-12-13-1451,7 5-2682,2-1-5337</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8.385"/>
    </inkml:context>
    <inkml:brush xml:id="br0">
      <inkml:brushProperty name="width" value="0.025" units="cm"/>
      <inkml:brushProperty name="height" value="0.025" units="cm"/>
    </inkml:brush>
  </inkml:definitions>
  <inkml:trace contextRef="#ctx0" brushRef="#br0">1626 42 15471,'0'0'14403,"-9"-7"-13272,1 2-1030,-1 0 0,0 1-1,0 0 1,0 1 0,-1 0-1,1 0 1,-1 1 0,0 0-1,0 0 1,0 1 0,0 1-1,0 0 1,-17 2 0,-91 7 64,-128 29 0,128-18-143,-144 24-22,-267 79 0,518-119 0,-9 1 0,1 1 0,0 1 0,0 1 0,-21 13 0,35-19 0,1 1 0,-1 1 0,1-1 0,0 1 0,0-1 0,0 1 0,1 0 0,-1 0 0,1 1 0,0-1 0,0 1 0,0 0 0,1-1 0,0 1 0,0 0 0,0 1 0,0-1 0,1 0 0,0 0 0,-1 10 0,-1 46 0,5 66 0,0-103 0,0-1 0,2 0 0,1 0 0,0 0 0,18 42 0,-21-59-5,1-1 0,0-1 1,-1 1-1,2 0 0,-1-1 0,1 1 0,-1-1 1,1 0-1,0-1 0,1 1 0,-1 0 0,1-1 1,-1 0-1,1 0 0,7 2 0,-4-2-32,0 0 0,1-1 1,-1 0-1,1 0 0,0-1 0,-1 0 0,1-1 0,0 0 0,9-1 0,4-2-312,1-1-1,-1-1 0,0-1 1,0-1-1,-1-1 0,35-18 1,32-26-6356,0-9-6919</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9.985"/>
    </inkml:context>
    <inkml:brush xml:id="br0">
      <inkml:brushProperty name="width" value="0.025" units="cm"/>
      <inkml:brushProperty name="height" value="0.025" units="cm"/>
    </inkml:brush>
  </inkml:definitions>
  <inkml:trace contextRef="#ctx0" brushRef="#br0">0 1 12204,'0'0'14723,"3"8"-13869,12 65 450,-14-59-1246,0-1 0,1 0 0,1 1 0,0-1 0,1 0 0,0-1 0,1 1 0,1-1 0,8 15 0,-13-25-18,1-1-1,-1 1 0,1-1 0,-1 0 0,1 1 1,0-1-1,0 0 0,-1 0 0,1 0 0,0 0 1,0-1-1,0 1 0,0-1 0,0 1 0,0-1 1,0 1-1,0-1 0,0 0 0,0 0 1,0 0-1,0 0 0,0 0 0,1-1 0,-1 1 1,0-1-1,0 1 0,-1-1 0,1 0 0,0 1 1,0-1-1,0 0 0,0 0 0,-1-1 0,3-1 1,5-3 284,0-1 1,0 0-1,-1-1 1,14-16-1,23-34-198,-31 37-131,1 1 0,1 1 1,26-24-1,-41 42 5,0 0 0,1 0 0,-1 0 0,0 0 0,1 0 0,-1 0 0,1 1 0,-1-1 0,1 0 0,-1 1 0,1-1 0,0 1 0,-1-1 0,3 1 0,-3 0 0,0 0 0,0 0 0,0 0 0,-1 1 0,1-1 0,0 0 0,0 0 0,-1 1 0,1-1 0,0 1 0,-1-1 0,1 1 0,0-1 0,-1 1 0,1-1 0,0 1 0,-1-1 0,1 1 0,-1 0 0,0-1 0,2 2 0,1 6 0,-1-1 0,1 0 0,-1 1 0,-1 0 0,2 11 0,-3-14 0,1 0 0,-1 0 0,1 0 0,0-1 0,0 1 0,1 0 0,0-1 0,-1 1 0,6 7 0,-6-12 0,0 1 0,0 0 0,0-1 0,0 0 0,0 1 0,1-1 0,-1 0 0,0 1 0,0-1 0,0 0 0,1 0 0,-1 0 0,0 0 0,0 0 0,0 0 0,1-1 0,-1 1 0,0 0 0,0 0 0,0-1 0,0 1 0,1-1 0,-1 1 0,0-1 0,0 0 0,0 1 0,0-1 0,0 0 0,0 0 0,-1 0 0,2-1 0,32-34 0,-26 27 0,1-1 0,0 1 0,1 0 0,0 0 0,17-11 0,-26 19 0,1 0 0,-1 0 0,1 0 0,-1 0 0,1 0 0,-1 0 0,1 1 0,-1-1 0,1 0 0,0 1 0,-1-1 0,1 1 0,0 0 0,-1 0 0,1-1 0,0 1 0,0 0 0,-1 0 0,1 1 0,0-1 0,0 0 0,-1 1 0,1-1 0,0 1 0,-1-1 0,1 1 0,-1 0 0,1 0 0,-1-1 0,1 1 0,-1 0 0,1 1 0,-1-1 0,0 0 0,1 0 0,-1 0 0,0 1 0,0-1 0,0 1 0,0-1 0,0 1 0,-1-1 0,1 1 0,0-1 0,0 4 0,9 38-1617,-5 17-4923,-5-79-613</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0.330"/>
    </inkml:context>
    <inkml:brush xml:id="br0">
      <inkml:brushProperty name="width" value="0.025" units="cm"/>
      <inkml:brushProperty name="height" value="0.025" units="cm"/>
    </inkml:brush>
  </inkml:definitions>
  <inkml:trace contextRef="#ctx0" brushRef="#br0">0 1 14253,'0'0'10506,"54"0"-12203,-30 13-4517</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0.794"/>
    </inkml:context>
    <inkml:brush xml:id="br0">
      <inkml:brushProperty name="width" value="0.025" units="cm"/>
      <inkml:brushProperty name="height" value="0.025" units="cm"/>
    </inkml:brush>
  </inkml:definitions>
  <inkml:trace contextRef="#ctx0" brushRef="#br0">143 286 17296,'-10'5'5782,"-4"3"-4361,-1 0 1,2 1-1,-26 21 1,34-26-1291,1 0 0,0 0 0,0 0 0,0 1 0,0 0-1,1 0 1,-1 0 0,1 0 0,1 0 0,-1 1 0,1-1 0,0 1 0,0 0 0,0 0 0,1-1-1,-1 10 1,2-14-134,0 0 0,0-1-1,0 1 1,0 0 0,0 0-1,0-1 1,0 1 0,0 0-1,0 0 1,0-1-1,0 1 1,1 0 0,-1-1-1,0 1 1,1 0 0,-1-1-1,0 1 1,1 0 0,-1-1-1,1 1 1,-1-1 0,1 1-1,-1-1 1,1 1 0,-1-1-1,1 1 1,-1-1 0,1 0-1,0 1 1,-1-1-1,2 1 1,26-5 80,-21 1 7,0 0 0,0-1 1,0 0-1,0-1 0,8-6 0,0-5 17,-1 0-1,0-1 0,-1-1 1,-1 0-1,-1-1 0,15-33 1,39-127 477,-54 144-556,-8 84-22,-10 6 0,0 5 0,1 61 0,5-118 0,1-1 0,0 1 0,1 0 0,-1 0 0,1 0 0,-1 0 0,1 0 0,0-1 0,0 1 0,0 0 0,0-1 0,0 1 0,1 0 0,-1-1 0,1 0 0,0 1 0,0-1 0,0 0 0,0 0 0,0 0 0,0 0 0,0 0 0,1-1 0,-1 1 0,0-1 0,1 1 0,0-1 0,-1 0 0,1 0 0,0 0 0,0 0 0,5 0 0,-3 0 0,0-1 0,0 0 0,0 0 0,0 0 0,0-1 0,0 0 0,-1 0 0,1 0 0,0 0 0,0-1 0,-1 0 0,1 0 0,-1 0 0,1 0 0,-1-1 0,0 0 0,0 0 0,7-6 0,-4 1 0,1-1 0,-1 0 0,0-1 0,-1 0 0,10-20 0,-14 25 0,0 1 0,0-1 0,0-1 0,-1 1 0,1 0 0,-1 0 0,-1 0 0,1-1 0,-1 1 0,0-1 0,0 1 0,0 0 0,-1-1 0,-2-9 0,3 14 0,-1 0 0,1 1 0,-1-1 0,1 0 0,-1 0 0,0 0 0,1 1 0,-1-1 0,0 0 0,0 1 0,1-1 0,-1 1 0,0-1 0,0 1 0,0-1 0,0 1 0,0-1 0,0 1 0,0 0 0,0-1 0,0 1 0,0 0 0,0 0 0,0 0 0,0 0 0,0 0 0,0 0 0,0 0 0,0 0 0,0 1 0,0-1 0,0 0 0,0 0 0,0 1 0,0-1 0,-1 2 0,-2-1 0,0 1 0,0 0 0,0 0 0,1 0 0,-1 0 0,1 0 0,-5 5 0,4-2 0,-1 0 0,2 0 0,-1 0 0,1 0 0,-1 1 0,1 0 0,1-1 0,-1 1 0,1 0 0,0 0 0,-2 12 0,4-17 0,0 1 0,0 0 0,0 0 0,0 0 0,0 0 0,0 0 0,1 0 0,-1 0 0,1 0 0,-1 0 0,1 0 0,0 0 0,-1 0 0,1 0 0,0-1 0,0 1 0,1 0 0,-1-1 0,0 1 0,0-1 0,1 1 0,-1-1 0,1 0 0,-1 1 0,1-1 0,0 0 0,-1 0 0,1 0 0,0 0 0,0-1 0,0 1 0,0 0 0,0-1 0,-1 1 0,1-1 0,0 0 0,0 1 0,0-1 0,0 0 0,3-1 0,18 2 0,0-1 0,1-1 0,-1-1 0,0-1 0,0-2 0,0 0 0,-1-1 0,0-1 0,0-1 0,0-1 0,21-13 0,-41 21 0,0 0 0,0 0 0,0-1 0,0 1 0,0 0 0,0-1 0,-1 0 0,1 1 0,0-1 0,-1 0 0,1 0 0,-1 0 0,0 0 0,0 0 0,0 0 0,0 0 0,0 0 0,0 0 0,0-1 0,-1 1 0,1 0 0,-1 0 0,0-1 0,1 1 0,-1-1 0,0 1 0,0 0 0,-1-1 0,1 1 0,0 0 0,-1-1 0,0 1 0,1 0 0,-1 0 0,0 0 0,-2-4 0,-4-7 0,-1-1 0,-1 1 0,0 1 0,-18-20 0,0-1 0,27 33 0,-1-1 0,1 1 0,0 0 0,0 0 0,0-1 0,0 1 0,0 0 0,-1-1 0,1 1 0,0 0 0,0-1 0,0 1 0,0 0 0,0-1 0,0 1 0,0 0 0,0 0 0,0-1 0,0 1 0,0 0 0,0-1 0,0 1 0,0 0 0,0-1 0,1 1 0,-1 0 0,0-1 0,0 1 0,0 0 0,0 0 0,0-1 0,1 1 0,-1 0 0,0 0 0,0-1 0,1 1 0,-1 0 0,0 0 0,18-7 0,31 3 0,-38 4 0,132-17-600,-121 13-609,-1-2-1,30-11 1,11-12-9425</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1.419"/>
    </inkml:context>
    <inkml:brush xml:id="br0">
      <inkml:brushProperty name="width" value="0.025" units="cm"/>
      <inkml:brushProperty name="height" value="0.025" units="cm"/>
    </inkml:brush>
  </inkml:definitions>
  <inkml:trace contextRef="#ctx0" brushRef="#br0">34 0 5541,'-2'2'14259,"-4"14"-13159,1 0-1,0 0 1,1 0 0,1 0 0,0 0-1,0 18 1,0 105 3725,4-92-4381,-1-44-444,-1 12 0,2 0 0,0 0 0,6 26 0,-7-37 0,1-1 0,0 0 0,0 0 0,1 0 0,-1-1 0,1 1 0,-1 0 0,1 0 0,0-1 0,4 5 0,-5-6 0,0 0 0,1 0 0,-1 0 0,1 0 0,-1 0 0,0-1 0,1 1 0,-1-1 0,1 1 0,0-1 0,-1 1 0,1-1 0,-1 0 0,1 0 0,0 0 0,-1 0 0,1 0 0,0 0 0,-1 0 0,1-1 0,-1 1 0,3-1 0,-2 0-115,0 0 0,0-1 0,-1 1 0,1 0 0,-1-1 0,1 1 0,-1 0 0,1-1 0,-1 0 0,0 1 0,0-1-1,0 0 1,0 0 0,0 0 0,0 0 0,0 0 0,-1 0 0,1 0 0,-1 0 0,1 0 0,-1 0 0,0 0 0,0 0 0,0-3 0,-1-55-4979,-8 11 12,-10-7-1725</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1.774"/>
    </inkml:context>
    <inkml:brush xml:id="br0">
      <inkml:brushProperty name="width" value="0.025" units="cm"/>
      <inkml:brushProperty name="height" value="0.025" units="cm"/>
    </inkml:brush>
  </inkml:definitions>
  <inkml:trace contextRef="#ctx0" brushRef="#br0">24 83 6887,'0'0'21011,"73"-39"-18833,-33 33 1,8-2-1667,2 1-512,1 0 0,-3 0 0,-8 1 0,-5 4 0,-9 2 0,-13 0-3107</inkml:trace>
  <inkml:trace contextRef="#ctx0" brushRef="#br0" timeOffset="1">1 273 14061,'0'0'14350,"50"5"-12524,4-23 127,7-4-1376,5 1-577,-3 2 0,-6 4 0,-13 10 0,-15 5-2306,-13 0-2499,-16 14-1825,-18 6-3011</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2.136"/>
    </inkml:context>
    <inkml:brush xml:id="br0">
      <inkml:brushProperty name="width" value="0.025" units="cm"/>
      <inkml:brushProperty name="height" value="0.025" units="cm"/>
    </inkml:brush>
  </inkml:definitions>
  <inkml:trace contextRef="#ctx0" brushRef="#br0">1 214 12204,'0'0'11338,"77"6"-7686,-32-21-962,8-4-1537,5-2-864,0-2-225,-1 1-801,0-2-1569,-1-3-2082,-7-4-2371,-3-6-5156</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3.428"/>
    </inkml:context>
    <inkml:brush xml:id="br0">
      <inkml:brushProperty name="width" value="0.025" units="cm"/>
      <inkml:brushProperty name="height" value="0.025" units="cm"/>
    </inkml:brush>
  </inkml:definitions>
  <inkml:trace contextRef="#ctx0" brushRef="#br0">1 1 15663,'0'0'17104</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2.477"/>
    </inkml:context>
    <inkml:brush xml:id="br0">
      <inkml:brushProperty name="width" value="0.025" units="cm"/>
      <inkml:brushProperty name="height" value="0.025" units="cm"/>
    </inkml:brush>
  </inkml:definitions>
  <inkml:trace contextRef="#ctx0" brushRef="#br0">105 388 20339,'0'0'1949,"-9"13"-487,-4 7-627,0 1 0,2 0 0,0 1 0,2 0-1,0 0 1,1 1 0,-8 47 0,13-55-576,2 0 0,0 0 0,1 0-1,0 0 1,4 22 0,-3-34-236,-1 0-1,1 0 1,0-1-1,-1 1 0,2 0 1,-1 0-1,0-1 1,0 1-1,1 0 0,-1-1 1,1 0-1,0 1 1,0-1-1,0 0 1,0 0-1,0 0 0,0 0 1,1 0-1,-1-1 1,1 1-1,-1-1 1,1 1-1,-1-1 0,1 0 1,0 0-1,0 0 1,-1 0-1,1-1 0,0 1 1,0-1-1,0 0 1,0 1-1,0-2 1,4 1-1,0-1-22,-1-1 0,1 0 0,-1 0 0,0 0 0,0-1 0,0 0 0,0 0 0,0 0 0,-1-1 0,1 0 0,-1 0 0,0 0 0,0-1 0,-1 0 0,1 0 0,3-5 0,10-14 0,-1 0 0,15-29 0,-8 9 0,-3 0 0,-1-1 0,16-56 0,-35 154 0,-5-20 0,-16 210 0,20-239 0,0 0 0,1-1 0,-1 1 0,1 0 0,-1 0 0,1 0 0,0-1 0,0 1 0,1 0 0,-1-1 0,1 1 0,0-1 0,0 1 0,0-1 0,4 4 0,-5-5 0,1-1 0,0 0 0,0 1 0,0-1 0,0 0 0,0 0 0,0 0 0,0-1 0,0 1 0,0 0 0,0-1 0,1 1 0,-1-1 0,0 0 0,0 0 0,0 0 0,1 0 0,-1 0 0,0 0 0,0-1 0,0 1 0,1-1 0,-1 1 0,0-1 0,0 0 0,0 0 0,0 0 0,0 0 0,2-2 0,2-1-354,0 0 0,0-1 0,0 1 0,-1-1 1,0 0-1,0-1 0,0 0 0,-1 1 0,0-1 0,0-1 0,4-8 0,1-4-2625,-1 0-1,11-38 0,-2-15-7600</inkml:trace>
  <inkml:trace contextRef="#ctx0" brushRef="#br0" timeOffset="1">614 1 22005,'0'0'10762,"18"65"-10762,-10-41 0,2 3 0,4-1 0,-2 4 0,-2 3 0,-4 0-1762,-6 3-5444,0 1-9706</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2.802"/>
    </inkml:context>
    <inkml:brush xml:id="br0">
      <inkml:brushProperty name="width" value="0.025" units="cm"/>
      <inkml:brushProperty name="height" value="0.025" units="cm"/>
    </inkml:brush>
  </inkml:definitions>
  <inkml:trace contextRef="#ctx0" brushRef="#br0">0 52 11275,'0'0'21492,"9"-44"-21492,-9 36-5958</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7.479"/>
    </inkml:context>
    <inkml:brush xml:id="br0">
      <inkml:brushProperty name="width" value="0.025" units="cm"/>
      <inkml:brushProperty name="height" value="0.025" units="cm"/>
    </inkml:brush>
  </inkml:definitions>
  <inkml:trace contextRef="#ctx0" brushRef="#br0">10319 624 9993,'-11'31'573,"1"1"0,1 1 0,2-1-1,1 1 1,-2 45 0,8 171 1456,2-189-1190,9 104 449,63 301 0,-49-335-1013,-10-33-13,4 144 0,-19 101 2177,-3-143-2124,-8 247 292,0-177 576,28 304 0,13-310-974,7 82 650,-26-132-422,-21 271 1,-15 288 1004,25-770-1371,0 0 0,0 0 0,0 0 0,-1 0 0,1 0 0,0 0 0,-1 0 0,0 0 0,1 0 0,-1 0 0,0 0 0,0 0 0,0-1 0,0 1 0,0 0 0,0-1 0,-1 1 0,1-1 0,0 1 0,-4 2 0,2-3-47,1 0-1,-1 0 1,0-1-1,1 1 1,-1 0-1,0-1 1,0 0 0,1 0-1,-1 0 1,0 0-1,0 0 1,1 0-1,-1-1 1,0 1-1,-3-2 1,-3 0-9,1 1-1,-1 0 1,1 1 0,-1 0 0,1 0-1,-1 1 1,1 0 0,-1 0 0,1 1-1,-1 0 1,1 1 0,0 0 0,-12 6-1,-9 6 10,1 2-1,-34 25 0,0 1-37,-3-4 31,-1-3 0,-1-2 0,-2-4 0,-1-3 1,-2-2-1,0-4 0,-1-3 0,-129 14 0,-110 8-24,152-17 0,-164 3 0,-315 2 21,205-5-7,94-8-8,-351 9 8,-5 12-45,-17 7 38,462-32 0,-511-3-7,88-5-23,-87 46-66,297 16 30,16-2 41,391-58-1,-1-3 0,1-2 0,-1-3 0,1-2 0,0-3-1,-63-17 1,81 13 6,2 0-1,-1-3 0,2-1 1,0-2-1,1-1 0,0-1 1,2-3-1,1 0 0,-48-46 0,34 20-1,2-1-1,3-2 1,2-2-1,2-2 0,3-1 1,3-2-1,-25-62 0,-9-46-20,-58-238 1,-46-459-764,85-11 789,71 612-4,26-320 0,3 415-70,7 1 0,7 1 0,52-163 1,-56 248 63,3 1 0,3 1 0,64-109 0,-65 137 15,2 2 1,3 1 0,2 1-1,2 2 1,80-70 0,-26 38-8,3 4 1,4 4 0,2 5 0,3 4 0,3 5 0,2 5-1,2 5 1,2 4 0,211-44 0,-128 48 22,622-131 19,621-160 14,410 10-37,-1326 275-6,2 36-8,-268 6 7,73-10 15,44 1 11,407 44 18,-758-31-23,262 35-7,-226-27 5,-1 3 1,99 38 0,-112-33 83,0 1 0,81 51 1,-111-59-11,0 0 0,-2 1 1,1 1-1,-2 0 0,0 1 1,-1 0-1,0 2 1,-1-1-1,-1 1 0,10 22 1,14 41 35,-26-56-80,1 0-1,1 0 1,27 42-1,-35-62-189,-1-1 0,1 0 0,0-1-1,-1 1 1,1 0 0,1-1 0,-1 0 0,0 1 0,1-1 0,-1-1-1,1 1 1,-1 0 0,1-1 0,0 0 0,0 0 0,6 1 0,-6-1-210,-1-1 1,1 0-1,0 0 1,0-1-1,0 1 1,-1-1-1,1 0 1,0 0 0,-1 0-1,1 0 1,0 0-1,-1-1 1,0 0-1,1 0 1,-1 0-1,0 0 1,5-4-1,27-34-9128</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5.442"/>
    </inkml:context>
    <inkml:brush xml:id="br0">
      <inkml:brushProperty name="width" value="0.025" units="cm"/>
      <inkml:brushProperty name="height" value="0.025" units="cm"/>
    </inkml:brush>
  </inkml:definitions>
  <inkml:trace contextRef="#ctx0" brushRef="#br0">0 63 6182,'0'0'9806,"2"-9"-7377,7-31-790,-3 27 195,-2 17-937,1 14-414,0 36 96,-3 0 0,-6 74 0,0-7-159,3-121-415,1 1-1,0-1 1,0 1 0,0-1 0,-1 1-1,1-1 1,0 1 0,0-1 0,0 1 0,0 0-1,0-1 1,0 1 0,0-1 0,0 1 0,0-1-1,0 1 1,1 0 0,-1-1 0,0 1-1,0-1 1,0 1 0,1-1 0,-1 1 0,0-1-1,1 1 1,-1-1 0,0 0 0,1 1 0,-1-1-1,0 1 1,1-1 0,-1 0 0,1 1-1,-1-1 1,1 0 0,-1 1 0,1-1 0,-1 0-1,1 0 1,-1 0 0,1 1 0,0-1 0,-1 0-1,1 0 1,-1 0 0,1 0 0,-1 0 0,1 0-1,0 0 1,-1 0 0,1 0 0,-1 0-1,1-1 1,-1 1 0,1 0 0,-1 0 0,1 0-1,-1-1 1,1 1 0,-1 0 0,1-1 0,-1 1-1,1 0 1,0-1 0,29-28 634,42-74 379,-51 70-991,1 0 0,2 2 0,31-31 0,-53 60-40,0 0 0,0 0-1,0 0 1,0 0-1,1 0 1,-1 0 0,1 1-1,-1 0 1,1-1 0,0 1-1,-1 0 1,1 0-1,0 0 1,0 0 0,4 0-1,-6 2 5,0-1 1,0 1-1,0-1 0,1 1 0,-1 0 1,0-1-1,0 1 0,0 0 0,0 0 0,0 0 1,0 0-1,0 0 0,0 0 0,0 0 1,-1 0-1,1 0 0,0 0 0,-1 0 0,1 0 1,-1 1-1,1-1 0,-1 0 0,1 1 1,-1-1-1,0 0 0,0 0 0,0 1 1,0-1-1,0 0 0,0 1 0,0-1 0,0 0 1,-1 3-1,1 42 157,-8 48-1,2-24 33,6-69-194,0 0 0,-1 0 0,1 0 0,0 0 0,0 0 0,0 0 0,0 0 0,0 0 0,0 0 0,0 0 0,0 0 0,1 0 0,-1 0 0,0-1 0,0 1 0,1 0 0,-1 0 0,1 0 0,-1 0-1,1 0 1,-1-1 0,1 1 0,0 0 0,-1 0 0,1-1 0,0 1 0,-1 0 0,1-1 0,0 1 0,0-1 0,0 1 0,-1-1 0,3 1 0,-1-1-163,0 0 0,0 0 0,1 0 0,-1 0 0,0-1 0,0 1 0,0-1 0,0 0 0,0 0 0,0 1-1,0-1 1,0 0 0,-1-1 0,1 1 0,3-2 0,36-40-7243,-16 16 1542</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6.127"/>
    </inkml:context>
    <inkml:brush xml:id="br0">
      <inkml:brushProperty name="width" value="0.025" units="cm"/>
      <inkml:brushProperty name="height" value="0.025" units="cm"/>
    </inkml:brush>
  </inkml:definitions>
  <inkml:trace contextRef="#ctx0" brushRef="#br0">92 375 9385,'0'0'9209,"-10"9"-8676,0 0-284,0 1 0,1 1 0,1 0-1,-13 19 1,18-25-140,0 0-1,0 1 1,0-1 0,1 1-1,0-1 1,0 1 0,1 0-1,-1 0 1,1 0 0,1 0-1,-1 0 1,1 0 0,0 0-1,0 0 1,1 0 0,1 6-1,-2-11-103,0 0 0,0-1 0,0 1 0,1 0 1,-1-1-1,0 1 0,1 0 0,-1 0 0,1-1 0,-1 1 0,1-1 0,-1 1 0,1 0 0,-1-1 0,1 1 0,-1-1 0,1 1 0,0-1 0,-1 0 0,1 1 0,0-1 0,0 0 0,-1 1 0,1-1 0,0 0 0,-1 0 0,1 1 0,0-1 0,1 0 0,27-8 166,22-25 239,-27 11-283,-1-1 0,27-36 1,-41 47-157,0 0 0,-1-1 0,0 0-1,-1-1 1,0 0 0,-1 0 0,5-18 0,-33 63 253,10-2-41,1 1-1,2 1 0,1 0 0,1 0 0,2 1 0,1 0 1,0 34-1,4-64-184,0 0 1,0 0 0,0 0 0,0 0-1,0 0 1,0 0 0,1 0-1,-1 0 1,1 0 0,0 0-1,-1 0 1,1 0 0,0 0 0,0-1-1,0 1 1,0 0 0,0 0-1,3 2 1,-3-4 5,0 1 1,1 0-1,-1-1 1,0 1-1,1-1 0,-1 1 1,0-1-1,1 0 1,-1 0-1,0 1 0,1-1 1,-1 0-1,1 0 0,-1 0 1,0-1-1,1 1 1,-1 0-1,1 0 0,-1-1 1,2 0-1,4-2 36,1 0 0,-1-1 0,0 0 0,-1-1 0,1 1 0,-1-1 0,0 0 0,6-6 0,12-17-46,-1 0-1,-1-2 1,-1 0-1,-2-1 1,-1-1 0,-1-1-1,-2-1 1,-1 0 0,-2-1-1,-2 0 1,-1 0 0,-1-1-1,-2-1 1,-2 1 0,0-66-1,-4 102 11,0-1-1,0 0 1,0 1-1,0-1 1,1 0-1,-1 1 1,0-1-1,0 0 1,-1 1-1,1-1 1,0 0-1,0 0 1,0 1-1,0-1 1,-1 1-1,1-1 1,0 0-1,0 1 1,-1-1-1,1 0 1,-1 1-1,1-1 1,0 1-1,-1-1 1,1 1-1,-1-1 1,1 1-1,-1 0 1,1-1-1,-1 1 1,-1-1-1,-17 11-22,-16 33-63,9-3 151,1 1-1,3 2 1,1 0-1,2 1 1,-14 50-1,32-91-68,0 1-1,0 0 1,1-1-1,-1 1 1,1-1-1,0 1 0,0 0 1,0-1-1,1 6 1,0-8-2,-1 0 1,1 0 0,-1 0-1,1 0 1,0 0 0,-1 0-1,1 0 1,0-1-1,0 1 1,-1 0 0,1 0-1,0-1 1,0 1 0,0 0-1,0-1 1,0 1-1,0-1 1,0 1 0,0-1-1,0 1 1,0-1 0,1 0-1,-1 0 1,0 0-1,0 1 1,0-1 0,0 0-1,0 0 1,1 0 0,0-1-1,12 0-25,1-1 0,-1 0 0,0-1 0,20-8 0,-24 8-50,0-1-1,0 2 1,0-1-1,0 1 1,0 1-1,0-1 1,1 2-1,-1 0 1,0 0-1,14 2 1,-22-1 111,0 0 0,0 0 0,0 1 1,0-1-1,0 0 0,-1 1 1,1-1-1,-1 1 0,1 0 0,-1-1 1,0 1-1,1 0 0,-1 0 1,0 0-1,0 0 0,-1 0 1,1 0-1,0 0 0,0 0 0,-1 0 1,0 1-1,1-1 0,-1 4 1,3 58 1768,-3-53-1349,0-2-310,-1 0 90,1 1-1,1 0 1,-1-1 0,4 15-1,-3-23-267,-1 0 1,0 0-1,0 0 0,0 0 0,1-1 0,-1 1 0,1 0 0,-1 0 1,1 0-1,-1 0 0,1 0 0,-1-1 0,1 1 0,0 0 0,-1 0 1,1-1-1,0 1 0,0 0 0,0-1 0,-1 1 0,1-1 0,0 1 0,0-1 1,0 0-1,0 1 0,0-1 0,0 0 0,0 1 0,0-1 0,0 0 1,0 0-1,0 0 0,0 0 0,0 0 0,0 0 0,0 0 0,0-1 1,0 1-1,0 0 0,0 0 0,0-1 0,-1 1 0,1-1 0,0 1 1,0 0-1,0-1 0,0 0 0,0 1 0,-1-1 0,1 0 0,0 1 0,-1-1 1,1 0-1,0-1 0,3 0-667,-1-1 1,0-1-1,0 1 0,0 0 1,0-1-1,-1 1 1,4-7-1,13-31-8519,-6 6-576</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6.470"/>
    </inkml:context>
    <inkml:brush xml:id="br0">
      <inkml:brushProperty name="width" value="0.025" units="cm"/>
      <inkml:brushProperty name="height" value="0.025" units="cm"/>
    </inkml:brush>
  </inkml:definitions>
  <inkml:trace contextRef="#ctx0" brushRef="#br0">1 130 14638,'0'0'8162,"10"4"-7436,-4-1-604,-4-1-70,1-1 0,0 0 1,0 1-1,0-1 1,0 0-1,0 0 0,0-1 1,0 1-1,0-1 1,0 1-1,0-1 1,0 0-1,0 0 0,0 0 1,0-1-1,0 1 1,0-1-1,0 0 0,0 1 1,0-1-1,0-1 1,0 1-1,0 0 1,-1-1-1,4-1 0,-1-1 37,55-47 458,-55 47-470,-1 0 1,0-1 0,0 1-1,-1-1 1,0 0 0,1 0-1,-2 0 1,1-1-1,0 1 1,2-12 0,-5 17-48,1-1 1,-1 1-1,0-1 1,0 1-1,0-1 0,0 1 1,0-1-1,0 1 1,0-1-1,0 1 1,-1-1-1,1 1 1,0-1-1,0 1 0,0-1 1,0 1-1,-1 0 1,1-1-1,0 1 1,0-1-1,-1 1 1,1-1-1,0 1 0,-1 0 1,1-1-1,0 1 1,-1 0-1,1 0 1,-1-1-1,1 1 1,-1 0-1,1 0 0,0-1 1,-1 1-1,1 0 1,-1 0-1,1 0 1,-1 0-1,1 0 1,-1 0-1,1 0 0,-1 0 1,1 0-1,-1 0 1,1 0-1,-1 0 1,1 0-1,-1 0 1,1 0-1,-1 0 1,1 1-1,-1-1 0,1 0 1,0 0-1,-1 0 1,1 1-1,-1-1 1,0 1-1,-29 15 277,21-7-224,1 0 1,0 0-1,0 1 0,1 0 1,0 0-1,1 0 0,0 1 1,1 0-1,0 0 0,1 1 1,0-1-1,1 1 0,0 0 1,0 0-1,2 0 0,-1 0 1,2 23-1,0-32-81,1 0-1,0 0 1,-1 0-1,1-1 1,1 1-1,-1 0 1,0 0-1,1-1 1,-1 1-1,1-1 0,0 1 1,0-1-1,0 0 1,0 0-1,0 0 1,0 0-1,1 0 1,-1 0-1,1 0 1,-1-1-1,1 1 1,0-1-1,-1 0 1,1 0-1,0 0 1,0 0-1,0 0 1,0-1-1,0 1 1,4-1-1,3 1-528,0 0 0,1 0 0,-1-1 1,0-1-1,1 0 0,-1 0 0,20-6 0,21-17-6765</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7.235"/>
    </inkml:context>
    <inkml:brush xml:id="br0">
      <inkml:brushProperty name="width" value="0.025" units="cm"/>
      <inkml:brushProperty name="height" value="0.025" units="cm"/>
    </inkml:brush>
  </inkml:definitions>
  <inkml:trace contextRef="#ctx0" brushRef="#br0">0 94 6951,'0'0'14178,"1"-11"-13452,-1 8-679,-1 0 0,1 0 0,1 0-1,-1 0 1,0-1 0,1 1 0,-1 0-1,1 0 1,0 0 0,0 0 0,0 0-1,1 0 1,-1 1 0,1-1 0,0 0-1,-1 1 1,1-1 0,0 1 0,0-1-1,1 1 1,-1 0 0,0 0 0,1 0-1,-1 0 1,1 1 0,0-1 0,0 1-1,0-1 1,-1 1 0,1 0-1,0 0 1,0 0 0,1 0 0,-1 1-1,0-1 1,5 1 0,-6-1-43,0 1 0,0 0 0,0-1 0,0 1-1,0 0 1,0 0 0,0 0 0,0 0 0,0 0 0,0 1 0,0-1 0,0 1 0,0-1-1,0 1 1,0-1 0,0 1 0,0 0 0,-1 0 0,1 0 0,0 0 0,-1 1 0,1-1-1,0 0 1,1 3 0,-1-1 10,-1 1 0,0 0-1,1 0 1,-1 0 0,-1 0-1,1 0 1,-1 0 0,1 0-1,-1 0 1,0 0 0,-1 6 0,-1 8 95,-1 0 1,-1 0 0,-1 0 0,0-1 0,-11 25 0,9-25 106,0 1 1,2 0 0,0 0-1,0 0 1,-1 23 0,6-40-214,0 0 0,-1-1 0,1 1 0,0 0 0,0-1 0,0 1 0,0 0 0,0-1 1,0 1-1,0-1 0,0 1 0,0 0 0,0-1 0,1 1 0,-1 0 0,0-1 0,0 1 0,1-1 0,-1 1 0,0 0 1,1-1-1,-1 1 0,0-1 0,1 1 0,-1-1 0,1 1 0,-1-1 0,1 0 0,-1 1 0,1-1 0,-1 1 0,1-1 1,-1 0-1,1 0 0,0 1 0,-1-1 0,1 0 0,-1 0 0,1 0 0,0 1 0,-1-1 0,1 0 0,0 0 0,-1 0 1,1 0-1,0 0 0,-1-1 0,1 1 0,0 0 0,-1 0 0,1 0 0,-1 0 0,1-1 0,0 1 0,-1 0 0,2-1 1,33-22 295,-4-5-146,-1-1 0,-1-1 0,-2-2 0,-1 0 0,39-68 0,-74 123-79,1 0 0,1 1 0,1 0-1,1 0 1,-3 47 0,8-70-62,0 0 0,0 0 1,0-1-1,0 1 0,0 0 0,0 0 0,0 0 0,0 0 0,0 0 0,0 0 1,1 0-1,-1-1 0,0 1 0,1 0 0,-1 0 0,1 0 0,-1-1 1,1 1-1,-1 0 0,1 0 0,-1-1 0,1 1 0,0-1 0,-1 1 1,1 0-1,0-1 0,-1 1 0,1-1 0,0 0 0,0 1 0,1 0 0,0-1 30,0 0-1,1 0 0,-1 0 0,0 0 0,1-1 0,-1 1 0,0 0 0,0-1 0,1 0 1,-1 1-1,0-1 0,2-1 0,7-4 137,-1 1 1,0-1-1,-1-1 1,11-8-1,10-14-42,-2-2-1,-1-1 1,-1-1 0,35-59-1,-45 76-209,-15 16 76,-1 0-1,0 0 1,1 0-1,-1 1 0,1-1 1,-1 0-1,0 0 1,1 1-1,-1-1 1,0 0-1,1 1 0,-1-1 1,0 0-1,0 1 1,1-1-1,-1 1 1,0-1-1,0 0 0,0 1 1,0-1-1,1 1 1,-1-1-1,0 1 1,0-1-1,0 1 0,0-1 1,0 1-1,0-1 1,0 1-1,-1 56 400,0-37-93,0 12-56,0-21-160,0 1 0,1 0 0,1 0 0,0 0 0,5 20 0,-6-30-94,1 1-1,0 0 1,1-1-1,-1 1 1,0-1-1,1 1 1,-1-1-1,1 0 1,0 1-1,0-1 1,0 0-1,0 0 1,0 0-1,0-1 1,1 1-1,-1 0 1,1-1-1,-1 0 1,1 1-1,-1-1 1,1 0-1,0 0 1,0-1-1,-1 1 1,1-1-1,0 1 1,0-1-1,5 0 0,-2 1-369,-1-1 0,1-1-1,0 1 1,0-1-1,-1 0 1,1 0-1,0 0 1,-1-1-1,1 0 1,-1 0 0,0 0-1,8-5 1,27-24-7017</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7.843"/>
    </inkml:context>
    <inkml:brush xml:id="br0">
      <inkml:brushProperty name="width" value="0.025" units="cm"/>
      <inkml:brushProperty name="height" value="0.025" units="cm"/>
    </inkml:brush>
  </inkml:definitions>
  <inkml:trace contextRef="#ctx0" brushRef="#br0">39 27 11691,'0'0'11664,"0"17"-10356,-19 176 476,2-38-1123,15-79-495,2-75-163,0-1 0,0 1 0,0-1 0,0 1 0,-1 0 0,2-1 0,-1 1 1,0-1-1,0 1 0,0-1 0,0 1 0,0-1 0,0 1 0,0-1 0,1 1 0,-1-1 0,0 1 0,1-1 1,-1 1-1,0-1 0,1 1 0,-1-1 0,0 1 0,1-1 0,-1 0 0,1 1 0,-1-1 0,0 0 0,1 1 1,-1-1-1,1 0 0,-1 0 0,1 1 0,0-1 0,-1 0 0,1 0 0,-1 0 0,1 0 0,-1 0 0,1 0 1,-1 0-1,1 0 0,0 0 0,-1 0 0,1 0 0,-1 0 0,1 0 0,-1 0 0,1 0 0,-1-1 0,1 1 1,0-1-1,28-17 521,9-19-156,-1-1 0,-3-2 0,41-61 0,-30 41-291,91-127-104,-139 197-8927,-11 13 3542,-3-4-2307</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8.231"/>
    </inkml:context>
    <inkml:brush xml:id="br0">
      <inkml:brushProperty name="width" value="0.025" units="cm"/>
      <inkml:brushProperty name="height" value="0.025" units="cm"/>
    </inkml:brush>
  </inkml:definitions>
  <inkml:trace contextRef="#ctx0" brushRef="#br0">22 0 13004,'0'0'2691,"-18"74"-65,14-39-768,4-4-641,2-6-320,16-3-545,12-8-288,9-9 1,4-5-1058,9 0-1858,-1-11-1249,-5-11 1538,-2-4-2083,-8-2-1184</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8.573"/>
    </inkml:context>
    <inkml:brush xml:id="br0">
      <inkml:brushProperty name="width" value="0.025" units="cm"/>
      <inkml:brushProperty name="height" value="0.025" units="cm"/>
    </inkml:brush>
  </inkml:definitions>
  <inkml:trace contextRef="#ctx0" brushRef="#br0">125 37 11915,'0'0'3924,"-10"7"-758,-4 1-2164,1 1 1,-24 22-1,32-26-687,-1 0 0,1 1 0,1-1-1,-1 1 1,1 1 0,0-1 0,1 0-1,-1 1 1,1 0 0,-4 13 0,7-20-308,0 1 1,0-1 0,-1 1 0,1 0-1,0-1 1,0 1 0,0-1-1,0 1 1,0-1 0,0 1 0,0-1-1,0 1 1,0 0 0,1-1-1,-1 1 1,0-1 0,0 1-1,0-1 1,1 1 0,-1-1 0,0 1-1,1-1 1,-1 1 0,0-1-1,1 1 1,-1-1 0,0 0-1,1 1 1,-1-1 0,1 0 0,-1 1-1,1-1 1,-1 0 0,1 1-1,-1-1 1,1 0 0,-1 0 0,1 0-1,-1 0 1,1 1 0,-1-1-1,1 0 1,0 0 0,-1 0-1,1 0 1,-1 0 0,1 0 0,-1 0-1,1-1 1,0 1 0,-1 0-1,1 0 1,-1 0 0,1-1 0,-1 1-1,1 0 1,-1 0 0,1-1-1,0 1 1,35-17 186,34-33 179,28-19-785,-88 64 300,-1 0 0,1 0 0,0 1 0,0 0 1,0 1-1,0 0 0,1 0 0,15-1 0,-24 4 107,0 0-1,0 1 1,-1-1-1,1 1 1,0-1-1,-1 1 1,1-1-1,0 1 1,-1 0-1,1 0 1,-1 0-1,0 0 1,1 0-1,-1 0 1,1 0-1,-1 1 1,0-1 0,0 0-1,0 1 1,0-1-1,0 1 1,0-1-1,0 1 1,-1-1-1,1 1 1,0 0-1,-1-1 1,1 1-1,-1 0 1,0-1-1,0 1 1,1 2-1,1 12 148,0 0-1,0 28 1,-1-19 73,-1-22-208,0 0 0,1 0-1,-1-1 1,1 1 0,-1 0 0,1 0 0,0 0-1,0-1 1,0 1 0,1 0 0,-1-1-1,1 1 1,2 3 0,-3-5-6,1-1 0,-1 1 0,0 0 0,0-1 0,0 1 0,1-1 0,-1 1 0,0-1 0,1 0 0,-1 0 0,0 1 0,1-1 0,-1 0 0,0 0 0,1 0 0,-1 0 0,0-1 0,1 1 0,-1 0 0,0-1 0,1 1 0,-1 0 0,0-1 0,1 0 0,-1 1 0,0-1 0,0 0 0,0 1 0,0-1 0,0 0 0,0 0 0,1-1 0,14-11-732,-1 0-1,-1 0 0,17-21 0,34-50-7565,-64 84 8231,24-36-6565</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5.890"/>
    </inkml:context>
    <inkml:brush xml:id="br0">
      <inkml:brushProperty name="width" value="0.025" units="cm"/>
      <inkml:brushProperty name="height" value="0.025" units="cm"/>
    </inkml:brush>
  </inkml:definitions>
  <inkml:trace contextRef="#ctx0" brushRef="#br0">174 20 7175,'0'-1'515,"0"0"-1,1 0 1,0-1 0,-1 1 0,1 0 0,-1 0-1,1 0 1,0 0 0,0 1 0,0-1-1,-1 0 1,1 0 0,0 0 0,0 1 0,0-1-1,0 0 1,0 1 0,0-1 0,0 1 0,1-1-1,-1 1 1,0 0 0,0-1 0,0 1 0,3 0-1,-3 1-348,-1 0-1,1 0 0,0 0 0,0 0 0,0 0 1,-1 0-1,1 0 0,-1 1 0,1-1 1,-1 0-1,1 0 0,-1 1 0,0-1 1,1 0-1,-1 1 0,0-1 0,0 0 1,0 3-1,-3 72-402,-1-55 330,0 0 1,-10 27-1,7-29 474,2 1 0,-6 37 0,11-57-529,0 1 1,0 0 0,0-1-1,0 1 1,0 0 0,1-1-1,-1 1 1,0 0 0,0-1-1,1 1 1,-1 0 0,0-1-1,1 1 1,-1-1 0,0 1-1,1-1 1,-1 1 0,1-1-1,-1 1 1,1-1 0,-1 1-1,1-1 1,-1 1 0,1-1-1,0 0 1,-1 1 0,1-1-1,0 0 1,-1 0 0,1 1-1,0-1 1,-1 0 0,1 0-1,0 0 1,-1 0 0,2 0-1,31 0 369,-22 0-248,19-1-47,-19 0-101,0 1 1,0 0 0,0 0 0,0 1 0,21 5-1,-30-5-11,1 0 0,0 0 0,0 1 0,-1-1 0,1 1 0,-1-1 0,0 1 0,1 0 0,-1 0 0,0 0 0,0 0 0,0 0 0,0 1 0,0-1 0,-1 0 0,1 1 0,-1 0 0,1-1 0,-1 1 0,0 0 0,0 0 0,-1-1 0,1 1 0,0 0 0,-1 0 0,1 5 0,-1-3 41,1-1 0,-1 1 0,0-1 0,0 1 0,0-1 0,-1 1 0,0-1 0,0 1-1,0-1 1,0 0 0,-1 1 0,1-1 0,-1 0 0,0 0 0,-1 0 0,1 0 0,0 0 0,-7 5 0,4-4 155,0-1 0,0 0 0,0-1 0,-1 1 0,0-1 0,1 0 0,-1-1 0,0 0 0,-1 1 0,1-2 0,0 1 0,-13 1 0,-4 0 102,-1-1 1,1-1-1,-39-3 1,51 1-242,0 0 0,0-1 0,1-1 0,0 0 0,-1 0-1,1-1 1,0 0 0,0-1 0,1 0 0,-12-8 0,20 13-84,1-1-1,-1 1 1,0-1 0,0 1 0,0-1-1,0 1 1,1-1 0,-1 0 0,0 1-1,1-1 1,-1 0 0,0 0 0,1 1-1,-1-1 1,1 0 0,-1 0 0,1 0-1,-1 0 1,1 0 0,0 0-1,0 0 1,-1 0 0,1 1 0,0-1-1,0-2 1,1 3-63,-1-1 0,1 0 0,0 0 0,0 1 0,-1-1 0,1 0 0,0 1 0,0-1 0,0 1 0,0-1-1,0 1 1,0 0 0,0-1 0,0 1 0,0 0 0,0 0 0,0-1 0,0 1 0,1 0 0,70-1-4838,-58 2 3456,35-2-4832,3-5-4106</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8.948"/>
    </inkml:context>
    <inkml:brush xml:id="br0">
      <inkml:brushProperty name="width" value="0.025" units="cm"/>
      <inkml:brushProperty name="height" value="0.025" units="cm"/>
    </inkml:brush>
  </inkml:definitions>
  <inkml:trace contextRef="#ctx0" brushRef="#br0">51 26 5125,'0'0'6737,"-5"10"-3411,-4 6-2465,1-3-359,1 1 1,1-1 0,-9 26 0,15-38-508,0 0 0,0 0 0,0 0 0,0 0 0,0 0 0,0-1 0,1 1 0,-1 0 0,0 0 0,1 0 1,-1 0-1,1 0 0,-1 0 0,1-1 0,0 1 0,-1 0 0,1 0 0,-1-1 0,1 1 0,0 0 0,0-1 0,0 1 0,-1-1 1,1 1-1,0-1 0,0 1 0,0-1 0,0 0 0,0 1 0,1-1 0,37 12-225,-28-9 202,20 6 24,55 17 6,-80-23 10,1-1 0,-1 1-1,0 0 1,0 1 0,0-1 0,-1 1 0,0 0-1,1 1 1,-1-1 0,5 8 0,-9-11 127,0 1 1,0 0-1,0 0 1,0 0 0,-1 0-1,1 0 1,-1 0-1,1 0 1,-1 0-1,0 0 1,0 0-1,0 0 1,0 0 0,0 0-1,0 0 1,0 0-1,-1 0 1,1 0-1,-1 0 1,1 0-1,-1 0 1,0 0 0,0 0-1,0-1 1,0 1-1,0 0 1,0 0-1,-1-1 1,1 1-1,0-1 1,-3 3-1,-6 5 782,0 1 0,-1-2 0,-17 12 0,20-14-614,-14 10 544,6-4-447,0-1 1,0 0-1,-1-1 1,-1-1-1,-35 14 1,53-23-409,0 0 0,0 0 1,-1 0-1,1 0 0,0 1 1,-1-1-1,1 0 0,0 0 1,-1 0-1,1 0 0,0 0 1,-1 0-1,1 0 0,0 0 1,-1 0-1,1 0 0,0-1 1,-1 1-1,1 0 1,0 0-1,0 0 0,-1 0 1,1 0-1,0 0 0,-1-1 1,1 1-1,0 0 0,0 0 1,-1 0-1,1-1 0,0 1 1,0 0-1,0 0 0,-1-1 1,1 1-1,0 0 0,0-1 1,0 1-1,0 0 0,0 0 1,0-1-1,-1 1 0,4-20-578,14-16-953,59-93-3220,35-62-5725,-73 115 3540</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9.700"/>
    </inkml:context>
    <inkml:brush xml:id="br0">
      <inkml:brushProperty name="width" value="0.025" units="cm"/>
      <inkml:brushProperty name="height" value="0.025" units="cm"/>
    </inkml:brush>
  </inkml:definitions>
  <inkml:trace contextRef="#ctx0" brushRef="#br0">14 115 5317,'4'-9'5835,"2"-3"-3947,12-30 4456,-17 40-3953,-2 20-31,-16 136-510,-1 17-1346,16-124-342,2 70 353,0-106-346,1 0 0,1 0 0,0 0 0,1-1 0,0 1 0,0 0 0,10 19 0,-13-29-139,1 0 0,-1 0 0,1-1 0,-1 1 1,1 0-1,-1 0 0,1 0 0,-1 0 0,1-1 1,0 1-1,-1 0 0,1 0 0,0-1 0,0 1 1,0-1-1,-1 1 0,1-1 0,0 1 0,0-1 0,0 1 1,0-1-1,0 0 0,1 1 0,-1-2 12,0 1 0,0 0-1,-1-1 1,1 1 0,0 0-1,0-1 1,-1 1 0,1-1-1,0 1 1,-1-1 0,1 0-1,0 1 1,-1-1 0,1 0-1,-1 1 1,1-1 0,-1 0-1,1 0 1,-1 1 0,1-2-1,1-4 111,1 0-1,-1 0 1,0 0 0,-1 0-1,2-12 1,-2 1-38,0 0 0,-1-1 0,-1 1 0,-4-21 0,5 34-117,-1 0 0,0 0 1,0 0-1,0 0 1,0 0-1,-1 0 0,0 0 1,0 0-1,0 0 0,0 1 1,0-1-1,-1 1 1,1-1-1,-1 1 0,0 0 1,0 0-1,0 0 1,-1 1-1,1-1 0,-1 1 1,1 0-1,-1 0 0,-4-2 1,8 4-11,-1 0 0,1-1 0,0 1 0,0 0 0,0 0 0,-1-1 0,1 1 0,0 0 0,0 0 0,-1 0 0,1 0 0,0 0 0,0-1 0,-1 1 0,1 0 0,0 0 0,-1 0 0,1 0 0,0 0 0,-1 0 0,1 0 0,0 0 0,0 0 0,-1 0 0,1 0 1,0 0-1,-1 0 0,1 0 0,0 1 0,-1-1 0,1 0 0,0 0 0,0 0 0,-1 0 0,1 0 0,0 1 0,0-1 0,-1 0 0,1 0 0,0 0 0,0 1 0,0-1 0,-1 0 0,1 0 0,0 1 0,0-1 0,0 0 0,0 0 0,0 1 0,0-1 0,-1 0 0,1 1 0,0-1 0,0 0 0,0 1 0,0-1 0,0 0 0,0 0 0,0 1 0,0-1 0,0 0 0,0 1 0,1-1 1,12 18-941,-5-15 688,0 1 1,1-1-1,-1-1 1,1 1-1,-1-1 1,1-1-1,0 0 1,-1 0-1,1 0 1,0-1-1,9-1 1,4-1-392,-1-1 0,1 0 0,28-9 0,-10-5-30,-33 13 888,1 1 1,0-1-1,1 1 1,-1 1 0,1-1-1,15-1 1,-24 50 3849,0-44-3999,0-1 1,0 1-1,0-1 1,0 1-1,0-1 1,0 1-1,0-1 0,0 0 1,1 1-1,-1-1 1,1 1-1,-1-1 1,1 0-1,-1 1 1,1-1-1,0 0 1,-1 0-1,1 1 1,0-1-1,0 0 1,0 0-1,1 1 1,1-1-28,-1-1 0,0 1 0,1-1 0,-1 1 0,1-1 0,-1 0 1,1 0-1,-1 0 0,1 0 0,-1-1 0,1 1 0,4-2 0,57-21-137,-55 19-60,-1 0-1,1 1 0,0-1 1,0 2-1,1-1 0,-1 1 1,19-1-1,-27 3 158,0 0 0,0 0 1,1 0-1,-1 1 0,0-1 0,0 0 1,0 1-1,0-1 0,0 1 0,0-1 1,0 1-1,0-1 0,0 1 1,0 0-1,0 0 0,0-1 0,0 1 1,0 0-1,0 0 0,-1 0 0,1 0 1,0 0-1,0 1 0,11 31-127,-11-29 107,0 0 0,0-1 0,0 1-1,1-1 1,-1 1 0,1-1-1,-1 0 1,1 0 0,3 4 0,-4-6 0,1 0 1,-1-1 0,0 1-1,0-1 1,1 1 0,-1-1-1,0 0 1,1 1 0,-1-1 0,0 0-1,1 0 1,-1 0 0,0 0-1,1 0 1,-1 0 0,0 0-1,1 0 1,-1-1 0,0 1-1,1-1 1,-1 1 0,0-1 0,1 1-1,-1-1 1,0 1 0,0-1-1,0 0 1,0 0 0,0 0-1,0 0 1,1-1 0,10-7-671,0-1 1,-1-1 0,0 0-1,-1 0 1,0-1 0,13-20-1,43-85-3826,-38 59 3371,10-31-5666,-17 39 4073,1 1 3389,10-16 9061,-42 110-5182,-10 11-3751,2 0 0,3 2 0,2 0 0,3 0 0,3 1 0,-1 100 0,8-159-765,5 47-16,-5-46 16,0 1 1,1 0 0,-1-1-1,0 1 1,1 0 0,-1-1-1,1 1 1,0 0 0,-1-1-1,1 1 1,0-1 0,0 1-1,0-1 1,0 0 0,0 1-1,0-1 1,1 0 0,-1 0-1,0 0 1,1 0 0,-1 0-1,1 0 1,1 1 0,-2-2 15,-1-1 0,1 1 1,0 0-1,0 0 0,0-1 1,0 1-1,-1-1 0,1 1 1,0 0-1,0-1 0,-1 0 1,1 1-1,0-1 0,-1 1 1,1-1-1,0 0 0,-1 0 1,1 1-1,-1-1 0,1 0 1,-1 0-1,0 1 0,1-1 1,-1 0-1,0 0 0,0 0 1,1 0-1,-1 0 0,0 0 1,0 1-1,0-2 0,6-36 204,-6 33-193,2-7 19,-1 3-29,1 0 0,-1 0 1,-1 0-1,1 0 0,-2-1 0,1 1 1,-1 0-1,0 0 0,-5-13 0,6 22-23,0-1 0,0 1 0,0-1 0,-1 1 0,1-1 0,0 1 0,0-1 0,-1 1 0,1-1 0,-1 1 0,1 0 0,0-1 0,-1 1 0,1 0 0,-1-1 0,1 1 0,-1 0 0,1 0 0,-1-1 0,1 1 0,-1 0 0,1 0 0,-1 0 0,1 0 0,-1-1 0,1 1 0,-1 0 0,1 0 0,-1 0 0,1 0 0,-1 0 0,1 0 0,-1 1 0,0-1 0,1 0 0,-1 0 0,1 0-1,-1 0 1,1 1 0,-1-1 0,1 0 0,0 1 0,-1-1 0,1 0 0,-1 1 0,1-1 0,-1 0 0,1 1 0,-1 0 0,1 0 0,0-1 0,-1 1 0,1-1 0,0 1 0,0 0 0,0-1 0,0 1 0,0 0 0,0-1 0,0 1 0,0 0 0,0 0 0,0-1 0,0 1 0,0 0 0,0-1 0,0 1 0,1-1 0,-1 1 0,0 0 0,0-1 0,1 1 0,-1 0 0,0-1 0,1 1 0,-1-1 0,1 1 0,-1-1 0,1 1 0,-1-1 0,1 0 0,-1 1 0,1-1 0,-1 1 0,1-1 0,0 0 0,-1 0 0,1 1 0,0-1 0,-1 0 0,1 0 0,-1 0 0,2 1 0,6 1 26,0-1 0,0 1 0,0-1 0,0-1 0,0 1 0,1-1 0,-1-1 0,0 0 0,0 0 0,0 0 0,0-1 0,0 0 0,-1-1 0,1 0 0,-1 0 0,9-5 0,-5 3 84,0-2 0,0 1 1,0-2-1,-1 1 0,0-1 0,0-1 1,-1 0-1,0 0 0,11-17 0,-20 26-47,1 0-1,-1-1 0,1 1 1,-1 0-1,0-1 0,0 1 1,1 0-1,-1-1 0,0 1 1,0-1-1,1 1 1,-1 0-1,0-1 0,0 1 1,0-1-1,0 1 0,0-1 1,1 1-1,-1-1 0,0 1 1,0 0-1,0-1 0,0 1 1,0-1-1,0 1 1,-1-1-1,1 1 0,0-1 1,0 1-1,0-1 0,-14 3 752,-18 17-448,24-12-326,-1 1 0,2 0 0,-1 1 1,1 0-1,0 0 0,-10 20 0,14-23-26,0 0 1,0 0-1,1 0 1,0 1-1,0-1 1,1 1-1,-1-1 1,2 1-1,-1-1 1,1 1-1,0 0 1,0-1-1,2 10 1,-1-13-36,0 0 0,1 0 0,-1 0 0,1 0 0,0-1 0,0 1 0,0 0 0,0-1 0,1 0 0,-1 1 0,1-1 0,-1 0 0,1 0 0,0-1 0,0 1 0,0 0 0,0-1 0,0 0 0,0 1 0,0-1 0,0-1 0,0 1 0,1 0 0,-1-1 0,0 0 0,6 1 0,7 0-1163,1 0 0,0-1 1,32-5-1,4-8-6172</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0.183"/>
    </inkml:context>
    <inkml:brush xml:id="br0">
      <inkml:brushProperty name="width" value="0.025" units="cm"/>
      <inkml:brushProperty name="height" value="0.025" units="cm"/>
    </inkml:brush>
  </inkml:definitions>
  <inkml:trace contextRef="#ctx0" brushRef="#br0">81 1 18289,'0'14'2659,"-6"16"-2147,-8 13-63,2 14-225,-1 11-160,2 5 32,4-2-96,4-7 32,3-8-96,0-11 0,0-14-1153,4-14-833,-4-13-897,-18-17-7975</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0.632"/>
    </inkml:context>
    <inkml:brush xml:id="br0">
      <inkml:brushProperty name="width" value="0.025" units="cm"/>
      <inkml:brushProperty name="height" value="0.025" units="cm"/>
    </inkml:brush>
  </inkml:definitions>
  <inkml:trace contextRef="#ctx0" brushRef="#br0">19 260 3523,'-4'-14'7602,"2"3"-6646,-2-1 227,1-1 1,1 0 0,-2-24 0,4 32-1023,0 1 0,1-1 1,-1 0-1,1 1 1,0-1-1,0 1 0,0-1 1,1 1-1,-1 0 0,1 0 1,0 0-1,0-1 0,1 2 1,-1-1-1,1 0 0,0 0 1,4-3-1,6-3 66,0 1-1,0 1 1,0 0-1,1 1 1,0 0 0,1 1-1,0 1 1,0 0-1,0 1 1,0 0-1,1 2 1,-1 0 0,1 0-1,-1 1 1,1 1-1,0 1 1,18 3 0,-30-4-191,-1 0 1,1 1 0,-1-1 0,1 1 0,-1 0 0,1 0 0,-1 0 0,1 1 0,-1-1 0,0 1 0,0 0 0,0 0 0,0 0 0,0 0 0,0 0 0,0 1 0,-1-1 0,1 1 0,-1-1 0,0 1 0,0 0 0,0 0-1,0 0 1,0 1 0,-1-1 0,1 0 0,-1 1 0,0-1 0,0 1 0,0-1 0,0 1 0,-1-1 0,0 1 0,1-1 0,-1 1 0,0 0 0,-1-1 0,0 6 0,-2 5 419,0 0 0,0 0 0,-2 0 0,0-1 0,0 1 1,-1-1-1,-1 0 0,-11 15 0,-10 11 559,16-24-645,2 0 0,-15 26 0,24-41-374,1 0 0,0 0 0,0 1 0,0-1 0,0 0 0,0 0 0,0 1 0,0-1 0,0 0-1,0 0 1,0 1 0,0-1 0,0 0 0,0 0 0,0 1 0,0-1 0,0 0 0,0 0 0,1 0 0,-1 1 0,0-1 0,0 0 0,0 0 0,0 1 0,0-1 0,0 0 0,1 0 0,-1 0 0,0 0 0,0 1 0,0-1 0,1 0 0,-1 0 0,0 0 0,0 0 0,0 0 0,1 0 0,-1 0 0,0 1 0,17 2-58,26-2-25,-34-2-9,0 1 17,16 0-294,-1 0 0,0 2 0,0 1 0,29 6 0,-47-7 309,-1 0 0,0-1 0,0 2 0,0-1 0,0 1 0,0-1 1,0 1-1,0 1 0,-1-1 0,7 7 0,-9-7 71,0-1 0,0 1 0,0 0 0,0 0 0,-1 1 0,1-1 0,-1 0 0,0 0 0,1 1 0,-2-1 0,1 1 0,0-1 0,-1 1 0,0-1 0,1 1 0,-1-1 0,-1 1 0,0 4 0,0-1 121,-2 1 1,1-1 0,-1 0 0,0 0-1,0-1 1,-1 1 0,0 0 0,0-1-1,0 0 1,-1 0 0,0 0 0,0-1-1,-1 0 1,0 0 0,0 0 0,-11 7-1,-6 3 380,-1-2-1,0 0 0,-34 13 0,39-19-507,0-1 0,-1 0 0,1-2 0,-24 3 0,38-6 0,0 0 0,0 0 0,0-1 0,0 0 0,-1 0 0,1-1 0,0 1 0,0-1 0,0 0 0,0 0 0,0-1 0,0 1 0,1-1 0,-1 0 0,0-1 0,1 1 0,-1-1 0,1 0 0,0 0 0,0 0 0,-5-5 0,8 6-90,0 1 0,-1-1 0,1 0-1,0 1 1,0-1 0,0 0 0,0 0 0,0 0 0,0 0 0,0 1 0,1-1-1,-1-1 1,1 1 0,-1 0 0,1 0 0,0 0 0,0 0 0,0 0 0,0 0-1,0 0 1,0 0 0,0 0 0,1 0 0,-1 0 0,1 0 0,0 0 0,0 0-1,-1 0 1,1 0 0,0 0 0,1 0 0,-1 1 0,0-1 0,0 0 0,1 1-1,-1-1 1,1 1 0,-1-1 0,1 1 0,0 0 0,0 0 0,-1 0-1,1 0 1,2-1 0,11-5-1201,-1 1 0,1 0-1,0 1 1,26-5 0,-29 7 667,33-9-4330,-2 2-1698</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0.959"/>
    </inkml:context>
    <inkml:brush xml:id="br0">
      <inkml:brushProperty name="width" value="0.025" units="cm"/>
      <inkml:brushProperty name="height" value="0.025" units="cm"/>
    </inkml:brush>
  </inkml:definitions>
  <inkml:trace contextRef="#ctx0" brushRef="#br0">0 195 12940,'0'0'9140,"8"3"-7843,-4-2-1144,0 1 0,-1-1 1,1-1-1,0 1 0,0 0 0,0-1 1,-1 0-1,1 0 0,0 0 0,0 0 1,0-1-1,0 0 0,-1 1 0,1-1 1,0-1-1,0 1 0,-1 0 1,1-1-1,-1 0 0,0 0 0,1 0 1,-1 0-1,0 0 0,0-1 0,0 0 1,0 1-1,-1-1 0,1 0 0,-1 0 1,2-4-1,1 1 30,0-1 0,0 1 0,-1-1 0,-1 0 0,1 0 0,-1-1 0,0 1 1,-1-1-1,1 0 0,-1 0 0,-1 1 0,0-1 0,0 0 0,-1 0 0,1 0 0,-3-13 0,2 20-164,0 0-1,0 0 1,-1 0-1,1 0 1,0 0 0,-1 0-1,1 0 1,-1 0-1,1 0 1,-1 0-1,0 0 1,1 1-1,-1-1 1,0 0-1,1 0 1,-1 1 0,0-1-1,0 0 1,0 1-1,0-1 1,0 1-1,0-1 1,0 1-1,0-1 1,0 1 0,0 0-1,0 0 1,0-1-1,0 1 1,0 0-1,0 0 1,0 0-1,0 0 1,0 0-1,0 0 1,-2 1 0,0-1-33,0 1 1,0 0-1,1 0 1,-1 0 0,0 0-1,0 0 1,1 0 0,-1 1-1,1 0 1,-1-1-1,1 1 1,-3 3 0,-3 5-13,0 0 0,1 0-1,1 0 1,-1 1 0,2 0 0,0 1 0,0-1 0,-6 25 0,7-17 13,0 0 1,1 1-1,1-1 1,1 1 0,1 21-1,0-38-37,1 1 0,-1 0-1,1 0 1,0-1 0,0 1-1,0 0 1,0-1 0,1 1 0,-1-1-1,1 1 1,0-1 0,0 0 0,0 0-1,1 0 1,-1 0 0,1 0 0,0 0-1,-1-1 1,1 0 0,0 1 0,0-1-1,1 0 1,-1 0 0,0 0-1,1-1 1,-1 1 0,1-1 0,0 0-1,-1 0 1,1 0 0,0-1 0,0 1-1,6-1 1,0 1-826,0-1 0,-1-1 1,1 1-1,-1-2 0,1 1 0,-1-1 0,1-1 0,-1 0 0,0 0 1,0-1-1,-1 0 0,15-8 0,17-20-6390</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1.563"/>
    </inkml:context>
    <inkml:brush xml:id="br0">
      <inkml:brushProperty name="width" value="0.025" units="cm"/>
      <inkml:brushProperty name="height" value="0.025" units="cm"/>
    </inkml:brush>
  </inkml:definitions>
  <inkml:trace contextRef="#ctx0" brushRef="#br0">70 101 4164,'-6'11'11520,"3"-3"-10713,-13 27 2140,-14 42 0,27-66-2668,0-1 0,0 1 0,1-1 0,0 1 0,1 0 0,0 0 0,1-1 0,0 1 0,1 0-1,2 13 1,-2-22-267,0 1 0,0-1 0,1 0 0,-1 1 0,1-1 0,-1 0 0,1 0 0,0 0 0,0 0-1,0 0 1,0 0 0,0 0 0,0-1 0,0 1 0,1-1 0,-1 1 0,0-1 0,1 0 0,-1 0 0,1 0-1,0 0 1,-1-1 0,1 1 0,0-1 0,-1 1 0,1-1 0,0 0 0,4 0 0,0 0 32,-1-1 1,0 1 0,0-1-1,0 0 1,0 0-1,0-1 1,0 0 0,0 0-1,0 0 1,0-1 0,9-5-1,-6 1 218,-1-1 0,0 0 0,0 0 0,-1-1 0,0 0 0,0 0-1,-1-1 1,0 1 0,-1-1 0,0 0 0,-1-1 0,0 0 0,0 1 0,-1-1-1,-1 0 1,0 0 0,2-19 0,-20 51 619,15-16-887,0-1-1,0 1 1,1 0-1,-1 0 1,1 0 0,0 0-1,0-1 1,1 1 0,-1 0-1,3 8 1,-2-11 3,-1-1-1,1 0 1,0 0 0,-1 1-1,1-1 1,0 0-1,0 0 1,0 0 0,0 0-1,0 0 1,0 0 0,0 0-1,0 0 1,0 0-1,1 0 1,-1-1 0,0 1-1,0 0 1,1-1 0,-1 1-1,0-1 1,1 0-1,-1 1 1,1-1 0,-1 0-1,1 0 1,-1 0 0,0 0-1,1 0 1,-1 0-1,1 0 1,-1-1 0,1 1-1,-1 0 1,0-1 0,1 1-1,-1-1 1,0 1-1,1-1 1,0-1 0,4-1 19,1-1 1,-1 0 0,0 0-1,-1-1 1,1 1 0,-1-1-1,0-1 1,0 1 0,0-1-1,-1 1 1,0-1 0,0-1-1,0 1 1,3-10 0,-1 4 10,-1-1 1,0 0 0,-1 0-1,0 0 1,-1-1-1,2-23 1,-4 26 9,0-34 114,-1 44-147,0 0-1,0-1 1,0 1 0,0 0 0,0-1-1,0 1 1,-1 0 0,1-1-1,0 1 1,-1 0 0,1-1 0,-1 1-1,1 0 1,-1 0 0,0 0 0,0-1-1,1 1 1,-1 0 0,0 0-1,0 0 1,0 0 0,0 0 0,-2-1-1,2 3-9,0-1 1,0 1-1,0-1 0,0 1 0,0 0 0,0-1 0,0 1 0,0 0 0,0 0 0,1 0 0,-1 0 0,0-1 0,0 1 1,1 0-1,-1 0 0,1 0 0,-1 0 0,1 1 0,-1-1 0,1 0 0,0 0 0,0 0 0,-1 0 0,1 0 0,0 0 1,0 1-1,0-1 0,0 0 0,0 2 0,0-1-7,-1 1 0,1 0 0,0-1 0,0 1 0,0 0 0,0-1 0,0 1 0,0 0 0,1-1-1,-1 1 1,1 0 0,2 4 0,-3-7-44,0 0 0,0 0 0,1 0 0,-1 0 0,0 0-1,0 0 1,1 1 0,-1-1 0,0 0 0,1 0 0,-1 0 0,0 0-1,1 0 1,-1 0 0,0 0 0,1 0 0,-1 0 0,0-1 0,0 1-1,1 0 1,-1 0 0,0 0 0,1 0 0,-1 0 0,0 0 0,0-1-1,1 1 1,-1 0 0,0 0 0,0 0 0,1-1 0,-1 1 0,0 0-1,0 0 1,0-1 0,1 1 0,-1 0 0,0 0 0,0-1 0,0 1-1,0 0 1,0-1 0,0 1 0,0 0 0,0 0 0,0-1 0,1 1-1,-1 0 1,0-1 0,0 1 0,-1 0 0,1-1 0,0 1 0,0 0-1,0-1 1,0 1 0,2-27-6496,-2 20 4032,0 0-5135</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8.845"/>
    </inkml:context>
    <inkml:brush xml:id="br0">
      <inkml:brushProperty name="width" value="0.025" units="cm"/>
      <inkml:brushProperty name="height" value="0.025" units="cm"/>
    </inkml:brush>
  </inkml:definitions>
  <inkml:trace contextRef="#ctx0" brushRef="#br0">200 86 6534,'0'0'10394,"-10"-3"-8841,5 1-1414,1 0-1,-1 1 1,0-1-1,0 1 0,0 0 1,0 0-1,0 1 0,0 0 1,0-1-1,0 2 1,-1-1-1,1 1 0,0-1 1,0 1-1,0 1 0,1-1 1,-1 1-1,0 0 1,0 0-1,1 0 0,-1 0 1,1 1-1,0 0 0,-7 5 1,5-1-88,0 0 0,0 1 0,0 0 0,1-1 0,0 2 0,1-1 0,0 1 0,-5 14 0,6-16 66,1-1 0,0 1 0,1 0 0,0 0 0,0-1 0,0 1 0,1 0 0,0 0 0,0 0 0,1 0 0,0 0 0,2 11 0,-2-16-74,0 0-1,1 0 1,-1 0-1,0 0 1,1 0-1,-1 0 1,1 0-1,0-1 1,-1 1-1,1 0 0,0-1 1,0 0-1,0 1 1,0-1-1,0 0 1,0 0-1,0 0 1,1 0-1,-1 0 1,0-1-1,1 1 1,-1-1-1,0 0 1,1 1-1,-1-1 1,0 0-1,1 0 0,-1 0 1,1-1-1,3 0 1,2 0 107,-1-1-1,-1 1 1,1-1 0,0-1-1,0 1 1,-1-1 0,1 0-1,-1-1 1,7-4 0,-3 0 72,0-1 1,0 0 0,-1 0 0,0-1 0,-1 0 0,0 0 0,-1-1 0,0 0 0,0-1-1,-2 1 1,1-1 0,-1 0 0,-1-1 0,0 1 0,-1-1 0,0 0 0,-1 0-1,0 0 1,-1-20 0,-2 31-201,1-1 0,-1 1 0,0-1 0,0 1 0,0 0 0,-1-1 0,1 1 0,0 0 0,-1 0 0,1 0 0,-1 0 0,0 0-1,0 1 1,0-1 0,0 0 0,0 1 0,0-1 0,0 1 0,0 0 0,-1 0 0,1 0 0,0 0 0,-1 0 0,1 0 0,-1 1 0,1-1 0,-1 1 0,1 0 0,-1-1 0,0 1-1,1 0 1,-4 1 0,4-1-95,0-1 0,0 1 0,0 0-1,1 0 1,-1 0 0,0 1-1,0-1 1,0 0 0,0 1 0,1-1-1,-1 1 1,0-1 0,1 1 0,-1 0-1,0 0 1,1 0 0,-1 0-1,1 0 1,-1 0 0,1 0 0,-1 0-1,1 1 1,0-1 0,0 0 0,0 1-1,0-1 1,0 1 0,0 0-1,0-1 1,0 1 0,0 0 0,1-1-1,-1 1 1,1 0 0,-1 0 0,1 0-1,0-1 1,0 1 0,0 0-1,0 0 1,0 0 0,0 0 0,0-1-1,1 4 1,0-4-276,0 0 0,0 1-1,1-1 1,-1 0 0,0 1 0,1-1-1,-1 0 1,1 0 0,-1 0 0,1-1 0,-1 1-1,1 0 1,0 0 0,0-1 0,-1 1-1,1-1 1,0 0 0,0 1 0,-1-1-1,1 0 1,0 0 0,0 0 0,0 0-1,-1 0 1,1-1 0,0 1 0,0 0 0,-1-1-1,1 1 1,2-2 0,24-10-6586</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9.202"/>
    </inkml:context>
    <inkml:brush xml:id="br0">
      <inkml:brushProperty name="width" value="0.025" units="cm"/>
      <inkml:brushProperty name="height" value="0.025" units="cm"/>
    </inkml:brush>
  </inkml:definitions>
  <inkml:trace contextRef="#ctx0" brushRef="#br0">109 0 18033,'0'0'4095,"-9"13"-2473,2-1-1322,0-3-64,1 1-1,0 0 1,0 0-1,1 1 1,1 0-1,0-1 0,-4 16 1,-10 76 652,4 0 0,0 201 0,14-302-883,0 0 0,0 1-1,0-1 1,0 0 0,0 0 0,0 1 0,1-1 0,-1 0 0,0 0 0,1 0 0,-1 0 0,1 1 0,-1-1 0,1 0 0,-1 0-1,1 0 1,0 0 0,-1 0 0,1 0 0,0 0 0,0-1 0,0 1 0,0 0 0,0 0 0,0-1 0,0 1 0,0 0 0,0-1-1,0 1 1,0-1 0,1 0 0,-1 1 0,0-1 0,0 0 0,0 1 0,1-1 0,-1 0 0,0 0 0,0 0 0,3-1-1,1 1 8,-1-1 0,1 0 0,0 0 0,0 0 0,-1-1 0,1 0-1,-1 0 1,1 0 0,6-4 0,10-10-541,0 0 0,-1-1 0,-1-2-1,0 0 1,-2 0 0,18-25 0,-23 25-1659,0 0 0,-1 0 0,-1-1 1,11-29-1,-4-6-7699</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9.546"/>
    </inkml:context>
    <inkml:brush xml:id="br0">
      <inkml:brushProperty name="width" value="0.025" units="cm"/>
      <inkml:brushProperty name="height" value="0.025" units="cm"/>
    </inkml:brush>
  </inkml:definitions>
  <inkml:trace contextRef="#ctx0" brushRef="#br0">83 53 12908,'0'0'4121,"-1"11"-2193,-7 58 1263,-22 80 1,16-89-2265,3 0 1,-7 114 0,18-173-910,0 0 0,0 0 0,0 0 0,0 0 0,0 0 0,0 0 0,0 0 0,0 1 0,1-1 0,-1 0 0,0 0 0,1 0 0,-1 0 0,1 0 0,-1 0 0,1 0 0,-1 0 0,1-1 0,0 1 0,-1 0 0,2 1 0,-1-2 9,0 1 0,0-1 0,0 0 0,0 0 0,-1 0 0,1 0 0,0 0 0,0 0 0,0 0 0,0 0 0,0 0 0,0 0 0,0 0 0,-1 0 0,1-1 0,0 1 0,0 0 0,0-1 0,0 1 0,0-1 0,5-2 154,-1-1 0,0 0 1,0 0-1,0 0 0,-1 0 0,7-8 0,26-37 294,-2-2-1,-3-1 1,29-63 0,59-176-3362,-119 288 1030</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9.903"/>
    </inkml:context>
    <inkml:brush xml:id="br0">
      <inkml:brushProperty name="width" value="0.025" units="cm"/>
      <inkml:brushProperty name="height" value="0.025" units="cm"/>
    </inkml:brush>
  </inkml:definitions>
  <inkml:trace contextRef="#ctx0" brushRef="#br0">16 0 15214,'0'0'2595,"-13"60"-1,11-31-255,2 0-1058,0-2-577,13-5-479,9-5-386,4-9-2593,8-8-1698,-1-3-3140</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6.341"/>
    </inkml:context>
    <inkml:brush xml:id="br0">
      <inkml:brushProperty name="width" value="0.025" units="cm"/>
      <inkml:brushProperty name="height" value="0.025" units="cm"/>
    </inkml:brush>
  </inkml:definitions>
  <inkml:trace contextRef="#ctx0" brushRef="#br0">1 100 18898,'0'0'8899,"11"5"-8525,-2-2-335,-1 0 0,1 0 1,0-1-1,0 0 0,0-1 0,1 0 1,-1 0-1,16-2 0,-21 1 9,-1-1 0,0 1-1,0-1 1,0 1 0,0-1 0,0 0-1,-1 0 1,1 0 0,0-1-1,0 1 1,-1-1 0,1 1 0,0-1-1,-1 0 1,0 0 0,1 0-1,-1-1 1,0 1 0,0 0 0,0-1-1,-1 1 1,1-1 0,-1 0-1,1 1 1,-1-1 0,0 0 0,0 0-1,0 0 1,0 0 0,-1 0-1,1 0 1,-1 0 0,1 0-1,-1 0 1,-1-5 0,1 7-33,1 0 1,-1 0-1,0 0 1,0 0-1,0 0 0,0 1 1,0-1-1,0 0 1,0 0-1,0 0 0,0 0 1,0 0-1,-1 0 1,1 1-1,0-1 0,-1 0 1,1 0-1,0 0 1,-1 1-1,1-1 1,-1 0-1,1 0 0,-1 1 1,0-1-1,1 0 1,-1 1-1,0-1 0,1 1 1,-1-1-1,0 1 1,0-1-1,1 1 0,-1-1 1,0 1-1,0 0 1,0 0-1,0-1 0,1 1 1,-1 0-1,0 0 1,0 0-1,0 0 0,0 0 1,0 0-1,0 0 1,0 0-1,1 0 1,-1 0-1,0 1 0,0-1 1,0 0-1,0 1 1,0-1-1,1 0 0,-2 2 1,-3 0-36,1 0-1,0 0 1,1 1 0,-1 0 0,0 0 0,1 0-1,-1 0 1,1 0 0,0 1 0,-3 3 0,1 2 11,-1 1 1,2 0 0,-1 0 0,1 0-1,1 0 1,0 1 0,0-1 0,1 1 0,1 0-1,-1 0 1,2 0 0,0 16 0,0-25 4,0-1 1,0 1 0,1-1 0,-1 1-1,0-1 1,1 1 0,-1-1-1,1 0 1,0 1 0,-1-1-1,1 0 1,0 1 0,0-1 0,0 0-1,0 0 1,0 0 0,0 0-1,0 0 1,0 0 0,0 0-1,0 0 1,1 0 0,-1-1 0,2 2-1,0-1 29,0-1-1,0 1 1,0-1-1,0 1 0,0-1 1,0 0-1,0 0 1,0-1-1,0 1 1,0-1-1,4 0 0,2-2 74,0 0 0,0-1 0,0 1 1,-1-2-1,1 1 0,14-12 0,-5-1-54,-1-2 1,-1 0-1,0 0 1,-2-2 0,0 0-1,15-30 1,-12 21-32,-18 76-515,-2-30 461,0-2-43,0 0 0,1 1 1,1 0-1,0 0 0,1-1 0,1 1 1,0 0-1,4 18 0,-4-31-102,0-1 1,-1 1-1,1 0 1,0-1-1,0 1 0,0-1 1,0 1-1,0-1 1,0 0-1,0 1 0,1-1 1,-1 0-1,0 0 1,1 0-1,-1 0 0,1 0 1,1 0-1,20 2-5885,-8-8-1317</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10.323"/>
    </inkml:context>
    <inkml:brush xml:id="br0">
      <inkml:brushProperty name="width" value="0.025" units="cm"/>
      <inkml:brushProperty name="height" value="0.025" units="cm"/>
    </inkml:brush>
  </inkml:definitions>
  <inkml:trace contextRef="#ctx0" brushRef="#br0">65 102 18449,'0'0'2531,"-10"10"-113,-31 35-592,40-44-1735,-1 1 0,1-1 0,0 1 0,0-1 0,0 1 0,0 0 0,0-1 0,0 1 0,0 0 0,1 0 0,-1 0 0,0-1 0,1 1 0,-1 3 0,2-5-66,-1 1-1,0-1 1,0 1-1,0-1 1,0 1-1,1-1 1,-1 1-1,0-1 1,0 1-1,1-1 0,-1 1 1,0-1-1,1 1 1,-1-1-1,1 0 1,-1 1-1,1-1 1,-1 0-1,1 1 1,-1-1-1,1 0 1,-1 1-1,1-1 1,-1 0-1,1 0 1,-1 0-1,1 0 1,0 1-1,4-1 15,-1 0 0,0 1-1,0-2 1,1 1 0,-1 0-1,0-1 1,1 0 0,4-1-1,0-2 37,0-1 0,0 0 0,-1 0-1,0 0 1,0-1 0,0 0 0,-1-1-1,1 0 1,-2 0 0,1-1 0,-1 1-1,0-1 1,-1-1 0,0 1 0,0-1-1,-1 0 1,0 0 0,0 0 0,-1 0-1,0-1 1,-1 1 0,0-1-1,0-10 1,-3 35-92,0 0 0,-1 1 1,-6 17-1,4-18 92,1 0 1,1 0-1,-1 19 1,3-33-66,0 0 0,0 1 0,0-1 0,0 0 0,0 0 1,1 0-1,-1 0 0,0 0 0,1 0 0,-1 0 0,1 0 0,-1 0 0,1 0 0,-1 0 0,1 0 0,0 0 0,-1 0 0,1-1 0,0 1 1,0 0-1,-1 0 0,1-1 0,0 1 0,0-1 0,0 1 0,0 0 0,0-1 0,0 0 0,0 1 0,0-1 0,0 0 0,0 1 0,0-1 1,1 0-1,-1 0 0,0 0 0,0 0 0,0 0 0,0 0 0,0 0 0,0 0 0,0-1 0,0 1 0,0 0 0,0-1 0,0 1 0,0-1 1,2 0-1,6-2 43,0-1-1,0 0 1,-1 0 0,13-8 0,28-23 87,-20 13-321,49-28-1,-71 46 135,0 1-1,1-1 0,-1 1 0,1 0 1,0 1-1,0 0 0,0 0 0,0 1 1,1-1-1,-1 2 0,0-1 0,11 2 1,-14 1 44,0 0 1,0 0 0,-1 0 0,1 0 0,-1 1 0,0 0-1,0 0 1,0 0 0,0 0 0,0 1 0,-1-1-1,1 1 1,-1 0 0,0 0 0,0 0 0,0 1-1,-1-1 1,4 10 0,-3-8 8,-1-1 1,1 0-1,0 1 0,1-1 1,-1-1-1,1 1 0,0 0 1,0-1-1,1 0 0,-1 0 1,1 0-1,0 0 0,0-1 1,7 3-1,7 0 26,-1-2 0,1-1 0,1 0 0,31-1 0,-33-2-101,0 1-1,0 1 1,0 0 0,0 2-1,30 9 1,-36-8 61,-1 1 1,0 1 0,-1 0-1,1 0 1,-1 1 0,0 0-1,-1 1 1,0 0 0,-1 0-1,0 1 1,0 0-1,-1 1 1,0 0 0,-1 0-1,0 0 1,8 23 0,-8-17 113,0 1 1,-1 0-1,-1 0 1,-1 1-1,-1-1 1,0 1-1,-1-1 1,-1 1-1,-1 0 1,-1-1-1,-4 20 1,2-25-23,0-1 1,-1 0-1,-1 0 0,0-1 1,0 1-1,-1-1 0,-1-1 1,1 1-1,-2-1 0,0-1 1,0 0-1,0 0 0,-1 0 1,-1-1-1,-12 7 0,15-10-28,0-1 0,0 0 1,0 0-1,0-1 0,-1 0 0,1-1 0,-1 1 0,1-2 0,-1 1 1,-11-1-1,14-1-41,0 0 0,0-1 0,0 0 1,0 0-1,0 0 0,0-1 0,0 0 1,1 0-1,-1 0 0,1-1 0,-1 0 1,1 0-1,0 0 0,0 0 0,1-1 1,-6-5-1,-2-3-15,1 0 0,1-1 0,0 0 0,1 0 0,0-1 0,1-1 0,0 1 0,1-2 0,1 1 0,1 0 0,0-1 0,-5-28 0,8 31 0,1-1 0,0 1 0,0-1 0,2 0 0,-1 1 0,2-1 0,0 1 0,1 0 0,0-1 0,1 1 0,0 0 0,1 1 0,0-1 0,1 1 0,14-21 0,-3 12-278,2 0 0,0 1-1,1 1 1,36-26 0,-28 23-1325,45-45 1,-48 32-4799,-11 0-2525</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10.669"/>
    </inkml:context>
    <inkml:brush xml:id="br0">
      <inkml:brushProperty name="width" value="0.025" units="cm"/>
      <inkml:brushProperty name="height" value="0.025" units="cm"/>
    </inkml:brush>
  </inkml:definitions>
  <inkml:trace contextRef="#ctx0" brushRef="#br0">1 120 24663,'0'0'3235,"75"-54"-3074,-15 37-193,6-6-2531,4-2-4644</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8.342"/>
    </inkml:context>
    <inkml:brush xml:id="br0">
      <inkml:brushProperty name="width" value="0.025" units="cm"/>
      <inkml:brushProperty name="height" value="0.025" units="cm"/>
    </inkml:brush>
  </inkml:definitions>
  <inkml:trace contextRef="#ctx0" brushRef="#br0">1432 180 3619,'-58'-18'141,"-1"2"0,-1 3 0,0 3 0,0 2 0,-113 1 0,96 10 953,-1 3 0,0 4 0,2 3 0,-83 24 0,125-27-600,1 2 0,0 0 0,0 2 1,1 2-1,1 1 0,-48 35 0,60-38-338,2 2-1,0 0 0,1 0 0,0 2 1,2 0-1,0 1 0,1 0 0,1 1 0,0 0 1,2 1-1,-9 26 0,10-21-129,1 0 0,1 0 0,1 1 0,2 0 0,1 1 0,1-1 0,1 0 1,1 1-1,2-1 0,1 1 0,1-1 0,1 0 0,1-1 0,2 1 0,0-1 0,2 0 0,1-1 0,1-1 0,1 1 0,1-2 0,1 0 0,1-1 0,1 0 0,40 38 0,-17-24 35,1-1 0,2-2 0,2-2 0,76 41 0,-31-27-69,152 51 0,-184-76 16,2-2 1,0-3 0,0-3 0,73 6 0,-108-16 49,0-1 1,0-2 0,-1 0-1,1-2 1,0 0 0,-1-2-1,0 0 1,0-2-1,-1-1 1,1-1 0,-2-1-1,1 0 1,25-18-1,-17 5 211,-2-2 0,-1 0-1,-1-2 1,-1-1-1,-2-1 1,0-1 0,-2-1-1,-2-1 1,-1-1-1,22-51 1,-12 16 159,-4-2-1,-2-1 1,-4-1 0,14-102-1,-14-45-29,-18 180-307,-3 0 1,-1 1-1,-14-70 0,13 90-72,-2 0 0,0 0 0,0 0 0,-2 1 0,0 0-1,-1 1 1,-1 0 0,0 0 0,-16-17 0,15 22-30,0 0 1,0 1 0,-1 0-1,-1 1 1,1 0 0,-2 1-1,1 1 1,-1 0 0,0 1-1,0 0 1,-1 1-1,-25-5 1,-5 3-476,0 2 1,0 1-1,0 3 1,0 2-1,0 1 0,0 3 1,-83 19-1,-305 112-4616,363-111 4037,-120 43-3206</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0.711"/>
    </inkml:context>
    <inkml:brush xml:id="br0">
      <inkml:brushProperty name="width" value="0.025" units="cm"/>
      <inkml:brushProperty name="height" value="0.025" units="cm"/>
    </inkml:brush>
  </inkml:definitions>
  <inkml:trace contextRef="#ctx0" brushRef="#br0">1 642 19667,'0'0'1340,"14"-10"-470,92-59 847,3 6 1,224-96-1,273-43 7,-598 200-1772,216-63 179,-132 31-2505,-90 33 2169,25-11-3003,-14 0-3821,-10-1-7261</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1.242"/>
    </inkml:context>
    <inkml:brush xml:id="br0">
      <inkml:brushProperty name="width" value="0.025" units="cm"/>
      <inkml:brushProperty name="height" value="0.025" units="cm"/>
    </inkml:brush>
  </inkml:definitions>
  <inkml:trace contextRef="#ctx0" brushRef="#br0">77 176 9161,'1'-10'219,"3"-25"-73,3-44 3320,-5 27 8931,-2 73-10395,-17 239-86,3-93-2908,9-146-545,-4-18-2742,7-5 3323,-1 0 1,0 0 0,1-1 0,-1 1-1,1-1 1,0 1 0,0-1-1,-3-4 1,-17-24-7725</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1.616"/>
    </inkml:context>
    <inkml:brush xml:id="br0">
      <inkml:brushProperty name="width" value="0.025" units="cm"/>
      <inkml:brushProperty name="height" value="0.025" units="cm"/>
    </inkml:brush>
  </inkml:definitions>
  <inkml:trace contextRef="#ctx0" brushRef="#br0">1 48 9929,'0'0'12845,"54"10"-11532,-10-7 224,9-3 129,10 0-801,3-1-577,4-14-160,-5 2-64,-7 3-1473,-13 0-1506,-16 2-1697,-18 5-2403</inkml:trace>
  <inkml:trace contextRef="#ctx0" brushRef="#br0" timeOffset="1">60 235 17104,'0'0'3459,"85"-18"-2177,-37 3-33,9-1-480,3 6-673,-1 1-769,-6 5-3203,-10 4-3555</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2.111"/>
    </inkml:context>
    <inkml:brush xml:id="br0">
      <inkml:brushProperty name="width" value="0.025" units="cm"/>
      <inkml:brushProperty name="height" value="0.025" units="cm"/>
    </inkml:brush>
  </inkml:definitions>
  <inkml:trace contextRef="#ctx0" brushRef="#br0">90 488 12332,'-9'9'4644,"3"-4"-4311,-40 44 2378,43-44-2421,-1-1-1,1 1 1,0 0-1,1 0 1,-1 0-1,1 0 1,0 0-1,0 0 1,1 1-1,0-1 1,-2 11-1,3-15-260,0 0 0,0-1 1,0 1-1,0 0 0,0 0 0,1-1 0,-1 1 0,0 0 0,0-1 0,0 1 0,1 0 0,-1-1 1,0 1-1,1 0 0,-1-1 0,1 1 0,-1-1 0,1 1 0,-1 0 0,1-1 0,-1 1 1,1-1-1,0 0 0,-1 1 0,1-1 0,-1 0 0,1 1 0,0-1 0,1 1 0,28 0 364,-20-2-257,0-1-1,0-1 1,-1 1-1,13-6 0,-7 0 104,-1 0-1,0-1 1,0 0-1,-1-2 1,0 1-1,-1-1 0,0-1 1,-1 0-1,16-22 1,-19 23-1,-1 0 0,0 0 0,-1-1 0,0 0 1,-1 0-1,0 0 0,-1-1 0,0 1 0,-1-1 0,0 0 1,1-24-1,-5 43-258,1 1-1,0-1 1,1 1 0,0-1 0,0 0 0,0 1 0,0-1 0,1 0 0,3 7-1,-4-11 23,1-1 0,-1 1 0,1 0 0,-1-1 0,1 1-1,0-1 1,0 0 0,0 0 0,0 1 0,0-1 0,0 0 0,0 0-1,0-1 1,0 1 0,0 0 0,0-1 0,1 1 0,-1-1-1,0 0 1,0 0 0,1 0 0,-1 0 0,0 0 0,0 0-1,1-1 1,-1 1 0,0-1 0,0 1 0,0-1 0,4-2 0,4 0 26,0-2 1,0 1 0,0-1 0,0-1-1,-1 0 1,0 0 0,0-1 0,-1 0-1,11-11 1,4-6 97,36-49 0,-45 53-29,-1 0 1,0-1 0,-2 0-1,0-1 1,-1 0 0,-2-1 0,0 0-1,-1 0 1,4-30 0,-11 53-100,0 0 1,0 0 0,-1 0-1,1 0 1,0 0 0,0 0 0,0 0-1,0 0 1,0 0 0,0 0-1,-1 0 1,1 0 0,0 0-1,0 0 1,0 0 0,0 0 0,0 0-1,0 0 1,0 0 0,-1 0-1,1 0 1,0 0 0,0 0-1,0 0 1,0 0 0,0 0 0,0 0-1,0 0 1,-1 0 0,1 0-1,0 0 1,0 0 0,0-1-1,0 1 1,0 0 0,0 0 0,0 0-1,0 0 1,0 0 0,0 0-1,0 0 1,-1 0 0,1-1 0,0 1-1,0 0 1,0 0 0,0 0-1,0 0 1,0 0 0,0 0-1,0-1 1,0 1 0,0 0 0,0 0-1,0 0 1,0 0 0,0 0-1,0 0 1,1 0 0,-1-1-1,0 1 1,0 0 0,0 0 0,0 0-1,0 0 1,0 0 0,0 0-1,0 0 1,0-1 0,-8 10-159,-17 30 143,2 1 0,2 1 0,1 1-1,-24 76 1,38-100 123,0 0 0,1 0 0,1 1 0,1-1 0,1 1 0,0 35 0,2-51-99,0 0 0,1-1 0,-1 1 0,1-1 0,0 1 0,0 0 0,0-1 0,0 0 0,1 1 0,-1-1 0,1 0 0,-1 1 0,1-1 0,0 0 0,-1 0 0,1 0 0,0-1 0,1 1 0,-1 0 0,0-1 0,0 1 0,1-1 0,-1 0 0,1 0 0,-1 0 0,1 0 0,-1 0 0,1-1 0,0 1 0,-1-1 0,1 1 0,0-1 0,5 0 0,-1 0-256,0 0-1,0 0 0,0-1 0,0 0 0,0 0 0,-1 0 0,1-1 0,0 0 0,0 0 0,-1-1 0,0 0 0,10-6 1,-11 5-598,0 0 0,-1 0 0,1 0 0,-1-1 0,0 0 0,5-8 0,15-35-9560,-13 17 563</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2.608"/>
    </inkml:context>
    <inkml:brush xml:id="br0">
      <inkml:brushProperty name="width" value="0.025" units="cm"/>
      <inkml:brushProperty name="height" value="0.025" units="cm"/>
    </inkml:brush>
  </inkml:definitions>
  <inkml:trace contextRef="#ctx0" brushRef="#br0">117 57 11787,'0'0'2632,"-2"8"315,-2 1-2057,2-5-498,1-1 0,-1 1 0,1-1 0,0 1 0,1 0 0,-1-1 0,0 1 0,1 0 0,0 4 0,2-8-298,-1 0 0,1 0 0,-1 0 0,1 0 0,0 0 0,-1 0 1,1 1-1,-1-1 0,1 1 0,-1-1 0,1 1 0,-1-1 0,1 1 0,-1 0 1,0 0-1,1 0 0,-1 0 0,2 1 0,2 14-15,-1 0-1,0 1 1,-1-1-1,-1 1 1,0-1-1,-1 1 1,-1 0-1,-3 20 1,2 20 255,4 6-8,0-23 21,-2 1 0,-1-1 0,-9 61 0,7-95-119,0 0 0,-1 0 1,1 0-1,-1 0 0,-1 0 0,1-1 1,-1 1-1,0-1 0,0 0 1,0 0-1,-1 0 0,1-1 1,-8 6-1,10-9-170,1 1 0,-1-1 1,1 0-1,-1 0 0,1 0 0,-1 0 0,0-1 1,0 1-1,1 0 0,-1-1 0,0 1 0,0-1 1,0 0-1,1 1 0,-1-1 0,0 0 0,0 0 1,0 0-1,0 0 0,0-1 0,0 1 0,1 0 1,-1-1-1,0 1 0,0-1 0,1 0 1,-1 0-1,0 1 0,1-1 0,-1 0 0,0 0 1,1-1-1,0 1 0,-1 0 0,1 0 0,0-1 1,-1 1-1,1-1 0,0 1 0,0-1 0,0 1 1,0-1-1,1 0 0,-1 0 0,0 1 0,1-1 1,-1 0-1,0-3 0,-3-6-58,1 1 0,0-1 0,1 0 0,0 1 0,0-1 0,1 0 0,1 0 0,0 0 0,0-1 0,1 1 0,1 1 0,-1-1 0,2 0 0,0 0 0,0 1 0,1-1 0,0 1 0,1 0 0,0 0 0,12-17 0,8-5 0,2 1 0,1 1 0,1 2 0,48-36 0,-42 35 0,-1-1 0,41-47 0,-40 25-120,-33 50 113,-1-1 1,1 0-1,-1-1 1,0 1-1,0 0 1,0 0-1,0 0 1,-1-1-1,1 1 1,-1 0-1,0-1 1,0 1-1,0 0 1,0-1-1,-2-5 1,1 7 4,0 1 0,0 0 0,0-1 0,0 1 0,0 0 1,-1 0-1,1-1 0,0 1 0,-1 0 0,1 0 0,-1 1 0,1-1 0,-1 0 0,1 0 1,-1 1-1,0-1 0,1 1 0,-1-1 0,0 1 0,0 0 0,1 0 0,-1 0 1,0 0-1,1 0 0,-1 0 0,-2 1 0,-3-1-7,1 1-1,-1 0 0,1 0 1,-1 0-1,1 1 1,-6 2-1,4 0 26,1 0-1,0 1 1,1 0-1,-1 0 1,1 0 0,0 0-1,0 1 1,1 0-1,-1 1 1,-5 8-1,8-10-6,0-1 0,1 0 0,0 0 0,-1 1 0,1 0 0,1-1 0,-1 1 0,1 0 0,0 0 0,0 0 0,0 0 0,0 0 0,1 0 0,0 0 0,0 0 0,1 0 0,-1 0 0,2 6 0,-1-9-36,0 0 1,0 0-1,1 0 0,-1 0 1,0-1-1,1 1 0,-1-1 1,1 1-1,-1-1 0,1 1 1,0-1-1,-1 0 0,1 1 1,0-1-1,0 0 0,0 0 1,0-1-1,0 1 1,0 0-1,0-1 0,1 1 1,2 0-1,55 2-1722,-49-3 1164,-2 0-826,0-1-1,0 1 0,0-1 1,0-1-1,-1 0 0,18-6 1,12-8-8663</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3.105"/>
    </inkml:context>
    <inkml:brush xml:id="br0">
      <inkml:brushProperty name="width" value="0.025" units="cm"/>
      <inkml:brushProperty name="height" value="0.025" units="cm"/>
    </inkml:brush>
  </inkml:definitions>
  <inkml:trace contextRef="#ctx0" brushRef="#br0">11 254 16239,'0'0'11216,"10"-12"-10132,44-56-427,80-105 437,-135 204-1537,-26 248 609,6-43 1067,20-227-1154,-2 13 218,-1 1-1,-9 30 0,13-49-273,-1-1 0,0 1 0,0-1 0,-1 0 0,1 0 0,-1 1 0,1-1 0,-1 0 0,0 0 0,0-1 1,0 1-1,-1 0 0,1-1 0,0 1 0,-1-1 0,0 0 0,0 0 0,0 0 0,0 0 0,0 0 0,0 0 0,0-1 0,-6 2 0,6-3-23,1 0 0,0 0 0,-1-1 0,1 1 0,0-1 0,-1 0 0,1 0 0,0 0 0,0 0 0,0 0 0,0 0 0,0 0 0,0-1 0,0 1 0,0 0 0,0-1 0,1 0 0,-1 0 0,1 1 0,-1-1 0,1 0 0,0 0 0,-1 0 0,1 0 0,0-1 0,0 1 0,1 0 0,-1 0 0,0-4 0,-5-10 0,2-1 0,-5-31 0,8 39 0,-3-11-378,1-1 0,2 0 0,0 0 0,1 0 1,1 1-1,6-33 0,-5 44 86,0-1-1,1 1 1,1 0 0,-1 0 0,2 0 0,-1 1-1,1-1 1,0 1 0,1 0 0,0 1 0,0-1-1,1 1 1,-1 0 0,2 1 0,-1 0 0,12-8-1,19-7-5045,3 2-1282</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4.010"/>
    </inkml:context>
    <inkml:brush xml:id="br0">
      <inkml:brushProperty name="width" value="0.025" units="cm"/>
      <inkml:brushProperty name="height" value="0.025" units="cm"/>
    </inkml:brush>
  </inkml:definitions>
  <inkml:trace contextRef="#ctx0" brushRef="#br0">135 283 16720,'0'0'4132,"-8"-2"-534,6 1-3433,-2 0 24,1 0 0,0 0-1,-1 0 1,1 1 0,0-1 0,-1 1-1,1 0 1,-1 0 0,1 0 0,-1 0 0,1 0-1,-1 1 1,1 0 0,0-1 0,-1 1-1,1 1 1,0-1 0,0 0 0,-1 1 0,1-1-1,0 1 1,1 0 0,-1 0 0,-4 5-1,2-3-74,2 1-1,-1 0 1,0 0-1,1 1 0,0-1 1,0 1-1,0 0 0,1-1 1,0 1-1,0 0 0,1 0 1,-1 1-1,1-1 0,1 0 1,-1 0-1,1 10 1,1-14-117,-1-1 0,0 1 1,1 0-1,0-1 1,-1 1-1,1-1 1,0 1-1,0-1 0,0 1 1,0-1-1,0 0 1,0 1-1,0-1 1,1 0-1,-1 0 0,0 0 1,1 0-1,-1 0 1,0 0-1,1 0 1,-1 0-1,1-1 0,0 1 1,-1 0-1,1-1 1,0 0-1,-1 1 1,1-1-1,0 0 0,-1 0 1,1 0-1,0 0 1,0 0-1,-1 0 1,1 0-1,0-1 0,2 0 1,3 0-44,0 0 0,0 0 0,0-1 0,0 0 1,0 0-1,0-1 0,12-6 0,-4-2-38,-1-2-1,-1 1 1,0-2-1,0 0 0,-1 0 1,-1-1-1,-1-1 1,11-18-1,34-48-1198,-64 132-559,4-37 1828,0 1 0,1-1 0,0 1 0,1 0 0,1 0 0,0 0 0,1 27 0,1-40-88,0 1 1,0-1-1,0 1 1,1-1-1,-1 1 1,0-1-1,1 0 0,0 1 1,-1-1-1,1 0 1,0 1-1,-1-1 1,1 0-1,0 0 1,0 0-1,0 0 1,0 0-1,0 0 1,1 0-1,-1 0 1,0 0-1,0 0 0,1 0 1,-1-1-1,0 1 1,1-1-1,-1 1 1,0-1-1,1 1 1,-1-1-1,1 0 1,-1 0-1,1 0 1,-1 1-1,1-2 1,-1 1-1,1 0 1,-1 0-1,1 0 0,1-1 1,2 0-24,-1 0 0,1 0 0,0-1 1,0 1-1,-1-1 0,1 0 0,-1-1 0,1 1 0,-1-1 1,7-5-1,8-13-246,-2 0 0,0 0 0,-2-2 1,0 0-1,-1-1 0,-2 0 0,0-1 0,-2 0 0,-1-1 1,0 0-1,-2 0 0,6-49 0,-15 55 1019,-8 21 1022,-13 27 203,12-6-1349,0-1-1,2 2 1,-11 33 0,17-44-332,0 0 1,1 1-1,0-1 1,0 1-1,2-1 1,-1 1-1,2-1 1,2 21-1,-2-31-173,-1 0 0,1 1 0,0-1 0,0 0 0,0 0 0,0 0 0,0 1 0,1-1 0,-1 0 0,0-1 0,1 1 0,0 0 0,-1 0 0,1-1 0,0 1 0,0-1 0,0 1 0,0-1 0,4 2 0,0-1 24,0 0-1,0 0 1,0 0-1,0-1 1,0 0-1,0 0 1,10 0-1,1-1-125,1-1 0,-1-1 0,0 0 0,31-10 0,-25 4-43,-15 5 338,1 0 1,-1 0-1,0 1 0,1 0 0,14-1 1,-23 4-106,1 0 1,0 0-1,-1 0 1,1 0-1,-1 0 1,1 0-1,-1 0 1,1 0-1,-1 0 1,1 0-1,-1 0 1,0 0-1,0 0 1,0 0-1,1 0 1,-1 0-1,0 0 1,0 1 0,-1-1-1,1 0 1,0 0-1,0 0 1,0 0-1,-1 0 1,0 2-1,-6 30 1229,2-17-1148,-11 32 874,16-44-426,12-29-71,7-23-464,-12 28-58,1 0 0,1 1-1,20-33 1,-27 51-43,-1 1 0,1-1 0,0 0 0,-1 1 0,1-1 0,0 1 0,-1 0 0,1-1 0,0 1 0,0 0 0,-1 0 0,1 0 0,0 0 0,0 1 0,-1-1 0,1 0 0,0 1 0,0-1 0,-1 1 0,1 0 0,-1-1 0,1 1 0,0 0 0,1 2 0,8 1 0,0-1 0,0-1 0,0 0 0,0 0 0,0-1 0,1 0 0,-1-1 0,0 0 0,0-1 0,1-1 0,-1 1 0,0-2 0,0 1 0,0-2 0,-1 1 0,1-2 0,-1 1 0,0-1 0,0-1 0,0 0 0,-1 0 0,0-1 0,0 0 0,-1-1 0,9-8 0,-16 14 0,1 0 0,-1 0 0,1 0 0,-1 0 0,0 0 0,0 0 0,0 0 0,0 0 0,0 0 0,0 0 0,-1 0 0,1-1 0,-1 1 0,1 0 0,-1 0 0,0-1 0,0-3 0,0 5 0,-1 0 0,0 0 0,1 0 0,-1 1 0,1-1 0,-1 0 0,0 0 0,0 0 0,0 0 0,1 1 0,-1-1 0,0 0 0,0 1 0,0-1 0,0 1 0,0-1 0,0 1 0,0-1 0,0 1 0,0 0 0,-1-1 0,1 1 0,0 0 0,0 0 0,0 0 0,0 0 0,0 0 0,0 0 0,-1 0 0,1 0 0,0 1 0,0-1 0,0 0 0,-2 2 0,-1-1 0,0 0 0,0 1 0,0 0 0,0 0 0,0 0 0,0 0 0,1 1 0,-1-1 0,1 1 0,-1 0 0,1 0 0,0 0 0,0 1 0,1-1 0,-1 1 0,1-1 0,-1 1 0,1 0 0,0 0 0,-2 7 0,1-4 0,1-1 0,0 1 0,0 0 0,0 0 0,1 0 0,0 0 0,1 0 0,-1 0 0,1 0 0,1 0 0,-1 0 0,3 10 0,-1-13-50,0-1 0,0 1-1,0-1 1,0 0 0,1 1 0,0-1 0,-1 0-1,1 0 1,0-1 0,1 1 0,-1-1-1,0 1 1,1-1 0,-1 0 0,1-1 0,0 1-1,0 0 1,-1-1 0,1 0 0,0 0 0,0 0-1,0-1 1,6 1 0,3 1-901,-1-1-1,1 0 1,-1-1 0,1 0 0,0-1 0,19-5 0,13-11-12999</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6.666"/>
    </inkml:context>
    <inkml:brush xml:id="br0">
      <inkml:brushProperty name="width" value="0.025" units="cm"/>
      <inkml:brushProperty name="height" value="0.025" units="cm"/>
    </inkml:brush>
  </inkml:definitions>
  <inkml:trace contextRef="#ctx0" brushRef="#br0">0 0 18353,'0'0'4260,"18"68"-10954</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5.973"/>
    </inkml:context>
    <inkml:brush xml:id="br0">
      <inkml:brushProperty name="width" value="0.025" units="cm"/>
      <inkml:brushProperty name="height" value="0.025" units="cm"/>
    </inkml:brush>
  </inkml:definitions>
  <inkml:trace contextRef="#ctx0" brushRef="#br0">3 159 11819,'-2'-1'6634,"4"-6"-4150,9-6-2030,0 2 1,0-1-1,1 1 0,1 1 1,0 0-1,0 1 0,25-13 1,-6 2-81,-26 16-364,-1 0 0,0 1 0,1-1-1,0 1 1,0 1 0,0-1 0,0 1 0,0 0-1,0 0 1,0 1 0,11-1 0,-16 2-11,0 1 0,0-1 0,0 1 0,0-1 0,0 1 0,0 0 0,0 0 0,-1-1 0,1 1 0,0 0 0,0 0 0,-1 0 0,1 0 0,0 0 0,-1 0 0,1 0 0,-1 0 0,1 0-1,-1 0 1,0 0 0,1 0 0,-1 1 0,0-1 0,0 0 0,0 0 0,0 0 0,0 0 0,0 1 0,0 1 0,0 48 693,-1-37-360,1 3-4,-1-6-86,1-1 1,1 1-1,0 0 1,3 17-1,-3-25-161,-1-1 0,1 0 0,0 1 0,0-1 0,0 0 0,0 0 0,0 1 0,1-1 0,-1 0 0,1 0 0,-1 0 0,1-1 0,0 1 0,0 0 0,-1-1 0,1 1 0,0-1 0,1 1 0,-1-1 0,0 0 0,0 0 0,0 0 0,1 0 0,-1 0 0,5 0 0,1 0 85,0-1 1,0-1-1,-1 1 0,1-1 1,0 0-1,-1-1 1,1 0-1,-1 0 0,1-1 1,-1 0-1,0 0 1,0-1-1,0 1 1,0-2-1,-1 1 0,0-1 1,0 0-1,0 0 1,7-9-1,-6 7-261,0 0 0,0-1 1,-1 0-1,0 0 0,-1 0 0,1-1 0,-2 0 0,1 0 1,-1 0-1,-1-1 0,0 1 0,0-1 0,-1 0 0,2-19 1</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6.348"/>
    </inkml:context>
    <inkml:brush xml:id="br0">
      <inkml:brushProperty name="width" value="0.025" units="cm"/>
      <inkml:brushProperty name="height" value="0.025" units="cm"/>
    </inkml:brush>
  </inkml:definitions>
  <inkml:trace contextRef="#ctx0" brushRef="#br0">86 0 22069,'0'0'1377,"-36"53"641,18-14 64,3 7-801,4 3-288,5 0-512,6-3-321,0-6-96,12-4-384,4-9-641,2-5-256,-2-7-737,-6-7-513,-2-5-1889</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6.675"/>
    </inkml:context>
    <inkml:brush xml:id="br0">
      <inkml:brushProperty name="width" value="0.025" units="cm"/>
      <inkml:brushProperty name="height" value="0.025" units="cm"/>
    </inkml:brush>
  </inkml:definitions>
  <inkml:trace contextRef="#ctx0" brushRef="#br0">1 45 11403,'0'0'16303,"92"-6"-15342,-36 0-737,3 1-160,-1-2-1217,-6-2-3075,-5-2-3395</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7.606"/>
    </inkml:context>
    <inkml:brush xml:id="br0">
      <inkml:brushProperty name="width" value="0.025" units="cm"/>
      <inkml:brushProperty name="height" value="0.025" units="cm"/>
    </inkml:brush>
  </inkml:definitions>
  <inkml:trace contextRef="#ctx0" brushRef="#br0">44 0 21973,'0'0'9598,"-3"13"-8914,-9 37-556,2 1 0,2 1 0,-3 84 0,11-134-128,0 1 0,1 0 1,-1-1-1,0 1 0,1 0 0,-1 0 1,1-1-1,0 1 0,0-1 0,0 1 1,0-1-1,1 1 0,-1-1 0,1 0 0,-1 1 1,1-1-1,0 0 0,0 0 0,0 0 1,0-1-1,0 1 0,3 2 0,-1-2-5,0-1-1,1 1 0,-1-1 0,0 0 1,1 0-1,-1 0 0,0 0 0,1-1 1,-1 0-1,1 0 0,-1 0 0,9-2 1,-4 1-62,0-1 0,0 0 0,-1-1 1,1 0-1,0-1 0,-1 1 0,0-1 1,0-1-1,0 0 0,0 0 1,-1 0-1,0-1 0,9-9 0,-14 12-545,-1 1-1,1-1 0,0 0 0,-1 0 0,1 0 0,-1 0 1,0 0-1,0 0 0,0-1 0,0-3 0,-1-20-9483,0 27 9969,1 0 0,-1-1-1,0 1 1,0 0 0,0 0 0,0-1-1,0 1 1,0 0 0,0 0-1,-1-1 1,1 1 0,0 0 0,0 0-1,0 0 1,0-1 0,0 1 0,0 0-1,0 0 1,0 0 0,-1-1-1,1 1 1,0 0 0,0 0 0,0 0-1,0-1 1,-1 1 0,1 0 0,0 0-1,0 0 1,0 0 0,-1 0 0,1 0-1,0-1 1,0 1 0,0 0-1,-1 0 1,1 0 0,0 0 0,0 0-1,-1 0 1,-10 6-597,-6 14 2822,7 4 2643,-14 50 0,20-57-3517,0 1 0,1-1 0,1 1 0,1 0 0,0 0 0,4 31 0,-2-46-1208,-1 0 0,1-1 0,-1 1 0,1-1 0,0 0 0,0 1 0,1-1 0,-1 0 0,0 1 0,1-1 0,-1 0 0,1 0 0,0 0 0,-1 0 0,1-1 0,0 1 0,0 0 0,1-1 0,-1 1 0,0-1 0,0 0 0,1 0 0,-1 0 0,0 0 0,4 1 0,3 0-876,-1 0 0,0-1-1,1 0 1,-1-1 0,1 1 0,13-3-1,29-5-7611</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7.948"/>
    </inkml:context>
    <inkml:brush xml:id="br0">
      <inkml:brushProperty name="width" value="0.025" units="cm"/>
      <inkml:brushProperty name="height" value="0.025" units="cm"/>
    </inkml:brush>
  </inkml:definitions>
  <inkml:trace contextRef="#ctx0" brushRef="#br0">313 1 24087,'0'0'5765,"-61"44"-4163,43-18-385,0 3-1121,1 10-96,1 2 0,-1 4 0,0 3 0,-4 0 0,2 1 0,-2-8 0,0-3-1249,3-8-449,0-7-1601,1-11-1345,3-8-2435</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8.290"/>
    </inkml:context>
    <inkml:brush xml:id="br0">
      <inkml:brushProperty name="width" value="0.025" units="cm"/>
      <inkml:brushProperty name="height" value="0.025" units="cm"/>
    </inkml:brush>
  </inkml:definitions>
  <inkml:trace contextRef="#ctx0" brushRef="#br0">93 26 18449,'-9'3'2883,"4"-2"-2685,1 0 0,0 1-1,0-1 1,0 1 0,0 0 0,0 0-1,1 1 1,-1-1 0,1 1-1,-1 0 1,1 0 0,0 0 0,0 0-1,0 0 1,0 1 0,1-1 0,-1 1-1,1 0 1,0 0 0,0 0-1,0 0 1,1 0 0,-1 0 0,1 0-1,-1 7 1,0-1-26,0-1-1,1 1 1,0 0-1,1-1 1,0 1-1,0 0 1,1-1 0,0 1-1,1 0 1,5 16-1,-5-21-85,0-1-1,0 1 1,0-1-1,1 0 1,0 0-1,0 0 1,0 0-1,0 0 1,0-1-1,1 1 1,0-1 0,0 0-1,0 0 1,0 0-1,0-1 1,0 0-1,1 1 1,-1-1-1,1-1 1,0 1-1,-1-1 1,10 2-1,-8-2-24,1 1 0,-1-2 0,1 1 0,-1-1 0,1 0 0,-1 0 0,0-1 0,1 1 0,-1-2 0,1 1 0,-1-1 0,0 0 0,0 0 0,0 0 0,0-1 0,0 0 0,-1 0 0,1-1 0,-1 0 0,0 1 0,0-2 0,0 1 0,-1-1 0,1 1 0,-1-1 0,0 0 0,-1-1 0,1 1 0,-1-1 0,0 0 0,0 1 0,-1-1 0,1 0 0,-2-1 0,1 1 0,0 0 0,-1-1 0,-1 1 0,1-9 0,1 0-61,-1 0 0,-1-1 0,-1 1 0,-4-29 0,5 41 0,0 0 0,-1 0 0,1 1 0,-1-1 0,0 0 0,0 1 0,0-1 0,0 1 0,0-1 0,0 1 0,-1-1 0,1 1 0,-1 0 0,1 0 0,-1 0 0,0 0 0,0 0 0,0 0 0,0 0 0,-1 1 0,1-1 0,0 1 0,-1-1 0,1 1 0,-1 0 0,1 0 0,-1 0 0,1 0 0,-1 1 0,0-1 0,1 1 0,-1-1 0,0 1 0,0 0 0,-2 0 0,0 2-55,0-1 0,0 1 0,1 0 0,-1 0 0,1 0 0,0 1 0,0 0-1,0 0 1,0 0 0,0 0 0,0 0 0,1 1 0,0-1 0,-1 1 0,1 0 0,1 0 0,-1 1 0,-4 8 0,0 0-307,1 1 1,0 0 0,1 0 0,0 1 0,-2 16-1,4-19-698,2 0-1,-1 0 0,2 0 0,0 20 1,1-27 257,0 0 0,0 0 0,0 0 0,1 0 1,-1 0-1,1 0 0,0-1 0,4 7 0,21 22-9270</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8.636"/>
    </inkml:context>
    <inkml:brush xml:id="br0">
      <inkml:brushProperty name="width" value="0.025" units="cm"/>
      <inkml:brushProperty name="height" value="0.025" units="cm"/>
    </inkml:brush>
  </inkml:definitions>
  <inkml:trace contextRef="#ctx0" brushRef="#br0">156 90 12460,'-8'8'8808,"-3"1"-7792,-14 13 2383,-38 43 1,58-60-3155,0 1 1,0 0 0,1 0-1,0 0 1,0 1-1,1-1 1,-1 1 0,2 0-1,-1 0 1,1 0 0,0 0-1,0 1 1,1-1-1,-2 14 1,4-19-246,0 0 0,-1-1 0,1 1 0,0-1 0,0 1 0,0-1 0,0 1 0,0-1 0,0 0 0,0 1 0,0-1 0,1 0 0,-1 0 0,0 0 0,1 0 0,-1 0 0,1 0 0,-1 0 0,1 0 0,0-1 0,-1 1 0,1-1 0,0 1 0,-1-1 0,1 1 0,0-1 0,0 0 0,-1 0 0,1 0 0,0 0 0,2-1 0,6 1 0,0 0 0,0-1 0,0 0 0,14-3 0,-14 0 0,0 0 0,-1 0 0,1-1 0,-1 0 0,0-1 0,0 0 0,-1 0 0,0-1 0,0 0 0,0 0 0,-1-1 0,0 0 0,-1 0 0,8-12 0,-9 13 0,-1 0 0,0 0 0,0 0 0,-1 0 0,0-1 0,0 1 0,-1-1 0,0 0 0,0 0 0,-1 0 0,0 0 0,0 0 0,-1 0 0,0 0 0,0 0 0,-1-1 0,0 1 0,-1 0 0,-2-10 0,2 14 2,0 1 0,-1-1 0,1 0 0,-1 1 0,1-1 0,-1 1 1,0 0-1,0 0 0,-1 0 0,1 0 0,0 1 0,-1-1 0,0 1 0,0 0 0,1 0 0,-1 0 0,-6-1 0,7 2-9,0 0-1,0 0 0,0 0 0,0 0 0,0 1 1,-1 0-1,1-1 0,0 1 0,0 0 1,-1 1-1,1-1 0,0 1 0,0-1 0,0 1 1,0 0-1,-1 0 0,1 0 0,0 0 0,1 1 1,-1-1-1,0 1 0,0 0 0,-3 3 1,-11 13-1662,2-1-5748,2-3-6602</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9.820"/>
    </inkml:context>
    <inkml:brush xml:id="br0">
      <inkml:brushProperty name="width" value="0.025" units="cm"/>
      <inkml:brushProperty name="height" value="0.025" units="cm"/>
    </inkml:brush>
  </inkml:definitions>
  <inkml:trace contextRef="#ctx0" brushRef="#br0">124 189 11819,'0'0'3246,"-11"1"-342,6-1-2652,1 1 0,-1-1 0,0 1 0,1 0 0,-1 0 0,1 1 0,0-1-1,-1 1 1,1 0 0,0 0 0,0 1 0,0-1 0,0 1 0,0 0 0,1 0 0,-1 0 0,1 0 0,0 1 0,0-1 0,0 1 0,0 0-1,1 0 1,-1 0 0,1 0 0,-3 7 0,3-4-127,-1-1 0,1 0 0,0 1 0,1 0 0,0 0 0,0-1 0,0 1 0,1 0 0,0 0 0,0 0 0,2 10 0,-2-17-119,1 1 1,-1 0-1,1-1 0,-1 1 0,1-1 0,0 1 0,-1-1 0,1 1 0,0-1 0,-1 0 1,1 1-1,0-1 0,-1 0 0,1 0 0,0 1 0,0-1 0,0 0 0,-1 0 0,1 0 1,0 0-1,0 0 0,-1 0 0,1 0 0,0 0 0,0 0 0,0 0 0,-1-1 1,1 1-1,0 0 0,0 0 0,-1-1 0,1 1 0,0-1 0,-1 1 0,1 0 0,1-2 1,24-16 711,13-18-342,-1-1 0,-2-2 0,-2-1 0,-1-2 0,-3-2 0,29-52 0,-56 95-482,-2 9 25,-2 14-42,-19 66 91,11-54 64,1 1 0,2-1 0,-2 42 0,8-74-20,0-1 0,0 0 0,0 1 0,0-1-1,0 1 1,0-1 0,0 0 0,0 1-1,0-1 1,1 1 0,-1-1 0,1 0-1,-1 1 1,1-1 0,-1 0 0,1 0-1,0 0 1,-1 1 0,1-1 0,0 0 0,0 0-1,0 0 1,0 0 0,0 0 0,0 0-1,2 1 1,-1-2 18,0 1 1,0-1-1,0 0 0,1 0 0,-1 0 0,0 0 1,0 0-1,0-1 0,0 1 0,0 0 0,0-1 0,0 0 1,0 1-1,0-1 0,3-2 0,5-2 117,0-1 0,0-1 0,-1 1-1,1-2 1,9-9 0,-11 9-104,-1 0-1,1 0 1,-1-1 0,-1 0 0,1-1-1,-1 1 1,-1-1 0,0 0-1,-1-1 1,0 1 0,0-1 0,-1 0-1,0 0 1,1-16 0,-4 27-45,0-1 1,0 1 0,0 0 0,0-1-1,1 1 1,-1 0 0,0 0-1,0-1 1,0 1 0,-1 0 0,1-1-1,0 1 1,0 0 0,0-1-1,0 1 1,0 0 0,0-1-1,0 1 1,0 0 0,-1-1 0,1 1-1,0 0 1,0 0 0,0-1-1,-1 1 1,1 0 0,0 0 0,0 0-1,-1-1 1,1 1 0,0 0-1,-1 0 1,1 0 0,0 0 0,0-1-1,-1 1 1,1 0 0,0 0-1,-1 0 1,1 0 0,0 0 0,-1 0-1,1 0 1,0 0 0,-1 0-1,1 0 1,0 0 0,-1 0 0,1 0-1,0 0 1,-1 0 0,1 1-1,0-1 1,0 0 0,-1 0 0,1 0-1,0 0 1,-1 1 0,1-1-1,0 0 1,0 0 0,-1 0 0,1 1-1,0-1 1,-17 17-177,10-6 221,0 0 0,1 0 1,1 0-1,0 1 0,0-1 0,1 1 0,1 0 1,0 1-1,1-1 0,-2 17 0,4-28-40,1 0 0,-1 0 0,0 0-1,1 0 1,-1 0 0,1-1 0,-1 1-1,1 0 1,0 0 0,-1-1 0,1 1-1,0 0 1,-1-1 0,1 1 0,0-1 0,0 1-1,0-1 1,0 1 0,-1-1 0,1 1-1,0-1 1,0 0 0,0 0 0,0 1-1,0-1 1,0 0 0,0 0 0,0 0 0,0 0-1,0 0 1,1 0 0,42 0 142,-30-1-112,56-1 71,52 2-42,-119 0-43,0 1 0,0 0 0,-1-1 0,1 1 0,0 0 0,-1 0 0,1 0 0,0 1 1,-1-1-1,0 1 0,1-1 0,-1 1 0,0 0 0,0 0 0,0 0 0,0 0 0,0 0 1,2 4-1,-57-77 44,-47-55-73,102 124-33,10 5-93,29 11-445,4 2-682,24-1-3326,2-8-3629,-27-7-366</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0.161"/>
    </inkml:context>
    <inkml:brush xml:id="br0">
      <inkml:brushProperty name="width" value="0.025" units="cm"/>
      <inkml:brushProperty name="height" value="0.025" units="cm"/>
    </inkml:brush>
  </inkml:definitions>
  <inkml:trace contextRef="#ctx0" brushRef="#br0">95 0 22581,'0'0'3043,"-8"12"-192,-2 5-2420,1 0 0,0 0 0,2 1-1,0 0 1,0 1 0,-4 27 0,5-17-407,2-1 1,1 1-1,1 0 0,2 0 1,1 0-1,1 0 0,1 0 1,15 56-1,-16-74-877,-4-5-4734,-14-19-2718,-3-10-652</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0.490"/>
    </inkml:context>
    <inkml:brush xml:id="br0">
      <inkml:brushProperty name="width" value="0.025" units="cm"/>
      <inkml:brushProperty name="height" value="0.025" units="cm"/>
    </inkml:brush>
  </inkml:definitions>
  <inkml:trace contextRef="#ctx0" brushRef="#br0">0 212 8872,'0'0'19058,"9"-51"-17392,21 31-481,6-1 160,9-2-704,9-1-641,1 1 0,-1 5 0,-6 3 0,-8 3-673,-11 7-1377,-14 5-672,-18 10-5382,-21 7-2338</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7.025"/>
    </inkml:context>
    <inkml:brush xml:id="br0">
      <inkml:brushProperty name="width" value="0.025" units="cm"/>
      <inkml:brushProperty name="height" value="0.025" units="cm"/>
    </inkml:brush>
  </inkml:definitions>
  <inkml:trace contextRef="#ctx0" brushRef="#br0">53 5 10890,'0'0'12679,"9"-1"-10197,-2 0-2197,0 0-1,0 0 1,-1 1-1,1 0 1,0 0-1,0 1 1,8 1-1,-13-1-263,1-1-1,-1 1 0,1 0 1,-1 0-1,0 1 0,0-1 1,1 0-1,-1 1 0,0-1 1,0 1-1,-1 0 0,1 0 1,0 0-1,0 0 0,-1 0 1,1 0-1,-1 0 0,0 0 1,0 0-1,0 1 0,0-1 1,0 1-1,0-1 0,0 1 1,-1-1-1,1 1 0,-1 3 1,1 1 52,-1 0 0,0 0 0,0 0 1,0 0-1,-1 1 0,0-1 1,-1 0-1,0 0 0,0 0 0,0-1 1,-1 1-1,0-1 0,-5 10 0,-6 5 549,0-2-1,-29 31 1,27-32-295,1-1-1,-22 35 1,36-50-327,1-1 0,-1 0 0,0 0 0,0 1 0,1-1 0,-1 1 0,1-1 0,-1 1 0,1-1 0,0 0 0,-1 1 0,1 0 0,0-1 0,0 1 0,0-1 0,0 1 0,0-1 0,1 1 0,-1 1 0,1-2 0,0 0 0,-1 0 0,1 0 0,0 0 0,0 0 0,0 0 0,-1-1 0,1 1 0,0 0 0,0-1 0,0 1 0,0 0 0,0-1 0,1 1 0,-1-1 0,0 0 0,0 1 0,0-1 0,2 0 0,7 2 0,1-2 0,-1 0 0,0 0 0,17-2 0,-16 0 0,11-1-1856,0-1 1,-1-2-1,1 0 1,29-13-1,-11 3-3664</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0.863"/>
    </inkml:context>
    <inkml:brush xml:id="br0">
      <inkml:brushProperty name="width" value="0.025" units="cm"/>
      <inkml:brushProperty name="height" value="0.025" units="cm"/>
    </inkml:brush>
  </inkml:definitions>
  <inkml:trace contextRef="#ctx0" brushRef="#br0">1 40 11275,'0'0'7292,"10"2"-5605,93 6-1138,-26-6-3266,-75-2 2797,-1 0 0,1 0-1,-1 1 1,1-1-1,-1 1 1,1-1-1,-1 1 1,0-1 0,1 1-1,-1 0 1,0 0-1,1 0 1,-1 0-1,0 0 1,0 0-1,0 0 1,0 0 0,0 0-1,0 0 1,0 1-1,0-1 1,-1 0-1,2 2 1,-1-1 90,-1 0 0,1 0 0,0-1 1,1 1-1,-1-1 0,0 1 0,0-1 0,1 0 1,-1 1-1,0-1 0,1 0 0,0 0 0,-1 0 0,1 0 1,-1 0-1,1 0 0,0-1 0,0 1 0,0 0 0,-1-1 1,4 1-1,4-1 166,1-1 0,0 0 0,-1-1 0,1 0 0,-1 0 1,0-1-1,0 0 0,0-1 0,15-7 0,-17 7-243,0 0 0,0 1 0,1-1 0,-1 2 0,1-1 0,0 1 0,0 0 0,0 1 0,0 0 0,0 0 0,0 0 0,0 1 0,0 1 0,14 1 0,-19 0-25,1 0 0,-1 0 1,0 0-1,0 1 0,0-1 0,-1 1 0,1 0 0,-1 0 0,1 0 0,-1 0 0,0 0 0,0 0 0,0 0 1,-1 1-1,1-1 0,-1 1 0,0 0 0,0-1 0,1 6 0,14 28 1368,-15-36-1415,-1 0 1,1 0-1,0-1 1,0 1-1,0 0 1,0 0 0,0-1-1,0 1 1,0-1-1,0 1 1,0-1 0,0 1-1,0-1 1,0 1-1,0-1 1,0 0-1,0 0 1,1 0 0,-1 0-1,0 0 1,0 0-1,0 0 1,0 0-1,0 0 1,1 0 0,-1 0-1,0-1 1,0 1-1,0 0 1,0-1 0,0 1-1,0-1 1,0 0-1,2 0 1,36-28 657,-33 23-640,137-105-7294,-142 111 7208,4-4-3988</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1.191"/>
    </inkml:context>
    <inkml:brush xml:id="br0">
      <inkml:brushProperty name="width" value="0.025" units="cm"/>
      <inkml:brushProperty name="height" value="0.025" units="cm"/>
    </inkml:brush>
  </inkml:definitions>
  <inkml:trace contextRef="#ctx0" brushRef="#br0">1 17 16335,'0'0'12652,"12"-17"-16880,0 21-608,0-2-4453</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1.563"/>
    </inkml:context>
    <inkml:brush xml:id="br0">
      <inkml:brushProperty name="width" value="0.025" units="cm"/>
      <inkml:brushProperty name="height" value="0.025" units="cm"/>
    </inkml:brush>
  </inkml:definitions>
  <inkml:trace contextRef="#ctx0" brushRef="#br0">92 0 17649,'0'0'5754,"-10"9"-3752,3-3-1728,0-1-1,0 2 0,1-1 0,0 1 1,0 0-1,1 0 0,0 1 0,0-1 1,1 1-1,0 0 0,0 0 0,1 1 1,0-1-1,0 1 0,-2 17 1,4-24-232,1 1 1,0 0-1,0-1 1,0 1-1,0 0 1,0-1-1,0 1 1,1 0-1,0-1 1,-1 1 0,1-1-1,0 1 1,0-1-1,0 1 1,0-1-1,1 0 1,-1 0-1,1 1 1,-1-1-1,1 0 1,2 2-1,-2-3-32,1 0 0,-1 0 0,1 0 0,0-1 0,-1 1 0,1 0 0,0-1-1,0 0 1,-1 0 0,1 1 0,0-2 0,0 1 0,-1 0 0,1-1 0,0 1-1,-1-1 1,1 0 0,0 1 0,-1-1 0,1-1 0,2-1 0,4-1-43,-1-1 0,0 0 1,0-1-1,-1 0 0,0 0 1,0-1-1,0 0 0,-1 0 1,0-1-1,0 1 0,-1-1 1,0-1-1,0 1 0,-1-1 1,0 1-1,4-14 0,-15 42 328,3-10-62,1 0 0,-1 1 0,2-1 0,-1 1 0,1 0 0,1 0 0,0 0 0,1 13 0,0-24-233,0 1 0,1-1 0,-1 1 0,1-1 0,-1 0 0,0 1 0,1-1 0,-1 0 0,1 1 0,-1-1 0,1 0 0,-1 1 0,1-1 0,-1 0 0,1 0 0,0 0 0,-1 0 0,1 1 0,-1-1 0,1 0 0,-1 0 0,1 0 0,0 0 0,-1 0 0,1 0 0,-1-1 0,1 1 0,-1 0 0,1 0 0,-1 0 0,1 0 0,0-1 0,0 1 0,20-8 0,-4-4 0,-1 0 0,0-2 0,15-14 0,-20 16 0,1 1 0,0 1 0,0 0 0,1 1 0,0 0 0,23-11 0,-35 19 0,-1 1 0,1 0 0,-1 0 0,1 0 0,-1-1 0,1 1 0,-1 0 0,1 0 0,-1 0 0,1 0 0,-1 0 0,1 0 0,-1 0 0,1 0 0,-1 0 0,1 0 0,-1 0 0,1 0 0,-1 1 0,0-1 0,1 0 0,-1 0 0,1 0 0,-1 1 0,1-1 0,-1 0 0,0 1 0,1-1 0,-1 0 0,1 1 0,-1-1 0,0 0 0,0 1 0,1-1 0,-1 1 0,0-1 0,0 0 0,1 1 0,-1-1 0,0 1 0,0-1 0,0 1 0,1 0 0,2 31 0,-1-2 0,-2-29 0,0 0 0,0 0 0,1-1 0,-1 1 0,0 0 0,0 0 0,0-1 0,1 1 0,-1 0 0,1-1 0,-1 1 0,0 0 0,1-1 0,-1 1 0,1 0 0,-1-1 0,1 1 0,0-1 0,-1 1 0,1-1 0,0 1 0,-1-1 0,1 0 0,0 1 0,0 0 0,10 0 0,0-1 0,0 1 0,0-2 0,0 1 0,14-4 0,-17 3 0,0-1 0,-1 1 0,1 1 0,0-1 0,0 1 0,0 1 0,0 0 0,0 0 0,0 0 0,14 5 0,-21-5-126,1 0 1,0-1-1,0 1 1,0-1-1,0 1 0,0-1 1,0 0-1,0 1 1,0-1-1,0 0 0,0 0 1,4-1-1,-3 0-383,1 0-1,-1 0 1,0 0 0,0-1-1,-1 1 1,1-1 0,0 0-1,0 0 1,-1 0 0,1 0-1,-1 0 1,2-3-1,5-6-2430,0-1 0,-1 0 0,11-22 0,-15 28 2221,9-21-5196</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1.910"/>
    </inkml:context>
    <inkml:brush xml:id="br0">
      <inkml:brushProperty name="width" value="0.025" units="cm"/>
      <inkml:brushProperty name="height" value="0.025" units="cm"/>
    </inkml:brush>
  </inkml:definitions>
  <inkml:trace contextRef="#ctx0" brushRef="#br0">1 62 6022,'0'0'12726,"9"-5"-10297,-7 4-2417,5-3 699,1-1 0,-1 1 0,1 0 0,0 1 1,1 0-1,-1 1 0,0-1 0,1 1 0,-1 1 1,1 0-1,0 0 0,11 1 0,-19 0-663,0 1 0,0 0 0,0 0-1,0 0 1,0 0 0,0 0 0,0 0 0,-1 0 0,1 0-1,0 0 1,-1 0 0,1 0 0,-1 0 0,1 1-1,-1-1 1,1 0 0,-1 0 0,0 1 0,1-1 0,-1 0-1,0 0 1,0 1 0,0-1 0,0 0 0,0 1 0,-1-1-1,1 0 1,0 1 0,-1 0 0,-8 42 850,-24 23-898,27-57 0,0-1 0,1 1 0,0 1 0,0-1 0,1 1 0,1-1 0,0 1 0,-3 21 0,6-31 0,0 0 0,0-1 0,0 1 0,0 0 1,0-1-1,0 1 0,0-1 0,1 1 0,-1 0 0,0-1 0,0 1 0,1-1 0,-1 1 1,0 0-1,1-1 0,-1 1 0,1-1 0,-1 0 0,1 1 0,-1-1 0,1 1 0,-1-1 1,1 0-1,-1 1 0,1-1 0,-1 0 0,1 1 0,0-1 0,-1 0 0,2 0 0,27 2 4,-21-3-11,1 0 0,-1-1 1,0 0-1,15-5 0,9-14-2122,-18 1-5842,-11 4-1376</inkml:trace>
  <inkml:trace contextRef="#ctx0" brushRef="#br0" timeOffset="1">8 166 16271,'0'0'13645,"73"17"-13260,-31-29-289,5-4-160,-7-4-1538,-4-4-1761,-2-6-865,-10-7-1858,-2-7-3651</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2.267"/>
    </inkml:context>
    <inkml:brush xml:id="br0">
      <inkml:brushProperty name="width" value="0.025" units="cm"/>
      <inkml:brushProperty name="height" value="0.025" units="cm"/>
    </inkml:brush>
  </inkml:definitions>
  <inkml:trace contextRef="#ctx0" brushRef="#br0">55 1 5221,'0'0'18086,"-1"10"-16863,-23 161 2042,12-98-779,-5 120 0,17-192-2486,0 1 0,-1-1 0,1 1 0,0-1 0,0 1 0,1-1 0,-1 0 0,0 1 0,0-1 0,1 1 0,-1-1 0,1 1 0,-1-1 0,1 0 0,0 1 0,-1-1 0,1 0 0,0 0 0,0 1 0,0-1 0,0 0 0,2 2 0,-2-3 0,0 0 0,0 0 0,1 1 0,-1-1 0,0 0 0,0 0 0,1 0 0,-1 0 0,0-1 0,1 1 0,-1 0 0,0-1 0,0 1 0,0 0 0,1-1 0,-1 1 0,0-1 0,0 0 0,0 1 0,1-2 0,5-3 0,0 0 0,0-1 0,-1 1 0,0-2 0,-1 1 0,8-10 0,-1-4-2,-2-1 0,0 0-1,-2 0 1,0-1 0,-1 0 0,-2 0-1,0-1 1,-1 1 0,-1-1 0,-1 0 0,-2-29-1,-1 59-1363,-1-1-1,0 0 1,0 0-1,-1 1 1,0-2-1,0 1 1,-6 9-1,-5 11-3283,3 2-2007,1-1-2435</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2.705"/>
    </inkml:context>
    <inkml:brush xml:id="br0">
      <inkml:brushProperty name="width" value="0.025" units="cm"/>
      <inkml:brushProperty name="height" value="0.025" units="cm"/>
    </inkml:brush>
  </inkml:definitions>
  <inkml:trace contextRef="#ctx0" brushRef="#br0">1 184 3683,'0'0'10293,"0"9"-7015,-1 29-1148,2-37-1995,-1 1 1,1-1-1,-1 0 1,1 0-1,-1 1 1,1-1 0,0 0-1,-1 0 1,1 0-1,0 0 1,0 0-1,0 0 1,0 0-1,0 0 1,0 0-1,0 0 1,0 0 0,0-1-1,0 1 1,1 0-1,-1-1 1,0 1-1,0-1 1,1 1-1,-1-1 1,0 0-1,1 0 1,1 1 0,43 0 1533,-38-1-1312,2-1 56,0-1 0,0 1 0,-1-2 0,1 1-1,-1-1 1,0-1 0,0 0 0,0 0 0,0-1 0,0 0-1,8-7 1,-16 9-345,-1 0 1,0 0-1,0 0 0,0 0 0,-1-1 0,1 1 0,-1 0 1,0 0-1,0 1 0,0-1 0,-1-3 0,-1-5 11,-3-36-9,34 50 725,-22-1-773,0 0 0,0-1 1,0 1-1,1-1 0,-1 0 0,0 0 0,0-1 0,1 0 1,-1 0-1,0-1 0,0 0 0,1 0 0,-1 0 1,0 0-1,0-1 0,0 0 0,0-1 0,-1 1 1,1-1-1,-1 0 0,1-1 0,-1 1 0,0-1 0,0 0 1,-1 0-1,1 0 0,-1-1 0,0 0 0,0 0 1,0 0-1,4-9 0,3-5-22,11-12 0,-20 82 0,-6 28 0,1 23 0,2-101 1,1-1 1,0 1-1,0-1 1,0 1-1,0-1 1,0 1-1,-1 0 1,1-1-1,0 1 0,0-1 1,0 1-1,1-1 1,-1 1-1,0-1 1,0 1-1,0 0 1,0-1-1,0 1 0,1-1 1,-1 1-1,0-1 1,1 1-1,-1-1 1,0 0-1,1 1 1,-1-1-1,0 1 0,1-1 1,-1 0-1,1 1 1,-1-1-1,0 0 1,1 1-1,-1-1 1,1 0-1,-1 0 0,1 1 1,0-1-1,-1 0 1,1 0-1,-1 0 1,1 0-1,-1 0 1,1 0-1,-1 0 0,1 0 1,-1 0-1,2 0 1,-1-1-24,1 0 0,-1 0-1,1 0 1,-1 0 0,0 0 0,0 0 0,0 0 0,0 0 0,0-1 0,0 1 0,0 0-1,0-1 1,0 1 0,0-1 0,0-2 0,3-10-2451,-1 0 1,0 0-1,-1-1 0,0-27 0,-2-5-5508</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3.113"/>
    </inkml:context>
    <inkml:brush xml:id="br0">
      <inkml:brushProperty name="width" value="0.025" units="cm"/>
      <inkml:brushProperty name="height" value="0.025" units="cm"/>
    </inkml:brush>
  </inkml:definitions>
  <inkml:trace contextRef="#ctx0" brushRef="#br0">1 0 12588,'0'0'10906,"1"11"-9240,0-4-1588,0 0 0,0 0 0,1 0 0,0-1-1,1 1 1,-1-1 0,1 1 0,0-1 0,1 0 0,0 0 0,4 5 0,-3-5-331,-1-1-1,1 0 1,1 0-1,-1-1 1,1 0 0,-1 0-1,1 0 1,9 4 0,-10-5-411,-1-1 1,1 0 0,0 0 0,0-1 0,0 1-1,0-1 1,0 0 0,0-1 0,0 1 0,1-1-1,-1 0 1,8-1 0,-5-7 1888,-8 8-939,0-1 0,0 0 0,0 0 1,0 1-1,0-1 0,0 0 1,0 0-1,0 0 0,-1 1 0,1-1 1,0 0-1,0 1 0,-1-1 0,1 0 1,0 0-1,-1 1 0,1-1 0,-1 1 1,1-1-1,-1 0 0,1 1 1,-1-1-1,0 1 0,1-1 0,-1 1 1,1-1-1,-1 1 0,0 0 0,0-1 1,1 1-1,-1 0 0,-1-1 0,0 1-94,0 0 0,-1 0-1,1 0 1,0 0-1,0 1 1,0-1 0,0 0-1,-1 1 1,1 0-1,0 0 1,0-1-1,0 1 1,0 0 0,1 0-1,-1 1 1,0-1-1,0 0 1,1 1 0,-1-1-1,0 1 1,1-1-1,0 1 1,-1 0 0,1 0-1,-1 1 1,-1 2-135,1 0 0,0-1 0,1 1 0,-1 0 0,1 0 0,0 0 0,0 0 0,0 0 0,1 9 0,0-13-70,0 0 0,1 0 1,-1 0-1,0 0 0,1 0 0,-1-1 0,1 1 0,0 0 0,-1 0 0,1-1 0,0 1 0,-1 0 0,1-1 0,0 1 0,0-1 0,-1 1 0,1-1 0,0 1 0,0-1 0,0 1 0,0-1 0,0 0 0,0 0 1,-1 1-1,3-1 0,34 7-511,-19-3 295,-12-3 208,-1 1 0,0 0 0,0 1 0,-1-1 0,1 1-1,0 0 1,-1 0 0,0 0 0,0 1 0,6 5 0,-9-7 73,0-1 1,1 0 0,-1 1-1,-1-1 1,1 1-1,0-1 1,0 1 0,0-1-1,-1 1 1,1-1-1,-1 1 1,1 0 0,-1-1-1,0 1 1,0 0-1,0-1 1,0 1 0,0 0-1,0-1 1,0 1-1,0 0 1,-1-1 0,1 1-1,0 0 1,-1-1-1,0 1 1,1-1 0,-1 1-1,0-1 1,0 1-1,0-1 1,0 1 0,0-1-1,0 0 1,0 0-1,-3 3 1,1-1-21,0 0 0,-1 0 0,1 0 0,-1 0 0,0 0 0,0-1 0,0 1 0,0-1 0,0 0 0,-1 0 0,1-1 0,-1 1 0,1-1 0,-1 0 0,-9 0 0,14-1-134,0 0 0,-1 0-1,1 0 1,-1 0-1,1 0 1,0 0-1,-1 0 1,1 0 0,0 0-1,0 0 1,-1 0-1,1-1 1,0 1-1,-1 0 1,1 0-1,0 0 1,0-1 0,-1 1-1,1 0 1,0 0-1,0-1 1,-1 1-1,1 0 1,0 0 0,0-1-1,0 1 1,0 0-1,-1-1 1,1 1-1,0 0 1,0-1-1,0 1 1,0 0 0,0-1-1,0 1 1,0 0-1,0-1 1,0 1-1,0 0 1,0-1-1,0 1 1,0-1 0,0 1-1,0 0 1,1-1-1,-1-2-1137,0-15-5887</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3.469"/>
    </inkml:context>
    <inkml:brush xml:id="br0">
      <inkml:brushProperty name="width" value="0.025" units="cm"/>
      <inkml:brushProperty name="height" value="0.025" units="cm"/>
    </inkml:brush>
  </inkml:definitions>
  <inkml:trace contextRef="#ctx0" brushRef="#br0">30 123 20980,'0'0'8061,"10"-8"-5579,11-8-1807,-4 4-533,-1-1 1,0-1-1,28-30 0,-45 44-142,1 0 0,-1 1 0,1-1 0,0 0 0,-1 0 0,1 0 0,-1 0 0,1 0 0,0 0 0,-1 0 0,1 0 0,-1 0 0,1 0 0,0-1 0,-1 1 0,1 0 0,0 0 0,-1 0 0,1 0 0,-1-1 0,1 1 0,0 0 0,-1 0 0,1 0 0,0-1 0,0 1 0,-1 0 0,1-1 0,0 1 0,0 0 0,-1-1 0,1 1 0,0 0 0,0-1 0,0 1 0,-1 0 0,1-1 0,0 1 0,0-1 0,0 1 0,0 0 0,0-1 0,0 1 0,0-1 0,0 1 0,0 0 0,0-1 0,0 1 0,0-1 0,0 1 0,0 0 0,1-1 0,-1 1 0,0-1 0,0 1 0,0 0 0,0-1 0,1 1 0,-1 0 0,0-1 0,1 1 0,-1 0 0,-32 11 0,23-5 0,0 1 0,0 0 0,1 1 0,0 0 0,0 0 0,1 1 0,0 0 0,0 0 0,-6 13 0,9-16 0,1 1 0,-1-1 0,1 1 0,1 0 0,-1 0 0,1 1 0,1-1 0,-1 0 0,1 1 0,0-1 0,1 1 0,0-1 0,0 1 0,2 13 0,-1-18 0,1-1 0,-1 1 0,1-1 0,-1 1 0,1-1 0,0 1 0,0-1 0,0 0 0,0 0 0,0 0 0,0 0 0,1-1 0,-1 1 0,1 0 0,-1-1 0,1 0 0,0 1 0,-1-1 0,1 0 0,0-1 0,0 1 0,0 0 0,0-1 0,0 0 0,4 1 0,5 0 0,0-1 0,-1 0 0,1 0 0,0-2 0,14-2 0,-12 0-380,-1 0 0,0-1 0,-1 0-1,1-1 1,18-12 0,-6 1-2998,35-30-1,-27 18-7250</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9:17.928"/>
    </inkml:context>
    <inkml:brush xml:id="br0">
      <inkml:brushProperty name="width" value="0.025" units="cm"/>
      <inkml:brushProperty name="height" value="0.025" units="cm"/>
    </inkml:brush>
  </inkml:definitions>
  <inkml:trace contextRef="#ctx0" brushRef="#br0">465 59 10602,'0'0'7458,"-3"-9"-4405,3 6-2911,-1 1 0,0-1 0,0 0 0,0 1 0,0-1-1,-1 1 1,1-1 0,-1 1 0,1 0 0,-1-1 0,0 1 0,0 0 0,0 0-1,0 0 1,-4-3 0,2 4 4,0-1-1,0 1 1,0 0-1,0-1 1,-1 2 0,1-1-1,0 0 1,-1 1-1,1 0 1,0 0 0,-1 0-1,1 1 1,-6 1-1,-9 2 151,1 1 0,0 0 0,0 2 0,1 0-1,0 1 1,0 1 0,1 0 0,-25 19 0,12-5 43,0 0 0,2 2 1,-36 41-1,59-61-320,0-1 1,0 1-1,1-1 0,-1 1 0,1 0 1,0 1-1,0-1 0,1 0 0,0 1 0,0 0 1,0-1-1,0 1 0,1 0 0,-1 6 0,3-11-19,-1 0-1,0 0 0,1 0 0,-1-1 0,1 1 0,-1 0 0,1-1 0,-1 1 0,1 0 1,-1-1-1,1 1 0,0-1 0,-1 1 0,1-1 0,0 1 0,-1-1 0,1 1 0,0-1 1,0 0-1,-1 1 0,1-1 0,0 0 0,0 0 0,0 0 0,0 0 0,-1 1 0,1-1 1,0 0-1,0 0 0,0-1 0,0 1 0,-1 0 0,1 0 0,0 0 0,1-1 0,35-6 12,78-36 136,-94 32-148,1 1 1,1 2 0,-1 0-1,1 2 1,1 0 0,-1 1 0,48-2-1,-69 7 6,0-1 0,-1 1 0,1 0 0,0 1 0,0-1 0,0 0 0,-1 0 0,1 1 0,0-1 0,-1 1 0,1 0 0,0-1 0,-1 1 0,1 0 0,0 0 0,-1 0 0,0 0 0,1 0 0,-1 0-1,0 0 1,1 1 0,-1-1 0,0 1 0,0-1 0,0 0 0,0 1 0,0 0 0,0-1 0,-1 1 0,1 0 0,0-1 0,-1 1 0,1 0 0,-1-1 0,0 1 0,0 0 0,0 0 0,1 0 0,-2-1 0,1 1 0,0 0 0,0 0 0,0-1 0,-1 1-1,1 0 1,-1 0 0,0-1 0,0 3 0,-3 6 226,0 0 0,0 0-1,-1 0 1,0-1 0,-1 0-1,-11 16 1,-1-4-72,-2-1-1,0-1 1,-1-1-1,-42 28 1,51-38-135,-1 0 0,0-1 0,0 0 0,-1-1 0,0-1 0,0 0 0,0-1 0,0-1 0,-1 0 0,-24 2 0,39-5-24,0 0 0,0 0 0,0 0 0,1 0 0,-1 0 0,0-1 0,0 1 0,0 0 0,0 0 0,0 0 0,0 0 0,0 0 0,0 0 0,0 0 0,0 0 0,0 0-1,0-1 1,0 1 0,0 0 0,0 0 0,0 0 0,0 0 0,0 0 0,0 0 0,0 0 0,0 0 0,0 0 0,0-1 0,0 1 0,0 0 0,0 0 0,0 0 0,0 0 0,0 0 0,0 0 0,0 0 0,0 0 0,-1 0 0,1 0 0,0-1 0,0 1 0,0 0 0,0 0 0,0 0 0,0 0 0,0 0 0,0 0 0,0 0-1,0 0 1,0 0 0,-1 0 0,1 0 0,0 0 0,0 0 0,0 0 0,0 0 0,0 0 0,0 0 0,0 0 0,0 0 0,-1 0 0,1 0 0,13-9-110,19-7-1059,121-36-13063,-95 31 4601</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9:18.952"/>
    </inkml:context>
    <inkml:brush xml:id="br0">
      <inkml:brushProperty name="width" value="0.025" units="cm"/>
      <inkml:brushProperty name="height" value="0.025" units="cm"/>
    </inkml:brush>
  </inkml:definitions>
  <inkml:trace contextRef="#ctx0" brushRef="#br0">86 323 19603,'0'0'3582,"-8"-1"-75,5 0-3340,1 1 1,-1-1-1,0 1 1,1 0-1,-1 0 1,1 0-1,-1 1 1,1-1-1,-1 1 1,1-1-1,-1 1 1,1 0-1,-1 0 1,1 0-1,0 0 1,-3 2-1,3-1-45,0 0 0,0 0-1,0 1 1,0-1 0,1 1 0,-1-1 0,1 1-1,0 0 1,-1 0 0,1-1 0,1 1 0,-1 0-1,0 0 1,1 0 0,-1 0 0,1 0 0,0 5-1,0-7-109,-1 0 0,1 0 0,0 1 0,0-1 0,0 0 0,0 0 0,0 1 0,0-1 0,0 0 0,0 0 0,0 1 0,0-1 0,1 0 0,-1 0-1,1 0 1,-1 1 0,1-1 0,-1 0 0,1 0 0,0 0 0,-1 0 0,1 0 0,0 0 0,0 0 0,0 0 0,0 0 0,0-1 0,0 1 0,0 0 0,0 0 0,0-1-1,0 1 1,0-1 0,2 2 0,0-3-3,0 1-1,-1 0 0,1 0 0,0-1 1,0 0-1,0 1 0,-1-1 0,1 0 0,-1 0 1,1-1-1,-1 1 0,1 0 0,-1-1 1,0 0-1,5-3 0,6-8 20,0 0-1,0-1 0,-1-1 0,-1 0 1,15-27-1,7-8-52,-30 98-221,-36 154 332,7-59 389,23-123-465,-1 1 0,0-1 0,-15 38 0,17-53-10,1-1-1,-1 0 1,0 1 0,0-1-1,-1 0 1,1 0 0,-1 0-1,0-1 1,0 1 0,0-1-1,0 1 1,-1-1 0,1 0-1,-1 0 1,0 0 0,0-1-1,0 0 1,0 1 0,-1-1-1,1-1 1,0 1 0,-1-1-1,-5 2 1,9-3 0,0-1 0,-1 1 0,1-1 0,-1 1 0,1-1 0,0 1 0,0-1 0,-1 0 0,1 1 0,0-1 0,0 0 0,0 0 0,0 0 0,0 0 0,0 0 0,0 0 0,0 0 0,0 0 0,0-1 0,0 1 0,1 0 0,-1 0 0,1-1 0,-1 1 0,1 0 0,-1-1 0,1 1 0,0-1 0,-1 1 0,1 0 0,0-1 0,0 1 0,0-1 0,0 1 0,1-2 0,1-58 0,2 45 0,0 0 0,1 0 0,0 1 0,1 0 0,1 0 0,1 1 0,0-1 0,1 1 0,0 1 0,22-24 0,-6 10 0,1 0 0,2 2 0,52-36 0,-73 56 0,0 0 0,0 0 0,0 1 0,0 0 0,0 0 0,1 1 0,0 0 0,-1 1 0,1-1 0,0 2 0,15-3 0,-22 5 0,0 0 0,-1-1 0,1 1 0,0 0 0,0 0 0,-1 0 0,1-1 0,0 1 0,-1 0 0,1 0 0,-1 0 0,1 0 0,-1 0 0,1 0 0,-1 0 0,0 1 0,0-1 0,1 0 0,-1 0 0,0 0 0,0 0 0,0 0 0,0 0 0,0 0 0,-1 3 0,1-3 0,0 1 0,0-1 0,0 1 0,0-1 0,0 1 0,0 0 0,0-1 0,-1 1 0,1-1 0,-1 1 0,1-1 0,-1 1 0,1-1 0,-1 0 0,0 1 0,0-1 0,0 0 0,0 1 0,-1 1 0,-1-54 0,18-54 0,-9 68 0,2-43 0,-9 85 0,1 0 0,1 1 0,-1-1 0,1 0 0,0 0 0,0 0 0,0 0 0,1 0 0,-1 0 0,1-1 0,1 1 0,3 6 0,-4-8 0,0-1 0,0 0 0,0-1 0,0 1 0,1 0 0,-1-1 0,1 1 0,-1-1 0,1 0 0,-1 0 0,1 0 0,-1 0 0,1 0 0,0 0 0,0-1 0,0 1 0,-1-1 0,1 0 0,0 0 0,0 0 0,0 0 0,-1-1 0,1 1 0,0-1 0,3 0 0,2-2 0,0 0 0,-1-1 0,0 0 0,0 0 0,0 0 0,0-1 0,-1 0 0,1 0 0,-1-1 0,0 1 0,-1-1 0,0-1 0,0 1 0,0-1 0,7-14 0,-2 4 0,-1 0 0,-1 0 0,9-29 0,-31 95 0,8-27 0,0-1 0,1 1 0,1 1 0,-2 33 0,6-55 0,0 0 0,0 0 0,0 0 0,0 0 0,0 0 0,0 0 0,0 0 0,0-1 0,1 1 0,-1 0 0,0 0 0,0 0 0,1 0 0,-1 0 0,1-1 0,-1 1 0,1 0 0,-1 0 0,1-1 0,-1 1 0,1 0 0,-1-1 0,1 1 0,0 0 0,0-1 0,-1 1 0,1-1 0,0 1 0,0-1 0,-1 0 0,1 1 0,0-1 0,0 0 0,0 1 0,0-1 0,0 0 0,0 0 0,0 0 0,-1 0 0,1 0 0,0 0 0,0 0 0,0 0 0,0 0 0,0 0 0,0-1 0,0 1 0,-1 0 0,1-1 0,0 1 0,0 0 0,0-1 0,-1 1 0,1-1 0,1 0 0,4-2 0,1-1 0,-1 1 0,0-2 0,0 1 0,10-9 0,-1-4 0,-1-2 0,0 1 0,-2-2 0,0 1 0,-1-2 0,-1 0 0,-1 0 0,-1 0 0,6-26 0,-17 104 0,-1-39 0,0-6 0,0 1 0,1-1 0,1 1 0,0 0 0,1 0 0,0 0 0,1 0 0,3 22 0,0-31-417,0 0 0,1 0 0,0 0 0,-1-1 0,1 0 0,1 0 0,-1 0 0,0 0-1,1 0 1,-1-1 0,1 0 0,0 0 0,0 0 0,0-1 0,9 2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3:35.226"/>
    </inkml:context>
    <inkml:brush xml:id="br0">
      <inkml:brushProperty name="width" value="0.025" units="cm"/>
      <inkml:brushProperty name="height" value="0.025" units="cm"/>
    </inkml:brush>
  </inkml:definitions>
  <inkml:trace contextRef="#ctx0" brushRef="#br0">605 626 12908,'0'10'566,"1"1"-578,0-1 0,0 1 0,1-1 0,0 1 0,1-1 0,0 0 0,0 0 0,1 0 0,1 0 0,0 0 0,7 10 0,119 178-151,67 109 139,-151-225 46,68 165-1,-61-104 178,2 10 1944,109 210-1,410 511 549,-500-775-2763,4-3 0,5-4 1,3-3-1,4-5 0,4-3 0,114 74 1,-108-86 82,557 342 319,-605-384-279,2-3 0,0-2 0,1-2 0,2-3 0,0-2 0,61 6 0,-75-16-56,-1-2-1,1-1 1,-1-3 0,1-2 0,-1-1 0,0-3-1,0-1 1,-1-2 0,42-17 0,-16 1 30,-2-3 1,-1-3 0,-2-3-1,-1-3 1,-2-2-1,76-67 1,-97 73 95,-2-3 1,-1 0-1,-2-3 1,-2 0-1,-1-2 0,-3-2 1,-1 0-1,-2-2 1,31-82-1,-46 99-92,-2-1 0,-1 0 0,-1 0 1,-1-1-1,-2 1 0,-1-1 0,-2 0 0,-1 0 0,-1 0 0,-7-32 0,1 23-10,-3 1 0,-1 0-1,-2 0 1,-2 1-1,-1 1 1,-41-64-1,18 42 18,-3 2 0,-2 2-1,-66-63 1,27 41 143,-112-81-1,-478-294 1491,380 262-1523,-291-270-138,264 191-5,-21 28 114,203 162 64,-293-120-1,-167-11 376,199 75-394,336 112-265,-245-76-2606,271 91 2021,-1 0 0,1 3 0,-1 1 0,0 2 0,-1 2-1,-51 5 1,-59 27-6791</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7.395"/>
    </inkml:context>
    <inkml:brush xml:id="br0">
      <inkml:brushProperty name="width" value="0.025" units="cm"/>
      <inkml:brushProperty name="height" value="0.025" units="cm"/>
    </inkml:brush>
  </inkml:definitions>
  <inkml:trace contextRef="#ctx0" brushRef="#br0">318 226 17104,'0'0'12716,"-67"45"-11787,42-14-256,-1 2-385,3 5-160,0 0-64,5-5-32,8-4 0,1-5-32,7-8-32,2-7-320,0-8-769,3-1-609,10-6-2049,-2-15-3076</inkml:trace>
  <inkml:trace contextRef="#ctx0" brushRef="#br0" timeOffset="1">118 58 19763,'-9'0'1804,"1"1"-1302,1 0 0,-1 1 0,1 0 0,-1 0 1,1 1-1,0-1 0,-13 8 0,18-9-415,-1 1 0,1-1 0,0 1 0,-1-1 0,1 1 0,0 0-1,0 0 1,0 0 0,1 0 0,-1 0 0,0 0 0,1 1 0,-1-1 0,1 1 0,0-1 0,0 1 0,0-1 0,0 1 0,0 0 0,0-1 0,1 1 0,-1 0-1,1-1 1,0 1 0,0 0 0,0 0 0,0 0 0,0-1 0,2 6 0,0-5-86,-1-1 1,1 1-1,-1-1 1,1 0-1,0 0 0,0 0 1,0 0-1,0 0 0,1-1 1,-1 1-1,0-1 1,1 1-1,-1-1 0,1 0 1,-1 0-1,1 0 0,0 0 1,-1 0-1,1-1 1,0 1-1,0-1 0,-1 1 1,1-1-1,5-1 1,0 2 25,-1-1 0,0 0 0,1 0 0,-1-1 0,0 0 0,0-1 0,1 1 0,11-6 0,-13 3 75,0 0 0,-1 0 1,1-1-1,-1 0 0,0 0 1,-1 0-1,1-1 0,-1 0 1,0 0-1,0 0 1,-1 0-1,0 0 0,0-1 1,0 1-1,-1-1 0,0 0 1,0 0-1,-1 0 0,0 0 1,0 0-1,-1 0 0,0-8 1,0 13-98,0 1-1,0 0 1,0-1 0,0 1-1,0 0 1,-1 0 0,1-1 0,0 1-1,-1 0 1,1 0 0,-1 0 0,1 0-1,-1-1 1,0 1 0,1 0-1,-1 0 1,0 0 0,0 0 0,0 0-1,0 1 1,0-1 0,0 0-1,0 0 1,0 1 0,0-1 0,0 0-1,0 1 1,0-1 0,0 1 0,-1-1-1,1 1 1,0 0 0,0 0-1,-1-1 1,1 1 0,0 0 0,0 0-1,-1 0 1,1 0 0,-2 1-1,-1-1-28,0 1-1,0 0 1,0-1-1,0 1 1,0 1-1,0-1 0,0 1 1,0-1-1,1 1 1,-1 0-1,-5 5 0,1 0-180,1 0-1,0 1 1,1 0-1,0 0 0,0 0 1,1 1-1,0-1 1,0 1-1,1 1 1,0-1-1,-2 11 0,4-12-642,0 0 0,1 0 0,0 0 0,0 1 0,1-1 0,0 0-1,0 0 1,3 14 0,9 5-5211,8-5-2386</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9:19.672"/>
    </inkml:context>
    <inkml:brush xml:id="br0">
      <inkml:brushProperty name="width" value="0.025" units="cm"/>
      <inkml:brushProperty name="height" value="0.025" units="cm"/>
    </inkml:brush>
  </inkml:definitions>
  <inkml:trace contextRef="#ctx0" brushRef="#br0">19 253 16688,'-1'1'425,"0"-1"0,0 0 0,0 0 0,0 0 0,0 1 0,0-1 0,0 1 0,0-1 0,0 0 0,0 1 0,1 0 0,-1-1 0,0 1 0,0-1 0,1 1 0,-1 0 0,0 0 0,1-1 0,-1 1 0,0 1 0,13 5 4636,37-3-3037,-36-7-2017,-1 0 0,1 0 0,-1-2 1,0 1-1,0-1 0,-1-1 0,1 0 0,-1-1 1,-1 0-1,1 0 0,12-13 0,-15 13-8,0 0 0,-1 0 0,0-1 0,-1 1 0,0-2-1,0 1 1,0-1 0,-1 1 0,-1-1 0,1-1 0,-2 1-1,1-1 1,-1 1 0,3-19 0,-6 28 1,0 0 0,-1 1 0,1-1 0,0 0 0,-1 1 0,1-1 0,0 0 0,-1 0 0,1 1 0,0-1 0,-1 0 0,1 0 0,0 0 0,-1 1 0,1-1 0,-1 0 0,1 0 0,0 0 0,-1 0 0,1 0 0,-1 0 0,1 0 0,-1 0 0,1 0 0,0 0 0,-1 0 0,1 0 0,-1 0 0,1 0 0,0 0 0,-1-1 0,1 1 0,-1 0 0,1 0 0,0 0 0,-1-1 0,1 1 0,0 0 0,-1 0 0,1-1 0,0 1 0,-1 0 0,1-1 0,0 1 0,0 0 0,-1-1 0,1 1 0,0 0 0,0-1 0,0 1 0,0-1 0,0 1 0,-1 0 0,1-1 0,0 1 0,0-1 0,0 1 0,0-1 0,0 1 0,0 0 0,0-1 0,0 1 0,0-1 0,1 1 0,-1-1 0,0 0 0,-24 26 0,15-12 0,1 1 0,0-1 0,1 1 0,1 1 0,0-1 0,1 1 0,0 0 0,2 1 0,-1-1 0,2 1 0,-1 25 0,2-39 0,1-1 0,0 1 0,1-1 0,-1 1 0,0-1 0,0 1 0,1-1 0,-1 0 0,1 1 0,-1-1 0,1 1 0,-1-1 0,1 0 0,0 1 0,0-1 0,0 0 0,0 0 0,0 0 0,0 1 0,0-1 0,0 0 0,0-1 0,0 1 0,0 0 0,2 1 0,0-1 0,0 0 0,0-1 0,0 1 0,0-1 0,0 1 0,0-1 0,0 0 0,0 0 0,0 0 0,0-1 0,0 1 0,3-2 0,5-1 0,0 0 0,0-1 0,-1-1 0,1 1 0,17-13 0,3-7 0,-1-2 0,-1-1 0,-1-1 0,26-36 0,35-34 0,-89 97 0,0 1 0,0 0 0,0 0 0,1 0 0,-1-1 0,0 1 0,0 0 0,0 0 0,1 0 0,-1 0 0,0 0 0,0 0 0,0 0 0,1-1 0,-1 1 0,0 0 0,0 0 0,0 0 0,1 0 0,-1 0 0,0 0 0,0 0 0,1 0 0,-1 0 0,0 0 0,0 0 0,1 0 0,-1 0 0,0 1 0,0-1 0,0 0 0,1 0 0,-1 0 0,0 0 0,0 0 0,0 0 0,1 0 0,-1 1 0,0-1 0,0 0 0,0 0 0,0 0 0,0 0 0,1 1 0,-1-1 0,0 0 0,0 0 0,0 0 0,0 1 0,0-1 0,0 0 0,0 0 0,0 1 0,0-1 0,0 0 0,0 0 0,0 0 0,0 1 0,0-1 0,0 0 0,0 0 0,0 1 0,0-1 0,0 0 0,0 0 0,0 0 0,0 1 0,0-1 0,-1 16 0,-17 68 0,12-65 0,1 0 0,1 0 0,1 1 0,-1 20 0,4-39 0,0 1 0,0-1 0,0 0 0,0 1 0,0-1 0,1 1 0,-1-1 0,0 0 0,1 1 0,-1-1 0,1 0 0,-1 1 0,1-1 0,-1 0 0,1 0 0,0 1 0,0-1 0,0 0 0,0 0 0,0 0 0,0 0 0,0 0 0,0 0 0,0-1 0,0 1 0,2 1 0,0-1 0,0 0 0,0-1 0,0 1 0,0-1 0,0 0 0,0 0 0,0 0 0,0 0 0,0 0 0,0-1 0,6-1 0,4-1 0,0-2 0,0 0 0,0 0 0,16-11 0,3-6 0,29-17 0,-57 37 0,0 0 0,0 0 0,0 0 0,0 1 0,1-1 0,-1 1 0,0 0 0,1 0 0,-1 1 0,1-1 0,8 1 0,-12 1-46,0-1 0,0 1 0,0-1 0,0 1 1,0 0-1,0-1 0,0 1 0,0 0 0,-1 0 0,1 0 0,0 0 0,-1-1 1,1 1-1,0 0 0,-1 0 0,1 0 0,-1 0 0,0 1 0,1-1 0,-1 0 1,0 0-1,1 0 0,-1 0 0,0 0 0,0 0 0,0 0 0,0 2 0,0 38-4283,0-31 1743,0 11-8656</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7.658"/>
    </inkml:context>
    <inkml:brush xml:id="br0">
      <inkml:brushProperty name="width" value="0.025" units="cm"/>
      <inkml:brushProperty name="height" value="0.025" units="cm"/>
    </inkml:brush>
  </inkml:definitions>
  <inkml:trace contextRef="#ctx0" brushRef="#br0">27 1264 14221,'0'0'8056,"-6"-13"-6321,4 9-1614,-1 0-18,1 0 0,0 0 0,0 0 0,0 0-1,1 0 1,-1 0 0,1-1 0,0 1 0,0 0 0,1-1-1,-1 1 1,1-1 0,0 1 0,0-1 0,1 1 0,-1-1-1,1 1 1,0-1 0,0 1 0,0 0 0,1 0 0,-1-1-1,5-5 1,68-111 1382,155-191 0,-142 200-1407,152-197-2053,-76 106-4927,-129 160 3058,-9 6-2226</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8.455"/>
    </inkml:context>
    <inkml:brush xml:id="br0">
      <inkml:brushProperty name="width" value="0.025" units="cm"/>
      <inkml:brushProperty name="height" value="0.025" units="cm"/>
    </inkml:brush>
  </inkml:definitions>
  <inkml:trace contextRef="#ctx0" brushRef="#br0">107 0 10378,'0'0'10570,"-9"13"-9924,-1 2-469,1 1 0,0-1 0,1 1-1,1 1 1,0 0 0,-5 20 0,1 8 216,2 1-1,2 0 0,2 1 1,1-1-1,5 60 0,-1-104-342,0 1-1,0-1 0,0 1 0,1-1 0,-1 0 0,1 1 0,0-1 0,0 1 0,-1-1 0,1 0 0,1 0 1,-1 0-1,0 1 0,1-1 0,-1 0 0,1 0 0,-1-1 0,1 1 0,2 2 0,-2-4 4,0 1-1,-1 0 0,1-1 1,0 1-1,0-1 0,0 1 1,0-1-1,0 0 1,0 0-1,0 0 0,0 0 1,0 0-1,0 0 0,0 0 1,0-1-1,0 1 0,0-1 1,2-1-1,5-2 133,0-1 1,0 1-1,-1-2 0,0 1 1,0-1-1,-1-1 0,14-13 1,9-16-59,-2-1 1,-2-2-1,-1 0 1,-2-2-1,-2 0 1,-1-1-1,-3-1 1,19-70 0,-28 86 257,-10 46-80,-10 46-147,-6 23 115,-10 120-1,27-206-249,1 0 1,0 1 0,0-1-1,0 1 1,0-1 0,0 0-1,0 1 1,1-1 0,-1 1-1,1-1 1,0 0 0,0 0-1,-1 1 1,1-1 0,1 0-1,-1 0 1,0 0-1,0 0 1,3 2 0,-3-3-15,1 0 0,0-1 0,0 1 0,0-1 0,0 1 0,0-1 0,-1 1 0,1-1 0,0 0 0,0 0 0,0 0 0,0 0 1,0 0-1,0-1 0,0 1 0,0 0 0,0-1 0,0 0 0,0 1 0,-1-1 0,1 0 0,0 0 0,0 0 0,1-1 0,10-6-80,0-1 0,0 0 0,-1-1 0,0 0 0,-1 0 0,-1-2-1,11-12 1,62-92-4922,-70 95 2105,0-1-1,14-36 1,-9 8-3849</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8.815"/>
    </inkml:context>
    <inkml:brush xml:id="br0">
      <inkml:brushProperty name="width" value="0.025" units="cm"/>
      <inkml:brushProperty name="height" value="0.025" units="cm"/>
    </inkml:brush>
  </inkml:definitions>
  <inkml:trace contextRef="#ctx0" brushRef="#br0">46 74 10890,'0'0'12604,"-5"13"-11317,-6 22-364,3 0 1,0 0-1,3 1 1,-3 63-1,7-72-629,2 64 238,0-84-473,0-1-1,0 0 1,0 1-1,1-1 0,0 0 1,0 0-1,1 0 1,-1 0-1,1 0 0,1-1 1,5 9-1,-8-13-44,0 0-1,-1 0 0,1 0 1,0 0-1,0-1 1,0 1-1,0 0 1,1 0-1,-1-1 0,0 1 1,0 0-1,0-1 1,0 1-1,1-1 0,-1 0 1,0 1-1,1-1 1,-1 0-1,0 0 0,0 0 1,1 0-1,-1 0 1,0 0-1,2 0 0,0-1 39,0 0 0,-1 0 0,1 0-1,-1-1 1,1 1 0,-1-1-1,1 1 1,-1-1 0,0 0-1,4-4 1,4-5 177,0-2-1,-1 1 1,10-19-1,-14 24-204,74-125-24,81-179 0,-186 401-10276,9-49 5188,-2 3-2129</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9.943"/>
    </inkml:context>
    <inkml:brush xml:id="br0">
      <inkml:brushProperty name="width" value="0.025" units="cm"/>
      <inkml:brushProperty name="height" value="0.025" units="cm"/>
    </inkml:brush>
  </inkml:definitions>
  <inkml:trace contextRef="#ctx0" brushRef="#br0">19 376 2594,'-2'8'8120,"-15"45"-497,25-59-1805,30-30-3361,-36 35-2367,30-33 888,41-33 1,-64 59-912,0 1 1,1 1-1,0-1 0,0 2 0,0-1 0,0 1 1,1 1-1,0 0 0,0 0 0,17-2 0,-25 5-40,-1 1-1,1 0 0,-1 0 1,1 0-1,0 1 0,-1-1 1,1 1-1,-1-1 0,1 1 1,-1 0-1,1 0 0,-1 0 1,0 0-1,1 0 0,-1 0 1,0 1-1,0-1 0,0 1 1,0 0-1,0-1 0,0 1 1,-1 0-1,1 0 0,0 0 0,-1 1 1,0-1-1,1 0 0,-1 0 1,0 1-1,0-1 0,0 1 1,0 2-1,3 11 304,0 1 1,-1-1-1,-1 1 0,1 19 1,1 9 47,4-18-259,-7-27-115,-1 0 1,0-1 0,1 1 0,-1 0-1,1 0 1,-1 0 0,0 0 0,1-1-1,-1 1 1,0 0 0,1 0 0,-1-1-1,0 1 1,1 0 0,-1 0 0,0-1-1,0 1 1,1 0 0,-1-1 0,0 1-1,0 0 1,0-1 0,1 1-1,-1-1 1,0 1 0,0 0 0,0-1-1,0 1 1,0-1 0,0 1 0,0 0-1,0-2 1,9-52 190,-7 39-195,1-81 0,-4 86 0,1 1 0,-2 0 0,1 0 0,-1 0 0,0 0 0,-1 0 0,0 0 0,-5-9 0,8 19-4,-1 0 0,1-1 0,0 1 1,-1-1-1,1 1 0,0 0 0,-1-1 0,1 1 0,0-1 0,0 1 0,0 0 1,0-1-1,0 1 0,0 0 0,0-1 0,0 1 0,0 0 0,0 0 0,0-1 1,0 1-1,0-1 0,0 1 0,1 0 0,-1-1 0,0 1 0,1 0 0,-1-1 1,0 1-1,1-1 0,-1 1 0,0-1 0,1 1 0,-1-1 0,1 1 1,-1-1-1,1 1 0,-1-1 0,1 0 0,1 1 0,3 1-378,1 0 0,0 0 0,0-1 0,-1 0 0,1 0 0,0-1 0,0 1 0,0-1 0,0 0 0,8-2 0,58-13-5575,-62 11 5093,13-3-3008,-1-1 1,36-19-1,-22-1 3272,-35 27 881,0 0-1,0 0 1,0 0-1,0 0 1,0 0-1,-1 0 0,1-1 1,0 1-1,0 0 1,-1 0-1,1-1 1,-1 1-1,1 0 1,-1-1-1,0 1 1,1-1-1,-1 1 1,0-2-1,0 2-10,0 0-1,-1 0 1,1 0 0,0 1 0,-1-1-1,1 0 1,0 1 0,-1-1-1,1 0 1,-1 1 0,1-1-1,-1 0 1,0 1 0,1-1-1,-1 1 1,1-1 0,-1 1-1,0-1 1,0 1 0,1 0-1,-1-1 1,0 1 0,-1 0-1,0-1 258,-1 0-1,0 0 0,1 1 0,-1 0 0,0 0 1,0-1-1,1 2 0,-1-1 0,0 0 1,-2 1-1,-17 7 152,17-3-505,-1 0-1,1 0 1,0 0-1,0 0 0,1 1 1,-1 0-1,1 0 1,1 0-1,-1 1 1,1-1-1,0 1 1,-3 9-1,2-4-21,1 1 0,0-1 0,1 0 0,0 1 0,1-1 0,0 18 0,1-28-143,0 0-1,1-1 0,-1 1 1,0 0-1,0 0 0,1-1 0,-1 1 1,1-1-1,-1 1 0,1 0 1,-1-1-1,1 1 0,0-1 1,0 1-1,0-1 0,0 0 1,0 1-1,0-1 0,1 0 1,-1 0-1,0 1 0,1-1 1,1 1-1,0-1 2,-1 0 1,1 0-1,0-1 0,-1 1 1,1-1-1,0 0 0,0 0 1,-1 1-1,1-2 0,0 1 1,0 0-1,-1-1 0,5 0 1,1-1 19,0-1-1,1 0 1,-1-1 0,0 1 0,0-1 0,-1-1 0,1 0-1,8-7 1,-6 3 43,0-2 0,-1 1 0,0-2 0,-1 1 0,0-1 0,0 0 0,-1 0-1,-1-1 1,-1 0 0,1 0 0,-2-1 0,0 0 0,-1 1 0,0-1 0,-1 0 0,1-18 0,-29 76-35,1 41-37,23-77 0,0 1 0,1-1 0,1 0 0,-1 1 0,2-1 0,-1 1 0,1-1 0,2 12 0,-3-19 0,1 1 0,-1-1 0,1 0 0,-1 0 0,1 0 0,-1 0 0,1 0 0,-1 0 0,1 0 0,0 0 0,0 0 0,-1 0 0,1 0 0,0 0 0,0 0 0,0 0 0,0-1 0,0 1 0,0 0 0,0-1 0,0 1 0,1-1 0,-1 1 0,0-1 0,2 1 0,-1-1 0,1 0 0,0 0 0,0 0 0,-1 0 0,1-1 0,0 1 0,0-1 0,-1 0 0,1 0 0,5-2 0,0-1 0,0 0 0,1-1 0,-1-1 0,-1 1 0,13-12 0,-4 1 0,-1-2 0,-1 1 0,0-2 0,-1 0 0,-2 0 0,1-1 0,-2-1 0,-1 0 0,12-41 0,-21 52 0,-5 15 0,5-5 0,-9 17 0,0 1 0,1 1 0,1-1 0,1 1 0,1 0 0,0 1 0,2-1 0,0 1 0,1 0 0,1 27 0,1-46 0,0 1 0,0-1 0,0 0 0,1 1 0,-1-1 0,0 0 0,1 1 0,-1-1 0,1 0 0,-1 0 0,1 0 0,0 1 0,-1-1 0,1 0 0,0 0 0,0 0 0,0 0 0,0 0 0,0 0 0,0 0 0,0-1 0,0 1 0,0 0 0,0 0 0,1-1 0,-1 1 0,0-1 0,0 1 0,1-1 0,-1 0 0,0 1 0,1-1 0,-1 0 0,0 0 0,1 0 0,-1 0 0,0 0 0,1 0 0,-1 0 0,0-1 0,1 1 0,-1 0 0,0-1 0,0 1 0,1-1 0,0 0 0,6-2 0,0 1 0,0-2 0,0 1 0,0-1 0,-1-1 0,8-4 0,59-59 0,-56 50 0,0 1 0,1 0 0,35-22 0,-54 38 0,1 1 0,-1-1 0,1 1 0,-1-1 0,1 1 0,0 0 0,-1-1 0,1 1 0,-1 0 0,1-1 0,0 1 0,-1 0 0,1 0 0,0-1 0,0 1 0,-1 0 0,1 0 0,0 0 0,-1 0 0,1 0 0,0 0 0,-1 0 0,1 0 0,0 0 0,0 1 0,-1-1 0,1 0 0,0 0 0,-1 0 0,1 1 0,-1-1 0,1 0 0,0 1 0,-1-1 0,1 1 0,-1-1 0,1 1 0,-1-1 0,1 1 0,-1-1 0,1 1 0,0 0 0,4 37 0,-1 1 0,-4-38 0,1 0 0,-1 0 0,0 0 0,1 0 0,-1 0 0,1 1 0,-1-1 0,1 0 0,-1 0 0,1 0 0,0 0 0,-1-1 0,1 1 0,0 0 0,0 0 0,0 0 0,0-1 0,0 1 0,0 0 0,0-1 0,0 1 0,0 0 0,2 0 0,1-1 0,0 1 0,0-1 0,0 0 0,0 0 0,1 0 0,-1-1 0,0 1 0,0-1 0,0 0 0,0 0 0,0 0 0,0-1 0,-1 0 0,1 1 0,3-4 0,57-40 0,-24 14 0,-39 30 0,2-1 0,0 0 0,1 0 0,-1 0 0,0 1 0,0-1 0,1 1 0,-1-1 0,1 1 0,-1 0 0,1 1 0,4-2 0,-7 4 0,0 0 0,0 0 0,0 0 0,-1 0 0,1 0 0,-1 1 0,1-1 0,-1 0 0,0 0 0,0 0 0,0 0 0,0 0 0,0 1 0,-1 1 0,1 1 0,-2 22 0,1-19 0,1 1 0,0-1 0,0 1 0,1 0 0,1 8 0,-2-15 0,1-1 0,-1 1 0,0-1 0,1 1 0,0-1 0,-1 0 0,1 1 0,0-1 0,0 0 0,0 1 0,0-1 0,0 0 0,0 0 0,0 0 0,0 0 0,1 0 0,-1 0 0,0 0 0,0 0 0,1 0 0,-1-1 0,1 1 0,-1 0 0,1-1 0,-1 1 0,1-1 0,-1 0 0,1 1 0,-1-1 0,1 0 0,0 0 0,1 0 0,-3 0-10,1 0 0,-1 0-1,1 0 1,-1 0 0,1-1 0,-1 1-1,1 0 1,-1 0 0,0 0 0,1 0 0,-1-1-1,1 1 1,-1 0 0,1 0 0,-1-1-1,0 1 1,1 0 0,-1-1 0,0 1 0,1 0-1,-1-1 1,0 1 0,0-1 0,1 1-1,-1 0 1,0-1 0,0 1 0,0-1-1,1 1 1,-1-1 0,0 1 0,0-1 0,0 1-1,0-1 1,0 1 0,0 0 0,0-1-1,0 1 1,0-1 0,0 1 0,0-1 0,0 1-1,0-1 1,-1 1 0,1-1 0,0 1-1,0-1 1,0 1 0,-1 0 0,1-1 0,0 1-1,-1-1 1,-14-24-2662,-6 0-2912,-4-6-1633</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00.299"/>
    </inkml:context>
    <inkml:brush xml:id="br0">
      <inkml:brushProperty name="width" value="0.025" units="cm"/>
      <inkml:brushProperty name="height" value="0.025" units="cm"/>
    </inkml:brush>
  </inkml:definitions>
  <inkml:trace contextRef="#ctx0" brushRef="#br0">40 113 6374,'-15'-13'12524,"5"6"-7271,-2-1-1249,9 0-2083,3 0-799,4-2-514,16 0-416,4-2-160,9 1-128,5 1-2754,-1 0-3973,2 4-6758</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00.640"/>
    </inkml:context>
    <inkml:brush xml:id="br0">
      <inkml:brushProperty name="width" value="0.025" units="cm"/>
      <inkml:brushProperty name="height" value="0.025" units="cm"/>
    </inkml:brush>
  </inkml:definitions>
  <inkml:trace contextRef="#ctx0" brushRef="#br0">26 222 20499,'0'0'10079,"13"5"-9214,-7-3-808,1 0 1,0 0-1,-1 0 0,1-1 0,0 0 1,0 0-1,0-1 0,0 0 0,0 0 0,0-1 1,0 1-1,0-2 0,-1 1 0,1-1 1,0 0-1,-1 0 0,10-5 0,-6 3-40,-1-2 0,1 1-1,-1-1 1,-1-1 0,1 1-1,-1-2 1,0 1 0,-1-1 0,11-13-1,-15 17-10,0-1 0,0 0 0,0 0 0,-1 0 0,1 0 0,-1 0 0,0-1 1,-1 1-1,1 0 0,-1-1 0,0 0 0,-1 1 0,1-1 0,-1 0 0,0 1 0,-1-1 0,1 1 0,-1-1 0,0 0 0,-2-5 0,2 10-6,0-1 0,1 0 0,-1 1 0,-1-1 0,1 1 0,0-1 0,0 1 0,0 0 0,-1 0 0,1-1 0,-1 1 0,1 0 0,-1 0 0,1 0 0,-1 1 0,0-1 0,1 0 0,-1 0 0,0 1 0,1-1 0,-1 1 0,0 0 0,0 0 0,0-1 0,1 1 0,-1 0 0,0 0 0,0 1 0,0-1 0,-2 1 0,-2-1 0,0 1 0,-1 1 0,1-1 0,0 1 0,0 0 0,0 1 0,-11 5 0,2 2 0,1 1 0,0 0 0,0 1 0,1 1 0,1 0 0,0 1 0,-12 17 0,17-20 0,-1 1 0,1 0 0,1 0 0,0 0 0,1 1 0,0 0 0,1 0 0,0 0 0,1 0 0,-1 16 0,4-26 0,0 0 0,0 1 0,0-1 0,0 0 0,1 0 0,-1 0 0,1 0 0,0 0 0,0 0 0,0 0 0,1 0 0,-1 0 0,1-1 0,-1 1 0,1 0 0,0-1 0,0 1 0,0-1 0,0 0 0,1 0 0,-1 0 0,0 0 0,1 0 0,0 0 0,-1 0 0,1-1 0,0 0 0,0 1 0,0-1 0,0 0 0,0 0 0,0-1 0,0 1 0,5 0 0,10 1 0,0 0 0,0-1 0,1-1 0,29-4 0,8-5-67,-1-2 0,0-3 0,88-35 0,-122 42-81,54-22-3525,-30 5-5007,-7-5-11030</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01.248"/>
    </inkml:context>
    <inkml:brush xml:id="br0">
      <inkml:brushProperty name="width" value="0.025" units="cm"/>
      <inkml:brushProperty name="height" value="0.025" units="cm"/>
    </inkml:brush>
  </inkml:definitions>
  <inkml:trace contextRef="#ctx0" brushRef="#br0">3818 604 10442,'-39'-36'2296,"-53"-37"0,59 51-1940,-1 1 0,-1 1 0,0 2 1,-2 2-1,0 1 0,0 1 0,-71-14 1,0 13-199,0 4 1,0 4 0,-157 12 0,117 5 210,0 7 1,-259 65-1,192-21 1009,-246 107 1,-69 84 260,407-181-1420,3 5 0,-122 102-1,200-145-172,2 2 0,2 2 0,1 1 1,3 2-1,-49 71 0,73-95-35,0 0 0,2 1 0,0 0 0,0 0 0,2 1 0,0 0 0,1 0 0,1 0 0,1 1 0,0-1 0,2 1 0,0 0 0,1 0 0,1-1 0,0 1 0,2 0 0,0-1 0,1 1 0,7 20 0,2-8-6,1-1 0,2-1 0,1 0 1,1-2-1,1 0 0,1 0 0,36 34 0,9 2 20,110 82 0,-99-89-248,2-3 1,3-3-1,2-5 1,1-3-1,3-3 1,1-5 0,1-3-1,2-4 1,0-4-1,2-4 1,164 11-1,-134-26 222,0-5-1,0-6 1,0-6-1,-1-4 1,-1-6-1,138-45 1,-102 17 593,-3-7 1,-1-7 0,196-116 0,-264 130 126,-3-4 0,-3-3 0,-2-4 1,-3-3-1,-3-3 0,-2-3 0,58-81 1,-89 99-551,-3-1 0,-2-2 0,-3-1 0,-2-2 0,-3-1 0,-3 0 0,27-115 0,-38 122-99,-3 0 0,-2-1 1,-3 0-1,-2 0 0,-2-1 1,-2 1-1,-3 0 0,-3 1 1,-24-86-1,20 94-98,-3 1 0,-2 1-1,-1 0 1,-2 1 0,-3 1 0,-53-72-1,63 97 11,0 0 0,-1 0 0,-1 1 0,0 1 0,-1 1 0,-1 0 0,0 1 0,0 1 0,-2 1 0,1 0-1,-1 2 1,0 0 0,-1 1 0,0 1 0,0 1 0,0 1 0,-26-1 0,13 4-124,1 2-1,-1 1 1,1 1 0,0 3 0,0 0 0,0 2-1,-37 14 1,-19 14-1099,-112 60 0,-300 196-6294,495-288 7399,-259 159-7140</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47.780"/>
    </inkml:context>
    <inkml:brush xml:id="br0">
      <inkml:brushProperty name="width" value="0.025" units="cm"/>
      <inkml:brushProperty name="height" value="0.025" units="cm"/>
    </inkml:brush>
  </inkml:definitions>
  <inkml:trace contextRef="#ctx0" brushRef="#br0">9885 1269 10570,'-356'-295'5791,"243"216"-5921,-4 4 1,-3 5-1,-3 6 0,-3 5 0,-229-74 1,168 83 188,-2 8 0,-320-29 0,-394 32 223,-662 46-243,3 118-9,1253-79 298,3 14 0,2 14-1,-397 151 1,517-151-143,3 8 0,5 7 0,3 8 0,5 8 0,4 7-1,-212 189 1,287-217-418,3 3 0,-86 114 0,136-153 136,1 2-1,3 1 0,2 2 1,2 1-1,3 1 0,-24 79 1,39-103 105,3 0 1,0 1 0,2 0 0,2 0-1,0 1 1,2-1 0,2 1 0,1-1-1,2 0 1,0 0 0,3 0 0,0 0-1,2-1 1,2 0 0,0-1 0,2 0-1,1-1 1,2-1 0,1 0-1,1-1 1,42 49 0,-20-35 44,2-2-1,1-2 1,2-2 0,2-2 0,1-1-1,1-3 1,85 36 0,-23-20-14,1-5 0,192 40 0,-91-40 48,433 24-1,226-72 19,475-137-64,-9-108 99,480-185 1901,-34-129-761,-945 221-1127,-590 226-101,293-192-1,-446 249-17,91-81 0,-148 110 4,-3-1 0,0-2-1,-3-1 1,50-74-1,-71 94-18,-2-1 1,0 0-1,-1-1 0,-1 0 0,-1 0 1,-1-1-1,0 0 0,3-32 0,-7 36-10,-1 0 1,-1 1-1,-1-1 0,-1 0 0,0 1 0,-1-1 0,0 1 0,-1 0 1,-1 0-1,-1 0 0,-11-21 0,3 13-53,-1 0-1,-1 1 1,-1 1-1,-1 1 0,-1 0 1,-1 1-1,0 2 1,-38-27-1,1 7-166,-1 2-1,-93-42 0,26 25 99,-2 5 0,-2 6 0,-160-31 0,-421-29-155,-440 59-1963,-6 102-5697,453 5-1740</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04.214"/>
    </inkml:context>
    <inkml:brush xml:id="br0">
      <inkml:brushProperty name="width" value="0.025" units="cm"/>
      <inkml:brushProperty name="height" value="0.025" units="cm"/>
    </inkml:brush>
  </inkml:definitions>
  <inkml:trace contextRef="#ctx0" brushRef="#br0">1473 381 10570,'-3'-7'214,"0"0"-1,0 0 1,-1 0 0,1 1-1,-2-1 1,1 1 0,-1 0-1,0 1 1,0-1 0,-1 1 0,1 0-1,-1 0 1,-11-6 0,8 6-192,0 1 0,0 0 0,-1 1 0,0 0 0,1 1 0,-1 0 1,0 0-1,0 1 0,0 0 0,-13 1 0,0 2-123,1 0-1,-1 2 1,0 0 0,1 2 0,0 0-1,0 1 1,1 2 0,-26 13-1,-161 102-213,199-118 341,-102 71 1165,-176 155 0,231-179-582,3 2 1,2 2-1,3 2 1,-66 106-1,96-133-541,1 0 0,2 1 0,2 0 0,1 1 1,1 0-1,2 1 0,1 1 0,2-1 0,-2 44 0,8-60-57,-1 0 0,2 0 0,1 0 0,0-1 1,1 1-1,1 0 0,1-1 0,1 0 0,0 0 0,1 0 0,1-1 0,1 0 0,0-1 0,1 0 0,1 0 0,0-1 0,2 0 0,25 24 1,-21-25 1,1-1 0,0 0 0,0-2 0,2 0 0,-1-1 0,1-1 0,0-1 0,34 9 0,-24-10 7,0-2 0,0-1 0,1-1 0,-1-2 0,49-3 0,-23-5-7,0-2 1,-1-3-1,0-2 0,-1-3 1,-1-1-1,66-34 1,-25 2 11,-3-5 0,-1-3 1,-4-4-1,-2-4 0,-3-3 1,-4-4-1,101-121 0,-138 147-10,-2-2-1,-3-2 0,-1-2 0,-3 0 0,-2-3 0,-3 0 0,20-63 1,-38 91 12,-1-1 1,-1 0-1,-2 0 1,0 0 0,-3-1-1,0 1 1,-4-37-1,0 43 16,-1 0-1,-2 0 1,0 1-1,-1 0 1,-1 0-1,-1 1 0,-1 0 1,0 0-1,-2 1 1,-17-22-1,14 23 12,-1-1 0,-1 2 0,-1 0 0,0 1 0,-2 1 0,0 1 0,0 1-1,-44-23 1,35 24-12,0 1 0,-1 1 0,0 2 0,-1 1-1,0 1 1,-47-3 0,27 7-37,0 3 0,0 2 0,0 2 0,1 3 0,-1 1 0,1 3-1,1 2 1,-85 34 0,64-15-139,2 2-1,1 3 1,-122 92-1,83-42-1870,-129 134 0,101-82-3093</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7.740"/>
    </inkml:context>
    <inkml:brush xml:id="br0">
      <inkml:brushProperty name="width" value="0.025" units="cm"/>
      <inkml:brushProperty name="height" value="0.025" units="cm"/>
    </inkml:brush>
  </inkml:definitions>
  <inkml:trace contextRef="#ctx0" brushRef="#br0">136 1 15407,'-9'5'5792,"9"-5"-5777,-18 12 1836,1 0 1,-26 25-1,38-33-1602,1 0 0,-1 1-1,1-1 1,1 1 0,-1 0 0,1 0 0,0 1 0,0-1-1,0 1 1,1-1 0,0 1 0,0 0 0,0 0-1,1 0 1,-2 12 0,3-17-234,0 0 1,0 0-1,0 0 0,1 0 0,-1 0 1,0 0-1,0 0 0,1 0 0,-1 0 1,0 0-1,1-1 0,-1 1 0,1 0 1,-1 0-1,1 0 0,0-1 0,-1 1 1,1 0-1,0-1 0,-1 1 0,1 0 0,0-1 1,0 1-1,0-1 0,1 1 0,31 5 670,-24-7-529,0 0 0,0 0 1,-1-1-1,1 0 0,12-4 0,-9 1-156,-1-1 0,0 0 0,0-1 0,-1 0 0,14-12 0,-20 16 0,0 0 0,-1 0 0,0-1 0,0 1 0,0-1 0,0 0 0,0 0 0,-1 0 0,1 0 0,-1 0 0,0 0 0,-1-1 0,1 1 0,-1-1 0,0 1 0,0-1 0,1-7 0,-3 11 0,0-1 0,1 1 0,-1-1 0,0 1 0,0 0 0,0-1 0,1 1 0,-2 0 0,1 0 0,0 0 0,0 0 0,0 0 0,0 0 0,-1 0 0,1 0 0,0 0 0,-1 1 0,1-1 0,-1 0 0,1 1 0,-1-1 0,1 1 0,-1 0 0,1-1 0,-1 1 0,1 0 0,-1 0 0,1 0 0,-3 0 0,-50 1 0,51-1-171,1 1-1,-1 0 1,1 0-1,-1 0 1,1 0 0,-1 1-1,1-1 1,0 1-1,0-1 1,0 1 0,0 0-1,0 0 1,-3 4-1,4-6 39,0 1-1,1 0 0,-1 0 0,1-1 1,-1 1-1,0 0 0,1 0 0,0 0 0,-1 0 1,1 0-1,-1 0 0,1 0 0,0 0 1,0 0-1,0 0 0,-1 0 0,1 0 0,0 0 1,0 0-1,0 0 0,0 0 0,1 0 1,-1 0-1,0 0 0,0 0 0,1-1 0,-1 1 1,0 0-1,1 0 0,-1 0 0,1 0 1,-1 0-1,1 0 0,0-1 0,-1 1 0,1 0 1,0 0-1,-1-1 0,1 1 0,0-1 1,1 2-1,16 4-7223</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9.761"/>
    </inkml:context>
    <inkml:brush xml:id="br0">
      <inkml:brushProperty name="width" value="0.025" units="cm"/>
      <inkml:brushProperty name="height" value="0.025" units="cm"/>
    </inkml:brush>
  </inkml:definitions>
  <inkml:trace contextRef="#ctx0" brushRef="#br0">3276 502 7944,'-44'-26'1857,"-2"2"1,-70-26 0,48 27-1230,-85-18 1,-302-24-899,262 48 440,0 8 0,0 9 0,-194 25 0,275-11 339,1 6-1,1 4 0,0 5 1,3 5-1,0 4 1,-153 79-1,209-90 143,2 3-1,0 2 0,3 2 1,-73 67-1,99-81-456,1 0-1,1 1 1,1 1-1,1 1 0,1 1 1,1 0-1,1 0 1,1 2-1,1-1 1,2 2-1,-12 47 0,16-36-157,1 0 1,2 0-1,2 0 0,1 0 0,2 0 0,2 0 0,1 0 0,2-1 0,2 0 1,1-1-1,21 48 0,-4-23-4,2-2-1,3-1 1,2-1 0,3-2 0,75 84 0,-77-100 80,3-2-1,0-1 1,3-3 0,1-1 0,1-1-1,1-3 1,2-2 0,1-2-1,0-2 1,2-2 0,0-3 0,2-1-1,96 15 1,-46-18 249,0-4 0,1-5 0,0-4 0,200-28 0,-152 2-76,-1-7-1,242-88 1,-262 71-123,173-94 1,-220 97-113,-2-4 0,-2-3 0,74-67 0,-107 79 5,-2-1 0,-2-3 0,-1-1 0,-3-2 0,50-84 0,-65 90 34,-1 0 1,-3-1-1,-2-1 0,-1-1 0,-3 0 1,-2-1-1,11-94 0,-19 99-7,-1 1 0,-3 0 0,-1-1 0,-2 1 1,-16-73-1,12 85-55,-1 1 1,-1 1 0,-2 0 0,0 0-1,-2 1 1,-1 1 0,-1 0-1,-39-44 1,26 38-57,-2 2 0,-1 1-1,-1 2 1,-2 1 0,0 2 0,-1 1-1,-2 2 1,0 2 0,-1 1-1,0 2 1,-49-12 0,-8 5-693,0 4-1,-1 4 1,-172-3 0,74 17-3722,-278 37-1,101 17-5484</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1:45.244"/>
    </inkml:context>
    <inkml:brush xml:id="br0">
      <inkml:brushProperty name="width" value="0.025" units="cm"/>
      <inkml:brushProperty name="height" value="0.025" units="cm"/>
    </inkml:brush>
  </inkml:definitions>
  <inkml:trace contextRef="#ctx0" brushRef="#br0">1 300 7335,'8'2'4746,"137"25"-1242,-34-14-3233,137-3 0,425 2 5286,-530-9-5503,927-22 2360,-1022 17-2303,811 16 2083,256-24-1980,-408-13 1051,1842 32-726,-609-5-258,-1083-6-199,-668-2-50,-234-7-838,-1047 26-858,477 9 1241,-868-22 378,-144 2-7,-1962 13 22,3069-19 28,-54-18 141,420 5-85,-258-59-1,422 76-224,0-1 1,0 0-1,0-1 1,17-1-1,11 0 170,960-43 222,-571 11-213,1435-32 247,3 62-18,-791 13-256,674 2 187,-1243-10 306,495-4 66,-941 1-528,123-4 22,-151 2-38,0-1 1,0-1 0,46-14-1,-76 19-38,0-1 0,0 1 0,1 0 0,-1 0 0,0 0 0,0-1 0,0 1 0,0-1 0,0 1 0,0-1 0,0 1 0,0-1 0,0 0 0,0 1 0,0-1 0,0 0 0,0 0 0,0 0 0,0 1 0,-1-1 0,1 0 0,0 0 0,-1 0 0,1 0 0,-1 0 0,1-1 0,-1 1 0,0 0 0,1 0 0,-1 0 0,0 0 0,0 0 0,1-1 0,-1 1 0,0 0 0,0 0 0,-1 0 0,1-2 0,-2-1-701,0-1-1,-1 1 1,0-1-1,1 1 0,-2 0 1,1 0-1,-5-4 1,3 2-308,-29-33-6770</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1.235"/>
    </inkml:context>
    <inkml:brush xml:id="br0">
      <inkml:brushProperty name="width" value="0.025" units="cm"/>
      <inkml:brushProperty name="height" value="0.025" units="cm"/>
    </inkml:brush>
  </inkml:definitions>
  <inkml:trace contextRef="#ctx0" brushRef="#br0">241 0 20179,'0'0'988,"1"14"-636,-3 77 368,-4-1 0,-21 112 1,0-9-79,-4 629 779,10-107-392,-36-208-187,5-49 1707,37-237-6046,12-9-5947,2-236-667</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1.920"/>
    </inkml:context>
    <inkml:brush xml:id="br0">
      <inkml:brushProperty name="width" value="0.025" units="cm"/>
      <inkml:brushProperty name="height" value="0.025" units="cm"/>
    </inkml:brush>
  </inkml:definitions>
  <inkml:trace contextRef="#ctx0" brushRef="#br0">78 29 14061,'-11'0'1137,"-3"-1"-741,9 0-289,0 0-1,-1 1 1,1 0 0,0 0 0,0 0-1,0 1 1,0-1 0,-7 3-1,13-3-88,-1 0-1,0 0 1,0 0-1,1 0 0,-1 0 1,0 0-1,0 0 1,1 1-1,-1-1 0,0 0 1,0 0-1,1 0 1,-1 0-1,0 1 1,0-1-1,0 0 0,1 0 1,-1 0-1,0 1 1,0-1-1,0 0 0,0 0 1,0 1-1,1-1 1,-1 0-1,0 0 1,0 1-1,0-1 0,0 0 1,0 0-1,0 1 1,0-1-1,0 0 0,0 0 1,0 1-1,0-1 1,0 0-1,0 1 1,0-1-1,0 0 0,0 0 1,0 1-1,-1-1 1,1 0-1,0 0 0,0 1 1,0-1-1,0 0 1,0 0-1,-1 0 1,1 1-1,0-1 0,0 0 1,0 0-1,-1 0 1,1 1-1,0-1 0,0 0 1,-1 0-1,1 0 1,-1 0-1,26 9 104,26-2 567,0-2-1,100-3 1,-83-3-407,658-31 144,-184 3-87,998 27 5769,-712 8-2893,-779-7-2999,-33 0-142,1 0 0,0 1-1,0 1 1,-1 1 0,22 4 0,-38-6-69,1 0 1,0 0-1,0 0 1,-1 0 0,1 0-1,0 0 1,0 1 0,-1-1-1,1 0 1,0 1-1,0-1 1,-1 0 0,1 1-1,0-1 1,-1 1-1,1-1 1,-1 1 0,1-1-1,0 1 1,-1 0 0,0-1-1,1 1 1,-1 0-1,1-1 1,-1 2 0,-12 9 431,-30 1-565,33-16-5977,20-6 259,-11 9 5874,27-20-7800</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2.276"/>
    </inkml:context>
    <inkml:brush xml:id="br0">
      <inkml:brushProperty name="width" value="0.025" units="cm"/>
      <inkml:brushProperty name="height" value="0.025" units="cm"/>
    </inkml:brush>
  </inkml:definitions>
  <inkml:trace contextRef="#ctx0" brushRef="#br0">207 0 16624,'0'0'5877,"10"8"-4542,20 13-902,1-2 1,1-2-1,1 0 0,0-2 1,1-2-1,1-1 1,0-2-1,0-1 0,1-2 1,45 4-1,-76-11-429,-1 1-1,0-1 1,1 1-1,-1 0 1,0 0-1,0 0 1,1 0-1,-1 1 1,0 0-1,4 3 1,-7-5 4,-1 0-1,1 1 1,-1-1 0,1 1-1,-1 0 1,1-1 0,-1 1 0,1-1-1,-1 1 1,0 0 0,1-1-1,-1 1 1,0 0 0,0-1-1,1 1 1,-1 0 0,0 0 0,0-1-1,0 1 1,0 0 0,0 0-1,0-1 1,0 1 0,0 1 0,-1 0 59,0 0 0,0 0 0,0 1 0,0-1 0,0 0 0,-1 0 0,1 0 0,-1 0 0,1-1 0,-1 1 0,-2 2 0,-42 36 785,-1-3 0,-71 44 0,18-14-280,92-61-572,-60 40 0,3 4 0,-105 102 0,164-146-152,0 0-1,1 1 1,0 0-1,0 0 1,0 1-1,1-1 1,0 1-1,-5 14 1,9-22 7,0-1-1,1 1 1,-1 0 0,0-1 0,1 1-1,-1 0 1,0 0 0,1-1-1,-1 1 1,1 0 0,-1 0-1,1 0 1,-1 0 0,0-1 0,1 1-1,-1 0 1,1 0 0,-1 0-1,1 0 1,-1 0 0,1 0 0,-1 0-1,0 0 1,1 0 0,-1 1-1,1-1 1,-1 0 0,1 0-1,-1 0 1,1 0 0,-1 1 0,0-1-1,1 0 1,-1 0 0,0 1-1,1-1 1,-1 0 0,0 1-1,1-1 1,-1 0 0,0 1 0,1-1-1,-1 0 1,0 1 0,0-1-1,0 1 1,1-1 0,-1 0 0,0 1-1,0-1 1,0 1 0,0-1-1,0 1 1,0-1 0,0 1-1,0-1 1,0 1 0,0-1 0,0 0-1,0 1 1,0-1 0,0 1-1,0-1 1,-1 1 0,1-1-1,0 0 1,0 1 0,-1 0 0,26-19-9662</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2.990"/>
    </inkml:context>
    <inkml:brush xml:id="br0">
      <inkml:brushProperty name="width" value="0.025" units="cm"/>
      <inkml:brushProperty name="height" value="0.025" units="cm"/>
    </inkml:brush>
  </inkml:definitions>
  <inkml:trace contextRef="#ctx0" brushRef="#br0">33 637 13549,'0'0'4634,"-6"10"-2643,-18 34-737,21-29 613,14-16-1144,16-13-110,10-18 93,0 0-1,-3-2 0,0-2 0,39-56 1,-39 50-464,279-380 1520,-316 452-775,-20 52-871,-21 98-11,40-158-170,1 0 0,2 0 0,0 1 0,1-1 0,1 0 0,5 27 0,-5-44-190,0 0 0,1 1 0,0-1 0,0 0 0,0 0 1,0 0-1,1-1 0,0 1 0,0 0 0,0-1 0,1 0 1,-1 0-1,1 0 0,0 0 0,0 0 0,0-1 1,1 0-1,-1 0 0,10 4 0,-10-5-280,0 0 0,1-1 0,-1 0 0,1 1 0,-1-2 0,1 1 0,-1-1 1,1 1-1,-1-1 0,1 0 0,0-1 0,-1 1 0,1-1 0,-1 0 0,7-2 0,34-21-11823</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3.793"/>
    </inkml:context>
    <inkml:brush xml:id="br0">
      <inkml:brushProperty name="width" value="0.025" units="cm"/>
      <inkml:brushProperty name="height" value="0.025" units="cm"/>
    </inkml:brush>
  </inkml:definitions>
  <inkml:trace contextRef="#ctx0" brushRef="#br0">14 6 16400,'0'0'2199,"-2"10"-630,-5 45-337,4 0-1,1 0 1,11 104-1,0 0-840,-6-82-98,-2 77-149,-2-128 1271,-9 47 1,6-69-32,2-17-733,-1-22-183,5-28-485,2 0 0,3 0 0,24-102 0,-19 119-55,3 0-1,1 1 1,3 1 0,1 0 0,38-60-1,-52 95 65,1 1 0,0 0-1,0 0 1,0 0-1,1 1 1,0 0 0,0 1-1,1 0 1,0 0 0,0 0-1,1 2 1,10-5-1,-16 7 8,0 0-1,0 1 1,1 0-1,-1 0 1,1 0-1,-1 0 1,1 1-1,0 0 1,-1 0-1,1 0 1,-1 0-1,1 1 1,-1 0-1,1 0 0,-1 0 1,1 0-1,-1 1 1,0 0-1,0 0 1,0 0-1,0 0 1,0 0-1,0 1 1,0 0-1,-1 0 1,0 0-1,1 0 1,-1 0-1,4 7 1,-5-8 19,-1 0 1,0 0 0,0 0 0,0 0-1,0 0 1,0 0 0,0 0 0,0 0-1,-1 0 1,1 0 0,-1 1 0,1-1-1,-1 0 1,0 1 0,0-1 0,0 0-1,0 0 1,-1 1 0,1-1 0,0 0-1,-1 0 1,0 1 0,1-1 0,-1 0-1,0 0 1,0 0 0,0 0 0,-1 0-1,1 0 1,0 0 0,-1-1 0,1 1-1,-1 0 1,1-1 0,-1 1 0,-3 1-1,-6 6 215,-1-1 0,0-1 0,0 0 0,-20 8 0,31-14-223,-25 10 14,-1-1 0,0 0 0,0-2 0,0-2 0,-1 0 0,0-2 0,-38 2 0,85-20-5367,13-5-2361,8-2-3805</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4.579"/>
    </inkml:context>
    <inkml:brush xml:id="br0">
      <inkml:brushProperty name="width" value="0.025" units="cm"/>
      <inkml:brushProperty name="height" value="0.025" units="cm"/>
    </inkml:brush>
  </inkml:definitions>
  <inkml:trace contextRef="#ctx0" brushRef="#br0">162 76 19506,'0'0'5520,"0"9"-3673,5 71 889,30 155 0,-27-199-2713,2-1 0,2 0 0,1-1 0,2 0 0,1-1 0,38 57-1,-47-80-105,-3-2-132,1-1 0,0 0 0,0 0 0,0 0 0,1 0 0,1-1 0,-1 0 1,1 0-1,0-1 0,0 0 0,0 0 0,10 5 0,-14-13-3346,-10-6 2115,-10-9 47,0 7 413,0 0 0,-25-12 1,-83-27-9302,33 15 6705,49 15 5248,1-4 3346,40 24-4800,1-1 0,-1 1 0,1-1 0,-1 0 0,1 0 0,0 0 0,-1 0 1,1 0-1,0 0 0,0 0 0,0 0 0,0-1 0,0 1 0,0 0 0,0-1 0,0 1 1,0 0-1,0-1 0,1 1 0,-1-1 0,1 0 0,-1 1 0,1-1 0,0 1 0,-1-1 1,1 0-1,0 1 0,0-1 0,0 0 0,0 1 0,1-1 0,-1 1 0,0-1 0,1 0 1,-1 1-1,1-1 0,-1 1 0,1-1 0,0 1 0,0-1 0,0 1 0,-1 0 0,1-1 1,2 0-1,5-7 281,0 1 1,1 0-1,1 1 1,-1 0-1,13-7 1,-11 7-151,235-136 3016,-6 3-4471,-190 107-2889,47-42 0,-16-2-12099</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5.363"/>
    </inkml:context>
    <inkml:brush xml:id="br0">
      <inkml:brushProperty name="width" value="0.025" units="cm"/>
      <inkml:brushProperty name="height" value="0.025" units="cm"/>
    </inkml:brush>
  </inkml:definitions>
  <inkml:trace contextRef="#ctx0" brushRef="#br0">1 3108 865,'0'0'17969,"13"-11"-19848,595-610 4961,-371 366-2369,26-24-241,533-551 2060,42 51-1660,-386 447-1385,-537 366-6773,26-7 1381</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5.816"/>
    </inkml:context>
    <inkml:brush xml:id="br0">
      <inkml:brushProperty name="width" value="0.025" units="cm"/>
      <inkml:brushProperty name="height" value="0.025" units="cm"/>
    </inkml:brush>
  </inkml:definitions>
  <inkml:trace contextRef="#ctx0" brushRef="#br0">68 149 12556,'-9'-10'1415,"2"3"-1187,3 3-68,-1 0 1,1 0-1,0-1 1,0 1 0,0-1-1,1 0 1,-1-1-1,1 1 1,0 0-1,1-1 1,-1 0 0,1 1-1,1-1 1,-1 0-1,-1-12 1,3 16-134,0 1-1,0-1 1,0 1 0,0-1 0,0 1 0,1-1 0,-1 1-1,1-1 1,-1 1 0,1-1 0,-1 1 0,1 0-1,0-1 1,0 1 0,0 0 0,-1 0 0,1 0 0,0-1-1,0 1 1,1 0 0,-1 0 0,0 0 0,0 1-1,0-1 1,1 0 0,-1 0 0,1 1 0,-1-1 0,0 1-1,1-1 1,-1 1 0,1-1 0,-1 1 0,1 0-1,-1 0 1,1 0 0,-1 0 0,1 0 0,-1 0-1,1 0 1,-1 0 0,1 1 0,-1-1 0,2 1 0,2 0 101,0 1 0,0 0 0,0 0 0,0 0 0,-1 0 0,1 1 0,-1-1 0,0 1 0,1 0 1,-1 1-1,-1-1 0,5 5 0,30 47 560,-4 1 0,-1 2 0,35 89 0,-16-34-627,70 128 1016,168 246 0,-191-344 164,6-3 1,220 224-1,-268-312-914,2-2 0,117 76 0,148 51 459,-309-170-937,7 3 164,1 2 0,31 22 0,-49-30-383,0-1 1,-1 1-1,0 0 1,1 0-1,-1 0 0,-1 1 1,1-1-1,-1 1 0,0 0 1,0 0-1,0 0 1,-1 1-1,1-1 0,-1 1 1,-1-1-1,3 8 0,-3 15-6036</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8.565"/>
    </inkml:context>
    <inkml:brush xml:id="br0">
      <inkml:brushProperty name="width" value="0.025" units="cm"/>
      <inkml:brushProperty name="height" value="0.025" units="cm"/>
    </inkml:brush>
  </inkml:definitions>
  <inkml:trace contextRef="#ctx0" brushRef="#br0">25 1 10922,'0'0'7335,"-2"9"-5376,-2 6-1687,0-4 365,0 1-1,1-1 1,1 1-1,0 0 1,0 0-1,1 0 1,1-1-1,1 23 1,0-33-599,0 1-1,1 0 1,-1-1 0,0 1 0,0-1 0,1 1-1,-1-1 1,1 0 0,-1 0 0,1 0 0,0 0-1,-1 0 1,1 0 0,0 0 0,0 0 0,0-1-1,-1 1 1,1-1 0,0 1 0,0-1 0,0 0-1,0 1 1,0-1 0,0 0 0,0-1 0,0 1 0,0 0-1,0 0 1,0-1 0,2 0 0,4 0 255,1-1 0,0 0 0,0 0 0,-1-1 0,10-5 1,30-25 531,-40 26-646,1 0-1,-1 1 0,1 1 0,0-1 0,13-4 1,-22 10-171,1 0 1,0 0-1,0 0 1,-1 0-1,1 0 1,0 0 0,-1 0-1,1 1 1,0-1-1,-1 0 1,1 1-1,-1-1 1,1 0 0,0 1-1,-1-1 1,1 1-1,-1-1 1,1 0-1,-1 1 1,1 0-1,-1-1 1,1 1 0,-1-1-1,0 1 1,1-1-1,-1 1 1,0 0-1,1-1 1,-1 1-1,0 0 1,0-1 0,0 1-1,0 0 1,0 0-1,0-1 1,0 2-1,7 38 165,-6-26-70,0-12-79,-1 0-1,0 0 1,1 0 0,-1 0-1,1 1 1,0-1-1,-1 0 1,1 0 0,0 0-1,0-1 1,1 1-1,-1 0 1,0 0 0,1-1-1,-1 1 1,1 0-1,-1-1 1,1 1 0,0-1-1,-1 0 1,1 0-1,0 0 1,0 0 0,2 1-1,-1-1 9,0-1 0,1 0 0,-1 0 0,0 0 0,0 0-1,0-1 1,0 1 0,0-1 0,0 0 0,0 0 0,0 0 0,0 0 0,0-1-1,0 1 1,-1-1 0,5-2 0,21-15-32,-19 12 0,-1 1 0,1 0 0,1 0 0,-1 1 0,1 1 0,-1-1 0,1 2 0,1-1 0,-1 1 0,16-2 0,-25 5 0,0 0 0,0 0 0,0 0 0,0 0 0,0 0 0,0 1 0,0-1 0,0 0 0,0 1 0,0-1 0,0 1 0,0-1 0,0 1 0,0-1 0,0 1 0,0-1 0,-1 1 0,1 0 0,0 0 0,-1-1 0,1 1 0,0 0 0,-1 0 0,1 0 0,0 1 0,8 33 0,-8-25 0,-1 0 0,0 0 0,-1-1 0,0 1 0,-3 12 0,4-21-138,-1 1 0,1-1 0,-1 1 0,0-1 0,1 0-1,-1 1 1,0-1 0,0 0 0,0 0 0,0 1 0,0-1 0,0 0 0,0 0 0,-2 1 0,2-2 58,1 0 1,-1 0-1,1 0 1,-1 0-1,1 0 0,-1 1 1,1-1-1,0-1 1,-1 1-1,1 0 1,-1 0-1,1 0 1,-1 0-1,1 0 0,-1 0 1,1 0-1,0-1 1,-1 1-1,1 0 1,-1 0-1,1-1 1,0 1-1,-1 0 0,1 0 1,-1-1-1,1 1 1,0 0-1,0-1 1,-1 1-1,1-1 1,0 1-1,0 0 0,-1-1 1,1 1-1,0-1 1,0 1-1,0-1 1,0 1-1,0-1 1,0 1-1,-1 0 1,1-1-1,0 1 0,0-1 1,0 1-1,1-1 1,-1 1-1,0-1 1,0 1-1,0-1 1,-2-61-11330,2 18-1451</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6.283"/>
    </inkml:context>
    <inkml:brush xml:id="br0">
      <inkml:brushProperty name="width" value="0.025" units="cm"/>
      <inkml:brushProperty name="height" value="0.025" units="cm"/>
    </inkml:brush>
  </inkml:definitions>
  <inkml:trace contextRef="#ctx0" brushRef="#br0">309 0 18481,'0'0'673,"-68"85"672,29-29 193,-2 6-481,1 6-673,-1-3-96,10-5-191,6-13-65,9-12-96,8-13-321,8-14-352,17-28-3010,8-15 2466,2-12-2563,8-12-2402</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6.637"/>
    </inkml:context>
    <inkml:brush xml:id="br0">
      <inkml:brushProperty name="width" value="0.025" units="cm"/>
      <inkml:brushProperty name="height" value="0.025" units="cm"/>
    </inkml:brush>
  </inkml:definitions>
  <inkml:trace contextRef="#ctx0" brushRef="#br0">260 1 14157,'0'0'2243,"-12"50"-2083,-9-8 480,0 10 545,3 4-32,3 0-63,8 1-98,4-1-703,3-2-225,0-2-32,9-7-64,3-1-961,-5-6-929,-4-8-416,-3-9-1922,0-11-2883</inkml:trace>
  <inkml:trace contextRef="#ctx0" brushRef="#br0" timeOffset="1">33 425 7495,'0'0'6054,"-25"-53"-2659,18 38-608,7 7-609,0 4-1153,14 4-1057,15 0 128,8 0-64,11 0-128,7 0-2339,-1 0-2177,0 9-9289</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7.169"/>
    </inkml:context>
    <inkml:brush xml:id="br0">
      <inkml:brushProperty name="width" value="0.025" units="cm"/>
      <inkml:brushProperty name="height" value="0.025" units="cm"/>
    </inkml:brush>
  </inkml:definitions>
  <inkml:trace contextRef="#ctx0" brushRef="#br0">201 0 6758,'0'0'12396,"9"66"-10346,-31-5-897,-7 11-576,-7 9-257,2 1-160,2-7-128,5-13 0,10-16-96,8-18-705,6-17 65,9-41-2467,7-18-289,-2-14-4515</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7.495"/>
    </inkml:context>
    <inkml:brush xml:id="br0">
      <inkml:brushProperty name="width" value="0.025" units="cm"/>
      <inkml:brushProperty name="height" value="0.025" units="cm"/>
    </inkml:brush>
  </inkml:definitions>
  <inkml:trace contextRef="#ctx0" brushRef="#br0">3 328 11403,'0'10'2669,"-1"36"-676,-1-14-433,2 0-1,5 36 0,-3-58-1449,0 0 0,0 0 0,0 0 0,1-1 0,1 1 0,0-1 0,0 0 0,1 0 0,0 0 0,0-1 0,11 12 1,-13-16-74,7 8 10,1 0 0,0-1 1,23 16-1,-31-25 74,-1 0-1,0 0 1,0-1-1,1 0 1,-1 1 0,1-1-1,-1 0 1,1 0-1,0 0 1,-1 0-1,1-1 1,0 1 0,0-1-1,-1 0 1,1 1-1,0-1 1,0-1-1,0 1 1,-1 0 0,1-1-1,0 1 1,0-1-1,-1 0 1,1 0-1,0 0 1,-1 0-1,1 0 1,-1-1 0,3-1-1,8-9 383,0-2 0,0 1 0,-1-2 0,-1 0-1,0 0 1,-1-1 0,10-22 0,-2-1-225,-2 0 1,14-48-1,-19 44-128,-2 0-1,-2 0 1,-1-1-1,-2 0 0,-5-78 1,1 117-173,0 0 0,-1 1 0,1-1 1,-1 0-1,-1 0 0,1 1 0,-4-7 0,-8-4-1411,-8 8-3344,7 6-1367</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8.011"/>
    </inkml:context>
    <inkml:brush xml:id="br0">
      <inkml:brushProperty name="width" value="0.025" units="cm"/>
      <inkml:brushProperty name="height" value="0.025" units="cm"/>
    </inkml:brush>
  </inkml:definitions>
  <inkml:trace contextRef="#ctx0" brushRef="#br0">98 92 6374,'0'0'6022,"-42"-19"-3748,22 13 256,5-1-512,3 5-192,4-1 2370,27 3-4452,20 0 224,15-3 288,15-2 0,15-1-160,19 1-480,7 0-1858,1-3-513,-3-5-2466,-6 3-5733</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8.366"/>
    </inkml:context>
    <inkml:brush xml:id="br0">
      <inkml:brushProperty name="width" value="0.025" units="cm"/>
      <inkml:brushProperty name="height" value="0.025" units="cm"/>
    </inkml:brush>
  </inkml:definitions>
  <inkml:trace contextRef="#ctx0" brushRef="#br0">1 112 16784,'0'0'1922,"54"11"-737,-5-25-545,10-9-191,7-1-353,0 2 0,-5 3-64,-8 5-416,-14 8-353,-13 6 32,-9 4-1056,-9 8-994,-5 3 0,-3-1-4964</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8.706"/>
    </inkml:context>
    <inkml:brush xml:id="br0">
      <inkml:brushProperty name="width" value="0.025" units="cm"/>
      <inkml:brushProperty name="height" value="0.025" units="cm"/>
    </inkml:brush>
  </inkml:definitions>
  <inkml:trace contextRef="#ctx0" brushRef="#br0">103 1 15727,'0'0'2338,"-34"48"-1761,16-4 448,1 12 352,2 7-576,3 9-353,5 4-320,7 3-128,0 3-736,0 1-962,11-3-961,0 2-1825,-2-5-2595</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9.065"/>
    </inkml:context>
    <inkml:brush xml:id="br0">
      <inkml:brushProperty name="width" value="0.025" units="cm"/>
      <inkml:brushProperty name="height" value="0.025" units="cm"/>
    </inkml:brush>
  </inkml:definitions>
  <inkml:trace contextRef="#ctx0" brushRef="#br0">39 0 15983,'0'0'4100,"-35"62"-1794,32-47-1121,3-1-928,0 2-354,4 3 162,4 5-33,0 7-32,-5 2-129,0 2-31,-2 2 0,-1-6-673,3-15-1505,2-16-3139</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6.075"/>
    </inkml:context>
    <inkml:brush xml:id="br0">
      <inkml:brushProperty name="width" value="0.025" units="cm"/>
      <inkml:brushProperty name="height" value="0.025" units="cm"/>
    </inkml:brush>
  </inkml:definitions>
  <inkml:trace contextRef="#ctx0" brushRef="#br0">1 0 13581,'0'0'1794,"17"82"-1474,4-17-160,10 16 224,10 10-63,10 2-33,6-3-32,4-8-96,2-8-192,2-10-160,-5-12-1185,-5-12-2211</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6.414"/>
    </inkml:context>
    <inkml:brush xml:id="br0">
      <inkml:brushProperty name="width" value="0.025" units="cm"/>
      <inkml:brushProperty name="height" value="0.025" units="cm"/>
    </inkml:brush>
  </inkml:definitions>
  <inkml:trace contextRef="#ctx0" brushRef="#br0">11 0 12876,'0'0'1281,"-11"62"-1152,35-22 735,9 12 514,8 10-257,10 7-353,3 5-447,5-2-257,3-4 0,1-8-32,-1-4-320,-1-10-865,-7-10-1282,-7-12-2305,-14-11-5286</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8.906"/>
    </inkml:context>
    <inkml:brush xml:id="br0">
      <inkml:brushProperty name="width" value="0.025" units="cm"/>
      <inkml:brushProperty name="height" value="0.025" units="cm"/>
    </inkml:brush>
  </inkml:definitions>
  <inkml:trace contextRef="#ctx0" brushRef="#br0">0 1 15182,'0'0'3652,"34"47"-4805,-9-34-9545</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6.742"/>
    </inkml:context>
    <inkml:brush xml:id="br0">
      <inkml:brushProperty name="width" value="0.025" units="cm"/>
      <inkml:brushProperty name="height" value="0.025" units="cm"/>
    </inkml:brush>
  </inkml:definitions>
  <inkml:trace contextRef="#ctx0" brushRef="#br0">1 1 19122,'0'0'-32,"10"49"-224,23-14 192,13 9 256,11 8 0,9 9 32,6 4-128,2 6-64,-4-3-480,-6 0-1890,-11-9-3011</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7.097"/>
    </inkml:context>
    <inkml:brush xml:id="br0">
      <inkml:brushProperty name="width" value="0.025" units="cm"/>
      <inkml:brushProperty name="height" value="0.025" units="cm"/>
    </inkml:brush>
  </inkml:definitions>
  <inkml:trace contextRef="#ctx0" brushRef="#br0">1 0 18225,'0'0'961,"74"91"-448,-29-34 191,9 6-319,3 4-129,-1 0-160,6-4-96,-5-8 0,0-10-641,-8-13-1248,-5-16-1635,-12-16 1,-10-8-2275</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7.456"/>
    </inkml:context>
    <inkml:brush xml:id="br0">
      <inkml:brushProperty name="width" value="0.025" units="cm"/>
      <inkml:brushProperty name="height" value="0.025" units="cm"/>
    </inkml:brush>
  </inkml:definitions>
  <inkml:trace contextRef="#ctx0" brushRef="#br0">0 0 6150,'0'0'13164,"26"50"-12651,0-30 288,4 0-65,3 1-287,3 0-321,2-1-32,-2 2-96,-4-5-1313,-16-7-2467</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7.876"/>
    </inkml:context>
    <inkml:brush xml:id="br0">
      <inkml:brushProperty name="width" value="0.025" units="cm"/>
      <inkml:brushProperty name="height" value="0.025" units="cm"/>
    </inkml:brush>
  </inkml:definitions>
  <inkml:trace contextRef="#ctx0" brushRef="#br0">1 110 12684,'0'0'3892,"5"13"-3551,67 116 1022,21 42-936,-85-152-391,0 0-1,-2 0 1,0 0 0,-1 0 0,-1 1 0,-1 0 0,1 30 0,-3-49 1,-1 0 0,0-1 0,0 1 0,0 0-1,0 0 1,0 0 0,0 0 0,0-1 0,-1 1 0,1 0 0,0 0 0,0 0 0,-1-1 0,1 1-1,0 0 1,-1 0 0,1-1 0,-1 1 0,1 0 0,-1-1 0,0 2 0,-11-7 850,-12-27-387,14 2-484,1 0-1,1 0 1,1-1 0,2-1-1,-1-30 1,3 1-39,9-99 0,-5 146 1,2 2 0,0-1-1,0 0 1,2 0 0,-1 1-1,1 0 1,8-13-1,-11 22 8,0 0 0,0 0 0,0 0 0,0 0 0,0 1-1,1-1 1,-1 1 0,1-1 0,0 1 0,-1 0-1,1 0 1,0 0 0,6-2 0,-6 3 6,-1 1 0,0 0 0,0-1 0,1 1 0,-1 0 0,0 1 0,1-1 0,-1 0 0,0 0-1,0 1 1,0 0 0,1-1 0,-1 1 0,0 0 0,0 0 0,0 0 0,0 0 0,0 0 0,0 1 0,-1-1 0,1 1 0,0-1 0,2 4 0,-1-2 69,0 1 1,0-1-1,0 1 1,-1-1-1,1 1 0,-1 0 1,0 0-1,0 0 1,0 1-1,-1-1 1,1 0-1,-1 1 1,0-1-1,-1 1 0,1-1 1,-1 1-1,0 4 1,0-6 79,0 1 0,0-1 0,-1 0 0,1 0 0,-1 0 0,0 0 0,0 0 0,0 0 0,-1-1 0,1 1 1,-1 0-1,1 0 0,-1-1 0,0 1 0,0-1 0,0 0 0,0 0 0,-1 1 0,1-1 0,0 0 0,-1-1 0,0 1 0,1 0 1,-1-1-1,-3 2 0,-5 1-59,-1-1 1,0 0-1,0 0 1,-1-1 0,1 0-1,-22-1 1,35-6-5139,10-15 1338,8-4-1919,3-4-3512</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8.403"/>
    </inkml:context>
    <inkml:brush xml:id="br0">
      <inkml:brushProperty name="width" value="0.025" units="cm"/>
      <inkml:brushProperty name="height" value="0.025" units="cm"/>
    </inkml:brush>
  </inkml:definitions>
  <inkml:trace contextRef="#ctx0" brushRef="#br0">203 1 17585,'-3'14'336,"-23"74"587,12-46-165,1 0 0,3 1 1,1 0-1,-3 53 0,13-107-1140,0 0 1,1-1 0,1 1-1,4-13 1,3-17 248,27-217-1036,-47 378 1783,4-65-248,2 66 0,4-120-351,0 1 1,0 0-1,0 0 1,0 0-1,0 0 1,0-1-1,1 1 1,-1 0-1,0 0 1,1 0-1,0-1 1,-1 1-1,1 0 1,0-1-1,0 1 1,0-1-1,0 1 1,0-1-1,0 1 1,0-1-1,0 1 1,1-1-1,-1 0 1,1 0-1,-1 0 1,1 0-1,-1 0 1,1 0-1,-1 0 1,1 0-1,0-1 1,0 1-1,-1-1 1,1 1-1,0-1 1,0 0-1,-1 1 1,1-1-1,0 0 1,0 0-1,3-1 1,-5 1-4,0 0 0,0 0 1,0 0-1,1 0 0,-1 0 1,0 0-1,0-1 0,0 1 0,0 0 1,1 0-1,-1 0 0,0 0 0,0 0 1,0-1-1,0 1 0,0 0 0,0 0 1,0 0-1,1-1 0,-1 1 0,0 0 1,0 0-1,0 0 0,0-1 0,0 1 1,0 0-1,0 0 0,0 0 1,0-1-1,0 1 0,0 0 0,0 0 1,0 0-1,0-1 0,0 1 0,0 0 1,0 0-1,0 0 0,-1-1 0,1 1 1,0 0-1,0 0 0,0 0 0,0-1 1,0 1-1,0 0 0,-1 0 0,1 0 1,0 0-1,0 0 0,0-1 1,0 1-1,-1 0 0,1 0 0,0 0 1,-10-11 282,-136-122 951,97 87-159,62 53-1088,1 0 1,1 0-1,-1-2 0,1 0 0,0 0 0,30 4 1,136 14-2867,-148-20 1463,39 3-3267</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8.916"/>
    </inkml:context>
    <inkml:brush xml:id="br0">
      <inkml:brushProperty name="width" value="0.025" units="cm"/>
      <inkml:brushProperty name="height" value="0.025" units="cm"/>
    </inkml:brush>
  </inkml:definitions>
  <inkml:trace contextRef="#ctx0" brushRef="#br0">0 1 18706,'0'0'1441,"37"66"-1345,-7-46 96,6-2-96,3-6 1,-1-3-97,1-4-321,-3 1-576,-6 2-928,-9 2-1955,-11-1-128,-10 1-1761</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9.258"/>
    </inkml:context>
    <inkml:brush xml:id="br0">
      <inkml:brushProperty name="width" value="0.025" units="cm"/>
      <inkml:brushProperty name="height" value="0.025" units="cm"/>
    </inkml:brush>
  </inkml:definitions>
  <inkml:trace contextRef="#ctx0" brushRef="#br0">37 362 7335,'0'0'9161,"-37"-50"-7848,47 27 32,9-7-480,6-3-96,5-4-353,3-2-320,3-1-96,-3 4-416,0 6-1122,-8 6-640,-6 10-1633,-9 8-1442</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9.631"/>
    </inkml:context>
    <inkml:brush xml:id="br0">
      <inkml:brushProperty name="width" value="0.025" units="cm"/>
      <inkml:brushProperty name="height" value="0.025" units="cm"/>
    </inkml:brush>
  </inkml:definitions>
  <inkml:trace contextRef="#ctx0" brushRef="#br0">30 1 19731,'0'0'1249,"-25"56"-1057,20-29-128,5-3 32,0-4-96,2-6-192,6-6-1506,0-7-1312,-3-1-2340</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9.988"/>
    </inkml:context>
    <inkml:brush xml:id="br0">
      <inkml:brushProperty name="width" value="0.025" units="cm"/>
      <inkml:brushProperty name="height" value="0.025" units="cm"/>
    </inkml:brush>
  </inkml:definitions>
  <inkml:trace contextRef="#ctx0" brushRef="#br0">93 1 10474,'0'0'5691,"0"13"-4010,0 5-1588,2 0 0,0-1 0,0 1 0,2 0 0,0-1 0,10 25 1,58 91 152,-41-78-156,-25-39-62,-16-18-97,-18-19-456,-39-53-1795,45 48 1710,-2 1 1,-36-32 0,44 50 2672,13 19-803,4-9-1204,0 0-1,0 0 0,0 0 0,0 0 1,0 0-1,0-1 0,1 1 0,0 0 0,2 3 1,-2-4-50,1 0 1,-1 0-1,1 0 0,0 0 1,0 0-1,0-1 1,0 1-1,0-1 1,0 0-1,0 0 1,0 0-1,1 0 0,-1 0 1,0-1-1,1 0 1,-1 1-1,0-1 1,1 0-1,-1-1 0,0 1 1,1-1-1,-1 1 1,0-1-1,1 0 1,-1 0-1,0 0 1,0-1-1,0 1 0,0-1 1,0 0-1,3-2 1,2-2-520,-1 0 1,1 0 0,-1-1 0,0 0-1,-1 0 1,0-1 0,0 0 0,-1 0-1,8-15 1,7-27-9620</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0.350"/>
    </inkml:context>
    <inkml:brush xml:id="br0">
      <inkml:brushProperty name="width" value="0.025" units="cm"/>
      <inkml:brushProperty name="height" value="0.025" units="cm"/>
    </inkml:brush>
  </inkml:definitions>
  <inkml:trace contextRef="#ctx0" brushRef="#br0">0 895 12139,'0'0'3460,"28"-68"-3140,13 3 897,15-25-192,14-17-96,9-7-416,8-2-417,3 11-64,-3 17-32,-12 23-64,-8 21-545,-16 18-160,-10 20-320,-17 6-1089,-12 10-384,-12 15-1346</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9.389"/>
    </inkml:context>
    <inkml:brush xml:id="br0">
      <inkml:brushProperty name="width" value="0.025" units="cm"/>
      <inkml:brushProperty name="height" value="0.025" units="cm"/>
    </inkml:brush>
  </inkml:definitions>
  <inkml:trace contextRef="#ctx0" brushRef="#br0">117 223 19058,'-9'5'2039,"7"-4"-1853,-13 7 1205,0 0 0,-23 19 0,35-25-1304,1-1 0,-1 2 0,0-1-1,1 0 1,-1 0 0,1 1 0,0-1 0,0 1 0,0 0 0,0 0-1,0 0 1,1 0 0,-1 0 0,1 0 0,0 0 0,0 0 0,0 1 0,0-1-1,0 0 1,1 1 0,0-1 0,-1 0 0,2 6 0,-1-8-88,1 1 0,0-1 0,0 0 1,0 0-1,0 0 0,0 0 0,0 0 0,0 0 0,0 0 1,0 0-1,0-1 0,1 1 0,-1 0 0,0-1 1,0 1-1,1-1 0,-1 1 0,0-1 0,1 0 1,-1 1-1,1-1 0,-1 0 0,0 0 0,1 0 1,-1 0-1,1 0 0,-1-1 0,3 1 0,43-11 212,-34 4-123,-1-1 0,1 0 0,-1-1 0,-1 0 1,0-1-1,0 0 0,-1-1 0,0 0 0,-1 0 1,13-20-1,-2-3 576,-1 0 0,26-64 0,-42 90-560,-1 5-66,0-1 0,-1 1 0,1 0 0,-1-1 0,0 0 0,0 1 0,0-1 0,0 0 0,-1 1 0,0-1 0,1 0 0,-2-4 0,-19 29 149,6 0-147,0 1 0,2 0 0,1 0 0,1 1 0,0 1 0,2 0 0,1 0 0,1 0 0,1 1 0,1 0 1,-1 42-1,5-64-24,0 0 1,0 0 0,0-1 0,0 1 0,0 0 0,1 0 0,-1-1 0,1 1 0,0 0 0,0-1 0,0 1-1,0-1 1,1 1 0,-1-1 0,0 0 0,1 1 0,0-1 0,-1 0 0,1 0 0,0 0 0,0 0-1,1-1 1,-1 1 0,0 0 0,0-1 0,1 1 0,-1-1 0,1 0 0,-1 0 0,1 0 0,-1 0 0,1-1-1,0 1 1,0-1 0,-1 1 0,1-1 0,0 0 0,0 0 0,-1 0 0,1 0 0,0-1 0,0 1 0,-1-1-1,1 0 1,-1 1 0,1-1 0,4-2 0,2-2-17,0 1 0,0-1 0,-1 0 0,0-1 0,0 0 0,0-1 0,0 1 0,-1-1 0,0-1 0,-1 1 0,0-1 0,9-15 0,-7 11 0,-1-1 0,0 1 0,-1-1 0,-1-1 0,0 1 0,-1-1 0,0 0 0,2-19 0,-5 32 0,-1 0 0,1 0 0,-1 0 0,0 0 0,0 0 0,0-1 0,1 1 0,-1 0 0,0 0 0,0-1 0,-1 1 0,1 0 0,0 0 0,0 0 0,-1 0 0,1-1 0,0 1 0,-1 0 0,1 0 0,-1 0 0,1 0 0,-1 0 0,0 0 0,0 0 0,1 0 0,-1 0 0,0 0 0,0 0 0,0 1 0,0-1 0,0 0 0,0 1 0,0-1 0,0 0 0,0 1 0,0 0 0,0-1 0,0 1 0,-1-1 0,1 1 0,0 0 0,0 0 0,0 0 0,-2 0 0,-2 0 0,1 1 0,0 0 0,-1 0 0,1 1 0,0-1 0,0 1 0,0 0 0,0 0 0,0 1 0,1-1 0,-5 4 0,-6 5 0,1 2 0,0-1 0,-13 17 0,22-24 0,0 1 0,0-1 0,1 1 0,-1 0 0,1 0 0,0 0 0,1 1 0,-1-1 0,1 1 0,1-1 0,-2 10 0,3-14 0,0 0 0,0-1 0,1 1 0,-1 0 0,1-1 0,-1 1 0,1-1 0,0 1 0,-1-1 0,1 1 0,0-1 0,0 1 0,0-1 0,0 0 0,0 0 0,0 1 0,1-1 0,-1 0 0,0 0 0,0 0 0,1 0 0,-1 0 0,1-1 0,-1 1 0,1 0 0,-1-1 0,1 1 0,0-1 0,-1 1 0,1-1 0,0 0 0,-1 1 0,1-1 0,2 0 0,11 1 0,1 0 0,27-3 0,-29 1 0,12-1 0,-1-2 0,1-1 0,-1-1 0,1-1 0,-2-1 0,27-12 0,-50 20 0,-1-1 0,1 1 0,0 0 0,0-1 0,-1 1 0,1-1 0,0 1 0,-1-1 0,1 0 0,-1 1 0,1-1 0,-1 0 0,1 1 0,-1-1 0,1 0 0,-1 1 0,1-1 0,-1 0 0,0 0 0,1 0 0,-1 1 0,0-1 0,0 0 0,0 0 0,0 0 0,0 0 0,0 1 0,0-1 0,0 0 0,0 0 0,0 0 0,0 0 0,0 1 0,-1-3 0,-17-33 0,5 10 0,13 24 0,-2-3 0,0-1 0,1 1 0,0-1 0,0 0 0,0 0 0,1 1 0,0-8 0,0 11 0,1 1 0,-1-1 0,1 1 0,-1 0 0,1-1 0,0 1 0,0 0 0,-1 0 0,1-1 0,0 1 0,0 0 0,0 0 0,0 0 0,1 0 0,-1 0 0,0 0 0,0 0 0,1 1 0,-1-1 0,0 0 0,1 1 0,-1-1 0,0 1 0,1-1 0,-1 1 0,1 0 0,-1 0 0,1-1 0,-1 1 0,1 0 0,-1 0 0,3 1 0,51-3-628,-20 2-2178,42-7-1,-26-3-4885</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0.689"/>
    </inkml:context>
    <inkml:brush xml:id="br0">
      <inkml:brushProperty name="width" value="0.025" units="cm"/>
      <inkml:brushProperty name="height" value="0.025" units="cm"/>
    </inkml:brush>
  </inkml:definitions>
  <inkml:trace contextRef="#ctx0" brushRef="#br0">1 640 14894,'0'0'1570,"69"-33"-1026,-9-34 801,16-18-224,8-11 33,5-3-546,-2 9-512,-6 17-64,-13 22-64,-12 19-961,-17 19-1569,-20 13-385,-13 17-736,-6 18-1763</inkml:trace>
  <inkml:trace contextRef="#ctx0" brushRef="#br0" timeOffset="1">209 751 9129,'0'0'1185,"66"-12"160,-17-29-192,10-10 0,4-7-160,3 1-288,-7 11-225,-3 10-352,-12 18-352,-16 18-2370,-16 6-1955</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1.029"/>
    </inkml:context>
    <inkml:brush xml:id="br0">
      <inkml:brushProperty name="width" value="0.025" units="cm"/>
      <inkml:brushProperty name="height" value="0.025" units="cm"/>
    </inkml:brush>
  </inkml:definitions>
  <inkml:trace contextRef="#ctx0" brushRef="#br0">0 530 16560,'0'0'1665,"42"-71"-2401,-3 12 1825,6-16-225,7-6 33,-2 2-256,-1 11-545,-2 19-577,-12 16-2017,-9 19-1346,-15 14-2498</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1.398"/>
    </inkml:context>
    <inkml:brush xml:id="br0">
      <inkml:brushProperty name="width" value="0.025" units="cm"/>
      <inkml:brushProperty name="height" value="0.025" units="cm"/>
    </inkml:brush>
  </inkml:definitions>
  <inkml:trace contextRef="#ctx0" brushRef="#br0">51 1 10570,'-50'39'-2851</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1.754"/>
    </inkml:context>
    <inkml:brush xml:id="br0">
      <inkml:brushProperty name="width" value="0.025" units="cm"/>
      <inkml:brushProperty name="height" value="0.025" units="cm"/>
    </inkml:brush>
  </inkml:definitions>
  <inkml:trace contextRef="#ctx0" brushRef="#br0">1 1053 13164,'0'0'5787,"14"-9"-5461,28-18 65,-3-1 0,0-2 0,47-48 0,84-101 266,170-169 89,-267 282-1482,2 3-1,164-103 1,-198 143-1192,0 0-3677,-23 10-2124</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2.284"/>
    </inkml:context>
    <inkml:brush xml:id="br0">
      <inkml:brushProperty name="width" value="0.025" units="cm"/>
      <inkml:brushProperty name="height" value="0.025" units="cm"/>
    </inkml:brush>
  </inkml:definitions>
  <inkml:trace contextRef="#ctx0" brushRef="#br0">3 145 12492,'0'-10'1425,"0"4"-1108,-1 1-43,0 0 0,1 0 0,0 0 0,0 0 0,0 0 0,0 0 0,1 0 0,0 1 0,0-1 0,0 0 0,1 0 0,-1 0 0,4-4 0,-5 9-221,1 0 0,0 0 0,-1 1-1,1-1 1,0 0 0,-1 1-1,1-1 1,-1 1 0,1-1-1,-1 1 1,1-1 0,-1 1-1,1-1 1,-1 1 0,0-1 0,1 1-1,-1 0 1,0-1 0,1 1-1,-1 0 1,0-1 0,0 1-1,1 0 1,-1-1 0,0 1 0,0 0-1,0-1 1,0 1 0,0 0-1,0 1 1,10 67 1317,4 111 0,-5-46-1297,-8-108-59,-1-18-3,1 0 0,-1 0 0,1 0 0,0 0 0,1 1 0,0-2-1,0 1 1,1 0 0,5 11 0,-8-18-7,1-1 0,-1 1-1,1-1 1,-1 1 0,1-1 0,0 1 0,-1-1-1,1 0 1,-1 1 0,1-1 0,0 0 0,-1 1-1,1-1 1,0 0 0,-1 0 0,1 0-1,0 1 1,0-1 0,-1 0 0,1 0 0,0 0-1,0 0 1,-1 0 0,1-1 0,0 1 0,-1 0-1,1 0 1,0 0 0,-1-1 0,1 1-1,0 0 1,-1 0 0,1-1 0,0 1 0,-1-1-1,1 1 1,-1-1 0,1 1 0,-1-1-1,1 1 1,-1-1 0,1 1 0,-1-1 0,1 0-1,-1 1 1,0-1 0,1-1 0,20-33 558,-20 33-521,65-146 746,51-176 1,-103 280-633,-11 29-789,-9 23-2437,-12 26-1739,-5 10-1388</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2.626"/>
    </inkml:context>
    <inkml:brush xml:id="br0">
      <inkml:brushProperty name="width" value="0.025" units="cm"/>
      <inkml:brushProperty name="height" value="0.025" units="cm"/>
    </inkml:brush>
  </inkml:definitions>
  <inkml:trace contextRef="#ctx0" brushRef="#br0">1 1 12011,'0'0'6278,"59"22"-6470,-41 1 224,-2 7 160,2-1-32,-1 0-160,2-9-2498,1-10-705,2-10-2242</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2.999"/>
    </inkml:context>
    <inkml:brush xml:id="br0">
      <inkml:brushProperty name="width" value="0.025" units="cm"/>
      <inkml:brushProperty name="height" value="0.025" units="cm"/>
    </inkml:brush>
  </inkml:definitions>
  <inkml:trace contextRef="#ctx0" brushRef="#br0">157 118 13325,'-14'61'864,"3"8"322,4-2-1,5-5 256,2-11 225,0-6-962,6-6-608,8-11-64,3-10-96,-2-5-1249,-3-7-833,-4-6-801</inkml:trace>
  <inkml:trace contextRef="#ctx0" brushRef="#br0" timeOffset="1">8 262 9641,'-1'-5'245,"-2"-17"797,1 0 1,1 0-1,0 0 0,5-39 0,-3 56-829,0-1-1,0 1 0,1 0 0,-1 1 0,1-1 0,0 0 0,0 0 0,1 1 1,-1-1-1,1 1 0,0 0 0,0 0 0,1 0 0,-1 0 0,1 0 1,0 1-1,-1 0 0,2 0 0,-1 0 0,0 0 0,1 0 0,-1 1 0,1 0 1,0 0-1,0 0 0,7-1 0,-5 1-50,-1 1 0,1 0 0,0 0 0,0 0 0,-1 1 0,1 0 0,0 0 0,0 1 0,0 0 0,-1 0-1,1 1 1,-1 0 0,1 0 0,-1 0 0,1 1 0,5 3 0,-5-1-81,0 0 0,0 0 0,-1 1-1,1 0 1,-1 0 0,0 0 0,-1 1 0,0 0-1,0 0 1,0 1 0,4 10 0,-2-3-13,-1 0 0,-1 1 0,0 0 0,-1 0 0,-1 0 0,0 1 0,-1-1 0,-1 1 0,-1 0 0,0-1 0,-1 1 0,-6 28 0,6-39 48,0-1 0,-1 1 0,0-1 0,-1 1 0,1-1 0,-1 0 0,0 0 0,0 0 0,0 0 0,-1 0 0,0-1 0,0 0 0,0 1 0,0-2-1,-1 1 1,0 0 0,-8 4 0,12-7 23,44-1-545,-30 0 263,7-1-455,0 2 1,31 4 0,-43-3-1036,-1 0 0,1 0 0,-1 1 0,0 0 0,13 7 0,-5-1-8441</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3.478"/>
    </inkml:context>
    <inkml:brush xml:id="br0">
      <inkml:brushProperty name="width" value="0.025" units="cm"/>
      <inkml:brushProperty name="height" value="0.025" units="cm"/>
    </inkml:brush>
  </inkml:definitions>
  <inkml:trace contextRef="#ctx0" brushRef="#br0">1 23 15599,'0'0'2568,"14"-3"-898,19-4-781,1 1-1,0 2 0,0 2 0,57 3 1,-41 2-633,-1 4 0,93 22 1,-14 7-333,294 72-398,-334-91-1932,0-3 0,167 3 0,-196-21-2238,-18-9-5526</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3.978"/>
    </inkml:context>
    <inkml:brush xml:id="br0">
      <inkml:brushProperty name="width" value="0.025" units="cm"/>
      <inkml:brushProperty name="height" value="0.025" units="cm"/>
    </inkml:brush>
  </inkml:definitions>
  <inkml:trace contextRef="#ctx0" brushRef="#br0">11 0 20595,'0'0'1602,"-11"88"-1474,13-36 96,8 6 1,6 4-129,0-2-96,2-6 0,0-5-64,-3-12-513,-1-6-1537,-7-13-224,-5-14 32,-12-17-2595</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4.336"/>
    </inkml:context>
    <inkml:brush xml:id="br0">
      <inkml:brushProperty name="width" value="0.025" units="cm"/>
      <inkml:brushProperty name="height" value="0.025" units="cm"/>
    </inkml:brush>
  </inkml:definitions>
  <inkml:trace contextRef="#ctx0" brushRef="#br0">21 256 11275,'0'0'3155,"-4"-12"-2392,3 8-848,-2-3 297,0 0 0,1 0 1,0 0-1,0 0 0,1 0 1,0 0-1,0 0 1,1-1-1,-1 1 0,2 0 1,-1-1-1,1 1 0,0 0 1,1 0-1,0 0 0,0 0 1,3-8-1,0 7 52,0 0 1,1 0 0,0 0-1,0 1 1,0 0-1,1 0 1,0 1-1,1 0 1,0 0 0,0 0-1,0 1 1,13-6-1,-16 9-224,0 0 0,0 0 0,0 1 0,0 0 0,1 0 0,-1 0 0,0 1 0,1-1 0,-1 1 0,0 1 0,1-1 0,-1 1 0,0 0 0,0 0 0,1 0 0,-1 1 0,0-1 0,0 1 0,0 1 0,-1-1 0,1 1 0,-1 0 0,8 5 0,-5-2 64,-1 0 1,1 0 0,-1 0 0,0 1-1,-1 0 1,0 0 0,8 15-1,-12-20-17,1 1 0,-1-1 0,0 1 0,0-1 1,0 1-1,-1-1 0,1 1 0,-1 0 0,1-1 0,-1 1 0,0 0 0,0-1 0,0 1 0,0 0 0,-1-1 0,1 1 0,-1 0 0,1-1 0,-1 1 0,0-1 0,0 1 0,0-1 0,0 1 0,-1-1 0,1 0 0,-1 0 0,1 1 0,-1-1 0,-3 3 0,-12 9 186,-1-1-1,-1 0 0,0-1 0,0-1 1,-1-1-1,-1 0 0,0-2 0,0 0 1,0-2-1,-25 5 0,107-53-8936,-26 20 4457,1-3-1900</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0.476"/>
    </inkml:context>
    <inkml:brush xml:id="br0">
      <inkml:brushProperty name="width" value="0.025" units="cm"/>
      <inkml:brushProperty name="height" value="0.025" units="cm"/>
    </inkml:brush>
  </inkml:definitions>
  <inkml:trace contextRef="#ctx0" brushRef="#br0">2 1 14253,'-1'17'7919,"1"13"-3846,1 12-3640,2-1 1,14 68 0,-17-107-389,0 0 1,1 0-1,-1 0 0,1 0 0,-1 0 0,1-1 1,0 1-1,0 0 0,0-1 0,0 1 1,0 0-1,0-1 0,0 1 0,0-1 1,1 0-1,-1 1 0,1-1 0,-1 0 0,1 0 1,-1 0-1,4 1 0,-4-1 32,1-1 0,0 0 0,0 0 1,-1 0-1,1-1 0,0 1 0,-1 0 0,1-1 0,0 1 0,-1-1 0,1 1 0,0-1 0,-1 0 1,1 0-1,-1 1 0,1-1 0,-1 0 0,3-2 0,6-8 229,1 1 1,-1-1-1,-1-1 0,10-14 1,-16 22-375,29-45 310,-19 27-24,1 1 0,26-30 1,-40 51-223,0 0 0,0-1 0,1 1 0,-1-1 0,0 1 0,0 0 0,0-1 0,1 1 0,-1 0 0,0-1 0,0 1 0,1 0 1,-1-1-1,0 1 0,1 0 0,-1 0 0,0-1 0,1 1 0,-1 0 0,0 0 0,1 0 0,-1-1 0,1 1 0,-1 0 0,0 0 0,1 0 1,-1 0-1,1 0 0,-1 0 0,0 0 0,1 0 0,-1 0 0,1 0 0,-1 0 0,0 0 0,1 0 0,-1 0 0,1 0 0,-1 1 0,0-1 1,1 0-1,-1 0 0,1 0 0,-1 1 0,0-1 0,1 0 0,-1 0 0,0 1 0,0-1 0,1 0 0,-1 1 0,0-1 0,0 0 0,1 1 0,-1-1 1,0 0-1,0 1 0,0-1 0,0 1 0,1-1 0,-1 0 0,0 1 0,0-1 0,0 1 0,0-1 0,0 0 0,0 2 0,1 35-179,-2-29 239,-20 125 499,39-139-315,3-8-240,-1-1 0,36-34 0,-38 31 0,1 1 0,1 1 0,24-15 0,-44 31 0,1-1 0,-1 1 0,1-1 0,-1 1 0,1 0 0,-1-1 0,1 1 0,-1 0 0,1-1 0,0 1 0,-1 0 0,1 0 0,0-1 0,-1 1 0,1 0 0,-1 0 0,1 0 0,0 0 0,-1 0 0,1 0 0,0 0 0,-1 0 0,1 0 0,0 0 0,-1 1 0,1-1 0,0 0 0,-1 0 0,1 1 0,0-1 0,-1 0 0,1 1 0,-1-1 0,1 1 0,0 0 0,0 1 0,-1 0 0,1-1 0,-1 1 0,0-1 0,0 1 0,1 0 0,-1-1 0,0 1 0,0 0 0,0-1 0,-1 1 0,1 2 0,-16 53 0,2-28 0,10-22 0,1 0 0,-1 0 0,1 0 0,1 1 0,-1 0 0,1-1 0,1 1 0,-2 9 0,4-15-98,0-1 1,0 1-1,1 0 0,-1-1 0,0 1 1,1-1-1,-1 0 0,1 1 1,-1-1-1,1 0 0,-1 0 1,1 0-1,0 0 0,0 0 0,-1 0 1,1-1-1,0 1 0,4 0 1,38 12-4298,-32-13-2086,-2 0-3336</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4.676"/>
    </inkml:context>
    <inkml:brush xml:id="br0">
      <inkml:brushProperty name="width" value="0.025" units="cm"/>
      <inkml:brushProperty name="height" value="0.025" units="cm"/>
    </inkml:brush>
  </inkml:definitions>
  <inkml:trace contextRef="#ctx0" brushRef="#br0">24 0 21044,'0'0'2594,"-19"53"-2369,16-14-33,2 8 544,1 2-415,0 3-129,9-3 0,4-5-128,2-4-96,2-3 0,-2-4-512,-1-3-706,-8-2-1184,-6-6-224,0-6-225,-17-9-11146</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5.051"/>
    </inkml:context>
    <inkml:brush xml:id="br0">
      <inkml:brushProperty name="width" value="0.025" units="cm"/>
      <inkml:brushProperty name="height" value="0.025" units="cm"/>
    </inkml:brush>
  </inkml:definitions>
  <inkml:trace contextRef="#ctx0" brushRef="#br0">5 318 5029,'-5'-57'7199,"8"4"-4137,-2 45-2710,1-1-1,0 1 0,1 0 0,0-1 1,0 1-1,1 0 0,0 1 0,0-1 1,1 1-1,8-11 0,-3 6 183,0 0 0,1 1 1,1 0-1,0 1 0,21-14 0,-26 20-369,0 0-1,0 0 1,0 1-1,1 0 1,-1 0-1,1 1 1,0 0-1,0 0 1,-1 1-1,1 0 1,0 0-1,14 1 1,-18 1-106,-1 0 1,1 0 0,-1 0-1,0 0 1,0 0-1,1 1 1,-1 0-1,0-1 1,0 1 0,0 0-1,-1 1 1,1-1-1,0 0 1,-1 1-1,0-1 1,1 1 0,-1 0-1,0 0 1,0 0-1,-1 0 1,1 0 0,-1 0-1,1 1 1,-1-1-1,0 0 1,0 1-1,-1-1 1,1 7 0,2 2 152,-2 1 0,0 0 0,0 0 1,-1 0-1,-1 0 0,-3 22 1,0-21-4,0 0 1,-1 0 0,0-1 0,-1 1 0,-1-1 0,0 0-1,-1-1 1,0 0 0,-1 0 0,0-1 0,-1 0 0,-13 12-1,88-17-465,28 24 145,-70-21 87,0-1 0,1-1-1,0-1 1,0-1 0,29 2 0,-35-6-398,35-1-1372,-22-10-3266,-20-3-1960</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5.106"/>
    </inkml:context>
    <inkml:brush xml:id="br0">
      <inkml:brushProperty name="width" value="0.025" units="cm"/>
      <inkml:brushProperty name="height" value="0.025" units="cm"/>
    </inkml:brush>
  </inkml:definitions>
  <inkml:trace contextRef="#ctx0" brushRef="#br0">77 1 9289,'0'0'10570,"-38"89"-9353,26-28-608,1 7-481,1 1-96,5-5-32,5-10-225,0-10-832,4-15 257,10-12 159,1-14-1409,-3-3-2274,-4-20-5477</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5.445"/>
    </inkml:context>
    <inkml:brush xml:id="br0">
      <inkml:brushProperty name="width" value="0.025" units="cm"/>
      <inkml:brushProperty name="height" value="0.025" units="cm"/>
    </inkml:brush>
  </inkml:definitions>
  <inkml:trace contextRef="#ctx0" brushRef="#br0">1 53 17232,'0'0'6374,"53"-21"-5445,-9 17-320,4-1-449,4-1-160,3 2 64,-5-3-609,-5 4-1024,-14 1-1122,-13 2-1056</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5.803"/>
    </inkml:context>
    <inkml:brush xml:id="br0">
      <inkml:brushProperty name="width" value="0.025" units="cm"/>
      <inkml:brushProperty name="height" value="0.025" units="cm"/>
    </inkml:brush>
  </inkml:definitions>
  <inkml:trace contextRef="#ctx0" brushRef="#br0">1 5 5765,'0'0'14670,"90"43"-12812,-38-54-673,3 0-864,-6 0-354,-5 4-863,-16 1-1891,-14 5-2466</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6.146"/>
    </inkml:context>
    <inkml:brush xml:id="br0">
      <inkml:brushProperty name="width" value="0.025" units="cm"/>
      <inkml:brushProperty name="height" value="0.025" units="cm"/>
    </inkml:brush>
  </inkml:definitions>
  <inkml:trace contextRef="#ctx0" brushRef="#br0">0 208 14157,'0'0'694,"12"-1"-154,11-2-374,0-2 0,0-1 0,0-1 1,-1 0-1,0-2 0,38-20 0,-30 11-1649,50-38-1,-37 18 4697,-56 74 1720,-7 11-2780,17-20-1375,3-26-753,0 0 0,0-1 0,0 1 1,1 0-1,-1-1 0,0 1 0,0 0 0,1-1 1,-1 1-1,0-1 0,1 1 0,-1-1 0,1 1 1,-1 0-1,0-1 0,1 1 0,-1-1 0,1 0 1,-1 1-1,1-1 0,0 1 0,-1-1 0,1 0 1,-1 1-1,1-1 0,0 0 0,-1 0 0,2 1 1,6 0 34,0-1 1,0 1-1,-1-1 1,1-1-1,0 1 1,-1-1-1,1-1 0,0 1 1,-1-1-1,1-1 1,-1 1-1,0-1 1,10-6-1,9-7 47,-1 0-1,29-26 0,24-15 79,-78 57-181,0 0 0,0 0 0,1 0-1,-1 0 1,0 0 0,0 0 0,0 0 0,0 0-1,0 0 1,0 0 0,1 0 0,-1 0 0,0-1-1,0 1 1,0 0 0,0 0 0,0 0 0,0 0-1,1 0 1,-1 1 0,0-1 0,0 0 0,0 0-1,0 0 1,0 0 0,1 0 0,-1 0 0,0 0-1,0 0 1,0 0 0,0 0 0,0 0 0,0 0-1,0 0 1,1 0 0,-1 1 0,0-1 0,0 0-1,0 0 1,0 0 0,0 0 0,0 0-1,0 0 1,0 1 0,0-1 0,0 0 0,0 0-1,0 0 1,0 0 0,0 0 0,0 0 0,0 1-1,0-1 1,0 0 0,0 0 0,0 14 82,-7 13 187,0-9-1,4-13-246,1 1 1,-1-1-1,1 1 0,0 0 0,1 0 1,-1 0-1,1 0 0,0 0 0,1 0 1,-1 0-1,1 0 0,1 10 0,0-15-16,0 0 0,0 0 0,0 0 0,0-1 0,0 1 0,0-1 0,0 1 0,0-1 0,0 1 0,0-1 0,1 1 0,-1-1-1,0 0 1,0 0 0,0 1 0,1-1 0,-1 0 0,0 0 0,0 0 0,0-1 0,1 1 0,-1 0 0,0 0 0,0-1 0,0 1-1,2-1 1,31-11 336,-30 10-379,72-46-300,-34 9-5493,-36 27 2105,-3-2-1681</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6.492"/>
    </inkml:context>
    <inkml:brush xml:id="br0">
      <inkml:brushProperty name="width" value="0.025" units="cm"/>
      <inkml:brushProperty name="height" value="0.025" units="cm"/>
    </inkml:brush>
  </inkml:definitions>
  <inkml:trace contextRef="#ctx0" brushRef="#br0">0 27 17072,'0'0'3080,"10"-4"-1868,6-1-851,0 0 0,0 1 0,1 1 0,-1 1-1,1 0 1,0 1 0,20 1 0,-28 1-355,-1 0 1,1 0 0,0 1-1,0 0 1,-1 0-1,1 1 1,11 5 0,-16-6-73,0 1 0,0-1 1,0 1-1,-1 0 1,1 0-1,0 0 0,-1 0 1,0 1-1,0-1 1,0 1-1,0 0 0,-1 0 1,1 0-1,-1 0 1,2 5-1,-3-5 60,1 0 0,-1 0-1,0 1 1,0-1 0,-1 0 0,1 1-1,-1-1 1,0 0 0,0 1 0,-1-1-1,1 0 1,-1 1 0,0-1 0,0 0-1,-2 5 1,-2 3 554,0-1-1,-1 0 0,-14 18 1,-15 30 1664,33-55-2169,0 0 0,1 1-1,0-1 1,0 0 0,0 1 0,1-1-1,-1 1 1,1-1 0,0 1 0,0-1-1,1 1 1,-1-1 0,2 7 0,0-8-88,-1 0 0,1 1 0,-1-1 0,1 0 0,0 0 0,1 0 0,-1 0 0,0 0 0,1 0 0,0-1 0,-1 1 0,1-1 0,0 0 0,0 0 0,0 0 0,4 2 0,26 9-2950,-1-8-6090,-26-5 886</inkml:trace>
  <inkml:trace contextRef="#ctx0" brushRef="#br0" timeOffset="1">80 292 13100,'0'0'6727,"55"0"-5926,-12 0-609,5 0-609,-5-5-4291,-3-3-7143</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6.882"/>
    </inkml:context>
    <inkml:brush xml:id="br0">
      <inkml:brushProperty name="width" value="0.025" units="cm"/>
      <inkml:brushProperty name="height" value="0.025" units="cm"/>
    </inkml:brush>
  </inkml:definitions>
  <inkml:trace contextRef="#ctx0" brushRef="#br0">0 348 14830,'0'0'6326,"10"1"-5867,-1-1-351,1 0 0,-1-1 0,0 0 1,0-1-1,0 0 0,0-1 0,0 1 0,0-2 0,0 1 0,-1-1 0,0-1 0,0 1 0,0-1 1,0-1-1,8-7 0,26-29 1082,-39 39-1002,-1 0-1,1 0 1,-1-1 0,0 1-1,0 0 1,-1-1 0,1 0-1,-1 1 1,1-1 0,-1 0-1,0 1 1,0-9 0,-1 11-159,0 1 0,0-1 0,0 1 0,-1-1 0,1 1 0,0-1 1,0 1-1,-1-1 0,1 1 0,-1-1 0,1 1 0,0-1 0,-1 1 0,1 0 0,-1-1 0,1 1 1,-1 0-1,1-1 0,-1 1 0,1 0 0,-1 0 0,1-1 0,-1 1 0,1 0 0,-1 0 0,0 0 1,1 0-1,-1 0 0,1 0 0,-1 0 0,0 0 0,1 0 0,-1 0 0,1 0 0,-1 0 0,1 0 0,-1 0 1,0 1-1,1-1 0,-1 0 0,1 0 0,-1 1 0,1-1 0,-1 0 0,1 1 0,-1 0 1,-29 14-74,17-4 74,1 0 0,-1 1 0,2 0 0,-13 17 0,19-23 13,1 1 0,0-1 0,0 1 0,0 0 0,1 1 0,0-1 1,0 0-1,1 1 0,0 0 0,0-1 0,0 10 0,2-16-35,0 0-1,-1 0 1,1 0 0,0-1-1,0 1 1,1 0 0,-1 0-1,0 0 1,0 0 0,0 0-1,1 0 1,-1 0 0,0-1-1,1 1 1,-1 0 0,1 0-1,-1-1 1,1 1 0,-1 0-1,1 0 1,-1-1 0,1 1-1,0-1 1,-1 1 0,1 0-1,0-1 1,0 1 0,-1-1-1,1 0 1,1 1 0,1 0 43,0-1 0,-1 1 0,1-1 1,0 0-1,0 0 0,-1 0 0,1 0 0,0-1 1,0 1-1,3-2 0,3 0 147,1-1 1,-1-1-1,0 0 1,0 0-1,10-7 0,2-5-68,0-1-1,-2-1 0,0 0 0,-1-2 1,-1 0-1,-1-1 0,-1 0 0,-1-1 1,0-1-1,-2-1 0,-1 1 0,0-2 1,11-46-1,-21 70-129,0 0 0,-1 0 0,0 0 0,1-1 0,-1 1 0,0 0 0,0-1 0,1 1 0,-1 0 0,0-1 0,0 1 0,0 0 0,-1-1 0,1 1 0,0 0 0,0 0 0,-1-1 0,1 1 0,-1 0 0,1 0 0,-1-1 0,0 1 0,-1-2 0,1 3 0,0 0 0,0 0 0,0-1 0,-1 1 0,1 1 0,0-1 0,0 0 0,0 0 0,-1 0 0,1 0 0,0 1 0,0-1 0,0 1 0,0-1 0,0 1 0,0-1 0,0 1 0,0 0 0,0-1 0,-1 2 0,-9 6 0,1 0 0,0 1 0,-11 14 0,13-13-286,0 0 1,1 0-1,0 1 1,1 0-1,0 0 0,1 1 1,0 0-1,1 0 1,-4 19-1,7-27 130,0 0 0,0 0-1,1 0 1,-1 1 0,1-1 0,1 0 0,-1 1-1,0-1 1,1 0 0,0 0 0,0 0 0,0 0-1,0 0 1,1 0 0,0 0 0,0 0 0,0 0 0,0 0-1,0-1 1,1 1 0,-1-1 0,1 0 0,0 0-1,0 0 1,1 0 0,-1 0 0,0-1 0,1 0-1,0 1 1,6 2 0,19 5-5284,1-5-3331</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7.226"/>
    </inkml:context>
    <inkml:brush xml:id="br0">
      <inkml:brushProperty name="width" value="0.025" units="cm"/>
      <inkml:brushProperty name="height" value="0.025" units="cm"/>
    </inkml:brush>
  </inkml:definitions>
  <inkml:trace contextRef="#ctx0" brushRef="#br0">1 51 9993,'0'0'21172,"59"-46"-21075,-31 41-129,1 5-1090,-7 0-3170,-6 0-2722</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7.595"/>
    </inkml:context>
    <inkml:brush xml:id="br0">
      <inkml:brushProperty name="width" value="0.025" units="cm"/>
      <inkml:brushProperty name="height" value="0.025" units="cm"/>
    </inkml:brush>
  </inkml:definitions>
  <inkml:trace contextRef="#ctx0" brushRef="#br0">25 18 14478,'0'0'8819,"-1"12"-8152,-23 386 5237,28-431-5644,2 0-1,0 0 0,3 1 1,15-42-1,-6 19-157,-8 21-144,11-36-85,-19 65 79,0 0-1,1 1 0,-1-1 0,1 0 1,0 1-1,0-1 0,0 1 0,1 0 1,-1 0-1,6-4 0,-8 7 14,1 0 0,0-1 0,0 1 0,-1 0 0,1 1 1,0-1-1,0 0 0,0 0 0,0 1 0,0-1 0,0 1 0,0 0 0,1-1 0,-1 1 0,0 0 0,0 0 0,0 1 0,0-1 0,0 0 0,0 1 0,0-1 0,0 1 0,0-1 0,0 1 0,0 0 0,0 0 0,0 0 1,0 0-1,-1 0 0,1 1 0,0-1 0,-1 0 0,1 1 0,-1-1 0,1 1 0,-1 0 0,0-1 0,0 1 0,2 3 0,-2-3 9,1 0 1,-1 1-1,0-1 0,0 0 1,0 1-1,0 0 0,0-1 1,0 1-1,-1-1 0,1 1 1,-1 0-1,0-1 0,0 1 1,0 0-1,0 0 0,0-1 1,0 1-1,-1 0 0,1-1 1,-1 1-1,0-1 0,0 1 1,0-1-1,0 1 0,0-1 1,-1 1-1,1-1 0,-1 0 0,1 0 1,-4 3-1,-3 1 72,0-1-1,-1 1 1,0-2-1,0 1 1,0-1-1,0-1 1,-1 0-1,1 0 1,-1-1 0,0 0-1,0 0 1,0-1-1,0-1 1,0 0-1,0 0 1,-13-2-1,22 1-416,-1 1-1,1-1 1,-1 0 0,1 0-1,0 1 1,-1-1-1,1 0 1,0 0 0,0 0-1,-1-1 1,1 1-1,0 0 1,0 0 0,0-1-1,0 1 1,1 0-1,-1-1 1,0 1 0,1-1-1,-2-2 1,-2-16-9345</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0.832"/>
    </inkml:context>
    <inkml:brush xml:id="br0">
      <inkml:brushProperty name="width" value="0.025" units="cm"/>
      <inkml:brushProperty name="height" value="0.025" units="cm"/>
    </inkml:brush>
  </inkml:definitions>
  <inkml:trace contextRef="#ctx0" brushRef="#br0">0 0 19090,'0'0'13677,"13"51"-13677,-13-25 0,0-2 0,0 1-128,0-7-1313,0-3-289,4-3-1249,0-6-1025,3-6-2722</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8.222"/>
    </inkml:context>
    <inkml:brush xml:id="br0">
      <inkml:brushProperty name="width" value="0.025" units="cm"/>
      <inkml:brushProperty name="height" value="0.025" units="cm"/>
    </inkml:brush>
  </inkml:definitions>
  <inkml:trace contextRef="#ctx0" brushRef="#br0">30 35 20115,'0'0'1879,"-2"9"6,-5 15-209,2-9-997,1-1 0,0 1-1,1 0 1,1 0 0,-1 30 0,3-44-683,0 0-1,0 0 1,1 0 0,-1 0 0,0 0-1,0 0 1,1-1 0,-1 1 0,0 0-1,1 0 1,-1 0 0,1 0 0,-1-1-1,1 1 1,0 0 0,-1 0-1,1-1 1,0 1 0,-1-1 0,1 1-1,0 0 1,0-1 0,-1 1 0,1-1-1,0 0 1,0 1 0,0-1-1,0 0 1,0 1 0,-1-1 0,1 0-1,0 0 1,0 0 0,0 0 0,0 0-1,0 0 1,0 0 0,0 0 0,0 0-1,0 0 1,0-1 0,0 1-1,-1 0 1,1-1 0,0 1 0,0 0-1,0-1 1,0 1 0,-1-1 0,1 0-1,1 0 1,3-2 18,0 0 0,0 0-1,-1 0 1,1 0 0,-1-1-1,0 0 1,5-6 0,18-48 124,-17 32-497,-10 26 331,0 0-1,0 0 1,0 1-1,0-1 1,1 0-1,-1 0 1,0 0 0,0 0-1,0 0 1,0 0-1,0 0 1,0 0 0,0 1-1,0-1 1,0 0-1,1 0 1,-1 0-1,0 0 1,0 0 0,0 0-1,0 0 1,0 0-1,0 0 1,0 0 0,1 0-1,-1 0 1,0 0-1,0 0 1,0 0-1,0 0 1,0 0 0,0 0-1,1 0 1,-1 0-1,0 0 1,0 0 0,0 0-1,0 0 1,0 1 28,0 0 1,0 0-1,0 0 0,0 0 1,0 1-1,0-1 1,0 0-1,1 0 1,-1 0-1,0 0 0,1 0 1,-1 0-1,0 0 1,1 0-1,0 0 1,-1 0-1,1 0 0,-1 0 1,1 0-1,0 0 1,0 0-1,0 0 1,-1-1-1,1 1 0,0 0 1,0-1-1,0 1 1,0-1-1,0 1 1,2 0-1,-1-1 39,0 0-1,0 0 1,0 0 0,0 0 0,0 0-1,0 0 1,0-1 0,0 1-1,0-1 1,0 0 0,0 1-1,0-1 1,0 0 0,0 0 0,-1 0-1,1-1 1,2-1 0,4-3 38,0-1 1,-1 0 0,0 0-1,-1-1 1,0 1 0,0-1-1,0-1 1,-1 1 0,0-1-1,6-18 1,-24 72-511,9-36 494,1-1 0,1 1 0,-1 0 0,2 0 0,-1 0 0,0 10 0,2-19-48,1 1 0,-1 0-1,0 0 1,1-1 0,-1 1-1,0 0 1,1-1-1,-1 1 1,1 0 0,-1-1-1,1 1 1,-1-1-1,1 1 1,-1-1 0,1 1-1,0-1 1,-1 1-1,1-1 1,0 1 0,-1-1-1,1 0 1,0 0-1,-1 1 1,1-1 0,0 0-1,0 0 1,0 0-1,-1 0 1,1 0 0,0 0-1,0 0 1,-1 0-1,1 0 1,0 0 0,0 0-1,1-1 1,31-6 610,-19 0-513,-1-1 1,-1-1-1,0 0 1,0 0-1,0-1 1,-1-1-1,-1 0 1,0 0-1,17-26 1,-54 107-85,24-64-14,0 0 0,1 0-1,0 0 1,1 0-1,-1 0 1,1 1 0,0-1-1,1 0 1,-1 1 0,2 7-1,-1-13-46,1 0 0,-1-1 0,0 1-1,1-1 1,-1 1 0,1 0 0,-1-1 0,1 1-1,0-1 1,-1 1 0,1-1 0,-1 0-1,1 1 1,0-1 0,-1 0 0,1 1 0,0-1-1,-1 0 1,1 0 0,0 0 0,0 1-1,-1-1 1,1 0 0,0 0 0,0 0 0,-1 0-1,1 0 1,0 0 0,0-1 0,-1 1-1,2 0 1,25-7-2970,-24 4 2113,1 1-1,-1-1 1,0 1 0,0-1-1,0 0 1,-1 0-1,1 0 1,-1-1-1,0 1 1,4-7-1,8-22-9276</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8.575"/>
    </inkml:context>
    <inkml:brush xml:id="br0">
      <inkml:brushProperty name="width" value="0.025" units="cm"/>
      <inkml:brushProperty name="height" value="0.025" units="cm"/>
    </inkml:brush>
  </inkml:definitions>
  <inkml:trace contextRef="#ctx0" brushRef="#br0">3 0 9801,'0'0'8574,"0"9"-6119,-2 26-736,2-33-1652,0 0-1,0-1 0,0 1 1,1 0-1,-1 0 1,0-1-1,1 1 0,0 0 1,-1-1-1,1 1 0,0-1 1,0 1-1,0-1 1,0 1-1,0-1 0,0 1 1,0-1-1,1 0 0,-1 0 1,0 0-1,1 0 0,-1 0 1,1 0-1,-1 0 1,1 0-1,0 0 0,-1-1 1,1 1-1,0-1 0,-1 1 1,1-1-1,3 1 1,-2-1-128,0 1 1,0-1 0,0 0 0,0 0 0,0 0 0,0 0 0,0 0 0,0-1 0,0 1 0,0-1 0,0 0 0,0 0 0,0 0 0,0 0 0,0-1-1,4-2 1,-3 0-32,0 0-1,1 1 0,-1-1 0,1 1 1,0 0-1,1 0 0,-1 0 1,0 1-1,1 0 0,-1 0 0,8-1 1,-10 2 172,1 1 0,-1 0 0,0 1 0,1-1 1,-1 0-1,1 1 0,-1 0 0,0 0 0,1 0 1,-1 0-1,0 0 0,0 1 0,0-1 0,0 1 0,0 0 1,0 0-1,-1 0 0,1 0 0,0 1 0,3 3 1,1 2 564,0-1 0,0 1 1,0 1-1,-1-1 0,9 18 1,-14-24-534,0 0 1,0 0-1,0 0 1,-1 0-1,1 0 1,-1 1-1,1-1 1,-1 0-1,0 0 1,0 1-1,0-1 1,0 0-1,0 0 1,-1 0 0,1 1-1,0-1 1,-1 0-1,0 0 1,0 0-1,0 0 1,0 0-1,0 0 1,0 0-1,0 0 1,0 0-1,-1 0 1,1-1-1,-1 1 1,1 0-1,-1-1 1,0 1 0,0-1-1,-2 2 1,-17 11 43,0-1 1,-1-1-1,0 0 1,-35 11 0,47-19-1230,0-2 0,0 0 1,1 0-1,-17 1 0,7-5-6048,4-5-5542</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1:53.927"/>
    </inkml:context>
    <inkml:brush xml:id="br0">
      <inkml:brushProperty name="width" value="0.025" units="cm"/>
      <inkml:brushProperty name="height" value="0.025" units="cm"/>
    </inkml:brush>
  </inkml:definitions>
  <inkml:trace contextRef="#ctx0" brushRef="#br0">5452 735 16688,'-214'-64'745,"-3"10"0,-2 9 1,-2 10-1,-433-12 0,410 44-220,0 10 0,-416 68 0,456-34-413,2 10 0,3 8 0,-205 91 0,277-93 2,2 5 0,3 5 0,4 6 0,2 5 0,-163 144 0,189-135-109,5 4 1,4 3 0,4 4 0,4 3-1,5 3 1,4 4 0,5 1 0,5 4 0,5 1-1,5 3 1,-36 151 0,62-193 60,3 2 0,3 0 0,4 0 0,4 1 0,2 0 0,5 0 0,2 0 0,4-1 0,3 0 0,4-1 0,3 0 0,3-2 0,57 128-1,-29-104-9,5-3 0,4-2 0,4-3 0,4-3 0,144 146 0,-43-75 46,330 237 0,-265-233-44,7-10 0,6-11 0,406 169 1,-460-236 26,3-9 1,3-8 0,2-10 0,2-7-1,335 20 1,-343-54-88,-1-8 1,0-9-1,0-8 1,-2-8-1,300-84 0,-349 66-5,-3-5-1,258-135 1,-291 125 39,-3-5 0,-3-5 0,-3-4 0,88-87 0,-125 102 140,-3-3 1,-3-2-1,-2-3 0,57-98 0,-75 105-123,-2-3-1,-4 0 1,-2-2 0,-3-1 0,24-112-1,-28 62-42,-4-1-1,-6 0 1,-11-209-1,-13 141 120,-66-304 1,30 283 158,-9 2 0,-9 3 0,-105-210 1,64 190 234,-10 5 1,-204-277-1,226 363-266,-5 4 0,-6 5 0,-178-153 0,199 202-247,-3 4-1,-3 4 1,-3 4 0,-2 4 0,-191-76 0,159 87-71,-1 6 0,-3 6 0,0 6-1,-168-12 1,50 24-661,-361 24 0,-242 87-2864,3 53-3854,813-142 6915,-556 104-10900</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4:50.148"/>
    </inkml:context>
    <inkml:brush xml:id="br0">
      <inkml:brushProperty name="width" value="0.025" units="cm"/>
      <inkml:brushProperty name="height" value="0.025" units="cm"/>
    </inkml:brush>
  </inkml:definitions>
  <inkml:trace contextRef="#ctx0" brushRef="#br0">1 39 17232,'16'1'118,"193"18"883,160 10-91,762-66 1246,-283-2-831,194 46 112,454-13-921,-953-6-270,-601 15 253,-87 15-1,25 0-454,-746 33 618,390-30-641,-1577 72 839,251 56-396,1768-145-460,20-3-18,1 0 1,0 1-1,0 1 1,-25 8-1,38-11 5,0 0 0,1 0 0,-1 0 0,0 0 0,1 0 0,-1 0 0,0 0-1,0 0 1,1 0 0,-1 0 0,0 0 0,1 0 0,-1 0 0,0 0 0,0 0 0,1 0 0,-1 1 0,0-1 0,0 0 0,1 0-1,-1 0 1,0 0 0,0 1 0,1-1 0,-1 0 0,0 0 0,0 1 0,0-1 0,0 0 0,1 0 0,-1 1 0,0-1 0,0 0 0,0 0-1,0 1 1,0-1 0,0 0 0,0 1 0,0-1 0,0 0 0,0 0 0,0 1 0,0-1 0,0 0 0,0 1 0,0-1 0,0 0-1,0 0 1,0 1 0,0-1 0,0 0 0,0 1 0,-1-1 0,1 0 0,0 0 0,0 1 0,0-1 0,0 0 0,-1 0 0,1 0-1,0 1 1,0-1 0,-1 0 0,1 0 0,0 0 0,0 0 0,-1 1 0,1-1 0,0 0 0,41 11-241,0-3 0,1-1 0,54 3 0,-44-6 166,302 19 266,384-24-1,394-85 36,-844 59-204,721-91-3937,-657 63-2263</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34.403"/>
    </inkml:context>
    <inkml:brush xml:id="br0">
      <inkml:brushProperty name="width" value="0.025" units="cm"/>
      <inkml:brushProperty name="height" value="0.025" units="cm"/>
    </inkml:brush>
  </inkml:definitions>
  <inkml:trace contextRef="#ctx0" brushRef="#br0">1 22 5093,'0'0'6214,"3"9"-6086,2-1-46,0 0 1,1 0 0,0 0-1,0-1 1,1 0-1,-1 0 1,2 0-1,-1-1 1,1 0-1,0-1 1,0 0 0,0 0-1,1 0 1,10 3-1,9 3 147,1-2-1,0-1 0,0-2 1,0 0-1,34 1 1,155-2 738,-155-6-870,1164-17 292,594 26 898,-913 32-1042,-3 47 345,-771-73-427,1274 73 861,4-99 130,319-38-653,0 59-57,258 10-72,-1537-19-322,1056-54 82,-302 3-56,578 85-23,-1012 1-53,0-57 0,690-147-4231,-971 106 2782,-238 28-964,1-5-1089</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6:33.490"/>
    </inkml:context>
    <inkml:brush xml:id="br0">
      <inkml:brushProperty name="width" value="0.025" units="cm"/>
      <inkml:brushProperty name="height" value="0.025" units="cm"/>
    </inkml:brush>
  </inkml:definitions>
  <inkml:trace contextRef="#ctx0" brushRef="#br0">6651 711 18546,'-130'-61'67,"-3"6"1,-3 5-1,-162-36 1,-434-52-274,-197 58-1335,-4 71 129,636 15 2134,2 13 0,-571 113 0,691-91-325,2 8-1,3 8 1,2 7 0,3 7 0,3 8 0,-173 112 0,253-136-305,-135 117 0,189-146-91,1 1 1,1 1 0,2 1 0,1 1-1,1 1 1,2 1 0,-30 62-1,43-77 13,1 1 0,1-1 0,0 1-1,1 0 1,1 0 0,1 1 0,0-1-1,2 1 1,0-1 0,1 0 0,0 1 0,2-1-1,5 22 1,0-17 36,0 0-1,1-1 1,1 0-1,1 0 1,1-1 0,1-1-1,1 0 1,1 0-1,27 26 1,1-4 24,3-2 0,1-2 0,2-2 1,1-2-1,2-3 0,56 26 0,3-7-14,2-5 0,121 31 0,-18-22-20,2-9 0,239 18-1,453-15 40,779-107-48,-1366 21 210,-2-15-1,-3-13 0,370-129 1,-123-25 291,-404 146-414,211-134 1,-325 178-108,-1-1 1,-2-2-1,-1-3 1,-1-1 0,-3-2-1,38-47 1,-64 70-3,-2 0 0,1-1 1,-2-1-1,-1 0 0,0 0 1,-1-1-1,-1 0 0,-1 0 0,0-1 1,-2 0-1,0 1 0,-1-2 0,-1 1 1,-1 0-1,-1 0 0,-1-1 1,0 1-1,-2 0 0,-9-39 0,3 33 64,-2-1-1,0 2 0,-1 0 0,-2 0 1,0 1-1,-2 1 0,-1 0 0,-31-32 1,2 7 317,-3 2 0,-84-60 0,42 45-5,-3 3 1,-2 4 0,-2 5-1,-2 4 1,-120-36-1,48 30-152,-2 7-1,-251-29 1,175 47-522,-2 12 0,1 10 0,-1 12 0,1 10-1,1 12 1,-391 96 0,-139 119-7067,656-203 4447,-108 35-7608</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48.036"/>
    </inkml:context>
    <inkml:brush xml:id="br0">
      <inkml:brushProperty name="width" value="0.025" units="cm"/>
      <inkml:brushProperty name="height" value="0.025" units="cm"/>
    </inkml:brush>
  </inkml:definitions>
  <inkml:trace contextRef="#ctx0" brushRef="#br0">32 368 13453,'0'0'4692,"-5"9"-3667,0 7-674,0-1-1,0 1 0,2-1 1,0 1-1,0 0 1,1 31-1,6 115 458,-1-109-764,0 203 1652,-3-182 62,1-80-1655,0 0 1,0-1 0,0 1-1,1 0 1,3-10 0,6-17 181,11-80-27,-5-2-1,-5 1 1,-6-210-1,-6 312-255,1 10-1,-1 0 1,0 0-1,0-1 1,0 1-1,0 0 1,0 0-1,0 0 1,-1 0-1,1 0 1,-1-1 0,1 1-1,-1 0 1,0 0-1,0 0 1,0 0-1,0 1 1,0-1-1,0 0 1,-3-3-1,4 5-1,-1 0 1,1 0-1,0 0 0,0 0 0,-1-1 0,1 1 0,0 0 0,0 0 0,-1 0 0,1 0 0,0 0 0,-1 0 0,1 0 0,0 0 0,0 0 0,-1 0 0,1 0 0,0 0 1,0 1-1,-1-1 0,1 0 0,0 0 0,0 0 0,-1 0 0,1 0 0,0 0 0,0 1 0,-1-1 0,1 0 0,0 0 0,0 0 0,0 0 0,0 1 0,-1-1 1,1 0-1,0 0 0,0 1 0,0-1 0,0 0 0,0 1 0,-6 17-19,2 18 9,3-17 24,0 82 34,2-93-45,-1-1-1,2 1 1,-1 0-1,1-1 1,0 1-1,1-1 1,-1 1 0,1-1-1,1 0 1,5 9-1,-8-15-2,0 1 0,0 0 0,1-1 0,-1 1 0,0-1 0,1 1 0,-1-1 0,1 0 0,0 1 0,-1-1 0,1 0 0,0 0 0,0 0 0,0 0 0,0-1 0,-1 1 0,1 0 0,0-1 0,0 1-1,0-1 1,0 0 0,0 0 0,5 0 0,-4-1 10,1 0 0,-1 0 0,1 0 1,-1-1-1,0 1 0,0-1 0,1 0 0,-1 0 0,0 0 0,0 0 0,-1-1 0,4-3 0,7-8 106,-1-2 0,0 1-1,17-32 1,-9 12-31,-2 0 1,-1-1-1,-1-1 1,-3-1-1,-1 0 0,-2 0 1,-1-1-1,-2 0 1,3-60-1,-28 176 390,1 67-224,5 285 0,12-422-248,0-1 1,1 0-1,-1 0 0,1 1 0,1-1 1,0 0-1,-1 0 0,2 0 0,-1 0 1,1-1-1,4 8 0,-5-11-87,-1-1 1,1 1-1,0 0 0,-1-1 0,1 0 1,0 1-1,0-1 0,0 0 1,0 0-1,1 0 0,-1 0 0,0 0 1,0-1-1,1 1 0,-1-1 0,0 1 1,1-1-1,-1 0 0,0 0 0,1 0 1,-1 0-1,0-1 0,1 1 0,-1 0 1,0-1-1,0 0 0,1 1 1,-1-1-1,0 0 0,0 0 0,0 0 1,0-1-1,3-1 0,2-2-955,1 0 0,-1-1 0,-1 0 0,1 0 0,-1 0 0,0-1 0,6-8 0,13-21-6023</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48.629"/>
    </inkml:context>
    <inkml:brush xml:id="br0">
      <inkml:brushProperty name="width" value="0.025" units="cm"/>
      <inkml:brushProperty name="height" value="0.025" units="cm"/>
    </inkml:brush>
  </inkml:definitions>
  <inkml:trace contextRef="#ctx0" brushRef="#br0">53 0 10794,'-5'14'6572,"-7"17"-4781,2 0 0,-8 39 0,16-61-1617,0 0 0,1 0 1,0-1-1,0 1 0,1 0 1,0 0-1,0 0 0,1 0 1,0 0-1,1 0 0,0 0 1,1-1-1,-1 1 0,1-1 1,6 11-1,-7-16-170,0-1-1,0 1 1,0-1-1,0 1 1,0-1-1,0 0 0,1 0 1,-1 0-1,1 0 1,0 0-1,0-1 1,-1 1-1,1-1 1,0 0-1,0 0 1,0 0-1,0 0 1,0 0-1,1-1 1,-1 0-1,0 1 1,0-1-1,0 0 1,1 0-1,-1-1 1,0 1-1,0-1 0,0 1 1,0-1-1,5-2 1,-1 0 19,-1 0 1,1-1-1,-1 1 1,0-1-1,1-1 1,-2 1-1,1-1 1,-1 0-1,1-1 1,-1 1-1,8-13 1,-4 2 186,0-1 0,-2 0 0,0-1 0,0 0 1,-2 0-1,0 0 0,-1 0 0,-1-1 0,-1 0 0,0-22 0,-14 228 298,12-186-503,-1 0 0,1 0 1,0 0-1,0 1 0,0-1 1,0 0-1,0 0 0,0 0 1,1 0-1,-1 0 0,0 0 1,1 0-1,-1 0 0,0 0 1,1 0-1,-1 0 0,1 0 1,0 0-1,-1 0 0,1 0 1,0 0-1,-1 0 0,1-1 1,0 1-1,0 0 0,1 0 1,-1-1 13,1 1 0,-1-1 1,1 0-1,-1 0 1,1 0-1,-1-1 1,1 1-1,-1 0 0,0 0 1,1-1-1,-1 1 1,1-1-1,-1 1 1,0-1-1,0 0 0,3-1 1,4-4 155,0 0 0,0 0 1,0-1-1,10-11 0,43-64 360,12-13-413,-58 87-132,-9 18 37,-5 33 106,-2-31-64,1 98 155,0-110-220,0 1 1,0-1-1,0 1 0,-1-1 1,1 0-1,0 1 0,0-1 1,0 0-1,0 1 0,0-1 1,0 0-1,1 1 1,-1-1-1,0 1 0,0-1 1,0 0-1,0 1 0,0-1 1,0 0-1,1 1 0,-1-1 1,0 0-1,0 0 1,1 1-1,-1-1 0,0 0 1,0 1-1,1-1 0,-1 0 1,0 0-1,1 0 0,-1 1 1,0-1-1,1 0 1,-1 0-1,0 0 0,1 0 1,-1 0-1,0 0 0,1 0 1,-1 0-1,0 1 0,1-1 1,-1 0-1,1 0 1,-1-1-1,0 1 0,1 0 1,-1 0-1,0 0 0,1 0 1,-1 0-1,0 0 0,1 0 1,-1-1-1,0 1 1,1 0-1,-1 0 0,0 0 1,1-1-1,-1 1 0,0 0 1,0 0-1,1-1 0,-1 1 1,0-1-1,20-19 553,3-12-300,-15 19-189,0 0 0,1 1-1,1 0 1,0 1 0,0 0-1,16-12 1,-25 22-68,0 1 0,0-1 0,-1 0 0,1 1 0,0-1 0,0 0 0,0 1 0,0-1 0,0 1 0,1-1 0,-1 1 0,0 0 0,0-1 0,0 1 0,0 0 0,0 0 0,0 0 0,1 0 0,-1 0 0,0 0 0,0 0 0,0 0 0,0 0 0,0 1 0,1-1 0,-1 0 0,0 1 0,0-1 0,0 1 0,0-1 0,0 1 0,0 0 0,0-1 0,0 1 0,-1 0 0,1 0 0,0-1 0,0 1 0,0 0 0,-1 0 0,1 0 0,0 0 0,-1 0 0,1 0 0,-1 0 0,0 0 0,1 0 0,-1 0 0,0 1 0,1-1 0,-1 0 0,0 0 0,0 0 0,0 2 0,2 11 0,0-1 0,-1 1 0,-1 22 0,-1-24 0,1 60-91,11-76-2535,14-44-5489,-10 11 1747</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49.004"/>
    </inkml:context>
    <inkml:brush xml:id="br0">
      <inkml:brushProperty name="width" value="0.025" units="cm"/>
      <inkml:brushProperty name="height" value="0.025" units="cm"/>
    </inkml:brush>
  </inkml:definitions>
  <inkml:trace contextRef="#ctx0" brushRef="#br0">1 225 7079,'0'0'18412,"12"4"-17339,-5-2-955,-4 0-89,0-1 1,1 0-1,-1 0 0,0 0 1,0 0-1,0 0 0,1-1 1,-1 1-1,0-1 0,1 0 1,-1 0-1,0 0 0,1-1 1,-1 1-1,0-1 0,1 0 1,-1 0-1,0 0 0,0 0 1,0 0-1,0-1 0,0 1 1,0-1-1,0 0 0,3-3 1,12-12 82,0-1 1,29-39 0,-43 51 37,0 0 1,0 0-1,0 0 0,-1-1 1,0 1-1,0-1 1,-1 0-1,1 0 1,-2 0-1,1 0 0,-1 0 1,0-1-1,0 1 1,-1-13-1,-1 19-120,1 0 1,0 0-1,-1 0 1,1 1-1,0-1 0,-1 0 1,1 1-1,-1-1 1,0 0-1,1 1 0,-1-1 1,1 0-1,-1 1 1,0-1-1,1 1 0,-1-1 1,0 1-1,0 0 1,1-1-1,-1 1 0,0 0 1,0-1-1,0 1 1,1 0-1,-1 0 0,0 0 1,0 0-1,0-1 1,0 1-1,0 1 0,1-1 1,-1 0-1,0 0 1,0 0-1,0 0 0,0 1 1,1-1-1,-1 0 1,0 0-1,0 1 0,0-1 1,0 2-1,-4-1 4,1 1 0,0 0 1,0 0-1,1 0 0,-1 0 0,0 1 0,-5 4 0,-3 7 48,1 1 0,0 1 0,1 0 0,0 0 0,1 1 0,1 0 0,1 1 0,1 0 0,0 0 0,1 0 0,1 0 0,1 1 0,-2 31 0,5-48-81,0-1 0,0 1 0,0 0 0,0-1 0,0 1 0,0-1 0,1 1 1,-1-1-1,0 1 0,1-1 0,-1 1 0,1-1 0,0 1 0,0-1 0,-1 0 0,1 1 0,0-1 0,0 0 0,0 0 0,0 0 0,0 1 0,1-1 1,-1 0-1,3 1 0,-2-1 1,1 0 0,0 0 0,0-1 0,0 1 0,0-1 0,0 1 0,0-1 0,0 0 0,0 0 0,0-1 0,0 1 0,3-1 0,10-3-68,0-1-1,-1-1 0,26-12 0,45-28-3502,-31 8-5215,-13 2-6099</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1.003"/>
    </inkml:context>
    <inkml:brush xml:id="br0">
      <inkml:brushProperty name="width" value="0.025" units="cm"/>
      <inkml:brushProperty name="height" value="0.025" units="cm"/>
    </inkml:brush>
  </inkml:definitions>
  <inkml:trace contextRef="#ctx0" brushRef="#br0">43 335 6342,'0'0'45,"-2"0"361,0 0-1,0 0 1,1 0-1,-1 0 0,0 1 1,0-1-1,1 0 1,-1 1-1,0-1 1,1 1-1,-1 0 1,1 0-1,-1-1 1,1 1-1,-1 0 0,1 0 1,-1 0-1,1 1 1,0-1-1,-1 0 1,1 0-1,0 1 1,0-1-1,0 1 1,0-1-1,0 1 1,1-1-1,-1 1 0,0 1 1,1-2-341,1 0 0,0-1 1,0 1-1,0-1 0,0 1 0,0-1 0,1 1 1,-1-1-1,0 0 0,0 1 0,0-1 1,0 0-1,0 0 0,0 0 0,1 0 0,-1 0 1,0 0-1,0 0 0,2-1 0,27-1 617,-20-1-563,0 0 1,-1-1-1,0 0 1,0 0-1,0-1 1,0 0-1,-1-1 1,1 0 0,9-9-1,10-11 25,26-31 1,-36 36 71,-1 0 0,19-32 0,-30 45-5,-2 0 1,1-1-1,-1 0 1,-1 0-1,1 0 0,-2 0 1,1 0-1,-1-1 1,0 1-1,0-12 0,-2 20-160,0 1-1,0-1 1,0 0-1,0 0 1,-1 0 0,1 0-1,0 0 1,0 1-1,0-1 1,-1 0-1,1 0 1,0 0-1,-1 1 1,1-1-1,-1 0 1,1 0-1,-1 1 1,1-1-1,-1 0 1,0 1-1,1-1 1,-1 1 0,0-1-1,1 1 1,-1-1-1,0 1 1,0-1-1,1 1 1,-1 0-1,-1-1 1,-1 1 9,0-1 0,0 1 0,0 0 0,0 0 0,0 0 0,1 0 0,-1 0 0,0 1 0,-4 0 0,-2 1-15,1 1-1,0 0 1,0 0 0,0 1-1,-12 7 1,5 1 67,1 1 1,0 1-1,1 0 1,1 0 0,0 1-1,1 1 1,-17 30-1,23-36-85,0-1 0,1 1 0,0 0-1,1 0 1,0 0 0,0 1 0,1-1 0,0 1-1,1-1 1,1 1 0,-1 0 0,2-1 0,-1 1-1,2-1 1,3 18 0,-4-24-27,1 0 0,-1-1 0,1 1-1,0-1 1,0 1 0,0-1 0,0 0 0,1 0 0,0 0 0,-1 0 0,1 0-1,0-1 1,0 1 0,0-1 0,7 4 0,-3-3 11,0 1 0,1-2 0,-1 1 0,1-1 1,-1 0-1,1-1 0,13 2 0,-5-2-121,0-1-1,1-1 1,-1-1 0,0 0-1,0-1 1,0 0 0,19-8-1,-17 4-579,0-1 0,-1-1-1,0 0 1,20-16 0,-23 14-1261,0 0 0,19-21 0,9-20-6265</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1.504"/>
    </inkml:context>
    <inkml:brush xml:id="br0">
      <inkml:brushProperty name="width" value="0.025" units="cm"/>
      <inkml:brushProperty name="height" value="0.025" units="cm"/>
    </inkml:brush>
  </inkml:definitions>
  <inkml:trace contextRef="#ctx0" brushRef="#br0">50 108 18834,'0'0'2802,"-7"12"295,1-2-2492,0 1 1,0 0 0,1 0-1,1 1 1,0 0-1,1-1 1,0 1 0,-3 23-1,6 17-373,3 0-1,11 59 1,-14-109-227,-3-76 274,3 29-1548,-7-49 0,8 97 1248,-1-1-1,1 0 0,0 0 0,0 0 0,0 0 0,1 0 0,-1 0 0,0 0 0,1-1 0,-1 1 0,1 0 1,-1-1-1,1 1 0,0-1 0,0 0 0,0 1 0,0-1 0,0 0 0,0 0 0,0 0 0,0 0 0,0-1 1,0 1-1,1-1 0,-1 1 0,0-1 0,0 0 0,4 0 0,2 1 104,0-2 0,0 1 0,0-1 0,0 0 0,0-1 0,0 1 0,-1-2 0,1 1 0,-1-1 0,1 0 0,-1-1 0,0 0 0,0 0 0,-1 0 0,1-1 0,-1 0 1,0 0-1,0-1 0,-1 1 0,0-1 0,0 0 0,9-14 0,-4 4 194,0-1 0,-1 0 0,0-1 0,-2 0 1,0 0-1,-1-1 0,-1 1 0,4-28 0,-8 37-264,-4 8-33,-6 17-82,-10 31-73,1 9 292,4 1-1,1 1 1,3 0 0,3 0-1,0 59 1,7-115-116,0-1 0,-1 0 0,1 1 0,0-1 0,0 0 0,0 1 0,0-1 0,0 1 0,0-1 0,1 0 0,-1 1 0,0-1 0,1 0 0,-1 0 0,1 1 0,-1-1 0,1 0 0,-1 0 0,1 0 0,0 1 0,0-1 0,0 0 0,0 0 0,0 0 0,0 0 0,0-1 0,0 1 0,0 0 0,0 0 0,0-1 0,0 1 0,3 0 0,-2-1 0,-1 0 0,1-1 0,0 0 0,0 1 0,0-1 0,-1 0 0,1 0 0,0 0 0,-1 0 0,1 0 0,-1 0 0,1 0 0,-1-1 0,0 1 0,1-1 0,-1 1 0,0-1 0,0 1 0,0-1 0,0 0 0,0 1 0,0-1 0,0-2 0,5-10 0,0 0 0,0-1 0,-2 0 0,0 0 0,0 0 0,-2 0 0,0-1 0,0 1 0,-2-1 0,0 1 0,0-1 0,-6-29 0,-9 15 0,14 29 0,0 0 0,1 0 0,-1 1 0,0-1 0,1 0 0,-1 0 0,0 1 0,0-1 0,0 1 0,1-1 0,-1 1 0,0-1 0,0 1 0,0-1 0,0 1 0,0 0 0,0-1 0,0 1 0,0 0 0,0 0 0,0 0 0,0 0 0,0 0 0,0 0 0,-1 0 0,1 0 0,0 0 0,0 1 0,-1 0 0,1 0-54,0 0 1,0 0-1,0 0 1,0 0-1,1 1 1,-1-1-1,0 0 1,1 0-1,-1 1 1,1-1-1,-1 1 1,1-1-1,0 0 1,0 1-1,-1-1 1,1 1-1,0-1 1,0 1-1,1-1 1,-1 1-1,0-1 1,0 0-1,1 1 1,-1-1-1,1 1 1,-1-1-1,1 0 1,-1 1-1,1-1 1,0 0-1,0 0 1,0 0-1,0 1 1,-1-1-1,2 0 1,-1 0-1,0 0 1,0-1-1,0 1 1,0 0-1,3 1 1,16-1-10816,-5-1 1308</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1.656"/>
    </inkml:context>
    <inkml:brush xml:id="br0">
      <inkml:brushProperty name="width" value="0.025" units="cm"/>
      <inkml:brushProperty name="height" value="0.025" units="cm"/>
    </inkml:brush>
  </inkml:definitions>
  <inkml:trace contextRef="#ctx0" brushRef="#br0">28 60 8520,'0'0'12342,"-5"10"-11936,-2 17-13,1 0 1,2 0-1,0 0 0,2 0 0,2 53 1,1-76-360,-1 0 1,1 0-1,-1 0 1,1 0-1,0 0 1,1 0-1,-1 0 1,1 0-1,-1-1 1,5 6 0,-6-8-24,1 0 0,0 0 0,-1 0 1,1 0-1,0 0 0,0 0 0,0-1 1,0 1-1,0 0 0,0-1 0,0 1 1,0 0-1,0-1 0,0 1 1,0-1-1,0 0 0,0 1 0,1-1 1,-1 0-1,0 0 0,0 0 0,0 0 1,0 0-1,1 0 0,-1 0 0,0 0 1,0 0-1,0 0 0,0-1 1,1 1-1,-1-1 0,0 1 0,0-1 1,0 1-1,0-1 0,0 1 0,0-1 1,0 0-1,0 0 0,0 1 0,-1-1 1,1 0-1,1-1 0,4-4 63,-1-1 0,1 0 1,-1 0-1,0 0 0,-1-1 0,0 0 0,0 0 0,0 0 0,-1 0 0,-1 0 0,1-1 1,-1 1-1,1-13 0,1-17 43,0-65 0,-4 87-65,0 11-31,-3-26 101,3 30-106,0 0 0,0-1 0,-1 1 0,1 0 0,-1 0 0,1 0 0,-1 0 0,1 0 1,-1 0-1,1 0 0,-1 0 0,0 0 0,0 0 0,1 1 0,-1-1 0,0 0 0,0 0 0,0 1 0,0-1 0,0 0 0,0 1 0,0-1 1,-2 0-1,2 1-5,0 0 0,0 0 1,0 0-1,1 1 1,-1-1-1,0 0 0,0 0 1,1 0-1,-1 1 1,0-1-1,0 1 1,1-1-1,-1 0 0,0 1 1,1-1-1,-1 1 1,0 0-1,1-1 0,-1 1 1,1-1-1,-1 1 1,1 0-1,-1-1 0,1 1 1,0 0-1,-1 0 1,1-1-1,0 1 1,0 0-1,-1 0 0,1 0 1,0-1-1,0 1 1,0 1-1,-6 35 289,6-33-289,-1 3-12,-2 28-112,1-1 0,2 36 1,0-62 39,0-1 0,1 0 0,0 1 0,1-1 0,-1 0 0,1 0 0,1 0 0,-1 0 0,1 0 0,0 0 0,1-1 0,0 0 0,0 1 0,0-1-1,1-1 1,5 7 0,-8-10-238,0-1-1,0 1 0,0-1 0,0 0 0,1 0 0,-1 0 0,0 0 0,0 0 0,1 0 0,-1 0 0,1-1 0,-1 1 1,0-1-1,1 0 0,-1 0 0,1 0 0,-1 0 0,1 0 0,-1-1 0,5 0 0,19-13-6419</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2.276"/>
    </inkml:context>
    <inkml:brush xml:id="br0">
      <inkml:brushProperty name="width" value="0.025" units="cm"/>
      <inkml:brushProperty name="height" value="0.025" units="cm"/>
    </inkml:brush>
  </inkml:definitions>
  <inkml:trace contextRef="#ctx0" brushRef="#br0">1 157 15407,'0'0'5349,"54"-48"-4613,-18 24-576,5 1-95,-3-1-962,-5 4-2691,-6 2-3458</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2.647"/>
    </inkml:context>
    <inkml:brush xml:id="br0">
      <inkml:brushProperty name="width" value="0.025" units="cm"/>
      <inkml:brushProperty name="height" value="0.025" units="cm"/>
    </inkml:brush>
  </inkml:definitions>
  <inkml:trace contextRef="#ctx0" brushRef="#br0">122 1 10570,'0'0'4740,"-51"38"-3362,25-11 95,5 7-384,6-1-448,6 4-97,9-4-223,0-5-129,12-8-128,11-11-32,7-9 0,4 0-352,5-20-962,1-7-319,2-9-609,-4-3-961,-5-1-1057,-4-1 416</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3.005"/>
    </inkml:context>
    <inkml:brush xml:id="br0">
      <inkml:brushProperty name="width" value="0.025" units="cm"/>
      <inkml:brushProperty name="height" value="0.025" units="cm"/>
    </inkml:brush>
  </inkml:definitions>
  <inkml:trace contextRef="#ctx0" brushRef="#br0">72 1 8776,'0'0'2445,"-7"12"-491,-6 12-337,-18 50 0,26-62-1094,1 1-1,1 0 1,0 1 0,1-1-1,0 1 1,1-1-1,0 16 1,2-28-491,-1 0 0,0-1 0,0 1 0,0 0 0,0 0-1,1 0 1,-1 0 0,0-1 0,1 1 0,-1 0 0,0 0 0,1 0 0,-1-1 0,1 1-1,0 0 1,-1-1 0,1 1 0,-1 0 0,1-1 0,0 1 0,0-1 0,-1 1-1,1-1 1,0 0 0,0 1 0,1 0 0,28-1 473,-21-1-384,-1-1 0,0-1 0,0 1-1,15-8 1,-12 3-4,0 1 1,-1-2-1,0 0 1,0 0-1,0 0 0,-1-1 1,-1-1-1,0 0 1,9-12-1,-15 19-1,0 0 0,0-1 0,-1 1 1,1 0-1,-1 0 0,0-1 0,0 1 0,0-1 1,0 1-1,-1-1 0,1 1 0,-1-1 0,0 1 1,0-1-1,0 0 0,-1 1 0,1-1 0,-1 1 1,0-1-1,0 1 0,0 0 0,0-1 0,-1 1 1,1 0-1,-1 0 0,0 0 0,0 0 0,0 0 1,0 0-1,0 0 0,-1 1 0,0-1 0,1 1 1,-1-1-1,0 1 0,0 0 0,-4-2 0,-30-10 106,17 13-323,20 1 84,0 0-1,-1 0 0,1 0 1,0 0-1,-1 0 1,1 0-1,0 0 0,-1 0 1,1 1-1,0-1 1,-1 0-1,1 0 0,0 0 1,-1 1-1,1-1 1,0 0-1,0 0 0,-1 1 1,1-1-1,0 0 1,0 1-1,0-1 1,-1 0-1,1 0 0,0 1 1,0-1-1,0 0 1,0 1-1,0-1 0,0 1 1,-1-1-1,1 0 1,0 1-1,0-1 0,0 1 1,1 0-153,0 0-1,0 0 1,0 0 0,-1 0 0,1 0 0,0 0-1,0 0 1,0 0 0,1-1 0,-1 1 0,0 0 0,0-1-1,0 1 1,1 0 0,-1-1 0,0 0 0,0 1-1,1-1 1,-1 0 0,0 0 0,1 1 0,-1-1-1,0 0 1,1 0 0,-1-1 0,3 1 0,41-4-5506,-10-10-479</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3.347"/>
    </inkml:context>
    <inkml:brush xml:id="br0">
      <inkml:brushProperty name="width" value="0.025" units="cm"/>
      <inkml:brushProperty name="height" value="0.025" units="cm"/>
    </inkml:brush>
  </inkml:definitions>
  <inkml:trace contextRef="#ctx0" brushRef="#br0">173 0 15919,'-12'8'2925,"-7"5"-1925,0 1 0,1 0 0,-31 34 0,43-43-909,1 1-1,0 0 0,0 0 1,1 0-1,0 0 1,0 1-1,0 0 0,1 0 1,0 0-1,0 0 1,1 0-1,0 1 0,0-1 1,1 0-1,0 1 1,0 0-1,1-1 1,0 13-1,1-19-89,-1 0-1,1 0 1,-1 0 0,1 0 0,0-1-1,0 1 1,-1 0 0,1 0-1,0 0 1,0-1 0,0 1 0,0 0-1,0-1 1,0 1 0,0-1 0,0 1-1,0-1 1,0 1 0,0-1 0,0 0-1,0 1 1,0-1 0,0 0-1,1 0 1,-1 0 0,0 0 0,0 0-1,0 0 1,0 0 0,0-1 0,0 1-1,1 0 1,-1-1 0,0 1-1,0 0 1,0-1 0,0 1 0,1-2-1,44-19 105,2-16-3,28-18-32,-70 51-86,1 1 0,-1-1 0,1 1-1,0 0 1,0 1 0,1 0 0,-1 0 0,0 0 0,13 0 0,-19 2 7,0 0-1,0 0 1,0 0-1,0 0 1,0 0-1,0 0 1,0 1 0,0-1-1,0 0 1,0 1-1,0-1 1,-1 0-1,1 1 1,0-1 0,0 1-1,0 0 1,0-1-1,-1 1 1,1 0-1,0-1 1,0 1-1,-1 0 1,1 0 0,-1 0-1,2 1 1,3 29-32,-6-22 73,0-1-1,0 1 1,-1 0 0,0 0-1,-5 11 1,-3 0 347,0 0-1,-2 0 1,0-1-1,-1 0 1,-1-2-1,-1 1 1,0-2-1,-1 0 1,-1 0-1,-23 15 1,39-29-391,-1-1 0,1 0 0,0 0 0,-1 0 0,1 0 0,-1-1 0,1 1 0,-1 0 0,1-1 1,-1 1-1,0-1 0,1 1 0,-1-1 0,0 0 0,1 0 0,-1 1 0,0-1 0,1 0 0,-3-1 0,3 1-74,0-1 1,1 0-1,-1 1 0,0-1 1,1 0-1,-1 0 0,1 1 1,-1-1-1,1 0 0,-1 0 0,1 0 1,-1 1-1,1-1 0,0 0 1,0 0-1,-1 0 0,1 0 1,0 0-1,0 0 0,0 0 0,0 0 1,0 0-1,0 0 0,0-1 1,2-8-789,-1 0 1,2 0 0,-1 0-1,8-19 1,40-98-7786,-20 46-384</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3.690"/>
    </inkml:context>
    <inkml:brush xml:id="br0">
      <inkml:brushProperty name="width" value="0.025" units="cm"/>
      <inkml:brushProperty name="height" value="0.025" units="cm"/>
    </inkml:brush>
  </inkml:definitions>
  <inkml:trace contextRef="#ctx0" brushRef="#br0">145 1 11082,'0'0'8387,"-6"12"-6823,0 1-1301,2-1 0,-1 1 0,2 0 0,0 0 0,0 1 0,1-1 0,1 1 1,0-1-1,1 1 0,2 20 0,7 9-146,2-1 1,2 0 0,1 0-1,3-2 1,39 73 0,-12-25-755,-71-115-5795,1 2 5150,-2-5 817,-14-15 907,2-1-1,-67-103 1,106 148-392,1 1 1,-1-1 0,0 0 0,1 0 0,-1 0 0,1 0 0,-1 0-1,1 0 1,0 0 0,-1 0 0,1 0 0,0 0 0,0 0 0,0 0-1,0 0 1,0 0 0,0 0 0,0 0 0,0 0 0,0 0-1,0-1 1,0 1 0,1 0 0,-1 0 0,0 0 0,1 0 0,-1 1-1,1-1 1,-1 0 0,1 0 0,0 0 0,-1 0 0,1 0 0,0 1-1,-1-1 1,1 0 0,0 0 0,0 1 0,0-1 0,0 1 0,0-1-1,0 1 1,-1-1 0,1 1 0,2-1 0,6-1-81,-1 0 1,1 0 0,-1 1 0,16-1-1,-5 1 149,-12 0-127,39-4-2454,48-13-1,-44 3-2640</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4.049"/>
    </inkml:context>
    <inkml:brush xml:id="br0">
      <inkml:brushProperty name="width" value="0.025" units="cm"/>
      <inkml:brushProperty name="height" value="0.025" units="cm"/>
    </inkml:brush>
  </inkml:definitions>
  <inkml:trace contextRef="#ctx0" brushRef="#br0">87 1 15246,'0'0'5478,"-38"77"-4678,24-26-351,0 6-225,1 8-192,7-2 32,5-2-32,1-4 32,7-8-64,16-12-512,10-14-737,6-14-417,12-9-480,6 0-1089,-1-22-1730</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4.404"/>
    </inkml:context>
    <inkml:brush xml:id="br0">
      <inkml:brushProperty name="width" value="0.025" units="cm"/>
      <inkml:brushProperty name="height" value="0.025" units="cm"/>
    </inkml:brush>
  </inkml:definitions>
  <inkml:trace contextRef="#ctx0" brushRef="#br0">0 344 14253,'0'0'2990,"10"4"-1869,-5-2-1047,0-1 1,0 1-1,0-1 0,0 0 0,1 0 1,-1-1-1,0 0 0,1 0 1,-1 0-1,0 0 0,0-1 0,1 0 1,-1 0-1,0 0 0,0-1 0,0 1 1,0-1-1,0-1 0,-1 1 1,1-1-1,0 1 0,5-6 0,-2 2 28,0 0 0,0 0 0,0-1 0,-1-1 0,0 1 0,-1-1 0,1 0 0,-1 0 0,-1-1 0,0 0 0,0 0 0,-1 0 0,0-1-1,0 1 1,-1-1 0,0 0 0,-1 0 0,0 0 0,-1 0 0,0-17 0,0 25-91,-1 1 0,0-1 0,0 0 0,0 1 0,0-1 0,0 0 0,-1 1 0,1-1 0,0 0 0,-1 1 0,1-1 0,-1 1 0,0-1 0,1 1 0,-1-1 0,0 1 0,0-1 0,0 1 0,0 0 0,0-1 0,0 1 0,0 0 0,-1 0 0,1 0 0,0 0 0,-1 0 0,1 0 0,-1 0 0,1 1 0,-1-1 0,1 0 0,-1 1 0,1-1 0,-1 1 0,0 0 0,1-1 0,-1 1 0,0 0 0,1 0 0,-1 0 0,0 0 0,1 0 0,-4 1 0,0 0 40,-1 1 0,1 0 1,-1-1-1,1 1 0,0 1 1,-1-1-1,1 1 0,1 0 1,-1 0-1,0 1 0,-7 6 1,4-1 133,1-1 0,-1 1 0,2 1 0,-1-1 1,1 1-1,1 0 0,0 1 0,0-1 0,1 1 0,0 0 1,1 0-1,0 0 0,1 1 0,0-1 0,0 23 1,2-33-180,1 0 0,-1 0 1,0 0-1,1 0 1,-1 1-1,1-1 1,0 0-1,-1 0 1,1 0-1,0 0 1,0 0-1,-1-1 1,1 1-1,0 0 1,0 0-1,0 0 1,0-1-1,0 1 1,0 0-1,0-1 1,1 1-1,-1-1 1,0 0-1,0 1 1,0-1-1,0 0 0,1 0 1,-1 1-1,0-1 1,0 0-1,0 0 1,1 0-1,-1-1 1,0 1-1,0 0 1,1 0-1,-1-1 1,2 0-1,4 0 30,1-1 1,-1 0-1,0 0 0,0-1 0,11-5 0,14-13 42,-1-1 0,-1-1 0,44-46 0,-12 11-11,-41 45-86,-20 13 18,-1 0 1,1 0 0,-1 0-1,0 0 1,1 0 0,-1 0 0,0 0-1,1 0 1,-1 0 0,1 0-1,-1 0 1,0 1 0,1-1-1,-1 0 1,0 0 0,1 0-1,-1 1 1,0-1 0,1 0-1,-1 0 1,0 1 0,0-1-1,1 0 1,-1 0 0,0 1-1,0-1 1,1 0 0,-1 1-1,0-1 1,0 0 0,0 1-1,2 41 182,-3-23 63,1-18-233,0-1 0,0 0-1,0 1 1,1-1 0,-1 1 0,0-1-1,0 0 1,1 1 0,-1-1-1,0 0 1,1 1 0,-1-1 0,0 0-1,1 0 1,-1 1 0,1-1-1,-1 0 1,0 0 0,1 1-1,-1-1 1,1 0 0,-1 0 0,1 0-1,-1 0 1,0 0 0,1 0-1,-1 0 1,1 0 0,-1 0 0,1 0-1,-1 0 1,1 0 0,-1 0-1,1 0 1,-1 0 0,0 0-1,1-1 1,0 1 0,19-6 281,1-7-82,-1 0-1,0-2 1,24-21-1,-30 23-484,0 1-1,1 0 1,0 1-1,1 0 0,0 2 1,1 0-1,18-7 1,-34 15 147,0 1 0,-1 0 0,1-1 1,0 1-1,-1 0 0,1-1 0,0 1 0,-1 0 1,1 0-1,0 0 0,-1 0 0,1 0 0,0 0 1,0 0-1,-1 0 0,1 0 0,0 0 0,-1 0 1,1 0-1,0 0 0,0 1 0,-1-1 0,1 0 1,-1 1-1,1-1 0,0 0 0,-1 1 0,1-1 1,-1 1-1,1-1 0,0 1 0,-1-1 0,0 1 1,1-1-1,-1 1 0,1-1 0,-1 1 0,0 0 1,1-1-1,-1 1 0,0 0 0,1-1 0,-1 1 1,0 0-1,0-1 0,0 1 0,0 1 0,0-2-72,0 1 0,1 0 0,-1 0 0,0-1 0,0 1 0,0 0 0,1-1-1,-1 1 1,0 0 0,0-1 0,1 1 0,-1 0 0,1-1 0,-1 1 0,1-1-1,-1 1 1,1 0 0,-1-1 0,1 0 0,-1 1 0,1-1 0,0 1 0,-1-1-1,1 0 1,0 1 0,-1-1 0,1 0 0,0 0 0,-1 1 0,1-1 0,0 0-1,0 0 1,-1 0 0,1 0 0,0 0 0,0 0 0,-1 0 0,1 0 0,0 0-1,-1 0 1,1-1 0,0 1 0,0 0 0,-1 0 0,1-1 0,0 1 0,-1-1-1,2 1 1,15-11-3787,3-7-225</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4.826"/>
    </inkml:context>
    <inkml:brush xml:id="br0">
      <inkml:brushProperty name="width" value="0.025" units="cm"/>
      <inkml:brushProperty name="height" value="0.025" units="cm"/>
    </inkml:brush>
  </inkml:definitions>
  <inkml:trace contextRef="#ctx0" brushRef="#br0">57 343 2210,'0'0'13869,"-6"11"-12422,-4 6-894,1 1 1,1 0-1,-6 21 0,12-33-453,0 0-1,0 0 0,1 0 0,0 0 0,0 0 0,1 0 1,-1 0-1,1 0 0,1 0 0,-1 0 0,1 0 0,0 0 1,0 0-1,1 0 0,0 0 0,0-1 0,4 8 0,33 42 3,14 20-4,-49-68-92,-1-1-1,0 1 1,0-1 0,-1 1-1,0 0 1,0 0-1,-1 0 1,0 1 0,0-1-1,0 9 1,-1-15 20,0 0 0,0 1-1,0-1 1,0 0 0,-1 0 0,1 1-1,0-1 1,-1 0 0,1 0 0,-1 0-1,1 0 1,-1 1 0,1-1 0,-1 0 0,0 0-1,0 0 1,0 0 0,1 0 0,-1-1-1,0 1 1,0 0 0,0 0 0,0 0 0,0-1-1,-1 1 1,1-1 0,0 1 0,0-1-1,0 1 1,0-1 0,-1 0 0,1 1 0,0-1-1,0 0 1,-1 0 0,1 0 0,-2 0-1,1 0 55,0 0-1,0-1 0,0 1 1,1 0-1,-1-1 1,0 1-1,0-1 0,1 0 1,-1 1-1,0-1 0,1 0 1,-1 0-1,1 0 0,-1 0 1,1-1-1,-1 1 1,1 0-1,0 0 0,0-1 1,0 1-1,0-1 0,0 1 1,0-1-1,0 0 0,-1-3 1,-1-5-56,2 0-1,-1-1 1,2 1 0,-1-1-1,1 0 1,1 1 0,0-1-1,0 1 1,1-1 0,1 1-1,0 0 1,0 0 0,7-15 0,9-14-34,1 2 1,26-38 0,-18 31 105,16-26 61,-14 26 65,-2-1 1,-3-2-1,30-73 1,-53 115-190,0 1 1,-1-1 0,0 0 0,0-1-1,0 1 1,0 0 0,-1 0 0,0 0-1,0 0 1,0-1 0,-2-5 0,2 9 19,-1 0 0,0 1 0,0-1 0,0 0 0,0 1 0,0-1 0,0 1 0,0 0 0,-1-1 0,1 1 1,-1 0-1,1 0 0,-1 0 0,1 0 0,-1 0 0,1 0 0,-1 0 0,0 0 0,0 1 0,1-1 0,-1 1 0,0-1 0,0 1 0,0 0 0,0-1 0,1 1 1,-1 0-1,0 0 0,0 1 0,0-1 0,-3 1 0,-2 0 46,1 1 0,-1-1 1,1 1-1,-1 1 0,1-1 1,-1 1-1,1 0 0,0 1 1,1-1-1,-1 1 0,0 0 1,1 1-1,0-1 0,0 1 1,0 0-1,1 0 0,0 1 1,0-1-1,-4 9 0,3-6 39,0 1 0,0-1 0,1 1 0,0 0 0,1 0 0,0 1 0,1-1 0,0 1 0,0 0 0,1-1 0,0 1-1,1 19 1,0-26-130,1 0-1,-1-1 1,1 1-1,0-1 1,0 1-1,0-1 0,0 0 1,0 1-1,1-1 1,-1 0-1,1 0 1,-1 0-1,1 0 0,0 0 1,0 0-1,0 0 1,0-1-1,2 3 1,1-1-32,1 0 0,-1-1 0,1 1 0,0-1 0,-1 0 0,1 0 0,10 1 0,5-1-1432,-1 0 1,1-2 0,33-3-1,-12-4-5404,-3-9-4046</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5.199"/>
    </inkml:context>
    <inkml:brush xml:id="br0">
      <inkml:brushProperty name="width" value="0.025" units="cm"/>
      <inkml:brushProperty name="height" value="0.025" units="cm"/>
    </inkml:brush>
  </inkml:definitions>
  <inkml:trace contextRef="#ctx0" brushRef="#br0">1 0 13389,'0'0'17264,"75"13"-17456,-48-13-2883,-8-5-3619</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1.862"/>
    </inkml:context>
    <inkml:brush xml:id="br0">
      <inkml:brushProperty name="width" value="0.025" units="cm"/>
      <inkml:brushProperty name="height" value="0.025" units="cm"/>
    </inkml:brush>
  </inkml:definitions>
  <inkml:trace contextRef="#ctx0" brushRef="#br0">117 0 12876,'0'0'19074,"-5"9"-18353,-18 41-702,3 1 0,2 1 1,2 1-1,-12 71 0,25-101-19,1 0 0,1 29 0,1-52-6,-1 1 0,1 0 1,0 0-1,0 0 0,0 0 0,0 0 1,1 0-1,-1-1 0,0 1 0,0 0 0,0 0 1,1 0-1,-1 0 0,0-1 0,1 1 1,-1 0-1,1 0 0,-1-1 0,1 1 0,-1 0 1,1-1-1,-1 1 0,1 0 0,0-1 1,-1 1-1,1-1 0,0 1 0,0-1 1,-1 0-1,1 1 0,0-1 0,0 0 0,0 1 1,0-1-1,-1 0 0,1 0 0,0 0 1,0 0-1,0 0 0,0 0 0,0 0 0,-1 0 1,1 0-1,0 0 0,0 0 0,0 0 1,0-1-1,-1 1 0,1 0 0,0-1 0,1 0 1,2 0-170,1-1 0,-1 0 0,0 0 0,0-1 1,0 1-1,0-1 0,-1 0 0,7-6 0,0-3-2284,0-1-1,-1 0 0,12-23 1,1-20-7209,-13 24 2701</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5.555"/>
    </inkml:context>
    <inkml:brush xml:id="br0">
      <inkml:brushProperty name="width" value="0.025" units="cm"/>
      <inkml:brushProperty name="height" value="0.025" units="cm"/>
    </inkml:brush>
  </inkml:definitions>
  <inkml:trace contextRef="#ctx0" brushRef="#br0">70 1 22101,'9'0'2931,"0"0"-2215,18 1 685,0 1-1,0 0 0,43 11 1,-64-11-1365,0 0 1,1-1-1,-1 2 1,0-1-1,0 1 1,0 0-1,-1 0 1,1 1-1,-1-1 1,0 1-1,0 0 1,0 1-1,0-1 1,-1 1-1,0 0 1,0 0-1,0 1 1,0-1 0,-1 1-1,0-1 1,5 13-1,-5-2-30,0 1 0,0-1 0,-2 1 0,0 0 0,-1 0 0,0-1 0,-2 1 0,0 0 0,-5 18 0,-7 23 18,-28 68-1,18-56-34,2-3-336,-99 293-1949,33-127-7739,48-141-4251</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6:37.670"/>
    </inkml:context>
    <inkml:brush xml:id="br0">
      <inkml:brushProperty name="width" value="0.025" units="cm"/>
      <inkml:brushProperty name="height" value="0.025" units="cm"/>
    </inkml:brush>
  </inkml:definitions>
  <inkml:trace contextRef="#ctx0" brushRef="#br0">1134 109 7399,'0'-9'2215,"2"-3"-1823,0 0-333,-1-1 1,0 0-1,-1 0 1,-1-16-1,0 28-85,1 1 1,0-1-1,-1 1 0,1-1 1,-1 1-1,1-1 0,-1 1 1,1-1-1,-1 1 0,0 0 1,1-1-1,-1 1 0,0 0 1,1-1-1,-1 1 0,1 0 1,-1 0-1,0 0 0,0 0 1,1 0-1,-1 0 0,0 0 1,1 0-1,-1 0 0,0 0 1,1 0-1,-2 0 0,-21 4-638,13 0 658,1 1 0,0 0 0,-1 0 0,2 1 0,-1 0 0,1 1 0,0 0 0,0 0 0,-9 12 0,-60 82 673,73-95-633,-50 75 278,5 3-1,-73 167 1,-37 196 1449,-33 255-1019,120-420 230,-170 819 901,228-1007-1691,4 0-1,4 1 1,11 164-1,-2-219-133,3 0 1,1-1-1,2 0 0,1-1 0,2 0 0,2 0 0,1-2 0,2 1 0,2-2 0,1-1 0,38 50 0,-46-70-4,1-1 0,0 0 1,1-1-1,0 0 0,1-1 1,0-1-1,1 0 0,0-1 0,1-1 1,-1-1-1,2 0 0,23 6 0,-15-7-27,-1-1-1,1-2 0,0 0 0,0-2 0,1-1 0,-1 0 0,0-2 0,30-7 1,-41 6-65,1-1 0,-1 0 0,0-1 1,0-1-1,0-1 0,-1 0 0,0 0 1,16-13-1,-22 14-660,-1 0 0,1-1 0,-1 0 0,0-1 0,0 1 0,-1-1 0,0 0 0,7-15 0,4-18-7635</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6:38.029"/>
    </inkml:context>
    <inkml:brush xml:id="br0">
      <inkml:brushProperty name="width" value="0.025" units="cm"/>
      <inkml:brushProperty name="height" value="0.025" units="cm"/>
    </inkml:brush>
  </inkml:definitions>
  <inkml:trace contextRef="#ctx0" brushRef="#br0">1 1 13453,'0'0'368,"0"9"-325,0-5-24,0 0 1,0 0 0,1 0-1,0 0 1,0 0 0,0 0-1,0 0 1,1 0 0,-1 0-1,1 0 1,0 0 0,0-1-1,0 1 1,1-1-1,-1 0 1,1 0 0,0 1-1,0-2 1,0 1 0,0 0-1,0-1 1,1 1 0,-1-1-1,8 3 1,26 14 140,2-1 0,0-2 0,79 20-1,22 8-125,-135-43-3,-1 1 1,1-1 0,-1 1-1,0 0 1,1 1 0,-1-1 0,0 1-1,-1-1 1,1 1 0,0 0 0,-1 1-1,0-1 1,1 0 0,-1 1-1,-1 0 1,1 0 0,0 0 0,-1 0-1,0 0 1,0 1 0,0-1 0,-1 0-1,1 1 1,-1-1 0,0 1-1,0 0 1,-1-1 0,1 1 0,-1 0-1,0 0 1,-1-1 0,1 1-1,-1 0 1,-2 8 0,-3 14 431,-2-1 0,-1-1-1,-1 0 1,-1 0 0,-2 0 0,0-2 0,-22 31-1,10-15-278,-268 408-1315,238-375-2804</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6.018"/>
    </inkml:context>
    <inkml:brush xml:id="br0">
      <inkml:brushProperty name="width" value="0.025" units="cm"/>
      <inkml:brushProperty name="height" value="0.025" units="cm"/>
    </inkml:brush>
  </inkml:definitions>
  <inkml:trace contextRef="#ctx0" brushRef="#br0">896 143 5573,'0'-10'2136,"1"-4"-1630,0 2 392,0-1 0,-1 1-1,-3-20 1,3 30-679,0-1 0,-1 1 0,1 0 0,-1 0 0,1-1 0,-1 1 0,0 0 0,0 0 0,0 0 0,0 0 0,0 0 0,0 0 0,0 1 0,-1-1 0,1 0-1,-1 0 1,1 1 0,-1-1 0,0 1 0,0 0 0,0-1 0,1 1 0,-1 0 0,0 0 0,0 0 0,-1 0 0,-3-1 0,-1 2-35,0-1 1,1 1-1,-1 1 1,0-1-1,0 1 0,0 0 1,1 0-1,-1 1 1,1 0-1,-1 0 0,1 1 1,0 0-1,-1 0 1,-9 7-1,-5 6-15,0 0-1,-29 30 1,35-32-56,-42 45-19,2 2 1,2 3 0,4 2-1,-64 111 1,47-53 795,-94 245-1,134-298-193,-16 77 0,36-122-522,1-1-1,2 1 0,0 0 1,2 0-1,0 0 0,7 47 0,-5-66-155,1 0 0,-1-1 0,1 1 0,1 0 0,-1-1 0,1 0 0,0 0 0,1 1-1,0-2 1,0 1 0,0 0 0,0-1 0,1 0 0,0 0 0,6 5 0,-2-3 5,0-2 0,0 1 0,1-1 1,0-1-1,0 1 0,0-2 0,0 1 1,0-2-1,12 3 0,8-1-218,0-2-1,1-1 1,-1-1 0,0-2-1,1-1 1,31-7 0,-21 1-1933,0-1 1,0-3 0,76-35-1,-54 16-3194</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6.363"/>
    </inkml:context>
    <inkml:brush xml:id="br0">
      <inkml:brushProperty name="width" value="0.025" units="cm"/>
      <inkml:brushProperty name="height" value="0.025" units="cm"/>
    </inkml:brush>
  </inkml:definitions>
  <inkml:trace contextRef="#ctx0" brushRef="#br0">36 160 13357,'0'0'6363,"-8"-9"-4842,4 4-1290,-17-21 282,21 25-493,-1 0 0,1 0 0,0 0 0,-1 0 0,1 0 0,0 0 0,0 0 0,-1 0 0,1 0 0,0 0 0,0 0-1,0 0 1,0 0 0,1 0 0,-1 0 0,0 0 0,0 0 0,0 0 0,1 0 0,-1 0 0,1 0 0,-1 1 0,1-1 0,-1 0 0,1 0-1,-1 0 1,1 0 0,0 1 0,-1-1 0,1 0 0,0 1 0,0-1 0,-1 0 0,3 0 0,19-12 40,2 1 1,-1 1-1,2 1 1,-1 1-1,1 1 1,1 1-1,-1 1 1,1 2-1,0 0 1,0 2-1,27 1 1,-47 0-60,-1 1 1,1 0-1,0 0 0,-1 1 1,1 0-1,0 0 0,-1 0 1,1 0-1,-1 1 1,1 0-1,-1 0 0,0 1 1,1-1-1,-2 1 0,1 0 1,0 1-1,0-1 1,-1 1-1,0 0 0,0 0 1,0 0-1,0 0 0,-1 1 1,1 0-1,-1 0 1,0 0-1,-1 0 0,1 0 1,-1 0-1,3 11 1,-1-1 261,-2 0 0,1 0 0,-2 1 1,0-1-1,-1 0 0,0 0 1,-1 0-1,-1 1 0,-6 25 1,-5 4 996,-35 78 1,32-90-1126,3 1 0,1 0 0,1 1 0,-7 42 0,13-27-1377,3-21-2687,2-27 3479,-1 11-7675</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07.391"/>
    </inkml:context>
    <inkml:brush xml:id="br0">
      <inkml:brushProperty name="width" value="0.025" units="cm"/>
      <inkml:brushProperty name="height" value="0.025" units="cm"/>
    </inkml:brush>
  </inkml:definitions>
  <inkml:trace contextRef="#ctx0" brushRef="#br0">116 264 5285,'-9'1'774,"-15"4"-559,5-1 587,0 0 0,-25 1 0,43-5-514,22-8 2291,-13 5-2355,0 1 0,0 0 1,0 1-1,0-1 0,0 1 1,0 1-1,0 0 0,0 0 0,8 1 1,79 17-342,-25-4 244,396 34 2614,474-12 0,-88-67-1957,4-1-126,1062-22-178,-670 58 593,181 19-1042,-987-25-9,932-12 31,2-1 108,-77-13-123,0-1 52,-352 45-28,-1 0-28,-262-13-20,636-5 42,-512-49-5,-397 19-6,3215-105-1759,-3604 137 1185,20 0-2807,43-5 0,-36-5-5718</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09.954"/>
    </inkml:context>
    <inkml:brush xml:id="br0">
      <inkml:brushProperty name="width" value="0.025" units="cm"/>
      <inkml:brushProperty name="height" value="0.025" units="cm"/>
    </inkml:brush>
  </inkml:definitions>
  <inkml:trace contextRef="#ctx0" brushRef="#br0">6186 755 12107,'-282'-140'2063,"-182"-76"-1574,268 149-808,-3 9 1,-272-42-1,-419-11 111,-757 49 3107,1492 67-2513,1 7 0,0 7 0,-248 63 0,313-57-250,2 4 0,1 3 0,2 4 0,1 4 0,2 4 0,2 3 0,-108 85 0,147-99-140,2 1 0,2 2 0,1 2 0,1 1 0,3 2 0,1 1 0,-46 88 0,63-103 2,1 1 0,1 0 0,2 0-1,1 1 1,1 1 0,1-1 0,2 1 0,1 0 0,1 0 0,2 0-1,1 1 1,1-1 0,2 0 0,14 55 0,-8-54 3,2-1-1,0-1 1,3 0-1,0-1 1,2-1-1,1 0 1,1-1 0,1-1-1,1-1 1,1-1-1,1-1 1,29 21 0,5-1 34,2-2 1,1-2 0,2-4 0,97 40 0,-7-16 22,3-7-1,253 50 1,336 6 89,-138-62-142,720-39 1,-726-40 77,657-122-1,-628 15-98,-554 118 4,0-4 0,-2-3 0,-2-3-1,0-3 1,-3-3 0,69-53 0,-114 74 26,0-1 0,-2-1 0,0 0 0,-2-2 0,0-1-1,-1 0 1,-1-1 0,-2-1 0,0-1 0,19-49 0,-27 58 13,-2-1-1,0-1 1,-1 1-1,-1-1 1,0 1-1,-2-1 0,0 0 1,-1 0-1,-1 0 1,0 1-1,-2-1 1,0 0-1,-1 1 1,-1 0-1,-1 0 1,0 0-1,-16-30 1,2 15 133,-2 1 1,-1 0-1,-1 2 1,-2 0-1,-1 2 0,-1 1 1,-1 1-1,-49-33 1,9 13 200,-2 4 0,-2 3 0,-78-31 0,24 22-101,-3 4 0,-2 7 1,-254-38-1,124 46 100,-280 5 0,-81 54-2122,5 43-2117,561-66 3488,-267 33-4819</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3.832"/>
    </inkml:context>
    <inkml:brush xml:id="br0">
      <inkml:brushProperty name="width" value="0.025" units="cm"/>
      <inkml:brushProperty name="height" value="0.025" units="cm"/>
    </inkml:brush>
  </inkml:definitions>
  <inkml:trace contextRef="#ctx0" brushRef="#br0">331 232 15118,'-12'-1'3246,"-12"-1"-1827,1 0-1,-1 2 1,-26 2-1,37-1-937,1 1 0,-1 1 1,0 0-1,1 0 0,0 1 0,0 1 0,0 0 0,-16 9 0,-21 23 846,47-36-1306,0 1-1,1-1 1,-1 1 0,1-1-1,-1 1 1,1-1-1,0 1 1,-1 0 0,1 0-1,0 0 1,0 0-1,0 0 1,1 0-1,-1 0 1,0 0 0,1 0-1,-1 0 1,1 0-1,0 0 1,0 0 0,0 1-1,0-1 1,0 0-1,0 2 1,1-3-15,0 0 0,0 0-1,1 0 1,-1 0 0,0 0 0,0 0 0,0-1 0,1 1 0,-1-1-1,0 1 1,1-1 0,-1 1 0,0-1 0,1 0 0,-1 1 0,1-1 0,-1 0-1,0 0 1,1 0 0,-1 0 0,1 0 0,-1-1 0,3 0 0,36-6 98,-21 1-66,-1-1-1,23-11 0,-28 11-24,0 1-1,0 0 0,0 1 0,1 1 1,0 0-1,21-3 0,-33 7-12,-1 0 0,1 0 0,0 1 0,0-1 0,0 0 0,0 0 0,0 1 0,-1 0 0,1-1 0,0 1 0,0 0 0,-1 0 0,1-1 0,0 1 0,-1 1 0,1-1 0,-1 0 0,1 0 0,-1 1 0,0-1 0,0 0 0,1 1 0,-1-1 0,0 1 0,0 0 0,0-1 0,-1 1 0,1 0 0,0 0 0,-1-1 0,1 1 0,-1 0 0,1 2 0,1 9 0,0 0 1,-1-1 0,-1 26-1,0-22 3,0 5 20,1 19 353,-1 0 0,-10 59 1,8-89-318,1 0 1,-2 0 0,0 0 0,0-1 0,0 1 0,-1-1-1,-1 0 1,0 0 0,0 0 0,0-1 0,-1 0 0,0 0-1,-1 0 1,0-1 0,-11 10 0,16-16-60,1 1 0,-1-1 0,0 1 0,0-1 0,-1 0 0,1 1 0,0-1 0,0 0 0,0 0 0,-1-1 0,1 1 0,-1 0 0,1-1 0,0 0 0,-1 1 0,1-1 0,-1 0 0,1 0 0,-1 0 0,1-1 0,-4 0 0,4 0 0,0 0 0,-1-1 0,1 1 0,0-1 0,0 0 0,0 1 0,0-1 0,1 0 0,-1 0 0,1 0 0,-1 0 0,1-1 0,-1 1 0,1 0 0,0-1 0,-1-3 0,-2-7 0,0-1 0,1 0 0,1 0 0,0 0 0,0-27 0,3 30 0,0 0 0,1 0 0,0 1 0,1-1 0,0 0 0,0 1 0,1 0 0,1 0 0,0 0 0,0 1 0,1-1 0,0 1 0,0 1 0,1-1 0,0 1 0,1 0 0,0 0 0,9-6 0,21-15 0,1 2 0,84-43 0,-26 16 0,-87 47 0,60-42 0,-67 47 0,0-1 0,0 0 0,0 0 0,0 0 0,0 0 0,-1 0 0,1-1 0,-1 1 0,0-1 0,0 0 0,-1 0 0,1 0 0,-1 1 0,1-1 0,-1 0 0,1-8 0,-2 11 0,-1 1 0,1 0 0,0-1 0,0 1 0,0 0 0,0 0 0,-1-1 0,1 1 0,0 0 0,0 0 0,-1 0 0,1-1 0,0 1 0,0 0 0,-1 0 0,1 0 0,0 0 0,-1-1 0,1 1 0,0 0 0,-1 0 0,1 0 0,0 0 0,-1 0 0,1 0 0,0 0 0,-1 0 0,1 0 0,0 0 0,-1 0 0,1 0 0,0 0 0,0 0 0,-1 0 0,1 1 0,0-1 0,-1 0 0,1 0 0,0 0 0,-1 0 0,1 1 0,0-1 0,0 0 0,-1 0 0,1 0 0,0 1 0,0-1 0,0 0 0,-1 0 0,1 1 0,0-1 0,0 0 0,0 1 0,0-1 0,-17 16 0,9-4 0,0 2 0,2-1 0,-1 1 0,2-1 0,0 2 0,1-1 0,0 0 0,1 1 0,1 0 0,0 0 0,1 0 0,1 22 0,0-35 0,0 1 0,0-1 0,0 1 0,0-1 0,1 1 0,-1-1 0,1 0 0,0 1 0,0-1 0,0 1 0,0-1 0,0 0 0,0 0 0,1 0 0,-1 0 0,1 0 0,-1 0 0,1 0 0,0 0 0,0 0 0,3 1 0,-2-1 0,0-1 0,0 0 0,0 0 0,0 0 0,1 0 0,-1 0 0,1-1 0,-1 0 0,0 1 0,1-1 0,-1 0 0,1-1 0,5 0 0,2-2 0,0 1 0,-1-2 0,0 1 0,0-2 0,0 1 0,0-1 0,0-1 0,16-12 0,-13 7 0,-1-1 0,-1 0 0,0-1 0,0 0 0,-1-1 0,-1 0 0,0 0 0,-1-1 0,-1 0 0,0-1 0,-1 1 0,-1-1 0,0 0 0,4-31 0,-11 45 0,-3 9 0,-5 10 0,-18 58 0,27-69 0,-1 0 0,1-1 0,0 1 0,0 0 0,1 0 0,0-1 0,0 1 0,0 0 0,0 0 0,1 0 0,3 9 0,-3-14 0,0 1 0,0-1 0,0 1 0,0-1 0,0 0 0,1 0 0,-1 0 0,1 0 0,-1 0 0,1 0 0,-1 0 0,1 0 0,-1 0 0,1-1 0,0 1 0,-1 0 0,1-1 0,0 0 0,0 1 0,-1-1 0,1 0 0,0 0 0,0 0 0,0 0 0,-1 0 0,1-1 0,0 1 0,3-1 0,3-1 0,0 0 0,0 0 0,0 0 0,0-1 0,7-4 0,1-2-339,-1-1-1,0-1 1,0 0-1,-1-1 1,-1 0-1,0-1 1,-1-1 0,19-25-1,-17 18-157,-1 0 0,-2 0 0,0-1 0,-1-1-1,14-45 1,-44 128 3307,7-26-2433,2 1 0,1-1 1,-6 47-1,15-67-247,-2 11 128,2 1 0,2 33 0,-1-53-221,0-1 0,1 1-1,0-1 1,0 1 0,0-1 0,1 0 0,0 0 0,0 1 0,0-1 0,1-1 0,-1 1 0,1 0 0,0 0 0,1-1 0,-1 0 0,8 8 0,-10-12-34,0 1-1,-1 0 0,1 0 1,0-1-1,0 1 1,0 0-1,-1-1 0,1 1 1,0-1-1,0 1 1,0-1-1,0 1 0,0-1 1,0 0-1,0 1 0,0-1 1,0 0-1,0 0 1,0 0-1,0 0 0,0 0 1,0 0-1,0 0 1,0 0-1,0 0 0,0-1 1,0 1-1,0 0 1,0-1-1,0 1 0,0 0 1,0-1-1,0 1 1,0-1-1,0 0 0,-1 1 1,1-1-1,0 0 1,0 1-1,-1-1 0,1 0 1,0 0-1,-1 0 1,1 1-1,-1-1 0,1 0 1,-1 0-1,1 0 0,-1 0 1,0 0-1,1 0 1,-1 0-1,0 0 0,0 0 1,0-1-1,2-9 11,0 0 1,-1 0-1,0-20 0,-1 28-13,0-12 0,-1 1 0,0-1 0,-1 1 0,-1 0 0,-5-16 0,7 25 0,0 1 0,-1-1 0,0 1 0,0-1 0,0 1 0,-1 0 0,0-1 0,1 1 0,-1 1 0,0-1 0,-1 0 0,1 1 0,-1-1 0,0 1 0,0 0 0,0 1 0,0-1 0,-8-4 0,11 7 0,1 0 0,-1-1 0,0 1 0,1 0 0,-1-1 0,1 1 0,-1 0 0,0 0 0,1 0 0,-1-1 0,0 1 0,1 0 0,-1 0 0,0 0 0,1 0 0,-1 0 0,0 0 0,1 0 0,-1 1 0,0-1 0,1 0 0,-1 0 0,1 0 0,-1 1 0,0-1 0,1 0 0,-1 1 0,1-1 0,-1 0 0,1 1 0,-1-1 0,1 1 0,-1-1 0,1 1 0,-1-1 0,1 1 0,-1-1 0,1 1 0,0-1 0,-1 1 0,1 0 0,0-1 0,0 1 0,0 0 0,-1-1 0,1 1 0,0 0 0,0-1 0,0 2 0,0 0 0,0 0 0,0 0 0,1 0 0,-1 0 0,0 0 0,1 0 0,-1 0 0,1-1 0,0 1 0,0 0 0,0 0 0,0 0 0,0-1 0,0 1 0,0-1 0,2 3 0,3 0 0,-1-1 0,1 1 0,0-1 0,0 0 0,1 0 0,-1-1 0,1 0 0,-1 0 0,1-1 0,0 1 0,-1-1 0,15 0 0,9-1 0,44-4 0,-73 4 0,19-2 0,0-1 0,0 0 0,0-2 0,0 0 0,-1-1 0,1-1 0,-1-1 0,-1-1 0,0 0 0,18-13 0,-33 20 0,-1 0 0,1 0 0,-1-1 0,0 1 0,0-1 0,0 1 0,-1-1 0,1 0 0,2-5 0,-4 7 0,0 1 0,0-1 0,1 0 0,-1 1 0,0-1 0,0 0 0,0 1 0,-1-1 0,1 0 0,0 1 0,0-1 0,0 0 0,0 1 0,-1-1 0,1 0 0,0 1 0,0-1 0,-1 1 0,1-1 0,-1 1 0,1-1 0,0 1 0,-1-1 0,1 1 0,-1-1 0,1 1 0,-1-1 0,1 1 0,-1 0 0,0-1 0,1 1 0,-1 0 0,1 0 0,-1-1 0,0 1 0,1 0 0,-1 0 0,0 0 0,1 0 0,-1 0 0,0 0 0,1 0 0,-1 0 0,0 0 0,1 0 0,-1 0 0,0 0 0,1 0 0,-2 1 0,-5 0 0,1 0 0,-1 0 0,1 1 0,-1 0 0,1 0 0,0 1 0,0 0 0,0 0 0,0 0 0,0 0 0,1 1 0,-1 0 0,1 1 0,0-1 0,-5 6 0,0 1 0,0 0 0,0 1 0,1 0 0,1 0 0,-13 24 0,20-35 3,0 1 0,0 0 1,0-1-1,0 1 0,0 0 0,0 0 0,1 0 0,-1-1 1,1 1-1,-1 0 0,1 0 0,-1 0 0,1 0 0,0 0 1,0 0-1,0 0 0,0 0 0,1 0 0,-1 0 1,0 0-1,1 0 0,0 0 0,-1-1 0,1 1 0,0 0 1,0 0-1,0 0 0,0-1 0,0 1 0,0-1 0,0 1 1,1-1-1,-1 1 0,0-1 0,1 0 0,0 1 1,-1-1-1,1 0 0,0 0 0,-1 0 0,1-1 0,0 1 1,0 0-1,0 0 0,0-1 0,-1 0 0,1 1 0,0-1 1,2 0-1,8 2-102,0-1-1,-1-1 1,1 0 0,0 0 0,0-1-1,-1-1 1,15-3 0,-4-1-2610,-1-2 0,-1 0 1,1-1-1,34-21 1,-43 23 1832,0-1 1,-1-1-1,0 1 0,0-2 1,-1 1-1,0-1 1,-1-1-1,14-21 1,-22 31 1173,0 0-1,0 0 1,0-1 0,0 1 0,0-1 0,-1 1-1,1-1 1,0 1 0,-1-1 0,0 1 0,1-1-1,-1 0 1,0 1 0,0-1 0,0 1-1,0-1 1,0 0 0,0 1 0,0-1 0,0 0-1,-1 1 1,1-1 0,-1 1 0,0-3 0,-1 2 85,1 1 0,0 0 0,-1 0 1,1 0-1,-1 0 0,0 0 0,1 0 1,-1 0-1,0 1 0,0-1 0,1 1 0,-1-1 1,0 1-1,0-1 0,0 1 0,1 0 1,-5 0-1,-41 6 4408,10 10-3666,36-16-1115,1 1 0,-1-1 0,0 0 0,1 1 0,-1-1 0,1 0 0,-1 1 0,0-1 0,1 1 0,-1-1 0,1 1 1,-1 0-1,1-1 0,0 1 0,-1-1 0,1 1 0,-1 0 0,1-1 0,0 1 0,0 0 0,-1-1 0,1 1 0,0 0 0,0 0 0,0-1 0,0 1 0,0 0 0,0-1 0,0 1 0,0 0 0,0 0 0,0-1 1,0 1-1,0 0 0,0 0 0,1-1 0,-1 1 0,0 0 0,1-1 0,-1 1 0,0-1 0,1 1 0,-1 0 0,1-1 0,-1 1 0,1-1 0,-1 1 0,1-1 0,-1 1 0,1-1 0,0 1 0,-1-1 0,1 0 0,0 1 1,-1-1-1,1 0 0,1 1 0,48 15-82,-39-14 36,8 4-96,-4-3 81,0 1 1,0 1-1,0 0 0,-1 1 0,0 0 0,0 1 0,-1 1 0,0 0 0,16 14 0,-27-21 67,0 1-1,-1 0 0,1 0 0,0 0 0,-1 0 0,0 0 0,1 1 0,-1-1 0,0 0 0,0 1 0,0-1 0,-1 0 0,1 1 0,0-1 0,-1 1 0,0-1 0,1 1 0,-1 0 0,0-1 0,0 1 0,-1-1 0,1 1 0,-2 4 0,0-2 41,0-1 0,0 1 0,-1-1 0,1 0-1,-1 0 1,0 0 0,-1 0 0,1 0-1,-1-1 1,1 0 0,-8 6 0,2-3 29,-1 1 0,0-2 0,0 1-1,0-1 1,0-1 0,-1 0 0,0 0 0,0-1 0,0 0 0,-16 1 0,26-4-114,-1 0 1,1 0-1,0 0 1,-1 0-1,1-1 1,-1 1-1,1 0 1,-1-1-1,1 1 1,0-1-1,-1 1 1,1-1-1,0 0 0,-1 1 1,1-1-1,0 0 1,0 0-1,0 0 1,0 0-1,0 0 1,0 0-1,0 0 1,-1-3-1,0 2-133,1-1 0,0 0 1,0 0-1,1 0 0,-1 0 0,0-1 0,1 1 0,0 0 1,0 0-1,0-5 0,1-4-704,1 1 0,0 0 0,1 0 0,0 1 0,6-16 0,11-17-5315,3-3-1726</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4.176"/>
    </inkml:context>
    <inkml:brush xml:id="br0">
      <inkml:brushProperty name="width" value="0.025" units="cm"/>
      <inkml:brushProperty name="height" value="0.025" units="cm"/>
    </inkml:brush>
  </inkml:definitions>
  <inkml:trace contextRef="#ctx0" brushRef="#br0">130 15 13229,'1'-2'504,"0"1"1,1 0 0,-1 0 0,0 0 0,0 0 0,1 0 0,-1 0 0,1 0 0,-1 0 0,1 0 0,-1 1 0,1-1-1,-1 1 1,1-1 0,-1 1 0,4-1 0,-5 1-303,1 1 0,-1-1 0,1 0 1,0 1-1,-1-1 0,1 0 0,-1 1 0,1-1 0,-1 1 0,1-1 0,-1 0 0,0 1 1,1 0-1,-1-1 0,0 1 0,1-1 0,-1 1 0,0-1 0,1 1 0,-1 0 0,0-1 1,0 1-1,0-1 0,0 1 0,0 0 0,0-1 0,0 1 0,0 0 0,1 8 447,-2-1 0,1 0 0,-1 0-1,-1 0 1,-3 14 0,-59 160 7,2-4-252,53-148-376,2 1 1,1 0-1,2 0 0,-1 33 0,5-53-37,0-2-197,-1 0 0,2 0 1,-1 0-1,4 13 0,-4-20 34,1 0 0,-1 0-1,1-1 1,-1 1 0,1 0-1,0 0 1,0-1 0,0 1 0,0-1-1,0 1 1,0-1 0,0 1 0,0-1-1,1 0 1,-1 0 0,0 1-1,1-1 1,-1 0 0,1 0 0,0-1-1,-1 1 1,1 0 0,0 0 0,-1-1-1,1 1 1,0-1 0,3 1-1,17 0-10941</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4.843"/>
    </inkml:context>
    <inkml:brush xml:id="br0">
      <inkml:brushProperty name="width" value="0.025" units="cm"/>
      <inkml:brushProperty name="height" value="0.025" units="cm"/>
    </inkml:brush>
  </inkml:definitions>
  <inkml:trace contextRef="#ctx0" brushRef="#br0">285 13 19186,'0'0'3235,"-11"-2"-325,-13-2-1922,1 1 1,-1 0-1,-38 3 1,54 0-877,0 0 0,0 1 0,0 0-1,0 0 1,0 1 0,1 0 0,-1 1 0,0-1 0,1 1 0,0 1 0,0 0-1,0 0 1,0 0 0,1 0 0,0 1 0,-9 9 0,14-14-111,1 1 0,-1-1 1,1 0-1,-1 1 0,1-1 0,-1 1 1,1-1-1,0 1 0,-1-1 0,1 1 1,0 0-1,-1-1 0,1 1 0,0-1 1,0 1-1,-1 0 0,1-1 0,0 1 1,0 0-1,0-1 0,0 1 0,0 0 1,0-1-1,0 1 0,0 0 0,0-1 1,0 1-1,0 0 0,1-1 0,-1 1 1,0-1-1,0 1 0,1 0 0,-1-1 1,0 1-1,1-1 0,-1 1 0,1-1 1,-1 1-1,0-1 0,1 1 0,-1-1 1,1 1-1,0-1 0,-1 0 0,1 1 1,-1-1-1,1 0 0,-1 0 0,1 1 1,0-1-1,-1 0 0,1 0 0,0 0 1,-1 0-1,1 1 0,0-1 0,0-1 1,53 5 59,-40-4-31,6 1-74,-1 0-1,0 1 1,-1 1-1,1 1 1,0 1-1,-1 0 1,0 1-1,29 15 1,-45-20 42,0 0-1,0 0 1,0 0-1,0 0 1,0 0-1,-1 1 1,1-1 0,0 0-1,-1 1 1,0 0-1,1-1 1,-1 1 0,0 0-1,1 0 1,-1 0-1,0-1 1,-1 1 0,1 0-1,0 1 1,0-1-1,-1 0 1,1 0 0,-1 0-1,0 0 1,0 0-1,1 0 1,-2 1-1,1-1 1,0 0 0,0 0-1,-1 0 1,1 0-1,-2 3 1,0 0 60,0-1 1,0 0-1,-1 0 1,0 0-1,0 0 1,0-1-1,-1 1 1,1-1-1,-1 0 1,0 1-1,0-2 1,0 1-1,-6 3 1,-4 1 24,1-1 0,-1 0-1,0-1 1,-1-1 0,1 0 0,-1-1 0,0-1 0,0 0 0,0-1 0,0 0 0,0-1 0,-21-3 0,35 3-91,0 0 1,1-1-1,-1 1 0,0 0 1,0 0-1,0 0 0,1-1 1,-1 1-1,0 0 0,1-1 1,-1 1-1,0-1 0,1 1 1,-1 0-1,0-1 1,1 0-1,-1 1 0,1-1 1,-1 1-1,1-1 0,-1 0 1,1 1-1,0-1 0,-1 0 1,1 1-1,0-1 0,-1 0 1,1 0-1,0 1 0,0-1 1,0 0-1,0 0 0,0 0 1,0 1-1,0-1 0,0 0 1,0 0-1,0 1 0,0-1 1,0 0-1,0 0 0,1 0 1,-1 1-1,0-1 0,1 0 1,-1 1-1,0-1 1,1 0-1,-1 1 0,1-1 1,-1 0-1,1 1 0,-1-1 1,1 1-1,0-1 0,0 0 1,36-31-2039,64-18-8994,-40 23 860</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2.363"/>
    </inkml:context>
    <inkml:brush xml:id="br0">
      <inkml:brushProperty name="width" value="0.025" units="cm"/>
      <inkml:brushProperty name="height" value="0.025" units="cm"/>
    </inkml:brush>
  </inkml:definitions>
  <inkml:trace contextRef="#ctx0" brushRef="#br0">1 165 2915,'3'-3'15991,"6"11"-10308,24 17-5604,-15-21 2767,-16-3-2752,-1-1 0,1 0 1,0-1-1,-1 1 0,1 0 0,-1 0 1,1-1-1,-1 1 0,1 0 0,-1-1 0,1 0 1,-1 1-1,1-1 0,-1 0 0,1 0 0,-1 0 1,0 0-1,0 0 0,1 0 0,-1 0 1,0 0-1,0 0 0,0-1 0,0 1 0,0 0 1,-1-1-1,1 1 0,0-1 0,-1 1 1,2-4-1,0-3 372,-1 1 0,0-1 0,0 0 1,-1-16-1,0 23-465,0 0-1,1 1 0,-1 0 0,0-1 0,0 1 0,0 0 0,0-1 0,0 1 0,0 0 0,0-1 0,0 1 0,0 0 0,-1-1 0,1 1 0,0 0 0,0-1 0,0 1 0,0 0 0,0-1 0,-1 1 0,1 0 0,0-1 0,0 1 0,0 0 0,-1 0 0,1-1 0,0 1 0,0 0 0,-1 0 0,1 0 0,0-1 0,-1 1 0,1 0 0,0 0 0,0 0 0,-1-1 0,-13 7 0,-9 17 0,-8 36 0,29-56 0,1 0 0,-1 1 0,1-1 0,0 0 0,0 1 0,1-1 0,-1 1 0,0-1 0,1 1 0,0 0 0,0-1 0,0 1 0,1-1 0,-1 1 0,1-1 0,1 7 0,0-8 0,0 0 0,-1-1 0,1 1 0,0 0 0,0-1 0,0 0 0,0 1 0,1-1 0,-1 0 0,0 0 0,0 0 0,1 0 0,-1-1 0,0 1 0,1-1 0,-1 1 0,1-1 0,2 0 0,54 2 0,-44-2 0,39-1 0,-31 0 0,0 0 0,44 6 0,-67-7 0,0-1 0,0 0 0,0 1 0,0-1 0,0 1 0,-1-1 0,1 0 0,-1 1 0,0-1 0,0 1 0,0-1 0,-1-2 0,-15-34 0,6 16 0,1 0 0,1-1 0,1 1 0,1-2 0,-7-43 0,14 67-1,0 1 0,0-1-1,0 0 1,0 0 0,0 0 0,0 1 0,0-1 0,0 0-1,1 0 1,-1 1 0,0-1 0,1 0 0,-1 0 0,0 1-1,1-1 1,-1 0 0,0 1 0,1-1 0,-1 1 0,1-1-1,0 0 1,-1 1 0,1-1 0,-1 1 0,1 0 0,0-1-1,-1 1 1,1-1 0,0 1 0,-1 0 0,1-1 0,1 1-1,33 0-193,-26 2-26,1 1-1,-1 0 0,0 0 0,0 1 1,9 4-1,-5 4-3881,-13-5-2738,-8-6 1700</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5.277"/>
    </inkml:context>
    <inkml:brush xml:id="br0">
      <inkml:brushProperty name="width" value="0.025" units="cm"/>
      <inkml:brushProperty name="height" value="0.025" units="cm"/>
    </inkml:brush>
  </inkml:definitions>
  <inkml:trace contextRef="#ctx0" brushRef="#br0">85 355 19538,'0'0'4004,"-9"10"-555,-3 2-2553,2 1 0,0-1 0,-12 21 1,19-28-776,0-1 1,1 1 0,-1 0 0,1 0-1,0 1 1,1-1 0,-1 0 0,1 0-1,0 1 1,0-1 0,1 1 0,0-1-1,0 1 1,0-1 0,0 1 0,1-1-1,2 7 1,-2-10-122,0 0 0,1 0 0,-1 0 0,1 0 0,0-1 0,-1 1 0,1 0 0,0-1 0,0 1 0,0-1 0,0 0 0,0 1 0,1-1 0,-1 0 0,0 0 0,1-1 0,-1 1 0,0 0 0,1-1 0,-1 1 0,1-1 0,-1 0 0,1 0 0,-1 0 0,3 0 0,6 0 0,1-1 0,-1 0 0,0 0 0,16-5 0,-12 1 0,1-1 0,-1 0 0,0-1 0,0-1 0,-1-1 0,-1 0 0,1 0 0,-1-2 0,-1 1 0,0-2 0,0 0 0,-1 0 0,-1-1 0,0 0 0,-1-1 0,12-22 0,-11 17 0,-1 0 0,-1-1 0,0-1 0,-2 1 0,0-1 0,-2 0 0,0 0 0,-1-1 0,-2 1 0,0 0 0,-1-1 0,-3-28 0,2 47 0,1-1 0,-1 1 0,1 0 0,-1-1 0,0 1 0,-1 0 0,1-1 0,0 1 0,-1 0 0,0 0 0,1 0 0,-1 1 0,0-1 0,-1 0 0,-3-3 0,4 4 0,0 1 0,0 0 0,0 0 0,-1 0 0,1 0 0,0 0 0,-1 0 0,1 0 0,-1 1 0,1-1 0,0 1 0,-1 0 0,1 0 0,-1 0 0,1 0 0,-5 1 0,-1 1 0,0 0 0,1 0 0,0 1 0,-1 0 0,1 0 0,0 1 0,1 0 0,-1 0 0,1 1 0,0 0 0,-11 10 0,7-4 0,1-1 0,0 1 0,0 1 0,1-1 0,1 1 0,-11 23 0,16-31 0,1 0 0,-1 0 0,1-1 0,0 1 0,0 0 0,1 0 0,-1 0 0,1 0 0,0 0 0,0 0 0,0 0 0,0 0 0,1 0 0,-1 0 0,1 0 0,0 0 0,0 0 0,1 0 0,-1-1 0,1 1 0,0 0 0,0-1 0,0 1 0,0-1 0,1 0 0,-1 0 0,7 5 0,26 22-11,-20-18-16,0 1-1,-1 1 0,16 18 1,-26-26 9,0 1 0,0-1 0,0 1 1,-1 0-1,0-1 0,0 1 0,-1 1 1,1-1-1,-2 0 0,1 1 0,-1-1 0,0 9 1,-1-5 105,3 25-3190,-2-35 2877,-1-1 1,0 1 0,0-1-1,1 1 1,-1-1 0,0 1-1,1-1 1,-1 1-1,1-1 1,-1 1 0,1-1-1,-1 1 1,1-1 0,-1 0-1,1 1 1,-1-1 0,1 0-1,-1 1 1,1-1-1,0 0 1,-1 0 0,1 0-1,0 1 1,-1-1 0,1 0-1,-1 0 1,1 0 0,0 0-1,-1 0 1,1 0-1,0 0 1,-1-1 0,1 1-1,-1 0 1,1 0 0,0 0-1,-1-1 1,1 1 0,-1 0-1,1-1 1,-1 1-1,1 0 1,-1-1 0,1 1-1,-1-1 1,1 1 0,-1 0-1,1-1 1,0-1 0,18-17-7005</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5.651"/>
    </inkml:context>
    <inkml:brush xml:id="br0">
      <inkml:brushProperty name="width" value="0.025" units="cm"/>
      <inkml:brushProperty name="height" value="0.025" units="cm"/>
    </inkml:brush>
  </inkml:definitions>
  <inkml:trace contextRef="#ctx0" brushRef="#br0">43 0 13164,'0'0'12444,"-3"14"-10682,0 2-1389,-11 56 2043,-7 96 0,21-155-2491,-1 7 231,0 0 1,6 38-1,-4-54-282,-1 1 0,1-1 0,0 0 0,0 0 0,1 0 0,-1 0 0,1 0 0,0 0 0,0 0 1,0 0-1,1-1 0,-1 1 0,1-1 0,0 0 0,0 0 0,0 0 0,0 0 0,1 0 0,5 3 0,-7-5-346,0 0-1,0-1 0,0 1 1,0 0-1,0-1 1,0 0-1,0 1 1,0-1-1,0 0 1,1 0-1,-1 0 0,2 0 1,15-9-6608,-4-7-2364</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5.994"/>
    </inkml:context>
    <inkml:brush xml:id="br0">
      <inkml:brushProperty name="width" value="0.025" units="cm"/>
      <inkml:brushProperty name="height" value="0.025" units="cm"/>
    </inkml:brush>
  </inkml:definitions>
  <inkml:trace contextRef="#ctx0" brushRef="#br0">11 10 11627,'0'0'14131,"2"9"-13256,-2-6-854,1 1 0,0-1-1,0 1 1,1-1 0,-1 0-1,1 0 1,-1 1 0,1-1-1,0 0 1,0-1 0,0 1-1,1 0 1,-1 0 0,1-1 0,-1 0-1,1 1 1,0-1 0,0 0-1,0 0 1,0-1 0,0 1-1,1-1 1,-1 1 0,0-1-1,1 0 1,-1 0 0,1-1-1,-1 1 1,1-1 0,-1 0-1,6 0 1,-2 1 35,0-1-1,0 0 1,-1 0 0,1-1-1,0 0 1,-1 0 0,1-1-1,9-3 1,-14 4 10,0 0-1,0 0 1,-1 0-1,1 0 1,0 0-1,-1 0 1,1 0-1,0-1 1,-1 1 0,1-1-1,-1 1 1,0-1-1,0 1 1,1-1-1,-1 0 1,0 0-1,-1 1 1,1-1-1,0 0 1,0 0-1,-1 0 1,1 0 0,-1 0-1,1 0 1,-1 0-1,0 0 1,0 0-1,0 0 1,0 0-1,0 0 1,-1 0-1,0-3 1,1 4 2,-1 0 1,0-1-1,0 1 1,0 0-1,0-1 0,0 1 1,0 0-1,0 0 0,0 0 1,-1 0-1,1 0 1,0 1-1,-1-1 0,1 0 1,-1 0-1,1 1 1,0-1-1,-1 1 0,1-1 1,-1 1-1,0 0 0,1 0 1,-1-1-1,1 1 1,-1 0-1,1 1 0,-1-1 1,1 0-1,-1 0 0,-2 1 1,-3 0 35,0 0 0,0 0 0,0 1 0,1 0 0,-13 5 0,11-3-101,1 0 0,0 1 0,1 0 0,-1 1 0,1-1-1,0 1 1,0 1 0,1-1 0,0 1 0,0 0 0,0 0 0,1 0 0,0 0 0,1 1 0,-1 0 0,2 0-1,-1 0 1,1 0 0,0 0 0,1 0 0,-1 10 0,2-16-3,1 0 0,-1 0 0,1 0 0,-1 0 0,1 1 0,0-1 0,0 0 0,0 0 0,1-1 0,-1 1 0,0 0 0,1 0 0,-1 0 0,1-1 0,-1 1 0,1-1 0,0 1 0,0-1 0,0 0 0,-1 0 0,1 0 0,0 0 0,1 0 0,-1 0 0,0 0 0,0-1 0,0 1 0,0-1 0,4 1 0,10 1 0,-1 0 0,0-1 0,20-2 0,-20 1 0,72-9-2944,-61 3 132,0-1 0,0-1 0,0-2 0,-2 0 0,39-22 0,-17 3-10139</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6.400"/>
    </inkml:context>
    <inkml:brush xml:id="br0">
      <inkml:brushProperty name="width" value="0.025" units="cm"/>
      <inkml:brushProperty name="height" value="0.025" units="cm"/>
    </inkml:brush>
  </inkml:definitions>
  <inkml:trace contextRef="#ctx0" brushRef="#br0">131 372 13741,'-9'2'3710,"2"0"-3258,0 0 0,1 1-1,-1 0 1,1 0 0,-1 1 0,1 0 0,0 0-1,0 0 1,1 1 0,-1-1 0,1 1-1,0 1 1,1-1 0,-1 1 0,1 0-1,0 0 1,0 0 0,1 1 0,0-1-1,0 1 1,0 0 0,1-1 0,-1 9-1,2-12-384,0 0 0,0 0-1,1 0 1,-1 0-1,1 0 1,0 0-1,0 0 1,0 1-1,0-1 1,1 0 0,-1 0-1,1 0 1,0 0-1,0 0 1,0 0-1,0 0 1,0-1 0,1 1-1,-1 0 1,1-1-1,0 1 1,4 4-1,-3-5-58,0 1-1,1-1 0,0-1 0,-1 1 0,1 0 0,0-1 1,0 0-1,0 0 0,0 0 0,0 0 0,0-1 1,1 1-1,-1-1 0,0 0 0,0 0 0,0-1 0,5 0 1,-1-1 3,0 0 1,-1-1-1,1 0 1,-1 0 0,1-1-1,-1 0 1,0 0-1,0 0 1,-1-1 0,0 0-1,1-1 1,-2 1-1,1-1 1,8-11 0,3-5 6,-1 0-1,-1-2 1,12-24 0,-11 16-4,-2-1-1,-2 1 1,11-43-1,-18 55-12,-1 0-1,-1-1 1,0 1 0,-2 0 0,0-1-1,-5-38 1,4 57-4,0-1-1,0 1 1,0 0 0,-1 0 0,1 0-1,-1 0 1,1 0 0,-1 0 0,0 0-1,0 0 1,0 1 0,0-1 0,0 0-1,-1 0 1,1 1 0,0-1 0,-1 1-1,1-1 1,-1 1 0,1 0-1,-1-1 1,0 1 0,-3-2 0,2 3-1,0-1 0,0 1 0,0 0 0,1 0 0,-1 0 0,0 0 0,0 0 1,0 1-1,0-1 0,1 1 0,-1 0 0,0 0 0,0 0 0,1 0 0,-4 2 1,-6 3 28,1 2 0,0-1 0,0 2 0,0-1 0,-18 20 1,19-15 195,0-1 1,0 1 0,2 1-1,-1 0 1,-8 21 0,14-27-155,0-1 0,0 1 1,1 0-1,0 0 0,1 1 1,-1-1-1,2 0 0,-1 0 0,1 1 1,1-1-1,-1 0 0,3 12 0,1-11-97,1 0-1,0 0 1,0-1-1,1 1 1,0-1-1,0-1 0,1 1 1,0-1-1,1 0 1,-1-1-1,16 11 0,31 32-1283,-49-43 1120,-1 0 0,0 0 0,-1 0 0,1 1 0,-1-1 0,-1 1 0,1 0 0,-1 0 0,0 0 0,-1 0 0,2 10 0,-3-17 63,0 1 0,0 0 0,0 0 0,0-1-1,0 1 1,0 0 0,0 0 0,0-1 0,1 1 0,-1 0 0,0-1-1,1 1 1,-1 0 0,0-1 0,1 1 0,-1 0 0,1-1-1,-1 1 1,1-1 0,-1 1 0,1-1 0,-1 1 0,1-1-1,0 1 1,-1-1 0,1 1 0,0-1 0,-1 0 0,1 0-1,0 1 1,0-1 0,-1 0 0,1 0 0,0 0 0,0 0 0,-1 1-1,1-1 1,0 0 0,0-1 0,-1 1 0,1 0 0,0 0-1,0 0 1,-1 0 0,2-1 0,1 0-505,0-1 1,0 1-1,0-1 0,-1 0 0,1 0 1,0 0-1,-1 0 0,0 0 1,4-4-1,14-19-4740</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7.068"/>
    </inkml:context>
    <inkml:brush xml:id="br0">
      <inkml:brushProperty name="width" value="0.025" units="cm"/>
      <inkml:brushProperty name="height" value="0.025" units="cm"/>
    </inkml:brush>
  </inkml:definitions>
  <inkml:trace contextRef="#ctx0" brushRef="#br0">62 73 3075,'2'-10'6022,"1"-3"-4158,2-11 395,-2 1 2826,-3 21-1802,-8 23-261,-3 9-1792,1 1 0,2 1-1,-5 41 1,7-25-758,2 1 0,3 0 0,6 65-1,-5-110-460,0-1-1,0 1 0,1-1 0,-1 0 1,1 1-1,0-1 0,0 1 1,0-1-1,1 0 0,-1 0 0,1 0 1,2 4-1,-4-7-4,0 0 1,1 0 0,-1 0-1,0 0 1,0-1 0,1 1-1,-1 0 1,0 0-1,0 0 1,1 0 0,-1 0-1,0 0 1,0 0 0,0-1-1,1 1 1,-1 0 0,0 0-1,0 0 1,0-1-1,1 1 1,-1 0 0,0 0-1,0 0 1,0-1 0,0 1-1,0 0 1,0 0-1,0-1 1,1 1 0,-1 0-1,0 0 1,0-1 0,0 1-1,0 0 1,0 0-1,0-1 1,0 1 0,0 0-1,0-1 1,-1 1 0,1 0-1,0 0 1,0-1-1,0 1 1,1-16 92,-1 15-85,0-12-3,1 0-1,-2 0 1,0 0 0,0 0-1,-1 0 1,-1 0 0,0 0-1,-1 1 1,0-1 0,-1 1-1,-10-18 1,15 29-80,33 23-17,-19-17 82,-1-1-1,1 0 1,0-1 0,0 0-1,1-1 1,-1-1 0,0 0-1,1-1 1,18-2-1,-23 1-28,1 0-1,-1-1 1,0 0-1,0-1 1,0 0 0,0 0-1,0-1 1,-1-1-1,1 0 1,-1 0-1,-1 0 1,1-1-1,11-11 1,-18 16 48,0-1 1,-1 1 0,1-1-1,-1 0 1,1 0 0,-1 0-1,0 0 1,0 0 0,0 0-1,0 0 1,0 0 0,0 0-1,0-4 1,-1 5 0,0 0 0,0 1 0,0-1 0,0 0-1,0 1 1,0-1 0,0 0 0,-1 1 0,1-1 0,0 0 0,-1 1 0,1-1 0,0 1 0,-1-1 0,1 0 0,-1 1-1,1-1 1,0 1 0,-1-1 0,0 1 0,1 0 0,-1-1 0,1 1 0,-1-1 0,1 1 0,-1 0 0,0 0-1,-1-1 1,-1 0 26,-1 1-1,1-1 1,-1 1 0,0 0-1,1 0 1,-1 0-1,1 0 1,-1 1-1,0-1 1,1 1-1,-1 0 1,1 0-1,0 1 1,-1-1-1,-5 4 1,0 0-42,0 0 0,1 1 0,0 1 0,0 0 0,0 0 0,1 0 0,0 1 0,0 0 0,0 0 0,1 1 0,1-1 0,0 1 0,0 1 0,0-1 0,1 1 0,1 0 0,0 0 0,0 0 0,1 0 0,-2 14 0,4-22 2,0 0 0,0-1 0,1 1-1,-1 0 1,0-1 0,0 1 0,1-1 0,-1 1 0,1-1-1,0 1 1,-1-1 0,1 1 0,0-1 0,0 1 0,0-1 0,0 0-1,0 1 1,0-1 0,0 0 0,0 0 0,1 0 0,-1 0-1,0 0 1,1 0 0,1 1 0,1 0 3,1-1 1,0 1-1,-1-1 0,1 0 1,0 0-1,0 0 0,0-1 1,8 1-1,2-2-85,-1 0 0,0-1 0,0 0 0,0-1 0,21-7 0,-6-2-2629,-1-2 0,0-1 0,0-1 0,-2-1 0,0-2 0,-1 0 0,-1-2 1,39-43-1,-15-3-1023,-46 66 4114,-1-1 1,0 1-1,-1 0 0,1-1 1,0 1-1,0-1 1,0 1-1,-1-1 0,1 1 1,-1-1-1,0 0 0,1 1 1,-1-1-1,0 1 1,0-1-1,0 0 0,0 1 1,0-3-1,-1 3-74,1 1-1,-1-1 1,0 1-1,1 0 0,-1-1 1,0 1-1,1 0 1,-1-1-1,0 1 0,0 0 1,1 0-1,-1 0 1,0 0-1,0 0 0,1 0 1,-1 0-1,0 0 1,0 0-1,1 0 0,-1 0 1,0 1-1,0-1 1,1 0-1,-1 0 0,-1 1 1,-30 14 5502,6 0-5092,20-10-204,-48 35 2996,50-37-3338,1 0-1,0 0 0,-1 0 0,2 1 1,-1-1-1,0 1 0,1 0 1,-1-1-1,1 1 0,0 0 0,1 1 1,-3 5-1,4-9-173,0 0-1,0-1 1,0 1 0,0 0 0,1-1 0,-1 1-1,0 0 1,0-1 0,1 1 0,-1 0 0,0-1-1,1 1 1,-1 0 0,0-1 0,1 1-1,-1-1 1,1 1 0,-1-1 0,1 1 0,-1-1-1,1 1 1,0-1 0,-1 1 0,1-1 0,0 0-1,-1 1 1,1-1 0,0 0 0,-1 0-1,1 0 1,0 1 0,-1-1 0,1 0 0,0 0-1,0 0 1,1 0 0,35 1-760,-27-1 325,13 1 10,-1 1 1,0 1-1,0 1 0,0 0 1,0 2-1,-1 1 1,0 1-1,0 0 0,-1 2 1,24 14-1,-43-23 469,1 0 0,-1 0-1,1 0 1,-1 0 0,1 0 0,-1 0-1,0 0 1,1 0 0,-1 1 0,0-1-1,0 1 1,0-1 0,0 1-1,0-1 1,-1 1 0,1 0 0,0-1-1,-1 1 1,1 0 0,-1-1 0,1 1-1,-1 0 1,0 0 0,0-1 0,0 1-1,0 2 1,-1-1 95,0-1 1,-1 1-1,1-1 0,-1 0 1,1 0-1,-1 0 0,0 0 1,0 0-1,0 0 1,0 0-1,0-1 0,0 1 1,0-1-1,-1 1 0,-2 1 1,-11 4 639,-1 0 0,0-1 0,-32 8 0,45-13-778,-87 14-1463,86-14 1010,1-1 1,-1 1-1,0-1 0,1 0 1,-1-1-1,0 1 1,1-1-1,-1 0 0,0 0 1,1 0-1,-1-1 0,1 1 1,0-1-1,-1 0 1,1 0-1,-6-5 0,-5-13-16442</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7.892"/>
    </inkml:context>
    <inkml:brush xml:id="br0">
      <inkml:brushProperty name="width" value="0.025" units="cm"/>
      <inkml:brushProperty name="height" value="0.025" units="cm"/>
    </inkml:brush>
  </inkml:definitions>
  <inkml:trace contextRef="#ctx0" brushRef="#br0">484 77 14414,'0'-3'448,"1"0"0,-1-1 1,1 1-1,-1 0 0,0 0 0,0 0 1,0-1-1,-1 1 0,1 0 1,-1 0-1,0 0 0,1 0 1,-1 0-1,-1 0 0,1 0 0,-3-4 1,2 4-215,-1 1 0,0 0 0,0 1 0,0-1 0,0 0 0,0 1 0,0 0 0,0 0 0,0 0 0,-1 0 1,1 0-1,0 0 0,-1 1 0,1 0 0,-1 0 0,-4 0 0,-7 0 42,0 1-1,0 1 1,0 1 0,0 0 0,0 0-1,0 2 1,1 0 0,0 0-1,0 2 1,0 0 0,1 0 0,0 1-1,0 1 1,-17 15 0,9-7-47,1 2 1,0 1 0,2 0 0,0 1-1,2 1 1,0 1 0,-16 30 0,28-45-172,0 1 0,1-1 1,0 0-1,0 1 1,0 0-1,1-1 1,1 1-1,-2 13 0,3-20-50,0 1 0,0 0 0,1-1 0,-1 1 0,1 0 0,-1-1 0,1 1 0,0 0 0,0-1 0,0 1 0,0-1 0,0 0-1,1 1 1,-1-1 0,1 0 0,-1 0 0,1 0 0,0 0 0,0 0 0,0 0 0,0 0 0,0-1 0,0 1 0,1-1 0,-1 0-1,0 1 1,1-1 0,-1 0 0,1 0 0,0-1 0,2 2 0,11 1-8,-1-1 0,0 0 0,0-1 0,1-1 0,-1 0 0,0-1 0,0-1 0,0 0 0,1-1 0,-2-1 0,1 0 0,0-1 0,-1-1 0,0 0 0,0-1 0,-1 0 0,0-1 0,0-1 0,-1 0 0,0 0 0,13-15 0,-23 22 0,0 1 0,-1-1 0,1 0 0,-1 0 0,1 0 0,-1-1 0,0 1 0,0 0 0,0 0 0,0-1 0,0 1 0,-1 0 0,1-1 0,0-3 0,-2 5 0,1 0 0,0 0 0,0 0 0,-1 0 0,1 0 0,-1 0 0,1 0 0,-1 1 0,1-1 0,-1 0 0,1 0 0,-1 1 0,0-1 0,1 0 0,-1 1 0,0-1 0,0 1 0,0-1 0,1 0 0,-1 1 0,0 0 0,0-1 0,0 1 0,0 0 0,0-1 0,0 1 0,0 0 0,0 0 0,0 0 0,0 0 0,0 0 0,0 0 0,0 0 0,0 0 0,-1 1 0,-5-1 0,-1 1 0,1 0 0,0 1 0,0 0 0,0 0 0,0 1 0,0-1 0,1 1 0,-1 1 0,-7 5 0,9-7 0,1 1 0,0 0 0,0 1 0,0-1 0,0 1 0,0-1 0,1 1 0,-1 0 0,1 1 0,0-1 0,0 0 0,1 1 0,0 0 0,-1-1 0,-1 7 0,4-10 0,0 0 0,0 0 0,0-1 0,0 1 0,0 0 0,0 0 0,0 0 0,0 0 0,0 0 0,0 0 0,1 0 0,-1-1 0,0 1 0,1 0 0,-1 0 0,0 0 0,1-1 0,-1 1 0,1 0 0,-1 0 0,1-1 0,0 1 0,-1 0 0,1-1 0,0 1 0,-1-1 0,1 1 0,0-1 0,0 1 0,-1-1 0,1 1 0,0-1 0,0 0 0,0 0 0,0 1 0,-1-1 0,1 0 0,0 0 0,0 0 0,1 0 0,43 0 0,-36-1 0,6-1 0,0 0 0,-1-2 0,1 0 0,-1 0 0,0-2 0,0 0 0,0 0 0,15-11 0,14-5 0,-42 22 0,-1-1 0,0 1 0,1 0 0,-1 0 0,1 0 0,-1 0 0,0-1 0,1 1 0,-1 0 0,1 0 0,-1 0 0,0 0 0,1 0 0,-1 0 0,1 0 0,-1 0 0,1 0 0,-1 0 0,0 0 0,1 0 0,-1 0 0,1 1 0,-1-1 0,0 0 0,1 0 0,-1 0 0,1 1 0,-1-1 0,0 0 0,1 0 0,-1 1 0,0-1 0,1 0 0,-1 1 0,0-1 0,0 0 0,1 1 0,-1-1 0,0 0 0,0 1 0,4 25 0,-12 26 0,-1-23 0,5-14 0,0 0 0,0-1 0,1 2 0,-1 22 0,4-38-3,0 1 0,1 0 1,-1-1-1,0 1 0,0-1 0,1 1 1,-1 0-1,1-1 0,-1 1 0,0-1 1,1 1-1,-1-1 0,1 1 0,-1-1 1,1 1-1,-1-1 0,1 0 0,-1 1 1,1-1-1,0 0 0,-1 1 0,1-1 1,-1 0-1,1 0 0,0 0 0,-1 1 0,1-1 1,0 0-1,-1 0 0,1 0 0,0 0 1,-1 0-1,1 0 0,0 0 0,-1 0 1,1-1-1,0 1 0,-1 0 0,1 0 1,0 0-1,-1-1 0,1 1 0,0-1 1,32-13-1505,-24 6-617,0 0 1,0 0-1,-1-1 0,9-12 1,8-14-6291</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8.265"/>
    </inkml:context>
    <inkml:brush xml:id="br0">
      <inkml:brushProperty name="width" value="0.025" units="cm"/>
      <inkml:brushProperty name="height" value="0.025" units="cm"/>
    </inkml:brush>
  </inkml:definitions>
  <inkml:trace contextRef="#ctx0" brushRef="#br0">91 83 15855,'0'0'8840,"11"7"-7126,-6-3-1566,0 0 0,0-1 1,0 1-1,1-1 0,-1-1 0,1 1 0,0-1 1,-1 0-1,1 0 0,0-1 0,0 1 0,0-1 0,1-1 1,-1 1-1,0-1 0,0 0 0,0-1 0,0 1 1,0-1-1,1 0 0,-1-1 0,-1 0 0,1 0 1,8-3-1,-9 2-27,-1-1 1,1 0 0,0 1-1,-1-2 1,0 1-1,0 0 1,0-1-1,0 0 1,-1 0-1,1 0 1,2-7 0,-5 10-79,0 1 1,-1-1 0,1 1-1,-1-1 1,0 1-1,1-1 1,-1 1 0,0-1-1,0 0 1,0 1 0,0-1-1,0 1 1,0-1 0,0 1-1,-1-1 1,1 0 0,-1 1-1,0-3 1,-1 2-26,1 1 0,0-1 1,-1 1-1,1-1 0,-1 1 0,1 0 1,-1 0-1,0 0 0,1 0 0,-1 0 1,0 0-1,0 1 0,0-1 0,0 0 1,0 1-1,1-1 0,-1 1 0,0 0 1,-3 0-1,-5-1-18,-1 2 0,1-1 0,-1 1 0,1 1 0,-1 0 0,1 0 0,0 1 0,0 0 0,0 1 0,1 0 0,-1 1 0,1 0 0,0 0 0,0 1 0,1 0 0,-10 8 0,10-7 0,0 1 0,0 0 0,0 0 0,1 0 0,0 1 0,0 0 0,1 0 0,1 1 0,-1-1 0,1 1 0,1 1 0,0-1 0,1 1 0,0-1 0,-3 16 0,6-23 1,0-1 0,0 0 0,0 1 0,0-1 0,0 0 0,0 1 0,1-1 0,-1 0 0,1 1 0,-1-1 0,1 0 0,0 0 0,0 0 0,0 0 0,0 0 0,1 0 0,-1 0 0,0 0 0,1 0 0,-1 0 0,3 1 0,-1 0 1,1-1 0,0 0 0,-1 0-1,1 0 1,0 0 0,0-1 0,0 0 0,0 1 0,0-2-1,1 1 1,3 0 0,7 0-39,1-1 1,-1 0-1,0-1 0,1-1 1,24-6-1,-23 3-842,0 0 0,-1-2 0,0 0 0,26-15 0,-21 9-2441,-1-1 0,34-31 0,-12 4-3257</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8.608"/>
    </inkml:context>
    <inkml:brush xml:id="br0">
      <inkml:brushProperty name="width" value="0.025" units="cm"/>
      <inkml:brushProperty name="height" value="0.025" units="cm"/>
    </inkml:brush>
  </inkml:definitions>
  <inkml:trace contextRef="#ctx0" brushRef="#br0">105 1 14318,'0'0'3582,"-5"14"-443,-17 47-1185,2 1 1,4 1 0,2 1 0,3 0-1,-6 122 1,17-178-2302,1-1 0,0 1 0,0 0-1,0 0 1,1-1 0,0 1 0,0-1 0,1 1 0,5 11 0,-6-17 132,-1 0-1,0 0 1,1 0 0,-1 0 0,1 0 0,0 0-1,0-1 1,-1 1 0,1-1 0,0 1 0,1-1 0,-1 1-1,0-1 1,0 0 0,0 0 0,1 0 0,-1 0 0,1-1-1,-1 1 1,0-1 0,1 1 0,-1-1 0,1 0 0,-1 0-1,1 0 1,-1 0 0,1 0 0,-1-1 0,1 1-1,-1-1 1,1 0 0,-1 0 0,0 1 0,4-3 0,17-13-9218</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8.939"/>
    </inkml:context>
    <inkml:brush xml:id="br0">
      <inkml:brushProperty name="width" value="0.025" units="cm"/>
      <inkml:brushProperty name="height" value="0.025" units="cm"/>
    </inkml:brush>
  </inkml:definitions>
  <inkml:trace contextRef="#ctx0" brushRef="#br0">139 326 12524,'0'0'7751,"-8"6"-3251,-9 7-3289,0 0-1,1 2 0,-22 23 0,34-33-1052,0-1-1,0 1 1,0 0-1,1 0 1,0 0-1,0 0 1,0 1-1,0-1 1,1 1 0,0 0-1,0 0 1,1 0-1,-1 0 1,1 0-1,1 0 1,-1 0-1,1 0 1,0 0-1,1 8 1,0-13-158,-1 0 0,1 0 0,0 1 0,0-1 0,0 0 0,0 0 0,0 0 0,0 0 0,0 0 0,0 0 0,0 0 0,0 0 0,0-1 0,1 1 0,-1 0 0,0-1 0,1 1 0,-1-1 0,0 1 0,1-1 0,-1 0 0,1 0 0,-1 1 0,0-1 0,1 0 0,-1 0 0,1 0 0,2-1 0,42-7 0,-35 3 0,-1-1 0,1 0 0,-1 0 0,0-1 0,-1 0 0,1-1 0,-2 0 0,1 0 0,10-14 0,3-7 0,34-56 0,-30 42 0,-3-2 0,-1 0 0,-3-1 0,-1-2 0,15-67 0,-94 239 0,0 46 0,56-152 0,1 1 0,0 0 0,2 1 0,0-1 0,1 0 0,1 1 0,3 24 0,-3-40-98,1-1-1,0 1 1,0-1-1,1 1 1,-1-1-1,1 0 1,-1 0-1,1 1 1,0-1-1,0 0 1,1-1-1,-1 1 1,1 0-1,-1-1 1,1 1-1,0-1 1,0 0-1,0 0 1,0 0-1,0 0 1,0 0-1,1-1 1,-1 0-1,0 1 1,1-1 0,-1 0-1,1-1 1,-1 1-1,1-1 1,0 1-1,-1-1 1,1 0-1,0-1 1,-1 1-1,1-1 1,-1 1-1,5-2 1,21-11-8748</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9.287"/>
    </inkml:context>
    <inkml:brush xml:id="br0">
      <inkml:brushProperty name="width" value="0.025" units="cm"/>
      <inkml:brushProperty name="height" value="0.025" units="cm"/>
    </inkml:brush>
  </inkml:definitions>
  <inkml:trace contextRef="#ctx0" brushRef="#br0">96 0 18065,'0'0'5445,"-32"80"-2658,13-37-801,1 5-32,3 5-481,5-2-608,8 1-673,2-5-192,4-3 0,12-4-1345,-1-6-2083,-1-9-3010,-2-3-5221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5.921"/>
    </inkml:context>
    <inkml:brush xml:id="br0">
      <inkml:brushProperty name="width" value="0.025" units="cm"/>
      <inkml:brushProperty name="height" value="0.025" units="cm"/>
    </inkml:brush>
  </inkml:definitions>
  <inkml:trace contextRef="#ctx0" brushRef="#br0">79 127 9769,'-7'-12'5851,"-65"-103"-2461,80 129-3665,-1 0 0,0 0 0,-1 0-1,-1 1 1,0 0 0,-1 0 0,-1 0 0,0 1 0,0 16 0,0 155 1357,-4-111-854,1 33 240,5-1 1,5 1-1,47 209 0,15-52 368,48 195-227,-32 9-420,-49 377 873,-34-468-53,-1-300-963,3 1 0,4-1 0,3-1 0,3 0 0,4-1 0,3-1 0,4-1 0,3-1-1,44 77 1,57 67-487,-72-130-3629,-45-69-900,-10-16-4479</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2.706"/>
    </inkml:context>
    <inkml:brush xml:id="br0">
      <inkml:brushProperty name="width" value="0.025" units="cm"/>
      <inkml:brushProperty name="height" value="0.025" units="cm"/>
    </inkml:brush>
  </inkml:definitions>
  <inkml:trace contextRef="#ctx0" brushRef="#br0">1 66 12204,'0'0'12491,"41"-52"-14989,-14 38-5574</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9.631"/>
    </inkml:context>
    <inkml:brush xml:id="br0">
      <inkml:brushProperty name="width" value="0.025" units="cm"/>
      <inkml:brushProperty name="height" value="0.025" units="cm"/>
    </inkml:brush>
  </inkml:definitions>
  <inkml:trace contextRef="#ctx0" brushRef="#br0">7 3 19314,'0'0'13453,"-6"25"-13453,18-34 0,0 0-3683,-3-1-5158</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7.198"/>
    </inkml:context>
    <inkml:brush xml:id="br0">
      <inkml:brushProperty name="width" value="0.025" units="cm"/>
      <inkml:brushProperty name="height" value="0.025" units="cm"/>
    </inkml:brush>
  </inkml:definitions>
  <inkml:trace contextRef="#ctx0" brushRef="#br0">352 0 15855,'0'0'2077,"-13"1"-332,11-1-1687,-6 0 106,1 1 1,-1 0-1,1 0 0,0 0 1,-1 1-1,1 0 1,0 1-1,0-1 1,0 1-1,0 1 1,1-1-1,-1 1 0,-9 8 1,-6 9 440,0 1 1,1 1-1,2 1 0,0 0 0,2 2 1,1 0-1,-23 49 0,29-53-434,2 1-1,0 0 0,1 0 1,1 1-1,1-1 0,2 1 0,0 1 1,1-1-1,2 0 0,3 32 1,-2-49-156,0 0 0,1 0 0,0-1 1,0 1-1,1-1 0,-1 0 1,1 0-1,1 0 0,-1 0 0,1 0 1,0-1-1,0 1 0,1-1 1,0 0-1,0 0 0,0-1 1,0 0-1,1 0 0,0 0 0,-1 0 1,1-1-1,1 0 0,-1 0 1,0-1-1,1 0 0,10 3 1,7 0-764,0-1 0,0-1 1,1 0-1,-1-2 0,1-1 1,26-4-1,11-7-4788,-5-11-1233</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7.728"/>
    </inkml:context>
    <inkml:brush xml:id="br0">
      <inkml:brushProperty name="width" value="0.025" units="cm"/>
      <inkml:brushProperty name="height" value="0.025" units="cm"/>
    </inkml:brush>
  </inkml:definitions>
  <inkml:trace contextRef="#ctx0" brushRef="#br0">54 66 16271,'0'0'7725,"-9"4"-6358,-24 21-60,32-24-1276,0-1 0,0 1-1,0 0 1,1 0 0,-1 0 0,0-1 0,0 1 0,1 0 0,-1 0 0,1 0-1,-1 0 1,1 0 0,-1 0 0,1 1 0,-1-1 0,1 0 0,0 0 0,0 0 0,0 0-1,-1 0 1,1 0 0,0 1 0,0-1 0,1 0 0,-1 0 0,0 0 0,0 0 0,0 0-1,1 0 1,-1 1 0,1-1 0,-1 0 0,1 0 0,-1 0 0,1 0 0,0 0 0,-1-1-1,1 1 1,0 0 0,0 0 0,-1 0 0,1 0 0,0-1 0,0 1 0,2 1 0,1 0-7,0 0 0,0-1 1,0 1-1,0-1 1,1 0-1,-1 0 0,0 0 1,1 0-1,-1-1 1,0 0-1,1 0 1,-1 0-1,1 0 0,-1-1 1,0 1-1,1-1 1,-1 0-1,0-1 0,0 1 1,0-1-1,6-3 1,7-3 50,-2-1 0,1 0 0,24-22 1,42-52 143,-79 87-129,-5 13-52,-6 16 106,-2 3-26,1 1 0,2-1 0,1 1 0,2 0 0,1 1 1,3-1-1,5 58 0,-2-83-23,0-1 0,1 1 0,1-1-1,0 0 1,0 0 0,12 16 0,-9-14-32,-1 0 0,0 1-1,10 26 1,-16-36-14,0 0-1,0 1 1,0-1 0,-1 1 0,0-1 0,1 1-1,-2-1 1,1 1 0,0-1 0,-1 1 0,0-1 0,0 1-1,0-1 1,-1 0 0,1 1 0,-1-1 0,-3 4-1,-1 1-21,0 0 0,0-1 0,-1 0 1,0 0-1,-1-1 0,0 0 0,0 0 0,0 0 0,-1-1 0,0-1 0,0 0 0,-1 0 0,1-1 0,-1 0 0,-17 5 0,22-8-22,0 0 0,0 0 0,0 0 0,0 0 0,0-1 0,0 0 0,0 0 0,0 0 0,0-1 0,0 0 0,0 0 0,0 0 0,0 0 0,0-1 0,1 0 0,-1 0 0,1 0 0,-1 0 0,1-1 0,0 0 1,-1 0-1,2 0 0,-1 0 0,0-1 0,1 0 0,-1 1 0,1-1 0,0-1 0,0 1 0,1 0 0,-1-1 0,1 1 0,0-1 0,-2-5 0,1 2-151,1 0 1,0 0-1,0 0 0,1 0 0,0 0 1,0 0-1,1 0 0,0 0 1,0-1-1,1 1 0,0 0 0,1 0 1,-1 0-1,2 0 0,-1 0 1,1 1-1,0-1 0,1 1 1,0 0-1,0-1 0,8-9 0,9-9-1079,1 1-1,2 1 1,0 1 0,30-21-1,2-3-774,-3-1-4156</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8.378"/>
    </inkml:context>
    <inkml:brush xml:id="br0">
      <inkml:brushProperty name="width" value="0.025" units="cm"/>
      <inkml:brushProperty name="height" value="0.025" units="cm"/>
    </inkml:brush>
  </inkml:definitions>
  <inkml:trace contextRef="#ctx0" brushRef="#br0">60 62 11275,'0'0'2055,"-4"9"395,-7 21 59,1 2-1,1 0 1,-7 48 0,12-45-1689,1-1-1,1 0 1,5 53 0,-3-86-796,0-1 0,-1 1 0,2-1 0,-1 0 0,0 1 0,0-1 0,0 1 0,0-1 0,0 1-1,0-1 1,0 0 0,0 1 0,1-1 0,-1 1 0,0-1 0,0 0 0,1 1 0,-1-1 0,0 0 0,0 1 0,1-1 0,-1 0-1,0 1 1,1-1 0,-1 0 0,0 0 0,1 0 0,-1 1 0,1-1 0,-1 0 0,0 0 0,1 0 0,-1 0 0,1 0 0,0 1 0,16-8 914,13-20 326,-14 7-1150,-1-1 0,-1 0-1,-1 0 1,-1-1 0,14-36-1,31-122-329,-41 123 119,-16 57-50,0-1 1,0 0-1,0 1 1,1-1-1,-1 0 1,0 1-1,1-1 1,-1 0-1,0 1 1,1-1-1,-1 0 1,1 1-1,-1-1 1,1 1-1,-1-1 1,1 1-1,-1-1 1,1 1-1,0 0 1,-1-1-1,1 1 1,1-1-1,10 4-9306,-5 3 2017</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8.764"/>
    </inkml:context>
    <inkml:brush xml:id="br0">
      <inkml:brushProperty name="width" value="0.025" units="cm"/>
      <inkml:brushProperty name="height" value="0.025" units="cm"/>
    </inkml:brush>
  </inkml:definitions>
  <inkml:trace contextRef="#ctx0" brushRef="#br0">117 1 12556,'0'0'10565,"-2"8"-9775,-35 107 2715,-16 61-42,45-144-3127,2 0 0,1 1 0,-1 50-1,6-81-326,0 1 0,0-1 0,0 1-1,1-1 1,-1 1 0,1-1-1,-1 0 1,1 1 0,0-1-1,0 0 1,0 0 0,0 0-1,1 0 1,-1 1 0,0-2 0,1 1-1,-1 0 1,1 0 0,0 0-1,0-1 1,-1 1 0,1-1-1,0 1 1,0-1 0,1 0-1,-1 0 1,3 2 0,-2-2-273,1-1 1,-1 1-1,0 0 1,0-1-1,1 1 1,-1-1-1,0 0 1,6-1-1,-5 1-692,0-1 1,0 0-1,-1 0 0,1 0 0,0 0 0,-1-1 1,7-3-1,16-14-9769</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9.094"/>
    </inkml:context>
    <inkml:brush xml:id="br0">
      <inkml:brushProperty name="width" value="0.025" units="cm"/>
      <inkml:brushProperty name="height" value="0.025" units="cm"/>
    </inkml:brush>
  </inkml:definitions>
  <inkml:trace contextRef="#ctx0" brushRef="#br0">36 0 16976,'0'0'12492,"-35"53"-10378,35-52-1025,16-1-993,9 0-96,4 0 0,1-13-3395,-6-9-5638</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9.951"/>
    </inkml:context>
    <inkml:brush xml:id="br0">
      <inkml:brushProperty name="width" value="0.025" units="cm"/>
      <inkml:brushProperty name="height" value="0.025" units="cm"/>
    </inkml:brush>
  </inkml:definitions>
  <inkml:trace contextRef="#ctx0" brushRef="#br0">212 94 14318,'-9'11'1953,"-20"29"-673,2 1 0,2 2 0,-31 71 0,43-85-961,2 1-1,1 0 0,1 1 0,2 0 1,1 1-1,2-1 0,-1 33 0,5-60-264,-1-1-1,2 1 1,-1 0 0,0-1-1,1 1 1,-1-1-1,1 1 1,0-1 0,0 1-1,0-1 1,1 1-1,1 2 1,-1-4-22,-1-1 0,1 1 0,0-1 0,-1 0 1,1 1-1,0-1 0,0 0 0,0 0 0,0-1 0,0 1 1,0 0-1,0-1 0,0 1 0,0-1 0,0 1 0,0-1 1,0 0-1,0 0 0,1 0 0,-1 0 0,3-1 0,8-1 177,0-1 0,0 0 1,-1-1-1,1-1 0,-1 0 0,0 0 0,0-1 0,0-1 0,-1 0 0,0 0 0,-1-1 0,13-12 0,16-16 183,56-66 0,-56 55-315,-3 0-1,-2-2 1,-2-2-1,-2-1 1,23-56-1,-80 166 13,-36 89-11,57-130 49,0 0-1,1 0 0,1 0 1,1 1-1,0 0 1,0 30-1,3-47-113,0 1 1,0-1-1,1 1 0,-1-1 0,0 1 1,1-1-1,-1 0 0,1 1 1,-1-1-1,1 0 0,0 1 0,-1-1 1,1 0-1,0 0 0,0 0 1,0 0-1,0 1 0,0-1 0,0-1 1,0 1-1,0 0 0,1 0 1,-1 0-1,2 1 0,1-1 10,0 0-1,0 0 0,0 0 1,0 0-1,-1-1 0,1 0 1,0 1-1,0-1 1,5-1-1,3 0 35,-1-1 0,0-1-1,1 1 1,-1-2 0,17-7 0,-12 2-19,0-1 0,-1 0 0,0-1 1,-1-1-1,0 0 0,-1-1 0,0 0 0,-1-1 0,-1-1 0,0 0 1,-1 0-1,-1-1 0,11-23 0,-9 12 32,-1 0 0,-1-1 0,-1 0 0,-2 0 0,0 0 0,-2-1 0,0-53 0,-18 109 352,11 76-690,3-73 99,-1 0 1,-6 40-1,-11 12-121,10-54 58,1 0 0,2 1 1,-2 44-1,7-72 212,-1-1 1,1 1-1,0-1 1,0 0-1,0 1 1,0-1-1,0 1 0,0-1 1,0 1-1,0-1 1,0 1-1,1-1 1,-1 1-1,0-1 1,0 0-1,0 1 1,0-1-1,1 1 1,-1-1-1,0 0 0,0 1 1,1-1-1,-1 1 1,0-1-1,1 0 1,-1 1-1,0-1 1,1 0-1,-1 0 1,0 1-1,1-1 0,-1 0 1,1 0-1,-1 0 1,1 1-1,16-9-138,14-22 70,-19 15-485,-2-1 0,1 0 1,9-22-1,1-26-7354,-14 27 491</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0.964"/>
    </inkml:context>
    <inkml:brush xml:id="br0">
      <inkml:brushProperty name="width" value="0.025" units="cm"/>
      <inkml:brushProperty name="height" value="0.025" units="cm"/>
    </inkml:brush>
  </inkml:definitions>
  <inkml:trace contextRef="#ctx0" brushRef="#br0">47 574 1409,'0'0'3337,"1"-8"-2104,5-20 525,1 0-1,2 1 1,20-44 0,-28 69-1425,-1-1 0,1 0 0,0 1 0,-1-1 0,1 1 0,-1-1 0,0 0 0,0 1 0,0-1 0,0 0 0,0 0 0,-1-2 0,-8-4 2014,-10 18-626,13 0-1166,-1 0-1,1 1 1,1-1 0,0 1-1,0 0 1,1 0 0,0 1 0,-3 13-1,0-2 299,4-15-570,1-1-59,-1 0-1,1 0 0,0 1 0,0-1 1,1 0-1,0 1 0,0-1 0,1 1 1,-1-1-1,2 11 0,0-16-209,0 0 0,-1-1 0,1 1 0,0 0 0,0-1 0,0 1 0,0-1 0,0 1 0,0-1 0,0 1 0,0-1 0,0 0 0,0 0 1,0 1-1,0-1 0,0 0 0,1 0 0,-1 0 0,0 0 0,0 0 0,0 0 0,0-1 0,0 1 0,0 0 0,0-1 0,0 1 0,1-1 0,31-10 228,43-33-4,-63 34-324,2 1 0,-1 0 1,1 1-1,0 0 0,1 2 0,24-8 0,-39 14 68,-1 0 0,1-1 0,-1 1-1,1 0 1,-1 0 0,1 0 0,0 0-1,-1 0 1,1 0 0,-1 0 0,1 0-1,-1 0 1,1 0 0,0 0 0,-1 0-1,1 1 1,-1-1 0,1 0 0,-1 0-1,1 1 1,-1-1 0,1 0 0,-1 1 0,1-1-1,-1 0 1,1 1 0,-1-1 0,0 0-1,1 1 1,-1-1 0,0 1 0,1-1-1,-1 1 1,1 0 0,0 23-12,2 1-70,-3-25 70,1 1 0,-1-1 1,1 1-1,-1-1 0,1 1 1,0-1-1,-1 1 0,1-1 1,0 0-1,-1 1 0,1-1 1,0 0-1,-1 0 0,1 1 1,0-1-1,0 0 0,-1 0 1,1 0-1,0 0 0,0 0 0,-1 0 1,1 0-1,0 0 0,0 0 1,-1-1-1,1 1 0,0 0 1,-1 0-1,1-1 0,0 1 1,0 0-1,-1-1 0,2 0 1,4-2-91,-1 0 0,1 0 1,-1-1-1,1 0 1,-1 0-1,0 0 1,-1-1-1,9-9 1,34-49-1526,-35 45 1040,25-36-276,-2-2 0,-3-2 0,-3-1 0,42-119 1,-125 327 4021,-10 32 205,57-155-3030,1 1 1,2-1-1,0 1 1,2 0 0,0 31-1,3-54-298,-1 0 0,1 0 0,0 0 0,0 0 0,0 0 0,1-1 0,-1 1 0,1 0 0,0-1 0,0 0 0,4 6 0,-5-8 2,0 0-1,-1 0 1,1 0-1,1 1 1,-1-1-1,0 0 1,0 0-1,0-1 1,0 1-1,1 0 1,-1 0-1,0 0 1,1-1-1,-1 1 1,1-1-1,-1 1 1,0-1-1,1 0 1,-1 1-1,1-1 1,-1 0-1,1 0 1,0 0-1,-1 0 1,1 0-1,-1-1 1,1 1-1,-1 0 1,0-1-1,1 1 1,-1-1-1,3 0 1,-3 0-11,-1 1 1,0-1 0,1 1 0,-1-1-1,0 1 1,1-1 0,-1 1 0,0 0-1,0-1 1,1 0 0,-1 1-1,0-1 1,0 1 0,0-1 0,0 1-1,1-1 1,-1 1 0,0-1 0,0 1-1,0-1 1,0 0 0,-1 1-1,1-1 1,0 1 0,0-1 0,0 1-1,0-1 1,0 1 0,-1-1 0,1 1-1,0-1 1,-1 1 0,1-1-1,0 1 1,-1-1 0,1 1 0,0-1-1,-1 1 1,1 0 0,-1-1 0,1 1-1,-2-1 1,-18-17 158,19 17-156,-18-14 45,0 0 0,1-2 0,1 0 0,0-1 0,2 0 0,0-2 0,1 0 1,0 0-1,-11-27 0,24 45-41,0 1 1,0-1 0,0 0-1,0 1 1,1-1-1,-1 0 1,1 1 0,-1-1-1,1 0 1,0 0-1,-1 1 1,1-1-1,0 0 1,0 0 0,0 0-1,1 1 1,-1-1-1,0 0 1,1 0 0,-1 0-1,1 1 1,-1-1-1,1 0 1,0 1 0,0-1-1,0 1 1,0-1-1,0 1 1,0-1 0,0 1-1,0 0 1,1-1-1,-1 1 1,0 0-1,3-1 1,4-2 88,-1 2 1,1-1-1,0 1 1,-1 0-1,1 1 0,14-2 1,-7 2-69,34-4-188,-30 4-251,1-1 1,24-6-1,-53 6-5835,-17-9 2723,10 4 26,-16-5-4306</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1.291"/>
    </inkml:context>
    <inkml:brush xml:id="br0">
      <inkml:brushProperty name="width" value="0.025" units="cm"/>
      <inkml:brushProperty name="height" value="0.025" units="cm"/>
    </inkml:brush>
  </inkml:definitions>
  <inkml:trace contextRef="#ctx0" brushRef="#br0">1 1 6342,'0'0'8936,"80"50"-8679,-38-39-225,10-3-1474,9 2-4035</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1.634"/>
    </inkml:context>
    <inkml:brush xml:id="br0">
      <inkml:brushProperty name="width" value="0.025" units="cm"/>
      <inkml:brushProperty name="height" value="0.025" units="cm"/>
    </inkml:brush>
  </inkml:definitions>
  <inkml:trace contextRef="#ctx0" brushRef="#br0">193 1 12684,'0'0'11034,"-11"4"-9379,-81 35 1229,84-35-2661,0 0 0,0 1 1,1 0-1,0 0 0,-1 0 0,2 1 0,-1 1 0,1-1 0,0 1 1,-8 11-1,13-17-233,1-1 0,-1 1 0,1 0 0,-1 0 1,1 0-1,0 0 0,-1 0 0,1-1 0,0 1 1,0 0-1,0 0 0,-1 0 0,1 0 0,0 0 1,0 0-1,0 0 0,1 0 0,-1 0 0,0 0 0,0 0 1,0 0-1,1-1 0,-1 1 0,0 0 0,1 0 1,-1 0-1,1 0 0,-1-1 0,1 1 0,-1 0 1,1 0-1,0-1 0,-1 1 0,1 0 0,0-1 0,0 1 1,-1-1-1,1 1 0,0-1 0,0 1 0,0-1 1,0 0-1,-1 1 0,1-1 0,0 0 0,0 0 1,0 1-1,0-1 0,0 0 0,1 0 0,57 3-1773,-47-4 1168,14 1-552,-15-1 919,0 0-1,1 1 1,-1 1-1,0-1 1,1 2-1,-1 0 1,0 0-1,0 1 1,19 8 0,-28-11 317,-1 1 0,0 0 0,1 0 0,-1-1 0,0 1 0,0 0 0,0 0 0,1 0 1,-1 1-1,0-1 0,-1 0 0,1 0 0,0 1 0,0-1 0,0 0 0,-1 1 0,1-1 1,-1 0-1,1 1 0,-1-1 0,1 1 0,-1-1 0,0 1 0,0-1 0,0 1 0,0 1 1,-1 1 75,1-1 0,-2 0 1,1 1-1,0-1 1,0 0-1,-1 0 1,0 0-1,0 0 1,0 0-1,0 0 1,-3 2-1,-6 7 350,0-1 0,-1-1 0,-1 0-1,-13 8 1,12-9-195,6-3-243,-1 0-1,0 0 1,0-1-1,-1 0 1,0 0-1,0-1 1,0-1-1,0 1 1,-18 2-1,64-35-7380,37-20-2921,-31 19 1154</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3.359"/>
    </inkml:context>
    <inkml:brush xml:id="br0">
      <inkml:brushProperty name="width" value="0.025" units="cm"/>
      <inkml:brushProperty name="height" value="0.025" units="cm"/>
    </inkml:brush>
  </inkml:definitions>
  <inkml:trace contextRef="#ctx0" brushRef="#br0">13 111 6246,'0'0'13063,"-3"11"-10319,-6 34-315,8-44-2314,1 1 0,0-1 1,0 1-1,0-1 0,0 0 0,0 1 1,0-1-1,1 1 0,-1-1 0,0 1 1,1-1-1,-1 0 0,1 1 0,-1-1 0,1 0 1,0 1-1,-1-1 0,1 0 0,0 0 1,0 0-1,0 0 0,0 1 0,0-1 1,0-1-1,0 1 0,0 0 0,1 0 1,-1 0-1,0 0 0,0-1 0,1 1 1,-1-1-1,0 1 0,1-1 0,-1 0 1,1 1-1,-1-1 0,1 0 0,2 0 1,3 1 86,0-1 1,0 0-1,0 0 0,0 0 1,0-1-1,9-2 1,-6 0-113,-1-1 1,0 0-1,0 0 0,-1-1 0,1 0 1,-1-1-1,0 1 0,0-2 1,-1 1-1,0-1 0,0 0 1,0 0-1,-1-1 0,0 0 1,-1 0-1,0-1 0,0 0 1,-1 1-1,0-1 0,0-1 1,-1 1-1,0 0 0,-1-1 1,2-14-1,-4 23-90,0 1 0,0-1 0,0 1 0,0-1 0,0 1 0,0-1 0,0 1 0,0-1 0,-1 1 0,1-1 0,0 1 0,0-1 0,0 1 0,-1-1 0,1 1 0,0 0 0,-1-1 0,1 1 0,0-1 0,-1 1 0,1 0 0,0-1 0,-1 1 0,1 0 0,-1 0 0,1-1 0,-1 1 0,1 0 0,0 0 0,-1 0 0,1-1 0,-1 1 0,1 0 0,-1 0 0,1 0 0,-1 0 0,1 0 0,-1 0 0,1 0 0,-1 0 0,1 0 0,-1 0 0,1 0 0,-1 1 0,1-1 0,-1 0 0,1 0 0,-1 0 0,1 1 0,-1-1 0,1 0 0,0 0 0,-1 1 0,1-1 0,-1 0 0,1 1 0,-26 19 0,19-7 0,0 0 0,1 0 0,0 1 0,1 0 0,1 0 0,0 0 0,1 1 0,0-1 0,1 1 0,0 27 0,2-40 0,0 0 0,1-1 0,-1 1 0,0 0 0,1-1 0,-1 1 0,1 0 0,0-1 0,-1 1 0,1-1 0,0 1 0,0-1 0,0 0 0,0 1 0,0-1 0,0 0 0,0 0 0,1 0 0,-1 0 0,0 0 0,1 0 0,-1 0 0,1 0 0,-1 0 0,1-1 0,-1 1 0,1 0 0,-1-1 0,1 1 0,0-1 0,-1 0 0,1 0 0,0 0 0,-1 0 0,1 0 0,0 0 0,0 0 0,-1 0 0,1 0 0,-1-1 0,3 0 0,6 0 0,0-1 0,0-1 0,-1 0 0,1 0 0,14-8 0,5-5 0,34-18 0,-59 32 0,1 0 0,-1 1 0,0-1 0,0 1 0,1 0 0,-1 0 0,1 1 0,-1-1 0,1 1 0,-1 0 0,10 1 0,-14-1 0,1 1 0,0 0 0,0-1 0,-1 1 0,1-1 0,0 1 0,-1 0 0,1 0 0,0-1 0,-1 1 0,1 0 0,-1 0 0,1 0 0,-1-1 0,0 1 0,1 0 0,-1 0 0,0 0 0,0 0 0,1 0 0,-1 0 0,0 0 0,0 0 0,0 1 0,0 31 0,-1-25 0,1-2 0,0-2 0,0 1 0,0-1 0,0 0 0,0 0 0,1 0 0,0 1 0,2 7 0,-3-12 0,0 0 0,1 1 0,-1-1 0,0 0 0,1 1 0,-1-1 0,0 1 0,1-1 0,-1 0 0,0 0 0,1 1 0,-1-1 0,1 0 0,-1 0 0,0 1 0,1-1 0,-1 0 0,1 0 0,-1 0 0,1 0 0,-1 0 0,1 0 0,-1 0 0,1 0 0,-1 0 0,0 0 0,2 0 0,20-11 0,-15 6-159,0 0-1,1 1 1,-1 0 0,1 0-1,-1 1 1,1-1 0,0 2-1,0 0 1,1 0 0,-1 0-1,0 1 1,9-1 0,-7 0-6333,-2-3-4868</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2.895"/>
    </inkml:context>
    <inkml:brush xml:id="br0">
      <inkml:brushProperty name="width" value="0.025" units="cm"/>
      <inkml:brushProperty name="height" value="0.025" units="cm"/>
    </inkml:brush>
  </inkml:definitions>
  <inkml:trace contextRef="#ctx0" brushRef="#br0">7 508 12940,'0'0'12663,"8"7"-12028,-4-4-556,-2-1-52,-1-1 0,0 1-1,1-1 1,0 0 0,-1 1 0,1-1 0,0 0 0,0 0 0,0 0 0,-1 0 0,1 0-1,0-1 1,0 1 0,0 0 0,0-1 0,1 0 0,-1 1 0,0-1 0,0 0 0,0 0-1,0 0 1,0 0 0,0-1 0,0 1 0,0-1 0,0 1 0,0-1 0,0 1 0,0-1 0,0 0-1,0 0 1,0 0 0,2-2 0,11-9 27,0 0 1,-2 0-1,1-1 0,-2-1 0,0-1 1,0 0-1,-2 0 0,1-1 0,-2 0 1,0-1-1,7-20 0,-7 11-25,-1 0 0,-1-1 0,-1-1 0,-1 1 0,-2-1 0,1-51 0,-4 74-29,0 0 0,-1 1 0,1-1 0,-1 1-1,0-1 1,0 0 0,0 1 0,0-1 0,-1 1 0,0 0-1,0 0 1,0 0 0,0-1 0,-6-5 0,6 9 1,0-1 0,0 0 1,0 0-1,-1 1 0,1-1 1,-1 1-1,1 0 0,-1 0 1,0 0-1,1 0 0,-1 0 1,0 1-1,0-1 0,0 1 1,1 0-1,-1 0 0,0 0 1,0 0-1,0 0 0,0 0 1,1 1-1,-1 0 0,0-1 1,1 1-1,-6 3 0,-2 0 14,1 1 0,0 0-1,0 0 1,1 1 0,0 0 0,0 1-1,0 0 1,1 0 0,0 1 0,-7 9-1,2-2 172,2 0-1,0 0 0,0 1 1,-13 34-1,20-42-113,0 0-1,0 1 1,1-1-1,0 1 0,1-1 1,0 1-1,0 0 1,1 0-1,0-1 1,2 13-1,-1-17-69,0 1 1,0-1-1,1 1 0,0-1 0,0 0 1,0 1-1,0-1 0,1 0 0,-1 0 0,1-1 1,0 1-1,0-1 0,1 1 0,-1-1 1,1 0-1,-1 0 0,1-1 0,0 1 1,0-1-1,8 4 0,8 2-378,1-1 0,0-1 0,0-1 0,1-1 0,29 2 0,-27-4-892,-1 1 0,0 1 1,0 2-1,28 9 0,-49-14 1269,0 0 0,0 0 0,0 0 0,0 0 0,0 0 0,0 0 0,0 1 0,0-1-1,0 1 1,-1-1 0,1 1 0,-1 0 0,1 0 0,-1-1 0,0 1 0,1 0 0,-1 0 0,0 0-1,0 1 1,-1-1 0,1 0 0,0 0 0,0 3 0,-1 2 210,1 0 0,-2 0 1,1 0-1,-1 0 0,-3 14 0,-1 19 22,5-40-253,0 0 0,0 1 1,0-1-1,0 0 1,0 0-1,0 0 0,0 1 1,1-1-1,-1 0 0,0 0 1,0 0-1,0 1 0,0-1 1,1 0-1,-1 0 0,0 0 1,0 0-1,0 0 0,1 0 1,-1 1-1,0-1 1,0 0-1,0 0 0,1 0 1,-1 0-1,0 0 0,0 0 1,1 0-1,-1 0 0,0 0 1,0 0-1,1 0 0,-1 0 1,0 0-1,0 0 0,0 0 1,1 0-1,-1-1 1,0 1-1,0 0 0,1 0 1,-1 0-1,0 0 0,0 0 1,0 0-1,0-1 0,1 1 1,-1 0-1,0 0 0,0 0 1,0 0-1,0-1 0,0 1 1,1 0-1,-1-1 1,13-9-937,-6 1-387,1-1 0,-2 1 0,1-1 0,-1-1-1,-1 1 1,0-1 0,4-12 0,4-33-2129,-13 50 3891,1 1-1,-1 0 1,0-1-1,-1 1 1,1 0-1,-1 0 1,-2-8-1,2 12-136,1 0-1,-1 0 0,0 0 0,1 0 0,-1 0 0,0 0 0,0 0 0,1 1 0,-1-1 1,0 0-1,0 1 0,0-1 0,0 1 0,0-1 0,0 1 0,0-1 0,0 1 0,0-1 1,0 1-1,0 0 0,0 0 0,0 0 0,0-1 0,0 1 0,0 0 0,-1 0 0,1 0 0,0 1 1,0-1-1,0 0 0,0 0 0,0 1 0,-2 0 0,-1 0 147,0 0 0,1 0 0,-1 1 0,0-1 0,1 1 0,-1 0 0,1 0 0,-4 3 1,1 1 74,1 0 1,0-1 0,1 2 0,-1-1 0,1 0 0,-4 10 0,6-13-385,1 0 0,0 0 0,-1 0 0,1 0 0,1 0-1,-1 0 1,0 0 0,1 0 0,-1 0 0,1 0 0,0 1 0,0-1 0,0 0 0,1 0 0,-1 0 0,1 0 0,0 0-1,1 4 1,-1-5-83,1 0 0,0-1 0,0 1-1,0-1 1,0 0 0,0 1-1,1-1 1,-1 0 0,0 0 0,0 0-1,1-1 1,-1 1 0,0-1-1,1 1 1,-1-1 0,1 0 0,-1 0-1,1 0 1,-1 0 0,5-1 0,54-8 260,-43 3-392,-1-1 0,-1-1 0,1-1 1,-1 0-1,-1-1 0,0-1 1,0 0-1,-1-1 0,-1 0 0,0-2 1,0 1-1,-1-1 0,-1-1 0,10-17 1,-18 19-80,-17 23 180,-20 25 261,18-15 271,-25 42 1,37-54-356,0 0 0,0 1 0,1-1-1,0 1 1,1 0 0,-1-1 0,2 1 0,-2 18 0,3-26-171,0 0 1,0 0 0,0 0 0,0 0-1,0 0 1,1 1 0,-1-1-1,0 0 1,1 0 0,-1 0 0,1 0-1,0 0 1,-1 0 0,1 0 0,-1 0-1,1-1 1,0 1 0,0 0-1,0 0 1,0 0 0,-1-1 0,1 1-1,0-1 1,0 1 0,0 0-1,0-1 1,0 0 0,0 1 0,1-1-1,-1 0 1,0 1 0,0-1 0,0 0-1,0 0 1,0 0 0,0 0-1,1 0 1,-1 0 0,0 0 0,0 0-1,2-1 1,3 0 34,1 0-1,-1 0 1,1-1-1,-1 0 1,1 0-1,8-5 1,4-4-49,-1-1 0,0 0 0,-1-2 0,0 0 0,-1-1 0,-1-1 1,0 0-1,18-26 0,89-153-2074,-120 191 2007,38-72-1190,-40 71 1216,-6 9 59,-8 11 79,-30 41 364,4 1 0,2 3 1,2 1-1,3 1 1,3 2-1,3 1 1,-24 84-1,49-142-458,-1 3 0,0 0 0,1 1 0,0 0 0,0-1 0,1 1 0,1 0 0,0 0 0,0 0 0,3 14 0,-2-24 0,-1 0 0,1 0 0,-1 0 0,1 0 0,-1 0 0,1 0 0,0 0 0,0 0 0,0 0 0,-1 0 0,1 0 0,0-1 0,0 1 0,0 0 0,0-1 0,0 1 0,0-1 0,0 1 0,1-1 0,-1 1 0,0-1 0,0 0 0,0 0 0,0 1 0,0-1 0,1 0 0,-1 0 0,0 0 0,0 0 0,0 0 0,1-1 0,-1 1 0,0 0 0,0-1 0,0 1 0,0 0 0,0-1 0,0 1 0,0-1 0,0 0 0,0 1 0,0-1 0,0 0 0,1-1 0,5-2 0,0 0 0,-1-1 0,0 1 0,1-2 0,6-7 0,35-50 0,-3-2 0,62-119 0,-13 20 0,-90 158 0,45-74 0,105-131 0,-131 189-12,-25 33-9,-29 44 27,-121 208 28,126-210-36,2 2 0,2 1 1,-15 62-1,29-74 2,13-29 0,-5-15 0,1 0 0,0 0 0,0 0 0,-1 0 0,1 0 0,0 0 0,0 0 0,-1 0 0,1 0 0,0-1 0,0 1 0,-1 0 0,1-1 0,0 1 0,-1 0 0,1-1 0,-1 1 0,1-1 0,0 1 0,-1-1 0,1 1 0,-1-1 0,1 1 0,-1-1 0,1 0 0,5-7 0,0 1 0,-1-1 0,0 0 0,0-1 0,-1 1 0,0-1 0,0 0 0,-1 0 0,4-17 0,-1-2 0,-1 0 0,0-31 0,-2 35 0,-2 16 0,0-1 0,0 1 0,-1-1 0,0 1 0,0-1 0,-1 1 0,0-1 0,-3-11 0,6 22-165,0-1 1,-1 1-1,1-1 0,0 1 1,0-1-1,0 0 0,0 0 0,0 0 1,1 0-1,-1 0 0,0-1 1,0 1-1,1-1 0,-1 1 1,5-1-1,41 4-4232,-46-4 4179,20 1-3006,1-1 0,24-3-1,-40 2 2779,0-1-1,0 1 0,0-1 1,0 0-1,-1-1 0,8-3 0,12-17 10365,-27 23-9677,0 1-1,0 0 1,0-1 0,0 1 0,0 0 0,0 0-1,0 0 1,0 0 0,0 0 0,0 0 0,0 0 0,1 0-1,-1 1 1,0-1 0,1 0 0,-1 0 0,1 1-1,-1-1 1,1 0 0,0 0 0,0 1 0,-1-1-1,1 1 1,0 1 0,1 35 583,1-35-819,-1 0 0,1 0 1,-1-1-1,1 1 0,0-1 0,0 1 1,0-1-1,0 1 0,0-1 1,1 0-1,-1 0 0,1 0 1,5 2-1,45 21-649,1 1 7,-52-25 683,0 0-1,0 0 1,0 1-1,0-1 1,0 1 0,-1-1-1,1 1 1,0-1-1,-1 1 1,1 0 0,-1 0-1,0 0 1,0 0-1,0 0 1,0 0 0,0 0-1,0 0 1,0 1-1,-1-1 1,1 0 0,-1 1-1,1-1 1,-1 0-1,0 0 1,0 1 0,0-1-1,0 0 1,-1 3-1,0-2 97,-1 0 0,0 0 0,0-1 0,0 1 0,0-1-1,0 1 1,0-1 0,-1 0 0,1 0 0,-1 0-1,1 0 1,-1 0 0,0-1 0,0 1 0,0-1-1,0 0 1,0 0 0,0 0 0,-5 1 0,-17 4 148,0 0 1,-33 1-1,0-9-1525,55 1 698,-1 0 1,1 0-1,0 0 0,-1 0 0,1 0 0,0-1 0,0 1 0,0-1 0,0 0 0,0 0 0,-5-4 0,-13-22-11474</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3.582"/>
    </inkml:context>
    <inkml:brush xml:id="br0">
      <inkml:brushProperty name="width" value="0.025" units="cm"/>
      <inkml:brushProperty name="height" value="0.025" units="cm"/>
    </inkml:brush>
  </inkml:definitions>
  <inkml:trace contextRef="#ctx0" brushRef="#br0">170 0 13997,'3'2'6163,"-3"19"-3438,-4 20-1641,-15 42 1341,-43 113-1,35-119-716,-29 136-1,54-207-1658,1-1 1,1 0-1,-1 1 0,1-1 0,0 1 1,0-1-1,1 1 0,0 5 0,0-10-46,-1 0-1,1 0 0,0 0 0,-1 0 1,1 0-1,0 0 0,0 0 0,-1 0 1,1 0-1,0 0 0,0 0 0,0-1 1,0 1-1,0 0 0,0-1 1,1 1-1,-1-1 0,0 1 0,0-1 1,0 1-1,0-1 0,1 0 0,-1 0 1,0 0-1,0 1 0,1-1 1,-1 0-1,0-1 0,0 1 0,1 0 1,-1 0-1,0 0 0,0-1 0,0 1 1,1-1-1,-1 1 0,0-1 0,0 1 1,2-2-1,8-3-2,1-1 0,0 0 0,-1 0 0,0-1 0,-1-1 0,0 0 0,0 0 0,10-12 0,71-84 0,-79 89 0,39-48 0,-2-3 0,-3-2 0,37-76 0,-137 208-9684,27-31 4709,0 0-1698</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4.266"/>
    </inkml:context>
    <inkml:brush xml:id="br0">
      <inkml:brushProperty name="width" value="0.025" units="cm"/>
      <inkml:brushProperty name="height" value="0.025" units="cm"/>
    </inkml:brush>
  </inkml:definitions>
  <inkml:trace contextRef="#ctx0" brushRef="#br0">1 107 9545,'0'0'14147,"1"10"-12343,10 181 844,-11-190-2645,0-1 0,0 0 0,1 0-1,-1 0 1,0 0 0,0 1 0,0-1 0,1 0 0,-1 0-1,0 0 1,0 0 0,1 0 0,-1 0 0,0 0 0,0 0-1,1 0 1,-1 0 0,0 0 0,0 0 0,1 0 0,-1 0 0,0 0-1,0 0 1,1 0 0,-1 0 0,0 0 0,0 0 0,1 0-1,-1 0 1,0 0 0,0 0 0,0 0 0,1-1 0,-1 1 0,0 0-1,0 0 1,0 0 0,1 0 0,-1-1 0,0 1 0,0 0-1,0 0 1,0-1 0,0 1 0,1 0 0,-1 0 0,0 0 0,0-1-1,0 1 1,0 0 0,0 0 0,0-1 0,11-11 70,12-25-112,-1-2 1,-2 0-1,22-60 0,-42 98-9,0 4 31,0 0 0,-1 0 0,2 1 0,-1-1 0,0 0-1,1 1 1,-1-1 0,1 0 0,0 0 0,0 0 0,1 0-1,-1 0 1,1 0 0,2 5 0,-2-6 28,1-1-1,-1 1 1,0-1 0,1 1 0,0-1-1,-1 0 1,1 0 0,0 0 0,-1 0-1,1 0 1,0-1 0,0 1 0,0-1-1,0 0 1,0 0 0,-1 0 0,5 0-1,4-1 96,1 0-1,0 0 1,-1-1-1,1-1 1,-1 0-1,0-1 0,0 0 1,21-11-1,-26 12-34,-1 0 0,1 0 0,-1-1 0,0 0 0,0 0 0,0 0 0,0 0 0,-1-1 0,1 0 0,-1 0 0,-1 0 0,1-1 0,-1 1 0,0-1 0,0 0-1,0 1 1,3-14 0,-6 19-68,0 0 0,0 0 1,0 0-1,0-1 0,0 1 0,0 0 0,0 0 0,1 0 0,-1-1 0,0 1 0,0 0 0,0 0 0,0 0 0,0 0 0,0-1 0,0 1 0,-1 0 0,1 0 0,0 0 0,0-1 0,0 1 0,0 0 1,0 0-1,0 0 0,0 0 0,0-1 0,0 1 0,0 0 0,-1 0 0,1 0 0,0 0 0,0 0 0,0-1 0,0 1 0,0 0 0,-1 0 0,1 0 0,0 0 0,0 0 0,0 0 0,-1 0 0,1 0 1,0 0-1,0 0 0,-1 0 0,-10 4 4,-11 11-48,10-3 92,0 0 1,1 0-1,1 1 0,0 0 0,1 1 1,0 0-1,1 1 0,1 0 0,-9 25 1,15-40-40,1 1 0,0-1 1,0 1-1,0 0 0,0-1 0,0 1 1,0-1-1,0 1 0,0-1 1,0 1-1,0 0 0,1-1 1,-1 1-1,0-1 0,0 1 1,0-1-1,1 1 0,-1-1 0,0 1 1,1-1-1,-1 1 0,0-1 1,1 1-1,-1-1 0,1 1 1,-1-1-1,0 0 0,1 1 0,-1-1 1,1 0-1,-1 1 0,1-1 1,0 0-1,-1 0 0,1 0 1,-1 1-1,1-1 0,-1 0 1,1 0-1,0 0 0,-1 0 0,1 0 1,-1 0-1,1 0 0,-1 0 1,1 0-1,0 0 0,-1-1 1,1 1-1,-1 0 0,1 0 1,-1 0-1,2-1 0,33-10 258,-8-5-231,0-1 0,-1-1 1,-1-1-1,-1-2 0,-1 0 1,35-41-1,-41 45-37,-14 19-32,-4 10-36,-4 15-30,-13 20 210,-11 37 312,27-76-400,0-1 1,0 0-1,1 1 0,1-1 0,-1 1 0,1-1 0,0 1 0,1-1 0,1 9 0,-2-16-26,1 1 0,-1 0 0,1-1 0,-1 1 0,1-1 0,-1 1 0,1 0 0,-1-1 0,1 1 0,0-1 0,-1 1 0,1-1 0,-1 0 0,1 1 0,0-1 0,0 0 0,-1 1 0,1-1 0,0 0 0,0 0 0,-1 0 0,1 1 0,0-1 0,0 0 0,-1 0 0,1 0 0,0 0 0,0 0 0,0-1 0,-1 1 0,1 0 0,0 0 0,0 0 0,-1-1 0,1 1 0,0 0 0,-1-1 0,1 1 0,0-1 0,-1 1 0,1-1 0,0 0 0,28-20 0,-26 17-425,0-1 1,-1 1-1,0-1 1,0 1-1,0-1 0,2-9 1,0-54-9540,-4 64 9362,0-45-8954</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4.607"/>
    </inkml:context>
    <inkml:brush xml:id="br0">
      <inkml:brushProperty name="width" value="0.025" units="cm"/>
      <inkml:brushProperty name="height" value="0.025" units="cm"/>
    </inkml:brush>
  </inkml:definitions>
  <inkml:trace contextRef="#ctx0" brushRef="#br0">0 1 14862,'0'0'10698,"69"41"-11435,-35-26-2337,0-3-2372,4 1-4131</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4.966"/>
    </inkml:context>
    <inkml:brush xml:id="br0">
      <inkml:brushProperty name="width" value="0.025" units="cm"/>
      <inkml:brushProperty name="height" value="0.025" units="cm"/>
    </inkml:brush>
  </inkml:definitions>
  <inkml:trace contextRef="#ctx0" brushRef="#br0">247 306 10634,'0'0'4516,"-10"6"-314,-2 2-3178,-64 45 4369,68-47-4895,0 1 1,0 0-1,0 1 1,1-1-1,0 2 0,0-1 1,-5 10-1,12-17-489,-1-1 0,1 1 0,-1 0 0,1 0 0,0-1 0,0 1 0,-1 0 0,1 0 0,0 0 0,0-1 0,0 1 0,0 0 0,0 0 0,0 0 0,0 0 0,0-1-1,0 1 1,0 0 0,0 0 0,1 0 0,-1 0 0,0-1 0,1 1 0,-1 0 0,1 0 0,-1-1 0,0 1 0,1 0 0,-1-1 0,1 1 0,0 0 0,-1-1 0,1 1 0,0-1 0,-1 1 0,1-1 0,0 1 0,-1-1 0,1 0 0,0 1 0,0-1-1,0 0 1,-1 0 0,1 1 0,0-1 0,0 0 0,0 0 0,0 0 0,1 0 0,60 3-1082,-33-3 230,-19 1 694,0 1-1,0 1 1,-1-1 0,1 1-1,0 1 1,-1 0-1,0 0 1,0 1 0,13 9-1,-19-12 193,-1-1 1,0 1-1,0 0 0,0 0 0,0 1 1,0-1-1,0 0 0,0 1 0,-1-1 1,1 1-1,-1-1 0,0 1 0,0-1 1,0 1-1,0 0 0,0 0 0,-1 0 1,1-1-1,-1 1 0,0 0 0,1 0 1,-1 0-1,-1 0 0,1 0 0,0 0 1,-1 0-1,1-1 0,-1 1 0,0 0 1,0 0-1,0-1 0,0 1 0,-1 0 1,1-1-1,-1 1 0,0-1 0,-3 4 1,-5 6 196,-2 0 1,0-1-1,0 0 1,-1 0-1,0-2 1,-1 0-1,0 0 1,0-1-1,-1-1 1,0-1-1,-1 0 1,1 0-1,-1-2 1,0 0-1,0-1 1,0 0-1,-19-1 1,34-2-244,-1 1-1,1-2 1,-1 1 0,1 0-1,-1 0 1,1 0 0,0-1 0,-1 1-1,1-1 1,-1 1 0,1-1-1,0 1 1,-1-1 0,1 0-1,0 0 1,0 1 0,0-1-1,-1 0 1,1 0 0,0 0 0,0-1-1,0 1 1,-1-2 0,1 0-20,0 0 1,0 1 0,0-1-1,1 0 1,-1 0 0,1 1 0,0-1-1,0 0 1,0 0 0,0 0-1,1-5 1,1-3-191,1 0 1,0 0-1,1 0 0,0 1 1,9-17-1,77-118-7652,-28 47-680,-18 24-1224</inkml:trace>
  <inkml:trace contextRef="#ctx0" brushRef="#br0" timeOffset="1">488 1 14286,'0'0'3197,"-3"8"-549,-47 113-334,-34 97 4249,76-190-5936,1 1-1,0 0 1,3 0-1,0 1 1,1 55-1,3-82-755,0-1 0,1 1 0,-1 0 0,0 0 1,1-1-1,0 1 0,-1 0 0,1-1 0,0 1 0,1-1 0,-1 1 0,0-1 0,1 1 0,-1-1 1,1 0-1,0 0 0,0 0 0,0 0 0,0 0 0,0 0 0,0 0 0,0-1 0,1 1 1,-1-1-1,1 1 0,-1-1 0,1 0 0,-1 0 0,1 0 0,0 0 0,-1-1 0,1 1 0,0-1 1,0 0-1,-1 0 0,1 0 0,4 0 0,0 0-478,0-1-1,0 0 1,0 0 0,0-1-1,0 0 1,0 0 0,-1 0-1,1-1 1,-1 0 0,0-1-1,0 1 1,0-1 0,0 0-1,6-6 1,17-22-8735</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5.946"/>
    </inkml:context>
    <inkml:brush xml:id="br0">
      <inkml:brushProperty name="width" value="0.025" units="cm"/>
      <inkml:brushProperty name="height" value="0.025" units="cm"/>
    </inkml:brush>
  </inkml:definitions>
  <inkml:trace contextRef="#ctx0" brushRef="#br0">171 355 12588,'-10'7'7180,"-13"7"-4946,-58 40 3610,76-51-5471,0 1 1,0 0 0,0 0-1,1 1 1,0-1 0,0 1-1,0 0 1,0 0-1,1 0 1,0 1 0,0-1-1,-4 12 1,7-17-372,0 1 0,0-1 0,0 1 0,-1-1 0,1 1 0,0-1 0,0 1-1,1-1 1,-1 1 0,0-1 0,0 1 0,0-1 0,0 1 0,0-1 0,0 0 0,1 1 0,-1-1 0,0 1 0,0-1 0,1 1 0,-1-1 0,0 0 0,1 1 0,-1-1-1,0 1 1,1-1 0,-1 0 0,1 0 0,-1 1 0,1-1 0,-1 0 0,1 1 0,23 2 14,23-13-32,-31 0-224,0 0 0,0-1-1,-1-1 1,0 0 0,-1-2 0,0 1-1,-1-1 1,-1-1 0,-1-1 0,0 1 0,15-29-1,-64 101 704,30-48-264,0 0 1,1 1-1,1 0 1,-1 1-1,2-1 1,-1 1-1,2 0 0,-1 0 1,2 1-1,-1-1 1,-1 15-1,5-25-198,0 0 0,0-1 0,0 1 0,0 0 0,0 0-1,0-1 1,0 1 0,0 0 0,0 0 0,0-1 0,0 1 0,1 0 0,-1 0-1,0-1 1,1 1 0,-1 0 0,0-1 0,1 1 0,-1-1 0,1 1-1,-1 0 1,1-1 0,-1 1 0,1-1 0,-1 1 0,1-1 0,0 1-1,-1-1 1,1 0 0,1 1 0,26-3 6,27-24-14,-19 3 7,52-43 0,-75 55 0,0-1 0,-1 0 0,-1-1 0,0 0 0,-1 0 0,17-29 0,-28 42 0,1 0 0,0 0 0,0 0 0,0 0 0,0 0 0,0 0 0,0 0 0,0 0 0,-1 0 0,1 0 0,0 0 0,0 0 0,0 0 0,0 0 0,0 0 0,0 0 0,0 0 0,-1 0 0,1 0 0,0 0 0,0 0 0,0 0 0,0 0 0,0 0 0,0 0 0,-1 0 0,1 0 0,0 0 0,0 0 0,0 0 0,0 0 0,0 0 0,0-1 0,0 1 0,0 0 0,0 0 0,0 0 0,-1 0 0,1 0 0,0 0 0,0 0 0,0 0 0,0-1 0,0 1 0,0 0 0,0 0 0,0 0 0,0 0 0,0 0 0,0 0 0,0 0 0,0-1 0,0 1 0,0 0 0,0 0 0,-10 7 0,-3 6 0,1 0 0,0 2 0,1-1 0,-9 17 0,15-22 0,-1 1 0,1 0 0,1 0 0,0 0 0,0 0 0,1 0 0,1 1 0,-3 13 0,5-22 0,0-1 0,0 1 0,1-1 0,-1 0 0,0 1 0,0-1 0,1 0 0,-1 1 0,1-1 0,-1 0 0,1 1 0,0-1 0,-1 0 0,1 0 0,0 0 0,0 0 0,0 0 0,0 0 0,0 0 0,0 0 0,0 0 0,0 0 0,0 0 0,1-1 0,-1 1 0,0 0 0,0-1 0,1 1 0,-1-1 0,0 1 0,1-1 0,-1 0 0,1 0 0,-1 0 0,0 1 0,1-1 0,-1-1 0,1 1 0,-1 0 0,0 0 0,1 0 0,1-1 0,5 0 0,1 0 0,-1-1 0,0 0 0,0 0 0,0-1 0,8-4 0,-1-1 0,0 0 0,-1-2 0,-1 1 0,0-2 0,18-17 0,-26 22 0,1 0 0,-1 0 0,0 0 0,0-1 0,0 1 0,-1-1 0,0-1 0,-1 1 0,1 0 0,-1-1 0,-1 0 0,0 1 0,2-11 0,-4 18 0,0 0 0,0 0 0,0 0 0,0 0 0,0-1 0,0 1 0,0 0 0,0 0 0,0 0 0,0 0 0,0 0 0,0 0 0,0-1 0,0 1 0,0 0 0,0 0 0,0 0 0,0 0 0,0 0 0,0 0 0,0-1 0,0 1 0,0 0 0,0 0 0,0 0 0,0 0 0,0 0 0,-1 0 0,1 0 0,0 0 0,0-1 0,0 1 0,0 0 0,0 0 0,0 0 0,0 0 0,-1 0 0,1 0 0,0 0 0,0 0 0,0 0 0,0 0 0,0 0 0,-1 0 0,1 0 0,0 0 0,0 0 0,0 0 0,0 0 0,0 0 0,0 0 0,-1 0 0,1 0 0,0 0 0,0 0 0,0 0 0,0 0 0,0 0 0,0 0 0,0 1 0,-1-1 0,1 0 0,0 0 0,0 0 0,-13 10 0,-10 15 0,-28 49 0,47-68 0,1 1 0,-1 0 0,1 0 0,0 0 0,1 0 0,0 1 0,0-1 0,0 1 0,0 10 0,2-17 0,0 0 0,1-1 0,-1 1 0,0-1 0,1 1 0,-1-1 0,1 1 0,-1-1 0,1 1 0,-1-1 0,1 0 0,-1 1 0,1-1 0,-1 0 0,1 1 0,0-1 0,-1 0 0,1 1 0,-1-1 0,1 0 0,0 0 0,-1 0 0,1 0 0,0 0 0,-1 0 0,1 0 0,0 0 0,-1 0 0,1 0 0,0 0 0,-1 0 0,2-1 0,24-3 0,-12-2 0,0 0 0,0-1 0,-1 0 0,0-1 0,-1 0 0,0-1 0,13-13 0,2-3 0,42-52 0,-42 42 0,-2-1 0,-1-1 0,-2-2 0,-1 0 0,26-74 0,-37 78 0,-10 19 0,-5 14 0,-4 9 0,-4 8 0,0 1 0,2 0 0,-1 1 0,2 0 0,0 1 0,1 0 0,1 0 0,-7 25 0,-1 9 0,-17 101 0,11 61 0,16-130 0,-34 162 0,34-222 0,-1 0 0,-1-1 0,-1 1 0,-1-1 0,-1-1 0,-1 0 0,-1-1 0,-1 0 0,-1-1 0,-35 36 0,49-54 0,-1 0 0,1 0 0,-1-1 0,0 1 0,0 0 0,0-1 0,0 0 0,0 1 0,0-1 0,0 0 0,0 0 0,0 0 0,-1 0 0,1-1 0,0 1 0,-1-1 0,1 1 0,0-1 0,-3 0 0,3 0 0,1-1 0,0 0 0,-1 1 0,1-1 0,0 0 0,0 0 0,-1 0 0,1 0 0,0 0 0,0 0 0,0 0 0,0 0 0,0 0 0,1-1 0,-1 1 0,0 0 0,0 0 0,1-1 0,-1 1 0,1-1 0,-1 1 0,1-2 0,-4-13 0,2 0 0,0 0 0,1-1 0,1-20 0,0 25 0,2-23 0,1 0 0,2 1 0,1-1 0,1 1 0,2 1 0,2-1 0,1 2 0,1-1 0,2 2 0,1 0 0,2 0 0,0 2 0,2 0 0,2 2 0,0 0 0,2 1 0,43-36 0,-64 59-12,37-30-2225,-29 23 607,-1 0 0,1-1-1,-1 0 1,-1-1 0,0 0-1,8-15 1,2-13-6265</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6.274"/>
    </inkml:context>
    <inkml:brush xml:id="br0">
      <inkml:brushProperty name="width" value="0.025" units="cm"/>
      <inkml:brushProperty name="height" value="0.025" units="cm"/>
    </inkml:brush>
  </inkml:definitions>
  <inkml:trace contextRef="#ctx0" brushRef="#br0">424 0 14926,'3'1'407,"-1"1"0,1-1 0,0 0-1,0 1 1,0 0 0,-1 0 0,1 0 0,-1 0-1,0 0 1,1 0 0,-1 0 0,0 1 0,0-1 0,3 6-1,2 1 544,10 11 289,-2 1 0,0 1 0,-1 0 0,-1 1 0,19 46 0,-26-52-926,0 1 0,-1 0 0,-2 0 0,0 1 0,0-1 0,-2 1 0,0-1 1,-1 1-1,-4 24 0,-3-5-273,-2 0 0,-1-1 0,-2 0 0,-2-1 0,-1-1 0,-20 35 0,-129 193-96,140-227 39,-91 125-1416,97-139 141,-1 0 0,-1-2-1,-1 0 1,-39 29 0,2-16-13539</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38.258"/>
    </inkml:context>
    <inkml:brush xml:id="br0">
      <inkml:brushProperty name="width" value="0.025" units="cm"/>
      <inkml:brushProperty name="height" value="0.025" units="cm"/>
    </inkml:brush>
  </inkml:definitions>
  <inkml:trace contextRef="#ctx0" brushRef="#br0">6989 658 6983,'-426'-135'6351,"-579"-141"-4380,618 194-331,-609-47-1,-404 93-2254,1128 46 608,-499 83 0,594-57 52,2 7 0,2 9 0,-296 130-1,408-153 92,2 3-1,1 2 1,1 3-1,2 2 0,2 3 1,-81 82-1,106-94-121,2 2 0,1 0-1,1 2 1,2 1 0,2 1 0,1 0-1,1 1 1,2 1 0,2 1 0,2 0-1,1 1 1,-6 49 0,13-50 94,1 1 0,2-1 0,1 0 0,3 1 0,1-1 0,2 0 0,1-1 0,2 1 0,2-2 0,1 1 0,3-2 0,0 0 0,2 0 0,2-2 0,1 0 0,30 37 0,-7-14 81,4-2 1,1-2-1,3-2 0,82 64 0,-54-57-77,2-4 0,155 78 0,-72-59-52,3-8 0,3-7 0,217 44 0,-41-33 352,530 36-1,360-70 618,-4-104-545,-911 26-110,567-154 1,-729 150 119,-3-8-1,275-137 0,-361 154-356,-2-3 0,-1-3 0,-3-3 0,-1-2 0,-3-4 0,-3-1-1,-1-4 1,47-63 0,-80 88-109,-1 0 1,-2-1-1,-1-1 0,-2-1 0,-1 0 0,-2-2 1,-2 1-1,-1-2 0,7-49 0,-14 63 38,-2 0 0,0-1 1,-2 1-1,-1-1 0,-1 1 0,-1 0 0,-1 0 0,-1 0 0,-2 0 0,0 1 1,-2 0-1,0 1 0,-1-1 0,-2 2 0,-21-33 0,9 25 47,-1 1 0,-1 1 0,-2 1 0,0 1 0,-2 2 0,-1 1 0,-1 1 0,0 2 0,-2 1 0,-47-19 0,-9 3-42,0 3 1,-186-38 0,-222 1-1266,-5 38-5145,163 13-2934,170 6-1387</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38.819"/>
    </inkml:context>
    <inkml:brush xml:id="br0">
      <inkml:brushProperty name="width" value="0.025" units="cm"/>
      <inkml:brushProperty name="height" value="0.025" units="cm"/>
    </inkml:brush>
  </inkml:definitions>
  <inkml:trace contextRef="#ctx0" brushRef="#br0">0 0 13485,'174'228'8988,"16"-17"-6175,219 182-2475,-219-193-2192,-132-136-4993,-50-55 862</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39.182"/>
    </inkml:context>
    <inkml:brush xml:id="br0">
      <inkml:brushProperty name="width" value="0.025" units="cm"/>
      <inkml:brushProperty name="height" value="0.025" units="cm"/>
    </inkml:brush>
  </inkml:definitions>
  <inkml:trace contextRef="#ctx0" brushRef="#br0">1 493 15567,'4'13'1863,"2"1"-1254,-1-1 1,2 0-1,0 0 1,0 0 0,1-1-1,0 0 1,1-1-1,1 0 1,0 0-1,21 17 1,-10-13-147,1 0 0,1-2 0,0-1 0,0 0 0,2-2 0,-1-1 0,1 0 0,0-2 0,1-1 0,0-1 0,0-2 0,0 0 0,0-1 0,36-4 0,-51 2-432,-1-1 1,0-1-1,0 0 1,0-1-1,0 0 0,0 0 1,0-1-1,-1 0 1,1-1-1,-1 0 0,-1 0 1,1-1-1,-1 0 0,10-9 1,-8 5 24,-1-1-1,-1 0 1,0 0 0,0-1-1,-1 0 1,-1 0 0,0 0-1,0-1 1,5-20 0,-1-12 54,-2-1-1,-1 0 1,-3 0 0,-1-1 0,-5-54 0,-10 19-883,8 69 117,2-1 1,-1 1-1,2-1 1,0 1 0,0-1-1,2 0 1,2-19 0,7-1-7647</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4.884"/>
    </inkml:context>
    <inkml:brush xml:id="br0">
      <inkml:brushProperty name="width" value="0.025" units="cm"/>
      <inkml:brushProperty name="height" value="0.025" units="cm"/>
    </inkml:brush>
  </inkml:definitions>
  <inkml:trace contextRef="#ctx0" brushRef="#br0">14 1 6278,'2'0'11275,"1"4"-9386,-3 23-864,0 4 1089,0 13-800,0 2-450,0 4-639,-3 1-129,1-3-64,-1-1 0,3-8 0,0-1-32,-1-10-705,0-8-704,1-12-513,-5-8-1089,1-2-2114</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0.266"/>
    </inkml:context>
    <inkml:brush xml:id="br0">
      <inkml:brushProperty name="width" value="0.025" units="cm"/>
      <inkml:brushProperty name="height" value="0.025" units="cm"/>
    </inkml:brush>
  </inkml:definitions>
  <inkml:trace contextRef="#ctx0" brushRef="#br0">0 272 18225,'1'9'1591,"-1"-7"-1455,0 1-1,1-1 0,-1 1 1,0-1-1,1 0 1,0 1-1,-1-1 1,1 0-1,0 1 1,0-1-1,1 0 1,-1 0-1,0 0 1,1 0-1,-1 0 0,4 3 1,-2-3-9,1 0 0,-1-1-1,1 1 1,-1-1 0,1 0 0,0 0 0,-1 0 0,1-1-1,0 1 1,0-1 0,0 0 0,-1 0 0,7 0 0,4-2 92,-1 0 1,1 0 0,-1-1-1,1-1 1,-1 0-1,0-1 1,0-1 0,-1 0-1,0 0 1,21-15 0,-20 12-206,0-1 0,-1 0 0,0-1 0,-1-1 0,0 0 0,0 0 0,-2-1 0,1 0 1,7-15-1,-15 23-20,1-1 0,-1 1 0,0 0 0,0 0 0,-1-1 1,1 1-1,-1-1 0,-1 1 0,1-1 0,-1 0 0,0 1 0,0-1 1,0 1-1,-3-11 0,2 13 1,0 1 0,0-1 0,0 0 0,-1 0-1,0 0 1,1 1 0,-1-1 0,0 1 0,0-1 0,0 1 0,-1 0 0,1 0 0,0 0 0,-1 0 0,0 0 0,1 1 0,-1-1 0,0 1 0,0 0 0,0-1 0,1 1 0,-2 1-1,1-1 1,0 0 0,0 1 0,0-1 0,-4 1 0,2 0 3,-1 0 1,0 0-1,1 0 0,-1 1 0,0 0 0,1 0 1,-1 0-1,0 1 0,1-1 0,0 1 1,-1 1-1,1-1 0,-9 7 0,6-3 48,-1 1 0,2-1-1,-1 2 1,1-1 0,0 1 0,0 0-1,-6 12 1,3-4 125,1 1 0,1 0 0,0 1 0,1-1 0,1 1 0,1 1-1,0-1 1,-1 22 0,5-33-73,0-1-1,1 1 0,0-1 0,0 1 1,0 0-1,1-1 0,0 1 0,0-1 1,1 0-1,0 1 0,3 5 0,-3-9-70,-1 0 0,2 0 1,-1 0-1,0 0 0,1-1 0,-1 1 0,1-1 0,0 0 0,0 0 0,-1 0 0,2 0 0,-1 0 0,0 0 0,0-1 0,0 0 0,1 1 0,-1-1 0,1-1 0,-1 1 0,1 0 0,5-1 0,6 2 33,0-2-1,1 0 1,-1 0 0,0-2-1,0 0 1,0-1 0,0 0 0,0-1-1,27-11 1,0-6 30,75-47-1,12-6-6,-128 73-79,-1 0-1,1 1 1,0-1 0,0 1-1,-1-1 1,1 1-1,0-1 1,0 1-1,0 0 1,0-1-1,-1 1 1,1 0-1,0 0 1,0 0-1,0-1 1,0 1-1,0 0 1,0 0-1,0 0 1,0 0 0,-1 1-1,1-1 1,0 0-1,0 0 1,0 1-1,0-1 1,0 0-1,-1 1 1,1-1-1,0 1 1,0-1-1,0 1 1,0 0-1,3 30 699,-5-19-392,-12 122 603,13-133-913,0 1 0,0-1 0,1 0 0,-1 0 0,0 0 0,0 0 0,1 0 0,-1 0 0,0 0 0,1 0 0,-1 0 0,1-1 0,-1 1 0,1 0 0,0 0 0,-1 0 0,1 0 0,0-1 0,0 1 0,-1 0 0,1-1 0,0 1 0,0 0 0,0-1 0,0 1 0,0-1 0,0 0 0,0 1 0,0-1 0,0 0 0,0 1 0,0-1 0,0 0 0,0 0 0,0 0 0,0 0 0,0 0 0,0 0 0,0 0 0,0-1 0,0 1 0,2-1 0,47-14 0,-16-3 0,37-25 0,-49 28 0,1 1 0,0 1 0,1 1 0,46-16 0,-69 27 0,0 0 0,1 1 0,-1-1 0,0 1 0,1-1 0,-1 1 0,1 0 0,-1-1 0,1 1 0,-1 0 0,1 0 0,-1 0 0,0 0 0,1 0 0,-1 0 0,1 1 0,-1-1 0,1 0 0,-1 1 0,0-1 0,1 1 0,-1 0 0,0-1 0,1 1 0,-1 0 0,0 0 0,0 0 0,0 0 0,0 0 0,0 0 0,0 0 0,0 0 0,0 0 0,0 0 0,0 2 0,1 2 0,-1 1 0,0 0 0,0 0 0,-1 0 0,0 0 0,0 0 0,-1 8 0,0 11 0,1-19-4,0-1-42,-1 0 1,2-1-1,-1 1 0,0 0 0,1-1 1,0 1-1,2 5 0,-3-10 22,0 1 0,1-1 0,-1 1 0,0 0 0,1-1 0,-1 1 0,0-1 0,1 1 0,-1-1 0,1 1 0,-1-1 0,1 0 0,-1 1 0,1-1 0,0 0 0,-1 1 0,1-1 0,-1 0 0,1 0 0,0 1 0,-1-1 0,2 0 0,0 0-47,0 0 0,0 0 1,0-1-1,-1 1 0,1 0 0,0-1 1,0 0-1,-1 1 0,1-1 0,0 0 1,-1 0-1,3-2 0,4-3-1209,-1-1-1,1 0 1,-1 0-1,-1-1 1,0 0 0,6-9-1,17-28-5563</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0.627"/>
    </inkml:context>
    <inkml:brush xml:id="br0">
      <inkml:brushProperty name="width" value="0.025" units="cm"/>
      <inkml:brushProperty name="height" value="0.025" units="cm"/>
    </inkml:brush>
  </inkml:definitions>
  <inkml:trace contextRef="#ctx0" brushRef="#br0">297 0 17008,'-21'53'3741,"2"1"1,-18 93-1,33-125-3393,1 1 1,1-1-1,1 0 0,1 1 1,1-1-1,1 1 0,1-1 1,1 0-1,12 37 0,15 16-178,-22-55-178,0 0 0,-1 1 0,-1 0 1,-1 1-1,5 28 0,-11-50 4,0 1 0,0-1 1,0 0-1,0 1 0,0-1 0,0 0 0,0 0 1,0 1-1,0-1 0,-1 0 0,1 1 0,0-1 0,0 0 1,0 1-1,0-1 0,-1 0 0,1 0 0,0 1 0,0-1 1,0 0-1,-1 0 0,1 0 0,0 1 0,0-1 0,-1 0 1,1 0-1,0 0 0,-1 0 0,1 0 0,0 1 0,0-1 1,-1 0-1,1 0 0,0 0 0,-1 0 0,1 0 0,0 0 1,-1 0-1,1 0 0,0 0 0,-1 0 0,1 0 1,0 0-1,-1 0 0,1-1 0,0 1 0,0 0 0,-1 0 1,1 0-1,0 0 0,-1 0 0,1-1 0,0 1 0,-19-9-8,-11-17-240,0-1 0,-45-53 1,11 11 29,36 43 155,20 20 55,0-1 0,0-1 1,1 1-1,0-1 0,0 0 1,-6-10-1,13 17 12,0 0-1,0 0 1,0 0 0,0 0 0,0 0 0,0 0-1,0 0 1,0 0 0,0 0 0,0 0 0,0 1-1,0-1 1,1 0 0,-1 0 0,0 0 0,1 0-1,-1 0 1,1 1 0,-1-1 0,1 0 0,-1 0-1,1 1 1,0-1 0,-1 0 0,1 1 0,0-1-1,0 0 1,-1 1 0,1-1 0,0 1 0,0 0-1,0-1 1,-1 1 0,1 0 0,0-1 0,0 1-1,0 0 1,0 0 0,0 0 0,0 0 0,1 0 0,52-10-88,-43 8 40,53-7-1400,20-4-3261,0-1-4824,-21 3-2916</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1.003"/>
    </inkml:context>
    <inkml:brush xml:id="br0">
      <inkml:brushProperty name="width" value="0.025" units="cm"/>
      <inkml:brushProperty name="height" value="0.025" units="cm"/>
    </inkml:brush>
  </inkml:definitions>
  <inkml:trace contextRef="#ctx0" brushRef="#br0">220 1 8680,'-9'0'9097,"-13"0"-6439,-1 2 0,1 0 1,-28 7-1,40-6-2170,1 0 0,-1 0 1,0 1-1,1 0 0,0 0 0,-12 8 0,20-11-481,0-1 0,0 1-1,0-1 1,0 1 0,1-1 0,-1 1-1,0-1 1,0 1 0,0 0-1,1-1 1,-1 1 0,0 0-1,1 0 1,-1 0 0,1-1-1,-1 1 1,1 0 0,-1 0-1,1 0 1,0 0 0,-1 0-1,1 0 1,0 0 0,0 0-1,-1 0 1,1 0 0,0 1 0,1 0-20,0-1 1,0 0 0,0-1 0,0 1 0,0 0 0,0 0 0,0 0 0,0 0 0,1-1 0,-1 1 0,0-1 0,0 1 0,1-1-1,-1 1 1,0-1 0,0 0 0,3 1 0,69 5-1116,-65-6 861,16 1-360,72 5-1122,-87-5 1703,-1 1 0,1 0 0,-1 0-1,1 1 1,-1-1 0,0 2 0,0-1-1,11 8 1,-18-10 124,1 0 0,-1-1 0,0 1 0,0 0-1,0 0 1,0 0 0,0 0 0,0 1 0,0-1 0,0 0 0,-1 0 0,1 0-1,0 1 1,-1-1 0,1 0 0,-1 1 0,1-1 0,-1 1 0,1-1 0,-1 0-1,0 1 1,0-1 0,0 3 0,0-1 57,-1-1 0,0 1-1,0 0 1,0-1 0,0 1 0,0-1 0,0 1-1,-1-1 1,1 0 0,-1 0 0,-3 4 0,-5 5 263,-1-2 1,-1 1-1,-20 13 1,28-21-408,-1 2 27,-12 9-10,0-1 0,-1-1 1,-1-1-1,1 0 1,-2-2-1,1 0 1,-31 8-1,49-16-52,1 1 0,-1-1-1,0 0 1,0 0 0,0 0 0,1 1-1,-1-1 1,0 0 0,0 0 0,0 0-1,1 0 1,-1 0 0,0 0 0,0-1 0,0 1-1,1 0 1,-1 0 0,0 0 0,0-1-1,1 1 1,-1 0 0,0-1 0,0 1-1,1-1 1,-1 1 0,1-1 0,-1 1-1,0-1 1,1 0 0,-1 1 0,1-1 0,-1 1-1,1-1 1,-1 0 0,1 0 0,0 1-1,-1-1 1,1 0 0,0 0 0,0 1-1,0-1 1,-1 0 0,1 0 0,0 0 0,0 1-1,0-1 1,0 0 0,0 0 0,0 0-1,1 1 1,-1-1 0,0 0 0,0 0-1,0 0 1,1 1 0,-1-1 0,0 0-1,1 0 1,-1 1 0,1-1 0,-1 0 0,2 0-1,1-6-1089,1-1 1,1 1-1,-1 0 0,11-11 0,18-15-5416,11 1-2243</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1.371"/>
    </inkml:context>
    <inkml:brush xml:id="br0">
      <inkml:brushProperty name="width" value="0.025" units="cm"/>
      <inkml:brushProperty name="height" value="0.025" units="cm"/>
    </inkml:brush>
  </inkml:definitions>
  <inkml:trace contextRef="#ctx0" brushRef="#br0">86 490 14125,'0'0'4058,"-7"12"-871,-7 11-2191,-31 52 2597,42-69-3256,0-1 1,1 1-1,-1 0 1,1 0-1,0 1 0,1-1 1,-1 0-1,1 1 1,1-1-1,-1 12 1,1-17-324,1 0 0,-1 0 1,0 0-1,1 0 0,-1 0 0,0 0 1,1 0-1,0 0 0,-1 0 1,1 0-1,-1 0 0,1 0 1,0 0-1,0-1 0,-1 1 0,1 0 1,0-1-1,0 1 0,0 0 1,0-1-1,0 1 0,0-1 0,2 1 1,32 3 171,-24-5-133,1 0 0,0-1 0,21-7 1,-6-2-41,-1 0 1,0-2-1,-1-1 1,-1-1-1,0-1 1,-1-1-1,-1-1 1,0-1-1,-2-1 1,30-36-1,-34 36-28,-1 0 0,-1-1 0,-2-1 0,0 0 0,0-1 0,-2 0-1,-1 0 1,-1-1 0,-2 0 0,0-1 0,-1 0 0,2-34 0,-6 54 15,-1-1-1,1 1 1,-1-1 0,0 1 0,-1-1 0,0 0 0,1 1 0,-2-1-1,1 1 1,-1 0 0,0-1 0,0 1 0,0 0 0,0 0 0,-1 0 0,0 1-1,0-1 1,-1 1 0,1-1 0,-1 1 0,0 0 0,0 0 0,0 1-1,-1-1 1,1 1 0,-1 0 0,0 0 0,0 0 0,0 1 0,0 0-1,0 0 1,0 0 0,-1 1 0,1-1 0,-1 1 0,1 1 0,-1-1 0,-10 1-1,2 0-4,-1 1 1,1 0-1,0 1 0,0 0 0,0 1 0,1 1 0,-1 0 0,1 1 0,0 1 0,-13 7 0,20-11 26,1 1-1,-1 0 1,1 0 0,0 1-1,0-1 1,0 1-1,1 0 1,-1 1-1,1-1 1,0 1-1,0 0 1,1 0 0,-1 0-1,1 0 1,0 1-1,1-1 1,-1 1-1,1 0 1,0 0-1,1 0 1,-1 0 0,1 0-1,0 0 1,1 0-1,-1 10 1,2-11-24,1 0 1,-1-1-1,1 1 0,-1 0 1,1-1-1,1 1 1,-1-1-1,1 0 1,-1 0-1,1 0 0,0 0 1,1 0-1,-1-1 1,5 5-1,63 45-407,-38-30 10,-16-10 85,-1 0 1,0 0-1,22 27 1,-34-34 293,1 0 0,-1 1 1,0-1-1,0 1 0,0 0 1,-1 1-1,0-1 0,-1 0 1,0 1-1,0-1 1,0 1-1,0 14 0,-2 0 78,-1 0 1,-1 1-1,-5 21 0,1-9-1348,5-22-4640</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2.150"/>
    </inkml:context>
    <inkml:brush xml:id="br0">
      <inkml:brushProperty name="width" value="0.025" units="cm"/>
      <inkml:brushProperty name="height" value="0.025" units="cm"/>
    </inkml:brush>
  </inkml:definitions>
  <inkml:trace contextRef="#ctx0" brushRef="#br0">68 213 6887,'-7'8'5877,"4"-5"-5521,-38 55 5839,38-54-5742,1 0 0,0 0 1,0 0-1,1 1 1,-1-1-1,1 1 0,0-1 1,0 1-1,0-1 1,1 1-1,-1-1 0,1 1 1,0-1-1,1 1 1,0 7-1,1-11-344,-1 1 0,0 0 0,1-1 0,-1 1 0,0-1 0,1 1 0,0-1-1,-1 1 1,1-1 0,0 0 0,0 0 0,0 0 0,0 0 0,0 0 0,0-1 0,0 1 0,0-1 0,0 1 0,0-1-1,0 0 1,0 1 0,0-1 0,0 0 0,1 0 0,-1-1 0,0 1 0,2-1 0,8 0 197,0 0 1,0-1 0,18-5-1,-10 0-157,-1-1 0,-1-1 1,0-1-1,0 0 0,0-1 0,-2-1 0,19-17 0,-23 19-76,0-1 0,-1 0 0,0-1 0,-1-1 0,-1 0 0,0 0-1,0-1 1,-1 0 0,10-26 0,-16 34-73,0 0 0,0 1 0,-1-1 0,0 0 0,0 0 0,-1 0 0,0 0 0,0 0 0,0 0 0,-1 0 0,1 0 0,-4-8 0,3 11 0,0 1 0,0 0 0,0 0 0,0 0 0,-1-1 0,1 1 0,-1 1 0,0-1 0,1 0 0,-1 0 0,0 1 0,0-1 0,0 1 0,0-1 0,-1 1 0,1 0 0,0 0 0,-1 0 0,1 0 0,0 0 0,-1 1 0,1-1 0,-1 1 0,1-1 0,-1 1 0,1 0 0,-1 0 0,1 0 0,-1 0 0,1 1 0,-5 0 0,-1 1 0,0 0 0,-1 1 0,1 0 0,0 1 0,0-1 0,1 2 0,-1-1 0,1 1 0,0 0 0,0 0 0,1 1 0,-1 0 0,1 0 0,1 1 0,-1 0 0,1 0 0,0 0 0,-5 11 0,1-3 0,0 1 0,2 0 0,0 0 0,1 0 0,0 1 0,2 0 0,0 0 0,-3 23 0,7-37 0,0 0 0,-1 0 0,1 0 0,0 0 0,0 0 0,1 0 0,-1 0 0,0 0 0,1 0 0,0 0 0,0 0 0,0-1 0,0 1 0,0 0 0,1 0 0,-1-1 0,1 1 0,-1-1 0,1 1 0,0-1 0,4 4 0,-1-3 0,-1-1 0,1 0 0,0 0 0,0 0 0,0 0 0,0-1 0,1 0 0,-1 0 0,0 0 0,0-1 0,9 0 0,6 0 0,-1-1 0,0-1 0,1-1 0,-1 0 0,0-2 0,-1 0 0,1-1 0,-1-1 0,0-1 0,-1 0 0,0-2 0,19-12 0,-20 11 0,-1 0 0,-1-1 0,0 0 0,0-1 0,-1-1 0,-1 0 0,-1-1 0,0 0 0,0-1 0,-2 0 0,0 0 0,11-30 0,-44 108 0,14-40 0,2 0 0,0 1 0,1 0 0,1 0 0,1 1 0,-4 40 0,9-62-14,0 0-1,0 0 1,0 0 0,1 0-1,-1 1 1,0-1-1,1 0 1,-1 0 0,1 0-1,0 0 1,0 0 0,0 0-1,0-1 1,0 1-1,0 0 1,0 0 0,0-1-1,1 1 1,-1 0 0,1-1-1,-1 0 1,1 1-1,3 1 1,-2-1-59,1-1 1,-1 0-1,1 0 0,-1 0 1,1 0-1,-1-1 0,1 1 0,0-1 1,-1 0-1,1 0 0,0 0 1,-1-1-1,5 0 0,-2 0-159,0 0 0,1-1-1,-1 0 1,0 0 0,0 0 0,0-1-1,-1 0 1,1 0 0,-1 0-1,1-1 1,-1 0 0,0 0 0,0 0-1,-1 0 1,1-1 0,5-8-1,2-21-6392,-2-9-3155</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2.476"/>
    </inkml:context>
    <inkml:brush xml:id="br0">
      <inkml:brushProperty name="width" value="0.025" units="cm"/>
      <inkml:brushProperty name="height" value="0.025" units="cm"/>
    </inkml:brush>
  </inkml:definitions>
  <inkml:trace contextRef="#ctx0" brushRef="#br0">1 0 18449,'0'0'8681,"35"57"-9002,-19-44-2337,0-2-2051,-7-2-4067</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2.897"/>
    </inkml:context>
    <inkml:brush xml:id="br0">
      <inkml:brushProperty name="width" value="0.025" units="cm"/>
      <inkml:brushProperty name="height" value="0.025" units="cm"/>
    </inkml:brush>
  </inkml:definitions>
  <inkml:trace contextRef="#ctx0" brushRef="#br0">244 263 8840,'0'-10'3134,"-1"-34"694,1 43-3623,0-1 0,0 1 1,-1-1-1,1 1 0,0-1 0,-1 1 1,1-1-1,-1 1 0,1-1 1,-1 1-1,0 0 0,0-1 1,0 1-1,0 0 0,0 0 1,0-1-1,0 1 0,0 0 1,0 0-1,0 0 0,0 0 0,-1 1 1,1-1-1,0 0 0,-1 0 1,1 1-1,-1-1 0,1 1 1,-1-1-1,1 1 0,-1 0 1,1-1-1,-1 1 0,1 0 0,-1 0 1,1 0-1,-3 1 0,-1-1 123,0 1-1,0 0 1,-1 0 0,1 0-1,0 1 1,0-1-1,0 1 1,1 1-1,-7 3 1,-2 3 33,1 0 0,1 2 0,0-1 0,0 1 0,1 1 0,0 0 0,1 1 0,0-1 0,1 2 0,1-1 0,0 1 0,1 0 0,0 1 0,1-1 0,-4 19 0,9-30-357,-1-1 1,1 1-1,0-1 1,0 1-1,-1-1 1,2 1-1,-1-1 1,0 1-1,0-1 1,1 1-1,0-1 1,-1 0-1,1 1 1,0-1-1,0 0 1,0 1-1,1-1 1,-1 0-1,0 0 1,1 0-1,-1 0 1,1 0-1,0 0 1,3 2-1,-1-2-2,0 0 0,0 0 0,0-1 1,0 1-1,1-1 0,-1 0 0,1 0 0,-1 0 0,0-1 1,1 0-1,-1 0 0,9 0 0,4-2-6,0-1 0,0-1 0,0 0 0,-1-1 0,0 0 0,23-12 0,-12 1 4,-2-1 0,0-2 0,-1 0 0,-1-1 0,-1-2 0,0 0 0,-2-1 0,-1-1 0,-1-1 0,0 0 0,-2-2 0,-2 0 0,0 0 0,12-38 0,-22 56 0,-1 0 0,-1 0 0,0-1 0,1-12 0,-3 22 0,1-1 0,-1 1 0,0 0 0,0 0 0,0 0 0,0 0 0,0 0 0,0 0 0,0 0 0,0-1 0,0 1 0,0 0 0,0 0 0,0 0 0,0 0 0,0 0 0,0 0 0,0-1 0,0 1 0,0 0 0,0 0 0,0 0 0,0 0 0,0 0 0,-1 0 0,1-1 0,0 1 0,0 0 0,0 0 0,0 0 0,0 0 0,0 0 0,0 0 0,0 0 0,0 0 0,-1 0 0,1 0 0,0-1 0,0 1 0,0 0 0,0 0 0,0 0 0,0 0 0,0 0 0,-1 0 0,1 0 0,0 0 0,0 0 0,0 0 0,0 0 0,0 0 0,0 0 0,-1 0 0,1 0 0,0 0 0,0 0 0,0 0 0,0 0 0,-10 8 0,-7 12 0,2 5 0,0 0 0,2 1 0,1 1 0,2 0 0,0 1 0,2 0 0,1 0 0,1 0 0,1 1 0,2 0 0,1 0 0,1 0 0,4 31 0,-3-57-216,0 0 0,1 1 1,-1-1-1,1 0 0,0 0 0,0 0 1,0 0-1,0 0 0,0 0 0,1 0 1,0 0-1,-1-1 0,1 1 0,0 0 1,0-1-1,1 1 0,-1-1 0,0 0 1,1 0-1,-1 0 0,1 0 0,0 0 1,0-1-1,-1 1 0,1-1 0,0 0 1,0 0-1,1 0 0,-1 0 0,0 0 0,0-1 1,0 1-1,1-1 0,-1 0 0,6 0 1,21 0-7136</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3.351"/>
    </inkml:context>
    <inkml:brush xml:id="br0">
      <inkml:brushProperty name="width" value="0.025" units="cm"/>
      <inkml:brushProperty name="height" value="0.025" units="cm"/>
    </inkml:brush>
  </inkml:definitions>
  <inkml:trace contextRef="#ctx0" brushRef="#br0">58 121 11275,'0'0'20915,"10"7"-20397,-8-6-504,2 2-8,-1-1 1,1 0 0,-1 0-1,1-1 1,0 1 0,0-1-1,0 1 1,6 0 0,-8-2-8,0 0 1,0 0-1,0 0 0,0-1 1,0 1-1,0-1 1,0 1-1,0-1 1,-1 0-1,1 1 1,0-1-1,0 0 1,-1 0-1,1-1 0,0 1 1,-1 0-1,1 0 1,-1-1-1,0 1 1,1-1-1,-1 1 1,0-1-1,0 0 1,0 1-1,0-1 0,1-2 1,0 0 0,0 1 0,-1-1 0,1 1 0,-1-1 0,0 0 0,0 1 0,0-1 0,0 0 0,-1 0 0,0 1 0,0-1 0,0 0 0,0 0 0,0 0 0,-1 0 0,1 1 0,-1-1 0,0 0 0,0 0 0,-4-6 0,4 8 0,-1-1 0,1 1 0,-1 0 0,0 0 0,0 0 0,0 0 0,0 0 0,0 0 0,-1 1 0,1-1 0,0 1 0,-1-1 0,1 1 0,-1 0 0,1 0 0,-1 0 0,0 0 0,1 1 0,-1-1 0,0 1 0,0 0 0,0-1 0,1 1 0,-1 0 0,0 1 0,0-1 0,1 0 0,-1 1 0,-3 1 0,1 0 0,0 0 0,1 0 0,-1 1 0,1-1 0,-1 1 0,1 0 0,0 1 0,0-1 0,1 1 0,-1 0 0,1 0 0,-1 0 0,1 0 0,0 0 0,1 1 0,-1-1 0,1 1 0,0 0 0,0 0 0,0 0 0,-1 9 0,2-11 0,0 1 0,0-1 0,0 1 0,0 0 0,1-1 0,-1 1 0,1 0 0,0-1 0,0 1 0,1 0 0,-1-1 0,1 1 0,0 0 0,0-1 0,0 1 0,0-1 0,0 1 0,1-1 0,0 0 0,0 0 0,0 0 0,0 0 0,0 0 0,0 0 0,1 0 0,-1 0 0,1-1 0,0 0 0,0 1 0,0-1 0,4 2 0,3 0 0,0-1 0,1 0 0,-1-1 0,1 0 0,0 0 0,0-1 0,0-1 0,0 0 0,0 0 0,0-1 0,-1-1 0,1 0 0,14-4 0,12-5 0,0-3 0,47-23 0,-58 25 0,-25 12 0,0-1 0,0 1 0,-1 0 0,1 0 0,0-1 0,0 1 0,-1 0 0,1 0 0,0 0 0,0 0 0,0 0 0,-1 0 0,1 0 0,0 0 0,0 0 0,0 0 0,-1 1 0,1-1 0,0 0 0,0 0 0,-1 1 0,1-1 0,0 1 0,-1-1 0,1 0 0,0 1 0,-1-1 0,1 1 0,-1 0 0,1-1 0,0 1 0,-1-1 0,0 1 0,1 0 0,-1-1 0,1 1 0,-1 0 0,0 0 0,1-1 0,-1 1 0,0 0 0,0 0 0,0 0 0,0-1 0,0 1 0,1 0 0,-1 0 0,-1 0 0,1-1 0,0 1 0,0 1 0,-2 64 0,0-25 0,3-39 0,0-1 0,0 1 0,0-1 0,0 1 0,0-1 0,1 1 0,-1-1 0,1 0 0,-1 1 0,1-1 0,-1 0 0,1 0 0,-1 0 0,1 0 0,0-1 0,0 1 0,-1 0 0,1-1 0,0 1 0,0-1 0,0 0 0,0 1 0,0-1 0,0 0 0,-1 0 0,1 0 0,2-1 0,57-3 0,-50 2-483,0-1-1,0 0 1,0-1 0,0-1-1,11-5 1,6-7-4484,50-37 1,-45 28-4270</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3.693"/>
    </inkml:context>
    <inkml:brush xml:id="br0">
      <inkml:brushProperty name="width" value="0.025" units="cm"/>
      <inkml:brushProperty name="height" value="0.025" units="cm"/>
    </inkml:brush>
  </inkml:definitions>
  <inkml:trace contextRef="#ctx0" brushRef="#br0">83 242 10762,'0'0'18332,"-8"6"-18044,-1 0-249,2 1 0,-1 0-1,1 0 1,0 1-1,-6 8 1,10-12-11,0 0 1,1 1-1,-1-1 0,1 1 1,0-1-1,0 1 0,1 0 1,-1 0-1,1 0 0,0 0 1,0 0-1,1 0 0,-1 0 1,2 9-1,-1-13-21,1 1 0,-1-1 0,1 1 0,-1-1 0,1 0 0,0 1 0,0-1 0,0 0 0,0 1 0,0-1 0,0 0 1,0 0-1,0 0 0,0 0 0,1 0 0,-1 0 0,0 0 0,0 0 0,1-1 0,-1 1 0,1 0 0,-1-1 0,1 1 0,-1-1 0,1 0 0,-1 1 0,1-1 0,-1 0 0,3 0 0,51-2 198,-38-2-181,-1 0-1,0-2 1,0 0-1,0-1 1,0 0-1,-1-1 1,-1-1-1,1-1 1,-2 0-1,19-16 1,-9 4-3,0 0 0,-2-2 0,0 0-1,28-46 1,-46 66-8,33-61 32,-33 60-14,-1-1 0,1 1 1,-2-1-1,1 1 0,0-1 0,-1 0 0,0 1 0,-1-1 0,1-12 0,-1 18-1,0-1-1,-1 1 1,1 0 0,0-1 0,0 1 0,0-1 0,-1 1-1,1-1 1,0 1 0,0 0 0,-1-1 0,1 1-1,0 0 1,-1-1 0,1 1 0,-1 0 0,1 0 0,0-1-1,-1 1 1,1 0 0,-1 0 0,1 0 0,0 0-1,-1-1 1,1 1 0,-1 0 0,1 0 0,-1 0 0,1 0-1,-1 0 1,1 0 0,-1 0 0,1 0 0,-1 0-1,1 0 1,0 0 0,-1 1 0,1-1 0,-1 0 0,1 0-1,-1 0 1,1 1 0,0-1 0,-1 0 0,1 0-1,-1 1 1,-20 11 133,15-6-147,-1 1 0,1-1-1,1 1 1,-1 0 0,1 0 0,0 1 0,1-1-1,-1 1 1,2 0 0,-1 1 0,1-1 0,0 0-1,1 1 1,0 0 0,1-1 0,-1 1 0,2 0-1,-1 0 1,1 0 0,0 0 0,3 10-1,-2-12-156,0-1 0,0 1 0,1-1 0,0 0-1,1 0 1,0 1 0,0-1 0,0-1 0,0 1-1,1 0 1,0-1 0,0 0 0,0 0 0,1 0-1,0 0 1,0-1 0,0 0 0,0 0 0,1 0-1,0-1 1,0 0 0,0 0 0,0 0-1,0-1 1,0 1 0,1-2 0,-1 1 0,12 1-1,18-2-8298</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4.833"/>
    </inkml:context>
    <inkml:brush xml:id="br0">
      <inkml:brushProperty name="width" value="0.025" units="cm"/>
      <inkml:brushProperty name="height" value="0.025" units="cm"/>
    </inkml:brush>
  </inkml:definitions>
  <inkml:trace contextRef="#ctx0" brushRef="#br0">144 1 16464,'0'0'2092,"-3"9"-480,-30 108 1177,5 2 0,-15 144-1,14 254 377,29-474-3029,0-30 145,0-31 311,-4-97-533,1-60-47,4 155-13,1 0-1,1 1 0,0-1 0,2 1 1,0 0-1,14-30 0,-18 45 2,1 0 0,0 1 0,0-1 0,1 1 0,-1-1 0,1 1 0,0 0 0,0 0 0,0 0 0,0 0 0,7-4 0,-9 6 0,0 0 0,1 1 0,-1-1 0,1 1 0,-1 0 0,1-1 0,-1 1 0,1 0 0,-1 0 0,1 0 0,-1 0 0,1 0 0,-1 0 0,1 0 0,-1 0 0,1 1 0,-1-1 0,1 0 0,-1 1 0,1 0 0,-1-1 0,1 1 0,-1 0 0,0 0 0,0-1 0,1 1 0,-1 0 0,0 0 0,0 1 0,0-1 0,0 0 0,0 0 0,1 3 0,4 3 0,1 3 0,1 0 0,0-1 0,0 1 0,1-2 0,16 13 0,-22-19 0,1 0 0,0 0 0,0 0 0,0 0 0,0-1 0,0 0 0,0 0 0,0 0 0,0 0 0,0-1 0,0 1 0,1-1 0,-1 0 0,0-1 0,0 1 0,0-1 0,0 1 0,1-1 0,-1 0 0,0-1 0,4-1 0,1-1 0,-1-1 0,0 0 0,0 0 0,-1 0 0,1-1 0,-1 0 0,0 0 0,-1-1 0,0 0 0,0 0 0,0-1 0,-1 1 0,7-14 0,-6 10 0,0-1 0,-1 0 0,0 0 0,-1-1 0,-1 1 0,0-1 0,0 0 0,-2 1 0,1-16 0,-2 28 0,0 0 0,0 0 0,0 0 0,0 0 0,0 0 0,0 1 0,0-1 0,0 0 0,-1 0 0,1 0 0,0 0 0,0 0 0,0 0 0,0 1 0,0-1 0,-1 0 0,1 0 0,0 0 0,0 0 0,0 0 0,0 0 0,-1 0 0,1 0 0,0 0 0,0 0 0,0 0 0,0 0 0,-1 0 0,1 0 0,0 0 0,0 0 0,0 0 0,0 0 0,-1 0 0,1 0 0,0 0 0,0 0 0,0 0 0,0 0 0,-1-1 0,1 1 0,0 0 0,0 0 0,0 0 0,0 0 0,0 0 0,-1 0 0,1-1 0,0 1 0,0 0 0,0 0 0,0 0 0,0 0 0,0-1 0,-10 18 0,2 0 0,1 0 0,1 1 0,0 0 0,1 0 0,1 1 0,1-1 0,1 1 0,0 28 0,2-44 0,0 0 0,1-1 0,-1 1 0,1 0 0,0-1 0,-1 1 0,1-1 0,1 1 0,-1-1 0,0 1 0,1-1 0,-1 1 0,1-1 0,-1 0 0,1 0 0,0 0 0,0 0 0,0 0 0,0-1 0,1 1 0,-1 0 0,0-1 0,1 0 0,-1 1 0,1-1 0,-1 0 0,1 0 0,0-1 0,-1 1 0,1 0 0,0-1 0,-1 0 0,1 0 0,4 0 0,1 1 0,1-1 0,-1-1 0,1 1 0,-1-1 0,1-1 0,-1 0 0,0 0 0,1 0 0,-1-1 0,9-5 0,-3 1 0,-1-1 0,-1-1 0,0 1 0,0-2 0,0 0 0,-1 0 0,-1-1 0,0-1 0,0 1 0,-1-1 0,-1-1 0,12-22 0,-27 55 0,0 1 0,2 0 0,0 0 0,2 1 0,-2 39 0,4-59 0,1-1 0,0 0 0,0 0 0,0 0 0,0 1 0,0-1 0,0 0 0,0 0 0,0 1 0,0-1 0,0 0 0,1 0 0,-1 0 0,1 0 0,-1 0 0,1 1 0,-1-1 0,1 0 0,0 0 0,-1 0 0,1 0 0,0 0 0,0-1 0,0 1 0,-1 0 0,1 0 0,0 0 0,0-1 0,0 1 0,0-1 0,1 1 0,-1 0 0,0-1 0,0 0 0,0 1 0,0-1 0,1 0 0,-1 0 0,0 1 0,0-1 0,0 0 0,1 0 0,-1 0 0,0-1 0,0 1 0,0 0 0,2-1 0,1 0 0,0 0 0,1-1 0,-1 0 0,-1 0 0,1 0 0,0 0 0,0 0 0,-1-1 0,0 0 0,1 1 0,-1-1 0,4-5 0,-1-3 0,0 1 0,-1 0 0,0-1 0,-1 0 0,0 0 0,-1-1 0,3-17 0,-4 19 0,0 1 0,0-1 0,1 0 0,0 1 0,0 0 0,1-1 0,1 1 0,-1 1 0,1-1 0,1 1 0,7-10 0,-7 14-34,-1 0 1,1 1-1,0 0 1,-1 0-1,1 0 1,1 1-1,-1-1 0,0 1 1,1 1-1,-1-1 1,9 0-1,34-10-882,-48 11 703,-1 1-1,1 0 0,0-1 0,-1 1 1,1-1-1,-1 1 0,1 0 1,-1-1-1,1 1 0,-1-1 0,1 0 1,-1 1-1,1-1 0,-1 1 0,1-1 1,-1 0-1,0 1 0,0-1 0,1 0 1,-1 1-1,0-1 0,0 0 1,0 1-1,1-1 0,-1 0 0,0 0 1,0 1-1,0-1 0,0 0 0,-1 1 1,1-2-1,0 1-89,0-20-6290</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5.225"/>
    </inkml:context>
    <inkml:brush xml:id="br0">
      <inkml:brushProperty name="width" value="0.025" units="cm"/>
      <inkml:brushProperty name="height" value="0.025" units="cm"/>
    </inkml:brush>
  </inkml:definitions>
  <inkml:trace contextRef="#ctx0" brushRef="#br0">0 60 8552,'0'0'18193,"75"-19"-16751,-29 12-706,0 0-415,5-1-193,-2-1-64,-4 3-352,-8 3-1570,-11 2-1698,-12 1-2049</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5.188"/>
    </inkml:context>
    <inkml:brush xml:id="br0">
      <inkml:brushProperty name="width" value="0.025" units="cm"/>
      <inkml:brushProperty name="height" value="0.025" units="cm"/>
    </inkml:brush>
  </inkml:definitions>
  <inkml:trace contextRef="#ctx0" brushRef="#br0">1 0 6790,'0'0'11691,"61"15"-9288,-16-11-1538,10-3-769,4-1-929,0-8-5958</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5.733"/>
    </inkml:context>
    <inkml:brush xml:id="br0">
      <inkml:brushProperty name="width" value="0.025" units="cm"/>
      <inkml:brushProperty name="height" value="0.025" units="cm"/>
    </inkml:brush>
  </inkml:definitions>
  <inkml:trace contextRef="#ctx0" brushRef="#br0">137 0 15471,'0'0'5055,"4"16"-4014,-1-3-794,0-1-1,-1 1 1,0 0-1,-1 0 1,0 0-1,-2-1 1,1 1-1,-1 0 1,-1 0-1,-3 13 1,-51 160 1918,-22 97 907,76-274-2934,0 2-2,0 0 1,0 0-1,1 0 1,0 11-1,1-20-126,0 0 0,0 0 0,0-1 0,0 1 0,1 0 1,-1 0-1,1-1 0,-1 1 0,1 0 0,-1-1 0,1 1 0,0-1 0,0 1 0,0-1 0,0 1 0,0-1 0,0 1 0,0-1 0,0 0 1,1 1-1,-1-1 0,0 0 0,1 0 0,-1 0 0,1 0 0,-1-1 0,1 1 0,0 0 0,-1 0 0,1-1 0,2 1 0,17 2-155,-1-1-1,1-2 1,0 0-1,-1-1 0,1 0 1,-1-2-1,22-6 1,-26 5-1351,0 0 1,-1-2-1,0 1 1,0-2-1,22-13 1,-8-4-5050,-3-6-4516</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6.400"/>
    </inkml:context>
    <inkml:brush xml:id="br0">
      <inkml:brushProperty name="width" value="0.025" units="cm"/>
      <inkml:brushProperty name="height" value="0.025" units="cm"/>
    </inkml:brush>
  </inkml:definitions>
  <inkml:trace contextRef="#ctx0" brushRef="#br0">109 43 13773,'-10'10'2093,"2"-4"-1752,-6 7 1070,-1 1 0,-15 21 0,26-31-1142,1 0 1,0 1 0,0-1-1,0 1 1,0 0 0,1 0-1,0 0 1,0 0 0,0 1-1,1-1 1,0 0 0,0 1-1,0-1 1,0 1-1,1 5 1,1-10-252,-1 1 0,1-1 0,0 1 0,-1-1-1,1 0 1,0 0 0,0 0 0,0 1 0,0-1 0,0 0 0,0 0 0,1 0-1,-1 0 1,0-1 0,0 1 0,1 0 0,-1 0 0,1-1 0,-1 1-1,0-1 1,1 1 0,-1-1 0,1 0 0,-1 0 0,1 1 0,-1-1 0,1 0-1,-1 0 1,3-1 0,49-3 332,-41 1-321,0-1-1,-1 0 0,0-1 1,0 0-1,0-1 0,-1 0 1,0-1-1,0 0 0,10-10 1,-4 3-1,-2-1 1,0 0 0,0 0 0,17-29-1,-17 93 885,-13-46-799,1 1 0,-1 0 0,1-1-1,0 0 1,0 1 0,0-1 0,0 0 0,1 0 0,-1 0-1,1 0 1,0 0 0,0-1 0,0 1 0,0-1-1,0 0 1,0 0 0,7 3 0,-3-2-47,0-1 0,0 0 0,0 0 1,1-1-1,-1 0 0,0 0 0,1-1 0,13-1 0,4-2-339,-1-2 0,0 0 0,0-1-1,38-16 1,-5-4-1696,-2-3 1,67-44-1,-119 70 2026,-1 2 80,-15 13 700,8-7-705,0 0 0,1 0 0,-1 1-1,1-1 1,1 1 0,-1 0-1,1 0 1,0 1 0,0-1-1,1 1 1,-1-1 0,1 1 0,1 0-1,0 0 1,0-1 0,0 1-1,0 0 1,1 0 0,1 0-1,-1 0 1,1 0 0,0 0 0,1 0-1,-1 0 1,1-1 0,1 1-1,2 6 1,44 68-53,-24-43-46,25 55 0,-43-78-10,-1 0 0,-1 0 1,-1 1-1,0-1 0,-1 1 0,0 0 0,0 25 1,-3-28 275,0 0 0,0 0 0,-2 0 0,0 0 0,0-1 0,-1 1 1,0-1-1,-6 13 0,7-20-196,0-1 0,-1 0 0,1 0 1,-1 0-1,0 0 0,0 0 0,-1-1 1,1 1-1,-1-1 0,1 0 0,-1 0 0,0 0 1,0 0-1,-1-1 0,1 0 0,0 0 0,-1 0 1,1 0-1,-1-1 0,0 0 0,1 0 0,-1 0 1,0 0-1,-7 0 0,5-2-104,1 0 0,0 0 0,-1 0 0,1 0 0,0-1 0,0 0 0,0-1 0,0 1 0,1-1 0,-1 0 0,1 0 0,-1-1 0,1 0 0,0 0 0,1 0 0,-1 0 0,1-1 0,0 0 0,-7-9 0,-4-7 0,1 0 0,1-1 0,-16-37 0,26 53 4,0-1-1,0 0 1,1 0 0,-1-1-1,2 1 1,-1 0 0,1-1-1,0 1 1,1-1 0,-1 1-1,2-14 1,1 16-16,-1 0 0,1 0-1,0 0 1,0 1 0,0-1 0,1 0-1,-1 1 1,1-1 0,0 1 0,0 0-1,1 0 1,0 0 0,-1 1 0,1-1 0,0 1-1,1 0 1,5-4 0,80-44-3541,7-5-5381,-48 20 2026</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7.213"/>
    </inkml:context>
    <inkml:brush xml:id="br0">
      <inkml:brushProperty name="width" value="0.025" units="cm"/>
      <inkml:brushProperty name="height" value="0.025" units="cm"/>
    </inkml:brush>
  </inkml:definitions>
  <inkml:trace contextRef="#ctx0" brushRef="#br0">122 0 15278,'0'0'1826,"-10"8"272,2-1-1696,0 0-1,1 0 1,0 1 0,0 0-1,0 1 1,1-1-1,1 1 1,-1 0 0,1 1-1,1-1 1,0 1-1,-6 19 1,1 14 846,1 1 0,3 1 0,-1 59 0,16 134 775,-6-192-1847,13 275 977,-18-305-1153,1-20 0,3-26 0,16-46 0,33-82 0,-39 124 0,2 1 0,1 1 0,1 0 0,40-52 0,-56 82 12,12-10-157,-11-23-870,2 26 1009,1 0 1,0 0-1,1 1 0,0 0 0,0 0 1,1 0-1,8-7 0,6-9 191,-20 24-183,0-1 0,-1 0 0,1 0 0,0 1-1,-1-1 1,1 1 0,0-1 0,0 1 0,-1-1 0,1 1 0,0-1 0,0 1-1,0-1 1,0 1 0,0 0 0,-1 0 0,1-1 0,0 1 0,0 0 0,0 0-1,0 0 1,0 0 0,0 0 0,0 0 0,0 0 0,0 1 0,0-1-1,0 0 1,0 0 0,-1 1 0,1-1 0,0 1 0,0-1 0,0 1 0,-1-1-1,1 1 1,0-1 0,0 1 0,31 35 64,-10-11 297,-16-21-346,1 0 0,0 0-1,0-1 1,0 1 0,0-1 0,1-1 0,-1 0 0,1 0 0,-1 0 0,1-1 0,0 0-1,-1-1 1,1 1 0,0-1 0,0-1 0,0 0 0,-1 0 0,1 0 0,10-4 0,-13 3-12,0 1 1,1-1 0,-1 0 0,-1-1 0,1 1 0,0-1-1,-1 0 1,1 0 0,-1-1 0,0 1 0,0-1 0,0 0-1,0 0 1,-1 0 0,0 0 0,0-1 0,0 1 0,0-1 0,-1 0-1,1 0 1,-1 0 0,0 0 0,-1 0 0,0 0 0,1-1-1,-2 1 1,1-1 0,0-6 0,-1 12-6,0-1 0,0 1 0,1-1 0,-1 1 0,0-1 0,0 0 0,0 1 0,0-1 0,0 0 0,0 1 0,0-1 0,0 0 0,0 1 0,0-1 0,0 1 0,0-1 0,0 0 0,-1 1 0,1-1 0,0 1 0,0-1 0,-1 1 0,1-1 0,0 0 0,-1 1 0,1-1 0,-1 1 0,1 0 0,-1-1 0,1 1 0,-1-1 0,1 1 0,-1 0 0,1-1 0,-1 1 0,1 0 0,-1-1 0,1 1 0,-1 0 0,0 0 0,1 0 0,-1 0 0,1-1 0,-1 1 0,0 0 0,1 0 0,-1 0 0,0 0 0,1 1 0,-1-1 0,0 0 0,1 0 0,-1 0 0,1 0 0,-1 1 0,1-1 0,-1 0 0,0 0 0,1 1 0,-2 0 0,-1 1 0,-1 1 0,1-1 0,0 1 0,0 0 0,0 0 0,0 0 0,0 0 0,-2 4 0,-2 6 0,0 1 0,1-1 0,1 1 0,0 0 0,1 0 0,0 0 0,1 0 0,1 1 0,0 0 0,1-1 0,0 1 0,2 0 0,1 18 0,-1-29-71,1-1 0,-1 0-1,0 0 1,1 0 0,-1 0 0,1 0 0,0 0-1,0 0 1,0-1 0,1 1 0,-1-1 0,0 1-1,1-1 1,0 0 0,0 0 0,-1 0 0,1 0-1,0 0 1,0-1 0,1 0 0,-1 1 0,0-1 0,0 0-1,1-1 1,4 2 0,-5-2-69,0 1 1,-1-1 0,1 0-1,-1 1 1,1-1-1,0 0 1,-1-1-1,1 1 1,0 0-1,-1-1 1,1 0-1,-1 1 1,1-1-1,-1 0 1,1 0-1,-1-1 1,0 1 0,0 0-1,1-1 1,-1 1-1,0-1 1,0 0-1,0 0 1,-1 0-1,1 0 1,0 0-1,-1 0 1,1 0-1,-1 0 1,0-1 0,0 1-1,0-1 1,1-2-1,4-27-7083,-3-10-3784</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7.678"/>
    </inkml:context>
    <inkml:brush xml:id="br0">
      <inkml:brushProperty name="width" value="0.025" units="cm"/>
      <inkml:brushProperty name="height" value="0.025" units="cm"/>
    </inkml:brush>
  </inkml:definitions>
  <inkml:trace contextRef="#ctx0" brushRef="#br0">1 10 15983,'0'0'10832,"9"-3"-10688,-2 1-400,0 0 1,0 1-1,0 0 1,1 1-1,-1-1 1,0 2-1,1-1 1,-1 1 0,0 0-1,0 0 1,0 1-1,1 0 1,6 3-1,30 8-3863,47 18-8012,-37-2 9275,-54-29 3344,0 1 1,1-1-1,-1 0 0,1 0 0,-1 1 1,0-1-1,1 0 0,-1 1 1,0-1-1,1 0 0,-1 1 0,0-1 1,1 1-1,-1-1 0,0 0 0,0 1 1,0-1-1,1 1 0,-1-1 1,0 1-1,0-1 0,0 1 0,0-1 1,0 1-1,0-1 0,0 1 1,0 0-1,-10 9 6271,-29 5-3751,24-10-1581,8-1-1203,0 0 0,0 0 0,0 1 0,0 0 0,1 0-1,0 0 1,0 1 0,-8 10 0,13-15-228,0 0-1,0 0 1,0 1 0,0-1 0,0 1 0,0-1-1,0 1 1,0-1 0,1 1 0,-1-1-1,1 1 1,-1 0 0,1-1 0,0 1-1,-1 0 1,1-1 0,0 1 0,0 0-1,0-1 1,0 1 0,1 0 0,-1 0-1,0-1 1,1 1 0,-1-1 0,1 1-1,0 0 1,-1-1 0,1 1 0,0-1-1,0 1 1,0-1 0,0 0 0,0 1-1,0-1 1,0 0 0,1 0 0,-1 0-1,0 0 1,1 0 0,-1 0 0,1 0-1,-1 0 1,1 0 0,-1-1 0,3 1-1,66 25-1426,-56-23 1316,-1 1-1,1 1 0,-1 1 1,0 0-1,19 12 1,-31-17 132,0-1 1,0 1 0,0 0-1,0 0 1,0 0-1,0 0 1,0 0 0,0 0-1,0 0 1,-1 0 0,1 1-1,0-1 1,-1 0 0,1 0-1,-1 1 1,0-1-1,1 0 1,-1 1 0,0-1-1,0 0 1,1 1 0,-1-1-1,0 0 1,-1 2 0,1 1 52,-1-1 1,0 0-1,0 0 1,-1 0-1,1 0 1,-1 0-1,1 0 1,-1 0-1,-4 4 1,-4 5 189,-1-1-1,0 0 1,-16 11 0,24-20-251,-3 2 74,2 1-38,-1-1 0,0 0 1,0 0-1,-1-1 1,1 1-1,-1-1 0,0 0 1,0-1-1,1 0 0,-2 1 1,1-2-1,-8 2 0,13-3-80,1 0-1,-1-1 0,0 1 1,1-1-1,-1 1 0,1-1 1,-1 1-1,1-1 0,-1 0 1,1 1-1,-1-1 1,1 1-1,-1-1 0,1 0 1,0 0-1,0 1 0,-1-1 1,1 0-1,0 1 0,0-1 1,0 0-1,0 0 0,0 1 1,-1-1-1,2 0 0,-1 0 1,0 0-1,0 1 0,0-1 1,0 0-1,0 0 1,1 0-1,5-31-2738,36-66-8832,-15 34 2990</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8.201"/>
    </inkml:context>
    <inkml:brush xml:id="br0">
      <inkml:brushProperty name="width" value="0.025" units="cm"/>
      <inkml:brushProperty name="height" value="0.025" units="cm"/>
    </inkml:brush>
  </inkml:definitions>
  <inkml:trace contextRef="#ctx0" brushRef="#br0">73 0 16624,'0'0'6491,"-3"10"-4179,-15 35-909,3 1 1,-10 47-1,21-76-1118,1-1-1,1 1 1,0 0-1,1-1 1,1 1-1,1 0 1,0 0-1,1-1 1,1 1-1,6 18 1,-7-29-285,1-1 0,0 1 0,0-1 0,0 1 0,0-1 0,1 0 0,0 0 0,0-1 0,1 1 0,8 6 0,-12-10 0,1 1 0,-1-1 0,1 0 0,-1 0 0,1 0 0,0-1 0,0 1 0,-1 0 0,1-1 0,0 1 0,0-1 0,0 1 0,0-1 0,0 0 0,0 0 0,0 0 0,0 0 0,-1 0 0,1 0 0,0 0 0,0-1 0,0 1 0,0-1 0,0 1 0,0-1 0,-1 0 0,1 0 0,0 0 0,-1 0 0,1 0 0,-1 0 0,1 0 0,-1-1 0,1 1 0,-1 0 0,0-1 0,1 1 0,0-3 0,6-9 0,-1 0 0,0-1 0,0-1 0,-2 1 0,0-1 0,0 0 0,-2 0 0,0 0 0,0 0 0,-1-1 0,-1 1 0,-2-21 0,-2 64 0,2-20 0,-1 1 0,2 0 0,-1 0 0,2 12 0,-1-18 0,0 0 0,1 0 0,0 0 0,0 0 0,0 0 0,0 0 0,0 0 0,0-1 0,1 1 0,-1 0 0,1-1 0,0 1 0,0-1 0,0 0 0,0 0 0,0 1 0,5 2 0,-2-2 0,0 0 0,0 0 0,0 0 0,0-1 0,0 0 0,1 0 0,-1 0 0,1-1 0,-1 0 0,1 0 0,0 0 0,-1 0 0,1-1 0,0 0 0,0-1 0,-1 1 0,1-1 0,0 0 0,-1-1 0,1 1 0,-1-1 0,1 0 0,-1 0 0,0-1 0,0 1 0,0-1 0,0 0 0,-1-1 0,8-6 0,1-1 0,0-1 0,-1 0 0,-1-1 0,0 0 0,-1-1 0,0 0 0,-1-1 0,12-26 0,-28 59 0,1 0 0,0 1 0,1 0 0,1 0 0,1 0 0,1 0 0,0 0 0,2 1 0,0-1 0,4 27 0,-3-42 0,1 0 0,-1-1 0,1 1 0,-1-1 0,1 1 0,0-1 0,1 0 0,-1 0 0,1 0 0,-1 0 0,1 0 0,0 0 0,0-1 0,0 0 0,0 1 0,0-1 0,1 0 0,-1 0 0,1-1 0,-1 1 0,1-1 0,0 0 0,0 0 0,-1 0 0,1 0 0,0-1 0,0 1 0,0-1 0,0 0 0,0 0 0,0-1 0,-1 1 0,1-1 0,0 0 0,0 0 0,0 0 0,-1 0 0,1-1 0,-1 1 0,1-1 0,-1 0 0,1 0 0,-1 0 0,0-1 0,0 1 0,0-1 0,-1 0 0,1 0 0,3-4 0,-1-2-668,0-1 0,-1 0 0,0 1 0,-1-2 0,0 1-1,0 0 1,-1-1 0,0 1 0,0-15 0,-2-3-3262,0 1 0,-5-39 0,-7 8-8893</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8.548"/>
    </inkml:context>
    <inkml:brush xml:id="br0">
      <inkml:brushProperty name="width" value="0.025" units="cm"/>
      <inkml:brushProperty name="height" value="0.025" units="cm"/>
    </inkml:brush>
  </inkml:definitions>
  <inkml:trace contextRef="#ctx0" brushRef="#br0">1 1 7143,'0'0'768,"30"71"-1889</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8.878"/>
    </inkml:context>
    <inkml:brush xml:id="br0">
      <inkml:brushProperty name="width" value="0.025" units="cm"/>
      <inkml:brushProperty name="height" value="0.025" units="cm"/>
    </inkml:brush>
  </inkml:definitions>
  <inkml:trace contextRef="#ctx0" brushRef="#br0">130 22 14574,'0'0'12561,"-10"12"-10992,7-9-1480,-3 4 59,1-1 1,0 1-1,0 0 1,0 0 0,1 1-1,0-1 1,1 1-1,0 0 1,0 0-1,1 0 1,-1 0 0,2 1-1,-1-1 1,1 9-1,3 15-145,2 0-1,1-1 0,2 1 1,19 55-1,5 20-339,-25-84 217,9 53-87,-14-69 204,0-1 1,-1 0-1,0 0 1,0 0-1,0 1 1,-1-1-1,0 0 1,0 0-1,-3 10 0,2-13 19,0 0-1,0 0 1,0 0-1,0-1 1,-1 1-1,1 0 1,-1-1-1,0 0 1,1 1 0,-1-1-1,0 0 1,0-1-1,0 1 1,-1 0-1,1-1 1,0 0-1,-1 0 1,1 0-1,0 0 1,-1 0-1,1-1 1,-1 1-1,-3-1 1,4 0 7,0 0 0,-1 0 1,1 0-1,0 0 0,0 0 1,1-1-1,-1 1 0,0-1 0,0 0 1,0 0-1,0 0 0,0 0 1,1-1-1,-1 1 0,0-1 1,1 1-1,0-1 0,-1 0 1,1 0-1,0 0 0,0 0 1,0-1-1,0 1 0,0 0 0,0-1 1,1 1-1,-2-5 0,0-3-122,1 1 0,0-1 0,0 1 0,1-1 0,1 0 0,-1 1 0,2-1 0,-1 0 0,1 1 0,1-1 0,0 0 0,0 1 0,1 0 0,0-1 0,1 1 0,-1 0 0,2 1-1,-1-1 1,2 1 0,10-15 0,12-11 2,0 2 0,2 1 0,49-38 0,-42 36 227,-16 14-12,64-60 874,-78 71-765,0 1 0,-1-1-1,0-1 1,0 1-1,-1-1 1,0 1 0,-1-2-1,7-16 1,-11 25-219,1-1 1,-1 1-1,1-1 1,-1 1 0,1-1-1,-1 1 1,0-1-1,0 0 1,1 1 0,-1-1-1,-1 0 1,1 1-1,0-1 1,0 1-1,0-1 1,-1 1 0,1-1-1,-1 0 1,1 1-1,-1 0 1,0-1-1,0 1 1,0-1 0,1 1-1,-1 0 1,0-1-1,-1 1 1,1 0-1,0 0 1,0 0 0,0 0-1,-1 0 1,1 0-1,0 0 1,-1 1-1,1-1 1,-1 0 0,1 1-1,-1-1 1,1 1-1,-1-1 1,1 1-1,-1 0 1,0 0 0,1 0-1,-1 0 1,1 0-1,-1 0 1,0 0-1,1 0 1,-2 1 0,-3 0 1,0-1 1,0 2 0,0-1 0,0 1 0,0-1 0,0 1 0,1 1 0,-1-1-1,1 1 1,0 0 0,0 1 0,-9 6 0,10-5-68,0-1 0,1 0 0,-1 1 1,1 0-1,0-1 0,1 1 0,-1 1 0,1-1 0,0 0 0,0 0 1,1 1-1,-1-1 0,1 1 0,1 0 0,-1-1 0,1 1 0,0 0 1,0-1-1,0 1 0,1-1 0,0 1 0,0 0 0,0-1 1,4 10-1,-2-8-169,1-1-1,-1 1 1,1-1 0,0 1 0,1-1 0,0 0 0,0-1 0,0 1 0,0-1 0,1 0-1,0 0 1,0-1 0,0 1 0,1-1 0,-1-1 0,1 1 0,0-1 0,7 2 0,27 5-6837</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9.483"/>
    </inkml:context>
    <inkml:brush xml:id="br0">
      <inkml:brushProperty name="width" value="0.025" units="cm"/>
      <inkml:brushProperty name="height" value="0.025" units="cm"/>
    </inkml:brush>
  </inkml:definitions>
  <inkml:trace contextRef="#ctx0" brushRef="#br0">3 1 13741,'-2'0'8296,"2"18"-7816,0 9 609,6 4 0,6 6-576,-2-1-289,4 1-128,0 0-32,-1 2-128,-4-1-1121,-5-1-1249,-4-2-1506,-3-5-2146</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9.813"/>
    </inkml:context>
    <inkml:brush xml:id="br0">
      <inkml:brushProperty name="width" value="0.025" units="cm"/>
      <inkml:brushProperty name="height" value="0.025" units="cm"/>
    </inkml:brush>
  </inkml:definitions>
  <inkml:trace contextRef="#ctx0" brushRef="#br0">0 223 13549,'0'0'10185,"2"-50"-8839,32 39-513,11-2-289,10-1-224,12-2-127,5 0-65,0 2-96,-4 0 0,-9 0-1121,-12 1-993,-14 1-1185,-20-4-449,-13-4-3074</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5.599"/>
    </inkml:context>
    <inkml:brush xml:id="br0">
      <inkml:brushProperty name="width" value="0.025" units="cm"/>
      <inkml:brushProperty name="height" value="0.025" units="cm"/>
    </inkml:brush>
  </inkml:definitions>
  <inkml:trace contextRef="#ctx0" brushRef="#br0">0 85 13933,'0'0'13229,"63"-12"-11852,-26 0-608,5-1-225,1 0-223,0 2-289,-2 4-32,-2 2-1186,-9 3-2721,-7-3-2435,-4 0-11147</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0.157"/>
    </inkml:context>
    <inkml:brush xml:id="br0">
      <inkml:brushProperty name="width" value="0.025" units="cm"/>
      <inkml:brushProperty name="height" value="0.025" units="cm"/>
    </inkml:brush>
  </inkml:definitions>
  <inkml:trace contextRef="#ctx0" brushRef="#br0">85 112 4612,'0'0'7848,"-70"-15"-6727,55 11 2370,15 2-1633,5-3 128,25 1-705,12-5-672,15-1-129,9-2-192,5 2-160,-1 0-128,-4 2-224,-11 1-2242,-11 0-3107,-11-2-6247</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0.495"/>
    </inkml:context>
    <inkml:brush xml:id="br0">
      <inkml:brushProperty name="width" value="0.025" units="cm"/>
      <inkml:brushProperty name="height" value="0.025" units="cm"/>
    </inkml:brush>
  </inkml:definitions>
  <inkml:trace contextRef="#ctx0" brushRef="#br0">37 0 12460,'-3'11'2648,"-1"2"-1735,-21 88 5910,24-92-6359,-1-1 1,1 1-1,1-1 0,-1 1 1,2 0-1,-1 0 0,1-1 1,0 1-1,1-1 0,4 14 1,-4-18-423,0-1 1,1 1 0,0-1-1,-1 0 1,1 1 0,0-1-1,1-1 1,-1 1 0,0 0-1,1-1 1,0 0 0,-1 0-1,1 0 1,0 0 0,0 0 0,0-1-1,0 0 1,0 0 0,0 0-1,1 0 1,-1 0 0,0-1-1,1 0 1,-1 0 0,0 0-1,7-2 1,0 1-22,0 0 0,0-1 0,0-1 0,-1 0-1,1 0 1,-1-1 0,0 0 0,0-1 0,13-8 0,4-11 17,-23 19-23,1 1 1,-1-1-1,1 1 1,-1 0-1,1 0 1,0 1 0,1-1-1,-1 1 1,1 0-1,-1 1 1,13-5-1,-17 9 54,-1-1 0,1 1 1,0-1-1,0 1 0,-1-1 0,1 1 0,-1-1 0,0 1 0,1-1 0,-1 1 0,0-1 0,0 1 1,0 0-1,0-1 0,0 1 0,0 0 0,0-1 0,-1 3 0,1 2 177,-1 23 428,0-17-523,0-1 1,1 1 0,1 0-1,0-1 1,3 16 0,-3-24-165,0-1-1,-1 0 1,1 1 0,0-1 0,0 0 0,1 0-1,-1 0 1,0 0 0,1 0 0,-1 0 0,1 0-1,0 0 1,0-1 0,-1 1 0,1-1 0,0 1-1,0-1 1,0 0 0,1 1 0,-1-1 0,0 0-1,0-1 1,1 1 0,-1 0 0,0-1 0,1 1-1,-1-1 1,1 0 0,-1 0 0,5 0 0,27-4-2851,-32 4 2354,0-1 0,1 0 0,-1 0 0,0 0 0,0-1 1,0 1-1,0 0 0,0-1 0,-1 1 0,1-1 1,0 0-1,2-3 0,12-20-6991</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0.825"/>
    </inkml:context>
    <inkml:brush xml:id="br0">
      <inkml:brushProperty name="width" value="0.025" units="cm"/>
      <inkml:brushProperty name="height" value="0.025" units="cm"/>
    </inkml:brush>
  </inkml:definitions>
  <inkml:trace contextRef="#ctx0" brushRef="#br0">18 63 13901,'0'0'3155,"-3"8"-139,-1 3-2225,1 0-1,1 1 1,0-1-1,0 1 1,1-1-1,1 1 1,0-1-1,0 1 1,1-1-1,4 17 1,-4-22-745,1-1 1,0 0 0,0 0-1,0 1 1,0-1 0,1 0-1,0-1 1,0 1-1,0 0 1,0-1 0,1 0-1,0 0 1,0 0 0,0 0-1,0-1 1,1 1 0,0-1-1,-1 0 1,1 0 0,0-1-1,0 0 1,0 0-1,1 0 1,-1 0 0,8 1-1,-11-3-1,1 1 0,-1 0 0,1-1-1,0 1 1,-1-1 0,1 0 0,0 0-1,0 0 1,-1 0 0,1-1-1,0 1 1,-1-1 0,1 1 0,-1-1-1,1 0 1,-1 0 0,1 0 0,-1-1-1,1 1 1,-1 0 0,0-1 0,0 0-1,0 1 1,0-1 0,0 0 0,0 0-1,0 0 1,-1 0 0,1 0-1,1-3 1,1-4 54,-1-1 0,1 1 0,-2 0 0,1-1 0,-2 0 0,1 1 0,-1-14-1,0 14-88,1-6 5,0 0 0,-1 0 0,-1 0-1,-1 0 1,0 0 0,-1 0 0,-5-23 0,11 49-7,-3-7 3,0-1-1,1 1 0,-1 0 1,1-1-1,0 1 1,0-1-1,0 0 0,0 1 1,1-1-1,-1 0 1,6 4-1,0-1 2,1 0 0,0 0 0,0-1-1,0 0 1,1-1 0,-1 0 0,1 0 0,0-1 0,0 0 0,1-1-1,-1 0 1,0-1 0,1 0 0,-1-1 0,1 0 0,13-2 0,-17 2-7,0-1 1,0 0 0,0-1 0,1 0 0,-2 0-1,1 0 1,0-1 0,0 0 0,-1 0 0,0-1 0,1 0-1,-1 0 1,-1 0 0,1-1 0,-1 1 0,0-2-1,0 1 1,0 0 0,0-1 0,-1 0 0,0 0 0,-1 0-1,1-1 1,3-8 0,-6 13-6,-1 0 0,1 0 0,0 0 0,-1 0 0,1 0 0,-1 0 0,0 0 0,0 0 0,0 0 0,0 0 0,0 0 0,0-1 0,0 1 0,-1-2 0,0 3 0,1 1 0,0-1 0,-1 0 0,1 1 0,-1-1 0,1 1 0,-1-1 0,1 1 0,-1-1 0,1 1 0,-1-1 0,1 1 0,-1 0 0,0-1 0,1 1 0,-1 0 0,0-1 0,1 1 0,-1 0 0,0 0 0,0 0 0,1 0 0,-1-1 0,0 1 0,1 0 0,-2 0 0,-2 1 0,0 0 0,0 0 0,1 0 0,-1 0 0,0 0 0,1 1 0,-1 0 0,1 0 0,-1 0 0,1 0 0,0 0 0,0 0 0,-4 5 0,-2 2 0,0 1 0,1-1 0,1 2 0,-1-1 0,2 1 0,-1 0 0,1 1 0,1 0 0,0 0 0,1 0 0,0 0 0,1 0 0,0 1 0,1 0 0,1-1 0,0 1 0,0 14 0,1-25-16,0 1 1,1-1-1,-1 1 1,0-1-1,1 0 0,0 1 1,-1-1-1,1 0 0,0 1 1,0-1-1,0 0 1,1 0-1,-1 0 0,0 0 1,1 0-1,-1 0 0,1 0 1,0-1-1,0 1 1,-1-1-1,3 2 0,0 0-71,1-1 0,-1 0-1,0-1 1,1 1 0,-1-1 0,1 0-1,-1 0 1,1 0 0,0 0-1,6-1 1,-1 0-217,0 0 0,-1-1 0,1 0-1,-1-1 1,0 0 0,1 0 0,-1-1 0,0 0 0,0-1-1,13-7 1,-14 5-1056,0 0 0,-1 0 0,0-1 0,-1 0 0,1 0 1,-1-1-1,6-9 0,12-25-6493</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1.182"/>
    </inkml:context>
    <inkml:brush xml:id="br0">
      <inkml:brushProperty name="width" value="0.025" units="cm"/>
      <inkml:brushProperty name="height" value="0.025" units="cm"/>
    </inkml:brush>
  </inkml:definitions>
  <inkml:trace contextRef="#ctx0" brushRef="#br0">106 1 15375,'0'0'3090,"-10"4"-650,0 0-1822,0 1 0,0 0 0,1 1 0,0 0 0,-9 8 0,16-13-521,0 1-1,0 0 1,0-1-1,0 1 1,0 0-1,0 0 1,0 0-1,1 1 1,-1-1-1,1 0 1,-1 1-1,1-1 0,0 0 1,0 1-1,0 0 1,0-1-1,1 1 1,-1 0-1,1-1 1,-1 1-1,1 0 1,0-1-1,0 1 1,0 0-1,0 0 1,1-1-1,-1 1 1,1 0-1,0-1 1,0 1-1,1 4 1,1-5-81,-1 1 0,1 0 0,-1-1 0,1 1 0,0-1 0,0 0 0,0 0 0,0 0 0,0-1-1,0 1 1,0 0 0,1-1 0,-1 0 0,5 1 0,56 11 148,-55-12-156,40 6 55,-29-5-372,0 0-1,0 1 1,0 1-1,-1 1 1,1 1-1,-1 0 1,29 15-1,-47-20 363,0-1 0,0 1 0,0-1 0,0 1 0,0-1 0,0 1 0,0 0 0,0-1 0,0 1-1,0 0 1,0 0 0,-1-1 0,1 1 0,0 0 0,-1 0 0,1 0 0,0 0 0,-1 0 0,0 0 0,1 0 0,-1 0 0,1 0 0,-1 0 0,0 0 0,0 1 0,0-1 0,1 0 0,-1 0-1,0 0 1,-1 0 0,1 0 0,0 0 0,0 1 0,0-1 0,-1 0 0,1 0 0,0 0 0,-1 0 0,1 0 0,-1 0 0,1 0 0,-1 0 0,0 0 0,1 0 0,-1-1 0,0 1 0,0 0-1,1 0 1,-1 0 0,0-1 0,0 1 0,0-1 0,0 1 0,0 0 0,0-1 0,-2 1 0,-8 5 822,-1 0 1,0-1-1,-20 7 1,28-10-937,-24 7 163,0-1-1,0-1 1,-1-2-1,1 0 1,-38 0-1,64-5-163,1 0-1,-1 1 1,1-1-1,-1 0 1,0-1-1,1 1 1,-1 0-1,1 0 1,-1-1-1,1 1 1,-1-1 0,1 1-1,-1-1 1,1 1-1,-1-1 1,1 0-1,0 0 1,-1 0-1,1 0 1,0 0-1,0 0 1,0 0-1,0 0 1,-2-3 0,2 2-179,1 0 0,-1 0 0,1-1 0,0 1 1,0 0-1,0 0 0,0 0 0,0-1 1,0 1-1,1 0 0,-1 0 0,0 0 0,1 0 1,0-1-1,1-2 0,6-12-2156,1 1 0,1 0 0,17-22 0,-18 26 599,22-33-6866</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1.632"/>
    </inkml:context>
    <inkml:brush xml:id="br0">
      <inkml:brushProperty name="width" value="0.025" units="cm"/>
      <inkml:brushProperty name="height" value="0.025" units="cm"/>
    </inkml:brush>
  </inkml:definitions>
  <inkml:trace contextRef="#ctx0" brushRef="#br0">31 1 16015,'-1'9'1933,"-10"76"3487,-7 94 980,17-155-6053,2-1 0,0 1 0,2-1-1,0 0 1,13 42 0,-4-29-217,2-1 0,37 66 0,-51-101-129,0 0 1,0 0 0,0 1 0,0-1 0,0 0 0,0 0 0,0 1 0,0-1 0,0 0 0,0 0 0,0 1 0,0-1 0,0 0 0,0 0 0,1 0 0,-1 1 0,0-1 0,0 0 0,0 0 0,0 0 0,1 0 0,-1 1 0,0-1 0,0 0 0,0 0 0,1 0 0,-1 0 0,0 0 0,0 0 0,1 0 0,-1 0 0,0 0 0,0 1 0,0-1 0,1 0 0,-1 0 0,0 0 0,0 0 0,1 0 0,-1 0 0,0-1 0,0 1 0,1 0 0,-1 0 0,0 0 0,0 0 0,1 0 0,-1 0 0,4-16 153,-4-33 106,0 42-246,-1-17-15,-2 1 0,0-1 0,-2 1 0,0 0 0,-2 0 0,-18-43 0,17 54 0,3 17 0,5-4 0,-1 1 0,1 0 0,0-1 0,0 1 0,0 0 0,1 0 0,-1-1 0,0 1 0,1 0 0,-1-1 0,1 1 0,-1 0 0,1-1 0,1 3 0,2 1 0,0-1 0,1 0 0,-1 0 0,1 0 0,0 0 0,0-1 0,0 0 0,0 0 0,0 0 0,1-1 0,-1 1 0,1-1 0,0-1 0,0 1 0,0-1 0,0 0 0,0 0 0,7-1 0,-7 1 0,0-1 0,0 0 0,0 0 0,0 0 0,0-1 0,0 0 0,0 0 0,0-1 0,0 1 0,-1-1 0,1-1 0,0 1 0,-1-1 0,0 0 0,0 0 0,0 0 0,9-9 0,-9 6 0,-1 0 0,0 0 0,-1-1 0,1 1 0,4-14 0,-7 16 0,-9 34 0,5-17 4,1 0 1,0 0-1,1 0 1,0 0-1,1 0 0,0 0 1,1 0-1,1-1 1,5 24-1,-6-33-10,0 1-1,1 0 1,-1 0 0,1 0 0,0-1-1,0 1 1,0-1 0,0 0-1,1 1 1,0-1 0,-1 0 0,1 0-1,0-1 1,0 1 0,1 0-1,-1-1 1,0 0 0,1 0-1,0 0 1,-1 0 0,1-1 0,0 1-1,0-1 1,0 0 0,0 0-1,0-1 1,0 1 0,0-1 0,0 0-1,0 0 1,0 0 0,0 0-1,0-1 1,7-1 0,16-10-2197,-7-8-3676,1-9-5786</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2.595"/>
    </inkml:context>
    <inkml:brush xml:id="br0">
      <inkml:brushProperty name="width" value="0.025" units="cm"/>
      <inkml:brushProperty name="height" value="0.025" units="cm"/>
    </inkml:brush>
  </inkml:definitions>
  <inkml:trace contextRef="#ctx0" brushRef="#br0">18 0 14990,'0'0'7714,"-2"15"-5872,-5 30-921,2-1 1,3 1-1,1 0 1,7 61-1,-3-82-593,0 1 1,2-1 0,1 0-1,1-1 1,1 1-1,1-1 1,1-1-1,0 0 1,2 0-1,18 24 1,-29-44-329,0-1 0,0 0 0,0 1 0,0-1 0,0 0 0,0 0 0,0 0 0,0 0 0,0 0 0,1 0 0,-1 0 0,0 0 0,1-1 0,-1 1 0,3 1 0,-3-2 0,-1-1 0,1 1 0,0 0 0,-1 0 0,1 0 0,-1-1 0,0 1 0,1 0 0,-1 0 0,1-1 0,-1 1 0,1-1 0,-1 1 0,0 0 0,1-1 0,-1 1 0,0-1 0,1 1 0,-1 0 0,0-1 0,0 1 0,1-1 0,-1 1 0,0-1 0,0 0 0,0 1 0,0-1 0,0 1 0,1-1 0,1-56 0,-2 45 0,-1 0 0,0-1 0,0 1 0,-1 0 0,0 0 0,-7-17 0,9 26 0,-1 0 0,0 0 0,0 0 0,0 0 0,-1 1 0,1-1 0,-1 0 0,1 1 0,-1-1 0,0 1 0,0-1 0,0 1 0,0 0 0,-1 0 0,1 0 0,0 0 0,-1 0 0,0 1 0,1-1 0,-1 1 0,0-1 0,0 1 0,0 0 0,0 0 0,0 0 0,-4 0 0,5 1 0,1 1 0,0-1 0,0 1 0,0-1 0,0 1 0,-1-1 0,1 1 0,0 0 0,0 0 0,0-1 0,0 1 0,1 0 0,-1 0 0,0 0 0,0 0 0,0 0 0,1 0 0,-1 0 0,0 0 0,1 1 0,-1-1 0,1 0 0,0 0 0,-1 0 0,1 1 0,0-1 0,0 0 0,0 0 0,-1 1 0,1-1 0,1 0 0,-1 0 0,0 1 0,1 1 0,-1 2 0,0 0 0,0-1 0,1 1 0,0-1 0,0 1 0,0-1 0,0 1 0,1-1 0,3 6 0,-1-5 0,1 0 0,0 0 0,0 0 0,0-1 0,1 0 0,0 0 0,0 0 0,0-1 0,0 0 0,0 0 0,1-1 0,-1 1 0,1-1 0,0-1 0,-1 1 0,11 0 0,1 0 0,-1-1 0,1 0 0,0-1 0,0-1 0,24-4 0,-31 2 0,0 0 0,0-1 0,0 0 0,0-1 0,-1 0 0,0-1 0,0 0 0,0-1 0,-1 0 0,15-13 0,-19 15 0,0 1 0,-1-1 0,0 1 0,0-1 0,0-1 0,0 1 0,-1 0 0,0-1 0,0 0 0,-1 0 0,1 0 0,-1 0 0,0 0 0,-1 0 0,0 0 0,0-1 0,0 1 0,0 0 0,-1-1 0,-1-12 0,1 19 0,-1 0 0,1 0 0,0-1 0,0 1 0,0 0 0,0 0 0,0-1 0,0 1 0,0 0 0,0 0 0,-1 0 0,1-1 0,0 1 0,0 0 0,0 0 0,-1 0 0,1-1 0,0 1 0,0 0 0,0 0 0,-1 0 0,1 0 0,0 0 0,0 0 0,-1 0 0,1-1 0,0 1 0,0 0 0,-1 0 0,1 0 0,0 0 0,0 0 0,-1 0 0,1 0 0,0 0 0,0 0 0,-1 0 0,1 0 0,0 1 0,0-1 0,-1 0 0,1 0 0,0 0 0,0 0 0,-1 0 0,1 0 0,0 1 0,0-1 0,0 0 0,-1 0 0,1 0 0,0 0 0,0 1 0,0-1 0,0 0 0,-1 0 0,1 0 0,0 1 0,0-1 0,0 1 0,-11 13 0,6-3 0,2 1 0,-1-1 0,2 1 0,0 0 0,0 0 0,1 0 0,0 0 0,1-1 0,0 1 0,3 14 0,-2-21 0,0 0 0,0 0 0,0-1 0,1 1 0,-1 0 0,1-1 0,0 1 0,1-1 0,-1 1 0,1-1 0,6 7 0,-7-9 0,1 0 0,-1 0 0,1 0 0,0 0 0,-1-1 0,1 1 0,0-1 0,0 1 0,0-1 0,0 0 0,0-1 0,0 1 0,0 0 0,0-1 0,1 0 0,-1 1 0,0-1 0,0-1 0,0 1 0,4-1 0,-5 1-164,-1-1 0,0 1 0,1-1 0,-1 1 0,0-1 1,0 0-1,0 1 0,0-1 0,1 0 0,-1 0 0,0 0 0,0 0 0,0 0 0,-1 0 0,1 0 1,0 0-1,0 0 0,-1 0 0,1-1 0,0 1 0,-1 0 0,1 0 0,-1-1 0,0 1 0,1 0 1,-1-2-1,5-40-9962,-5 41 9452,0-35-14209</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2.925"/>
    </inkml:context>
    <inkml:brush xml:id="br0">
      <inkml:brushProperty name="width" value="0.025" units="cm"/>
      <inkml:brushProperty name="height" value="0.025" units="cm"/>
    </inkml:brush>
  </inkml:definitions>
  <inkml:trace contextRef="#ctx0" brushRef="#br0">1 1 13997,'0'0'8456,"38"60"-7527,-11-34-737,5 3-192,4 3-1633,0 1-2083,0-3-2530</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3.298"/>
    </inkml:context>
    <inkml:brush xml:id="br0">
      <inkml:brushProperty name="width" value="0.025" units="cm"/>
      <inkml:brushProperty name="height" value="0.025" units="cm"/>
    </inkml:brush>
  </inkml:definitions>
  <inkml:trace contextRef="#ctx0" brushRef="#br0">207 14 2594,'0'0'10960,"-10"0"-5296,-14 0-3719,-60 0 3392,78 1-5050,0-1-1,0 1 1,1 0-1,-1 1 1,0-1 0,1 1-1,-1 0 1,1 1 0,0-1-1,-1 1 1,1 0-1,-5 4 1,9-6-244,0-1 0,1 1 0,-1-1 0,0 1 0,0-1 0,1 1 0,-1-1 0,1 1 0,-1 0 0,0 0-1,1-1 1,0 1 0,-1 0 0,1 0 0,-1-1 0,1 1 0,0 0 0,-1 0 0,1 0 0,0 0 0,0 0 0,0-1 0,0 1 0,0 0 0,0 0 0,0 0 0,0 0 0,0 0 0,0 1 0,1-1-15,0 0 0,1 0 0,-1 0 0,0 0 1,0 0-1,0-1 0,1 1 0,-1 0 0,1-1 1,-1 1-1,0-1 0,1 1 0,-1-1 0,1 0 1,2 1-1,65 1 32,-63-2 24,10-2-132,0 0 0,-1-1 0,1-1-1,-1 0 1,0-1 0,0-1 0,0 0 0,23-14-1,16-7-29,-57 71 1247,2-42-1169,1-1 0,-1 1 0,1 0 0,-1-1 0,1 1 0,0-1 0,0 1 0,-1 0 0,1-1 0,0 1 0,1 0 0,-1-1 0,0 1 0,0 0 0,1-1 0,-1 1 0,1-1 0,-1 1 0,1-1 0,0 1 0,-1-1 0,1 1 0,0-1 0,0 1 0,0-1 0,0 0 0,0 0 0,0 1 0,1-1 0,1 1 0,2 0 0,0-1 0,0 0 0,0 0 0,0 0 0,0-1 0,0 1 0,0-1 0,7-1 0,3 1 0,-12 0 0,98-5-182,-94 4 105,1 0 0,0-1 0,-1 0 0,1 0-1,-1-1 1,1 0 0,-1 0 0,0 0 0,0-1 0,10-8 0,-6-2-2945,-4-2-3613,-5 8 2722,3-5-4901</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3.643"/>
    </inkml:context>
    <inkml:brush xml:id="br0">
      <inkml:brushProperty name="width" value="0.025" units="cm"/>
      <inkml:brushProperty name="height" value="0.025" units="cm"/>
    </inkml:brush>
  </inkml:definitions>
  <inkml:trace contextRef="#ctx0" brushRef="#br0">1 230 17489,'0'0'2108,"0"8"407,0-4-2338,-1-1 1,1 0-1,0 0 1,0 0-1,0 0 1,1 0-1,-1 0 1,1 0-1,0 0 1,0 0 0,0 0-1,0 0 1,0 0-1,1 0 1,-1 0-1,1-1 1,0 1-1,-1-1 1,1 1-1,0-1 1,1 0-1,-1 0 1,0 0 0,1 0-1,-1 0 1,1 0-1,0-1 1,-1 1-1,1-1 1,0 0-1,0 1 1,0-1-1,0-1 1,4 2-1,1-1-97,0 1-1,0-1 0,0-1 0,0 0 0,0 0 1,0 0-1,0-1 0,0 0 0,-1-1 0,13-3 1,-18 4-85,1 0 1,-1 0 0,0 0 0,0 0 0,0 0 0,0 0 0,0-1 0,0 1 0,0-1 0,0 1 0,0-1 0,-1 0 0,1 0 0,-1 0 0,0 0 0,1 0 0,-1 0 0,0 0 0,0 0 0,0 0 0,0-1 0,-1 1 0,1 0 0,0-1 0,-1 1 0,0 0 0,0-1 0,1 1 0,-1 0 0,-1-1 0,1 1 0,0-1 0,-1 1 0,1 0 0,-1-1 0,1 1 0,-1 0 0,0 0 0,-2-3-1,3 3-13,-1 0-1,1 0 0,-1 1 0,0-1 0,0 0 0,0 1 1,0-1-1,0 1 0,0-1 0,0 1 0,0 0 0,-1-1 1,1 1-1,0 0 0,-1 0 0,1 0 0,-1 0 0,1 0 1,-1 0-1,0 1 0,1-1 0,-1 0 0,0 1 0,0-1 1,0 1-1,1 0 0,-1-1 0,0 1 0,0 0 0,0 0 1,1 0-1,-1 0 0,0 1 0,0-1 0,-2 1 0,0 0 32,1 1-1,-1-1 1,1 1-1,0 0 1,0-1-1,0 1 1,0 1-1,0-1 1,0 0-1,1 1 0,-1-1 1,1 1-1,-1 0 1,1 0-1,0 0 1,0 0-1,-1 4 1,1-3 86,0 0 1,1-1 0,-1 1 0,1 0 0,0 0-1,0 0 1,1 0 0,-1 1 0,1-1 0,0 0-1,0 0 1,0 0 0,0 0 0,2 6-1,-1-8-39,0 0-1,0 0 1,1 0-1,-1 0 1,0 0-1,1 0 1,-1 0-1,1-1 1,0 1-1,0 0 1,0-1-1,0 0 0,0 1 1,0-1-1,0 0 1,0 0-1,0 0 1,0 0-1,1 0 1,-1-1-1,0 1 1,1-1-1,-1 0 1,0 1-1,5-1 1,4 1-29,1-1 1,-1 0 0,0-1 0,0 0-1,0-1 1,0 0 0,0 0 0,15-7 0,0-2 26,-1-1 1,25-16-1,-25 13-50,-25 15-6,0 0 0,0 0-1,0 0 1,1 0 0,-1 0-1,0 0 1,0 0 0,0 0-1,0 0 1,0-1 0,1 1-1,-1 0 1,0 0 0,0 0-1,0 0 1,0 0 0,0 0-1,1 0 1,-1 0 0,0 0-1,0 0 1,0 0 0,0 0-1,0 0 1,1 0-1,-1 0 1,0 0 0,0 1-1,0-1 1,0 0 0,0 0-1,0 0 1,1 0 0,-1 0-1,0 0 1,0 0 0,0 0-1,0 0 1,0 1 0,0-1-1,0 0 1,0 0 0,1 0-1,-1 0 1,0 0 0,0 0-1,0 1 1,0-1 0,0 0-1,0 0 1,0 0 0,0 0-1,0 0 1,0 1 0,0-1-1,-2 15 208,-7 16 142,9-30-347,-3 6-2,1 0 0,0 1-1,0-1 1,1 0 0,0 1 0,0-1-1,1 1 1,0 9 0,1-16-2,-1 0 0,1 0 0,0 0 0,-1 0 0,1 0 0,0 0 0,0-1 0,0 1 0,0 0 0,0 0 0,0-1 0,0 1 0,0-1 0,0 1 0,0-1 0,0 1 0,0-1 0,0 0 0,1 1 0,-1-1 0,0 0 0,0 0 0,0 0 0,1 0 0,-1 0 0,0 0 0,0 0 0,0 0 0,0-1 0,1 1 0,-1 0 0,2-1 0,39-13 0,-35 8-296,-1 1 0,0-1 0,-1 0 0,1 0 0,-1-1 0,0 0 0,-1 1 0,0-2 0,0 1 0,0 0 0,-1-1 0,0 0 0,-1 0 0,1 0 0,1-13 0,0-13-2870,0 1 0,-3-53 1,-1 53 940,0-49-9696</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3.989"/>
    </inkml:context>
    <inkml:brush xml:id="br0">
      <inkml:brushProperty name="width" value="0.025" units="cm"/>
      <inkml:brushProperty name="height" value="0.025" units="cm"/>
    </inkml:brush>
  </inkml:definitions>
  <inkml:trace contextRef="#ctx0" brushRef="#br0">1 0 12172,'0'0'7174,"0"58"-5828,5-41-482,6 2-671,-1 2-161,2 5-1858,0 3-3203,-1 3-7271</inkml:trace>
  <inkml:trace contextRef="#ctx0" brushRef="#br0" timeOffset="1">206 660 14574,'0'0'10185,"6"61"-5925,-4-49-1441,1-5-1890,-1-2-929,2-3 0,3-2 0,1 0 0,1 0-2434,0 0-3908,1-7-9353</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6.220"/>
    </inkml:context>
    <inkml:brush xml:id="br0">
      <inkml:brushProperty name="width" value="0.025" units="cm"/>
      <inkml:brushProperty name="height" value="0.025" units="cm"/>
    </inkml:brush>
  </inkml:definitions>
  <inkml:trace contextRef="#ctx0" brushRef="#br0">0 22 13100,'0'0'10949,"0"8"-10441,5 219 1392,-5-227-1850,0 0 1,0 0-1,0 0 1,-1 1-1,1-1 1,0 0-1,0 0 1,0 0-1,0 0 1,0 1-1,0-1 0,0 0 1,0 0-1,0 0 1,0 0-1,0 1 1,0-1-1,0 0 1,0 0-1,0 0 1,0 0-1,0 1 1,0-1-1,0 0 0,0 0 1,0 0-1,0 0 1,0 1-1,0-1 1,0 0-1,0 0 1,0 0-1,0 0 1,1 0-1,-1 1 0,0-1 1,0 0-1,0 0 1,0 0-1,0 0 1,0 0-1,1 0 1,-1 0-1,0 0 1,0 1-1,0-1 0,0 0 1,0 0-1,1 0 1,-1 0-1,0 0 1,0 0-1,0 0 1,1 0-1,-1 0 1,0 0-1,0 0 0,0 0 1,0 0-1,1 0 1,-1 0-1,0 0 1,0 0-1,9-15 1045,5-22-908,-9 7-16,0 0 0,-2 0-1,-1-50 1,-3 101-397,0-16 212,1 0 0,0 1 0,0-1 0,0 0 0,1 0 0,-1 0 0,4 9 0,-3-13 16,0 1 0,0 0 1,0-1-1,0 1 0,0-1 1,0 1-1,1-1 0,-1 0 1,1 1-1,-1-1 0,1 0 1,0 0-1,-1 0 1,1 0-1,0 0 0,-1-1 1,1 1-1,0 0 0,0-1 1,0 1-1,0-1 0,0 0 1,0 0-1,0 1 0,2-2 1,3 1 42,-1 0 0,0-1 1,0 1-1,0-2 0,1 1 1,-1-1-1,0 0 0,-1 0 1,1 0-1,0-1 1,-1 0-1,1 0 0,-1-1 1,0 1-1,8-8 0,-4 3 26,-1 0 1,-1 0-1,1-1 0,-2 0 0,1 0 1,-1 0-1,0-1 0,7-17 0,-60 182-364,43-135 339,0 1 1,1-1 0,0 31 0,3-50-58,0-1-1,0 1 1,0 0 0,0-1 0,0 1 0,0 0 0,0-1 0,0 1 0,0 0 0,0-1 0,1 1 0,-1 0 0,0-1 0,0 1 0,1-1 0,-1 1 0,0-1 0,1 1 0,-1 0 0,1-1 0,-1 0 0,0 1 0,1-1 0,-1 1 0,1-1 0,0 1 0,-1-1 0,1 0 0,-1 1 0,1-1 0,-1 0 0,1 0 0,0 0-1,-1 1 1,1-1 0,0 0 0,-1 0 0,1 0 0,0 0 0,-1 0 0,1 0 0,0 0 0,-1 0 0,1 0 0,0-1 0,1 1-239,0-1 1,0 1-1,0-1 0,0 0 0,0 0 1,0 0-1,0 0 0,-1 0 0,1 0 1,0 0-1,-1-1 0,1 1 1,2-3-1,23-46-10240,-16 17 5</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2:00.128"/>
    </inkml:context>
    <inkml:brush xml:id="br0">
      <inkml:brushProperty name="width" value="0.025" units="cm"/>
      <inkml:brushProperty name="height" value="0.025" units="cm"/>
    </inkml:brush>
  </inkml:definitions>
  <inkml:trace contextRef="#ctx0" brushRef="#br0">1650 743 9321,'-280'-44'1610,"166"24"-1491,93 16-97,0 1 0,1 2 0,-1 0 0,-34 3-1,46-1 31,0 0-1,-1 1 0,1 1 0,1 0 0,-1 0 0,0 0 1,1 1-1,-1 0 0,1 1 0,0 0 0,1 0 0,-12 11 1,-1 4-15,1 1 1,1 0 0,2 2-1,0 0 1,1 0 0,1 2-1,-16 40 1,8-10 20,3 2 0,-18 88 0,32-120 178,1 0 1,-2 52-1,6-68-165,0 0-1,1 0 0,0 0 0,1 0 1,0-1-1,0 1 0,0-1 0,1 1 1,1-1-1,-1 0 0,2 0 0,5 9 1,37 40 103,3-3 0,1-2 0,4-2 0,67 49 0,-28-29-27,2-5 0,4-4 0,2-4 0,2-5 1,2-5-1,136 41 0,-164-66 137,2-5 0,0-2-1,119 5 1,249-16 613,-383-5-900,977-50 602,-752 32-569,775-96 48,-445 38 69,-445 59-106,331-42 33,-371 38-1,223-68 0,-287 65 26,-1-3 1,-2-3-1,0-3 0,69-47 0,-91 50 26,-2-2 0,-1-2 1,-1-1-1,-2-3 0,-2-1 0,41-57 0,-68 82-84,-1 0-1,-1-1 1,0-1 0,-1 1-1,-1-1 1,-1-1 0,0 1-1,-1-1 1,-1 0-1,-1 0 1,-1 0 0,1-25-1,-4 19 68,0 0-1,-2 0 0,-1 0 0,-1 1 1,-1-1-1,-1 1 0,-1 0 1,-17-34-1,3 17-10,-1 2-1,-2 1 1,-1 1 0,-2 1 0,-2 1-1,-1 1 1,-1 2 0,-2 2-1,-66-45 1,29 31-59,-2 4 1,-2 3-1,-2 3 0,-1 3 0,-1 4 0,-85-16 0,-55 0 29,-227-15 0,-993-30 429,626 83-95,4 82-327,398-1-60,3 17 1,-611 228-1,859-259-717,3 8 1,3 6-1,3 7 1,-239 177-1,225-128-2073,5 2-1761</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2:30.170"/>
    </inkml:context>
    <inkml:brush xml:id="br0">
      <inkml:brushProperty name="width" value="0.025" units="cm"/>
      <inkml:brushProperty name="height" value="0.025" units="cm"/>
    </inkml:brush>
  </inkml:definitions>
  <inkml:trace contextRef="#ctx0" brushRef="#br0">863 1290 9385,'0'0'1318,"10"11"-1237,15 14 459,1-2 0,1 0 0,0-2 0,2-1 0,47 25 0,-35-28-394,1-2 0,0-2 0,1-2 0,0-1 0,0-3 1,1-1-1,56-1 0,313-29 1181,-155 2-737,534 29-160,-456 4-252,590 3 548,-303-11-686,-4-60-37,-16-50 55,-338 59-57,-259 47 0,97-18 13,151-46-1,-226 56-7,-1-1 0,0-1 0,-1-2 0,0-1 1,-1 0-1,-1-2 0,0-1 0,-1-1 0,-1-1 0,29-31 1,-45 43 3,-1-1 1,1 0-1,-2 1 1,1-2-1,-1 1 0,0 0 1,4-14-1,-7 18-2,0 1 0,0-1 0,0 1 0,-1-1 0,0 0 0,1 1 0,-1-1 0,-1 1 0,1-1 0,0 0 0,-1 1 0,0-1 0,0 1 0,0-1 0,0 1 0,0 0 0,-1-1 0,0 1 0,1 0 0,-1 0 0,0 0 0,-4-3 0,-31-29 250,-2 2 0,-1 2 0,-2 2 0,-51-27 0,16 8 352,-41-25-261,-4 5 0,-2 5 0,-2 6 1,-142-44-1,7 25-309,-3 11 1,-2 12-1,-3 11 1,-498-12 0,363 59 28,0 17 0,-565 104 1,762-80 9,1 8 1,3 9-1,-267 123 0,202-57 88,-458 300 0,672-390-144,35-24-78,-1-1-1,0-1 1,-1 0-1,0-2 1,-26 10-1,47-21-41,-1 1 0,0-1 0,0 1 0,1-1-1,-1 1 1,0-1 0,0 0 0,0 1 0,0-1 0,0 0-1,1 0 1,-1 0 0,0 1 0,0-1 0,0 0 0,0 0-1,0 0 1,0-1 0,0 1 0,0 0 0,1 0-1,-1 0 1,0-1 0,0 1 0,0 0 0,0-1 0,1 1-1,-1-1 1,0 1 0,0-1 0,1 1 0,-1-1-1,0 0 1,1 1 0,-1-1 0,0 0 0,1 1 0,-1-1-1,1 0 1,0 0 0,-1 1 0,1-1 0,-1 0 0,1 0-1,0 0 1,0 0 0,0 0 0,-1 0 0,1 1-1,0-1 1,0 0 0,0 0 0,1-2 0,-3-43-8322</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22.753"/>
    </inkml:context>
    <inkml:brush xml:id="br0">
      <inkml:brushProperty name="width" value="0.025" units="cm"/>
      <inkml:brushProperty name="height" value="0.025" units="cm"/>
    </inkml:brush>
  </inkml:definitions>
  <inkml:trace contextRef="#ctx0" brushRef="#br0">1 315 13965,'0'0'-1569,"1"10"1377,0-4 190,0 0 0,0 0 0,0-1 0,1 1 1,0 0-1,0 0 0,1-1 0,-1 1 1,1-1-1,0 0 0,1 0 0,-1 0 0,1 0 1,0-1-1,0 1 0,1-1 0,4 4 1,6 1-20,1 0 1,-1-1 0,1-1 0,1 0-1,-1-1 1,1-1 0,0-1 0,0 0-1,0-1 1,25 0 0,6-1 78,0-2 0,76-10 0,161-44 435,-25 4-89,-127 35-180,0 6-1,145 8 0,265 47 84,-1-8-258,-394-37-15,247-33 1,190-74 49,310-35 408,-299 137 206,-2 54-211,38-1-202,-1-63 306,-417-6-291,664-44 1941,-872 63-2214,0 1 0,-1-1 0,1 0 0,0-1 0,-1 0 0,0 1 0,1-2-1,-1 1 1,6-4 0,-1-1-1355,1 0-1,-2 0 0,1-1 0,-1-1 0,0 1 0,10-14 0,26-45-8803</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25.414"/>
    </inkml:context>
    <inkml:brush xml:id="br0">
      <inkml:brushProperty name="width" value="0.025" units="cm"/>
      <inkml:brushProperty name="height" value="0.025" units="cm"/>
    </inkml:brush>
  </inkml:definitions>
  <inkml:trace contextRef="#ctx0" brushRef="#br0">0 69 9801,'9'6'2664,"12"5"-2385,1 0 1,0-2-1,0 0 0,1-2 1,0 0-1,1-1 0,47 4 1,188 1 26,-189-10-231,168 3 88,421 2 23,-2-36 965,-351 0-376,1041-69 126,960 91-283,-662 12 1626,14-4-883,-1391 14-1352,-50 0-3883,-130-13-2025</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47.903"/>
    </inkml:context>
    <inkml:brush xml:id="br0">
      <inkml:brushProperty name="width" value="0.025" units="cm"/>
      <inkml:brushProperty name="height" value="0.025" units="cm"/>
    </inkml:brush>
  </inkml:definitions>
  <inkml:trace contextRef="#ctx0" brushRef="#br0">0 131 7399,'1177'-34'5465,"1"66"-4508,-678-14-156,-171-8-184,2934 60 2364,-1303-178 19,-1864 98-2504,4 0 196,135-29-1,-234 39-678,0 0 0,0 0 0,0-1 0,0 1-1,0 0 1,0 0 0,0 0 0,0-1 0,0 1 0,0 0 0,-1-1 0,1 1-1,0-1 1,0 1 0,0-1 0,-1 0 0,1 1 0,0-1 0,0 0-1,-1 1 1,1-1 0,-1 0 0,2-1 0,-3 1-4,1 0 0,0 1 0,-1-1 1,1 0-1,-1 0 0,1 1 0,-1-1 0,0 1 0,1-1 1,-1 0-1,0 1 0,1-1 0,-1 1 0,0-1 0,0 1 1,1 0-1,-1-1 0,0 1 0,-1-1 0,-45-12-987,-5 2-4696,31 0-183</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54.063"/>
    </inkml:context>
    <inkml:brush xml:id="br0">
      <inkml:brushProperty name="width" value="0.025" units="cm"/>
      <inkml:brushProperty name="height" value="0.025" units="cm"/>
    </inkml:brush>
  </inkml:definitions>
  <inkml:trace contextRef="#ctx0" brushRef="#br0">1 456 8232,'8'0'1361,"603"-18"-608,903-32 2129,-371 6-634,2391-109-910,-420 10-733,226 96-359,-2197 81-153,-332-5-64,-138-3-2388,-638-25-2045,-30-1-3417</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54.932"/>
    </inkml:context>
    <inkml:brush xml:id="br0">
      <inkml:brushProperty name="width" value="0.025" units="cm"/>
      <inkml:brushProperty name="height" value="0.025" units="cm"/>
    </inkml:brush>
  </inkml:definitions>
  <inkml:trace contextRef="#ctx0" brushRef="#br0">0 257 6887,'795'-38'5774,"-378"11"-4240,3197-62 1274,-2095 97-2783,1519-16 83,-1626-25 504,2881-37 244,-3634 100-913,-382 1-4034,-228-26 98,-23-4-2530</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55.743"/>
    </inkml:context>
    <inkml:brush xml:id="br0">
      <inkml:brushProperty name="width" value="0.025" units="cm"/>
      <inkml:brushProperty name="height" value="0.025" units="cm"/>
    </inkml:brush>
  </inkml:definitions>
  <inkml:trace contextRef="#ctx0" brushRef="#br0">1 202 11627,'0'0'1463,"8"5"-310,6 2-1014,0-1 0,0-1 0,0 0 0,0-1 0,1 0 0,29 3 0,108 2 48,-104-7-157,1549 10 146,101-111 1749,-406 16-449,1695 3-205,3 75 446,-2440 6-1518,828 31 166,-12 92-143,-738 1-324,-367-52-3004,-176-50-2537,-24-13-6817</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5:58.980"/>
    </inkml:context>
    <inkml:brush xml:id="br0">
      <inkml:brushProperty name="width" value="0.025" units="cm"/>
      <inkml:brushProperty name="height" value="0.025" units="cm"/>
    </inkml:brush>
  </inkml:definitions>
  <inkml:trace contextRef="#ctx0" brushRef="#br0">0 387 9993,'132'-31'1113,"1"6"0,160-10-1,274 13-1090,-416 18 72,1060-17-156,870-29 1977,1733-42 3535,-1977 113-3213,-1770-19-2146,1127 2 635,-624-60-1468,-479 35-1569,-36-3-1960,-7-8-4490</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09.493"/>
    </inkml:context>
    <inkml:brush xml:id="br0">
      <inkml:brushProperty name="width" value="0.025" units="cm"/>
      <inkml:brushProperty name="height" value="0.025" units="cm"/>
    </inkml:brush>
  </inkml:definitions>
  <inkml:trace contextRef="#ctx0" brushRef="#br0">123 189 10666,'-10'5'3796,"1"-1"-3327,-48 22 711,53-24-1072,0 0-1,1 0 1,-1 0-1,1 0 1,0 1-1,0 0 1,0-1-1,0 1 1,0 0 0,0 1-1,1-1 1,0 0-1,-3 6 1,4-8-87,1-1 0,0 1 0,0-1 1,0 1-1,0-1 0,0 1 0,0 0 1,0-1-1,0 1 0,0-1 0,0 1 1,0 0-1,0-1 0,1 1 0,-1-1 1,0 1-1,0-1 0,1 1 0,-1-1 1,0 1-1,1-1 0,-1 1 0,0-1 1,1 1-1,-1-1 0,1 1 0,-1-1 1,0 0-1,1 1 0,-1-1 0,1 0 1,-1 1-1,1-1 0,0 0 0,-1 0 1,1 0-1,-1 1 0,1-1 0,-1 0 1,1 0-1,0 0 0,-1 0 0,2 0 1,33 0 243,-28 0-173,64-7 729,-1-3 1,118-33 0,-49 9-709,416-45-42,7 53 237,463-33 2377,-949 53-2188,126-8 765,-163 14-1017,0 1 0,0 2 0,40 8 0,-6 12-129,-55-16-223,1-1-1,0 0 1,36 5 0,-51-10-244,0-1-1,0 0 1,1 0-1,-1 0 1,0 0-1,1-1 1,-1 1-1,0-1 1,0 0-1,0-1 1,0 1-1,0-1 1,0 0-1,0 1 1,-1-2-1,1 1 1,0 0-1,-1-1 1,0 0-1,0 0 1,0 0-1,4-4 1,17-31-7620</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6.574"/>
    </inkml:context>
    <inkml:brush xml:id="br0">
      <inkml:brushProperty name="width" value="0.025" units="cm"/>
      <inkml:brushProperty name="height" value="0.025" units="cm"/>
    </inkml:brush>
  </inkml:definitions>
  <inkml:trace contextRef="#ctx0" brushRef="#br0">1 1 14253,'0'0'10346,"21"48"-10922,-5-31-2211,2 0-1665,-1-5-2819</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10.407"/>
    </inkml:context>
    <inkml:brush xml:id="br0">
      <inkml:brushProperty name="width" value="0.025" units="cm"/>
      <inkml:brushProperty name="height" value="0.025" units="cm"/>
    </inkml:brush>
  </inkml:definitions>
  <inkml:trace contextRef="#ctx0" brushRef="#br0">0 248 13196,'850'-5'4092,"423"-15"-3016,-392-13 170,-50 2 250,-1 37-875,-780-3-583,905 27 1339,-4-77-854,-646-2-3283,-107-2-2706,-50 1-3791</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59.400"/>
    </inkml:context>
    <inkml:brush xml:id="br0">
      <inkml:brushProperty name="width" value="0.025" units="cm"/>
      <inkml:brushProperty name="height" value="0.025" units="cm"/>
    </inkml:brush>
  </inkml:definitions>
  <inkml:trace contextRef="#ctx0" brushRef="#br0">1516 173 2659,'-65'-23'2779,"-80"-17"1,70 24-2865,-1 4 1,0 3-1,-1 3 0,-131 8 0,180 1 183,1 2 0,0 0-1,0 2 1,0 1 0,1 1 0,0 1-1,0 2 1,1 0 0,1 2 0,0 0-1,1 2 1,1 1 0,0 0 0,2 2-1,-31 34 1,10-5 59,3 1-1,2 3 1,2 1 0,3 1-1,-47 110 1,55-104-101,1 0 0,4 2 1,-17 99-1,29-122-60,2 0 0,2-1-1,1 1 1,2 0 0,2 0 0,2-1 0,10 46 0,-5-55-4,0 0 1,2-1-1,1-1 1,2 0-1,0-1 1,2 0-1,0-2 1,2 0-1,42 42 1,18 7 82,125 90 0,-188-151-38,102 74 125,254 141-1,-302-192-118,2-4-1,0-2 0,2-4 0,1-3 0,114 18 1,-107-31 63,1-3 0,0-3 1,-1-4-1,1-4 1,-1-4-1,0-3 1,0-3-1,98-33 1,-63 7 292,-1-4-1,-3-6 1,-1-5 0,190-128 0,-197 111-119,-4-4 0,-2-4 0,-5-5 1,-3-3-1,154-199 0,-216 247-86,-2 0 0,-3-2-1,-1-1 1,-2-1 0,-2 0-1,-1-2 1,20-95 0,-33 119-159,-2-1 0,0 0 0,-2 0 0,0 1 0,-2-1 0,0 0 0,-2 0 0,-1 0 0,-1 1 0,0 0 0,-2 0 0,-1 0 0,-1 1 0,0 0 1,-2 1-1,0 0 0,-2 1 0,-21-28 0,5 17-15,-1 1 0,-2 1 0,-1 1 0,-1 2 0,-1 2 0,-1 1 0,-1 2 1,-1 1-1,-1 2 0,-68-21 0,11 10 30,-1 5 0,-1 4 0,-148-10 0,30 17-669,-374 25 0,-215 98-4874,502-51 2167</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59.818"/>
    </inkml:context>
    <inkml:brush xml:id="br0">
      <inkml:brushProperty name="width" value="0.025" units="cm"/>
      <inkml:brushProperty name="height" value="0.025" units="cm"/>
    </inkml:brush>
  </inkml:definitions>
  <inkml:trace contextRef="#ctx0" brushRef="#br0">1001 199 9097,'-195'-24'1761,"-16"-9"-2049,9-11-2595,2-3-31,8-4 31</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00.146"/>
    </inkml:context>
    <inkml:brush xml:id="br0">
      <inkml:brushProperty name="width" value="0.025" units="cm"/>
      <inkml:brushProperty name="height" value="0.025" units="cm"/>
    </inkml:brush>
  </inkml:definitions>
  <inkml:trace contextRef="#ctx0" brushRef="#br0">548 39 416,'-181'-26'321,"-3"13"-321,1 13-513</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00.516"/>
    </inkml:context>
    <inkml:brush xml:id="br0">
      <inkml:brushProperty name="width" value="0.025" units="cm"/>
      <inkml:brushProperty name="height" value="0.025" units="cm"/>
    </inkml:brush>
  </inkml:definitions>
  <inkml:trace contextRef="#ctx0" brushRef="#br0">1028 3141 1153,'1091'131'5355,"-823"-122"-5259,1-11 0,290-40 0,439-144 689,-19-88 624,-139-32 476,-612 203-1220,334-205-1,-365 183 78,-6-10 0,265-242 0,-424 348-708,-2-2 0,-2-2 1,-1 0-1,-1-2 0,-2 0 1,21-42-1,-37 61 24,-1 0 0,0-1 1,-1 1-1,-1-1 0,-1-1 0,0 1 0,-1-1 0,-1 0 0,-1 1 0,-1-1 0,0 0 1,-1 0-1,-1 0 0,0 1 0,-2-1 0,0 1 0,-8-22 0,2 16 18,-2 1 1,0 0-1,-1 1 0,-1 0 0,-1 1 1,0 1-1,-2 0 0,0 1 0,-24-18 1,-7-4-8,-3 4 1,-86-50 0,30 31-57,-3 4 0,-2 5 1,-2 4-1,-161-35 1,33 27-5,-282-21 0,-950 30 34,208 139-23,905-40-25,-521 151 1,650-133-261,3 9 0,-319 168 0,-74 128-3708,222-88-1199</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24.764"/>
    </inkml:context>
    <inkml:brush xml:id="br0">
      <inkml:brushProperty name="width" value="0.025" units="cm"/>
      <inkml:brushProperty name="height" value="0.025" units="cm"/>
    </inkml:brush>
  </inkml:definitions>
  <inkml:trace contextRef="#ctx0" brushRef="#br0">0 118 5894,'0'0'1670,"11"-7"-356,7-4-653,0 1 0,1 1-1,0 1 1,1 1 0,0 0 0,0 2 0,0 0 0,1 1 0,21-1 0,526 2 3008,-278 6-3516,547-23 563,-79 1 378,755 37-240,-1 35-384,-596 29 1075,-351-23-1302,-205-42-163,-358-17-79,22-2 28,-24 2-30,1 0-1,-1 0 0,0 0 1,1 0-1,-1 0 1,0 0-1,1 0 1,-1 0-1,1 0 0,-1 0 1,0 0-1,0 0 1,1 0-1,-1 0 1,0 0-1,1 0 0,-1 0 1,0-1-1,1 1 1,-1 0-1,0 0 1,0 0-1,1-1 0,-1 1 1,0 0-1,0 0 1,1-1-1,-1 1 0,0 0 1,0 0-1,0-1 1,1 1-1,-1 0 1,0-1-1,0 1 0,0 0 1,0-1-1,0 1 1,0 0-1,0-1 1,0 1-1,0 0 0,0-1 1,0 1-1,0 0 1,0-1-1,0 1 1,0 0-1,0-1 0,0 1 1,0 0-1,-1-1 1,-2-1-248,-1 0 1,0 0 0,0 1-1,0-1 1,0 1 0,0 0-1,0 0 1,0 1 0,0-1-1,0 1 1,-1 0-1,-5 0 1,-10-1-1584,-25-9-3736,-4-6-5018</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41.714"/>
    </inkml:context>
    <inkml:brush xml:id="br0">
      <inkml:brushProperty name="width" value="0.025" units="cm"/>
      <inkml:brushProperty name="height" value="0.025" units="cm"/>
    </inkml:brush>
  </inkml:definitions>
  <inkml:trace contextRef="#ctx0" brushRef="#br0">1 547 4805,'90'-4'255,"110"-19"1,-64 5-4,871-51 2172,338 19-1165,-341 28-560,0 33-189,-874-9-421,268 7 46,825-11 675,-39-20 283,-290 12-852,-227 4 109,202-11-203,1577-88 1016,-1039 71-970,-248-51 75,-115 4 996,-866 73-1070,1 9 0,247 32 0,-387-27-244,-10 0-155,0-1 0,1-2-1,-1-1 1,1-1 0,55-6-1,-80 4-179,0 0-1,0-1 1,0 0-1,0 0 1,0 0-1,0 0 0,-1-1 1,7-4-1,29-35-7589</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43.220"/>
    </inkml:context>
    <inkml:brush xml:id="br0">
      <inkml:brushProperty name="width" value="0.025" units="cm"/>
      <inkml:brushProperty name="height" value="0.025" units="cm"/>
    </inkml:brush>
  </inkml:definitions>
  <inkml:trace contextRef="#ctx0" brushRef="#br0">78 110 9001,'-9'2'1489,"-4"0"-1182,9-2-252,0 1 0,0-1 0,-1 1 0,1 0 0,0 0 0,0 1 0,0-1 0,0 1 1,0 0-1,-4 3 0,8-5-51,0 0 1,-1 0-1,1 0 0,0 0 1,-1 0-1,1 0 1,0 1-1,-1-1 0,1 0 1,0 0-1,0 0 1,-1 1-1,1-1 0,0 0 1,0 0-1,-1 1 1,1-1-1,0 0 0,0 1 1,0-1-1,0 0 1,-1 0-1,1 1 0,0-1 1,0 0-1,0 1 1,0-1-1,0 0 0,0 1 1,0-1-1,0 0 1,0 1-1,0-1 0,0 0 1,0 1-1,0-1 1,0 0-1,0 1 1,0-1-1,1 0 0,-1 1 1,0-1-1,0 0 1,0 1-1,0-1 0,1 0 1,-1 0-1,0 1 1,0-1-1,1 0 0,-1 0 1,0 1-1,0-1 1,1 0-1,-1 0 0,0 0 1,1 0-1,-1 1 1,1-1-1,21 7-39,64 6 32,107 3 0,-80-9 4,484 12-104,0-33-85,-77 1 100,2230-82 1188,-1009 62-244,-859 29-767,-238-19 46,64-1 210,520 50 152,-1 44-228,-75-4 44,0-36 311,1133-52 166,-778 7-529,-862 15-4531,-431 0-43</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39.285"/>
    </inkml:context>
    <inkml:brush xml:id="br0">
      <inkml:brushProperty name="width" value="0.025" units="cm"/>
      <inkml:brushProperty name="height" value="0.025" units="cm"/>
    </inkml:brush>
  </inkml:definitions>
  <inkml:trace contextRef="#ctx0" brushRef="#br0">3159 398 11275,'1'-14'3865,"0"4"-3658,0-1 0,-1 1 0,0 0 0,0-1 1,-1 1-1,-1 0 0,0 0 0,0 0 0,-1 0 1,0 0-1,0 0 0,-1 1 0,-1-1 0,0 1 1,-7-11-1,-4 4-193,1 1 1,-2 1 0,0 0 0,0 2-1,-1 0 1,-1 0 0,0 2-1,-1 1 1,1 0 0,-31-8-1,-8-1-5,-1 4-1,-90-11 1,44 15 42,-1 4 0,0 6 1,0 4-1,1 4 0,-1 5 1,2 5-1,-139 42 0,98-14 217,2 7 0,2 6 1,3 7-1,-194 122 0,224-117-122,-153 130 0,216-161-86,2 2 1,1 1 0,3 3 0,2 1-1,-50 82 1,74-106-19,1 1 0,1 1 0,1 0 0,1 1 0,1-1 0,2 2 0,0-1 0,2 1 0,1 0 1,1-1-1,2 39 0,2-44-38,0-1 0,2 0 0,0 1 0,2-1 0,0-1 1,1 1-1,1-1 0,1 0 0,0-1 0,2 0 1,0-1-1,1 0 0,0 0 0,2-1 0,18 17 0,-10-14 7,1-1-1,0 0 0,1-2 0,1-1 1,1-1-1,0-1 0,0-1 0,2-2 0,-1 0 1,43 8-1,-2-6 64,0-3 1,0-3 0,98-3 0,-7-10 1013,295-54 0,152-77 520,162-82-1207,-582 154-351,-2-9 0,176-99-1,-264 119 15,161-122 0,-204 134-39,-2-3-1,-1-1 1,-4-3 0,45-60-1,-78 93-16,0-2 0,-1 0-1,0 0 1,-2-1 0,-1 0-1,0-1 1,-1 0 0,5-24 0,-12 40 14,0-1 1,-1 1 0,1 0 0,-1 0 0,0 0 0,0 0-1,0-1 1,-1 1 0,0 0 0,0 0 0,0 0-1,-1 0 1,0 0 0,1 0 0,-2 1 0,1-1 0,-1 1-1,1-1 1,-1 1 0,0 0 0,-1 0 0,1 0 0,-1 0-1,0 1 1,0-1 0,0 1 0,0 0 0,0 0-1,-1 1 1,-7-4 0,-11-4 2,0 2 1,-1 1-1,1 1 0,-1 1 1,-32-3-1,-239-22-3412,108 12-3636,15-1-7006</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39.813"/>
    </inkml:context>
    <inkml:brush xml:id="br0">
      <inkml:brushProperty name="width" value="0.025" units="cm"/>
      <inkml:brushProperty name="height" value="0.025" units="cm"/>
    </inkml:brush>
  </inkml:definitions>
  <inkml:trace contextRef="#ctx0" brushRef="#br0">59 2501 17104,'-10'7'1740,"-30"22"-917,39-29-807,1 0 0,0 0 0,-1 1 1,1-1-1,-1 0 0,1 0 1,-1 0-1,1 1 0,0-1 0,-1 0 1,1 1-1,0-1 0,-1 0 0,1 1 1,0-1-1,-1 0 0,1 1 1,0-1-1,0 1 0,-1-1 0,1 0 1,0 1-1,0-1 0,0 1 1,0-1-1,-1 1 0,1-1 0,0 1 1,0-1-1,0 1 0,0-1 0,0 1 1,0-1-1,0 1 0,1-1 1,-1 0-1,0 1 0,0-1 0,0 1 1,0-1-1,0 1 0,1-1 1,-1 1-1,0-1 0,0 0 0,1 1 1,-1-1-1,0 0 0,1 1 0,-1-1 1,0 0-1,2 1 0,23 5 246,-25-6-255,46 3 122,-1-2 0,0-2 0,75-11 0,137-39-501,-182 34 15,954-203-514,523-89 3717,1929-269 416,-692 221-1896,1223-176-762,-3937 522-587,765-124 91,-20-56-47,-776 179-159,-7 2-518,0-1-1,-2-2 0,1-1 0,44-26 1,-49 15-3676,-14-1-2856</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6.921"/>
    </inkml:context>
    <inkml:brush xml:id="br0">
      <inkml:brushProperty name="width" value="0.025" units="cm"/>
      <inkml:brushProperty name="height" value="0.025" units="cm"/>
    </inkml:brush>
  </inkml:definitions>
  <inkml:trace contextRef="#ctx0" brushRef="#br0">141 1 13100,'0'0'14959,"-5"3"-14650,-11 5-164,5-4-18,1 1 0,0 1 0,1 0 0,-15 11 0,24-17-130,-1 1 1,0 0-1,1-1 1,-1 1-1,1 0 1,-1 0 0,1 0-1,0 0 1,-1-1-1,1 1 1,0 0 0,0 0-1,-1 0 1,1 0-1,0 0 1,0 0 0,0 0-1,0 0 1,0 0-1,0 0 1,1 0-1,-1-1 1,0 1 0,0 0-1,1 0 1,-1 0-1,0 0 1,1 0 0,-1-1-1,1 1 1,-1 0-1,1 0 1,-1-1-1,1 1 1,0 0 0,-1-1-1,1 1 1,0 0-1,1 0 1,36 25-515,-29-21 68,15 9-397,40 26 157,-62-38 684,0-1 0,0 0 0,-1 1 0,1 0 0,0-1 0,0 1 0,-1 0 0,1 0 0,-1 0 0,0 0 0,1 0 0,-1 0 0,0 0 0,0 1 0,-1-1 0,1 0 0,0 1 0,-1-1 0,1 0 0,-1 1 0,0-1 0,0 1 0,0 3 0,-1-3 128,0-1-1,-1 1 1,1-1 0,-1 1-1,1-1 1,-1 1-1,0-1 1,0 0-1,0 0 1,0 0-1,0 0 1,-1-1-1,1 1 1,-1-1-1,1 1 1,-1-1 0,1 0-1,-4 1 1,-53 17 1398,51-17-1330,-3 2 104,-1-1-1,0-1 1,0 0-1,0 0 0,0-2 1,-19 0-1,30 0-330,1 0-1,-1-1 1,0 1-1,1-1 1,-1 1-1,0 0 1,1-1-1,-1 1 1,1-1-1,-1 1 1,1-1-1,-1 0 1,1 1-1,-1-1 1,1 1-1,-1-1 1,1 0-1,0 0 1,0 1-1,-1-1 1,1 0-1,0 1 1,0-1-1,0 0 1,0 0-1,0 1 1,0-1-1,0 0 1,0 0-1,0 1 1,0-1-1,0 0 1,0 0-1,0 1 1,1-1-1,-1 0 1,0 1-1,1-1 1,-1 0-1,0 1 1,1-1-1,-1 0 1,1 1-1,-1-1 1,1 0-1,21-32-3185,35-22-6600,-23 22 1718</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1.168"/>
    </inkml:context>
    <inkml:brush xml:id="br0">
      <inkml:brushProperty name="width" value="0.025" units="cm"/>
      <inkml:brushProperty name="height" value="0.025" units="cm"/>
    </inkml:brush>
  </inkml:definitions>
  <inkml:trace contextRef="#ctx0" brushRef="#br0">0 321 16688,'3'-14'2931,"-1"-4"-1997,-1 11-526,0 0 0,0 0 0,0 0 0,1 0 0,0 0 0,0 0 0,1 1 1,3-8-1,-6 14-323,0-1 0,0 1 0,0 0 0,1-1-1,-1 1 1,0-1 0,0 1 0,0 0 0,0-1 0,1 1 0,-1 0 0,0-1 0,0 1 0,0 0 0,1-1 0,-1 1 0,0 0 0,1-1 0,-1 1 0,0 0 0,1 0 0,-1-1 0,0 1 0,1 0 0,-1 0 0,1 0 0,-1 0 0,0 0 0,1-1 0,-1 1 0,1 0 0,-1 0 0,0 0 0,1 0 0,-1 0 0,1 0 0,-1 0 0,8 15 794,-2 25-599,-9 511 2634,10-612-2372,13-143 155,-19 175-697,2-58 0,-14-159 0,10 236 0,1 5 0,-1 0 0,1-1 0,-1 1 0,-1 0 0,1 0 0,-1 0 0,0 0 0,0 0 0,-4-7 0,6 12 0,0 0 0,-1-1 0,1 1 0,0 0 0,0 0 0,0 0 0,-1 0 0,1 0 0,0 0 0,0 0 0,-1 0 0,1 0 0,0-1 0,0 1 0,0 0 0,-1 0 0,1 0 0,0 0 0,0 0 0,-1 1 0,1-1 0,0 0 0,0 0 0,-1 0 0,1 0 0,0 0 0,0 0 0,0 0 0,-1 0 0,1 0 0,0 1 0,0-1 0,0 0 0,0 0 0,-1 0 0,1 0 0,0 1 0,0-1 0,0 0 0,0 0 0,0 0 0,-1 1 0,1-1 0,0 0 0,0 0 0,0 0 0,0 1 0,0-1 0,0 0 0,0 0 0,0 1 0,0-1 0,0 0 0,0 1 0,-5 14 0,1 8 0,1 0 0,2 1 0,0-1 0,1 0 0,1 0 0,1 0 0,1 0 0,12 42 0,-14-61 0,1 0 0,-1-1 0,1 1 0,0-1 0,0 0 0,0 0 0,0 0 0,0 0 0,1 0 0,-1 0 0,1 0 0,0-1 0,0 1 0,0-1 0,0 0 0,0 0 0,1 0 0,-1 0 0,1-1 0,-1 1 0,1-1 0,-1 0 0,5 1 0,-3-2 0,-1 0 0,0 0 0,1-1 0,-1 1 0,0-1 0,0 0 0,1-1 0,-1 1 0,0 0 0,0-1 0,0 0 0,0 0 0,-1 0 0,1-1 0,-1 1 0,1-1 0,-1 0 0,0 0 0,5-6 0,8-9 0,-2 0 0,0-1 0,-1-1 0,-2 0 0,0 0 0,0-1 0,8-27 0,2-21 0,16-92 0,-40 182 0,2 0 0,2 41 0,0 9 0,-4-15 0,0 179 0,3-229 0,0 0 0,1 0 0,0 0 0,0 0 0,0 0 0,1 0 0,0-1 0,0 1 0,1-1 0,-1 1 0,1-1 0,0 0 0,7 8 0,-8-11 0,1 1 0,0-1 0,0 0 0,0 0 0,0 0 0,1 0 0,-1-1 0,0 1 0,1-1 0,-1 0 0,1 0 0,0 0 0,-1-1 0,1 1 0,0-1 0,-1 0 0,1 0 0,0 0 0,-1 0 0,1-1 0,0 1 0,-1-1 0,5-1 0,-1-1 0,0 1 0,0-1 0,-1-1 0,1 1 0,-1-1 0,0 0 0,0-1 0,0 1 0,-1-1 0,1 0 0,-1-1 0,0 1 0,-1-1 0,8-11 0,-5 5 0,0 0 0,0-1 0,-1 0 0,-1 0 0,0 0 0,5-24 0,-11 43 0,-7 31 0,2-1 0,1 1 0,2 0 0,2 67 0,1-103 0,1 0 0,-1 1 0,0-1 0,1 0 0,-1 0 0,0 1 0,1-1 0,0 0 0,-1 0 0,1 0 0,0 0 0,-1 0 0,1 0 0,0 0 0,0 0 0,0 0 0,0 0 0,0 0 0,0 0 0,0-1 0,0 1 0,0 0 0,0-1 0,1 1 0,-1-1 0,0 1 0,0-1 0,1 0 0,-1 1 0,0-1 0,0 0 0,1 0 0,-1 0 0,0 0 0,1 0 0,-1 0 0,0 0 0,1 0 0,-1-1 0,0 1 0,0-1 0,1 1 0,-1-1 0,0 1 0,0-1 0,0 1 0,2-3 0,4 0 0,0-1 0,0 0 0,0 0 0,-1 0 0,0-1 0,10-9 0,-8 4-397,-1 1 0,0-1 0,-1 0 0,6-11 0,-6 8-1030,-1 1 0,0-1 0,4-19 0,2-26-7119</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2.257"/>
    </inkml:context>
    <inkml:brush xml:id="br0">
      <inkml:brushProperty name="width" value="0.025" units="cm"/>
      <inkml:brushProperty name="height" value="0.025" units="cm"/>
    </inkml:brush>
  </inkml:definitions>
  <inkml:trace contextRef="#ctx0" brushRef="#br0">74 343 19346,'0'0'7971,"-1"14"-5607,0 11-2152,-10 260 1781,12-204-1553,17 132 1,-5-128-441,-28-144-900,-34-88 0,25 80 618,23 66 309,0 0-1,1 0 0,-1 0 1,1-1-1,0 1 1,-1 0-1,1 0 1,0-1-1,0 1 1,-1 0-1,1 0 1,0-1-1,0 1 1,1 0-1,-1 0 1,0-1-1,0 1 1,1 0-1,-1 0 1,0 0-1,1-1 0,-1 1 1,2-2-1,24-6 739,-2 2-633,-9 0-107,-1 0-1,-1-1 1,0-1-1,0 0 1,0-1-1,-1 0 1,-1-1-1,0 0 1,0 0 0,-1-2-1,-1 1 1,16-27-1,-9 11 15,-2 0-1,-1-1 1,-2-1-1,0 0 1,9-46-1,-13 31-38,-1-2 0,-1-75 0,-25 266 0,19-137 0,-10 121 0,6 195 0,7-307 0,0 1 0,1-1 0,1 1 0,0-1 0,1 0 0,1-1 0,1 1 0,0-1 0,1 0 0,0-1 0,1 0 0,12 13 0,-21-26 0,0-1 0,0 1 0,0-1 0,1 1 0,-1-1 0,0 1 0,1-1 0,-1 0 0,0 1 0,1-1 0,-1 0 0,0 1 0,1-1 0,-1 0 0,1 0 0,-1 1 0,1-1 0,-1 0 0,1 0 0,-1 0 0,0 1 0,1-1 0,-1 0 0,1 0 0,-1 0 0,1 0 0,-1 0 0,1 0 0,-1 0 0,1 0 0,-1 0 0,1 0 0,-1 0 0,1-1 0,-1 1 0,2 0 0,6-21 0,-6-39 0,-2 53 0,0-23 0,-1 1 0,-2 0 0,0 0 0,-3 0 0,0 0 0,-1 0 0,-18-41 0,18 59 0,3 11 0,10 21 0,-3-17 0,1 1 0,0-1 0,0 0 0,0 0 0,0 0 0,0 0 0,1-1 0,-1 1 0,1-1 0,0-1 0,0 1 0,1-1 0,-1 0 0,0 0 0,1 0 0,-1 0 0,1-1 0,-1 0 0,1-1 0,0 1 0,0-1 0,-1 0 0,8-1 0,-5 0 0,1 0 0,-1 0 0,0-1 0,0 0 0,0-1 0,-1 0 0,1 0 0,-1 0 0,1-1 0,-1 0 0,0 0 0,-1-1 0,1 0 0,-1-1 0,9-8 0,-9 7 0,0 1 0,-1-1 0,-1 0 0,1 0 0,-1 0 0,0-1 0,-1 0 0,1 1 0,-2-1 0,1 0 0,-1 0 0,0-1 0,1-12 0,-3 21 0,0-1 0,0 1 0,-1-1 0,1 1 0,0 0 0,0-1 0,0 1 0,0 0 0,0-1 0,-1 1 0,1 0 0,0-1 0,0 1 0,-1 0 0,1 0 0,0-1 0,0 1 0,-1 0 0,1 0 0,0-1 0,-1 1 0,1 0 0,0 0 0,-1 0 0,1 0 0,0 0 0,-1-1 0,1 1 0,0 0 0,-1 0 0,1 0 0,0 0 0,-1 0 0,1 0 0,-1 0 0,1 0 0,0 0 0,-1 0 0,1 1 0,0-1 0,-1 0 0,1 0 0,0 0 0,-1 0 0,1 0 0,0 1 0,-1-1 0,1 0 0,0 0 0,-1 1 0,1-1 0,0 0 0,0 0 0,-1 1 0,1-1 0,0 0 0,0 1 0,-1-1 0,-18 17 0,12-6 0,1 1 0,0 0 0,1 0 0,0 1 0,1 0 0,0-1 0,1 1 0,0 1 0,1-1 0,1 0 0,0 25 0,1-37 0,0 1 0,0 0 0,0-1 0,0 1 0,0-1 0,1 1 0,-1 0 0,1-1 0,-1 1 0,1-1 0,-1 1 0,1-1 0,0 0 0,0 1 0,0-1 0,-1 0 0,1 1 0,1-1 0,-1 0 0,0 0 0,0 0 0,0 0 0,1 0 0,1 1 0,-1-1 0,1 0 0,0 0 0,0 0 0,0-1 0,0 1 0,0-1 0,0 0 0,0 0 0,0 0 0,0 0 0,0 0 0,3-1 0,4-1 0,-1-1 0,0 1 0,0-2 0,-1 1 0,1-1 0,-1 0 0,13-9 0,0-6 0,0 0 0,-1-1 0,-1-1 0,-1-1 0,-1-1 0,-1-1 0,-1 0 0,17-36 0,-10 10 0,-2-1 0,-1 0 0,15-76 0,-30 111 0,0-1 0,-1 1 0,-1-1 0,-1 0 0,0 0 0,-3-30 0,2 46 0,0 0 0,0 0 0,0 1 0,-1-1 0,1 0 0,0 0 0,0 1 0,-1-1 0,1 0 0,0 1 0,-1-1 0,1 0 0,0 1 0,-1-1 0,1 1 0,-1-1 0,1 1 0,-1-1 0,0 1 0,1-1 0,-1 1 0,1-1 0,-1 1 0,0 0 0,0-1 0,1 1 0,-1 0 0,0-1 0,1 1 0,-1 0 0,0 0 0,0 0 0,1 0 0,-1 0 0,0 0 0,0 0 0,1 0 0,-1 0 0,0 0 0,0 0 0,1 1 0,-1-1 0,0 0 0,0 0 0,1 1 0,-2 0 0,-30 20 0,13 2 0,1-1 0,0 2 0,2 0 0,1 2 0,1-1 0,1 2 0,1-1 0,1 2 0,2-1 0,1 2 0,1-1 0,1 1 0,2 0 0,-2 31 0,6-53 0,0 0 0,0 1 0,0-1 0,1 0 0,0 0 0,1 0 0,0 0 0,0 0 0,0 0 0,1 0 0,3 6 0,-4-9 0,1-1 0,0 1 0,0-1 0,0 0 0,0 0 0,1 0 0,-1 0 0,1-1 0,-1 1 0,1-1 0,0 0 0,0 0 0,0 0 0,0-1 0,0 0 0,0 1 0,1-1 0,-1-1 0,6 1 0,72 5-1108,-75-6 397,0-1-1,1 0 1,-1 0 0,0 0 0,9-4-1,9-8-10408</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3.268"/>
    </inkml:context>
    <inkml:brush xml:id="br0">
      <inkml:brushProperty name="width" value="0.025" units="cm"/>
      <inkml:brushProperty name="height" value="0.025" units="cm"/>
    </inkml:brush>
  </inkml:definitions>
  <inkml:trace contextRef="#ctx0" brushRef="#br0">70 18 11691,'1'-1'271,"-1"1"1,0-1-1,0 0 0,0 1 0,0-1 0,0 1 1,0-1-1,0 0 0,0 1 0,-1-1 1,1 0-1,0 1 0,0-1 0,0 1 1,-1-1-1,1 1 0,0-1 0,-1 1 1,1-1-1,0 1 0,-1-1 0,1 1 1,-1-1-1,1 1 0,-1-1 0,1 1 1,-1 0-1,1-1 0,-1 1 0,1 0 0,-1-1 1,1 1-1,-1 0 0,1 0 0,-1 0 1,0-1-1,0 1 0,0 0-140,0 1-1,0-1 1,0 0 0,0 1-1,0-1 1,1 1 0,-1-1-1,0 1 1,0-1 0,0 1-1,1 0 1,-1-1-1,0 1 1,1 0 0,-1 0-1,0-1 1,1 1 0,-1 0-1,1 0 1,-1 0 0,1 0-1,0 0 1,-1 0-1,1-1 1,-1 3 0,-2 19 352,0 1 1,1-1 0,1 0-1,2 1 1,2 22-1,-1-17-171,10 133 1492,3 67 471,-14-154-2248,-4-1-1,-22 137 1,-1-72-27,18-93 0,6-36 0,2-13 0,31-137 0,49-140 0,-55 201 0,24-62 0,-53 208 0,0-43 0,1-12 0,0 0 0,1 1 0,1-1 0,0 0 0,0 1 0,1-1 0,1 1 0,1 11 0,-1-22 0,-1 0 0,1 0 0,-1-1 0,1 1 0,0 0 0,-1 0 0,1-1 0,0 1 0,0-1 0,-1 1 0,1 0 0,0-1 0,0 1 0,0-1 0,0 0 0,-1 1 0,1-1 0,0 0 0,0 1 0,0-1 0,0 0 0,0 0 0,0 0 0,0 0 0,0 0 0,0 0 0,0 0 0,0 0 0,0 0 0,0-1 0,0 1 0,0 0 0,0 0 0,0-1 0,-1 1 0,1-1 0,1 0 0,33-17 0,-25 10 0,0-1 0,0 0 0,-1 0 0,0-1 0,-1 0 0,0-1 0,0 0 0,-2 0 0,1-1 0,-1 1 0,-1-1 0,0-1 0,-1 1 0,0-1 0,-1 1 0,0-1 0,-1 0 0,1-19 0,-4 47 0,-1 0 0,0 0 0,-6 18 0,-5 42 0,12-73 0,1 1 0,0-1 0,0 0 0,0 0 0,0 1 0,0-1 0,1 0 0,-1 0 0,1 1 0,-1-1 0,1 0 0,0 0 0,0 0 0,0 0 0,0 0 0,0 0 0,0 0 0,1 0 0,-1-1 0,1 1 0,1 2 0,-1-4 0,0 0 0,-1 1 0,1-1 0,-1 0 0,1 0 0,0 0 0,-1 0 0,1 0 0,0 0 0,-1 0 0,1-1 0,-1 1 0,1 0 0,-1-1 0,1 0 0,-1 1 0,1-1 0,-1 0 0,1 0 0,-1 1 0,0-1 0,0 0 0,1 0 0,-1-1 0,0 1 0,0 0 0,0 0 0,0-1 0,0 1 0,1-3 0,3-3 0,0 1 0,-1-2 0,0 1 0,0 0 0,0-1 0,2-8 0,1-3 0,-7 62 0,2-14 0,-5 43 0,3-72-29,1 1 0,-1-1 0,0 0 0,0 1-1,1-1 1,-1 0 0,0 1 0,1-1 0,-1 0 0,0 1 0,1-1 0,-1 0-1,0 0 1,1 0 0,-1 1 0,0-1 0,1 0 0,-1 0 0,1 0 0,-1 0 0,1 0-1,-1 0 1,0 1 0,1-1 0,-1 0 0,1 0 0,-1 0 0,1-1 0,-1 1 0,0 0-1,1 0 1,-1 0 0,1 0 0,-1 0 0,1 0 0,-1-1 0,1 1 0,17-10-4433,-11-6-3391</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3.730"/>
    </inkml:context>
    <inkml:brush xml:id="br0">
      <inkml:brushProperty name="width" value="0.025" units="cm"/>
      <inkml:brushProperty name="height" value="0.025" units="cm"/>
    </inkml:brush>
  </inkml:definitions>
  <inkml:trace contextRef="#ctx0" brushRef="#br0">1 0 22645,'0'0'6732,"8"4"-6737,43 20-942,99 39-16412,-157-58 28154,-17 20-8324,20-20-2112,-1 0-1,1 0 1,0 1-1,1-1 1,-1 1-1,1 0 1,0 0-1,1 0 1,-1 0-1,1 1 1,1-1-1,-3 12 1,8-16-336,-1-1 0,0 1 0,0-1 0,0 1 0,1-1 0,-1 0 0,1 0 0,-1-1 0,1 1 0,-1-1 0,7 1 0,-6-1-27,8 2-183,0 0 1,0 0-1,0 1 0,0 1 0,0 0 0,-1 0 1,16 10-1,-25-13 191,1 1-1,-1-1 1,0 1 0,0-1 0,0 1 0,0 0-1,0 0 1,0 0 0,-1 0 0,1 0-1,-1 1 1,1-1 0,-1 0 0,0 1-1,0-1 1,0 1 0,0-1 0,0 1-1,-1-1 1,1 1 0,-1 0 0,1-1-1,-1 1 1,0 0 0,0-1 0,0 1-1,-1 0 1,1-1 0,-1 1 0,1 0 0,-1-1-1,0 1 1,0-1 0,0 1 0,0-1-1,-1 0 1,1 1 0,-1-1 0,1 0-1,-3 3 1,-7 10 206,0 0-1,-25 25 1,33-37-186,-1 1 0,1-1 0,-1 1 1,0-1-1,0 0 0,0-1 0,0 1 1,0-1-1,-1 0 0,1 0 1,-1 0-1,0 0 0,0-1 0,1 0 1,-1 0-1,-5 0 0,9-1-78,0-1 0,0 0 0,0 0 0,0 0 1,1 0-1,-1 0 0,0 0 0,0 0 0,1 0 0,-1 0 0,1 0 0,-1 0 0,1 0 1,-1 0-1,1 0 0,0-1 0,0 1 0,0 0 0,-1 0 0,1 0 0,0-1 0,0 1 0,1 0 1,-1 0-1,0-3 0,3-35-2677,6-9-1447,17-58 0,3-10-3075,-11 21 14</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4.276"/>
    </inkml:context>
    <inkml:brush xml:id="br0">
      <inkml:brushProperty name="width" value="0.025" units="cm"/>
      <inkml:brushProperty name="height" value="0.025" units="cm"/>
    </inkml:brush>
  </inkml:definitions>
  <inkml:trace contextRef="#ctx0" brushRef="#br0">0 212 1153,'7'-37'2321,"1"-12"4093,17-56 1,-15 84-2984,-5 30 60,-3 41 722,-2-44-4212,-12 184 3430,1 0-1571,16-71-1814,-3-106-47,0 0 0,1-1 0,0 1 0,1-1 0,1 1-1,0-1 1,7 11 0,-12-22 1,0 0 0,0 0 0,1-1 0,-1 1 0,0 0 0,1-1 0,-1 1 0,1 0 0,-1-1 0,1 1 0,-1 0 0,1-1 0,-1 1 0,1-1 0,0 1 0,-1-1 0,1 1 0,0-1 0,-1 1 0,1-1 0,0 0 0,0 0 0,-1 1 0,1-1 0,0 0 0,0 0 0,0 0 0,-1 0 0,2 0 0,-1 0 0,0-1 0,0 0 0,0 0 0,0 1 0,0-1 0,0 0 0,0 0 0,0 0 0,0 0 0,0 0 0,-1 0 0,1-1 0,0 1 0,-1 0 0,1-2 0,15-54 0,-15 54 0,5-52 0,-1-109 0,-5 143 0,0 39 0,-1 3 0,1 1 0,2-1 0,6 40 0,-7-58 0,-1 1 0,1 0 0,0-1 0,0 1 0,1-1 0,-1 0 0,0 1 0,1-1 0,0 0 0,0 0 0,0 0 0,0 0 0,1 0 0,-1 0 0,1-1 0,-1 1 0,1-1 0,0 0 0,0 1 0,0-1 0,0-1 0,1 1 0,-1 0 0,0-1 0,1 0 0,-1 0 0,1 0 0,-1 0 0,1 0 0,4 0 0,-3-2 0,-1 0 0,1 0 0,0 0 0,0-1 0,-1 1 0,1-1 0,-1 0 0,1 0 0,-1-1 0,0 1 0,0-1 0,0 0 0,0 0 0,-1-1 0,1 1 0,-1-1 0,0 1 0,0-1 0,0 0 0,0 0 0,-1-1 0,0 1 0,3-6 0,5-11 0,-1 0 0,-1-1 0,8-34 0,-11 38 0,-1 0 0,-1-1 0,0-20 0,-5 39 0,-4 10 0,-4 14 0,2 0 0,2 1 0,1 0 0,1-1 0,1 2 0,1-1 0,3 50 0,-1-74 2,0 1 1,0-1-1,0 0 1,0 0-1,0 0 0,0 1 1,0-1-1,0 0 1,1 0-1,-1 0 0,1 1 1,-1-1-1,1 0 1,-1 0-1,1 0 0,-1 0 1,1 0-1,0 0 0,0 0 1,-1 0-1,1 0 1,0-1-1,0 1 0,0 0 1,0 0-1,0-1 1,0 1-1,0-1 0,0 1 1,0-1-1,1 1 1,-1-1-1,0 0 0,0 1 1,0-1-1,1 0 1,-1 0-1,0 0 0,0 0 1,0 0-1,1 0 1,-1 0-1,2-1 0,0 0-33,0 0 0,0 0 0,0-1 0,0 1 0,-1-1 0,1 1 0,-1-1 0,1 0 0,-1 0 0,0-1 0,1 1 0,-1 0 0,0-1 0,-1 1 0,1-1 0,2-4 0,1-6-1996,-1 0 0,0-1 0,-1 0 0,0 1 0,-1-1 0,0-15 0,1-24-5719</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4.634"/>
    </inkml:context>
    <inkml:brush xml:id="br0">
      <inkml:brushProperty name="width" value="0.025" units="cm"/>
      <inkml:brushProperty name="height" value="0.025" units="cm"/>
    </inkml:brush>
  </inkml:definitions>
  <inkml:trace contextRef="#ctx0" brushRef="#br0">1 0 2530,'0'0'25881,"8"47"-25849,6-28-1249,-3-3-1410,0 1-960,-5-6-2018,5-2-4901</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4.962"/>
    </inkml:context>
    <inkml:brush xml:id="br0">
      <inkml:brushProperty name="width" value="0.025" units="cm"/>
      <inkml:brushProperty name="height" value="0.025" units="cm"/>
    </inkml:brush>
  </inkml:definitions>
  <inkml:trace contextRef="#ctx0" brushRef="#br0">180 672 11307,'0'0'2706,"1"9"262,0 1-2363,2 14 1283,1 0 1,1-1-1,1 0 1,16 43-1,20 9-708,-21-40-1194,-1 2 0,14 38 1,-30-63-13,0 0 1,0 0-1,-1 1 1,-1-1 0,0 1-1,-1-1 1,0 1 0,-1-1-1,-1 1 1,-3 24 0,2-32 174,1 0 1,-1 0 0,-1 0-1,1 0 1,-1 0 0,1 0-1,-1-1 1,-1 0-1,1 1 1,-1-1 0,1 0-1,-1-1 1,-1 1 0,1-1-1,0 0 1,-9 5-1,7-4 46,-1-1 0,0 1-1,1-1 1,-1-1 0,0 0-1,-1 0 1,1 0-1,0-1 1,0 0 0,-1 0-1,-12-1 1,16-1-195,1 1 0,0-2 0,0 1 0,0 0 0,0-1 0,0 1 0,0-1 0,0 0 0,0 0 0,1 0 0,-1 0 0,1 0 0,0-1 0,-1 1 0,1-1 0,0 1 0,0-1 0,1 0 0,-1 0 0,1 0 0,-1 0 0,1 0 0,0 0 0,0 0 0,-1-4 0,-2-9 0,1 0 0,0 1 0,-2-30 0,5 29 0,-1 0 0,2 0 0,0 0 0,1 1 0,1-1 0,0 1 0,1-1 0,1 1 0,0 0 0,1 1 0,0-1 0,2 1 0,-1 0 0,2 1 0,0 0 0,0 0 0,1 1 0,1 0 0,0 1 0,1 0 0,0 1 0,15-10 0,9-3-899,-28 19 58,0-1 0,0 0 0,-1 0 0,0 0 1,0-1-1,0 0 0,-1-1 0,11-12 0,-6-3-7924</inkml:trace>
  <inkml:trace contextRef="#ctx0" brushRef="#br0" timeOffset="1">1 17 15246,'0'0'17521,"3"-17"-31871</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5.553"/>
    </inkml:context>
    <inkml:brush xml:id="br0">
      <inkml:brushProperty name="width" value="0.025" units="cm"/>
      <inkml:brushProperty name="height" value="0.025" units="cm"/>
    </inkml:brush>
  </inkml:definitions>
  <inkml:trace contextRef="#ctx0" brushRef="#br0">65 1 27866,'0'0'705,"-52"50"-6663,39-41-992</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6.229"/>
    </inkml:context>
    <inkml:brush xml:id="br0">
      <inkml:brushProperty name="width" value="0.025" units="cm"/>
      <inkml:brushProperty name="height" value="0.025" units="cm"/>
    </inkml:brush>
  </inkml:definitions>
  <inkml:trace contextRef="#ctx0" brushRef="#br0">1 371 13837,'7'-63'1532,"11"-60"2373,-15 111-2568,0-1-1,1 1 1,10-21 0,-14 33-1296,0 0 1,0-1 0,0 1 0,0 0 0,0 0 0,0 0-1,0 0 1,0-1 0,0 1 0,0 0 0,0 0 0,0 0 0,0 0-1,0-1 1,0 1 0,0 0 0,0 0 0,0 0 0,1 0-1,-1 0 1,0-1 0,0 1 0,0 0 0,0 0 0,0 0-1,0 0 1,1 0 0,-1 0 0,0 0 0,0-1 0,0 1-1,0 0 1,1 0 0,-1 0 0,0 0 0,0 0 0,0 0-1,0 0 1,1 0 0,-1 0 0,0 0 0,0 0 0,0 0-1,0 0 1,1 0 0,-1 0 0,0 0 0,0 0 0,0 0-1,0 0 1,1 1 0,-1-1 0,0 0 0,0 0 0,0 0-1,0 0 1,1 0 0,2 16 794,-1 25-531,-2-38-152,36 719 1743,-35-710-1849,-1-7 36,0 0 0,0 0 0,1 0-1,-1 0 1,1 0 0,0 0 0,1 0-1,-1-1 1,1 1 0,0 0 0,3 5 0,-5-10-69,1 1 0,-1-1 0,0 0 0,0 0 1,1 0-1,-1 1 0,0-1 0,1 0 0,-1 0 1,0 0-1,0 0 0,1 0 0,-1 1 0,0-1 1,1 0-1,-1 0 0,0 0 0,1 0 0,-1 0 1,0 0-1,1 0 0,-1 0 0,0 0 0,1 0 1,-1 0-1,0 0 0,1-1 0,-1 1 0,0 0 1,1 0-1,-1 0 0,0 0 0,0-1 0,1 1 1,-1 0-1,0 0 0,1 0 0,-1-1 0,0 1 1,0 0-1,0 0 0,1-1 0,-1 1 0,0 0 1,0-1-1,0 1 0,0 0 0,0 0 0,1-1 1,6-12 120,0 0 0,-1 0-1,-1-1 1,7-22 0,-3 8-73,229-766-19,-235 786-71,6-30-643,-8 30-158,-5 21-446,-23 60-9951,10-30 1841</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6.567"/>
    </inkml:context>
    <inkml:brush xml:id="br0">
      <inkml:brushProperty name="width" value="0.025" units="cm"/>
      <inkml:brushProperty name="height" value="0.025" units="cm"/>
    </inkml:brush>
  </inkml:definitions>
  <inkml:trace contextRef="#ctx0" brushRef="#br0">1 0 16047,'0'48'1506,"1"1"-610,5-4 65,5-1-576,5-9-321,5-10-320,6-10-1218,4-13-2081,3-2-1154,-2-22-4003</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7.279"/>
    </inkml:context>
    <inkml:brush xml:id="br0">
      <inkml:brushProperty name="width" value="0.025" units="cm"/>
      <inkml:brushProperty name="height" value="0.025" units="cm"/>
    </inkml:brush>
  </inkml:definitions>
  <inkml:trace contextRef="#ctx0" brushRef="#br0">138 1 15727,'0'0'5125,"-5"14"-3780,-12 34-51,2 1-1,2 1 1,3 0 0,2 1-1,-3 55 1,11-92-1358,3 45 646,-3-56-728,1 1-1,0-1 1,-1 0-1,1 0 1,0 0-1,1 0 1,-1 0-1,0-1 1,1 1-1,0 0 1,0 0-1,-1-1 1,2 1-1,-1-1 1,3 3-1,0-21-16159,-9-10 9155,-13-10 7021,-5-1 3630,16 29-1883,0-1 0,1 0 0,-1-1 0,2 1 0,-1-1 0,1 0 0,1 0 0,0 0 0,0 0 0,-1-15-1,4 24-1490,1 0-1,-1 0 1,1 0-1,-1 0 1,1-1-1,-1 1 1,1 0-1,0 0 1,-1 0-1,1 0 1,0 0-1,0 1 1,0-1-1,-1 0 1,1 0-1,0 0 1,0 1-1,0-1 1,1 0-1,-1 1 1,0-1-1,0 1 1,0-1-1,0 1 1,1 0-1,-1 0 1,2-1-1,40-6 325,-36 7-303,38-4-37,39-5-2881,-29-3-4695,5-7-9467</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6.909"/>
    </inkml:context>
    <inkml:brush xml:id="br0">
      <inkml:brushProperty name="width" value="0.025" units="cm"/>
      <inkml:brushProperty name="height" value="0.025" units="cm"/>
    </inkml:brush>
  </inkml:definitions>
  <inkml:trace contextRef="#ctx0" brushRef="#br0">114 130 12236,'0'0'9625,"-9"5"-8349,1 1-1210,0 0 1,0 0-1,1 0 1,0 1-1,1 0 1,0 0-1,0 1 1,0 0 0,1 0-1,0 0 1,0 1-1,1 0 1,0 0-1,-2 10 1,2-9-15,3-7 14,-1 0 0,1 0 0,0 0 0,0 0 0,0 0 0,0 0 0,0 1 0,1-1 0,0 0 0,-1 0 1,1 1-1,0-1 0,1 5 0,1-7-33,-1-1 1,0 0 0,1 1-1,-1-1 1,1 0 0,-1 0-1,0 0 1,1 0-1,-1-1 1,0 1 0,1 0-1,-1 0 1,1-1 0,-1 1-1,0-1 1,0 1 0,1-1-1,-1 0 1,1 0-1,11-8 242,0 0-1,-1-1 0,-1-1 1,1 0-1,13-17 1,-15 15-252,0 2 1,1 0 0,0 0-1,1 1 1,26-18 0,-37 27-29,1 0 0,-1 0 1,0 1-1,1-1 0,-1 0 0,1 0 1,-1 1-1,1-1 0,-1 1 1,1-1-1,-1 1 0,1 0 0,-1-1 1,1 1-1,0 0 0,-1 0 1,1 0-1,-1 0 0,1 0 0,0 1 1,-1-1-1,1 0 0,-1 1 1,1-1-1,-1 1 0,1 0 0,-1-1 1,1 1-1,-1 0 0,0 0 1,1 0-1,-1 0 0,0 0 0,2 2 1,0 3 1,1 0 0,-2 1 0,1-1 0,-1 1 0,0-1 0,3 15 0,-5-16 3,1 1-1,1-1 1,-1 0-1,1 1 0,0-1 1,0 0-1,0 0 0,1 0 1,0 0-1,3 4 1,-5-8-22,0 0 1,0-1-1,0 1 1,0 0 0,0-1-1,0 1 1,0 0-1,1-1 1,-1 0 0,0 1-1,0-1 1,1 0-1,-1 1 1,0-1-1,1 0 1,-1 0 0,0 0-1,0 0 1,1 0-1,-1 0 1,0-1 0,1 1-1,-1 0 1,0-1-1,0 1 1,1-1 0,-1 1-1,0-1 1,0 1-1,0-1 1,0 0 0,0 0-1,2-1 1,30-35-687,-29 32 531,74-111-6409,-31 35-2272,-30 47 2153</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7.266"/>
    </inkml:context>
    <inkml:brush xml:id="br0">
      <inkml:brushProperty name="width" value="0.025" units="cm"/>
      <inkml:brushProperty name="height" value="0.025" units="cm"/>
    </inkml:brush>
  </inkml:definitions>
  <inkml:trace contextRef="#ctx0" brushRef="#br0">87 0 4516,'0'0'7357,"-7"10"-3802,4-7-3373,-8 11 767,1 1 0,0 0-1,1 0 1,1 1 0,0 0 0,1 0 0,-6 22 0,13-37-931,1 0 1,-1-1 0,1 1 0,0 0 0,0-1-1,-1 1 1,1-1 0,0 1 0,0-1 0,0 1-1,-1-1 1,1 0 0,0 1 0,0-1 0,0 0-1,0 0 1,0 1 0,0-1 0,0 0-1,0 0 1,0 0 0,0 0 0,0 0 0,-1 0-1,1-1 1,0 1 0,0 0 0,1-1 0,34-2 140,-3-2-515,-1 1-1,52 2 0,-76 2 349,0 0 0,0 1 0,0 0 0,-1 0 0,1 1 0,0 0 0,0 0 0,-1 1 0,1 0 0,-1 0 0,0 1 0,0 0 0,0 0 0,-1 1 0,1 0 0,7 7 0,-11-8 92,-1 0 1,1 0-1,-1 0 0,0 0 1,0 0-1,-1 1 1,1-1-1,-1 1 1,0-1-1,0 1 0,-1-1 1,1 1-1,-1-1 1,0 1-1,0 0 0,0-1 1,-1 1-1,0-1 1,0 1-1,-3 8 1,1-1 335,-2-1 0,0 1 0,0-1 0,-1 0 0,-1 0 0,-10 14 1,16-24-370,-36 40 1699,36-40-1719,-1 1 0,0 0-1,0-1 1,-1 0-1,1 1 1,0-1-1,0 0 1,-1 0-1,1 0 1,0 0 0,-1-1-1,1 1 1,-1-1-1,1 1 1,-1-1-1,1 0 1,-1 0-1,1 0 1,-3-1 0,3 1-100,1-1 1,0 1 0,-1-1 0,1 0 0,0 0 0,0 1-1,0-1 1,-1 0 0,1 0 0,0 0 0,0 0 0,0 0 0,1 0-1,-1-1 1,0 1 0,0 0 0,1 0 0,-1-1 0,0 1-1,1 0 1,-1-1 0,1 1 0,0-1 0,-1 0 0,-3-40-2905,4 37 2429,0-113-9583,2 40 1094</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7.621"/>
    </inkml:context>
    <inkml:brush xml:id="br0">
      <inkml:brushProperty name="width" value="0.025" units="cm"/>
      <inkml:brushProperty name="height" value="0.025" units="cm"/>
    </inkml:brush>
  </inkml:definitions>
  <inkml:trace contextRef="#ctx0" brushRef="#br0">31 0 15727,'0'0'6272,"1"11"-4424,6 167 2278,5 50-2852,-9-196-1102,2 0 0,2-1 0,1 0 0,1 0 0,14 31 0,8-5-11,-30-55-141,1 1 1,0-1-1,-1 0 1,1 1 0,0-1-1,0 0 1,1 0-1,-1-1 1,0 1-1,0 0 1,1-1-1,-1 1 1,1-1-1,0 0 1,-1 0-1,1 0 1,0 0-1,-1 0 1,6 0 0,-8-1-9,1-1 0,-1 1 0,1-1 1,-1 1-1,1-1 0,-1 1 1,1-1-1,-1 1 0,0-1 1,1 1-1,-1-1 0,0 1 1,1-1-1,-1 1 0,0-1 0,0 0 1,0 1-1,1-1 0,-1 0 1,0 1-1,0-1 0,0 0 1,0 1-1,0-1 0,0 0 1,0 1-1,0-1 0,-1 0 1,-1-25 99,-2 13-92,0 0-1,-1 1 1,0-1 0,0 1-1,-2 0 1,-10-16-1,-54-67 97,51 71-107,-3-1 111,-7-10 155,35 34-320,-1 1 0,1-1 0,-1 1 0,1 0 0,-1 0-1,1 1 1,0-1 0,6 3 0,30 6-3435,49 5 1,-69-12 453,1-2 0,24-1 1,6-7-8346</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7.980"/>
    </inkml:context>
    <inkml:brush xml:id="br0">
      <inkml:brushProperty name="width" value="0.025" units="cm"/>
      <inkml:brushProperty name="height" value="0.025" units="cm"/>
    </inkml:brush>
  </inkml:definitions>
  <inkml:trace contextRef="#ctx0" brushRef="#br0">120 233 15439,'-8'1'3235,"2"1"-2895,1-1 0,0 1 0,0 0 0,0 1 0,0-1 0,0 1 0,0 0 0,0 0 1,1 0-1,0 1 0,-1-1 0,1 1 0,1 0 0,-1 1 0,1-1 0,-1 0 0,1 1 0,0 0 1,1 0-1,-1 0 0,1 0 0,0 0 0,-2 8 0,-10 58 890,13-68-1221,1 1 0,-1 0-1,1 0 1,0 0 0,0 0 0,0 0 0,1 0 0,-1 0 0,1-1 0,0 1 0,0 0-1,1 0 1,-1-1 0,1 1 0,3 6 0,-3-9-11,-1 0 0,1 1 0,0-1 0,-1 0 0,1 0 0,0 0 0,0-1 0,0 1 0,0 0 0,-1-1-1,1 1 1,0-1 0,0 0 0,0 1 0,0-1 0,0 0 0,1 0 0,-1-1 0,0 1 0,0 0 0,0-1 0,-1 1 0,1-1 0,0 1 0,0-1 0,0 0 0,0 0 0,0 0 0,-1 0 0,4-2-1,1-1 18,1-1-1,-1 0 1,0 0-1,-1-1 1,1 0-1,6-8 0,0-3 4,-1-1-1,-1 0 0,0 0 0,-2-1 0,0 0 1,0 0-1,-2-1 0,5-26 0,-31 186 357,20-136-330,-1 44 1108,1-47-1134,0 0-1,1 0 1,-1 0 0,0 0-1,1-1 1,-1 1-1,0 0 1,1 0-1,-1-1 1,1 1-1,-1 0 1,1 0-1,-1-1 1,1 1-1,0 0 1,-1-1-1,1 1 1,0-1-1,-1 1 1,1-1-1,0 1 1,0-1-1,0 0 1,-1 1 0,1-1-1,0 0 1,0 0-1,0 0 1,0 1-1,0-1 1,-1 0-1,1 0 1,0 0-1,0 0 1,0 0-1,0-1 1,0 1-1,0 0 1,-1 0-1,1 0 1,0-1-1,0 1 1,0-1 0,-1 1-1,1 0 1,0-1-1,0 1 1,0-2-1,14-8 87,-1-1 0,-1-1 0,0 0 0,-1 0 0,0-1 0,-1-1 0,13-20 0,-3 8-66,5-10-28,-11 16-10,0 0 1,2 1-1,22-20 0,-39 38-2,0 1 0,0 0 0,0 0 0,1 0 0,-1-1 0,0 1 0,0 0 0,0 0 0,1 0 0,-1 0 0,0-1 0,0 1 0,1 0 0,-1 0 0,0 0 0,0 0 0,1 0 0,-1 0 0,0 0 0,0 0-1,1 0 1,-1 0 0,0 0 0,1 0 0,-1 0 0,0 0 0,0 0 0,1 0 0,-1 0 0,0 0 0,0 0 0,1 1 0,-1-1 0,0 0 0,0 0 0,1 0 0,-1 0 0,0 0 0,0 1 0,0-1 0,1 0 0,-1 0 0,0 0 0,0 1 0,0-1 0,0 0 0,0 0 0,1 1 0,-1-1 0,0 0 0,0 0 0,0 1 0,3 23 140,-7 30 349,-6-2-243,5-32-145,1 0-1,-2 38 0,6-58-98,0 0 0,0 1 0,0-1 0,0 0 0,1 0 0,-1 0 0,0 0 0,0 1 0,0-1 0,0 0 0,1 0 0,-1 0 0,0 0 0,0 0 0,0 1 0,1-1 0,-1 0 0,0 0 0,0 0 0,0 0 0,1 0 0,-1 0 0,0 0 0,0 0 0,1 0 0,-1 0 0,0 0 0,0 0 0,1 0 0,-1 0 0,0 0 0,0 0 0,0 0 0,1 0 0,-1 0 0,0 0 0,0 0 0,1-1 0,-1 1 0,0 0 0,0 0 0,0 0 0,0 0 0,1 0 0,-1-1 0,0 1 0,0 0 0,0 0 0,0 0 0,0-1 0,1 1 0,-1 0 0,0 0 0,0-1 0,16-16 0,0-1 0,-1-1 0,22-36 0,9-12 0,-38 56 0,34-39 0,-39 47 0,0-1 0,1 1 0,-1 1 0,1-1 0,-1 0 0,1 1 0,0-1 0,0 1 0,1 0 0,-1 1 0,5-2 0,-8 3 0,0 0 0,-1 0 0,1 0 0,0 1 0,0-1 0,-1 0 0,1 1 0,0-1 0,0 1 0,-1-1 0,1 0 0,0 1 0,-1 0 0,1-1 0,0 1 0,-1-1 0,1 1 0,-1 0 0,1-1 0,-1 1 0,0 0 0,1 0 0,-1-1 0,1 1 0,-1 0 0,0 0 0,0 0 0,0-1 0,1 1 0,-1 0 0,0 0 0,0 0 0,0-1 0,0 1 0,0 0 0,-1 1 0,2 42 0,-2-34 0,1 69 0,4-69-71,1-15-256,-5 4 197,19-24-2985,28-49 0,8-35-8598,-25 42-309</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8.324"/>
    </inkml:context>
    <inkml:brush xml:id="br0">
      <inkml:brushProperty name="width" value="0.025" units="cm"/>
      <inkml:brushProperty name="height" value="0.025" units="cm"/>
    </inkml:brush>
  </inkml:definitions>
  <inkml:trace contextRef="#ctx0" brushRef="#br0">216 1 15919,'0'0'5696,"-3"14"-2786,-9 47-304,-3 21 39,-7 93 0,21-151-2683,0 0 0,2 0 0,0 1 0,2-1 0,0 0 0,2-1 0,1 1-1,15 41 1,-21-64-92,1 0 0,-1 0 0,0 0 0,1 0 0,-1 0 0,1 0 0,-1 0 0,1 0 0,-1 0 0,1 0 0,0 0 0,0 0 0,-1 0 0,1-1 0,0 1 0,0 0 0,0-1 0,1 2 0,2-18-3423,-11-36-898,-1 34 4424,0 1-1,-1 0 0,-1 1 1,0 0-1,-1 1 0,-14-15 0,-83-78 7050,87 81-5827,21 27-1140,-1-1 1,1 0-1,0 1 1,0-1-1,0 0 1,0 0-1,0 1 1,0-1-1,0 0 1,0 0-1,0 1 1,0-1 0,0 0-1,0 0 1,1 1-1,-1-1 1,0 0-1,1 1 1,-1-1-1,0 0 1,1 1-1,-1-1 1,1 0-1,0 0 1,3-2 138,1-1-1,0 1 1,1 1 0,-1-1 0,0 1 0,1 0 0,-1 0-1,7-1 1,-8 2-186,195-56-808,73-25-5537,-145 34-6225</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7.440"/>
    </inkml:context>
    <inkml:brush xml:id="br0">
      <inkml:brushProperty name="width" value="0.025" units="cm"/>
      <inkml:brushProperty name="height" value="0.025" units="cm"/>
    </inkml:brush>
  </inkml:definitions>
  <inkml:trace contextRef="#ctx0" brushRef="#br0">165 0 15983,'0'0'5990,"-25"60"-5093,7-16 192,3 8-833,-3 4-224,1-1 32,0-4-64,1-5-256,2-7 96,3-9 192,1-15-64,6-14-64,4-3-833,0-29-673,7-15-1120,8-12-1186,6-9-1185</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8.046"/>
    </inkml:context>
    <inkml:brush xml:id="br0">
      <inkml:brushProperty name="width" value="0.025" units="cm"/>
      <inkml:brushProperty name="height" value="0.025" units="cm"/>
    </inkml:brush>
  </inkml:definitions>
  <inkml:trace contextRef="#ctx0" brushRef="#br0">84 0 8488,'0'0'10196,"4"13"-8525,1 7-1163,0 0 0,-2 1 0,-1-1 0,0 1 0,-2 36 0,-6 161 2573,12-184-2795,3-20-1457,5-8-3614,-15-11 559,-11-16 2852,-31-24 891,4 4 2204,8-3 3618,31 44-5199,0-1 0,-1 1 0,1-1 0,0 0 1,0 1-1,0-1 0,0 1 0,0-1 0,0 0 0,0 1 0,0-1 0,0 0 0,0 1 0,0-1 0,0 1 0,0-1 0,0 0 0,1 1 0,-1-1 0,0 1 0,0-1 0,1 1 1,-1-1-1,0 1 0,1-1 0,-1 1 0,1-1 0,-1 1 0,0-1 0,1 1 0,-1 0 0,1-1 0,-1 1 0,1 0 0,-1-1 0,1 1 0,0 0 0,-1 0 0,1-1 0,-1 1 1,1 0-1,0 0 0,0 0 0,38-8 553,-19 5-289,4-5-358,-1-2-1,0-1 0,0 0 0,28-21 0,23-11-190,-73 42 156,0 1 1,0-1-1,0 0 1,0 0 0,0 1-1,0-1 1,0 1 0,0-1-1,1 1 1,-1-1 0,0 1-1,0-1 1,1 1 0,-1 0-1,0 0 1,0 0-1,1 0 1,-1 0 0,0 0-1,1 0 1,-1 0 0,0 1-1,0-1 1,1 0 0,-1 1-1,0-1 1,0 1 0,0-1-1,0 1 1,0-1-1,1 1 1,-1 0 0,0 0-1,0 0 1,-1-1 0,1 1-1,0 0 1,0 0 0,0 0-1,-1 0 1,1 1 0,0-1-1,-1 0 1,1 0-1,-1 0 1,1 0 0,-1 1-1,0-1 1,1 2 0,0 9 334,1 0 1,-2 0 0,0 0 0,-2 19 0,1-6 22,0-21-314,1-1 1,1 0-1,-1 1 1,0-1-1,1 0 1,0 0-1,-1 0 1,1 1-1,2 3 1,-3-7-46,1 0 0,-1 1 1,0-1-1,0 0 0,1 1 0,-1-1 1,0 0-1,1 1 0,-1-1 0,1 0 1,-1 1-1,0-1 0,1 0 0,-1 0 1,1 0-1,-1 1 0,0-1 0,1 0 1,-1 0-1,1 0 0,-1 0 0,1 0 1,-1 0-1,1 0 0,-1 0 0,1 0 1,19-12 107,-3-8-118,0 0 0,17-29 0,-20 28 0,1 0 0,28-29 0,-42 49 0,0 0 0,1-1 0,-1 1 0,0 0 0,1 0 0,-1 0 0,1 0 0,-1 0 0,1 0 0,-1 0 0,1 0 0,0 1 0,-1-1 0,1 1 0,0-1 0,2 1 0,-4 0 0,1 0 0,0 0 0,0 0 0,-1 1 0,1-1 0,0 0 0,-1 1 0,1-1 0,-1 1 0,1-1 0,0 1 0,-1-1 0,1 1 0,-1-1 0,1 1 0,-1-1 0,0 1 0,1 0 0,-1-1 0,0 1 0,1 0 0,-1-1 0,0 1 0,0 0 0,1-1 0,-1 2 0,1 8 0,1 0 0,-2 0 0,1 0 0,-2 15 0,0-8 0,-1 61 0,21-99-406,-9 4-3293,0-1-1,12-31 1,-8 13-2990</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8.496"/>
    </inkml:context>
    <inkml:brush xml:id="br0">
      <inkml:brushProperty name="width" value="0.025" units="cm"/>
      <inkml:brushProperty name="height" value="0.025" units="cm"/>
    </inkml:brush>
  </inkml:definitions>
  <inkml:trace contextRef="#ctx0" brushRef="#br0">26 82 15951,'0'0'6860,"-1"12"-4431,0-9-2273,-18 160 5091,16-124-4890,2-1 1,7 64-1,1-50-153,-1 0 0,-3 1 0,-2-1 0,-6 59 0,1-255-172,4 76-32,2-1 0,4 1 0,3 0 0,2 1 0,24-77 0,-31 132 0,1 1 0,-1 0 0,2 0 0,-1 0 0,2 1 0,8-12 0,-12 18 0,0 0 0,0 1 0,0 0 0,1 0 0,-1 0 0,1 0 0,0 1 0,0-1 0,0 1 0,0 0 0,0 0 0,1 0 0,-1 1 0,0-1 0,1 1 0,-1 0 0,1 1 0,8-1 0,-11 1 0,-1 0 0,0 0 0,1 0 0,-1 0 0,0 1 0,0-1 0,1 0 0,-1 1 0,0-1 0,0 1 0,0-1 0,0 1 0,0 0 0,0 0 0,0-1 0,0 1 0,0 0 0,0 0 0,0 0 0,0 0 0,0 0 0,-1 0 0,1 0 0,0 0 0,-1 1 0,1-1 0,-1 0 0,1 0 0,-1 0 0,0 1 0,1-1 0,-1 0 0,0 0 0,0 1 0,0-1 0,0 0 0,0 1 0,0-1 0,0 0 0,-1 2 0,1 2 0,-1 1 0,0 0 0,0-1 0,-1 1 0,0-1 0,0 1 0,0-1 0,-4 7 0,-7 8 0,0-1 0,-30 31 0,36-42 0,0-1 0,0 0 0,-1-1 0,0 1 0,0-2 0,-1 1 0,1-1 0,-1 0 0,-11 3 0,20-8-3,-1 1 1,1-1-1,-1 0 0,1 0 0,-1 0 1,1 0-1,-1 0 0,1 1 0,0-1 1,-1 0-1,1 0 0,-1 0 1,1 0-1,-1 0 0,1-1 0,-1 1 1,1 0-1,-1 0 0,1 0 1,-1 0-1,1 0 0,-1-1 0,1 1 1,0 0-1,-1 0 0,1-1 0,-1 1 1,1 0-1,0-1 0,-1 1 1,1 0-1,0-1 0,-1 1 0,1 0 1,0-1-1,0 1 0,-1-2 1,2-22-410,16-22-1945,31-15-8779,-17 32 3299</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8.853"/>
    </inkml:context>
    <inkml:brush xml:id="br0">
      <inkml:brushProperty name="width" value="0.025" units="cm"/>
      <inkml:brushProperty name="height" value="0.025" units="cm"/>
    </inkml:brush>
  </inkml:definitions>
  <inkml:trace contextRef="#ctx0" brushRef="#br0">48 13 12396,'0'0'12497,"-3"12"-9855,-3 5-2017,-3 10 297,1 0-1,1 0 0,2 1 1,-4 44-1,8-70-921,1-1 0,0 0 0,0 1 0,0-1 0,1 0 0,-1 1 0,0-1 0,0 1 0,1-1 0,-1 0 0,1 0 0,-1 1 0,1-1 0,0 0 0,-1 0 0,1 0 0,0 0 0,0 1 0,0-1 0,0 0 0,0 0 0,0-1 0,0 1 0,0 0 0,2 1 0,-1-1 0,1-1 0,-1 1 0,0-1 0,1 0 0,-1 1 0,0-1 0,1 0 0,-1 0 0,1-1 0,-1 1 0,0-1 0,1 1 0,3-2 0,1-1 0,1 0 0,-1 0 0,0 0 0,1-1 0,-1-1 0,-1 1 0,13-11 0,-10 5 0,-1 0 0,0 0 0,0-1 0,-1 0 0,0-1 0,-1 0 0,0 0 0,-1 0 0,0-1 0,-1 1 0,0-1 0,-1 0 0,-1 0 0,2-26 0,-4 39 0,0 0 0,0-1 0,0 1 0,0-1 0,0 1 0,0 0 0,0-1 0,0 1 0,0 0 0,0-1 0,0 1 0,0-1 0,0 1 0,0 0 0,0-1 0,0 1 0,-1 0 0,1-1 0,0 1 0,0 0 0,0-1 0,-1 1 0,1 0 0,0-1 0,0 1 0,-1 0 0,1 0 0,0-1 0,-1 1 0,1 0 0,0 0 0,-1-1 0,0 1 0,-10 7 0,-9 20 0,16-18 0,1 0 0,0 1 0,0-1 0,1 1 0,1 0 0,-1-1 0,1 11 0,1-19-77,0 0 1,1 0-1,-1 0 0,0 0 1,0-1-1,1 1 1,-1 0-1,1 0 0,-1 0 1,1 0-1,-1-1 0,1 1 1,-1 0-1,1-1 1,0 1-1,-1 0 0,1-1 1,0 1-1,-1-1 0,1 1 1,0-1-1,0 1 1,0-1-1,-1 1 0,1-1 1,0 0-1,0 0 0,0 1 1,0-1-1,0 0 0,0 0 1,0 0-1,0 0 1,0 0-1,-1 0 0,1 0 1,0 0-1,0-1 0,0 1 1,0 0-1,0 0 1,1-1-1,2 0-686,1 0-1,-1 0 1,1-1 0,-1 1 0,0-1 0,1 0-1,5-4 1,12-14-5899,2-5-2707</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9.176"/>
    </inkml:context>
    <inkml:brush xml:id="br0">
      <inkml:brushProperty name="width" value="0.025" units="cm"/>
      <inkml:brushProperty name="height" value="0.025" units="cm"/>
    </inkml:brush>
  </inkml:definitions>
  <inkml:trace contextRef="#ctx0" brushRef="#br0">92 2 11243,'0'0'16138,"-8"-1"-14569,5 1-1519,0-1 0,0 1-1,0 0 1,0 0 0,0 0-1,0 1 1,-1-1 0,1 1 0,0 0-1,0 0 1,0 0 0,1 0 0,-1 0-1,0 0 1,0 1 0,1-1-1,-1 1 1,1 0 0,-1 0 0,1 0-1,0 0 1,-1 0 0,1 1 0,0-1-1,1 1 1,-1-1 0,0 1 0,1 0-1,-1-1 1,1 1 0,0 0-1,0 0 1,0 0 0,0 0 0,1 0-1,-1 0 1,1 6 0,49-7-1967,-34-3 1129,0-1 0,0 0 0,26-9 0,-27 7 1029,0 0 0,0 1-1,1 0 1,19 0 0,-34 3-197,1 0 0,-1 0 0,1 0 0,-1 0 0,0 0 0,1 0 1,-1 0-1,1 0 0,-1 0 0,0 0 0,1 0 0,-1 0 0,0 0 0,1 1 0,-1-1 0,1 0 0,-1 0 1,0 0-1,1 1 0,-1-1 0,0 0 0,0 0 0,1 1 0,-1-1 0,0 0 0,0 1 0,1-1 0,-1 0 1,0 1-1,0-1 0,0 0 0,1 1 0,-1-1 0,0 1 0,0-1 0,0 0 0,0 1 0,0-1 1,0 1-1,-7 20 1322,-20 17 543,-52 27-1288,72-60-608,0 0 0,-1-1 1,1 0-1,-1 0 0,0 0 0,0-1 0,0 0 1,-1-1-1,-13 3 0,22-5-42,0 0-1,-1-1 1,1 1-1,0 0 1,0-1-1,-1 1 1,1 0-1,0-1 1,0 1-1,-1-1 1,1 1 0,0 0-1,0-1 1,0 1-1,0-1 1,0 1-1,-1 0 1,1-1-1,0 1 1,0-1 0,0 1-1,0-1 1,0 1-1,0 0 1,0-1-1,1 1 1,-1-1-1,0 1 1,0 0-1,0-1 1,0 1 0,0-1-1,1 1 1,-1 0-1,0-1 1,0 1-1,1 0 1,-1-1-1,0 1 1,1 0 0,-1-1-1,0 1 1,1 0-1,0-1 1,12-19-3082,31-30-6189,-18 20 2473</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28.156"/>
    </inkml:context>
    <inkml:brush xml:id="br0">
      <inkml:brushProperty name="width" value="0.025" units="cm"/>
      <inkml:brushProperty name="height" value="0.025" units="cm"/>
    </inkml:brush>
  </inkml:definitions>
  <inkml:trace contextRef="#ctx0" brushRef="#br0">0 128 23734,'0'0'1479,"15"2"-1650,17 1 208,0-1-1,1-1 0,-1-2 1,33-6-1,40-9 363,131-2 0,106 16 1761,-183 3-1605,-86-5 82,0-3 1,120-28 0,27-3-309,-204 36-318,-1-1 39,-1 1 0,1 1 0,-1 0 0,1 1 0,0 1 0,-1 0 0,29 6 0,-41-6-89,0 0 0,0 0 1,0 0-1,0 1 0,0-1 1,-1 0-1,1 1 0,0-1 1,-1 1-1,1 0 0,-1 0 1,1-1-1,-1 1 0,0 0 0,1 3 1,1 10-4933</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9.514"/>
    </inkml:context>
    <inkml:brush xml:id="br0">
      <inkml:brushProperty name="width" value="0.025" units="cm"/>
      <inkml:brushProperty name="height" value="0.025" units="cm"/>
    </inkml:brush>
  </inkml:definitions>
  <inkml:trace contextRef="#ctx0" brushRef="#br0">110 0 12107,'0'0'11643,"-11"3"-9240,3 0-1992,1-1 1,-1 1-1,0 0 1,1 0 0,-12 9-1,16-11-327,1 1 1,-1 0-1,1 0 0,0 0 0,0 0 0,0 0 0,0 1 1,0-1-1,0 1 0,1-1 0,-1 1 0,1 0 0,-1-1 1,1 1-1,0 0 0,0 0 0,1 0 0,-1 0 0,1 0 1,-1 0-1,1 0 0,0 0 0,0 5 0,1-7-77,0 0 0,-1-1 0,1 1 0,0 0 0,0 0 0,0-1 0,0 1 0,-1 0 0,1-1 0,0 1 0,0-1 0,0 1 0,0-1 0,0 0 0,1 1 0,-1-1 0,0 0 0,0 0 0,0 0 0,0 0 0,0 0 0,2 0 0,32 1 43,-30-1-52,13 0-112,-11-1 3,1 1 0,0 0 0,0 0 0,-1 1 0,16 3 0,-23-4 125,1 1-1,0-1 1,0 1 0,-1-1-1,1 1 1,-1 0-1,1-1 1,0 1 0,-1 0-1,1-1 1,-1 1 0,0 0-1,1 0 1,-1-1-1,0 1 1,1 0 0,-1 0-1,0 0 1,0 0 0,0 0-1,0-1 1,1 1-1,-1 0 1,0 0 0,-1 0-1,1 0 1,0 0 0,0 0-1,0-1 1,0 1-1,-1 0 1,1 0 0,0 0-1,-2 1 1,-13 28 849,-47 33-166,44-46-477,0 2-1,-26 33 1,74-76-4379,-7-2-1366,2-8-2312</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0.138"/>
    </inkml:context>
    <inkml:brush xml:id="br0">
      <inkml:brushProperty name="width" value="0.025" units="cm"/>
      <inkml:brushProperty name="height" value="0.025" units="cm"/>
    </inkml:brush>
  </inkml:definitions>
  <inkml:trace contextRef="#ctx0" brushRef="#br0">55 171 17489,'-5'8'3881,"-1"1"-3034,-27 44 3874,32-50-4450,-1 0-1,1 1 1,-1-1-1,1 0 1,0 1 0,0-1-1,0 0 1,1 1-1,-1-1 1,1 1-1,0-1 1,0 1-1,0 0 1,1-1-1,0 7 1,1-9-260,-1 0 0,0 0 0,0 0 1,1 0-1,-1 0 0,1-1 0,-1 1 0,0-1 1,1 1-1,-1-1 0,1 1 0,-1-1 0,1 0 0,-1 0 1,1 0-1,0 0 0,-1 0 0,1 0 0,-1 0 0,1 0 1,1-1-1,36-7 117,-26 0-148,-1 1 1,0-2-1,0 0 0,0 0 1,-1-1-1,-1-1 1,13-15-1,-12 13 78,1 1 0,0 0 1,0 1-1,2 0 0,14-10 0,-26 21-28,-1-1 1,1 0-1,-1 1 1,1-1 0,-1 1-1,1 0 1,0-1-1,-1 1 1,1 0-1,0 0 1,-1 0 0,1 0-1,0 0 1,-1 0-1,1 1 1,0-1-1,-1 1 1,1-1 0,-1 1-1,4 1 1,22 4 261,-14-10-292,0 0 0,0 0 0,0-1 0,0-1 0,-1 0 0,0 0 0,0-1 0,-1-1 0,17-14 0,9-5 0,-20 15 0,-13 8 0,1 1 0,-1 0 0,0 0 0,1 0 0,-1 1 0,1-1 0,0 1 0,0 0 0,7-1 0,-12 7 0,1 1 0,-1 0 0,1-1 0,-1 1 0,0 0 0,-1-1 0,1 1 0,-3 8 0,-1 4 0,2 1 0,0 0 0,1 0 0,0 0 0,2 0 0,0 0 0,1 0 0,1-1 0,1 1 0,0-1 0,1 1 0,1-1 0,0-1 0,14 24 0,-7-15 0,30 67 0,-40-82 0,0-1 0,-1 0 0,0 1 0,0 0 0,-1-1 0,0 1 0,-1 0 0,-1 13 0,1-21 0,-1 1 0,1-1 0,-1 0 0,0 0 0,1 0 0,-1 0 0,0 0 0,0-1 0,0 1 0,-1 0 0,1 0 0,0-1 0,-1 1 0,1-1 0,-1 1 0,0-1 0,1 1 0,-1-1 0,0 0 0,0 0 0,0 0 0,0 0 0,0 0 0,0 0 0,0-1 0,0 1 0,0-1 0,-4 1 0,2 0 0,0-1 0,1 0 0,-1 0 0,0 0 0,0 0 0,0 0 0,0-1 0,1 0 0,-1 1 0,0-2 0,1 1 0,-1 0 0,1-1 0,-1 1 0,1-1 0,-4-3 0,-1-2 0,0 0 0,1-1 0,0 0 0,1 0 0,-1-1 0,2 0 0,-1 0 0,1-1 0,0 1 0,-4-16 0,4 10 0,0 0 0,2-1 0,-1 0 0,2 1 0,0-1 0,1-21 0,1 32-6,1 0 1,0 1-1,0-1 1,0 0-1,0 0 1,1 1-1,0-1 1,0 1-1,0-1 1,0 1-1,1 0 0,-1 0 1,1 0-1,0 0 1,1 0-1,-1 1 1,0-1-1,1 1 1,0 0-1,6-4 1,9-4-375,1 0 1,-1 2 0,32-11 0,13-7-2109,-17 1-6972</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1.928"/>
    </inkml:context>
    <inkml:brush xml:id="br0">
      <inkml:brushProperty name="width" value="0.025" units="cm"/>
      <inkml:brushProperty name="height" value="0.025" units="cm"/>
    </inkml:brush>
  </inkml:definitions>
  <inkml:trace contextRef="#ctx0" brushRef="#br0">91 126 14029,'0'-7'1841,"-1"-1"-1,1 1 1,-1-1 0,-4-13-1,5 20-1771,0 0 1,0 0-1,-1 1 0,1-1 0,0 0 0,-1 0 0,1 0 0,0 0 0,-1 1 1,1-1-1,-1 0 0,1 0 0,-1 1 0,0-1 0,1 1 0,-1-1 1,0 0-1,1 1 0,-1-1 0,0 1 0,0-1 0,1 1 0,-1 0 0,0-1 1,0 1-1,0 0 0,0 0 0,1-1 0,-1 1 0,0 0 0,0 0 0,0 0 1,0 0-1,0 0 0,0 0 0,0 0 0,1 0 0,-1 1 0,0-1 0,0 0 1,0 1-1,0-1 0,1 0 0,-1 1 0,0-1 0,0 1 0,1-1 0,-1 1 1,0-1-1,1 1 0,-1 0 0,0-1 0,1 1 0,-1 0 0,1-1 1,-1 1-1,0 1 0,-3 3-52,0 0 1,0 1-1,1-1 1,-1 1-1,1 0 1,1 0-1,-1 0 1,1 0-1,0 1 1,0-1 0,-1 13-1,-1 3 45,2 1-1,0 24 1,2-46-55,0-1 0,0 1 0,-1 0 0,1 0 0,0-1 0,0 1 0,0 0 0,0 0 0,0 0-1,0-1 1,1 1 0,-1 0 0,0 0 0,0-1 0,0 1 0,1 0 0,-1-1 0,0 1 0,1 0 0,-1-1 0,1 1 0,-1 0 0,0-1 0,1 1 0,0-1 0,-1 1 0,1-1 0,-1 1 0,1-1 0,0 1 0,-1-1 0,2 1 0,-1-1 38,1-1 0,-1 1 0,1 0 1,-1-1-1,1 0 0,-1 1 0,1-1 1,-1 0-1,0 0 0,1 1 0,-1-1 1,0 0-1,0 0 0,2-2 0,36-45 1390,-20 15-738,-1-1 0,-1-1-1,17-55 1,-34 132-697,1-20 0,-2 31 0,-1-32 0,1 0 0,2 1 0,0-1 0,7 39 0,-8-59 0,0 0 0,0-1 0,1 1 0,-1 0 0,0 0 0,0 0 0,1 0 0,-1-1 0,0 1 0,1 0 0,-1 0 0,0-1 0,1 1 0,-1 0 0,1 0 0,0-1 0,-1 1 0,1-1 0,0 1 0,-1 0 0,1-1 0,0 1 0,-1-1 0,1 0 0,0 1 0,0-1 0,0 0 0,0 1 0,0-1 0,1-1 0,-1 1 0,0-1 0,0 1 0,0-1 0,0 1 0,0-1 0,0 0 0,0 0 0,0 1 0,0-1 0,0 0 0,0 0 0,0 0 0,0 0 0,0-2 0,26-46 0,0-28-2983,-21 56 627,-2 0 0,0 0 0,1-37 1,-4 25-5963</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2.626"/>
    </inkml:context>
    <inkml:brush xml:id="br0">
      <inkml:brushProperty name="width" value="0.025" units="cm"/>
      <inkml:brushProperty name="height" value="0.025" units="cm"/>
    </inkml:brush>
  </inkml:definitions>
  <inkml:trace contextRef="#ctx0" brushRef="#br0">18 57 18834,'0'0'1366,"-3"14"492,-6 75 873,4 161-1,5-234-2629,1 0-1,1 0 1,5 21-1,-6-34-93,-1 0-1,1 0 1,0-1-1,0 1 1,0 0-1,0 0 1,0 0-1,1-1 1,-1 1-1,1-1 1,0 1-1,0-1 1,0 0-1,0 1 1,0-1-1,0 0 1,1 0-1,-1-1 1,1 1-1,-1 0 1,1-1 0,0 0-1,-1 1 1,1-1-1,3 0 1,-3-1-9,0 0 0,1 0-1,-1-1 1,0 1 0,0-1 0,0 0 0,0 0 0,0 0 0,-1 0 0,1-1 0,0 1 0,0-1 0,-1 1 0,1-1 0,-1 0 0,1 0 0,-1 0 0,0-1 0,0 1 0,0 0 0,0-1 0,0 0 0,-1 1 0,3-5 0,4-8-31,0 0 0,-1-1 1,7-20-1,-5 5-6,-1 0 0,-1 0-1,4-62 1,-6-99 525,-6 142-94,-11 168 918,-5 49-149,15-135-789,1-19-212,0 0-1,1 0 1,1 0-1,3 24 1,-4-36-156,0 0 0,0 0 1,1 0-1,-1 0 0,0 0 1,1 0-1,-1 0 0,0 0 1,1 0-1,-1 0 0,1 0 1,-1 0-1,1 0 1,0 0-1,-1-1 0,1 1 1,0 0-1,0 0 0,0-1 1,0 1-1,-1-1 0,1 1 1,0 0-1,0-1 0,0 0 1,0 1-1,0-1 1,0 0-1,0 1 0,0-1 1,0 0-1,0 0 0,1 0 1,-1 0-1,0 0 0,0 0 1,0 0-1,0 0 1,0 0-1,0-1 0,0 1 1,0 0-1,0-1 0,0 1 1,0-1-1,0 1 0,1-2 1,3 0-54,-2-1 0,1 1 1,0-1-1,0 0 0,-1 0 1,1-1-1,-1 1 0,0-1 1,4-6-1,0-10-667,0 0 0,-2 0-1,0-1 1,-2 0 0,2-26 0,-4 41-299,0 13 1154,1 0 0,1 0 0,-1 1 1,1-2-1,1 1 0,-1 0 0,1-1 0,0 1 0,0-1 0,10 10 0,-12-14-55,0 0 0,0 0 0,0-1 0,1 1 0,-1 0 0,0-1-1,1 0 1,-1 1 0,0-1 0,1 0 0,0-1 0,-1 1 0,1 0 0,-1-1 0,1 1 0,0-1 0,0 0-1,-1 0 1,1 0 0,0 0 0,-1 0 0,1-1 0,0 1 0,-1-1 0,1 1 0,-1-1 0,1 0 0,0 0 0,-1-1-1,0 1 1,1 0 0,-1-1 0,4-2 0,0-2 6,0 0-1,-1 0 1,0 0 0,0 0-1,0-1 1,0 0-1,-1 0 1,0 0 0,-1-1-1,0 1 1,0-1 0,0 0-1,-1 0 1,0 0-1,-1 0 1,0 0 0,0 0-1,-1-16 1,0 23-90,0 0 0,0 0 0,0 0 0,-1 0 0,1 0 0,0 0 0,-1 0 0,1 1 0,0-1 0,-1 0 0,1 0 0,-1 0 0,1 0 0,-1 1 0,0-1 0,1 0 0,-1 0 0,0 1 0,1-1 0,-1 0 0,0 1 0,0-1 0,0 1 0,0-1 0,1 1 0,-1 0 0,0-1 0,0 1 0,0 0 0,0-1 0,0 1 0,0 0 0,0 0 0,0 0 0,0 0 0,0 0 0,0 0 0,0 0 0,0 0 0,0 1 0,0-1 0,0 0 0,0 1 0,0-1 0,0 0 0,1 1 0,-1-1 0,0 1 0,0-1 0,0 1 0,1 0 0,-1-1 0,0 1 0,0 0 0,1-1 0,-1 1 0,1 0 0,-1 0 0,1 0 0,-1 0 0,0 1 0,-5 8 0,1 1 0,0 1 0,0-1 0,1 1 0,1 0 0,0 0 0,0 0 0,1 0 0,1 0 0,0 1 0,0-1 0,3 18 0,-2-27-141,0-1 0,0 0 0,0 0 0,1 0 0,-1 1 1,1-1-1,-1 0 0,1 0 0,0 0 0,0 0 0,0 0 0,0 0 0,0 0 0,1-1 0,-1 1 0,0 0 1,1-1-1,-1 1 0,1-1 0,0 1 0,-1-1 0,1 0 0,2 2 0,0-2-470,0 1 0,-1-1-1,1 0 1,0 0 0,0-1 0,0 1-1,0-1 1,0 0 0,0 0 0,0 0-1,0 0 1,5-2 0,25-6-10034</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3.439"/>
    </inkml:context>
    <inkml:brush xml:id="br0">
      <inkml:brushProperty name="width" value="0.025" units="cm"/>
      <inkml:brushProperty name="height" value="0.025" units="cm"/>
    </inkml:brush>
  </inkml:definitions>
  <inkml:trace contextRef="#ctx0" brushRef="#br0">39 220 9129,'2'-8'9128,"3"-23"-5610,-1 18-659,-3 28 2188,-16 210-2602,15-224-2443,0-1-1,0 1 1,0 0-1,0 0 1,0 0-1,1 0 1,-1-1-1,0 1 1,0 0-1,1 0 0,-1 0 1,0-1-1,1 1 1,-1 0-1,1-1 1,-1 1-1,1 0 1,-1-1-1,1 1 1,0 0-1,-1-1 1,1 1-1,0-1 0,-1 1 1,1-1-1,0 0 1,0 1-1,-1-1 1,1 0-1,0 1 1,0-1-1,0 0 1,-1 0-1,1 0 1,0 0-1,0 1 0,0-1 1,0-1-1,-1 1 1,1 0-1,0 0 1,0 0-1,0 0 1,1-1-1,48-15 86,-27 7-106,-21 9-3,1-1 1,-1 0-1,1 0 0,-1 1 1,1 0-1,0-1 0,-1 1 1,1 0-1,-1 0 0,1 1 1,0-1-1,-1 0 0,1 1 1,-1 0-1,1-1 0,-1 1 1,0 0-1,1 0 0,-1 0 1,0 1-1,0-1 0,1 1 1,-1-1-1,0 1 0,0 0 1,-1-1-1,1 1 1,3 4-1,-2 1 14,-1-1 0,0 1 1,0 0-1,0 0 1,-1 0-1,0 0 0,0 0 1,-1 0-1,0 11 0,-1-8 89,0 0 1,-1 0-1,0 0 0,0-1 0,-1 1 0,-1-1 1,1 0-1,-9 15 0,11-21-66,0 0-1,-1 0 0,1-1 1,-1 1-1,0 0 1,0 0-1,0-1 1,0 1-1,0-1 0,-1 0 1,1 0-1,-1 0 1,1 0-1,-1 0 1,0 0-1,0-1 0,0 1 1,0-1-1,0 0 1,0 0-1,0 0 1,0 0-1,-1-1 0,1 1 1,0-1-1,0 0 1,-1 0-1,1 0 1,-6-1-1,7 0-120,-1 0-1,1 0 1,0-1 0,-1 1 0,1-1-1,0 1 1,0-1 0,0 0 0,0 0 0,1 0-1,-1 0 1,0 0 0,1 0 0,0 0-1,-1 0 1,1-1 0,-1-2 0,-15-47-3500,15 45 2926,-16-64-10042,-12-116 0,23 99 11064,8 2 9683,-1 83-9530,0 0 1,1 0-1,-1 0 0,1 0 1,0 1-1,0-1 0,0 0 1,1 0-1,-1 1 0,0-1 0,1 1 1,0-1-1,0 1 0,2-3 1,1 0 139,0 1 1,0-1-1,0 1 1,1 0-1,11-5 1,0 1-169,0 1 0,0 1 0,30-7 0,30 0-1386,-26 9-4248,-15 4-3081</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3.813"/>
    </inkml:context>
    <inkml:brush xml:id="br0">
      <inkml:brushProperty name="width" value="0.025" units="cm"/>
      <inkml:brushProperty name="height" value="0.025" units="cm"/>
    </inkml:brush>
  </inkml:definitions>
  <inkml:trace contextRef="#ctx0" brushRef="#br0">1 80 19891,'0'0'6054,"48"2"-5734,-24-18-352,4-5-2146,0 0-3107,-3-3-7335</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4.266"/>
    </inkml:context>
    <inkml:brush xml:id="br0">
      <inkml:brushProperty name="width" value="0.025" units="cm"/>
      <inkml:brushProperty name="height" value="0.025" units="cm"/>
    </inkml:brush>
  </inkml:definitions>
  <inkml:trace contextRef="#ctx0" brushRef="#br0">1 512 9993,'0'0'13117,"9"-1"-11302,-6 1-1675,0 0 0,1 0 1,-1-1-1,0 1 0,1-1 0,-1 0 1,0 0-1,0 0 0,0-1 0,0 1 0,0-1 1,0 0-1,0 1 0,5-5 0,-1-2 149,0 1-1,-1-1 0,0 0 0,10-18 1,8-17 254,-2-1 1,-2-1-1,-2-1 1,-2 0 0,14-70-1,-32 134-348,1-1 0,0 1 0,3 31-1,0 11 63,-7 124-257,5-182 1,0-1 0,-1 0 0,1 1 0,0-1 0,1 1 0,-1-1 0,0 1 0,0-1 0,0 0 1,1 1-1,-1-1 0,1 1 0,-1-1 0,1 0 0,0 0 0,-1 1 0,1-1 0,0 0 0,0 0 0,2 2 0,-2-2 0,0-1 0,0 0 0,0 0 0,0 0 0,0 1 0,0-1 0,0 0 0,0 0 0,0 0 0,0-1 0,0 1 0,0 0 0,0 0 0,0 0 0,0-1 0,-1 1 0,1-1 0,0 1 0,0 0 0,0-1 0,1-1 0,5-2-32,-1-1-1,0 0 1,-1 0-1,1-1 1,-1 0-1,6-8 1,2-8-961,0-1-1,-1 0 1,-1-1 0,-2 0-1,0-1 1,7-37 0,-7 20-8,-3-1 1,-1-1 0,-1-45-1,-7 106 5028,-7 14-2459,0 1-669,2-5-461,2 1 1,1 0-1,1 0 0,2 0 0,1 1 1,4 52-1,-3-79-419,0 0 0,0 0 0,1-1 0,-1 1 0,1 0 0,-1 0 0,1 0 0,0 0 0,0-1 0,0 1 0,0 0 0,0-1 1,0 1-1,0-1 0,0 1 0,1-1 0,-1 1 0,1-1 0,-1 0 0,1 0 0,-1 0 0,1 0 0,0 0 0,0 0 0,-1 0 0,1-1 0,0 1 0,0 0 0,0-1 0,0 0 0,0 1 1,-1-1-1,1 0 0,0 0 0,0 0 0,0 0 0,0 0 0,0-1 0,0 1 0,2-1 0,2-1 40,0 0 1,0 0-1,0 0 1,-1-1-1,1 0 1,-1 0-1,1-1 1,-1 1-1,0-1 1,0 0-1,5-6 1,-3 0-61,0 0 0,0 0 0,-1 0 0,-1-1 0,0 1 0,0-1 0,-1-1 0,0 1 0,-1-1 0,0 1 0,-1-1 0,-1 0 0,0 0 0,0-14 0,-1 20 0,0 0 0,0 1 0,-1-1 0,1 1 0,-1-1 0,-1 1 0,1-1 0,-1 1 0,0-1 0,0 1 0,0 0 0,-1 0 0,0 0 0,0 1 0,0-1 0,-1 0 0,1 1 0,-1 0 0,0 0 0,0 0 0,-1 1 0,1-1 0,-1 1 0,1 0 0,-1 0 0,0 1 0,0-1 0,-1 1 0,1 0 0,0 1 0,-1-1 0,-5 0 0,8 1-154,1 1 0,0 0 0,-1-1 0,1 1 0,0 0 0,-1 0 0,1 0 0,-1 1 0,1-1 0,0 1 0,-3 0 0,3 0-138,1 0 0,0-1 0,0 1-1,0 0 1,0 0 0,0 0 0,0 0 0,0 0 0,1 0 0,-1 0 0,0 0 0,0 0 0,1 1 0,-1-1 0,1 0 0,-1 0 0,1 1 0,0-1 0,-1 0 0,1 2 0,-2 9-10337</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4.897"/>
    </inkml:context>
    <inkml:brush xml:id="br0">
      <inkml:brushProperty name="width" value="0.025" units="cm"/>
      <inkml:brushProperty name="height" value="0.025" units="cm"/>
    </inkml:brush>
  </inkml:definitions>
  <inkml:trace contextRef="#ctx0" brushRef="#br0">1 308 18738,'0'0'9619,"11"-1"-8652,-5 0-828,0-1-1,0 1 1,0-1 0,0 0 0,0 0-1,0-1 1,-1 1 0,1-1 0,-1-1 0,8-4-1,-2-2 52,0 0 0,0 0 1,-1-1-1,11-15 0,-5 6-89,-2 0-1,0-1 1,0-1 0,-2 0 0,-1-1-1,-1 0 1,10-36 0,-23 248-93,3-125 32,19 232 48,-4-102-64,-14-190-24,-1 2 0,1 0 0,-1 0 0,0 0 0,0 0 0,-1 0 0,1 0 0,-2 0 0,-1 8 0,2-12 0,0-1 0,-1 1 0,1-1 0,0 0 0,-1 1 0,1-1 0,-1 0 0,0 0 0,1 0 0,-1 0 0,0 0 0,0 0 0,1 0 0,-1-1 0,0 1 0,0-1 0,0 1 0,0-1 0,0 0 0,0 1 0,0-1 0,0 0 0,0 0 0,0-1 0,1 1 0,-1 0 0,0-1 0,0 1 0,-3-2 0,-2 0 0,-1 0 1,1 0-1,0-1 1,0 0-1,1 0 0,-1-1 1,1 1-1,-1-2 1,1 1-1,0-1 0,1 1 1,-1-2-1,1 1 1,0-1-1,0 1 1,1-1-1,-1-1 0,1 1 1,1-1-1,-1 1 1,1-1-1,-3-10 0,3 8-2,0 1-1,1-1 1,0 1 0,1-1-1,-1 1 1,2-1-1,-1 0 1,1 0-1,1 0 1,-1 1-1,1-1 1,1 0-1,0 1 1,0-1-1,1 1 1,0 0 0,0 0-1,9-15 1,29-30-1673,4 2-4292,-35 40 4090,26-27-5927</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5.247"/>
    </inkml:context>
    <inkml:brush xml:id="br0">
      <inkml:brushProperty name="width" value="0.025" units="cm"/>
      <inkml:brushProperty name="height" value="0.025" units="cm"/>
    </inkml:brush>
  </inkml:definitions>
  <inkml:trace contextRef="#ctx0" brushRef="#br0">65 88 19410,'0'0'6588,"-9"11"-4202,3-5-2195,1 0 0,0 1-1,0 0 1,0 0 0,1 0 0,0 0-1,0 1 1,1 0 0,0 0 0,0 0 0,1 0-1,0 0 1,1 0 0,-2 10 0,3-14-158,0 0 0,0-1 0,0 1 0,1 0 0,-1 0 0,1 0 0,0 0 0,0 0 0,0-1 0,0 1 0,1 0 0,0-1 0,2 6 0,-2-8-28,-1 0-1,1 0 1,-1 0-1,1 0 0,0 0 1,-1 0-1,1 0 0,0 0 1,0 0-1,-1-1 0,1 1 1,0-1-1,0 1 0,0-1 1,0 0-1,0 0 0,0 0 1,0 0-1,0 0 1,0 0-1,-1-1 0,1 1 1,0 0-1,0-1 0,0 0 1,0 1-1,-1-1 0,1 0 1,0 0-1,2-2 0,4-2 9,0 0-1,0-1 0,-1 1 0,0-2 0,0 1 0,-1-1 0,0 0 0,0 0 0,0 0 0,-1-1 0,0 0 0,-1 0 0,6-13 0,-1-2 0,0-1-1,-1 1 0,8-47 0,-11 39-153,-4 28-3,-1 7-28,-8 46-511,2-10 622,3-23-286,-4 46-953,12-28-2384,-5-34 3437,1-1 0,0 1-1,-1-1 1,1 1-1,-1-1 1,1 1-1,0-1 1,-1 1-1,1-1 1,0 0-1,0 1 1,-1-1-1,1 0 1,0 0-1,0 0 1,-1 1-1,1-1 1,0 0-1,0 0 1,0 0-1,-1 0 1,1 0 0,0 0-1,0-1 1,0 1-1,-1 0 1,1 0-1,0 0 1,0-1-1,-1 1 1,1-1-1,1 1 1,18-16-5827</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5.806"/>
    </inkml:context>
    <inkml:brush xml:id="br0">
      <inkml:brushProperty name="width" value="0.025" units="cm"/>
      <inkml:brushProperty name="height" value="0.025" units="cm"/>
    </inkml:brush>
  </inkml:definitions>
  <inkml:trace contextRef="#ctx0" brushRef="#br0">55 148 9833,'0'0'8056,"-5"11"-5905,-5 14-1220,1 0 0,1 1 0,1 0 0,2 0 0,1 1 0,0-1 0,2 1 0,2 0 0,3 40 0,-3-66-894,0 1 0,0-1-1,0 1 1,0-1-1,0 0 1,0 1-1,1-1 1,-1 1-1,1-1 1,-1 0-1,1 1 1,-1-1 0,1 0-1,0 0 1,0 0-1,0 1 1,-1-1-1,1 0 1,0 0-1,0 0 1,1 0-1,-1 0 1,0-1 0,0 1-1,0 0 1,1 0-1,-1-1 1,0 1-1,0-1 1,1 1-1,-1-1 1,1 0-1,-1 1 1,0-1 0,1 0-1,-1 0 1,1 0-1,-1 0 1,1 0-1,-1 0 1,0 0-1,1-1 1,-1 1-1,0 0 1,1-1 0,-1 1-1,0-1 1,1 0-1,0 0 1,6-3 83,0 0 0,-1 0 1,1-1-1,-1 0 0,-1 0 0,12-11 1,19-26-138,32-48-1,-45 59-33,-24 31 50,0-1 0,0 1 0,0 0 1,0 0-1,0-1 0,0 1 0,0 0 0,0 0 0,0-1 0,0 1 0,0 0 0,1 0 0,-1 0 0,0-1 0,0 1 0,0 0 1,0 0-1,1 0 0,-1 0 0,0-1 0,0 1 0,0 0 0,1 0 0,-1 0 0,0 0 0,0 0 0,1 0 0,-1 0 0,0 0 0,0 0 1,1-1-1,-1 1 0,0 0 0,0 0 0,1 0 0,-1 0 0,0 1 0,0-1 0,1 0 0,-1 0 0,0 0 0,0 0 0,1 0 1,-1 0-1,0 0 0,0 0 0,0 0 0,1 1 0,-1-1 0,0 0 0,0 0 0,4 20 194,-7 41 308,1-43-485,14-56 41,-2-1 0,5-44 0,-13 65-57,-1 24 0,-1-2 0,0-1 0,1 1 0,0-1 0,-1 0 0,1 1 0,1-1 0,-1 0 0,3 6 0,-1-6 0,0-1 0,0 0 0,1 0 0,-1 0 0,0 0 0,1 0 0,-1-1 0,1 1 0,-1-1 0,1 0 0,0 0 0,-1-1 0,1 1 0,0-1 0,0 0 0,0 0 0,-1 0 0,1 0 0,0-1 0,0 1 0,0-1 0,-1 0 0,1 0 0,-1 0 0,5-3 0,4-1 0,-1 0 0,0-1 0,0-1 0,0 0 0,-1 0 0,13-12 0,-9 6 0,-1-1 0,0-1 0,20-27 0,-29 35 0,1-1 0,-1 1 0,0-1 0,-1 0 0,0 1 0,0-1 0,-1-1 0,0 1 0,0 0 0,1-17 0,-3 24 0,0 1 0,0-1 0,0 1 0,0 0 0,1-1 0,-1 1 0,0-1 0,0 1 0,-1-1 0,1 1 0,0-1 0,0 1 0,0-1 0,0 1 0,0 0 0,0-1 0,-1 1 0,1-1 0,0 1 0,0-1 0,0 1 0,-1 0 0,1-1 0,0 1 0,-1 0 0,1-1 0,0 1 0,-1 0 0,1 0 0,0-1 0,-1 1 0,1 0 0,-1 0 0,1-1 0,-1 1 0,-15 8 0,-12 22 0,16-13 0,2 0 0,0 1 0,-8 21 0,15-34 0,1 1 0,0-1 0,0 1 0,0 0 0,1 0 0,0 0 0,0 0 0,1 0 0,-1 0 0,1 0 0,1 0 0,-1 0 0,1 0 0,3 12 0,-2-16 1,0 1 1,0 0-1,0-1 1,0 1-1,1-1 0,-1 0 1,1 0-1,-1 0 1,1 0-1,0 0 0,0-1 1,0 1-1,0-1 1,0 1-1,0-1 0,0 0 1,1-1-1,-1 1 0,0 0 1,0-1-1,6 0 1,5 1-41,0 0 1,-1-1 0,28-4-1,-4-8-2224,1-9-6722</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6.497"/>
    </inkml:context>
    <inkml:brush xml:id="br0">
      <inkml:brushProperty name="width" value="0.025" units="cm"/>
      <inkml:brushProperty name="height" value="0.025" units="cm"/>
    </inkml:brush>
  </inkml:definitions>
  <inkml:trace contextRef="#ctx0" brushRef="#br0">1 195 10154,'171'-33'4595,"74"-12"-4482,976-47 2656,8 113-141,1021-39-1106,-2201 17-1894,-38 2-182,1-1 0,-1 0 0,1-1 0,-1 0 0,0-1 0,17-5 0,-22 1-2264,-5-5-1101</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7:55.611"/>
    </inkml:context>
    <inkml:brush xml:id="br0">
      <inkml:brushProperty name="width" value="0.025" units="cm"/>
      <inkml:brushProperty name="height" value="0.025" units="cm"/>
    </inkml:brush>
  </inkml:definitions>
  <inkml:trace contextRef="#ctx0" brushRef="#br0">7385 554 5509,'-57'-26'3182,"-162"-71"1986,58 29-5107,-205-57 0,114 64 7,-2 11 0,-354-25 0,-524 51-747,596 49 1547,-751 132-1,1067-116-39,1 9 0,-300 111 1,389-109-778,3 5 0,2 5 0,2 6 1,4 6-1,-116 93 0,143-92-36,-109 118-1,147-134 215,2 3-1,3 2 1,-44 77 0,69-99-80,1 1 0,3 2 0,1 0 0,2 1 0,3 0 0,-11 56 0,20-66-107,1 0-1,1 0 1,2 0-1,2 0 1,1 0-1,2 0 1,1 0-1,2 0 1,13 39-1,-2-25 41,3-2 0,1 0-1,3-1 1,2-1 0,1-2 0,3 0-1,1-2 1,74 73 0,-25-40 118,3-4 1,3-3-1,125 74 1,-44-44-160,5-7 0,365 134 1,-295-148 171,457 84 0,275-57 542,-3-95 353,-419-38-758,-2-24 1,988-226-1,-1218 197-353,359-143-1,-515 157-26,-3-6 0,-4-7 0,275-190-1,-361 217 26,-2-3 0,-3-3 0,-2-2-1,66-83 1,-103 109 90,-1-2-1,-2 0 0,-2-1 1,-1-2-1,-2 0 1,-2-1-1,-2-1 0,-1-1 1,-3 0-1,7-46 0,-13 48 38,-3 1-1,-2-1 0,-1 0 1,-2 0-1,-2 1 0,-2-1 1,-2 1-1,-1 0 0,-2 1 0,-2 0 1,-2 1-1,-1 0 0,-2 2 1,-2 0-1,-1 1 0,-2 0 1,-34-40-1,0 11-126,-2 2 1,-2 2 0,-3 4-1,-3 2 1,-91-57 0,19 28-101,-278-125 1,214 127-389,-3 9 0,-4 10 0,-2 8-1,-2 10 1,-227-18 0,146 41-1310,0 12 1,-1 13-1,-362 51 0,49 36-4144</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8.491"/>
    </inkml:context>
    <inkml:brush xml:id="br0">
      <inkml:brushProperty name="width" value="0.025" units="cm"/>
      <inkml:brushProperty name="height" value="0.025" units="cm"/>
    </inkml:brush>
  </inkml:definitions>
  <inkml:trace contextRef="#ctx0" brushRef="#br0">139 405 16816,'0'0'5936,"-9"-5"-4302,-30-16-588,37 21-1011,0 0 1,1-1-1,-1 1 0,0 0 0,0 0 1,0 0-1,0 0 0,0 0 1,0 1-1,1-1 0,-1 0 0,0 1 1,0 0-1,0-1 0,1 1 1,-1 0-1,0 0 0,1 0 0,-1 0 1,1 0-1,-1 0 0,1 0 0,-1 1 1,1-1-1,0 0 0,0 1 1,0-1-1,0 1 0,0-1 0,0 1 1,-1 2-1,-3 5 107,1 0 0,-1 0 0,-4 19 1,4-14 184,2 1 0,0-1 0,1 0 0,0 1 0,1 0 0,1-1 0,2 22-1,-2-35-314,0 0 0,0 0-1,0 0 1,0 0 0,0 0-1,1 0 1,-1 0 0,0 0-1,0 0 1,1-1 0,-1 1-1,1 0 1,-1 0-1,1 0 1,-1-1 0,1 1-1,-1 0 1,1 0 0,0-1-1,-1 1 1,1-1 0,0 1-1,0 0 1,0-1-1,-1 0 1,1 1 0,0-1-1,0 1 1,0-1 0,0 0-1,0 0 1,0 1 0,-1-1-1,1 0 1,0 0 0,0 0-1,0 0 1,0 0-1,0 0 1,0 0 0,0-1-1,0 1 1,0 0 0,0 0-1,-1-1 1,1 1 0,0 0-1,1-2 1,3 0 18,-1 0-1,0-1 1,0 1 0,0-1 0,0 0-1,0 0 1,0-1 0,3-4 0,6-9 43,-1 0 0,-1-1 0,-1 0 0,-1-1 0,0 0 0,-2 0 0,0-1 0,-1 0 0,-1 0 1,-1-1-1,0 0 0,0-29 0,-6 44 535,-3 13-415,-4 13-124,3 11-41,1 1 1,2-1-1,1 1 1,1 0-1,6 45 1,-5-73-29,1 0 0,0 0 0,-1 0 0,1 0 0,1 0 0,-1-1 0,1 1 1,-1 0-1,1-1 0,0 1 0,4 3 0,-6-5 4,1-1 1,0 0 0,0 0-1,0-1 1,0 1-1,0 0 1,1 0-1,-1 0 1,0-1 0,0 1-1,0 0 1,1-1-1,-1 1 1,0-1-1,1 0 1,-1 1 0,0-1-1,1 0 1,-1 0-1,1 0 1,-1 0-1,0 0 1,1 0 0,-1 0-1,0-1 1,1 1-1,-1 0 1,0-1-1,1 1 1,-1-1 0,0 1-1,0-1 1,1 0-1,-1 0 1,2-1-1,3-3-1,-1 0 0,0-1 0,1 1 0,-2-1 0,1 0 1,-1-1-1,0 1 0,0-1 0,-1 0 0,4-7 0,24-77-10,4-75 7,-37 179 0,2 1 0,0-1 0,2 18 0,-1 9 0,-2-11 0,0-21 0,0 0 0,0 1 0,1-1 0,0 0 0,1 0 0,-1 1 0,2-1 0,-1 0 0,5 13 0,-5-20 0,-1-1 0,0 1 0,1-1 0,-1 1 0,1-1 0,-1 1 0,1-1 0,-1 0 0,1 1 0,-1-1 0,1 0 0,0 1 0,-1-1 0,1 0 0,-1 0 0,1 1 0,0-1 0,-1 0 0,1 0 0,0 0 0,-1 0 0,1 0 0,0 0 0,-1 0 0,1 0 0,0 0 0,-1 0 0,1 0 0,0-1 0,-1 1 0,1 0 0,-1 0 0,1-1 0,0 1 0,-1 0 0,1-1 0,-1 1 0,1-1 0,-1 1 0,1-1 0,-1 1 0,1 0 0,-1-2 0,19-22 0,6-22 0,-1-2 0,23-71 0,-30 76 0,-15 41 0,-1 8 0,2 21 0,-1 34 0,-2-50 0,2 37 0,-2-46 0,1-1 0,-1 1 0,0-1 0,0 1 0,1 0 0,-1-1 0,1 1 0,0-1 0,-1 1 0,1-1 0,0 0 0,0 1 0,0-1 0,0 0 0,0 1 0,0-1 0,0 0 0,0 0 0,0 0 0,1 0 0,-1 0 0,0 0 0,3 1 0,-3-2 0,0 0 0,0 0 0,1 0 0,-1 0 0,0 0 0,0 0 0,0-1 0,1 1 0,-1 0 0,0-1 0,0 1 0,0-1 0,0 1 0,0-1 0,0 1 0,0-1 0,0 0 0,0 1 0,0-1 0,0 0 0,0 0 0,0 0 0,0 0 0,-1 0 0,2-2 0,18-30 0,-17 27 0,15-31 0,-2 0 0,-1-1 0,-2 0 0,-2-2 0,-1 1 0,-2-1 0,4-62 0,-39 294 0,6-56 0,13-75 0,1 83 0,8-119 0,0 1 0,2 0 0,1-1 0,1 0 0,16 48 0,-2-28 0,-11-26 0,0 0 0,9 36 0,-57-202 0,27 108 0,1 0 0,3-1 0,1 0 0,-5-70 0,13 107-48,1-1-1,-1 0 1,1 1-1,-1-1 1,1 1-1,0 0 1,0-1-1,1 1 1,-1 0-1,1 0 1,-1-1-1,1 1 1,0 0-1,0 1 1,4-5 0,44-33-2486,-13 12-568,-10 2-4997</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9.999"/>
    </inkml:context>
    <inkml:brush xml:id="br0">
      <inkml:brushProperty name="width" value="0.025" units="cm"/>
      <inkml:brushProperty name="height" value="0.025" units="cm"/>
    </inkml:brush>
  </inkml:definitions>
  <inkml:trace contextRef="#ctx0" brushRef="#br0">144 560 12364,'1'-4'999,"6"-61"7879,-7 64-8569,0-1 0,0 0 0,-1 0 0,1 0 1,0 0-1,-1 1 0,1-1 0,-1 0 1,1 0-1,-1 1 0,0-1 0,0 0 0,-1-1 1,2 3-198,-1-1 0,0 1 0,1-1 1,-1 1-1,0 0 0,0-1 0,1 1 1,-1 0-1,0 0 0,0-1 0,1 1 1,-1 0-1,0 0 0,0 0 1,0 0-1,1 0 0,-1 0 0,0 0 1,0 0-1,0 1 0,1-1 0,-1 0 1,0 0-1,0 1 0,1-1 0,-1 0 1,0 1-1,1-1 0,-1 1 0,0-1 1,0 1-1,-4 3 13,0 0 1,1 0 0,0 0-1,0 1 1,0 0-1,0 0 1,1 0 0,-1 0-1,-4 11 1,-22 55 20,28-65-128,-4 9-2,-1 2 3,0-1 1,2 1-1,0 1 1,1-1 0,-4 36-1,26-68 270,-5-2-229,36-43 31,-45 57-93,-1-1 0,1 1-1,-1 0 1,1 0 0,0 0 0,1 0 0,-1 1-1,0 0 1,1 0 0,-1 0 0,1 0 0,9-2-1,-13 5 2,1-1-1,-1 0 0,1 1 0,0-1 0,-1 1 1,1-1-1,-1 1 0,1 0 0,-1-1 0,1 1 1,-1 0-1,0 0 0,1 0 0,-1 0 0,0 0 1,0 1-1,0-1 0,0 0 0,0 0 1,0 1-1,0-1 0,0 1 0,0-1 0,-1 1 1,1-1-1,0 1 0,-1-1 0,0 1 0,1 0 1,-1-1-1,0 1 0,0 2 0,7 64 56,-7-61-49,1 25 61,-1 0 0,-2 0-1,-1 0 1,-11 47 0,9-62-35,0 1 0,-1-1 0,-1 0 1,-1-1-1,0 0 0,-2 0 0,1-1 1,-2 0-1,-17 20 0,28-35-31,0 0 0,0 1 0,-1-1 0,1 1 0,0-1 0,0 0 0,-1 1 0,1-1 0,0 0 0,0 1 0,-1-1 0,1 0 0,0 0 0,-1 1 0,1-1 0,-1 0 0,1 0 0,0 1 0,-1-1 0,1 0 0,-1 0 0,1 0 0,0 0 0,-1 0 0,1 0 0,-1 0 0,1 0 0,-1 0 0,1 0 0,0 0 0,-1 0 0,1 0 0,-1 0 0,1 0 0,-1 0 0,1 0 0,0 0 0,-1-1 0,1 1 0,-1 0 0,1 0 0,-6-22 0,9-33 0,5 16 0,2 0 0,2 1 0,1 1 0,26-53 0,-15 35 0,84-185 0,-206 417 0,140-242 0,-19 33 0,-3-1 0,0-1 0,17-44 0,-35 94 0,1 6 0,0-1 0,11 38 0,-14-57 0,1-1 0,0 1 0,-1-1 0,1 1 0,0-1 0,0 0 0,0 1 0,0-1 0,0 0 0,0 0 0,1 0 0,-1 0 0,0 0 0,1 0 0,-1 0 0,0 0 0,1 0 0,-1-1 0,1 1 0,0 0 0,-1-1 0,1 1 0,-1-1 0,3 0 0,-1 0 0,0 0 0,0 0 0,0-1 0,0 0 0,0 0 0,0 0 0,0 0 0,0 0 0,-1 0 0,1-1 0,0 1 0,2-3 0,6-4 0,-1-1 0,0 0 0,0 0 0,14-19 0,63-102 0,-87 130 0,0 0 0,0 0 0,0 0 0,0-1 0,0 1 0,0 0 0,0 0 0,1 0 0,-1 0 0,0-1 0,0 1 0,0 0 0,0 0 0,0 0 0,0 0 0,1 0 0,-1-1 0,0 1 0,0 0 0,0 0 0,0 0 0,0 0 0,1 0 0,-1 0 0,0 0 0,0 0 0,0 0 0,1 0 0,-1 0 0,0 0 0,0 0 0,0 0 0,0 0 0,1 0 0,-1 0 0,0 0 0,0 0 0,0 0 0,1 0 0,-1 0 0,0 0 0,0 0 0,0 0 0,0 0 0,1 0 0,-1 0 0,0 0 0,0 1 0,4 12 0,-4 23 0,0-30 0,0 46 0,0-51 0,0-1 0,0 0 0,0 1 0,0-1 0,1 0 0,-1 1 0,0-1 0,0 0 0,0 0 0,0 1 0,1-1 0,-1 0 0,0 0 0,0 1 0,0-1 0,1 0 0,-1 0 0,0 0 0,1 1 0,-1-1 0,0 0 0,0 0 0,1 0 0,-1 0 0,0 0 0,1 0 0,-1 1 0,0-1 0,1 0 0,-1 0 0,0 0 0,1 0 0,-1 0 0,0 0 0,1 0 0,-1 0 0,0-1 0,0 1 0,1 0 0,-1 0 0,0 0 0,1 0 0,-1 0 0,0 0 0,1-1 0,-1 1 0,17-7 0,13-13-1483,-1-2 1,32-29-1,-15 11-1196,-30 27 856,43-39-6411,-55 48 8237,0-1-1,-1 1 0,0 0 0,0-1 0,0 0 1,4-9-1,-8 8 9614,-8 11-6676,-9 13-1851,13-11-866,0 0 0,1 0 1,0 1-1,1 0 1,-1 0-1,1 0 0,1 0 1,0 0-1,0 0 1,0 1-1,1-1 0,0 17 1,2-24-229,-1 0-1,0 0 1,1 0 0,-1 0 0,1 0-1,-1-1 1,1 1 0,-1 0 0,1 0-1,-1-1 1,1 1 0,0 0 0,0-1-1,-1 1 1,1-1 0,0 1 0,0-1 0,-1 1-1,1-1 1,0 1 0,0-1 0,0 0-1,0 0 1,0 1 0,0-1 0,0 0-1,0 0 1,0 0 0,0 0 0,0 0 0,-1 0-1,1 0 1,0 0 0,0-1 0,0 1-1,0 0 1,0 0 0,0-1 0,0 1-1,1-1 1,39-17-448,-25 6 421,-1-2 0,-1 0 0,-1 0-1,0-1 1,0-1 0,-2 0 0,0-1-1,12-24 1,-8 12 333,-2-2-1,-1 1 0,-1-1 1,8-41-1,-17 50-225,-5 12-75,-1 16 0,4-6 0,-7 15 0,1 1 0,1 0 0,0 0 0,1 0 0,1 1 0,0-1 0,1 1 0,1-1 0,1 1 0,0 0 0,4 20 0,-4-34-37,1 0 0,1 0 0,-1 0 0,0 0 0,1 0 0,-1-1 1,1 1-1,0 0 0,0-1 0,0 1 0,0-1 0,0 1 0,0-1 0,1 0 0,-1 0 0,1 0 0,0-1 0,-1 1 0,1-1 1,5 3-1,-4-3-318,0 1 1,0-1-1,1 0 0,-1 0 1,1 0-1,-1 0 1,1-1-1,-1 0 1,1 0-1,0 0 1,-1 0-1,1-1 1,8-2-1,14-12-10658</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0.762"/>
    </inkml:context>
    <inkml:brush xml:id="br0">
      <inkml:brushProperty name="width" value="0.025" units="cm"/>
      <inkml:brushProperty name="height" value="0.025" units="cm"/>
    </inkml:brush>
  </inkml:definitions>
  <inkml:trace contextRef="#ctx0" brushRef="#br0">201 89 23510,'-4'-1'365,"0"-1"1,0 1-1,0 1 0,0-1 0,0 0 1,0 1-1,0 0 0,0 0 0,0 0 1,-1 0-1,1 1 0,0 0 0,-4 1 1,1 0-162,1 0 0,0 1 1,0 0-1,0 0 0,0 1 1,0-1-1,-7 8 1,2-1-151,1 0 1,0 1 0,1 0 0,0 0 0,0 1 0,-12 25-1,21-37-54,-1 1-1,1-1 1,-1 1-1,1 0 1,0-1-1,-1 1 1,1-1-1,0 1 1,0 0-1,-1-1 1,1 1-1,0 0 0,0-1 1,0 1-1,0 0 1,0-1-1,0 1 1,0 0-1,0-1 1,0 1-1,0 0 1,0-1-1,0 1 1,1 0-1,-1-1 1,0 1-1,0 0 1,1-1-1,-1 2 0,21-3 43,47-28-30,-39 15-210,56-8-223,-79 20 412,0 1 1,0 1-1,0-1 1,1 1-1,-1 0 1,0 1-1,0 0 1,0-1-1,0 2 1,0-1-1,12 5 1,-16-4 45,0-1-1,1 1 1,-1 0-1,0 0 1,0 0-1,-1 0 1,1 0 0,0 1-1,-1-1 1,1 0-1,-1 1 1,0-1-1,1 1 1,-1 0 0,-1-1-1,1 1 1,0 0-1,-1 0 1,1-1-1,-1 1 1,0 0 0,0 0-1,0 0 1,0-1-1,0 1 1,-1 0-1,1 0 1,-1-1 0,-1 4-1,-1 4 141,1-1-1,-2 1 1,1-1-1,-1 0 1,-1 0-1,1-1 1,-8 9-1,5-6-133,-2 0-1,1 0 1,-2-1 0,1 0 0,-1-1-1,-22 16 1,32-25-43,0-1 0,0 1 0,0 0 0,0 0 0,0-1 0,0 1 0,0 0 0,0 0 0,0-1 0,0 1 0,0 0 0,0-1 0,0 1 0,0 0 0,0 0 0,0-1 0,0 1 0,0 0 0,0 0 0,0-1 0,0 1 0,0 0 0,0 0 0,-1-1 0,1 1 0,0 0 0,0 0 0,0-1 0,0 1 0,-1 0 0,1 0 0,0 0 0,0 0 0,-1-1 0,1 1 0,0 0 0,0 0 0,0 0 0,-1 0 0,1 0 0,0 0 0,-1 0 0,1-1 0,0 1 0,0 0 0,-1 0 0,1 0 0,0 0 0,0 0 0,-1 0 0,1 1 0,0-1 0,-1 0 0,1 0 0,0 0 0,15-23 1,0 0 0,21-21 1,15-20-22,-30 34-53,-1 0 0,-1-1-1,-1-1 1,-2-1 0,-2-1 0,12-39 0,-35 131 249,3 0 0,0 83 0,6-139-176,0 0 0,0 1 0,0-1 0,1 0 0,-1 0 0,0 0 0,1 0 0,0 0 0,-1 0 0,1 0 0,0 0 0,0 0 0,0-1 0,0 1 0,2 2 0,-2-3 0,0-1 0,-1 1 0,1 0 0,0-1 0,0 1 0,0-1 0,0 1 0,0-1 0,0 0 0,0 1 0,0-1 0,0 0 0,0 0 0,0 0 0,0 0 0,0 0 0,0 0 0,0 0 0,0 0 0,1 0 0,0-1 0,2 0 0,0-1 0,-1 1 0,1-1 0,-1 0 0,0 0 0,0 0 0,1 0 0,-1-1 0,-1 1 0,1-1 0,0 0 0,-1 0 0,1 0 0,2-5 0,0 0-330,-1 0 0,-1 0 0,0 0 0,0-1 0,3-11 0,-3 0-2222,0 0 0,-1-40 0,-2 5-5749</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1.117"/>
    </inkml:context>
    <inkml:brush xml:id="br0">
      <inkml:brushProperty name="width" value="0.025" units="cm"/>
      <inkml:brushProperty name="height" value="0.025" units="cm"/>
    </inkml:brush>
  </inkml:definitions>
  <inkml:trace contextRef="#ctx0" brushRef="#br0">30 1 16528,'0'0'11563,"-29"59"-11051,43-49-384,4-3-416,10-2-2403,-2-2-2145,2-3-4645</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1.461"/>
    </inkml:context>
    <inkml:brush xml:id="br0">
      <inkml:brushProperty name="width" value="0.025" units="cm"/>
      <inkml:brushProperty name="height" value="0.025" units="cm"/>
    </inkml:brush>
  </inkml:definitions>
  <inkml:trace contextRef="#ctx0" brushRef="#br0">38 423 19058,'0'0'3433,"-5"12"-300,2-5-2726,-20 53 1861,21-55-2059,1 1 0,0-1-1,0 1 1,0-1-1,0 1 1,1 0-1,0-1 1,0 1 0,1-1-1,0 1 1,1 7-1,-1-12-188,0 1-1,0 0 1,0-1 0,1 1-1,-1-1 1,0 1-1,1-1 1,-1 0-1,1 0 1,-1 1-1,1-1 1,0 0-1,-1-1 1,1 1-1,0 0 1,0 0-1,-1-1 1,1 1-1,0-1 1,0 1-1,0-1 1,0 0-1,0 0 1,0 0-1,0 0 1,0 0-1,2 0 1,3-1 9,0 0 1,0 0-1,0 0 1,1-1-1,-2 0 1,10-3-1,-4-2 11,0 0 0,0 0 1,0-1-1,-1-1 0,0 0 0,-1 0 0,0-1 0,-1 0 0,0-1 0,0 0 0,-1-1 1,-1 0-1,0 0 0,0 0 0,-1-1 0,8-26 0,-4 5 48,-1 0 1,-2-1-1,-1 0 0,-2 0 1,-1-54-1,-3 78-88,-1 1 0,1 0 0,-2 0 0,0-1 0,0 1 0,-6-17 0,7 25 0,0-1 0,0 1 0,0 0 0,0 0 0,0 1 0,0-1 0,0 0 0,-1 0 0,1 0 0,-1 1 0,1-1 0,-1 1 0,0-1 0,1 1 0,-1 0 0,0 0 0,0-1 0,0 1 0,0 1 0,0-1 0,0 0 0,0 0 0,0 1 0,-1-1 0,1 1 0,0 0 0,0-1 0,0 1 0,-1 0 0,1 1 0,0-1 0,0 0 0,0 0 0,-1 1 0,1 0 0,0-1 0,0 1 0,-3 2 0,-4 1 0,1 1 0,1 0 0,-1 0 0,1 0 0,0 1 0,0 1 0,0-1 0,-9 14 0,-42 64 0,54-78 0,0 0 0,0 1 0,0 0 0,1 0 0,0 0 0,1 0 0,-1 0 0,1 1 0,1-1 0,0 0 0,0 1 0,0 14 0,1-20 0,1-1 0,-1 1 0,1-1 0,0 0 0,0 1 0,0-1 0,0 1 0,0-1 0,0 0 0,0 0 0,0 1 0,0-1 0,0 0 0,1 0 0,-1 0 0,1-1 0,-1 1 0,0 0 0,1 0 0,-1-1 0,1 1 0,0-1 0,-1 1 0,1-1 0,-1 0 0,1 0 0,3 1 0,56 0 0,-47-1 0,28-2 0,-24 1 0,-1 0 0,1 1 0,0 1 0,-1 1 0,19 3 0,-33-4 0,1 0 0,-1 0 0,1 0 0,-1 1 0,0-1 0,0 1 0,0 0 0,0 0 0,0 0 0,0 0 0,0 0 0,-1 1 0,1-1 0,-1 1 0,1 0 0,-1-1 0,0 1 0,0 0 0,-1 0 0,1 1 0,0-1 0,-1 0 0,0 1 0,0-1 0,0 0 0,0 1 0,-1-1 0,1 1 0,-1-1 0,0 6 0,0 4-509,0 0 0,-1 1 1,-5 22-1,2-20-841,-1-1 1,0 1-1,-1-2 1,-1 1-1,-10 16 1,-5 3-8250</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2.161"/>
    </inkml:context>
    <inkml:brush xml:id="br0">
      <inkml:brushProperty name="width" value="0.025" units="cm"/>
      <inkml:brushProperty name="height" value="0.025" units="cm"/>
    </inkml:brush>
  </inkml:definitions>
  <inkml:trace contextRef="#ctx0" brushRef="#br0">203 24 17200,'0'0'3993,"-11"-5"-2007,8 3-1871,0 0-49,1 0 0,-1 0-1,0 0 1,-1 1-1,1-1 1,0 1-1,0 0 1,-1 0 0,1 0-1,0 0 1,-1 1-1,1 0 1,-1-1-1,1 1 1,-1 0-1,1 0 1,-1 1 0,1-1-1,0 1 1,-1 0-1,1 0 1,0 0-1,-1 0 1,1 0-1,0 1 1,0 0 0,0-1-1,0 1 1,-5 5-1,-1 2 34,1 1 0,1 0 0,-1 1 0,1 0 0,1 0 0,0 0 0,1 1 0,0 0-1,1 0 1,-6 23 0,6-15 280,1 1-1,0-1 0,2 1 0,0 0 1,5 40-1,-4-58-357,0 0-1,1 0 1,-1 1-1,1-1 1,0 0-1,0 0 1,0 0-1,1 0 1,-1 0-1,1 0 1,-1 0-1,1-1 1,0 1-1,0 0 1,0-1-1,1 0 1,-1 1 0,0-1-1,1 0 1,0 0-1,-1 0 1,5 2-1,-4-4-12,0 1-1,0 0 0,0-1 1,0 1-1,0-1 0,0 0 1,0 0-1,0 0 1,0-1-1,0 1 0,-1-1 1,1 1-1,0-1 1,0 0-1,0 0 0,-1 0 1,1 0-1,0-1 0,-1 1 1,1-1-1,-1 0 1,1 1-1,-1-1 0,4-5 1,4-3 1,0-2 1,-1 1-1,0-1 1,-1-1-1,0 0 1,-1 0-1,-1 0 1,0-1-1,0 0 1,3-15-1,-3 6-5,-2 1 0,0-1 0,-1 0 0,-1-1 0,-2-40 0,0 63 0,0 0 0,0 0 0,0 0 0,0 0 0,0-1 0,0 1 0,0 0 0,0 0 0,0 0 0,0 0 0,-1 0 0,1-1 0,-1 1 0,1 0 0,-1 0 0,1 0 0,-1 0 0,1 0 0,-1 0 0,0 0 0,1 1 0,-1-1 0,0 0 0,0 0-1,0 0 1,0 1 0,0-1 0,0 0 0,0 1 0,-2-1 0,2 1 3,0 1 0,0-1 0,0 1 0,0 0 0,0 0 0,0-1 0,0 1 0,1 0 0,-1 0 0,0 0 0,0 0 0,1 0 0,-1 0 0,0 0 0,1 0 0,-1 1 0,1-1 0,-1 0 0,1 0 0,0 0 0,0 0 0,-1 1 0,1-1 0,0 0 0,0 0 0,0 1 0,0-1-1,1 2 1,-3 21 148,0 73 349,3-87-295,-1 0-1,2 1 1,-1-1-1,1 0 1,1 0 0,0-1-1,4 12 1,-6-20-198,-1 0 1,1 0-1,0 1 0,-1-1 1,1 0-1,0 0 0,0 0 1,0 0-1,0 0 0,0 0 1,0 0-1,0 0 0,0 0 1,0 0-1,1-1 1,-1 1-1,0 0 0,0-1 1,1 1-1,-1-1 0,0 1 1,1-1-1,-1 0 0,0 0 1,1 0-1,-1 1 0,1-1 1,-1 0-1,0-1 0,1 1 1,-1 0-1,1 0 0,-1-1 1,0 1-1,1 0 0,-1-1 1,0 0-1,0 1 0,1-1 1,-1 0-1,0 1 0,0-1 1,0 0-1,0 0 0,0 0 1,2-2-1,6-4 33,-1-2 1,1 1-1,13-20 0,-21 27-44,48-70 0,-28 38 0,29-32 0,-50 65 0,0-1 0,0 1 0,0-1 0,0 1 0,1 0 0,-1-1 0,0 1 0,0-1 0,0 1 0,1 0 0,-1-1 0,0 1 0,1 0 0,-1-1 0,0 1 0,1 0 0,-1 0 0,0-1 0,1 1 0,-1 0 0,1 0 0,-1 0 0,0 0 0,1-1 0,-1 1 0,1 0 0,-1 0 0,1 0 0,-1 0 0,1 0 0,-1 0 0,0 0 0,1 0 0,-1 0 0,1 0 0,-1 1 0,1-1 0,-1 0 0,0 0 0,1 0 0,-1 0 0,1 1 0,-1-1 0,0 0 0,1 0 0,-1 1 0,0-1 0,1 0 0,-1 1 0,0-1 0,0 0 0,1 1 0,-1-1 0,0 0 0,0 1 0,1-1 0,-1 0 0,0 1 0,0-1 0,0 1 0,0-1 0,0 1 0,6 35 0,-5-24 0,1 11 0,5 32 0,-7-52 0,0-1 0,1 0 0,-1 0 0,1 0 0,0 0 0,0 0 0,-1 0 0,1 0 0,1 0 0,-1 0 0,0 0 0,0 0 0,1 0 0,-1-1 0,1 1 0,-1-1 0,1 1 0,3 1 0,-4-3 0,0 1 0,1-1 0,-1 0 0,0 0 0,1 1 0,-1-1 0,0 0 0,1-1 0,-1 1 0,1 0 0,-1 0 0,0-1 0,1 1 0,-1 0 0,0-1 0,0 1 0,1-1 0,-1 0 0,0 1 0,0-1 0,0 0 0,0 0 0,0 0 0,0 0 0,0 0 0,2-1 0,23-34 0,-22 29 0,20-37 0,-20 34 0,1 1 0,0-1 0,1 1 0,0-1 0,0 2 0,14-16 0,-19 24-33,-1 0 1,1-1-1,0 1 0,-1 0 0,1 0 1,-1 0-1,1 0 0,0 0 0,-1-1 1,1 1-1,0 0 0,-1 1 0,1-1 1,0 0-1,-1 0 0,1 0 0,-1 0 1,1 0-1,0 1 0,-1-1 0,1 0 1,-1 0-1,1 1 0,0-1 0,-1 0 1,1 1-1,-1-1 0,1 1 0,-1-1 1,0 1-1,1-1 0,-1 1 0,1-1 1,-1 1-1,0-1 0,1 1 0,-1-1 1,0 1-1,0 0 0,0-1 0,1 1 1,-1 1-1,15 37-3004,-10-26 1487,-5-12 923,1 1-1,0 0 1,0 0 0,0 0 0,0-1-1,0 1 1,0 0 0,1-1 0,-1 1-1,0-1 1,1 0 0,-1 1 0,3 0-1,6 1-6792</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3.763"/>
    </inkml:context>
    <inkml:brush xml:id="br0">
      <inkml:brushProperty name="width" value="0.025" units="cm"/>
      <inkml:brushProperty name="height" value="0.025" units="cm"/>
    </inkml:brush>
  </inkml:definitions>
  <inkml:trace contextRef="#ctx0" brushRef="#br0">54 348 13068,'0'0'7773,"-8"12"-5178,1 0-2245,1 1 1,0-1 0,1 1-1,1 0 1,0 1 0,0-1 0,1 1-1,1-1 1,-1 19 0,3-22-130,-1 2-24,1 0 0,0-1-1,0 1 1,4 12 0,-4-23-172,0 1 0,0-1 0,0 1 1,1-1-1,-1 1 0,0-1 0,1 1 0,0-1 0,-1 0 0,1 1 0,0-1 1,0 0-1,-1 1 0,1-1 0,0 0 0,0 0 0,1 0 0,-1 0 0,0 0 0,0 0 1,0 0-1,1 0 0,-1-1 0,0 1 0,1 0 0,-1-1 0,1 1 0,-1-1 1,0 1-1,1-1 0,-1 0 0,1 0 0,0 1 0,-1-1 0,1 0 0,-1 0 1,1-1-1,-1 1 0,2 0 0,1-2 75,0 0 0,0 1 0,0-1 0,-1-1 0,1 1 1,-1 0-1,1-1 0,-1 0 0,0 0 0,0 0 0,0 0 0,-1 0 0,1-1 0,-1 1 0,1-1 1,2-6-1,28-68 660,-31 73-724,14-44 150,-3 0 0,-1 0 0,-3-1 0,-2 0 0,0-95 0,-25 428-186,18-255 0,-1-9 0,0 1 0,2-1 0,1 1 0,4 25 0,-5-42 0,-1 0 0,1 0 0,0 0 0,0 0 0,0 0 0,0 0 0,1 0 0,-1 0 0,1-1 0,-1 1 0,1-1 0,0 1 0,0-1 0,0 0 0,1 1 0,-1-1 0,0 0 0,1 0 0,-1-1 0,1 1 0,0 0 0,0-1 0,-1 0 0,1 0 0,0 0 0,0 0 0,0 0 0,0 0 0,0-1 0,1 1 0,-1-1 0,0 0 0,5-1 0,-3 1 0,0-1 0,-1 0 0,1 0 0,-1 0 0,1-1 0,-1 1 0,1-1 0,-1-1 0,0 1 0,0 0 0,0-1 0,0 0 0,0 0 0,3-4 0,0 0 0,-1 0 0,0-1 0,0 1 0,-1-1 0,0-1 0,6-14 0,-3 4 0,-1-1 0,-1 0 0,-1 0 0,0-1 0,2-39 0,-7 54 0,1-5 0,-1-1 0,0 0 0,-3-20 0,3 30 0,0 1 0,0-1 0,0 1 0,-1 0 0,1-1 0,0 1 0,-1-1 0,1 1 0,-1 0 0,1-1 0,-1 1 0,0 0 0,1 0 0,-1-1 0,0 1 0,0 0 0,0 0 0,0 0 0,0 0 0,0 0 0,0 0 0,-1 0 0,1 1 0,0-1 0,0 0 0,-1 1 0,1-1 0,0 1 0,-1-1 0,1 1 0,-1-1 0,1 1 0,0 0 0,-1 0 0,1 0 0,-1 0 0,1 0 0,-1 0 0,1 0 0,-3 1 0,1 1 0,0-1 0,0 1 0,0 0 0,0 1 0,1-1 0,-1 0 0,0 1 0,1 0 0,0-1 0,0 1 0,0 0 0,0 0 0,0 0 0,0 0 0,1 1 0,-1-1 0,1 0 0,0 1 0,0 3 0,-18 71 0,19-75 0,-1 2 0,-1 2 0,1 1 0,0 0 0,0 0 0,1 0 0,0 0 0,0 0 0,2 9 0,-2-16 0,1-1 0,0 1 0,-1 0 0,1 0 0,0 0 0,0-1 0,0 1 0,0 0 0,0-1 0,-1 1 0,1-1 0,0 1 0,0-1 0,0 1 0,0-1 0,1 0 0,-1 0 0,0 1 0,0-1 0,0 0 0,0 0 0,0 0 0,0 0 0,0 0 0,0 0 0,0-1 0,0 1 0,0 0 0,0 0 0,0-1 0,1 1 0,-2-1 0,1 1 0,0-1 0,0 1 0,1-2 0,37-17 0,-34 15 0,18-11 0,44-24 0,-58 35 0,-1 1 0,1 0 0,0 0 0,0 1 0,0 0 0,0 0 0,0 1 0,1 1 0,11-1 0,-18 2 0,0-1 0,0 1 0,0 0 0,0-1 0,0 1 0,-1 0 0,1 1 0,0-1 0,0 0 0,-1 1 0,1 0 0,-1-1 0,0 1 0,1 0 0,-1 0 0,0 1 0,0-1 0,0 0 0,-1 1 0,1-1 0,2 6 0,3 4 0,-2 1 0,0 0 0,5 21 0,-2-9 0,-8-25 0,0 0 0,0 0 0,-1 0 0,1 0 0,0 1 0,0-1 0,0 0 0,0 0 0,0 0 0,0 0 0,0 1 0,0-1 0,0 0 0,0 0 0,0 0 0,0 1 0,0-1 0,0 0 0,0 0 0,0 0 0,0 1 0,0-1 0,1 0 0,-1 0 0,0 0 0,0 0 0,0 1 0,0-1 0,0 0 0,0 0 0,0 0 0,1 0 0,-1 0 0,0 1 0,0-1 0,0 0 0,0 0 0,1 0 0,-1 0 0,0 0 0,0 0 0,0 0 0,0 0 0,1 0 0,-1 0 0,0 0 0,0 0 0,0 0 0,1 0 0,-1 0 0,0 0 0,0 0 0,0 0 0,1 0 0,-1 0 0,0 0 0,0 0 0,0 0 0,1 0 0,-1 0 0,0 0 0,0 0 0,0 0 0,1-1 0,3-17 0,-1-27 0,-2 15 0,-1 3 0,-4-45 0,3 64 0,0 1 0,0 0 0,-1 0 0,0-1 0,-1 1 0,0 1 0,0-1 0,0 0 0,-1 1 0,-8-12 0,12 17 0,-1 0 0,1 0 0,-1 1 0,1-1 0,-1 0 0,1 1 0,-1-1 0,0 0 0,1 1 0,-1-1 0,0 1 0,1-1 0,-1 1 0,0-1 0,0 1 0,1-1 0,-1 1 0,0 0 0,0 0 0,0-1 0,0 1 0,1 0 0,-1 0 0,0 0 0,0 0 0,0 0 0,0 0 0,0 0 0,0 0 0,1 0 0,-1 0 0,0 1 0,0-1 0,0 0 0,0 1 0,1-1 0,-1 0 0,0 1 0,0-1 0,1 1 0,-1-1 0,0 1 0,1-1 0,-1 1 0,0 0 0,1-1 0,-1 1 0,1 0 0,-1 0 0,1-1 0,-1 1 0,1 0 0,0 0 0,-1 0 0,1-1 0,0 1 0,0 0 0,0 1 0,-1-1 0,1 0 0,-1 0 0,1 1 0,0-1 0,-1 0 0,1 0 0,0 0 0,0 1 0,0-1 0,0 0 0,0 0 0,0 1 0,1-1 0,-1 0 0,0 0 0,0 0 0,1 1 0,-1-1 0,1 0 0,-1 0 0,1 0 0,0 0 0,-1 0 0,1 0 0,0 0 0,0 0 0,0 0 0,-1 0 0,1 0 0,0-1 0,0 1 0,0 0 0,1-1 0,-1 1 0,0 0 0,0-1 0,0 0 0,0 1 0,0-1 0,1 0 0,1 1 0,0-1 0,1 0 0,-1 0 0,1-1 0,-1 1 0,0-1 0,1 0 0,-1 1 0,0-2 0,0 1 0,1 0 0,-1-1 0,0 1 0,0-1 0,0 0 0,-1 0 0,1 0 0,0 0 0,-1-1 0,0 1 0,1-1 0,-1 1 0,0-1 0,0 0 0,0 0 0,-1 0 0,1 0 0,-1 0 0,0 0 0,1 0 0,0-6 0,1-3 0,0 0 0,-1 0 0,-1-1 0,1 1 0,-2-12 0,0 22 0,0 4 0,0 1 0,0 0 0,0-1 0,0 1 0,0-1 0,1 1 0,-1-1 0,1 1 0,-1-1 0,1 1 0,0-1 0,0 1 0,0-1 0,1 0 0,-1 0 0,0 1 0,1-1 0,0 0 0,-1 0 0,1 0 0,0-1 0,0 1 0,0 0 0,0-1 0,0 1 0,0-1 0,1 0 0,-1 0 0,0 0 0,1 0 0,-1 0 0,1 0 0,-1-1 0,1 1 0,-1-1 0,1 1 0,-1-1 0,1 0 0,0 0 0,-1 0 0,1-1 0,-1 1 0,1-1 0,-1 1 0,1-1 0,-1 0 0,4-1 0,0-1 0,1 0 0,-1 0 0,1-1 0,-1 0 0,-1 0 0,1 0 0,0-1 0,-1 0 0,0 0 0,0-1 0,-1 1 0,1-1 0,-1 0 0,0 0 0,-1 0 0,1-1 0,-1 1 0,-1-1 0,1 0 0,-1 0 0,0 0 0,-1 0 0,0 0 0,0 0 0,0-13 0,-1 20 0,0 0 0,0-1 0,0 1 0,0 0 0,0-1 0,0 1 0,0 0 0,0-1 0,0 1 0,0 0 0,0-1 0,0 1 0,0 0 0,-1 0 0,1-1 0,0 1 0,0 0 0,0-1 0,-1 1 0,1 0 0,0 0 0,0-1 0,0 1 0,-1 0 0,1 0 0,0 0 0,-1-1 0,1 1 0,0 0 0,-1 0 0,1 0 0,0 0 0,0 0 0,-1 0 0,1-1 0,0 1 0,-1 0 0,0 0 0,-13 8 0,-9 18 0,2 24 0,19-46 0,5-11 0,-3 5 0,1 1 0,-1-1 0,1 0 0,0 1 0,0-1 0,0 1 0,0-1 0,0 1 0,0-1 0,0 1 0,0 0 0,1-1 0,-1 1 0,0 0 0,1 0 0,-1 0 0,1 0 0,0 0 0,-1 1 0,1-1 0,3-1 0,-4 2 0,0 0 0,0 1 0,0-1 0,1 0 0,-1 0 0,0 1 0,0-1 0,0 1 0,0-1 0,0 1 0,0 0 0,0-1 0,0 1 0,0 0 0,0-1 0,0 1 0,0 0 0,0 0 0,0 0 0,-1 0 0,1 0 0,0 0 0,-1 0 0,1 0 0,-1 0 0,1 0 0,-1 1 0,0-1 0,1 0 0,-1 0 0,0 0 0,0 2 0,7 35 0,-1 1 0,-2 0 0,-3 64 0,3-131 0,0 0 0,1 0 0,2 0 0,1 1 0,13-29 0,-21 55 0,0 1 0,0-1 0,0 1 0,0-1 0,0 1 0,1-1 0,-1 1 0,0-1 0,0 1 0,1-1 0,-1 1 0,0-1 0,1 1 0,-1 0 0,1-1 0,-1 1 0,0 0 0,1-1 0,-1 1 0,1 0 0,-1-1 0,1 1 0,-1 0 0,1 0 0,-1 0 0,2-1 0,4 12 0,0 26 0,-5-35 0,5 168 0,-7-169 0,1-1 0,0 1 0,0-1 0,0 0 0,0 1 0,0-1 0,0 1 0,0-1 0,0 1 0,0-1 0,0 1 0,0-1 0,0 1 0,0-1 0,0 1 0,0-1 0,1 1 0,-1-1 0,0 0 0,0 1 0,0-1 0,1 1 0,-1-1 0,0 0 0,1 1 0,-1-1 0,0 1 0,1-1 0,-1 0 0,0 0 0,1 1 0,-1-1 0,1 0 0,-1 0 0,0 1 0,1-1 0,12-14 0,6-28 0,-8 4-2042,10-53-8819,-14 57 5026</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4.416"/>
    </inkml:context>
    <inkml:brush xml:id="br0">
      <inkml:brushProperty name="width" value="0.025" units="cm"/>
      <inkml:brushProperty name="height" value="0.025" units="cm"/>
    </inkml:brush>
  </inkml:definitions>
  <inkml:trace contextRef="#ctx0" brushRef="#br0">0 439 4068,'21'-25'14128,"5"-17"-6460,-21 35-1608,-45 136-5463,37-114-566,0-1 0,1 1 0,1 0-1,0 1 1,1-1 0,0 0-1,3 15 1,-2-29-31,-1 0 0,0 1 0,0-1 0,1 0 0,-1 0 0,0 1 0,1-1 0,-1 0 0,1 0 0,0 0 0,-1 0 0,1 0 0,0 0 0,0 0 0,0 0 0,0 0 0,-1 0 0,1 0 0,0 0 0,1 0 0,-1-1 0,0 1 0,0-1 0,0 1 0,0 0 0,1-1 0,-1 0 0,0 1 0,0-1 0,1 0 0,-1 0 0,0 0 0,0 0 0,1 0 0,-1 0 0,2 0 0,1 0 0,-1-1 0,0 0 0,1 0 0,-1 0 0,0 0 0,0-1 0,1 1 0,-1-1 0,0 0 0,0 0 0,-1 0 0,5-3 0,3-7 0,0 0 0,0-1 0,-1 0 0,-1-1 0,0 0 0,-1 0 0,7-20 0,31-109 0,-30 79 0,-3-1 0,-3 1 0,3-109 0,-38 280 0,23-92 0,-22 144 0,22-134 0,2 1 0,0-1 0,2 0 0,5 33 0,-6-56 0,0 1 0,1-1 0,-1 0 0,1 1 0,0-1 0,0 0 0,0 0 0,0 0 0,0 0 0,0 0 0,0 0 0,0 0 0,1 0 0,-1 0 0,1-1 0,0 1 0,-1 0 0,1-1 0,0 0 0,0 1 0,0-1 0,0 0 0,0 0 0,0 0 0,0 0 0,1 0 0,-1-1 0,0 1 0,0-1 0,1 1 0,-1-1 0,0 0 0,1 0 0,-1 0 0,0 0 0,0 0 0,1 0 0,2-2 0,3 1 0,0-1 0,0-1 0,0 1 0,0-2 0,-1 1 0,1-1 0,-1 0 0,0 0 0,10-9 0,-2 0 0,-1-1 0,0-1 0,-1-1 0,-1 0 0,0 0 0,-1-1 0,12-26 0,-17 30 0,-1 1 0,0-1 0,0 1 0,-2-1 0,1 0 0,-2-1 0,0 1 0,0-1 0,-1 1 0,-1-1 0,-2-26 0,1 40 0,1-1 0,0 1 0,0-1 0,0 0 0,-1 1 0,1-1 0,0 1 0,-1-1 0,1 1 0,0-1 0,-1 1 0,1-1 0,0 1 0,-1-1 0,1 1 0,-1-1 0,1 1 0,-1 0 0,1-1 0,-1 1 0,0 0 0,1-1 0,-1 1 0,1 0 0,-1 0 0,0 0 0,1-1 0,-1 1 0,0 0 0,1 0 0,-1 0 0,1 0 0,-1 0 0,0 0 0,1 0 0,-1 1 0,0-1 0,1 0 0,-1 0 0,1 0 0,-1 1 0,0-1 0,1 0 0,-1 0 0,1 1 0,-1-1 0,1 1 0,-1-1 0,1 0 0,-1 1 0,-26 22 0,17-9 0,0 1 0,1 0 0,1 0 0,1 1 0,0 0 0,1 0 0,1 1 0,0 0 0,1 0 0,1 0 0,1 0 0,0 0 0,1 1 0,2 17 0,0-32 11,0 1-1,0-1 1,1 0 0,-1 0-1,1 1 1,0-1 0,0 0-1,0 0 1,0-1 0,0 1-1,1 0 1,-1-1 0,1 1-1,0-1 1,-1 0 0,1 0-1,0 0 1,1 0 0,-1-1 0,0 1-1,0-1 1,1 0 0,-1 0-1,5 1 1,4 2-234,0-1 1,1 0 0,-1-1-1,0-1 1,22 1-1,-24-6-6455,-2-11-6428</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5.220"/>
    </inkml:context>
    <inkml:brush xml:id="br0">
      <inkml:brushProperty name="width" value="0.025" units="cm"/>
      <inkml:brushProperty name="height" value="0.025" units="cm"/>
    </inkml:brush>
  </inkml:definitions>
  <inkml:trace contextRef="#ctx0" brushRef="#br0">2 1 16976,'-1'28'9327,"1"9"-3986,3 25-4246,-3-56-1120,1 1 1,1 0-1,-1-1 1,1 1-1,0-1 1,0 1-1,1-1 0,0 0 1,0 0-1,0 0 1,1 0-1,5 5 1,-8-9 29,0-1 1,1 0-1,-1 0 0,1 0 0,0 0 1,-1 0-1,1 0 0,0 0 1,-1 0-1,1 0 0,0-1 1,0 1-1,0-1 0,0 0 1,0 1-1,-1-1 0,1 0 0,0 0 1,0 0-1,0 0 0,0 0 1,0-1-1,0 1 0,0-1 1,-1 1-1,1-1 0,0 0 0,0 1 1,-1-1-1,1 0 0,0 0 1,-1 0-1,1 0 0,2-3 1,4-3 26,0 0 0,0-1 0,0 0 1,8-12-1,73-117-32,-89 136 0,0 1 0,0 0 0,1-1 0,-1 1 0,0 0 0,0-1 0,1 1 0,-1 0 0,0 0 0,1-1 0,-1 1 0,0 0 0,1 0 0,-1-1 0,0 1 0,1 0 0,-1 0 0,1 0 0,-1 0 0,0 0 0,1 0 0,-1-1 0,1 1 0,-1 0 0,0 0 0,1 0 0,-1 0 0,1 1 0,-1-1 0,0 0 0,1 0 0,-1 0 0,1 0 0,9 14 0,1 30 0,-10-37 0,4 17-11,-1-6-496,-1 0-1,2-1 1,0 0 0,2 0 0,9 21 0</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5.969"/>
    </inkml:context>
    <inkml:brush xml:id="br0">
      <inkml:brushProperty name="width" value="0.025" units="cm"/>
      <inkml:brushProperty name="height" value="0.025" units="cm"/>
    </inkml:brush>
  </inkml:definitions>
  <inkml:trace contextRef="#ctx0" brushRef="#br0">0 252 16528,'0'0'5968,"4"8"-4009,7 27-593,-2 0 1,-1 1-1,6 58 1,-11-59-1254,3 1 0,0-1 1,3 0-1,20 57 1,-26-86-112,-1-1 1,1 0 0,0 0 0,0 1 0,1-2 0,0 1-1,0 0 1,0-1 0,0 0 0,1 0 0,8 6 0,-11-8 6,1-1 1,-1 0 0,1 0 0,-1 0 0,1-1 0,-1 1 0,1-1 0,-1 1 0,1-1 0,0 0-1,-1 0 1,1 0 0,0 0 0,-1-1 0,1 1 0,-1-1 0,1 1 0,-1-1 0,1 0 0,-1 0-1,1 0 1,-1 0 0,0-1 0,1 1 0,-1-1 0,0 1 0,0-1 0,0 0 0,3-2-1,7-10 126,0 0-1,0-1 0,-1 0 1,-1-1-1,-1 0 0,0 0 1,6-19-1,44-128 740,-41 101-890,-2-1 0,-3 0 0,-3-1 0,4-123 0,-15 199-1870,-1 1 0,0-1 0,0 0 0,-2 0 0,-4 12 0,0 1-2755,-7 27-6868</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36.092"/>
    </inkml:context>
    <inkml:brush xml:id="br0">
      <inkml:brushProperty name="width" value="0.025" units="cm"/>
      <inkml:brushProperty name="height" value="0.025" units="cm"/>
    </inkml:brush>
  </inkml:definitions>
  <inkml:trace contextRef="#ctx0" brushRef="#br0">3310 366 17232,'-706'91'6861,"-286"53"-6333,883-120-537,1 5 1,-148 62 0,183-59 9,1 3-1,2 4 1,2 3 0,-75 59-1,68-40 126,2 3 0,4 3 1,2 4-1,4 2 0,-96 143 0,127-163 26,2 2 0,2 2 1,-39 117-1,54-128-124,1 1-1,3 0 1,2 0 0,2 1 0,2 86-1,5-100-18,2 0 0,1 0 0,2 0 0,1 0 0,2-1 0,19 42 0,-9-30 29,3-1-1,2-1 0,56 73 1,-15-38 17,4-3 0,3-4 0,138 106 0,-113-106-53,2-4 1,3-5-1,3-4 1,3-5-1,135 46 0,-86-47 12,3-7 0,1-7 0,203 20-1,1322 33 190,-1348-98-159,671-101 1,-610 30 73,516-171 1,-639 155-82,-5-13 1,462-253-1,-564 259-82,-5-7-1,-5-8 1,-5-6 0,-6-7-1,144-161 1,-244 237 43,-3-2 0,-3-3 0,-2-1 0,-2-1 0,32-73 0,-58 106 17,-2-1 0,0 0 1,-2 0-1,-2-1 1,0 0-1,-2 0 0,-1-1 1,-1 1-1,-2-1 0,-1 0 1,-1 0-1,-1 1 1,-2-1-1,-15-56 0,4 45 2,-2 0-1,-2 0 0,-2 2 1,-1 0-1,-2 2 1,-2 1-1,-1 0 0,-2 2 1,-55-51-1,19 29 9,-1 2 0,-3 3 0,-2 4 0,-87-44 0,37 32 25,-3 6 0,-1 5 0,-3 6 0,-1 6 0,-228-35 0,74 39 246,-474 5-1,377 41-211,-402 68 1,-369 133-724,0 72-2848,391-62-4749,230-56-4640</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6.327"/>
    </inkml:context>
    <inkml:brush xml:id="br0">
      <inkml:brushProperty name="width" value="0.025" units="cm"/>
      <inkml:brushProperty name="height" value="0.025" units="cm"/>
    </inkml:brush>
  </inkml:definitions>
  <inkml:trace contextRef="#ctx0" brushRef="#br0">0 0 14286,'0'0'4067,"56"62"-2401,-30-38-1154,2 2-415,1-2-33,1-5-801,-2-5-1025,-1-10-1537,-2-4-2018</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6.659"/>
    </inkml:context>
    <inkml:brush xml:id="br0">
      <inkml:brushProperty name="width" value="0.025" units="cm"/>
      <inkml:brushProperty name="height" value="0.025" units="cm"/>
    </inkml:brush>
  </inkml:definitions>
  <inkml:trace contextRef="#ctx0" brushRef="#br0">69 1 17360,'-4'9'2275,"-7"14"-1715,0 1 1,2 1-1,1 0 1,1 0-1,1 1 1,1 0-1,1-1 1,2 2-1,0 26 1,2-52-535,0-1 0,0 1 1,0-1-1,0 1 0,0 0 0,0-1 0,0 1 1,0 0-1,1-1 0,-1 1 0,0-1 1,0 1-1,0-1 0,1 1 0,-1 0 0,0-1 1,1 1-1,-1-1 0,0 1 0,1-1 1,-1 0-1,1 1 0,-1-1 0,1 1 1,-1-1-1,1 0 0,-1 1 0,1-1 0,-1 0 1,1 0-1,0 1 0,18-8 648,15-26 295,25-64-356,-46 72-591,1 1-1,1 1 1,34-40 0,-49 62-15,1 0 0,0 0 0,-1 0 0,1 0 0,0 1 0,0-1 0,0 0 0,0 0 0,0 1 0,-1-1 0,1 1 0,1-1 0,-1 1 0,0-1 0,0 1 0,0 0 0,0-1 0,0 1 0,0 0 0,0 0 0,0 0 0,2 0 0,-2 0 16,0 1 1,0-1 0,0 1-1,-1 0 1,1-1-1,0 1 1,0 0-1,-1-1 1,1 1 0,0 0-1,-1 0 1,1 0-1,-1 0 1,1 0-1,-1 0 1,1 0-1,-1-1 1,0 1 0,1 2-1,5 60 802,-5-53-836,-1 12 102,0-15-24,0 0 0,0 0 0,0 0 1,1 1-1,0-1 0,0 0 1,1 0-1,0 0 0,4 8 1,-6-14-57,1 0 0,0-1 0,-1 1 0,1-1 0,0 1 0,-1-1 0,1 1 1,0-1-1,-1 0 0,1 1 0,0-1 0,0 0 0,-1 1 0,1-1 0,0 0 0,0 0 1,0 0-1,0 0 0,-1 0 0,1 0 0,0 0 0,0 0 0,0 0 0,0 0 0,-1 0 0,1 0 1,0-1-1,0 1 0,0 0 0,-1-1 0,1 1 0,0 0 0,-1-1 0,1 1 0,0-1 1,-1 1-1,1-1 0,0 1 0,-1-1 0,1 0 0,-1 1 0,1-2 0,29-32-616,-25 27 119,26-35-3894,-3-3-5366,-10 11-3872</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7.011"/>
    </inkml:context>
    <inkml:brush xml:id="br0">
      <inkml:brushProperty name="width" value="0.025" units="cm"/>
      <inkml:brushProperty name="height" value="0.025" units="cm"/>
    </inkml:brush>
  </inkml:definitions>
  <inkml:trace contextRef="#ctx0" brushRef="#br0">127 2 19506,'0'0'3652,"-10"0"-326,6-1-3156,0 1 0,0 0 1,0 0-1,0 0 0,0 0 0,0 1 1,0 0-1,0 0 0,0 0 1,0 0-1,0 0 0,0 1 1,0 0-1,1-1 0,-1 2 0,1-1 1,0 0-1,-1 1 0,1-1 1,0 1-1,0 0 0,1 0 0,-1 0 1,0 0-1,1 1 0,0-1 1,0 1-1,0-1 0,-2 7 1,1-3-147,1-1 0,-1 1 0,1 0 0,1 0 0,-1 0 0,1 0 0,0 1 0,1-1 0,1 13 0,-1-19-43,0 0 1,1 0-1,0 0 0,-1 0 1,1 0-1,0 0 1,-1-1-1,1 1 0,0 0 1,0 0-1,0-1 1,-1 1-1,1 0 0,0-1 1,0 1-1,0-1 1,0 1-1,0-1 1,0 1-1,1-1 0,-1 0 1,0 1-1,0-1 1,0 0-1,0 0 0,0 0 1,0 0-1,2 0 1,41-1-584,-34 0 424,53-6-1254,-50 5 1015,0 0-1,0 0 0,0 2 1,0-1-1,0 2 1,1-1-1,13 4 1,-25-3 432,-1-1 0,1 1 0,0-1 0,-1 1 0,0-1 1,1 1-1,-1 0 0,1 0 0,-1 0 0,0 0 0,0 0 0,1 0 0,-1 0 1,0 0-1,0 1 0,0-1 0,0 0 0,0 1 0,-1-1 0,1 1 1,0-1-1,0 3 0,0-1 136,0 1 0,-1-1 0,0 1 0,0-1 0,0 1 1,0-1-1,0 1 0,-1-1 0,-1 8 0,-2 1 410,0-1 1,-1 1-1,0-1 0,-12 20 0,7-16-145,5-5-319,-1 0 1,0-1 0,0 0-1,-1 0 1,0-1 0,0 0-1,-1 0 1,0-1 0,-1 0-1,-14 10 1,23-17-162,0 0-1,0 0 1,-1 0 0,1 0-1,0 0 1,0 1 0,-1-1 0,1 0-1,0 0 1,-1 0 0,1 0 0,0 0-1,0 0 1,-1 0 0,1 0-1,0 0 1,0 0 0,-1-1 0,1 1-1,0 0 1,0 0 0,-1 0 0,1 0-1,0 0 1,0 0 0,0 0 0,-1-1-1,1 1 1,0 0 0,0 0-1,0 0 1,-1-1 0,1 1 0,0 0-1,0 0 1,0 0 0,0-1 0,0 1-1,-1 0 1,1 0 0,0-1-1,0 1 1,-1-18-2656,7-16-3290,8-5-2157</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7.536"/>
    </inkml:context>
    <inkml:brush xml:id="br0">
      <inkml:brushProperty name="width" value="0.025" units="cm"/>
      <inkml:brushProperty name="height" value="0.025" units="cm"/>
    </inkml:brush>
  </inkml:definitions>
  <inkml:trace contextRef="#ctx0" brushRef="#br0">34 169 18866,'0'0'7020,"-5"14"-4730,-2 12-1778,0 0 1,2 0-1,0 0 1,2 1-1,2 0 1,1 46-1,0-71-504,1 0-1,-1 0 1,1 1-1,-1-1 0,1 0 1,0 0-1,-1 1 1,1-1-1,0 0 1,0 0-1,1 0 0,-1 0 1,0 0-1,1-1 1,-1 1-1,1 0 1,2 1-1,-3-2-2,0 0-1,1-1 1,-1 1-1,1-1 1,-1 1 0,1-1-1,-1 0 1,1 1 0,0-1-1,-1 0 1,1 0-1,-1 0 1,1 0 0,-1 0-1,1-1 1,0 1 0,-1 0-1,4-2 1,0 0 6,0-1 0,1 0 1,-1 0-1,0 0 1,0 0-1,-1-1 0,1 0 1,-1 0-1,0 0 0,0-1 1,4-5-1,5-9-64,-1 1 0,-1-2 0,-1 0 0,-1 0 0,-1-1 0,0 0 0,-2 0 1,0-1-1,-1 0 0,-2 0 0,2-27 0,-12 55-166,-5 22 406,1 1 1,2-1-1,1 2 1,1-1-1,2 1 1,1 0-1,-1 55 1,5-83-188,0-1 0,0 1 0,0-1 0,0 1 0,0-1 0,0 1 0,0-1 0,1 1 0,-1-1 0,0 1 0,1-1 0,-1 1 0,1-1 0,0 0 0,0 1 0,-1-1 0,1 0 0,0 0 0,0 1 0,0-1 0,1 1 0,0-2 0,-1 1 0,0-1 0,0 1 0,1-1 0,-1 0 0,0 0 0,0 1 0,1-1 0,-1 0 0,0 0 0,1 0 0,-1-1 0,0 1 0,0 0 0,1 0 0,-1-1 0,0 1 0,0-1 0,2 0 0,4-2 0,-1-1 0,0 0 0,0 0 0,0 0 0,0-1 0,-1 0 0,8-7 0,9-18 0,-1 0 0,-2-1 0,-1-1 0,-1 0 0,-2-2 0,-1 0 0,13-48 0,-36 125 0,-2 43 0,11-56 0,0-29 0,0-1 0,0 1 0,1-1 0,-1 0 0,0 1 0,0-1 0,0 0 0,0 1 0,1-1 0,-1 0 0,0 1 0,0-1 0,0 0 0,1 1 0,-1-1 0,0 0 0,1 0 0,-1 1 0,0-1 0,1 0 0,-1 0 0,0 1 0,1-1 0,-1 0 0,0 0 0,1 0 0,-1 0 0,1 0 0,-1 0 0,0 0 0,1 0 0,-1 0 0,1 0 0,3-1 0,-1-1 0,0 0 0,1 0 0,-1 0 0,0 0 0,0-1 0,0 1 0,-1-1 0,1 0 0,0 0 0,1-3 0,37-42 0,-15 15 0,2 2 0,37-33 0,-64 64 0,-1-1 0,0 1 0,1-1 0,-1 1 0,1-1 0,-1 1 0,1-1 0,-1 1 0,1 0 0,-1-1 0,1 1 0,-1 0 0,1 0 0,-1-1 0,1 1 0,-1 0 0,1 0 0,0 0 0,-1 0 0,1 0 0,-1 0 0,1-1 0,0 2 0,-1-1 0,1 0 0,-1 0 0,1 0 0,0 0 0,-1 0 0,1 0 0,-1 1 0,1-1 0,0 0 0,-1 0 0,1 1 0,-1-1 0,1 1 0,0 1 0,0-1 0,0 1 0,0 0 0,0 0 0,-1 0 0,1 1 0,0-1 0,-1 0 0,0 0 0,0 0 0,1 3 0,-6 77 0,4-65 0,0-16 0,1 1 0,0-1 0,0 0 0,0 0 0,0 1 0,0-1 0,0 0 0,0 1 0,0-1 0,1 0 0,-1 1 0,0-1 0,1 0 0,-1 0 0,1 0 0,-1 1 0,1-1 0,0 0 0,1 2 0,-1-3 0,0 1 0,-1-1 0,1 0 0,0 0 0,0 0 0,0 1 0,0-1 0,-1 0 0,1 0 0,0 0 0,0 0 0,0-1 0,0 1 0,-1 0 0,1 0 0,0 0 0,0-1 0,0 1 0,-1 0 0,1-1 0,0 1 0,1-1 0,7-6 0,0 1 0,0-1 0,12-14 0,-14 14 0,26-25 0,52-46 0,-74 69 0,0 0 0,0 2 0,1-1 0,0 2 0,1-1 0,12-4 0,-24 11 3,0-1 0,0 1 0,0-1 0,0 1 0,0 0 0,0-1 0,0 1 0,0 0 0,0-1 0,0 1 0,0 0 0,0 0 0,0 0 0,0 0 0,0 0 0,0 0 0,0 1 0,0-1 0,0 0 0,0 0 0,0 1 0,0-1 0,0 0 0,-1 1 0,1-1 0,0 1 0,0-1 0,0 1 0,0 0 0,-1-1 0,1 1 0,0 0 0,0 0 0,-1-1 0,1 1 0,-1 0 0,1 0 0,-1 0 0,1 0 0,0 1 0,0 4-34,0 0-1,-1-1 1,0 1-1,1 0 1,-2 0 0,0 6-1,0 7-410,0-12-3589</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8.695"/>
    </inkml:context>
    <inkml:brush xml:id="br0">
      <inkml:brushProperty name="width" value="0.025" units="cm"/>
      <inkml:brushProperty name="height" value="0.025" units="cm"/>
    </inkml:brush>
  </inkml:definitions>
  <inkml:trace contextRef="#ctx0" brushRef="#br0">124 653 8136,'-12'-2'1203,"-1"1"1,0 0 0,-17 1 0,25 0-1555,1 1 1,-1 0 0,1 0-1,-1 0 1,0 0 0,1 1 0,-6 2-1,2-2 1245,3-7 5121,5-5-453,3 2-5477,2 0 610,1 0 0,0 0 0,0 1 0,0-1 1,1 2-1,0-1 0,1 1 0,13-10 0,73-38 1509,-84 48-1888,1 0-155,0 0 0,1 0 0,-1 1 0,1 1 0,0 0-1,0 0 1,23-2 0,-34 6-161,0 0 0,0 0 0,0-1 0,0 2 0,0-1 0,0 0 0,0 0 0,0 0 0,0 0 0,0 1 0,0-1 0,0 0 0,0 1 0,0-1 0,-1 1 0,1-1 0,0 1 0,0-1 0,0 1 0,-1 0 0,1 0 0,0-1 0,-1 1 0,1 0 0,0 0 0,0 0 0,5 30 0,-7-18 0,-1-1 0,0 0 0,-5 18 0,-31 71 0,28-80 0,1 0 0,1 0 0,1 1 0,1 0 0,-6 41 0,12-63 0,0 0 0,0 1 0,0-1 0,0 1 0,0-1 0,0 1 0,0-1 0,0 1 0,0-1 0,0 1 0,0-1 0,0 1 0,1-1 0,-1 1 0,0-1 0,0 1 0,0-1 0,1 0 0,-1 1 0,0-1 0,0 1 0,1-1 0,-1 0 0,0 1 0,1-1 0,-1 0 0,1 1 0,-1-1 0,0 0 0,1 0 0,-1 1 0,1-1 0,-1 0 0,1 0 0,0 0 0,20-4 0,18-20 0,-24 9 0,0-1 0,-1-1 0,-1 0 0,0-1 0,-1-1 0,-2 1 0,1-2 0,-2 0 0,-1 0 0,0 0 0,-2-1 0,0 0 0,-2 0 0,0-1 0,-1 1 0,-1-1 0,-1-27 0,-1 47 0,-1 0 0,1 0 0,0 0 0,-1 0 0,1 0 0,-1 0 0,0 0 0,1 0 0,-1 0 0,0 0 0,0 1 0,0-1 0,-1 0 0,1 1 0,0-1 0,-1 1 0,1-1 0,-2 0 0,2 1 0,1 1 0,-1 0 0,1 0 0,-1-1 0,1 1 0,-1 0 0,1 0 0,-1 0 0,1 0 0,-1-1 0,1 1 0,-1 0 0,1 0 0,-1 0 0,1 0 0,-1 0 0,1 0 0,-1 0 0,1 1 0,-1-1 0,1 0 0,-1 0 0,1 0 0,-1 0 0,0 1 0,0 0 0,0 0 0,1 0 0,-1-1 0,0 1 0,0 0 0,1 0 0,-1 0 0,0 1 0,1-1 0,-1 0 0,1 0 0,0 0 0,-1 0 0,1 0 0,0 3 0,-2 1 0,1 0 0,0 0 0,1 1 0,-1-1 0,1 0 0,0 1 0,1-1 0,-1 0 0,1 0 0,0 1 0,0-1 0,1 0 0,-1 0 0,1 0 0,0 0 0,4 5 0,-4-7 0,1 0 0,-1-1 0,1 1 0,0-1 0,0 0 0,0 0 0,0 0 0,0 0 0,0 0 0,1-1 0,-1 0 0,0 1 0,1-1 0,0 0 0,-1-1 0,1 1 0,-1-1 0,1 1 0,0-1 0,-1 0 0,1-1 0,0 1 0,-1-1 0,1 1 0,3-2 0,0 0 0,1 0 0,-1-1 0,0 0 0,0 0 0,0 0 0,0-1 0,-1 0 0,1 0 0,-1-1 0,0 0 0,0 0 0,-1-1 0,0 1 0,1-1 0,-2 0 0,1 0 0,-1-1 0,7-13 0,-5 9 0,-1-1 0,0 1 0,-1-1 0,-1 0 0,0-1 0,0 1 0,-1 0 0,0-1 0,-1 1 0,-2-24 0,1 35 0,0 0 0,0-1 0,0 1 0,0 0 0,0 0 0,0 0 0,-1-1 0,1 1 0,0 0 0,-1 0 0,1 0 0,-1 0 0,0 0 0,1 0 0,-1 0 0,0 0 0,1 0 0,-1 0 0,0 0 0,0 0 0,0 0 0,0 1 0,0-1 0,0 0 0,0 1 0,0-1 0,0 1 0,0-1 0,0 1 0,-1-1 0,1 1 0,0 0 0,0 0 0,0-1 0,-1 1 0,1 0 0,0 0 0,0 0 0,0 0 0,-2 1 0,0-1 0,0 1 0,0 0 0,0 0 0,1 0 0,-1 0 0,0 0 0,1 1 0,-1-1 0,1 1 0,0 0 0,-1-1 0,1 1 0,0 0 0,0 1 0,-3 3 0,-4 7 0,1 1 0,1 0 0,0 0 0,1 1 0,1 0 0,0 0 0,1 0 0,1 1 0,0-1 0,1 1 0,0 19 0,2-34 0,0 0 0,0 0 0,1 0 0,-1 0 0,0 0 0,1 0 0,-1 0 0,1 0 0,-1 0 0,1 0 0,-1 0 0,1 0 0,0 0 0,-1 0 0,1 0 0,0-1 0,0 1 0,0 0 0,-1-1 0,1 1 0,0 0 0,0-1 0,0 1 0,0-1 0,0 1 0,0-1 0,0 0 0,1 0 0,-1 1 0,0-1 0,0 0 0,0 0 0,1 0 0,46-1 0,-39 1 0,75-11 0,-55 6 0,1 1 0,56 2 0,-84 2 0,1 0 0,-1 1 0,0-1 0,0 1 0,0-1 0,0 1 0,0 0 0,0 0 0,-1 0 0,1 0 0,0 0 0,0 1 0,-1-1 0,1 0 0,2 4 0,-2-4 0,-4-6 0,-2-7 0,-16-42 0,0 0 0,1 0 0,-21-112 0,39 157-290,0 0 0,0-1 1,1 1-1,0 0 0,2-13 0,-1 17-61,1 0 0,-1 1-1,1-1 1,0 1 0,0 0 0,0-1 0,1 1-1,-1 0 1,1 0 0,0 1 0,0-1 0,5-3-1,10-12-7207,0-3-5194</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9.079"/>
    </inkml:context>
    <inkml:brush xml:id="br0">
      <inkml:brushProperty name="width" value="0.025" units="cm"/>
      <inkml:brushProperty name="height" value="0.025" units="cm"/>
    </inkml:brush>
  </inkml:definitions>
  <inkml:trace contextRef="#ctx0" brushRef="#br0">40 1 3587,'-4'8'14900,"-4"16"-13533,1-1 0,1 1 0,1 0 1,1 0-1,1 1 0,0 36 0,4-4 988,15 106 0,-14-148-2355,19 98 0,-18-102 0,1 1 0,-1-1 0,2 0 0,-1 0 0,2 0 0,-1-1 0,10 13 0,-15-22 0,1 0 0,-1 0 0,1-1 0,-1 1 0,1 0 0,-1 0 0,1 0 0,0-1 0,-1 1 0,1 0 0,0-1 0,0 1 0,0-1 0,-1 1 0,1-1 0,0 1 0,0-1 0,0 1 0,0-1 0,0 0 0,0 0 0,0 1 0,0-1 0,0 0 0,0 0 0,0 0 0,0 0 0,0 0 0,0 0 0,0 0 0,0 0 0,-1-1 0,1 1 0,0 0 0,0-1 0,0 1 0,0 0 0,0-1 0,0 1 0,0-1 0,-1 1 0,1-1 0,0 0 0,0 1 0,-1-1 0,1 0 0,0 0 0,-1 1 0,1-1 0,-1 0 0,1 0 0,0-1 0,3-6 0,0 0 0,0-1 0,0 0 0,2-12 0,-4 15 0,11-44 0,10-87 0,0-1 0,-15 203 0,-6-11 0,-1-17 0,1 0 0,1 0 0,3 0 0,11 44 0,-16-79-104,0 1 0,0 0 0,0-1-1,0 1 1,0-1 0,1 0 0,-1 1 0,1-1 0,-1 0-1,1 0 1,3 3 0,-4-4-35,0-1 0,0 1 0,0-1 1,0 1-1,0-1 0,-1 1 0,1-1 0,0 0 0,0 1 0,0-1 0,0 0 0,0 0 1,1 0-1,-1 0 0,0 0 0,0 0 0,0 0 0,0 0 0,0 0 0,0 0 0,1-1 1,1-1-296,0 0 1,0 1 0,0-1 0,-1-1 0,1 1-1,-1 0 1,1-1 0,-1 1 0,0-1 0,0 1-1,0-1 1,0 0 0,-1 0 0,1 0 0,-1 0-1,2-5 1,8-29-6688,-1-9-1922</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20.524"/>
    </inkml:context>
    <inkml:brush xml:id="br0">
      <inkml:brushProperty name="width" value="0.025" units="cm"/>
      <inkml:brushProperty name="height" value="0.025" units="cm"/>
    </inkml:brush>
  </inkml:definitions>
  <inkml:trace contextRef="#ctx0" brushRef="#br0">31 639 5285,'0'-12'-491,"2"-4"1185,-1-12 792,-3 1 3194,-1 23 1295,-2 10-3843,-1 10-572,0 16 62,1 1 0,1-1 0,2 1 0,2 42 0,0-75-1597,0 1 0,-1 0 0,1 0 0,0 0 0,0 0 0,0 0 0,0 0 0,0 0 0,0 0 1,0-1-1,0 1 0,1 0 0,-1 0 0,0 0 0,0 0 0,1 0 0,-1 0 0,1-1 1,-1 1-1,0 0 0,1 0 0,-1-1 0,1 1 0,0 0 0,-1-1 0,1 1 0,0 0 1,-1-1-1,1 1 0,0-1 0,0 1 0,-1-1 0,1 1 0,0-1 0,0 0 0,0 1 1,0-1-1,0 0 0,0 0 0,-1 0 0,1 0 0,0 0 0,0 0 0,0 0 0,0 0 1,0 0-1,0 0 0,0 0 0,0 0 0,-1-1 0,1 1 0,0 0 0,0-1 0,0 1 0,0 0 1,-1-1-1,2 0 0,3-2 121,0 0 0,0-1 1,0 1-1,-1-1 0,0 0 0,1-1 1,5-6-1,3-11-87,-1-1 0,0 0 0,-2-1 1,0 0-1,-2 0 0,-1-1 0,-1 0 0,-1 0 0,-1-1 1,-1 1-1,-1-51 0,-6 60-107,-6 22-59,-6 26-48,10-5 207,0-1 0,2 1-1,1-1 1,1 1-1,2 47 1,0-71-52,1 0 0,-1 0 0,0 0 0,1-1 0,0 1 0,-1 0 0,1 0 0,0-1 0,0 1 0,1-1 0,2 6 0,-3-8 0,-1 1 0,1 0 0,0 0 0,0 0 0,0-1 0,0 1 0,0 0 0,0-1 0,0 1 0,0-1 0,0 1 0,0-1 0,0 1 0,0-1 0,0 0 0,0 1 0,0-1 0,1 0 0,-1 0 0,2 0 0,0-1 0,0 0 0,0 0 0,0 0 0,0 0 0,-1 0 0,1 0 0,0-1 0,-1 0 0,1 1 0,-1-1 0,1 0 0,-1 0 0,0-1 0,0 1 0,0 0 0,0-1 0,0 1 0,0-1 0,2-4 0,7-16 0,0-1 0,-2 0 0,0 0 0,-2-1 0,-1 0 0,-1 0 0,2-27 0,1-181 0,-8 178 0,0 46 0,0-31 0,0 39 0,0 0 0,0 0 0,0 0 0,0 0 0,0 0 0,0 0 0,-1-1 0,1 1 0,0 0 0,0 0 0,-1 0 0,1 0 0,-1 0 0,1 0 0,-1 0 0,1 0 0,-1 0 0,0 1 0,1-1 0,-1 0 0,0 0 0,0 0 0,0 1 0,-1-2 0,1 3 0,0 0 0,0-1 0,0 1 0,0 0 0,1 0 0,-1 0 0,0 0 0,0 0 0,1 0 0,-1 0 0,1 0 0,-1 0 0,1 1 0,-1-1 0,1 0 0,0 0 0,-1 0 0,1 1 0,0-1 0,0 0 0,0 3 0,-1 0 0,-7 41 0,2 1 0,1-1 0,3 1 0,2 0 0,6 51 0,-5-88 0,0 0 0,1 0 0,0-1 0,0 1 0,1-1 0,0 1 0,0-1 0,1 0 0,1 0 0,7 11 0,-10-16 0,1-1 0,-1 1 0,0-1 0,1 0 0,-1 0 0,1 0 0,0 0 0,0 0 0,0-1 0,0 1 0,0-1 0,0 0 0,0 0 0,0 0 0,1 0 0,-1 0 0,0-1 0,1 1 0,-1-1 0,0 0 0,1 0 0,-1-1 0,0 1 0,1 0 0,-1-1 0,0 0 0,0 0 0,1 0 0,-1 0 0,0-1 0,3-1 0,3-2 0,0 0 0,-1-1 0,0 0 0,0-1 0,0 0 0,-1 0 0,0 0 0,-1-1 0,1 0 0,-1 0 0,-1-1 0,0 1 0,0-1 0,0 0 0,-1-1 0,5-18 0,-2 1 0,0 0 0,-2 0 0,-1 0 0,-2-1 0,0-28 0,-2 30 0,1 8 0,0-1 0,-2 1 0,0-1 0,-1 1 0,-1 0 0,-1 0 0,-8-25 0,12 42 0,0 0 0,0 1 0,-1-1 0,1 0 0,0 0 0,0 0 0,-1 1 0,1-1 0,0 0 0,-1 0 0,1 1 0,-1-1 0,1 0 0,-1 1 0,1-1 0,-1 0 0,1 1 0,-1-1 0,1 1 0,-1-1 0,0 1 0,0 0 0,1-1 0,-1 1 0,0-1 0,0 1 0,1 0 0,-1 0 0,0-1 0,0 1 0,0 0 0,0 0 0,-1 1 0,1 0 0,0 0 0,0 0 0,0 1 0,-1-1 0,1 0 0,1 1 0,-1-1 0,0 0 0,0 1 0,0-1 0,1 1 0,-1-1 0,0 3 0,-14 62 0,8-13 0,2 1 0,3 0 0,2 0 0,11 91 0,-9-133 0,1 0 0,0 1 0,1-1 0,5 12 0,-9-22 0,1 0 0,0 0 0,0 0 0,0 0 0,-1 0 0,2-1 0,-1 1 0,0 0 0,0-1 0,1 1 0,-1-1 0,0 1 0,1-1 0,0 0 0,-1 1 0,1-1 0,0 0 0,-1 0 0,1 0 0,0 0 0,0-1 0,0 1 0,0 0 0,0-1 0,0 1 0,0-1 0,0 0 0,0 0 0,0 0 0,0 0 0,0 0 0,0 0 0,3-1 0,-3 0 0,0 0 0,0-1 0,0 1 0,0 0 0,-1-1 0,1 1 0,-1-1 0,1 0 0,-1 0 0,0 1 0,1-1 0,-1 0 0,0 0 0,0 0 0,0 0 0,-1 0 0,1 0 0,0-1 0,-1 1 0,0 0 0,1 0 0,-1-4 0,2-59 0,-2 52 0,0-3 0,-2-1 0,0 1 0,-1-1 0,0 1 0,-1 0 0,-1 0 0,-1 0 0,0 1 0,-9-16 0,15 30 0,0 0 0,-1 0 0,1 0 0,-1 0 0,1 0 0,-1 0 0,1 1 0,-1-1 0,0 0 0,1 0 0,-1 0 0,0 0 0,0 1 0,0-1 0,1 0 0,-1 1 0,0-1 0,0 1 0,0-1 0,-2 0 0,2 1 0,1 1 0,-1-1 0,1 1 0,-1-1 0,1 1 0,-1 0 0,1-1 0,-1 1 0,1-1 0,0 1 0,-1 0 0,1-1 0,0 1 0,0 0 0,-1-1 0,1 1 0,0 0 0,0-1 0,0 1 0,0 0 0,0-1 0,0 2 0,0 5 0,-1 0 0,2 0 0,-1 0 0,1-1 0,2 12 0,-1-12 0,1-1 0,0-1 0,0 1 0,0 0 0,0-1 0,1 0 0,-1 1 0,1-1 0,0-1 0,0 1 0,1 0 0,-1-1 0,1 0 0,0 0 0,0-1 0,0 1 0,0-1 0,0 0 0,0 0 0,1-1 0,-1 0 0,1 0 0,-1 0 0,1 0 0,-1-1 0,1 0 0,-1 0 0,1 0 0,-1-1 0,1 0 0,-1 0 0,1 0 0,-1-1 0,0 0 0,1 0 0,-1 0 0,0-1 0,-1 1 0,1-1 0,6-5 0,-5 1 0,0 1 0,0-2 0,0 1 0,-1-1 0,0 0 0,0 0 0,-1 0 0,0 0 0,5-18 0,-14 51 0,1 1 0,1 0 0,1-1 0,2 38 0,0-61 0,0-1 0,0 1 0,0-1 0,0 1 0,0-1 0,0 1 0,1-1 0,-1 1 0,1-1 0,-1 1 0,1-1 0,-1 0 0,1 1 0,0-1 0,0 0 0,-1 1 0,1-1 0,0 0 0,0 0 0,0 0 0,1 0 0,-1 0 0,0 0 0,0 0 0,0 0 0,1-1 0,-1 1 0,0 0 0,1-1 0,-1 1 0,1-1 0,-1 1 0,1-1 0,-1 0 0,1 0 0,-1 1 0,1-1 0,-1 0 0,1 0 0,-1-1 0,1 1 0,-1 0 0,1 0 0,-1-1 0,1 1 0,-1-1 0,3-1 0,4 0 0,0-2 0,0 1 0,0-1 0,0-1 0,-1 1 0,0-1 0,8-7 0,5-6 0,-1-1 0,32-42 0,-45 53 0,0 0 0,-1 0 0,0 0 0,-1 0 0,0-1 0,0 0 0,-1 0 0,0 0 0,0 0 0,-1-1 0,2-16 0,-4 25 0,0 1 0,0 0 0,0-1 0,0 1 0,0-1 0,0 1 0,0 0 0,0-1 0,0 1 0,0 0 0,0-1 0,0 1 0,0 0 0,0-1 0,-1 1 0,1 0 0,0-1 0,0 1 0,0 0 0,0-1 0,-1 1 0,1 0 0,0 0 0,0-1 0,0 1 0,-1 0 0,1 0 0,0-1 0,-1 1 0,1 0 0,0 0 0,-1 0 0,1 0 0,0-1 0,0 1 0,-1 0 0,0 0 0,-13 7 0,-9 17 0,12 10-5922,13-20 1223,-2-14 4561,1 0-1,0 0 1,-1 0 0,1 0 0,0 0-1,-1 0 1,1 0 0,0 0 0,0 0-1,-1 0 1,1 0 0,0 0 0,-1 0-1,1 0 1,-1-1 0,1 1 0,0 0-1,-1 0 1,1-1 0,-1 1 0,1-1-1,0 1 1,-1 0 0,1-2 0,20-16-7175,-5-5 3532,-12 13 3836,1 1 1,-2-1-1,1 0 1,1-10-1,-1-3 3103,0-1 0,-2 1 0,0-26 0,-2 48-2934,0 0 0,0 0 0,0 0 0,0 0 0,0 1 0,0-1 1,0 0-1,0 0 0,-1 0 0,1 0 0,0 0 0,0 0 0,-1 0 0,1 0 0,-1 1 1,1-1-1,-1 0 0,1 0 0,-1 0 0,1 1 0,-1-1 0,0 0 0,0 0-92,0 1-1,0 0 0,1 0 0,-1 0 0,0 0 0,1 0 1,-1 0-1,0 0 0,0 0 0,1 0 0,-1 0 1,0 1-1,0-1 0,1 0 0,-1 0 0,0 1 0,1-1 1,-1 0-1,0 1 0,0 0 0,-29 30 1606,24-23-1519,0 1 0,2 0 0,-1 1 0,1-1 0,0 1 0,1 0 0,0 0 0,1 0 0,0 0 0,0 1 0,0 18 0,3-27-230,-1 0-1,1-1 1,-1 1-1,1 0 1,-1-1-1,1 1 1,0-1 0,0 1-1,0-1 1,0 1-1,0-1 1,0 0 0,0 1-1,0-1 1,0 0-1,1 0 1,-1 0-1,1 0 1,-1 0 0,1 0-1,-1 0 1,1 0-1,-1-1 1,1 1-1,0-1 1,-1 1 0,1-1-1,0 1 1,-1-1-1,1 0 1,0 0 0,-1 0-1,1 0 1,2 0-1,13 0-204,-1 0 1,28-5-1,-29 3 128,-12 2 81,-1-1 0,0 1 1,0 0-1,0 0 0,1 0 1,-1 0-1,0 0 0,0 0 1,0 0-1,1 1 0,-1-1 1,0 1-1,0 0 0,0 0 1,3 1-1,-4-1 50,0 1 1,-1-1-1,1 1 0,-1-1 0,1 1 1,-1 0-1,1-1 0,-1 1 0,0-1 1,0 1-1,0 0 0,0-1 0,0 1 1,0 0-1,0-1 0,0 1 0,-1-1 1,1 1-1,-1 0 0,1-1 0,-1 1 1,0-1-1,0 2 0,-5 10-18,-1-1-1,0 0 1,-1 0-1,0-1 1,0 0 0,-1 0-1,-1-1 1,0 0-1,0-1 1,-1 0-1,-16 10 1,26-18-64,-1 0 0,1 0 0,-1-1 0,1 1 1,-1 0-1,1-1 0,-1 1 0,0-1 0,1 0 0,-1 1 0,0-1 0,1 0 0,-1 0 1,-2 0-1,3-1-32,1 1-1,-1 0 1,0 0 0,1-1 0,-1 1 0,0-1 0,1 1-1,-1-1 1,0 1 0,1-1 0,-1 1 0,1-1 0,-1 1-1,1-1 1,-1 1 0,1-1 0,-1 0 0,1 1 0,0-1 0,-1 0-1,1-1 1,-2-4-627,1-1-1,1 1 0,-1 0 1,1-1-1,0 1 1,1-7-1,0-5-1271,-1-29-6464,0-8-6106</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20.880"/>
    </inkml:context>
    <inkml:brush xml:id="br0">
      <inkml:brushProperty name="width" value="0.025" units="cm"/>
      <inkml:brushProperty name="height" value="0.025" units="cm"/>
    </inkml:brush>
  </inkml:definitions>
  <inkml:trace contextRef="#ctx0" brushRef="#br0">1 83 15375,'11'-32'4772,"1"10"385,1 7-1666,1 4-1217,-2 8-672,-3 3-1506,2 3-96,-5 14 0,-2 8 0,-4 5 0,0 3 0,0 3-320,0-1-2723,0 2-2402,-2-4-2787</inkml:trace>
  <inkml:trace contextRef="#ctx0" brushRef="#br0" timeOffset="1">170 703 15727,'0'0'5893,"0"48"-319,0-32-994,0-2-3587,0-5-993,0-6 0,0-5-1345,-7-6-9449</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52.646"/>
    </inkml:context>
    <inkml:brush xml:id="br0">
      <inkml:brushProperty name="width" value="0.025" units="cm"/>
      <inkml:brushProperty name="height" value="0.025" units="cm"/>
    </inkml:brush>
  </inkml:definitions>
  <inkml:trace contextRef="#ctx0" brushRef="#br0">11093 272 3235,'-148'12'12801,"1"-6"-9349,82-6-2776,0-3-1,-98-17 0,32 0 178,0 5 0,-166 3 0,-265 35-674,6-1 670,110-48 385,3-34 286,388 52-1348,-700-59 602,-3 53-761,276 8 22,-2544 3 130,1778-27-186,1097 19 23,-391-25 178,1 33 337,516 4-413,-1 1 0,1 1 0,0 1 0,0 2 0,0 0-1,-45 19 1,61-21-104,0 1 0,0 0-1,0 0 1,1 1 0,0 0-1,0 0 1,0 1 0,1 0-1,0 0 1,1 1 0,-1 0 0,1 0-1,1 0 1,0 1 0,0 0-1,0 0 1,1 0 0,1 1-1,-1-1 1,-1 12 0,-6 58 335,3 0 0,4 1 0,7 97 0,-2-137-293,1 5-12,2 0 0,2 0 0,2-1 0,2 1 0,1-2 0,3 0 0,1-1 0,2 0 0,3-1 0,0-1 0,3-1 0,40 53 0,-54-82-36,1-1-1,0 0 1,0 0-1,1-1 1,1 0-1,15 7 1,77 33 14,-46-28-33,2-4 0,0-2 0,1-3 0,102 6 0,-4 0-37,172 25 67,369-2 1,886-45-15,-266-2 44,-391-8 13,580 11 102,-399 22 147,-2-78-23,-954 44-274,253-22 0,-285 33 0,161 12 0,-234-1 0,82 23 0,-93-19 0,0-1 0,0-2 0,67 3 0,-107-10 0,0 0 0,0 0 0,0 0 0,0 0 0,0 0 0,0 0 0,0-1 0,1 1 0,-1-1 0,0 0 0,0 1 0,0-1 0,1 0 0,-1 0 0,0 0 0,1 0 0,-1-1 0,-1 0 0,1-1 0,1 1 0,-1-1 0,1 1 0,0-1 0,0 0 0,0 0 0,0 0 0,0 0 0,1 1 0,-1-1 0,1 0 0,0 0 0,0-5 0,0-5 0,1 0 0,1 0 0,0 1 0,0-1 0,1 0 0,1 1 0,0 0 0,1 0 0,9-16 0,9-13 0,36-48 0,-21 35 0,110-194 0,-132 215 0,-1 0 0,-2-1 0,-2-1 0,-1 0 0,11-71 0,-11-9 0,-7-142 0,-3 246 0,-1-1 0,0 0 0,-1 0 0,0 1 0,-1-1 0,-1 1 0,0 0 0,-6-13 0,8 19 0,0 1 0,-1-1 0,0 1 0,0 0 0,-1 0 0,1 0 0,-1 0 0,0 0 0,1 1 0,-2-1 0,1 1 0,0 0 0,-1 1 0,1-1 0,-1 1 0,0 0 0,0 0 0,0 0 0,0 1 0,-7-2 0,1 2-18,0 0 0,1 0 0,-1 1 0,0 1 0,1 0 0,-1 0 0,0 1 0,-17 6 1,2 2-312,0 1 0,-25 15 0,49-25-278,-13 6-387,9-10-5135,5-17-1905</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1:00.779"/>
    </inkml:context>
    <inkml:brush xml:id="br0">
      <inkml:brushProperty name="width" value="0.025" units="cm"/>
      <inkml:brushProperty name="height" value="0.025" units="cm"/>
    </inkml:brush>
  </inkml:definitions>
  <inkml:trace contextRef="#ctx0" brushRef="#br0">402 6 6790,'-15'15'2211,"-22"23"-2029,2 1 1,3 2 0,-46 73 0,45-52 676,2 1 1,4 1-1,2 1 1,3 1-1,3 1 0,-12 77 1,24-93-605,1 0 1,3 0 0,2 1 0,2-1-1,3 1 1,2-1 0,2 0-1,29 97 1,-22-101-220,3-1 0,2 0 1,1-2-1,3 0 0,1-1 0,36 44 0,-46-70-2,0 0 1,1-1-1,1 0 0,0-1 0,2-1 1,30 18-1,-34-24 6,0-1 0,1 0-1,-1-1 1,1-1 0,0-1 0,1 0 0,-1-1 0,1 0 0,32-1 0,-38-2-8,-1-1 1,1 0 0,-1-1-1,1 0 1,-1-1 0,0 0-1,0 0 1,0-1 0,0 0-1,-1-1 1,11-7 0,-6 2 127,0-1-1,-1 0 1,0-1 0,0 0 0,-2-1 0,13-17-1,3-10 306,-2-2-1,-2-1 1,34-89-1,-29 56-191,-4-2 0,-4-1 0,19-144 0,-25 76-173,-7-175 0,-9 238-99,-14-94-1,13 155-27,-2-1-1,0 1 1,-1 0 0,-1 1-1,-2-1 1,0 1-1,-1 1 1,-23-37-1,30 54-21,0 0 0,0 0-1,-1 0 1,1 1 0,-1-1-1,0 1 1,0 0 0,0 0-1,0 0 1,-1 0 0,1 1-1,-1 0 1,1 0 0,-1 0-1,0 0 1,0 1 0,0 0-1,0 0 1,0 0 0,0 1-1,0-1 1,0 1-1,0 0 1,0 1 0,-8 1-1,2 1-175,1 0 1,1 0-1,-1 1 0,0 1 0,1 0 0,0 0 0,0 1 0,1 0 0,-1 0 0,1 1 0,-10 11 0,-14 18-1341,1 2 0,-41 67 0,12-6-2315</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47.640"/>
    </inkml:context>
    <inkml:brush xml:id="br0">
      <inkml:brushProperty name="width" value="0.025" units="cm"/>
      <inkml:brushProperty name="height" value="0.025" units="cm"/>
    </inkml:brush>
  </inkml:definitions>
  <inkml:trace contextRef="#ctx0" brushRef="#br0">8224 123 13293,'-852'-52'-1260,"-148"-14"2598,-5 61 1779,601 6-2490,-75 6-368,-796 113 1,988-69 64,3 11 1,3 13-1,3 13 0,-276 128 1,412-150-53,3 7 1,4 6-1,4 5 1,-122 103-1,171-118-199,3 3 0,4 3 0,2 4 0,5 3 0,2 3 0,-93 163 0,138-210 34,1 1 0,3 2 0,1-1-1,3 2 1,-13 57 0,23-78-34,0-1 1,1 1 0,0 1-1,2-1 1,1 0-1,1 0 1,0 0 0,2 0-1,0-1 1,1 1-1,1-1 1,1 0 0,11 20-1,2-4-27,3-1 0,1 0 0,1-2 0,2-1 0,1-1 0,1-2 0,2 0 0,1-3 0,46 31 0,18 4 4,3-4-1,124 51 1,69 15-20,6-13 1,317 72-1,641 50-329,-534-161 210,2-31 0,1337-99 0,-816-124 68,-951 115-6,-3-14 0,325-136 0,-505 169 74,151-90 0,-195 98 147,-2-4-1,-2-2 0,78-76 1,-107 89-84,-2-2 0,-2 0 0,0-2 0,-3-2 0,-2 0 0,32-67 0,-42 72-101,-2 0 0,-2-1-1,-1 0 1,-1-1 0,-2 0-1,-2 0 1,-2-1-1,-1 1 1,-4-46 0,-2 47-33,-1 1 1,-2 0 0,-2 0-1,-1 0 1,-2 2 0,-1-1-1,-2 1 1,-1 1 0,-1 1-1,-33-44 1,-7 0 107,-3 2-1,-125-115 1,64 80-3,-3 6 1,-6 5-1,-3 6 0,-4 6 0,-4 5 0,-3 8 0,-3 5 0,-3 7 1,-3 6-1,-1 8 0,-3 6 0,-1 7 0,-1 6 0,-171-4 0,84 27-2742,-342 39 0,110 27-4108</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1:01.401"/>
    </inkml:context>
    <inkml:brush xml:id="br0">
      <inkml:brushProperty name="width" value="0.025" units="cm"/>
      <inkml:brushProperty name="height" value="0.025" units="cm"/>
    </inkml:brush>
  </inkml:definitions>
  <inkml:trace contextRef="#ctx0" brushRef="#br0">554 1 12332,'-16'3'1105,"6"-1"-1019,0 0 1,-1 1 0,1 0-1,0 1 1,1 0 0,-1 1-1,1 0 1,0 0 0,0 1-1,0 0 1,1 1-1,-10 9 1,-17 24-26,1 2-1,3 0 1,2 2-1,-33 65 1,20-23 399,-47 139 0,69-161 19,2 0 0,3 0 1,3 2-1,2 0 1,4 0-1,3 129 1,6-154-461,2-1 1,2 1 0,1-1 0,2-1 0,1 1 0,3-2 0,1 0-1,2 0 1,1-2 0,2 0 0,1-1 0,38 45 0,-45-63-1,0-1 0,1 0 0,1-1 1,1-1-1,0-1 0,1 0 0,0-1 0,1-1 1,0-1-1,1 0 0,0-2 0,0 0 1,1-1-1,0-1 0,0-1 0,1-1 0,-1-1 1,1-1-1,0-1 0,0-1 0,-1-1 0,1 0 1,0-2-1,-1-1 0,1 0 0,-1-1 1,-1-2-1,1 0 0,32-17 0,-25 8 109,-2 0 0,0-2 0,-1-2 0,-1 0 0,-1-1 0,-1-1 0,25-33 0,-20 20 23,-3-1 0,-1-1 0,-2-2-1,29-68 1,-25 34 37,-3-2 0,-3 0-1,-3 0 1,-4-2 0,5-125-1,-15 125-136,-3 1 0,-17-116 0,12 155-35,-1 0 1,-3 1-1,-1 0 0,-1 0 0,-2 2 1,-2-1-1,-22-37 0,30 59-62,-1 1 0,1 0 0,-2 0-1,0 0 1,0 1 0,-1 1 0,0 0 0,-1 0-1,0 1 1,-1 1 0,0 0 0,0 0 0,0 2-1,-1 0 1,0 0 0,-1 1 0,1 1 0,-1 0-1,0 1 1,0 1 0,0 0 0,0 1 0,0 0-1,0 2 1,0 0 0,0 0 0,0 1 0,-27 8-1,8 3-906,0 2-1,1 0 0,0 3 0,2 0 0,-37 29 1,-51 38-5699</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1:17.585"/>
    </inkml:context>
    <inkml:brush xml:id="br0">
      <inkml:brushProperty name="width" value="0.025" units="cm"/>
      <inkml:brushProperty name="height" value="0.025" units="cm"/>
    </inkml:brush>
  </inkml:definitions>
  <inkml:trace contextRef="#ctx0" brushRef="#br0">21320 437 15631,'-1203'-92'1051,"823"50"-850,-787-80-1283,-5 61 298,-957 84 1394,0 52-8,-31-19-79,818-26-267,-1085-22-203,1579-31-24,-792-11 49,-899 206 211,2276-139-207,-430 112 0,584-113 155,2 5 0,1 4 1,2 5-1,2 5 1,3 3-1,-142 104 0,204-129-171,1 1-1,1 2 1,2 1-1,1 2 1,-43 62-1,59-73-60,2 0 0,1 0 0,1 1 0,1 1 0,1 0 0,1 0 0,2 1 1,1 0-1,0 1 0,-2 48 0,8-44-23,1-1 1,2 1-1,0-1 0,3 0 1,0 0-1,2-1 1,16 42-1,-7-32 12,2-1-1,1-1 1,2-1 0,52 67-1,-31-55-4,1-1-1,3-3 0,2-1 0,2-3 0,1-1 0,2-4 1,70 37-1,-42-34-9,2-3 0,1-4 0,2-4 0,129 25 0,368 26 14,135-43-6,2-37 20,741-63 22,-1123 44-26,2090-169-29,-561 60 64,4 115-7,-1706 19-28,1004 25 124,2-48 42,-939 6-95,1764-58 226,1699 139-151,-1600-74-79,-1899-7-42,360-26-3,-6-34 140,-261 5-21,-240 52-125,0-3 0,-2-2 0,76-43-1,-110 55-6,-1-1-1,1-1 1,-1 0-1,-1-1 1,0 0-1,0-1 1,-1-1-1,-1 0 1,0 0-1,-1-1 1,0 0-1,-1 0 1,12-30-1,-16 30 25,0 1 0,-1-1 0,-1 0 1,0-1-1,0 1 0,-2 0 0,0-1 0,0 1 0,-1 0 0,-1 0 0,-1 0 0,0 0 0,0 0 0,-1 0 0,-1 1 0,-9-17 0,-6-9 96,-2 2-1,-2 1 1,-2 0-1,-1 2 1,-1 1-1,-2 2 1,-1 0-1,-54-38 1,-17-5-38,-185-100 0,-16 15 188,-418-153 0,-356-31-387,9 132-5260,655 164-1575</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0.892"/>
    </inkml:context>
    <inkml:brush xml:id="br0">
      <inkml:brushProperty name="width" value="0.025" units="cm"/>
      <inkml:brushProperty name="height" value="0.025" units="cm"/>
    </inkml:brush>
  </inkml:definitions>
  <inkml:trace contextRef="#ctx0" brushRef="#br0">18637 484 4901,'-301'-29'5648,"2"-15"-3884,-340-31-42,0 68-1241,-353-23-423,-751-59 91,596 120-21,-605-31 262,-302-9 2027,4 129-1652,921-51-747,417-30 140,337-7-91,2 17-1,2 15 1,-462 143 0,299-36 154,-627 294 1,1011-394-239,4 6-1,3 6 1,-175 135-1,252-166 3,2 4 1,3 2-1,2 3 0,4 2 0,1 3 0,4 2 1,3 2-1,-53 105 0,59-86 8,5 2 1,4 2-1,3 1 1,5 1-1,4 1 0,4 0 1,5 2-1,0 111 0,14-74 9,5 0 0,7-1 0,5 0 0,6-1 0,57 173 0,-17-111-4,9-4 1,8-2-1,8-5 1,8-3-1,136 184 1,-131-224-16,6-5 0,6-5 0,6-5 0,5-5 0,5-7 0,200 134 0,359 156-39,33-59 37,-329-177-82,645 183-1,-232-149 120,8-35-1,6-36 0,1572 44 1,-1329-183 379,1336-183 1,-1412 40-318,1033-298 0,-704 21 95,-943 276-185,502-282 0,-649 299 42,-6-10 1,-7-10-1,232-216 1,-292 223-9,-5-7 0,-8-6 0,-7-7 1,158-256-1,-216 291-21,-6-4-1,-5-2 1,-7-3 0,-7-3-1,-5-2 1,-7-1 0,-7-3-1,-6 0 1,9-189 0,-30 181 6,-23-268 1,4 318 133,-5 1 0,-5 0 1,-48-136-1,36 150-16,-4 2-1,-4 2 0,-4 2 1,-4 2-1,-4 3 0,-77-92 1,53 84 83,-5 4 1,-3 3 0,-4 4-1,-180-120 1,94 91-4,-5 8 0,-5 8 0,-309-109 0,-625-111 182,-56 111-700,581 167-1992,-4 58-4489,215 23-6602</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2.983"/>
    </inkml:context>
    <inkml:brush xml:id="br0">
      <inkml:brushProperty name="width" value="0.025" units="cm"/>
      <inkml:brushProperty name="height" value="0.025" units="cm"/>
    </inkml:brush>
  </inkml:definitions>
  <inkml:trace contextRef="#ctx0" brushRef="#br0">0 1 6566,'0'0'16661,"3"9"-15791,4 31-338,-2 0-1,-2 0 0,-1 1 1,-2-1-1,-6 45 0,1 42-516,4-97-149,0-21 21,0 0 1,1 0-1,1 0 0,-1 0 0,1 0 1,3 11-1,-4-19 49,1 0-1,-1-1 1,0 1-1,0 0 1,0-1-1,0 1 1,1 0 0,-1-1-1,0 1 1,1-1-1,-1 1 1,1 0 0,-1-1-1,0 1 1,1-1-1,-1 1 1,1-1 0,-1 1-1,1-1 1,0 1-1,-1-1 1,1 0-1,-1 1 1,1-1 0,0 0-1,-1 0 1,1 1-1,0-1 1,0 0 0,-1 0-1,1 0 1,0 0-1,-1 0 1,1 0 0,0 0-1,-1 0 1,1 0-1,0 0 1,0 0-1,-1 0 1,1-1 0,0 1-1,-1 0 1,1-1-1,0 1 1,-1 0 0,1-1-1,-1 1 1,1 0-1,-1-1 1,1 1 0,-1-1-1,2 0 1,25-32-3483,-4-12-751,1-11-1083</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3.312"/>
    </inkml:context>
    <inkml:brush xml:id="br0">
      <inkml:brushProperty name="width" value="0.025" units="cm"/>
      <inkml:brushProperty name="height" value="0.025" units="cm"/>
    </inkml:brush>
  </inkml:definitions>
  <inkml:trace contextRef="#ctx0" brushRef="#br0">80 1 12684,'0'0'7175,"-16"93"-4805,0-32-1025,1 10-384,2 2-288,0 2 64,8-9-417,3-10-224,2-13 0,0-9-64,12-16-705,0-13-448,-4-5-832,-2-8-834,-6-15-416,-5-5-2915</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3.685"/>
    </inkml:context>
    <inkml:brush xml:id="br0">
      <inkml:brushProperty name="width" value="0.025" units="cm"/>
      <inkml:brushProperty name="height" value="0.025" units="cm"/>
    </inkml:brush>
  </inkml:definitions>
  <inkml:trace contextRef="#ctx0" brushRef="#br0">1 46 14574,'0'0'8328,"50"14"-6919,-14-14-480,8-6-641,2-7-192,4 0-768,-5 3-2371,-6 0-2210,-6 2-6791</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4.010"/>
    </inkml:context>
    <inkml:brush xml:id="br0">
      <inkml:brushProperty name="width" value="0.025" units="cm"/>
      <inkml:brushProperty name="height" value="0.025" units="cm"/>
    </inkml:brush>
  </inkml:definitions>
  <inkml:trace contextRef="#ctx0" brushRef="#br0">34 110 8072,'0'0'15855,"-5"10"-14547,0 0-1031,0-1 1,2 1-1,-1 1 1,1-1 0,1 0-1,0 1 1,0-1-1,1 1 1,0 0-1,1-1 1,0 1 0,1 0-1,3 16 1,5 6-30,2-1 0,2 1-1,0-2 1,2 0 0,2 0 0,26 35 0,-43-65-235,0 0-1,1 0 1,-1-1 0,1 1-1,-1 0 1,1-1 0,-1 1 0,1 0-1,-1-1 1,1 1 0,-1-1-1,1 1 1,0-1 0,-1 1 0,1-1-1,0 0 1,0 1 0,-1-1 0,1 0-1,0 1 1,0-1 0,0 0-1,-1 0 1,1 0 0,0 0 0,0 0-1,0 0 1,-1 0 0,1 0-1,0 0 1,0 0 0,0 0 0,1-1-1,0 0 37,0-1-1,0 1 1,0-1 0,-1 0-1,1 1 1,0-1-1,-1 0 1,1 0-1,-1 0 1,1 0-1,0-4 1,28-70 821,-28 69-844,33-120-26,-24 80 0,2 0 0,2 0 0,25-51 0,-36 92-312,-1 1-1,1-1 1,1 1-1,-1-1 1,1 1-1,9-8 1,2-2-2156,-1 0-4792</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5.038"/>
    </inkml:context>
    <inkml:brush xml:id="br0">
      <inkml:brushProperty name="width" value="0.025" units="cm"/>
      <inkml:brushProperty name="height" value="0.025" units="cm"/>
    </inkml:brush>
  </inkml:definitions>
  <inkml:trace contextRef="#ctx0" brushRef="#br0">30 0 4901,'0'0'13586,"0"9"-9775,-1 46-1060,-11 57 0,-1 58-1435,12-143-1387,0-19-150,0-1 1,1 1 0,-1-1-1,2 1 1,-1-1 0,1 1 0,0-1-1,1 0 1,-1 1 0,2-1-1,-1 0 1,1 0 0,6 11 0,-4-15-4613,-6-10 1903,-5-13-1164,-11-6-1490</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5.367"/>
    </inkml:context>
    <inkml:brush xml:id="br0">
      <inkml:brushProperty name="width" value="0.025" units="cm"/>
      <inkml:brushProperty name="height" value="0.025" units="cm"/>
    </inkml:brush>
  </inkml:definitions>
  <inkml:trace contextRef="#ctx0" brushRef="#br0">23 160 12556,'0'0'5039,"-5"-10"-2802,-12-33-246,17 41-1902,0 1-1,0 0 0,0 0 0,0-1 0,0 1 0,0 0 1,0-1-1,0 1 0,0 0 0,0 0 0,1-1 1,-1 1-1,0 0 0,1 0 0,-1 0 0,1-1 1,0 1-1,-1 0 0,1 0 0,0 0 0,0 0 1,-1 0-1,1 0 0,0 0 0,0 0 0,0 1 1,0-1-1,2-1 0,35-14 856,-30 13-661,25-9 64,1 2 0,0 1 0,0 1 0,0 2 0,1 2 0,0 1 0,0 1 0,60 6 0,-92-4-330,-1 0 0,1 0 0,0 1 0,-1-1 0,1 1 0,-1-1 0,1 1 0,-1 0 1,1 0-1,-1 0 0,1 0 0,-1 0 0,0 1 0,1-1 0,-1 1 0,0 0 0,0-1 0,0 1 0,0 0 0,-1 0 0,1 0 0,0 0 0,-1 1 0,0-1 0,1 0 0,-1 1 0,0-1 0,0 1 0,0-1 0,0 1 0,-1-1 0,1 1 0,-1 0 0,0-1 0,0 1 1,1 0-1,-2-1 0,1 1 0,0 0 0,0-1 0,-1 1 0,-1 4 0,-1 3 180,-1 0-1,0 0 1,0 0 0,-1-1 0,0 1 0,-1-1 0,0 0 0,0-1 0,-10 11-1,3-6-26,-1 0-1,0-1 1,-26 17-1,33-25-206,0 0 0,-1 0-1,1 0 1,-1-1 0,0 0-1,0-1 1,0 1-1,0-2 1,0 1 0,-13 0-1,21-2-45,-1 0-1,1 0 1,0 0-1,0 0 1,0 0 0,0 0-1,0 0 1,-1 0-1,1 0 1,0 0-1,0 0 1,0 0-1,0 0 1,0 0-1,-1 0 1,1 0-1,0 0 1,0 0-1,0 0 1,0 0-1,0 0 1,0-1 0,-1 1-1,1 0 1,0 0-1,0 0 1,0 0-1,0 0 1,0 0-1,0 0 1,0-1-1,0 1 1,0 0-1,-1 0 1,1 0-1,0 0 1,0 0 0,0-1-1,0 1 1,0 0-1,0 0 1,0 0-1,0 0 1,0 0-1,0-1 1,0 1-1,0 0 1,0 0-1,0 0 1,0 0-1,0 0 1,1-1 0,-1 1-1,0 0 1,8-12-3511,11-6-3628,5 1-3209</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5.695"/>
    </inkml:context>
    <inkml:brush xml:id="br0">
      <inkml:brushProperty name="width" value="0.025" units="cm"/>
      <inkml:brushProperty name="height" value="0.025" units="cm"/>
    </inkml:brush>
  </inkml:definitions>
  <inkml:trace contextRef="#ctx0" brushRef="#br0">0 1 18930,'0'0'7751,"11"54"-5541,-11-6-640,0 11-385,0 10-352,0 8-545,0 2-288,0-7 0,2-12 0,13-12-769,3-20-1569,2-25-1570,1-8-3587</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17.168"/>
    </inkml:context>
    <inkml:brush xml:id="br0">
      <inkml:brushProperty name="width" value="0.025" units="cm"/>
      <inkml:brushProperty name="height" value="0.025" units="cm"/>
    </inkml:brush>
  </inkml:definitions>
  <inkml:trace contextRef="#ctx0" brushRef="#br0">20 15 16432,'-11'-4'4260,"2"2"-96,10-2-5958,5-1-3363</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6.560"/>
    </inkml:context>
    <inkml:brush xml:id="br0">
      <inkml:brushProperty name="width" value="0.025" units="cm"/>
      <inkml:brushProperty name="height" value="0.025" units="cm"/>
    </inkml:brush>
  </inkml:definitions>
  <inkml:trace contextRef="#ctx0" brushRef="#br0">0 75 17168,'0'0'2568,"4"10"-1287,3 19-380,-1 0 0,-2 0 0,0 1-1,-2-1 1,-2 37 0,0-27-671,1 0 1,2-1-1,9 40 0,-11-74-224,0 0 0,0-1-1,0 1 1,1 0 0,-1-1-1,1 1 1,0-1 0,0 1-1,0-1 1,0 0 0,1 0-1,-1 0 1,1 0 0,4 3-1,-5-5 7,0 0-1,0 0 0,0 0 1,0 0-1,0 0 0,0-1 0,0 1 1,1-1-1,-1 1 0,0-1 1,0 0-1,1 0 0,-1 0 1,0 0-1,0 0 0,1-1 0,-1 1 1,0-1-1,0 1 0,0-1 1,1 0-1,-1 0 0,0 0 1,0 0-1,3-2 0,3-3-29,0 0 1,-1-1-1,0 1 0,0-1 0,0-1 1,-1 1-1,0-1 0,0 0 0,-1-1 1,8-17-1,0-4-634,19-62-1,-15 23 228,-2-1 0,7-113-1,-34 389 1090,5-131-545,4 0-1,6 91 1,-1-157-120,-1 1-1,2 0 1,-1-1-1,1 0 1,0 0 0,1 1-1,0-2 1,7 11-1,16 10-6316</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6.918"/>
    </inkml:context>
    <inkml:brush xml:id="br0">
      <inkml:brushProperty name="width" value="0.025" units="cm"/>
      <inkml:brushProperty name="height" value="0.025" units="cm"/>
    </inkml:brush>
  </inkml:definitions>
  <inkml:trace contextRef="#ctx0" brushRef="#br0">1 62 17040,'0'0'9385,"61"-26"-9321,-12 26-929,6-6-1697,-2-7-2019,-3-3-3042</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7.295"/>
    </inkml:context>
    <inkml:brush xml:id="br0">
      <inkml:brushProperty name="width" value="0.025" units="cm"/>
      <inkml:brushProperty name="height" value="0.025" units="cm"/>
    </inkml:brush>
  </inkml:definitions>
  <inkml:trace contextRef="#ctx0" brushRef="#br0">200 1 16624,'-14'7'2269,"-11"7"-713,1 1 1,-33 25 0,50-35-1232,0 1 0,1 0 0,-1 0 0,1 1 0,0 0 0,1 0 0,0 0 0,0 0 0,0 1 0,1 0 0,0 0 0,1 0 0,0 0 0,-3 12 0,6-19-316,-1 0 0,1 0 0,0 0 1,0 0-1,0 0 0,0 1 1,0-1-1,0 0 0,0 0 1,1 0-1,-1 0 0,0 0 1,0 0-1,1 0 0,-1 0 0,1 0 1,-1 0-1,1 0 0,-1 0 1,1-1-1,0 1 0,-1 0 1,1 0-1,0 0 0,-1-1 0,3 2 1,-1-1 10,0 0 0,0 0 0,1 0-1,-1-1 1,0 1 0,1-1 0,-1 0 0,0 1 0,1-1 0,-1 0 0,4-1 0,5 0 71,0-1 0,0 0 0,-1-1 0,16-5-1,12-10 27,43-25-1,-47 23-278,63-25 1,-97 44 152,1 1 1,-1-1 0,1 1-1,0 0 1,-1 0 0,1-1-1,-1 1 1,1 0-1,0 0 1,-1 0 0,1 0-1,0 0 1,-1 0 0,1 0-1,0 0 1,-1 0-1,1 0 1,0 0 0,-1 0-1,1 0 1,0 0 0,-1 1-1,1-1 1,0 0-1,-1 1 1,1-1 0,-1 0-1,1 1 1,-1-1 0,1 1-1,-1-1 1,1 0 0,-1 1-1,1 0 1,0 0-1,3 26 253,-4-24-182,0 0 0,0 0 1,0 0-1,0 0 0,1 0 1,0 0-1,-1-1 0,1 1 0,2 4 1,-2-6-45,0 0 1,0-1 0,-1 1-1,1 0 1,0 0 0,0-1-1,0 1 1,1-1-1,-1 1 1,0-1 0,0 1-1,0-1 1,0 0 0,0 1-1,1-1 1,-1 0-1,0 0 1,0 0 0,0 0-1,1 0 1,-1 0-1,0 0 1,0 0 0,0-1-1,0 1 1,1 0 0,-1-1-1,0 1 1,0-1-1,2 0 1,10-5 114,0 0 0,0-1 0,23-16 0,-29 17-151,0 1-1,0 0 1,1 0 0,0 1 0,0 0 0,0 0 0,1 1 0,-1 0-1,1 0 1,-1 1 0,1 0 0,0 1 0,16-1 0,-24 2 12,0 0 0,0 1 0,0-1 0,0 1 0,0-1 0,0 1 1,-1-1-1,1 1 0,0 0 0,0 0 0,0-1 0,-1 1 0,1 0 0,0 0 0,-1 0 1,1 0-1,-1-1 0,1 1 0,-1 0 0,1 0 0,-1 0 0,0 0 0,0 0 0,1 0 1,-1 2-1,6 38 443,-2-13 15,-3-27-434,0 0 0,0 1 0,0-1 0,0 0-1,0 1 1,0-1 0,0 0 0,0 0 0,0 0-1,1 0 1,-1 0 0,0 0 0,1 0 0,-1-1 0,1 1-1,-1 0 1,1-1 0,-1 1 0,1-1 0,-1 1-1,1-1 1,0 0 0,-1 0 0,1 0 0,-1 0-1,1 0 1,0 0 0,-1 0 0,1 0 0,-1-1-1,1 1 1,-1-1 0,1 1 0,2-2 0,58-24 648,-54 22-637,21-12-27,-21 11-4,-1 0 0,2 1 0,-1-1 0,0 2 0,1-1-1,0 1 1,0 1 0,0 0 0,0 0 0,13-1 0,-21 4-4,0-1-1,0 1 1,0 0 0,0-1 0,0 1 0,0 0 0,0 0 0,0 0 0,-1 0 0,1 0-1,0 0 1,-1 0 0,1 0 0,0 0 0,-1 0 0,1 1 0,-1-1 0,0 0 0,1 0-1,-1 0 1,0 1 0,0-1 0,0 1 0,0 0 1,1 0 0,-1 0-1,0 0 1,1 0 0,0 0 0,-1 0 0,1 0-1,0-1 1,0 1 0,0 0 0,0-1 0,0 1 0,0 0-1,1-1 1,-1 0 0,3 3 0,0-3-375,0 0 1,0 0-1,0 0 1,0 0 0,0-1-1,0 1 1,0-1-1,0 0 1,0-1-1,0 1 1,0-1 0,0 0-1,0 1 1,0-2-1,0 1 1,0 0-1,6-4 1,5-3-3456,-1 0 1,25-20 0,-37 27 3440,30-23-9354</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8.087"/>
    </inkml:context>
    <inkml:brush xml:id="br0">
      <inkml:brushProperty name="width" value="0.025" units="cm"/>
      <inkml:brushProperty name="height" value="0.025" units="cm"/>
    </inkml:brush>
  </inkml:definitions>
  <inkml:trace contextRef="#ctx0" brushRef="#br0">124 4 15118,'0'0'4367,"-10"7"-1415,2-2-2557,-50 36 2101,53-37-2110,0 0 1,1 0-1,-1 1 1,1-1-1,0 1 1,0 0 0,0 0-1,1 0 1,0 1-1,-3 5 1,6-11-382,0 1-1,0-1 1,0 0-1,0 0 1,-1 1 0,1-1-1,0 0 1,0 0 0,0 1-1,0-1 1,0 0-1,0 0 1,0 1 0,0-1-1,0 0 1,0 0-1,0 1 1,1-1 0,-1 0-1,0 0 1,0 1 0,0-1-1,0 0 1,0 0-1,0 0 1,1 1 0,-1-1-1,0 0 1,0 0 0,0 0-1,0 1 1,1-1-1,-1 0 1,0 0 0,0 0-1,0 0 1,1 0-1,-1 0 1,0 1 0,0-1-1,1 0 1,-1 0 0,0 0-1,1 0 1,17-2 121,16-10 10,1-9-591,-29 16 405,0 1-1,0 0 0,1 0 1,0 0-1,0 1 0,0 0 1,0 0-1,0 1 1,14-3-1,-15 21 1248,-6-13-1148,0-1 0,0 0 0,1 1 0,-1-1 0,1 0 0,0 0 0,-1 0 1,1 1-1,0-1 0,0 0 0,1 0 0,-1 0 0,2 1 0,1-1 4,0-1 0,0 1-1,0-1 1,1 0-1,-1-1 1,0 1 0,1-1-1,-1 0 1,1 0-1,-1 0 1,0-1 0,1 0-1,-1 1 1,0-1-1,9-4 1,61-29 40,-65 29-142,2-1-192,-8 4 147,-1 0 0,1 0 0,0 1 0,0-1 0,0 1 0,0-1 0,0 1 0,0 0 0,0 1 0,1-1 1,-1 0-1,6 1 0,-8 4 133,-1 0 0,0 1 0,0-1 0,0 0 0,-1 1 1,1-1-1,-1 0 0,-1 5 0,1-8-14,1-1 1,-1 1-1,1 0 0,0 0 0,-1 0 0,1 0 1,0 0-1,-1 0 0,1-1 0,0 1 0,0 0 1,0 0-1,0 0 0,0 0 0,0 0 0,0 0 1,0 0-1,0 0 0,0 0 0,1 0 1,-1 0-1,0 0 0,1-1 0,-1 1 0,0 0 1,1 0-1,-1 0 0,1 0 0,-1-1 0,1 1 1,0 0-1,-1-1 0,1 1 0,0 0 0,0-1 1,-1 1-1,1-1 0,0 1 0,0-1 0,0 1 1,1 0-1,2-1 31,-1 0 1,0-1-1,0 1 1,1-1 0,-1 1-1,0-1 1,0 0-1,0 0 1,0 0-1,0-1 1,0 1-1,3-3 1,10-6 22,0-1 1,21-19 0,-23 17-213,1 2 0,24-16 0,-43 57-172,0-20 424,-12 30 255,16-39-363,-1 1-1,1 0 0,-1-1 1,1 1-1,-1 0 0,1-1 0,0 1 1,0 0-1,0-1 0,0 1 1,0 0-1,0 0 0,0-1 1,1 1-1,-1 0 0,1-1 0,-1 1 1,2 2-1,4-3-10,0 0 0,0 0 0,0 0 0,0-1 0,0 0 0,0 0 0,0-1 0,10-1 0,-7-1 0,0 0 0,0-1 0,0 1 0,0-2 0,-1 1 0,0-1 0,0-1 0,0 1 0,8-9 0,36-22 0,-51 41 0,0 0 0,0 0 0,0 0 0,0 0 0,-1 0 0,0 0 0,-1 6 0,2 5 0,0-15 0,-1 0 0,1 0 0,-1 0 0,1 0 0,0 0 0,-1 0 0,1 0 0,0-1 0,0 1 0,0 0 0,0 0 0,0-1 0,0 1 0,0 0 0,0-1 0,0 1 0,0-1 0,0 0 0,0 1 0,1-1 0,-1 0 0,0 1 0,0-1 0,0 0 0,0 0 0,1 0 0,-1 0 0,0 0 0,0 0 0,0-1 0,0 1 0,1 0 0,-1-1 0,0 1 0,2-1 0,2 0 0,0 0 0,0-1 0,0 1 0,1-1 0,-2 0 0,10-6 0,2-5-2967,-14 11 2131,0 0 1,-1 0-1,1 1 1,0-1-1,-1 0 1,0 0-1,0 0 1,1-1-1,-1 1 1,0 0-1,-1 0 1,1-1-1,0 1 1,-1 0-1,1-1 1,-1 1-1,0-5 1,0 0-7840</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8.450"/>
    </inkml:context>
    <inkml:brush xml:id="br0">
      <inkml:brushProperty name="width" value="0.025" units="cm"/>
      <inkml:brushProperty name="height" value="0.025" units="cm"/>
    </inkml:brush>
  </inkml:definitions>
  <inkml:trace contextRef="#ctx0" brushRef="#br0">0 1 13036,'0'0'16112</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8.961"/>
    </inkml:context>
    <inkml:brush xml:id="br0">
      <inkml:brushProperty name="width" value="0.025" units="cm"/>
      <inkml:brushProperty name="height" value="0.025" units="cm"/>
    </inkml:brush>
  </inkml:definitions>
  <inkml:trace contextRef="#ctx0" brushRef="#br0">266 29 15759,'0'0'4810,"-9"-5"-2408,2 1-2055,0 1 0,0-1-1,0 2 1,-1-1 0,1 1-1,-1 0 1,0 1 0,1 0 0,-1 0-1,0 0 1,0 1 0,0 1 0,1-1-1,-1 1 1,0 0 0,0 1-1,1 0 1,-1 0 0,-11 6 0,17-7-337,-37 22 180,38-22-194,0 0-1,-1 1 0,1-1 1,0 0-1,0 0 1,0 1-1,0-1 0,0 0 1,0 1-1,0-1 1,0 1-1,1 0 0,-1-1 1,1 1-1,-1-1 1,1 1-1,0 0 0,-1-1 1,1 1-1,0 0 0,0 0 1,0-1-1,0 1 1,1 1-1,2 0-22,0-1-1,0 0 1,0 1 0,0-2-1,0 1 1,1 0 0,-1-1 0,1 1-1,-1-1 1,1 0 0,0 0-1,7 0 1,6 4-173,-14-4 177,1 0 0,-1 0 0,0 1 1,0-1-1,0 1 0,0 0 0,0 0 0,0 0 0,0 0 1,-1 1-1,1-1 0,-1 1 0,1-1 0,-1 1 0,0 0 1,0 0-1,0 0 0,-1 0 0,1 0 0,-1 0 0,0 0 1,1 1-1,-1-1 0,-1 1 0,2 4 0,-2-3 58,0 0 0,-1 0-1,0 0 1,1 1-1,-2-1 1,1 0 0,0 0-1,-1 0 1,0 0-1,0-1 1,-1 1 0,1 0-1,-1-1 1,0 0-1,0 1 1,-6 4 0,3-1 158,-1 0 0,0-1 0,0 0 0,-1 0 0,0-1 0,0 0 0,-1 0 0,1-1 0,-1 0 0,-1-1 0,-17 7 0,26-11-197,1 0 0,-1 0 0,0 0 0,1-1 0,-1 1 0,0 0 0,1 0 0,-1 0 0,0-1 1,1 1-1,-1 0 0,1 0 0,-1-1 0,1 1 0,-1-1 0,1 1 0,-1-1 0,1 1 0,-1 0 0,1-1 0,-1 0 0,1 1 0,-1-1 0,1 1 0,0-1 0,0 1 0,-1-1 0,1 0 0,0 1 0,0-1 0,0 0 0,-1 1 0,1-1 0,0 0 0,0 1 0,0-1 0,0 0 0,0 1 0,0-1 0,1 0 0,-1 1 0,0-1 0,0 0 0,0 1 0,1-1 0,-1 1 0,1-2 0,10-34-2383,-1 19-464,0 1 1,23-29-1,4 3-4377</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0.089"/>
    </inkml:context>
    <inkml:brush xml:id="br0">
      <inkml:brushProperty name="width" value="0.025" units="cm"/>
      <inkml:brushProperty name="height" value="0.025" units="cm"/>
    </inkml:brush>
  </inkml:definitions>
  <inkml:trace contextRef="#ctx0" brushRef="#br0">118 183 13132,'-4'8'5093,"-35"60"9,-11 20 10,45-79-4887,2 0-1,-1 0 1,1 0 0,0 0-1,1 0 1,0 1 0,-1 18 0,3-27-220,0 0 0,0-1 0,0 1 1,1 0-1,-1-1 0,0 1 1,0 0-1,0-1 0,1 1 0,-1-1 1,0 1-1,1-1 0,-1 1 0,0-1 1,1 1-1,-1-1 0,1 1 0,-1-1 1,1 1-1,-1-1 0,1 1 1,-1-1-1,1 0 0,-1 1 0,1-1 1,0 0-1,-1 0 0,1 1 0,-1-1 1,1 0-1,0 0 0,-1 0 1,1 0-1,0 0 0,-1 0 0,1 0 1,0 0-1,-1 0 0,1 0 0,0 0 1,-1 0-1,1 0 0,-1-1 1,1 1-1,0 0 0,-1-1 0,1 1 1,-1 0-1,1-1 0,0 1 0,31-19 164,-21 5-1011,1 0 0,-2-1-1,0 0 1,13-28 0,12-18-2052,-34 59 2953,-6 33 619,3-28-584,1 1 0,0-1 0,1 0 0,-1 0-1,1 0 1,-1 1 0,1-1 0,0 0 0,0 1-1,0-1 1,2 5 0,-1-7-64,-1 0 0,1-1 0,0 1 0,0 0 0,-1-1 0,1 1 0,0-1 0,0 1 0,0-1 0,0 0 0,0 1-1,0-1 1,0 0 0,0 0 0,0 1 0,0-1 0,0 0 0,0 0 0,0 0 0,0 0 0,0 0 0,0 0 0,0-1 0,0 1 0,1-1 0,27-6 499,-24 3-473,1 0 1,-1 0-1,0-1 0,0 1 1,7-11-1,-9 11-239,0 0 1,0 0-1,1 1 0,-1-1 1,1 1-1,0 0 1,0 0-1,0 0 0,0 1 1,8-4-1,-10 43-1178,-9 48 1606,7-85-250,0 1-1,0 0 0,1-1 1,-1 1-1,0 0 0,1-1 0,-1 1 1,0 0-1,1-1 0,-1 1 1,1-1-1,-1 1 0,1 0 1,-1-1-1,1 0 0,0 1 1,-1-1-1,1 1 0,-1-1 1,1 0-1,0 1 0,-1-1 0,1 0 1,0 0-1,0 1 0,-1-1 1,1 0-1,0 0 0,0 0 1,-1 0-1,1 0 0,0 0 1,0 0-1,-1 0 0,1 0 0,0 0 1,0-1-1,-1 1 0,1 0 1,0 0-1,-1-1 0,1 1 1,0 0-1,0-2 0,36-14-490,-20 2 162,-1 0 0,-1-1 0,0-1 0,-1 0 1,0-1-1,-2 0 0,0-1 0,13-26 0,-11 15 508,-2 1-1,0-2 0,-2 1 1,-1-2-1,5-33 0,-37 140 4592,8-32-4460,-12 56 1,23-74-281,1 0 1,1 0 0,1 1-1,3 31 1,-2-57-26,0 0-1,0 0 1,0 0-1,0 1 1,0-1-1,0 0 1,0 0 0,1 0-1,-1 1 1,0-1-1,1 0 1,-1 0 0,1 0-1,-1 0 1,1 0-1,-1 0 1,1 0-1,0 0 1,0 0 0,-1 0-1,1 0 1,0 0-1,0-1 1,0 1 0,0 0-1,0 0 1,0-1-1,0 1 1,0-1-1,0 1 1,0-1 0,1 1-1,-1-1 1,0 0-1,2 1 1,-1-2 10,-1 1-1,1-1 1,0 0 0,-1 1 0,1-1-1,-1 0 1,1 0 0,-1 0 0,0 0-1,1 0 1,-1 0 0,0-1 0,0 1-1,0 0 1,0-1 0,0 1 0,0 0-1,0-1 1,0 0 0,0 1 0,-1-1-1,1 1 1,0-4 0,3-13 24,0-1 0,-1-1 1,-1 1-1,-1 0 0,-1 0 1,-2-23-1,2 43-7,0-1-1,0 1 0,0-1 1,0 1-1,0-1 1,1 1-1,-1-1 1,0 1-1,0-1 1,0 1-1,1-1 1,-1 1-1,0-1 0,1 1 1,-1-1-1,0 0 1,1 1-1,-1-1 1,0 1-1,1-1 1,-1 0-1,1 1 1,-1-1-1,1 0 0,-1 0 1,1 1-1,-1-1 1,1 0-1,-1 0 1,1 0-1,-1 0 1,1 1-1,-1-1 1,1 0-1,-1 0 0,1 0 1,0 0-1,-1 0 1,1-1-1,-1 1 1,1 0-1,-1 0 1,1 0-1,0 0 1,-2 0-38,0 1-1,0-1 1,0 1 0,0 0 0,0 0 0,0 0 0,0 0 0,0-1 0,0 1 0,0 0 0,1 0 0,-1 1 0,0-1 0,1 0 0,-1 0 0,1 0 0,-1 0 0,1 1 0,0-1 0,-1 0 0,1 0 0,0 0 0,0 1 0,0-1 0,0 0 0,0 3 0,0-2 9,0-1 0,0 1 0,0 0 0,0 0 0,0 0 0,1 0 0,-1-1 1,1 1-1,-1 0 0,1 0 0,-1-1 0,1 1 0,0 0 0,0-1 0,0 1 0,0-1 0,0 1 0,0-1 0,3 3 0,2-1 7,0 0 1,1 0-1,-1-1 0,1 0 0,0 0 0,0-1 0,-1 1 0,1-2 1,7 1-1,71-2 96,-40 0-94,112 1-348,-140 5 271,-20 6 1064,0-9-790,1 0 0,0 1 0,-1-1 0,1 0-1,-1-1 1,0 1 0,0 0 0,0-1 0,-3 2 0,2-2-179,1-1 0,0 1 0,0-1 1,-1 1-1,1-1 0,0 0 0,-1 0 1,1 0-1,0-1 0,0 1 1,-1-1-1,1 0 0,0 0 0,0 0 1,0 0-1,0-1 0,-5-2 1,4 1 38,-1-1 1,0 1 0,1-1 0,0-1-1,0 1 1,0-1 0,1 1-1,-1-1 1,-3-7 0,1-1 39,0 0-1,0 0 1,1-1 0,1 0 0,1 0-1,0 0 1,-2-23 0,4 34-183,1 1 0,0 0-1,0 0 1,0 0 0,0-1 0,1 1 0,-1 0 0,1 0-1,-1 0 1,1-1 0,0 1 0,-1 0 0,1 0 0,0 0-1,1 0 1,-1 0 0,0 1 0,0-1 0,1 0-1,-1 0 1,1 1 0,2-3 0,1 1-521,1 0-1,0 0 1,0 1 0,0-1 0,0 1 0,8-1-1,-10 2 179,0 0 0,1 0-1,-1-1 1,1 1-1,-1-1 1,0 0 0,0 0-1,0 0 1,0 0 0,0-1-1,-1 0 1,1 1-1,-1-1 1,5-6 0,0-10-6662</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0.429"/>
    </inkml:context>
    <inkml:brush xml:id="br0">
      <inkml:brushProperty name="width" value="0.025" units="cm"/>
      <inkml:brushProperty name="height" value="0.025" units="cm"/>
    </inkml:brush>
  </inkml:definitions>
  <inkml:trace contextRef="#ctx0" brushRef="#br0">44 24 20531,'-23'-12'3171,"7"3"-1185,11 6-1153,11 3-2979,11 0-2210,5 0-5958</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0.865"/>
    </inkml:context>
    <inkml:brush xml:id="br0">
      <inkml:brushProperty name="width" value="0.025" units="cm"/>
      <inkml:brushProperty name="height" value="0.025" units="cm"/>
    </inkml:brush>
  </inkml:definitions>
  <inkml:trace contextRef="#ctx0" brushRef="#br0">45 1 11819,'0'0'12876,"0"11"-12304,-3 37 706,-15 80 1,8-76-1127,-3 94 0,13-146-143,0 0 1,0 0-1,-1 1 1,1-1-1,0 0 0,0 0 1,0 0-1,0 0 1,1 1-1,-1-1 0,0 0 1,0 0-1,0 0 1,0 0-1,0 1 0,0-1 1,0 0-1,0 0 0,0 0 1,0 0-1,0 0 1,0 0-1,1 1 0,-1-1 1,0 0-1,0 0 1,0 0-1,0 0 0,0 0 1,1 0-1,-1 0 1,0 0-1,0 1 0,0-1 1,0 0-1,0 0 1,1 0-1,-1 0 0,0 0 1,0 0-1,0 0 1,0 0-1,1 0 0,-1 0 1,0 0-1,0 0 1,0 0-1,0 0 0,1 0 1,-1-1-1,0 1 1,0 0-1,0 0 0,0 0 1,0 0-1,1 0 1,-1 0-1,0 0 0,0 0 1,0 0-1,0-1 1,0 1-1,16-14 678,16-22 567,-31 34-1182,245-259 1887,-203 219-1884,-40 38-2486</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1.318"/>
    </inkml:context>
    <inkml:brush xml:id="br0">
      <inkml:brushProperty name="width" value="0.025" units="cm"/>
      <inkml:brushProperty name="height" value="0.025" units="cm"/>
    </inkml:brush>
  </inkml:definitions>
  <inkml:trace contextRef="#ctx0" brushRef="#br0">1 201 13261,'0'0'5301,"10"-1"-2168,-3 0-2743,1 0 0,-1-1 0,0 0 0,1-1 0,-1 0 0,0 0 0,-1 0 0,1-1 0,0 0 0,-1 0 0,0-1 0,0 0 0,0 0 0,-1 0 0,0 0 0,0-1 0,8-11 0,-10 13-159,17-22 331,-20 25-508,1 0 0,0 0 0,0 0 0,-1 0 0,1 0 0,-1 0 0,1 0 0,-1 0 0,1 0 0,-1 0 0,1 0 0,-1 0 0,0-1 0,0 1 0,0 0 0,0 0 0,1 0 0,-2 0 0,1-1 0,0 0 0,-1 2-33,1-1-1,-1 1 1,0 0-1,0 0 1,0 0-1,1 0 1,-1 0-1,0 0 1,0 0-1,1 0 1,-1 0 0,0 0-1,0 0 1,0 0-1,1 1 1,-1-1-1,0 0 1,0 0-1,1 1 1,-1-1-1,0 1 1,1-1-1,-1 1 1,0-1-1,1 1 1,-1-1-1,0 2 1,-18 15-46,4-2-10,1 1 0,-24 35 1,33-43 23,1-1 1,0 0-1,0 1 1,1 0 0,0 0-1,0 0 1,1 0-1,0 0 1,1 1 0,-2 12-1,4-19 9,-1 0 1,1 1-1,-1-1 0,1 0 0,0 0 0,0 0 1,0 0-1,0 0 0,0 0 0,0 0 0,1 0 0,-1 0 1,1 0-1,-1-1 0,1 1 0,0-1 0,-1 1 0,1-1 1,0 1-1,0-1 0,0 0 0,0 0 0,0 0 0,0 0 1,0-1-1,1 1 0,-1 0 0,0-1 0,0 0 1,1 1-1,2-1 0,13 2 41,0 0 0,35-2 0,-36 0-50,-12 0 41,1 0-1,-1-1 0,0 1 0,1-1 0,-1 0 1,0-1-1,1 1 0,-1-1 0,0 0 1,0 0-1,-1-1 0,1 0 0,0 1 1,-1-1-1,1-1 0,-1 1 0,0-1 0,0 0 1,-1 0-1,1 0 0,-1 0 0,0 0 1,0-1-1,0 0 0,0 1 0,-1-1 0,0 0 1,0 0-1,2-7 0,-2 3 25,0-1 1,0 0-1,-1 1 0,0-1 1,-1 0-1,0 0 0,0 0 1,-1 1-1,0-1 0,-1 0 1,0 1-1,-1-1 0,0 1 0,0 0 1,-6-12-1,2 9-54,0-1 0,-1 1 0,-11-13 0,25 28-1774,19 3-8196,-3-5 2848</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1.496"/>
    </inkml:context>
    <inkml:brush xml:id="br0">
      <inkml:brushProperty name="width" value="0.025" units="cm"/>
      <inkml:brushProperty name="height" value="0.025" units="cm"/>
    </inkml:brush>
  </inkml:definitions>
  <inkml:trace contextRef="#ctx0" brushRef="#br0">6 1 23702,'0'0'5232,"1"15"-4730,-7 444 550,6-454-1053,0-1 0,0 0 0,1 0 0,-1 0 1,1 0-1,0 0 0,0 0 0,1 0 1,3 8-1,-5-12 31,1 1 0,0 0 0,0 0 0,-1 0-1,1-1 1,0 1 0,0 0 0,0-1 0,0 1 0,0-1 0,0 1 0,0-1 0,0 1 0,0-1 0,0 0 0,0 0 0,0 1-1,1-1 1,-1 0 0,0 0 0,0 0 0,0 0 0,0 0 0,0 0 0,0-1 0,0 1 0,0 0 0,1 0 0,-1-1 0,0 1 0,0-1-1,0 1 1,0-1 0,0 1 0,-1-1 0,1 0 0,0 1 0,0-1 0,0 0 0,0 0 0,0-1 0,8-6 73,0-1 0,0 0 0,-1 0 0,0-1 0,-1 0 0,10-19 0,35-74 196,-42 83-289,101-242-10,-101 243-1919,-6 19-594,-2 9-1137,-2 6-6205</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1.705"/>
    </inkml:context>
    <inkml:brush xml:id="br0">
      <inkml:brushProperty name="width" value="0.025" units="cm"/>
      <inkml:brushProperty name="height" value="0.025" units="cm"/>
    </inkml:brush>
  </inkml:definitions>
  <inkml:trace contextRef="#ctx0" brushRef="#br0">90 0 17296,'0'0'4613,"-5"12"-3551,-9 25-253,1 1 0,2 0-1,2 1 1,1 0 0,-4 71 0,12-108-803,0 0 0,0 0 0,0-1 0,0 1 1,0 0-1,0 0 0,1-1 0,-1 1 0,0 0 0,1-1 1,0 1-1,-1 0 0,1-1 0,0 1 0,0-1 0,0 1 1,0-1-1,0 1 0,0-1 0,0 0 0,0 1 0,1-1 1,-1 0-1,1 0 0,-1 0 0,0 0 0,1 0 1,0 0-1,-1-1 0,1 1 0,-1 0 0,1-1 0,0 1 1,0-1-1,-1 0 0,1 0 0,3 1 0,6-2-56,1 1 0,0-2 0,-1 1 0,24-7-1,9-1-354,-41 8 399,-1 1-1,1 0 1,-1 0 0,0 1 0,1-1-1,-1 1 1,0-1 0,1 1 0,-1-1-1,0 1 1,0 0 0,0 0 0,0 0-1,4 3 1,-5-3 80,0 0-1,0 0 0,-1 0 1,1 0-1,0 0 1,-1 0-1,1 0 0,-1 0 1,1 0-1,-1 0 1,1 0-1,-1 1 0,0-1 1,0 0-1,0 0 1,1 0-1,-1 1 1,0-1-1,-1 0 0,1 0 1,0 0-1,0 1 1,0-1-1,-1 0 0,1 0 1,0 0-1,-1 0 1,1 0-1,-1 0 1,0 0-1,1 0 0,-1 0 1,-1 1-1,-2 4 126,-1 0 0,0-1 0,0 0 0,-1 0-1,1-1 1,-1 1 0,0-1 0,-12 6 0,-55 23 974,72-32-1173,-42 14 0,41-15 0,-1 1 0,1 0 0,0-1 0,-1 1 0,1-1 0,-1 0 0,1 1 0,-1-1 0,1 0 0,0-1 0,-1 1 0,1 0 0,-1-1 0,1 1 0,-3-2 0,4 1-36,1 1 0,-1-1 0,1 1 0,0-1-1,-1 0 1,1 1 0,0-1 0,0 0 0,-1 1 0,1-1 0,0 0 0,0 1 0,0-1-1,0 0 1,0 1 0,0-1 0,0 0 0,0 0 0,0 1 0,0-1 0,0 0 0,1 1-1,-1-1 1,0 0 0,0 1 0,1-1 0,-1 1 0,0-1 0,1 0 0,-1 1 0,1-1-1,-1 1 1,2-2 0,15-18-3178,38-28-6315,-22 22 3225</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2.067"/>
    </inkml:context>
    <inkml:brush xml:id="br0">
      <inkml:brushProperty name="width" value="0.025" units="cm"/>
      <inkml:brushProperty name="height" value="0.025" units="cm"/>
    </inkml:brush>
  </inkml:definitions>
  <inkml:trace contextRef="#ctx0" brushRef="#br0">0 1 3651,'0'0'16186,"3"10"-13693,1 6-1702,-2 0 0,0 0 0,-1 0 0,0 0 0,-4 28 0,-1 41 1777,7-81-1878,4-9-301,3-11-75,-2-7-760,-1-1-1,-1 1 0,-1-2 1,-1 1-1,1-46 0,-5 69-369,0 5 326,0 1 0,0-1 0,0 1 1,1 0-1,0-1 0,0 1 0,2 4 0,-1-7 79,0 1 0,1-1-1,0 0 1,0 0 0,-1 0-1,1 0 1,0 0-1,1 0 1,-1-1 0,0 0-1,0 1 1,1-1 0,-1-1-1,0 1 1,1 0 0,-1-1-1,1 0 1,-1 1 0,1-1-1,-1-1 1,7 0-1,-9 1 280,27 0-4475</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2.581"/>
    </inkml:context>
    <inkml:brush xml:id="br0">
      <inkml:brushProperty name="width" value="0.025" units="cm"/>
      <inkml:brushProperty name="height" value="0.025" units="cm"/>
    </inkml:brush>
  </inkml:definitions>
  <inkml:trace contextRef="#ctx0" brushRef="#br0">148 1 9833,'0'0'7591,"-8"0"-5268,2 0-2096,0 1 1,1 0-1,-1 0 1,1 0-1,-1 1 1,1 0-1,0 0 1,0 0-1,0 1 1,0-1-1,0 1 1,0 0-1,1 1 1,-1-1-1,1 1 1,0 0-1,0 0 1,0 0-1,1 1 1,-6 7 0,5-6-10,0-1 0,1 1 0,-1 0 0,1 0 0,0 0 0,1 1 0,-1-1 0,1 1 0,0-1 0,1 1 0,0 0 0,-1 11 0,2-17-209,1 0-1,-1 0 1,0-1-1,1 1 1,-1 0-1,0 0 1,1-1 0,-1 1-1,1 0 1,0-1-1,-1 1 1,1 0-1,-1-1 1,1 1-1,0-1 1,-1 1-1,1-1 1,0 1-1,0-1 1,0 1-1,-1-1 1,1 0 0,0 0-1,0 1 1,0-1-1,0 0 1,0 0-1,-1 0 1,1 0-1,0 0 1,0 0-1,0 0 1,0 0-1,0 0 1,1-1 0,35-5 212,-23-2-510,0 0 1,-1-1 0,0 0 0,0-1-1,-1 0 1,0-1 0,-1-1 0,0 1-1,-1-2 1,17-26 0,-30 45 250,-43 78 1146,43-77-837,0-1 0,1 1-1,0 0 1,0 0 0,0 0-1,1 0 1,0 0 0,0 0-1,1 0 1,0 1 0,1 8-1,-1-15-245,1 0-1,0 0 0,-1 0 1,1-1-1,0 1 0,0 0 1,0 0-1,0-1 0,0 1 1,0 0-1,-1-1 0,1 1 1,1-1-1,-1 1 0,0-1 1,0 1-1,0-1 0,0 0 1,0 0-1,0 0 0,0 1 1,0-1-1,1 0 0,-1 0 1,0 0-1,0-1 0,0 1 1,0 0-1,0 0 0,0-1 1,0 1-1,2-1 0,39-14 465,-27 6-535,0-1-1,0 0 1,-1-1 0,0-1-1,-1 0 1,-1-1-1,0 0 1,0-1-1,18-30 1,-51 77-603,15-25 805,0 0 0,0 1 0,1-1 0,0 1 0,1 0 0,0 1 0,0-1 0,1 1 0,1-1 1,-3 11-1,7-19-85,1-1 0,-1 0 0,0 0 0,0 0 0,0-1 1,0 1-1,0 0 0,0-1 0,0 1 0,0-1 1,4-2-1,6-6-62,1 0 1,-1-1 0,-1-1-1,0 0 1,0-1-1,-1 0 1,-1-1 0,0 1-1,8-16 1,-23 40-247,1 0 0,1 1 0,0-1 0,-4 24 0,7-34 502,0 25-3341,1-27 2878,0 1 0,0-1 0,0 1 0,0-1 0,0 1 0,0-1 1,1 0-1,-1 1 0,0-1 0,0 1 0,1-1 0,-1 1 0,0-1 0,0 0 0,1 1 0,-1-1 1,1 0-1,-1 1 0,0-1 0,1 0 0,-1 0 0,1 1 0,-1-1 0,0 0 0,1 0 0,-1 0 0,1 1 1,-1-1-1,1 0 0,-1 0 0,1 0 0,-1 0 0,1 0 0,-1 0 0,1 0 0,-1 0 0,1 0 0,-1 0 1,1 0-1,-1-1 0,0 1 0,1 0 0,-1 0 0,1 0 0,-1-1 0,1 1 0,0-1 0,15-9-6848</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3.084"/>
    </inkml:context>
    <inkml:brush xml:id="br0">
      <inkml:brushProperty name="width" value="0.025" units="cm"/>
      <inkml:brushProperty name="height" value="0.025" units="cm"/>
    </inkml:brush>
  </inkml:definitions>
  <inkml:trace contextRef="#ctx0" brushRef="#br0">115 188 12075,'0'0'5104,"-10"2"-2456,5-1-2531,0 0 0,0 1 0,0-1 0,-1 1 0,2 0 0,-1 0 0,0 0 0,0 1 0,1 0 0,-1 0 0,1 0 0,0 0 0,0 1 0,0 0 0,0 0 1,1 0-1,-1 0 0,1 0 0,0 1 0,1-1 0,-1 1 0,1 0 0,0 0 0,0 0 0,0 0 0,-1 8 0,2-12-73,1 1 0,0 0 0,-1 0 0,1-1 0,0 1 0,0 0 0,0 0 0,0-1 0,1 1-1,-1 0 1,0 0 0,1-1 0,-1 1 0,1 0 0,-1-1 0,1 1 0,0-1 0,0 1 0,0-1 0,0 1 0,0-1 0,0 1 0,0-1 0,0 0 0,1 0 0,0 2-1,1-2 79,-1-1 0,1 1-1,-1 0 1,1 0-1,-1-1 1,1 0-1,-1 1 1,1-1-1,0 0 1,-1 0-1,1 0 1,-1-1-1,1 1 1,0-1-1,-1 1 1,1-1-1,3-2 1,3-1-3,-1 0-1,1-1 1,-1 0 0,0-1 0,0 1-1,0-2 1,-1 1 0,0-1 0,-1 0-1,11-14 1,-1-2-90,0-1 0,17-36 0,-29 53-43,26-61 31,-27 62-45,-1 0 1,0 0-1,-1 0 1,0 0-1,0-1 1,0 1-1,-1 0 1,1-1-1,-2-7 1,0 14 4,0 0 0,1-1 0,-1 1-1,0 0 1,0 0 0,1-1 0,-1 1 0,0 0 0,0 0 0,0 0 0,0 0-1,1 0 1,-1 0 0,0 0 0,0 0 0,0 0 0,1 1 0,-1-1-1,0 0 1,0 0 0,1 1 0,-1-1 0,-1 1 0,-7 5 39,0 0 0,0 1 1,0 0-1,1 1 0,0 0 0,-12 16 1,-38 58 1321,56-79-1306,0 0-1,1 0 1,-1 0 0,1 0 0,0 0-1,0 0 1,0 0 0,0 0 0,-1 6-1,2-8-67,0 0-1,1 0 1,-1 0-1,0 0 1,0 0-1,1 0 1,-1 0-1,1 0 1,-1 0-1,1-1 1,-1 1-1,1 0 1,0 0-1,-1-1 1,1 1-1,0 0 0,-1-1 1,1 1-1,0-1 1,0 1-1,0-1 1,0 1-1,-1-1 1,1 1-1,0-1 1,0 0-1,0 1 1,0-1-1,0 0 1,0 0-1,0 0 1,0 0-1,0 0 0,2 0 1,9 1-645,-7-1-33,1 1 0,0-1 0,0 1-1,0 1 1,-1-1 0,7 3 0,-11-3 634,1 0 1,-1 0 0,0-1-1,1 1 1,-1 1-1,0-1 1,0 0-1,0 0 1,1 0-1,-1 1 1,0-1-1,-1 0 1,1 1-1,0-1 1,0 1 0,-1-1-1,1 1 1,-1-1-1,1 1 1,-1 0-1,1-1 1,-1 1-1,0 0 1,0-1-1,0 4 1,-1 43 563,0-24-1510,1 0-4155</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3.521"/>
    </inkml:context>
    <inkml:brush xml:id="br0">
      <inkml:brushProperty name="width" value="0.025" units="cm"/>
      <inkml:brushProperty name="height" value="0.025" units="cm"/>
    </inkml:brush>
  </inkml:definitions>
  <inkml:trace contextRef="#ctx0" brushRef="#br0">189 5 16592,'0'0'2503,"-11"1"87,-4 0-1870,1 2 0,0 0 0,0 0 0,-24 10 0,32-11-514,1 0-1,-1 1 0,1-1 0,0 1 0,0 0 0,0 1 0,0-1 0,1 1 0,-1 0 0,1 0 0,0 0 0,0 0 0,0 1 0,1 0 1,0 0-1,-1 0 0,-2 6 0,6-10-193,0 0-1,0 0 1,0 0 0,0 0 0,0 0 0,0-1 0,0 1 0,1 0 0,-1 0-1,0 0 1,0 0 0,1 0 0,-1-1 0,0 1 0,1 0 0,-1 0-1,1 0 1,-1-1 0,1 1 0,-1 0 0,1-1 0,0 1 0,-1 0-1,1-1 1,0 1 0,0-1 0,-1 1 0,1-1 0,0 0 0,0 1-1,0-1 1,-1 0 0,1 1 0,0-1 0,0 0 0,0 0 0,0 0 0,0 0-1,0 0 1,-1 0 0,1 0 0,0 0 0,2 0 0,51-1 235,-43 0-194,58-5-260,-42 3 39,0 1 1,37 2-1,-63 0 203,0 1-1,0-1 1,0 1 0,0-1-1,0 1 1,0-1 0,0 1-1,-1-1 1,1 1 0,0 0-1,0 0 1,-1-1 0,1 1-1,-1 0 1,1 0 0,0 0-1,-1 0 1,0 0 0,1 0-1,-1 0 1,1 0 0,-1 0-1,0 0 1,0 0 0,0 0-1,0 0 1,1 0 0,-1 0-1,-1 0 1,1 0 0,0 0-1,0 0 1,0 0 0,-1 1-1,1 3 274,-4-3 137,-6-8 285,-5-9 252,11 5-982,0 1 0,0-1 0,0 1 0,1-1 0,1 0 0,0-1 0,0 1 0,0-12 0,3 21-8,-1 0 1,1 0-1,-1 0 0,1 0 1,0 0-1,-1 0 1,1 0-1,0 0 0,0 0 1,-1 1-1,1-1 0,0 0 1,0 0-1,0 1 0,0-1 1,0 1-1,0-1 0,0 1 1,0-1-1,0 1 1,0 0-1,1-1 0,-1 1 1,0 0-1,0 0 0,0 0 1,0 0-1,0 0 0,2 0 1,44-1-715,-36 1 365,31 0-1738,56-3-7629,-47-4 238</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4.254"/>
    </inkml:context>
    <inkml:brush xml:id="br0">
      <inkml:brushProperty name="width" value="0.025" units="cm"/>
      <inkml:brushProperty name="height" value="0.025" units="cm"/>
    </inkml:brush>
  </inkml:definitions>
  <inkml:trace contextRef="#ctx0" brushRef="#br0">111 1 11018,'0'0'9044,"-5"12"-7843,-21 86 2076,-26 184 0,24-111 397,37-201-3333,1 1-1,15-32 0,2-6-85,-21 52-267,5-16-253,1 1 1,2 0-1,26-42 1,-36 65 209,0 1 0,1 0 0,0 0 1,0 0-1,0 0 0,1 1 0,0 0 0,0 0 1,0 1-1,0-1 0,1 1 0,0 1 1,0-1-1,0 1 0,0 1 0,0-1 0,1 1 1,-1 0-1,1 1 0,12-1 0,-17 1 19,0 1 0,-1 0 0,1 0-1,-1 0 1,1 1 0,-1-1 0,1 0 0,-1 1-1,1 0 1,-1 0 0,1 0 0,-1 0-1,0 0 1,1 0 0,-1 0 0,0 1 0,0-1-1,0 1 1,0-1 0,3 5 0,-4-4 41,-1 0 0,1-1 0,-1 1 0,1 0 0,-1 0 0,0 0 0,0 0 0,0 0 0,0 0 0,0 0 0,0 0 0,0 0 0,-1 0 1,1 0-1,-1 0 0,1 0 0,-1 0 0,0-1 0,0 1 0,0 0 0,0 0 0,0-1 0,0 1 0,0-1 0,0 1 0,-1-1 0,1 1 0,-3 1 0,-14 14 310,-1-1 0,-1-1 0,0-1 0,-1 0 0,-1-2 0,1 0 0,-2-2 0,-41 14 0,63-23-382,-1 0 0,0 0 1,0-1-1,0 1 0,0-1 0,0 1 1,0-1-1,0 0 0,0 0 0,0 0 0,0 0 1,0 0-1,0 0 0,-4-2 0,5 2-10,1-1-1,0 1 0,-1 0 0,1-1 0,0 1 0,-1-1 0,1 0 1,0 1-1,0-1 0,-1 1 0,1-1 0,0 1 0,0-1 1,0 1-1,0-1 0,0 0 0,0 1 0,0-1 0,0 1 1,0-1-1,0 0 0,0 1 0,0-1 0,1 1 0,-1-1 0,0 1 1,0-1-1,0 1 0,1-1 0,-1 1 0,1-2 0,4-7-1513,1-1-1,1 1 0,13-15 0,12-12-5407,6 0-4585</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4.863"/>
    </inkml:context>
    <inkml:brush xml:id="br0">
      <inkml:brushProperty name="width" value="0.025" units="cm"/>
      <inkml:brushProperty name="height" value="0.025" units="cm"/>
    </inkml:brush>
  </inkml:definitions>
  <inkml:trace contextRef="#ctx0" brushRef="#br0">83 34 18257,'0'0'4917,"-8"10"-2547,-1 0-1888,-31 43 2043,36-48-2309,1-1 1,0 1-1,1 0 0,-1 0 1,1 0-1,0 0 0,0 1 1,1-1-1,0 0 0,-1 8 1,4-13-171,1 0 0,-1 0 0,1 0 0,-1 0 0,1 0 0,-1-1 0,1 1 0,-1-1 0,1 0 0,-1 0 0,1 1 0,1-3-1,7-5-15,0-2 0,-1 1 0,0-1 0,0-1 0,-1 0 0,-1 0 0,0-1 0,-1 0-1,0 0 1,10-24 0,-12 25-129,-6 16 11,0 0 0,1 0 0,-1 0 0,1 0 0,0 0 1,1 0-1,0 8 0,1 5-90,-2-16 186,0 0 0,0 0 0,0 0 0,0-1-1,0 1 1,1 0 0,-1 0 0,1-1 0,0 1 0,-1 0 0,1-1-1,0 1 1,0-1 0,0 1 0,0-1 0,0 1 0,0-1 0,0 0-1,1 0 1,-1 1 0,0-1 0,1 0 0,-1 0 0,1 0-1,-1 0 1,1-1 0,0 1 0,-1 0 0,1-1 0,0 1 0,-1-1-1,1 1 1,0-1 0,0 0 0,-1 0 0,1 0 0,0 0-1,0 0 1,-1 0 0,1 0 0,3-1 0,2 0 29,0 0 0,0-1 0,0 0 0,0 0 0,0 0 0,-1-1 0,1 0 0,-1 0 0,10-7 0,-7 4-13,-1-2 1,1 1 0,-1-1 0,-1 0 0,0-1 0,0 0 0,0 0 0,7-15 0,-38 67-757,19-37 831,1 0 1,0 0-1,0 1 0,1 0 0,0 0 0,0 0 1,0 0-1,1 0 0,0 0 0,0 0 1,0 12-1,2-19-90,1 1 0,-1 0 1,1-1-1,-1 1 0,1-1 1,-1 1-1,1-1 0,0 1 1,-1-1-1,1 1 0,0-1 0,-1 0 1,1 1-1,0-1 0,-1 0 1,1 1-1,0-1 0,0 0 1,-1 0-1,1 0 0,0 0 0,0 0 1,0 0-1,-1 0 0,1 0 1,0 0-1,0 0 0,0 0 1,-1-1-1,1 1 0,1-1 0,29-6 201,-22 3-242,0-1-1,0 0 0,0-1 1,0 0-1,-1 0 1,0-1-1,-1 0 1,1 0-1,-1-1 1,12-17-1,-32 47-227,1 0-1,0 1 0,2 0 1,1 1-1,-11 45 0,19-64-5552,3-11-1373,6-12-1852</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5.195"/>
    </inkml:context>
    <inkml:brush xml:id="br0">
      <inkml:brushProperty name="width" value="0.025" units="cm"/>
      <inkml:brushProperty name="height" value="0.025" units="cm"/>
    </inkml:brush>
  </inkml:definitions>
  <inkml:trace contextRef="#ctx0" brushRef="#br0">0 1 8040,'0'0'993</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5.571"/>
    </inkml:context>
    <inkml:brush xml:id="br0">
      <inkml:brushProperty name="width" value="0.025" units="cm"/>
      <inkml:brushProperty name="height" value="0.025" units="cm"/>
    </inkml:brush>
  </inkml:definitions>
  <inkml:trace contextRef="#ctx0" brushRef="#br0">75 0 15855,'0'0'2984,"-9"4"-229,4-3-2542,-32 16 1833,35-16-1994,0 0 0,1 0 0,-1 0 0,1 1 0,-1-1 0,1 1 1,-1-1-1,1 1 0,0-1 0,0 1 0,0 0 0,0 0 0,0-1 1,0 1-1,0 0 0,1 0 0,-1 0 0,1 0 0,-1 0 0,1 0 1,-1 3-1,2-4-127,-1 1 0,0 0 0,1-1 0,-1 1 0,1-1 0,0 1 0,-1-1 0,1 1 0,0-1 0,0 1 0,0-1 0,0 0 0,0 1 0,0-1 0,0 0 0,0 0 0,1 0 0,-1 0 0,0 0 0,1 0 0,-1 0 0,1-1 0,1 2 0,50 18-1079,-2 0 333,-49-18 831,1 0 1,-1 0-1,1 0 0,-1 1 0,0-1 0,0 0 0,0 1 0,0 0 0,0-1 0,-1 1 0,1 0 0,2 5 0,-4-5 239,1 0 1,0 1-1,-1-1 0,1 0 0,-1 0 0,0 1 0,0-1 1,-1 0-1,1 0 0,-1 0 0,1 1 0,-1-1 0,0 0 1,0 0-1,0 0 0,-1 0 0,-2 4 0,2-3 79,-1 0 0,1-1-1,-1 1 1,0-1-1,0 0 1,-1 0-1,1 0 1,-1 0 0,1 0-1,-1-1 1,0 0-1,0 0 1,-4 2 0,4-2-300,0-1 0,1 0 0,-1 0 1,0-1-1,0 1 0,0-1 0,0 1 1,1-1-1,-1-1 0,-5 0 0,9 1-126,-1 0 0,0 0-1,0 0 1,0-1-1,0 1 1,1 0-1,-1-1 1,0 1 0,0 0-1,1-1 1,-1 1-1,0-1 1,1 1 0,-1-1-1,1 0 1,-1 1-1,0-1 1,1 0-1,-1 1 1,1-1 0,0 0-1,-1 0 1,1 1-1,0-1 1,-1 0-1,1 0 1,0 0 0,-2-27-6943,3 24 5285,0-25-10832</inkml:trace>
  <inkml:trace contextRef="#ctx0" brushRef="#br0" timeOffset="1">437 94 8456,'0'0'16944,"51"1"-15663,-31-1-640,1 0-705,-1-1-3395,1-8-6951</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6.133"/>
    </inkml:context>
    <inkml:brush xml:id="br0">
      <inkml:brushProperty name="width" value="0.025" units="cm"/>
      <inkml:brushProperty name="height" value="0.025" units="cm"/>
    </inkml:brush>
  </inkml:definitions>
  <inkml:trace contextRef="#ctx0" brushRef="#br0">0 17 19218,'0'0'2376,"1"11"-705,-1-4-1457,0 2 142,1 0 0,-1 1 0,2-2 0,-1 1 0,4 10 0,-4-16-309,0-1-1,0 1 0,0-1 1,0 0-1,0 1 0,1-1 1,-1 0-1,1 0 0,0 0 1,-1 0-1,1 0 0,0 0 1,0-1-1,0 1 0,0-1 1,0 1-1,1-1 0,-1 0 1,0 1-1,1-1 0,-1-1 1,1 1-1,-1 0 0,1 0 1,4 0-1,2-1-9,0 0 0,1 0 0,-1-1 1,0 0-1,1-1 0,-1 0 0,0 0 0,0-1 0,10-5 0,79-43 487,-31 15-351,-57 30-184,1 1 0,-1 0 1,1 1-1,1 0 0,-1 1 1,0 0-1,1 0 0,-1 2 1,1-1-1,15 1 0,-25 2 38,-1-1 1,1 1-1,0 0 0,-1-1 0,1 1 0,-1 0 0,1 0 0,-1 0 1,1 1-1,-1-1 0,0 0 0,1 0 0,-1 1 0,0-1 0,0 1 0,0-1 1,0 1-1,0-1 0,0 1 0,-1 0 0,1-1 0,-1 1 0,1 0 1,-1 0-1,1-1 0,-1 1 0,0 0 0,0 2 0,2 60 1329,-2-49-1321,3-1 161,6-17-711,4-23-4696,-11 9 235,-2-3-1878</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1.840"/>
    </inkml:context>
    <inkml:brush xml:id="br0">
      <inkml:brushProperty name="width" value="0.025" units="cm"/>
      <inkml:brushProperty name="height" value="0.025" units="cm"/>
    </inkml:brush>
  </inkml:definitions>
  <inkml:trace contextRef="#ctx0" brushRef="#br0">36 0 25016,'0'0'3603,"-4"12"-2306,3-10-1257,-23 87 462,21-80-496,2 0 1,0 0 0,0 0 0,0 0-1,1 0 1,1 1 0,0-1-1,0 0 1,3 12 0,-4-19 17,0 0 0,1-1-1,-1 1 1,1-1 0,-1 1 0,1-1 0,-1 1 0,1-1 0,0 0-1,0 1 1,0-1 0,0 0 0,0 1 0,0-1 0,0 0 0,0 0-1,0 0 1,0 0 0,1 0 0,-1 0 0,0 0 0,1-1 0,-1 1-1,1 0 1,-1-1 0,1 1 0,-1-1 0,1 1 0,-1-1-1,1 0 1,-1 0 0,1 0 0,0 0 0,-1 0 0,1 0 0,-1 0-1,1 0 1,-1-1 0,1 1 0,0 0 0,-1-1 0,0 0 0,1 1-1,-1-1 1,1 0 0,1-1 0,3-2 78,-1 1 0,0-2 0,0 1 0,0 0 0,-1-1-1,0 0 1,0 0 0,0 0 0,0 0 0,3-8 0,-2 2-102,-1 0 0,0-1 0,4-19 0,-7 28 0,0-1 0,0 0 0,-1 0 0,0 0 0,0 0 0,0 1 0,0-1 0,0 0 0,-1 0 0,1 0 0,-1 1 0,0-1 0,0 0 0,-1 1 0,-2-6 0,4 8 1,-1 0 1,1 0-1,-1 0 0,1 0 0,-1 1 1,1-1-1,-1 0 0,0 0 0,1 1 1,-1-1-1,0 1 0,0-1 0,0 0 1,0 1-1,1-1 0,-1 1 1,0 0-1,0-1 0,0 1 0,0 0 1,0-1-1,0 1 0,0 0 0,0 0 1,0 0-1,0 0 0,0 0 0,0 0 1,0 0-1,0 0 0,0 1 1,0-1-1,0 0 0,0 1 0,0-1 1,0 0-1,0 1 0,1-1 0,-1 1 1,0-1-1,0 1 0,0 0 0,1-1 1,-1 1-1,0 0 0,1 0 0,-1-1 1,0 1-1,1 0 0,-1 0 1,1 0-1,-1 0 0,1 0 0,0 0 1,-1 0-1,1 1 0,-3 3-46,0 1 0,1 0 0,0 0 0,0 0 0,0 0 0,1 0 0,-1 10 0,2-15-123,0-1 1,0 1-1,0 0 1,1 0-1,-1-1 1,0 1 0,1 0-1,-1-1 1,1 1-1,-1 0 1,1-1-1,-1 1 1,1-1-1,-1 1 1,1-1-1,0 1 1,-1-1-1,1 1 1,0-1 0,-1 1-1,1-1 1,0 0-1,0 0 1,-1 1-1,1-1 1,0 0-1,0 0 1,-1 0-1,1 0 1,0 0-1,0 0 1,0 0 0,-1 0-1,1 0 1,0 0-1,0 0 1,-1 0-1,1-1 1,0 1-1,0 0 1,-1-1-1,1 1 1,1-1-1,36-17-6482,-10-9-375</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6.475"/>
    </inkml:context>
    <inkml:brush xml:id="br0">
      <inkml:brushProperty name="width" value="0.025" units="cm"/>
      <inkml:brushProperty name="height" value="0.025" units="cm"/>
    </inkml:brush>
  </inkml:definitions>
  <inkml:trace contextRef="#ctx0" brushRef="#br0">0 0 9417,'0'0'12203,"60"30"-12331,-26-14-2210,9-3-3267</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6.879"/>
    </inkml:context>
    <inkml:brush xml:id="br0">
      <inkml:brushProperty name="width" value="0.025" units="cm"/>
      <inkml:brushProperty name="height" value="0.025" units="cm"/>
    </inkml:brush>
  </inkml:definitions>
  <inkml:trace contextRef="#ctx0" brushRef="#br0">176 213 13132,'-11'4'4431,"-8"4"-3091,1 1-1,0 1 0,-20 13 1,32-19-1022,0 0 0,1 0 1,0 1-1,0-1 1,0 1-1,0 0 1,1 1-1,-1-1 1,1 1-1,1 0 1,-1 0-1,1 0 0,0 0 1,1 0-1,-4 10 1,6-15-301,0 0 0,0 0 0,0-1 0,0 1 0,-1 0 0,1 0 0,0 0 0,0-1 0,0 1 0,1 0 0,-1 0 1,0-1-1,0 1 0,0 0 0,0 0 0,1-1 0,-1 1 0,0 0 0,1 0 0,-1-1 0,1 1 0,-1-1 0,1 1 0,-1 0 0,1-1 0,-1 1 0,1-1 0,-1 1 0,1-1 0,0 1 1,-1-1-1,2 1 0,1 0 5,-1-1-1,0 0 1,1 1 0,-1-1 0,1 0 0,-1 0 0,1 0-1,-1 0 1,1-1 0,3 0 0,4-2 48,-1 1 0,0-2-1,0 1 1,16-10 0,-6-1 16,-1-1-1,-1-1 1,0-1 0,-2 0-1,1-1 1,-2 0 0,-1-1-1,0-1 1,-1 0 0,-2-1-1,0 0 1,-1-1 0,-1 0-1,0 0 1,-2 0 0,4-33-1,-61 196 112,42-113-164,-17 66 310,24-84-267,0-1-1,1 1 1,0-1 0,1 1 0,0-1 0,1 1 0,2 16 0,-2-24-66,0-1 0,0 1 0,0-1 0,0 1 0,0-1 0,1 1 0,-1-1 0,0 0 0,1 1 0,-1-1 0,1 0 0,-1 0 0,1 0 0,0 0 0,0 0 0,-1-1 0,1 1 0,0 0 0,0-1 0,0 0 0,-1 1 0,1-1 0,0 0-1,0 0 1,0 0 0,4 0 0,52-6 109,-45 3-519,-1-1 0,0-1 0,0 0 0,0 0-1,15-10 1,-14 7-885,1-1 0,-1-1-1,-1 0 1,0 0 0,0-1 0,-1-1 0,-1 0-1,0 0 1,0-1 0,-1 0 0,-1-1-1,12-25 1,-20 39 1441,0 0 0,0 0 0,0 0 0,1-1 0,-1 1 0,0 0 0,0 0 0,0 0 0,0 0 0,0-1 0,0 1 0,0 0 0,0 0 0,1 0-1,-1-1 1,0 1 0,0 0 0,0 0 0,0 0 0,0-1 0,0 1 0,0 0 0,0 0 0,0-1 0,0 1 0,0 0 0,0 0 0,0 0 0,-1-1 0,1 1 0,0 0 0,0 0 0,0 0 0,0-1 0,0 1 0,0 0 0,0 0-1,-1 0 1,1 0 0,0-1 0,0 1 0,0 0 0,0 0 0,-1 0 0,1 0 0,0 0 0,0 0 0,0-1 0,-1 1 0,1 0 0,0 0 0,-14 7 2650,-12 15-19,21-19-2505,1 1 0,-1-1 0,0 0 0,0 0-1,0-1 1,0 1 0,-1-1 0,1 0 0,-1-1 0,-6 2 0,6-2-76,1 0 0,0 0 0,0 1 0,0 0 0,0 0 0,1 0 0,-1 0 0,0 1 0,1 0 0,0 0 0,-1 0 0,-6 7 0,7-4-205,-1-1-1,2 1 1,-1-1 0,1 1-1,0 0 1,0 1-1,0-1 1,1 0 0,0 1-1,0-1 1,1 1 0,-1 7-1,2-12-3,0 1-1,0-1 0,0 0 0,0 1 0,0-1 0,0 0 1,1 0-1,-1 1 0,1-1 0,0 0 0,0 0 1,0 0-1,0 0 0,0 0 0,0 0 0,0 0 1,1 0-1,-1 0 0,1 0 0,-1 0 0,1-1 1,0 1-1,0-1 0,-1 0 0,1 1 0,0-1 1,0 0-1,0 0 0,1 0 0,-1 0 0,0 0 0,0-1 1,0 1-1,1-1 0,-1 1 0,0-1 0,4 0 1,6 1-595,-1-1 1,1 0 0,0 0 0,-1-2 0,1 1-1,18-6 1,-9 0-3602,1-1 0,30-15 0,-12 1-7104</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7.251"/>
    </inkml:context>
    <inkml:brush xml:id="br0">
      <inkml:brushProperty name="width" value="0.025" units="cm"/>
      <inkml:brushProperty name="height" value="0.025" units="cm"/>
    </inkml:brush>
  </inkml:definitions>
  <inkml:trace contextRef="#ctx0" brushRef="#br0">357 1 17969,'0'0'5413,"-49"13"-1890,18 8-832,-7 7-801,-5 9-609,-3 3-1281,1 3 0,9-3 0,5-6 0,9-5 0,12-10-1762,5-10-1537</inkml:trace>
  <inkml:trace contextRef="#ctx0" brushRef="#br0" timeOffset="1">54 9 10025,'0'0'19091,"68"63"-18483,-28-38-384,6-3-128,5-4-1953,-4-2-3813,-1-3-5732</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8:18.530"/>
    </inkml:context>
    <inkml:brush xml:id="br0">
      <inkml:brushProperty name="width" value="0.025" units="cm"/>
      <inkml:brushProperty name="height" value="0.025" units="cm"/>
    </inkml:brush>
  </inkml:definitions>
  <inkml:trace contextRef="#ctx0" brushRef="#br0">1 273 12011,'0'0'3983,"13"-5"-3951,7-2-10,1 1 1,0 1-1,0 1 1,40-2-1,517-37 229,-485 34-150,541-31 771,-256 20-553,293-2-229,176-14 17,479-33-16,-266 105 140,-148-1-46,417 19 13,-147-1-23,-1100-51-174,172 10 90,383 68 0,-82-13 20,-417-62 10,1-6 0,142-21 1,612-45 289,-677 65-397,394 4 4,-531 1 102,0 3 0,0 3 0,87 22 0,-163-30-115,0 0 0,0 0 0,0 0 0,0 1 0,0-1-1,0 1 1,0 0 0,-1 0 0,1 0 0,-1 0 0,1 0-1,-1 0 1,0 1 0,0-1 0,0 1 0,0 0 0,0-1 0,-1 1-1,1 0 1,-1 0 0,0 0 0,0 0 0,0 0 0,1 7 0,-1-7-394,-1 1 0,0 0 1,0-1-1,0 1 1,0 0-1,-1-1 1,1 1-1,-1 0 1,0-1-1,0 1 1,-1-1-1,1 0 1,-1 1-1,-2 4 1,-21 19-6494</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4:39.498"/>
    </inkml:context>
    <inkml:brush xml:id="br0">
      <inkml:brushProperty name="width" value="0.025" units="cm"/>
      <inkml:brushProperty name="height" value="0.025" units="cm"/>
    </inkml:brush>
  </inkml:definitions>
  <inkml:trace contextRef="#ctx0" brushRef="#br0">1 6 2114,'0'0'12465,"10"8"-11376,9 8-220,0-1 1,1 0-1,0-2 0,2 0 0,23 10 1,61 11-279,2-6-1,183 26 1,-123-34 411,171-2 0,170-29 288,651-74-122,-207 11 1438,1954-13-684,-1751 84-1719,478 0 10,-733 34-8,0 32 52,573 25-14,-723-53-430,-738-34 2,0 0-846,0-1 1,0 0-1,0-1 0,14-2 1,14-12-6129</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5.710"/>
    </inkml:context>
    <inkml:brush xml:id="br0">
      <inkml:brushProperty name="width" value="0.025" units="cm"/>
      <inkml:brushProperty name="height" value="0.025" units="cm"/>
    </inkml:brush>
  </inkml:definitions>
  <inkml:trace contextRef="#ctx0" brushRef="#br0">538 69 11339,'-5'-8'389,"3"5"-320,0-1-1,0 1 1,0 0-1,-1 0 0,0 0 1,1 0-1,-1 0 1,0 1-1,0-1 1,-1 1-1,1 0 0,-4-2 1,1 1 136,-1 1 0,1-1 0,-1 2 0,0-1 0,0 1 1,0 0-1,-13 0 0,5 1 485,0 0 0,1 2 1,-1-1-1,0 2 0,1 0 0,-1 1 1,-19 8-1,16-4-455,1 0 0,1 1-1,0 1 1,0 1 0,1 0 0,0 1 0,1 0 0,0 2-1,-13 16 1,13-13-139,1 1-1,1 0 1,0 1 0,1 0-1,1 1 1,1 1-1,1-1 1,0 1 0,2 1-1,0-1 1,2 1-1,0 0 1,0 39 0,4-54-31,0 0 0,0 0 0,1 0 0,0-1 0,0 1 0,1 0 0,0 0 0,0-1 0,1 1 0,5 9 0,-5-12-47,0 0 1,0 0-1,0-1 1,0 1-1,1-1 1,0 0-1,-1 0 1,1 0 0,0-1-1,0 1 1,1-1-1,-1 0 1,0 0-1,1 0 1,0-1-1,6 2 1,7 0 190,0-1 0,0 0 1,0-2-1,0 0 0,0-1 0,0 0 0,-1-2 1,1 0-1,19-6 0,27-11 359,66-31 0,-100 39-566,69-28 115,-1-5 0,157-96 1,-243 132-53,-1 1 0,1-2 1,-2 0-1,1 0 0,-2 0 0,1-2 0,-1 1 1,11-20-1,-18 28-30,0 0 1,0-1-1,-1 1 0,0-1 1,1 1-1,-1-1 1,0 1-1,-1-1 1,1 0-1,-1 0 0,1 1 1,-1-1-1,0 0 1,0 0-1,-1 1 0,1-1 1,-1 0-1,0 1 1,0-1-1,0 0 0,0 1 1,-1 0-1,0-1 1,1 1-1,-1 0 0,0 0 1,-1-1-1,1 2 1,0-1-1,-1 0 1,0 0-1,1 1 0,-1 0 1,0-1-1,0 1 1,-1 0-1,-4-2 0,-11-6-127,1 2 0,-2 0-1,1 1 1,-1 1-1,0 1 1,-1 1 0,1 0-1,-1 2 1,0 0-1,1 2 1,-1 0 0,-26 4-1,3 1-1625,-63 15 0,-33 22-5496,63-13-825</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1.626"/>
    </inkml:context>
    <inkml:brush xml:id="br0">
      <inkml:brushProperty name="width" value="0.025" units="cm"/>
      <inkml:brushProperty name="height" value="0.025" units="cm"/>
    </inkml:brush>
  </inkml:definitions>
  <inkml:trace contextRef="#ctx0" brushRef="#br0">1760 216 10154,'-17'-8'309,"-198"-84"967,167 75-414,0 2 0,-1 3 0,-56-8 1,-39 10-4,0 6 1,-1 6-1,-234 34 1,372-35-800,-51 6 641,1 3 0,-72 22-1,115-29-589,1 2-1,0 0 1,0 0-1,0 1 0,1 1 1,0 0-1,0 1 1,1 0-1,0 1 0,0 0 1,1 0-1,0 1 1,1 1-1,0 0 0,-10 16 1,16-22-90,-1 1 1,2 0 0,-1 0 0,1 0-1,0 0 1,0 0 0,1 1 0,0-1-1,0 1 1,0-1 0,1 1 0,0-1-1,0 0 1,0 1 0,1-1 0,0 1-1,3 8 1,0-7 3,-1 0 0,1 0-1,1-1 1,-1 0 0,1 0-1,0 0 1,1 0 0,0-1 0,0 0-1,0 0 1,13 8 0,9 4 31,1-2 0,1 0 0,1-2 0,0-2 1,51 15-1,9-4 7,0-3 0,109 9 0,190-4 4,-367-24-32,124 5 345,230-18 0,-344 8 129,-1-2-1,61-18 1,-79 19-300,-1 0 0,-1 0 1,1-1-1,-1-1 1,0 0-1,0-1 0,-1 0 1,0-1-1,13-13 1,-21 19-162,0 0 1,0 0-1,-1 0 0,1-1 1,-1 1-1,0-1 1,1 0-1,-2 0 1,1 0-1,0 0 0,-1 0 1,0 0-1,0 0 1,0 0-1,0 0 0,-1-1 1,1 1-1,-1 0 1,0 0-1,-1-1 1,1 1-1,-1 0 0,0 0 1,0-1-1,0 1 1,0 0-1,-1 0 1,1 0-1,-1 0 0,0 1 1,0-1-1,-1 0 1,1 1-1,-5-4 0,-4-5-24,-1 0 0,0 1 0,-1 0-1,0 1 1,-1 1 0,0 0-1,-23-10 1,-253-97-409,206 87-2044,1-3 1,-122-67-1,130 50-3091</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9.395"/>
    </inkml:context>
    <inkml:brush xml:id="br0">
      <inkml:brushProperty name="width" value="0.025" units="cm"/>
      <inkml:brushProperty name="height" value="0.025" units="cm"/>
    </inkml:brush>
  </inkml:definitions>
  <inkml:trace contextRef="#ctx0" brushRef="#br0">2065 268 13485,'0'0'2845,"-11"-7"-624,-25-18-1601,-1 2 1,-1 2 0,-66-27-1,2 14-1795,-179-36-1,177 52 1549,0 5 0,-2 4 0,-176 9 0,228 6-57,1 1 1,0 3-1,1 2 1,0 2-1,1 3 1,0 1-1,2 3 1,0 2-1,2 3 1,0 1-1,2 2 1,1 2-1,-57 54 1,88-73-314,1 0 0,1 1 0,0 0 0,1 1 1,1 0-1,0 0 0,1 1 0,-12 27 1,18-36-16,1 0 1,-1-1 0,1 1-1,0 0 1,0 0 0,1 0-1,0 0 1,0 0 0,0 0-1,1 0 1,-1 0 0,1 0-1,1-1 1,-1 1 0,1 0-1,0-1 1,1 1 0,-1-1-1,1 0 1,0 1 0,0-1-1,1-1 1,-1 1 0,1 0-1,0-1 1,1 0 0,8 7-1,11 7 12,1-2-1,1 0 1,0-2 0,1-1-1,0 0 1,1-3-1,35 10 1,209 35 639,-75-32-433,1-8 0,238-14 1,-382-3-239,1-3-1,-1-2 1,0-2 0,88-28 0,-117 29 42,-1-1 1,0-2-1,-1 0 0,0-1 1,-1-1-1,0-1 0,-1-1 1,-1-1-1,0-1 0,-1-1 0,-1 0 1,16-22-1,-26 28 69,0-1-1,-1 0 1,0-1-1,-1 1 1,-1-1 0,0 0-1,-1-1 1,-1 1-1,0-1 1,0 1 0,-2-1-1,0 0 1,-1 0-1,0 0 1,-1 0-1,-1 0 1,0 1 0,-1-1-1,0 0 1,-2 1-1,1 0 1,-8-14 0,5 13-310,0 1 1,-1-1-1,0 1 1,-1 1-1,-1 0 1,0 0-1,-1 1 1,0 0-1,-1 0 1,0 2-1,-1-1 1,0 2-1,0 0 1,-1 0-1,-1 1 1,1 1-1,-1 1 1,0 0-1,-32-8 1,22 10-422,1 1 0,-1 0 0,0 2 0,-29 3 0,33 0-1116,0 1 0,-37 10 1,-12 11-6166</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9.691"/>
    </inkml:context>
    <inkml:brush xml:id="br0">
      <inkml:brushProperty name="width" value="0.025" units="cm"/>
      <inkml:brushProperty name="height" value="0.025" units="cm"/>
    </inkml:brush>
  </inkml:definitions>
  <inkml:trace contextRef="#ctx0" brushRef="#br0">2487 293 8040,'-13'-11'2124,"-34"-22"-1108,-1 1 0,-1 3 0,-2 2 0,-1 2 0,-102-34 0,89 40-730,-1 2 1,-1 3-1,0 3 0,-133-4 0,111 16 145,-1 4-1,1 3 0,0 5 0,0 4 0,2 3 0,0 4 0,-150 65 0,181-64-376,2 3 0,2 2 0,0 3 0,2 1 0,2 3 0,1 2 0,2 2 0,2 2 0,2 1 0,2 3 0,2 1 0,-47 80 0,67-98-14,2 2 0,2 0 1,0 1-1,3 0 0,0 0 0,2 1 0,2 1 1,-4 66-1,10-56-174,1 1-1,3 0 1,1 0 0,3-1 0,2 0-1,19 56 1,-7-42-101,2 0-1,4-1 0,1-2 0,3-1 1,3-2-1,1-1 0,3-1 0,2-3 1,2-1-1,52 43 0,-65-65 216,1-2-1,1-1 1,0-1-1,2-2 1,0-1-1,2-2 1,-1-1-1,50 12 1,-56-19 33,0-2-1,1-2 1,0 0 0,0-2-1,0-2 1,0 0 0,0-2-1,0-1 1,0-2 0,0 0-1,34-13 1,4-6 731,-1-4-1,-1-3 1,-2-2-1,88-61 1,-79 42 870,-3-3 0,-2-3 1,75-84-1,-97 88-1401,-3-2 0,-2-2-1,-3-2 1,-3-1 0,-2-1 0,-3-2 0,-3-2-1,-3 0 1,-2-1 0,-4-1 0,-2-1 0,-4-1 0,-3 0-1,1-107 1,-9 154-204,-2 0-1,-1 0 1,-1 0-1,-1 0 1,-1 0-1,-1 1 1,-15-39 0,13 45-134,0 0 0,-1 1 1,0 0-1,-1 1 0,-1 0 1,0 1-1,-1 0 1,-1 0-1,0 2 0,-26-20 1,-32-13-2878,-15-11-7620,42 19-4560</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3.039"/>
    </inkml:context>
    <inkml:brush xml:id="br0">
      <inkml:brushProperty name="width" value="0.025" units="cm"/>
      <inkml:brushProperty name="height" value="0.025" units="cm"/>
    </inkml:brush>
  </inkml:definitions>
  <inkml:trace contextRef="#ctx0" brushRef="#br0">0 337 17072,'0'0'8211,"10"-7"-6279,242-193 1005,-115 85-3055,-114 101-91,-23 14 203,0 0 1,1 0-1,-1 0 0,0 0 0,0 0 0,0 0 1,0 0-1,1 0 0,-1 0 0,0 0 0,0 0 1,0 0-1,1 0 0,-1 0 0,0 0 0,0 0 1,0 0-1,0 0 0,1 0 0,-1 0 0,0 0 1,0 0-1,0 1 0,0-1 0,0 0 0,1 0 1,-1 0-1,0 0 0,0 0 0,0 0 0,0 1 1,0-1-1,0 0 0,0 0 0,0 0 0,1 0 0,-1 1 1,0-1-1,0 0 0,0 0 0,0 0 0,0 1 1,0-1-1,0 0 0,0 0 0,0 0 0,0 0 1,0 1-1,0-1 0,0 0 0,0 0 0,-1 0 1,1 1-1,-18 40-172,5-19 192,-64 124 27,69-129-44,1 1 0,1-1-1,0 1 1,2 1 0,0-1 0,-3 31-1,7-49-40,0 0-1,0 1 0,0-1 0,0 0 0,0 0 1,0 1-1,0-1 0,0 0 0,0 1 0,0-1 1,0 0-1,0 0 0,0 1 0,0-1 0,0 0 0,0 0 1,0 1-1,1-1 0,-1 0 0,0 1 0,0-1 1,0 0-1,0 0 0,0 0 0,1 1 0,-1-1 1,0 0-1,0 0 0,0 0 0,1 1 0,-1-1 0,0 0 1,0 0-1,1 0 0,-1 0 0,0 0 0,0 0 1,1 0-1,-1 1 0,0-1 0,1 0 0,-1 0 1,0 0-1,15-8-2037,10-16-3052,0-10-3418</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2.198"/>
    </inkml:context>
    <inkml:brush xml:id="br0">
      <inkml:brushProperty name="width" value="0.025" units="cm"/>
      <inkml:brushProperty name="height" value="0.025" units="cm"/>
    </inkml:brush>
  </inkml:definitions>
  <inkml:trace contextRef="#ctx0" brushRef="#br0">51 20 15086,'0'0'7816,"-1"14"-6001,-20 104 562,12-82-2051,2-1 0,1 1 1,2 0-1,1 0 0,4 54 0,-1-89-337,0 0 0,0 0 0,0 0 0,0 0 0,0 0 0,0-1 0,0 1 0,1 0 0,-1 0 0,0 0 0,1 0 0,-1 0 0,1 0 0,-1-1 0,0 1 0,1 0 0,0 0 0,-1-1 0,1 1 0,0 0-1,-1-1 1,1 1 0,0 0 0,-1-1 0,1 1 0,0-1 0,0 0 0,0 1 0,0-1 0,0 1 0,-1-1 0,1 0 0,0 0 0,0 0 0,0 1 0,0-1 0,0 0 0,0 0 0,0 0 0,0 0-1,0-1 1,0 1 0,0 0 0,-1 0 0,1-1 0,0 1 0,0 0 0,1-1 0,2-1 20,0 0-1,-1 0 0,1 0 1,-1-1-1,0 1 1,0-1-1,1 0 1,-2 0-1,1 0 1,2-4-1,10-20 71,-1-2-1,-1 0 0,-2 0 1,-1-1-1,-1-1 1,8-59-1,18-55 1631,-35 146-1690,0-1 0,0 0 0,0 0 0,0 0 0,0 0 0,0 0 0,0 0 0,0 0 0,0 0 0,0 0 0,0 0 0,0 0 0,0 0 0,0 0-1,0 1 1,0-1 0,0 0 0,1 0 0,-1 0 0,0 0 0,0 0 0,0 0 0,0 0 0,0 0 0,0 0 0,0 0 0,0 0 0,0 0 0,1 0 0,-2 20 148,-6 32 79,-8 19 62,2 1 0,-5 127 0,22-165-2242,-3-32 1608,0-1 0,0 1 1,0 0-1,0 0 0,0 0 0,0 0 0,0-1 1,0 1-1,1 0 0,-1-1 0,0 1 0,1-1 0,0 0 1,-1 1-1,1-1 0,0 0 0,0 0 0,-1 0 1,1 0-1,0 0 0,4 0 0,10 1-7196</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3.411"/>
    </inkml:context>
    <inkml:brush xml:id="br0">
      <inkml:brushProperty name="width" value="0.025" units="cm"/>
      <inkml:brushProperty name="height" value="0.025" units="cm"/>
    </inkml:brush>
  </inkml:definitions>
  <inkml:trace contextRef="#ctx0" brushRef="#br0">93 1 20435,'0'0'2307,"-33"54"31,17-19-769,1 0-416,0 1-96,7 0-480,2-7-417,6-4-224,0-7-288,0-7-1026,9-7-832,-2-4-320,1-4-1410,-5-12-2338</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3.741"/>
    </inkml:context>
    <inkml:brush xml:id="br0">
      <inkml:brushProperty name="width" value="0.025" units="cm"/>
      <inkml:brushProperty name="height" value="0.025" units="cm"/>
    </inkml:brush>
  </inkml:definitions>
  <inkml:trace contextRef="#ctx0" brushRef="#br0">1 1 18514,'0'0'6245,"86"36"-5508,-41-36-545,5 0-256,0 0-2402,-1-6-1826,-6-4-3011</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4.131"/>
    </inkml:context>
    <inkml:brush xml:id="br0">
      <inkml:brushProperty name="width" value="0.025" units="cm"/>
      <inkml:brushProperty name="height" value="0.025" units="cm"/>
    </inkml:brush>
  </inkml:definitions>
  <inkml:trace contextRef="#ctx0" brushRef="#br0">271 131 15278,'0'0'3641,"-11"3"-795,-5 3-2094,1 0 1,0 2 0,1-1-1,0 2 1,-25 19-1,33-24-598,0 0-1,1 1 0,0 0 0,-1 0 0,2 1 0,-1-1 0,1 1 0,0 0 0,0 0 0,0 1 0,1-1 0,0 1 0,0-1 0,1 1 0,0 0 0,0 0 0,-1 14 0,3-20-147,0 0 0,0 0 0,0 0 0,0 0 0,0 0 0,0 0 0,0 0 0,1-1 0,-1 1-1,0 0 1,1 0 0,-1 0 0,1 0 0,-1 0 0,1-1 0,-1 1 0,1 0 0,-1-1-1,1 1 1,0 0 0,-1-1 0,1 1 0,0 0 0,0-1 0,-1 1 0,1-1 0,0 0 0,2 1-1,-1 0 9,1 0 0,0-1 0,0 1 0,1-1 0,-1 0 0,0 0 0,0 0 0,0-1 0,4 0 0,2-1-22,0-1 0,1 1 0,-1-2-1,0 1 1,9-6 0,0-4-654,0 0-1,30-30 1,-13 9 65,-30 35 572,-5 10 82,-5 12 168,-11 43 442,2 1 0,-7 95 0,20-152-616,-2 27 979,-9 44 0,10-71-862,0-1 1,-1 1-1,0-1 1,0 0-1,-1 0 1,-1 0-1,1-1 1,-1 1-1,-12 13 1,15-20-169,1 0 0,-1 0 0,-1-1 0,1 1 0,0-1 0,0 0 0,0 1 0,-1-1 0,1 0 0,-1 0 0,1-1 0,-1 1 0,1 0 0,-1-1 0,1 1 0,-1-1 0,1 0 0,-1 0 0,0 0 0,1 0 0,-1-1 0,1 1 0,-1-1 0,1 1 0,-1-1 0,1 0 0,-1 0 0,1 0 0,0 0 0,-1-1 0,1 1 0,0 0 0,0-1 0,0 0 0,0 1 0,-2-3 0,-6-5 0,0-1 0,1 0 0,-1 0 0,2-1 0,-11-16 0,13 18 0,1-1 0,0 1 0,0-2 0,0 1 0,-4-21 0,8 28 0,0 0 0,0-1 0,1 1 0,0 0 0,0-1 0,0 1 0,0 0 0,0-1 0,1 1 0,-1 0 0,1-1 0,0 1 0,0 0 0,0 0 0,0-1 0,1 1 0,-1 0 0,1 0 0,0 1 0,0-1 0,0 0 0,0 1 0,5-5 0,65-45-3703,-3 3-4125,-27 13-3030</inkml:trace>
  <inkml:trace contextRef="#ctx0" brushRef="#br0" timeOffset="1">110 40 17969,'0'0'8072,"56"0"-6279,-15 0-896,5-6-673,5 0-192,-5-4-928,0 4-2820,-4-5-3331</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4.471"/>
    </inkml:context>
    <inkml:brush xml:id="br0">
      <inkml:brushProperty name="width" value="0.025" units="cm"/>
      <inkml:brushProperty name="height" value="0.025" units="cm"/>
    </inkml:brush>
  </inkml:definitions>
  <inkml:trace contextRef="#ctx0" brushRef="#br0">236 0 18065,'0'0'1233,"5"12"689,27 50 537,25 59 1541,-50-103-3797,-1-1 1,-1 0 0,-1 1 0,0 0 0,1 30 0,-5-27-49,-1 1 0,-1-1 0,-1 0 0,0 1 1,-2-1-1,-1-1 0,0 1 0,-2-1 0,0 0 0,-1 0 0,-21 31 0,19-34-272,-1-2-1,0 0 0,-1 0 0,0-1 0,-27 21 1,29-27-436,-1 1 0,-1-2 0,0 1 0,0-2 0,0 0 0,-1 0 0,1-1 0,-16 3 0,-19-2-5757</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5.203"/>
    </inkml:context>
    <inkml:brush xml:id="br0">
      <inkml:brushProperty name="width" value="0.025" units="cm"/>
      <inkml:brushProperty name="height" value="0.025" units="cm"/>
    </inkml:brush>
  </inkml:definitions>
  <inkml:trace contextRef="#ctx0" brushRef="#br0">0 114 18129,'13'-7'1559,"19"-10"-905,1 1 0,0 2 0,1 1 0,0 2 0,1 1 0,0 2 0,1 1 0,0 2 0,40 0-1,-72 5-622,0-1-1,-1 2 1,1-1-1,0 0 0,0 1 1,0-1-1,-1 1 1,1 0-1,0 1 0,-1-1 1,1 1-1,-1-1 0,0 1 1,1 0-1,2 3 1,-4-4-1,-1 1 1,0 0-1,0 0 1,0 0-1,0 0 1,0 0-1,-1 0 1,1 0 0,0 0-1,-1 0 1,1 0-1,-1 0 1,0 0-1,0 1 1,0-1-1,0 0 1,0 0-1,-1 0 1,1 0 0,0 0-1,-1 0 1,0 1-1,1-1 1,-1 0-1,0 0 1,0-1-1,0 1 1,-2 2-1,-2 6 129,-1-1 0,-1 0 0,1 0 0,-1 0-1,-1-1 1,-16 15 0,-62 42 153,53-41-225,9-7-35,-38 30 66,58-44-112,1 0 0,0 0 1,-1 1-1,1-1 0,1 1 0,-1 0 0,0 0 0,1 0 1,0 0-1,0 0 0,0 0 0,1 1 0,-2 4 0,3-8-10,0 0-1,0 0 0,0 0 0,1 0 0,-1 0 0,0 0 0,0 0 0,1 0 0,-1 0 0,1 0 1,-1 0-1,1-1 0,-1 1 0,1 0 0,0 0 0,-1 0 0,1-1 0,0 1 0,-1 0 0,1 0 1,0-1-1,0 1 0,0-1 0,0 1 0,0-1 0,0 1 0,0-1 0,-1 0 0,1 1 0,0-1 1,0 0-1,1 0 0,-1 0 0,0 0 0,1 0 0,45 4-648,-38-4 388,24 0-3280,53-6 1,-18-7-5596</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2.340"/>
    </inkml:context>
    <inkml:brush xml:id="br0">
      <inkml:brushProperty name="width" value="0.025" units="cm"/>
      <inkml:brushProperty name="height" value="0.025" units="cm"/>
    </inkml:brush>
  </inkml:definitions>
  <inkml:trace contextRef="#ctx0" brushRef="#br0">1 2 18321,'0'0'5413,"50"0"-4804,-13 0 224,11-2-32,8 2 127,3 0-319,-2 0-481,-1 2-128,-10 8-801,-10 2-832,-17 2-641,-15 0-1442,-4-3-960,-25-2-3076</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2.679"/>
    </inkml:context>
    <inkml:brush xml:id="br0">
      <inkml:brushProperty name="width" value="0.025" units="cm"/>
      <inkml:brushProperty name="height" value="0.025" units="cm"/>
    </inkml:brush>
  </inkml:definitions>
  <inkml:trace contextRef="#ctx0" brushRef="#br0">1 53 14382,'0'0'9352,"66"20"-8230,-9-21-578,14-7-416,1-3-224,-1-2-1794,-6-4-2754,-10-5-6599</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3.173"/>
    </inkml:context>
    <inkml:brush xml:id="br0">
      <inkml:brushProperty name="width" value="0.025" units="cm"/>
      <inkml:brushProperty name="height" value="0.025" units="cm"/>
    </inkml:brush>
  </inkml:definitions>
  <inkml:trace contextRef="#ctx0" brushRef="#br0">4 277 14382,'0'0'5044,"-1"9"-2887,1-2-1951,-1-5-49,1 1-1,-1 0 0,1-1 0,0 1 0,0 0 0,0-1 0,0 1 0,1 0 0,-1-1 0,2 4 0,-2-5-46,1 0 0,0 0 0,0 0 0,0 0 0,0 0 0,0 0 0,0 0 0,0 0 0,1 0 0,-1 0 0,0 0 0,0-1 0,1 1 0,-1 0 0,0-1 0,1 1 0,-1-1 0,1 0 0,-1 1 0,0-1-1,1 0 1,-1 0 0,1 0 0,-1 0 0,1 0 0,-1 0 0,2-1 0,6 0 202,0 0 1,0-1-1,0 0 0,0-1 1,-1 0-1,1 0 0,-1-1 1,13-7-1,65-45 413,-67 42-588,24-15-57,-1-3 0,-1-1 0,-1-2 0,66-76 0,-122 135-93,1 0 0,2 1 0,0 1 0,2 0 0,1 1 0,1 0 0,2 0 0,0 1-1,2 0 1,-3 44 0,8-70-100,0 0 0,0 1 0,0-1 0,0 0 0,0 0 0,1 1 0,-1-1 0,1 0 0,0 0 0,0 0 0,0 0 0,0 0 0,0 0 0,0 0 0,0 0 0,0 0 0,1 0 0,-1-1 0,1 1 0,0 0 0,-1-1 0,3 2 0,-2-2-329,0 0 1,0-1-1,0 1 1,0 0-1,0-1 1,0 0-1,0 1 1,0-1-1,1 0 0,-1 0 1,0 0-1,0 0 1,0-1-1,0 1 1,0 0-1,3-2 1,20-10-7092</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3.514"/>
    </inkml:context>
    <inkml:brush xml:id="br0">
      <inkml:brushProperty name="width" value="0.025" units="cm"/>
      <inkml:brushProperty name="height" value="0.025" units="cm"/>
    </inkml:brush>
  </inkml:definitions>
  <inkml:trace contextRef="#ctx0" brushRef="#br0">45 47 18097,'0'0'4922,"11"-8"-3395,-2 3-1166,0 0 1,0 0 0,1 1-1,0 0 1,-1 1-1,1 0 1,1 0-1,-1 1 1,0 0-1,21 0 1,-23 2-289,-1 0 0,1 1 0,-1 0 0,0 0-1,1 1 1,-1 0 0,0 0 0,0 1 0,0 0 0,0 0 0,-1 0 0,1 1 0,9 7 0,-14-9-61,0 1 1,1-1 0,-1 0 0,0 1-1,-1-1 1,1 1 0,0 0 0,-1 0 0,1-1-1,-1 1 1,0 0 0,0 0 0,0 0 0,-1 1-1,1-1 1,-1 0 0,1 0 0,-1 0-1,0 0 1,0 1 0,-1-1 0,1 0 0,0 0-1,-1 0 1,0 0 0,0 0 0,0 0 0,0 0-1,-1 0 1,1 0 0,-1 0 0,1-1-1,-1 1 1,-4 4 0,-11 14 285,-2 1 0,0-2 0,-1-1 0,-1 0 1,-45 29-1,35-26 31,1 2 0,-34 34 0,63-58-329,0 1 0,0 0 0,1-1 0,-1 1 0,0 0 0,1 0 0,-1 0 0,0 0 0,1-1 0,-1 1 0,1 0 0,-1 0 0,1 0 0,-1 0 0,1 0 0,0 0 0,0 0 0,-1 0 0,1 0 0,0 0 0,0 1 0,0-1 0,0 0 0,0 0 0,1 1 0,-1-1 0,1 0 0,0 0 0,0 0 0,0 0 0,0 0 0,0-1 0,0 1 0,0 0 0,0-1 0,1 1 0,-1-1 0,0 0 0,0 1 0,0-1 0,1 0 0,-1 1 0,0-1 0,2 0 0,69-2 0,-62 2 0,69-10-2474,37-12-6026,-80 14 6000,22-5-5422</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4"/>
    </inkml:context>
    <inkml:brush xml:id="br0">
      <inkml:brushProperty name="width" value="0.025" units="cm"/>
      <inkml:brushProperty name="height" value="0.025" units="cm"/>
    </inkml:brush>
  </inkml:definitions>
  <inkml:trace contextRef="#ctx0" brushRef="#br0">0 285 14286,'0'0'16581,"9"-4"-15711,24-16-799,-1-1 1,-1-1 0,0-1 0,-2-2 0,-1-1-1,-2-1 1,0-2 0,40-58 0,-89 127-47,-28 66 1,43-85-43,0 0 1,1 0-1,2 1 1,0 0-1,1 0 1,-2 31 0,6-51-80,0-1 0,0 0 1,0 0-1,1 1 1,-1-1-1,0 0 1,0 0-1,1 1 1,-1-1-1,1 0 0,-1 0 1,1 0-1,-1 0 1,1 0-1,0 0 1,-1 0-1,1 0 1,0 0-1,0 0 0,0 0 1,0 0-1,0 0 1,0-1-1,0 1 1,0 0-1,0-1 1,0 1-1,0-1 1,0 1-1,0-1 0,1 0 1,-1 1-1,2-1 1,1 1-711,0-1 0,0 0 0,-1 0 0,1 0 1,0-1-1,0 0 0,-1 1 0,1-1 0,0 0 1,6-3-1,22-16-8766</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2.571"/>
    </inkml:context>
    <inkml:brush xml:id="br0">
      <inkml:brushProperty name="width" value="0.025" units="cm"/>
      <inkml:brushProperty name="height" value="0.025" units="cm"/>
    </inkml:brush>
  </inkml:definitions>
  <inkml:trace contextRef="#ctx0" brushRef="#br0">108 1 20852,'0'0'4036,"-9"5"-919,2 0-2805,1-1 0,0 1-1,0 0 1,0 1 0,1-1 0,0 1-1,0 0 1,0 0 0,1 1 0,0-1 0,0 1-1,1 0 1,-1 0 0,-3 14 0,1-1-298,2 0 0,0 0 0,1 0 1,0 1-1,2 31 0,1-50-14,0-1 0,0 1 0,0-1 0,0 0 0,0 1 0,0-1 0,1 1 0,-1-1 0,1 0 0,-1 1 0,1-1 0,-1 0 0,1 1 0,0-1 0,-1 0 0,1 0 0,0 0 0,0 0 0,0 1 0,0-1 0,0-1 0,0 1 0,0 0 0,0 0 0,1 0 0,0 0 0,1 0 0,0 0 0,0-1 0,0 1 0,-1-1 0,1 0 0,0 0 0,0 0 0,0 0 0,0-1 0,0 1 0,0-1 0,3-1 0,11-4 0,0-1 0,-1 0 0,21-13 0,-30 16 0,-6 3 0,46-21 0,-22 19 0,-25 3 0,1 1 0,-1-1 0,1 0 0,0 0 0,-1 1 0,1-1 0,-1 0 0,1 0 0,-1 1 0,1-1 0,-1 1 0,1-1 0,-1 0 0,1 1 0,-1-1 0,1 1 0,-1-1 0,0 1 0,1 0 0,-1-1 0,0 1 0,0-1 0,1 1 0,-1-1 0,0 1 0,0 0 0,0-1 0,0 1 0,0 1 0,1 9 0,-2 0 0,0 1 0,0-1 0,-1 0 0,0 0 0,-1 0 0,0 0 0,-1 0 0,0-1 0,0 0 0,-11 17 0,6-12 0,0-1 0,-1 0 0,-1-1 0,0 0 0,0 0 0,-2-1 0,-16 13 0,27-24 6,0 1 0,1 0 0,-1-1 0,0 0 0,0 1 1,-1-1-1,1 0 0,0 0 0,0 0 0,0 0 0,-1 0 0,1-1 0,-1 1 0,1-1 0,0 1 0,-1-1 0,1 0 1,-1 0-1,1 0 0,-1 0 0,1-1 0,0 1 0,-1-1 0,-3-1 0,4 1-40,0-1-1,0 0 0,1 0 1,-1 0-1,0-1 1,1 1-1,-1 0 1,1-1-1,0 1 0,0 0 1,0-1-1,0 0 1,0 1-1,1-1 0,-1 0 1,1 1-1,-1-1 1,1 0-1,0 1 1,0-1-1,1-4 0,3-26-3775,10 0-3932,5 2-2903</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4.359"/>
    </inkml:context>
    <inkml:brush xml:id="br0">
      <inkml:brushProperty name="width" value="0.025" units="cm"/>
      <inkml:brushProperty name="height" value="0.025" units="cm"/>
    </inkml:brush>
  </inkml:definitions>
  <inkml:trace contextRef="#ctx0" brushRef="#br0">121 1 18834,'0'0'4228,"-51"58"-1153,27-28-513,3 1-800,6-2-385,6-3-768,9-6-513,0-5-288,15-10-1954,5-5-2307,3-7-2785</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4.700"/>
    </inkml:context>
    <inkml:brush xml:id="br0">
      <inkml:brushProperty name="width" value="0.025" units="cm"/>
      <inkml:brushProperty name="height" value="0.025" units="cm"/>
    </inkml:brush>
  </inkml:definitions>
  <inkml:trace contextRef="#ctx0" brushRef="#br0">150 1 20307,'0'0'11318,"-3"10"-10955,0 0-348,0-3 8,1-1-1,1 1 0,-1 0 0,1 0 1,-1 13-1,2-17-30,1-1 0,-1 1 0,0 0 0,1-1 0,0 1 1,-1-1-1,1 0 0,0 1 0,0-1 0,0 0 0,1 1 0,-1-1 0,1 0 1,-1 0-1,1 0 0,0 0 0,-1 0 0,1 0 0,0-1 0,0 1 0,0-1 0,5 3 1,40 17-653,-33-16 595,-1 0 0,-1 1-1,1 1 1,18 12-1,-29-17 67,0 0-1,1 0 0,-1 0 1,0 0-1,0 0 1,0 1-1,0-1 0,0 1 1,-1 0-1,1-1 0,-1 1 1,0 0-1,0 0 0,0 0 1,0 0-1,0-1 0,0 1 1,-1 1-1,0-1 1,1 0-1,-1 0 0,0 0 1,-1 0-1,1 0 0,-2 6 1,1-5 22,-1 0 0,0 0 0,-1 0 0,1 0 0,0 0 0,-1-1 0,0 1 0,0-1 0,0 0 0,-1 0 1,1 0-1,-1 0 0,1 0 0,-1-1 0,0 1 0,-6 2 0,-8 3 135,0 0-1,-26 8 0,27-10 44,-1-2 0,0 0-1,-28 2 1,41-5-189,-1-1 1,1 0 0,0-1-1,-1 1 1,1-1-1,0 0 1,-9-3 0,12 3-52,0 0 0,0 0 0,1 0 0,-1 0 0,0 0 0,0 0 0,0-1-1,1 1 1,-1-1 0,1 1 0,-1-1 0,1 0 0,0 1 0,-1-1 0,1 0 0,0 0 0,0 0 0,0 0 0,0-2 0,-1-4-1019,0 0-1,1-1 1,0 1-1,1 0 1,0-1-1,1-15 1,6-24-6747</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5.062"/>
    </inkml:context>
    <inkml:brush xml:id="br0">
      <inkml:brushProperty name="width" value="0.025" units="cm"/>
      <inkml:brushProperty name="height" value="0.025" units="cm"/>
    </inkml:brush>
  </inkml:definitions>
  <inkml:trace contextRef="#ctx0" brushRef="#br0">0 12 17713,'0'0'11146,"60"-2"-10249,-25-3-512,9 2-321,3 2-64,1 1-1314,-4 0-2754,-1 0-2530,-5 0-10730</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5.418"/>
    </inkml:context>
    <inkml:brush xml:id="br0">
      <inkml:brushProperty name="width" value="0.025" units="cm"/>
      <inkml:brushProperty name="height" value="0.025" units="cm"/>
    </inkml:brush>
  </inkml:definitions>
  <inkml:trace contextRef="#ctx0" brushRef="#br0">48 103 16400,'0'0'3640,"-7"11"-228,-25 32-418,31-41-2811,0-1 0,0 1 0,0-1-1,1 1 1,-1-1 0,0 1-1,1-1 1,-1 1 0,0 0 0,1-1-1,0 1 1,-1 0 0,1-1 0,0 1-1,0 0 1,0 0 0,1 2-1,-1-3-112,0-1-1,1 1 1,-1 0 0,1 0-1,-1 0 1,1-1-1,0 1 1,-1 0-1,1-1 1,0 1-1,0-1 1,-1 1-1,1-1 1,0 1-1,0-1 1,0 1-1,-1-1 1,1 0-1,0 1 1,0-1-1,0 0 1,1 0-1,5 1 105,1 0-1,-1-1 1,0 0-1,0-1 1,11-1-1,-16 2-117,16-4-24,-1 0 1,1-1 0,-1-1-1,0 0 1,-1-1 0,19-11-1,93-65 61,-37 23-78,-77 53-15,-10 10 0,-8 5 0,-36 70 0,32-65 0,0 0 0,0 1 0,2 0 0,0 0 0,0 0 0,1 1 0,1 0 0,-4 24 0,7-21-580,1-1 0,2 35 0,-1-44 76,1-1 0,-1 1 0,1-1 0,1 0 0,-1 1 0,1-1 0,1 0 0,-1-1 0,6 8 0,11 9-7098</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4.730"/>
    </inkml:context>
    <inkml:brush xml:id="br0">
      <inkml:brushProperty name="width" value="0.025" units="cm"/>
      <inkml:brushProperty name="height" value="0.025" units="cm"/>
    </inkml:brush>
  </inkml:definitions>
  <inkml:trace contextRef="#ctx0" brushRef="#br0">391 59 6822,'0'0'7533,"-2"-8"-3673,1 5-3649,0 0 0,0 1 0,0-1-1,0 1 1,0-1 0,-1 1 0,1 0 0,-1-1 0,0 1 0,0 0 0,1 0 0,-1 0 0,-1 0 0,1 1 0,0-1 0,0 0 0,-1 1 0,-3-2 0,0 1 138,1 0-1,-1 1 1,0 0 0,0 0-1,0 0 1,0 1 0,0 0-1,0 0 1,-11 2 0,6 0-175,1 1 1,0 0-1,0 0 0,0 1 1,0 0-1,0 1 1,1 0-1,0 1 1,0 0-1,0 0 0,1 1 1,0 0-1,0 0 1,1 1-1,-9 11 1,8-8-42,0 0 0,0 0 0,1 1 0,1-1 0,0 2 0,0-1 0,1 1 0,1-1 1,0 1-1,1 0 0,-3 24 0,6-35-121,0 0 1,0 1-1,0-1 1,0 0-1,0 0 1,0 0-1,0 0 1,1 1 0,-1-1-1,1 0 1,0 0-1,-1 0 1,1 0-1,0 0 1,0 0-1,0 0 1,1 0-1,-1-1 1,0 1-1,1 0 1,-1-1-1,3 3 1,-1-3 7,0 1 1,0-1 0,0 0-1,0 0 1,0 0-1,0 0 1,0-1 0,0 1-1,0-1 1,0 0-1,0 0 1,0 0 0,0 0-1,3-1 1,6-1 40,0-1-1,0 0 1,-1 0 0,0-2 0,0 1 0,0-1 0,12-8 0,0-4-152,-1 0 0,0-2 0,34-39 0,-13 13-74,-42 81-342,-10 77 1019,-3 84 353,15-96-574,0-52-53,-3 0 0,-1 0 1,-12 65-1,11-104-238,0-1 0,-1 0 0,0 1 0,0-1 0,-1-1 0,0 1 0,-1 0 0,0-1 0,0 0 0,-1 0 0,0-1 0,-1 1 0,1-1 0,-12 8 0,12-10 0,0-1 0,0-1 0,-1 1 0,1-1 0,-1 0 0,0-1 0,0 1 0,0-1 0,-1-1 0,1 1 0,0-1 0,-1-1 0,1 1 0,0-1 0,-1 0 0,1-1 0,0 0 0,-1 0 0,-10-4 0,10 3 0,0-1 0,0 0 0,1-1 0,-1 0 0,1 0 0,0-1 0,0 1 0,0-1 0,1-1 0,0 0 0,0 1 0,0-2 0,1 1 0,0-1 0,0 0 0,-4-9 0,6 11 0,0-1 0,0 1 0,1-1 0,0 0 0,0 0 0,1 0 0,0 0 0,0 0 0,0 0 0,0 0 0,1 0 0,0-1 0,1 1 0,-1 0 0,1 0 0,1 0 0,-1 0 0,1 0 0,0 0 0,0 0 0,0 1 0,6-10 0,3-2-214,2 1 0,-1 1-1,2 0 1,0 0 0,0 1 0,18-12-1,104-63-3736,-89 60 866,53-41-1,-65 39-8290</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5.060"/>
    </inkml:context>
    <inkml:brush xml:id="br0">
      <inkml:brushProperty name="width" value="0.025" units="cm"/>
      <inkml:brushProperty name="height" value="0.025" units="cm"/>
    </inkml:brush>
  </inkml:definitions>
  <inkml:trace contextRef="#ctx0" brushRef="#br0">0 122 18802,'0'0'5605,"80"2"-2818,-11-18-833,15-3-865,14 0-673,3-2-352,-2 7-320,-11 2-2339,-15 2-3843,-16-3-7655</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5.717"/>
    </inkml:context>
    <inkml:brush xml:id="br0">
      <inkml:brushProperty name="width" value="0.025" units="cm"/>
      <inkml:brushProperty name="height" value="0.025" units="cm"/>
    </inkml:brush>
  </inkml:definitions>
  <inkml:trace contextRef="#ctx0" brushRef="#br0">1 0 22293,'0'0'3331</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6.076"/>
    </inkml:context>
    <inkml:brush xml:id="br0">
      <inkml:brushProperty name="width" value="0.025" units="cm"/>
      <inkml:brushProperty name="height" value="0.025" units="cm"/>
    </inkml:brush>
  </inkml:definitions>
  <inkml:trace contextRef="#ctx0" brushRef="#br0">1 0 15022,'0'0'7687,"37"2"-16399</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6.771"/>
    </inkml:context>
    <inkml:brush xml:id="br0">
      <inkml:brushProperty name="width" value="0.025" units="cm"/>
      <inkml:brushProperty name="height" value="0.025" units="cm"/>
    </inkml:brush>
  </inkml:definitions>
  <inkml:trace contextRef="#ctx0" brushRef="#br0">344 104 14478,'0'0'8520,"-12"-6"-6807,11 6-1678,-6-4 78,1 1 0,-1 0-1,0 1 1,0 0-1,0 0 1,-1 0 0,1 1-1,0 0 1,0 0-1,-1 1 1,1 0-1,-1 0 1,1 1 0,0 0-1,-14 3 1,7 3-53,1-1 0,0 2 0,0 0 0,1 0 0,0 1 0,1 1 0,0 0 0,0 1 0,1 0 0,1 0 0,-1 1 0,2 0 0,0 1 0,0-1 0,1 2 0,1-1 0,0 1 0,1 0 0,1 0 0,-6 29 0,9-41-38,1 1 1,0 0-1,0 0 1,0-1-1,0 1 1,0 0-1,0 0 1,1 0 0,-1-1-1,1 1 1,0 0-1,0-1 1,0 1-1,0-1 1,0 1-1,1-1 1,-1 1-1,1-1 1,-1 0-1,1 0 1,0 0 0,3 4-1,-1-4 14,0 0 0,0 0 0,0 0 0,0-1 0,0 1 0,0-1 0,1 0 0,-1 0 0,0 0 0,1-1 0,-1 1 0,0-1 0,6-1 0,4 0 48,0 0 0,0-2 0,0 0-1,-1 0 1,1-1 0,-1-1 0,0 0 0,18-10 0,-15 5 3,-1 0 0,0-2-1,0 0 1,-1 0-1,-1-1 1,14-18 0,-22 26-16,-1-1 1,0 1 0,0-1-1,0 0 1,-1 0 0,0-1-1,0 1 1,-1-1 0,1 1-1,-1-1 1,-1 0-1,0 0 1,0 0 0,0 0-1,0 0 1,-1 0 0,-1 0-1,1 0 1,-3-13 0,2 17-98,-1 0 1,1 0 0,-1-1 0,0 1 0,0 0 0,0 0 0,0 1-1,0-1 1,-1 0 0,1 1 0,-1-1 0,0 1 0,0 0 0,-4-3 0,-51-23-2522,33 17 143,-22-14-4194,-3-3-3972</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7.115"/>
    </inkml:context>
    <inkml:brush xml:id="br0">
      <inkml:brushProperty name="width" value="0.025" units="cm"/>
      <inkml:brushProperty name="height" value="0.025" units="cm"/>
    </inkml:brush>
  </inkml:definitions>
  <inkml:trace contextRef="#ctx0" brushRef="#br0">0 0 15375,'0'0'5060,"51"71"-2689,-24-40 191,7 4-608,0 5-513,4 8-608,0 6-673,1 4-96,-4 3-32,3-1-96,-1-4-1313,-4-10-1666,-2-9-2370,0-13-5926</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2.925"/>
    </inkml:context>
    <inkml:brush xml:id="br0">
      <inkml:brushProperty name="width" value="0.025" units="cm"/>
      <inkml:brushProperty name="height" value="0.025" units="cm"/>
    </inkml:brush>
  </inkml:definitions>
  <inkml:trace contextRef="#ctx0" brushRef="#br0">82 118 20403,'0'0'4767,"9"-6"-176,-2 1-3887,5-3-416,0 0 0,-1-1-1,0-1 1,0 0 0,-1 0 0,0-1-1,15-22 1,-25 33-288,0-1 0,-1 1 0,1-1 0,0 1 0,0-1 0,-1 1 0,1 0 0,0-1 0,-1 1 0,1-1 0,0 1 0,-1 0 0,1 0 0,-1-1 0,1 1 0,0 0 0,-1 0 0,1-1 0,-1 1 0,1 0 0,-1 0 0,1 0 0,-1 0 0,1 0 0,-1-1 0,1 1 0,-1 0 0,1 0 0,-1 0 0,1 1 0,-1-1 0,1 0 0,-1 0 0,1 0 0,-1 0 0,-6 1 0,0 1 0,0-1 0,1 1 0,-1 0 0,1 0 0,-1 1 0,1 0 0,0 0 0,0 1 0,0 0 0,0 0 0,1 0 0,0 0 0,-7 9 0,1-3 0,1 1 0,0 1 0,1 0 0,0 0 0,-12 23 0,18-30 0,1 0 0,0 0 0,0 1 0,0-1 0,1 0 0,0 1 0,0 0 0,0-1 0,1 1 0,0 0 0,0 8 0,1-12 0,-1 1 0,1-1 0,0 0 0,-1 0 0,1 1 0,0-1 0,0 0 0,1 0 0,-1 0 0,0 0 0,1-1 0,-1 1 0,1 0 0,-1 0 0,1-1 0,0 1 0,0-1 0,0 0 0,0 1 0,0-1 0,0 0 0,0 0 0,0 0 0,0-1 0,0 1 0,1 0 0,-1-1 0,0 1 0,5-1 0,9 2-521,1-1 0,-1 0 1,1-2-1,23-2 0,-30 1-192,0 0-1,0 0 0,0-1 0,-1 0 1,1-1-1,-1 0 0,0-1 1,13-7-1,-5-2-8196</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7.473"/>
    </inkml:context>
    <inkml:brush xml:id="br0">
      <inkml:brushProperty name="width" value="0.025" units="cm"/>
      <inkml:brushProperty name="height" value="0.025" units="cm"/>
    </inkml:brush>
  </inkml:definitions>
  <inkml:trace contextRef="#ctx0" brushRef="#br0">0 1 3683,'0'0'15247,"78"12"-13582,-32-12-223,7 0-353,9 0-673,5 0-320,2 0-96,-6 0-2306,-7 0-4292</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7.814"/>
    </inkml:context>
    <inkml:brush xml:id="br0">
      <inkml:brushProperty name="width" value="0.025" units="cm"/>
      <inkml:brushProperty name="height" value="0.025" units="cm"/>
    </inkml:brush>
  </inkml:definitions>
  <inkml:trace contextRef="#ctx0" brushRef="#br0">400 1 18674,'0'0'4100,"1"55"-2723,-1-14-384,-1 5-641,-1 7-320,2 0-544,0-3-1090,5-3-1120,-1-8-866,-4-4-2914</inkml:trace>
  <inkml:trace contextRef="#ctx0" brushRef="#br0" timeOffset="1">1 508 17424,'0'0'2819,"64"-27"-1730,-12 13 449,6-4-97,12-1-640,-1 1-545,3-1-224,-7 2-320,-10 2-1250,-12-1 321,-16-3-1602,-12-1-2882,-15-5-5285</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8.186"/>
    </inkml:context>
    <inkml:brush xml:id="br0">
      <inkml:brushProperty name="width" value="0.025" units="cm"/>
      <inkml:brushProperty name="height" value="0.025" units="cm"/>
    </inkml:brush>
  </inkml:definitions>
  <inkml:trace contextRef="#ctx0" brushRef="#br0">0 0 11082,'0'0'10122,"57"9"-8809,-4-9-448,7 0-609,7 0-128,-3 0-544,-6 0-2178,-11 0-3941</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8.498"/>
    </inkml:context>
    <inkml:brush xml:id="br0">
      <inkml:brushProperty name="width" value="0.025" units="cm"/>
      <inkml:brushProperty name="height" value="0.025" units="cm"/>
    </inkml:brush>
  </inkml:definitions>
  <inkml:trace contextRef="#ctx0" brushRef="#br0">9 1 17296,'0'0'4154,"-2"8"-2265,0-3-1687,-2 23 1360,4-27-1516,0 0 0,1 0 0,-1 0-1,1 0 1,-1 0 0,1 0 0,0-1 0,-1 1 0,1 0 0,0 0 0,0 0 0,-1-1 0,1 1 0,0 0 0,0-1 0,0 1 0,0-1-1,0 1 1,0-1 0,0 1 0,0-1 0,0 0 0,0 1 0,0-1 0,0 0 0,0 0 0,0 0 0,1 0 0,-1 0 0,1 0-1,142 1-263,-142-1 238,-1 0 1,0 1 0,0-1 0,0 1 0,1-1 0,-1 1 0,0-1 0,0 1 0,0 0 0,0 0 0,0 0-1,0-1 1,0 1 0,0 0 0,-1 0 0,1 0 0,0 0 0,0 0 0,-1 1 0,1-1 0,-1 0 0,1 0-1,-1 0 1,1 1 0,-1-1 0,0 0 0,0 0 0,1 1 0,-1-1 0,0 0 0,-1 3 0,2 52 2197,-2-40-1780,1-13-442,0 0-1,0 0 1,0 0-1,1 0 1,-1 0 0,1 0-1,0 0 1,0 0-1,2 5 1,9-1-2376,8-18-3780,1-15-5664</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8.871"/>
    </inkml:context>
    <inkml:brush xml:id="br0">
      <inkml:brushProperty name="width" value="0.025" units="cm"/>
      <inkml:brushProperty name="height" value="0.025" units="cm"/>
    </inkml:brush>
  </inkml:definitions>
  <inkml:trace contextRef="#ctx0" brushRef="#br0">173 0 10730,'0'0'9972,"0"15"-8119,-3 272 4632,0 31-4386,-1-290-2040,4-27-45,0 0-1,0-1 0,-1 1 1,1-1-1,0 1 0,0-1 1,-1 1-1,1-1 0,0 1 1,-1-1-1,1 1 0,-1-1 1,1 0-1,0 1 0,-1-1 1,1 1-1,-1-1 0,1 0 1,-1 0-1,0 1 0,1-1 1,-1 0-1,0 1 0,-1-2 13,0 0-1,0 1 0,0-1 1,0 0-1,0 0 0,0 0 1,0 0-1,0-1 0,1 1 1,-1 0-1,0-1 0,1 1 1,-1-1-1,1 1 0,0-1 1,0 0-1,-1 0 0,1 1 1,-1-4-1,-17-24-695,0-1 0,2-1 0,2-1 0,0-1 0,-18-65 0,33 97 673,1 0 1,-1 1-1,1-1 0,-1 1 0,1-1 1,0 1-1,-1-1 0,1 1 0,0-1 1,-1 1-1,1-1 0,0 1 0,-1 0 1,1-1-1,0 1 0,0 0 1,-1 0-1,1-1 0,0 1 0,0 0 1,0 0-1,0 0 0,-1 0 0,1 0 1,0 0-1,0 0 0,1 1 0,36 0-71,-29-1-8,64-4-3277,-67 2 2560,1 0 0,0 0 0,0 0 0,-1-1 0,1 0 0,-1 0 0,0 0 0,8-7 0,18-15-4530</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9.231"/>
    </inkml:context>
    <inkml:brush xml:id="br0">
      <inkml:brushProperty name="width" value="0.025" units="cm"/>
      <inkml:brushProperty name="height" value="0.025" units="cm"/>
    </inkml:brush>
  </inkml:definitions>
  <inkml:trace contextRef="#ctx0" brushRef="#br0">26 1 16752,'0'0'4868,"-8"56"-2657,1-24-482,0 3-287,4 2-482,3-1-575,0-1-257,7-3-128,9-5-256,5-5-1250,5-6-1248,-2-8-1410,1-6-801,-3-2-4900</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9.789"/>
    </inkml:context>
    <inkml:brush xml:id="br0">
      <inkml:brushProperty name="width" value="0.025" units="cm"/>
      <inkml:brushProperty name="height" value="0.025" units="cm"/>
    </inkml:brush>
  </inkml:definitions>
  <inkml:trace contextRef="#ctx0" brushRef="#br0">49 289 3523,'0'0'19202,"-8"11"-18128,-24 38-375,31-48-679,0 1 0,0 0 0,0 0 0,0 0 0,1 0 0,-1 0 1,0 0-1,1 0 0,-1 0 0,1 0 0,0 0 0,0 0 0,0 0 0,0 4 0,0-5-11,1 0-1,-1 0 0,0-1 0,1 1 0,-1 0 1,1 0-1,-1-1 0,1 1 0,-1 0 0,1-1 1,-1 1-1,1-1 0,0 1 0,-1-1 0,1 1 1,0-1-1,0 1 0,-1-1 0,1 0 0,0 1 1,0-1-1,-1 0 0,1 0 0,1 1 0,1-1 14,0 0 0,0 0 0,1 0-1,-1 0 1,0 0 0,0-1 0,0 1-1,0-1 1,0 0 0,0 0 0,0 0-1,0 0 1,0 0 0,3-3 0,-1-1 2,0 0 0,0-1 0,0 1 0,-1-1 0,0-1 0,0 1 0,-1 0 0,1-1 0,-1 0 0,-1 1 0,1-1 0,1-9 0,-4 15 235,-1 6-136,-1-1-1,1 1 1,0 0 0,0-1 0,1 1 0,0 0-1,-1 0 1,2 0 0,-1 0 0,0-1 0,1 1-1,0 0 1,2 6 0,-1-8-126,-1-1 1,1 0-1,0 0 1,-1-1-1,1 1 1,0 0-1,0-1 0,0 1 1,0-1-1,1 1 1,-1-1-1,0 0 0,1 0 1,-1 0-1,1 0 1,-1 0-1,1-1 1,-1 1-1,1-1 0,-1 0 1,1 0-1,-1 1 1,1-2-1,0 1 1,-1 0-1,5-1 0,2-1-140,-1 0-1,1 0 0,-1-1 1,0 0-1,1 0 0,-1-1 1,-1 0-1,1-1 0,-1 1 1,0-2-1,0 1 0,0-1 1,0 0-1,-1 0 0,0 0 1,5-9-1,4-4-161,-2 0 0,0 0 1,-2-1-1,19-43 0,-24 45 677,0-2 0,0 1 0,-2 0 1,-1-1-1,0 0 0,0-34 0,-4 54-321,1 0-1,0 0 0,0 0 1,0 1-1,0-1 1,0 0-1,0 0 0,0 0 1,0 0-1,0 0 1,0 0-1,0 0 1,0 0-1,-1 0 0,1 0 1,0 0-1,0 0 1,0 0-1,0 0 1,0 0-1,0 0 0,0 0 1,0 0-1,0 0 1,0 0-1,0 0 1,-1 0-1,1 0 0,0 0 1,0 0-1,0 0 1,0 0-1,0 0 0,0 0 1,0-1-1,0 1 1,0 0-1,0 0 1,0 0-1,0 0 0,0 0 1,-1 0-1,1 0 1,0 0-1,0 0 1,0 0-1,0 0 0,0 0 1,0-1-1,0 1 1,0 0-1,0 0 0,0 0 1,0 0-1,0 0 1,0 0-1,0 0 1,0 0-1,0 0 0,0 0 1,-7 11 629,-6 16-678,4 3 73,2 0 0,1 0 0,1 1-1,1 0 1,2 0 0,1 0 0,2 0-1,1 0 1,1 0 0,1-1-1,10 32 1,-14-61-60,0-1 0,0 1-1,0 0 1,0 0 0,1 0 0,-1 0-1,0-1 1,1 1 0,-1 0-1,0 0 1,1 0 0,-1-1 0,1 1-1,-1 0 1,1-1 0,0 1 0,-1 0-1,1-1 1,-1 1 0,3 0-1,4-12 646,0-30 293,-5 17-953,0 8 0,-1 1 0,0-1 0,-1 1 0,-1-1 0,0 1 0,-7-29 0,8 44 0,0 0 0,0 1 0,0-1 0,0 0 0,0 0 0,0 0 0,0 0 0,0 1 0,-1-1 0,1 0 0,0 0 0,0 0 0,0 0 0,0 0 0,0 0 0,-1 0 0,1 1 0,0-1 0,0 0 0,0 0 0,0 0 0,-1 0 0,1 0 0,0 0 0,0 0 0,0 0 0,0 0 0,-1 0 0,1 0 0,0 0 0,0 0 0,0 0 0,0 0 0,-1 0 0,1 0 0,0 0 0,0 0 0,0 0 0,-1 0 0,1-1 0,0 1 0,0 0 0,0 0 0,0 1 0,0 0 0,0 0 0,0 0 0,1 1 0,-1-1 0,1 0 0,-1 0 0,1 0 0,-1 0 0,1 0 0,-1 0 0,1 0 0,0 0 0,-1-1 0,1 1 0,0 0 0,0 0 0,0 0 0,0-1 0,0 1 0,0-1 0,0 1 0,0 0 0,1 0 0,11 2 0,0 0 0,0 0 0,0-1 0,0-1 0,0 0 0,0-1 0,1 0 0,-1-1 0,0 0 0,0-1 0,0-1 0,0 0 0,0-1 0,-1 0 0,0-1 0,1 0 0,21-14 0,-26 12 0,-11 6 0,-13 14 0,8-5 0,0 1 0,2 1 0,-1-1 0,1 1 0,0 0 0,1 1 0,0-1 0,1 1 0,0 0 0,1 0 0,0 1 0,1-1 0,-2 21 0,4-31 0,0 0 0,0 0 0,0 0 0,0 0 0,1 0 0,-1 0 0,0 0 0,0-1 0,1 1 0,-1 0 0,0 0 0,1 0 0,-1 0 0,1 0 0,0-1 0,-1 1 0,1 0 0,-1 0 0,1-1 0,0 1 0,0 0 0,-1-1 0,1 1 0,0-1 0,0 1 0,0-1 0,0 1 0,0-1 0,-1 0 0,1 1 0,0-1 0,0 0 0,0 0 0,0 0 0,0 0 0,0 0 0,0 0 0,0 0 0,0 0 0,0 0 0,0 0 0,2-1 0,0 1 0,1-1 0,-1 0 0,1 0 0,-1 0 0,0 0 0,0-1 0,1 1 0,-1-1 0,0 0 0,0 0 0,3-3 0,24-34-2097,-24 26 190,0-1 0,0 1 0,-1-1 1,-1 0-1,6-29 0,-4-9-5022</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0.117"/>
    </inkml:context>
    <inkml:brush xml:id="br0">
      <inkml:brushProperty name="width" value="0.025" units="cm"/>
      <inkml:brushProperty name="height" value="0.025" units="cm"/>
    </inkml:brush>
  </inkml:definitions>
  <inkml:trace contextRef="#ctx0" brushRef="#br0">49 1 10218,'0'0'17424,"-48"57"-16463,48-38-641,15-1-288,4 1-576,3 1-1730,4-1-1410,2 0-1184,2-1-2756</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0.443"/>
    </inkml:context>
    <inkml:brush xml:id="br0">
      <inkml:brushProperty name="width" value="0.025" units="cm"/>
      <inkml:brushProperty name="height" value="0.025" units="cm"/>
    </inkml:brush>
  </inkml:definitions>
  <inkml:trace contextRef="#ctx0" brushRef="#br0">22 0 16560,'0'0'11002,"-4"9"-9352,2-4-1369,-1 0-126,1-1 1,0 1-1,0 0 0,1 0 1,-1 0-1,1 0 1,0 0-1,0 0 0,1 0 1,-1 0-1,1 6 1,3-10-144,0 0 1,0-1-1,0 1 1,-1-1 0,1 1-1,0-1 1,0 0-1,0 0 1,0 0 0,4-1-1,-1 1-49,57-8-825,-53 6 776,0 0 0,0 0 1,0 1-1,0 1 0,1-1 0,-1 2 1,18 2-1,-26-2 99,-1 0 0,1 0 0,0 0 0,-1 1 0,1-1 0,-1 0 0,1 1 0,-1-1 0,0 1 0,1 0 0,-1-1 0,1 3 0,12 14-1491,-6-16-2589,1-7-3545,3-9-759</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0.783"/>
    </inkml:context>
    <inkml:brush xml:id="br0">
      <inkml:brushProperty name="width" value="0.025" units="cm"/>
      <inkml:brushProperty name="height" value="0.025" units="cm"/>
    </inkml:brush>
  </inkml:definitions>
  <inkml:trace contextRef="#ctx0" brushRef="#br0">113 3 10826,'0'0'18151,"-8"-2"-17596,4 2-541,0-1-1,1 1 1,-1 0 0,0 0 0,1 1-1,-1-1 1,0 1 0,1 0 0,-1 0 0,1 0-1,-1 0 1,1 0 0,-5 3 0,6-3-13,0 1 0,1-1 0,-1 0 0,0 1 1,1-1-1,-1 1 0,1 0 0,0-1 0,-1 1 0,1 0 1,0 0-1,0 0 0,0 0 0,0 0 0,1 0 1,-1 0-1,0 0 0,1 0 0,-1 0 0,1 0 1,0 1-1,0-1 0,0 0 0,0 0 0,0 0 1,0 1-1,1-1 0,-1 0 0,1 0 0,0 3 0,0-4-3,0 0-1,0 1 1,0-1-1,0 0 0,0 0 1,1 0-1,-1 1 0,0-1 1,0 0-1,1-1 0,-1 1 1,1 0-1,-1 0 0,1-1 1,-1 1-1,1 0 1,-1-1-1,1 0 0,-1 1 1,1-1-1,0 0 0,2 0 1,45 3-485,-38-3 255,-5 0 254,35 4-642,-40-4 703,0 0 1,-1 0 0,1 0 0,0 0 0,0 1 0,-1-1 0,1 0-1,0 0 1,-1 1 0,1-1 0,-1 0 0,1 0 0,0 1 0,-1-1 0,1 1-1,-1-1 1,1 1 0,-1-1 0,1 1 0,-1-1 0,1 1 0,-1-1 0,1 1-1,-1 0 1,0-1 0,1 1 0,-1-1 0,0 1 0,0 0 0,1 0 0,-1-1-1,0 1 1,0 0 0,0-1 0,0 1 0,0 0 0,0-1 0,0 1 0,0 0-1,0 0 1,0-1 0,-1 1 0,1 0 0,0-1 0,0 1 0,-1 0 0,0 0-1,0 1-59,-1 0-1,0 0 1,0 0 0,0 0-1,0-1 1,0 1-1,0-1 1,0 0-1,-1 1 1,1-1-1,0 0 1,-1 0-1,1-1 1,-1 1-1,-4 0 1,-43 7-40,43-8 13,-81 2-7460,101-7-96</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3.252"/>
    </inkml:context>
    <inkml:brush xml:id="br0">
      <inkml:brushProperty name="width" value="0.025" units="cm"/>
      <inkml:brushProperty name="height" value="0.025" units="cm"/>
    </inkml:brush>
  </inkml:definitions>
  <inkml:trace contextRef="#ctx0" brushRef="#br0">165 4 25592,'0'0'3465,"-10"-2"-764,5 2-2657,0-1 0,0 1 0,0 0 0,0 0-1,0 0 1,0 0 0,0 1 0,0 0 0,0 0 0,0 1 0,1-1-1,-1 1 1,0 0 0,1 0 0,-1 1 0,1-1 0,0 1 0,0 0 0,0 0-1,0 1 1,0-1 0,-6 8 0,10-10-44,-4 3 0,0-1 0,0 2 0,1-1 0,-1 0 0,1 1 0,0-1 0,0 1 0,1 0 0,0 0 0,0 0 0,0 1 0,0-1 0,1 0 0,0 1 0,-1 8 0,2-13 0,0 0 0,1-1 0,-1 1 0,0-1 0,1 1 0,-1 0 0,1-1 0,-1 1 0,1-1 0,-1 1 0,1-1 0,-1 0 0,1 1 0,-1-1 0,1 1 0,0-1 0,-1 0 0,1 0 0,0 1 0,-1-1 0,1 0 0,0 0 0,-1 0 0,1 0 0,0 0 0,1 0 0,25 1 0,-20-2 0,17 0-459,1-2 1,-2 0-1,42-12 0,10-2-338,-74 17 808,0-1 0,0 1 0,0 0-1,-1 0 1,1-1 0,0 1 0,0 0 0,0 0-1,0 0 1,-1 0 0,1 0 0,0 0 0,0 0-1,0 0 1,0 0 0,0 0 0,-1 1 0,1-1-1,0 0 1,0 0 0,0 1 0,-1-1-1,1 1 1,0-1 0,-1 1 0,1-1 0,0 1-1,-1-1 1,1 1 0,0 0 0,-1-1 0,1 1-1,-1 0 1,1-1 0,0 2 0,-1 0 59,-1 1-1,1-1 1,0 0 0,0 1 0,-1-1 0,1 0-1,-1 0 1,0 0 0,0 1 0,0-1-1,0 0 1,-2 3 0,-44 59 1266,41-57-1336,-13 15 0,-32 29 0,46-46 0,1-1 0,-1 0 0,0-1 0,0 1 0,0-1 0,-1 0 0,1 0 0,-1-1 0,0 1 0,0-1 0,0-1 0,0 1 0,-10 0 0,16-2-23,-1 0 0,1 0 1,0 0-1,0-1 0,-1 1 0,1 0 0,0 0 0,-1-1 1,1 1-1,0 0 0,0 0 0,0-1 0,-1 1 0,1 0 1,0-1-1,0 1 0,0 0 0,0-1 0,0 1 0,0 0 1,0-1-1,-1 1 0,1-1 0,0 1 0,0 0 0,0-1 1,0 1-1,1 0 0,-1-1 0,0 1 0,0 0 0,0-1 1,0 1-1,0-1 0,0 1 0,0 0 0,1 0 0,-1-1 1,0 1-1,0 0 0,1-1 0,-1 1 0,0 0 0,0 0 1,1-1-1,10-17-3822,10-3-2988,5-2-2547</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1.879"/>
    </inkml:context>
    <inkml:brush xml:id="br0">
      <inkml:brushProperty name="width" value="0.025" units="cm"/>
      <inkml:brushProperty name="height" value="0.025" units="cm"/>
    </inkml:brush>
  </inkml:definitions>
  <inkml:trace contextRef="#ctx0" brushRef="#br0">19 238 8552,'0'0'22790,"-3"11"-21984,-3 34-497,-3 66 1,9-110-310,0-1 0,0 1 0,0-1 0,0 1 0,0-1 0,0 1 0,0-1 0,0 0 0,0 1 0,0-1 0,1 1 0,-1-1 0,0 1 0,0-1 0,0 0 0,1 1 0,-1-1 0,0 0 0,1 1 0,-1-1 0,0 0 0,1 1 0,-1-1 0,0 0 0,1 0 0,-1 1 0,1-1 0,-1 0 0,0 0 0,1 0 0,-1 0 0,1 0 0,-1 1 0,1-1 0,-1 0 0,0 0 0,1 0 0,-1 0 0,1 0 0,-1 0 0,1 0 0,-1 0 0,1-1 0,-1 1 0,0 0 0,1 0 0,-1 0 0,1 0 0,-1-1 0,1 1 0,21-14 0,-14 2-468,-1-1 0,-1 1 0,0-1 0,0 0 0,-1 0 0,-1-1 0,0 1 0,-1-1 0,-1 0 0,0 0 0,0-23 0,-2 42 242,1-1 0,0 1 0,0-1 0,0 0 1,0 1-1,1-1 0,-1 0 0,1 0 0,0 0 0,1 0 0,-1 0 0,1 0 0,-1 0 1,1-1-1,0 1 0,1-1 0,-1 0 0,0 0 0,1 0 0,0-1 0,-1 1 0,8 2 1,-6-2-50,1 0 0,0 0 1,0-1-1,0 0 0,0 0 0,0-1 1,0 1-1,1-1 0,-1-1 1,1 1-1,-1-1 0,0 0 0,1-1 1,-1 1-1,0-1 0,7-2 1,-11 2 375,-1 1 1,1 0-1,-1-1 0,0 1 1,1-1-1,-1 0 1,0 1-1,0-1 1,1 0-1,-1 0 0,0 0 1,0 0-1,0 0 1,0 0-1,0 0 1,0 0-1,0-1 0,0 1 1,-1 0-1,1 0 1,0-1-1,-1 1 1,1 0-1,-1-1 0,1 1 1,-1-1-1,0 1 1,1-1-1,-1 1 1,0-1-1,0 1 0,0 0 1,0-1-1,-1 1 1,1-1-1,0 1 1,-1-1-1,1 1 0,0-1 1,-2-1-1,1 0 197,0 1 0,-1-1 0,1 1 0,-1-1 0,1 1 0,-1 0 0,0 0 0,0 0 0,0 0 0,0 0 0,0 0-1,-1 0 1,1 1 0,0-1 0,-1 1 0,1 0 0,-1 0 0,0 0 0,1 0 0,-6-1 0,5 1-201,1 1 0,-1 0 0,0-1 0,0 1 1,0 1-1,0-1 0,1 0 0,-1 1 0,0-1 0,0 1 1,1 0-1,-1 0 0,0 0 0,1 0 0,-1 0 0,1 1 0,-1-1 1,1 1-1,0 0 0,0 0 0,0-1 0,-4 5 0,4-2-67,0 0 0,0-1 0,0 1 0,1 0 0,-1 0-1,1 0 1,0 0 0,0 0 0,0 0 0,1 0 0,-1 1-1,1-1 1,0 0 0,0 0 0,1 5 0,0-7-26,0 0 1,0-1-1,-1 1 1,1 0-1,0-1 1,0 1 0,0-1-1,1 1 1,-1-1-1,0 1 1,1-1-1,-1 0 1,0 0-1,1 0 1,0 0-1,-1 0 1,1 0 0,0 0-1,-1 0 1,1-1-1,0 1 1,0 0-1,-1-1 1,1 0-1,0 1 1,0-1-1,0 0 1,0 0 0,0 0-1,-1 0 1,5-1-1,5 1-62,-1-1 0,1 0 0,-1-1 1,16-4-1,-3-3-629,0-1 1,-1-1 0,0-1 0,-1-1 0,24-19 0,-13 10 708,-31 24 168,0 1 0,-1 0 1,0 0-1,1 0 0,-1 0 0,0 0 0,0 0 0,-1 0 1,1-1-1,-1 1 0,1 0 0,-2 3 0,1 0 135,1-4-282,-1-1 0,1 1 0,-1-1 0,1 1 0,0-1 0,0 1 0,0-1 0,0 1-1,0-1 1,0 1 0,1-1 0,-1 1 0,0-1 0,1 1 0,-1-1 0,1 0 0,-1 1-1,1-1 1,0 1 0,0-1 0,-1 0 0,1 0 0,0 0 0,0 1 0,0-1 0,0 0-1,1 0 1,-1 0 0,0 0 0,0-1 0,1 1 0,0 1 0,1-2-25,-1 0 1,1 0-1,-1 0 0,1 0 1,-1-1-1,1 1 0,-1-1 1,1 1-1,-1-1 1,0 0-1,1 0 0,-1 0 1,0 0-1,0 0 1,0 0-1,1-1 0,-1 1 1,-1-1-1,4-3 0,15-13 26,0-2-1,-2 0 0,-1-1 1,17-26-1,-25 33-49,-1 0 0,0 0-1,-1-1 1,-1 0 0,0 0-1,-1 0 1,-1-1 0,4-18 0,-9 13 48,-6 15 537,6 6-545,-1 1 0,1 0 1,0 0-1,-1 0 0,1 0 1,0 0-1,0 0 0,0 0 1,0 0-1,0 0 0,0 1 1,0-1-1,0 0 0,0 1 1,1-1-1,-1 0 0,1 1 1,-1-1-1,0 3 0,-6 16 21,1 0-1,0 1 1,2 0-1,0 0 1,1 0-1,1 0 1,2 0-1,0 1 1,3 25-1,-2-44-60,-1 1 0,1 0 0,0-1-1,0 1 1,1-1 0,-1 1 0,1-1 0,-1 0 0,1 1 0,0-1-1,1 0 1,-1 0 0,0 0 0,1 0 0,0-1 0,-1 1 0,1-1 0,0 0-1,4 3 1,-1-2-3,0-1 0,1 1 0,-1-1 0,0 0 0,1-1 0,-1 1 0,1-2 0,0 1 0,11 0-1,-50-19 224,31 17-214,-9-3 0,0 0 0,0-1 0,1 0 0,-12-9 0,20 13 0,-1 0 0,1 0 0,-1 0 0,1 0 0,0-1 0,-1 1 0,1 0 0,0-1 0,0 1 0,0-1 0,0 0 0,0 1 0,0-1 0,0 0 0,1 1 0,-1-1 0,1 0 0,-1 0 0,1 1 0,0-1 0,0 0 0,-1 0 0,1 0 0,0 0 0,1 0 0,-1 1 0,0-1 0,0 0 0,1 0 0,-1 0 0,1 1 0,0-1 0,1-3 0,-1 4 0,1-1 0,0 0 0,-1 0 0,1 1 0,0-1 0,0 1 0,0 0 0,0 0 0,0-1 0,0 1 0,0 0 0,0 1 0,1-1 0,-1 0 0,0 1 0,0-1 0,1 1 0,-1 0 0,3-1 0,53 1 0,-37 1 0,-2-1 0,1 1 0,-1-1 0,1-2 0,29-4 0,-44 5 0,0-1 0,0 1 0,0-1 0,-1 0 0,1 0 0,0 0 0,-1 0 0,1-1 0,-1 0 0,0 0 0,0 0 0,0-1 0,0 1 0,-1-1 0,0 0 0,1 0 0,-1 0 0,4-8 0,-6 11 0,-1 1 0,1-1 0,-1 0 0,0 1 0,1-1 0,-1 0 0,0 0 0,1 1 0,-1-1 0,0 0 0,0 0 0,1 1 0,-1-1 0,0 0 0,0 0 0,0 0 0,0 1 0,0-1 0,0 0 0,0 0 0,-1 0 0,1 1 0,0-1 0,0 0 0,-1 0 0,1 0 0,0 1 0,-1-1 0,1 0 0,-1 0 0,-1 0 0,1 1 0,0-1 0,-1 1 0,1-1 0,0 1 0,-1-1 0,1 1 0,-1 0 0,1 0 0,-1 0 0,1 0 0,0 0 0,-1 0 0,1 0 0,-3 1 0,-1 0 0,-1 0 0,0 1 0,1 0 0,-1 0 0,1 0 0,0 0 0,-9 7 0,7-3 0,1 0 0,1 1 0,-1 0 0,1 0 0,1 1 0,-1-1 0,1 1 0,1 0 0,-1 0 0,1 0 0,1 1 0,-3 13 0,4-18 0,0 0 0,1 0 0,-1 0 0,1 0 0,0 0 0,0 0 0,1 0 0,-1 0 0,1 0 0,0 0 0,0 0 0,1 0 0,-1 0 0,1-1 0,-1 1 0,1 0 0,0-1 0,1 0 0,-1 1 0,0-1 0,1 0 0,0 0 0,0 0 0,0-1 0,0 1 0,0-1 0,0 1 0,8 2 0,-1 0-297,1-1 0,1 0 0,-1-1 0,1 0 0,15 2 0,-8-3-1570,1-1 0,29-2 0,-11-4-7278</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8.373"/>
    </inkml:context>
    <inkml:brush xml:id="br0">
      <inkml:brushProperty name="width" value="0.025" units="cm"/>
      <inkml:brushProperty name="height" value="0.025" units="cm"/>
    </inkml:brush>
  </inkml:definitions>
  <inkml:trace contextRef="#ctx0" brushRef="#br0">0 360 17969,'0'0'3272,"12"-4"-2305,20-9-333,0-1 1,0-2 0,52-36-1,92-80-105,-19 14-810,-134 107 128,-22 12 156,-1-1 0,0 1-1,0-1 1,0 0 0,1 1-1,-1-1 1,0 1-1,0-1 1,0 1 0,0-1-1,0 1 1,0-1 0,0 1-1,0-1 1,0 1-1,0-1 1,0 1 0,0-1-1,-1 1 1,1-1 0,0 0-1,0 1 1,0-1-1,0 1 1,-1-1 0,1 0-1,0 1 1,-1 0 0,-31 49 476,25-40-326,-11 17 129,-3 4 64,1 0 0,2 1 0,1 1 0,-18 47 0,34-78-361,1-1 0,-1 1 0,1-1 1,-1 1-1,1-1 0,-1 1 0,1-1 0,0 1 0,0-1 0,-1 1 0,1-1 1,0 1-1,1-1 0,-1 1 0,0-1 0,0 1 0,1-1 0,-1 1 1,1-1-1,-1 1 0,1-1 0,-1 0 0,1 1 0,0-1 0,0 0 0,0 1 1,0-1-1,0 0 0,0 0 0,0 0 0,1 1 0,1-1-213,-1 0 1,1-1-1,0 1 0,-1-1 1,1 0-1,0 0 0,-1 0 0,1 0 1,0 0-1,-1-1 0,1 1 0,0-1 1,-1 0-1,1 0 0,-1 1 1,1-2-1,3-1 0,28-20-5297,3-10-3865</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8.700"/>
    </inkml:context>
    <inkml:brush xml:id="br0">
      <inkml:brushProperty name="width" value="0.025" units="cm"/>
      <inkml:brushProperty name="height" value="0.025" units="cm"/>
    </inkml:brush>
  </inkml:definitions>
  <inkml:trace contextRef="#ctx0" brushRef="#br0">191 1 16303,'-10'5'2413,"-6"5"-1555,0 0 0,0 1 0,1 0 0,1 2 0,0 0 0,-19 23 0,26-28-662,1-1-1,1 2 1,-1-1-1,1 1 1,1-1-1,0 1 1,0 1-1,0-1 1,1 0-1,1 1 1,0 0-1,0-1 1,0 1-1,2 0 1,-1 15-1,2-22-185,0 0 1,-1 0-1,1 0 0,0-1 0,1 1 0,-1 0 0,0 0 0,1-1 0,-1 1 0,1-1 1,0 0-1,0 1 0,0-1 0,0 0 0,0 0 0,1 0 0,-1 0 0,1-1 0,-1 1 1,1-1-1,0 1 0,-1-1 0,1 0 0,0 0 0,0 0 0,0 0 0,0-1 0,0 1 1,0-1-1,0 0 0,3 0 0,7 2 22,1-2 1,-1 0-1,1-1 0,-1 0 1,24-5-1,-25 3-8,-1-1 1,0 1-1,-1-2 0,1 0 1,-1 0-1,1-1 0,-1 0 1,-1-1-1,0 0 0,0 0 1,11-12-1,-14 13-6,-1 0 1,0-1-1,0 0 0,0 0 1,-1 0-1,0 0 0,-1-1 1,1 0-1,-1 1 0,-1-1 1,1 0-1,-1-1 0,-1 1 0,0 0 1,0 0-1,0-13 0,-2 19 5,1-1-1,-1 0 1,1 0-1,-1 1 1,0-1-1,0 0 1,0 1-1,0-1 1,0 1 0,0-1-1,-1 1 1,0 0-1,1 0 1,-1-1-1,0 1 1,0 0-1,0 1 1,0-1-1,0 0 1,-5-2-1,2 1 18,-1 0-1,1 1 1,0 0-1,-1 0 1,1 0-1,-1 1 1,0 0-1,1 0 0,-1 0 1,-7 1-1,7 0-67,1 0-1,-1 0 0,1 1 0,0 0 0,-1 0 0,1 0 0,0 1 0,0 0 0,0 0 0,-9 5 0,11-6-52,1 1 0,0 0 0,0-1 0,0 1 0,0 0 0,0 0-1,0 0 1,1 0 0,-1 0 0,1 0 0,-1 1 0,1-1 0,0 1 0,0-1-1,0 1 1,0-1 0,0 1 0,1-1 0,-1 1 0,1 0 0,-1 5 0,2-7-216,-1 0 1,0 0 0,1 1-1,-1-1 1,1 0 0,0 0 0,-1 1-1,1-1 1,0 0 0,0 0 0,0 0-1,0 0 1,-1 0 0,2 0-1,-1 0 1,0 0 0,0-1 0,0 1-1,0 0 1,0-1 0,1 1-1,-1-1 1,0 1 0,0-1 0,1 1-1,-1-1 1,1 0 0,-1 0-1,0 0 1,1 0 0,-1 0 0,0 0-1,1 0 1,-1 0 0,2-1 0,20 2-6436</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9.068"/>
    </inkml:context>
    <inkml:brush xml:id="br0">
      <inkml:brushProperty name="width" value="0.025" units="cm"/>
      <inkml:brushProperty name="height" value="0.025" units="cm"/>
    </inkml:brush>
  </inkml:definitions>
  <inkml:trace contextRef="#ctx0" brushRef="#br0">136 0 7944,'0'0'13201,"-7"9"-11626,-11 13-791,1 0 0,1 2 0,-15 30 0,26-46-632,1 0 0,0 1 1,1 0-1,-1 0 0,2 0 0,-1 0 0,1 0 0,1 0 1,0 1-1,0-1 0,1 0 0,0 1 0,0-1 0,4 18 1,-2-24-132,-1 0 0,1 0 0,0 0 0,0-1 0,1 1 1,-1-1-1,0 1 0,1-1 0,0 0 0,-1 0 0,1 0 1,0 0-1,0-1 0,0 1 0,0-1 0,0 0 0,1 0 1,-1 0-1,0 0 0,1 0 0,-1-1 0,0 1 0,1-1 1,-1 0-1,0 0 0,5-1 0,8 1 51,0 0-1,0-2 1,-1 0-1,20-5 0,-22 4-10,0-1 0,0-1-1,-1-1 1,1 0-1,-1 0 1,0-1 0,-1 0-1,18-16 1,-24 19 20,0 0-1,-1-1 1,0 1 0,0-1 0,0 0 0,0 0-1,-1-1 1,0 1 0,0-1 0,0 1 0,-1-1-1,1 0 1,-1 0 0,-1 0 0,1 0 0,-1-1-1,-1 1 1,1 0 0,-1 0 0,0-12 0,-1 15-51,0 0 1,0 0 0,-1 0 0,1 0-1,-1 0 1,1 0 0,-1 0 0,0 0 0,0 1-1,0-1 1,0 1 0,-1 0 0,1-1-1,-1 1 1,1 0 0,-1 0 0,0 1-1,0-1 1,0 0 0,0 1 0,0 0-1,0 0 1,0 0 0,0 0 0,0 0 0,-1 0-1,1 1 1,-4 0 0,-6-2-52,0 1 1,0 0-1,0 1 1,0 1-1,-25 4 0,27-2-187,0 1-1,0 0 0,0 0 1,0 1-1,1 1 0,0 0 1,0 0-1,0 1 0,-8 8 1,-43 45-7539,30-24-2583</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9.567"/>
    </inkml:context>
    <inkml:brush xml:id="br0">
      <inkml:brushProperty name="width" value="0.025" units="cm"/>
      <inkml:brushProperty name="height" value="0.025" units="cm"/>
    </inkml:brush>
  </inkml:definitions>
  <inkml:trace contextRef="#ctx0" brushRef="#br0">311 1 17457,'0'0'3042,"-77"77"-1632,37-24 127,-5 11 129,1 11-1,3 11-640,8 0-768,11-6-161,14-8-64,8-12 0,11-14-32,22-14-257,9-10-1248,5-10-2691,7-11-5285</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2.323"/>
    </inkml:context>
    <inkml:brush xml:id="br0">
      <inkml:brushProperty name="width" value="0.025" units="cm"/>
      <inkml:brushProperty name="height" value="0.025" units="cm"/>
    </inkml:brush>
  </inkml:definitions>
  <inkml:trace contextRef="#ctx0" brushRef="#br0">0 367 10666,'0'0'11643,"14"-3"-10105,12-6-1162,0-2 0,0 0 1,-1-2-1,-1 0 0,35-26 1,5-8-239,-3-2 1,102-108 0,-162 156-121,-1 0-1,1 0 1,0 0-1,0 0 1,-1 0 0,1 0-1,0 0 1,0 1-1,0-1 1,0 0-1,0 0 1,0 1 0,0-1-1,0 1 1,1-1-1,-1 1 1,0-1 0,2 0-1,-3 18 832,-19 32 461,-20 25 61,18-36-977,1 0 0,3 2 0,-19 58 0,30-55-587,6-43 71,0 1 0,0 0 0,0 0 0,1 0 0,-1 0-1,0 0 1,0-1 0,1 1 0,-1 0 0,1 0 0,-1-1 0,1 1 0,-1 0 0,1 0-1,-1-1 1,1 1 0,0-1 0,-1 1 0,1 0 0,0-1 0,0 1 0,-1-1-1,1 0 1,0 1 0,0-1 0,0 0 0,-1 1 0,1-1 0,0 0 0,0 0-1,0 0 1,0 0 0,0 0 0,0 0 0,0 0 0,-1 0 0,1 0 0,0 0 0,0 0-1,1-1 1,23-7-6412,5-15-3411</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2.664"/>
    </inkml:context>
    <inkml:brush xml:id="br0">
      <inkml:brushProperty name="width" value="0.025" units="cm"/>
      <inkml:brushProperty name="height" value="0.025" units="cm"/>
    </inkml:brush>
  </inkml:definitions>
  <inkml:trace contextRef="#ctx0" brushRef="#br0">90 0 20788,'0'0'2690,"-27"51"-352,12-17-448,5 4-416,-2 2-513,-1 4-577,6-2-320,1 1-160,6-6-1057,0-4-1474,5-11-672,3-10-961,2-10-1698</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3.019"/>
    </inkml:context>
    <inkml:brush xml:id="br0">
      <inkml:brushProperty name="width" value="0.025" units="cm"/>
      <inkml:brushProperty name="height" value="0.025" units="cm"/>
    </inkml:brush>
  </inkml:definitions>
  <inkml:trace contextRef="#ctx0" brushRef="#br0">0 0 17905,'0'0'8936,"60"6"-8583,-19-6-257,10 0-1185,-2 0-2755,-2-2-2818</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3.361"/>
    </inkml:context>
    <inkml:brush xml:id="br0">
      <inkml:brushProperty name="width" value="0.025" units="cm"/>
      <inkml:brushProperty name="height" value="0.025" units="cm"/>
    </inkml:brush>
  </inkml:definitions>
  <inkml:trace contextRef="#ctx0" brushRef="#br0">261 31 14189,'0'0'8222,"-8"-6"-4945,5 4-3106,0-1 0,0 1-1,0 0 1,0 0-1,0 0 1,-1 0 0,1 0-1,-1 1 1,1-1 0,-1 1-1,0 0 1,0 0 0,1 1-1,-1-1 1,0 1 0,0 0-1,0 0 1,1 0-1,-1 0 1,0 1 0,0-1-1,0 1 1,1 0 0,-1 0-1,0 0 1,1 1 0,-6 3-1,1 0-3,0 1 0,0 0 0,1 1 0,0 0 0,0 0 0,-10 15 0,14-17-101,0-1-1,0 1 1,0 0-1,1-1 1,0 1 0,0 0-1,0 1 1,1-1-1,-1 0 1,1 0 0,0 1-1,1-1 1,-1 11-1,2-14-69,-1-1 0,1 1-1,0 0 1,-1-1-1,1 1 1,0-1-1,0 1 1,0-1-1,0 1 1,0-1-1,1 1 1,-1-1-1,0 0 1,1 0-1,-1 0 1,1 0-1,-1 0 1,1 0-1,-1 0 1,1 0-1,-1-1 1,1 1 0,0 0-1,0-1 1,-1 0-1,1 1 1,0-1-1,3 0 1,60 2-1046,-48-2 468,20-3-613,-27 2 817,-1 0 0,1 0-1,0 1 1,11 2 0,-20-2 374,0 1 0,0-1-1,0 1 1,0-1 0,0 1-1,0 0 1,0-1 0,0 1 0,0 0-1,0 0 1,0 0 0,-1 0-1,1 0 1,0 0 0,-1 0-1,1 0 1,0 0 0,-1 0 0,1 0-1,-1 0 1,0 0 0,1 1-1,-1-1 1,0 0 0,0 0-1,0 0 1,0 3 0,1 41 177,-2-29-18,1 12 204,-2-1 0,-1 1-1,-1-1 1,-1 1 0,-1-1-1,-19 47 1,21-64-198,0-1 1,-1 1-1,-1-1 1,0 0 0,0 0-1,-1-1 1,1 0-1,-2 0 1,-9 8-1,12-12-115,-1 0-1,0 0 1,0-1-1,0 0 0,0 0 1,-1 0-1,1-1 1,-1 0-1,1 0 0,-1-1 1,0 0-1,0 0 1,1 0-1,-1-1 1,-11-1-1,15 0-45,-1 0 0,1 0 0,0 0 0,-1 0 0,1-1 0,0 1 0,0-1 0,0 0 0,0 0 0,0 0 0,0 0 0,0-1 0,1 1 0,-1-1 0,1 1 0,0-1 0,0 0 0,0 0 0,0 0 0,0 0 0,1 0 0,0-1 0,-1 1 0,1 0 0,0-1 0,0 1 0,1-1 0,-1-4 0,-1 1 0,1-1 0,0 1 0,1-1 0,-1 1 0,2-1 0,-1 1 0,1-1 0,0 1 0,0-1 0,1 1 0,0 0 0,5-13 0,-1 11-41,-1 1 1,1 1-1,0-1 0,1 1 0,0 0 1,0 0-1,0 1 0,1 0 0,0 0 1,9-4-1,14-7-948,49-19-1,-13 7-1468,-25 8-5309</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3.735"/>
    </inkml:context>
    <inkml:brush xml:id="br0">
      <inkml:brushProperty name="width" value="0.025" units="cm"/>
      <inkml:brushProperty name="height" value="0.025" units="cm"/>
    </inkml:brush>
  </inkml:definitions>
  <inkml:trace contextRef="#ctx0" brushRef="#br0">1 16 18738,'0'0'7847,"88"-3"-6405,-31 3-738,14 0-544,7 0-128,0 0-1537,-6 0-4421,-7-13-13452</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6.874"/>
    </inkml:context>
    <inkml:brush xml:id="br0">
      <inkml:brushProperty name="width" value="0.025" units="cm"/>
      <inkml:brushProperty name="height" value="0.025" units="cm"/>
    </inkml:brush>
  </inkml:definitions>
  <inkml:trace contextRef="#ctx0" brushRef="#br0">0 1 14574,'0'0'6118,"8"2"-6204,26 8 69,-1 1 0,0 2 1,-1 2-1,45 27 0,-23-9 6,87 73-1,-123-90 250,0 1-1,0 0 0,-2 1 0,21 29 0,-30-35-69,0 0 0,0 0 1,-1 0-1,-1 1 0,0 0 0,-1 0 0,0 0 0,-1 1 0,2 21 0,-4-9-100,-1-1-1,-2 1 0,0 0 1,-2-1-1,0 0 1,-2 0-1,-1 0 1,-1 0-1,-1-1 1,-1-1-1,-1 1 1,-25 37-1,4-13-495,-2-2-1,-2-1 1,-2-2-1,-72 64 1,91-91-628,0 0 0,0-2 0,-2 0 0,-32 17 0,-5-9-4106</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3.687"/>
    </inkml:context>
    <inkml:brush xml:id="br0">
      <inkml:brushProperty name="width" value="0.025" units="cm"/>
      <inkml:brushProperty name="height" value="0.025" units="cm"/>
    </inkml:brush>
  </inkml:definitions>
  <inkml:trace contextRef="#ctx0" brushRef="#br0">139 359 15887,'0'0'15295,"-9"-1"-13902,5 0-1376,0 1 0,1-1 0,-1 1 0,1 0 1,-1 1-1,1-1 0,-1 0 0,0 1 0,1 0 0,0 0 1,-1 0-1,1 0 0,-6 4 0,4-2-22,0 1 0,0 0 1,1 0-1,-1 0 0,1 0 0,0 1 0,0 0 1,1 0-1,-6 9 0,6-9 5,-1 1 0,1 1 0,0-1 0,0 0 0,1 1 0,0 0 0,0-1 0,1 1 0,-1 0 0,1 0 0,1 0 0,-1 0 0,2 14 0,0-19 0,-1 0 0,1 0 0,0 0 0,0 0 0,-1 0 0,1 0 0,1 0 0,-1 0 0,0 0 0,0 0 0,1 0 0,-1-1 0,1 1 0,-1 0 0,1-1 0,0 0 0,0 1 0,1 0 0,1 0 0,0-1 0,0 1 0,0-1 0,0 0 0,0 0 0,0-1 0,0 1 0,0-1 0,0 0 0,0 0 0,0 0 0,0-1 0,5 0 0,1-2 0,1 0 0,-1 0 0,0-2 0,1 1 0,-2-1 0,1 0 0,-1-1 0,1 0 0,-2-1 0,1 0 0,-1 0 0,0-1 0,8-10 0,4-5 0,-1 0 0,-2-2 0,24-43 0,-28 44 0,-1 0 0,-2-1 0,0 0 0,-1-1 0,-2 0 0,-1 0 0,-1-1 0,-1 1 0,0-32 0,-3 55 0,-1 1 0,0 0 0,0-1 0,0 1 0,-1 0 0,1-1 0,-1 1 0,1 0 0,-1-1 0,0 1 0,1 0 0,-1 0 0,0 0 0,-1 0 0,1 0 0,0 0 0,0 0 0,-1 0 0,1 0 0,-1 0 0,-2-1 0,1 2 0,1 0 0,0 0 0,0 1 0,-1-1 0,1 1 0,-1 0 0,1-1 0,0 1 0,-1 0 0,1 1 0,-1-1 0,1 0 0,0 1 0,-1-1 0,1 1 0,0 0 0,-1-1 0,1 1 0,0 0 0,0 1 0,0-1 0,-2 2 0,-12 8 0,1 0 0,0 1 0,0 1 0,2 1 0,0 0 0,0 0 0,1 1 0,1 1 0,1 0 0,0 1 0,-8 18 0,17-32 0,0-1 0,-1 1 0,1 1 0,0-1 0,0 0 0,0 0 0,1 0 0,-1 0 0,1 1 0,0-1 0,0 0 0,0 0 0,0 1 0,0-1 0,1 0 0,1 6 0,-1-7 0,1 0 0,0 0 0,-1 0 0,1-1 0,0 1 0,0 0 0,0-1 0,0 1 0,1-1 0,-1 0 0,0 1 0,1-1 0,-1 0 0,0-1 0,1 1 0,-1 0 0,1-1 0,-1 1 0,1-1 0,4 0 0,38 3-127,-34-3 15,1 1 1,-1 0-1,0 0 1,0 1 0,18 5-1,-27-6 88,1 0 0,-1 1 0,1-1 0,-1 0 0,0 1 0,1-1-1,-1 1 1,0 0 0,0 0 0,0 0 0,-1 0 0,1 0 0,0 0 0,-1 0 0,1 1 0,-1-1-1,0 1 1,0-1 0,0 1 0,0-1 0,0 1 0,-1 0 0,1-1 0,-1 1 0,1 0 0,-1-1-1,0 1 1,0 3 0,0 6-478,-2 25-6042,-4-14-4582</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4.843"/>
    </inkml:context>
    <inkml:brush xml:id="br0">
      <inkml:brushProperty name="width" value="0.025" units="cm"/>
      <inkml:brushProperty name="height" value="0.025" units="cm"/>
    </inkml:brush>
  </inkml:definitions>
  <inkml:trace contextRef="#ctx0" brushRef="#br0">299 1 12492,'0'0'3651,"54"44"-1889,-33-17-513,-3 7-288,-5 7 320,-6 8-448,-7 7-481,0 7-224,-10 4-31,-18 4-33,-8 1 32,-10 2-160,-8-7-1057,-4-5-417,-3-12-1601,1-14-1473,2-16-4581</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5.246"/>
    </inkml:context>
    <inkml:brush xml:id="br0">
      <inkml:brushProperty name="width" value="0.025" units="cm"/>
      <inkml:brushProperty name="height" value="0.025" units="cm"/>
    </inkml:brush>
  </inkml:definitions>
  <inkml:trace contextRef="#ctx0" brushRef="#br0">335 15 13613,'-10'-3'1265,"3"0"-1097,1 1 0,-1 0 0,0 1 0,1-1 0,-1 1 0,0 1 0,0-1 0,0 1 0,0 0 1,0 1-1,0 0 0,1 0 0,-1 0 0,0 1 0,1 0 0,-1 0 0,1 0 0,-1 1 0,1 0 0,0 1 0,0-1 0,-8 8 0,0 4-70,1 0 0,1 1 0,0 1 0,1 0 0,1 0 0,1 1 0,1 0 0,0 1 0,-10 37 0,5-3 49,2 2-1,-6 74 1,16-112-265,-3 19 150,1 1-1,2-1 0,2 1 1,7 52-1,-6-80-286,0 1 1,0-1 0,1 0-1,1 0 1,0-1-1,0 1 1,0-1-1,1 0 1,10 13-1,-11-16-242,1 0 0,0-1 0,1 1 0,-1-1 0,1 0 0,0 0 0,0-1 0,0 1 0,0-2 0,1 1 0,-1-1 0,1 1 0,0-2 0,11 3 0,37 0-8840</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5.666"/>
    </inkml:context>
    <inkml:brush xml:id="br0">
      <inkml:brushProperty name="width" value="0.025" units="cm"/>
      <inkml:brushProperty name="height" value="0.025" units="cm"/>
    </inkml:brush>
  </inkml:definitions>
  <inkml:trace contextRef="#ctx0" brushRef="#br0">95 6 18449,'0'0'8376,"10"-1"-7505,-7 0-843,0 0 0,0 0 0,0 1 1,0-1-1,0 1 0,0 0 1,0 0-1,0 0 0,0 0 0,1 1 1,-1-1-1,0 1 0,0 0 1,0 0-1,0 0 0,-1 0 1,1 1-1,0-1 0,0 1 0,-1-1 1,1 1-1,-1 0 0,1 0 1,-1 0-1,0 0 0,0 1 0,0-1 1,0 1-1,0-1 0,-1 1 1,1-1-1,-1 1 0,1 0 1,-1 0-1,0 0 0,0 0 0,0 0 1,-1 0-1,1 4 0,0-2 51,-1 0 0,0 1 0,0-1 0,0 0-1,-1 1 1,1-1 0,-1 0 0,-1 0 0,1 0-1,-1 0 1,0 0 0,0 0 0,0 0 0,-1 0-1,1-1 1,-1 1 0,-1-1 0,-4 6 0,-7 5 213,0 0 0,-2-1 0,-25 16 0,-24 23 443,65-52-733,1 0 1,-1-1 0,0 1-1,0 0 1,1 0-1,-1 0 1,0-1-1,1 1 1,-1 0-1,1 0 1,-1 0 0,1 0-1,-1 0 1,1 0-1,0 0 1,-1 0-1,1 0 1,0 1 0,0 0-1,0-1-4,0-1-1,1 1 1,-1-1-1,0 1 1,1-1-1,-1 1 1,1 0-1,-1-1 1,1 0-1,-1 1 1,1-1-1,-1 1 1,1-1-1,-1 1 1,1-1 0,-1 0-1,1 0 1,0 1-1,-1-1 1,1 0-1,0 0 1,0 1-1,48 2-449,-41-3 275,42-1-1086,112 3-8658,-104 0 2420</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6.010"/>
    </inkml:context>
    <inkml:brush xml:id="br0">
      <inkml:brushProperty name="width" value="0.025" units="cm"/>
      <inkml:brushProperty name="height" value="0.025" units="cm"/>
    </inkml:brush>
  </inkml:definitions>
  <inkml:trace contextRef="#ctx0" brushRef="#br0">1 1 22293,'0'0'7303,"59"15"-7143,-11-15-544,1 0-3075,1-2-2307,-11 1-2754</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6.386"/>
    </inkml:context>
    <inkml:brush xml:id="br0">
      <inkml:brushProperty name="width" value="0.025" units="cm"/>
      <inkml:brushProperty name="height" value="0.025" units="cm"/>
    </inkml:brush>
  </inkml:definitions>
  <inkml:trace contextRef="#ctx0" brushRef="#br0">0 23 16400,'0'0'9673,"59"17"-8744,-9-18-673,7-6-224,6-2-1057,0-1-1986,-1-3-4004</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7.329"/>
    </inkml:context>
    <inkml:brush xml:id="br0">
      <inkml:brushProperty name="width" value="0.025" units="cm"/>
      <inkml:brushProperty name="height" value="0.025" units="cm"/>
    </inkml:brush>
  </inkml:definitions>
  <inkml:trace contextRef="#ctx0" brushRef="#br0">0 313 17040,'5'5'5310,"7"-5"-3370,11-5-504,-1-4-927,-1-1-1,0-1 1,-1 0 0,0-1 0,21-19 0,87-79-362,-121 104-70,38-41 355,-30 30 365,1 1 1,21-17-1,-46 58-369,-13 18-114,3-7-199,-19 51-1,34-76-131,1 0 0,0 1 0,0-1 0,1 1 0,0-1 0,1 1 0,1 0 0,0-1 0,2 16 0,-2-26-86,1 0 1,-1 0-1,0 0 0,1 0 0,-1 0 1,1 0-1,0 0 0,-1 0 0,1 0 1,0 0-1,-1 0 0,1 0 0,0 0 1,0-1-1,0 1 0,0 0 0,0-1 1,0 1-1,0-1 0,0 1 0,0-1 1,0 1-1,0-1 0,0 0 0,0 1 1,0-1-1,1 0 0,-1 0 0,0 0 1,0 0-1,0 0 0,0 0 0,0 0 1,2-1-1,2 1-743,-1-1 0,0 0 1,1 0-1,-1 0 0,0 0 1,1-1-1,7-3 0,17-17-6270</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7.712"/>
    </inkml:context>
    <inkml:brush xml:id="br0">
      <inkml:brushProperty name="width" value="0.025" units="cm"/>
      <inkml:brushProperty name="height" value="0.025" units="cm"/>
    </inkml:brush>
  </inkml:definitions>
  <inkml:trace contextRef="#ctx0" brushRef="#br0">36 39 19538,'0'0'9978,"12"-6"-8307,1 0-1479,1 0-1,0 1 1,0 1 0,1 0 0,17-2-1,-26 5-159,-1 1 0,0-1 0,0 1-1,1 1 1,-1-1 0,0 1 0,1 0 0,-1 0-1,9 3 1,-12-3-27,0 0 0,0 0 0,0 0 0,0 1 0,0-1-1,0 1 1,0-1 0,0 1 0,-1 0 0,1 0 0,-1 0 0,1 0-1,-1 0 1,0 0 0,1 0 0,-1 0 0,0 0 0,-1 1 0,1-1-1,0 0 1,-1 1 0,1 3 0,-1-1-5,0 1 0,0-1 0,0 1 0,-1-1 0,0 1 0,0-1 0,-1 0 0,1 1 0,-1-1 0,0 0 0,-1 0 0,1 0 0,-1-1 0,0 1 0,-4 4 0,-10 13 0,-34 34 0,27-32 0,-5 6 0,-32 39 0,56-63 0,1 0 0,0 0 0,1 0 0,0 0 0,0 0 0,0 1 0,0 0 0,1-1 0,0 1 0,-1 9 0,3-15 0,1 0 0,-1 1 0,0-1 0,1 0 0,-1 0 0,1 0 0,-1 0 0,1 0 0,0 1 0,-1-1 0,1 0 0,0 0 0,0-1 0,0 1 0,0 0 0,0 0 0,0 0 0,0 0 0,0-1 0,0 1 0,0-1 0,0 1 0,0 0 0,0-1 0,1 0 0,-1 1 0,0-1 0,0 0 0,0 0 0,1 1 0,-1-1 0,0 0 0,1 0 0,-1-1 0,1 1 0,60-1 0,-50 1 0,54-10-1176,-23-3-2453,12-9-5019</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8.379"/>
    </inkml:context>
    <inkml:brush xml:id="br0">
      <inkml:brushProperty name="width" value="0.025" units="cm"/>
      <inkml:brushProperty name="height" value="0.025" units="cm"/>
    </inkml:brush>
  </inkml:definitions>
  <inkml:trace contextRef="#ctx0" brushRef="#br0">0 372 7591,'0'0'16266,"12"-7"-14349,34-22-560,-2-3 1,76-70-1,74-100-251,-196 219-967,-13 23 121,-27 52 0,-4 8-12,39-84-232,1 0-1,1 0 0,0 0 0,1 1 1,1-1-1,-1 25 0,4-40-26,0-1 0,0 1 0,0 0 0,0-1 0,0 1 0,1 0 0,-1-1 0,0 1 0,1 0 0,-1-1 0,0 1 0,1-1 0,-1 1 0,1-1 0,-1 1-1,1 0 1,-1-1 0,1 0 0,-1 1 0,1-1 0,-1 1 0,1-1 0,0 0 0,-1 1 0,1-1 0,0 0 0,-1 0 0,1 1 0,0-1 0,-1 0 0,1 0 0,0 0 0,0 0 0,-1 0 0,1 0 0,0 0-1,-1 0 1,1 0 0,0-1 0,0 1 0,-1 0 0,1 0 0,1-1 0,1 0-389,0 0 1,1 0-1,-1 0 0,0 0 0,1-1 1,-1 1-1,0-1 0,5-3 0,13-19-6486,1-8-4469</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8.738"/>
    </inkml:context>
    <inkml:brush xml:id="br0">
      <inkml:brushProperty name="width" value="0.025" units="cm"/>
      <inkml:brushProperty name="height" value="0.025" units="cm"/>
    </inkml:brush>
  </inkml:definitions>
  <inkml:trace contextRef="#ctx0" brushRef="#br0">57 1 25720,'0'0'4613,"-46"64"-2916,38-40-960,6 0-737,2-3 0,0-1 0,12-5-448,7-1-2147,1-6-1697,-3-5-1441,-2-3-3684</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9.095"/>
    </inkml:context>
    <inkml:brush xml:id="br0">
      <inkml:brushProperty name="width" value="0.025" units="cm"/>
      <inkml:brushProperty name="height" value="0.025" units="cm"/>
    </inkml:brush>
  </inkml:definitions>
  <inkml:trace contextRef="#ctx0" brushRef="#br0">172 0 19699,'0'0'6512,"-8"5"-4173,-51 37 162,56-39-2412,-1 0 0,1 0 0,-1 0 0,1 0 0,0 1 0,1 0 0,-1-1 0,1 1 0,-1 0 0,1 0 0,0 1 0,1-1 0,-1 0 0,1 0 0,-1 1 0,1 4 0,2-8-88,1 0 0,-1 0 0,1 0 0,-1 0 0,1 0 0,-1-1 0,1 1 0,0 0 0,-1-1 1,1 0-1,0 1 0,0-1 0,-1 0 0,1 0 0,0 0 0,0 0 0,0 0 0,-1 0 0,1 0 0,2-1 0,0 1-7,8 0-119,3-1-125,-1 1 1,0 1-1,1 0 0,-1 1 0,19 5 0,-30-6 246,-1 0 0,1-1 0,-1 1 0,0 1 0,1-1 0,-1 0 0,0 0 0,0 1 0,0-1 0,0 1 0,0 0 0,0-1 0,-1 1 0,1 0 0,0 0-1,-1 0 1,0 0 0,1 1 0,-1-1 0,0 0 0,0 1 0,0-1 0,0 0 0,-1 1 0,1-1 0,-1 1 0,1-1 0,-1 1 0,0-1 0,0 1 0,0-1 0,0 1 0,-1 0 0,1-1 0,-1 1 0,1-1 0,-3 5-1,1-1 83,-1 0 0,0 0-1,-1 0 1,1-1-1,-1 1 1,-1-1 0,1 0-1,-1 0 1,1 0-1,-1 0 1,-1-1 0,1 0-1,-12 7 1,0-1 141,0-1 1,-1 0-1,-29 10 1,39-16-268,-1-1 1,1 0-1,-1 0 1,-12 1-1,19-3-1,1 0-1,0 0 0,0 0 1,-1 0-1,1 0 0,0 0 1,-1 0-1,1 0 1,0 0-1,-1-1 0,1 1 1,0 0-1,0-1 0,0 1 1,-1-1-1,1 0 0,0 1 1,0-1-1,0 0 0,0 1 1,0-1-1,0 0 0,0 0 1,0 0-1,0 0 0,1 0 1,-1 0-1,0 0 0,0-1 1,1 1-1,-1 0 0,1 0 1,-1 0-1,1-1 0,0 1 1,-1 0-1,1-3 0,0-67-12879,0 24-780</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4.330"/>
    </inkml:context>
    <inkml:brush xml:id="br0">
      <inkml:brushProperty name="width" value="0.025" units="cm"/>
      <inkml:brushProperty name="height" value="0.025" units="cm"/>
    </inkml:brush>
  </inkml:definitions>
  <inkml:trace contextRef="#ctx0" brushRef="#br0">130 63 14510,'0'0'7997,"-2"-9"-3171,1 5-4462,-1 0 1,1 0-1,0 1 1,-1-1 0,0 0-1,0 1 1,0-1-1,0 1 1,-3-4 0,3 6-304,1-1 1,-1 1 0,1 0-1,-1 0 1,0 0 0,1 0-1,-1 0 1,0 0 0,1 1-1,-1-1 1,0 0 0,0 1-1,0 0 1,0-1 0,0 1-1,0 0 1,0 0 0,0 0-1,0 0 1,1 0 0,-1 0-1,0 1 1,0-1 0,0 1-1,0-1 1,0 1 0,1 0-1,-4 1 1,1 1-62,1-1 0,-1 1 0,1 0 0,0 0 0,0 0 0,0 0 0,0 1 0,0-1 0,1 1 0,0-1 0,-1 1 0,1 0 0,1 0 0,-1 0 0,1 0 0,-1 1 0,1-1 0,-1 8 0,0-2 0,1 1 0,0-1 0,0 1 0,1-1 0,0 1 0,4 19 0,-4-28 0,0 0 0,1 0 0,-1 0 0,1 0 0,0-1 0,-1 1 0,1 0 0,0 0 0,0 0 0,0-1 0,0 1 0,1 0 0,-1-1 0,0 0 0,1 1 0,-1-1 0,1 1 0,-1-1 0,1 0 0,0 0 0,-1 0 0,1 0 0,0 0 0,0-1 0,0 1 0,0 0 0,0-1 0,0 1 0,0-1 0,0 0 0,0 0 0,0 0 0,0 0 0,0 0 0,0 0 0,0 0 0,-1-1 0,4 0 0,1 0 0,0-1 0,0 0 0,0 0 0,0-1 0,-1 0 0,1 0 0,-1 0 0,0-1 0,0 1 0,0-1 0,5-5 0,1-4 0,0-1 0,-1 0 0,-1 0 0,0-1 0,-1-1 0,0 1 0,-1-1 0,7-29 0,-23 74 0,-29 94 0,35-108 0,0 0 0,1 1 0,1 0 0,0-1 0,1 1 0,2 18 0,-1-32-10,-1 0-1,1 0 1,0 0 0,-1 0-1,1 0 1,0 0 0,1-1-1,-1 1 1,0 0 0,0-1-1,1 1 1,-1-1 0,1 1-1,-1-1 1,1 0 0,0 1-1,-1-1 1,1 0-1,0 0 1,0 0 0,0-1-1,0 1 1,0 0 0,0-1-1,0 1 1,0-1 0,0 0-1,0 1 1,0-1 0,0 0-1,0 0 1,0-1 0,0 1-1,0 0 1,2-1 0,3 0-253,1 0 0,-1 0 0,0-1 0,0 0 0,0 0 0,0-1 0,0 0 0,11-6 0,15-19-5897,-3-5-4319</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9.439"/>
    </inkml:context>
    <inkml:brush xml:id="br0">
      <inkml:brushProperty name="width" value="0.025" units="cm"/>
      <inkml:brushProperty name="height" value="0.025" units="cm"/>
    </inkml:brush>
  </inkml:definitions>
  <inkml:trace contextRef="#ctx0" brushRef="#br0">0 35 13421,'0'0'9833,"51"-12"-6662,-20 8-1505,3 0-609,6 2-545,3-1-416,4 1-833,-4-3-3074,4 2-2883</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9.813"/>
    </inkml:context>
    <inkml:brush xml:id="br0">
      <inkml:brushProperty name="width" value="0.025" units="cm"/>
      <inkml:brushProperty name="height" value="0.025" units="cm"/>
    </inkml:brush>
  </inkml:definitions>
  <inkml:trace contextRef="#ctx0" brushRef="#br0">1 244 17745,'0'0'3224,"11"-2"-1270,7-4-1524,-1 0 0,1-1 0,-1-1 0,0-1 0,-1 0 0,0-1 0,0-1 0,21-19 0,-4-2 1562,-1-2-1,33-46 0,-80 106-2081,1 1 0,1 0-1,2 1 1,0 0 0,2 1 0,1 0-1,2 0 1,0 1 0,-2 59 0,8-66-4539,0-8-3293</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0.158"/>
    </inkml:context>
    <inkml:brush xml:id="br0">
      <inkml:brushProperty name="width" value="0.025" units="cm"/>
      <inkml:brushProperty name="height" value="0.025" units="cm"/>
    </inkml:brush>
  </inkml:definitions>
  <inkml:trace contextRef="#ctx0" brushRef="#br0">131 1 12492,'-31'9'3241,"-27"8"-733,55-16-2301,0 1 0,-1-1 1,1 1-1,0-1 0,0 1 1,0 0-1,0 0 0,0 0 1,0 1-1,1-1 1,-5 5-1,7-6-181,0-1-1,0 0 1,-1 1 0,1-1-1,0 0 1,0 0 0,0 1-1,0-1 1,0 0 0,0 1-1,0-1 1,0 0 0,0 1-1,0-1 1,0 0 0,0 0-1,0 1 1,0-1 0,0 0 0,0 1-1,0-1 1,0 0 0,0 0-1,1 1 1,-1-1 0,0 0-1,0 1 1,0-1 0,0 0-1,1 0 1,-1 1 0,0-1-1,0 0 1,0 0 0,1 0-1,-1 0 1,0 1 0,1-1-1,-1 0 1,0 0 0,0 0-1,1 0 1,-1 0 0,0 0-1,1 1 1,17 2 365,-17-3-346,79 5 879,1-3 0,156-19 0,-130 7-140,594-29 548,852 62 0,-1451-16-1090,0 1 617,140-8-1,-241 0-918,0 0 1,0 0-1,0 0 1,0 0-1,0 0 1,0-1-1,0 1 1,0 0 0,0-1-1,0 1 1,-1-1-1,1 1 1,0-1-1,0 1 1,0-1-1,-1 0 1,1 1-1,0-1 1,1-1-1,-2 1-170,0 0-1,1 0 0,-1 1 0,0-1 1,0 0-1,0 0 0,1 0 1,-1 0-1,0 0 0,0 1 1,0-1-1,0 0 0,-1 0 0,1 0 1,0 0-1,0 0 0,0 1 1,-1-1-1,1 0 0,0 0 1,-1 0-1,1 1 0,-1-2 1,-15-15-6305</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0.904"/>
    </inkml:context>
    <inkml:brush xml:id="br0">
      <inkml:brushProperty name="width" value="0.025" units="cm"/>
      <inkml:brushProperty name="height" value="0.025" units="cm"/>
    </inkml:brush>
  </inkml:definitions>
  <inkml:trace contextRef="#ctx0" brushRef="#br0">1 313 14286,'0'0'16890,"12"-2"-15988,7-4-825,0 0-1,-1-1 1,0-1-1,0-1 1,-1 0-1,0-2 1,-1 1-1,20-18 1,193-164-77,-216 182 0,3-3 0,-15 13 0,-1 0 0,0 0 0,0-1 0,0 1 0,0 0 0,1 0 0,-1 0 0,0 0 0,0 0 0,0 0 0,1 0 0,-1 0 0,0 0 0,0 0 0,0 0 0,1 0 0,-1 0 0,0 0 0,0 0 0,0 0 0,1 0 0,-1 0 0,0 0 0,0 0 0,0 0 0,1 1 0,-1-1 0,0 0 0,0 0 0,0 0 0,0 0 0,0 0 0,1 0 0,-1 1 0,0-1 0,0 0 0,0 0 0,0 0 0,0 0 0,0 1 0,1-1 0,-1 0 0,0 0 0,0 0 0,0 1 0,0-1 0,0 0 0,0 0 0,0 0 0,0 1 0,0-1 0,0 0 0,0 0 0,0 0 0,0 1 0,0-1 0,0 0 0,0 0 0,0 0 0,-1 1 0,0 11 0,-6 7 0,0 1 0,-1-1 0,-15 27 0,15-34 0,1 1 0,0 0 0,1 1 0,1 0 0,0 0 0,1 0 0,0 0 0,1 1 0,-1 17 0,4-31-42,0 0-1,1 0 1,-1 0-1,0 0 1,1 0 0,-1 0-1,0 0 1,1 0-1,-1 0 1,1 0-1,0-1 1,-1 1 0,1 0-1,0 0 1,-1 0-1,1-1 1,0 1 0,0 0-1,0-1 1,-1 1-1,1-1 1,0 1-1,0-1 1,0 1 0,0-1-1,0 0 1,0 1-1,0-1 1,0 0 0,0 0-1,0 0 1,0 0-1,0 0 1,0 0-1,1 0 1,-1 0 0,0 0-1,0 0 1,0-1-1,1 0 1,48-12-4460,-7-11-2800,8-9-4011</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1.231"/>
    </inkml:context>
    <inkml:brush xml:id="br0">
      <inkml:brushProperty name="width" value="0.025" units="cm"/>
      <inkml:brushProperty name="height" value="0.025" units="cm"/>
    </inkml:brush>
  </inkml:definitions>
  <inkml:trace contextRef="#ctx0" brushRef="#br0">171 1 21524,'-11'8'2894,"-12"9"-1089,1 2 1,-32 34-1,48-47-1630,0 1-1,0 0 0,1 0 0,0 0 1,0 0-1,1 1 0,0 0 1,0 0-1,1 0 0,0 0 0,1 0 1,-1 1-1,2-1 0,-1 1 1,0 10-1,2-17-186,1 0-1,-1 0 1,0 0 0,1 0-1,-1 0 1,1-1 0,0 1 0,-1 0-1,1 0 1,0 0 0,0-1-1,0 1 1,1 0 0,-1-1 0,0 1-1,0-1 1,1 1 0,-1-1-1,1 0 1,0 0 0,2 2 0,0-1-45,1 0-1,0 0 1,-1 0 0,1 0 0,0-1 0,0 0 0,0 0 0,8 0 0,-3 0-55,0-1 1,0-1-1,0 1 0,0-1 1,0-1-1,0 0 1,0-1-1,15-5 1,-17 3 178,-1 0 1,1 0 0,-1 0 0,0-1 0,0 0-1,-1-1 1,1 1 0,-2-1 0,1 0 0,-1-1 0,0 0-1,0 1 1,-1-1 0,0-1 0,-1 1 0,1-1-1,-2 1 1,1-1 0,-1 0 0,-1 0 0,1 0 0,-2 0-1,1 0 1,-1 0 0,0 0 0,-2-10 0,1 17-64,0-1 0,-1 0 0,1 0 0,0 1 1,-1-1-1,0 1 0,1-1 0,-1 1 1,0 0-1,0-1 0,0 1 0,-1 0 0,1 0 1,0 1-1,-1-1 0,1 0 0,-1 1 1,0 0-1,1-1 0,-1 1 0,0 0 1,0 0-1,0 1 0,0-1 0,0 1 0,0-1 1,0 1-1,0 0 0,-4 0 0,4 0-11,0 0 1,0 0-1,1 0 0,-1 0 0,0 0 0,0 1 0,0-1 1,0 1-1,1 0 0,-1-1 0,0 2 0,1-1 0,-1 0 0,1 0 1,-1 1-1,1-1 0,-1 1 0,1 0 0,0 0 0,0 0 1,0 0-1,0 0 0,0 0 0,0 0 0,1 1 0,-1-1 1,1 1-1,0-1 0,-1 1 0,0 4 0,2-6-120,0 0 0,0 0 0,0 0 0,0 1 0,0-1 0,1 0 0,-1 0 0,0 0 0,1 0 0,-1 0 0,0 0 0,1 0 0,0 0 0,-1 0 0,1 0 0,-1 0 0,1 0 0,0-1 0,0 1 0,0 0 0,-1 0 0,1-1 0,0 1 0,0 0 0,0-1 0,0 1 0,0-1 0,0 1 0,0-1 0,0 0 0,0 1 0,0-1 0,1 0 0,-1 0 0,2 0 0,48 4-4959,-42-4 3790,40 0-5372</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1.559"/>
    </inkml:context>
    <inkml:brush xml:id="br0">
      <inkml:brushProperty name="width" value="0.025" units="cm"/>
      <inkml:brushProperty name="height" value="0.025" units="cm"/>
    </inkml:brush>
  </inkml:definitions>
  <inkml:trace contextRef="#ctx0" brushRef="#br0">271 1 21364,'-12'2'3588,"-8"3"-2804,0 1 1,0 0 0,1 2 0,-1 0-1,-33 21 1,45-25-612,1 1-1,-1 0 1,1 1-1,0-1 1,0 1 0,0 0-1,1 1 1,0 0 0,1 0-1,-1 0 1,1 1-1,0-1 1,1 1 0,0 0-1,0 1 1,1-1-1,-4 15 1,7-21-173,0 0 0,-1 0 0,1-1 0,0 1 0,0 0 0,1 0 0,-1 0 0,0 0 0,1-1 0,-1 1 0,1 0 0,-1 0 0,1-1 0,0 1 0,-1 0 0,1-1 0,0 1 0,0-1 0,0 1 0,1-1 0,-1 1 0,0-1 0,2 2 0,1-1 0,-1 0 0,1 0 0,0 0 0,-1-1 0,1 1 0,0-1 0,0 0 0,0 0 0,0 0 0,5 0 0,6 0 0,-1-1 0,0-1 0,0 0 0,0 0 0,18-5 0,-15 1 0,-1 0 0,0-1 0,-1-1 0,1 0 0,-1-1 0,-1-1 0,1 0 0,-2-1 0,1-1 0,-1 0 0,-1 0 0,0-1 0,11-16 0,-21 26 0,0 0 0,-1 0 0,0 0 0,1 0 0,-1 0 0,0 0 0,0-1 0,0 1 0,0 0 0,-1-1 0,1 1 0,-1-1 0,1 1 0,-1-1 0,0 1 0,0-1 0,0 1 0,0-1 0,0 1 0,-1-1 0,0-3 0,0 4 0,-1 0 0,1 0 0,-1 0 0,0 0 0,0 0 0,1 0 0,-1 1 0,0-1 0,-1 0 0,1 1 0,0 0 0,0-1 0,-1 1 0,1 0 0,0 0 0,-6-1 0,-10-2 0,0 1 0,0 1 0,0 0 0,-27 2 0,39 0 0,2 0-6,-39 1-2970,14 4-5370,13 0-13061</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1.039"/>
    </inkml:context>
    <inkml:brush xml:id="br0">
      <inkml:brushProperty name="width" value="0.025" units="cm"/>
      <inkml:brushProperty name="height" value="0.025" units="cm"/>
    </inkml:brush>
  </inkml:definitions>
  <inkml:trace contextRef="#ctx0" brushRef="#br0">1 0 16047,'0'0'1986,"59"10"256,-18-2-224,6 1-1025,1 1-288,1 0-289,-1-2-320,-6 0-512,-7-4-2371,-7-4-2818,-11 0-6631</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1.380"/>
    </inkml:context>
    <inkml:brush xml:id="br0">
      <inkml:brushProperty name="width" value="0.025" units="cm"/>
      <inkml:brushProperty name="height" value="0.025" units="cm"/>
    </inkml:brush>
  </inkml:definitions>
  <inkml:trace contextRef="#ctx0" brushRef="#br0">0 17 18610,'0'0'2786,"75"9"-1216,-17-9-705,12 0-321,10-4-448,0-3-416,-2-1-3364,-6 2-6501</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3.183"/>
    </inkml:context>
    <inkml:brush xml:id="br0">
      <inkml:brushProperty name="width" value="0.025" units="cm"/>
      <inkml:brushProperty name="height" value="0.025" units="cm"/>
    </inkml:brush>
  </inkml:definitions>
  <inkml:trace contextRef="#ctx0" brushRef="#br0">1 217 10698,'0'0'16987,"9"3"-15743,-5-2-1143,-1 1 0,1-1 1,0-1-1,0 1 0,0 0 0,0-1 1,0 0-1,1 0 0,-1 0 1,0 0-1,0-1 0,0 0 1,5-1-1,2-2 74,0-1 1,0 0-1,-1 0 1,15-11-1,27-20-16,-2-3-1,74-73 0,-142 156-430,-1-12 318,-2 3-2,-19 43-1,36-69-53,0 0-1,0 1 0,2-1 1,-1 1-1,1-1 0,0 1 1,1 0-1,0 0 0,1 0 1,1 13-1,-1-22-39,0 0-1,0 0 1,0 0-1,1 0 1,-1 0-1,0 0 1,1 0-1,-1 0 1,1 0-1,-1 0 1,1 0-1,-1 0 1,1 0-1,0 0 1,0 0-1,-1 0 1,1-1-1,0 1 1,0 0 0,0-1-1,0 1 1,0 0-1,0-1 1,0 1-1,2 0 1,0-1-220,-1 1 1,1-1-1,0 0 1,0 0 0,0 0-1,0 0 1,0 0-1,0 0 1,5-2 0,1-1-976,-1 1 1,0-1 0,0-1 0,0 0-1,-1 0 1,9-6 0,19-19-7073</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3.521"/>
    </inkml:context>
    <inkml:brush xml:id="br0">
      <inkml:brushProperty name="width" value="0.025" units="cm"/>
      <inkml:brushProperty name="height" value="0.025" units="cm"/>
    </inkml:brush>
  </inkml:definitions>
  <inkml:trace contextRef="#ctx0" brushRef="#br0">35 40 20147,'0'0'8547,"10"-6"-6967,-2 1-1388,1 1 0,0 0 1,1 0-1,-1 0 0,1 1 0,-1 1 0,1-1 0,0 2 1,0-1-1,10 1 0,-16 1-164,7-1 10,0 1 0,0 1-1,-1 0 1,1 0-1,15 5 1,-24-6-40,-1 1 0,1-1 0,0 1 0,-1 0-1,1 0 1,0-1 0,-1 1 0,1 0 0,-1 1 0,0-1 0,1 0 0,-1 0 0,0 1-1,0-1 1,1 0 0,-1 1 0,0-1 0,0 1 0,-1-1 0,1 1 0,0 0 0,-1-1 0,1 1-1,-1 0 1,1 0 0,-1-1 0,0 1 0,1 0 0,-1 0 0,0 0 0,0-1 0,-1 1-1,1 0 1,0 0 0,0 0 0,-1-1 0,1 1 0,-1 0 0,0-1 0,1 1 0,-3 2-1,0 3 10,-1 0 0,1-1-1,-2 0 1,1 1-1,-1-1 1,0-1-1,0 1 1,-9 7-1,-55 40 94,40-33-61,7-4-26,-44 35-6,63-49-8,0 1 1,1-1 0,-1 1 0,0 0 0,1 0-1,0 0 1,0 0 0,0 1 0,0-1 0,0 1-1,1-1 1,-1 1 0,1-1 0,0 1-1,0 0 1,0 6 0,1-9 0,0 0 0,0 0 0,1-1 0,-1 1 0,0 0 0,1 0 0,-1 0 0,1 0 0,-1-1 0,1 1 0,-1 0 0,1 0 0,-1-1 0,1 1 0,0-1 0,-1 1 0,1 0 0,0-1 0,0 1 0,-1-1 0,1 0 0,0 1 0,0-1 0,0 0 0,0 1 0,0-1 0,0 0 0,-1 0 0,1 0 0,2 0 0,34 2 0,-29-2 0,124-6-2608,1-12-3731,-81 9-2171</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5.667"/>
    </inkml:context>
    <inkml:brush xml:id="br0">
      <inkml:brushProperty name="width" value="0.025" units="cm"/>
      <inkml:brushProperty name="height" value="0.025" units="cm"/>
    </inkml:brush>
  </inkml:definitions>
  <inkml:trace contextRef="#ctx0" brushRef="#br0">95 277 9577,'8'-15'2787,"1"-3"-1922,48-97 4488,-51 101-3877,0-1 1,-1 0 0,0 0-1,-1 0 1,-1 0-1,2-24 1,-17 59 770,-10 29-2064,2 0 0,3 2-1,2 0 1,-14 87-1,18-56 48,3 0-1,5 111 1,3-191-230,-1 3 0,2 0 0,-1 0 0,0 0 0,1 0 0,0 0 0,0 0 0,3 8 0,2-44 0,-7 7 0,-2 1 0,-1-1 0,-1 1 0,-1 0 0,-1 0 0,-1 1 0,-1 0 0,-20-37 0,22 45 0,7 13 0,0 1 0,0 0 0,0-1 0,0 1 0,0 0 0,0 0 0,1-1 0,-1 1 0,0 0 0,0 0 0,0-1 0,0 1 0,0 0 0,1 0 0,-1-1 0,0 1 0,0 0 0,0 0 0,1-1 0,-1 1 0,0 0 0,0 0 0,1 0 0,-1 0 0,0 0 0,0-1 0,1 1 0,-1 0 0,0 0 0,1 0 0,-1 0 0,0 0 0,1 0 0,-1 0 0,0 0 0,0 0 0,1 0 0,-1 0 0,0 0 0,1 0 0,-1 0 0,0 0 0,1 1 0,16-1 0,-17 0 0,15 2-113,0-2 0,0 0-1,0 0 1,0-1 0,0-1 0,0-1 0,0 0 0,-1-1-1,19-7 1,-24 7 38,1-1-1,-1 0 1,-1-1-1,1 0 1,-1 0 0,0-1-1,-1 0 1,1 0-1,-1-1 1,-1 0-1,0 0 1,0-1-1,0 1 1,6-17 0,-3 5 134,-1-1 0,-1 0 0,-1 0 0,6-40 0,1-80-160,-13 128-61,-4 44 345,-1 1 0,-2-1 1,-14 40-1,9-33 515,-11 66 1,19-84-687,2 1 1,0-1 0,1 1-1,1 0 1,1 0 0,0-1-1,6 24 1,-6-42-13,-1-1 0,1 1 0,-1 0 0,1 0 0,0-1 0,0 1 0,0 0 0,0-1 0,0 1 0,1-1 0,-1 1 0,3 1 0,-4-2 0,1-1 0,0 0 0,-1 1 0,1-1 0,0 0 0,-1 1 0,1-1 0,0 0 0,0 0 0,-1 0 0,1 0 0,0 0 0,0 0 0,-1 0 0,1 0 0,0 0 0,0 0 0,-1 0 0,1 0 0,0-1 0,0 1 0,0 0 0,1-2 0,1 1 0,-1-1 0,0 0 0,0 0 0,0 1 0,-1-1 0,1 0 0,0-1 0,-1 1 0,1 0 0,-1 0 0,0-1 0,1 1 0,-1-1 0,1-4 0,5-17 0,-1 0 0,-2 0 0,0 0 0,1-40 0,-8 86 0,2-16 0,0 0 0,0 1 0,1-1 0,0 0 0,0 0 0,2 9 0,-2-13 0,1 0 0,-1 0 0,1 0 0,0 0 0,0 0 0,0 0 0,0-1 0,0 1 0,0 0 0,0-1 0,0 1 0,1-1 0,-1 1 0,1-1 0,-1 0 0,1 0 0,0 1 0,-1-1 0,1 0 0,0-1 0,0 1 0,0 0 0,-1 0 0,1-1 0,0 1 0,3 0 0,1 0 0,0 0 0,0-1 0,0 0 0,0 0 0,0 0 0,0 0 0,0-1 0,-1 0 0,1 0 0,0-1 0,0 0 0,-1 0 0,1 0 0,-1 0 0,0-1 0,0 0 0,0 0 0,0-1 0,0 1 0,7-8 0,-4 3 0,1-2 0,-2 1 0,1-1 0,-2 0 0,1 0 0,-1-1 0,-1 1 0,0-2 0,5-12 0,-22 113 0,10-77 0,-1-1 0,1 1 0,1-1 0,-1 1 0,2 0 0,0-1 0,0 1 0,1 0 0,0-1 0,4 14 0,-5-24-14,1 0 1,-1 0-1,0 0 1,1-1-1,0 1 0,-1 0 1,1 0-1,-1-1 1,1 1-1,0 0 1,-1-1-1,1 1 0,0-1 1,0 1-1,0-1 1,-1 1-1,1-1 0,0 1 1,0-1-1,0 0 1,0 1-1,0-1 1,0 0-1,0 0 0,0 0 1,0 0-1,-1 0 1,1 0-1,0 0 0,0 0 1,0 0-1,0 0 1,0-1-1,0 1 1,0 0-1,0-1 0,0 1 1,0 0-1,-1-1 1,1 1-1,0-1 0,0 1 1,-1-1-1,1 0 1,0 1-1,-1-1 0,1 0 1,0 0-1,0-1 1,3-2-555,0 0 1,0-1 0,0 1 0,-1-1 0,0 0-1,5-9 1,5-23-7947</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4.112"/>
    </inkml:context>
    <inkml:brush xml:id="br0">
      <inkml:brushProperty name="width" value="0.025" units="cm"/>
      <inkml:brushProperty name="height" value="0.025" units="cm"/>
    </inkml:brush>
  </inkml:definitions>
  <inkml:trace contextRef="#ctx0" brushRef="#br0">1 200 12075,'0'0'11894,"7"-9"-10127,175-172 1698,-165 172-2168,-18 23-654,-23 36-11,20-43-375,-2 6-151,-41 88 365,42-90-520,2 1 0,-1 0 1,2 0-1,-1 0 0,2 0 1,-1 0-1,2 12 0,0-23-33,0 0-1,0-1 1,1 1-1,-1 0 1,0-1-1,1 1 1,-1-1-1,1 1 1,-1 0-1,1-1 1,-1 1-1,1-1 1,-1 0-1,1 1 1,-1-1-1,1 1 1,0-1-1,-1 0 1,1 1-1,0-1 1,-1 0-1,1 0 1,0 1-1,0-1 1,-1 0-1,1 0 1,0 0-1,-1 0 1,1 0-1,0 0 1,0 0-1,-1 0 1,1 0-1,0-1 1,-1 1-1,1 0 1,0 0-1,-1-1 1,2 0-1,30-11-6861,-10-7-1288</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4.437"/>
    </inkml:context>
    <inkml:brush xml:id="br0">
      <inkml:brushProperty name="width" value="0.025" units="cm"/>
      <inkml:brushProperty name="height" value="0.025" units="cm"/>
    </inkml:brush>
  </inkml:definitions>
  <inkml:trace contextRef="#ctx0" brushRef="#br0">84 1 11883,'0'0'10762,"-57"71"-8455,44-48 31,5 0-641,3-4-1024,5-4-609,2-4-288,14-10-1794,13-1-608,-2-13-1602,3-12-3620</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4.796"/>
    </inkml:context>
    <inkml:brush xml:id="br0">
      <inkml:brushProperty name="width" value="0.025" units="cm"/>
      <inkml:brushProperty name="height" value="0.025" units="cm"/>
    </inkml:brush>
  </inkml:definitions>
  <inkml:trace contextRef="#ctx0" brushRef="#br0">117 68 17136,'0'0'10944,"-2"6"-10875,0-2-61,1 1 1,0-1-1,0 0 0,0 0 0,1 1 0,0-1 0,-1 0 0,1 1 1,1-1-1,-1 0 0,1 1 0,-1-1 0,1 0 0,0 0 0,1 0 0,-1 0 1,1 0-1,0 0 0,0 0 0,4 6 0,-2-4 123,-1 0 0,0 1 0,0-1-1,0 1 1,-1 0 0,0 0 0,0 0 0,0 0 0,-1 0-1,-1 0 1,1 0 0,-1 0 0,-1 10 0,1-14-109,-1 0 1,1 0-1,-1 0 0,0 0 1,0-1-1,0 1 1,0 0-1,-1-1 0,1 1 1,-1-1-1,1 0 1,-1 1-1,0-1 0,0 0 1,0 0-1,0 0 1,-1 0-1,1 0 0,0-1 1,-1 1-1,1-1 1,-1 1-1,1-1 0,-1 0 1,0 0-1,0 0 1,1 0-1,-1-1 1,0 1-1,0-1 0,0 0 1,0 0-1,0 0 1,-3 0-1,3 0-9,-1 0 1,0 0-1,0 0 1,0-1-1,0 1 1,0-1-1,1 0 1,-1 0-1,0-1 1,1 1-1,-1-1 1,-3-2-1,5 3-180,0-1 1,0 0-1,0-1 1,0 1-1,0 0 0,0-1 1,1 1-1,0-1 1,-1 1-1,1-1 0,0 1 1,0-1-1,0 0 0,1 0 1,-1 1-1,1-1 1,-1-6-1,-1-24-4328,2-6-2434</inkml:trace>
  <inkml:trace contextRef="#ctx0" brushRef="#br0" timeOffset="1">76 0 19186,'0'0'9097,"55"8"-7752,-28-8-768,1 0-417,6 0-128,0 0-1249,-4 0-2819,0-2-3908</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5.142"/>
    </inkml:context>
    <inkml:brush xml:id="br0">
      <inkml:brushProperty name="width" value="0.025" units="cm"/>
      <inkml:brushProperty name="height" value="0.025" units="cm"/>
    </inkml:brush>
  </inkml:definitions>
  <inkml:trace contextRef="#ctx0" brushRef="#br0">0 168 18610,'0'0'12347,"12"2"-11477,-5-1-838,-1 0 1,1-1-1,0 1 0,-1-1 0,1-1 0,0 1 0,0-1 0,-1-1 0,1 1 0,-1-1 0,1 0 0,-1 0 0,0-1 0,0 0 0,0 0 0,0-1 0,0 1 0,6-6 0,18-17 36,31-34 1,-11 9 2,-45 51-195,-7 12 191,-9 15 92,11-26-177,-45 95 229,42-87-420,0-1 0,0 1 1,1 0-1,0 0 0,1 1 0,0-1 0,1 0 0,0 0 0,1 13 1,5-11-4533,8-8-3688</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5.806"/>
    </inkml:context>
    <inkml:brush xml:id="br0">
      <inkml:brushProperty name="width" value="0.025" units="cm"/>
      <inkml:brushProperty name="height" value="0.025" units="cm"/>
    </inkml:brush>
  </inkml:definitions>
  <inkml:trace contextRef="#ctx0" brushRef="#br0">0 3 10442,'0'0'7196,"11"2"-5466,158 7 3027,103-14-2020,-94 1-1450,951 29-881,-223-6-577,-891-18 164,31-2 32,-44 1-21,0-1 1,0 1-1,1 0 0,-1-1 0,0 1 1,0-1-1,0 0 0,0 0 0,0 0 0,0 0 1,0 0-1,0 0 0,0 0 0,-1 0 0,4-3 1,-6-7-1125,-14 0-4812,11 9 3567,-9-7-6791</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6.319"/>
    </inkml:context>
    <inkml:brush xml:id="br0">
      <inkml:brushProperty name="width" value="0.025" units="cm"/>
      <inkml:brushProperty name="height" value="0.025" units="cm"/>
    </inkml:brush>
  </inkml:definitions>
  <inkml:trace contextRef="#ctx0" brushRef="#br0">0 251 11787,'0'0'13474,"15"-4"-11023,21-9-1743,0-1 1,-1-2 0,40-25-1,23-23-436,59-34 17,-178 144 52,12-33-303,0 0 0,1 1 0,0 0 0,1 0 0,1 1 0,0 0-1,1 0 1,1 1 0,0 0 0,-3 29 0,8-44-94,-1 0-1,0 1 1,0-1 0,1 1 0,-1-1 0,0 0-1,1 1 1,-1-1 0,1 0 0,0 0 0,0 0-1,-1 1 1,1-1 0,0 0 0,0 0 0,0 0-1,0 0 1,0 0 0,0 0 0,0-1 0,0 1-1,1 0 1,-1 0 0,0-1 0,0 1 0,1-1-1,-1 1 1,0-1 0,1 1 0,-1-1 0,0 0-1,1 0 1,-1 0 0,1 0 0,-1 0-1,0 0 1,1 0 0,-1 0 0,1-1 0,-1 1-1,2-1 1,5 0-1083,0 0-1,0-1 1,0 0-1,0-1 0,13-6 1,18-14-4125,1-6-2690</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6.695"/>
    </inkml:context>
    <inkml:brush xml:id="br0">
      <inkml:brushProperty name="width" value="0.025" units="cm"/>
      <inkml:brushProperty name="height" value="0.025" units="cm"/>
    </inkml:brush>
  </inkml:definitions>
  <inkml:trace contextRef="#ctx0" brushRef="#br0">153 9 21140,'-10'5'1367,"4"-1"-1155,-17 10 2118,-35 31 1,53-42-2094,0 1 1,0 0 0,1 1-1,0-1 1,0 1-1,0 0 1,1 0 0,-1 0-1,1 0 1,0 1-1,1-1 1,-1 1 0,1 0-1,0 0 1,-1 7-1,3-12-237,0 0 0,0 0-1,0 1 1,0-1 0,1 0-1,-1 0 1,0 0-1,0 0 1,1 1 0,-1-1-1,1 0 1,-1 0-1,1 0 1,-1 0 0,1 0-1,0 0 1,0 0 0,-1 0-1,1-1 1,0 1-1,0 0 1,0 0 0,0-1-1,1 2 1,2 0 13,-1-1 0,0 0 0,1 1 1,-1-1-1,1 0 0,0-1 0,-1 1 1,5 0-1,2-1 36,0 0 1,0 0-1,0-1 0,0-1 1,14-3-1,-18 3-8,0 0 0,0-1-1,0 0 1,0 0 0,-1 0-1,1-1 1,-1 0 0,0 0-1,0 0 1,-1-1 0,1 1-1,-1-1 1,0 0 0,0-1-1,-1 1 1,1 0 0,-1-1-1,0 0 1,-1 0 0,1 0 0,-1 0-1,-1 0 1,1-1 0,-1 1-1,0 0 1,0-1 0,-1 1-1,0-10 1,-1 13-98,0 1 0,-1 0 0,1-1-1,0 1 1,-1 0 0,0-1 0,1 1 0,-1 0 0,0 0-1,0 0 1,0 1 0,0-1 0,-1 0 0,1 1 0,0 0-1,-1-1 1,1 1 0,-1 0 0,1 0 0,-1 0 0,0 1-1,1-1 1,-1 1 0,0-1 0,0 1 0,1 0 0,-1 0-1,0 0 1,-4 1 0,4-1-33,1 0-1,0 0 1,0 0 0,-1 0 0,1 0-1,0 0 1,0 1 0,-1-1-1,1 1 1,0 0 0,0-1 0,0 1-1,0 0 1,0 0 0,0 1-1,0-1 1,0 0 0,0 1 0,1-1-1,-1 1 1,0-1 0,1 1-1,-1 0 1,1 0 0,0-1 0,0 1-1,-1 0 1,1 0 0,0 1 0,1-1-1,-1 0 1,0 0 0,1 0-1,-1 0 1,1 1 0,-1 3 0,2-5-212,-1 0 0,0 1 0,1-1 0,-1 0 0,1 0 1,-1 0-1,1 1 0,-1-1 0,1 0 0,0 0 1,0 0-1,-1 0 0,1 0 0,0 0 0,0 0 1,0 0-1,0-1 0,0 1 0,0 0 0,0 0 1,1-1-1,-1 1 0,0-1 0,0 1 0,0-1 1,1 0-1,1 1 0,22 6-5763</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7.039"/>
    </inkml:context>
    <inkml:brush xml:id="br0">
      <inkml:brushProperty name="width" value="0.025" units="cm"/>
      <inkml:brushProperty name="height" value="0.025" units="cm"/>
    </inkml:brush>
  </inkml:definitions>
  <inkml:trace contextRef="#ctx0" brushRef="#br0">253 60 16848,'0'0'7682,"-9"-5"-4500,3 2-2954,-1 0 1,0 0-1,0 1 1,-1 0-1,1 0 1,0 1 0,-1 0-1,1 0 1,-1 0-1,1 1 1,-1 1 0,1-1-1,-1 1 1,1 0-1,0 1 1,-1 0-1,1 0 1,0 0 0,0 1-1,0 0 1,-8 5-1,7-2-224,0 0 1,1 0-1,0 1 0,0 0 0,1 0 0,-1 0 1,-8 15-1,13-19-5,1 0 1,-1-1 0,1 1 0,0 0-1,0 0 1,0 0 0,0 0 0,0 0-1,1 0 1,-1 0 0,1 0 0,0 5-1,0-6 1,1-1 0,-1 1 0,1 0 0,-1 0 0,1-1 0,0 1-1,0-1 1,0 1 0,0 0 0,0-1 0,0 0 0,0 1 0,0-1-1,0 0 1,1 1 0,-1-1 0,1 0 0,-1 0 0,1 0 0,-1 0-1,1-1 1,-1 1 0,3 1 0,5 1 0,0 0 0,0-1 0,0 0 0,1-1 0,-1 1 0,0-2 0,1 1 0,-1-2 0,0 1 0,1-1 0,-1 0 0,0-1 0,1 0 0,14-6 0,-14 5 0,1-2 0,-1 1 0,0-1 0,0-1 0,-1 0 0,0 0 0,0-1 0,0 0 0,-1 0 0,0-1 0,0 0 0,7-10 0,-13 16 0,0-1 0,0 0 0,0 1 0,-1-1 0,1 0 0,-1 0 0,1 0 0,-1 0 0,0 0 0,0 0 0,0-1 0,-1 1 0,1 0 0,-1 0 0,0-1 0,0 1 0,0 0 0,0-1 0,0 1 0,-1 0 0,1 0 0,-1-1 0,0 1 0,-1-3 0,0 3 0,-1 0 0,1 1 0,0-1 0,-1 1 0,0 0 0,1-1 0,-1 1 0,0 0 0,0 1 0,0-1 0,-1 0 0,1 1 0,0 0 0,0 0 0,-1 0 0,1 0 0,-1 0 0,1 1 0,-1 0 0,1-1 0,-7 2 0,6-2-194,0 1 1,-1 0-1,1 1 1,0-1-1,0 1 1,0 0-1,-8 2 0,10-2-24,1-1 0,0 1 1,0 0-1,0-1 0,0 1 0,0 0 0,0 0 0,0 0 0,0 0 0,0 0 0,0 0 0,0 0 0,1 1 0,-1-1 0,0 0 0,1 0 0,-2 3 0,1 3-8179</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7.814"/>
    </inkml:context>
    <inkml:brush xml:id="br0">
      <inkml:brushProperty name="width" value="0.025" units="cm"/>
      <inkml:brushProperty name="height" value="0.025" units="cm"/>
    </inkml:brush>
  </inkml:definitions>
  <inkml:trace contextRef="#ctx0" brushRef="#br0">334 3 6854,'0'0'12044,"-8"-2"-10352,4 2-1595,1 0 1,0 0-1,-1 0 0,1 0 0,0 0 1,-1 1-1,1-1 0,0 1 0,-1 0 1,1 0-1,0 0 0,0 0 0,0 1 0,0-1 1,0 1-1,-4 3 0,-2 2 160,0 1-1,0 1 1,1 0 0,-10 13-1,-7 11 120,1 0-1,1 1 1,2 2 0,2 0-1,1 1 1,2 1-1,1 0 1,3 1 0,1 1-1,1 0 1,3 0-1,1 1 1,-1 61 0,7-89-426,1-1 1,0 0 0,0 0 0,1 0 0,1 0 0,0 0 0,1 0 0,0 0 0,1-1 0,0 0 0,1 0 0,0 0 0,0-1 0,1 0-1,1 0 1,0-1 0,0 0 0,1 0 0,0-1 0,0 0 0,1-1 0,0 1 0,0-2 0,1 0 0,16 7 0,-6-4-1281,0 0 1,23 4 0,47 7-4992</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8.374"/>
    </inkml:context>
    <inkml:brush xml:id="br0">
      <inkml:brushProperty name="width" value="0.025" units="cm"/>
      <inkml:brushProperty name="height" value="0.025" units="cm"/>
    </inkml:brush>
  </inkml:definitions>
  <inkml:trace contextRef="#ctx0" brushRef="#br0">183 0 15855,'0'0'1281,"8"13"470,12 23 30,-2 0 0,-1 2 0,-2 0 0,16 63 0,-25-72-1456,-2 0-1,0 1 1,-2 0 0,-2 0 0,0 0 0,-2 0 0,-2-1 0,0 1 0,-17 55-1,8-46-307,-2 0-1,-1-2 0,-3 0 1,0-1-1,-3-1 0,-42 54 1,57-80-551,0 0 1,-1 0 0,-17 13-1,22-19-68,0-1 0,-1 0-1,1 0 1,-1 0 0,1-1-1,-1 1 1,0-1-1,0 0 1,-4 1 0,-13-1-5676</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6.024"/>
    </inkml:context>
    <inkml:brush xml:id="br0">
      <inkml:brushProperty name="width" value="0.025" units="cm"/>
      <inkml:brushProperty name="height" value="0.025" units="cm"/>
    </inkml:brush>
  </inkml:definitions>
  <inkml:trace contextRef="#ctx0" brushRef="#br0">19 0 22325,'0'0'10442,"-18"53"-10442,29-41 0,3 3-1954,-2-2-3683,1-1-4965</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8.715"/>
    </inkml:context>
    <inkml:brush xml:id="br0">
      <inkml:brushProperty name="width" value="0.025" units="cm"/>
      <inkml:brushProperty name="height" value="0.025" units="cm"/>
    </inkml:brush>
  </inkml:definitions>
  <inkml:trace contextRef="#ctx0" brushRef="#br0">73 3 17296,'0'0'11467,"-52"-3"-10218,44 18-288,0 5-448,4 1-289,3 4-160,1 3-32,0-1-64,5 5-865,4-1-800,-1-1-1506,-2-4-897,-5-5-2050,-1-3-4420</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9.045"/>
    </inkml:context>
    <inkml:brush xml:id="br0">
      <inkml:brushProperty name="width" value="0.025" units="cm"/>
      <inkml:brushProperty name="height" value="0.025" units="cm"/>
    </inkml:brush>
  </inkml:definitions>
  <inkml:trace contextRef="#ctx0" brushRef="#br0">0 22 10314,'0'0'17104,"68"2"-16399,-26-3-577,3-3-64,-1-2-1345,-5 1-1730,-10 2-1730,-13-1-3811</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9.386"/>
    </inkml:context>
    <inkml:brush xml:id="br0">
      <inkml:brushProperty name="width" value="0.025" units="cm"/>
      <inkml:brushProperty name="height" value="0.025" units="cm"/>
    </inkml:brush>
  </inkml:definitions>
  <inkml:trace contextRef="#ctx0" brushRef="#br0">0 18 8872,'0'0'14846,"13"-2"-13079,-5 1-1507,21-5 727,0 2 0,0 1 0,1 1 0,52 4 0,-80-2-978,-1 0 1,1 1 0,-1-1 0,0 0 0,1 1-1,-1-1 1,1 0 0,-1 1 0,0 0-1,0-1 1,1 1 0,-1 0 0,0 0-1,0 0 1,0-1 0,0 1 0,0 0 0,0 1-1,0-1 1,0 0 0,0 0 0,0 0-1,-1 0 1,1 1 0,0-1 0,-1 0-1,1 2 1,-1 0 6,0 0 0,0 0 0,0-1-1,0 1 1,-1 0 0,1 0 0,-1-1-1,0 1 1,0-1 0,0 1 0,0-1-1,0 1 1,-3 2 0,-3 6 68,0 0-1,-1-1 1,-1 0 0,-17 15 0,-59 36 82,29-23-114,55-32-139,12-4 20,23-1-37,-29-1 79,89 0-1088,132 0-5199,-152-3-1135</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9.741"/>
    </inkml:context>
    <inkml:brush xml:id="br0">
      <inkml:brushProperty name="width" value="0.025" units="cm"/>
      <inkml:brushProperty name="height" value="0.025" units="cm"/>
    </inkml:brush>
  </inkml:definitions>
  <inkml:trace contextRef="#ctx0" brushRef="#br0">1 41 19987,'0'0'6438,"76"0"-4612,-15-6-449,18-1-736,12 0-449,4 1-160,0 3-64,-3 1-1089,-12 0-1602,-20 0-2530,-19-3-3779</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0.103"/>
    </inkml:context>
    <inkml:brush xml:id="br0">
      <inkml:brushProperty name="width" value="0.025" units="cm"/>
      <inkml:brushProperty name="height" value="0.025" units="cm"/>
    </inkml:brush>
  </inkml:definitions>
  <inkml:trace contextRef="#ctx0" brushRef="#br0">1 77 22133,'0'0'1954,"80"-7"-1153,1-8-257,22-1 609,17 3-640,5 2-577,-2 3-2499,-7 2-5092</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1.671"/>
    </inkml:context>
    <inkml:brush xml:id="br0">
      <inkml:brushProperty name="width" value="0.025" units="cm"/>
      <inkml:brushProperty name="height" value="0.025" units="cm"/>
    </inkml:brush>
  </inkml:definitions>
  <inkml:trace contextRef="#ctx0" brushRef="#br0">405 1 4484,'0'0'13634,"-12"14"-11867,-29 35-530,3 3-1,1 1 0,-36 73 0,30-41-607,-57 159 1,83-191-524,-18 93 0,31-123-234,2 0 0,0 0 0,1 0 0,1 0 0,2-1 0,7 44 0,-6-57-379,0 1 0,1 0-1,0-1 1,1 0-1,0 0 1,0 0-1,1 0 1,1-1 0,-1 0-1,1-1 1,0 1-1,1-1 1,0-1-1,0 1 1,0-1 0,1-1-1,0 1 1,17 6-1,42 15-7088</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8.642"/>
    </inkml:context>
    <inkml:brush xml:id="br0">
      <inkml:brushProperty name="width" value="0.025" units="cm"/>
      <inkml:brushProperty name="height" value="0.025" units="cm"/>
    </inkml:brush>
  </inkml:definitions>
  <inkml:trace contextRef="#ctx0" brushRef="#br0">76 2 9289,'-2'-1'181,"0"1"-1,-1 0 1,1 0 0,0 0 0,0 0 0,-1 0-1,1 1 1,0-1 0,0 0 0,0 1-1,0 0 1,-1-1 0,1 1 0,0 0 0,0 0-1,0 0 1,1 1 0,-4 1 0,3 0 29,-1 0 0,1 0 0,0 1-1,0-1 1,0 0 0,1 1 0,-1-1 0,1 1 0,0 0 0,-1 4 0,-2 7 198,1 0 0,1 1-1,0-1 1,1 0 0,1 1 0,0-1 0,1 0-1,0 1 1,2-1 0,6 25 0,-6-31-329,0-1 0,0 0 0,1-1 0,0 1 0,0 0 0,1-1 0,0 0 0,0 0 0,1-1 0,0 1 0,0-1 0,0 0 0,1-1 0,0 0 0,0 0-1,0 0 1,1-1 0,-1 0 0,1 0 0,12 3 0,3-1 53,0-1 0,0-1 0,0-1-1,0-1 1,1-1 0,28-2 0,13-5 93,63-14-1,41-14 623,-61 10-402,0 5 1,189-9 0,-291 28-639,0 0 0,0 1 0,0 0 1,-1 0-1,1 1 0,0-1 0,-1 1 1,1 0-1,-1 1 0,0 0 0,0-1 0,0 2 1,0-1-1,0 0 0,6 7 0,-9-8-169,0 0-1,0 1 0,0-1 0,-1 1 0,1 0 0,0-1 0,-1 1 0,0 0 1,1 0-1,-1 0 0,-1 0 0,1 0 0,0 4 0,0-4-205,-1 0 0,0 0 0,-1 1-1,1-1 1,-1 0 0,1 1 0,-1-1-1,0 0 1,0 0 0,0 0 0,-1 0 0,1 0-1,-1 0 1,-3 4 0,-14 14-4690</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8.983"/>
    </inkml:context>
    <inkml:brush xml:id="br0">
      <inkml:brushProperty name="width" value="0.025" units="cm"/>
      <inkml:brushProperty name="height" value="0.025" units="cm"/>
    </inkml:brush>
  </inkml:definitions>
  <inkml:trace contextRef="#ctx0" brushRef="#br0">45 356 769,'0'0'8109,"-8"1"-4858,-25 1-753,33-2-2435,1 0 0,-1 0 0,0 0 0,0 0 0,0 0 0,0 0 0,0-1 0,1 1 0,-1 0 0,0 0 0,0 0 0,0 0 0,0-1 0,0 1 0,0 0 1,0 0-1,0 0 0,0 0 0,0-1 0,0 1 0,0 0 0,0 0 0,0 0 0,0-1 0,0 1 0,0 0 0,0 0 0,0 0 0,0-1 0,0 1 0,0 0 0,0 0 0,0 0 0,0 0 0,0-1 0,0 1 0,0 0 0,0 0 0,-1 0 0,1 0 0,0-1 0,0 1 0,0 0 0,0 0 0,0 0 0,-1 0 0,1 0 0,0 0 0,0 0 0,0-1 0,0 1 0,-1 0 0,1 0 0,0 0 0,0 0 0,0 0 0,-1 0 0,1 0 0,0 0 0,0 0 0,0 0 1,-1 0-1,1 0 0,0 0 0,0 0 0,9-9 801,19-13 511,0 1 0,2 1 0,47-23 0,-69 39-1262,0 0-1,1 1 1,-1 0 0,1 0 0,0 1 0,0 0 0,0 0 0,0 1 0,0 0-1,0 1 1,0 0 0,0 1 0,1-1 0,-1 2 0,0-1 0,0 1-1,-1 1 1,18 6 0,-10-2 98,0 0 0,0-2 0,1 0 0,0 0 0,0-2-1,0 0 1,1-1 0,-1-1 0,0-1 0,1 0 0,-1-1 0,0-1 0,26-6 0,16-7 425,0-2 1,83-38 0,-91 34-647,-34 14-194,6-2 329,0-1 0,21-12 0,-39 19-530,0 0 0,0 0 0,-1 0 0,1-1 0,-1 0 0,0 0 0,0 0 0,0 0 0,-1 0 0,0-1 0,0 1 0,0-1 0,0 0 0,3-9 0,1-16-5532</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2.178"/>
    </inkml:context>
    <inkml:brush xml:id="br0">
      <inkml:brushProperty name="width" value="0.025" units="cm"/>
      <inkml:brushProperty name="height" value="0.025" units="cm"/>
    </inkml:brush>
  </inkml:definitions>
  <inkml:trace contextRef="#ctx0" brushRef="#br0">1 392 3171,'0'0'18674,"12"-10"-17281,133-119 3212,-95 81-3900,-1-3 1,62-85-1,-98 119 62,-12 20 244,-17 33 77,11-26-1360,-62 139 542,59-126-420,0 0 0,1 1 0,1 0 0,-3 39 0,8-61 86,1 0-1,0 0 1,0 1-1,0-1 1,1 0 0,-1 0-1,0 0 1,1 1 0,-1-1-1,1 0 1,0 0-1,0 0 1,1 2 0,-2-3-55,1 0 0,0-1 0,-1 1 1,1 0-1,0 0 0,-1-1 0,1 1 1,0-1-1,0 1 0,0-1 0,0 1 1,0-1-1,0 1 0,-1-1 0,1 0 1,0 0-1,0 1 0,0-1 0,0 0 0,2 0 1,0 0-454,0-1 1,1 0-1,-1 1 1,0-1-1,0 0 1,-1-1-1,1 1 1,0 0-1,0-1 1,0 0-1,-1 1 1,1-1-1,-1 0 0,0-1 1,1 1-1,2-5 1,20-26-8750</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2.556"/>
    </inkml:context>
    <inkml:brush xml:id="br0">
      <inkml:brushProperty name="width" value="0.025" units="cm"/>
      <inkml:brushProperty name="height" value="0.025" units="cm"/>
    </inkml:brush>
  </inkml:definitions>
  <inkml:trace contextRef="#ctx0" brushRef="#br0">74 3 13453,'0'0'10895,"11"-1"-8327,8 0-1682,1 1-1,0 0 1,36 6-1,-54-6-795,1 1 1,0 0-1,0-1 0,0 1 1,0 0-1,-1 0 0,1 0 1,0 1-1,-1-1 0,1 1 1,-1-1-1,1 1 0,-1 0 1,0 0-1,0 0 0,0 0 1,2 3-1,-3-2-64,-1-1 1,1 1-1,-1-1 0,0 1 0,0-1 1,0 1-1,0-1 0,0 1 0,-1-1 1,1 0-1,-1 1 0,1-1 1,-1 1-1,0-1 0,0 0 0,0 1 1,-1-1-1,1 0 0,0 0 0,-1 0 1,1 0-1,-1 0 0,0 0 0,1-1 1,-4 3-1,-82 80-26,66-67 0,1 2 0,1 0 0,0 1 0,-29 42 0,47-60 0,-1 0 0,1-1 0,0 1 0,0 0 0,0 0 0,0 0 0,1 0 0,-1 0 0,0 0 0,1 0 0,0 0 0,-1 1 0,1-1 0,0 0 0,0 0 0,0 0 0,0 0 0,1 3 0,-1-4 0,1 0 0,0 0 0,0 0 0,-1 0 0,1 0 0,0 0 0,0 0 0,0 0 0,0-1 0,0 1 0,0 0 0,0 0 0,0-1 0,1 1 0,-1-1 0,0 1 0,0-1 0,0 1 0,1-1 0,-1 0 0,2 1 0,8-1 0,0 1 0,0-1 0,0-1 0,0 0 0,17-4 0,-7 0-1138,-1-1-1,38-16 1,36-28-7186,-52 22-3319</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6.991"/>
    </inkml:context>
    <inkml:brush xml:id="br0">
      <inkml:brushProperty name="width" value="0.025" units="cm"/>
      <inkml:brushProperty name="height" value="0.025" units="cm"/>
    </inkml:brush>
  </inkml:definitions>
  <inkml:trace contextRef="#ctx0" brushRef="#br0">90 1 13164,'0'0'11430,"-7"45"-4442,6-43-6954,0 0 1,0 0 0,1 0-1,-1 1 1,1-1-1,-1 0 1,1 1-1,0-1 1,0 0 0,0 1-1,0-1 1,1 0-1,-1 1 1,1-1-1,-1 0 1,1 0 0,0 1-1,0-1 1,0 0-1,0 0 1,0 0-1,0 0 1,0 0 0,1 0-1,-1-1 1,1 1-1,0 0 1,-1-1 0,1 1-1,0-1 1,0 1-1,0-1 1,3 2-1,1 2-24,1 1-10,0 1 0,-1 0 0,0 0 0,0 1 0,-1 0 0,0 0 0,0 0 0,0 0 0,-1 1 0,-1 0 0,0 0 0,0 0 0,0 0 0,0 10 0,2 15 0,-2 0 0,-1 53 0,-2-64 0,0-17 0,0 1 0,-1-1 0,1 0 0,-1 0 0,-1 0 0,1 0 0,-1 0 0,0 0 0,0 0 0,-1 0 0,1-1 0,-1 1 0,-1-1 0,1 0 0,-7 7 0,7-9 0,-1 1 0,0-1 0,0 0 0,0-1 0,0 1 0,0-1 0,0 0 0,-1 0 0,1 0 0,-1 0 0,1-1 0,-1 0 0,0 0 0,0 0 0,0 0 0,1-1 0,-1 0 0,0 0 0,-9-2 0,11 2 0,-1-1 0,1 0 0,0-1 0,0 1 0,0-1 0,0 1 0,0-1 0,0 0 0,1 0 0,-1 0 0,0 0 0,1-1 0,0 1 0,0-1 0,-1 0 0,1 1 0,1-1 0,-1 0 0,0 0 0,1 0 0,0 0 0,-1 0 0,1-1 0,0 1 0,1 0 0,-1 0 0,1-1 0,-1 1 0,1-4 0,-1-5 0,0 1 0,1-1 0,0 1 0,1 0 0,0-1 0,1 1 0,4-17 0,3 5 0,1 0 0,1 1 0,1 1 0,1 0 0,1 0 0,1 1 0,20-21 0,130-117 0,-145 144 0,-19 16 0,0-1 0,0 0 0,-1 0 0,1 1 0,0-1 0,-1 0 0,1 1 0,-1-1 0,0 0 0,1 1 0,-1-1 0,0 1 0,0-1 0,0 0 0,0 1 0,0-1 0,0 1 0,0-1 0,-1 2 0,1-2 0,0 3 0,0 0 0,0 0 0,0 0 0,0-1 0,1 1 0,-1 0 0,1 0 0,0 0 0,0 0 0,1-1 0,2 6 0,-2-7 0,-1 0 0,1-1 0,0 1 0,0-1 0,0 0 0,0 1 0,0-1 0,0 0 0,0 0 0,0 0 0,1-1 0,-1 1 0,0 0 0,1-1 0,-1 0 0,0 1 0,1-1 0,-1 0 0,0 0 0,4-1 0,14-1 0,0 0 0,0-2 0,-1 0 0,1-1 0,-1-1 0,25-11 0,-25 8 0,1 2 0,0 1 0,0 0 0,1 1 0,37-3 0,-57 8 0,0 0 0,0 0 0,0 0 0,0 0 0,0 0 0,0 0 0,0 0 0,0 0 0,0 1 0,0-1 0,0 0 0,0 1 0,0-1 0,0 0 0,0 1 0,-1 0 0,1-1 0,0 1 0,0-1 0,0 1 0,-1 0 0,1 0 0,0-1 0,-1 1 0,1 0 0,0 0 0,-1 0 0,1 1 0,3 32 0,1 3 0,-5-36 0,1 0 0,-1 0 0,1 0 0,0 0 0,0 0 0,-1 0 0,1 0 0,0 0 0,0 0 0,0 0 0,0-1 0,0 1 0,0 0 0,0-1 0,0 1 0,1 0 0,-1-1 0,0 1 0,0-1 0,0 0 0,1 0 0,-1 1 0,0-1 0,0 0 0,1 0 0,-1 0 0,2 0 0,10-2 0,0 0 0,0-1 0,0 0 0,-1-1 0,1 0 0,-1-1 0,0-1 0,-1 0 0,1 0 0,20-17 0,-19 14 0,0 0 0,1 1 0,0 1 0,0 0 0,1 1 0,0 1 0,15-5 0,-28 10 0,-1 0 0,0 0 0,0 0 0,0 0 0,0-1 0,0 1 0,0 1 0,1-1 0,-1 0 0,0 0 0,0 0 0,0 1 0,0-1 0,0 0 0,0 1 0,0-1 0,0 1 0,0-1 0,0 1 0,0 0 0,0-1 0,0 1 0,-1 0 0,1 0 0,0 0 0,0-1 0,-1 1 0,1 0 0,0 0 0,-1 0 0,1 0 0,-1 0 0,1 0 0,-1 0 0,0 0 0,1 1 0,-1-1 0,0 0 0,0 0 0,0 0 0,0 0 0,0 0 0,0 2 0,0 9 0,-1 0 0,0-1 0,-5 21 0,1-1 0,5-23 0,0-1 0,1 1 0,0 0 0,0 0 0,1 0 0,0-1 0,0 1 0,1-1 0,0 0 0,0 1 0,1-1 0,0-1 0,0 1 0,1 0 0,0-1 0,0 0 0,7 7 0,10 15 0,-19-24 0,-1 1 0,0-1 0,0 1 0,0 0 0,-1 0 0,0 0 0,0 0 0,0 0 0,0 0 0,-1 0 0,0 0 0,0 0 0,0 0 0,-1 0 0,0 0 0,0 0 0,0 0 0,0 0 0,-1 0 0,0 0 0,0-1 0,0 1 0,-6 8 0,3-3 0,-1-1 0,0 0 0,-1 1 0,0-2 0,0 1 0,-1-1 0,0 0 0,0-1 0,-1 0 0,-10 6 0,17-11 0,0-1 0,0 0 0,0 1 0,0-1 0,0 0 0,-1 0 0,1-1 0,0 1 0,0 0 0,-1-1 0,1 1 0,-1-1 0,1 0 0,-1 0 0,1 0 0,0 0 0,-1 0 0,1 0 0,-1-1 0,1 1 0,0-1 0,-1 0 0,1 0 0,-4-1 0,4-1 0,-1 1 0,1-1 0,0 1 0,0-1 0,0 0 0,0 1 0,1-1 0,-1 0 0,1 0 0,-1-1 0,1 1 0,0 0 0,0 0 0,1 0 0,-1-6 0,-1-4 0,1 0 0,1-1 0,0 1 0,1 0 0,0 0 0,1 0 0,1 0 0,4-15 0,-2 17 6,0 0-1,0 1 1,1 0 0,1 0-1,-1 0 1,1 1 0,1 0-1,0 1 1,0-1 0,1 2-1,10-8 1,10-5-278,1 2 0,42-20 1,-42 24-897,-1-2 1,50-34 0,-48 22-10343</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2.883"/>
    </inkml:context>
    <inkml:brush xml:id="br0">
      <inkml:brushProperty name="width" value="0.025" units="cm"/>
      <inkml:brushProperty name="height" value="0.025" units="cm"/>
    </inkml:brush>
  </inkml:definitions>
  <inkml:trace contextRef="#ctx0" brushRef="#br0">1 247 17553,'0'0'13500,"11"-1"-12944,-2 0-518,1-1 0,-1 0 1,0-1-1,0 0 1,0 0-1,-1-1 1,1 0-1,-1-1 1,0 0-1,0 0 0,0 0 1,-1-1-1,0-1 1,13-13-1,114-134 531,-121 137-556,-13 18-13,0-1 0,1 0 0,-1 0 0,0 1 0,0-1 0,1 0 0,-1 1 0,0-1 0,0 0 0,0 1 0,0-1 0,1 0 0,-1 1 0,0-1 0,0 0 0,0 1 0,0-1 0,0 1 0,0-1 0,0 0 0,0 1 0,0-1 0,0 1 0,0-1 0,0 0 0,0 1 0,0-1 0,-1 0 0,1 1 0,0-1 0,0 0 0,0 1 0,0-1 0,-1 1 0,-46 98 0,-4 7 0,47-94 0,0 0 0,0 0 0,2 1 0,-1-1 0,1 1 0,1 0 0,0 13 0,1-25-36,0-1 0,0 1-1,0-1 1,0 1 0,0 0 0,0-1 0,1 1 0,-1 0-1,0-1 1,0 1 0,1-1 0,-1 1 0,0 0 0,1-1-1,-1 1 1,0-1 0,1 1 0,-1-1 0,1 1 0,-1-1-1,1 0 1,-1 1 0,1-1 0,-1 1 0,1-1 0,-1 0-1,1 1 1,-1-1 0,1 0 0,0 0 0,0 1 0,26-4-3038,22-20-6425,-23 1-3196</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3.255"/>
    </inkml:context>
    <inkml:brush xml:id="br0">
      <inkml:brushProperty name="width" value="0.025" units="cm"/>
      <inkml:brushProperty name="height" value="0.025" units="cm"/>
    </inkml:brush>
  </inkml:definitions>
  <inkml:trace contextRef="#ctx0" brushRef="#br0">123 1 13805,'0'0'9545,"-49"49"-6150,24-22-480,3-1-1249,5-4-609,7-4-673,10-8-384,0-7-1569,16-3-2499,7-12-1698,1-12-5284</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3.601"/>
    </inkml:context>
    <inkml:brush xml:id="br0">
      <inkml:brushProperty name="width" value="0.025" units="cm"/>
      <inkml:brushProperty name="height" value="0.025" units="cm"/>
    </inkml:brush>
  </inkml:definitions>
  <inkml:trace contextRef="#ctx0" brushRef="#br0">179 56 22261,'0'0'3000,"-10"7"358,2-3-2773,-50 36 1881,55-37-2405,-1-1 0,2 1 0,-1 0 0,0 0-1,1 0 1,-1 0 0,1 1 0,0-1 0,0 1 0,0-1 0,0 1 0,1 0 0,-1-1 0,1 1 0,0 0 0,0 0 0,0 4 0,2-6-75,-1-1-1,1 0 1,-1 0-1,1 0 1,0 0 0,0-1-1,-1 1 1,1 0-1,0 0 1,0 0 0,0 0-1,0-1 1,0 1 0,0-1-1,0 1 1,0 0-1,0-1 1,0 0 0,0 1-1,0-1 1,0 0-1,0 1 1,1-1 0,-1 0-1,0 0 1,0 0-1,0 0 1,0 0 0,2 0-1,48 0-729,-37-1 548,-8 1 134,1 0 0,0 0 0,0 0 0,-1 1 0,1 0 0,0 1 0,11 3-1,-16-4 81,-1 0 0,1 1-1,0-1 1,-1 0 0,1 1-1,-1-1 1,1 1-1,-1-1 1,1 1 0,-1 0-1,0 0 1,0 0 0,0-1-1,0 1 1,0 0-1,-1 0 1,1 0 0,-1 0-1,1 1 1,-1-1 0,0 0-1,1 0 1,-1 0-1,0 0 1,0 0 0,-1 0-1,1 0 1,0 0-1,-2 4 1,1-1 34,-1-1 0,0 1 0,1-1 0,-2 0 0,1 1 0,0-1 0,-1 0-1,0 0 1,0-1 0,0 1 0,0 0 0,-1-1 0,0 0 0,-6 5 0,-60 36 509,69-43-561,-6 4 0,-1-1 0,1 0 0,-1 0 0,0-1 0,0 0 0,0 0 0,-1-1 0,1 0 0,0 0 0,-1-1 0,0 0 0,-8-1 0,16 0-39,0 0-1,0-1 1,1 1-1,-1-1 1,0 1-1,0-1 1,0 1-1,1-1 1,-1 1-1,0-1 1,0 0-1,1 1 1,-1-1-1,1 0 1,-1 1-1,0-1 1,1 0-1,0 0 1,-1 0-1,1 0 1,-1 1-1,1-1 1,0 0-1,0 0 1,-1 0-1,1 0 1,0-2-1,-1-30-3073,1 25 1620,2-33-5015,7-7-2636</inkml:trace>
  <inkml:trace contextRef="#ctx0" brushRef="#br0" timeOffset="1">140 23 17873,'0'0'7911,"51"-10"-4515,-27 8-1539,4 0-672,3 1-640,0 1-545,1 0 0,-3 0-1666,0-1-2401,-1-2-2980,3-1-8232</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3.929"/>
    </inkml:context>
    <inkml:brush xml:id="br0">
      <inkml:brushProperty name="width" value="0.025" units="cm"/>
      <inkml:brushProperty name="height" value="0.025" units="cm"/>
    </inkml:brush>
  </inkml:definitions>
  <inkml:trace contextRef="#ctx0" brushRef="#br0">27 128 10922,'0'0'6796,"-4"12"-3545,-14 35-833,17-46-2305,1 0-1,-1 0 1,1 0-1,-1 0 1,1 0-1,0 0 1,-1 0-1,1 0 1,0 0-1,0 0 1,-1 1-1,1-1 1,0 0-1,0 0 1,0 0-1,0 0 0,1 0 1,-1 0-1,0 0 1,0 0-1,1 0 1,-1 0-1,0 0 1,1 0-1,-1 0 1,1 0-1,0 0 1,-1 0-1,1 0 1,0 0-1,-1 0 1,1-1-1,0 1 0,0 0 1,0-1-1,0 1 1,0 0-1,0-1 1,0 1-1,0-1 1,0 1-1,0-1 1,0 0-1,0 1 1,0-1-1,0 0 1,0 0-1,0 0 1,0 0-1,0 0 0,2 0 1,4-1 25,-1 1 1,1-1-1,-1-1 0,0 1 1,1-1-1,8-4 1,4-5 74,0 0 1,-1-2-1,0 0 1,-1-1-1,0-1 1,-2 0-1,1-1 1,-2-1-1,0 0 1,-1-1-1,18-35 1,-73 128-598,-33 64-1939,69-123 1789,-1 0 0,2 0 0,0 1 1,1 0-1,1 0 0,1 0 0,-1 22 1,3-29-7448</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4.330"/>
    </inkml:context>
    <inkml:brush xml:id="br0">
      <inkml:brushProperty name="width" value="0.025" units="cm"/>
      <inkml:brushProperty name="height" value="0.025" units="cm"/>
    </inkml:brush>
  </inkml:definitions>
  <inkml:trace contextRef="#ctx0" brushRef="#br0">0 257 20531,'12'-1'1986,"290"-39"6309,-123 13-7066,979-100-1453,-703 82-209,-450 45 422,241-17-266,-290 26-13384,20-8 1927</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1.763"/>
    </inkml:context>
    <inkml:brush xml:id="br0">
      <inkml:brushProperty name="width" value="0.025" units="cm"/>
      <inkml:brushProperty name="height" value="0.025" units="cm"/>
    </inkml:brush>
  </inkml:definitions>
  <inkml:trace contextRef="#ctx0" brushRef="#br0">63 257 7527,'-6'8'4260,"0"-1"-3359,-30 43 1879,34-47-2204,0 1 0,0 0 1,0 0-1,1 0 0,-1 1 0,1-1 0,-1 6 1,2-10-517,0 0 1,0 1-1,0-1 1,0 0 0,0 1-1,0-1 1,0 0 0,0 1-1,0-1 1,1 0-1,-1 0 1,0 1 0,0-1-1,0 0 1,0 1-1,1-1 1,-1 0 0,0 0-1,0 1 1,1-1-1,-1 0 1,0 0 0,0 0-1,1 1 1,-1-1 0,0 0-1,1 0 1,-1 0-1,0 0 1,1 0 0,-1 0-1,0 0 1,1 0-1,-1 0 1,0 1 0,1-1-1,-1-1 1,0 1-1,1 0 1,-1 0 0,0 0-1,1 0 1,-1 0-1,0 0 1,0 0 0,1 0-1,-1 0 1,0-1 0,1 1-1,-1 0 1,21-9 1177,0-5-306,0-1 1,-1 0-1,0-2 0,23-25 1,65-83 453,-98 113-1273,22-32 118,-21 29-121,0 0 1,0 1-1,16-15 0,-27 29-107,1 0 1,-1 0-1,0 0 0,0 0 0,1 0 1,-1 0-1,0 1 0,0-1 0,1 0 1,-1 0-1,0 0 0,0 0 0,1 0 1,-1 0-1,0 1 0,0-1 0,1 0 1,-1 0-1,0 0 0,0 1 0,0-1 1,0 0-1,1 0 0,-1 0 0,0 1 1,0-1-1,0 0 0,0 0 0,0 1 1,0-1-1,0 0 0,1 1 0,-1-1 1,0 0-1,0 0 0,0 1 0,0-1 1,0 0-1,0 0 0,-1 1 0,1-1 0,0 0 1,0 0-1,0 1 0,0-1 0,0 0 1,0 1-1,0-1 0,0 0 0,-1 0 1,1 0-1,0 1 0,0-1 0,-3 22-23,-7 12 150,-1 0 0,-24 48 0,23-57-287,0 1 1,2 0-1,2 1 0,0 0 1,-6 37-1,14-62 29,-1 0-1,1-1 0,0 1 1,0 0-1,0-1 0,0 1 1,0-1-1,0 1 0,0 0 1,0-1-1,1 1 0,-1 0 1,1-1-1,-1 1 0,1-1 1,-1 1-1,1-1 0,0 1 1,0-1-1,0 0 0,1 3 1,0-4-62,-1 1-1,0-1 1,0 0 0,1 1 0,-1-1 0,0 0 0,0 0 0,1 0 0,-1 0 0,0 0 0,0 0 0,1 0-1,-1 0 1,0 0 0,1-1 0,-1 1 0,0 0 0,0-1 0,0 1 0,3-2 0,5-3-1336,-1-1 0,1 1 0,-1-2 0,0 1 0,10-11 0,21-26-7415</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2.370"/>
    </inkml:context>
    <inkml:brush xml:id="br0">
      <inkml:brushProperty name="width" value="0.025" units="cm"/>
      <inkml:brushProperty name="height" value="0.025" units="cm"/>
    </inkml:brush>
  </inkml:definitions>
  <inkml:trace contextRef="#ctx0" brushRef="#br0">190 0 12940,'0'0'4837,"-8"10"-4437,-34 46 303,-33 53 9452,75-109-10109,-1 1 0,1-1-1,-1 1 1,1 0-1,-1-1 1,1 1 0,0 0-1,-1-1 1,1 1-1,0 0 1,-1 0-1,1-1 1,0 1 0,0 0-1,0 0 1,-1 0-1,1-1 1,0 1 0,0 0-1,0 0 1,1-1-1,-1 1 1,0 0-1,0 0 1,0 0 0,0-1-1,1 1 1,-1 0-1,1 1 1,0-1-20,0-1 1,1 1-1,-1-1 0,0 1 1,0-1-1,1 0 0,-1 1 1,0-1-1,1 0 1,-1 0-1,0 0 0,1 0 1,-1 0-1,0 0 0,3-1 1,5 0 3,-1-1 1,1 0 0,-1 0 0,13-7 0,-4 1 4,-1-2 0,-1 0 0,19-15 0,-29 21-20,0 0 0,0-1-1,0 1 1,-1-1 0,0 0-1,0-1 1,0 1-1,-1-1 1,1 1 0,-1-1-1,-1 0 1,4-11 0,-6 17-15,0 0 1,0 0 0,0 0 0,1 0 0,-1 0 0,0 0 0,0 0-1,0-1 1,0 1 0,0 0 0,0 0 0,0 0 0,0 0 0,0 0-1,0-1 1,0 1 0,0 0 0,0 0 0,0 0 0,0 0 0,0 0-1,0 0 1,0-1 0,0 1 0,0 0 0,0 0 0,-1 0 0,1 0-1,0 0 1,0 0 0,0-1 0,0 1 0,0 0 0,0 0-1,0 0 1,0 0 0,0 0 0,-1 0 0,1 0 0,0 0 0,0 0-1,0 0 1,0 0 0,0 0 0,0-1 0,-1 1 0,1 0 0,0 0-1,0 0 1,0 0 0,0 0 0,0 0 0,-1 0 0,1 0 0,0 0-1,0 1 1,-11 5-14,-10 11-1,13-7 46,-10 9 120,1 1 1,1 1 0,0 0-1,2 1 1,1 0-1,-12 28 1,24-49-147,1 1 1,-1-1 0,1 0 0,-1 1-1,1 0 1,0-1 0,0 1 0,0-1-1,0 1 1,0-1 0,0 1 0,0-1-1,1 1 1,-1-1 0,0 1-1,1-1 1,-1 1 0,1-1 0,0 1-1,-1-1 1,1 0 0,0 1 0,0-1-1,0 0 1,0 0 0,0 1 0,0-1-1,0 0 1,2 1 0,3 2 14,1 0 0,0 0 1,0-1-1,15 6 0,20 11 7,-40-19-28,0 0 0,0 0 0,0 1 0,0-1 0,0 1 0,-1-1 0,1 1 0,-1-1 0,1 1 0,-1 0 0,0 0 0,1 0 0,-1 0 0,0 0 0,0 0 0,-1 0 0,1 0 0,0 1 0,-1-1 0,1 0 0,-1 0 0,0 1 0,1-1 0,-1 0 0,0 1 0,-1-1 0,1 0 0,0 0 0,-1 1 0,0 2 0,-1-2 0,1 0 0,-1-1 0,0 1 0,0 0 0,0-1 0,-1 1 0,1-1 0,-1 0 0,1 0 0,-1 0 0,0 0 0,1 0 0,-1-1 0,0 1 0,0-1 0,0 0 0,-1 0 0,1 0 0,0 0 0,-4 0 0,-83 9 0,83-10 0,-1 0 0,0 0 0,0-1 0,0 0 0,1 0 0,-1-1 0,1 0 0,-1 0 0,-9-5 0,17 7 0,-1 0 0,1 0 0,0 0 1,-1 0-1,1-1 0,-1 1 0,1 0 0,-1 0 0,1 0 1,0 0-1,-1-1 0,1 1 0,0 0 0,-1-1 0,1 1 0,0 0 1,-1 0-1,1-1 0,0 1 0,0 0 0,-1-1 0,1 1 1,0-1-1,0 1 0,0 0 0,0-1 0,-1 1 0,1-1 0,0 1 1,0-1-1,0 1 0,0 0 0,0-1 0,0 1 0,0-1 0,0 1 1,0-1-1,0 1 0,0 0 0,1-1 0,-1 1 0,0-1 1,0 1-1,0 0 0,0-1 0,1 1 0,-1-1 0,0 1 0,0 0 1,1-1-1,-1 1 0,0 0 0,1 0 0,-1-1 0,0 1 1,1 0-1,-1 0 0,0-1 0,1 1 0,-1 0 0,1 0 0,-1 0 1,0 0-1,1-1 0,-1 1 0,1 0 0,0 0 0,35-9-31,-31 8 9,39-10-2463,0-3-6876,-15 3-659</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3.818"/>
    </inkml:context>
    <inkml:brush xml:id="br0">
      <inkml:brushProperty name="width" value="0.025" units="cm"/>
      <inkml:brushProperty name="height" value="0.025" units="cm"/>
    </inkml:brush>
  </inkml:definitions>
  <inkml:trace contextRef="#ctx0" brushRef="#br0">21 292 12844,'-21'26'4104,"34"-44"2634,20-22 497,-18 20-5389,156-208-1846,-170 227 0,-1 1 0,0-1 0,0 0 0,1 1 0,-1-1 0,0 1 0,0-1 0,1 1 0,-1-1 0,1 1 0,-1-1 0,0 1 0,1-1 0,-1 1 0,1-1 0,-1 1 0,1 0 0,0-1 0,-1 1 0,1 0 0,-1 0 0,1-1 0,0 1 0,-1 0 0,1 0 0,-1 0 0,1 0 0,0 0 0,-1 0 0,1 0 0,0 0 0,-1 0 0,1 0 0,-1 0 0,1 0 0,0 0 0,-1 0 0,1 1 0,0-1 0,-1 0 0,1 0 0,0 1 0,1 2 0,-1-1 0,0 1 0,0 0 0,0-1 0,0 1 0,-1 0 0,1-1 0,-1 1 0,1 0 0,-1 4 0,-4 74 0,-3-47 0,-22 56 0,19-62 0,1 1 0,-10 53 0,12 67 0,16-167 0,-7 15 0,0 0 0,0 0 0,-1 0 0,1-1 0,-1 1 0,0 0 0,0-1 0,0 1 0,1-6 0,-2 9-136,0-1-1,0 1 1,0 0-1,0-1 1,0 1 0,0-1-1,0 1 1,1 0 0,-1-1-1,0 1 1,0-1-1,0 1 1,1 0 0,-1-1-1,0 1 1,0 0-1,1 0 1,-1-1 0,0 1-1,1 0 1,-1-1-1,0 1 1,1 0 0,-1 0-1,0 0 1,1-1 0,-1 1-1,1 0 1,7-5-5684,-3-3-4808</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4.563"/>
    </inkml:context>
    <inkml:brush xml:id="br0">
      <inkml:brushProperty name="width" value="0.025" units="cm"/>
      <inkml:brushProperty name="height" value="0.025" units="cm"/>
    </inkml:brush>
  </inkml:definitions>
  <inkml:trace contextRef="#ctx0" brushRef="#br0">264 69 13901,'0'0'9390,"9"-2"-7575,28-8-21,-36 10-1686,0-1 0,0 1 0,0-1 0,0 0 0,0 1 0,0-1 0,0 0 0,-1 0 0,1 0 0,0 1 0,-1-1 0,1 0 0,0 0 0,-1 0 0,1 0 1,-1 0-1,0 0 0,1 0 0,-1 0 0,0 0 0,0 0 0,1 0 0,-1-1 0,0 1 0,0 0 0,0 0 0,0 0 0,0 0 0,-1 0 0,1 0 0,0 0 0,0 0 0,-1 0 0,1 0 0,-1 0 0,1 0 0,-1 0 0,1 0 0,-1 0 0,0 0 0,1 0 0,-1 0 0,0 0 0,0 1 0,1-1 0,-1 0 0,0 1 0,0-1 0,0 1 0,-1-2 0,-5 0-90,0 0-1,-1 0 1,1 0 0,0 1-1,-1 0 1,1 0-1,-1 1 1,1 0-1,-1 1 1,1-1-1,-1 1 1,1 1-1,0-1 1,-1 1 0,1 1-1,0-1 1,0 1-1,0 0 1,-7 6-1,-2-1-16,1 2 0,1 0 0,-1 0 0,2 1 0,0 1-1,0 0 1,-12 16 0,-1 12-1,26-39 0,-1 0 0,0 0 0,1 0 0,-1 0 0,1 0 0,-1 0 0,1 0 0,-1 0 0,1 0 0,-1 0 0,1 0 0,0 0 0,0 0 0,0 0 0,0 0 0,-1 0 0,1 0 0,1 1 0,-1-1 0,0 0 0,0 0 0,0 0 0,1 0 0,-1 0 0,0 0 0,1 0 0,-1 0 0,1 0 0,-1 0 0,1 0 0,-1 0 0,1 0 0,0 0 0,0-1 0,-1 1 0,1 0 0,0 0 0,1 0 0,6 1 0,-1-1 0,1 0 0,0 0 0,0 0 0,0-1 0,0-1 0,0 1 0,-1-1 0,1-1 0,0 1 0,-1-1 0,1 0 0,-1-1 0,1 0 0,-1 0 0,12-8 0,-4 2 0,0 0 0,0-1 0,-1-1 0,0 0 0,-1-1 0,19-21 0,-27 30 0,-6 18 0,-14 34 0,7-21 0,4-8 0,2 1 0,0 0 0,1-1 0,2 23 0,-3 41 0,2-82 0,-1-1 0,0 0 0,1 1 0,-1-1 0,0 0 0,0 1 0,0-1 0,0 0 0,0 0 0,0 0 0,0 0 0,0 0 0,0 0 0,-1 0 0,1 0 0,0 0 0,-1 0 0,1-1 0,0 1 0,-1-1 0,1 1 0,-1-1 0,1 1 0,-1-1 0,1 0 0,-1 0 0,1 0 0,-4 0 0,-54 0 0,44 0 0,-11 1 0,19 0 0,1 0 0,-1-1 0,1 0 0,-1 0 0,1-1 0,-12-2 0,18 3 0,-1 0 0,1 0 0,0 0 0,0 0 0,0-1 0,0 1 0,0 0 0,-1 0 0,1 0 0,0 0 0,0-1 0,0 1 0,0 0 0,0 0 0,0 0 0,0-1 0,0 1 0,0 0 0,0 0 0,0 0 0,0-1 0,0 1 0,0 0 0,0 0 0,0 0 0,0-1 0,0 1 0,0 0 0,0 0 0,0 0 0,0-1 0,0 1 0,0 0 0,0 0 0,1 0 0,-1 0 0,0-1 0,0 1 0,0 0 0,0 0 0,0 0 0,1 0 0,-1 0 0,0-1 0,0 1 0,0 0 0,0 0 0,1 0 0,-1 0 0,0 0 0,0 0 0,0 0 0,1 0 0,-1 0 0,0 0 0,12-7 0,38-13-2270,2 2-3319,14-5-3368,-30 9-5296</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4.920"/>
    </inkml:context>
    <inkml:brush xml:id="br0">
      <inkml:brushProperty name="width" value="0.025" units="cm"/>
      <inkml:brushProperty name="height" value="0.025" units="cm"/>
    </inkml:brush>
  </inkml:definitions>
  <inkml:trace contextRef="#ctx0" brushRef="#br0">22 0 19154,'0'0'8937,"-8"65"-7400,2-45-512,3 3-545,0-4-383,2-3-65,1-5-321,0-6-1152,7-5-1250,7-2-1473,3-17-2306</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0.417"/>
    </inkml:context>
    <inkml:brush xml:id="br0">
      <inkml:brushProperty name="width" value="0.025" units="cm"/>
      <inkml:brushProperty name="height" value="0.025" units="cm"/>
    </inkml:brush>
  </inkml:definitions>
  <inkml:trace contextRef="#ctx0" brushRef="#br0">10 147 12396,'0'0'11146,"-3"8"-9224,2-3-1732,-5 20 1074,6-24-1232,1 0 1,-1 0-1,1 0 0,-1-1 0,1 1 1,-1 0-1,1-1 0,-1 1 1,1 0-1,0-1 0,-1 1 0,1-1 1,0 1-1,0-1 0,-1 1 0,1-1 1,0 1-1,0-1 0,0 0 1,-1 0-1,1 1 0,0-1 0,0 0 1,0 0-1,0 0 0,0 0 0,0 0 1,0 0-1,-1 0 0,1 0 1,0 0-1,0 0 0,0-1 0,0 1 1,0-1-1,6 0 8,-1 0 0,0-1 0,1 0 0,-1 0 1,0-1-1,0 0 0,-1 0 0,1 0 0,-1-1 0,1 0 0,-1 0 0,0 0 1,-1 0-1,1-1 0,-1 0 0,5-6 0,-4 5 151,-1-1 1,1 1-1,-1-1 1,0 0-1,-1-1 1,0 1-1,0-1 1,0 1-1,-1-1 1,0 0-1,-1 0 0,2-13 1,-3 20-174,0 1-1,0-1 1,1 0 0,-1 0 0,0 0 0,0 0-1,0 0 1,0 0 0,0 1 0,0-1 0,-1 0-1,1 0 1,0 0 0,0 0 0,-1 1 0,1-1-1,0 0 1,-1 0 0,1 0 0,0 1 0,-1-1-1,0 0 1,1 1 0,-1-1 0,1 0 0,-1 1-1,0-1 1,1 1 0,-1-1 0,0 1 0,1-1-1,-1 1 1,0-1 0,0 1 0,0 0-1,1-1 1,-1 1 0,0 0 0,0 0 0,0 0-1,0 0 1,0 0 0,1 0 0,-1 0 0,0 0-1,0 0 1,0 0 0,0 0 0,0 0 0,1 1-1,-1-1 1,0 0 0,0 1 0,0-1 0,1 0-1,-2 2 1,-2 0 32,-1 0 1,1 1-1,1-1 0,-1 1 0,0 0 0,1 0 0,-1 1 1,1-1-1,-4 6 0,-1 5-50,1-1 0,0 1 0,1 0 0,1 0 0,1 1 0,0 0 0,0 0 0,1 0 0,1 0 0,0 27 0,2-40 0,0-1 0,0 0 0,0 0 0,0 1 0,0-1 0,0 0 0,1 1 0,-1-1 0,0 0 0,1 0 0,-1 1 0,1-1 0,-1 0 0,1 0 0,-1 0 0,1 0 0,0 0 0,0 0 0,-1 0 0,1 0 0,0 0 0,0 0 0,0 0 0,0 0 0,2 0 0,-1 0 0,1 0 0,-1-1 0,0 1 0,0-1 0,1 0 0,-1 0 0,0 0 0,1 0 0,-1 0 0,0 0 0,1-1 0,-1 1 0,3-2 0,6-1 0,-1-1 0,1-1 0,-1 0 0,18-12 0,156-125 0,-182 140 0,-1 1 0,0 1 0,1-1 0,-1 0 0,1 0 0,-1 0 0,1 1 0,-1-1 0,1 1 0,-1-1 0,1 1 0,0 0 0,-1-1 0,1 1 0,1 0 0,-2 0 0,0 1 0,-1-1 0,1 0 0,0 0 0,-1 1 0,1-1 0,0 1 0,-1-1 0,1 0 0,-1 1 0,1-1 0,-1 1 0,1-1 0,-1 1 0,0 0 0,1-1 0,-1 1 0,1-1 0,-1 1 0,0 0 0,0-1 0,1 1 0,-1 0 0,0 0 0,1 7 0,0 0 0,0 0 0,-1 0 0,0 0 0,-2 9 0,0 7 0,2-12 0,1 19 0,-1-31 0,0 1 0,1-1 0,-1 1 0,0-1 0,1 1 0,-1-1 0,0 1 0,1-1 0,-1 1 0,1-1 0,-1 1 0,1-1 0,-1 0 0,1 1 0,-1-1 0,1 0 0,-1 1 0,1-1 0,-1 0 0,1 0 0,-1 0 0,1 1 0,0-1 0,-1 0 0,1 0 0,-1 0 0,1 0 0,0 0 0,-1 0 0,1 0 0,-1 0 0,1 0 0,0 0 0,-1-1 0,1 1 0,-1 0 0,1 0 0,-1 0 0,1-1 0,0 1 0,-1 0 0,1-1 0,9-5 0,0 0 0,0-1 0,-1 0 0,0 0 0,0-1 0,11-13 0,28-24 0,-11 23 0,-36 21 0,-1 1 0,1-1 0,-1 1 0,1-1 0,0 1 0,-1 0 0,1-1 0,0 1 0,-1 0 0,1-1 0,0 1 0,-1 0 0,1 0 0,0 0 0,0 0 0,-1 0 0,1 0 0,0 0 0,0 0 0,-1 0 0,1 0 0,0 0 0,-1 0 0,1 1 0,0-1 0,0 0 0,-1 0 0,1 1 0,0-1 0,-1 0 0,1 1 0,-1-1 0,1 1 0,-1-1 0,1 1 0,-1-1 0,1 1 0,-1-1 0,1 1 0,-1 0 0,1-1 0,-1 1 0,0 0 0,1-1 0,-1 1 0,0 0 0,0-1 0,0 1 0,1 0 0,-1 0 0,0 24-2334,0-20 882,0 1-1,0-1 1,1 1-1,-1-1 0,1 1 1,0-1-1,2 7 0,3-5-7942</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5.264"/>
    </inkml:context>
    <inkml:brush xml:id="br0">
      <inkml:brushProperty name="width" value="0.025" units="cm"/>
      <inkml:brushProperty name="height" value="0.025" units="cm"/>
    </inkml:brush>
  </inkml:definitions>
  <inkml:trace contextRef="#ctx0" brushRef="#br0">0 87 20531,'0'0'11537,"12"-4"-10934,144-74-507,-156 78-96,1-1 0,-1 1 0,1-1 0,-1 1 0,0 0 0,1-1 0,-1 1 0,1 0 0,0-1 0,-1 1 0,1 0 0,-1 0 0,1 0 0,-1-1 0,1 1 0,-1 0 0,1 0 0,0 0 0,-1 0 0,1 0 0,-1 0 0,1 0 0,0 0 0,-1 0 0,1 0 0,-1 1 0,1-1 0,0 0 0,-1 0 0,1 0 0,-1 1 0,1-1 0,-1 0 0,1 1 0,-1-1 0,1 0 0,-1 1 0,0-1 0,2 2 0,-2 0 0,1 0 0,-1 0 0,0 1 0,0-1 0,0 0 0,0 1 0,0-1 0,0 0 0,0 0 0,-2 5 0,-19 57 0,-11 6 0,21-49 0,0 0 0,1 1 0,2 1 0,0-1 0,2 1 0,0 1 0,-5 45 0,11-68-73,0-1 1,0 0-1,0 0 0,-1 1 1,1-1-1,0 0 0,0 1 1,0-1-1,0 0 0,0 1 0,0-1 1,0 0-1,0 1 0,0-1 1,0 0-1,0 1 0,0-1 1,0 0-1,0 0 0,0 1 1,1-1-1,-1 0 0,0 1 1,0-1-1,0 0 0,0 0 0,0 1 1,1-1-1,-1 0 0,0 0 1,0 1-1,1-1 0,-1 0 1,0 0-1,0 0 0,1 1 1,-1-1-1,0 0 0,0 0 1,1 0-1,-1 0 0,0 0 1,1 0-1,-1 0 0,0 0 0,1 0 1,-1 0-1,0 1 0,1-2 1,-1 1-1,0 0 0,0 0 1,1 0-1,-1 0 0,0 0 1,1 0-1,-1 0 0,0 0 1,1 0-1,-1 0 0,0-1 1,0 1-1,1 0 0,-1 0 1,13-18-9169,-10 0-1329</inkml:trace>
  <inkml:trace contextRef="#ctx0" brushRef="#br0" timeOffset="1">27 192 15983,'0'0'14061,"49"-8"-13900,-16 6-161,-1-2-193,2 0-1568,-1-2-1827,-3-2-1633,-3-1-3267</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5.637"/>
    </inkml:context>
    <inkml:brush xml:id="br0">
      <inkml:brushProperty name="width" value="0.025" units="cm"/>
      <inkml:brushProperty name="height" value="0.025" units="cm"/>
    </inkml:brush>
  </inkml:definitions>
  <inkml:trace contextRef="#ctx0" brushRef="#br0">0 95 19282,'0'0'12311,"10"-3"-12109,201-84 161,-211 86-363,1 1-1,-1 0 0,0-1 0,0 1 0,1 0 0,-1-1 0,1 1 0,-1 0 0,0 0 0,1-1 0,-1 1 1,1 0-1,-1 0 0,0 0 0,1 0 0,-1-1 0,1 1 0,-1 0 0,1 0 0,-1 0 0,1 0 0,-1 0 0,1 0 1,-1 0-1,0 0 0,1 0 0,-1 0 0,1 1 0,-1-1 0,1 0 0,-1 0 0,1 0 0,-1 0 0,0 1 1,1-1-1,-1 0 0,0 0 0,1 1 0,-1-1 0,1 0 0,-1 1 0,0-1 0,0 0 0,1 1 0,-1-1 1,0 1-1,-6 27-23,-26 34 53,-11 4 76,27-44-28,1 1 1,0 0-1,2 1 0,1 1 0,1 0 1,-16 51-1,27-74-199,-1 1 0,1-1 1,0 0-1,0 1 0,0-1 0,0 1 1,0-1-1,1 1 0,-1-1 0,1 1 1,-1-1-1,1 0 0,0 1 0,0-1 1,0 0-1,2 3 0,-2-4-32,-1 0-1,1-1 1,0 1 0,0 0-1,0 0 1,1-1-1,-1 1 1,0 0 0,0-1-1,0 1 1,0-1-1,1 0 1,-1 1 0,0-1-1,0 0 1,1 0 0,-1 0-1,0 0 1,0 0-1,1 0 1,-1 0 0,0 0-1,1 0 1,-1 0-1,0-1 1,0 1 0,0-1-1,1 1 1,-1-1 0,0 1-1,0-1 1,0 0-1,2-1 1,8-9-7133</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5.962"/>
    </inkml:context>
    <inkml:brush xml:id="br0">
      <inkml:brushProperty name="width" value="0.025" units="cm"/>
      <inkml:brushProperty name="height" value="0.025" units="cm"/>
    </inkml:brush>
  </inkml:definitions>
  <inkml:trace contextRef="#ctx0" brushRef="#br0">1 55 15695,'0'0'14125,"69"-15"-13228,-32 13-641,4-1-224,0-1-672,-2-3-2243,2-4-3459,7-1-9705</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6.339"/>
    </inkml:context>
    <inkml:brush xml:id="br0">
      <inkml:brushProperty name="width" value="0.025" units="cm"/>
      <inkml:brushProperty name="height" value="0.025" units="cm"/>
    </inkml:brush>
  </inkml:definitions>
  <inkml:trace contextRef="#ctx0" brushRef="#br0">1 40 28539,'0'0'4228,"55"-18"-4228,-27 9-1025,-6-3-8904</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6.867"/>
    </inkml:context>
    <inkml:brush xml:id="br0">
      <inkml:brushProperty name="width" value="0.025" units="cm"/>
      <inkml:brushProperty name="height" value="0.025" units="cm"/>
    </inkml:brush>
  </inkml:definitions>
  <inkml:trace contextRef="#ctx0" brushRef="#br0">1 334 8712,'0'0'21503,"4"-8"-20483,15-22-817,1 2-1,1 1 1,1 1 0,2 0-1,32-25 1,48-55 113,-84 82-316,-11 16 0,-6 9 0,-5 10 0,2-11 0,-40 130 0,28-98 0,1 1 0,2 0 0,1 0 0,-4 41 0,12-72 0,-1 4-24,0-1-1,1 1 1,0-1 0,1 1-1,-1 0 1,2 6 0,-1-11-13,-1 0 1,0 0-1,1 0 1,0 0-1,-1 0 1,1 0-1,-1 0 1,1-1-1,0 1 1,0 0-1,-1 0 1,1 0-1,0-1 1,0 1-1,0-1 1,0 1-1,0-1 1,0 1-1,0-1 1,0 1-1,0-1 1,0 0-1,0 1 1,0-1-1,0 0 1,0 0-1,1 0 1,-1 0-1,0 0 1,0 0-1,0 0 1,0-1-1,0 1 1,0 0-1,2-1 1,0 0-702,1 0 0,-1-1 0,1 1-1,-1-1 1,0 1 0,0-1 0,0 0 0,0 0 0,0-1 0,0 1 0,0-1-1,-1 1 1,1-1 0,3-5 0,17-23-10857</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7.370"/>
    </inkml:context>
    <inkml:brush xml:id="br0">
      <inkml:brushProperty name="width" value="0.025" units="cm"/>
      <inkml:brushProperty name="height" value="0.025" units="cm"/>
    </inkml:brush>
  </inkml:definitions>
  <inkml:trace contextRef="#ctx0" brushRef="#br0">1 284 16784,'0'0'15668,"9"-5"-15369,11-10-296,0 0 1,-1-2-1,-1 0 0,0-1 1,15-20-1,79-113-7,-105 143 4,-3 10 0,-4 23 0,-12 34 0,10-52 0,-11 33 0,1 1 0,3 1 0,1-1 0,-4 67 0,13-108-22,0 1-1,0-1 1,0 1-1,0-1 1,0 1 0,0-1-1,0 1 1,0-1 0,0 0-1,0 1 1,0-1-1,0 0 1,0 0 0,0 0-1,1 0 1,-1 0 0,0 0-1,0 0 1,0 0-1,0-1 1,0 1 0,0 0-1,0-1 1,0 1-1,2-2 1,2-1-1332,1-1 0,-1 0 0,0 0 0,0-1 0,8-8 1,-9 8-96,20-21-7263</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7.836"/>
    </inkml:context>
    <inkml:brush xml:id="br0">
      <inkml:brushProperty name="width" value="0.025" units="cm"/>
      <inkml:brushProperty name="height" value="0.025" units="cm"/>
    </inkml:brush>
  </inkml:definitions>
  <inkml:trace contextRef="#ctx0" brushRef="#br0">181 14 3459,'0'0'22603,"-10"-3"-19325,5 2-2992,1-1-122,-1 0-1,1 1 1,-1 0 0,0 0-1,0 0 1,1 0-1,-1 1 1,0 0 0,0 0-1,1 0 1,-1 1 0,0-1-1,0 1 1,1 0-1,-1 1 1,0-1 0,1 1-1,-9 4 1,7-3-162,1 1 0,0 0 0,-1 0 1,2 0-1,-1 0 0,0 1 0,1 0 0,0 0 0,0 0 0,0 0 0,1 1 1,0 0-1,0-1 0,-3 10 0,5-14-2,1-1 0,0 1 0,0 0 0,0 0 0,0 0 0,0 0 0,1-1 0,-1 1 0,0 0 0,0 0 0,0 0 0,1-1 0,-1 1 0,0 0 0,1 0 0,-1-1 0,1 1 0,-1 0 0,1 0 0,-1-1 0,1 1 0,0-1 0,-1 1 0,1-1 0,0 1 0,-1-1 0,1 1 0,0-1 0,0 1 0,-1-1 0,1 0 0,0 1 0,0-1 0,0 0 0,-1 0 0,1 0 0,0 0 0,0 0 0,0 0 0,1 0 0,42 0 0,-36 0 0,3-2 0,-1 0 0,1 0 0,-1-1 0,0 0 0,0 0 0,0-1 0,0-1 0,-1 0 0,1 0 0,-1-1 0,-1 0 0,1 0 0,-1-1 0,0 0 0,-1-1 0,1 0 0,11-16 0,-30 40 0,0 2 0,1-1 0,1 1 0,1 1 0,1 0 0,1 0 0,0 0 0,1 1 0,1 0 0,1 0 0,-1 26 0,5-43 0,-1 0 0,0 1 0,0-1 0,0 1 0,0-1 0,0 0 0,-1 1 0,0-1 0,0 0 0,0 0 0,0 1 0,0-1 0,0 0 0,-1 0 0,1 0 0,-1 0 0,0 0 0,0-1 0,0 1 0,-1-1 0,1 1 0,0-1 0,-1 0 0,0 0 0,1 0 0,-1 0 0,0 0 0,0 0 0,0-1 0,0 0 0,0 1 0,-1-1 0,1-1 0,0 1 0,0 0 0,-6 0 0,-50 6 0,31-13 0,28 6 0,-1 0 0,1-1 0,-1 1 0,0-1 0,1 1 0,-1-1 0,1 1 0,-1-1 0,1 1 0,0-1 0,-1 0 0,1 1 0,-1-1 0,1 1 0,0-1 0,0 0 0,-1 1 0,1-1 0,0 0 0,0 0 0,0 1 0,0-1 0,0 0 0,0 1 0,0-1 0,0 0 0,0 0 0,0 1 0,0-1 0,1-1 0,0 0-128,0-1 1,0 1-1,1-1 0,-1 1 0,1 0 1,0 0-1,0 0 0,-1 0 1,1 0-1,1 0 0,-1 0 1,0 1-1,0-1 0,1 1 0,2-2 1,46-20-5385,-38 17 2993,21-7-8067</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8.180"/>
    </inkml:context>
    <inkml:brush xml:id="br0">
      <inkml:brushProperty name="width" value="0.025" units="cm"/>
      <inkml:brushProperty name="height" value="0.025" units="cm"/>
    </inkml:brush>
  </inkml:definitions>
  <inkml:trace contextRef="#ctx0" brushRef="#br0">30 1 21364,'0'0'10474,"-20"62"-9545,15-37-929,3 1 0,0-1 0,2-4 0,0-3 0,6-7-897,8-9-2210,1-2-1441,-2-9-1570,1-14-6246</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8.551"/>
    </inkml:context>
    <inkml:brush xml:id="br0">
      <inkml:brushProperty name="width" value="0.025" units="cm"/>
      <inkml:brushProperty name="height" value="0.025" units="cm"/>
    </inkml:brush>
  </inkml:definitions>
  <inkml:trace contextRef="#ctx0" brushRef="#br0">0 90 19026,'0'0'12764,"11"-3"-11888,5-2-825,12-2-42,-1-1-1,0-2 0,0 0 0,-1-2 1,37-23-1,-59 35-8,-6 7 0,-6 9 0,-97 163 0,92-152 0,0 1 0,2 0 0,1 0 0,-12 56 0,19-55-3930,5-15 32,-2-14 3810,0 0 1,0 1-1,0-1 1,0 0-1,0 0 1,0 0 0,0 0-1,1 1 1,-1-1-1,0 0 1,0 0-1,0 0 1,0 0-1,0 0 1,0 0 0,1 1-1,-1-1 1,0 0-1,0 0 1,0 0-1,0 0 1,1 0 0,-1 0-1,0 0 1,0 0-1,0 0 1,1 0-1,-1 0 1,0 0-1,0 0 1,0 0 0,0 0-1,1 0 1,-1 0-1,0 0 1,0 0-1,0 0 1,0 0 0,1 0-1,-1 0 1,0 0-1,0-1 1,0 1-1,0 0 1,1 0 0,-1 0-1,0 0 1,0 0-1,6-7-10092</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8.881"/>
    </inkml:context>
    <inkml:brush xml:id="br0">
      <inkml:brushProperty name="width" value="0.025" units="cm"/>
      <inkml:brushProperty name="height" value="0.025" units="cm"/>
    </inkml:brush>
  </inkml:definitions>
  <inkml:trace contextRef="#ctx0" brushRef="#br0">1 10 16688,'0'0'14029,"77"15"-13965,-39-15-1313,3 0-3011,0-8-2723,-5-9-10890</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0.762"/>
    </inkml:context>
    <inkml:brush xml:id="br0">
      <inkml:brushProperty name="width" value="0.025" units="cm"/>
      <inkml:brushProperty name="height" value="0.025" units="cm"/>
    </inkml:brush>
  </inkml:definitions>
  <inkml:trace contextRef="#ctx0" brushRef="#br0">161 1 14958,'0'0'4490,"-4"9"-1479,-15 49 397,-16 72 0,30-103-3174,0 0 0,2 1 0,1-1 0,1 1 1,5 38-1,-4-63-366,0 1 0,0-1 0,1 0 0,-1 1 0,1-1 0,0 0 0,0 0 0,0 0 0,1 0 0,-1 0 0,1 0 0,-1 0 1,1 0-1,0 0 0,0-1 0,0 1 0,1-1 0,-1 1 0,1-1 0,4 4 0,-6-7-9,0 1-1,-1 0 1,1 0-1,-1-1 1,1 1 0,-1 0-1,1-1 1,-1 1-1,1 0 1,-1-1 0,0 1-1,1-1 1,-1 1-1,0-1 1,1 1 0,-1-1-1,0 1 1,1-1 0,-1 1-1,0-1 1,0 1-1,0-1 1,0 0 0,1 1-1,-1-1 1,0 1-1,0-1 1,0 0 0,0 1-1,0-1 1,0 1-1,-1-1 1,1 0 0,0 1-1,0-2 1,-3-24-1965,1 19 2123,0 1 0,-1 0-1,0 0 1,-1 0 0,0 0 0,1 1 0,-2-1-1,1 1 1,-1 0 0,1 0 0,-8-6 0,3 4 1468,1 1 1,-1 0 0,0 0 0,-1 1-1,1 0 1,-16-6 0,30 11-1324,1 1 0,0-1 0,0 0 0,0-1 1,0 1-1,0-1 0,8-2 0,11-2-477,25-1-2762,1-3-5553,-19 1-653</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9.256"/>
    </inkml:context>
    <inkml:brush xml:id="br0">
      <inkml:brushProperty name="width" value="0.025" units="cm"/>
      <inkml:brushProperty name="height" value="0.025" units="cm"/>
    </inkml:brush>
  </inkml:definitions>
  <inkml:trace contextRef="#ctx0" brushRef="#br0">12 79 19923,'0'0'11744,"14"1"-11616,-3 0-153,1 0-1,0-1 0,0 0 1,0-1-1,0-1 0,0 0 0,-1 0 1,1-1-1,-1-1 0,17-7 0,-18 6-29,-2 2 19,-1 0 1,1-1-1,-1 0 1,0 0-1,0 0 1,-1-1-1,1 0 0,-1-1 1,8-8-1,-58 84 116,24-41 157,1 0 1,2 0 0,1 2-1,2 0 1,-20 58 0,29-39-56,13-28-2701,-8-21 2081,1 0 0,0 0 0,0-1 1,-1 1-1,1 0 0,0 0 0,0-1 0,0 1 1,0-1-1,0 1 0,0-1 0,0 1 0,0-1 1,0 0-1,0 1 0,0-1 0,0 0 0,0 0 0,2 0 1,4 1-6952</inkml:trace>
  <inkml:trace contextRef="#ctx0" brushRef="#br0" timeOffset="1">1 232 14221,'0'0'13005,"49"-13"-12749,-9 20-320,9-1-1634,0-1-1793,-4-3-2755</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9.582"/>
    </inkml:context>
    <inkml:brush xml:id="br0">
      <inkml:brushProperty name="width" value="0.025" units="cm"/>
      <inkml:brushProperty name="height" value="0.025" units="cm"/>
    </inkml:brush>
  </inkml:definitions>
  <inkml:trace contextRef="#ctx0" brushRef="#br0">1 202 19731,'0'0'1761,"80"1"1474,-6-3-480,28-15-1474,29-5 32,28-3-576,18 1 320,11 4-576,1 1-385,-9 7-64,-21 2-641,-22 3-1249,-26 1-480,-23 0 448,-17-2 833,-19-2-1729,-12-4-3140</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3.212"/>
    </inkml:context>
    <inkml:brush xml:id="br0">
      <inkml:brushProperty name="width" value="0.025" units="cm"/>
      <inkml:brushProperty name="height" value="0.025" units="cm"/>
    </inkml:brush>
  </inkml:definitions>
  <inkml:trace contextRef="#ctx0" brushRef="#br0">1 353 24119,'0'0'4009,"15"-13"-3283,244-184-632,-82 63-380,-176 134 282,0-1 1,-1 0 0,1 1-1,0-1 1,0 0 0,-1 1-1,1-1 1,0 1-1,0-1 1,0 1 0,0-1-1,0 1 1,0 0 0,0 0-1,0-1 1,-1 1 0,1 0-1,0 0 1,0 0-1,0 0 1,2 0 0,-2 15-12,-18 28 40,-15 18-352,-23 47 616,37-52-2995,11 0-3967,7-47-689</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3.555"/>
    </inkml:context>
    <inkml:brush xml:id="br0">
      <inkml:brushProperty name="width" value="0.025" units="cm"/>
      <inkml:brushProperty name="height" value="0.025" units="cm"/>
    </inkml:brush>
  </inkml:definitions>
  <inkml:trace contextRef="#ctx0" brushRef="#br0">139 73 22133,'-14'7'2434,"3"-2"-1921,1-1-53,1 0 0,-1 1 0,1 0 0,0 0 0,0 1 0,1 0 0,-1 1 0,2 0 0,-1 0 0,-12 16 1,19-23-440,1 1 1,-1 0-1,1-1 1,-1 1-1,1 0 1,0 0-1,-1 0 1,1 0-1,0 0 1,-1-1-1,1 1 1,0 0-1,0 0 1,0 0 0,0 0-1,0 0 1,0 0-1,0 0 1,0 0-1,0 0 1,1-1-1,-1 1 1,0 0-1,0 0 1,1 0-1,-1 0 1,1 0 0,-1-1-1,1 1 1,-1 0-1,2 1 1,-1-1-15,1 0 0,0 0 1,1 0-1,-1 0 1,0-1-1,0 1 0,0-1 1,0 1-1,1-1 1,-1 0-1,0 1 0,4-1 1,7-1-47,0 0 0,1-1 0,19-5 0,-20 3-51,0-1 0,0 0 0,0-1-1,-1 0 1,0-1 0,-1-1 0,18-13-1,-24 17 68,0 0 0,0-1-1,-1 0 1,1 1 0,-1-2-1,0 1 1,0 0 0,-1-1-1,0 0 1,0 1-1,0-1 1,0-1 0,-1 1-1,0 0 1,0 0 0,-1-1-1,1-10 1,-2 16 22,0 1 1,1-1-1,-1 1 1,0-1-1,-1 0 0,1 1 1,0-1-1,0 1 0,0-1 1,0 0-1,0 1 1,0-1-1,-1 1 0,1-1 1,0 1-1,-1-1 1,1 0-1,0 1 0,-1-1 1,1 1-1,0 0 0,-1-1 1,1 1-1,-1-1 1,1 1-1,-1 0 0,1-1 1,-1 1-1,1 0 1,-1-1-1,0 1 0,0 0 1,-23 4-63,-20 23-9,40-24 54,0 0-1,0 1 1,0-1-1,1 1 1,0 0-1,-1 0 1,1 0-1,0 0 1,1 1-1,-1-1 1,1 1-1,0 0 1,0 0-1,-2 9 1,5-13-135,-1 0 0,1 0 1,0 0-1,0 0 0,0 0 1,0 0-1,0 0 0,0 0 1,0-1-1,0 1 0,0 0 1,1-1-1,-1 1 0,0-1 1,0 1-1,1-1 0,-1 0 1,0 1-1,0-1 0,1 0 1,-1 0-1,0 0 0,1 0 1,-1 0-1,0 0 0,1 0 1,1-1-1,44-3-4119,-7-9-303,1-4-1762</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3.911"/>
    </inkml:context>
    <inkml:brush xml:id="br0">
      <inkml:brushProperty name="width" value="0.025" units="cm"/>
      <inkml:brushProperty name="height" value="0.025" units="cm"/>
    </inkml:brush>
  </inkml:definitions>
  <inkml:trace contextRef="#ctx0" brushRef="#br0">182 22 11147,'0'0'10377,"-11"5"-8594,-7 5-883,0 0 0,0 1 0,-31 26 0,43-32-693,0 0 0,1 0 0,-1 1-1,1 0 1,1-1 0,-1 2 0,1-1 0,0 1 0,0-1 0,1 1-1,-1 0 1,2 0 0,-1 0 0,1 1 0,0-1 0,-1 9-1,3-14-189,0-1-1,0 1 1,0-1-1,1 1 1,-1-1-1,0 1 0,1 0 1,-1-1-1,1 1 1,-1-1-1,1 0 1,0 1-1,-1-1 0,1 1 1,0-1-1,0 0 1,0 0-1,0 1 1,0-1-1,1 0 0,-1 0 1,3 1-1,-1 1 3,1-1 0,0-1 0,0 1 0,1 0 1,-1-1-1,0 0 0,0 0 0,7 0 0,6 0 5,0 0 0,0-1 0,23-4 0,-27 1 62,1 0 0,-1 0-1,0-2 1,0 1 0,0-2-1,-1 0 1,0 0 0,0-1 0,17-13-1,-22 15-38,0 0 0,-1-1-1,0 1 1,0-1 0,-1 0-1,0 0 1,0-1 0,0 0 0,-1 0-1,0 0 1,0 0 0,0-1-1,-1 1 1,-1-1 0,1 0 0,-1 0-1,1-10 1,-2 16-47,-1 0 0,0 0 0,-1-1 0,1 1 0,0 0 0,0 0 0,-1 0 0,1 0 0,-1 0 0,0 1 0,0-1 0,1 0 0,-1 0 0,-1 0 0,1 0 0,0 1 0,0-1 0,0 1 0,-1-1 0,1 1 0,-4-3 0,1 1 0,0 1 0,0 0 0,-1 0 0,1 0 0,-1 0 0,1 1 0,-1 0 0,1 0 0,-8-1 0,0 1 0,0 1 0,-1-1 0,1 2 0,0 0 0,0 1 0,0 0 0,-13 4 0,21-5-250,0 1 0,0 0 0,1 0 1,-1 0-1,1 1 0,-1-1 0,1 1 0,0 0 0,-4 4 1,6-7 154,1 1 1,0-1 0,-1 1-1,1-1 1,0 1 0,-1-1-1,1 1 1,0-1 0,-1 1 0,1-1-1,0 1 1,0-1 0,0 1-1,0-1 1,0 1 0,-1 0-1,1-1 1,0 1 0,0-1-1,0 1 1,0-1 0,1 1-1,-1 0 1,0-1 0,0 1 0,0 0-1,1 0-66,0 0 0,0 0 0,1-1 0,-1 1 0,0 0 0,0-1 0,0 1 0,0-1 0,1 1 0,-1-1 0,0 0 0,0 1 0,1-1 0,-1 0 0,0 0 0,0 0 0,3 0-1,29 0-7947,3 0-6171</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4.331"/>
    </inkml:context>
    <inkml:brush xml:id="br0">
      <inkml:brushProperty name="width" value="0.025" units="cm"/>
      <inkml:brushProperty name="height" value="0.025" units="cm"/>
    </inkml:brush>
  </inkml:definitions>
  <inkml:trace contextRef="#ctx0" brushRef="#br0">555 0 12908,'0'0'11601,"-3"12"-10544,1-3-872,0 0 1,0 1 0,1-1 0,0 1 0,1-1 0,0 1 0,0-1 0,1 1-1,0-1 1,3 11 0,11 36 49,-3 1 1,-2 0-1,2 63 0,-11-90-194,-2 1-1,0-1 1,-2 0-1,-1 0 1,-2 0-1,-1 0 1,-18 49-1,4-32 91,-2-1 0,-2-1 0,-3 0-1,0-3 1,-44 49 0,2-12-102,-124 105 1,184-174-232,-30 23-1064,14-17-3261,10-13-5456</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4.876"/>
    </inkml:context>
    <inkml:brush xml:id="br0">
      <inkml:brushProperty name="width" value="0.025" units="cm"/>
      <inkml:brushProperty name="height" value="0.025" units="cm"/>
    </inkml:brush>
  </inkml:definitions>
  <inkml:trace contextRef="#ctx0" brushRef="#br0">11 1 21877,'0'0'5989,"-11"78"-4547,11-39-577,0 2-545,16-1-288,6 1-224,9-3-1186,3-6-2113,4-8-3267</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5.234"/>
    </inkml:context>
    <inkml:brush xml:id="br0">
      <inkml:brushProperty name="width" value="0.025" units="cm"/>
      <inkml:brushProperty name="height" value="0.025" units="cm"/>
    </inkml:brush>
  </inkml:definitions>
  <inkml:trace contextRef="#ctx0" brushRef="#br0">0 82 22325,'0'0'4548,"68"-21"-3747,-17 10-160,7 0-481,9 0-512,-6 2-2980,-5-2-2945,-9 3-5639</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5.579"/>
    </inkml:context>
    <inkml:brush xml:id="br0">
      <inkml:brushProperty name="width" value="0.025" units="cm"/>
      <inkml:brushProperty name="height" value="0.025" units="cm"/>
    </inkml:brush>
  </inkml:definitions>
  <inkml:trace contextRef="#ctx0" brushRef="#br0">1 0 16624,'0'0'9150,"11"1"-7431,-2-1-1356,9 0-133,-1 1 0,1 1 0,-1 1-1,27 7 1,-40-9-208,0 0 0,-1 0 0,1 1 0,-1 0 0,1 0 0,-1 0 0,0 0 0,1 0 1,-1 1-1,-1 0 0,1-1 0,4 6 0,-6-6 7,0 1 0,1-1 0,-1 1 1,0-1-1,-1 1 0,1-1 0,0 1 1,-1 0-1,1-1 0,-1 1 0,0 0 0,0-1 1,0 1-1,0 0 0,-1-1 0,1 1 1,-1 0-1,1-1 0,-1 1 0,-2 4 1,0 0 74,-1 1 1,0-1 0,0 0 0,-1 0 0,0-1 0,0 1 0,0-1 0,-7 6-1,-56 45 726,26-24-329,40-31-488,1-1 1,-1 1 0,0-1-1,1 1 1,-1 0 0,1-1-1,-1 1 1,1 0 0,0 0-1,0 0 1,0 0 0,-1 3-1,2-5-8,0 1 1,0-1-1,0 1 0,0-1 0,0 1 1,0-1-1,0 1 0,0-1 0,0 1 1,1-1-1,-1 1 0,0-1 0,0 1 1,1-1-1,-1 1 0,0-1 0,0 0 1,1 1-1,-1-1 0,0 1 0,1-1 0,-1 0 1,1 1-1,-1-1 0,1 0 0,-1 0 1,0 1-1,1-1 0,-1 0 0,1 0 1,-1 0-1,1 1 0,8 0 33,-1 1-1,0-1 1,0-1-1,0 0 1,10 0-1,-4 0-25,139-6-2042,-114 3-903,75-19 1,-31-2-6758</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6.835"/>
    </inkml:context>
    <inkml:brush xml:id="br0">
      <inkml:brushProperty name="width" value="0.025" units="cm"/>
      <inkml:brushProperty name="height" value="0.025" units="cm"/>
    </inkml:brush>
  </inkml:definitions>
  <inkml:trace contextRef="#ctx0" brushRef="#br0">1 0 22709,'0'0'7239,"0"53"-6182,0-24-576,0 6-321,4 0-160,7 1-96,2-4-545,2-4-256,-2-2-96,-1-5-736,-4-6-994,-2-3-1409,-6-5-2338</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1.148"/>
    </inkml:context>
    <inkml:brush xml:id="br0">
      <inkml:brushProperty name="width" value="0.025" units="cm"/>
      <inkml:brushProperty name="height" value="0.025" units="cm"/>
    </inkml:brush>
  </inkml:definitions>
  <inkml:trace contextRef="#ctx0" brushRef="#br0">112 0 19154,'0'0'11659,"-9"10"-11605,-2 2-46,6-8-4,0 0 1,1 1-1,-1 0 0,1 0 0,1 0 1,-1 1-1,-5 10 0,8-15-90,1 0 0,-1 0 0,1 0 0,-1 0 0,1 0 0,-1 1 0,1-1 0,0 0 0,-1 0 0,1 0-1,0 1 1,0-1 0,0 0 0,0 0 0,0 0 0,0 1 0,1-1 0,-1 0 0,0 0 0,0 0 0,1 0 0,-1 1 0,1-1-1,-1 0 1,1 0 0,-1 0 0,1 0 0,0 0 0,0 0 0,1 1 0,36 19-2805,2 1 1631,-39-21 1340,1 0 1,-1 0-1,1 0 1,-1 1-1,0-1 0,1 1 1,-1-1-1,0 1 1,0-1-1,0 1 1,-1 0-1,1-1 1,0 1-1,0 0 1,-1 0-1,1-1 1,-1 1-1,0 0 1,1 4-1,-1-3 59,-1 0 0,1 0 1,0 0-1,-1 0 0,0 0 0,0 0 0,0 0 1,0 0-1,0 0 0,0 0 0,-1 0 0,0-1 0,1 1 1,-1-1-1,0 1 0,0-1 0,0 0 0,-1 0 1,1 0-1,0 0 0,-1 0 0,0 0 0,1 0 1,-1-1-1,0 0 0,-4 2 0,-2 1 275,-1-1 0,0-1-1,0 1 1,0-2 0,0 1 0,0-1-1,-10-1 1,19 0-498,1 0 1,-1 0-1,1 0 0,-1 0 1,0 0-1,1 0 0,-1 0 1,1 0-1,-1 0 0,1-1 1,-1 1-1,1 0 0,-1 0 0,0 0 1,1-1-1,-1 1 0,1 0 1,-1-1-1,1 1 0,0-1 1,-1 1-1,1 0 0,-1-1 1,1 1-1,0-1 0,-1 1 1,1-1-1,0 1 0,0-1 1,-1 1-1,1-1 0,0 1 1,0-1-1,0 0 0,0 1 1,-1-1-1,1 1 0,0-1 1,0 1-1,0-1 0,0 0 0,1 1 1,-1-1-1,0 1 0,0-1 1,0 0-1,0 1 0,1-1 1,-1 0-1,1-2-880,0 0 1,0 1-1,1-1 0,-1 1 0,1-1 1,-1 1-1,1-1 0,0 1 1,2-3-1,18-13-12409</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7.179"/>
    </inkml:context>
    <inkml:brush xml:id="br0">
      <inkml:brushProperty name="width" value="0.025" units="cm"/>
      <inkml:brushProperty name="height" value="0.025" units="cm"/>
    </inkml:brush>
  </inkml:definitions>
  <inkml:trace contextRef="#ctx0" brushRef="#br0">1 106 8616,'0'0'19507,"50"21"-18130,-12-21-32,10-3-800,3-6-385,2-2-160,1-2 32,-7-1-352,-6 2-801,-8-2-993,-8 2-1122,-8 1-479,-11-2-1474,-6-1-3555</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7.508"/>
    </inkml:context>
    <inkml:brush xml:id="br0">
      <inkml:brushProperty name="width" value="0.025" units="cm"/>
      <inkml:brushProperty name="height" value="0.025" units="cm"/>
    </inkml:brush>
  </inkml:definitions>
  <inkml:trace contextRef="#ctx0" brushRef="#br0">1 92 20756,'0'0'4324,"48"-14"-2370,-3 8-193,14-1-383,11-2-610,5 0-544,4 2-191,-5-1-194,-4 0-1440,-12 1-2019,-16 0-3074,-15-3-8841</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7.963"/>
    </inkml:context>
    <inkml:brush xml:id="br0">
      <inkml:brushProperty name="width" value="0.025" units="cm"/>
      <inkml:brushProperty name="height" value="0.025" units="cm"/>
    </inkml:brush>
  </inkml:definitions>
  <inkml:trace contextRef="#ctx0" brushRef="#br0">1 1 16656,'0'0'10965,"1"13"-9081,0 58-537,4 65 22,-4-120-1979,1 0 0,1 0 0,1 0 0,0-1 0,1 1 1,8 17-1,-10-42-12934,-3-9 5542</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8.305"/>
    </inkml:context>
    <inkml:brush xml:id="br0">
      <inkml:brushProperty name="width" value="0.025" units="cm"/>
      <inkml:brushProperty name="height" value="0.025" units="cm"/>
    </inkml:brush>
  </inkml:definitions>
  <inkml:trace contextRef="#ctx0" brushRef="#br0">1 68 11147,'0'0'18385,"59"-48"-17232,-20 44-448,4 1-353,0-1-192,-1 0-128,-4 1-32,-8 1-769,-9 2-1152,-7 0-1731,-10 0-1248</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8.676"/>
    </inkml:context>
    <inkml:brush xml:id="br0">
      <inkml:brushProperty name="width" value="0.025" units="cm"/>
      <inkml:brushProperty name="height" value="0.025" units="cm"/>
    </inkml:brush>
  </inkml:definitions>
  <inkml:trace contextRef="#ctx0" brushRef="#br0">1 70 15310,'0'0'7432,"64"4"-4806,-9-7-608,13-10-1025,1 0-353,-2 1-543,-6 2-386,-12 2-2305,-19 0-2371,-12 1-4196</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9.716"/>
    </inkml:context>
    <inkml:brush xml:id="br0">
      <inkml:brushProperty name="width" value="0.025" units="cm"/>
      <inkml:brushProperty name="height" value="0.025" units="cm"/>
    </inkml:brush>
  </inkml:definitions>
  <inkml:trace contextRef="#ctx0" brushRef="#br0">80 42 15919,'0'0'6951,"9"-7"-4827,-4 3-1898,0 0 1,1 0-1,0 1 0,0 0 0,0 0 0,0 0 0,0 1 0,0 0 0,1 0 0,-1 1 0,1-1 0,-1 2 1,1-1-1,0 1 0,-1-1 0,9 2 0,-14-1-195,0 1 0,0-1 0,1 0-1,-1 0 1,0 1 0,0-1 0,1 1 0,-1-1 0,0 1 0,0-1-1,0 1 1,0 0 0,0 0 0,0-1 0,0 1 0,0 0 0,0 0-1,0 0 1,0 0 0,0 0 0,-1 0 0,1 0 0,0 1 0,-1-1 0,1 0-1,-1 0 1,0 0 0,1 1 0,-1-1 0,0 0 0,1 0 0,-1 1-1,0-1 1,0 0 0,0 1 0,0-1 0,-1 0 0,1 0 0,-1 3-1,1 0 47,-1 0-1,-1 0 1,1 0-1,0 0 0,-1 0 1,0 0-1,0 0 1,0 0-1,-1-1 1,1 1-1,-4 3 0,-16 13 256,-2-1 0,-36 24 0,-22 17 285,81-59-610,0 0 0,0-1 0,0 1 0,-1 0 1,1 0-1,0 0 0,0 1 0,1-1 1,-1 0-1,0 0 0,0 0 0,0 1 0,1-1 1,-1 0-1,1 1 0,-1-1 0,1 1 1,-1 2-1,1-4-5,1 1 1,-1 0 0,0 0-1,1-1 1,-1 1-1,0 0 1,1-1 0,-1 1-1,1 0 1,-1-1-1,1 1 1,0-1 0,-1 1-1,1-1 1,0 1-1,-1-1 1,1 1 0,0-1-1,-1 0 1,1 1-1,0-1 1,0 0 0,-1 0-1,2 1 1,8 1-57,-1-1 1,1 0-1,0 0 0,10 0 1,-18-1 17,21 0-683,31 0-2716,-2-2-4193,-12-6-2776</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0.074"/>
    </inkml:context>
    <inkml:brush xml:id="br0">
      <inkml:brushProperty name="width" value="0.025" units="cm"/>
      <inkml:brushProperty name="height" value="0.025" units="cm"/>
    </inkml:brush>
  </inkml:definitions>
  <inkml:trace contextRef="#ctx0" brushRef="#br0">146 37 11627,'0'0'8152,"-10"-2"-4741,2 1-3136,4-1-43,1 1 1,-1 0-1,0 0 1,0 1-1,0-1 1,0 1-1,1 0 1,-1 0-1,0 0 1,0 1 0,0-1-1,0 1 1,0 0-1,1 0 1,-1 0-1,0 0 1,1 1-1,-1-1 1,1 1-1,-1 0 1,1 0-1,0 1 1,0-1 0,0 1-1,-4 3 1,3 0-184,0 0 1,1 1 0,0-1-1,0 1 1,0-1 0,1 1-1,0 0 1,0 0 0,1 0-1,0 0 1,0 0 0,0 8-1,1-12-41,0 0 1,0 0-1,1-1 0,-1 1 0,0 0 0,1-1 0,0 1 1,0 0-1,-1-1 0,2 1 0,-1-1 0,0 1 0,0-1 1,1 1-1,-1-1 0,1 0 0,0 0 0,0 0 1,0 0-1,0 0 0,0 0 0,0-1 0,0 1 0,1 0 1,-1-1-1,0 0 0,1 0 0,-1 0 0,1 0 0,0 0 1,-1 0-1,1-1 0,3 1 0,-1 0 42,1-1-1,-1 0 0,0 0 1,0 0-1,0-1 1,1 0-1,-1 0 1,0 0-1,0-1 0,0 0 1,0 0-1,-1 0 1,1 0-1,-1-1 1,1 1-1,-1-1 1,0-1-1,0 1 0,0 0 1,0-1-1,0 0 1,-1 0-1,5-7 1,-4 5 10,0 1 0,-1-1 1,0 0-1,-1 0 0,1 0 1,-1-1-1,0 1 0,0-1 1,-1 1-1,0-1 0,0 1 1,-1-1-1,1 0 0,-2 1 1,1-1-1,-1 0 0,0 1 1,-2-11-1,2 15-110,1 0 0,-1 0 0,0 1 0,0-1 0,0 0 0,0 1 0,0-1 0,0 0 0,0 1 0,0-1 0,-1 1 0,1 0 0,0-1 0,-1 1 0,0 0 0,1 0 1,-1 0-1,1 0 0,-1 0 0,0 0 0,0 0 0,0 1 0,1-1 0,-1 1 0,0-1 0,0 1 0,0 0 0,0 0 0,0 0 0,0 0 0,0 0 0,0 0 0,-3 1 0,2-1-146,0 1-1,0 0 1,0 0-1,0 0 1,0 0-1,0 1 1,0-1 0,1 1-1,-1 0 1,1-1-1,-1 1 1,1 1-1,-1-1 1,1 0-1,0 0 1,0 1 0,0-1-1,1 1 1,-1 0-1,-1 3 1,-3 14-6125,1 0-2994</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1.239"/>
    </inkml:context>
    <inkml:brush xml:id="br0">
      <inkml:brushProperty name="width" value="0.025" units="cm"/>
      <inkml:brushProperty name="height" value="0.025" units="cm"/>
    </inkml:brush>
  </inkml:definitions>
  <inkml:trace contextRef="#ctx0" brushRef="#br0">5 1 11979,'-1'41'12023,"-1"2"-7178,0 91-4176,11-106-2692,-9-27 1537,1 0-1,-1-1 1,1 1-1,0 0 1,-1-1 0,1 1-1,0 0 1,-1-1 0,1 1-1,0-1 1,0 1-1,0-1 1,-1 1 0,1-1-1,0 0 1,0 1 0,0-1-1,1 0 1,2 0-6011</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2.836"/>
    </inkml:context>
    <inkml:brush xml:id="br0">
      <inkml:brushProperty name="width" value="0.025" units="cm"/>
      <inkml:brushProperty name="height" value="0.025" units="cm"/>
    </inkml:brush>
  </inkml:definitions>
  <inkml:trace contextRef="#ctx0" brushRef="#br0">59 129 5669,'0'0'3630,"10"-6"-405,-2 2-3096,45-32 6443,-51 34-6022,1 0 0,-1 0-1,0-1 1,1 1 0,-1-1 0,0 1-1,-1-1 1,1 0 0,0 0 0,-1 0 0,1 0-1,-1 0 1,0 0 0,0 0 0,0-1-1,-1 1 1,1 0 0,0-6 0,-2 8-464,0 0 1,0 0-1,0-1 0,0 1 1,0 0-1,0 0 1,0 0-1,0 1 1,-1-1-1,1 0 0,0 0 1,-1 1-1,1-1 1,0 1-1,-1-1 1,1 1-1,-1-1 0,1 1 1,0 0-1,-1 0 1,1 0-1,-1 0 1,1 0-1,-1 0 0,1 0 1,-2 1-1,-42 1 255,41-1-326,0 0 0,0 0 0,0 0 1,0 1-1,0 0 0,0-1 0,1 1 0,-1 1 0,1-1 0,-1 0 0,1 1 0,0 0 0,0 0 0,0 0 0,0 0 0,1 0 0,-1 1 0,1-1 0,0 1 1,0-1-1,0 1 0,0 0 0,1 0 0,-1 0 0,1 0 0,0 0 0,0 5 0,1-8-15,1 0 0,0 0 0,0 0 0,-1 0 0,1 0 0,0 0 0,0-1 0,0 1 0,0 0 0,0 0 0,0-1 0,0 1 0,0-1 0,1 1 0,-1-1 0,0 1 0,0-1 0,0 0 0,1 1 0,-1-1 0,0 0 0,0 0 0,0 0 0,1 0 0,-1 0 0,0 0 0,0 0 0,2-1 0,42-4 0,-31 1-14,-1-1 0,0 0 1,1-1-1,-2-1 0,1 0 0,-1 0 0,0-2 1,-1 1-1,1-1 0,-2-1 0,14-15 1,-35 40 27,1 0 0,0 1 1,1 1-1,0-1 1,2 1-1,0 1 0,1-1 1,0 1-1,-5 36 1,10-49-13,1 1 1,0 0 0,0 0-1,0 0 1,0-1 0,1 1-1,0 0 1,0-1 0,3 8-1,-2-9-2,0-1 0,1 0-1,-1 1 1,0-1-1,1 0 1,0 0 0,0-1-1,0 1 1,0-1 0,0 1-1,0-1 1,1 0-1,7 3 1,1 1 0,-10-6 0,0 1 0,1-1 0,-1 1 0,0 0 0,0 0 0,1 0 0,-1 1 0,0-1 0,0 0 0,0 1 0,0-1 0,0 1 0,-1 0 0,1 0 0,0 0 0,-1-1 0,0 1 0,1 1 0,-1-1 0,0 0 0,2 4 0,-4-5 0,1-1 0,-1 1 0,1 0 0,-1 0 0,1-1 0,-1 1 0,1-1 0,-1 1 0,0 0 0,1-1 0,-1 1 0,0-1 0,1 0 0,-1 1 0,0-1 0,0 0 0,1 1 0,-1-1 0,0 0 0,0 0 0,0 1 0,0-1 0,1 0 0,-1 0 0,-2 0 0,-26 2 0,25-2 0,-113 0 0,117 0 3,0 0 1,0 0-1,0 0 0,1 0 1,-1-1-1,0 1 0,0 0 1,0 0-1,0 0 0,0-1 1,0 1-1,0 0 0,1 0 1,-1 0-1,0-1 0,0 1 1,0 0-1,0 0 0,0-1 1,0 1-1,0 0 0,0 0 1,0 0-1,0-1 0,0 1 1,0 0-1,0 0 0,0-1 1,-1 1-1,1 0 0,0 0 1,0 0-1,0-1 0,0 1 1,0 0-1,0 0 0,-1 0 1,1 0-1,0-1 0,0 1 1,0 0-1,0 0 0,-1 0 1,1 0-1,0 0 0,0 0 1,0-1-1,-1 1 0,1 0 1,24-12-581,-22 11 309,29-17-4259,5-4-5226</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3.648"/>
    </inkml:context>
    <inkml:brush xml:id="br0">
      <inkml:brushProperty name="width" value="0.025" units="cm"/>
      <inkml:brushProperty name="height" value="0.025" units="cm"/>
    </inkml:brush>
  </inkml:definitions>
  <inkml:trace contextRef="#ctx0" brushRef="#br0">48 0 20243,'0'0'5573,"-35"50"-4003,28-16-417,3 7-608,2 1-353,2 2-160,3 0 0,10-3-417,-1-5-960,2-4-1121,-5-5-1090,-6-6-2145,-3-6-2467</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1.555"/>
    </inkml:context>
    <inkml:brush xml:id="br0">
      <inkml:brushProperty name="width" value="0.025" units="cm"/>
      <inkml:brushProperty name="height" value="0.025" units="cm"/>
    </inkml:brush>
  </inkml:definitions>
  <inkml:trace contextRef="#ctx0" brushRef="#br0">131 1 12588,'0'0'15252,"-10"12"-13026,-5 9-1776,1 2 0,1-1 0,1 2 1,1-1-1,-14 45 0,17-31-450,2 0 0,1 1 0,2-1 0,3 44 0,0-31 0,-9 63 0,67-367 0,-35 165 0,-16 58 0,-3 11 0,0 1 0,1 0 0,1 0 0,1 0 0,0 1 0,2 0 0,17-29 0,-24 46 0,-1-1 0,1 0 0,-1 0 0,1 1 0,-1-1 0,1 1 0,0-1 0,0 1 0,0 0 0,0 0 0,0 0 0,0 0 0,0 0 0,0 0 0,0 1 0,0-1 0,1 1 0,-1-1 0,0 1 0,0 0 0,1 0 0,3 0 0,-5 0 0,1 1 0,-1 0 0,1-1 0,-1 1 0,1 0 0,-1 0 0,1-1 0,-1 1 0,0 0 0,1 1 0,-1-1 0,0 0 0,0 0 0,0 0 0,0 1 0,0-1 0,0 0 0,0 1 0,-1-1 0,1 1 0,0-1 0,-1 1 0,1 0 0,-1-1 0,0 1 0,1-1 0,-1 1 0,0 0 0,0 2 0,0 5 0,-1 0 0,0-1 0,0 1 0,-1 0 0,0-1 0,-1 1 0,1-1 0,-2 0 0,1 0 0,-1 0 0,0 0 0,-1-1 0,0 1 0,0-1 0,-7 7 0,7-8 0,-1 0 0,1 0 0,-1-1 0,0 0 0,-1 0 0,1 0 0,-1-1 0,0 0 0,0 0 0,0-1 0,-1 0 0,1 0 0,-1-1 0,1 0 0,-1 0 0,0 0 0,-9-1 0,16-1-28,1 0-1,-1 0 1,0 0 0,0 0-1,1 0 1,-1 0-1,0 0 1,1-1 0,-1 1-1,0 0 1,1-1 0,-1 1-1,0 0 1,1-1 0,-1 1-1,1-1 1,-1 1 0,1-1-1,-1 1 1,1-1-1,-1 1 1,1-1 0,-1 0-1,1 1 1,0-1 0,-1 0-1,1 1 1,0-1 0,0 0-1,-1 1 1,1-1-1,0 0 1,0 0 0,0 1-1,0-1 1,0 0 0,0 1-1,0-1 1,0 0 0,0 0-1,0 1 1,1-1 0,-1 0-1,0 1 1,0-1-1,1 0 1,-1 1 0,0-1-1,1 0 1,-1 1 0,1-2-1,22-34-4256,-1 16-2191,4 1-1659</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4.024"/>
    </inkml:context>
    <inkml:brush xml:id="br0">
      <inkml:brushProperty name="width" value="0.025" units="cm"/>
      <inkml:brushProperty name="height" value="0.025" units="cm"/>
    </inkml:brush>
  </inkml:definitions>
  <inkml:trace contextRef="#ctx0" brushRef="#br0">0 135 18962,'0'0'5701,"51"4"-4163,-13-4-1,9 0-736,2-7-577,2-6-192,-2-3-96,-8-2-769,-5-1-1313,-13-2-1313,-10 0-833,-13-3-3876</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4.366"/>
    </inkml:context>
    <inkml:brush xml:id="br0">
      <inkml:brushProperty name="width" value="0.025" units="cm"/>
      <inkml:brushProperty name="height" value="0.025" units="cm"/>
    </inkml:brush>
  </inkml:definitions>
  <inkml:trace contextRef="#ctx0" brushRef="#br0">0 14 16560,'0'0'8328,"66"15"-7079,-14-7-96,10-3-705,6-2-320,3-2-32,-5-1-480,-10 0-2146,-11-1-3012,-15-8-4579</inkml:trace>
  <inkml:trace contextRef="#ctx0" brushRef="#br0" timeOffset="1">699 0 21460,'0'0'2531,"-3"76"-577,0-38-417,-3 7-352,4-1-768,2 2-321,0-1-64,0-4-96,7-3-545,1-9-640,-3-6-897,1-10 32,1-10 0,-7-8-5638,0-16-2625</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4.725"/>
    </inkml:context>
    <inkml:brush xml:id="br0">
      <inkml:brushProperty name="width" value="0.025" units="cm"/>
      <inkml:brushProperty name="height" value="0.025" units="cm"/>
    </inkml:brush>
  </inkml:definitions>
  <inkml:trace contextRef="#ctx0" brushRef="#br0">1 52 20211,'0'0'6566,"70"-41"-5188,-29 35-225,8 4-609,-3 0-384,0 2-96,-6 0-224,-7 0-801,-9 0-1121,-11 0-1601,-8 0-1538</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5.066"/>
    </inkml:context>
    <inkml:brush xml:id="br0">
      <inkml:brushProperty name="width" value="0.025" units="cm"/>
      <inkml:brushProperty name="height" value="0.025" units="cm"/>
    </inkml:brush>
  </inkml:definitions>
  <inkml:trace contextRef="#ctx0" brushRef="#br0">1 26 16015,'0'0'9641,"54"-8"-9096,-26 8-321,5 0-160,6 0 320,4 3 225,-2 1-353,0-3-192,-3-1-480,-5 0-2179,-10-10-2754,-7-6-8392</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5.515"/>
    </inkml:context>
    <inkml:brush xml:id="br0">
      <inkml:brushProperty name="width" value="0.025" units="cm"/>
      <inkml:brushProperty name="height" value="0.025" units="cm"/>
    </inkml:brush>
  </inkml:definitions>
  <inkml:trace contextRef="#ctx0" brushRef="#br0">4 20 19090,'0'0'5322,"8"-4"-3010,2 1-1859,-1 0 1,1 0-1,0 1 0,0 0 1,0 1-1,0 0 1,1 1-1,15 0 0,-23 0-407,0 1 0,-1-1-1,1 0 1,0 1-1,-1-1 1,1 1 0,-1 0-1,1 0 1,-1 0-1,1 0 1,-1 1-1,0-1 1,0 0 0,1 1-1,-1 0 1,0-1-1,0 1 1,0 0 0,-1 0-1,1 0 1,0 1-1,-1-1 1,0 0-1,1 0 1,-1 1 0,0-1-1,0 1 1,0-1-1,0 1 1,-1-1 0,1 1-1,-1 0 1,1-1-1,-1 1 1,0 0-1,0-1 1,0 1 0,-1 0-1,1-1 1,-1 1-1,-1 4 1,1-1-41,-1 1-1,0-1 1,-1 0 0,0 0 0,0 0-1,0-1 1,0 1 0,-1-1-1,0 1 1,0-1 0,-5 5 0,-61 51-7,18-17-5,51-44 9,0 1-1,0 0 1,0 0 0,0 0 0,0 0-1,0 0 1,0 0 0,1 0 0,-1 0-1,0 0 1,1 1 0,-1-1 0,1 0-1,-1 0 1,1 0 0,0 1 0,-1-1-1,1 2 1,0-3 0,1 1 0,-1 0 0,0-1-1,1 1 1,-1-1 0,0 1 0,1-1 0,-1 1 0,1-1 0,-1 1-1,1-1 1,-1 1 0,1-1 0,-1 1 0,1-1 0,-1 0 0,1 1-1,0-1 1,-1 0 0,1 0 0,0 1 0,-1-1 0,1 0 0,1 0-1,53 2-184,-41-3-49,56-6-5297,-24-6-3260,-8-3-4135</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5.886"/>
    </inkml:context>
    <inkml:brush xml:id="br0">
      <inkml:brushProperty name="width" value="0.025" units="cm"/>
      <inkml:brushProperty name="height" value="0.025" units="cm"/>
    </inkml:brush>
  </inkml:definitions>
  <inkml:trace contextRef="#ctx0" brushRef="#br0">131 52 19090,'0'0'3742,"-11"1"-688,3 1-2622,1-1 0,-1 1 0,1 0 0,0 1 0,0 0 0,0 0 1,0 1-1,0 0 0,-10 7 0,14-9-373,0 0 0,0 1 0,1 0 0,-1 0 0,0-1 0,1 2 0,0-1 0,0 0 0,0 0 0,0 1 0,0-1 0,0 1 0,1-1 1,0 1-1,0 0 0,0-1 0,0 1 0,0 0 0,1 0 0,0 0 0,0 0 0,0 0 0,0-1 0,1 1 0,0 6 0,0-9-54,0 0-1,0 1 1,0-1-1,0 1 1,0-1-1,0 0 1,1 0 0,-1 0-1,0 0 1,1 0-1,-1 0 1,1 0-1,-1 0 1,1 0 0,-1-1-1,1 1 1,0 0-1,-1-1 1,1 0-1,0 1 1,-1-1-1,1 0 1,0 0 0,-1 0-1,1 0 1,0 0-1,2 0 1,2 0 16,0-1 1,0 1-1,0-1 0,0 0 1,0 0-1,11-5 1,-11 3-1,0 0 1,0-1-1,-1 1 1,1-1-1,-1-1 1,0 1-1,0-1 1,-1 0 0,1 0-1,-1 0 1,0 0-1,-1-1 1,1 0-1,-1 0 1,0 0-1,-1 0 1,1 0 0,-1 0-1,0-1 1,-1 1-1,1-1 1,-1 0-1,-1 1 1,1-1-1,-1 0 1,-2-11 0,2 16-29,-1 0 1,0 0 0,0 0-1,0 0 1,0 1 0,0-1 0,-1 0-1,1 0 1,-1 1 0,1-1-1,-1 1 1,1-1 0,-1 1 0,0 0-1,0 0 1,1 0 0,-1 0-1,0 0 1,0 0 0,0 0 0,0 0-1,0 1 1,0-1 0,-1 1-1,1 0 1,0-1 0,0 1 0,0 0-1,0 0 1,-1 0 0,1 1-1,0-1 1,0 1 0,-3 0 0,3-1-140,0 1 1,0 0-1,0-1 0,1 1 1,-1 0-1,0 0 1,1 0-1,-1 0 1,0 0-1,1 0 1,-1 0-1,1 0 1,0 1-1,-1-1 1,1 1-1,0-1 1,0 1-1,0-1 0,0 1 1,0 0-1,0-1 1,0 1-1,1 0 1,-1 0-1,0 2 1,2 27-8445,6-19 1746</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6.248"/>
    </inkml:context>
    <inkml:brush xml:id="br0">
      <inkml:brushProperty name="width" value="0.025" units="cm"/>
      <inkml:brushProperty name="height" value="0.025" units="cm"/>
    </inkml:brush>
  </inkml:definitions>
  <inkml:trace contextRef="#ctx0" brushRef="#br0">50 1 20275,'0'0'8424,"-40"60"-6694,33-37-417,4-2-640,3 0-449,0-2-192,0-3-192,10-5-833,4-1-897,-2-5-2018,0-4-2081,-1-1-3973</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7.057"/>
    </inkml:context>
    <inkml:brush xml:id="br0">
      <inkml:brushProperty name="width" value="0.025" units="cm"/>
      <inkml:brushProperty name="height" value="0.025" units="cm"/>
    </inkml:brush>
  </inkml:definitions>
  <inkml:trace contextRef="#ctx0" brushRef="#br0">236 50 22389,'0'0'6054,"-10"-4"-3945,-34-13-1122,42 17-972,-1 0-1,1-1 1,0 1-1,0 0 1,-1 0-1,1 0 0,0 0 1,-1 1-1,1-1 1,0 1-1,0-1 1,0 1-1,0 0 1,-1-1-1,1 1 1,0 1-1,0-1 1,0 0-1,1 0 1,-1 1-1,0-1 1,0 1-1,1-1 1,-1 1-1,1 0 0,-1-1 1,1 1-1,0 0 1,0 0-1,0 0 1,0 0-1,0 0 1,0 1-1,0-1 1,1 0-1,-1 0 1,1 0-1,0 1 1,0-1-1,-1 0 1,1 1-1,1-1 0,-1 0 1,1 4-1,0-5-13,-1 0-1,1 0 0,0 0 0,0 0 0,0 0 0,0 0 0,0-1 0,0 1 0,0 0 0,0-1 0,0 1 0,0-1 0,0 1 0,0-1 0,1 0 0,-1 1 0,0-1 1,0 0-1,0 0 0,1 0 0,-1 0 0,0 0 0,3 0 0,29-2 25,-24-1-22,0-1-1,-1 0 1,1 0-1,-1 0 0,0-1 1,0 0-1,-1-1 1,0 1-1,0-1 1,0-1-1,-1 0 1,10-12-1,-15 19-39,-6 1 29,1 2 0,1-1 0,-1 0 0,0 1 0,0 0 0,1-1 0,-5 6 0,5-5 29,-1 0 14,-15 11 300,18-14-331,1 0 1,0 0-1,-1 0 1,1 0-1,0 0 0,-1 0 1,1 0-1,-1 0 1,1 0-1,0 0 0,-1 0 1,1-1-1,-1 1 0,1 0 1,0 0-1,-1 0 1,1 0-1,0-1 0,-1 1 1,1 0-1,0 0 0,0-1 1,-1 1-1,1 0 1,0 0-1,-1-1 0,1 1 1,0 0-1,0-1 1,0 1-1,-1 0 0,1-1 1,0 1-1,0 0 0,0-1 1,0 1-1,0-1 1,0 1-1,0 0 0,0-1 1,0 1-1,0-1 1,0 1-1,0 0 0,0-1 1,0 1-1,0-1 0,0 1 1,0 0-1,0-1 1,1 0-1,-8 1-4,1 0 0,-1 0 0,1 0 0,0 1 0,-9 1 0,13-2 0,-4 1 0,1 0 0,0 1 0,0-1 0,0 1 0,0 0 0,-7 4 0,12-5 0,-1-1 0,0 1 0,1 0 0,-1-1 0,0 1 0,1 0 0,-1 0 0,1 0 0,-1-1 0,1 1 0,0 0 0,-1 0 0,1 0 0,0 0 0,-1 0 0,1 0 0,0 0 0,0 0 0,0 0 0,0 0 0,0 0 0,0-1 0,0 1 0,0 0 0,0 0 0,1 0 0,-1 0 0,0 0 0,1 0 0,-1 0 0,0 0 0,1 0 0,-1-1 0,1 1 0,-1 0 0,1 0 0,0-1 0,-1 1 0,1 0 0,0-1 0,0 1 0,-1 0 0,2 0 0,1 2 0,13 14 0,0 1 0,24 40 0,-37-53 0,0 0 0,0 1 0,0-1 0,-1 1 0,0 0 0,0 0 0,-1 0 0,0 0 0,0 0 0,0 0 0,0 1 0,-1-1 0,0 0 0,-1 0 0,1 0 0,-3 11 0,1-14 0,0 1 0,1-1 0,-1 0 0,0 1 0,-1-1 0,1 0 0,0 0 0,-1 0 0,0-1 0,0 1 0,0-1 0,0 1 0,0-1 0,0 0 0,-1 0 0,1 0 0,-1-1 0,1 1 0,-1-1 0,1 0 0,-1 0 0,0 0 0,0 0 0,0-1 0,1 1 0,-1-1 0,-7-1 0,4 1 0,0 0 0,0 0 0,0-1 0,0 0 0,0 0 0,0-1 0,0 0 0,1 0 0,-1-1 0,1 1 0,0-1 0,0-1 0,0 1 0,-9-8 0,13 10 0,0 0 0,1-1 0,-1 1 0,0-1 0,1 1 0,-1-1 0,1 1 0,0-1 0,0 0 0,0 0 0,-1 0 0,2 0 0,-1 0 0,0 0 0,0 0 0,1 0 0,-1 0 0,1 0 0,-1 0 0,1 0 0,0 0 0,0-1 0,0 1 0,0 0 0,0 0 0,1 0 0,-1 0 0,1 0 0,-1-1 0,1 1 0,0 0 0,-1 0 0,1 0 0,0 1 0,1-1 0,-1 0 0,0 0 0,0 0 0,1 1 0,-1-1 0,1 1 0,0-1 0,-1 1 0,1 0 0,0-1 0,0 1 0,0 0 0,3-1 0,13-7 0,-1 1 0,2 0 0,-1 1 0,26-5 0,-28 8 0,3-2 0,-3 3 0,-1-2 0,1 0 0,-1-1 0,28-16 0,-39 20 0,-1 0 0,0 0 0,0-1 0,0 1 0,0-1 0,-1 0 0,1 0 0,-1 0 0,1 0 0,-1 0 0,0-1 0,0 1 0,-1-1 0,1 1 0,-1-1 0,1 0 0,-1 1 0,0-1 0,-1 0 0,1 0 0,-1 0 0,1 0 0,-1 0 0,0 1 0,-1-1 0,0-4 0,0 5 0,0 0 0,0 0 0,0 0 0,-1 1 0,0-1 0,1 0 0,-1 1 0,0 0 0,0-1 0,0 1 0,0 0 0,0 0 0,-1 0 0,1 0 0,-1 0 0,1 1 0,-1-1 0,0 1 0,0 0 0,0 0 0,1-1 0,-1 2 0,0-1 0,-6-1 0,-6-1 0,0 1 0,-1 0 0,-23 0 0,2 6-854,30 2-400,24 2-717,3-3-3655,1-1-1229</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4.889"/>
    </inkml:context>
    <inkml:brush xml:id="br0">
      <inkml:brushProperty name="width" value="0.025" units="cm"/>
      <inkml:brushProperty name="height" value="0.025" units="cm"/>
    </inkml:brush>
  </inkml:definitions>
  <inkml:trace contextRef="#ctx0" brushRef="#br0">1 735 14125,'0'-10'726,"2"0"-715,1 0-1,0 0 0,0 0 1,1 0-1,0 0 0,0 1 0,1 0 1,1 0-1,0 0 0,0 1 1,0 0-1,1 0 0,13-12 1,28-26 24,1 2 1,2 3 0,2 1 0,2 4 0,69-37 0,-86 54-14,0 2 1,2 1-1,0 2 0,0 2 0,1 2 0,1 1 1,-1 2-1,1 2 0,51 1 0,-56 7 105,-1 1 0,0 3 0,69 20 0,-67-15 181,0-2 0,1-2 0,49 4 1,-35-11-181,0-2 1,0-2 0,66-13-1,153-52 4,32-13 306,-259 74 504,0 1-1,0 2 0,0 2 0,0 2 0,47 6 0,30 7-676,0-6 0,0-5 0,0-6-1,127-19 1,-77-3-303,222-26-46,-301 45 43,1 3 0,113 11 0,-153 1 79,-1 3 1,-1 2 0,0 3-1,65 28 1,-56-20 217,0-3 0,94 19 0,-77-29 84,0-3 1,129-5 0,154-30 350,-35 1-728,-203 25-2124,-81 1-1582,-23 0-2247</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5.887"/>
    </inkml:context>
    <inkml:brush xml:id="br0">
      <inkml:brushProperty name="width" value="0.025" units="cm"/>
      <inkml:brushProperty name="height" value="0.025" units="cm"/>
    </inkml:brush>
  </inkml:definitions>
  <inkml:trace contextRef="#ctx0" brushRef="#br0">205 224 17681,'3'-10'1964,"3"-9"-1112,0 0-1,-2 0 1,0 0 0,1-26-1,-5 39-640,0 1-1,0 0 1,-1-1-1,1 1 1,-1 0-1,0 0 0,-1-1 1,1 1-1,-1 0 1,-3-7-1,3 10-164,1 0-1,-1 0 1,1 0 0,-1 0-1,0 0 1,0 1-1,0-1 1,0 0-1,0 1 1,0 0-1,0-1 1,0 1-1,0 0 1,-1 0-1,1 0 1,-1 1-1,1-1 1,0 1 0,-1-1-1,1 1 1,-1 0-1,1-1 1,-5 2-1,1 0-47,1 0 0,-1 1-1,1 0 1,-1 0 0,1 0-1,0 1 1,0 0 0,0 0 0,0 0-1,1 0 1,-1 1 0,1 0 0,0 0-1,0 0 1,0 0 0,1 1-1,-1-1 1,-3 8 0,-1 1 3,0 0 0,0 0 0,2 1 0,-1 0 0,-7 28 0,13-40-10,1-1 1,-1 1 0,0 0-1,1 0 1,0 0 0,-1 0-1,1 0 1,0-1-1,0 1 1,0 0 0,0 0-1,0 0 1,0 0-1,1 0 1,-1 0 0,1 0-1,-1 0 1,1-1 0,0 1-1,-1 0 1,1 0-1,0-1 1,0 1 0,0-1-1,1 1 1,-1-1 0,0 1-1,1-1 1,-1 0-1,0 1 1,1-1 0,1 1-1,4 0-33,-1 0-1,1 0 1,-1-1-1,1 0 1,0 0 0,0-1-1,10 0 1,13 0 28,-22 1-4,1 1 0,0-1 0,-1 1 0,1 1 0,-1 0 0,0 0 0,1 0 0,-2 1 0,1 1 0,0-1 0,-1 1 0,0 0 0,0 1 0,0 0 0,-1 0 0,0 0 0,0 1 0,0 0 0,-1 0 0,0 0 0,-1 1 0,1-1 0,-1 1 0,-1 0 0,0 0 0,3 11 0,1 3 0,-2 0 1,-1 0-1,0 0 1,-2 1-1,0-1 0,-2 0 1,0 1-1,-2-1 1,-5 31-1,5-41 85,-1-1 1,-1 0 0,0 0-1,0 0 1,-1-1-1,0 1 1,-1-1 0,0 0-1,-1-1 1,0 0-1,-14 15 1,16-19 127,1-1 0,-1 0 1,0 0-1,-1 0 0,1-1 1,-1 0-1,1 0 0,-1 0 1,0-1-1,0 0 0,0 0 1,0 0-1,0-1 0,-1 0 1,1 0-1,0 0 0,-1-1 1,1 0-1,0 0 0,-1-1 0,1 0 1,0 0-1,-7-2 0,8 1-152,-1 0-1,1-1 1,0 0-1,0 0 0,0-1 1,0 1-1,1-1 0,-1 0 1,1 0-1,0-1 1,0 1-1,1-1 0,-1 0 1,1 0-1,0 0 0,0 0 1,1 0-1,-1-1 1,-2-10-1,0-2 31,0 0 0,1 0 0,1 0 1,1-1-1,0-21 0,1 25-319,2 0-1,0-1 1,0 1-1,1 0 1,1 0 0,1 0-1,6-17 1,-6 23-14,1 0 1,-1 0 0,1 0-1,1 1 1,0 0-1,0 0 1,1 0-1,0 1 1,0 0 0,0 1-1,1-1 1,10-5-1,42-24-8367,-29 21 913</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2.023"/>
    </inkml:context>
    <inkml:brush xml:id="br0">
      <inkml:brushProperty name="width" value="0.025" units="cm"/>
      <inkml:brushProperty name="height" value="0.025" units="cm"/>
    </inkml:brush>
  </inkml:definitions>
  <inkml:trace contextRef="#ctx0" brushRef="#br0">75 3 3267,'0'0'28208,"-7"13"-27092,7-12-1101,-41 93 190,35-80-212,2 0-1,-1 1 1,2 0 0,0 0-1,-2 25 1,5-40 7,0 1 0,0-1 0,0 1 0,0-1 0,0 0 0,0 1 0,0-1 0,0 1 0,0-1 0,0 0 0,0 1 0,0-1 0,0 1 0,0-1 0,0 0 0,1 1 0,-1-1 0,0 1 0,0-1 0,0 0 0,1 1 0,-1-1 0,0 0 0,1 0 0,-1 1 0,0-1 0,0 0 0,1 1 0,-1-1 0,0 0 0,1 0 0,-1 0 0,1 0 0,-1 1 0,15-7 0,10-21 0,-14 2 0,-1 0 0,-1-1 0,8-44 0,-10 43 0,-6 23 0,0 7 0,-1 16 0,-1-12 0,1-1 0,0 0 0,0 0 0,0 0 0,1 0 0,0 0 0,4 12 0,-4-17 0,0 1 0,0-1 0,0 1 0,0-1 0,1 1 0,-1-1 0,0 0 0,1 0 0,-1 0 0,1 0 0,0 0 0,-1 0 0,1 0 0,0 0 0,-1 0 0,1-1 0,0 1 0,0-1 0,0 1 0,0-1 0,-1 0 0,1 0 0,0 0 0,0 0 0,0 0 0,0 0 0,0-1 0,0 1 0,-1 0 0,4-2 0,2 0 0,-1 0 0,0-1 0,0 1 0,0-1 0,-1-1 0,1 1 0,-1-1 0,0 0 0,0 0 0,0-1 0,0 1 0,-1-1 0,0 0 0,0 0 0,5-9 0,-4 7 0,0 1 0,0-1 0,0 1 0,1 0 0,0 1 0,0-1 0,1 1 0,7-4 0,-16 45 0,-16 26 0,11-41 0,1 1 0,1-1 0,0 1 0,-2 44 0,7-65 3,0 1-1,0-1 1,0 0-1,0 0 1,0 0 0,0 0-1,0 0 1,1 0-1,-1 0 1,0 1 0,1-1-1,-1 0 1,1 0-1,-1 0 1,1 0 0,-1 0-1,1 0 1,0-1-1,0 2 1,0-1-1,-1-1 1,1 0-1,0 0 0,-1 0 0,1 1 1,0-1-1,-1 0 0,1 0 0,0 0 1,-1 0-1,1 0 0,0 0 0,-1 0 1,1 0-1,0 0 0,-1-1 0,1 1 1,0 0-1,-1 0 0,1-1 1,-1 1-1,2-1 0,2-1-54,-1-1 0,0 1 0,0-1 0,0 1 0,0-1 0,0 0 0,0 0 0,-1-1 0,3-3 0,0-3-1509,0 0 0,0 0 1,-1 0-1,-1-1 1,3-13-1,2-26-7044</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6.230"/>
    </inkml:context>
    <inkml:brush xml:id="br0">
      <inkml:brushProperty name="width" value="0.025" units="cm"/>
      <inkml:brushProperty name="height" value="0.025" units="cm"/>
    </inkml:brush>
  </inkml:definitions>
  <inkml:trace contextRef="#ctx0" brushRef="#br0">83 166 20595,'0'0'4762,"8"-11"-4666,-3 6-65,38-53-35,-41 54 37,0 0 1,0 0-1,0 1 0,0-1 0,-1-1 1,0 1-1,0 0 0,0 0 0,0 0 0,0-1 1,-1 1-1,0 0 0,0-1 0,0 1 0,-1 0 1,1 0-1,-2-6 0,1 9 18,1 0 0,0 0 0,-1 1 0,1-1 0,-1 0 0,1 1 0,-1-1 0,0 1-1,1-1 1,-1 1 0,1-1 0,-1 1 0,0-1 0,0 1 0,1-1 0,-1 1 0,0 0 0,0-1 0,1 1 0,-1 0 0,0 0 0,0 0 0,0 0 0,0-1 0,1 1 0,-1 0-1,0 1 1,0-1 0,0 0 0,0 0 0,1 0 0,-1 0 0,0 1 0,0-1 0,0 0 0,1 1 0,-1-1 0,0 0 0,1 1 0,-1-1 0,0 1 0,1-1 0,-1 1 0,0 0-1,1-1 1,-1 1 0,0 0 0,-30 31 744,20-17-703,0 1 0,2 1-1,0 0 1,1 0 0,0 1-1,1 0 1,1 0 0,1 1-1,1 0 1,1 0-1,-2 31 1,4-49-121,1 1 1,1-1-1,-1 1 0,0 0 0,0-1 1,0 1-1,1-1 0,-1 1 0,1-1 1,-1 1-1,1-1 0,0 0 1,0 1-1,-1-1 0,1 0 0,0 1 1,0-1-1,0 0 0,0 0 0,1 0 1,-1 0-1,0 0 0,2 1 0,0 0-147,0-1-1,1 0 0,-1 0 0,0 0 1,0 0-1,1 0 0,-1-1 0,0 0 0,1 0 1,5 0-1,1-1-629,1 0 0,0-1 1,-1 0-1,1-1 0,-1 0 0,14-7 1,24-19-4016,1-4-2124</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6.746"/>
    </inkml:context>
    <inkml:brush xml:id="br0">
      <inkml:brushProperty name="width" value="0.025" units="cm"/>
      <inkml:brushProperty name="height" value="0.025" units="cm"/>
    </inkml:brush>
  </inkml:definitions>
  <inkml:trace contextRef="#ctx0" brushRef="#br0">136 29 8904,'-11'11'5355,"-5"3"-4196,-50 50 2838,62-59-3666,-1 0-1,1 1 1,0-1-1,0 1 1,0 0 0,1 0-1,0 0 1,0 0-1,1 1 1,0-1 0,-2 10-1,3-15-324,1 0 1,1-1-1,-1 1 0,0 0 0,0 0 0,0-1 0,0 1 1,0 0-1,1 0 0,-1-1 0,0 1 0,1 0 1,-1-1-1,1 1 0,-1 0 0,0-1 0,1 1 1,0-1-1,-1 1 0,1 0 0,-1-1 0,1 1 1,0-1-1,-1 0 0,1 1 0,0-1 0,-1 0 1,1 1-1,0-1 0,-1 0 0,1 0 0,0 1 1,0-1-1,0 0 0,-1 0 0,1 0 0,0 0 1,0 0-1,-1 0 0,1 0 0,0 0 0,0-1 1,-1 1-1,2 0 0,38-11 180,-25 2-149,0 0 1,-1 0 0,0-2-1,0 0 1,-1 0 0,-1-1 0,0-1-1,0 0 1,13-20 0,37-40 1800,-64 117 714,2-39-2519,-2 3-13,1 0 0,1 0 0,0 0 0,0 0-1,0 0 1,1 0 0,1 7 0,-1-13-19,-1-1 1,1 1-1,-1-1 0,1 0 0,0 1 0,-1-1 0,1 0 0,0 0 0,0 0 1,0 0-1,0 1 0,0-1 0,0 0 0,1-1 0,-1 1 0,0 0 0,2 1 1,0-1 6,0 0 0,-1-1 0,1 1 1,0-1-1,0 0 0,0 1 0,-1-1 1,1 0-1,0-1 0,0 1 1,-1 0-1,6-2 0,2-2 34,-1 0-1,0 0 1,1 0-1,-2-2 1,17-11-1,30-16 26,-51 31-66,0 0-1,-1 1 1,1 0 0,0 0 0,0 0-1,0 0 1,-1 0 0,1 1 0,0-1-1,0 1 1,0 0 0,6 1 0,-8 0 0,-1 0 1,0 0-1,0 1 1,0-1 0,-1 0-1,1 0 1,0 0-1,0 1 1,-1-1-1,1 0 1,-1 1-1,1-1 1,-1 1 0,1-1-1,-1 1 1,0-1-1,0 0 1,0 1-1,0-1 1,0 1 0,0-1-1,0 3 1,-3 39 335,3-42-326,-15 60 304,15-60-307,0-1-1,0 0 1,0 0-1,0 1 1,0-1-1,0 0 1,0 0-1,0 1 1,0-1-1,0 0 1,0 0-1,0 1 1,0-1-1,0 0 1,0 0-1,1 0 1,-1 1 0,0-1-1,0 0 1,0 0-1,0 0 1,1 0-1,-1 1 1,0-1-1,0 0 1,0 0-1,1 0 1,-1 0-1,0 0 1,0 0-1,1 0 1,-1 0-1,0 1 1,0-1-1,0 0 1,1 0 0,-1 0-1,0 0 1,0 0-1,1 0 1,-1 0-1,0 0 1,0-1-1,1 1 1,-1 0-1,0 0 1,0 0-1,1 0 1,-1 0-1,0 0 1,0 0-1,0 0 1,1-1-1,-1 1 1,0 0 0,0 0-1,0 0 1,1-1-1,15-8 360,69-61 406,-65 50-749,2 2 1,1 0-1,24-14 1,-45 31-32,-1 0 0,1 0 1,0 0-1,-1 0 0,1 0 1,0 0-1,0 1 1,-1-1-1,1 1 0,0-1 1,0 1-1,0 0 1,0-1-1,0 1 0,0 0 1,0 0-1,-1 1 0,4-1 1,-4 1 5,-1 0 1,1-1 0,0 1-1,0 0 1,0-1 0,-1 1-1,1 0 1,0 0 0,-1 0-1,1 0 1,-1 0-1,1 0 1,-1 0 0,1 0-1,-1 0 1,1 0 0,-1 0-1,0 0 1,0 0 0,0 0-1,0 0 1,0 2 0,0 10 29,-1-1 1,-1 0 0,0 1 0,-5 16 0,3-12 13,1 18-89,3-34 1,1 0 0,-1-1 0,0 1 1,1 0-1,-1-1 0,0 1 0,1-1 0,-1 1 1,1-1-1,-1 1 0,1 0 0,-1-1 1,1 0-1,0 1 0,-1-1 0,1 1 0,-1-1 1,1 0-1,0 1 0,-1-1 0,1 0 1,0 0-1,0 0 0,-1 1 0,1-1 1,0 0-1,0 0 0,-1 0 0,1 0 0,0 0 1,-1 0-1,1 0 0,0-1 0,0 1 1,-1 0-1,1 0 0,0 0 0,-1-1 0,1 1 1,0 0-1,0-2 0,7-1-1542,0-1 1,-1 0-1,1-1 0,-1 0 1,0 0-1,-1-1 0,12-11 0,-14 13 305,22-21-9485</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7.119"/>
    </inkml:context>
    <inkml:brush xml:id="br0">
      <inkml:brushProperty name="width" value="0.025" units="cm"/>
      <inkml:brushProperty name="height" value="0.025" units="cm"/>
    </inkml:brush>
  </inkml:definitions>
  <inkml:trace contextRef="#ctx0" brushRef="#br0">47 116 10762,'0'0'17275,"8"0"-17061,-2-1-206,0 0 0,0 0 1,0 0-1,0-1 0,0 0 1,-1 0-1,1-1 1,-1 0-1,1 0 0,9-7 1,-13 9 0,1-1 1,0 0-1,-1 0 1,1-1 0,-1 1-1,0 0 1,1-1-1,-1 0 1,0 1 0,-1-1-1,1 0 1,0 0-1,-1 0 1,0 0 0,1 0-1,-1 0 1,0 0 0,-1-1-1,1 1 1,-1 0-1,1-1 1,-1 1 0,0 0-1,0-1 1,-1-3-1,1 6 2,-1 0 0,0 1 0,1-1-1,-1 0 1,1 1 0,-1-1-1,0 1 1,1-1 0,-1 1 0,0-1-1,1 1 1,-1 0 0,0-1-1,0 1 1,1 0 0,-1 0 0,0-1-1,0 1 1,0 0 0,0 0-1,1 0 1,-1 0 0,0 0 0,0 0-1,0 0 1,0 0 0,1 0-1,-1 1 1,0-1 0,0 0 0,-1 1-1,-26 8 106,19-4-71,1 1 0,0 1-1,0-1 1,1 1-1,0 1 1,0-1 0,0 1-1,1 1 1,0-1-1,1 1 1,0 0-1,0 0 1,1 0 0,0 1-1,1-1 1,0 1-1,0 0 1,1 0-1,-1 13 1,3-21-50,0-1 1,0 1-1,0-1 1,0 0-1,0 1 1,0-1-1,0 1 1,1-1-1,-1 0 1,0 1-1,1-1 1,-1 0-1,1 1 1,0-1-1,0 0 0,-1 0 1,1 0-1,0 0 1,0 1-1,0-1 1,0 0-1,0-1 1,0 1-1,0 0 1,0 0-1,1 0 1,1 1-1,0-2-144,0 1 1,1 0-1,-1-1 1,0 0-1,1 0 1,-1 0-1,0 0 0,0 0 1,1-1-1,-1 1 1,5-2-1,3-2-720,0 0 0,0 0 1,0-1-1,-1 0 0,0-1 0,10-7 0,17-21-3866,-1-5-1591</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7.619"/>
    </inkml:context>
    <inkml:brush xml:id="br0">
      <inkml:brushProperty name="width" value="0.025" units="cm"/>
      <inkml:brushProperty name="height" value="0.025" units="cm"/>
    </inkml:brush>
  </inkml:definitions>
  <inkml:trace contextRef="#ctx0" brushRef="#br0">135 0 17809,'-9'6'2018,"-4"5"-1244,1-1 1,0 2 0,0-1 0,1 2-1,1-1 1,-9 16 0,14-21-569,0 0 0,1 1 0,0 0 0,1 0 0,0 0 1,0 1-1,0-1 0,1 0 0,1 1 0,-1 0 0,1 0 0,1-1 0,0 1 0,1 13 0,-1-20-239,1 0-1,0 1 0,-1-1 0,1 0 0,0 0 0,0 0 0,1 0 1,-1 0-1,0 0 0,0 0 0,1 0 0,0 0 0,-1 0 0,1-1 1,0 1-1,0-1 0,-1 1 0,1-1 0,0 0 0,1 0 0,-1 1 1,0-2-1,0 1 0,0 0 0,1 0 0,-1-1 0,4 1 0,7 1-163,0 0 0,1-2-1,24-1 1,-16 1 269,-21 0-73,0 1-1,0-1 1,0 1 0,0-1-1,0 1 1,0 0 0,-1-1-1,1 1 1,0 0-1,-1 0 1,1-1 0,0 1-1,-1 0 1,1 0 0,-1 0-1,1 0 1,-1 0 0,1 0-1,-1 0 1,0 0 0,0 0-1,1 0 1,-1 0 0,0 0-1,0 0 1,0 0 0,0 0-1,0 0 1,0 1 0,-1-1-1,1 0 1,0 0 0,0 0-1,-1 0 1,0 1 0,-10 42 497,8-38-390,-14 47 541,17-53-643,0 0-1,0 0 1,0 1 0,0-1 0,0 0-1,0 0 1,0 0 0,0 0-1,0 1 1,0-1 0,0 0-1,0 0 1,0 0 0,0 0-1,0 1 1,0-1 0,0 0-1,0 0 1,0 0 0,0 0 0,0 1-1,1-1 1,-1 0 0,0 0-1,0 0 1,0 0 0,0 0-1,0 1 1,0-1 0,1 0-1,-1 0 1,0 0 0,0 0 0,0 0-1,0 0 1,0 0 0,1 0-1,-1 0 1,0 0 0,0 1-1,0-1 1,0 0 0,1 0-1,-1 0 1,0 0 0,0 0 0,0 0-1,1 0 1,-1 0 0,0 0-1,0-1 1,0 1 0,1 0-1,14-7 114,11-12 80,14-26 205,46-65 1,-83 105-402,-3 5-1,0 0 0,0 1 1,0-1-1,0 0 0,0 0 1,0 0-1,0 1 1,0-1-1,0 0 0,0 0 1,0 0-1,0 1 0,0-1 1,0 0-1,0 0 0,1 0 1,-1 0-1,0 1 1,0-1-1,0 0 0,0 0 1,0 0-1,0 0 0,1 0 1,-1 1-1,0-1 0,0 0 1,0 0-1,0 0 1,1 0-1,-1 0 0,0 0 1,0 0-1,0 0 0,1 0 1,-1 0-1,0 0 0,0 0 1,0 0-1,1 0 1,-1 0-1,0 0 0,0 0 1,0 0-1,1 0 0,-1 0 1,0 0-1,0 0 1,0 0-1,1 0 0,-1 0 1,0 0-1,0 0 0,0-1 1,0 1-1,0 0 0,1 0 1,-1 0-1,-1 32 467,2 0 214,1-31-634,0-1 1,1 1-1,-1 0 0,1-1 1,-1 1-1,1-1 1,-1 1-1,1-1 0,-1 0 1,1 0-1,-1-1 1,1 1-1,0 0 1,-1-1-1,0 0 0,4 0 1,2-4 44,1 1-1,-1-1 1,-1 0 0,1 0-1,-1-1 1,0 0 0,0 0 0,0-1-1,6-9 1,-7 9-75,0 0-1,1 0 1,-1 1 0,1 0-1,0 0 1,0 1 0,1-1-1,0 2 1,8-5 0,-15 9-23,-1 0 1,1 0 0,-1 0 0,1 0-1,-1 1 1,0-1 0,1 0 0,-1 0-1,1 0 1,-1 0 0,0 1 0,1-1 0,-1 0-1,0 0 1,1 1 0,-1-1 0,0 0-1,1 1 1,-1-1 0,0 0 0,0 1 0,1-1-1,-1 0 1,0 1 0,0-1 0,0 1-1,0-1 1,1 1 0,-1-1 0,0 0-1,0 1 1,0-1 0,0 1 0,0-1 0,0 1-1,0-1 1,0 0 0,0 1 0,0-1-1,0 1 1,-1-1 0,1 0 0,0 1 0,0-1-1,0 1 1,0-1 0,-1 0 0,1 1-1,-1 0 1,-5 25 42,-16 26 38,15-39-11,1 1 0,1 0 0,0 0 0,1 0 0,0 1 0,1-1 0,-1 22 1,4-36-83,0 0 1,0 1-1,0-1 0,0 1 1,0-1-1,0 0 1,0 1-1,1-1 1,-1 0-1,0 1 1,0-1-1,0 0 1,1 1-1,-1-1 1,0 0-1,1 0 1,-1 1-1,0-1 1,0 0-1,1 0 1,-1 1-1,0-1 1,1 0-1,-1 0 1,0 0-1,1 0 1,-1 0-1,1 1 1,-1-1-1,0 0 1,1 0-1,-1 0 1,1 0-1,-1 0 1,0 0-1,1 0 1,-1 0-1,0 0 1,1-1-1,-1 1 0,1 0 1,-1 0-1,0 0 1,1 0-1,-1 0 1,0-1-1,1 1 1,-1 0-1,0 0 1,1-1-1,-1 1 1,0 0-1,0 0 1,1-1-1,-1 1 1,0 0-1,0-1 1,0 1-1,1-1 1,19-17-2365,10-39-8209,-15 20 1318</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8.043"/>
    </inkml:context>
    <inkml:brush xml:id="br0">
      <inkml:brushProperty name="width" value="0.025" units="cm"/>
      <inkml:brushProperty name="height" value="0.025" units="cm"/>
    </inkml:brush>
  </inkml:definitions>
  <inkml:trace contextRef="#ctx0" brushRef="#br0">1 0 21012,'0'0'6865,"5"9"-6876,-1-3-425,0 0 0,0 0-1,1 0 1,0-1 0,0 1-1,0-1 1,1-1 0,6 6-1,-5-6-1904,0 1 0,1-1 0,-1-1 0,1 0-1,9 3 1,-6 3 984,-15 4 3829,-27 15 5317,17-17-6956,-19 31 2474,31-40-3152,1 0 0,-1 1 0,1-1 0,0 1 0,0 0 0,0-1 0,0 1 0,0 0 0,1 0 0,-1-1 0,1 1 0,0 0 0,0 0 0,0 0 0,0-1 0,1 7 0,0-8-143,0 0 0,-1 0 1,1-1-1,0 1 0,0 0 0,0 0 0,0 0 1,0-1-1,0 1 0,0 0 0,0-1 1,0 1-1,0-1 0,0 1 0,0-1 0,0 0 1,0 1-1,0-1 0,1 0 0,-1 0 1,0 0-1,0 0 0,2 0 0,37 0 60,-27-1-95,14 0-356,-17 0 251,0 0-1,0 1 1,0 1-1,0 0 0,17 3 1,-25-4 132,0 1 0,-1 0 0,1-1 0,0 1 0,0 0 0,-1 0 0,1 0 0,-1 0 0,1 1 0,-1-1 0,1 0 1,-1 1-1,0-1 0,1 1 0,-1-1 0,0 1 0,0-1 0,0 1 0,0 0 0,-1 0 0,1-1 0,0 1 0,-1 0 0,1 0 0,-1 0 0,1 0 0,-1 0 0,0 0 0,0 0 1,0-1-1,0 1 0,0 0 0,-1 0 0,1 0 0,-1 2 0,-1 2 201,0-1 1,0 0-1,0 0 1,0 0-1,-1 0 0,0 0 1,0-1-1,0 1 1,-1-1-1,0 0 1,1 0-1,-1 0 0,-1 0 1,-5 3-1,-2 2 517,0 0-1,-1-1 1,0-1-1,-15 7 1,-1-9 320,29-5-1042,-1 0 0,1 0 1,-1-1-1,1 1 0,-1 0 0,1 0 0,-1 0 0,1-1 0,-1 1 0,1 0 0,0-1 1,-1 1-1,1 0 0,-1-1 0,1 1 0,0 0 0,-1-1 0,1 1 0,0-1 1,0 1-1,-1-1 0,1 1 0,0-1 0,0 1 0,0-1 0,0 1 0,-1-1 0,1 0 1,0-2-173,1 0 1,-1 1-1,1-1 1,0 0-1,-1 1 1,1-1-1,0 0 1,1 1-1,-1 0 1,0-1 0,1 1-1,-1 0 1,1-1-1,0 1 1,3-3-1,13-12-4746,0 0-1,36-23 1,-19 17-3565</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8.571"/>
    </inkml:context>
    <inkml:brush xml:id="br0">
      <inkml:brushProperty name="width" value="0.025" units="cm"/>
      <inkml:brushProperty name="height" value="0.025" units="cm"/>
    </inkml:brush>
  </inkml:definitions>
  <inkml:trace contextRef="#ctx0" brushRef="#br0">133 184 17713,'0'0'2167,"-10"4"-346,-1 0-1267,0 1 1,1 0 0,0 0-1,0 1 1,-17 14 0,23-18-327,1 2 0,-1-1 1,1 0-1,0 1 1,0-1-1,0 1 1,0 0-1,1 0 0,-1 0 1,1 0-1,0 0 1,1 1-1,-1-1 1,1 1-1,0-1 0,0 1 1,0-1-1,0 1 1,1 0-1,0 5 1,0-9-224,0 0 0,0 0 1,0 0-1,1 0 1,-1 1-1,0-1 1,1 0-1,-1-1 1,1 1-1,-1 0 0,1 0 1,-1 0-1,1 0 1,0 0-1,-1 0 1,1-1-1,0 1 1,0 0-1,-1-1 0,1 1 1,0 0-1,0-1 1,0 1-1,0-1 1,2 1-1,33 2 62,-27-4-74,1-1-1,-1 0 1,0-1 0,1 1 0,10-7 0,4-5 9,-1-1-1,-1-1 1,0-1 0,-1-1-1,-1-1 1,-1 0 0,-1-2-1,0 0 1,-2-1-1,0-1 1,-2 0 0,16-33-1,-30 56-1,10-30 47,-10 29-41,0 1 0,1 0 0,-1-1 0,0 1-1,0 0 1,0-1 0,0 1 0,0-1 0,0 1-1,0 0 1,0-1 0,0 1 0,0-1 0,0 1 0,0-1-1,0 1 1,0 0 0,0-1 0,0 1 0,0-1 0,0 1-1,0 0 1,-1-1 0,1 1 0,0 0 0,0-1 0,0 1-1,-1 0 1,1-1 0,0 1 0,-1 0 0,1-1 0,0 1-1,-1 0 1,1 0 0,0-1 0,-1 1 0,1 0 0,0 0-1,-1 0 1,1 0 0,-1-1 0,1 1 0,0 0-1,-1 0 1,1 0 0,-1 0 0,1 0 0,0 0 0,-1 0-1,1 0 1,-1 0 0,1 0 0,0 0 0,-1 0 0,1 1-1,-1-1 1,1 0 0,0 0 0,-1 0 0,1 0 0,0 1-1,-1-1 1,1 0 0,0 0 0,-1 1 0,1 0-1,-10 5 129,1 1 0,0 0 0,1 1 0,0 0-1,0 0 1,1 1 0,0 0 0,0 0-1,1 1 1,0-1 0,1 1 0,0 1 0,1-1-1,0 1 1,0 0 0,-2 16 0,5-21-131,0-1 0,0 1 1,1-1-1,0 1 0,0-1 1,1 1-1,-1 0 0,1-1 1,0 0-1,1 1 0,-1-1 1,1 0-1,3 7 0,-3-9-3,1 0-1,-1 0 1,1 0-1,0 0 1,0 0 0,0-1-1,0 0 1,0 1-1,1-1 1,-1 0-1,1-1 1,-1 1-1,1-1 1,0 1-1,0-1 1,-1 0-1,1 0 1,0-1-1,5 1 1,4 0 0,1 0 0,-1-1 0,1-1 0,-1 0 0,1-1 0,-1-1 0,0 0 0,0 0 0,0-2 0,0 1 0,12-8 0,-14 7 0,-1 0 0,1-1 0,-2-1 0,1 0 0,-1 0 0,0 0 0,0-1 0,-1-1 0,0 1 0,-1-1 0,0-1 0,0 1 0,5-12 0,-11 20 0,0 0 0,-1 0 0,1 0 0,-1 1 0,1-1 0,-1 0 0,1 0 0,-1 0 0,0 0 0,1-1 0,-1 1 0,0 0 0,0 0 0,0 0 0,0 0 0,0 0 0,0 0 0,0 0 0,0 0 0,0 0 0,-1 0 0,1 0 0,0 0 0,-1 0 0,0-2 0,0 3 0,0-1 0,0 1 0,0 0 0,0-1 0,0 1 0,0 0 0,0-1 0,0 1 0,0 0 0,0 0 0,0 0 0,-1 0 0,1 0 0,0 0 0,0 1 0,0-1 0,0 0 0,0 1 0,-1 0 0,-5 1 0,0 0 0,1 1 0,0 0 0,0 0 0,0 1 0,-9 7 0,8-5 0,2 1 0,-1 0 0,1 0 0,0 1 0,0-1 0,1 1 0,0 0 0,-5 15 0,8-20 0,0 0 0,0 0 0,0 0 0,1 0 0,-1 0 0,1 0 0,0 0 0,0 0 0,0 0 0,0 0 0,0 0 0,1 1 0,-1-1 0,1 0 0,0 0 0,0 0 0,0-1 0,0 1 0,1 0 0,-1 0 0,1 0 0,0-1 0,-1 1 0,1-1 0,0 0 0,1 1 0,-1-1 0,3 2 0,3 1-141,0 0-1,0-1 1,0 0 0,0-1-1,1 1 1,0-2 0,-1 1-1,14 1 1,40 1-3546,-32-5-4839</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9.332"/>
    </inkml:context>
    <inkml:brush xml:id="br0">
      <inkml:brushProperty name="width" value="0.025" units="cm"/>
      <inkml:brushProperty name="height" value="0.025" units="cm"/>
    </inkml:brush>
  </inkml:definitions>
  <inkml:trace contextRef="#ctx0" brushRef="#br0">75 172 19923,'0'0'7063,"-1"10"-5574,-5 18-898,-1-1 0,-12 31-1,10-34-561,1 1 0,1-1 0,1 2 0,-5 44-1,15-55-37,6-19 98,10-21 136,-6-1-147,-1-2 0,-2 0 0,0 0-1,-2-1 1,-2 0 0,0-1 0,-2 1 0,-1-1 0,-1-58 0,-6 76-84,-4 16-4,-6 17 26,12-15 33,-1 0 0,1 0 0,0-1 0,1 1 0,-1 0 0,1 0-1,0 0 1,1-1 0,-1 1 0,3 10 0,-2-14-24,0 0 0,0 1 1,1-1-1,-1 0 0,0 0 0,1 0 1,-1 0-1,1-1 0,0 1 0,0 0 0,0-1 1,0 1-1,0-1 0,0 1 0,0-1 0,0 0 1,0 0-1,1 0 0,-1 0 0,0 0 0,1-1 1,-1 1-1,1-1 0,-1 1 0,0-1 1,1 0-1,3 0 0,8-1-21,-1-1 1,1 0-1,-1 0 0,0-1 0,0-1 1,0-1-1,0 1 0,-1-2 1,0 0-1,0 0 0,0-1 0,-1-1 1,16-12-1,0-3-7,0-1 0,-1-1 0,42-54 0,-68 89 3,-9 14 0,-66 146 0,66-145 0,1 0 0,2 0 0,0 1 0,2-1 0,-2 31 0,5-53-37,1 1 0,0-1 0,0 0 0,0 0 0,1 1 0,-1-1 0,1 0 0,-1 0 0,1 1 0,0-1 0,0 0 0,1 0 0,-1 0 1,1 0-1,-1 0 0,1-1 0,0 1 0,0 0 0,0-1 0,1 1 0,-1-1 0,5 4 0,-2-4-147,-1 0-1,1 0 1,0 0 0,-1-1 0,1 0-1,0 0 1,0 0 0,0 0 0,0-1-1,0 0 1,0 0 0,0 0-1,0-1 1,8-1 0,10-7-4898,-4-8-2365</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9.676"/>
    </inkml:context>
    <inkml:brush xml:id="br0">
      <inkml:brushProperty name="width" value="0.025" units="cm"/>
      <inkml:brushProperty name="height" value="0.025" units="cm"/>
    </inkml:brush>
  </inkml:definitions>
  <inkml:trace contextRef="#ctx0" brushRef="#br0">59 0 21524,'0'0'6535,"-56"72"-5767,54-47 417,2 3-64,2-6-768,16-2-257,3-9-128,5-6-641,-4-5-448,2 0-1153,-6-14-1858,-6-8-2498,-1-1-7944</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30.671"/>
    </inkml:context>
    <inkml:brush xml:id="br0">
      <inkml:brushProperty name="width" value="0.025" units="cm"/>
      <inkml:brushProperty name="height" value="0.025" units="cm"/>
    </inkml:brush>
  </inkml:definitions>
  <inkml:trace contextRef="#ctx0" brushRef="#br0">179 73 21556,'0'0'4164,"-8"9"-2365,-1 4-1391,1 0 0,0 0 0,0 1-1,2 0 1,0 0 0,0 0-1,-5 25 1,-6 36 298,-3 14-343,-51 146-1,89-290-491,-2-1 0,12-83 0,-2 6-210,-26 133 346,0 0 1,0-1-1,0 1 1,0 0-1,0 0 1,0-1-1,0 1 1,1 0-1,-1-1 0,0 1 1,0 0-1,0 0 1,0-1-1,0 1 1,0 0-1,1 0 1,-1-1-1,0 1 1,0 0-1,0 0 1,1 0-1,-1-1 1,0 1-1,0 0 1,0 0-1,1 0 0,-1 0 1,0 0-1,0 0 1,1-1-1,-1 1 1,0 0-1,1 0 1,-1 0-1,0 0 1,0 0-1,1 0 1,-1 0-1,0 0 1,1 0-1,-1 0 0,0 0 1,0 0-1,1 0 1,-1 1-1,14 9 133,2 0-73,-10-9-53,1 0-1,-1-1 1,1 0 0,-1-1 0,0 0 0,1 0 0,-1 0 0,0 0-1,1-1 1,-1 0 0,0-1 0,0 1 0,0-1 0,-1 0 0,1-1 0,-1 1-1,0-1 1,0 0 0,7-7 0,10-9 32,-1-2 1,31-40-1,-25 24 9,16-19 40,-45 102 43,-13 9-122,-39 92 0,-9 29-16,58-154-1,0 0 0,1 0 1,1 0-1,1 1 0,1-1 1,3 33-1,-3-53 3,1 0 0,0 0 0,0 0 1,0 0-1,0 1 0,0-1 0,0 0 0,1 0 0,-1 0 0,0 0 0,0 0 1,1 0-1,-1 0 0,1 0 0,-1 0 0,1 0 0,-1 0 0,1 0 0,0-1 1,-1 1-1,1 0 0,0 0 0,0-1 0,-1 1 0,1 0 0,0-1 0,0 1 1,0 0-1,0-1 0,0 0 0,0 1 0,0-1 0,0 1 0,0-1 0,0 0 1,2 0-1,-2 0-19,1-1 0,-1 1-1,1-1 1,-1 0 0,1 1 0,-1-1 0,1 0 0,-1 0 0,0 0 0,0 0-1,0 0 1,1-1 0,-1 1 0,0 0 0,0 0 0,0-1 0,-1 1 0,1-1 0,0 1-1,-1-1 1,1 1 0,0-3 0,9-33-1828,-6 12-3569,-1-1 0,-1-28 1,-1 7 2092,30 48 5339,-21-1-1889,11 2 72,1-2 0,-1 0 0,1-1 0,28-6 0,-44 6 355,0-1 0,0 0 0,0 0-1,-1-1 1,1 0 0,0 0 0,-1 0 0,7-5 0,-9 5 456,1-1 0,0 1-1,-1-1 1,0 0 0,0 0 0,0 0 0,-1 0-1,1 0 1,-1-1 0,0 1 0,3-10 0,-5 14-995,0 0 0,0-1 0,0 1 0,0 0 0,0 0 1,0-1-1,-1 1 0,1 0 0,0 0 0,0-1 1,0 1-1,0 0 0,0 0 0,0-1 0,0 1 0,0 0 1,-1 0-1,1 0 0,0-1 0,0 1 0,0 0 0,-1 0 1,1 0-1,0 0 0,0-1 0,0 1 0,-1 0 0,1 0 1,0 0-1,0 0 0,-1 0 0,1 0 0,0 0 0,0 0 1,-1 0-1,1 0 0,0 0 0,0 0 0,-1 0 0,1 0 1,0 0-1,0 0 0,-1 0 0,1 0 0,0 0 0,0 0 1,0 0-1,-1 0 0,1 0 0,0 0 0,0 1 0,-1-1 1,1 0-1,0 0 0,0 0 0,0 0 0,-1 1 0,1-1 1,-17 8 394,12-4-412,0 0 0,0 0 0,0 0 0,1 0 0,-1 1 0,1 0 0,0 0 0,0 0 0,1 0 0,0 1 0,0-1 0,0 1 0,0 0 0,1 0 0,0 0 0,0 0 0,1 0 0,0 0 0,0 1 0,0-1 0,1 13 0,1-18 0,-1 1 0,1 0 0,0-1 0,0 1 0,0 0 0,0-1 0,1 0 0,-1 1 0,0-1 0,1 0 0,-1 1 0,0-1 0,1 0 0,0 0 0,-1 0 0,1 0 0,0 0 0,-1-1 0,1 1 0,0 0 0,0-1 0,-1 0 0,1 1 0,0-1 0,0 0 0,0 0 0,0 0 0,0 0 0,0 0 0,-1 0 0,5-1 0,2 0 0,1 0 0,0 0 0,0-1 0,-1 0 0,14-6 0,-1-2 0,-2-1 0,1-1 0,-2-1 0,0-1 0,0 0 0,22-25 0,-6 2 0,54-75 0,-76 96 0,-1-1 0,0 0 0,-1 0 0,-1-1 0,-1 0 0,0-1 0,-2 0 0,6-24 0,-11 42 0,-1 0 0,0 1 0,0-1 0,1 0 0,-1 0 0,0 0 0,0 0 0,0 0 0,0 0 0,0 0 0,0 0 0,-1 0 0,1 0 0,0 1 0,0-1 0,-1 0 0,1 0 0,0 0 0,-1 0 0,1 0 0,-1 1 0,1-1 0,-1 0 0,1 0 0,-1 1 0,0-1 0,1 0 0,-2 0 0,0 0 0,0 1 0,1 0 0,-1 0 0,1 0 0,-1 0 0,1 0 0,-1 0 0,1 0 0,-1 1 0,1-1 0,-1 1 0,1-1 0,-1 1 0,1-1 0,-3 2 0,-4 3 0,-1 0 0,0 1 0,1 0 0,-10 9 0,0 3 0,0 1 0,2 1 0,0 0 0,2 2 0,-17 29 0,24-38 0,1 1 0,0 0 0,1 0 0,0 0 0,1 1 0,1-1 0,0 1 0,1 0 0,1 0 0,0 23 0,2-34 0,0 0 0,0 0 0,0 0 0,0-1 0,1 1 0,-1 0 0,1-1 0,0 1 0,0-1 0,0 0 0,0 0 0,1 0 0,0 0 0,-1 0 0,1 0 0,0-1 0,0 1 0,0-1 0,1 0 0,-1 0 0,0 0 0,1 0 0,0-1 0,-1 1 0,1-1 0,0 0 0,0 0 0,6 0 0,13 3 0,0 0 0,0-2 0,37-2 0,-45 0 0,17 1-294,-20 0-511,-1-1 1,1 0-1,-1 0 1,1-1-1,-1-1 1,23-6-1,-6-6-6946</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31.064"/>
    </inkml:context>
    <inkml:brush xml:id="br0">
      <inkml:brushProperty name="width" value="0.025" units="cm"/>
      <inkml:brushProperty name="height" value="0.025" units="cm"/>
    </inkml:brush>
  </inkml:definitions>
  <inkml:trace contextRef="#ctx0" brushRef="#br0">30 17 21685,'-15'1'6534,"1"-1"-5317,13 0-1217,5 0-3491,27-17-4485</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7.670"/>
    </inkml:context>
    <inkml:brush xml:id="br0">
      <inkml:brushProperty name="width" value="0.025" units="cm"/>
      <inkml:brushProperty name="height" value="0.025" units="cm"/>
    </inkml:brush>
  </inkml:definitions>
  <inkml:trace contextRef="#ctx0" brushRef="#br0">133 1203 12588,'-11'-8'2279,"9"8"-2232,-12-9 382,0-1 0,0-1 0,-19-18-1,28 24-405,1 0-1,0 0 0,0 0 1,0-1-1,1 1 0,-1-1 1,2 0-1,-1 0 0,0 0 1,1 0-1,0-1 0,1 1 1,-1 0-1,1-1 0,0-7 1,2-1-10,0 0 0,0 0 0,2 1 0,0-1 0,0 0 0,2 1 0,0 0 0,0 0 1,9-16-1,11-14 217,41-56 0,-49 75-53,32-43-105,2 2-1,3 1 0,3 4 1,3 2-1,2 2 1,2 4-1,3 2 0,2 3 1,2 3-1,111-51 0,-167 89-86,0 1 0,0 1 1,1 0-1,-1 1 0,31-4 0,-38 8 16,1-1-1,-1 2 1,1-1 0,-1 1-1,0 0 1,0 0 0,1 1-1,-1 1 1,0-1-1,-1 1 1,1 0 0,0 1-1,7 5 1,146 112 465,-114-82-317,1-3 0,69 41 0,-77-56-379,2-2 1,0-2-1,1-1 1,0-2-1,2-2 1,58 7-1,31-7-3795</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2.383"/>
    </inkml:context>
    <inkml:brush xml:id="br0">
      <inkml:brushProperty name="width" value="0.025" units="cm"/>
      <inkml:brushProperty name="height" value="0.025" units="cm"/>
    </inkml:brush>
  </inkml:definitions>
  <inkml:trace contextRef="#ctx0" brushRef="#br0">19 0 15439,'0'0'10730,"-18"64"-10218,18-45-384,3 4-256,11-1-1409,3-2-1698,-1-1-2563,4-4-8103</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8.403"/>
    </inkml:context>
    <inkml:brush xml:id="br0">
      <inkml:brushProperty name="width" value="0.025" units="cm"/>
      <inkml:brushProperty name="height" value="0.025" units="cm"/>
    </inkml:brush>
  </inkml:definitions>
  <inkml:trace contextRef="#ctx0" brushRef="#br0">0 338 19378,'0'0'3700,"10"-9"-2237,196-179 1330,-62 61-2389,-144 125-355,1 1 0,0 0 0,0 1 0,0-1 0,0 0 0,0 0 0,0 0 0,0 0-1,0 1 1,0-1 0,0 1 0,0-1 0,0 1 0,1-1 0,-1 1 0,0-1 0,2 1 0,-4 16 1036,-23 35 361,22-47-1436,-23 41 506,-43 96 165,61-124-672,1 0 0,1 0 0,1 0 0,0 1 0,1 0 0,0 29 0,2-46-38,1 0 0,0 1 1,0-1-1,0 0 0,0 1 0,0-1 0,0 0 0,0 0 1,0 1-1,1-1 0,-1 0 0,0 0 0,1 1 1,-1-1-1,1 0 0,-1 0 0,1 0 0,0 0 1,-1 1-1,1-1 0,0 0 0,0 0 0,0-1 0,0 1 1,0 0-1,0 0 0,0 0 0,0-1 0,0 1 1,0 0-1,1-1 0,-1 1 0,0-1 0,0 1 0,0-1 1,1 0-1,-1 0 0,0 1 0,1-1 0,-1 0 1,0 0-1,1 0 0,-1 0 0,0-1 0,2 1 0,3-2-562,-1 1 0,0-1-1,0 0 1,0 0 0,0 0-1,0-1 1,0 0 0,-1 0-1,9-7 1,21-25-7721,2-7-6859</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8.750"/>
    </inkml:context>
    <inkml:brush xml:id="br0">
      <inkml:brushProperty name="width" value="0.025" units="cm"/>
      <inkml:brushProperty name="height" value="0.025" units="cm"/>
    </inkml:brush>
  </inkml:definitions>
  <inkml:trace contextRef="#ctx0" brushRef="#br0">88 1 19571,'0'0'4580,"-31"61"-1922,20-28-704,-1 8-737,1 2-608,1 3-417,2 1-128,3-5-64,5-2-640,0-10-898,0-8-1441,5-9-192,4-9-2882</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9.076"/>
    </inkml:context>
    <inkml:brush xml:id="br0">
      <inkml:brushProperty name="width" value="0.025" units="cm"/>
      <inkml:brushProperty name="height" value="0.025" units="cm"/>
    </inkml:brush>
  </inkml:definitions>
  <inkml:trace contextRef="#ctx0" brushRef="#br0">1 1 17200,'0'0'8424,"79"37"-8200,-19-35-127,11-2-962,5 0-2595,2-12-3810</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9.439"/>
    </inkml:context>
    <inkml:brush xml:id="br0">
      <inkml:brushProperty name="width" value="0.025" units="cm"/>
      <inkml:brushProperty name="height" value="0.025" units="cm"/>
    </inkml:brush>
  </inkml:definitions>
  <inkml:trace contextRef="#ctx0" brushRef="#br0">354 0 17104,'0'0'2872,"-12"5"139,-1 0-2149,1 1 0,0 0-1,1 1 1,-1 0 0,-16 14 0,23-16-652,0 0 1,-1 0-1,1 0 1,1 1-1,-1 0 1,1 0-1,0 0 1,1 0-1,-1 1 1,1-1-1,0 1 1,1 0-1,0 0 0,-2 10 1,2 3-284,2-1-1,0 1 1,1 0 0,6 29-1,2 44-216,-9-69 281,-2 1 0,-1-1 1,-1 0-1,-9 31 0,9-41 84,-1 1 1,-1 0 0,0-1-1,-1 0 1,0 0 0,-1-1-1,-18 24 1,25-36-59,0 1 1,-1 0-1,1-1 0,0 1 1,-1-1-1,1 1 1,0-1-1,-1 0 1,0 0-1,1 1 0,-1-1 1,0 0-1,1 0 1,-1-1-1,0 1 0,0 0 1,0-1-1,0 1 1,0-1-1,0 1 0,0-1 1,0 0-1,0 0 1,0 0-1,0 0 0,0 0 1,0 0-1,0-1 1,0 1-1,1-1 0,-1 1 1,0-1-1,0 0 1,0 0-1,0 0 0,1 0 1,-1 0-1,0 0 1,1 0-1,-1 0 0,1-1 1,-1 1-1,1-1 1,0 1-1,0-1 0,-1 1 1,1-1-1,0 0 1,-1-3-1,-3-4 68,0-1 0,0 0-1,1 0 1,1 0 0,-1 0 0,2-1-1,-4-20 1,5 20-85,0 0 0,1 0 0,0 1 0,1-1 0,0 0 0,1 1 0,0-1 0,6-18 0,-5 22 0,1 0 0,0 1 0,0-1 0,0 1 0,1 0 0,0 0 0,0 0 0,1 1 0,-1 0 0,1 0 0,1 0 0,-1 1 0,7-5 0,15-6-176,1 2 0,50-18 1,-52 22-422,0-1 0,0-2 0,35-21 0,-41 15-4170,-8-3-2605</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9.782"/>
    </inkml:context>
    <inkml:brush xml:id="br0">
      <inkml:brushProperty name="width" value="0.025" units="cm"/>
      <inkml:brushProperty name="height" value="0.025" units="cm"/>
    </inkml:brush>
  </inkml:definitions>
  <inkml:trace contextRef="#ctx0" brushRef="#br0">0 13 20820,'0'0'9513,"61"14"-8520,-7-14-545,8 0-352,7 0-160,0-6-1666,-7-3-3587,-8-2-5092</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0.151"/>
    </inkml:context>
    <inkml:brush xml:id="br0">
      <inkml:brushProperty name="width" value="0.025" units="cm"/>
      <inkml:brushProperty name="height" value="0.025" units="cm"/>
    </inkml:brush>
  </inkml:definitions>
  <inkml:trace contextRef="#ctx0" brushRef="#br0">484 0 16592,'0'0'2220,"4"12"-437,22 54 1371,-13-39-1816,-2 1-1,13 55 1,-22-73-1266,0-1 0,-1 1 0,0 0 0,-1 0-1,0 0 1,-1 0 0,0 0 0,0-1 0,-1 1 0,-1 0 0,1-1 0,-1 1 0,-6 11 0,-4 2 42,-1 0 1,-1-1-1,0 0 1,-2-1-1,-1-1 0,0 0 1,-1-2-1,-2 0 1,-26 18-1,20-18-461,0-1 0,-52 24-1,52-30-1032,0-2 0,0 0-1,-34 6 1,-13-5-5250</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0.497"/>
    </inkml:context>
    <inkml:brush xml:id="br0">
      <inkml:brushProperty name="width" value="0.025" units="cm"/>
      <inkml:brushProperty name="height" value="0.025" units="cm"/>
    </inkml:brush>
  </inkml:definitions>
  <inkml:trace contextRef="#ctx0" brushRef="#br0">375 0 17200,'-9'0'1677,"0"1"-1401,0 0 1,0 1-1,0 0 1,0 0-1,0 0 1,0 2-1,1-1 1,-1 1-1,1 0 1,0 0-1,1 1 1,-1 0-1,1 1 1,-10 8-1,-4 6 24,2 1 0,0 1 0,1 0 0,1 1 0,1 1 0,1 1 0,2 0 0,-12 28 0,11-18-110,2 1 0,1 0-1,2 0 1,1 1 0,-4 62 0,11-86-196,1 0 0,0 0 0,0 0 1,1 0-1,1-1 0,0 1 0,1 0 0,1-1 0,0 0 1,0 1-1,1-2 0,1 1 0,13 21 0,-12-23-313,1-1-1,1 0 1,0 0-1,0 0 0,0-2 1,1 1-1,0-1 0,1 0 1,14 7-1,-1-4-1471,0 0 0,1-2 0,48 11 0,8-4-889</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36.169"/>
    </inkml:context>
    <inkml:brush xml:id="br0">
      <inkml:brushProperty name="width" value="0.025" units="cm"/>
      <inkml:brushProperty name="height" value="0.025" units="cm"/>
    </inkml:brush>
  </inkml:definitions>
  <inkml:trace contextRef="#ctx0" brushRef="#br0">1179 23 13741,'-15'-5'491,"-3"0"-437,0 1 0,0 1 0,-1 0 0,1 1-1,-1 1 1,1 1 0,-1 1 0,1 0 0,-1 2 0,-19 4 0,-21 10-41,0 4 0,2 1 1,1 3-1,0 3 0,2 2 1,2 2-1,1 3 0,1 2 1,2 2-1,2 2 1,1 1-1,3 3 0,-72 99 1,90-106 588,2 0 0,1 2 1,3 0-1,-19 58 0,29-73-416,2 0 1,0 0-1,2 0 0,0 1 0,2 0 0,1-1 0,1 1 0,7 50 1,-5-68-174,-1 0 1,1-1 0,1 1 0,0 0 0,0-1-1,0 1 1,1-1 0,0 0 0,1 0 0,-1-1-1,1 1 1,1-1 0,-1 0 0,1 0 0,0-1-1,0 0 1,1 0 0,-1 0 0,1-1-1,0 0 1,1 0 0,-1-1 0,0 0 0,1 0-1,0 0 1,0-1 0,0-1 0,15 2 0,-3-1 48,1-1 0,0-1 0,-1-1 0,1-1 0,-1-1 1,1 0-1,-1-2 0,0 0 0,0-2 0,26-11 0,-10 1 38,0-2 1,-2-1-1,0-1 0,-1-2 0,-1-2 0,-1-1 0,-2-1 0,0-1 0,-2-2 0,-1-1 0,-2 0 0,-1-2 1,-1-1-1,-2-1 0,-2-1 0,-1 0 0,-1-1 0,-3-1 0,-1 0 0,-1-1 0,-3 0 0,-1-1 1,4-77-1,-11 100-93,0 0 1,-2-1 0,0 1 0,0 0-1,-2 1 1,0-1 0,-1 0 0,-1 1-1,-11-25 1,12 33-12,0-1-1,-1 1 1,0 0 0,0 1-1,-1 0 1,0-1 0,0 2-1,0-1 1,-1 1-1,0 1 1,0-1 0,-1 1-1,0 1 1,1-1 0,-1 2-1,-1-1 1,1 1 0,-13-2-1,2 1-246,-1 2 1,-1 0-1,1 1 0,0 1 0,0 2 1,0 0-1,0 1 0,0 0 0,1 2 0,-39 14 1,6 3-2142,2 1 0,-92 59 0,1 13-7426</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51:03.280"/>
    </inkml:context>
    <inkml:brush xml:id="br0">
      <inkml:brushProperty name="width" value="0.025" units="cm"/>
      <inkml:brushProperty name="height" value="0.025" units="cm"/>
    </inkml:brush>
  </inkml:definitions>
  <inkml:trace contextRef="#ctx0" brushRef="#br0">49 0 1217,'0'0'32,"-36"56"0,24-35-608</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51:03.934"/>
    </inkml:context>
    <inkml:brush xml:id="br0">
      <inkml:brushProperty name="width" value="0.025" units="cm"/>
      <inkml:brushProperty name="height" value="0.025" units="cm"/>
    </inkml:brush>
  </inkml:definitions>
  <inkml:trace contextRef="#ctx0" brushRef="#br0">189 255 3716,'0'0'266,"-10"11"71,-21 27 8,1 0 1,2 2 0,-34 63-1,56-86-316,1 1-1,0 0 0,1 0 1,1 0-1,1 0 1,-1 31-1,13 114-82,105 537 3043,-109-674-2969,0 0 0,2 0-1,1-1 1,1 0 0,20 37 0,-26-54-15,1 0 1,0-1-1,1 0 1,-1 0-1,1 0 1,1 0 0,-1-1-1,1 0 1,0-1-1,1 1 1,-1-1-1,1-1 1,0 1-1,0-1 1,0-1-1,1 1 1,0-2 0,-1 1-1,17 2 1,-8-3 2,0 0 0,0-2 0,1 1 0,-1-2 0,0-1 0,0 0 0,0-1 0,-1 0 0,1-2 0,-1 0 0,0 0 0,0-2 0,0 0 0,-1-1 0,0 0 0,-1-2 0,0 1 0,0-2 0,-1 0 0,0 0 0,-1-1 0,0-1 0,15-21 0,34-48-78,-17 21-37,83-87 1,-102 121 121,0-1 1,-1-1 0,-2-1-1,-1-1 1,-2-1-1,-1-1 1,-1-1 0,15-44-1,-17 32 120,-2-1 0,-3-1 0,-1 0 0,-2 0 0,0-93 0,-6 106-80,-3 0 0,-1 0 0,-1 0 0,-2 1 0,-1 0 0,-2 0 0,-1 0 0,-2 1 0,-24-47 0,23 54 34,-2 2 0,0 0 0,-1 1 0,-2 0 0,0 1 0,-42-37 0,52 52-50,-2 0 0,1 0 1,-1 2-1,0-1 0,0 1 0,0 0 1,-1 1-1,-21-6 0,24 9-20,0 0-1,0 0 0,-1 1 1,1 0-1,0 0 0,0 1 1,-1 0-1,1 0 0,0 1 1,0 0-1,0 1 0,0 0 1,-11 5-1,3 3-329,0-1 0,1 2 0,0 0-1,1 1 1,1 0 0,-23 29 0,-34 44-3453</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2.880"/>
    </inkml:context>
    <inkml:brush xml:id="br0">
      <inkml:brushProperty name="width" value="0.025" units="cm"/>
      <inkml:brushProperty name="height" value="0.025" units="cm"/>
    </inkml:brush>
  </inkml:definitions>
  <inkml:trace contextRef="#ctx0" brushRef="#br0">109 246 15663,'0'0'11541,"-11"11"-10649,9-8-887,-14 12 513,2 2 0,-17 22 0,27-34-343,0 2 0,0-1 1,0 0-1,1 1 0,0 0 1,1 0-1,-1 0 0,1 0 1,0 0-1,1 0 0,0 0 1,0 14-1,1-19-162,0-1-1,0 1 1,0 0-1,1-1 0,-1 1 1,1-1-1,-1 1 1,1-1-1,-1 1 1,1-1-1,0 0 1,0 1-1,0-1 0,0 0 1,0 0-1,0 1 1,0-1-1,0 0 1,0 0-1,1 0 1,-1 0-1,0-1 1,1 1-1,1 1 0,1-1-14,0 1-1,0-1 0,1 0 1,-1 0-1,0-1 0,1 1 1,-1-1-1,9 0 0,-4-1-56,1 0 0,-1-1 0,0 0 0,1 0-1,-1-1 1,0 0 0,-1 0 0,10-6 0,-3-2 109,0-1 1,-1 0 0,-1-1 0,0-1-1,-1 0 1,-1 0 0,0-1-1,0-1 1,13-28 0,-9 12 63,-2 0 0,0-1 1,-3 0-1,9-42 0,-13 12-114,-6 62 0,0 1 0,0 0 0,0-1 0,1 1 0,-1 0 0,0-1 0,0 1 0,0-1 0,0 1 0,0 0 0,-1-1 0,1 1 0,0-1 0,0 1 0,0 0 0,0-1 0,0 1 0,0 0 0,-1-1 0,1 1 0,0 0 0,0-1 0,0 1 0,-1 0 0,1-1 0,0 1 0,0 0 0,-1 0 0,1-1 0,0 1 0,-1 0 0,1 0 0,0 0 0,-1 0 0,1-1 0,0 1 0,-1 0 0,1 0 0,-1 0 0,1 0 0,0 0 0,-1 0 0,1 0 0,-1 0 0,1 0 0,0 0 0,-1 0 0,1 0 0,0 0 0,-1 0 0,1 0 0,-1 1 0,1-1 0,0 0 0,-1 0 0,1 0 0,0 0 0,-1 1 0,-19 16 0,9-4 0,2 1 0,0 0 0,1 1 0,1 0 0,0 0 0,0 1 0,2 0 0,0 0 0,1 0 0,1 1 0,0-1 0,1 1 0,1 0 0,0 0 0,4 32 0,-2-47 0,-1 0 0,1 1 0,0-1 0,-1 1 0,1-1 0,0 0 0,1 0 0,-1 0 0,0 0 0,1 0 0,-1 0 0,1 0 0,-1 0 0,1 0 0,0-1 0,0 1 0,0-1 0,0 1 0,0-1 0,0 0 0,0 1 0,1-1 0,-1-1 0,0 1 0,1 0 0,-1 0 0,0-1 0,1 1 0,-1-1 0,1 0 0,-1 0 0,1 0 0,-1 0 0,1 0 0,-1-1 0,5 0 0,-1 0 0,1-1 0,-1 0 0,1 0 0,-1 0 0,1-1 0,-1 0 0,0 0 0,0-1 0,-1 0 0,1 0 0,-1 0 0,6-6 0,0-3 0,-1 0 0,0-1 0,-1 0 0,-1-1 0,0 0 0,5-16 0,30-100 0,-28 82 0,-39 161 0,15-78 0,2 1 0,1-1 0,1 2 0,2-1 0,2 0 0,4 43 0,14-13 0,-16-62 0,0 1 0,1 0 0,-1-1 0,1 1 0,0-1 0,0 0 0,0 0 0,1 1 0,-1-2 0,1 1 0,-1 0 0,1 0 0,0-1 0,0 1 0,4 1 0,-7-4 0,1 0 0,0-1 0,-1 1 0,1 0 0,-1-1 0,1 1 0,0 0 0,-1-1 0,1 1 0,-1-1 0,1 1 0,-1-1 0,1 1 0,-1-1 0,0 1 0,1-1 0,-1 1 0,0-1 0,1 1 0,-1-1 0,0 0 0,0 1 0,1-1 0,-1 0 0,0 1 0,0-1 0,0 0 0,0 1 0,0-1 0,0 0 0,0 1 0,0-1 0,0 0 0,0 1 0,-1-1 0,1-1 0,-1-32 0,1 31 0,-1-9 0,-1 0 0,-1 1 0,0-1 0,-1 0 0,0 1 0,0-1 0,-1 1 0,-1 1 0,0-1 0,-8-11 0,-5-3 0,0 1 0,-41-39 0,60 63 0,0 0 0,0 0 0,0 0 0,-1 0 0,1-1 0,0 1 0,0 0 0,0 0 0,0 0 0,0 0 0,-1 0 0,1-1 0,0 1 0,0 0 0,0 0 0,0 0 0,0-1 0,0 1 0,0 0 0,0 0 0,0 0 0,0 0 0,0-1 0,0 1 0,0 0 0,0 0 0,0 0 0,0-1 0,0 1 0,0 0 0,0 0 0,0 0 0,0-1 0,0 1 0,0 0 0,0 0 0,0 0 0,0-1 0,0 1 0,1 0 0,-1 0 0,0 0 0,0 0 0,0 0 0,0-1 0,0 1 0,1 0 0,-1 0 0,0 0 0,0 0 0,0 0 0,0 0 0,1 0 0,-1 0 0,0 0 0,0-1 0,1 1 0,20-3 0,31 3 0,-50 1 0,33 0 57,62 2-1164,-33-10-2834,-13-9-9229</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1:53.559"/>
    </inkml:context>
    <inkml:brush xml:id="br0">
      <inkml:brushProperty name="width" value="0.025" units="cm"/>
      <inkml:brushProperty name="height" value="0.025" units="cm"/>
    </inkml:brush>
  </inkml:definitions>
  <inkml:trace contextRef="#ctx0" brushRef="#br0">1 451 20403,'0'0'4629,"10"1"-4667,101 6 253,201-13-1,123-40 652,-105 9-383,1042-39 1121,-483 36-1243,116-26 250,677-36 171,-1672 102-768,1775-51 1632,-1784 51-1048,-61-2-642,56 1-582,1 0 1,-1 0-1,0 0 0,1 0 0,-1-1 0,1 0 1,-7-3-1,-10-13-6949</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1:56.383"/>
    </inkml:context>
    <inkml:brush xml:id="br0">
      <inkml:brushProperty name="width" value="0.025" units="cm"/>
      <inkml:brushProperty name="height" value="0.025" units="cm"/>
    </inkml:brush>
  </inkml:definitions>
  <inkml:trace contextRef="#ctx0" brushRef="#br0">0 58 14830,'12'-5'523,"13"-6"-328,2 2-1,-1 0 1,1 2-1,0 2 1,0 0-1,31-1 0,29 7 191,1 5 0,153 29-1,65 6 107,602-57 3656,-325-6-3372,1310 86 746,-1364-21-915,561 29-448,352-68 498,-333-38 2106,-749 20-2561,-180 2-165,73-1 270,-252 13-258,-3 3-57,1 0 0,-1-1 0,0 1 0,0-1 0,0 0-1,0 0 1,0 0 0,0 0 0,-5 3 0,0 1-221,0 1-429,0-1 0,0-1 0,0 1 0,-14 7 0,-17-1-6050,11-10-2740</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1:59.253"/>
    </inkml:context>
    <inkml:brush xml:id="br0">
      <inkml:brushProperty name="width" value="0.025" units="cm"/>
      <inkml:brushProperty name="height" value="0.025" units="cm"/>
    </inkml:brush>
  </inkml:definitions>
  <inkml:trace contextRef="#ctx0" brushRef="#br0">11775 763 7655,'-682'-97'5196,"-3"32"-3806,195 20-358,-1984-179 1274,1143 90-2276,224 20 32,-2 40-36,737 64 299,-653 69 1,-418 197-694,1316-223 774,-220 87 0,300-100-316,1 2 0,2 2 0,0 2 0,1 2 0,2 2 0,1 2 0,-61 61 0,81-69-107,0 1 0,2 0 0,0 2 0,2 0 0,1 0 0,2 2 0,0 0 0,-10 36 0,18-48 5,1 0 1,0 0 0,1 0 0,1 0 0,0 1 0,2-1 0,0 0 0,1 1 0,0-1 0,2 0 0,0 0 0,1 0-1,0 0 1,2 0 0,0-1 0,10 21 0,3-9 57,0 1 1,2-2-1,1-1 0,1-1 1,2-1-1,0 0 0,1-2 1,1-2-1,31 19 0,18 6 67,3-3-1,106 40 1,19-7-58,2-8 1,313 57 0,444 11 17,703-11-30,9-69 0,587-46 41,1-57 72,-2260 48-156,1091-45 559,-10-77 339,-631 25-356,-381 77-452,-1-3 1,-1-4-1,-1-2 0,73-45 0,-126 65-87,-1-1 0,-1 0 1,1-2-1,-2 1 0,0-2 0,0 0 0,-1 0 0,11-16 1,-18 21-26,-1 0-1,1 0 1,-1 0 0,-1 0 0,1 0 0,-2-1 0,1 0 0,-1 0 0,0 1 0,-1-1 0,0 0 0,0 0 0,-1 0 0,0-1 0,-1 1 0,0 0 0,-3-14 0,-1 9-12,0 0 1,0 1 0,-1-1-1,-1 1 1,0 1-1,-1-1 1,0 2 0,-1-1-1,-1 1 1,-17-17 0,-9-4 18,-1 2 0,-42-26 1,-17-4 61,-2 5 0,-2 3-1,-146-51 1,-337-77 43,-80 28-3421,297 78-1377</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2:29.383"/>
    </inkml:context>
    <inkml:brush xml:id="br0">
      <inkml:brushProperty name="width" value="0.025" units="cm"/>
      <inkml:brushProperty name="height" value="0.025" units="cm"/>
    </inkml:brush>
  </inkml:definitions>
  <inkml:trace contextRef="#ctx0" brushRef="#br0">589 1469 16720,'10'5'737,"20"9"-611,1 0 0,1-2 0,0-1 0,1-2 0,46 8 1,185 12-118,-110-14 20,221 37-453,335 26 384,35-77 1527,382 16-578,1749 131 100,-2578-138-655,0-12 1,374-52-1,579-203-388,-775 147 68,139-52 149,-544 138-382,-1-4 1,-2-2-1,0-4 1,-3-2-1,0-3 1,80-66-1,-124 87 89,-1-1 0,0 0 0,-2-2 0,0 0 0,-1-1 0,14-26 0,-26 39 86,0-1 0,-1 1 0,0-1 0,0 0-1,-1 0 1,-1-1 0,0 1 0,1-14 0,-2 17 13,-1 0 0,-1 1 0,1-1 0,-1 0 0,-1 1 0,1-1 0,-1 1 0,0 0-1,0-1 1,-1 1 0,0 0 0,0 0 0,-1 1 0,-4-8 0,-4-1 19,0 1 1,-1 1-1,0 0 0,-1 1 0,0 0 1,-1 1-1,0 0 0,-19-8 0,-138-53 91,157 65-90,-140-45 143,-2 7 1,-247-38 0,-332-1 567,274 37-526,245 21-188,-477-53 83,-4 33 56,-949 40 586,467 44-833,251-4 39,-878 17-215,696 43 791,1046-85-438,1 3 0,0 2 0,1 3-1,1 3 1,0 3 0,-104 56 0,139-63-28,1 0 0,1 2 0,1 1 0,1 1-1,0 1 1,-37 47 0,45-48-56,2 1 0,0 0 0,1 1 0,1 0 1,2 0-1,0 1 0,1 0 0,2 1 0,-6 37 0,8-24-49,2 0 0,2 0 0,1 0-1,2 0 1,1 0 0,3-1 0,0 1 0,3-2 0,1 1-1,2-1 1,1-1 0,1-1 0,3 0 0,0-1 0,2 0-1,2-2 1,1 0 0,45 45 0,-55-63-597,1-1 1,1-1-1,0 0 0,0-1 1,1-1-1,0 0 1,26 9-1,44 7-6103</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3:16.647"/>
    </inkml:context>
    <inkml:brush xml:id="br0">
      <inkml:brushProperty name="width" value="0.025" units="cm"/>
      <inkml:brushProperty name="height" value="0.025" units="cm"/>
    </inkml:brush>
  </inkml:definitions>
  <inkml:trace contextRef="#ctx0" brushRef="#br0">0 143 9865,'0'0'8520,"9"5"-8226,5 0-221,1 0-1,-1-1 1,1-1-1,-1 0 1,1-1 0,0 0-1,0-1 1,0-1-1,27-3 1,814-106 642,-722 86-452,0 4 1,0 7-1,1 6 0,0 5 0,1 7 0,145 25 0,-33 12-46,608 78 559,-352-102 324,73 5-711,-446-14-276,533 20 303,-609-34-390,0-2 0,-1-3 0,0-3 1,0-1-1,-1-3 0,-1-3 0,-1-1 0,-1-3 0,56-34 1,-87 48 263,-23 15 1630,-12 6-3140,0-4-7911,4-7-5689</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4:03.831"/>
    </inkml:context>
    <inkml:brush xml:id="br0">
      <inkml:brushProperty name="width" value="0.025" units="cm"/>
      <inkml:brushProperty name="height" value="0.025" units="cm"/>
    </inkml:brush>
  </inkml:definitions>
  <inkml:trace contextRef="#ctx0" brushRef="#br0">1 95 10250,'0'0'5370,"13"11"-5343,7 4 16,1 0-1,0-2 1,0-1 0,1 0-1,1-2 1,32 11 0,1-8 8,0-1 1,0-4-1,89 4 1,175-17 329,-290 4-338,454-27 444,-145 8 382,996-77 2855,-1019 72-3583,-19-4 98,348-14 1913,-633 43-2029,96 5 657,-99-4-537,0 0 1,0 1-1,0 1 1,0-1-1,0 1 0,0 1 1,-1 0-1,1 0 0,9 7 1,-15-8-437,14 10 1371,-9-11-3889,-5-9-5167,-3-14-5495</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4:09.756"/>
    </inkml:context>
    <inkml:brush xml:id="br0">
      <inkml:brushProperty name="width" value="0.025" units="cm"/>
      <inkml:brushProperty name="height" value="0.025" units="cm"/>
    </inkml:brush>
  </inkml:definitions>
  <inkml:trace contextRef="#ctx0" brushRef="#br0">0 180 17585,'52'4'275,"-1"2"0,1 2 0,-1 2 0,89 32 0,42 8 5,-88-32-223,1-5 1,0-4 0,147-4-1,285-57 358,-190 12 1216,455 5 0,704-44-1359,-1267 49-250,355-42 177,4 40 408,-103 32 706,-899-5 238,-564 19-1623,152 68 90,-171 11 41,715-80-41,-438-36-1,594 10-30,-374-23-197,423 35 161,1 4 1,0 3 0,0 4 0,-110 27 0,172-34-77,-50 17-139,61-19 148,0 1 0,0-1-1,0 0 1,0 1 0,0-1 0,0 1 0,0 0-1,1 0 1,-1 0 0,1 0 0,-1 1 0,1-1 0,0 1-1,0-1 1,-2 5 0,4-8 17,0 1 1,0 0-1,0 0 1,1 0-1,-1-1 0,0 1 1,0 0-1,1 0 0,-1 0 1,0 0-1,0 0 0,1 0 1,-1 0-1,0 0 0,0-1 1,1 1-1,-1 0 1,0 0-1,0 0 0,1 0 1,-1 0-1,0 0 0,0 0 1,1 1-1,-1-1 0,0 0 1,1 0-1,-1 0 0,0 0 1,0 0-1,0 0 1,1 0-1,-1 1 0,0-1 1,0 0-1,1 0 0,-1 0 1,0 0-1,0 1 0,0-1 1,0 0-1,1 0 0,-1 1 1,0-1-1,0 0 1,0 0-1,0 0 0,0 1 1,0-1-1,0 0 0,0 1 1,1-1-1,-1 0 0,0 0 1,0 1-1,0-1 0,0 0 1,-1 0-1,1 1 1,0-1-1,0 0 0,0 0 1,0 1-1,0-1 0,0 0 1,0 0-1,0 1 0,-1-1 1,23-8-7189</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8:51.735"/>
    </inkml:context>
    <inkml:brush xml:id="br0">
      <inkml:brushProperty name="width" value="0.025" units="cm"/>
      <inkml:brushProperty name="height" value="0.025" units="cm"/>
    </inkml:brush>
  </inkml:definitions>
  <inkml:trace contextRef="#ctx0" brushRef="#br0">3271 398 2210,'0'0'3155,"5"-7"-2381,-3 4-675,1 0 137,-1 0 1,1-1-1,-1 1 0,1-1 1,-1 0-1,-1 1 0,1-1 0,0 0 1,-1 0-1,0 0 0,0-1 1,1-6-1,8-5 250,0 1 1377,-10 15-1825,0-1 0,-1 1 0,1-1 1,0 1-1,0-1 0,0 1 0,0-1 0,-1 1 0,1-1 0,0 1 0,-1-1 1,1 1-1,0 0 0,-1-1 0,1 1 0,0-1 0,-1 1 0,1 0 1,-1-1-1,1 1 0,-1 0 0,1 0 0,0-1 0,-1 1 0,1 0 0,-1 0 1,1 0-1,-1 0 0,0 0 0,1 0 0,-1-1 0,1 1 0,-1 0 0,0 1 1,-5-3 206,0 0 0,0-1 1,0 1-1,1-1 1,-1 0-1,1 0 1,-7-6-1,8 6-189,0 0 0,-1 0 0,1 0 0,-1 1 0,1-1 0,-1 1 0,0 0-1,0 0 1,0 1 0,0 0 0,0 0 0,-7-1 0,-14 2-54,9 0 8,-1 0-1,0 0 1,1-2-1,-1 0 1,1-1-1,0-1 1,0 0-1,0-2 1,1 0-1,-23-11 1,5 1 21,0 2 0,-1 2 0,-1 0 0,1 3 0,-2 1 0,-50-5 0,26 4 21,-64-19-1,67 10 135,-1 3 0,0 2 0,-1 3-1,-103-4 1,-50 20-141,-358 57 1,445-41-32,0 5 0,2 6 0,1 5-1,-170 78 1,239-88-27,1 2 0,-70 51-1,93-57 3,0 1 0,1 1 0,1 2-1,-43 57 1,60-69 20,2 1 0,0 1 1,0-1-1,2 1 0,0 1 0,2-1 0,0 1 0,1 0 1,0 0-1,2 1 0,0-1 0,2 1 0,1 28 0,0-40-1,0 0-1,0 0 1,1 0 0,-1 0-1,2-1 1,-1 1-1,1-1 1,0 1-1,1-1 1,0 0 0,9 12-1,-5-8 19,2-1 0,-1 0-1,1 0 1,0-1 0,1 0-1,17 9 1,-1-2 8,1-2 0,1-1 0,0-1 0,1-1 0,42 9 0,23-2-14,0-3 0,107 1 0,197-12-26,-326-5-5,100-6 37,0-7 0,184-41 0,334-103 44,-679 155-68,6-2-7,284-75 44,-218 53-21,121-55-1,-180 70-15,-1-2 0,0 0-1,-1-1 1,-1-1 0,-1-2 0,36-35 0,-49 44 19,-1 1 0,0-1 1,0 0-1,0-1 0,-1 0 0,-1 0 1,0 0-1,0-1 0,-1 0 0,0 0 0,-1 0 1,0 0-1,-1 0 0,0-1 0,-1 1 1,0-1-1,-1 1 0,-2-21 0,0 24 22,0 0-1,-1 0 1,0 1 0,-1-1-1,0 1 1,0 0-1,0 0 1,-1 0-1,0 1 1,0 0-1,0 0 1,-1 0 0,0 0-1,-12-7 1,-5-4 53,-1 1 1,-47-23 0,15 16-93,-1 2-1,-2 2 1,-112-19-1,39 9-1624,6-5-2761</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8.179"/>
    </inkml:context>
    <inkml:brush xml:id="br0">
      <inkml:brushProperty name="width" value="0.025" units="cm"/>
      <inkml:brushProperty name="height" value="0.025" units="cm"/>
    </inkml:brush>
  </inkml:definitions>
  <inkml:trace contextRef="#ctx0" brushRef="#br0">559 189 5061,'0'0'400,"-6"-11"177,0-2-289,1-1 0,0 1 1,1-1-1,0 0 0,-1-16 0,5 27-243,-1-1-1,1 0 1,-1 0-1,0 1 0,0-1 1,0 1-1,0-1 1,0 1-1,-1-1 1,0 1-1,0 0 0,0-1 1,0 1-1,0 0 1,0 1-1,-1-1 0,0 0 1,1 1-1,-4-3 1,1 3 25,0 0 0,0 0 1,0 0-1,0 1 1,0 0-1,0 0 0,0 0 1,-1 0-1,1 1 1,0 0-1,-1 0 0,1 1 1,-7 1-1,2 0-3,0 1 0,0 0 0,0 0 0,0 1 0,1 0 0,0 1-1,0 0 1,0 0 0,-11 10 0,-71 64 403,85-74-424,-16 16 45,-78 78 709,88-86-484,1 1 0,0 0 0,1 0 0,1 1 0,-13 28 0,20-40-302,1 1-1,-1 0 1,1 0-1,0 0 1,0 0 0,1 0-1,-1 0 1,1 0 0,0 0-1,0 0 1,0 1 0,1-1-1,-1 0 1,3 8 0,-2-10-16,0 0 0,1 0 0,-1 1 0,0-1 0,1 0 0,0 0 0,-1 0 0,1-1 0,0 1 0,0 0 0,0-1 0,0 1 0,0-1 0,0 0 0,1 1 0,-1-1 0,0 0 0,1 0 0,-1-1 0,1 1 0,-1 0 0,1-1 0,-1 0 0,5 1 0,9-1 2,-1 0 1,1-1-1,-1 0 1,1-1-1,-1-1 1,0-1-1,0 0 1,27-11-1,6-8 41,57-35 0,-48 26-47,254-150 283,-310 182-250,0-1-1,1 0 0,-1 1 1,0-1-1,1 0 1,-1 0-1,0 0 0,0 0 1,0 0-1,0 0 0,0 0 1,0 0-1,0 0 1,0-1-1,0 1 0,0 0 1,-1-1-1,1 1 0,-1 0 1,1-1-1,-1 1 1,1-1-1,-1-1 0,0 1 26,0 1-1,-1-1 0,0 1 0,1-1 0,-1 1 1,0 0-1,0-1 0,1 1 0,-1 0 0,0 0 1,0-1-1,0 1 0,-1 0 0,1 0 1,0 0-1,0 0 0,-1 0 0,-1 0 0,-7-5 107,-1 1-1,1 1 0,-1-1 0,-20-3 0,1 2-136,-1 1 0,0 2 0,-1 1 0,1 1 0,0 2 0,0 1 0,0 2 0,0 1 0,0 1 0,1 1 0,0 2 0,0 1 0,1 2 0,-35 18 0,50-22-354,1 0 0,-23 19 0,33-25 204,1-1 0,0 1 1,-1 0-1,1 0 0,0 0 0,0 1 0,0-1 1,1 1-1,-1-1 0,0 1 0,1-1 0,0 1 1,-1 0-1,1-1 0,1 1 0,-1 0 1,0 0-1,0 0 0,1 0 0,0 0 0,0 0 1,0 5-1,0-7 10,1 0 1,0 0-1,-1 0 1,1 0-1,0 0 1,0 0-1,0 0 1,0 0-1,-1 0 1,1 0-1,1 0 1,-1 0-1,0-1 1,0 1-1,0 0 1,0-1-1,1 1 1,-1-1-1,0 1 1,0-1-1,1 0 1,-1 1-1,0-1 1,1 0-1,-1 0 1,0 0-1,1 0 1,-1 0-1,2-1 0,35 2-3687</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8.977"/>
    </inkml:context>
    <inkml:brush xml:id="br0">
      <inkml:brushProperty name="width" value="0.025" units="cm"/>
      <inkml:brushProperty name="height" value="0.025" units="cm"/>
    </inkml:brush>
  </inkml:definitions>
  <inkml:trace contextRef="#ctx0" brushRef="#br0">445 38 4933,'0'0'1009,"-11"1"405,3 0-1146,4 0-35,-1 0 0,0 0 0,0-1-1,0 1 1,0-1 0,0 0 0,0-1 0,0 1 0,0-1-1,0 0 1,1 0 0,-1 0 0,0-1 0,1 0 0,-10-4-1,12 3-210,-1 1-1,1-1 1,-1 1-1,0 0 1,0 0-1,0 0 1,0 0-1,0 0 1,0 1-1,0 0 1,-1-1-1,1 1 1,0 0-1,-1 0 1,1 1-1,-1-1 1,1 1-1,-1 0 1,0 0-1,1 0 1,-1 0-1,1 1 1,-1-1-1,1 1 1,-1 0-1,1 0 1,0 0-1,-1 0 1,1 1-1,0-1 1,0 1-1,0 0 1,0 0-1,0 0 1,0 1-1,-4 4 1,-19 17 91,2 2 0,1 1 0,1 0 0,-28 46 0,40-56-40,0 1 0,1 0 0,1 1 1,0-1-1,2 2 0,0-1 0,1 1 1,1-1-1,-2 27 0,6-43-74,0-1 0,0 1 1,-1-1-1,1 1 0,1 0 0,-1-1 0,0 1 0,1-1 1,-1 1-1,1 0 0,0-1 0,0 1 0,0-1 0,0 0 1,0 1-1,0-1 0,1 0 0,-1 0 0,1 0 0,0 0 1,-1 0-1,1 0 0,0 0 0,0 0 0,0-1 0,0 1 1,5 1-1,0-1 4,0 0 1,0 0-1,0-1 0,0-1 1,0 1-1,0-1 1,0 0-1,0 0 0,9-3 1,21-4-30,0-2 0,-1-2 0,-1-1 1,0-2-1,42-23 0,-73 34 51,0 0 0,0 0 0,-1 0 0,1-1 0,-1 1 0,1-1 1,-1 0-1,0 0 0,0 0 0,-1 0 0,1-1 0,-1 1 0,0-1 0,0 1 0,-1-1 0,1 0 0,-1 0 1,1-8-1,1-7 69,0-1 0,-2 1 1,0-23-1,-2 35-87,0-1-1,0 1 1,-1 0-1,0-1 1,0 1 0,-1 0-1,0 0 1,0 1-1,-1-1 1,0 1 0,-1 0-1,-7-11 1,8 13-153,0 1 1,0-1 0,0 1-1,-1-1 1,0 1 0,0 1-1,0-1 1,0 1 0,-1-1-1,1 2 1,-1-1 0,0 0-1,0 1 1,1 0 0,-2 1-1,1-1 1,-9 0 0,-23 2-2327,-7 3-2354</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3.859"/>
    </inkml:context>
    <inkml:brush xml:id="br0">
      <inkml:brushProperty name="width" value="0.025" units="cm"/>
      <inkml:brushProperty name="height" value="0.025" units="cm"/>
    </inkml:brush>
  </inkml:definitions>
  <inkml:trace contextRef="#ctx0" brushRef="#br0">39 252 14926,'0'0'13362,"8"-3"-11830,1-1-1439,-1-1-1,0 0 0,0 0 1,0-1-1,-1 0 1,0 0-1,0 0 0,0-1 1,-1 0-1,0-1 1,-1 1-1,0-1 0,0 0 1,0-1-1,-1 1 1,0-1-1,-1 0 0,0 0 1,0 0-1,-1 0 1,0 0-1,-1 0 0,0-1 1,0 1-1,-1-12 0,0 19-87,0 1 0,-1-1-1,1 0 1,0 0 0,-1 0-1,1 1 1,-1-1-1,0 0 1,0 1 0,1-1-1,-1 0 1,0 1 0,0-1-1,0 1 1,-1 0-1,1-1 1,0 1 0,-1 0-1,1-1 1,0 1 0,-1 0-1,0 0 1,1 0-1,-1 1 1,1-1 0,-1 0-1,0 1 1,0-1 0,1 1-1,-1-1 1,0 1-1,0 0 1,0-1 0,1 1-1,-1 0 1,-2 1 0,0-1-12,0 1 0,0-1 0,0 1 1,0 0-1,0 0 0,1 0 1,-1 1-1,0 0 0,1-1 1,-1 1-1,1 1 0,0-1 1,-1 0-1,1 1 0,-4 4 1,-1 4 36,1 0 0,0 0 0,0 0 0,2 1 0,-1 0 0,2 1 0,-1-1 0,2 1 0,0-1 0,0 1 0,1 0 0,1 0 0,0 0 0,0 1 0,3 16 0,-1-26-30,-1 0 0,1 0 0,0 0 0,1 0 0,-1-1 0,1 1 0,-1 0 0,1-1 0,0 1 0,0-1 0,1 0 0,-1 1 0,1-1 0,0 0 0,0-1 0,0 1 0,0 0 0,0-1 0,0 0 0,1 0 0,-1 0 0,1 0 0,-1 0 0,1-1 0,0 1 0,0-1 0,0 0 0,0 0 0,0-1 0,7 1 0,-2 0 0,0 0 0,0-1 0,-1-1 0,1 1 0,0-1 0,0-1 0,-1 0 0,1 0 0,0-1 0,-1 0 0,0 0 0,0-1 0,10-6 0,-3-1 0,0-1 0,-1-1 0,-1 0 0,-1-1 0,0-1 0,0 0 0,-1 0 0,-1-1 0,15-33 0,-32 68 0,2-1 0,0 1 0,0 0 0,2 0 0,-2 28 0,5-45 0,1 0 0,-1 0 0,1 0 0,-1-1 0,1 1 0,0 0 0,-1 0 0,1-1 0,0 1 0,0 0 0,0-1 0,0 1 0,1-1 0,-1 1 0,0-1 0,1 0 0,-1 1 0,0-1 0,1 0 0,0 0 0,-1 0 0,1 0 0,0 0 0,-1-1 0,1 1 0,0 0 0,0-1 0,0 1 0,0-1 0,-1 0 0,1 0 0,0 1 0,0-1 0,0 0 0,3-1 0,6 1 0,0 0 0,0-1 0,0-1 0,-1 0 0,15-4 0,0-3 0,-1-2 0,0 0 0,45-30 0,19-10 0,-87 51 0,-1 0 0,1-1 0,-1 1 0,1 0 0,-1 0 0,1-1 0,-1 1 0,1 0 0,-1 0 0,1 0 0,-1 0 0,1 0 0,-1 0 0,1 0 0,-1 0 0,1 0 0,-1 0 0,1 0 0,-1 0 0,1 0 0,-1 0 0,1 0 0,-1 0 0,1 1 0,-1-1 0,1 0 0,-1 0 0,1 0 0,-1 1 0,0-1 0,1 0 0,0 1 0,2 19 0,-13 33 0,7-43 0,-4 51 0,7-60 0,1 0 0,-1-1 0,0 1 0,0-1 0,1 1 0,-1 0 0,0-1 0,1 1 0,-1-1 0,0 1 0,1-1 0,-1 0 0,1 1 0,-1-1 0,1 1 0,-1-1 0,1 0 0,-1 1 0,1-1 0,-1 0 0,1 1 0,-1-1 0,1 0 0,0 0 0,-1 0 0,1 0 0,-1 0 0,1 1 0,0-1 0,-1 0 0,1 0 0,0 0 0,-1-1 0,1 1 0,-1 0 0,1 0 0,0 0 0,-1 0 0,1-1 0,0 1 0,29-11 0,-9-4 0,-1-1 0,-1-1 0,19-21 0,8-6 0,-46 60 0,-5-5-216,0 0 0,0-1-1,-2 1 1,-7 10 0,-15 25-2130,30-51-5434,-2 1 5193,1-16-6617</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9.397"/>
    </inkml:context>
    <inkml:brush xml:id="br0">
      <inkml:brushProperty name="width" value="0.025" units="cm"/>
      <inkml:brushProperty name="height" value="0.025" units="cm"/>
    </inkml:brush>
  </inkml:definitions>
  <inkml:trace contextRef="#ctx0" brushRef="#br0">138 0 3491,'0'0'-32,"-65"4"160,38-4-128,3 0-480,2-3-1058</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9.833"/>
    </inkml:context>
    <inkml:brush xml:id="br0">
      <inkml:brushProperty name="width" value="0.025" units="cm"/>
      <inkml:brushProperty name="height" value="0.025" units="cm"/>
    </inkml:brush>
  </inkml:definitions>
  <inkml:trace contextRef="#ctx0" brushRef="#br0">227 423 3075,'-11'0'715,"-1"0"-537,-7 0 469,-1 0 1,0 1-1,1 1 1,-20 5-1,35-6-571,-1 0-1,1 0 1,0 0-1,0 0 0,0 1 1,0-1-1,1 1 0,-1 0 1,0 1-1,1-1 0,-1 0 1,1 1-1,0 0 0,0 0 1,0 0-1,0 0 1,0 0-1,1 1 0,0-1 1,-1 1-1,1 0 0,0 0 1,1-1-1,-1 1 0,1 0 1,0 0-1,-1 6 0,-1 45-173,3 1-1,2-1 0,12 68 0,-2-11 281,-12-111-157,0 0 0,0 1 1,0-1-1,0 1 0,0-1 0,0 1 1,0-1-1,1 1 0,-1-1 0,1 0 0,-1 1 1,1-1-1,-1 0 0,1 1 0,0-1 1,-1 0-1,1 0 0,0 0 0,0 1 0,0-1 1,0 0-1,0 0 0,0 0 0,0-1 1,1 1-1,-1 0 0,0 0 0,0-1 1,1 1-1,-1 0 0,0-1 0,1 0 0,-1 1 1,1-1-1,-1 0 0,1 1 0,-1-1 1,0 0-1,1 0 0,1-1 0,3 0 41,-1 0 0,0-1-1,0 1 1,0-1-1,0-1 1,0 1 0,-1-1-1,1 0 1,-1 0 0,6-5-1,33-30 398,-3-2-1,45-56 1,64-102-75,-99 129-343,-5 9-64,30-41-639,72-125 0,-142 217 396,0-1-1,-1 1 1,0-1 0,0 0-1,-1 0 1,2-14 0,-4 24 250,-1-1 1,0 1 0,0 0-1,0-1 1,0 1-1,0-1 1,0 1 0,0 0-1,0-1 1,0 1 0,0 0-1,0-1 1,0 1-1,0-1 1,0 1 0,0 0-1,0-1 1,-1 1 0,1 0-1,0-1 1,0 1 0,0 0-1,-1-1 1,1 1-1,0 0 1,0 0 0,-1-1-1,1 1 1,0 0 0,0 0-1,-1-1 1,1 1-1,0 0 1,-1 0 0,1 0-1,0-1 1,-1 1 0,1 0-1,0 0 1,-1 0 0,0 0-1,-20 5-151,-18 19 115,-24 33 443,3 2 0,2 3 0,-76 107 0,130-164-387,-26 43 54,31-48-124,-1 0 0,1 0 0,-1 0 1,0 0-1,1 0 0,-1 0 1,1 0-1,-1 0 0,1 0 1,-1 0-1,0 0 0,1 0 0,-1 0 1,1 0-1,-1 0 0,0 0 1,1 0-1,-1 0 0,1-1 0,-1 1 1,0 0-1,1 0 0,-1-1 1,0 1-1,1 0 0,-1 0 1,0-1-1,1 1 0,-1 0 0,0-1 1,0 1-1,1 0 0,-1-2 1,22-24-3281</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32:44.139"/>
    </inkml:context>
    <inkml:brush xml:id="br0">
      <inkml:brushProperty name="width" value="0.025" units="cm"/>
      <inkml:brushProperty name="height" value="0.025" units="cm"/>
    </inkml:brush>
  </inkml:definitions>
  <inkml:trace contextRef="#ctx0" brushRef="#br0">1341 392 5285,'-663'22'224,"643"-21"-42,0 0-1,0 1 1,0 1-1,1 0 1,-1 2-1,1 0 1,0 1-1,0 2 1,1-1-1,0 2 1,1 0-1,-1 2 1,2 0-1,-1 0 1,2 2-1,0 0 1,0 0-1,1 2 1,1 0-1,-15 20 1,-6 15 29,2 0-1,2 2 1,3 1 0,2 1 0,2 2-1,-22 82 1,21-45-158,5 1 0,3 1 0,-3 123 0,15-133-20,4 0 0,4-1 0,4 1 0,30 135 0,13-37-17,93 218 0,106 162 390,-24-133-363,-193-377-36,3-2 0,2-1 0,2-1 0,2-3 0,81 70 0,-98-97-6,0-1-1,1-1 1,1-2-1,1 0 1,0-2-1,1-1 1,0-1-1,0-2 1,1-1-1,1-1 1,-1-1-1,1-2 0,0-1 1,0-2-1,0-1 1,0-1-1,0-2 1,0-1-1,-1-1 1,1-2-1,-1 0 1,45-20-1,-16 0 13,0-2 0,-2-3 0,-2-2-1,-1-3 1,-1-2 0,81-81 0,-58 43-25,-5-3 0,-2-4 1,76-123-1,-79 96 23,-5-4 0,-6-2 0,-4-2 0,-5-3 0,-6-1 0,-5-2 0,-6-1 0,-5-2 1,-6 0-1,-6-2 0,-5 1 0,-13-172 0,-4 208 61,-3 0-1,-5 1 1,-4 1-1,-4 1 1,-4 1 0,-3 2-1,-4 1 1,-4 2 0,-4 2-1,-3 1 1,-109-137-1,123 179 58,-2 0 0,-1 2 0,-2 2-1,-2 2 1,0 2 0,-2 1 0,-2 2-1,0 2 1,-2 2 0,0 3 0,-2 1-1,0 2 1,-1 3 0,-1 2 0,0 2-1,-93-8 1,71 16-89,0 4 0,0 2 0,0 4-1,0 2 1,1 4 0,1 3 0,0 3 0,2 4 0,0 2-1,1 3 1,2 3 0,-67 43 0,-195 159-2173,281-196 1132,-54 38-1684</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5:33.807"/>
    </inkml:context>
    <inkml:brush xml:id="br0">
      <inkml:brushProperty name="width" value="0.025" units="cm"/>
      <inkml:brushProperty name="height" value="0.025" units="cm"/>
    </inkml:brush>
  </inkml:definitions>
  <inkml:trace contextRef="#ctx0" brushRef="#br0">5099 22 13581,'-728'-21'434,"486"23"-372,-119-5 673,-455 9-23,599 7-535,1 9-1,2 9 1,-333 94 0,385-75 138,2 7 1,3 7-1,2 7 1,4 7-1,-158 108 1,223-125-98,-101 92 0,138-107-163,2 2 1,2 3-1,-51 72 1,75-91-49,0 1 1,3 1 0,1 1-1,1 0 1,2 1 0,-18 72-1,26-79-13,2-1-1,1 1 1,2 0 0,0 0-1,2 0 1,1 0-1,1-1 1,2 1-1,1-1 1,11 34-1,-1-21-1,1-2 0,2 0-1,2-1 1,1-2 0,2 0 0,1-1-1,2-1 1,2-2 0,0-1-1,62 50 1,-31-35-10,1-2 1,3-3-1,1-3 0,2-3 1,96 37-1,-76-43-32,2-3 0,0-4 0,1-3 0,184 11 0,-118-25 59,0-7-1,177-26 1,-59-14 458,-3-12 0,-3-12 0,-2-12 0,-5-11 0,-3-11 0,-5-11 0,442-269 1,-242 65 570,-351 232-824,-3-4 1,99-115-1,-167 168-180,-2-1-1,-2-2 0,-2 0 1,-1-2-1,-1-1 1,32-84-1,-49 107-16,-1-1-1,-1 0 1,-1 0 0,0 0 0,-1-1 0,-1 1-1,-1 0 1,-4-30 0,2 34 4,-1-1 0,-1 1 1,0 0-1,-1 1 0,-1-1 1,0 1-1,-1 0 0,0 1 1,-1 0-1,0 0 0,-1 0 1,-12-11-1,-1 1-48,-2 2 0,0 0 0,-2 1 0,0 2 0,-1 1-1,0 1 1,-1 1 0,-1 1 0,0 2 0,-35-9 0,-12 1-897,-1 3 0,-152-11 1,-37 18-3620,-14 8-5157</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5:41.892"/>
    </inkml:context>
    <inkml:brush xml:id="br0">
      <inkml:brushProperty name="width" value="0.025" units="cm"/>
      <inkml:brushProperty name="height" value="0.025" units="cm"/>
    </inkml:brush>
  </inkml:definitions>
  <inkml:trace contextRef="#ctx0" brushRef="#br0">8420 446 12460,'0'0'6075,"-9"-4"-6043,-13-3-97,-1 1 0,0 1 0,0 0 1,-45-1-1,-111 6-110,84 2 199,-480-20 526,129-18 899,-1073-113-517,-100-5 1694,1400 140-2492,-569-30 82,-2 44-231,550 15 5,-299 58 1,371-38 76,1 8 0,-253 100 1,341-110 249,-88 51 1,142-70-188,0 2 0,2 0 0,0 2 1,0 0-1,2 2 0,1 0 0,-24 30 0,39-44-123,1 0 0,0 1 0,0-1 0,1 1 0,0 0 0,0 0 0,0 0 0,1 0 0,0 0 0,1 1 0,-1-1 0,1 0 0,1 1 0,-1-1 0,1 1 0,1-1 0,0 1 0,0-1 0,0 1 0,1-1 0,-1 0 0,2 1 0,-1-1 0,1 0 0,0-1 0,1 1 0,0-1 0,0 1 0,0-1 0,1 0 0,9 9 0,8 5 13,1-1-1,1-1 0,1-1 1,0-1-1,47 21 1,149 51-127,-165-68 33,375 144-392,104 38 457,-374-151 108,2-8 0,1-7 0,2-6 0,177 6 0,679-15 835,-702-23-964,1765-62-413,-1000-41 206,-10-70 73,-414 6 495,-528 125-188,-1-6-1,226-122 0,-313 146-55,0-2 0,-2-2-1,47-42 1,-79 62-158,0 0 0,0-1 0,-1 0 0,-1-1 0,1 0 0,-2-1 0,0 0 0,0 0 0,-2-1 0,1 0-1,-2 0 1,0 0 0,0-1 0,-2 1 0,4-25 0,-7 31-259,0 1-1,0-1 1,-1 1 0,0 0-1,0-1 1,0 1-1,-1 0 1,-1-1 0,1 1-1,-1 0 1,0 1-1,-1-1 1,1 1-1,-1-1 1,-1 1 0,1 0-1,-1 0 1,-9-8-1,-62-57-5829</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6:21.380"/>
    </inkml:context>
    <inkml:brush xml:id="br0">
      <inkml:brushProperty name="width" value="0.025" units="cm"/>
      <inkml:brushProperty name="height" value="0.025" units="cm"/>
    </inkml:brush>
  </inkml:definitions>
  <inkml:trace contextRef="#ctx0" brushRef="#br0">2074 1 3908,'-110'3'8307,"-51"10"-9062,123-9 1424,-123-2 268,127-5-912,0 3 0,0 0-1,0 3 1,0 0 0,0 3 0,-51 14-1,15 8 121,1 3 0,1 3 0,2 3 0,1 3 0,-64 52 0,52-29 556,3 2-1,3 4 1,-90 112 0,111-115-525,4 2 1,2 3-1,3 1 0,4 2 1,3 1-1,3 2 0,-25 97 0,34-86-186,4 0 0,3 2 0,4 0 0,5 0 0,3 0 0,13 129 0,1-141-4,4 0-1,3-1 1,3-1-1,55 128 1,164 275-581,-182-374 551,6-2 1,3-3-1,5-4 0,4-2 1,129 122-1,-154-171 98,2-3-1,2-1 1,1-4-1,96 49 1,-104-64-29,1-2 0,1-2 0,1-3 0,0-1 0,1-3 0,81 7 0,-70-15 61,0-3 0,-1-2-1,1-4 1,0-2 0,-1-2 0,-1-4 0,0-2-1,-1-2 1,-1-4 0,-1-2 0,-1-2-1,-1-3 1,-1-2 0,58-44 0,-45 23-94,-2-3 1,-3-2 0,-2-4-1,-3-2 1,-3-2 0,-2-3 0,-4-1-1,-2-3 1,-4-2 0,47-110-1,-54 95 80,-4 0-1,-3-2 1,-5-1 0,-4-1-1,-3-1 1,-5 0-1,-4-1 1,-4 0-1,-10-111 1,-4 124-48,-3 1 0,-4 1 0,-3 0 0,-3 1 1,-4 2-1,-3 1 0,-4 1 0,-56-92 0,28 68 11,-4 3 0,-4 2 0,-5 4 0,-3 3 0,-110-95 0,137 139 106,-1 1 0,-2 3 0,-1 3 1,-2 1-1,-122-52 0,138 72-31,-1 1 0,0 2-1,-1 2 1,0 2 0,-1 2 0,1 1 0,-1 3 0,0 1 0,0 2-1,-48 8 1,36 3-34,1 1 0,0 3 0,1 3 0,0 1 0,2 3 0,1 2 0,-61 41 0,-14 19 10,-172 151 0,-40 71 9,249-217-92,-123 161 0,181-206-204,2 1-1,2 1 0,1 2 1,3 0-1,2 2 1,3 0-1,1 2 1,-15 89-1,23-78-157,2 1-1,4-1 1,2 1 0,3-1-1,3 1 1,26 124 0,20-2-2577,11-13-3209</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6:40.337"/>
    </inkml:context>
    <inkml:brush xml:id="br0">
      <inkml:brushProperty name="width" value="0.025" units="cm"/>
      <inkml:brushProperty name="height" value="0.025" units="cm"/>
    </inkml:brush>
  </inkml:definitions>
  <inkml:trace contextRef="#ctx0" brushRef="#br0">0 0 3683,'0'0'-288</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6:40.895"/>
    </inkml:context>
    <inkml:brush xml:id="br0">
      <inkml:brushProperty name="width" value="0.025" units="cm"/>
      <inkml:brushProperty name="height" value="0.025" units="cm"/>
    </inkml:brush>
  </inkml:definitions>
  <inkml:trace contextRef="#ctx0" brushRef="#br0">0 254 1441,'0'0'5371,"4"2"-1859,12 12-1076,-14-12-2300,0 0 0,0 1 1,0-1-1,1 0 0,-1-1 0,0 1 1,1 0-1,-1-1 0,1 1 0,0-1 1,-1 0-1,6 2 0,22 3 412,0-1-1,0-2 1,1-1 0,44-3-1,125-18 157,-194 19-692,791-87 1262,-244 30-455,630-25-195,-298 54-12,572-8-524,-1221 36-22,2363 27 3354,-2394-12 252,-235-20-1494,-38-7-2397,-2 9-3464,3-1-4292,9-2-3199</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27.669"/>
    </inkml:context>
    <inkml:brush xml:id="br0">
      <inkml:brushProperty name="width" value="0.025" units="cm"/>
      <inkml:brushProperty name="height" value="0.025" units="cm"/>
    </inkml:brush>
  </inkml:definitions>
  <inkml:trace contextRef="#ctx0" brushRef="#br0">811 101 6374,'1'-26'6047,"-1"-4"-1524,-1 28-4452,0 0-1,0 1 1,0-1 0,0 1-1,0-1 1,0 1 0,0-1-1,-1 1 1,1 0 0,0-1-1,-1 1 1,1 0 0,-1 0 0,0 0-1,1 0 1,-1 0 0,0 1-1,1-1 1,-1 0 0,0 1-1,0-1 1,0 1 0,0 0-1,-3-1 1,-51-7 730,0 2 1,0 2-1,-67 5 0,51-1-728,52 1 34,0 1 0,1 1 0,-1 0 0,1 1 0,0 1 0,0 1 0,0 1 0,-31 17 0,26-12 118,2 2-1,-1 1 1,2 1 0,0 0-1,1 2 1,-19 20 0,36-35-197,0 1 1,0-1 0,0 1-1,1-1 1,-1 1 0,1 0-1,-1 0 1,1 0 0,1 0 0,-1 0-1,0 0 1,1 1 0,0-1-1,0 0 1,0 1 0,1 6 0,0-8-5,1 1 0,0-1 0,0 0 0,0 1 0,1-1 1,-1 0-1,1 0 0,0 0 0,0 0 0,0 0 0,0-1 1,0 1-1,1 0 0,-1-1 0,1 0 0,0 1 0,-1-1 0,1 0 1,0 0-1,0-1 0,5 3 0,19 9 40,0-1 0,1-1-1,0-1 1,1-1 0,0-2 0,46 6-1,-29-9-10,1-1 0,0-2-1,69-8 1,-89 3 53,-1-1 1,1-1-1,-1-1 0,-1-1 1,1-2-1,-2 0 0,1-2 1,-1 0-1,-1-2 0,0 0 1,-1-2-1,24-22 0,-43 35-14,0 0 0,0 0 0,0 0 0,-1 0 0,1-1 0,-1 1 0,0-1 0,0 1 0,0-1 0,0 0 0,-1 0 0,1 0 0,-1 0 0,0 0 0,0 0 0,-1 0 0,1 0 0,-1 0 0,0-1 0,0 1 0,0 0 0,-2-8-1,0 7-30,0 0 0,-1 0-1,1 0 1,-1 1-1,0-1 1,0 1-1,-1-1 1,1 1-1,-1 0 1,0 0-1,0 1 1,0-1 0,0 1-1,-1 0 1,0 0-1,-9-4 1,-10-4-46,-1 1 1,0 1 0,0 1-1,-1 2 1,-42-6 0,3 5-231,-70 3-1,123 4-256,-41 3-978,51-3 908,1 1 0,-1-1 0,0 1 0,0 0 0,0 0 0,0 0 0,0 0 0,0 0 0,1 0 0,-1 0 0,1 0 0,-4 3 0,3 3-8101</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6.818"/>
    </inkml:context>
    <inkml:brush xml:id="br0">
      <inkml:brushProperty name="width" value="0.025" units="cm"/>
      <inkml:brushProperty name="height" value="0.025" units="cm"/>
    </inkml:brush>
  </inkml:definitions>
  <inkml:trace contextRef="#ctx0" brushRef="#br0">37 1 18193,'0'0'806,"-1"17"-208,5 542 2708,5-54-3484,-10-489-21,2-6-111,-1 0-1,-1-1 0,0 1 1,0 0-1,-1 0 1,0-1-1,-1 1 0,-4 9 1,7-19 166,0 1 0,0-1 0,-1 1 0,1-1 0,0 0 0,0 1 0,-1-1 0,1 0 0,0 1 0,-1-1 0,1 0 1,0 0-1,-1 1 0,1-1 0,0 0 0,-1 0 0,1 0 0,-1 0 0,1 1 0,0-1 0,-1 0 0,1 0 0,-1 0 0,1 0 0,-1 0 0,1 0 1,0 0-1,-1 0 0,1 0 0,-1 0 0,1 0 0,-1 0 0,1 0 0,0-1 0,-1 1 0,1 0 0,-1 0 0,1 0 0,0-1 0,-1 1 0,1 0 1,0 0-1,-1-1 0,1 1 0,0 0 0,-1-1 0,1 1 0,0 0 0,0-1 0,0 1 0,-1-1 0,-12-23-8803</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4.232"/>
    </inkml:context>
    <inkml:brush xml:id="br0">
      <inkml:brushProperty name="width" value="0.025" units="cm"/>
      <inkml:brushProperty name="height" value="0.025" units="cm"/>
    </inkml:brush>
  </inkml:definitions>
  <inkml:trace contextRef="#ctx0" brushRef="#br0">1 0 17745,'0'0'14574,"43"52"-39206</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7.162"/>
    </inkml:context>
    <inkml:brush xml:id="br0">
      <inkml:brushProperty name="width" value="0.025" units="cm"/>
      <inkml:brushProperty name="height" value="0.025" units="cm"/>
    </inkml:brush>
  </inkml:definitions>
  <inkml:trace contextRef="#ctx0" brushRef="#br0">7 0 13036,'-1'26'648,"-4"201"5049,6-195-4691,2 0 1,1-1-1,1 1 0,20 60 0,-23-86-855,0-1 0,0 0 0,1 0 0,0 0-1,0 0 1,0 0 0,5 5 0,-7-9-67,0 0 1,0 0-1,0 0 1,1 0-1,-1 0 1,0 0 0,0 0-1,1 0 1,-1 0-1,1-1 1,-1 1-1,1-1 1,-1 1-1,1-1 1,-1 0 0,1 1-1,0-1 1,-1 0-1,1 0 1,-1 0-1,1 0 1,0 0 0,-1 0-1,1-1 1,-1 1-1,1 0 1,-1-1-1,1 0 1,-1 1-1,3-2 1,2-2 183,1-1 0,0 0-1,-1 0 1,0-1 0,0 0 0,-1 0 0,0 0-1,5-7 1,39-65 949,-31 49-1027,5-7-300,62-111 410,-75 127-1732,-1-2 0,11-39 1,-9 5-5189</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1.064"/>
    </inkml:context>
    <inkml:brush xml:id="br0">
      <inkml:brushProperty name="width" value="0.025" units="cm"/>
      <inkml:brushProperty name="height" value="0.025" units="cm"/>
    </inkml:brush>
  </inkml:definitions>
  <inkml:trace contextRef="#ctx0" brushRef="#br0">0 1 10922,'0'0'20980,"41"48"-20115,-13-17-865,5 7 0,3 7 0,0 2-1634,-4 5-3875,-3 2-4484</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7.740"/>
    </inkml:context>
    <inkml:brush xml:id="br0">
      <inkml:brushProperty name="width" value="0.025" units="cm"/>
      <inkml:brushProperty name="height" value="0.025" units="cm"/>
    </inkml:brush>
  </inkml:definitions>
  <inkml:trace contextRef="#ctx0" brushRef="#br0">1 0 19506,'0'0'3396,"10"82"-3044,11-38-224,1 4-128,4 3-737,-3-3-2241,-4-6-2211</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8.097"/>
    </inkml:context>
    <inkml:brush xml:id="br0">
      <inkml:brushProperty name="width" value="0.025" units="cm"/>
      <inkml:brushProperty name="height" value="0.025" units="cm"/>
    </inkml:brush>
  </inkml:definitions>
  <inkml:trace contextRef="#ctx0" brushRef="#br0">0 275 15599,'1'-10'1906,"-1"3"-1650,1 0 0,1 0 0,-1 0 1,1 0-1,0 0 0,1 0 0,-1 1 0,1-1 1,1 1-1,-1 0 0,1 0 0,0 0 1,1 1-1,-1-1 0,1 1 0,0 0 1,0 0-1,11-7 0,4-4-1,0 0 0,2 2 0,0 0 0,0 2 0,1 0 0,1 2 0,0 0-1,0 2 1,1 0 0,0 2 0,1 1 0,-1 1 0,1 1 0,-1 1 0,27 1 0,-45 2-263,-1 0 1,1 0 0,-1 0-1,0 1 1,0 0 0,1 0 0,-1 1-1,-1 0 1,1 0 0,0 0-1,-1 1 1,0-1 0,1 1-1,-1 1 1,-1-1 0,1 1-1,-1 0 1,0 0 0,0 0 0,0 0-1,-1 1 1,1-1 0,-1 1-1,-1 0 1,1 0 0,-1 0-1,0 0 1,-1 1 0,2 8 0,-1-2 246,0 0 1,-1 1 0,0-1 0,-1 0 0,-1 1 0,0-1 0,-1 0-1,-1 0 1,0 1 0,0-2 0,-1 1 0,-1 0 0,-9 18 0,2-12 39,-1 0 0,0-1-1,-1-1 1,-1 0 0,-1-1 0,-33 26 0,41-35-202,-1 0-1,0-1 1,0 0-1,-1-1 1,1 0-1,-1 0 1,0-1-1,-1 0 1,1-1-1,-1 0 1,1-1-1,-1 0 1,0-1-1,0 0 0,-21-1 1,30 0-98,0-1 1,0 1-1,0-1 1,0 0-1,0 0 1,0 1-1,1-1 0,-1 0 1,0-1-1,1 1 1,-1 0-1,0 0 1,1-1-1,0 1 0,-1-1 1,1 1-1,0-1 1,0 0-1,0 1 1,0-1-1,0 0 1,0 0-1,0 0 0,0 0 1,1 0-1,-1 0 1,1 0-1,0 0 1,-1 0-1,1 0 0,0 0 1,0 0-1,1-2 1,-1-1-156,0 0 0,1 1 0,-1-1 1,1 0-1,0 1 0,1-1 0,-1 0 0,1 1 1,0 0-1,0-1 0,0 1 0,1 0 0,3-5 1,5-1-1723,0 0 1,1 0 0,0 1 0,17-9-1,16-9-5986</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8.660"/>
    </inkml:context>
    <inkml:brush xml:id="br0">
      <inkml:brushProperty name="width" value="0.025" units="cm"/>
      <inkml:brushProperty name="height" value="0.025" units="cm"/>
    </inkml:brush>
  </inkml:definitions>
  <inkml:trace contextRef="#ctx0" brushRef="#br0">0 756 21300,'0'0'6876,"11"-7"-6278,-2 2-560,0-1-1,-1 0 1,0 0 0,0-1-1,-1 0 1,0 0 0,0-1-1,-1 0 1,0 0 0,0-1-1,0 0 1,-2 0 0,1 0-1,-1 0 1,0-1 0,-1 0-1,4-14 1,-7 21-18,2-33 597,-2 35-574,0 0-1,0 0 1,0-1-1,0 1 0,0 0 1,-1 0-1,1 0 1,0 0-1,0 0 1,-1 0-1,1 0 1,-1 0-1,1 0 1,-1 0-1,1 0 0,-1 1 1,1-1-1,-1 0 1,0 0-1,1 0 1,-1 1-1,0-1 1,0 0-1,0 1 0,0-1 1,0 1-1,1-1 1,-2 0-1,0 1-35,1 1-1,0-1 1,0 1-1,-1-1 1,1 1-1,0-1 1,0 1-1,0 0 0,0-1 1,0 1-1,0 0 1,0 0-1,0 0 1,0 0-1,0 0 1,0 0-1,0 0 1,1 0-1,-1 0 1,1 0-1,-1 1 0,0-1 1,1 0-1,0 0 1,-1 0-1,1 1 1,0-1-1,0 0 1,0 1-1,-1-1 1,2 2-1,-7 49-85,5-49 90,1 10-21,-2 6 5,1-1 1,1 1 0,3 21 0,-2-37 1,0 1 1,-1 0 0,1 0-1,1-1 1,-1 1-1,1 0 1,-1-1-1,1 1 1,3 3 0,-4-6-1,0 0 0,0 1 0,0-1 0,1 0 0,-1 0 0,0 0 0,1 0 0,-1 0 0,1 0 0,-1-1 0,1 1 0,-1 0 0,1-1 0,-1 1 0,1-1 0,0 0 0,-1 0 0,1 1 0,0-1 0,-1 0 0,3 0 0,0-1 33,-1-1 0,0 1 0,0 0 1,0-1-1,0 1 0,0-1 0,0 0 1,0 0-1,0 0 0,-1 0 0,1-1 1,-1 1-1,0-1 0,0 0 0,0 1 1,0-1-1,0 0 0,0 0 0,-1 0 1,3-6-1,26-74 741,-27 74-752,9-42-19,-1-1 0,-3-1 0,-3 1 0,-1-1 0,-3 0 0,-3 0 0,-7-55 0,6 87 0,3 9 0,-1 0 0,0 1 0,-1-1 0,0 0 0,-1 1 0,0-1 0,-1 1 0,0 0 0,-10-17 0,14 27 0,0 1 0,-1 0 0,1-1 0,0 1 0,-1 0 0,1-1 0,0 1 0,-1 0 0,1-1 0,-1 1 0,1 0 0,0 0 0,-1 0 0,1 0 0,-1-1 0,1 1 0,0 0 0,-1 0 0,1 0 0,-1 0 0,1 0 0,-1 0 0,1 0 0,-1 0 0,1 0 0,-1 0 0,1 0 0,0 0 0,-1 0 0,1 1 0,-1-1 0,1 0 0,-1 0 0,1 0 0,0 1 0,-1-1 0,1 0 0,0 0 0,-1 1 0,1-1 0,0 0 0,-1 1 0,-10 18 0,1 10 0,2 1 0,0 1 0,3-1 0,0 1 0,2 0 0,1 0 0,2 0 0,7 61 0,-4-75 0,0 0 0,1 0 0,1 0 0,1 0 0,0-1 0,14 24 0,61 89 0,-61-102 0,-2 0 0,0 2 0,-2 0 0,-1 0 0,18 53 0,-29-66 0,0 1 0,0 0 0,-2 0 0,0 0 0,-1 0 0,-2 27 0,2-43-37,-1 0 0,0 0 0,0-1 0,0 1-1,-1 0 1,1 0 0,0-1 0,0 1 0,0 0 0,0 0 0,-1-1 0,1 1 0,0 0-1,-1-1 1,1 1 0,0 0 0,-1-1 0,1 1 0,-1-1 0,1 1 0,-1 0 0,0-1-1,1 1 1,-1-1 0,1 0 0,-1 1 0,0-1 0,1 0 0,-1 1 0,0-1 0,1 0-1,-1 1 1,0-1 0,0 0 0,1 0 0,-1 0 0,0 0 0,0 0 0,1 0 0,-1 0-1,0 0 1,0 0 0,1 0 0,-1 0 0,0-1 0,0 1 0,1 0 0,-1 0 0,0-1-1,1 1 1,-1-1 0,0 1 0,1 0 0,-1-1 0,0 1 0,0-2 0,-3 0-539,0-1 0,0 0 1,1 0-1,-1-1 0,1 1 0,0-1 1,-6-7-1,-6-23-5157,2-4-1480</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9.112"/>
    </inkml:context>
    <inkml:brush xml:id="br0">
      <inkml:brushProperty name="width" value="0.025" units="cm"/>
      <inkml:brushProperty name="height" value="0.025" units="cm"/>
    </inkml:brush>
  </inkml:definitions>
  <inkml:trace contextRef="#ctx0" brushRef="#br0">6 1 17104,'0'0'11371,"-2"8"-11040,1 3-139,0 1 0,0 0-1,1 0 1,0 0 0,1 0 0,4 18 0,23 83 1122,-12-52-715,-13-51-553,4 22 86,1 0-1,2 0 1,1-1 0,25 50 0,-35-79-354,0-1 1,-1 0-1,1 1 1,0-1-1,0 0 0,0 0 1,1 1-1,-1-1 0,0 0 1,0 0-1,1 0 1,-1-1-1,0 1 0,1 0 1,-1 0-1,1-1 1,2 2-1,-4-2 0,1 0 1,0-1-1,0 1 1,0 0-1,0 0 0,0 0 1,-1 0-1,1-1 1,0 1-1,0 0 0,0-1 1,-1 1-1,1-1 1,0 1-1,0 0 1,-1-1-1,1 0 0,0 1 1,-1-1-1,1 1 1,-1-1-1,1 0 0,-1 0 1,1 1-1,-1-1 1,1 0-1,-1 0 1,0 1-1,1-1 0,-1 0 1,0 0-1,0-1 1,7-20-7760</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9.484"/>
    </inkml:context>
    <inkml:brush xml:id="br0">
      <inkml:brushProperty name="width" value="0.025" units="cm"/>
      <inkml:brushProperty name="height" value="0.025" units="cm"/>
    </inkml:brush>
  </inkml:definitions>
  <inkml:trace contextRef="#ctx0" brushRef="#br0">58 28 20980,'0'0'5434,"-8"9"-3453,3-2-1774,0-1 1,0 1-1,0 0 0,1 0 1,0 0-1,0 1 1,1 0-1,0-1 0,0 1 1,1 0-1,0 0 0,-2 17 1,4-24-174,-1 7 23,1 0 0,0-1 1,0 1-1,1-1 0,0 1 0,3 10 1,-4-17-41,1 0 1,0 1-1,0-1 1,-1 1-1,1-1 1,0 0 0,0 0-1,0 0 1,0 1-1,0-1 1,0 0-1,1 0 1,-1 0-1,0 0 1,0-1 0,1 1-1,-1 0 1,0-1-1,1 1 1,-1 0-1,1-1 1,-1 0-1,1 1 1,-1-1 0,1 0-1,0 0 1,-1 0-1,1 0 1,-1 0-1,1 0 1,-1 0-1,1 0 1,-1-1 0,1 1-1,-1-1 1,1 1-1,-1-1 1,1 1-1,1-2 1,1-1 5,1 1 1,-1-1 0,1 0-1,-1-1 1,0 1 0,0-1-1,-1 1 1,1-1 0,-1-1-1,0 1 1,0 0-1,0-1 1,0 1 0,-1-1-1,0 0 1,3-7 0,2-6 10,-1-1 0,-1 1 1,3-23-1,-3-7-34,-4 33 0,-3 32 0,1-2 0,-2 10 0,1 1 0,2 0 0,3 39 0,-3-63-6,1 0 0,0 0 0,-1 0 1,1 0-1,0 0 0,0 0 0,0 0 0,0 0 0,0-1 1,1 1-1,-1-1 0,0 1 0,1-1 0,-1 1 0,1-1 1,0 0-1,-1 1 0,1-1 0,0 0 0,0 0 0,-1 0 1,1-1-1,0 1 0,0 0 0,0-1 0,0 1 0,0-1 1,0 0-1,1 1 0,-1-1 0,0 0 0,0 0 0,0-1 1,4 0-1,1 1-168,0-1 1,0-1 0,0 1-1,0-1 1,0 0 0,-1-1-1,1 0 1,-1 0 0,7-4-1,-4 0-1453,-1 1 1,0-1-1,0 0 0,-1-1 1,0 0-1,7-11 0,12-21-8398</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0.011"/>
    </inkml:context>
    <inkml:brush xml:id="br0">
      <inkml:brushProperty name="width" value="0.025" units="cm"/>
      <inkml:brushProperty name="height" value="0.025" units="cm"/>
    </inkml:brush>
  </inkml:definitions>
  <inkml:trace contextRef="#ctx0" brushRef="#br0">4 1 8936,'0'0'17468,"-2"9"-16048,1 0-1233,1-1 1,-1 1-1,1-1 1,1 1 0,0-1-1,0 0 1,1 1 0,0-1-1,0 0 1,0 0-1,1 0 1,1 0 0,6 11-1,145 342 881,-155-359-1049,1 0-1,-1-1 1,1 1 0,0 0 0,-1-1 0,1 1-1,0-1 1,0 1 0,0-1 0,0 0 0,0 1 0,0-1-1,0 0 1,0 0 0,1 0 0,-1 1 0,1-1-1,1 1 1,-2-3 3,-1 0-1,1 0 1,0 0 0,-1 0-1,1 0 1,-1 0 0,1-1-1,-1 1 1,0 0 0,0 0-1,1 0 1,-1 0 0,0-1-1,0 1 1,0 0 0,0 0-1,0 0 1,-1-2 0,0-13 138,0 1 0,-7-30 0,3 29-160,-2 0 0,0 0 0,0 1 0,-1 0 0,-1 0 0,-1 1 0,0 0 0,-1 1 0,-21-21 0,15 25 0,12 18 0,5-6 0,1 1 0,0-1 0,-1 0 0,1 0 0,1 1 0,-1-1 0,0 0 0,4 5 0,-1-2 0,1 0 0,-1-1 0,1 0 0,0 0 0,1 0 0,-1-1 0,1 1 0,0-1 0,0-1 0,0 1 0,1-1 0,-1 0 0,1 0 0,-1-1 0,1 0 0,0 0 0,0-1 0,13 1 0,-14-1 0,-1-1 0,1 0 0,-1-1 0,1 1 0,-1-1 0,0 0 0,1 0 0,-1-1 0,0 0 0,0 0 0,0 0 0,0 0 0,0-1 0,0 0 0,-1 0 0,1 0 0,-1 0 0,0-1 0,0 0 0,0 0 0,-1 0 0,1 0 0,-1-1 0,5-8 0,-2-4 0,0 0 0,-1-1 0,-1 1 0,-1-1 0,1-26 0,-3 41 0,-2 20 0,1 0 0,1 0 0,1 0 0,1 0 0,0 0 0,6 19 0,-7-32 0,0 0 0,0 0 0,0 1 0,0-1 0,1-1 0,-1 1 0,1 0 0,0-1 0,0 1 0,0-1 0,1 0 0,-1 0 0,1 0 0,0-1 0,0 1 0,0-1 0,0 0 0,0 0 0,0 0 0,1-1 0,-1 1 0,0-1 0,1 0 0,-1 0 0,1-1 0,0 1 0,-1-1 0,6 0 0,-8 0-64,0 0 0,0-1 1,0 1-1,0 0 0,0 0 0,0-1 0,0 1 1,0-1-1,0 0 0,0 1 0,0-1 0,0 0 1,0 0-1,-1 0 0,1-1 0,0 1 1,-1 0-1,1-1 0,-1 1 0,0-1 0,1 1 1,-1-1-1,0 1 0,0-1 0,0 0 0,0 0 1,0 0-1,0 0 0,0-2 0,2-5-791,-2 0-1,1 0 1,-1 0-1,0 0 1,-1-13-1,0-21-6415</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0.365"/>
    </inkml:context>
    <inkml:brush xml:id="br0">
      <inkml:brushProperty name="width" value="0.025" units="cm"/>
      <inkml:brushProperty name="height" value="0.025" units="cm"/>
    </inkml:brush>
  </inkml:definitions>
  <inkml:trace contextRef="#ctx0" brushRef="#br0">1 1 15214,'0'0'15663,"65"56"-15855,-37-38-2499,-4 0-3266,-1-1-5446</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0.708"/>
    </inkml:context>
    <inkml:brush xml:id="br0">
      <inkml:brushProperty name="width" value="0.025" units="cm"/>
      <inkml:brushProperty name="height" value="0.025" units="cm"/>
    </inkml:brush>
  </inkml:definitions>
  <inkml:trace contextRef="#ctx0" brushRef="#br0">38 104 18193,'0'0'12887,"-6"10"-11451,5-8-1394,-4 6 4,0 1-1,1-1 0,0 1 0,0-1 0,-3 17 1,7-24-48,-1 1 0,1 0 0,0 0 0,0 0 1,0-1-1,0 1 0,0 0 0,0 0 0,0 0 0,1-1 1,-1 1-1,1 0 0,-1 0 0,1-1 0,0 1 1,-1 0-1,3 1 0,-2-1 0,1-1 1,0 1-1,-1-1 1,1 0-1,0 0 1,0 1-1,0-1 0,0-1 1,0 1-1,0 0 1,0 0-1,0-1 0,0 1 1,1-1-1,-1 0 1,0 0-1,0 0 1,5 0-1,-1-1 2,1 0 0,0 0 0,-1-1 0,1 0 0,-1 0 0,0 0 0,1-1 0,-1 0 0,0 0 0,-1-1 0,1 0 0,-1 0 0,1 0 0,-1 0 0,5-7 0,-4 6 0,0-1 0,0 1 0,0 0 0,1 1 0,0-1 0,0 1 0,0 1 0,0-1 0,15-3 0,-22 7 0,1 0 0,0 0 0,0 0 0,0 0 0,-1 0 0,1 0 0,0 1 0,0-1 0,-1 0 0,1 1 0,0-1 0,-1 0 0,1 1 0,0-1 0,-1 1 0,1-1 0,-1 1 0,1-1 0,0 1 0,-1 0 0,0-1 0,1 1 0,-1-1 0,1 1 0,-1 0 0,0 0 0,1-1 0,-1 2 0,12 31 0,-4-8 0,-7-23 0,0-1 0,0 1 0,0-1 0,0 0 0,0 0 0,1 0 0,-1 1 0,0-1 0,1 0 0,-1 0 0,0-1 0,1 1 0,-1 0 0,1 0 0,-1-1 0,1 1 0,0-1 0,-1 1 0,1-1 0,-1 0 0,1 1 0,3-1 0,-1-1 0,-1 1 0,1-1 0,0 0 0,-1 0 0,1 0 0,-1-1 0,0 1 0,1-1 0,-1 0 0,3-2 0,8-6 0,0-1 0,-2-1 0,18-18 0,-28 27 0,45-53 0,-29 33 0,33-33 0,-50 55 0,-1 1 0,0 0 0,1-1 0,-1 1 0,0 0 0,1-1 0,-1 1 0,0 0 0,1-1 0,-1 1 0,1 0 0,-1 0 0,1-1 0,-1 1 0,0 0 0,1 0 0,-1 0 0,1 0 0,-1 0 0,1 0 0,-1 0 0,1 0 0,-1 0 0,1 0 0,-1 0 0,1 0 0,-1 0 0,1 0 0,-1 0 0,1 0 0,-1 0 0,1 1 0,-1-1 0,1 0 0,-1 0 0,0 1 0,1-1 0,-1 0 0,1 0 0,-1 1 0,0-1 0,1 1 0,-1-1 0,0 0 0,0 1 0,1-1 0,-1 1 0,0-1 0,0 0 0,1 1 0,-1-1 0,0 1 0,0-1 0,0 1 0,0-1 0,0 1 0,0-1 0,0 1 0,0-1 0,0 1 0,0-1 0,0 1 0,0 0 0,2 45 0,-2-31 0,0-11-75,1 0 0,-1-1 0,1 1 0,0 0-1,0 0 1,0 0 0,0 0 0,1-1 0,0 1 0,2 4 0,-3-7-119,1 1 0,-1-1 1,0 1-1,1-1 0,0 1 1,-1-1-1,1 0 0,0 0 1,0 0-1,-1 0 0,1 0 1,0 0-1,0 0 0,0-1 0,0 1 1,0-1-1,0 1 0,0-1 1,0 0-1,0 0 0,3 0 1,16 0-8461</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4.573"/>
    </inkml:context>
    <inkml:brush xml:id="br0">
      <inkml:brushProperty name="width" value="0.025" units="cm"/>
      <inkml:brushProperty name="height" value="0.025" units="cm"/>
    </inkml:brush>
  </inkml:definitions>
  <inkml:trace contextRef="#ctx0" brushRef="#br0">13 195 21364,'0'0'9156,"12"-8"-7240,-11 7-1887,16-11 99,0-1 1,23-23-1,-35 32-133,-1-1-1,0 0 1,0 0 0,0 0 0,-1 0 0,1-1 0,-1 1-1,-1-1 1,1 0 0,-1 0 0,0 0 0,0 0-1,-1 0 1,1 0 0,-1-8 0,-1 14 5,0-1 0,0 1 0,0-1 0,0 1 0,-1-1 0,1 1 0,0-1 0,0 1 0,-1 0 0,1-1 0,0 1 0,-1-1 0,1 1 0,0 0 0,-1-1 0,1 1 0,-1 0 0,1 0 0,0-1 0,-1 1 0,1 0 0,-1 0 0,1-1 0,-1 1 0,1 0 0,-1 0 0,1 0 0,-1 0 0,1 0 0,-1 0 0,1 0 0,-1 0 0,1 0 0,-1 0 0,1 0 0,-1 0 0,1 0 0,0 0 0,-1 1 0,1-1 0,-2 0 0,-22 9 0,16-3 0,-1 1 0,1-1 0,1 2 0,-1-1 0,1 1 0,1 0 0,-1 0 0,1 1 0,-7 14 0,9-17 0,1 1 0,-1 0 0,1 0 0,1 0 0,-1 0 0,1 0 0,1 0 0,-1 1 0,1-1 0,1 1 0,-1-1 0,1 1 0,0 0 0,2 7 0,-1-12 0,0-1 0,0 0 0,0 0 0,0 0 0,1 0 0,-1 0 0,1 0 0,-1 0 0,1 0 0,0 0 0,0-1 0,0 1 0,0-1 0,0 1 0,0-1 0,0 0 0,0 0 0,0 0 0,1 0 0,-1 0 0,0 0 0,1-1 0,-1 1 0,4-1 0,9 3 0,-1-2 0,29 0 0,-30-2 0,3 2 0,0-2 0,0 0 0,-1-1 0,1 0 0,-1-1 0,1-1 0,17-7 0,-33 11 0,0-1 0,1 1 0,-1 0 0,0-1 0,0 1 0,0 0 0,1-1 0,-1 1 0,0-1 0,0 1 0,0 0 0,0-1 0,0 1 0,0 0 0,0-1 0,0 1 0,0-1 0,0 1 0,0 0 0,0-1 0,0 1 0,0-1 0,0 1 0,0 0 0,-1-1 0,1 1 0,0 0 0,0-1 0,0 1 0,-1 0 0,1-1 0,0 1 0,0 0 0,-1-1 0,1 1 0,0 0 0,-1-1 0,-14-17 0,9 12 0,0-3 0,-1-1 0,2 1 0,-1-1 0,1 0 0,1-1 0,0 1 0,0-1 0,1 0 0,0 0 0,1 0 0,1 0 0,-1 0 0,2 0 0,0-19 0,1 28 0,-1 1 0,1-1 0,0 0 0,0 1 0,0-1 0,0 0 0,0 1 0,0-1 0,0 1 0,0-1 0,0 1 0,1 0 0,-1-1 0,1 1 0,-1 0 0,1 0 0,0 0 0,-1 0 0,1 0 0,0 1 0,-1-1 0,1 0 0,0 1 0,0-1 0,2 1 0,52-5 0,-49 4 0,60 1-1049,10 0-6155,-29-3-7413</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1.423"/>
    </inkml:context>
    <inkml:brush xml:id="br0">
      <inkml:brushProperty name="width" value="0.025" units="cm"/>
      <inkml:brushProperty name="height" value="0.025" units="cm"/>
    </inkml:brush>
  </inkml:definitions>
  <inkml:trace contextRef="#ctx0" brushRef="#br0">1 118 18514,'0'0'13484,"60"-13"-13163,-36-16-1731,2-6-4259,-2-5-9225</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9:44.306"/>
    </inkml:context>
    <inkml:brush xml:id="br0">
      <inkml:brushProperty name="width" value="0.025" units="cm"/>
      <inkml:brushProperty name="height" value="0.025" units="cm"/>
    </inkml:brush>
  </inkml:definitions>
  <inkml:trace contextRef="#ctx0" brushRef="#br0">0 0 6278,'0'0'288</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9:44.682"/>
    </inkml:context>
    <inkml:brush xml:id="br0">
      <inkml:brushProperty name="width" value="0.025" units="cm"/>
      <inkml:brushProperty name="height" value="0.025" units="cm"/>
    </inkml:brush>
  </inkml:definitions>
  <inkml:trace contextRef="#ctx0" brushRef="#br0">616 265 9289,'3'-13'2263,"2"-2"-1804,-1-2-1,0 1 1,-1 0 0,-1-1-1,0-24 1,-2 37-335,0 0 0,0 0 0,0 0-1,-1 0 1,0 0 0,1 1 0,-1-1 0,-1 0 0,1 1 0,0-1 0,-1 0 0,0 1 0,0 0 0,0-1 0,0 1 0,-1 0 0,1 0 0,-1 0 0,0 0 0,1 1-1,-1-1 1,-1 1 0,1 0 0,0 0 0,0 0 0,-1 0 0,0 0 0,1 1 0,-1-1 0,0 1 0,1 0 0,-1 1 0,0-1 0,-5 0 0,-1 1 39,1 0 0,-1 1 1,0 0-1,1 0 0,-1 1 1,1 1-1,-1-1 1,1 1-1,0 1 0,0 0 1,0 0-1,1 1 0,0 0 1,0 0-1,0 1 0,0 0 1,-7 9-1,-15 14 334,1 2 1,-39 54-1,61-76-360,-30 40 726,3 2 1,2 1-1,-38 87 0,55-104-453,1 2 1,2 0-1,1 1 1,3 0-1,1 0 1,-4 65-1,11-92-392,-1-1 0,2 0 0,0 1 1,0-1-1,1 0 0,0 0 0,0 0 0,1 0 0,1 0 0,5 12 0,-6-18-15,0 1-1,1 0 1,-1-1 0,1 0 0,0 0-1,0 0 1,0 0 0,1 0 0,-1-1-1,1 0 1,0 0 0,0 0 0,0-1-1,0 1 1,0-1 0,1 0 0,-1-1-1,1 1 1,-1-1 0,8 0 0,7 0 70,-1 0 0,1-2 1,-1 0-1,0-2 1,1 0-1,-1-1 1,0 0-1,-1-2 0,1 0 1,-1-2-1,24-12 1,16-12 598,105-78 1,-97 61-490,-2-3 0,59-63 0,-101 92-161,-1 0 0,-1-2 0,-1 0 0,-2-1 0,0-1 0,-2 0 0,-1-2 0,16-43 0,-26 59-22,0 0 0,-1 0 0,-1 0 0,0 0 0,-1-1 0,0 1 0,-1 0 0,-1-1 0,0 1 0,-1-1 0,-4-18 0,2 22 0,1 1 0,-1 0 0,-1 0 0,0 0 0,0 0 0,0 1 0,-1-1 0,-1 1 0,1 1 0,-1-1 0,-1 1 0,1 1 0,-1-1 0,0 1 0,-15-7 0,3 3-26,0 1-1,-1 0 1,0 2-1,-1 1 1,1 0 0,-1 2-1,0 1 1,-1 0 0,1 2-1,0 0 1,-1 1-1,1 2 1,0 0 0,0 1-1,0 2 1,-22 6 0,26-5-71,1 0 1,0 1 0,0 0-1,1 2 1,0 0 0,0 1-1,1 0 1,-26 24 0,32-25-16,0 1 0,1 0 0,0 0 0,0 1 0,1 0 0,0 0 0,1 1 0,1 0 0,0 0 0,0 0 0,1 1 0,1 0 0,-3 14 0,5-19-883,0 0-1,1 1 0,0-1 1,0 0-1,2 10 1,13 31-9175</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3:53.509"/>
    </inkml:context>
    <inkml:brush xml:id="br0">
      <inkml:brushProperty name="width" value="0.025" units="cm"/>
      <inkml:brushProperty name="height" value="0.025" units="cm"/>
    </inkml:brush>
  </inkml:definitions>
  <inkml:trace contextRef="#ctx0" brushRef="#br0">1637 233 1281,'-3'-10'160,"1"4"-41,1 1-1,-2-1 1,1 1-1,-1 0 1,0-1-1,0 1 1,0 1-1,0-1 1,-1 0-1,0 1 0,0 0 1,0 0-1,-1 0 1,1 0-1,-1 1 1,0-1-1,0 1 1,0 1-1,-1-1 1,-8-3-1,-20-3 288,1 1 0,-1 1 0,-69-3 0,60 6-174,-82-16-1,36-6 184,45 13 786,-89-16 0,116 27-1110,0 1 0,1 0 0,-1 1 0,0 1 0,0 1 0,1 0 0,-1 2 0,1-1 0,-19 8 0,-56 24-42,2 4 0,1 3 1,-85 57-1,148-83 74,2 2 0,0 1 0,2 1 0,0 0 0,1 2 0,1 0 0,1 1 0,1 1 0,1 1 0,-20 42 1,29-51-37,0 0 1,1 0 0,0 0 0,2 1 0,0 0 0,1 0 0,0 0 0,2 0 0,0 1 0,1-1 0,0 0 0,2 1 0,0-1 0,1 0 0,1 0 0,0 0 0,1-1-1,1 1 1,9 17 0,-4-14-66,1 1 0,1-2 0,1 0-1,1 0 1,0-1 0,1-1 0,1 0 0,1-2-1,0 0 1,28 17 0,-19-17 7,0 0 1,2-2-1,0-1 0,0-1 1,1-2-1,0-1 0,37 6 1,-14-8 4,0-2 1,1-3-1,-1-1 1,1-4-1,-1-1 1,0-3-1,-1-2 1,102-33-1,-116 28-15,-1-1 0,0-1 0,-1-3 0,-2-1 0,0-1 0,62-53 0,-73 53 0,0 0 1,-2-1-1,0-2 0,-2 0 0,0-1 1,-2-1-1,-1 0 0,-2-1 0,17-44 1,-26 60 68,-1-1 1,-1 1-1,0-1 0,-1 0 1,0 0-1,-1 0 1,-1 0-1,0 0 0,0 0 1,-1 0-1,-1 0 0,-5-18 1,4 20 43,-2 0 0,0 0-1,0 1 1,-1-1 0,0 1 0,0 1 0,-1-1 0,-1 1-1,0 0 1,0 0 0,-1 1 0,0 1 0,-15-12 0,6 8-74,0 1 1,-1 0 0,0 2 0,-1 0 0,1 1 0,-1 1 0,-1 1 0,1 1 0,-1 0-1,0 2 1,1 0 0,-1 2 0,0 0 0,0 1 0,-27 5 0,6 2 41,0 1 0,1 2 1,0 2-1,1 2 0,0 1 1,-55 32-1,62-27-454,1 2 0,1 1 1,-30 30-1,-52 40-2000,53-57-1308</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4:13.533"/>
    </inkml:context>
    <inkml:brush xml:id="br0">
      <inkml:brushProperty name="width" value="0.025" units="cm"/>
      <inkml:brushProperty name="height" value="0.025" units="cm"/>
    </inkml:brush>
  </inkml:definitions>
  <inkml:trace contextRef="#ctx0" brushRef="#br0">555 132 5477,'-10'-12'1132,"0"0"1,-1 0-1,0 1 0,-1 1 0,0 0 1,-14-9-1,22 16-996,0 1 1,0 0-1,0 0 0,0 0 1,0 0-1,0 1 1,0-1-1,-1 1 0,1 0 1,0 1-1,-1-1 1,1 1-1,-1 0 0,1 0 1,-1 0-1,1 1 1,-1-1-1,1 1 1,0 0-1,-1 0 0,1 1 1,0-1-1,0 1 1,0 0-1,-7 5 0,-10 9 80,0 1 0,2 1 0,0 1-1,1 1 1,1 0 0,1 2-1,1 0 1,-18 34 0,7-6-43,3 1 0,-33 107 0,38-94-125,4 1-1,2 1 0,3 0 0,4 1 0,2 71 0,3-126-15,1 1-1,0 0 1,1 0-1,1 0 0,0-1 1,0 1-1,2-1 1,-1 0-1,1 0 0,1 0 1,0-1-1,1 0 1,0 0-1,1-1 0,0 0 1,1 0-1,0-1 1,0 0-1,1 0 0,0-1 1,0 0-1,1-1 1,0-1-1,0 1 0,1-2 1,0 1-1,0-2 1,0 0-1,1 0 0,-1-1 1,1 0-1,0-1 1,21 0-1,-19-1 8,0-1 1,0-1-1,0 0 1,0-1-1,0-1 1,-1 0-1,1-1 1,-1-1-1,1 0 1,-1-1-1,13-8 1,-8 3 248,0-2 0,0 0 0,-2-1 0,0-1 0,0 0 1,25-32-1,-15 10 483,0-1 0,-3-2 1,-2 0-1,-1-2 0,-2 0 1,23-75-1,-30 77-401,-3-1 1,0 1-1,-3-2 0,-1 1 0,-3 0 1,-1-1-1,-5-49 0,2 73-352,0 0 1,-1-1-1,-1 2 0,-1-1 1,-1 0-1,0 1 0,-1 0 1,-1 1-1,0-1 0,-1 1 1,-1 1-1,-1 0 0,0 0 0,-1 1 1,0 1-1,-1 0 0,-1 1 1,-24-18-1,25 22-89,0 1-1,-1 1 1,1 0 0,-1 1-1,0 0 1,-1 1 0,-18-3 0,3 4-4919,1 1-4921</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2:46.311"/>
    </inkml:context>
    <inkml:brush xml:id="br0">
      <inkml:brushProperty name="width" value="0.025" units="cm"/>
      <inkml:brushProperty name="height" value="0.025" units="cm"/>
    </inkml:brush>
  </inkml:definitions>
  <inkml:trace contextRef="#ctx0" brushRef="#br0">1167 200 16528,'-12'-13'630,"-8"-9"-444,2 0 558,-2 0 0,-23-19 0,36 35-671,1 1 0,-1 0-1,-1 0 1,1 0 0,-1 1-1,1 0 1,-1 1-1,0 0 1,0 0 0,-1 1-1,1 0 1,-14-2 0,2 4-123,0 1 0,-1 1-1,1 1 1,0 1 0,1 0 0,-1 2 0,1 0 0,-21 10 0,-145 80 84,175-90-39,-37 22 213,0 2 0,2 2 1,1 3-1,2 0 0,-40 46 0,57-54-86,2 2 0,1 1 1,1 0-1,2 2 0,1 0 0,2 1 0,1 1 1,-18 58-1,18-34-62,3 2 0,3-1 0,-2 67 0,13 181 202,-1-279-268,1-1 0,2 1 0,1-1 0,1-1 1,1 1-1,2-1 0,13 31 0,-17-47 3,1 1 1,0-1-1,0 0 0,1-1 0,0 1 1,1-2-1,0 1 0,1-1 0,-1 0 1,1 0-1,1-1 0,0-1 0,0 0 1,0 0-1,0-1 0,1 0 0,0 0 1,0-1-1,15 2 0,4 0 25,1-2 0,0-2 0,0-1-1,0-1 1,0-1 0,0-2 0,-1-2 0,49-12-1,-1-6 69,-1-3-1,77-38 1,226-131 302,-316 156-167,-1-4 0,-3-1 0,90-87 0,-132 113-127,-1-1 1,0-1 0,-2-1 0,0 0-1,-1-1 1,-2-1 0,0 0 0,-1 0-1,13-47 1,-19 52-30,-2 0-1,0 0 0,0 0 1,-2 0-1,0 0 0,-2 0 1,0 0-1,-1 0 0,0 0 1,-2 0-1,0 0 0,-1 1 1,0-1-1,-14-27 0,0 9 107,-2 1 0,-1 1 0,-2 1 0,-1 1 0,-2 1 0,-1 1 0,-1 2 0,-1 1 0,-1 1 0,-63-39 0,65 47-95,-1 2 1,-1 1-1,0 1 0,-1 2 0,0 1 1,-1 1-1,0 2 0,0 1 0,-1 2 0,0 1 1,0 2-1,0 1 0,-44 5 0,53 1-199,-1 1 0,1 1 0,0 1 0,0 1 0,1 1-1,1 1 1,0 1 0,0 1 0,1 2 0,1 0-1,-24 21 1,16-10 47,1 2 1,1 1-1,1 1 0,1 1 0,2 1 1,-33 61-1,43-66 69,2 1 0,0 1 1,2 0-1,1 0 0,1 0 0,1 1 0,2 0 1,2 0-1,0 0 0,2 1 0,1-1 0,1 0 1,2 0-1,1 0 0,2 0 0,14 41 1,-12-45 29,2 0 0,0 0 0,2-1 1,1-1-1,1 0 0,1-1 0,1 0 1,1-2-1,1 0 0,1-1 0,0-1 1,2 0-1,0-2 0,1-1 0,1-1 0,0 0 1,49 20-1,-46-26-15,0 0 0,1-2 0,0-1 0,0-1 1,0-1-1,1-2 0,-1-1 0,38-3 0,-28-2-52,0-2 1,0-1-1,0-2 1,-1-2-1,60-25 0,-48 13-21,-2-3-1,0-1 0,-2-2 1,0-3-1,-3-1 1,-1-2-1,-1-2 0,67-81 1,-82 85 0,-1-1 0,-2-1 1,-1-1-1,-2-1 1,-2-1-1,-1-1 0,-2 0 1,-2-1-1,-1 0 1,-2 0-1,5-61 0,-13 76 155,-1 0-1,0 0 1,-2 0-1,-1 0 1,-1 0-1,-2 1 1,0-1-1,-16-39 1,13 45 80,0 0 0,-2 1 0,0-1 1,-2 2-1,1 0 0,-2 0 0,0 2 0,-1-1 1,-1 2-1,0 0 0,-23-14 0,16 13-123,-1 2-1,0 0 0,-1 2 1,0 1-1,-1 0 0,0 2 1,0 1-1,-1 2 0,1 0 1,-1 2-1,-1 0 0,1 2 1,0 2-1,0 0 0,-31 6 1,9 2-109,0 2 0,1 2 0,0 2 0,1 3 0,1 1 0,1 3 0,-59 37 0,8 2-96,3 5 0,-118 109 0,156-123 37,3 2 0,2 2 0,2 2 1,-64 106-1,98-140 117,2 0-1,0 2 1,2-1 0,0 1 0,2 1 0,1-1-1,1 2 1,-3 40 0,8-48 20,0-1 0,2 1 0,0-1-1,1 0 1,1 0 0,1 0 0,1 0 0,1 0 0,0-1-1,1 0 1,1 0 0,18 30 0,-6-20-10,0-1 1,2-1-1,1 0 1,1-2-1,1-1 0,1-1 1,0-1-1,2-1 1,1-2-1,0 0 0,1-2 1,1-2-1,1 0 1,0-2-1,0-2 0,1-1 1,0-1-1,58 5 1,-33-11-37,-1-2 0,1-3 0,0-2 0,-1-3 0,0-3 0,-1-2 0,0-2 0,-1-3 0,-1-2 0,-1-2 0,0-3 0,-2-2 0,-1-2 0,46-37 0,-69 47 27,-2-1 1,0-1-1,-1-1 1,-1-2 0,-1 0-1,-2-1 1,0-1-1,-2-1 1,0-1-1,-2 0 1,-1-1 0,-2-1-1,-1 0 1,-1-1-1,-1 0 1,-2-1-1,-2 0 1,0 0-1,-2 0 1,-2-1 0,-1 0-1,-1 1 1,-6-41-1,2 47 47,-1-1-1,-2 1 0,0 1 1,-2-1-1,-1 1 1,-1 1-1,0 0 1,-2 0-1,-1 1 1,-1 1-1,-30-34 0,22 31 52,-1 2-1,-1 1 0,-1 0 0,-1 2 0,-1 2 1,-1 0-1,0 2 0,-54-22 0,45 24-41,0 1 0,-1 2 1,0 2-1,-1 1 0,0 3 0,0 1 0,0 1 0,0 3 0,0 1 0,-1 2 0,1 2 0,1 1 0,-1 3 1,1 1-1,1 1 0,-47 21 0,35-6-66,2 1 0,0 3 1,2 2-1,1 2 0,2 1 0,-55 59 1,68-62-62,2 1 0,1 2 1,1 0-1,2 2 0,2 1 0,1 0 1,2 2-1,-23 70 0,36-89 3,1-1-1,1 1 1,0 0-1,2 0 1,1 0 0,0 1-1,2-1 1,0 0-1,8 39 1,-5-44 33,1 0 1,1 0-1,0-1 1,1 0-1,1 0 1,0 0-1,1-1 0,1 0 1,0-1-1,1 0 1,0-1-1,24 20 1,-9-12 28,0-2 1,1-1-1,0-1 1,2-1 0,0-2-1,0-1 1,1-1-1,1-1 1,-1-2-1,2-1 1,-1-2 0,1-1-1,0-1 1,-1-2-1,38-3 1,-15-2 10,-1-2 0,0-3 0,0-1 0,-1-4 0,-1-1 0,0-3 1,-2-2-1,61-33 0,-52 20 42,-1-2 1,-3-3 0,79-70-1,-102 78-182,0 0-1,-2-3 1,-2 0-1,-1-2 0,-1 0 1,29-58-1,-46 75-138,0 0 0,-1 0 0,0-1-1,-2 0 1,0 0 0,-2-1 0,3-26-1,-5 39 216,-1 0 0,0-1 0,-1 1 0,0 0 0,0 0-1,0 0 1,-1 0 0,0 0 0,0 1 0,-1-1 0,1 1-1,-2-1 1,1 1 0,-1 0 0,0 0 0,0 0 0,0 1-1,-1-1 1,0 1 0,0 0 0,0 0 0,-1 1 0,-7-5-1,-1 1-99,0 2-1,0 0 1,0 0-1,-1 1 1,1 1-1,-1 1 1,0 0-1,-24-2 0,-8 3-1036,-80 6 0,-109 28-3257,-20 21-2434</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2:48.475"/>
    </inkml:context>
    <inkml:brush xml:id="br0">
      <inkml:brushProperty name="width" value="0.025" units="cm"/>
      <inkml:brushProperty name="height" value="0.025" units="cm"/>
    </inkml:brush>
  </inkml:definitions>
  <inkml:trace contextRef="#ctx0" brushRef="#br0">0 277 9961,'10'-9'3534,"26"-20"-2130,0 2 0,1 2 0,2 1-1,56-25 1,-27 19-919,2 3-1,75-19 0,-136 43-498,0 1-1,1 0 1,-1 0-1,1 1 1,-1 0 0,12 1-1,-20 0 6,-1 0 1,1 1-1,0-1 1,0 0-1,-1 0 1,1 0-1,0 1 1,-1-1-1,1 0 1,0 1-1,-1-1 1,1 0-1,-1 1 0,1-1 1,-1 1-1,1-1 1,0 1-1,-1-1 1,0 1-1,1 0 1,-1-1-1,1 1 1,-1 0-1,0-1 1,1 1-1,-1 0 0,0 0 1,0 26-95,-17 26 269,-38 62 1768,-93 141 0,87-155-1003,18-31-117,16-29-9,2 1 1,2 2-1,-21 55 1,41-90-744,0-1 0,1 1-1,0 0 1,1 1 0,-1 9 0,2-17-111,0 0-1,0-1 0,0 1 1,0 0-1,0 0 1,0-1-1,0 1 1,1-1-1,-1 1 1,1 0-1,-1-1 1,1 1-1,0-1 0,-1 1 1,1-1-1,0 1 1,0-1-1,0 0 1,0 1-1,0-1 1,0 0-1,1 0 1,-1 0-1,0 0 1,1 0-1,-1 0 0,0 0 1,1 0-1,-1 0 1,1-1-1,0 1 1,-1-1-1,4 2 1,-4-2-100,-1 0 1,1 0-1,0 0 0,0 0 1,0 0-1,-1 0 1,1 0-1,0 0 1,0 0-1,-1 0 1,1 0-1,0-1 0,0 1 1,-1 0-1,1 0 1,0-1-1,-1 1 1,1-1-1,0 1 1,-1 0-1,1-1 1,0 1-1,-1-1 0,1 0 1,-1 1-1,1-1 1,-1 1-1,1-1 1,-1 0-1,0 1 1,1-1-1,-1 0 0,0 1 1,1-1-1,-1 0 1,0-1-1,1-31-5581,-5-13-2838</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2:48.802"/>
    </inkml:context>
    <inkml:brush xml:id="br0">
      <inkml:brushProperty name="width" value="0.025" units="cm"/>
      <inkml:brushProperty name="height" value="0.025" units="cm"/>
    </inkml:brush>
  </inkml:definitions>
  <inkml:trace contextRef="#ctx0" brushRef="#br0">0 182 13196,'0'0'9193,"87"7"-6759,-15-21-992,13-6-962,17-3-320,10 0-128,4-3-800,-5-1-1763,-14 0-2786,-12-2-7975</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2:49.177"/>
    </inkml:context>
    <inkml:brush xml:id="br0">
      <inkml:brushProperty name="width" value="0.025" units="cm"/>
      <inkml:brushProperty name="height" value="0.025" units="cm"/>
    </inkml:brush>
  </inkml:definitions>
  <inkml:trace contextRef="#ctx0" brushRef="#br0">472 1 10378,'0'0'12940,"-33"72"-11787,0-25-320,-17 17-449,-10 11-288,-3 5-32,2-2 1,5-7-98,12-11-351,9-11-192,14-15 255,9-13-159,8-13-1602,4-21-5061,4-23-608</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2:49.506"/>
    </inkml:context>
    <inkml:brush xml:id="br0">
      <inkml:brushProperty name="width" value="0.025" units="cm"/>
      <inkml:brushProperty name="height" value="0.025" units="cm"/>
    </inkml:brush>
  </inkml:definitions>
  <inkml:trace contextRef="#ctx0" brushRef="#br0">222 113 16848,'-10'-5'1543,"-13"-10"-644,13 7-144,-1 1 0,0 0 0,0 1 0,-1 0 0,1 1 1,-1 0-1,-23-6 0,33 12-748,0-1 0,0 0 1,0 1-1,0-1 0,0 1 1,0-1-1,1 1 0,-1 0 1,0 0-1,0 0 0,1 0 1,-1 0-1,0 0 0,1 0 1,-1 1-1,1-1 1,0 0-1,-1 1 0,1 0 1,0-1-1,0 1 0,0 0 1,0-1-1,0 1 0,0 2 1,-18 52-24,17-52 54,-2 10 31,1 1 0,0-1 1,1 1-1,1-1 0,0 1 0,2 27 0,-1-39-43,1 1 0,-1-1-1,1 1 1,0 0 0,0-1 0,1 0 0,-1 1-1,1-1 1,-1 0 0,1 1 0,0-1-1,0 0 1,1 0 0,-1-1 0,1 1 0,-1 0-1,1-1 1,0 0 0,0 1 0,0-1-1,0 0 1,0-1 0,0 1 0,1 0 0,-1-1-1,0 0 1,1 0 0,0 0 0,-1 0-1,1 0 1,-1-1 0,5 0 0,2 1 109,1-1-1,-1-1 1,0 0 0,1 0 0,-1-1 0,0-1 0,0 1-1,0-2 1,0 1 0,-1-1 0,1-1 0,-1 0-1,0 0 1,-1-1 0,1 0 0,-1 0 0,11-11 0,-11 9-56,0-1 0,0 1 0,-1-2 0,0 1 1,-1-1-1,0 0 0,0 0 0,-1 0 0,0-1 1,-1 0-1,0 0 0,-1 0 0,0 0 0,-1-1 1,1-14-1,-2 22-94,-1 0 1,0 0-1,0 1 1,0-1-1,-1 0 1,1 0-1,-1 1 1,0-1-1,0 1 1,0-1-1,-1 1 1,1-1-1,-1 1 1,0-1-1,0 1 1,0 0-1,-4-5 1,3 6-57,1 0 1,-1 0-1,0 0 1,0 1-1,0-1 1,1 1-1,-1 0 0,-1 0 1,1 0-1,0 0 1,0 0-1,0 1 1,0-1-1,-1 1 1,1 0-1,-6 0 0,1 1-85,0 0 1,0 1-1,0 0 0,0 0 0,0 1 0,0 0 0,0 1 0,1-1 0,0 1 0,0 1 0,0-1 0,0 1 0,1 0 0,-1 1 0,-4 6 0,0 2-386,0 1 0,1 0-1,1 0 1,1 1 0,0 0 0,1 0-1,-7 29 1,6-17-1724,2 0 0,-2 29 0,4 14-6040</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5.158"/>
    </inkml:context>
    <inkml:brush xml:id="br0">
      <inkml:brushProperty name="width" value="0.025" units="cm"/>
      <inkml:brushProperty name="height" value="0.025" units="cm"/>
    </inkml:brush>
  </inkml:definitions>
  <inkml:trace contextRef="#ctx0" brushRef="#br0">1 763 19891,'0'0'6822,"14"-8"-5156,3-4-1131,0 0 1,-1 0 0,0-2-1,-1 0 1,25-31 0,40-65-243,-4-3 1,-6-3-1,75-168 1,-133 263-294,-12 21 0,0 0 0,0 0 0,0 0 0,0 0 0,0 0 0,0 0 0,0 0 0,1-1 0,-1 1 0,0 0 0,0 0 0,0 0 0,0 0 0,0 0 0,0 0 0,1 0 0,-1 0 0,0 0 0,0 0 0,0 0 0,0 0 0,0 0 0,1 0 0,-1 0 0,0 0 0,0 0 0,0 0 0,0 0 0,0 0 0,1 0 0,-1 0 0,0 0 0,0 0 0,0 0 0,0 0 0,0 0 0,0 1 0,1-1 0,-1 0 0,0 0 0,0 0 0,0 0 0,0 0 0,0 0 0,0 0 0,0 1 0,0-1 0,0 0 0,1 0 0,-1 0 0,0 0 0,0 0 0,0 0 0,0 1 0,0-1 0,0 0 0,2 38 0,-25 408 0,19-406 0,0-17 0,2-1 0,0 1 0,2 0 0,4 44 0,-4-67-10,0-1 1,0 0-1,0 0 0,0 0 1,0 1-1,1-1 0,-1 0 1,0 0-1,1 1 0,-1-1 1,0 0-1,1 1 0,-1-1 1,1 0-1,-1 1 1,1-1-1,-1 1 0,1-1 1,-1 1-1,1-1 0,0 1 1,-1-1-1,1 1 0,0-1 1,-1 1-1,1 0 0,0-1 1,-1 1-1,1 0 0,0 0 1,0 0-1,0-1 0,-1 1 1,1 0-1,0 0 0,0 0 1,-1 0-1,1 0 0,0 0 1,0 1-1,0-1 0,-1 0 1,1 0-1,0 1 0,0-1 1,-1 0-1,1 1 1,0-1-1,-1 0 0,1 1 1,0-1-1,-1 1 0,1-1 1,-1 1-1,1 0 0,-1-1 1,1 1-1,-1 0 0,1-1 1,-1 1-1,0 0 0,1-1 1,-1 1-1,0 0 0,0 0 1,1-1-1,-1 3 0,1-12-936,0 0 0,0 0 0,-1 1-1,0-1 1,-1 0 0,0 0 0,0 1 0,-1-1-1,0 1 1,-1-1 0,0 1 0,0 0-1,0 0 1,-1 0 0,-10-14 0,-20-21-4782</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2:49.864"/>
    </inkml:context>
    <inkml:brush xml:id="br0">
      <inkml:brushProperty name="width" value="0.025" units="cm"/>
      <inkml:brushProperty name="height" value="0.025" units="cm"/>
    </inkml:brush>
  </inkml:definitions>
  <inkml:trace contextRef="#ctx0" brushRef="#br0">265 1 20595,'-9'5'673,"-17"13"339,0 1 0,1 1 0,1 1-1,-36 41 1,49-50-700,1 0-1,1 1 1,0 0-1,1 1 1,0 0-1,1 0 1,1 1 0,0 0-1,1 0 1,0 0-1,-4 31 1,9-43-308,-1 0 0,1 1 0,0-1 0,0 1 0,0-1 1,0 1-1,1-1 0,-1 1 0,1-1 0,0 1 0,0-1 0,0 0 1,0 1-1,1-1 0,-1 0 0,1 0 0,0 0 0,0 0 0,0 0 0,0-1 1,4 4-1,-2-3 16,0-1 0,1 1 0,0-1 1,-1 0-1,1 0 0,0-1 0,0 1 0,0-1 0,0 0 1,0-1-1,1 1 0,-1-1 0,10-1 0,-1 0 87,1-1 0,-1-1 0,1 0 0,-1-1 0,0-1 0,0 0 0,0 0 0,-1-2 0,0 0 0,0 0 0,14-12 0,-1 0 102,0-2 0,-2-1 0,0-1-1,20-26 1,-36 40-209,0 1 0,-1-1 0,0-1 0,-1 1 0,0-1 0,0-1 0,-1 1 0,0-1 0,-1 1 0,-1-1 0,1-1 0,-2 1 0,0 0 0,1-15 0,-3 24 0,0-1-1,-1 1 1,1-1 0,-1 1-1,0 0 1,0-1 0,0 1-1,0 0 1,0-1 0,0 1 0,-1 0-1,1 0 1,-1 0 0,1 0-1,-1 0 1,0 1 0,0-1-1,0 0 1,0 1 0,0-1-1,0 1 1,0 0 0,-1 0-1,1 0 1,0 0 0,-1 0 0,1 0-1,-1 1 1,1-1 0,-1 1-1,1-1 1,-1 1 0,-3 0-1,-6-1-54,0 1 0,-1 1 0,1-1 0,0 2 0,-22 5-1,21-3-316,-1 1 0,1 0 0,0 1 0,0 1 0,0 0 0,1 1 0,-18 15 0,17-12-1808,1 0 0,0 1 0,-15 19 0,6 1-6858</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2:50.190"/>
    </inkml:context>
    <inkml:brush xml:id="br0">
      <inkml:brushProperty name="width" value="0.025" units="cm"/>
      <inkml:brushProperty name="height" value="0.025" units="cm"/>
    </inkml:brush>
  </inkml:definitions>
  <inkml:trace contextRef="#ctx0" brushRef="#br0">2174 54 10570,'-70'-17'430,"-1"4"-1,0 2 1,-1 4 0,0 3 0,0 3-1,-1 3 1,-106 17 0,59 0 1011,1 7 1,-195 67-1,240-65-979,2 3 0,1 3-1,1 3 1,3 4 0,-79 60 0,109-70-298,2 2 0,1 1 0,1 1 0,3 2 0,0 1 0,3 2 0,-40 75 1,41-62-118,3 2 1,3 0-1,1 1 1,4 1-1,-18 116 1,27-109-264,2 1 0,2 0-1,4 0 1,2 0 0,4-1 0,2 0 0,3 0 0,2-1-1,3-1 1,4-1 0,1-1 0,49 88 0,-53-115 52,1-1 1,2-1-1,2-1 0,0-1 1,2-2-1,1 0 0,1-2 1,42 30-1,-43-38 231,1 0 0,1-2 0,0-1 0,1-1 0,0-2 0,1-1-1,0-1 1,1-2 0,0-1 0,35 2 0,1-5 499,1-4 0,-1-2 0,0-4 0,0-2 0,-1-3 0,0-4 0,-1-2 0,73-31 0,-4-8 770,-3-6 0,219-141 0,-153 69-541,346-306 1,-455 357-734,91-111 1,-144 150-34,-2-2 1,-2 0-1,-2-2 1,38-85-1,-59 113-7,-1 0 0,-2 0-1,1 0 1,-2-1 0,-1 0-1,-1 0 1,-1 0 0,0-28-1,-3 38-17,0 0 1,-1 0-1,-1 0 0,1 0 0,-2 1 1,0-1-1,0 1 0,-1 0 0,0 0 0,-1 1 1,0-1-1,-1 1 0,0 1 0,-1-1 1,0 1-1,-11-10 0,-5-1-70,-1 2 0,-1 1 0,0 1 1,-1 1-1,-1 1 0,0 1 0,-1 2 0,0 1 0,-1 1 0,-32-5 0,-29-1-470,-1 3 0,-99 0 0,-297 21-3229,165 26-2052,189-13 126</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0:33.464"/>
    </inkml:context>
    <inkml:brush xml:id="br0">
      <inkml:brushProperty name="width" value="0.025" units="cm"/>
      <inkml:brushProperty name="height" value="0.025" units="cm"/>
    </inkml:brush>
  </inkml:definitions>
  <inkml:trace contextRef="#ctx0" brushRef="#br0">198 181 16367,'0'0'4463,"12"-1"-3395,120-6 1361,195-16-182,166-12-1126,123-14-939,-499 31-118,-108 14 57,-16 1 68,-17-1 152,-696 3 690,410 22-1022,-132 4 72,789-46-291,-110 3 234,23 5-67,492-16-5,-2128 82 1836,1160-32-2171,13-2-3135,71-13-4902,63-5-4205</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8.158"/>
    </inkml:context>
    <inkml:brush xml:id="br0">
      <inkml:brushProperty name="width" value="0.025" units="cm"/>
      <inkml:brushProperty name="height" value="0.025" units="cm"/>
    </inkml:brush>
  </inkml:definitions>
  <inkml:trace contextRef="#ctx0" brushRef="#br0">87 1 19987,'-20'47'1633,"-6"6"193,5 3-1185,7 1-65,8-7-287,6-5-257,2-9-32,16-9-961,3-8-993,-2-10 641,-2-9-321,-7-4-928,-7-20-2851</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8.512"/>
    </inkml:context>
    <inkml:brush xml:id="br0">
      <inkml:brushProperty name="width" value="0.025" units="cm"/>
      <inkml:brushProperty name="height" value="0.025" units="cm"/>
    </inkml:brush>
  </inkml:definitions>
  <inkml:trace contextRef="#ctx0" brushRef="#br0">1 10 15471,'0'0'4356,"84"-9"-2210,-41 9-288,0 0-609,5 0-833,-6 0-352,-3 8-608,-8-2-2179,-11-2-2370,-9-3-7142</inkml:trace>
  <inkml:trace contextRef="#ctx0" brushRef="#br0" timeOffset="1">28 174 16400,'0'0'4804,"67"3"-2306,-24-3-832,5-3-801,-1-2-641,-2 3-192,-7 2-1377,-13 0-2211,-13 0-4227</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8.884"/>
    </inkml:context>
    <inkml:brush xml:id="br0">
      <inkml:brushProperty name="width" value="0.025" units="cm"/>
      <inkml:brushProperty name="height" value="0.025" units="cm"/>
    </inkml:brush>
  </inkml:definitions>
  <inkml:trace contextRef="#ctx0" brushRef="#br0">0 424 15214,'0'0'6022,"82"-26"-3459,-33 9-1314,8 1-897,2 1-288,1 0-929,-8 0-2274,-3-1-3651</inkml:trace>
  <inkml:trace contextRef="#ctx0" brushRef="#br0" timeOffset="1">855 1 13901,'0'0'12332,"-37"59"-12268,47-44-1057,6-1-3299,5-4-4516</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9.229"/>
    </inkml:context>
    <inkml:brush xml:id="br0">
      <inkml:brushProperty name="width" value="0.025" units="cm"/>
      <inkml:brushProperty name="height" value="0.025" units="cm"/>
    </inkml:brush>
  </inkml:definitions>
  <inkml:trace contextRef="#ctx0" brushRef="#br0">0 1 13036,'0'0'7527</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6.971"/>
    </inkml:context>
    <inkml:brush xml:id="br0">
      <inkml:brushProperty name="width" value="0.025" units="cm"/>
      <inkml:brushProperty name="height" value="0.025" units="cm"/>
    </inkml:brush>
  </inkml:definitions>
  <inkml:trace contextRef="#ctx0" brushRef="#br0">41 0 8584,'0'0'16971,"2"10"-16816,1 14-98,-1 0 0,-1 0 0,-1 1 0,-6 42 0,-5 6-2835,11-72 2719,-7 21-3606,-7-16-2824,3-6 1172</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7.310"/>
    </inkml:context>
    <inkml:brush xml:id="br0">
      <inkml:brushProperty name="width" value="0.025" units="cm"/>
      <inkml:brushProperty name="height" value="0.025" units="cm"/>
    </inkml:brush>
  </inkml:definitions>
  <inkml:trace contextRef="#ctx0" brushRef="#br0">1 36 9161,'0'0'13709,"64"-35"-12652,-20 35-609,9 0-352,-2 3-32,-2 5-480,-5 1-2211,-14 0-1825,-12-2-4356</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7.683"/>
    </inkml:context>
    <inkml:brush xml:id="br0">
      <inkml:brushProperty name="width" value="0.025" units="cm"/>
      <inkml:brushProperty name="height" value="0.025" units="cm"/>
    </inkml:brush>
  </inkml:definitions>
  <inkml:trace contextRef="#ctx0" brushRef="#br0">0 0 7527,'0'0'16848,"63"34"-16816,-16-29 32,2-4-1025,0-1-2466,-6-2-3299</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5.533"/>
    </inkml:context>
    <inkml:brush xml:id="br0">
      <inkml:brushProperty name="width" value="0.025" units="cm"/>
      <inkml:brushProperty name="height" value="0.025" units="cm"/>
    </inkml:brush>
  </inkml:definitions>
  <inkml:trace contextRef="#ctx0" brushRef="#br0">1 57 12844,'0'0'11467,"56"10"-9673,-13-11-97,9-10-800,8 0-673,3-2-768,-4-1-3492,-3-2-5477</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8.025"/>
    </inkml:context>
    <inkml:brush xml:id="br0">
      <inkml:brushProperty name="width" value="0.025" units="cm"/>
      <inkml:brushProperty name="height" value="0.025" units="cm"/>
    </inkml:brush>
  </inkml:definitions>
  <inkml:trace contextRef="#ctx0" brushRef="#br0">31 34 15407,'0'0'9091,"10"-6"-8248,-3 1-738,1 2 0,-1-1 0,1 1-1,0 0 1,0 1 0,0-1 0,1 2-1,9-2 1,-14 3-89,1-1 0,-1 1 0,1 0-1,-1 1 1,1-1 0,-1 1 0,0 0 0,1 0 0,-1 0 0,0 0 0,0 1-1,0 0 1,0 0 0,0 0 0,0 0 0,0 1 0,0-1 0,-1 1-1,0 0 1,6 5 0,-8-5-13,1-1 0,0 1-1,-1 0 1,1-1 0,-1 1 0,0 0-1,1 0 1,-2 0 0,1 0-1,0 0 1,0 0 0,-1 0 0,0 0-1,0 0 1,0 1 0,0-1-1,0 0 1,0 0 0,-1 0 0,0 0-1,1 0 1,-1 0 0,0 0-1,-1 0 1,1 0 0,0-1 0,-1 1-1,1 0 1,-1-1 0,0 1 0,-3 2-1,-7 9 156,0-1 0,-1 0-1,0-1 1,-17 12-1,22-18 25,-21 14 407,-30 25 298,56-43-857,0 0 0,1 1 0,-1 0 0,1 0 0,-1 0 0,1 0 0,0 0 1,0 0-1,0 0 0,1 1 0,-1-1 0,1 1 0,0-1 0,-2 8 0,4-10-29,-1 1 1,1-1-1,-1 1 0,1-1 0,0 1 0,-1-1 0,1 0 1,0 0-1,0 1 0,0-1 0,0 0 0,0 0 0,0 0 0,0 0 1,1 0-1,-1 0 0,0-1 0,1 1 0,-1 0 0,0 0 0,1-1 1,-1 1-1,1-1 0,-1 0 0,1 1 0,-1-1 0,1 0 0,-1 0 1,1 0-1,1 0 0,56 5-649,-54-5 465,-1 0 71,21 1-2367,1-1 1,-1-1 0,48-9-1,-17-6-4194</inkml:trace>
  <inkml:trace contextRef="#ctx0" brushRef="#br0" timeOffset="1.29">629 107 11979,'0'0'5131,"-9"-4"-1085,3 2-3750,0 0 1,0 0-1,0 1 1,0-1-1,0 1 1,0 0-1,0 1 0,0 0 1,0 0-1,0 0 1,0 0-1,0 1 0,0 0 1,0 0-1,0 1 1,0 0-1,0 0 1,-9 5-1,5 0-149,1 0 1,0 0-1,1 1 1,-1 0-1,2 0 0,-1 1 1,1 0-1,-10 17 0,15-23-135,1-1 0,-1 0-1,1 1 1,-1-1 0,1 1-1,0-1 1,0 1-1,0-1 1,1 1 0,-1 0-1,1 0 1,-1-1 0,1 1-1,0 0 1,0 0 0,0-1-1,1 1 1,-1 0-1,0 0 1,1-1 0,0 1-1,0 0 1,0-1 0,0 1-1,0-1 1,0 1 0,1-1-1,-1 0 1,1 1-1,-1-1 1,1 0 0,0 0-1,0 0 1,0 0 0,0 0-1,0-1 1,1 1 0,-1-1-1,0 1 1,1-1-1,4 2 1,-1 0 19,1-1 0,-1 0 0,1 0 1,0 0-1,0 0 0,0-1 0,0-1 0,0 1 0,0-1 0,0 0 0,0 0 1,0-1-1,0 0 0,0-1 0,0 1 0,0-1 0,0 0 0,-1-1 0,1 0 0,-1 0 1,1 0-1,-1-1 0,0 0 0,-1 0 0,1 0 0,-1-1 0,0 0 0,0 0 1,0 0-1,0-1 0,-1 0 0,0 1 0,-1-2 0,1 1 0,-1 0 0,0-1 1,0 1-1,-1-1 0,0 0 0,0 0 0,-1 0 0,0 0 0,0 0 0,-1 0 1,1 0-1,-3-13 0,2 17 5,-1 0 0,0 0 0,-1 0 0,1 1 1,0-1-1,-1 0 0,0 1 0,1-1 0,-1 1 0,0 0 1,0-1-1,0 1 0,-1 0 0,1 0 0,0 0 0,-1 1 1,1-1-1,-1 0 0,0 1 0,0 0 0,-4-2 1,3 1-96,1 1 0,-1 0 0,1 0 1,-1 0-1,0 1 0,1-1 0,-1 1 1,1 0-1,-1 0 0,0 0 0,1 0 1,-1 1-1,0 0 0,1-1 0,-1 1 1,1 0-1,-1 1 0,-2 1 0,4-2-131,1 0 0,0 0 1,-1 0-1,1 1 0,0-1 0,0 1 0,0-1 0,0 1 0,0-1 0,0 1 0,1-1 0,-1 1 0,0 0 0,1 0 0,-1-1 0,1 1 0,0 0 0,0 0 0,-1-1 0,1 4 0,0-2-324,0-1 1,1 0 0,-1 1-1,0-1 1,1 0 0,-1 1-1,1-1 1,0 0-1,0 0 1,-1 0 0,1 0-1,1 0 1,-1 0 0,0 0-1,3 4 1,18 8-6363</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8.419"/>
    </inkml:context>
    <inkml:brush xml:id="br0">
      <inkml:brushProperty name="width" value="0.025" units="cm"/>
      <inkml:brushProperty name="height" value="0.025" units="cm"/>
    </inkml:brush>
  </inkml:definitions>
  <inkml:trace contextRef="#ctx0" brushRef="#br0">293 0 7015,'0'0'17072,"-56"45"-15054,16-10-641,-7 2-288,5 2-384,2-4-193,9-3-224,12-7-191,5-7-65,11-6-96,3-5-929,3-19-9994,2-8 1442</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8.741"/>
    </inkml:context>
    <inkml:brush xml:id="br0">
      <inkml:brushProperty name="width" value="0.025" units="cm"/>
      <inkml:brushProperty name="height" value="0.025" units="cm"/>
    </inkml:brush>
  </inkml:definitions>
  <inkml:trace contextRef="#ctx0" brushRef="#br0">116 75 11659,'0'0'3918,"-8"-4"-394,-28-11-1432,34 15-2017,1-1-1,-1 1 0,0 0 0,0 0 0,0 0 0,1 1 0,-1-1 1,0 0-1,0 1 0,1-1 0,-1 1 0,0-1 0,1 1 0,-1 0 1,0 0-1,1 0 0,-1 0 0,1 0 0,-1 0 0,1 0 0,0 1 1,0-1-1,-1 0 0,1 1 0,0-1 0,0 1 0,-1 2 0,-20 41 979,21-43-996,0 1 0,0-1 0,0 0 0,1 1 0,-1-1 0,1 1 0,0-1 0,0 1 0,0-1 0,0 1 0,0-1 1,0 1-1,0-1 0,2 4 0,-1-4-13,-1-1 1,1 0-1,0 0 1,-1 0-1,1 1 1,0-1-1,0 0 1,0 0-1,0 0 1,0 0-1,0-1 0,0 1 1,1 0-1,-1 0 1,0-1-1,0 1 1,1 0-1,-1-1 1,2 1-1,2 0 44,0-1-1,0 1 1,-1-1-1,1 0 1,0-1 0,0 1-1,-1-1 1,1 0-1,0 0 1,-1 0-1,1-1 1,-1 1-1,1-1 1,5-4 0,-4 3-60,-1 0 1,0 0 0,0-1-1,0 1 1,0-1 0,-1 0-1,1-1 1,-1 1 0,0-1-1,-1 0 1,1 0 0,-1 0-1,0 0 1,0-1 0,0 1-1,-1-1 1,0 0 0,0 0-1,0 0 1,-1 0 0,0 0-1,0 0 1,-1 0 0,1 0-1,-1 0 1,-1-10 0,0 15-26,1 0 1,-1-1-1,0 1 1,1 0 0,-1-1-1,0 1 1,0 0-1,1 0 1,-1 0 0,0 0-1,0 0 1,0 0-1,-1 0 1,1 0 0,0 0-1,0 0 1,0 0-1,-1 1 1,1-1 0,0 1-1,-1-1 1,1 1-1,-1-1 1,1 1 0,0 0-1,-1-1 1,1 1-1,-1 0 1,1 0 0,-1 0-1,1 0 1,-1 1-1,1-1 1,0 0-1,-1 1 1,-2 0 0,0 0-17,0 0 1,0 0-1,-1 1 0,1 0 1,0 0-1,0 0 1,1 0-1,-1 0 0,0 1 1,-5 5-1,3-1-80,1 0-1,0 1 1,1-1 0,-1 1-1,2 0 1,-1 0-1,1 1 1,0-1-1,1 1 1,0-1-1,0 1 1,0 12 0,2-14-270,0 0 0,0 0 1,0 0-1,1-1 1,0 1-1,1 0 1,2 8-1,-2-11-206,-1 1-1,1-1 1,1 0-1,-1 0 1,1 0-1,-1 0 1,1 0-1,0-1 1,1 1-1,-1-1 1,5 4-1,25 14-7053</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9.098"/>
    </inkml:context>
    <inkml:brush xml:id="br0">
      <inkml:brushProperty name="width" value="0.025" units="cm"/>
      <inkml:brushProperty name="height" value="0.025" units="cm"/>
    </inkml:brush>
  </inkml:definitions>
  <inkml:trace contextRef="#ctx0" brushRef="#br0">127 1 18097,'0'0'2221,"-11"7"-438,6-3-1695,-48 41 3676,50-41-3479,-1-1 0,1 1 1,1 0-1,-1 0 0,0 0 0,1 0 1,0 0-1,0 0 0,0 1 0,1-1 0,-1 1 1,1-1-1,0 1 0,0 9 0,1-13-254,0 0 0,1 0 0,-1 0-1,1 0 1,-1-1 0,1 1 0,-1 0-1,1 0 1,0 0 0,-1 0 0,1-1-1,0 1 1,0 0 0,-1-1 0,1 1-1,0-1 1,0 1 0,0-1 0,0 1-1,0-1 1,0 1 0,0-1 0,0 0-1,0 0 1,0 1 0,0-1-1,0 0 1,0 0 0,0 0 0,0 0-1,0 0 1,0 0 0,2-1 0,39-5 1069,-35 4-1063,0-1-1,1-1 0,-1 0 1,-1 0-1,1 0 0,-1-1 1,1 0-1,7-7 0,-11 8-32,1 1 0,-1 0 0,0-1 0,0 0 0,0 1 0,-1-1 0,1 0 0,-1 0 0,0-1-1,0 1 1,-1 0 0,1-1 0,-1 1 0,0-1 0,1-5 0,-3 9-4,1-1 0,-1 1 0,1 0 0,-1 0 0,1 0 0,-1 0 0,0 0 0,0 0 0,0 1 0,1-1 0,-1 0 0,0 0 0,0 0 0,0 1 0,0-1 0,0 1 0,0-1 0,0 1 0,-1-1 0,1 1 0,0-1 0,0 1 0,0 0 0,0 0 0,-1 0 0,1-1 0,0 1 0,0 0 0,0 1 0,-1-1 0,0 0 0,-44 4 0,35 0-771,0 1 0,0 0 1,1 1-1,-20 12 0,7-3-2614,-6 3-6512</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35.924"/>
    </inkml:context>
    <inkml:brush xml:id="br0">
      <inkml:brushProperty name="width" value="0.025" units="cm"/>
      <inkml:brushProperty name="height" value="0.025" units="cm"/>
    </inkml:brush>
  </inkml:definitions>
  <inkml:trace contextRef="#ctx0" brushRef="#br0">0 201 11979,'0'0'6332,"7"-9"-6343,-2 3 15,0 1-1,0 0 1,0 0 0,1 0-1,-1 1 1,1 0 0,1 0-1,-1 0 1,8-3 0,6-1 16,0 0-1,32-6 1,30-4 71,0 4 0,95-3-1,167 10-58,-323 10-16,-26 5 30,-34 7 117,-112 13 939,-276 16 0,415-43-967,-26 0 816,34-4-508,23-4-274,231-44-2057,37-11-6394,-187 28 558</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36.698"/>
    </inkml:context>
    <inkml:brush xml:id="br0">
      <inkml:brushProperty name="width" value="0.025" units="cm"/>
      <inkml:brushProperty name="height" value="0.025" units="cm"/>
    </inkml:brush>
  </inkml:definitions>
  <inkml:trace contextRef="#ctx0" brushRef="#br0">1 179 12236,'0'0'1484,"10"-7"-913,12-4-729,-1 1 0,1 1 0,0 0 0,1 2 1,0 1-1,44-6 0,724-86-253,-764 94 492,-25 2 173,-7 1 77,-44-2 796,23 3-902,-750 21 3949,793-21-4237,-1 0-1,1 2 0,0 0 1,-1 1-1,0 0 1,0 1-1,22 9 0,120 54-2229,-109-46-1700</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38.656"/>
    </inkml:context>
    <inkml:brush xml:id="br0">
      <inkml:brushProperty name="width" value="0.025" units="cm"/>
      <inkml:brushProperty name="height" value="0.025" units="cm"/>
    </inkml:brush>
  </inkml:definitions>
  <inkml:trace contextRef="#ctx0" brushRef="#br0">0 76 10346,'33'3'1404,"0"0"1,1-2 0,38-4-1,-20 1-328,475-36 1653,-99 5-2671,-261 27-32,-243 11-287,-9 0-4645,49-5-2285</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39.305"/>
    </inkml:context>
    <inkml:brush xml:id="br0">
      <inkml:brushProperty name="width" value="0.025" units="cm"/>
      <inkml:brushProperty name="height" value="0.025" units="cm"/>
    </inkml:brush>
  </inkml:definitions>
  <inkml:trace contextRef="#ctx0" brushRef="#br0">0 356 9513,'0'0'2659,"50"-40"-1090,-2 16-736,21 1-321,23-2 1,21-2 127,18-2 161,10-1-96,5 2-161,-3 0-31,-9 3-33,-9 4-31,-15 5-65,-12 3-224,-11 8-96,-11 1-64,-12-2-1858,-17-6-3330</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50.264"/>
    </inkml:context>
    <inkml:brush xml:id="br0">
      <inkml:brushProperty name="width" value="0.025" units="cm"/>
      <inkml:brushProperty name="height" value="0.025" units="cm"/>
    </inkml:brush>
  </inkml:definitions>
  <inkml:trace contextRef="#ctx0" brushRef="#br0">1 86 10826,'0'0'3652,"40"-58"-3236,4 49-96,17 1 65,19 2 63,13 2-31,15 3-225,8 1-96,0 0-64,-8 0 0,-8 0-32,-11 4 0,-7 1-64,-10-3-1249,-5-2-1314,-12-3-2914</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50.901"/>
    </inkml:context>
    <inkml:brush xml:id="br0">
      <inkml:brushProperty name="width" value="0.025" units="cm"/>
      <inkml:brushProperty name="height" value="0.025" units="cm"/>
    </inkml:brush>
  </inkml:definitions>
  <inkml:trace contextRef="#ctx0" brushRef="#br0">258 0 3171,'-145'64'2211,"51"-15"3404,76-35-3580,18-14-1974,0 0 0,0 1 0,0-1-1,0 0 1,0 1 0,-1-1 0,1 0 0,0 1 0,0-1 0,0 0-1,0 1 1,0-1 0,0 1 0,0-1 0,0 0 0,0 1 0,0-1-1,1 0 1,-1 1 0,0-1 0,0 0 0,0 0 0,0 1 0,0-1-1,1 0 1,-1 1 0,0-1 0,0 0 0,0 0 0,1 1 0,-1-1-1,1 0 1,1 2 76,1-1 1,0 1-1,0-1 0,0 0 0,0 0 0,1 0 0,-1-1 1,0 1-1,0-1 0,5 1 0,150 1 504,0-7-1,180-28 1,119-6-2216,-359 36-672,-16-1-2377</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5.858"/>
    </inkml:context>
    <inkml:brush xml:id="br0">
      <inkml:brushProperty name="width" value="0.025" units="cm"/>
      <inkml:brushProperty name="height" value="0.025" units="cm"/>
    </inkml:brush>
  </inkml:definitions>
  <inkml:trace contextRef="#ctx0" brushRef="#br0">103 0 24503,'0'9'1740,"-4"49"-779,-3 1-1,-2-1 0,-22 75 0,15-69-65,3 1-1,-9 107 0,21-165-981,1 0-1,1 0 1,-1 0-1,1-1 1,0 1 0,1 0-1,3 9 1,-5-15 28,1 0 0,-1 0 1,1 0-1,0 0 0,-1 1 0,1-1 1,0 0-1,0 0 0,0-1 0,-1 1 1,1 0-1,0 0 0,0 0 1,1 0-1,-1-1 0,0 1 0,0-1 1,0 1-1,2 0 0,-1-1-51,-1 0-1,1 0 0,0 0 1,0 0-1,0 0 0,0-1 1,0 1-1,0-1 1,0 1-1,-1-1 0,1 1 1,0-1-1,0 0 0,-1 0 1,1 0-1,-1 0 1,3-2-1,18-21-6850,-1-10-4378</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52.942"/>
    </inkml:context>
    <inkml:brush xml:id="br0">
      <inkml:brushProperty name="width" value="0.025" units="cm"/>
      <inkml:brushProperty name="height" value="0.025" units="cm"/>
    </inkml:brush>
  </inkml:definitions>
  <inkml:trace contextRef="#ctx0" brushRef="#br0">232 233 6342,'0'0'5664,"15"-6"-5146,43-15-23,1 3 0,0 2 0,79-11 0,205-12-51,-71 10-396,-265 28-44,66-10 20,-51 6-9,-35 3 6,-96 8-18,-136 24 1,88-9 15,-59 7 8,-296 27-54,487-55 84,25 0-51,0 0 0,0 0-1,1 0 1,-1 0 0,0 0 0,0 0 0,0 0-1,0 0 1,0 0 0,0-1 0,0 1 0,0 0-1,0 0 1,0 0 0,0 0 0,0 0 0,0 0 0,0 0-1,0 0 1,0 0 0,0 0 0,0 0 0,0 0-1,0-1 1,0 1 0,0 0 0,0 0 0,0 0-1,0 0 1,0 0 0,0 0 0,0 0 0,0 0-1,0 0 1,0 0 0,0 0 0,0 0 0,0-1-1,0 1 1,0 0 0,0 0 0,-1 0 0,1 0-1,0 0 1,0 0 0,0 0 0,0 0 0,0 0-1,0 0 1,0 0 0,39-12 375,-37 11-389,258-60 233,485-49-1,-682 103-302,93 3 1,-204 20-265,-113 17 347,-249 18-1,16-4 970,380-45-946,-1 0-19,-1 1-1,1 0 0,-1 2 0,-19 7 0,47-9-2408,17-3-373,49-14-5443</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2.317"/>
    </inkml:context>
    <inkml:brush xml:id="br0">
      <inkml:brushProperty name="width" value="0.025" units="cm"/>
      <inkml:brushProperty name="height" value="0.025" units="cm"/>
    </inkml:brush>
  </inkml:definitions>
  <inkml:trace contextRef="#ctx0" brushRef="#br0">0 0 10250,'0'0'20019,"78"36"-18354,-30-36-832,14 0-833,-1 0 0,3 0 0,-8 0 0,-8-2 0,-11 2 0,-6 0 0,-9 0 0,-1 0-2210,-6 0-2274,0-7-3556</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3.077"/>
    </inkml:context>
    <inkml:brush xml:id="br0">
      <inkml:brushProperty name="width" value="0.025" units="cm"/>
      <inkml:brushProperty name="height" value="0.025" units="cm"/>
    </inkml:brush>
  </inkml:definitions>
  <inkml:trace contextRef="#ctx0" brushRef="#br0">280 62 7623,'9'-6'5744,"2"-1"-4263,30-19 1661,-17 4 3852,-29 21-2987,-20 2-3370,1 7-389,0 1 0,0 2 0,1 0 0,1 2 0,0 0 0,1 1 0,0 1 0,-23 23-1,29-24-111,0 2-1,0-1 1,-18 28-1,29-37-112,0-1 0,1 0 0,0 1 0,0 0 0,0 0-1,1 0 1,-1 0 0,2 0 0,-1 0 0,1 1 0,0-1 0,0 1-1,0-1 1,1 1 0,1 12 0,0-17-69,0 1 0,0-1 0,0 1 0,1-1-1,-1 1 1,1-1 0,-1 0 0,1 1 0,0-1 0,0 0 0,0 0 0,0 0-1,0-1 1,0 1 0,1 0 0,-1-1 0,1 1 0,-1-1 0,1 0 0,-1 0 0,1 0-1,0 0 1,0-1 0,-1 1 0,4 0 0,11 1-607,-1 0 1,1-1-1,18-1 0,-21 0 91,7 0-1312,0-1 0,0-1 1,0-1-1,0-1 0,21-7 0,34-16-11274</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3.434"/>
    </inkml:context>
    <inkml:brush xml:id="br0">
      <inkml:brushProperty name="width" value="0.025" units="cm"/>
      <inkml:brushProperty name="height" value="0.025" units="cm"/>
    </inkml:brush>
  </inkml:definitions>
  <inkml:trace contextRef="#ctx0" brushRef="#br0">186 1 18289,'-9'0'3572,"2"-1"-3073,-1 1 0,1 1 0,-1-1 0,1 1 0,0 1 0,0-1 0,-1 1 0,1 0 0,0 1 0,1 0 0,-1 0 0,0 0 0,1 1 0,0 0 0,0 0 0,0 1 0,0 0 0,-6 6 0,7-5-343,0 0 0,0 1 0,1-1 0,-1 1 0,1 0 1,-4 12-1,7-18-148,0 1 0,0-1-1,1 0 1,-1 1 0,1-1 0,-1 1 0,1-1 0,0 1 0,0-1 0,-1 1 0,1-1 0,0 1 0,0-1-1,1 1 1,-1-1 0,0 1 0,0-1 0,1 1 0,-1-1 0,1 1 0,-1-1 0,1 0 0,-1 1 0,1-1-1,0 0 1,0 1 0,0-1 0,0 0 0,0 0 0,0 0 0,0 0 0,0 0 0,0 0 0,1 0 0,-1 0 0,0 0-1,0 0 1,1-1 0,-1 1 0,1-1 0,1 1 0,6 2-8,1-1 0,1-1 0,-1 1 0,0-2 0,0 1 0,0-2 0,0 1 0,0-1 0,0-1 0,0 0 0,0 0 0,0-1 0,0 0 0,-1-1 0,11-5 0,2-3 0,0-1 0,-1-1 0,0 0 0,34-33 0,-44 42 0,-8 14 0,-9 19 0,-13 30 0,-12 46 0,29-94 0,0 0 0,1 1 0,0-1 0,1 1 0,0-1 0,0 1 0,1-1 0,3 12 0,-3-19-152,0 1 0,0-1 0,1 0 0,-1 0 0,1 0 0,-1 0 0,1 0 0,0 0 0,0 0 0,4 2 0,17 11-4358,11-7-5515</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4.084"/>
    </inkml:context>
    <inkml:brush xml:id="br0">
      <inkml:brushProperty name="width" value="0.025" units="cm"/>
      <inkml:brushProperty name="height" value="0.025" units="cm"/>
    </inkml:brush>
  </inkml:definitions>
  <inkml:trace contextRef="#ctx0" brushRef="#br0">1 454 18385,'0'0'10971,"13"-1"-9055,-2-1-1768,-1 0-1,1-1 1,0 0-1,-1-1 1,0 0-1,0-1 1,14-8-1,3-4 11,45-38-1,6-12-157,-4-3 0,101-124 0,-163 181 0,-7 13 0,-10 28 0,-11 16 0,-23 46 0,-13 31 0,46-105 0,2 0 0,-1 0 0,2 1 0,0-1 0,0 29 0,3-44-71,0 1-1,0-1 1,0 1 0,1 0-1,-1-1 1,0 1 0,1-1-1,-1 1 1,1-1 0,-1 1-1,1-1 1,0 0-1,0 1 1,0-1 0,0 0-1,0 0 1,0 1 0,0-1-1,0 0 1,0 0 0,0 0-1,1 0 1,-1 0 0,0 0-1,1-1 1,-1 1 0,1 0-1,-1-1 1,1 1 0,-1-1-1,1 0 1,-1 1-1,1-1 1,-1 0 0,1 0-1,-1 0 1,1 0 0,2 0-1,3 0-579,0-1 0,1 0 0,-1 0 0,0-1 0,0 1 0,0-2 0,10-3-1,32-26-5172,4-13-2429</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4.427"/>
    </inkml:context>
    <inkml:brush xml:id="br0">
      <inkml:brushProperty name="width" value="0.025" units="cm"/>
      <inkml:brushProperty name="height" value="0.025" units="cm"/>
    </inkml:brush>
  </inkml:definitions>
  <inkml:trace contextRef="#ctx0" brushRef="#br0">219 1 10282,'0'0'9139,"-14"14"-6171,-14 14-1716,1 1-1,1 2 0,2 0 0,-21 38 1,37-56-1007,0 1 0,2 0 0,-1 0 0,2 1 1,0-1-1,1 1 0,0 0 0,1 0 0,1 1 0,0-1 0,1 1 1,2 26-1,0-39-227,0 1 1,0-1-1,1 1 1,-1-1-1,1 0 1,0 1 0,0-1-1,0 0 1,0 0-1,1 0 1,-1-1-1,1 1 1,-1-1-1,1 1 1,0-1-1,0 0 1,0 0 0,1 0-1,-1-1 1,0 1-1,1-1 1,-1 1-1,1-1 1,-1 0-1,1 0 1,-1-1-1,7 1 1,-1 0 16,-1 0-1,1-1 1,0 0-1,-1 0 1,1-1-1,-1 0 1,1 0 0,-1-1-1,1-1 1,-1 1-1,8-5 1,-6 2-35,-1-1 0,0 0 0,0-1 0,-1 0 0,0 0 0,0-1 0,-1 0 0,0 0 0,0-1 0,-1 0 0,0 0 0,9-19 0,-11 20 0,-1 0 0,1-1 0,-2 1 0,1-1 0,-1 0 0,0 0 0,-1 1 0,0-1 0,-1 0 0,0 0 0,0 0 0,0 0 0,-2 0 0,1 0 0,-1 0 0,-3-9 0,3 13 0,-1-1 0,0 1 0,0 0 0,-1 1 0,0-1 0,0 0 0,0 1 0,0 0 0,0 0 0,-1 0 0,0 0 0,0 1 0,0 0 0,0 0 0,0 0 0,-1 1 0,1 0 0,-1 0 0,0 0 0,0 0 0,1 1 0,-1 0 0,0 0 0,0 1 0,0 0 0,-8 0 0,12 1-236,-1 0 1,1 0-1,0 0 0,0 1 1,0-1-1,0 0 1,0 1-1,0-1 0,0 1 1,1 0-1,-1 0 0,1-1 1,-1 1-1,1 0 1,-1 0-1,1 1 0,0-1 1,0 0-1,0 0 0,0 1 1,1-1-1,-1 0 1,1 1-1,-1-1 0,1 0 1,0 1-1,0-1 0,0 1 1,0-1-1,0 1 0,0-1 1,1 0-1,-1 1 1,1-1-1,1 5 0,9 15-6688</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4.801"/>
    </inkml:context>
    <inkml:brush xml:id="br0">
      <inkml:brushProperty name="width" value="0.025" units="cm"/>
      <inkml:brushProperty name="height" value="0.025" units="cm"/>
    </inkml:brush>
  </inkml:definitions>
  <inkml:trace contextRef="#ctx0" brushRef="#br0">296 1 13229,'0'0'16532,"-7"8"-13964,-23 31-2331,-109 143 70,116-147-333,0 1-1,3 1 1,-25 58-1,44-92-134,-1 1-1,1-1 1,0 1-1,0-1 1,0 1 0,1-1-1,-1 1 1,1-1 0,0 1-1,0 0 1,0-1-1,1 5 1,-1-8-339,1 0 0,0 0 0,0 0 0,-1 0 0,1 0 0,-1-1 0,1 1 0,0 0 0,-1 0 1,1-1-1,0 1 0,-1 0 0,1-1 0,-1 1 0,1-1 0,-1 1 0,1-1 0,-1 1 0,1-1 0,-1 1 0,0-1 0,1 0 0,14-23-12104</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5.140"/>
    </inkml:context>
    <inkml:brush xml:id="br0">
      <inkml:brushProperty name="width" value="0.025" units="cm"/>
      <inkml:brushProperty name="height" value="0.025" units="cm"/>
    </inkml:brush>
  </inkml:definitions>
  <inkml:trace contextRef="#ctx0" brushRef="#br0">207 3 21012,'-10'0'2189,"2"0"-1721,0-1-109,0 1-1,1-1 1,-1 2-1,0-1 1,1 1 0,-1 0-1,1 1 1,-1-1-1,1 1 1,0 1 0,0 0-1,-7 3 1,5 1-51,0 0 1,0 0 0,1 1 0,0 0-1,-7 9 1,12-13-228,0 0 0,0 0 0,0 0 1,1 0-1,0 0 0,0 1 0,0-1 0,1 1 0,-1-1 1,1 1-1,0 0 0,0-1 0,1 1 0,-1 7 0,1-11-66,0 1 0,1 0 0,-1-1 0,1 1 0,-1-1 0,1 1 0,-1 0-1,1-1 1,0 1 0,0-1 0,0 0 0,0 1 0,0-1 0,0 0 0,0 1 0,0-1-1,0 0 1,1 0 0,-1 0 0,3 2 0,0-1 42,1 0 1,0 0-1,-1 0 0,1 0 1,0-1-1,0 0 0,5 1 1,10 0 140,0-1 1,32-3-1,-40 1-198,1-1 0,-1 0 0,0-1 0,0-1 0,0 0 0,0 0 0,0-1 0,-1-1 0,15-9 0,-20 11 0,0 0 0,-1 0 0,1 0 0,-1 0 0,0-1 0,0 0 0,-1 0 0,1-1 0,-1 1 0,0-1 0,-1 0 0,1 0 0,-1 0 0,0 0 0,-1-1 0,1 1 0,-1-1 0,1-11 0,-2 17 0,-1 0 0,0 0 0,0 0 0,0 0 0,0-1 0,0 1 0,0 0 0,-1 0 0,1 0 0,0 0 0,-1 0 0,1-1 0,0 1 0,-1 0 0,1 0 0,-1 0 0,0 0 0,1 0 0,-1 0 0,0 1 0,0-1 0,0 0 0,1 0 0,-1 0 0,0 1 0,-2-2 0,1 1 0,-1 0 0,1 0 0,-1 0 0,0 1 0,0-1 0,1 1 0,-1 0 0,0 0 0,0-1 0,0 2 0,-2-1 0,-4 1 0,0 1 0,1 0 0,-1 0 0,0 1 0,1 0 0,-13 6 0,7-1 0,-1 1 0,1 1 0,1 0 0,-1 0 0,2 2 0,0 0 0,0 0 0,1 1 0,0 0 0,-15 27 0,25-39-97,0 0 0,1 0 0,-1 0 0,0 0 0,1 1 0,-1-1 0,1 0 0,-1 1 0,1-1 0,0 0 0,0 1 0,-1-1 0,1 0 0,0 1 0,0-1 0,0 0 0,1 1 0,-1-1 0,0 0 0,0 1 0,1-1 0,-1 0 0,1 1 0,-1-1 0,1 0 0,-1 0 0,1 1 0,0-1 0,0 0 0,-1 0 1,1 0-1,0 0 0,0 0 0,0 0 0,0 0 0,0-1 0,0 1 0,1 0 0,-1 0 0,0-1 0,2 2 0,5 0-1268,-1-1 0,1 1-1,0-1 1,0 0 0,15-1 0,-18 0 577,38 0-9062</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5.501"/>
    </inkml:context>
    <inkml:brush xml:id="br0">
      <inkml:brushProperty name="width" value="0.025" units="cm"/>
      <inkml:brushProperty name="height" value="0.025" units="cm"/>
    </inkml:brush>
  </inkml:definitions>
  <inkml:trace contextRef="#ctx0" brushRef="#br0">40 0 12908,'-5'10'6593,"-2"7"-5590,1 0 0,1 0-1,0 0 1,1 1 0,1 0 0,1 0 0,0 17-1,2-29-718,0-1 0,0 1 0,1-1 0,0 1 0,0-1 0,1 0 0,-1 0 0,1 0 0,0 0 0,0 0 0,1 0 0,4 8 0,-4-10-206,0 0-1,0-1 1,0 1 0,0 0-1,1-1 1,-1 0-1,1 0 1,-1 0 0,1 0-1,0-1 1,-1 1-1,1-1 1,0 0-1,0 0 1,0 0 0,0-1-1,0 1 1,0-1-1,6 0 1,-6 0-78,-1-1 0,0 1 0,1-1 0,-1 1 0,0-1 0,0 0 0,0 0 0,0-1 0,0 1 0,0 0 0,0-1 0,0 0 0,-1 0 0,1 0 0,0 0 0,-1 0 0,0 0 0,1-1 0,1-2 0,0 0 0,-1-1 0,1 1 0,-1-1 0,-1 0 0,1 0 0,-1 0 0,0 0 0,0 0 0,1-12 0,-2 11 0,0 0 0,-1 0 0,0 1 0,0-1 0,-1 0 0,1 0 0,-2 1 0,1-1 0,-4-9 0,4 13 0,0 0 0,-1-1 0,1 1 0,-1 0 0,0 0 0,0 0 0,0 0 0,-1 1 0,1-1 0,0 1 0,-1-1 0,0 1 0,0 0 0,1 0 0,-1 0 0,-1 0 0,-5-2 0,6 2 6,-1 1 0,0 0 0,0 0 0,0 0 0,0 0 0,0 1 0,0-1 0,0 1 0,0 0 0,0 0 0,0 1 0,0-1 0,-7 3 0,9-2-19,0 0 0,1 0 0,-1-1 0,1 2-1,-1-1 1,1 0 0,-1 0 0,1 0 0,0 1 0,0-1 0,-1 0-1,1 1 1,0-1 0,0 1 0,1 0 0,-1-1 0,0 1 0,0 0-1,1-1 1,-1 1 0,1 0 0,0 0 0,-1-1 0,1 1 0,0 0-1,0 0 1,0 0 0,0 0 0,0-1 0,1 1 0,0 3 0,7 12-3201,16-3-6465</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6.016"/>
    </inkml:context>
    <inkml:brush xml:id="br0">
      <inkml:brushProperty name="width" value="0.025" units="cm"/>
      <inkml:brushProperty name="height" value="0.025" units="cm"/>
    </inkml:brush>
  </inkml:definitions>
  <inkml:trace contextRef="#ctx0" brushRef="#br0">249 135 16111,'-9'-2'5467,"2"-1"-5069,1 1 1,-1 1 0,0-1-1,0 1 1,0 0 0,0 1 0,0-1-1,0 2 1,0-1 0,0 1-1,0 0 1,0 0 0,0 1-1,0 0 1,1 0 0,-1 0-1,1 1 1,-1 0 0,1 0-1,0 1 1,-8 6 0,4 0-212,0-1 1,1 2 0,1-1 0,0 1 0,-11 20-1,16-27-146,0 1 0,1-1 0,0 1 0,0 0 0,0 0 0,1 0 0,0 0 0,-1 0 0,2 0-1,-1 0 1,1 0 0,-1 0 0,1 0 0,1 1 0,-1-1 0,1 0 0,2 9 0,-1-11-29,0-1 0,0 0 0,0 0 1,0 0-1,0 0 0,0 0 0,0 0 1,1-1-1,-1 1 0,1-1 0,-1 0 0,1 1 1,0-1-1,-1 0 0,1-1 0,0 1 0,0 0 1,-1-1-1,1 0 0,0 1 0,0-1 1,0 0-1,0-1 0,0 1 0,3-1 0,7 0 36,-1-1-1,1 0 1,-1 0-1,19-8 1,-14 3-48,-1-1 0,0 0 0,0-2 0,0 0 0,-2 0 0,1-2 0,-1 0 0,-1 0 0,0-1 0,15-21 0,-11 11 0,-1-1 0,-1 0 0,-1-1 0,-2-1 0,19-51 0,-27 65 0,-5 15 0,-9 32 0,-14 47 0,17-59 0,2-1 0,1 1 0,1 0 0,1 0 0,1 0 0,3 36 0,-2-56 0,0-1 0,1 1 0,-1-1 0,1 1 0,-1-1 0,1 0 0,0 1 0,0-1 0,0 0 0,0 1 0,0-1 0,1 0 0,-1 0 0,1 0 0,-1 0 0,1 0 0,0-1 0,0 1 0,-1 0 0,1-1 0,1 1 0,-1-1 0,0 0 0,0 1 0,0-1 0,1 0 0,-1-1 0,0 1 0,1 0 0,-1-1 0,1 1 0,-1-1 0,1 0 0,-1 1 0,1-1 0,-1-1 0,1 1 0,4-1 0,0 0 0,-1-1 0,1 1 0,-1-1 0,1-1 0,-1 1 0,0-1 0,1 0 0,-2-1 0,1 1 0,0-1 0,-1-1 0,1 1 0,5-7 0,0-2 0,-1 0 0,0-1 0,-1-1 0,0 0 0,-1 0 0,-1 0 0,0-1 0,-1 0 0,-1-1 0,0 1 0,-2-1 0,0 0 0,1-19 0,-3 35 0,-1 1 0,0 0 0,0-1 0,0 1 0,0-1 0,0 1 0,0 0 0,0-1 0,-1 1 0,1-1 0,0 1 0,0 0 0,0-1 0,0 1 0,0 0 0,-1-1 0,1 1 0,0 0 0,0-1 0,0 1 0,-1 0 0,1-1 0,0 1 0,-1 0 0,1 0 0,0-1 0,-1 1 0,1 0 0,0 0 0,-1 0 0,1 0 0,0-1 0,-1 1 0,1 0 0,0 0 0,-1 0 0,1 0 0,-1 0 0,1 0 0,0 0 0,-1 0 0,1 0 0,-1 0 0,1 0 0,0 0 0,-1 0 0,1 0 0,0 0 0,-1 1 0,1-1 0,0 0 0,-1 0 0,1 0 0,0 1 0,-1-1 0,0 0 0,-19 16 0,10-6 0,1 1 0,1 0 0,0 1 0,0 0 0,1 1 0,1-1 0,0 1 0,1 0 0,0 1 0,1-1 0,0 1 0,2 0 0,-1 0 0,0 26 0,3-37-22,0-1 0,0 0 1,1 1-1,-1-1 0,0 1 0,1-1 0,0 1 1,0-1-1,0 0 0,0 0 0,0 1 0,0-1 0,0 0 1,1 0-1,-1 0 0,1 0 0,-1 0 0,1-1 1,0 1-1,0 0 0,2 1 0,1 0-125,0-1 0,0 1-1,0-1 1,0 0 0,0-1 0,0 1-1,1-1 1,-1 0 0,9 0-1,-3 0-464,1-1 0,-1 0-1,0-1 1,0 0-1,0-1 1,0 0-1,0-1 1,-1 0-1,16-7 1,15-16-8960</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6.215"/>
    </inkml:context>
    <inkml:brush xml:id="br0">
      <inkml:brushProperty name="width" value="0.025" units="cm"/>
      <inkml:brushProperty name="height" value="0.025" units="cm"/>
    </inkml:brush>
  </inkml:definitions>
  <inkml:trace contextRef="#ctx0" brushRef="#br0">329 10 17969,'0'0'13522,"-11"-3"-12401,8 2-1085,1 0-32,-1 0-1,0 0 1,1 0 0,-1 1 0,1-1-1,-1 1 1,0-1 0,0 1 0,1 0-1,-1 0 1,0 0 0,0 1-1,1-1 1,-1 0 0,0 1 0,1 0-1,-1 0 1,1 0 0,-1 0-1,1 0 1,-1 0 0,1 1 0,0-1-1,-1 1 1,1 0 0,0-1-1,0 1 1,0 0 0,0 0 0,1 0-1,-3 3 1,-27 38-4,1 1 0,2 1 0,2 2 0,2 1 0,3 0 0,1 2 0,3 0 0,-13 60 0,27-96 0,1 0 0,0 1 0,1-1 0,2 18 0,-1-29 0,0-1 0,0 1 0,0-1 0,1 1 0,0 0 0,-1-1 0,1 1 0,0-1 0,0 0 0,0 1 0,0-1 0,1 0 0,-1 1 0,1-1 0,-1 0 0,1 0 0,0 0 0,-1 0 0,1-1 0,0 1 0,1 0 0,-1-1 0,0 0 0,0 1 0,0-1 0,1 0 0,-1 0 0,1 0 0,4 1 0,5-1 0,0 0 0,0-1 0,0-1 0,0 0 0,0 0 0,0-1 0,0-1 0,0 0 0,-1 0 0,1-1 0,-1-1 0,0 0 0,-1-1 0,1 0 0,-1 0 0,19-16 0,-6 4 0,-1-2 0,-1 0 0,-1-1 0,-1-2 0,32-46 0,-40 51 0,0-1 0,-1 0 0,-1-1 0,0 0 0,-2 0 0,0-1 0,-2 0 0,0 0 0,-1 0 0,-1-1 0,0-32 0,-3 51 2,0-1 0,0 1 0,0 0 0,-1-1 0,1 1 0,-1 0-1,0 0 1,1 0 0,-2-1 0,1 1 0,0 0 0,-1 0 0,1 1 0,-1-1 0,0 0 0,0 0 0,0 1 0,0-1-1,0 1 1,0 0 0,-1 0 0,0 0 0,1 0 0,-1 0 0,0 0 0,0 1 0,0-1 0,0 1 0,0 0 0,0 0-1,0 0 1,0 0 0,0 0 0,-1 1 0,1-1 0,0 1 0,0 0 0,-6 1 0,1-1-26,0 1 1,0 0 0,1 1-1,-1 0 1,1 0 0,-1 0-1,1 1 1,0 0 0,0 1-1,0 0 1,0 0-1,1 0 1,-1 1 0,1-1-1,-9 10 1,-13 29-5335,22-32 2410,-8 12-6256</inkml:trace>
  <inkml:trace contextRef="#ctx0" brushRef="#br0" timeOffset="1">224 329 24888,'0'0'4131,"0"48"-1312,15-14-1890,8 3-929,5 0 0,5-1 0,3-4 0,0-1 0,3-7 0,-1-5-4676,-4-8-6503</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6.344"/>
    </inkml:context>
    <inkml:brush xml:id="br0">
      <inkml:brushProperty name="width" value="0.025" units="cm"/>
      <inkml:brushProperty name="height" value="0.025" units="cm"/>
    </inkml:brush>
  </inkml:definitions>
  <inkml:trace contextRef="#ctx0" brushRef="#br0">241 5 6438,'0'0'25245,"-11"-1"-24257,3 0-973,0 0 0,1 0 0,-1 1 0,0 0 0,1 1 0,-1-1 0,-11 4 0,17-4-16,0 1 1,0 0-1,0 0 0,0 0 1,0 0-1,0 0 0,0 0 1,0 0-1,0 1 0,0-1 1,0 1-1,1-1 0,-1 1 1,1 0-1,-1-1 0,1 1 1,0 0-1,0 0 0,-1 0 1,1 0-1,1 0 0,-1 1 1,0-1-1,0 0 0,1 0 1,-1 0-1,1 1 0,0-1 1,0 0-1,0 1 0,0-1 1,0 0-1,0 0 0,1 1 1,0 2-1,0-1 3,1 0 1,0 0-1,0 0 1,0 0-1,0 0 1,1 0-1,-1-1 1,1 1-1,0-1 0,0 0 1,0 0-1,0 0 1,1 0-1,-1-1 1,1 1-1,0-1 1,5 3-1,72 31-212,-79-36 200,16 6-456,34 14-1470,-50-19 1920,0 0 0,0 0 1,0 0-1,0 0 0,0 1 0,-1-1 1,1 0-1,0 1 0,-1 0 0,1-1 0,-1 1 1,0 0-1,1-1 0,-1 1 0,0 0 0,0 0 1,0 0-1,0 0 0,-1 0 0,2 3 1,-3-3 76,1 1 1,-1-1 0,1 0 0,-1 0 0,0 0 0,0 0 0,0 0 0,0 0 0,0 0-1,0-1 1,0 1 0,-1 0 0,1-1 0,-1 1 0,1-1 0,-1 1 0,0-1 0,0 0-1,1 1 1,-1-1 0,0 0 0,-4 1 0,-54 24 1359,51-23-1356,-35 13-721,-52 13 0,77-25-764,0-1-1,0-1 1,-21 0 0,21-2-13944</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6.917"/>
    </inkml:context>
    <inkml:brush xml:id="br0">
      <inkml:brushProperty name="width" value="0.025" units="cm"/>
      <inkml:brushProperty name="height" value="0.025" units="cm"/>
    </inkml:brush>
  </inkml:definitions>
  <inkml:trace contextRef="#ctx0" brushRef="#br0">60 53 11307,'0'0'6416,"2"10"-3410,-2 11-1753,-1 1-1,0-1 1,-2 0 0,0 0 0,-2 0-1,-11 34 1,7-26-457,2 1 0,1 1 0,-4 37 0,10-66-794,0 0 0,0-1 1,0 1-1,0 0 1,0 0-1,0 0 1,0-1-1,0 1 0,1 0 1,-1 0-1,1-1 1,-1 1-1,1 0 1,0-1-1,-1 1 0,1 0 1,0-1-1,0 1 1,0-1-1,0 0 1,1 1-1,-1-1 0,0 0 1,1 0-1,-1 0 1,0 1-1,1-2 1,0 1-1,-1 0 0,1 0 1,-1 0-1,1-1 1,0 1-1,-1-1 1,1 1-1,0-1 0,0 0 1,0 1-1,-1-1 1,1 0-1,0 0 1,0-1-1,2 1 0,5-1-4,0-1-1,-1 0 0,1 0 1,-1-1-1,1 0 0,-1-1 1,15-8-1,11-10 3,-1-2 0,-1-1 0,-2-2 0,0-1 0,-2-1 0,-1-2 0,-1 0 0,-2-2 0,-1-1 0,36-71 0,-56 95-134,7-14-4195</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7.243"/>
    </inkml:context>
    <inkml:brush xml:id="br0">
      <inkml:brushProperty name="width" value="0.025" units="cm"/>
      <inkml:brushProperty name="height" value="0.025" units="cm"/>
    </inkml:brush>
  </inkml:definitions>
  <inkml:trace contextRef="#ctx0" brushRef="#br0">35 1 22870,'0'0'6534,"-8"54"-4548,-3-18-609,3 7-1377,2 2 0,4 0 0,2-5 0,5-6 0,8 0 0,2-7-128,-2-7-2691,-3-11-1761</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7.599"/>
    </inkml:context>
    <inkml:brush xml:id="br0">
      <inkml:brushProperty name="width" value="0.025" units="cm"/>
      <inkml:brushProperty name="height" value="0.025" units="cm"/>
    </inkml:brush>
  </inkml:definitions>
  <inkml:trace contextRef="#ctx0" brushRef="#br0">0 150 18065,'0'0'4025,"3"-10"-53,-2 6-3648,1 0-1,0-1 1,0 1-1,0 0 1,0 0-1,0 0 1,1 0-1,0 1 1,0-1-1,0 1 1,0-1-1,5-3 1,1 1 34,-1 0-1,1 1 1,0 0 0,0 0 0,19-6 0,10-1-308,0 2 0,1 1 1,0 2-1,1 2 0,-1 2 1,51 1-1,-85 2-50,0 1 0,1 0 0,-1-1 0,0 2 0,0-1 0,0 1 0,0-1 0,0 1 0,0 1 0,0-1 0,0 1 0,-1 0 0,1 0 0,-1 0 0,0 0 0,0 1 0,6 7 0,-8-8 0,0-1 0,-1 1 0,1 0 0,-1-1 0,0 1 0,1 0 0,-1 0 0,-1 0 0,1 0 0,0 0 0,-1 0 0,1 0 0,-1 0 0,0 0 0,0 0 0,-1 0 0,1 1 0,0-1 0,-1 0 0,0 0 0,0 0 0,0 0 0,0-1 0,0 1 0,0 0 0,-1 0 0,1-1 0,-1 1 0,0-1 0,0 1 0,-4 3 0,-4 5 0,-1-1 0,0-1 0,0 0 0,-1-1 0,0 0 0,-18 9 0,22-13 0,-1 0 0,0 0 0,1-1 0,-2 0 0,1 0 0,0-1 0,0 0 0,-1-1 0,1 0 0,-16-1 0,24 0-12,1 0 0,0 0 0,-1 0 0,1 0 0,-1 0 0,1 0 0,0 0 0,-1 0 0,1 0 0,0 0 0,-1 0 0,1 0 0,0-1 0,-1 1 0,1 0 0,0 0 0,0 0-1,-1 0 1,1-1 0,0 1 0,-1 0 0,1 0 0,0-1 0,0 1 0,0 0 0,-1 0 0,1-1 0,0 1 0,0 0 0,0-1 0,-1 1 0,1 0 0,0-1 0,0 1 0,0 0 0,0-1 0,0 0 0,8-12-1326,19-10-3780,7 5-2954,10-1-4169</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7.973"/>
    </inkml:context>
    <inkml:brush xml:id="br0">
      <inkml:brushProperty name="width" value="0.025" units="cm"/>
      <inkml:brushProperty name="height" value="0.025" units="cm"/>
    </inkml:brush>
  </inkml:definitions>
  <inkml:trace contextRef="#ctx0" brushRef="#br0">74 1 12043,'0'0'14862,"-23"76"-10762,5-37-2338,1 1-1762,7 5 0,5-5 0,5-4 0,0-4 0,13-7 0,3-5 0,1-3 0,-2-6 0,-3-9-480,-5-2-4934,-4-16-8455</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8.640"/>
    </inkml:context>
    <inkml:brush xml:id="br0">
      <inkml:brushProperty name="width" value="0.025" units="cm"/>
      <inkml:brushProperty name="height" value="0.025" units="cm"/>
    </inkml:brush>
  </inkml:definitions>
  <inkml:trace contextRef="#ctx0" brushRef="#br0">175 165 16432,'0'-9'4548,"0"8"-4464,1-4 684,-1 1 0,0-1-1,-1 0 1,1 1-1,-1-1 1,0 0 0,-2-7-1,2 11-594,0-1 0,0 1 0,0-1 0,0 1 0,0-1 0,0 1 0,-1 0 0,1 0 0,0-1 0,-1 1 0,1 0 0,-1 0-1,1 0 1,-1 1 0,1-1 0,-1 0 0,1 1 0,-1-1 0,0 1 0,0-1 0,1 1 0,-1 0 0,0 0 0,0-1 0,1 1 0,-1 0 0,0 1-1,0-1 1,-1 1 0,-3 0-155,1 0 0,-1 1-1,1 0 1,0 1 0,0-1-1,0 1 1,0 0 0,0 0-1,1 0 1,-1 1 0,1-1-1,0 1 1,0 0 0,0 1-1,0-1 1,1 1 0,0-1-1,0 1 1,0 0 0,-4 10-1,2-5-16,1 1-1,0 0 0,0 0 0,1 0 1,0 0-1,1 0 0,1 0 0,-1 1 1,2 17-1,0-27 0,1 0 0,-1 0 0,1 0 0,0 1 0,0-1 0,0 0 0,0 0 0,0-1 0,0 1 0,1 0 0,-1 0 0,1-1 0,-1 1 0,1 0 0,0-1 0,0 0 0,-1 1 0,1-1 0,0 0 0,0 0 0,0 0 0,0 0 0,0 0 0,1-1 0,-1 1 0,0 0 0,0-1 0,0 0 0,1 0 0,-1 1 0,0-1 0,4-1 0,4 1 0,-1 0 0,0-1 0,0 0 0,0 0 0,0-1 0,-1 0 0,11-4 0,-8 0 0,-1 1 0,0-2 0,0 1 0,0-2 0,-1 1 0,0-1 0,-1-1 0,0 1 0,0-1 0,-1-1 0,0 1 0,0-1 0,4-11 0,-4 9 0,-1 0 0,-1-1 0,0 1 0,0-1 0,-2 0 0,1 0 0,-2-1 0,1 1 0,-2-1 0,0 1 0,-1-18 0,-12 44 0,7-2 0,0 1 0,1-1 0,0 1 0,1 0 0,0 0 0,1 0 0,0 0 0,1 1 0,1-1 0,-1 0 0,4 18 0,-3-27 0,1-1 0,-1 1 0,1-1 0,0 1 0,0-1 0,0 1 0,1-1 0,-1 1 0,0-1 0,1 0 0,0 0 0,-1 0 0,1 0 0,0 0 0,0 0 0,0 0 0,0 0 0,1-1 0,-1 1 0,0-1 0,1 0 0,-1 0 0,1 0 0,-1 0 0,1 0 0,0 0 0,-1-1 0,1 1 0,0-1 0,-1 0 0,1 0 0,5 0 0,-1 0 0,1 0 0,0-1 0,-1 1 0,1-2 0,-1 1 0,1-1 0,-1 0 0,0-1 0,0 1 0,13-8 0,-3-3 0,0-1 0,-1 0 0,0-1 0,-1-1 0,-1-1 0,0 0 0,-1 0 0,17-33 0,-31 88 0,1-36 0,-4 14 0,1 0 0,0 1 0,2-1 0,0 1 0,2 28 0,0-43 0,-1 0 0,0 0 0,1 0 0,0-1 0,-1 1 0,1 0 0,0 0 0,0-1 0,0 1 0,0-1 0,0 1 0,1-1 0,-1 0 0,0 1 0,0-1 0,1 0 0,-1 0 0,1 0 0,0 0 0,-1 0 0,1 0 0,0 0 0,-1 0 0,1-1 0,0 1 0,0-1 0,-1 1 0,1-1 0,0 0 0,0 0 0,0 0 0,0 0 0,0 0 0,-1 0 0,1 0 0,0 0 0,0-1 0,0 1 0,0-1 0,-1 0 0,3 0 0,3-1 0,0 0 0,0-1 0,0 0 0,0 0 0,0 0 0,-1-1 0,0 0 0,0-1 0,6-4 0,4-9 0,-2 0 0,0-2 0,-1 1 0,0-2 0,-2 1 0,-1-2 0,0 1 0,11-40 0,-24 71-32,-2 7-371,0 0 1,2 1-1,0-1 1,1 1-1,0 21 0,2-35 262,0 0-1,0 0 0,1 0 0,-1 0 1,1 0-1,0 0 0,0-1 0,0 1 0,1 0 1,-1 0-1,1-1 0,0 1 0,0-1 0,0 0 1,1 1-1,-1-1 0,1 0 0,-1-1 0,1 1 1,0 0-1,0-1 0,1 1 0,-1-1 0,0 0 1,1 0-1,-1 0 0,1-1 0,0 1 0,-1-1 1,1 0-1,0 0 0,4 0 0,37 2-7070,7-5-101</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8.979"/>
    </inkml:context>
    <inkml:brush xml:id="br0">
      <inkml:brushProperty name="width" value="0.025" units="cm"/>
      <inkml:brushProperty name="height" value="0.025" units="cm"/>
    </inkml:brush>
  </inkml:definitions>
  <inkml:trace contextRef="#ctx0" brushRef="#br0">228 1 22581,'-10'0'4741,"-4"0"-4119,0 1 0,0 0 0,0 1 0,0 0-1,-24 8 1,30-7-499,1-1-1,0 2 1,-1-1-1,1 1 0,0 0 1,1 0-1,-1 0 1,1 1-1,0 0 0,0 1 1,0 0-1,1-1 1,-8 11-1,12-14-122,0-1 0,0 1 0,0-1 0,0 1 0,0 0 0,0 0 0,1-1 0,-1 1 0,0 0 0,1 0 0,0 0 0,-1 0 0,1 0 0,0 0 0,0 0 0,0 0 0,0 0 0,0-1 0,1 1 0,-1 0 0,0 0 0,2 3 0,0-2 0,-1-1 0,1 0 0,0 0 0,-1 0 0,1-1 0,0 1 0,0 0 0,1-1 0,-1 1 0,0-1 0,0 0 0,1 0 0,-1 0 0,5 2 0,9 1 0,1 0 0,-1-2 0,1 0 0,18 1 0,-29-3 0,66 1-904,-40-2-109,55 7-1,-86-6 1040,0 0 0,0 0 0,0 0 0,0 0-1,0 0 1,0 0 0,0 0 0,0 1 0,0-1 0,0 0 0,0 0-1,0 1 1,0-1 0,0 1 0,-1-1 0,1 1 0,0-1-1,0 1 1,0 0 0,0-1 0,-1 1 0,1 0 0,0-1-1,-1 1 1,1 0 0,-1 0 0,1 0 0,-1 0 0,1 0 0,-1 0-1,1-1 1,-1 1 0,0 0 0,1 0 0,-1 0 0,0 0-1,0 0 1,0 0 0,0 0 0,0 1 0,0-1 0,0 0-1,0 0 1,0 0 0,-1 0 0,1 0 0,0-1 0,-1 1 0,1 0-1,-1 0 1,1 0 0,-1 0 0,1 0 0,-2 1 0,-1 3 189,-2 1 1,1-1-1,0 0 1,-1 0 0,0 0-1,-9 7 1,1-2-216,-1-1 0,0-1 0,0 0 0,0-1 0,-1 0 0,0-1 0,-1-1 0,1 0 0,-1-1 0,0-1 0,-22 2 0,38-5-23,-1 0-1,0 0 1,0-1-1,0 1 1,1 0 0,-1 0-1,0-1 1,0 1 0,1 0-1,-1-1 1,0 1-1,1-1 1,-1 1 0,1-1-1,-1 1 1,0-1-1,1 0 1,-1 1 0,1-1-1,0 0 1,-1 1 0,1-1-1,-1 0 1,1 1-1,0-1 1,0 0 0,-1 0-1,1 0 1,0 1-1,0-1 1,0 0 0,0 0-1,0 0 1,0 1 0,0-1-1,0 0 1,0 0-1,0 0 1,0 1 0,1-1-1,-1 0 1,0 0-1,1 1 1,-1-1 0,1-1-1,16-40-4334,8-1-4376,7-10-4708</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9.371"/>
    </inkml:context>
    <inkml:brush xml:id="br0">
      <inkml:brushProperty name="width" value="0.025" units="cm"/>
      <inkml:brushProperty name="height" value="0.025" units="cm"/>
    </inkml:brush>
  </inkml:definitions>
  <inkml:trace contextRef="#ctx0" brushRef="#br0">70 1 19667,'0'0'13100,"-5"78"-13100,-5-31 0,2 7 0,-2 4 0,2 2 0,1-2 0,0-1 0,3-7 0,2-8-4388,2-11-5253</inkml:trace>
  <inkml:trace contextRef="#ctx0" brushRef="#br0" timeOffset="1">33 696 9897,'0'0'17585,"-29"53"-13197,26-35-3491,3-5-897,0 0 0,8-2 0,9-4 0,7-5 0,-1-2-3908,3-2-15086</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8.803"/>
    </inkml:context>
    <inkml:brush xml:id="br0">
      <inkml:brushProperty name="width" value="0.025" units="cm"/>
      <inkml:brushProperty name="height" value="0.025" units="cm"/>
    </inkml:brush>
  </inkml:definitions>
  <inkml:trace contextRef="#ctx0" brushRef="#br0">0 113 19154,'0'0'6524,"4"8"-4432,1 7-1612,0 0 0,-2 0-1,0 1 1,0-1 0,-2 1-1,0-1 1,-2 32 0,4 46 679,-3-90-1159,0 0 0,1 0 0,-1 0 0,0 0 0,1 0 0,0 0 0,0 0 0,0-1 0,0 1 0,0 0 0,1-1 0,-1 1 0,1 0 0,0-1 0,-1 0 0,1 1 0,0-1 0,1 0 0,2 2 0,-3-2 0,1-1 0,-1-1 0,1 1 0,0 0 0,-1-1 0,1 1 0,-1-1 0,1 0 0,0 1 0,-1-1 0,1-1 0,0 1 0,-1 0 0,1-1 0,0 1 0,-1-1 0,4-1 0,7-3 0,0-1 0,-1-1 0,0 0 0,0-1 0,-1 0 0,19-17 0,-2-2 0,0-2 0,-2-1 0,-2 0 0,-1-2 0,-1-1 0,-1-1 0,-2-1 0,26-67 0,-43 95-1114,-11 28-1734,-27 59-7486,27-63 992</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9.255"/>
    </inkml:context>
    <inkml:brush xml:id="br0">
      <inkml:brushProperty name="width" value="0.025" units="cm"/>
      <inkml:brushProperty name="height" value="0.025" units="cm"/>
    </inkml:brush>
  </inkml:definitions>
  <inkml:trace contextRef="#ctx0" brushRef="#br0">75 203 17649,'0'0'11226,"1"-12"-7943,3-12-2656,6-81-645,-10 104 18,0 0 0,0 1 0,0-1 0,0 0 0,0 0 0,0 0 0,0 0 0,0 0 0,0 1 0,-1-1 0,1 0 0,0 0 0,-1 0 0,1 1 0,-1-1 0,1 0 0,-1 1 0,1-1 0,-1 0 0,1 1 0,-1-1 0,0 0 0,1 1 0,-1-1 0,0 1 0,1-1 0,-1 1 0,0 0 0,0-1 0,1 1 0,-1 0 0,0 0 0,0-1 0,0 1 0,0 0 0,0 0 0,1 0 0,-1 0 0,0 0 0,0 0 0,0 0 0,0 0 0,0 0 0,0 1 0,-2-1 0,1 1 0,-1 0 0,1-1 0,-1 1 0,1 0 0,-1 0 0,1 1 0,0-1 0,0 0 0,-1 1 0,1 0 0,0-1 0,0 1 0,-1 2 0,-1 1 0,1 0 0,0 0 0,0 0 0,0 1 0,1-1 0,-1 1 0,1-1 0,1 1 0,-1 0 0,1 0 0,-1 6 0,2-9 0,0-1 0,0 0 0,1 0 0,-1 1 0,0-1 0,1 0 0,-1 0 0,1 1 0,0-1 0,0 0 0,-1 0 0,1 0 0,1 0 0,-1 0 0,0 0 0,0-1 0,1 1 0,-1 0 0,1-1 0,0 1 0,-1-1 0,1 1 0,0-1 0,0 0 0,0 1 0,0-1 0,0 0 0,0-1 0,0 1 0,0 0 0,3 0 0,21 4 0,-1-1 0,1-1 0,0-2 0,51-2 0,-16-1 0,-56 2 0,0 0 0,0 0 0,0 0 0,0-1 0,0 0 0,0 0 0,0 0 0,0-1 0,-1 1 0,1-1 0,0-1 0,-1 1 0,7-5 0,-9 5 0,0 0 0,0 0 0,0 0 0,-1-1 0,1 1 0,-1-1 0,1 1 0,-1-1 0,0 1 0,0-1 0,0 0 0,0 0 0,0 1 0,-1-1 0,0 0 0,1 0 0,-1 0 0,0 0 0,0 0 0,0 0 0,-1 1 0,1-1 0,-1 0 0,0 0 0,-1-4 0,-3-4 0,0 1 0,-1-1 0,0 1 0,0 1 0,-1-1 0,-1 1 0,1 1 0,-1-1 0,-11-7 0,53 37-2773,-17-15 349,0-1-1,0 0 1,0-1 0,22 3 0,12-2-1099</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6.743"/>
    </inkml:context>
    <inkml:brush xml:id="br0">
      <inkml:brushProperty name="width" value="0.025" units="cm"/>
      <inkml:brushProperty name="height" value="0.025" units="cm"/>
    </inkml:brush>
  </inkml:definitions>
  <inkml:trace contextRef="#ctx0" brushRef="#br0">76 52 16816,'0'0'3262,"3"-10"362,8-25 1894,-9 28-3018,-9 32-1453,-56 215-1047,55-201 0,2 1 0,1 1 0,3-1 0,2 47 0,1-81-142,-1 0 0,1 0 0,0 0 0,1 0 0,-1 0 0,1 0 0,0-1 0,1 1-1,-1-1 1,1 1 0,0-1 0,1 0 0,-1 0 0,6 5 0,-5-6-184,0-1 0,0 1 0,1-1 0,-1 0 0,1-1 0,0 1 0,-1-1 0,1 0 0,0 0 0,1 0 0,-1-1 0,0 0 0,0 0 0,1 0 0,-1-1 0,0 1 0,1-1-1,-1-1 1,0 1 0,1-1 0,-1 0 0,0 0 0,1 0 0,8-5 0,27-14-8834</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9.612"/>
    </inkml:context>
    <inkml:brush xml:id="br0">
      <inkml:brushProperty name="width" value="0.025" units="cm"/>
      <inkml:brushProperty name="height" value="0.025" units="cm"/>
    </inkml:brush>
  </inkml:definitions>
  <inkml:trace contextRef="#ctx0" brushRef="#br0">198 21 12075,'0'0'16496,"-8"-4"-14323,2 1-2013,1 1 0,-1 0 0,0 0 0,0 0 0,0 0 0,0 1 0,0 0 0,-8 0 0,12 1-144,-1 0 1,1 0 0,0 0-1,0 1 1,0-1 0,0 0-1,0 1 1,0 0 0,0-1-1,0 1 1,1 0 0,-1 0-1,0 0 1,0 0 0,1 1-1,-1-1 1,0 0 0,1 1-1,-1-1 1,1 1 0,0-1-1,0 1 1,-1 0 0,1-1-1,0 1 1,0 0 0,1 0-1,-1 0 1,0 0 0,1 0-1,-1 0 1,1 0 0,-1 0-1,1 4 1,-1 1-18,1 0 0,0 0 0,1 0 0,0 0 0,0 0 0,0 0 0,1 0 0,0-1 0,0 1 0,1 0 0,-1-1 0,1 0 1,1 1-1,0-1 0,-1-1 0,2 1 0,4 5 0,12 13-18,2-2 0,40 33 0,1 0-40,-58-49 62,0 1 0,-1-1 1,0 1-1,0 0 1,0 0-1,-1 0 0,0 1 1,4 11-1,-7-17 0,-1 0 0,1 0 0,-1 0-1,1 0 1,-1 0 0,0 0 0,0 1-1,0-1 1,0 0 0,0 0 0,0 0 0,-1 0-1,1 1 1,-1-1 0,1 0 0,-1 0-1,0 0 1,0 0 0,0 0 0,0 0 0,0-1-1,-1 1 1,1 0 0,0 0 0,-1-1-1,1 1 1,-1-1 0,0 1 0,1-1 0,-1 0-1,0 0 1,0 0 0,0 0 0,0 0-1,0 0 1,-4 1 0,-4 2-3,-1-1 0,1-1 0,-1 1 0,0-2 0,0 1 0,0-2 0,0 1 0,1-1 0,-1-1 0,0 0 0,0-1 0,0 0 0,1 0 0,-12-5 0,14 4 0,0 0 0,-1-1 0,1 0 0,1 0 0,-1 0 0,0-1 0,1-1 0,0 1 0,0-1 0,1 0 0,0-1 0,0 0 0,0 0 0,1 0 0,0 0 0,0-1 0,-5-12 0,9 16-67,0 0 0,0 0 0,0 0 0,0 0 0,0 0 0,1 0 0,0 0 0,0 0 0,0 0 0,1 0 0,-1 0 0,1 0 0,0 0 0,0 0 0,0 0 0,0 0 0,1 0 0,0 1 0,0-1 0,0 1 0,0-1 0,0 1 0,1 0 0,-1-1 0,1 1 0,0 1 0,0-1 0,0 0 0,7-4 0,9-6-805,0 1-1,1 1 1,1 0-1,22-8 0,-32 15 397,47-19-5316,1 3-1746</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0.405"/>
    </inkml:context>
    <inkml:brush xml:id="br0">
      <inkml:brushProperty name="width" value="0.025" units="cm"/>
      <inkml:brushProperty name="height" value="0.025" units="cm"/>
    </inkml:brush>
  </inkml:definitions>
  <inkml:trace contextRef="#ctx0" brushRef="#br0">114 26 13645,'0'0'16031,"-11"-5"-14584,-34-15-609,43 20-822,0-1 0,1 1 1,-1 0-1,0 0 0,0 0 0,0 0 0,0 1 1,0-1-1,1 0 0,-1 1 0,0-1 0,0 1 1,1 0-1,-1 0 0,0-1 0,1 1 0,-1 0 1,0 0-1,1 1 0,0-1 0,-1 0 0,1 0 1,0 1-1,-1-1 0,1 1 0,0-1 0,0 1 1,0-1-1,0 1 0,1 0 0,-1-1 1,0 1-1,1 0 0,-1 2 0,-1 0 1,1 0 0,0 0 0,0 0 0,0 0 0,0 0 0,1 0 1,0 0-1,-1 0 0,2 0 0,-1 0 0,0 0 0,1 0 0,1 7 0,0-8-17,0-1 0,1 1 0,-1-1 0,0 0 0,1 0 0,-1 0 0,1 0 0,-1 0 0,1 0 0,0-1 0,0 1 0,0-1 0,0 0 0,0 0 0,0 0 0,1 0 0,-1-1 0,0 1 0,6 0 0,67-1 0,-69 0 0,9-3 0,0 1 0,0-2 0,0 0 0,-1-1 0,1-1 0,-1 0 0,23-13 0,25-11 0,-63 30 0,1 0 0,0 0 0,0-1 0,-1 1 0,1 0 0,0 0 0,0 0 0,-1 0 0,1 0 0,0 0 0,0 0 0,-1 0 0,1 0 0,0 1 0,0-1 0,-1 0 0,1 0 0,0 1 0,0-1 0,-1 0 0,1 1 0,-1-1 0,1 1 0,0-1 0,-1 1 0,1-1 0,-1 1 0,1-1 0,-1 1 0,1-1 0,-1 1 0,1 0 0,-1-1 0,0 1 0,1 0 0,-1 0 0,1 1 0,0-1 0,-1 0 0,1 0 0,0 0 0,0 0 0,0 1 0,0-1 0,0 0 0,0-1 0,0 1 0,0 0 0,1 0 0,-1 0 0,0-1 0,0 1 0,1-1 0,-1 1 0,3 0 0,6 0-471,-1-1 0,1 0 1,0-1-1,-1 0 0,1 0 0,-1-1 0,1 0 0,-1-1 1,0 0-1,0-1 0,0 0 0,0 0 0,-1 0 1,1-1-1,9-8 0,36-18-991,-59 54 3394,-4 2-1009,2-1-1,1 1 0,1 0 0,-3 34 0,6-14-1001,6 72 0,-4-114 23,1 1 0,-1 0 0,0-1 1,0 1-1,-1 0 0,1-1 0,-1 1 1,1-1-1,-1 1 0,0-1 0,0 1 1,-1-1-1,1 1 0,-1-1 1,0 0-1,0 0 0,0 0 0,0 0 1,-4 5-1,1-5 197,1-1 0,0 1 0,-1 0 0,1-1 0,-1 0 0,0 0 0,1-1 0,-1 1 0,0-1 0,0 0 0,0 0 0,0-1 0,-9 1 0,11-1-105,0 0-1,0 1 1,1-1 0,-1-1 0,0 1-1,1 0 1,-1-1 0,0 1 0,1-1-1,-1 0 1,0 1 0,1-1 0,0-1-1,-1 1 1,1 0 0,-1-1 0,1 1-1,0-1 1,0 0 0,0 1-1,0-1 1,0 0 0,0 0 0,1 0-1,-1-1 1,1 1 0,-1 0 0,1-1-1,0 1 1,0-1 0,0 1 0,0-1-1,0 1 1,1-1 0,-1 0-1,1 1 1,-1-1 0,1 0 0,0 0-1,0 1 1,1-1 0,-1 0 0,0 1-1,1-1 1,0 0 0,-1 1 0,1-1-1,1-2 1,1-1-36,0 0 0,0-1 0,0 1 0,1 1 0,-1-1 0,1 0 0,1 1 0,-1 0 0,9-7 0,54-43 0,-40 33 0,1 1 0,-2-2 0,0 0 0,-2-2 0,38-49 0,-56 58-1285,-17 17-1350,1 0 971,10-14-20138</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1.398"/>
    </inkml:context>
    <inkml:brush xml:id="br0">
      <inkml:brushProperty name="width" value="0.025" units="cm"/>
      <inkml:brushProperty name="height" value="0.025" units="cm"/>
    </inkml:brush>
  </inkml:definitions>
  <inkml:trace contextRef="#ctx0" brushRef="#br0">3 87 10954,'-1'-2'11692,"4"-5"-6242,15-20-5881,-14 21 1956,-2 3-1393,0 0 0,0-1 0,0 1 0,-1 0 0,1-1 0,-1 0 0,0 1 0,0-1 0,0 0 0,0-5 0,-23 34-180,18-19 199,1 0-1,1 0 0,-1 1 0,1-1 1,0 1-1,1-1 0,-1 1 1,1 0-1,1 0 0,-1-1 1,1 1-1,1 8 0,0-13-141,0-1-1,0 0 0,1 0 1,-1 0-1,0 0 0,1 0 1,-1 0-1,1 0 1,-1 0-1,1 0 0,-1-1 1,1 1-1,0 0 0,-1-1 1,1 0-1,0 1 1,-1-1-1,1 0 0,0 0 1,0 0-1,-1 0 1,1 0-1,0 0 0,2-1 1,48-5 0,-31 0-9,-1-1 0,0 0 0,30-17 0,-30 14 0,1 1 0,42-14 0,-62 23 0,0 0 0,0 0 0,0-1 0,-1 1 0,1 0 0,0 0 0,0 0 0,0 0 0,0 0 0,0 0 0,0 0 0,0 0 0,0 1 0,0-1 0,0 0 0,0 1 0,0-1 0,0 0 0,0 1 0,-1-1 0,1 1 0,0-1 0,0 1 0,0 0 0,-1-1 0,1 1 0,0 0 0,-1-1 0,1 1 0,-1 0 0,1 0 0,-1 0 0,1 0 0,-1-1 0,1 1 0,-1 0 0,0 0 0,1 0 0,-1 0 0,0 0 0,0 0 0,0 0 0,0 0 0,0 1 0,-4 57 0,1-31 0,3-27 0,0-1 0,0 1 0,0-1 0,0 0 0,1 1 0,-1-1 0,0 1 0,0-1 0,1 0 0,-1 1 0,0-1 0,0 0 0,1 1 0,-1-1 0,0 0 0,1 1 0,-1-1 0,0 0 0,1 0 0,-1 1 0,1-1 0,-1 0 0,0 0 0,1 0 0,-1 0 0,1 0 0,-1 1 0,1-1 0,-1 0 0,0 0 0,1 0 0,-1 0 0,1 0 0,-1 0 0,1 0 0,-1-1 0,1 1 0,13-2 0,-9 0-278,0 0 0,-1 0 0,1 0 0,-1-1 0,0 1 0,0-1 0,6-5 1,24-26-7280,-14 10-5501</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1.768"/>
    </inkml:context>
    <inkml:brush xml:id="br0">
      <inkml:brushProperty name="width" value="0.025" units="cm"/>
      <inkml:brushProperty name="height" value="0.025" units="cm"/>
    </inkml:brush>
  </inkml:definitions>
  <inkml:trace contextRef="#ctx0" brushRef="#br0">38 1 14798,'0'0'16586,"-5"11"-15390,-1 2-1172,1 1-1,0-1 0,1 1 1,1 0-1,0 1 0,1-1 1,-1 19-1,3-10-23,-1-10 0,0 1 0,1-1 0,1 1 0,0 0 0,1-1 0,0 0 0,1 1 0,0-1 0,1 0 0,1 0 0,7 13 0,-11-24 0,1 0 0,-1-1 0,1 1 0,-1 0 0,1-1 0,-1 0 0,1 1 0,0-1 0,0 0 0,0 0 0,0 0 0,0 0 0,0 0 0,0 0 0,0-1 0,0 1 0,0-1 0,1 0 0,-1 1 0,0-1 0,0 0 0,0 0 0,1 0 0,-1 0 0,0-1 0,0 1 0,0-1 0,0 1 0,1-1 0,-1 0 0,0 0 0,0 0 0,0 0 0,-1 0 0,1 0 0,0 0 0,2-3 0,9-5 0,1-1 0,-2 0 0,21-21 0,-26 24 0,-7 6 0,0 1 0,0 0 0,0 0 0,0 0 0,0-1 0,0 1 0,0 0 0,0 0 0,0 0 0,1-1 0,-1 1 0,0 0 0,0 0 0,0 0 0,0 0 0,0-1 0,1 1 0,-1 0 0,0 0 0,0 0 0,0 0 0,1 0 0,-1 0 0,0 0 0,0 0 0,1-1 0,-1 1 0,0 0 0,0 0 0,0 0 0,1 0 0,-1 0 0,0 0 0,0 0 0,1 0 0,-1 0 0,0 1 0,0-1 0,0 0 0,1 0 0,-1 0 0,0 0 0,0 0 0,0 0 0,1 0 0,-1 1 0,-1 13 0,-14 32 0,10-32 0,2-3 0,1 1 0,0-1 0,1 1 0,0 16 0,1-28 4,0 1 0,0-1 0,1 1 0,-1-1 0,0 0 0,0 1 0,0-1 0,0 1 0,1-1 0,-1 0 0,0 1 0,1-1 0,-1 0 0,0 1 0,1-1 0,-1 0 0,0 1 0,1-1 0,-1 0 0,0 0 0,1 0-1,-1 1 1,1-1 0,-1 0 0,0 0 0,1 0 0,-1 0 0,1 0 0,-1 0 0,1 0 0,-1 0 0,1 0 0,-1 0 0,0 0 0,1 0 0,-1 0 0,1 0 0,-1 0 0,1 0 0,-1 0 0,0 0 0,1-1 0,-1 1 0,1 0 0,-1 0 0,0-1 0,1 1 0,-1 0 0,1-1 0,22-13-998,-3-8-3752,0-8-3870</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2.594"/>
    </inkml:context>
    <inkml:brush xml:id="br0">
      <inkml:brushProperty name="width" value="0.025" units="cm"/>
      <inkml:brushProperty name="height" value="0.025" units="cm"/>
    </inkml:brush>
  </inkml:definitions>
  <inkml:trace contextRef="#ctx0" brushRef="#br0">39 366 17040,'0'0'14723,"10"1"-13794,-3-1-919,-1-1-1,1 1 0,0-1 1,0-1-1,-1 1 0,1-1 1,-1 0-1,0 0 0,7-4 1,-10 5-11,-1 0 1,0-1-1,0 1 1,0 0-1,0-1 0,0 1 1,0-1-1,0 1 1,0-1-1,-1 0 1,1 0-1,-1 0 1,1 0-1,-1 0 1,0 0-1,0-1 1,0 1-1,0 0 1,0 0-1,0-1 0,-1 1 1,1-1-1,-1 1 1,0-1-1,1 1 1,-1 0-1,0-1 1,-1 1-1,1-1 1,0 1-1,-1-1 1,1 1-1,-1-1 1,-1-2-1,1 4 1,1-1 0,-1 1 0,0-1 0,0 1 0,0 0 0,0-1 0,0 1 0,0 0 0,0 0 0,0 0 0,0 0 0,0 0 0,-1 0 0,1 0 0,-1 0 0,1 1 0,0-1 0,-1 0 0,1 1 0,-1-1 0,1 1 0,-1 0 0,0-1 0,1 1 0,-1 0 0,1 0 0,-1 0 0,1 0 0,-1 0 0,0 0 0,1 1 0,-1-1 0,1 0 0,-1 1 0,-2 1 0,-1-1 0,1 1 0,-1 0 0,1 0 0,0 0 0,0 0 0,0 1 0,0-1 0,0 1 0,0 0 0,-5 7 0,2-2 0,1 1 0,1 0 0,0 1 0,0-1 0,1 1 0,0 0 0,0 0 0,1 1 0,1-1 0,0 1 0,0-1 0,1 1 0,0 0 0,1-1 0,2 15 0,-2-22 0,0 0 0,1-1 0,-1 1 0,1 0 0,0-1 0,0 1 0,0-1 0,0 1 0,0-1 0,1 1 0,-1-1 0,1 0 0,0 0 0,-1 1 0,1-1 0,0-1 0,0 1 0,0 0 0,5 3 0,-3-3 0,1 0 0,-1-1 0,1 1 0,-1-1 0,1 1 0,0-1 0,0-1 0,-1 1 0,1-1 0,8 0 0,-2-1 0,0 0 0,0 0 0,0-2 0,0 1 0,-1-1 0,1-1 0,-1 0 0,0 0 0,13-8 0,-11 4 0,-1-1 0,0 0 0,0-1 0,-1 0 0,0 0 0,-1-1 0,-1 0 0,1-1 0,-2 1 0,1-2 0,-2 1 0,0-1 0,0 0 0,-1 0 0,4-19 0,-9 32 0,0 0 0,-1 0 0,1 0 0,0 0 0,0 1 0,-1-1 0,1 0 0,0 0 0,0 0 0,-1 0 0,1 0 0,0 0 0,0 0 0,-1 0 0,1 0 0,0 0 0,-1 0 0,1 0 0,0 0 0,0 0 0,-1 0 0,1 0 0,0 0 0,-1 0 0,1 0 0,0 0 0,0-1 0,-1 1 0,1 0 0,0 0 0,0 0 0,-1 0 0,1 0 0,0-1 0,0 1 0,0 0 0,-1 0 0,1-1 0,0 1 0,0 0 0,0 0 0,0-1 0,0 1 0,0 0 0,-1 0 0,1-1 0,0 1 0,0 0 0,0 0 0,0-1 0,0 1 0,0 0 0,0-1 0,0 1 0,-9 11 0,1 0 0,0 1 0,0 0 0,1 0 0,1 1 0,0-1 0,1 1 0,0 1 0,1-1 0,1 1 0,0-1 0,1 1 0,0 0 0,1 0 0,1 19 0,0-32 0,0 0 0,0 1 0,0-1 0,0 0 0,1 0 0,-1 0 0,0 1 0,1-1 0,-1 0 0,1 0 0,-1 0 0,1 0 0,0 0 0,-1 0 0,1 0 0,0 0 0,0 0 0,-1 0 0,1-1 0,0 1 0,0 0 0,0 0 0,0-1 0,0 1 0,0-1 0,0 1 0,1-1 0,-1 1 0,0-1 0,0 0 0,0 1 0,0-1 0,0 0 0,1 0 0,-1 0 0,0 0 0,0 0 0,1 0 0,-1 0 0,0 0 0,0-1 0,0 1 0,2-1 0,1 0 0,1 0 0,0-1 0,0 0 0,0 0 0,-1 0 0,1 0 0,-1-1 0,1 1 0,4-6 0,9-10 0,-1-1 0,-1 0 0,0-2 0,-2 0 0,0 0 0,-2-1 0,0-1 0,17-48 0,-14 26 0,-2 0 0,-2-1 0,9-90 0,-20 136 0,0 0 0,0 0 0,0 0 0,0 0 0,0 0 0,-1 0 0,1 0 0,0 0 0,0 0 0,0 0 0,0 0 0,0 0 0,0 0 0,-1 0 0,1 0 0,0 0 0,0 0 0,0 0 0,0 0 0,0 0 0,0 0 0,0 0 0,0-1 0,0 1 0,-1 0 0,1 0 0,0 0 0,0 0 0,0 0 0,0 0 0,0 0 0,0 0 0,0-1 0,0 1 0,0 0 0,0 0 0,0 0 0,0 0 0,0 0 0,0 0 0,0 0 0,0-1 0,0 1 0,0 0 0,0 0 0,0 0 0,0 0 0,0 0 0,0 0 0,0 0 0,0-1 0,0 1 0,0 0 0,0 0 0,0 0 0,1 0 0,-10 14 0,-6 23 0,4-3 0,1 0 0,3 1 0,0 0 0,2 0 0,2 1 0,1-1 0,3 39 0,0-67 0,0 1 0,1-1 0,-1 0 0,2 1 0,3 9 0,-5-15 0,-1-1 0,1 1 0,0 0 0,-1 0 0,1-1 0,0 1 0,0-1 0,0 1 0,1-1 0,-1 1 0,0-1 0,1 1 0,-1-1 0,0 0 0,1 0 0,0 0 0,-1 0 0,1 0 0,0 0 0,-1 0 0,1-1 0,0 1 0,0-1 0,0 1 0,-1-1 0,4 1 0,-4-2 1,-1 0 0,1 1 1,0-1-1,-1 0 0,1 0 0,-1 1 0,1-1 1,-1 0-1,0 0 0,1 0 0,-1 0 0,0 0 0,1 0 1,-1 0-1,0 0 0,0 1 0,0-1 0,0 0 1,0 0-1,0 0 0,0 0 0,0 0 0,0 0 1,0 0-1,-1 0 0,1 0 0,-1-2 0,-8-30-167,0 17-168,-2 1 1,1 0 0,-2 1 0,0 0 0,0 1 0,-2 0 0,-20-15 0,12 8 1016,-30-32 1,52 52-649,1-1-1,0 1 0,0-1 0,0 1 1,0-1-1,-1 1 0,1 0 1,0-1-1,0 1 0,0 0 0,0 0 1,0 0-1,0 0 0,0 0 1,0 0-1,0 0 0,0 0 0,0 0 1,0 0-1,-1 0 0,1 1 1,0-1-1,0 0 0,0 1 1,1 0-1,37 5 505,-20-1-946,0 0 0,0-2-1,0-1 1,1 0 0,0-2 0,30-2-1,-49 2 136,0 0-1,0 0 0,-1-1 0,1 1 1,0 0-1,0-1 0,0 1 1,-1 0-1,1-1 0,0 1 1,-1-1-1,1 1 0,0-1 0,-1 0 1,1 1-1,0-1 0,-1 0 1,1 1-1,-1-1 0,0 0 1,1 0-1,-1 1 0,1-1 0,-1 0 1,0 0-1,0 0 0,1 0 1,-1 1-1,0-1 0,0 0 1,0 0-1,0 0 0,0 0 0,0 0 1,-1-1-1,2-20-8295</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2.933"/>
    </inkml:context>
    <inkml:brush xml:id="br0">
      <inkml:brushProperty name="width" value="0.025" units="cm"/>
      <inkml:brushProperty name="height" value="0.025" units="cm"/>
    </inkml:brush>
  </inkml:definitions>
  <inkml:trace contextRef="#ctx0" brushRef="#br0">0 0 15407,'0'0'14413,"72"34"-15149,-44-30-5414,4-3-14478</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1.682"/>
    </inkml:context>
    <inkml:brush xml:id="br0">
      <inkml:brushProperty name="width" value="0.025" units="cm"/>
      <inkml:brushProperty name="height" value="0.025" units="cm"/>
    </inkml:brush>
  </inkml:definitions>
  <inkml:trace contextRef="#ctx0" brushRef="#br0">7 0 12236,'0'0'13356,"-3"50"-11754,1-10-161,1 9-352,1 4-512,0-1-385,0-3-128,9-3-32,2-9 32,3-7-224,-3-9-705,-3-12-993,-1-9-2402,-5-7-2306,-2-20-8008</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2.011"/>
    </inkml:context>
    <inkml:brush xml:id="br0">
      <inkml:brushProperty name="width" value="0.025" units="cm"/>
      <inkml:brushProperty name="height" value="0.025" units="cm"/>
    </inkml:brush>
  </inkml:definitions>
  <inkml:trace contextRef="#ctx0" brushRef="#br0">0 58 17457,'0'0'11915,"83"-38"-10410,-36 34-127,7 1-866,3-2-512,2 2 0,-3-1 0,-8 4 0,-8 0-577,-10 0-1633,-15 7-768,-12 6-1154,-3 1-993,-18-2-4388</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2.350"/>
    </inkml:context>
    <inkml:brush xml:id="br0">
      <inkml:brushProperty name="width" value="0.025" units="cm"/>
      <inkml:brushProperty name="height" value="0.025" units="cm"/>
    </inkml:brush>
  </inkml:definitions>
  <inkml:trace contextRef="#ctx0" brushRef="#br0">42 0 17264,'0'0'8905,"55"30"-6375,-11-30-672,7-5-769,4-6-769,-1 2-288,-8 4-416,-13 5-1506,-12 0-2114,-18 5-1633,-3 8-1602</inkml:trace>
  <inkml:trace contextRef="#ctx0" brushRef="#br0" timeOffset="1">21 268 8584,'0'0'10346,"-21"52"-7367,34-47-961,20-5-129,10 0-223,12-9-673,4-4-641,-1 0-320,-3 0-2402,-9-1-4581,-7-2-9288</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2.709"/>
    </inkml:context>
    <inkml:brush xml:id="br0">
      <inkml:brushProperty name="width" value="0.025" units="cm"/>
      <inkml:brushProperty name="height" value="0.025" units="cm"/>
    </inkml:brush>
  </inkml:definitions>
  <inkml:trace contextRef="#ctx0" brushRef="#br0">9 1 14414,'0'0'12358,"-2"10"-10164,-1 6-1788,1-1 0,1 1 1,0 1-1,1-1 0,3 26 0,-2-38-366,-1 0 0,1-1 0,0 1 1,0-1-1,0 1 0,1-1 0,-1 1 0,1-1 0,0 0 0,0 1 0,0-1 0,0 0 1,0 0-1,1-1 0,-1 1 0,1 0 0,0-1 0,0 0 0,0 1 0,0-1 0,0 0 1,1-1-1,-1 1 0,0 0 0,1-1 0,-1 0 0,1 0 0,0 0 0,-1 0 1,1-1-1,0 1 0,-1-1 0,7 0 0,-4-1-40,1 1 0,0-1 0,-1 0 0,1-1 0,0 1 0,-1-1 0,0 0 0,1-1 0,-1 0 0,0 0 0,9-6 0,3-5 0,-1 1 0,20-22 0,-25 23 0,0 0 0,1 1 0,1 0 0,20-12 0,-33 23 0,-1-1 0,0 1 0,1 0 0,-1 0 0,1 0 0,-1-1 0,0 1 0,1 0 0,-1 0 0,1 0 0,-1 0 0,1 0 0,-1 0 0,0 0 0,1 0 0,-1 0 0,1 0 0,-1 0 0,1 0 0,-1 0 0,0 0 0,1 0 0,-1 1 0,1-1 0,-1 0 0,0 0 0,1 0 0,-1 1 0,1-1 0,-1 0 0,0 0 0,1 1 0,-1-1 0,1 1 0,5 19 0,-7 35 0,0-44 0,-1 14 0,1-16 0,0 1 0,0 0 0,1-1 0,1 1 0,2 15 0,-3-23 6,1-1-1,0 0 1,-1 0-1,1 0 1,0 0-1,0 0 1,0 0-1,0 0 1,0 0-1,0 0 1,0-1-1,0 1 1,0 0-1,0-1 1,1 1-1,-1 0 1,0-1-1,0 0 1,1 1-1,-1-1 1,0 0 0,0 1-1,1-1 1,-1 0-1,0 0 1,1 0-1,-1 0 1,3-1-1,-1 1-62,-1 0 0,1-1 0,0 1-1,-1-1 1,1 1 0,0-1 0,-1 0 0,1 0-1,-1 0 1,1 0 0,-1-1 0,0 1 0,4-3-1,7-17-3993,-1-7-4037</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9.412"/>
    </inkml:context>
    <inkml:brush xml:id="br0">
      <inkml:brushProperty name="width" value="0.025" units="cm"/>
      <inkml:brushProperty name="height" value="0.025" units="cm"/>
    </inkml:brush>
  </inkml:definitions>
  <inkml:trace contextRef="#ctx0" brushRef="#br0">1 1 11851,'1'12'464,"0"-1"-1,1 1 1,0-1-1,1 1 1,0-1-1,1 0 1,0 0-1,1 0 1,0-1-1,0 0 1,1 0-1,14 17 1,9 8-1003,67 63 0,-36-40 1004,14 28 9,-3 3 0,107 181 0,-106-154 222,121 150 0,-78-139-369,147 125 0,149 93-115,-341-288-171,573 515 1465,-613-542-1382,320 313 1696,23-32-4485,-371-310-463,-11-10-1901</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7.072"/>
    </inkml:context>
    <inkml:brush xml:id="br0">
      <inkml:brushProperty name="width" value="0.025" units="cm"/>
      <inkml:brushProperty name="height" value="0.025" units="cm"/>
    </inkml:brush>
  </inkml:definitions>
  <inkml:trace contextRef="#ctx0" brushRef="#br0">16 0 23638,'0'0'6759,"-16"61"-4805,16-23-1538,0 6-416,0 2 0,0-1 0,4-4 0,6-4 0,-2-8-1794,2-8-1985,-6-6-1282,-4-8 0</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3.146"/>
    </inkml:context>
    <inkml:brush xml:id="br0">
      <inkml:brushProperty name="width" value="0.025" units="cm"/>
      <inkml:brushProperty name="height" value="0.025" units="cm"/>
    </inkml:brush>
  </inkml:definitions>
  <inkml:trace contextRef="#ctx0" brushRef="#br0">1 183 13196,'0'0'8035,"12"-1"-4923,4-1-2433,1-2 1,-1 0-1,-1-1 1,1 0-1,-1-1 1,0-1-1,0-1 0,-1 0 1,0-1-1,19-15 1,-27 20-569,36-34 501,-40 36-597,0-1 0,0 1 0,0-1 0,-1 1 1,1-1-1,0 0 0,-1 0 0,0 0 0,0 0 0,0 0 0,0 0 1,0 0-1,-1 0 0,1-5 0,-1 8-15,0-1 0,0 1 0,0 0 0,0-1 0,0 1 0,0-1 0,0 1 0,0-1 0,0 1 0,-1-1 0,1 1 0,0 0 0,0-1 0,0 1 0,-1-1 0,1 1 0,0 0 0,-1-1 0,1 1 0,0 0 0,-1-1 0,1 1 0,0 0 0,-1 0 0,1-1 0,0 1 0,-1 0 0,1 0 0,-1 0 0,1 0 0,-1-1 0,0 1 0,-20 2 0,-19 14 0,23-5 0,1 0 0,0 1 0,-27 27 0,38-34 0,1 0 0,-1 0 0,1 1 0,0-1 0,0 1 0,0 0 0,1 0 0,0 0 0,0 1 0,1-1 0,0 1 0,0 0 0,0-1 0,-1 14 0,3-19 0,1 0 0,-1 0 0,0 0 0,0 0 0,1 0 0,-1 0 0,1 0 0,-1 0 0,1 0 0,-1 0 0,1 0 0,0 0 0,-1 0 0,1-1 0,0 1 0,0 0 0,0-1 0,-1 1 0,1 0 0,0-1 0,0 1 0,0-1 0,0 1 0,0-1 0,0 1 0,0-1 0,0 0 0,0 0 0,0 1 0,0-1 0,1 0 0,0 0 0,44 1 0,-32-1 0,232-18 0,-245 18 0,1 1 0,-1-1 0,1 0 0,-1 1 0,0-1 0,0 0 0,1 1 0,-1 0 0,0-1 0,0 1 0,0 0 0,1 0 0,-1-1 0,0 1 0,0 0 0,0 0 0,0 0 0,-1 0 0,1 0 0,1 2 0,-1-2 0,-1 0 0,1 0 0,0 0 0,-1 0 0,1 0 0,0 0 0,0 0 0,0-1 0,0 1 0,0 0 0,0-1 0,0 1 0,0 0 0,0-1 0,0 1 0,1-1 0,-1 0 0,0 1 0,2-1 0,-2-1 0,0 1 0,0-1 0,-1 0 0,1 0 0,0 0 0,-1 0 0,1 0 0,-1 0 0,1 0 0,-1 0 0,1 0 0,-1 0 0,0 0 0,1-1 0,-1 1 0,0 0 0,0 0 0,0 0 0,0 0 0,0 0 0,0-2 0,1-32 0,-1 31 0,-1-2 0,1-1 0,0 1 0,1-1 0,0 1 0,0-1 0,0 1 0,1 0 0,0 0 0,4-10 0,-4 12 0,1 1 0,0 0 0,-1-1 0,1 1 0,0 1 0,0-1 0,1 0 0,-1 1 0,0-1 0,1 1 0,0 0 0,-1 1 0,1-1 0,0 0 0,0 1 0,5-1 0,13-3-481,1 0 1,0 2-1,40 0 0,-24 1-1765,12-1-5917</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4.073"/>
    </inkml:context>
    <inkml:brush xml:id="br0">
      <inkml:brushProperty name="width" value="0.025" units="cm"/>
      <inkml:brushProperty name="height" value="0.025" units="cm"/>
    </inkml:brush>
  </inkml:definitions>
  <inkml:trace contextRef="#ctx0" brushRef="#br0">218 122 6118,'0'0'5530,"3"-9"-907,-3 8-4524,3-9 1757,0 0 1,0-1 0,-1 1 0,1-21-1,-3 29-1580,0 0-1,0 0 1,0 0-1,0 1 1,-1-1-1,1 0 1,0 0-1,-1 0 1,0 1-1,1-1 0,-1 0 1,0 1-1,0-1 1,0 1-1,0-1 1,0 1-1,-2-3 1,2 3-178,-1 1 0,0-1 0,0 0 0,1 0 0,-1 1 0,0-1 0,0 1-1,0-1 1,0 1 0,0 0 0,0 0 0,0 0 0,1 0 0,-1 0 0,0 0 0,0 1 0,0-1 0,0 0 0,0 1 0,0 0 0,-1 0 0,-4 2-98,2 0 0,-1 0 0,0 1 0,1 0 0,-1 0 0,1 0 0,0 0 0,1 1 0,-1 0 0,1 0 0,0 0 0,0 1 0,-4 7 0,3-6 0,1 1 0,0-1 0,0 1 0,1 0 0,0 1 0,1-1 0,-1 0 0,2 1 0,-3 15 0,5-23 0,-1 1 0,0-1 0,1 0 0,-1 1 0,0-1 0,1 0 0,-1 0 0,1 1 0,0-1 0,-1 0 0,1 0 0,0 0 0,0 0 0,0 0 0,0 0 0,0 0 0,0 0 0,0 0 0,0 0 0,0-1 0,0 1 0,1 0 0,-1-1 0,0 1 0,0-1 0,1 1 0,-1-1 0,0 0 0,1 1 0,-1-1 0,0 0 0,1 0 0,-1 0 0,0 0 0,3 0 0,60-5 0,-49 2 0,-11 3 0,0-1 0,1 1 0,-1-1 0,0 1 0,0 0 0,1 1 0,-1-1 0,0 1 0,0 0 0,0 0 0,0 0 0,0 1 0,0-1 0,0 1 0,0 0 0,0 0 0,-1 0 0,1 1 0,-1-1 0,0 1 0,0 0 0,5 5 0,-4-2 0,0 1 0,-1 0 0,1 0 0,-1 0 0,-1 0 0,1 0 0,-1 1 0,-1-1 0,1 1 0,-1 0 0,0 13 0,0-2 0,-2 1 0,0 0 0,-1-1 0,-1 0 0,-1 1 0,0-1 0,-2 0 0,-11 28 0,11-35 0,0 1 0,-1-1 0,0 0 0,-1 0 0,0-1 0,-1 0 0,0 0 0,-1-1 0,0 0 0,0-1 0,-1 0 0,-21 12 0,29-19 0,-1 0 0,1 0 0,0 0 0,-1-1 0,1 1 0,-1-1 0,1 0 0,-1 0 0,0 0 0,1-1 0,-1 1 0,0-1 0,0 0 0,1 0 0,-1 0 0,0 0 0,0-1 0,1 0 0,-1 1 0,-6-4 0,6 2 0,0-1 0,1 1 0,-1-1 0,1 0 0,0 0 0,0 0 0,0-1 0,0 1 0,1-1 0,-1 1 0,1-1 0,0 0 0,0 0 0,0 0 0,-1-5 0,-1-4 0,0 1 0,2-1 0,-1 0 0,2 1 0,0-1 0,0 0 0,1 0 0,1 0 0,0 0 0,1 0 0,4-16 0,-3 21-56,0 1-1,0-1 1,1 1 0,0 0-1,1 0 1,-1 1 0,1-1-1,1 1 1,-1 0 0,1 1-1,9-8 1,9-4-1148,48-27 0,-5 3-1889,-26 13-5368</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4.398"/>
    </inkml:context>
    <inkml:brush xml:id="br0">
      <inkml:brushProperty name="width" value="0.025" units="cm"/>
      <inkml:brushProperty name="height" value="0.025" units="cm"/>
    </inkml:brush>
  </inkml:definitions>
  <inkml:trace contextRef="#ctx0" brushRef="#br0">0 0 20820,'0'0'7975,"2"59"-6085,-2-36-577,0-1-544,3-3-769,2-2 0,6-4-96,0-6-1057,3-4-897,-4-3-1473,-1-2-1634,-2-18-1730</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4.742"/>
    </inkml:context>
    <inkml:brush xml:id="br0">
      <inkml:brushProperty name="width" value="0.025" units="cm"/>
      <inkml:brushProperty name="height" value="0.025" units="cm"/>
    </inkml:brush>
  </inkml:definitions>
  <inkml:trace contextRef="#ctx0" brushRef="#br0">7 365 15631,'0'0'6769,"7"9"-4164,-4-5-2394,0 0 1,0 0-1,0 0 0,1-1 0,-1 1 1,1-1-1,0 0 0,0 0 0,0 0 1,0 0-1,1-1 0,-1 0 1,1 0-1,0 0 0,-1 0 0,1-1 1,0 0-1,0 0 0,0 0 1,0-1-1,0 1 0,0-1 0,0 0 1,0-1-1,6 0 0,-4-1-140,-1 0 0,1-1 0,-1 1 0,1-1 0,-1-1 0,0 1-1,0-1 1,0 0 0,-1 0 0,1-1 0,-1 0 0,0 0 0,0 0 0,-1 0 0,0-1 0,0 0-1,0 0 1,0 0 0,-1 0 0,0 0 0,0-1 0,-1 1 0,0-1 0,0 0 0,-1 0 0,1 0-1,-1 0 1,-1 0 0,0 0 0,0 0 0,-1-8 0,1 14-71,0-1 0,0 1 0,-1 0 0,1 0 0,-1 0 0,1-1 0,-1 1 0,1 0 0,-1 0 0,0 0 0,1 0 0,-1 0 0,0 0 0,0 0 0,0 0 0,0 0 0,0 1 0,0-1 0,0 0 0,0 1 0,0-1 0,0 0 0,0 1 0,0-1 0,0 1 0,-1 0 0,1-1 0,0 1 0,0 0 0,-1 0 0,1 0 0,0 0 0,0 0 0,-1 0 0,1 0 0,0 0 0,0 0 0,-1 1 0,1-1 0,0 0 0,0 1 0,0-1 0,0 1 0,-2 1 0,-3 0 0,0 1 0,1-1 0,-1 2 0,1-1 0,0 0 0,0 1 0,-8 8 0,-3 8 0,0 0 0,-23 42 0,34-55 0,1 1 0,0 0 0,1 0 0,0 0 0,0 1 0,1-1 0,0 1 0,0-1 0,1 1 0,0 0 0,1 0 0,0 9 0,1-16 0,0 1 0,0-1 0,0 0 0,1 1 0,-1-1 0,1 0 0,-1 0 0,1 0 0,0 0 0,0 0 0,0-1 0,0 1 0,0 0 0,0-1 0,0 0 0,1 1 0,-1-1 0,0 0 0,1 0 0,-1 0 0,1-1 0,-1 1 0,1-1 0,-1 1 0,1-1 0,0 0 0,-1 0 0,4 0 0,8 1 0,-1-1 0,1 0 0,0-1 0,15-3 0,-24 3-229,1-1 1,-1 1-1,1-1 0,-1 0 1,0-1-1,0 1 0,0-1 0,0 0 1,0 0-1,7-7 0,-9 7-248,0 0 1,0 0-1,0-1 0,-1 1 0,1-1 0,-1 0 1,1 0-1,-1 0 0,-1 0 0,1 0 0,0-1 1,-1 1-1,0 0 0,1-5 0,-1-32-10579</inkml:trace>
  <inkml:trace contextRef="#ctx0" brushRef="#br0" timeOffset="1">1 1 19026,'0'0'8328,"88"41"-12684,-42-30-7303</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5.196"/>
    </inkml:context>
    <inkml:brush xml:id="br0">
      <inkml:brushProperty name="width" value="0.025" units="cm"/>
      <inkml:brushProperty name="height" value="0.025" units="cm"/>
    </inkml:brush>
  </inkml:definitions>
  <inkml:trace contextRef="#ctx0" brushRef="#br0">4 101 24727,'0'0'7800,"-1"11"-7576,-1 67-214,9 107 0,-1-115-11,-4 0-1,-11 129 1,14-315 1,-4 39 0,3-39 0,-2 31 0,18-122 0,-19 200-37,0-1 0,1 1 1,0 0-1,0 0 0,1 0 0,0 1 0,0-1 0,0 0 1,1 1-1,0 0 0,7-8 0,-9 12 19,1-1 0,0 1 0,0 0 0,0 0 0,0 0 0,1 0 0,-1 1 0,0-1 0,1 1 0,-1 0 0,1 0 0,-1 0 0,1 0 0,-1 1 0,1-1 0,0 1 0,-1 0 0,1 0 0,0 1 0,-1-1 0,1 1 0,-1-1 0,1 1 0,5 2 0,-6-2 32,1 0 0,-1 0 0,0 0 0,0 0 0,0 1-1,0-1 1,0 1 0,0 0 0,0 0 0,0 0-1,-1 0 1,1 0 0,-1 0 0,0 1 0,1-1-1,-1 1 1,0 0 0,0 0 0,-1-1 0,1 1-1,-1 0 1,1 1 0,-1-1 0,0 0 0,0 0-1,0 1 1,-1-1 0,1 0 0,-1 1 0,0-1-1,0 6 1,-1-2 16,0-1 0,-1 1 0,1 0 0,-2-1 0,1 1 0,-1-1 0,0 0 0,0 1 0,0-1 0,-1-1 0,0 1 0,0-1 0,-1 1 0,-7 6 0,-2 1-30,-1-1 0,-29 19 0,40-28 0,-1 0 0,0-1 0,0 1 0,0-1 0,0 0 0,0 0 0,-1 0 0,1-1 0,-1 0 0,1 0 0,-1 0 0,1-1 0,-1 0 0,-6 0 0,11 0-14,1-1 1,0 1-1,0-1 1,0 1-1,0-1 1,-1 1-1,1-1 1,0 1-1,0-1 1,0 1-1,0 0 1,0-1-1,0 1 1,0-1-1,0 1 1,1-1-1,-1 1 1,0-1-1,0 1 1,0-1-1,0 1 0,1 0 1,-1-1-1,0 1 1,0-1-1,1 1 1,-1 0-1,0-1 1,1 1-1,30-24-5753,-17 16 1589,14-11-6323</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5.834"/>
    </inkml:context>
    <inkml:brush xml:id="br0">
      <inkml:brushProperty name="width" value="0.025" units="cm"/>
      <inkml:brushProperty name="height" value="0.025" units="cm"/>
    </inkml:brush>
  </inkml:definitions>
  <inkml:trace contextRef="#ctx0" brushRef="#br0">61 34 17008,'0'0'10170,"-5"10"-7357,-4 8-2466,1 0 0,0 1 0,1 0 0,1 0 0,1 0 0,1 1 0,-4 35 0,8-44-347,0 40 0,0-50 0,0-1 0,0 1 0,0 0 0,0-1 0,0 1 0,0 0 0,0-1 0,0 1 0,0 0 0,0-1 0,0 1 0,0 0 0,0-1 0,1 1 0,-1 0 0,0-1 0,1 1 0,-1 0 0,0-1 0,1 1 0,-1-1 0,1 1 0,-1-1 0,1 1 0,-1-1 0,1 1 0,-1-1 0,1 1 0,-1-1 0,1 0 0,0 1 0,-1-1 0,1 0 0,0 0 0,-1 1 0,1-1 0,0 0 0,-1 0 0,1 0 0,0 0 0,-1 0 0,1 0 0,0 0 0,-1 0 0,1 0 0,0 0 0,-1 0 0,1 0 0,0-1 0,-1 1 0,1 0 0,1-1 0,0-1 0,0 0 0,0-1 0,1 1 0,-2-1 0,1 1 0,0-1 0,0 0 0,-1 1 0,1-1 0,-1 0 0,0 0 0,0 0 0,0 0 0,0-1 0,0-3 0,6-50 0,-6 42 0,1 7 0,-1-1 0,0 1 0,-1-1 0,0 1 0,0-1 0,-1 1 0,0-1 0,-1 1 0,-4-15 0,6 22 0,0 1 0,0-1 0,-1 1 0,1-1 0,0 1 0,0 0 0,0-1 0,-1 1 0,1 0 0,0-1 0,0 1 0,-1 0 0,1-1 0,0 1 0,-1 0 0,1-1 0,0 1 0,-1 0 0,1 0 0,0-1 0,-1 1 0,1 0 0,-1 0 0,1 0 0,-1 0 0,1 0 0,0-1 0,-1 1 0,1 0 0,-2 0 0,-2 13 0,4-10 0,-1 0 0,1 0 0,1 0 0,-1 0 0,0 0 0,1 0 0,-1 0 0,1 0 0,0 0 0,2 3 0,0-2 0,0-1 0,0 0 0,1 0 0,-1 0 0,1 0 0,0-1 0,0 0 0,0 1 0,0-1 0,0-1 0,0 1 0,1 0 0,-1-1 0,1 0 0,-1 0 0,1-1 0,-1 1 0,1-1 0,-1 0 0,1 0 0,-1 0 0,1-1 0,4-1 0,-1 1 0,0 0 0,0-1 0,0 0 0,0-1 0,-1 0 0,1 0 0,-1-1 0,1 1 0,-1-2 0,-1 1 0,1-1 0,7-6 0,-9 5 0,1 1 0,-1-1 0,0 0 0,-1-1 0,1 1 0,-1-1 0,-1 0 0,1 0 0,-1 0 0,0 0 0,-1 0 0,0-1 0,0 1 0,1-14 0,-2 21 0,-1 0 0,0 0 0,0 0 0,0 0 0,0 0 0,0-1 0,0 1 0,0 0 0,0 0 0,0 0 0,0 0 0,0 0 0,0-1 0,0 1 0,0 0 0,-1 0 0,1 0 0,0 0 0,0 0 0,0-1 0,0 1 0,0 0 0,0 0 0,0 0 0,0 0 0,0 0 0,0 0 0,-1 0 0,1-1 0,0 1 0,0 0 0,0 0 0,0 0 0,0 0 0,-1 0 0,1 0 0,0 0 0,0 0 0,0 0 0,0 0 0,0 0 0,-1 0 0,1 0 0,0 0 0,0 0 0,0 0 0,0 0 0,0 0 0,-1 0 0,1 0 0,0 0 0,0 0 0,0 0 0,0 0 0,0 0 0,-1 0 0,1 0 0,0 0 0,0 1 0,0-1 0,0 0 0,0 0 0,0 0 0,0 0 0,-1 0 0,1 1 0,-7 6 0,0 3 0,0 0 0,1 0 0,1 1 0,0 0 0,0 0 0,1 0 0,0 0 0,1 1 0,1 0 0,-1-1 0,2 1 0,0 0 0,0 0 0,1 0 0,1 0 0,1 13 0,-1-23 0,0 1 0,-1-1 0,1 1 0,0-1 0,0 1 0,0-1 0,0 0 0,1 1 0,-1-1 0,1 0 0,-1 0 0,1 0 0,0 0 0,0-1 0,0 1 0,0 0 0,0-1 0,0 1 0,0-1 0,0 0 0,1 1 0,-1-1 0,1 0 0,-1-1 0,0 1 0,1 0 0,0-1 0,-1 1 0,1-1 0,-1 0 0,1 0 0,-1 0 0,1 0 0,0 0 0,3-2 0,2 1 0,0 0 0,0-1 0,0 0 0,0-1 0,-1 1 0,1-2 0,-1 1 0,0-1 0,0 0 0,8-6 0,4-8 0,0-1 0,-2 0 0,-1-2 0,0 0 0,-1 0 0,-2-2 0,0 0 0,10-25 0,-37 108 0,8-43 0,1 0 0,1 1 0,1 0 0,0 0 0,1 0 0,1 0 0,2 29 0,-1-46-48,0 0 0,0 0 0,0 0-1,1 0 1,-1 0 0,0 0 0,0 0 0,0 0 0,1 0-1,-1 0 1,1-1 0,-1 1 0,1 0 0,-1 0 0,1 0 0,-1 0-1,1-1 1,0 1 0,-1 0 0,1-1 0,1 2 0,-1-2-93,0 0 0,0 0 0,-1 0 0,1 0 0,0 0 0,0 0 0,0 0 0,-1 0 0,1 0 1,0 0-1,0 0 0,-1-1 0,1 1 0,0 0 0,0-1 0,-1 1 0,1 0 0,0-1 0,-1 1 0,2-2 1,1 0-891,0-1 1,0 0-1,0 0 1,-1 0-1,1-1 1,-1 1-1,0 0 1,0-1 0,2-4-1,7-30-14883</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6.193"/>
    </inkml:context>
    <inkml:brush xml:id="br0">
      <inkml:brushProperty name="width" value="0.025" units="cm"/>
      <inkml:brushProperty name="height" value="0.025" units="cm"/>
    </inkml:brush>
  </inkml:definitions>
  <inkml:trace contextRef="#ctx0" brushRef="#br0">6 0 13004,'0'0'10186,"-5"54"-7592,7-34-1280,19 1-1058,6-1-576,5-3-2819,6-2-3332,-2-5-5412</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6.549"/>
    </inkml:context>
    <inkml:brush xml:id="br0">
      <inkml:brushProperty name="width" value="0.025" units="cm"/>
      <inkml:brushProperty name="height" value="0.025" units="cm"/>
    </inkml:brush>
  </inkml:definitions>
  <inkml:trace contextRef="#ctx0" brushRef="#br0">149 40 14734,'0'0'16202,"-11"2"-14611,10-2-1566,-3 0-18,0 1 0,1-1-1,-1 0 1,0 1 0,1 0-1,-1 0 1,1 0 0,-1 1 0,1-1-1,0 1 1,-1-1 0,1 1-1,0 0 1,0 0 0,0 1 0,1-1-1,-1 1 1,0-1 0,1 1-1,0 0 1,-1 0 0,1 0 0,0 0-1,1 0 1,-1 1 0,1-1-1,-1 0 1,1 1 0,0-1 0,0 1-1,0 4 1,1-6-36,0 0-1,0 0 1,0 0 0,0 0-1,0 0 1,1 0-1,-1 0 1,1 1 0,0-1-1,-1-1 1,1 1 0,0 0-1,0 0 1,0 0-1,1 0 1,-1-1 0,0 1-1,1 0 1,-1-1 0,1 1-1,-1-1 1,1 0-1,0 1 1,-1-1 0,1 0-1,4 2 1,5 1-288,1 1 0,-1-2 0,1 0 1,13 2-1,-18-4 200,0 0 1,0 1 0,1-1-1,-1 1 1,0 1 0,0-1-1,-1 1 1,1 0 0,-1 1 0,13 8-1,-18-11 144,0 1-1,0-1 1,0 1 0,0-1-1,0 1 1,0-1-1,0 1 1,0 0 0,0-1-1,-1 1 1,1 0-1,-1-1 1,0 1 0,1 0-1,-1 0 1,0 0-1,0 0 1,0-1 0,0 1-1,0 0 1,0 0 0,-1 2-1,-1 0 88,1-1 0,-1 1 0,0-1 0,1 0-1,-1 0 1,-1 0 0,1 0 0,0 0 0,-1 0 0,-4 3 0,-1 2 142,-1-1 0,-1-1 0,1 0 0,-1 0 0,0-1 0,-16 6 0,20-9-426,-1 0 0,0 0 1,1 0-1,-1-1 0,0 0 0,0-1 0,0 1 1,0-1-1,0-1 0,0 1 0,0-1 0,-12-3 1,16 2 1,0 1 1,1 0 0,-1-1 0,1 1 0,0-1 0,-1 0 0,1 1-1,0-1 1,0 0 0,0-1 0,0 1 0,0 0 0,1 0 0,-1-1-1,1 1 1,-1-1 0,1 1 0,0-1 0,0 0 0,0 0 0,0 1 0,1-1-1,-1 0 1,1 0 0,0 0 0,0 0 0,0 0 0,0 1 0,0-1-1,0 0 1,1 0 0,-1 0 0,2-3 0,10-27-8855,13 2-5296</inkml:trace>
  <inkml:trace contextRef="#ctx0" brushRef="#br0" timeOffset="1">404 132 10250,'0'0'18807,"4"-9"-15642,-3 8-3115,4-8 76,0-1 1,-1 0-1,0 0 0,5-18 0,-9 26-129,1 0 0,-1 1 0,1-1 0,-1 0 0,0 1 0,1-1 0,-1 0 0,0 1 0,0-1 0,0 0 1,-1 1-1,1-1 0,0 0 0,-1 1 0,1-1 0,-1 0 0,1 1 0,-1-1 0,0 1 0,1-1 0,-1 1 0,0-1 0,0 1 0,0 0 0,0-1 0,-1 1 0,1 0 0,0 0 0,0 0 0,-1 0 0,1 0 0,-1 0 0,1 0 1,-1 0-1,1 1 0,-1-1 0,1 1 0,-1-1 0,0 1 0,1-1 0,-1 1 0,0 0 0,1 0 0,-1 0 0,-2 0 0,0 0 3,-1 0 0,1 1 0,0-1 0,0 1 0,0 0 0,-1 0 0,1 1 0,0-1 0,0 1 0,0 0 0,1 0 0,-1 0 0,0 0 0,1 1 0,0 0 0,-5 3 0,2 0 0,1 0 0,0 1 0,0-1 0,0 1 0,1 0 0,-1 0 0,2 1 0,-6 12 0,7-12 0,-1 0 0,1 0 0,0 0 0,1 0 0,0 1 0,0-1 0,1 1 0,1 12 0,-1-17 0,1 1 0,0-1 0,0 1 0,0-1 0,0 0 0,1 1 0,0-1 0,0 0 0,0 0 0,0 0 0,1 0 0,-1-1 0,1 1 0,0-1 0,6 6 0,1-3-76,-1 0 0,2-1 0,-1 0 0,0 0 0,1-1 0,0 0 1,0-1-1,0-1 0,1 1 0,-1-2 0,0 0 0,19 0 0,-19-1-468,0 0 0,0-1 0,0 0 0,-1-1 0,1 0 0,0-1 1,19-8-1,10-12-11286</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7.310"/>
    </inkml:context>
    <inkml:brush xml:id="br0">
      <inkml:brushProperty name="width" value="0.025" units="cm"/>
      <inkml:brushProperty name="height" value="0.025" units="cm"/>
    </inkml:brush>
  </inkml:definitions>
  <inkml:trace contextRef="#ctx0" brushRef="#br0">0 1 19314,'0'0'5034,"1"10"-3074,1 138 3068,-2-146-5012,0 0-1,0 0 0,0 0 1,0-1-1,1 1 0,-1 0 1,0 0-1,1-1 0,0 1 1,-1 0-1,1-1 0,0 1 0,0 0 1,0-1-1,0 1 0,0-1 1,0 1-1,0-1 0,1 0 1,-1 0-1,0 1 0,1-1 1,2 1-1,0 0 28,-1 0 0,1-1 1,0 0-1,0 0 0,0 0 1,1 0-1,-1 0 0,0-1 0,0 0 1,5 0-1,5-1 55,-1 0 0,1-2-1,-1 1 1,0-1 0,21-9 0,-6-1-98,37-24 0,24-11 0,-88 47 0,0 0 0,0 1 0,0-1 0,0 0 0,1 1 0,-1-1 0,0 1 0,0-1 0,1 1 0,-1 0 0,0 0 0,0-1 0,1 1 0,-1 0 0,0 0 0,1 0 0,-1 0 0,0 0 0,0 1 0,1-1 0,-1 0 0,0 1 0,1-1 0,-1 0 0,0 1 0,0 0 0,0-1 0,0 1 0,0 0 0,1-1 0,-1 1 0,0 0 0,-1 0 0,1 0 0,0 0 0,0 0 0,0 0 0,0 0 0,-1 0 0,1 0 0,-1 1 0,1-1 0,0 2 0,1 6 0,0 1 0,-1-1 0,-1 1 0,1 0 0,-2 13 0,0-16 0,1 0 0,0 0 0,0 0 0,1 0 0,0 0 0,2 8 0,-2-13 0,0-1 0,0 1 0,0-1 0,0 0 0,1 0 0,-1 0 0,0 0 0,1 0 0,-1 0 0,1 0 0,-1 0 0,1 0 0,0-1 0,-1 1 0,1 0 0,0-1 0,-1 0 0,1 1 0,0-1 0,-1 0 0,1 0 0,0 0 0,0 0 0,-1 0 0,1 0 0,0-1 0,0 1 0,-1-1 0,1 1 0,1-1 0,50-20 0,-35 9 0,-1 0 0,-1-1 0,28-27 0,20-18 0,-64 58-1,1 0 0,-1-1 0,0 1 1,0 0-1,1 0 0,-1-1 0,0 1 0,1 0 0,-1 0 0,0-1 1,1 1-1,-1 0 0,0 0 0,1 0 0,-1 0 0,1 0 0,-1-1 1,0 1-1,1 0 0,-1 0 0,1 0 0,-1 0 0,0 0 0,1 0 1,-1 0-1,1 0 0,-1 1 0,0-1 0,1 0 0,-1 0 0,1 0 1,-1 0-1,0 0 0,1 1 0,-1-1 0,0 0 0,1 1 0,2 16-71,-11 24-42,-26 34-511,24-54-3154</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7.684"/>
    </inkml:context>
    <inkml:brush xml:id="br0">
      <inkml:brushProperty name="width" value="0.025" units="cm"/>
      <inkml:brushProperty name="height" value="0.025" units="cm"/>
    </inkml:brush>
  </inkml:definitions>
  <inkml:trace contextRef="#ctx0" brushRef="#br0">0 1 12940,'0'0'8745,"67"0"-13070,-44 4-7846</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7.463"/>
    </inkml:context>
    <inkml:brush xml:id="br0">
      <inkml:brushProperty name="width" value="0.025" units="cm"/>
      <inkml:brushProperty name="height" value="0.025" units="cm"/>
    </inkml:brush>
  </inkml:definitions>
  <inkml:trace contextRef="#ctx0" brushRef="#br0">11 82 19538,'0'0'3759,"11"-10"287,-9 8-3919,4-5 225,1 1-1,0 0 1,0 0 0,0 0-1,1 1 1,-1 0 0,1 1 0,1 0-1,-1 0 1,0 0 0,1 1-1,0 1 1,0-1 0,9 0 0,-10 2-350,-1 1 0,1 0 0,0 0 0,-1 1 0,1 0 0,-1 0 0,1 1 0,-1-1 0,0 2 0,1-1 0,-1 1 0,8 4 0,-12-4-2,0-1 0,0 1 0,0-1 0,0 1-1,0 0 1,-1 0 0,1 0 0,-1 1 0,0-1-1,0 0 1,0 1 0,0 0 0,0-1-1,-1 1 1,0 0 0,0 0 0,0 0 0,0 0-1,0-1 1,-1 1 0,0 0 0,0 0 0,0 1-1,0-1 1,-1 4 0,-1-1 0,1 0 0,-1 0 0,-1 0 0,1 0 0,-1 0 0,0 0 0,-1 0 0,1-1 0,-1 0 0,-1 0 0,1 0 0,-1 0 0,-6 6 0,-6 4 0,-1-1 0,-1 0 0,-30 18 0,101-32 0,-38-1-167,-1 0 0,1 1 0,-1 1-1,0 0 1,1 1 0,-1 0 0,13 6 0,-23-8 140,0 0 0,0 1 0,0-1 0,-1 1 0,1 0 0,0-1 0,-1 1 0,1 0 1,-1 1-1,1-1 0,-1 0 0,0 1 0,0-1 0,0 1 0,-1 0 0,1-1 0,-1 1 0,1 0 0,-1 0 0,0 0 1,0 0-1,0 0 0,0 0 0,-1 1 0,1-1 0,-1 0 0,0 0 0,0 1 0,0-1 0,0 0 0,-1 0 1,1 0-1,-1 1 0,0-1 0,-1 4 0,-1-2 116,1 0 0,-1 0 0,1 0 0,-1-1 1,0 0-1,-1 0 0,1 1 0,-1-2 0,0 1 0,0 0 0,0-1 1,0 0-1,-1 0 0,-6 4 0,-7 3 234,-1-1 0,-26 9 0,22-11-323,-1-1 0,1-1 0,-1-1 0,0-1 0,0-2 0,-24 0 0,47-1 2,-1 0-1,1 0 1,0 0-1,0 0 1,0 0 0,0 0-1,0 0 1,0 0-1,0-1 1,0 1-1,0 0 1,0-1 0,0 1-1,0-1 1,0 1-1,0-1 1,0 0 0,0 1-1,0-1 1,0 0-1,1 1 1,-1-1 0,0 0-1,0 0 1,0-2-1,1 3-37,0-1-1,0 0 0,0 0 0,0 1 1,0-1-1,0 0 0,0 0 0,1 1 1,-1-1-1,0 0 0,1 1 0,-1-1 1,0 0-1,1 1 0,-1-1 0,1 0 1,-1 1-1,1-1 0,-1 1 0,1-1 1,0 1-1,-1-1 0,1 1 0,-1-1 1,1 1-1,0 0 0,0-1 0,-1 1 0,1 0 1,0 0-1,-1-1 0,1 1 0,0 0 1,0 0-1,-1 0 0,2 0 0,8-3-1678,34-9-9787,-11 1-3558</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8.213"/>
    </inkml:context>
    <inkml:brush xml:id="br0">
      <inkml:brushProperty name="width" value="0.025" units="cm"/>
      <inkml:brushProperty name="height" value="0.025" units="cm"/>
    </inkml:brush>
  </inkml:definitions>
  <inkml:trace contextRef="#ctx0" brushRef="#br0">78 285 4068,'0'0'26478,"-10"-5"-24583,-28-11-1569,37 16-326,0 0 0,0 0 0,-1 0 0,1 0 0,0 0 0,0 0 0,0 1 0,0-1 0,0 0 0,0 1 0,0-1 0,0 0 0,0 1 0,0 0 0,0-1 0,0 1 0,0-1 0,0 1 0,0 0 0,0 0 0,1 0 0,-1-1 0,0 1 0,0 0 0,1 0 0,-1 0 0,1 0 0,-1 0 0,1 0 0,-1 0 0,1 0 0,0 1 0,-1-1 0,1 0 0,0 0 0,0 0 0,0 0 0,0 0 0,0 3 0,0-2 0,-1 0 0,1 1 0,0-1 0,0 1 0,0-1 0,0 1 0,1-1 0,-1 1 0,1-1 0,-1 1 0,1-1 0,0 0 0,0 1 0,0-1 0,0 0 0,0 0 0,2 3 0,1-3 0,0 0 0,1 0 0,-1 0 0,1-1 0,-1 0 0,1 0 0,0 0 0,-1 0 0,1 0 0,0-1 0,-1 0 0,1 0 0,7-2 0,-2 1 0,1 0 0,-1-1 0,1-1 0,-1 0 0,12-5 0,-4-1 0,-1 0 0,-1-2 0,1 0 0,-2-1 0,0-1 0,0 0 0,-1-1 0,17-22 0,-9 8 0,-2-1 0,-1 0 0,27-59 0,-35 58 0,-11 30 0,0 0 0,0 0 0,0 0 0,0 0 0,0 0 0,0 0 0,0 0 0,0 0 0,0 0 0,0 0 0,0 0 0,0 0 0,0 0 0,0 0 0,0 0 0,0 0 0,-1 0 0,1 0 0,0 0 0,0 0 0,0 0 0,0 0 0,0 0 0,0 0 0,0 0 0,0 0 0,0 0 0,0 0 0,0 0 0,0 0 0,0 0 0,0 0 0,0 0 0,0 0 0,0 0 0,0 0 0,0 0 0,0 0 0,0 0 0,0-1 0,0 1 0,0 0 0,-1 0 0,1 0 0,0 0 0,-8 10 0,-9 16 0,-5 12 0,-29 72 0,45-95 0,1 0 0,1 0 0,1 0 0,0 1 0,0 0 0,2-1 0,0 1 0,2 22 0,-1-35 0,0 0 0,0-1 0,1 1 0,-1 0 0,1-1 0,-1 1 0,1-1 0,0 1 0,0-1 0,0 0 0,1 1 0,-1-1 0,0 0 0,1 0 0,0 0 0,-1 0 0,1 0 0,0 0 0,0 0 0,0 0 0,0-1 0,0 1 0,0-1 0,1 0 0,-1 0 0,0 1 0,1-1 0,-1-1 0,1 1 0,-1 0 0,1-1 0,0 1 0,-1-1 0,1 0 0,-1 0 0,1 0 0,0 0 0,4-1 0,1 0 0,0-1 0,0 1 0,0-2 0,0 1 0,-1-1 0,0 0 0,1-1 0,-1 0 0,0 0 0,0 0 0,9-9 0,-1-2 0,0-1 0,-1-1 0,-1 0 0,0-1 0,10-20 0,-16 26 0,-1 0 0,0-1 0,-1 1 0,0-1 0,-1 0 0,-1-1 0,0 1 0,0-1 0,0-15 0,-3 29 0,0 0 0,0-1 0,-1 1 0,1 0 0,0-1 0,0 1 0,0 0 0,0-1 0,0 1 0,0 0 0,0-1 0,-1 1 0,1 0 0,0 0 0,0-1 0,0 1 0,-1 0 0,1 0 0,0 0 0,0-1 0,-1 1 0,1 0 0,0 0 0,-1 0 0,1-1 0,0 1 0,0 0 0,-1 0 0,1 0 0,0 0 0,-1 0 0,1 0 0,0 0 0,-1 0 0,1 0 0,0 0 0,-1 0 0,1 0 0,0 0 0,-1 0 0,1 0 0,0 0 0,-1 0 0,1 0 0,0 1 0,0-1 0,-1 0 0,1 0 0,0 0 0,-1 0 0,1 1 0,0-1 0,0 0 0,0 0 0,-1 1 0,1-1 0,-18 13 0,11-6 0,1 0 0,0 0 0,0 0 0,1 0 0,0 1 0,0 0 0,0 0 0,1 0 0,1 1 0,-1-1 0,1 1 0,1 0 0,0 0 0,0 0 0,1 0 0,0 1 0,0-1 0,2 18 0,0-24 0,0-1 0,0 1 0,0-1 0,0 0 0,1 0 0,-1 1 0,1-1 0,-1 0 0,1 0 0,0-1 0,0 1 0,0 0 0,0-1 0,0 1 0,0-1 0,0 1 0,1-1 0,-1 0 0,0 0 0,1 0 0,-1 0 0,1 0 0,-1-1 0,1 1 0,4-1 0,11 3 0,-1-1 0,30-1 0,-35-1 0,184 0 0,-196-2 0,0 0 0,1 0 0,-1 0 0,0-1 0,0 1 0,-1 0 0,1 0 0,0 0 0,-1 0 0,1 0 0,-1 0 0,-1-3 0,-32-68 0,26 58 0,0-1 0,0 1 0,2-1 0,0 0 0,1-1 0,-5-25 0,10 42 0,0-1 1,0 1-1,1-1 1,-1 0-1,0 1 1,0-1-1,0 1 1,0-1-1,0 1 1,1-1-1,-1 1 1,0-1-1,0 1 1,1-1-1,-1 1 1,0-1-1,1 1 1,-1-1-1,0 1 1,1 0-1,-1-1 0,1 1 1,-1-1-1,1 1 1,-1 0-1,1 0 1,-1-1-1,2 1 1,23-5 18,34 10-100,-47-4-10,45 5-2060,2-1-5969</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4.032"/>
    </inkml:context>
    <inkml:brush xml:id="br0">
      <inkml:brushProperty name="width" value="0.025" units="cm"/>
      <inkml:brushProperty name="height" value="0.025" units="cm"/>
    </inkml:brush>
  </inkml:definitions>
  <inkml:trace contextRef="#ctx0" brushRef="#br0">316 254 17969,'0'0'2659,"-11"-2"-193,9 2-2405,-7-2 192,0 0 0,-1 0 0,1 1 1,0 0-1,-1 1 0,1 0 0,-1 1 0,1 0 1,0 0-1,-1 1 0,1 0 0,-12 4 0,3 4-20,0 0 1,1 1-1,0 0 0,-20 20 0,31-27-98,1 1 0,-1 0 0,1 1 0,0-1 0,1 1 0,0 0 0,0 0 0,0 1 0,0-1 0,1 1 0,0 0 0,1 0 0,-1 0 0,1 0 0,-1 9 0,3-16-131,1 1 0,-1 0 0,0 0 0,0-1 0,1 1 0,-1 0 0,1-1 0,-1 1 0,0 0 0,1-1 0,-1 1 0,1 0 0,0-1 0,-1 1 0,1-1 0,-1 1 0,1-1 0,0 0 0,-1 1 0,1-1 0,0 0 0,0 1 0,-1-1 0,1 0 0,0 0 0,0 1 0,-1-1 0,1 0 0,0 0 0,0 0 0,0 0 0,-1 0 0,1 0 0,0 0 0,0-1 0,-1 1 0,1 0 0,0 0 0,0 0 0,-1-1 0,2 0 0,37-10 127,-20 0-61,-1 0 1,0-1-1,-1-1 1,0 0-1,-1-1 0,-1-1 1,22-28-1,-13 13 50,-1-2-1,-2 0 1,23-49-1,-37 69-3,-1-1-1,-1 1 0,-1-1 1,0 0-1,0-1 1,-1 1-1,2-26 1,-14 67-91,1-9-93,-2 19 63,3 1 1,1 0-1,1 0 1,3 0-1,1 0 0,6 54 1,-5-89 11,0 0 1,1 0-1,0-1 0,0 1 0,0-1 1,0 1-1,0-1 0,1 1 1,0-1-1,0 0 0,0 1 1,0-1-1,0 0 0,0 0 1,1-1-1,-1 1 0,1 0 0,0-1 1,0 0-1,0 1 0,0-1 1,0 0-1,1-1 0,-1 1 1,7 2-1,-7-4-29,1 1 0,-1-1 0,0 0 0,1 0 0,-1 0 0,1 0 0,-1-1 0,0 0 0,1 1 0,-1-1 0,0 0 0,0 0 0,0-1 0,0 1 0,0-1 0,0 1 0,0-1 0,0 0 0,0 0 0,-1 0 0,1-1 0,-1 1 0,0-1 0,1 1 0,-1-1 0,0 0-1,-1 0 1,4-4 0,-1-1-596,-1 0 0,1 0-1,-1 0 1,-1 0 0,0-1-1,3-13 1,-1-53-8805,-4 40 1303</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5.012"/>
    </inkml:context>
    <inkml:brush xml:id="br0">
      <inkml:brushProperty name="width" value="0.025" units="cm"/>
      <inkml:brushProperty name="height" value="0.025" units="cm"/>
    </inkml:brush>
  </inkml:definitions>
  <inkml:trace contextRef="#ctx0" brushRef="#br0">62 390 14157,'0'0'6412,"10"-2"-3551,0 0-2049,5-1 499,-1 0 0,0-1 0,15-6-1,-26 10-1192,-1-1-1,0 0 0,1 0 0,-1 0 0,0 0 1,0 0-1,0-1 0,1 1 0,-1-1 0,-1 1 1,1-1-1,0 0 0,0 0 0,-1 0 0,1 0 1,-1 0-1,1 0 0,-1 0 0,0 0 0,0 0 1,0-1-1,0 1 0,0 0 0,-1-1 0,1 1 1,-1-1-1,1-3 0,-2 5-117,0-1 0,1 0 0,-1 0 0,0 1 0,0-1 0,-1 0 0,1 1 0,0-1 0,-1 1 0,1 0 0,0-1 0,-1 1 0,0 0 0,1 0 0,-1 0 0,0 0 0,1 0 0,-1 0 0,0 0 0,0 1 0,0-1 0,0 1 0,1-1 0,-1 1 0,0 0 0,0 0 0,0 0 0,0 0 0,0 0 0,-3 0 0,-1 0 0,-1 0 0,1 0 0,-1 1 0,1 0 0,-1 0 0,1 0 0,0 1 0,-9 3 0,9-1 0,-1 1 0,1 0 0,1 0 0,-1 0 0,1 1 0,0 0 0,0 0 0,1 0 0,-1 1 0,1-1 0,1 1 0,-1 0 0,1 0 0,1 1 0,-1-1 0,1 0 0,0 1 0,1 0 0,0-1 0,0 1 0,1 0 0,0-1 0,1 15 0,0-20 0,-1 0 0,0-1 0,1 1 0,-1 0 0,1-1 0,-1 1 0,1 0 0,0-1 0,0 1 0,0-1 0,0 0 0,0 1 0,0-1 0,0 0 0,0 1 0,0-1 0,1 0 0,-1 0 0,0 0 0,1 0 0,-1 0 0,3 1 0,0-1 0,0 0 0,-1 0 0,1 0 0,0 0 0,0 0 0,0-1 0,0 0 0,0 0 0,6-1 0,-1 1 0,-1-2 0,0 1 0,1-1 0,-1 0 0,0-1 0,0 0 0,0 0 0,13-9 0,-5-2 0,-1-1 0,0-1 0,0 0 0,-2-1 0,0 0 0,-1-1 0,13-27 0,-14 26 0,-26 82 0,12-56 0,-19 71 0,21-72 0,-1 0 0,1 0 0,1 0 0,-1 0 0,1 0 0,1 0 0,-1 0 0,1 0 0,0 1 0,3 9 0,-3-14 0,-1-1 0,1 0 0,0 0 0,0 1 0,0-1 0,0 0 0,0 0 0,1 0 0,-1 0 0,0 0 0,0 0 0,1 0 0,-1-1 0,1 1 0,-1 0 0,1-1 0,-1 1 0,1-1 0,-1 0 0,1 1 0,-1-1 0,1 0 0,-1 0 0,1 0 0,-1 0 0,1 0 0,0 0 0,-1-1 0,1 1 0,-1 0 0,1-1 0,-1 1 0,1-1 0,-1 0 0,3-1 0,2 0 0,1-1 0,-1 0 0,0-1 0,-1 1 0,1-1 0,10-9 0,6-13 0,-1-1 0,-1 0 0,-1-2 0,20-42 0,-36 73 0,-1 11 0,-2 16 0,-2-16 0,1-3 0,-1 0 0,1 0 0,1 0 0,1 14 0,-1-23 0,0 0 0,0 0 0,0 0 0,0 0 0,0 0 0,0 0 0,1 0 0,-1 0 0,0 0 0,1 0 0,-1 0 0,1 0 0,-1 0 0,1-1 0,0 1 0,-1 0 0,1 0 0,0 0 0,-1-1 0,1 1 0,0 0 0,0-1 0,0 1 0,-1-1 0,1 1 0,0-1 0,0 1 0,0-1 0,0 0 0,0 1 0,0-1 0,0 0 0,0 0 0,0 0 0,0 0 0,0 1 0,0-2 0,0 1 0,0 0 0,0 0 0,0 0 0,0 0 0,0-1 0,0 1 0,0 0 0,0-1 0,0 1 0,0-1 0,0 1 0,0-1 0,0 1 0,1-2 0,3-2 0,0 1 0,0-1 0,-1 0 0,1 0 0,-1-1 0,0 0 0,0 1 0,0-1 0,4-9 0,28-53 0,-10 3 0,27-96 0,-17 43 0,-33 112 0,-1 7 0,-1 17 0,-2 31 0,-1-32 0,-6 61 0,3 1 0,11 146 0,0-199 0,-6-26 0,0-1 0,1 1 0,-1 0 0,0 0 0,1-1 0,-1 1 0,0 0 0,1-1 0,-1 1 0,1 0 0,-1-1 0,1 1 0,-1-1 0,1 1 0,-1-1 0,1 1 0,0-1 0,-1 1 0,1-1 0,0 0 0,-1 1 0,1-1 0,0 0 0,0 1 0,-1-1 0,1 0 0,0 0 0,0 0 0,-1 0 0,1 0 0,1 0 0,-1-1 0,0 0 0,0 0 0,-1 0 0,1 0 0,0-1 0,-1 1 0,1 0 0,-1 0 0,0-1 0,1 1 0,-1 0 0,0-1 0,0 1 0,1 0 0,-1-1 0,0 1 0,-1 0 0,1-1 0,0-1 0,-3-31 0,-2 21 0,-1 0 0,0 1 0,0 0 0,-1 0 0,0 0 0,-1 1 0,-1 0 0,-14-15 0,11 13 0,1 0 0,0-1 0,1 0 0,-11-21 0,24 34 0,-1 0 0,0 1 0,0-1 0,0 0 0,0 1 0,0 0 0,1-1 0,-1 1 0,0 0 0,0 0 0,4 1 0,63 14-3701,-59-12 2283,1 0 0,0 0-1,0-1 1,0 0 0,0-1-1,13 0 1,-9-3-8816</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5.353"/>
    </inkml:context>
    <inkml:brush xml:id="br0">
      <inkml:brushProperty name="width" value="0.025" units="cm"/>
      <inkml:brushProperty name="height" value="0.025" units="cm"/>
    </inkml:brush>
  </inkml:definitions>
  <inkml:trace contextRef="#ctx0" brushRef="#br0">52 0 17008,'0'0'14617,"-4"11"-13849,-7 21-726,1 0-1,2 1 1,1 1-1,2-1 1,1 1-1,2 0 1,1 0-1,6 56 1,-4-87-281,-1 0 1,1 0-1,-1 0 0,1 0 1,0 0-1,0 0 0,1 0 1,-1-1-1,0 1 1,1 0-1,0-1 0,0 1 1,0-1-1,0 1 0,3 2 1,-4-4-97,1 0 1,-1 0-1,1 0 1,0 0-1,-1 0 1,1-1-1,0 1 1,0 0-1,0-1 1,0 0-1,-1 1 1,1-1-1,0 0 1,0 0-1,0 0 1,0 0-1,0 0 1,0 0-1,0-1 1,0 1-1,0 0 1,-1-1-1,1 0 1,0 1-1,0-1 1,2-2 0,18-14-12025</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5.698"/>
    </inkml:context>
    <inkml:brush xml:id="br0">
      <inkml:brushProperty name="width" value="0.025" units="cm"/>
      <inkml:brushProperty name="height" value="0.025" units="cm"/>
    </inkml:brush>
  </inkml:definitions>
  <inkml:trace contextRef="#ctx0" brushRef="#br0">12 192 17713,'0'0'11883,"-11"63"-10986,11-44 160,0-1-385,1 3-575,3-6-33,0-1-96,-1-3-417,0-6-352,1-4-480,3-1-769,1-6-2306,3-12-3940</inkml:trace>
  <inkml:trace contextRef="#ctx0" brushRef="#br0" timeOffset="1">5 1 20243,'0'0'12332,"52"24"-18226,-33-5-704,4 0-4420</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6.084"/>
    </inkml:context>
    <inkml:brush xml:id="br0">
      <inkml:brushProperty name="width" value="0.025" units="cm"/>
      <inkml:brushProperty name="height" value="0.025" units="cm"/>
    </inkml:brush>
  </inkml:definitions>
  <inkml:trace contextRef="#ctx0" brushRef="#br0">102 284 19603,'0'0'6630,"-11"4"-4612,6-2-1934,0 0 1,0 0 0,0 0-1,0 1 1,0 0-1,1 0 1,-1 0 0,1 1-1,0 0 1,0-1 0,0 1-1,0 1 1,1-1-1,-1 0 1,1 1 0,0 0-1,1 0 1,-1 0 0,1 0-1,0 0 1,0 0-1,1 1 1,-1-1 0,1 0-1,0 1 1,0 7 0,0-6 5,1 1 0,-1-1 0,1 1 0,1 0 0,-1-1 0,1 0 0,1 1 1,-1-1-1,1 0 0,4 9 0,-5-13-80,1-1 0,0 1-1,-1-1 1,1 0 0,0 0 0,0 0 0,1 0-1,-1 0 1,0 0 0,1 0 0,-1 0 0,1-1-1,-1 0 1,1 1 0,0-1 0,0 0 0,-1 0 0,1-1-1,0 1 1,0 0 0,0-1 0,0 0 0,0 0-1,0 0 1,0 0 0,0 0 0,0 0 0,3-2-1,1 1 11,0-1 0,-1 0-1,1 0 1,-1-1 0,0 0-1,0 0 1,0-1-1,0 1 1,0-1 0,-1-1-1,1 1 1,-1-1 0,0 0-1,-1 0 1,1 0-1,-1 0 1,7-12 0,2-5 33,-1 0 0,-1 0 0,13-38 0,-16 34-9,0 1-1,-2-2 0,-1 1 1,-1 0-1,-2-1 0,0 0 0,-2 0 1,-3-36-1,3 60-43,-1 1 0,1-1 0,-1 0 0,1 0 0,-1 1 0,0-1 0,0 1 0,0-1 0,-1 0 0,1 1 0,0 0 0,-1-1 0,0 1 0,1 0 0,-4-3 0,4 4 0,-1 0 0,1 0 0,-1 1 0,1-1 0,-1 0 0,0 1 0,1-1 0,-1 1 0,0-1 0,1 1 0,-1 0 0,0 0 0,0 0 0,1 0 0,-1 0 0,0 0 0,1 0 0,-4 1 0,-1 1 0,0 0 0,0 1 0,0 0 0,1 0 0,-1 0 0,1 1 0,0-1 0,-1 1 0,2 1 0,-1-1 0,-6 8 0,5-6 0,0 1 0,1 0 0,-1 1 0,1-1 0,1 1 0,0 0 0,0 0 0,0 1 0,1-1 0,0 1 0,1-1 0,0 1 0,0 0 0,1 0 0,0 0 0,1 12 0,0-18-21,1 0 0,0 0 0,0-1 0,0 1 0,1 0 0,-1-1 0,0 1 0,1-1 0,0 1 0,-1-1 0,1 0-1,0 0 1,0 1 0,1-1 0,-1-1 0,0 1 0,1 0 0,4 2 0,55 24-1068,-35-18 347,-13-4-128,-1 0 0,-1 0 0,1 2-1,21 16 1,-30-21 896,-1 0 0,1 1 0,-1 0 0,0-1 0,0 1-1,-1 0 1,1 0 0,-1 1 0,0-1 0,0 0-1,0 1 1,-1-1 0,1 1 0,-1 0 0,0-1-1,0 1 1,-1 0 0,0 6 0,0-2 3,0 6-3026</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8.477"/>
    </inkml:context>
    <inkml:brush xml:id="br0">
      <inkml:brushProperty name="width" value="0.025" units="cm"/>
      <inkml:brushProperty name="height" value="0.025" units="cm"/>
    </inkml:brush>
  </inkml:definitions>
  <inkml:trace contextRef="#ctx0" brushRef="#br0">29 281 13677,'-18'63'8527,"15"-47"-7698,0 0 0,0 0 0,2 0 0,0 29 0,1-40-729,1-1 1,-1 1-1,0 0 0,1-1 1,0 1-1,0-1 1,0 1-1,1-1 1,0 0-1,0 1 0,0-1 1,0 0-1,0 0 1,1 0-1,0-1 1,0 1-1,0-1 1,0 1-1,0-1 0,1 0 1,-1 0-1,1-1 1,0 1-1,0-1 1,0 1-1,0-1 0,0 0 1,1-1-1,-1 1 1,1-1-1,-1 0 1,1 0-1,-1 0 0,1-1 1,6 0-1,-4 1-28,-1-1-1,1-1 1,-1 1 0,0-1-1,1 0 1,-1-1-1,0 0 1,0 0-1,1 0 1,-2 0-1,1-1 1,0 0-1,0 0 1,-1-1 0,0 0-1,0 0 1,0 0-1,0 0 1,0-1-1,-1 1 1,0-1-1,5-8 1,-4 4 11,0 1-1,0-1 1,-1 0 0,0-1-1,-1 1 1,0-1-1,0 1 1,-1-1 0,-1 0-1,0 0 1,0 0 0,0 0-1,-3-20 1,2 28-83,-1 1 0,1-1 0,-1 0 0,0 0 0,1 1 0,-1-1 0,0 1 0,0-1 0,0 0 0,0 1 0,0 0 0,-1-1 0,1 1 0,0 0 0,-1-1 0,1 1 0,-1 0 0,1 0 0,-1 0 0,0 0 0,1 1 0,-1-1 0,0 0 0,1 1 0,-1-1 0,0 1 0,0-1 0,0 1 0,1 0 0,-1 0 0,0 0 0,0 0 0,0 0 0,0 0 0,0 1 0,1-1 0,-4 2 0,4-2-13,0 0 0,1 1 0,-1-1 0,1 1 0,-1-1 0,1 1 0,-1-1 0,1 1 0,-1-1 0,1 1 0,-1-1 0,1 1 1,0 0-1,-1-1 0,1 1 0,0 0 0,0-1 0,0 1 0,-1 0 0,1-1 0,0 1 0,0 0 0,0-1 0,0 1 0,0 0 0,0 0 0,0-1 0,0 1 0,1 0 0,-1-1 0,0 1 0,0 0 0,0-1 0,1 1 0,-1 0 0,0-1 0,1 2 1,0 0-130,0 0 0,1 0 0,-1-1 0,0 1 1,0 0-1,1 0 0,-1-1 0,1 1 0,0-1 1,-1 1-1,4 0 0,5 3-889,1-1 0,0-1 0,0 0 0,1-1 0,-1 0 0,0 0 1,16-1-1,80-4-5050,-40-9 956,-35-1 4500,-9-6 4133,-22 18-3215,-1 1 1,0-1-1,1 1 1,-1 0-1,1-1 1,-1 1 0,0-1-1,1 1 1,-1-1-1,0 0 1,1 1-1,-1-1 1,0 1-1,0-1 1,0 1 0,0-1-1,0 0 1,1 1-1,-1-1 1,0 0-1,0 1 1,0-1 0,-1 1-1,1-1 1,0 0-1,0 1 1,0-1-1,0 1 1,0-1-1,-1 1 1,1-2 0,-20-2 3195,15 4-3322,0 0 1,1 1-1,-1 0 0,0 0 0,0 0 1,1 1-1,-8 3 0,7-1-59,0 1 1,0-1-1,1 1 1,0 0-1,0 0 0,0 0 1,1 1-1,-1 0 0,1-1 1,1 1-1,-1 0 0,1 0 1,0 1-1,0-1 1,0 9-1,1-12-82,0 0-1,1 0 1,0 0-1,0-1 1,0 1-1,0 0 1,0 0-1,0 0 1,1 0 0,-1-1-1,1 1 1,0 0-1,0 0 1,0-1-1,0 1 1,0-1 0,1 1-1,-1-1 1,1 1-1,0-1 1,0 0-1,-1 0 1,1 0 0,1 0-1,-1 0 1,0 0-1,0-1 1,1 1-1,-1-1 1,1 1-1,-1-1 1,1 0 0,-1 0-1,1 0 1,0-1-1,5 2 1,-1-1 18,-1-1 1,1 0-1,0 0 1,0 0-1,-1-1 1,1 0-1,0 0 1,-1-1-1,1 0 1,-1 0-1,0 0 1,1-1-1,-1 0 1,0 0 0,-1 0-1,1-1 1,0 0-1,-1 0 1,0-1-1,0 1 1,-1-1-1,8-9 1,-7 7 4,1 0 0,-1 0 1,-1-1-1,1 0 0,-2 0 1,1 0-1,-1 0 1,0-1-1,0 1 0,-1-1 1,0 0-1,-1 0 0,0 0 1,-1 0-1,1 1 1,-3-17-1,2 24-49,0 0 0,0 0 0,0 1 0,-1-1 0,1 0 0,0 1 0,-1-1 0,1 0 0,0 1 0,-1-1 0,1 0 0,-1 1 0,1-1 0,-1 1 0,1-1 0,-1 1 0,1-1 0,-1 1 0,0-1 0,1 1 0,-1 0 0,0-1 0,1 1 0,-1 0 0,0-1 0,0 1 0,1 0 0,-1 0 0,0 0 0,0 0 0,1 0 0,-1 0 0,0 0 0,0 0 0,1 0 0,-1 0 0,0 0 0,0 0 0,1 0 0,-1 1 0,0-1 0,1 0 0,-1 1 0,0-1 0,1 0 0,-1 1 0,0-1 0,1 1 0,-1-1 0,1 1 0,-1-1 0,1 1 0,-1-1 0,1 1 0,-1 0 0,1-1 0,0 1 0,-1 0 0,1-1 0,0 1 0,-1 0 0,1-1 0,0 1 0,0 0 0,0 0 0,0-1 0,0 2 0,-1 1 0,1-1 0,0 1 0,0 0 0,0-1 0,0 1 0,0-1 0,0 1 0,1-1 0,-1 1 0,1-1 0,0 0 0,0 1 0,0-1 0,0 0 0,0 1 0,0-1 0,1 0 0,-1 0 0,1 0 0,-1 0 0,1 0 0,0 0 0,0-1 0,0 1 0,0-1 0,0 1 0,0-1 0,0 0 0,1 1 0,-1-1 0,0 0 0,1-1 0,-1 1 0,1 0 0,-1-1 0,1 1 0,-1-1 0,1 0 0,4 0 0,0 0 0,0 0 0,0-1 0,0 1 0,0-2 0,0 1 0,0-1 0,0 0 0,0 0 0,-1-1 0,1 0 0,-1 0 0,0 0 0,10-9 0,-8 6 0,-1-1 0,-1 0 0,0 0 0,0-1 0,0 0 0,-1 0 0,0-1 0,0 1 0,-1-1 0,0 0 0,-1 0 0,0 0 0,3-17 0,-2-5 0,0 0 0,-3-59 0,-1 58 0,-4 44 0,-1 1 0,-1-1 0,-9 17 0,12-54 0,2 25 0,-19-8 0,19 7 0,1 1 0,0-1 0,-1 1 0,1-1 0,-1 1 0,0-1 0,1 1 0,-1-1 0,1 1 0,-1 0 0,0 0 0,1-1 0,-1 1 0,0 0 0,1 0 0,-1 0 0,0-1 0,1 1 0,-1 0 0,0 0 0,1 0 0,-1 0 0,0 0 0,0 1 0,1-1 0,-1 0 0,0 0 0,1 0 0,-1 0 0,1 1 0,-1-1 0,0 0 0,1 1 0,-1-1 0,1 1 0,-1-1 0,0 0 0,1 1 0,-1-1 0,1 1 0,0-1 0,-1 1 0,1 0 0,-1-1 0,1 1 0,0-1 0,-1 1 0,1 0 0,0 0 0,-10 19 0,1-1 0,2 2 0,0-1 0,0 1 0,2 0 0,1 1 0,1-1 0,0 1 0,2-1 0,2 41 0,-1-60-141,1 1-1,-1 0 1,1-1-1,0 1 1,-1-1-1,1 1 1,0 0-1,0-1 1,1 0-1,-1 1 1,1-1-1,-1 0 1,1 0-1,0 0 1,-1 0 0,1 0-1,0 0 1,0 0-1,1 0 1,-1-1-1,0 1 1,0-1-1,1 0 1,-1 0-1,1 0 1,-1 0-1,1 0 1,0 0-1,-1-1 1,1 1 0,4-1-1,-21 1-11496,8 2 1698</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9.405"/>
    </inkml:context>
    <inkml:brush xml:id="br0">
      <inkml:brushProperty name="width" value="0.025" units="cm"/>
      <inkml:brushProperty name="height" value="0.025" units="cm"/>
    </inkml:brush>
  </inkml:definitions>
  <inkml:trace contextRef="#ctx0" brushRef="#br0">147 299 12844,'1'-8'1528,"-1"1"-1,-1-1 0,0 1 1,0-1-1,0 1 1,-1-1-1,-5-13 1,6 19-1326,0 0 1,0 1 0,0-1 0,0 1-1,0-1 1,-1 1 0,1-1-1,0 1 1,-1 0 0,1 0 0,-1 0-1,1 0 1,-1 0 0,0 0-1,0 0 1,1 0 0,-1 1 0,0-1-1,0 1 1,0-1 0,1 1 0,-1 0-1,0 0 1,0 0 0,0 0-1,0 0 1,0 0 0,0 0 0,0 0-1,1 1 1,-1-1 0,0 1-1,0 0 1,0-1 0,1 1 0,-1 0-1,-3 2 1,0 1-203,0 0 0,0 0 0,0 0 0,0 0 0,0 1 0,1 0 0,0 0 0,0 0 0,0 1 0,1-1 0,0 1 0,0 0 0,0 0 0,1 0 0,0 0 0,0 0 0,0 0 0,1 1 0,0-1 0,0 1 0,1-1 0,0 1 0,0-1 0,1 8 0,0-12 0,0-1 0,-1 0 0,1 0 0,0 1 0,0-1 0,0 0 0,0 0 0,0 0 0,0 0 0,0 0 0,0 0 0,1 0 0,-1-1 0,0 1 0,1 0 0,-1-1 0,0 1 0,1 0 0,-1-1 0,1 0 0,-1 1 0,1-1 0,-1 0 0,1 0 0,-1 0 0,1 0 0,-1 0 0,1 0 0,-1 0 0,1-1 0,-1 1 0,0 0 0,1-1 0,1 0 0,4-1 0,0 1 0,0-1 0,0 0 0,0-1 0,0 0 0,7-4 0,0-4 0,-1 0 0,0-1 0,-1-1 0,16-20 0,3-3 0,-30 73-80,-3-26 75,0 4 13,0-1-1,0 1 1,2 0 0,1 22-1,-1-35-6,0 0 0,0 0 0,1 0 0,-1 0 0,0 0 0,1-1 0,-1 1 0,1 0 0,0 0 1,-1-1-1,1 1 0,0 0 0,0-1 0,0 1 0,0-1 0,1 1 0,-1-1 0,0 1 0,1-1 0,-1 0 0,0 0 0,1 0 0,0 0 0,-1 0 0,1 0 0,-1 0 0,1 0 0,0-1 0,0 1 0,0-1 0,-1 1 0,1-1 0,0 0 0,0 1 0,0-1 0,0 0 0,0 0 0,-1-1 0,1 1 0,0 0 0,0 0 0,0-1 0,0 1 0,-1-1 0,3-1 0,2 0-1,0-1 0,0-1 0,-1 1 0,0-1 0,1 0 0,-1 0 0,0-1 0,-1 1 0,1-1 0,-1 0 0,0 0 0,0-1 0,3-5 0,40-78 0,-35 64 0,-1-1 0,-2-1 0,-1 0 0,-1 0 0,-1-1 0,-1 1 0,2-51 0,-18 118 0,4-16 0,-3 16 0,1 0 0,3 1 0,1 0 0,2 0 0,4 70 0,0-104 0,0 0 0,1 0 0,0 0 0,0 0 0,0 0 0,1-1 0,4 8 0,-6-12 0,0 0 0,0-1 0,0 1 0,0 0 0,0-1 0,0 1 0,1-1 0,-1 1 0,1-1 0,-1 0 0,1 1 0,-1-1 0,1 0 0,0 0 0,0 0 0,-1 0 0,1-1 0,0 1 0,0 0 0,0-1 0,0 1 0,0-1 0,0 0 0,0 0 0,0 0 0,0 0 0,0 0 0,0 0 0,0 0 0,2-1 0,-2 0 0,1-1 0,-1 1 0,0-1 0,0 1 0,0-1 0,0 0 0,0 0 0,0 1 0,0-1 0,-1-1 0,1 1 0,-1 0 0,1 0 0,-1-1 0,0 1 0,0-1 0,0 1 0,0-1 0,-1 1 0,1-1 0,-1 1 0,1-1 0,-1-2 0,5-68 0,-5 67 0,-6-57 0,6 61 0,0 0 0,-1 0 0,1 0 0,-1 0 0,1 0 0,-1 0 0,1 0 0,-1 1 0,0-1 0,0 0 0,0 1 0,0-1 0,0 0 0,-1 1 0,1-1 0,0 1 0,-1 0 0,1-1 0,-1 1 0,1 0 0,-1 0 0,1 0 0,-1 0 0,0 0 0,0 1 0,1-1 0,-1 0 0,0 1 0,-3-1 0,4 1 0,0 0 0,1 1 0,-1-1 0,0 1 0,1-1 0,-1 1 0,0-1 0,1 1 0,-1 0 0,1-1 0,-1 1 0,1 0 0,-1-1 0,1 1 0,0 0 0,-1 0 0,1 0 0,0-1 0,0 1 0,-1 0 0,1 0 0,0 0 0,0-1 0,0 1 0,0 0 0,0 0 0,0 0 0,0 0 0,0-1 0,1 1 0,-1 0 0,0 0 0,0 0 0,1-1 0,-1 1 0,1 1 0,0 2 0,0-1 0,-1 0 0,2 1 0,-1-1 0,0 0 0,1 0 0,-1 0 0,4 5 0,1-4 0,0 0 0,0-1 0,1 0 0,-1 0 0,1 0 0,-1-1 0,1 0 0,0 0 0,0-1 0,0 0 0,0 0 0,0 0 0,0-1 0,0 0 0,13-2 0,-10 1 0,0 0 0,0-1 0,0 0 0,0-1 0,0 0 0,0-1 0,-1 1 0,1-2 0,-1 0 0,10-7 0,-15 10 0,-1-1 0,0 0 0,0 1 0,0-1 0,-1 0 0,1-1 0,-1 1 0,0 0 0,0-1 0,0 0 0,0 1 0,0-1 0,-1 0 0,0 0 0,1 0 0,-2 0 0,2-5 0,-28 84 0,13 7 0,12-77 0,0-1 0,1 1 0,0 0 0,0 0 0,1 0 0,-1-1 0,1 1 0,0 0 0,0-1 0,0 1 0,1-1 0,0 1 0,0-1 0,0 1 0,3 3 0,-5-7-8,1 0 0,0 0 0,0 0 0,0 0 0,1 0-1,-1 0 1,0 0 0,0-1 0,0 1 0,1 0 0,-1-1 0,0 1 0,0-1 0,1 1 0,-1-1 0,1 1 0,-1-1-1,0 0 1,1 0 0,-1 0 0,1 0 0,-1 0 0,0 0 0,3-1 0,-1 0-52,-1 0 0,1 0 0,-1 0 0,1-1 0,-1 1 0,0-1 1,0 0-1,1 0 0,-1 0 0,-1 0 0,5-4 0,0-4-672,1 0 0,-1 0 0,-1-1 1,8-19-1,-1-16-6219,-5-6-2754</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9.729"/>
    </inkml:context>
    <inkml:brush xml:id="br0">
      <inkml:brushProperty name="width" value="0.025" units="cm"/>
      <inkml:brushProperty name="height" value="0.025" units="cm"/>
    </inkml:brush>
  </inkml:definitions>
  <inkml:trace contextRef="#ctx0" brushRef="#br0">1 0 20083,'0'0'12684,"29"49"-12812,-14-32-2114,1-3-1922,-5-4-1954,1-1-2562</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0.397"/>
    </inkml:context>
    <inkml:brush xml:id="br0">
      <inkml:brushProperty name="width" value="0.025" units="cm"/>
      <inkml:brushProperty name="height" value="0.025" units="cm"/>
    </inkml:brush>
  </inkml:definitions>
  <inkml:trace contextRef="#ctx0" brushRef="#br0">33 1 16207,'0'0'6663,"-2"13"-3909,-1 7-2201,-23 271 6037,25-252-6590,2-1 0,1 0 0,2 0 0,11 46 0,-15-84-17,0 1 1,0 0-1,0 0 0,0-1 1,1 1-1,-1 0 0,0 0 1,0-1-1,1 1 0,-1 0 0,0-1 1,1 1-1,-1 0 0,1-1 1,-1 1-1,1-1 0,-1 1 1,1-1-1,-1 1 0,1-1 1,-1 1-1,1-1 0,0 1 1,-1-1-1,1 0 0,0 1 1,-1-1-1,1 0 0,0 0 1,0 1-1,-1-1 0,1 0 0,1 0 1,0-1-74,-1 1 0,1-1 1,0 0-1,-1 0 0,1 0 1,-1 0-1,1 0 0,-1 0 0,1 0 1,-1-1-1,0 1 0,1 0 1,0-2-1,29-48-1813,-18-8 2244,-13 50-173,2 0 0,-1 1 0,1-1 0,0 1-1,1-1 1,4-8 0,-5 15-100,0-1 1,0 1-1,0-1 1,0 1-1,0 0 0,1 0 1,0 0-1,-1 0 1,1 0-1,0 0 0,0 1 1,0 0-1,4-2 1,-5 2-26,0 1 0,0-1 0,0 0 0,0 0 0,0 0 1,0 0-1,0 0 0,0 0 0,-1 0 0,1 0 1,0-1-1,-1 1 0,1-1 0,-1 0 0,1 1 1,-1-1-1,0 0 0,0 0 0,0 1 0,0-1 0,0 0 1,0 0-1,0 0 0,0 0 0,-1-1 0,1 1 1,-1 0-1,0-4 0,0 5-43,1 0 0,-1 0 0,0 0 0,-1-1 0,1 1 0,0 0 0,0 0 0,0 0 0,-1 0 0,1 0 0,-1 0 0,1 0 0,-1 0 0,1 0 0,-1 0 0,1 0 0,-1 0 0,0 0 0,0 0 0,1 0 0,-1 0 0,0 1 0,0-1 0,0 0 0,0 1 0,0-1 0,0 1 0,0-1 0,0 1 0,0-1 0,0 1 0,0 0 0,0-1 0,-1 1 0,1 0 0,0 0 0,0 0 0,0 0 0,0 0 0,0 0 0,-1 0 0,0 1 0,-1-1 0,-1 1 0,1-1 0,0 1 0,0 0 0,0 0 0,0 1 0,0-1 0,0 1 0,0-1 0,0 1 0,1 0 0,-1 0 0,1 0 0,-5 5 0,2 0 0,0 0 0,0 1 0,0 0 0,1 0 0,0 0 0,1 0 0,0 1 0,0-1 0,1 1 0,0 0 0,-2 17 0,6-25 0,1 0 0,0 0 0,-1 0 0,1-1 0,-1 0 0,1 1 0,0-1 0,-1 0 0,1 0 0,-1 0 0,4-1 0,-1 1 0,34 5 0,-28-3 0,1-1 0,-1 0 0,0 0 0,0-1 0,1-1 0,-1 0 0,0 0 0,13-4 0,-16 3 0,0-1 0,0 1 0,0 1 0,15-2 0,-21 6 0,-1 0 0,0-1 0,0 1 0,0 0 0,0 0 0,-1-1 0,1 1 0,-1 0 0,0 0 0,1 0 0,-1 0 0,-1 0 0,0 5 0,2 3 0,-1-9 0,0 1 0,0-1 0,1 1 0,-1-1 0,1 1 0,0-1 0,0 1 0,0-1 0,0 1 0,3 3 0,3-7 0,1-19 0,-3-6 0,-2 0 0,1-37 0,0-1 0,-4 63 0,1-1 0,-1 1 0,0-1 0,1 1 0,-1-1 0,1 1 0,-1 0 0,1-1 0,-1 1 0,1 0 0,0 0 0,0-1 0,0 1 0,0 0 0,0 0 0,0 0 0,0 0 0,0 0 0,0 0 0,0 0 0,1 1 0,-1-1 0,0 0 0,0 1 0,1-1 0,-1 0 0,1 1 0,-1 0 0,0-1 0,1 1 0,-1 0 0,1 0 0,-1 0 0,1 0 0,-1 0 0,1 0 0,-1 0 0,1 0 0,-1 1 0,2 0 0,9 1 0,0 1 0,-1 0 0,22 10 0,-20-8 0,32 8-2111,-14-8-4111,12-2-8283</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8.232"/>
    </inkml:context>
    <inkml:brush xml:id="br0">
      <inkml:brushProperty name="width" value="0.025" units="cm"/>
      <inkml:brushProperty name="height" value="0.025" units="cm"/>
    </inkml:brush>
  </inkml:definitions>
  <inkml:trace contextRef="#ctx0" brushRef="#br0">268 1 15791,'0'0'12550,"-4"13"-10788,-10 27-874,-2 0 0,-32 56 0,-87 104-888,85-129 0,50-68-306,7-6-574,10-12-2381,43-63-9610,-27 27-624</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1.238"/>
    </inkml:context>
    <inkml:brush xml:id="br0">
      <inkml:brushProperty name="width" value="0.025" units="cm"/>
      <inkml:brushProperty name="height" value="0.025" units="cm"/>
    </inkml:brush>
  </inkml:definitions>
  <inkml:trace contextRef="#ctx0" brushRef="#br0">276 265 8552,'2'-2'806,"-1"1"1,1-1-1,-1 0 0,1 0 0,-1 0 0,0 0 1,0 0-1,0-1 0,0 1 0,0 0 0,-1 0 1,1-1-1,-1 1 0,1 0 0,-1-1 0,0 1 1,0 0-1,0-5 0,-1 5-467,1 0 1,-1 0-1,0 0 0,0 1 1,0-1-1,0 0 0,-1 1 1,1-1-1,0 1 0,0-1 1,-1 1-1,1 0 1,-1 0-1,0-1 0,1 1 1,-1 0-1,-3-1 0,-5-2-136,1 1-1,0 0 1,-1 1-1,0 0 1,0 0-1,1 1 0,-18 0 1,18 2-211,0 0 0,1 0 1,-1 1-1,0-1 0,1 2 1,-1 0-1,1 0 0,0 0 0,0 1 1,0 0-1,-13 10 0,16-11 18,1 1 0,-1-1-1,1 1 1,0 0 0,1 0-1,-1 0 1,0 1 0,1 0 0,0-1-1,0 1 1,1 0 0,0 0-1,-1 0 1,2 1 0,-1-1-1,0 0 1,1 1 0,0-1 0,0 10-1,1-13-4,0-1 1,1 0-1,-1 1 0,1-1 0,-1 0 0,1 0 0,0 1 1,-1-1-1,1 0 0,0 0 0,0 0 0,0 0 0,0 0 1,0 0-1,0 0 0,0 0 0,0 0 0,0-1 0,0 1 0,0 0 1,1-1-1,-1 1 0,0-1 0,0 1 0,1-1 0,-1 1 1,0-1-1,1 0 0,-1 0 0,1 0 0,-1 0 0,0 0 0,3 0 1,51-3 341,-41-1-313,0 0 0,-1-1-1,1-1 1,-1 0 0,0-1-1,0 0 1,-1 0 0,0-2-1,18-16 1,-12 9 1,-1-1-1,0 0 1,-1-2 0,-1 0-1,13-22 1,-26 97-35,-2-54 0,0 0 0,1 0 0,-1-1 0,0 1 0,1 0 0,-1 0 0,1 0 0,-1-1 0,1 1 0,0 0 0,0-1 0,0 1 0,0-1 0,0 1 0,0-1 0,0 1 0,1-1 0,-1 0 0,0 1 0,1-1 0,-1 0 0,1 0 0,-1 0 0,1 0 0,0 0 0,-1-1 0,1 1 0,0 0 0,0-1 0,0 1 0,-1-1 0,1 0 0,0 1 0,0-1 0,0 0 0,0 0 0,0 0 0,-1-1 0,5 0 0,1 1 0,1-1 0,-1 0 0,0-1 0,1 0 0,-1 0 0,0-1 0,0 1 0,0-2 0,6-3 0,-5 2 0,0-1 0,0 0 0,0-1 0,-1 0 0,0 0 0,-1-1 0,0 1 0,0-1 0,0-1 0,-1 1 0,-1-1 0,1 0 0,-1 0 0,-1 0 0,0-1 0,0 1 0,0-1 0,-2 0 0,1 1 0,-1-1 0,-1-19 0,0 28 0,-1 1 0,1 0 0,-1 0 0,1 0 0,-1 0 0,0 0 0,1-1 0,-1 1 0,1 0 0,-1 0 0,0 1 0,1-1 0,-1 0 0,1 0 0,-1 0 0,1 0 0,-1 0 0,0 1 0,1-1 0,-1 0 0,1 1 0,-1-1 0,1 0 0,-1 1 0,1-1 0,0 0 0,-1 1 0,-9 12 0,2-1 0,0 1 0,0 0 0,1 1 0,1-1 0,0 1 0,-5 19 0,5-17 0,-1 1 0,1 1 0,0-1 0,1 1 0,1 0 0,1 0 0,0 0 0,1 0 0,2 1 0,1 30 0,0-46-6,-1 0-1,1 0 1,0 0-1,0-1 1,0 1-1,1-1 1,-1 1-1,1-1 1,-1 1-1,1-1 1,0 0 0,0 0-1,0 0 1,0 0-1,0 0 1,0 0-1,5 3 1,-1-3-45,-1 1 0,1-1-1,-1 0 1,1 0 0,0 0 0,0-1 0,0 0 0,8 1-1,-4-2-186,-1 0-1,1 0 0,-1 0 0,1-1 1,-1-1-1,1 0 0,-1 0 0,0-1 1,0 0-1,17-8 0,3-10-5500,-3-3-3416</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1.581"/>
    </inkml:context>
    <inkml:brush xml:id="br0">
      <inkml:brushProperty name="width" value="0.025" units="cm"/>
      <inkml:brushProperty name="height" value="0.025" units="cm"/>
    </inkml:brush>
  </inkml:definitions>
  <inkml:trace contextRef="#ctx0" brushRef="#br0">175 18 19122,'0'0'10453,"-10"-4"-7741,2 1-2646,1 1 1,-1-1 0,0 2-1,0-1 1,0 1 0,0 0 0,0 1-1,-12 0 1,16 1-72,0-1 1,1 0-1,-1 1 0,0 0 0,1 0 0,-1 0 0,1 0 1,-1 1-1,1 0 0,-1-1 0,1 1 0,0 0 1,0 1-1,0-1 0,0 0 0,0 1 0,0 0 1,1-1-1,0 1 0,-1 0 0,1 1 0,0-1 1,0 0-1,-1 4 0,2-5 5,0-1 0,1 1 0,-1 0 0,1-1 0,-1 1 0,1 0 1,0-1-1,-1 1 0,1 0 0,0-1 0,0 1 0,0 0 0,0 0 0,1-1 0,-1 1 0,0 0 0,1-1 0,-1 1 0,1 0 1,0-1-1,-1 1 0,1-1 0,1 2 0,1 0 0,-1-1 0,0 0 0,1 1 1,-1-1-1,1 0 0,0-1 0,0 1 0,0 0 0,0-1 1,0 0-1,4 2 0,10 1-4,0 0 0,0-1 0,29 1 0,-41-3 0,52 1-521,-21 0-1143,57 8 1,-92-10 1684,0 0 0,0 0 0,0 0 0,0 0 0,0 1 0,0-1 0,0 0-1,0 0 1,0 1 0,0-1 0,0 0 0,0 1 0,0-1 0,-1 1 0,1-1-1,0 1 1,0 0 0,0-1 0,-1 1 0,1 0 0,0-1 0,-1 1 0,1 0 0,-1 0-1,1 0 1,-1 0 0,1 0 0,-1-1 0,1 3 0,-1-1 67,-1-1 0,1 1 0,-1-1 0,1 1 0,-1 0 0,0-1-1,0 0 1,0 1 0,0-1 0,0 1 0,0-1 0,0 0 0,0 0 0,0 0 0,-3 2 0,-53 35 1942,37-28-2426,-1-1 1,0 0-1,-30 6 1,39-12-467,1-1 1,-1 0-1,0-1 1,-20 0-1,25-2-8775</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3.753"/>
    </inkml:context>
    <inkml:brush xml:id="br0">
      <inkml:brushProperty name="width" value="0.025" units="cm"/>
      <inkml:brushProperty name="height" value="0.025" units="cm"/>
    </inkml:brush>
  </inkml:definitions>
  <inkml:trace contextRef="#ctx0" brushRef="#br0">246 290 15855,'0'-1'308,"0"0"-1,-1 0 1,1 0 0,0 0-1,0 0 1,-1 0 0,1 0-1,0 0 1,-1 0 0,1 0-1,-1 0 1,1 0 0,-1 0-1,1 0 1,-1 1 0,0-1-1,1 0 1,-1 0 0,0 1-1,0-1 1,0 1 0,-1-2-1,-27-7 2845,20 8-2854,0 1 0,0 0 0,0 0 0,-17 3 0,17 0-157,1 1 0,-1 0 0,1 0 0,0 1 0,0 0 0,0 0 0,1 1 0,-1 0 1,2 0-1,-1 0 0,1 1 0,0 0 0,0 1 0,0-1 0,1 1 0,1 0 0,-1 1 0,1-1 0,1 1 0,-5 14 1,8-22-138,-1 0 1,1 0 0,0 0-1,-1 0 1,1 0 0,0 0-1,0 0 1,0 0-1,0 0 1,0 0 0,0 0-1,0 0 1,0-1 0,0 1-1,1 0 1,-1 0 0,0 0-1,0 0 1,1 0 0,-1 0-1,1 0 1,-1-1 0,1 1-1,-1 0 1,1 0 0,-1 0-1,1-1 1,0 1 0,-1 0-1,1-1 1,0 1 0,0-1-1,0 1 1,-1-1 0,1 1-1,0-1 1,0 0 0,0 1-1,0-1 1,0 0 0,0 0-1,0 1 1,0-1 0,0 0-1,-1 0 1,1 0-1,0 0 1,0 0 0,0 0-1,1-1 1,5 0 21,0 0 1,-1-1-1,1 0 0,-1 0 1,1-1-1,5-3 0,17-11 104,-2-1-1,0-1 0,-2-1 0,0-2 1,-1 0-1,-1-2 0,-1 0 0,-1-1 1,-2-2-1,0 0 0,-2-1 0,-1 0 1,23-58-1,-31 53-129,-8 33 0,0-1 0,0 1 0,-1 0 0,1 0 0,0 0 0,0 0 0,0-1 0,0 1 0,0 0 0,0 0 0,-1 0 0,1 0 0,0 0 0,0-1 0,0 1 0,0 0 0,-1 0 0,1 0 0,0 0 0,0 0 0,0 0 0,-1 0 0,1 0 0,0 0 0,0 0 0,0 0 0,-1 0 0,1 0 0,0 0 0,0 0 0,0 0 0,-1 0 0,1 0 0,0 0 0,0 0 0,0 0 0,-1 0 0,1 0 0,0 0 0,0 0 0,0 0 0,0 1 0,-1-1 0,1 0 0,0 0 0,0 0 0,0 0 0,0 0 0,0 1 0,-1-1 0,1 0 0,0 0 0,0 0 0,0 0 0,0 1 0,0-1 0,0 0 0,0 0 0,0 1 0,-36 49 0,14-10 0,2 2 0,-25 75 0,38-95 0,1 1 0,1 0 0,1 0 0,1 1 0,1-1 0,1 1 0,2 29 0,-1-51 0,0-1 0,0 1 0,0-1 0,0 1 0,0-1 0,1 1 0,-1-1 0,0 1 0,1-1 0,-1 0 0,1 1 0,0-1 0,-1 1 0,1-1 0,0 0 0,0 0 0,0 0 0,0 1 0,0-1 0,0 0 0,0 0 0,0 0 0,1 0 0,-1-1 0,0 1 0,0 0 0,1 0 0,-1-1 0,1 1 0,-1-1 0,1 1 0,-1-1 0,0 0 0,1 1 0,-1-1 0,1 0 0,-1 0 0,1 0 0,0 0 0,-1 0 0,1-1 0,-1 1 0,0 0 0,1-1 0,-1 1 0,1-1 0,1 0 0,5-2 0,-1-1 0,0 1 0,0-1 0,0-1 0,-1 1 0,1-1 0,9-10 0,10-12 0,0-2 0,-3-1 0,0-1 0,-2-1 0,31-63 0,-60 113 0,2 0 0,0 0 0,1 1 0,0-1 0,2 1 0,0 0 0,0 37 0,3-54 0,0 0 0,0-1 0,1 1 0,-1 0 0,0 0 0,1 0 0,-1-1 0,1 1 0,0 0 0,0 0 0,0-1 0,0 1 0,0 0 0,0-1 0,0 1 0,0-1 0,0 0 0,1 1 0,-1-1 0,0 0 0,1 0 0,0 0 0,-1 0 0,1 0 0,-1 0 0,1 0 0,0-1 0,0 1 0,-1 0 0,1-1 0,0 1 0,0-1 0,0 0 0,0 0 0,0 0 0,-1 0 0,1 0 0,0 0 0,2-1 0,2 1 0,0-1 0,0-1 0,0 1 0,0-1 0,0 0 0,0-1 0,0 1 0,-1-1 0,1 0 0,8-7 0,0-2 0,-1 0 0,0-1 0,-1-1 0,14-19 0,-21 26 0,-1 0 0,1 0 0,-1-1 0,-1 0 0,0 1 0,0-1 0,0 0 0,-1 0 0,0-1 0,0 1 0,0-12 0,-2 20 0,0 0 0,0-1 0,-1 1 0,1 0 0,0-1 0,0 1 0,0 0 0,0-1 0,0 1 0,0 0 0,-1-1 0,1 1 0,0 0 0,0 0 0,-1-1 0,1 1 0,0 0 0,0 0 0,-1 0 0,1-1 0,0 1 0,0 0 0,-1 0 0,1 0 0,0 0 0,-1-1 0,1 1 0,0 0 0,-1 0 0,1 0 0,0 0 0,-1 0 0,1 0 0,-1 0 0,1 0 0,0 0 0,-1 0 0,1 0 0,0 0 0,-1 0 0,1 0 0,0 1 0,-1-1 0,1 0 0,0 0 0,0 0 0,-1 0 0,1 1 0,0-1 0,-1 0 0,1 0 0,0 1 0,0-1 0,-1 0 0,1 0 0,0 1 0,0-1 0,-19 16 0,8-3 0,2 0 0,0 1 0,0 0 0,-7 18 0,13-26 0,0 1 0,0-1 0,1 1 0,0 0 0,0-1 0,1 1 0,0 0 0,0 0 0,1 0 0,0 1 0,0-1 0,1 10 0,0-16 2,0 0 0,-1 0 0,1 0 0,0 1 0,-1-1 0,1 0 0,0 0 0,0 0 0,0-1 0,0 1 0,0 0-1,0 0 1,0-1 0,0 1 0,0 0 0,1-1 0,-1 1 0,0-1 0,0 1 0,0-1 0,1 0 0,-1 1 0,0-1 0,1 0 0,-1 0 0,0 0 0,1 0 0,-1 0 0,2-1 0,2 1-44,0 0 0,0-1 0,0 0 0,-1 0 0,1 0 0,8-4 0,-6 2-654,0-1-1,-1-1 1,1 1 0,-1-1-1,9-9 1,26-34-8504,-15 8-889</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4.109"/>
    </inkml:context>
    <inkml:brush xml:id="br0">
      <inkml:brushProperty name="width" value="0.025" units="cm"/>
      <inkml:brushProperty name="height" value="0.025" units="cm"/>
    </inkml:brush>
  </inkml:definitions>
  <inkml:trace contextRef="#ctx0" brushRef="#br0">10 0 10762,'0'0'21460,"-10"65"-44521</inkml:trace>
  <inkml:trace contextRef="#ctx0" brushRef="#br0" timeOffset="1">534 70 20692,'0'0'1793,"-33"59"449,19-19-256,4 2-1121,2 2-673,2 4-160,0-1-576,0-4-1186,3-2-384,-1-5-256,-1-6-1378,1-5-3106</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4.454"/>
    </inkml:context>
    <inkml:brush xml:id="br0">
      <inkml:brushProperty name="width" value="0.025" units="cm"/>
      <inkml:brushProperty name="height" value="0.025" units="cm"/>
    </inkml:brush>
  </inkml:definitions>
  <inkml:trace contextRef="#ctx0" brushRef="#br0">0 194 18449,'0'0'7464,"65"3"-5575,-23-3-800,3-9-608,6-5-161,-2-4-224,-6-3-32,-4 0-384,-8 0-641,-9-2-480,-8 1-449,-10-1-2146,-4-2-4388</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4.782"/>
    </inkml:context>
    <inkml:brush xml:id="br0">
      <inkml:brushProperty name="width" value="0.025" units="cm"/>
      <inkml:brushProperty name="height" value="0.025" units="cm"/>
    </inkml:brush>
  </inkml:definitions>
  <inkml:trace contextRef="#ctx0" brushRef="#br0">0 0 15278,'0'0'16368,"75"23"-15247,-26-11-1121,5-6 0,0 2 0,-5-3-160,-3-2-2371,-10-1-2625,-8-2-2019,-7 0-6694</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5.139"/>
    </inkml:context>
    <inkml:brush xml:id="br0">
      <inkml:brushProperty name="width" value="0.025" units="cm"/>
      <inkml:brushProperty name="height" value="0.025" units="cm"/>
    </inkml:brush>
  </inkml:definitions>
  <inkml:trace contextRef="#ctx0" brushRef="#br0">52 1 14350,'-5'11'3261,"1"-1"-2916,-29 73 5427,31-77-5393,0 1-1,1-1 1,-1 1 0,1-1-1,0 1 1,1 0 0,-1-1-1,1 1 1,1 0 0,-1 0-1,4 11 1,-3-16-337,0-1 0,0 1 0,1-1 0,-1 1 0,1-1 0,-1 0 0,1 0 0,0 1 0,-1-1 0,1 0 0,0 0 0,0-1 0,0 1 0,0 0 0,-1-1-1,1 1 1,0-1 0,0 0 0,0 1 0,0-1 0,0 0 0,0 0 0,0 0 0,0 0 0,0-1 0,0 1 0,3-2 0,4 1 69,0-1 0,0 0 0,0 0 0,14-7 0,-3-2-91,-1-1 1,-1-1 0,19-17 0,-20 16 77,-16 14-90,-1-1 0,0 1 0,0 0 0,0 0 0,0 0 0,1 0 0,-1 0 0,0-1 0,0 1 0,1 0 0,-1 0 0,0 0 0,0 0 0,1 0 1,-1 0-1,0 0 0,0 0 0,0 0 0,1 0 0,-1 0 0,0 0 0,0 0 0,1 0 0,-1 0 0,0 0 0,0 0 0,1 0 0,-1 0 0,0 0 0,0 0 0,1 0 0,-1 1 0,0-1 0,0 0 0,0 0 0,1 0 0,-1 0 0,0 1 0,0-1 0,0 0 0,0 0 0,1 0 0,-1 1 0,0-1 0,0 0 0,0 0 0,0 0 0,0 1 0,0-1 0,5 21 784,-6 32 556,1-48-1305,-1 13-59,0-14-25,1 0 1,0 0 0,-1 1-1,2-1 1,-1 0 0,0 0 0,1 1-1,2 7 1,-2-11 3,0 0-1,0 0 0,0 0 1,0 1-1,0-1 1,0 0-1,1 0 1,-1-1-1,0 1 1,1 0-1,-1 0 0,0-1 1,1 1-1,-1-1 1,1 1-1,-1-1 1,1 1-1,-1-1 1,1 0-1,0 0 0,-1 0 1,1 0-1,-1 0 1,1 0-1,-1 0 1,1-1-1,-1 1 0,4-1 1,4-2-1147,-1 1 1,1-1-1,0-1 0,-1 1 1,0-1-1,0-1 1,0 0-1,12-10 0,-14 11 237,33-24-7670</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5.462"/>
    </inkml:context>
    <inkml:brush xml:id="br0">
      <inkml:brushProperty name="width" value="0.025" units="cm"/>
      <inkml:brushProperty name="height" value="0.025" units="cm"/>
    </inkml:brush>
  </inkml:definitions>
  <inkml:trace contextRef="#ctx0" brushRef="#br0">105 32 14894,'0'0'13133,"-8"8"-11511,2 1-1362,0 0 0,0 0 0,0 0 0,1 1-1,1-1 1,0 1 0,0 1 0,1-1 0,0 0-1,0 1 1,-1 16 0,-13 178-260,-4 32 0,23-273 2,-5-57 0,0-25-22,3 116 20,0-1-1,0 0 1,1 0-1,-1 0 1,1 0-1,0 1 1,-1-1-1,1 0 1,1 1-1,-1-1 1,0 0 0,1 1-1,-1 0 1,1-1-1,0 1 1,0 0-1,0 0 1,0 0-1,0 0 1,0 0-1,0 0 1,3-1 0,5-2 2,0 0 1,0 1 0,0 1-1,19-5 1,-19 6-1,-1-1 0,1 1 0,-1-2-1,0 1 1,0-1 0,15-10 0,-17 8-2,-1 0 0,0-1 0,0 0 0,0 0 0,-1 0 0,0-1 0,0 1 0,-1-1 0,0 0 0,-1-1 0,0 1 0,3-12 0,-1 1 0,-1-1 0,0 0 0,-2 0 0,0-27 0,-2 46 0,1 0 0,-1 0 0,0 1 0,0-1 0,0 0 0,0 0 0,0 1 0,0-1 0,0 0 0,0 0 0,0 1 0,0-1 0,0 0 0,-1 0 0,1 1 0,0-1 0,-1 0 0,1 1 0,0-1 0,-1 0 0,1 1 0,0-1 0,-1 1 0,1-1 0,-1 0 0,0 1 0,1-1 0,-1 1 0,0-1 0,-16 13 0,-12 34 0,11-5 0,-21 73 0,34-95 0,0-1 0,2 1 0,0 0 0,2 0 0,0 0 0,2 33 0,-1-51-90,1 1 0,-1 0 0,0-1 0,1 1 0,-1 0 0,1-1 0,-1 1 0,1-1 0,0 1 0,0 0 0,0-1 0,0 0 0,0 1 0,0-1 0,0 0 0,0 1 0,1-1 0,-1 0 0,0 0 0,1 0 0,-1 0 0,1 0 0,-1-1 0,1 1 0,-1 0 0,1-1 0,2 1 0,3 1-922,-1-1-1,1-1 1,0 1-1,0-1 1,11-1-1,17-3-7400</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6.129"/>
    </inkml:context>
    <inkml:brush xml:id="br0">
      <inkml:brushProperty name="width" value="0.025" units="cm"/>
      <inkml:brushProperty name="height" value="0.025" units="cm"/>
    </inkml:brush>
  </inkml:definitions>
  <inkml:trace contextRef="#ctx0" brushRef="#br0">132 272 13773,'0'0'5136,"-9"2"-1683,1 0-2873,1 1-1,-1 1 0,1-1 0,-1 1 0,1 0 1,1 1-1,-1-1 0,1 1 0,-1 1 0,-5 6 1,8-8-428,0 0 1,0 1 0,1-1-1,0 1 1,0-1 0,0 1 0,0 0-1,1 0 1,0 0 0,0 0-1,0 1 1,1-1 0,0 0 0,0 1-1,0-1 1,0 1 0,1 0 0,1 7-1,-1-12-185,0 0-1,0 0 0,1 0 1,-1 0-1,0-1 0,1 1 1,-1 0-1,1 0 0,-1 0 1,1 0-1,0-1 0,-1 1 1,1 0-1,0 0 0,-1-1 1,1 1-1,0-1 1,0 1-1,0-1 0,0 1 1,-1-1-1,1 1 0,0-1 1,0 0-1,0 1 0,0-1 1,0 0-1,0 0 0,0 0 1,0 0-1,0 0 0,0 0 1,0 0-1,0 0 0,0 0 1,0 0-1,0 0 0,0-1 1,0 1-1,0 0 0,0-1 1,0 1-1,-1-1 1,1 1-1,2-2 0,2 0 14,0-1 1,0 1-1,0-1 0,0 0 0,-1 0 0,9-8 0,-1-5 55,0-1 0,18-32 0,-20 30-10,2 1 1,14-20 0,-26 38-25,0 0 1,1-1-1,-1 1 1,0 0-1,0 0 1,0 0 0,0-1-1,0 1 1,0 0-1,0 0 1,0 0-1,0-1 1,1 1-1,-1 0 1,0 0-1,0 0 1,0 0-1,0-1 1,1 1-1,-1 0 1,0 0-1,0 0 1,0 0 0,1 0-1,-1 0 1,0 0-1,0 0 1,0-1-1,1 1 1,-1 0-1,0 0 1,0 0-1,1 0 1,-1 0-1,0 0 1,0 0-1,1 0 1,-1 0-1,0 1 1,0-1 0,0 0-1,1 0 1,-1 0-1,0 0 1,0 0-1,0 0 1,1 0-1,-1 0 1,0 1-1,0-1 1,0 0-1,0 0 1,1 0-1,-1 0 1,0 1-1,0-1 1,0 0 0,0 0-1,0 0 1,0 1-1,1-1 1,-1 0-1,1 25 228,-6 31 268,5-56-492,-2 8 91,1 1 0,0-1 0,0 0 0,1 1 0,0-1 0,1 1 0,2 10 0,-3-17-67,1 0 0,0 0 0,0 0 0,0 0 0,0-1 0,1 1 0,-1 0 0,0 0 0,1-1 0,0 1 1,-1-1-1,1 1 0,0-1 0,-1 0 0,1 0 0,0 1 0,0-1 0,0-1 0,0 1 0,0 0 0,0 0 0,1-1 0,-1 1 0,0-1 0,0 0 0,0 1 1,0-1-1,1 0 0,-1-1 0,0 1 0,4-1 0,2 0-21,0-1 0,-1 0 1,1 0-1,-1-1 0,0 0 0,0 0 1,0-1-1,0 0 0,0 0 0,-1-1 1,0 1-1,0-1 0,0-1 0,0 1 1,-1-1-1,6-8 0,3-4-14,-1-1 1,0 0-1,-2 0 1,14-32-1,-12 22 6,-2-1 0,-2 0 0,0-1 0,-2 0 0,-2 0 0,3-35 0,-8 66 0,0 0 0,0 0 0,0 0 0,0 0 0,0 0 0,0 0 0,0 0 0,0 0 0,0 0 0,0 1 0,0-1 0,-1 0 0,1 0 0,0 0 0,0 0 0,0 0 0,0 0 0,0 0 0,0 0 0,0 0 0,0 0 0,0 0 0,0 0 0,0 0 0,-1 0 0,1 0 0,0 0 0,0 1 0,0-1 0,0 0 0,0 0 0,0 0 0,0 0 0,0 0 0,0 0 0,-1 0 0,1 0 0,0 0 0,0 0 0,0-1 0,0 1 0,0 0 0,0 0 0,0 0 0,0 0 0,0 0 0,-1 0 0,1 0 0,0 0 0,0 0 0,-9 18 0,-9 25 0,2 9 0,3 1 0,2 1 0,2 0 0,2 0 0,1 74 0,6-127 0,-1 1 0,1-1 0,0 0 0,0 1 0,0-1 0,1 1 0,-1-1 0,0 0 0,0 1 0,1-1 0,-1 0 0,1 1 0,-1-1 0,1 0 0,0 0 0,-1 1 0,1-1 0,2 2 0,-3-3 0,1 0 0,0 1 0,-1-1 0,1 0 0,0 0 0,-1 0 0,1 0 0,0 0 0,0 0 0,-1 0 0,1 0 0,0 0 0,-1 0 0,1 0 0,0 0 0,-1-1 0,1 1 0,0 0 0,-1 0 0,1-1 0,0 1 0,-1-1 0,1 1 0,-1 0 0,2-1 0,1-3 0,1 1 0,0 0 0,-1-1 0,0 1 0,0-1 0,0 0 0,0 0 0,4-9 0,-1-7 0,-1 0 0,0-1 0,-2 1 0,0-1 0,-1 1 0,-2-1 0,-2-32 0,-1 35 0,-1 21 0,3-1 0,1 1 0,-1-1 0,1 1 0,0 0 0,0-1 0,0 1 0,0 0 0,0 0 0,0-1 0,1 1 0,0 2 0,1 0 0,0-1 0,0 0 0,0 0 0,0-1 0,1 1 0,-1 0 0,1-1 0,0 1 0,0-1 0,0 0 0,1 0 0,-1 0 0,1-1 0,-1 1 0,1-1 0,0 0 0,0 0 0,0 0 0,0 0 0,1-1 0,-1 0 0,0 0 0,1 0 0,-1 0 0,1-1 0,-1 1 0,1-1 0,-1 0 0,0-1 0,1 1 0,-1-1 0,1 0 0,-1 0 0,0 0 0,1 0 0,-1-1 0,0 0 0,0 0 0,0 0 0,0 0 0,-1-1 0,1 1 0,-1-1 0,1 0 0,4-6 0,49-80 0,-69 143 0,7-30 0,0 1 0,2 0 0,1 0 0,1 38 0,1-62-79,0 0 0,-1 0 0,1 0 0,0 0 0,0 0 0,0 0 0,0 0 0,0 0 0,1 0 0,-1 0 0,0 0 0,0 0 0,1 0 0,-1 0 0,0 0 0,1 0 0,-1 0 0,1 0 0,-1 0 0,1-1 0,0 1 0,-1 0 0,1 0 0,0-1 0,-1 1 0,1 0 0,0-1 0,0 1 0,0-1 0,0 1 0,0-1 0,-1 1 0,1-1 0,0 0 0,0 1 0,0-1 0,0 0-1,0 0 1,0 0 0,0 0 0,0 0 0,0 0 0,0 0 0,0 0 0,0 0 0,0 0 0,0 0 0,2-1 0,1-1-677,0 1 0,0-1 0,0 0 0,0 0 0,0-1 0,-1 1 0,1-1 0,-1 1 0,0-1 0,4-5 0,18-22-10278</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6.487"/>
    </inkml:context>
    <inkml:brush xml:id="br0">
      <inkml:brushProperty name="width" value="0.025" units="cm"/>
      <inkml:brushProperty name="height" value="0.025" units="cm"/>
    </inkml:brush>
  </inkml:definitions>
  <inkml:trace contextRef="#ctx0" brushRef="#br0">27 1 4869,'0'0'24727,"-27"74"-30172,27-47-1057,2-3-7111</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8.595"/>
    </inkml:context>
    <inkml:brush xml:id="br0">
      <inkml:brushProperty name="width" value="0.025" units="cm"/>
      <inkml:brushProperty name="height" value="0.025" units="cm"/>
    </inkml:brush>
  </inkml:definitions>
  <inkml:trace contextRef="#ctx0" brushRef="#br0">189 0 17328,'0'0'10474,"-7"58"-8584,-3-17-801,-3 5-576,1 3-321,-2 1-96,5-2 32,5-7-96,2-8 0,2-7 0,0-8-608,0-8-706,0-19-13420</inkml:trace>
  <inkml:trace contextRef="#ctx0" brushRef="#br0" timeOffset="1">0 255 17521,'0'0'12491,"80"-7"-11241,-39 3-1058,5 2-160,0-1-1345,-1-1-3684,-8-5-7015</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6.839"/>
    </inkml:context>
    <inkml:brush xml:id="br0">
      <inkml:brushProperty name="width" value="0.025" units="cm"/>
      <inkml:brushProperty name="height" value="0.025" units="cm"/>
    </inkml:brush>
  </inkml:definitions>
  <inkml:trace contextRef="#ctx0" brushRef="#br0">108 22 13100,'0'0'17190,"-10"1"-15274,2-1-1801,-1 0-1,0 1 1,1 1-1,-17 4 1,23-6-115,0 1-1,0-1 1,0 1 0,0 0-1,0 0 1,0 0-1,0 0 1,1 0 0,-1 0-1,0 0 1,1 1 0,-1-1-1,1 0 1,-1 1 0,1 0-1,0-1 1,-1 1-1,1 0 1,0 0 0,0-1-1,0 1 1,1 0 0,-1 0-1,0 0 1,1 0 0,-1 0-1,1 0 1,0 0-1,-1 0 1,1 1 0,0-1-1,1 2 1,-1-3 0,1 0 0,-1 0 0,1 0 0,-1 0 0,1 0 0,-1 0 0,1 0 0,0 0 0,0-1 0,-1 1 0,1 0 0,0 0 0,0-1 0,0 1 0,0 0 0,0-1 0,0 1 0,0-1 0,0 1 0,0-1 0,0 0 0,0 1 0,0-1 0,0 0 0,1 0 0,-1 0 0,2 0 0,39 1 0,-35-1 0,9-2 0,0-1 0,0 0 0,0-1 0,0-1 0,0 0 0,-1-1 0,0-1 0,27-17 0,47-18 0,-89 44 0,-1 0 0,1 0 0,0 0 0,-1 0 0,1 0 0,-1 0 0,0-1 0,1 1 0,-1 0 0,0 0 0,-2 2 0,-1 3 0,0-1 0,1 0 0,0 1 0,0 0 0,1-1 0,0 1 0,0 0 0,1 0 0,0 0 0,0 0 0,0 8 0,2-14 0,-1 0 0,1-1 0,-1 1 0,1 0 0,0 0 0,-1-1 0,1 1 0,0 0 0,-1-1 0,1 1 0,0-1 0,0 1 0,0-1 0,0 0 0,0 1 0,0-1 0,-1 0 0,1 1 0,0-1 0,0 0 0,0 0 0,0 0 0,0 0 0,0 0 0,0 0 0,0 0 0,0 0 0,1-1 0,33-1 0,-18-1 0,0 0 0,27-11 0,-27 8 0,0 1 0,28-4 0,-45 9 1,0 0 1,1 0-1,-1-1 0,0 1 0,1 0 1,-1 0-1,0 0 0,1 0 0,-1 0 1,0 0-1,1 1 0,-1-1 1,0 0-1,1 0 0,-1 0 0,0 0 1,1 0-1,-1 0 0,0 1 1,0-1-1,1 0 0,-1 0 0,0 0 1,0 1-1,1-1 0,-1 0 0,0 0 1,0 1-1,1-1 0,-1 0 1,0 0-1,0 1 0,0-1 0,0 0 1,0 1-1,1-1 0,-1 0 1,0 1-1,0-1 0,0 0 0,0 1 1,0-1-1,0 0 0,0 1 0,0-1 1,0 0-1,0 1 0,-1 0 1,-2 10-277,-6 0-2006,-1-3-4162</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5:58.321"/>
    </inkml:context>
    <inkml:brush xml:id="br0">
      <inkml:brushProperty name="width" value="0.025" units="cm"/>
      <inkml:brushProperty name="height" value="0.025" units="cm"/>
    </inkml:brush>
  </inkml:definitions>
  <inkml:trace contextRef="#ctx0" brushRef="#br0">5104 371 12876,'-793'-198'5223,"-12"62"-4808,515 109 728,-474 17 1,569 23-775,1 8 0,0 9 0,-263 76 0,326-65-204,3 6 0,2 5 1,-138 80-1,171-78-153,2 4 0,3 5 0,2 3 0,-114 114 0,175-155-26,1 2 0,2 0-1,1 1 1,1 1 0,1 0 0,-26 58 0,40-74-1,0 0 0,0 0 0,2 0 0,0 0-1,0 0 1,1 1 0,1-1 0,0 1 0,1 0 0,0-1 0,1 1 0,1-1-1,0 1 1,1-1 0,0 0 0,1 0 0,1 0 0,0 0 0,1-1-1,9 16 1,4 0 14,1-2 0,1 0 0,1-2 0,2 0 1,0-1-1,2-2 0,0-1 0,1 0 0,1-3 0,41 21 0,4-4 6,1-3 0,1-4 1,94 22-1,517 81 70,13-64 0,76-46-24,2-34-5,-139 2 204,-496 11-178,264-7 18,-291 1-41,168-33 1,-240 31 88,1-2 0,-1-2-1,-1-2 1,-1-2 0,0-1 0,-1-3-1,-1 0 1,55-42 0,-75 48-75,-1-1-1,0 0 1,-1-2-1,-1 0 1,-1 0-1,-1-1 1,0-1-1,-2-1 1,0 0-1,-1 0 1,-1-1-1,-2 0 1,0-1-1,-1 0 1,-1 0-1,-1-1 1,3-33-1,-7 15-35,-1 0 0,-2 1 0,-2 0 0,-1-1 0,-2 1 0,-3 1-1,0 0 1,-3 0 0,-1 1 0,-2 1 0,-2 0 0,-1 1 0,-2 1 0,-2 1 0,-1 1 0,-36-40 0,16 26 13,-2 3 0,-2 1 0,-2 3 0,-1 1 1,-3 3-1,0 3 0,-3 2 0,0 2 0,-112-40 0,86 44-442,-2 3 0,-165-22 0,-181 18-2951,177 24-1878</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6:33.857"/>
    </inkml:context>
    <inkml:brush xml:id="br0">
      <inkml:brushProperty name="width" value="0.025" units="cm"/>
      <inkml:brushProperty name="height" value="0.025" units="cm"/>
    </inkml:brush>
  </inkml:definitions>
  <inkml:trace contextRef="#ctx0" brushRef="#br0">48 109 7111,'0'0'7495,"-8"-1"-4484,-26-5-1138,34 6-1834,0 0-1,0 0 1,0 0 0,1 0-1,-1-1 1,0 1-1,0 0 1,0 0-1,0 0 1,0 0-1,0-1 1,0 1-1,0 0 1,0 0-1,0 0 1,0 0-1,0-1 1,0 1-1,0 0 1,0 0-1,0 0 1,0-1 0,0 1-1,0 0 1,0 0-1,0 0 1,0 0-1,0-1 1,0 1-1,0 0 1,0 0-1,0 0 1,0 0-1,0-1 1,-1 1-1,1 0 1,0 0-1,0 0 1,0 0-1,0 0 1,0 0 0,-1-1-1,1 1 1,0 0-1,0 0 1,0 0-1,0 0 1,-1 0-1,1 0 1,0 0-1,0 0 1,0 0-1,0 0 1,-1 0-1,1 0 1,0 0-1,0 0 1,0 0-1,-1 0 1,1 0 0,0 0-1,0 0 1,0 0-1,0 0 1,-1 0-1,1 0 1,13-5 1143,60-11-143,1 4 1,0 3-1,91 0 0,-121 7-952,885 27 724,-401-9-668,-428-20-84,-1-4 0,0-4 0,123-32 0,-282 41-3116,10-1-4488,18-3-5929</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3.618"/>
    </inkml:context>
    <inkml:brush xml:id="br0">
      <inkml:brushProperty name="width" value="0.025" units="cm"/>
      <inkml:brushProperty name="height" value="0.025" units="cm"/>
    </inkml:brush>
  </inkml:definitions>
  <inkml:trace contextRef="#ctx0" brushRef="#br0">1 10 18289,'0'0'5461,"0"10"-4969,2 45 829,3 0 0,19 82 0,-7-43 647,-16-90-1915,0 6 195,1 0 1,0 1 0,1-1-1,0 0 1,5 9-1,-8-18-222,1 1-1,0-1 1,-1 1 0,1-1-1,0 1 1,0-1-1,0 0 1,0 1 0,0-1-1,1 0 1,-1 0 0,0 0-1,0 0 1,1 0-1,-1 0 1,1 0 0,-1-1-1,1 1 1,-1 0-1,1-1 1,-1 1 0,1-1-1,-1 0 1,1 1-1,0-1 1,-1 0 0,1 0-1,0 0 1,-1 0-1,1 0 1,0-1 0,-1 1-1,1 0 1,-1-1-1,1 1 1,-1-1 0,1 0-1,-1 1 1,1-1-1,1-1 1,8-6-26,-1 0 0,0-1 0,-1 0 0,0-1 0,0 0 0,-1 0 0,13-22 0,-7 12 0,26-40 0,-3-3 0,-3-1 0,31-79 0,-65 143-67,0 0 0,0-1 0,0 1 0,1 0-1,-1 0 1,0-1 0,0 1 0,0 0 0,0-1 0,0 1 0,1 0 0,-1 0 0,0-1 0,0 1-1,1 0 1,-1 0 0,0-1 0,0 1 0,1 0 0,-1 0 0,0 0 0,0 0 0,1 0-1,-1-1 1,0 1 0,1 0 0,-1 0 0,0 0 0,1 0 0,-1 0 0,0 0 0,1 0 0,-1 0-1,0 0 1,1 0 0,9 7-6067,-8-5 3569,7 3-8453</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3.961"/>
    </inkml:context>
    <inkml:brush xml:id="br0">
      <inkml:brushProperty name="width" value="0.025" units="cm"/>
      <inkml:brushProperty name="height" value="0.025" units="cm"/>
    </inkml:brush>
  </inkml:definitions>
  <inkml:trace contextRef="#ctx0" brushRef="#br0">1 0 20307,'0'0'10058,"25"63"-9386,-25-19-351,0 6-193,0 1-64,0 3 0,-3-4-32,3-3-160,0-10-737,0-6-993,6-9-512,4-10-2114,1-8-3716</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4.333"/>
    </inkml:context>
    <inkml:brush xml:id="br0">
      <inkml:brushProperty name="width" value="0.025" units="cm"/>
      <inkml:brushProperty name="height" value="0.025" units="cm"/>
    </inkml:brush>
  </inkml:definitions>
  <inkml:trace contextRef="#ctx0" brushRef="#br0">0 144 18193,'2'-8'3641,"-1"3"-3276,0 0 0,1 1-1,-1-1 1,1 0 0,0 1 0,0 0 0,1-1-1,-1 1 1,1 0 0,0 0 0,0 0-1,1 0 1,-1 1 0,1-1 0,-1 1 0,1 0-1,0 0 1,0 1 0,1-1 0,7-3 0,6-3-146,1 1 0,0 1 1,0 0-1,1 2 0,0 0 0,0 1 1,0 1-1,1 1 0,-1 1 1,0 1-1,37 3 0,-54-2-209,-1-1 0,1 0 0,0 1-1,0 0 1,0 0 0,-1-1-1,1 2 1,-1-1 0,1 0-1,0 0 1,-1 1 0,0-1 0,1 1-1,-1 0 1,0 0 0,0 0-1,0 0 1,0 0 0,0 0 0,-1 1-1,1-1 1,-1 1 0,1-1-1,-1 1 1,0-1 0,0 1-1,0 0 1,0-1 0,-1 1 0,1 0-1,-1 0 1,1 4 0,-1-2 7,-1 0 1,1 0 0,-1 0 0,0 1 0,-1-1-1,1 0 1,-1-1 0,0 1 0,0 0 0,0 0-1,-1-1 1,0 0 0,0 1 0,0-1 0,0 0-1,0 0 1,-6 4 0,-7 6-18,-1-1 0,-1-1 0,-29 16 0,37-23 0,0 0 0,0 0 0,-1-1 0,1-1 0,-1 0 0,0 0 0,0-1 0,-17 1 0,28-3 0,0-1 0,0 1 0,0 0 0,1 0 0,-1 0 0,0-1 0,0 1 0,0 0 0,0 0 0,0 0 0,0-1 0,1 1 0,-1 0 0,0 0 0,0-1 0,0 1 0,0 0 0,0 0 0,0-1 0,0 1 0,0 0 0,0 0 0,0-1 0,0 1 0,0 0 0,0 0 0,0-1 0,0 1 0,0 0 0,-1 0 0,1-1 0,0 1 0,0 0 0,0 0 0,0 0 0,0-1 0,-1 1 0,1 0 0,0 0 0,0 0 0,0-1 0,0 1 0,-1 0 0,1 0 0,0 0 0,0 0 0,-1 0 0,1 0 0,0-1 0,0 1 0,-1 0 0,1 0 0,0 0 0,0 0 0,-1 0 0,1 0 0,0 0 0,0 0 0,-1 0 0,1 0 0,0 0 0,0 0 0,-1 0 0,1 1 0,0-1 0,0 0 0,0 0 0,-1 0 0,17-13 0,24-5-1719,-11 8-2952,17-3-5755</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4.674"/>
    </inkml:context>
    <inkml:brush xml:id="br0">
      <inkml:brushProperty name="width" value="0.025" units="cm"/>
      <inkml:brushProperty name="height" value="0.025" units="cm"/>
    </inkml:brush>
  </inkml:definitions>
  <inkml:trace contextRef="#ctx0" brushRef="#br0">40 1 14318,'0'0'13324,"-1"52"-11114,-5-15-32,0 9-1441,-3 3-737,1 2 0,4-2 0,-2-5 0,6-9 0,0-8 0,1-7 0,14-12 0,0-8-1441,3 0-7176</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6.148"/>
    </inkml:context>
    <inkml:brush xml:id="br0">
      <inkml:brushProperty name="width" value="0.025" units="cm"/>
      <inkml:brushProperty name="height" value="0.025" units="cm"/>
    </inkml:brush>
  </inkml:definitions>
  <inkml:trace contextRef="#ctx0" brushRef="#br0">995 1 16816,'0'0'2541,"-10"10"-1436,-287 237 4438,-30-9-1873,113-85-2761,205-146-903,-69 55 136,71-56-163,1 0 0,0 0 1,0 1-1,1 0 1,0 0-1,0 1 0,0-1 1,-6 16-1,7-9-1244</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6.516"/>
    </inkml:context>
    <inkml:brush xml:id="br0">
      <inkml:brushProperty name="width" value="0.025" units="cm"/>
      <inkml:brushProperty name="height" value="0.025" units="cm"/>
    </inkml:brush>
  </inkml:definitions>
  <inkml:trace contextRef="#ctx0" brushRef="#br0">420 1 15246,'0'0'9892,"-9"14"-8370,-114 167 739,-128 207-785,249-384-1437,-5 9 40,0 1 0,1-1 0,-5 18 0,10-28-66,0 0 0,0 0 1,1 0-1,0-1 0,-1 1 0,1 0 0,0 0 1,1 0-1,-1 0 0,1 3 0,-1-5-5,1 1 0,-1-1 0,1 0 1,0 0-1,-1 0 0,1 0 0,0 0 0,-1 0 0,1 0 0,0 0 0,0 0 0,0 0 0,0-1 0,0 1 0,0 0 0,0-1 0,0 1 0,0 0 0,0-1 1,1 1-1,-1-1 0,0 0 0,3 1 0,15 2 89,1 0 0,0-1 1,0-2-1,1 0 0,38-5 0,105-28 759,-63 10-619,-73 18-419,-2 0-1727,1 0-1,47-18 1,-36 5-5474</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9.485"/>
    </inkml:context>
    <inkml:brush xml:id="br0">
      <inkml:brushProperty name="width" value="0.025" units="cm"/>
      <inkml:brushProperty name="height" value="0.025" units="cm"/>
    </inkml:brush>
  </inkml:definitions>
  <inkml:trace contextRef="#ctx0" brushRef="#br0">15 0 16624,'0'0'12139,"-1"13"-11471,-12 352 1104,12-362-1711,1 1 0,1-1 0,-1 1 0,0 0 0,1-1 0,0 1 0,0-1 1,0 1-1,0-1 0,0 1 0,1-1 0,3 6 0,-4-8-39,-1-1 0,1 1 0,0 0 0,-1-1 0,1 1 0,-1-1 1,1 0-1,0 1 0,0-1 0,-1 0 0,1 1 0,0-1 0,0 0 0,-1 0 0,1 1 0,0-1 0,0 0 1,-1 0-1,1 0 0,0 0 0,0 0 0,0 0 0,0-1 0,2 1-2,-1-1 0,0 0 0,0 0 0,0 0 0,1-1 0,-1 1 0,-1 0 0,1-1 0,0 1 0,0-1 0,2-3 0,30-38-20,-1-2 0,-3-1 0,-2-2 0,30-68 0,-35 70 0,-18 32-1469,-3 8-4573</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9.187"/>
    </inkml:context>
    <inkml:brush xml:id="br0">
      <inkml:brushProperty name="width" value="0.025" units="cm"/>
      <inkml:brushProperty name="height" value="0.025" units="cm"/>
    </inkml:brush>
  </inkml:definitions>
  <inkml:trace contextRef="#ctx0" brushRef="#br0">81 67 15855,'0'0'2760,"2"-8"512,0-3-1949,4-30 3953,-6 41-5249,0 0 0,0-1 0,0 1 0,0 0 0,0 0 0,0 0 0,0-1 0,0 1 0,0 0 0,0 0 0,0 0 0,0-1 1,0 1-1,0 0 0,0 0 0,0 0 0,0-1 0,0 1 0,-1 0 0,1 0 0,0 0 0,0 0 0,0-1 0,0 1 0,0 0 0,0 0 1,-1 0-1,1 0 0,0-1 0,0 1 0,0 0 0,0 0 0,-1 0 0,1 0 0,0 0 0,0 0 0,0 0 0,-1 0 0,1 0 0,0 0 1,0 0-1,0 0 0,-1 0 0,1 0 0,0 0 0,0 0 0,0 0 0,-1 0 0,1 0 0,0 0 0,0 0 0,-14 9 1363,-9 17 94,16-15-1484,1 0 0,0 1 0,1 0 0,0 0 0,1 1 0,0-1 0,1 1 0,1 0 0,0 0 0,0 0 0,1 0 0,1 0 0,0 0 0,3 16 0,-3-27 0,1-1 0,-1 1 0,1-1 0,-1 0 0,1 0 0,0 1 0,-1-1 0,1 0 0,0 0 0,0 0 0,0 0 0,0 0 0,0 0 0,0 0 0,0 0 0,0 0 0,0-1 0,1 1 0,-1 0 0,0-1 0,1 1 0,-1-1 0,0 1 0,1-1 0,-1 0 0,0 1 0,1-1 0,-1 0 0,0 0 0,1 0 0,-1 0 0,1 0 0,-1 0 0,0-1 0,1 1 0,-1 0 0,2-1 0,1 0 0,0 0 0,0-1 0,0 1 0,-1-1 0,1 0 0,-1 0 0,1 0 0,-1-1 0,1 1 0,-1-1 0,4-3 0,0-4 0,0-1 0,-1 1 0,0-1 0,-1 0 0,0 0 0,0-1 0,-1 1 0,-1-1 0,0 0 0,-1 0 0,0 0 0,-1 0 0,0-1 0,-1-11 0,0 25 0,-1 0 0,1 0 0,-1 0 0,1 1 0,-1-1 0,1 0 0,-1 0 0,0 0 0,1 0 0,-1 0 0,0 0 0,0 0 0,0-1 0,0 1 0,0 0 0,0 0 0,0-1 0,0 1 0,0 0 0,0-1 0,0 1 0,0-1 0,-1 0 0,1 1 0,0-1 0,0 0 0,0 0 0,-1 1 0,1-1 0,0 0 0,0 0 0,-1-1 0,1 1 0,0 0 0,0 0 0,0 0 0,-1-1 0,1 1 0,0-1 0,0 1 0,0-1 0,0 1 0,0-1 0,0 0 0,0 1 0,0-1 0,0 0 0,0 0 0,0 0 0,0 0 0,0 0 0,1 0 0,-1 0 0,0 0 0,1 0 0,-1 0 0,1 0 0,-1 0 0,1-1 0,0 1 0,-1 0 0,1 0 0,0 0 0,0-1 0,0 1 0,0 0 0,0-2 0,-2 8-517,1 0-1,0 1 1,0-1 0,1 1 0,-1-1-1,1 0 1,0 1 0,1-1-1,1 11 1,-1-14 234,-1 0 0,1 0-1,0 0 1,0 0 0,0 0-1,0 0 1,0 0 0,0 0-1,0-1 1,1 1 0,-1 0-1,1-1 1,-1 1 0,1-1 0,0 0-1,-1 1 1,1-1 0,0 0-1,0 0 1,0 0 0,0 0-1,0-1 1,0 1 0,0 0 0,0-1-1,0 0 1,0 1 0,2-1-1,23 1-6570</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9.810"/>
    </inkml:context>
    <inkml:brush xml:id="br0">
      <inkml:brushProperty name="width" value="0.025" units="cm"/>
      <inkml:brushProperty name="height" value="0.025" units="cm"/>
    </inkml:brush>
  </inkml:definitions>
  <inkml:trace contextRef="#ctx0" brushRef="#br0">60 0 21845,'0'0'8296,"-23"69"-7400,12-30 257,1 6-672,1 0-385,5-5-96,2-2 0,2-5 0,0-5 0,0-7-128,0-6-545,0-5-928,0-7-1186</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0.154"/>
    </inkml:context>
    <inkml:brush xml:id="br0">
      <inkml:brushProperty name="width" value="0.025" units="cm"/>
      <inkml:brushProperty name="height" value="0.025" units="cm"/>
    </inkml:brush>
  </inkml:definitions>
  <inkml:trace contextRef="#ctx0" brushRef="#br0">1 126 6054,'0'0'12433,"2"-9"-6924,0 4-5229,-1 0 0,1 0 0,0 1 1,1-1-1,-1 1 0,1-1 0,0 1 0,0 0 0,0 0 1,0 0-1,1 1 0,0-1 0,-1 1 0,1 0 0,1 0 0,-1 0 1,0 0-1,1 1 0,-1 0 0,1 0 0,0 0 0,7-2 0,10-4-36,0 2 0,1 0 0,-1 1 0,1 1-1,0 2 1,1 0 0,-1 1 0,38 4 0,-57-2-242,-1-1 0,1 1 1,-1 0-1,0 0 0,1 0 1,-1 1-1,0-1 0,0 1 1,0-1-1,0 1 0,0 0 1,0 1-1,0-1 1,-1 0-1,1 1 0,-1-1 1,1 1-1,-1 0 0,0 0 1,0 0-1,0 0 0,-1 0 1,1 0-1,-1 0 0,0 1 1,0-1-1,0 1 1,0-1-1,0 8 0,0-7 1,-1 1 0,0 0 0,0 0 0,-1-1 0,1 1-1,-1 0 1,0 0 0,0-1 0,-1 1 0,1-1 0,-1 1-1,0-1 1,0 0 0,-1 0 0,1 0 0,-1 0 0,0 0 0,0 0-1,0-1 1,-1 1 0,-6 5 0,-1-3-3,1 1 0,-1-2 0,0 1 0,-1-2 0,-14 5 0,20-7 0,0 0 0,-1-1 0,1 0 0,-1 0 0,0 0 0,1-1 0,-1 0 0,1 0 0,-1-1 0,0 1 0,-8-3 0,15 3-62,0 0-1,-1 0 1,1 0-1,0 0 1,0 0 0,-1 0-1,1-1 1,0 1-1,0 0 1,-1 0 0,1 0-1,0 0 1,0 0-1,-1 0 1,1 0 0,0 0-1,0-1 1,-1 1-1,1 0 1,0 0 0,0 0-1,0 0 1,0-1-1,-1 1 1,1 0 0,0 0-1,0 0 1,0-1-1,0 1 1,0 0 0,0 0-1,0-1 1,-1 1-1,1 0 1,0 0 0,0-1-1,0 1 1,0 0-1,0 0 1,0-1 0,0 1-1,0 0 1,0 0-1,0-1 1,0 1-1,1 0 1,-1 0 0,0-1-1,0 1 1,0 0-1,0 0 1,0-1 0,0 1-1,1 0 1,-1 0-1,0 0 1,0-1 0,0 1-1,0 0 1,1 0-1,-1 0 1,0 0 0,0 0-1,1-1 1,-1 1-1,16-7-8876,6 3-2090</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0.497"/>
    </inkml:context>
    <inkml:brush xml:id="br0">
      <inkml:brushProperty name="width" value="0.025" units="cm"/>
      <inkml:brushProperty name="height" value="0.025" units="cm"/>
    </inkml:brush>
  </inkml:definitions>
  <inkml:trace contextRef="#ctx0" brushRef="#br0">38 1 8200,'0'0'21076,"1"10"-19768,-1 17-1010,-1 1 1,-1 0-1,-1 0 1,-9 30 0,5-21-69,1 1 0,-2 48 0,8-51-4063</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0.853"/>
    </inkml:context>
    <inkml:brush xml:id="br0">
      <inkml:brushProperty name="width" value="0.025" units="cm"/>
      <inkml:brushProperty name="height" value="0.025" units="cm"/>
    </inkml:brush>
  </inkml:definitions>
  <inkml:trace contextRef="#ctx0" brushRef="#br0">29 0 20147,'0'0'12620,"-5"78"-12620,-1-43 0,2 2 0,0-2 0,0-4 0,1-7-1281,0-6-1282,3-11-768</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1.181"/>
    </inkml:context>
    <inkml:brush xml:id="br0">
      <inkml:brushProperty name="width" value="0.025" units="cm"/>
      <inkml:brushProperty name="height" value="0.025" units="cm"/>
    </inkml:brush>
  </inkml:definitions>
  <inkml:trace contextRef="#ctx0" brushRef="#br0">78 1 8392,'0'0'24375,"75"18"-24375,-42-18 0,2 0 0,-5-7 0,-2 1 0,-8 1 0,-4 4-1121,-11 1-2755</inkml:trace>
  <inkml:trace contextRef="#ctx0" brushRef="#br0" timeOffset="1">1 118 19891,'0'0'12876,"62"8"-12876,-26-11 0,2-3 0,1 0 0,-5 4 0,-8 2 0,-5 0-512,-10 2-2531,-9 10-1922,-2 1-1858</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1.554"/>
    </inkml:context>
    <inkml:brush xml:id="br0">
      <inkml:brushProperty name="width" value="0.025" units="cm"/>
      <inkml:brushProperty name="height" value="0.025" units="cm"/>
    </inkml:brush>
  </inkml:definitions>
  <inkml:trace contextRef="#ctx0" brushRef="#br0">1 21 2274,'0'0'30493,"82"21"-30493,-36-32 0,-2 1 0,-3 1 0,-8 4 0,-5 3 0,-9 0 0,-5 2-5862,-7-2-5380</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1.659"/>
    </inkml:context>
    <inkml:brush xml:id="br0">
      <inkml:brushProperty name="width" value="0.025" units="cm"/>
      <inkml:brushProperty name="height" value="0.025" units="cm"/>
    </inkml:brush>
  </inkml:definitions>
  <inkml:trace contextRef="#ctx0" brushRef="#br0">93 1 9417,'0'8'8493,"0"16"-6385,-1 0-1,-1 0 0,-8 31 0,-23 80 560,-5 31-2077,34-147-678,2 0 0,0 1 0,2 19 0,0-39 53,0 0 0,0 1 0,0-1 0,0 1 0,0-1 0,0 0 0,0 1 0,1-1 0,-1 1 0,0-1 0,0 0 0,0 1 0,1-1 0,-1 0 0,0 1 0,1-1 0,-1 0 0,0 0 0,1 1 0,-1-1 0,0 0 0,1 0 0,-1 1 0,0-1 0,1 0 0,-1 0 0,0 0 0,1 0 0,-1 0 0,1 1 0,-1-1 0,1 0 0,-1 0 0,0 0 0,1 0 0,-1 0 0,1 0 0,-1-1 0,0 1 0,1 0 0,-1 0 0,1 0 0,-1 0 0,0 0 1,1 0-1,-1-1 0,1 1 0,-1 0 0,0 0 0,1-1 0,-1 1 0,0 0 0,0-1 0,1 1 0,-1-1 0,21-16-1450,-3-6-1062,-1-1-1,-1-1 1,17-36-1,-26 46 1181,29-57-6278</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2.014"/>
    </inkml:context>
    <inkml:brush xml:id="br0">
      <inkml:brushProperty name="width" value="0.025" units="cm"/>
      <inkml:brushProperty name="height" value="0.025" units="cm"/>
    </inkml:brush>
  </inkml:definitions>
  <inkml:trace contextRef="#ctx0" brushRef="#br0">326 1 14862,'0'0'9129,"-21"84"-6439,3-20-1120,-2 7-641,3 3-193,3-2-255,6-5-289,3-11-96,3-12-64,2-9-320,0-11-545,-2-13-640,-9-11-2083,-5-4-1953,-6-19-4548</inkml:trace>
  <inkml:trace contextRef="#ctx0" brushRef="#br0" timeOffset="1">1 396 16848,'0'0'13100,"84"0"-12235,-33 0-641,2 0-288,7-1-2786,-7-10-5254</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2.529"/>
    </inkml:context>
    <inkml:brush xml:id="br0">
      <inkml:brushProperty name="width" value="0.025" units="cm"/>
      <inkml:brushProperty name="height" value="0.025" units="cm"/>
    </inkml:brush>
  </inkml:definitions>
  <inkml:trace contextRef="#ctx0" brushRef="#br0">40 170 18417,'0'0'13063,"9"-3"-11952,2-2-1074,1-1-1,-1 0 1,-1-1 0,1 0-1,16-15 1,-23 18-40,1 0 1,-1 0-1,0 0 1,0-1-1,-1 0 0,1 1 1,-1-1-1,0 0 1,-1-1-1,1 1 1,-1 0-1,0-1 0,0 0 1,-1 1-1,0-1 1,1-11-1,-1 17 3,-1-1 0,0 0 0,0 1 0,0-1 0,0 0 0,0 1 0,0-1 0,0 1 0,-1-1 0,1 0 0,0 1 0,0-1 0,0 0 0,-1 1 0,1-1 0,0 1 0,-1-1 0,1 0 0,0 1 0,-1-1 0,1 1 0,-1-1 0,1 1 0,-1 0 0,1-1 0,-1 1 0,1-1 0,-1 1 0,0 0 0,1-1 0,-1 1 0,1 0 0,-2 0 0,-24 6 0,18-3 0,1 1 0,0 1 0,0 0 0,1 0 0,-7 5 0,3 2 0,0-1 0,1 1 0,0 1 0,1-1 0,1 1 0,0 1 0,1 0 0,0 0 0,1 0 0,0 0 0,1 1 0,1-1 0,-2 27 0,5-39 0,0 0 0,0 0 0,1-1 0,-1 1 0,1 0 0,-1 0 0,1-1 0,0 1 0,-1-1 0,1 1 0,0-1 0,0 1 0,0-1 0,1 1 0,-1-1 0,0 0 0,0 0 0,1 1 0,-1-1 0,0 0 0,1 0 0,0 0 0,-1-1 0,1 1 0,-1 0 0,1-1 0,0 1 0,-1-1 0,1 1 0,0-1 0,0 0 0,-1 1 0,1-1 0,0 0 0,0 0 0,-1-1 0,5 1 0,3-1 0,1 0 0,-1 0 0,1 0 0,-1-1 0,0-1 0,10-3 0,-4-1 0,1-1 0,-2-1 0,1 0 0,-1-1 0,-1 0 0,0-1 0,0-1 0,-1 0 0,-1 0 0,0-1 0,-1-1 0,15-24 0,-31 75 0,3-26 0,0 1 0,1-1 0,0 1 0,1-1 0,0 1 0,0 0 0,3 16 0,-2-27 0,0 0 0,0 0 0,1 0 0,-1 0 0,0 0 0,1 0 0,-1 0 0,0 0 0,1 0 0,-1 0 0,1 0 0,0-1 0,-1 1 0,1 0 0,0 0 0,-1-1 0,1 1 0,0 0 0,0-1 0,0 1 0,-1-1 0,1 1 0,0-1 0,0 1 0,0-1 0,0 0 0,1 1 0,1-1 0,0 0 0,0 1 0,-1-1 0,1-1 0,0 1 0,0 0 0,0-1 0,-1 1 0,6-3 0,0 0 0,0 0 0,-1-1 0,0 0 0,0 0 0,0 0 0,8-8 0,-3-2 0,0 0 0,-1-1 0,0-1 0,-1 0 0,14-31 0,-18 33 0,-6 14 0,0 1 0,0-1 0,0 0 0,0 0 0,0 0 0,0 0 0,0 0 0,0 0 0,0 0 0,0 0 0,0 1 0,0-1 0,0 0 0,0 0 0,0 0 0,0 0 0,0 0 0,0 0 0,0 0 0,0 0 0,0 1 0,0-1 0,0 0 0,0 0 0,1 0 0,-1 0 0,0 0 0,0 0 0,0 0 0,0 0 0,0 0 0,0 0 0,0 1 0,0-1 0,0 0 0,0 0 0,1 0 0,-1 0 0,0 0 0,0 0 0,0 0 0,0 0 0,0 0 0,0 0 0,0 0 0,0 0 0,1 0 0,-1 0 0,0 0 0,0 0 0,0 0 0,0 0 0,0 0 0,0 0 0,0 0 0,1 0 0,-2 12 0,-16 58 16,10-42-44,0 0 0,2 0 0,-4 54 0,9-80-98,0 0 0,0 0 0,0 0 0,0 0 0,1 0 0,-1 0 0,0 0 0,1 0 1,-1-1-1,1 1 0,0 0 0,0 0 0,0-1 0,2 4 0,-3-5-52,1 1 0,0 0-1,-1-1 1,1 1 0,0-1 0,-1 0-1,1 1 1,0-1 0,0 1 0,0-1-1,-1 0 1,1 0 0,0 0 0,0 1 0,0-1-1,0 0 1,0 0 0,0 0 0,-1 0-1,1 0 1,0-1 0,1 1 0,2-1-466,-1-1-1,0 1 1,1-1 0,-1 0 0,0 1 0,0-1 0,0-1 0,-1 1-1,1 0 1,0-1 0,-1 1 0,0-1 0,4-5 0,18-32-7892</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3.014"/>
    </inkml:context>
    <inkml:brush xml:id="br0">
      <inkml:brushProperty name="width" value="0.025" units="cm"/>
      <inkml:brushProperty name="height" value="0.025" units="cm"/>
    </inkml:brush>
  </inkml:definitions>
  <inkml:trace contextRef="#ctx0" brushRef="#br0">47 0 19827,'0'0'3560,"-2"12"-335,-7 41-1955,-5 23 1173,-7 138-1,21-86-2661,1-131-2562,13-29-673,-9-14 1180,-4 16 3774,8 27 1722,32 4-1306,-40-1-1737,12 1-26,1 0 1,-1-1-1,0-1 1,1 0-1,-1-1 1,0-1-1,15-4 1,-24 6-132,0 0 1,-1-1 0,0 0 0,1 1 0,-1-1-1,0 0 1,0-1 0,0 1 0,0 0-1,0-1 1,0 0 0,-1 0 0,0 0 0,1 0-1,-1 0 1,0 0 0,0 0 0,-1-1-1,1 1 1,-1-1 0,1 1 0,-1-1 0,0 1-1,-1-1 1,1 0 0,-1 0 0,1 1-1,-1-1 1,-1-7 0,1 10-23,0 1 0,0-1 0,0 1 0,-1 0 0,1-1 0,0 1 0,0 0 0,-1-1 0,1 1 0,0 0 0,0-1 0,-1 1 0,1 0 0,0 0 0,-1-1 0,1 1 0,0 0 0,-1 0 0,1-1 0,-1 1 0,1 0 0,0 0 0,-1 0 0,1 0 0,-1 0 0,1 0 0,0 0 0,-1 0 0,1 0 0,-1 0 0,1 0 0,-1 0 0,1 0 0,0 0 0,-1 0 0,1 0 0,-1 0 0,0 1 0,-18 6 0,9 1 0,2 0 0,-1 0 0,1 1 0,0 1 0,0-1 0,1 1 0,1 0 0,0 1 0,0-1 0,1 1 0,0 0 0,1 1 0,0-1 0,1 1 0,-3 23 0,6-32 3,1-1 1,-1 1-1,1-1 0,0 0 1,0 1-1,0-1 0,0 0 1,1 0-1,-1 1 0,0-1 1,1 0-1,-1 0 1,1-1-1,0 1 0,0 0 1,0-1-1,0 1 0,0-1 1,0 1-1,0-1 0,0 0 1,1 0-1,-1 0 0,0 0 1,1 0-1,-1 0 0,1-1 1,4 1-1,10 3-139,1-1 0,32 0-1,-45-2 59,47-1-4118,2-1-9379</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9.855"/>
    </inkml:context>
    <inkml:brush xml:id="br0">
      <inkml:brushProperty name="width" value="0.025" units="cm"/>
      <inkml:brushProperty name="height" value="0.025" units="cm"/>
    </inkml:brush>
  </inkml:definitions>
  <inkml:trace contextRef="#ctx0" brushRef="#br0">113 168 8936,'0'0'19715,"-11"13"-19064,-4 4-352,0 2-1,-18 29 0,28-39-51,-1 0 0,1 1-1,1 0 1,0 0 0,0 1 0,1-1 0,1 1 0,-1 0 0,0 14 0,3-24-245,0-1 1,0 1-1,0-1 1,0 1 0,0-1-1,0 1 1,0-1-1,0 1 1,1-1-1,-1 1 1,0-1 0,0 1-1,0-1 1,1 1-1,-1-1 1,0 0 0,0 1-1,1-1 1,-1 1-1,0-1 1,1 0 0,-1 1-1,0-1 1,1 0-1,-1 1 1,1-1-1,-1 0 1,1 0 0,-1 0-1,1 1 1,-1-1-1,0 0 1,1 0 0,-1 0-1,1 0 1,-1 0-1,1 0 1,-1 0 0,1 0-1,-1 0 1,1 0-1,-1 0 1,1 0-1,-1 0 1,1 0 0,-1 0-1,1 0 1,0-1-1,25-10-27,-13 2 25,-1-1 0,0 0 0,-1 0 0,0-1 0,-1-1 0,0 1 0,-1-2 0,0 1 0,-1-1 0,7-16 0,0-2 0,-1 0 0,-2-1 0,11-50 0,-18 52 0,1-4 0,-5 32 0,-1 18 0,-5 22 0,-17 71 0,15-83 0,1-1 0,2 1 0,0 0 0,1 0 0,2 0 0,2 32 0,-1-57 0,0 0 0,0 0 0,0 0 0,0 0 0,0 0 0,0 0 0,1 0 0,-1 0 0,0 0 0,1 0 0,-1 0 0,1 0 0,-1-1 0,1 1 0,0 0 0,-1 0 0,1 0 0,0-1 0,-1 1 0,1 0 0,0-1 0,0 1 0,0 0 0,0-1 0,-1 1 0,1-1 0,2 1 0,-1-1 0,1 0 0,-1 0 0,0 0 0,0 0 0,0 0 0,1 0 0,-1-1 0,0 1 0,0-1 0,0 0 0,0 1 0,3-3 0,3-1 0,-1 0 0,1 0 0,-1-1 0,0 0 0,10-11 0,-7 5 0,-1 0 0,-1-1 0,0 0 0,0 0 0,10-26 0,-15 31 0,0-1 0,0 1 0,-1 0 0,0-1 0,-1 1 0,0-1 0,0 0 0,-1 1 0,0-1 0,0 0 0,0 0 0,-4-14 0,4 21 0,0 1 0,-1-1 0,1 0 0,-1 0 0,1 0 0,0 0 0,-1 0 0,1 0 0,-1 0 0,0 1 0,1-1 0,-1 0 0,0 0 0,1 1 0,-1-1 0,0 0 0,0 1 0,0-1 0,0 1 0,0-1 0,1 1 0,-1 0 0,0-1 0,0 1 0,0 0 0,0 0 0,0-1 0,0 1 0,0 0 0,0 0 0,0 0 0,0 0 0,0 0 0,0 0 0,0 1 0,0-1 0,0 0 0,0 0 0,0 1 0,0-1 0,0 1 0,0-1 0,-1 2 0,-3 0 0,1 0 0,0 1 0,-1 0 0,1 0 0,0 0 0,0 0 0,-5 6 0,0 2 0,0 1 0,0 0 0,1 1 0,0-1 0,1 1 0,1 1 0,0-1 0,1 1 0,0 0 0,1 0 0,-2 16 0,6-29 0,0 0 0,0 0 0,0 0 0,0 0 0,0 1 0,0-1 0,0 0 0,1 0 0,-1 0 0,0 0 0,1 0 0,-1 0 0,1 0 0,-1 0 0,1 0 0,0 0 0,-1 0 0,1 0 0,0 0 0,0 0 0,0 0 0,-1-1 0,1 1 0,0 0 0,0-1 0,1 2 0,2-1 0,-1 0 0,0 0 0,0 0 0,1 0 0,-1 0 0,1-1 0,-1 1 0,8-1 0,5-1 0,0-1 0,30-6 0,-17 1 0,1 2 0,0 1 0,45 1 0,-74 0 0,0 0 0,0 0 0,0 0 0,0 0 0,0 0 0,-1 0 0,0 0 0,1 0 0,-1-1 0,-1 1 0,0-6 0,1 4 0,-1-12 0,-1 0 0,-7-34 0,5 35 0,1-1 0,-2-32 0,5 48 6,1 0 0,-1 0 0,1 0 0,0 1 0,-1-1 0,1 0 0,0 1 0,0-1 0,-1 1 0,1-1 0,0 1 0,0-1 0,0 1 0,0-1 0,-1 1 0,1 0 0,0 0 0,0-1 0,0 1 0,0 0 0,0 0 1,0 0-1,0 0 0,0 0 0,0 0 0,1 1 0,37-1-411,-32 0-36,43 5-7145,-31-2 1644,17-1-12326</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4.054"/>
    </inkml:context>
    <inkml:brush xml:id="br0">
      <inkml:brushProperty name="width" value="0.025" units="cm"/>
      <inkml:brushProperty name="height" value="0.025" units="cm"/>
    </inkml:brush>
  </inkml:definitions>
  <inkml:trace contextRef="#ctx0" brushRef="#br0">60 312 3748,'0'0'10580,"-9"9"-6966,-2 0-2497,7-6-679,0 0 0,0 1 1,0-1-1,1 1 0,-1 0 0,1 0 0,0 0 0,0 0 1,-3 6-1,6-10-353,0 0-1,0 0 1,0 0 0,0 1 0,-1-1-1,1 0 1,0 0 0,0 0 0,0 1-1,0-1 1,0 0 0,0 0 0,0 0 0,0 1-1,-1-1 1,1 0 0,0 0 0,0 1-1,0-1 1,0 0 0,0 0 0,0 0-1,0 1 1,0-1 0,0 0 0,0 0-1,0 1 1,1-1 0,-1 0 0,0 0-1,0 0 1,0 1 0,0-1 0,0 0-1,0 0 1,0 0 0,1 1 0,-1-1 0,0 0-1,0 0 1,0 0 0,0 0 0,1 0-1,-1 1 1,0-1 0,0 0 0,0 0-1,1 0 1,-1 0 0,0 0 0,0 0-1,0 0 1,1 0 0,-1 0 0,0 0-1,0 0 1,1 0 0,-1 0 0,0 0 0,0 0-1,0 0 1,1 0 0,-1 0 0,0 0-1,0 0 1,1 0 0,-1 0 0,0 0-1,0-1 1,19-5 980,15-13-517,-1-2-1,0-1 0,46-43 0,-40 33-408,57-51-139,-45 38 0,60-43 0,-111 89 0,-1-1 0,1 0 0,0 0 0,0 1 0,0-1 0,0 0 0,0 1 0,0-1 0,0 0 0,0 0 0,0 1 0,0-1 0,0 0 0,0 0 0,0 1 0,0-1 0,1 0 0,-1 0 0,0 1 0,0-1 0,0 0 0,0 0 0,0 1 0,0-1 0,1 0 0,-1 0 0,0 0 0,0 1 0,0-1 0,1 0 0,-1 0 0,0 0 0,0 0 0,1 1 0,-1-1 0,0 0 0,0 0 0,1 0 0,-1 0 0,0 0 0,0 0 0,1 0 0,-1 0 0,0 0 0,0 0 0,1 0 0,-1 0 0,0 0 0,1 0 0,-1 0 0,0 0 0,0 0 0,1 0 0,-1 0 0,0 0 0,0-1 0,1 1 0,-1 0 0,0 0 0,0 0 0,0 0 0,1-1 0,-1 1 0,0 0 0,0 0 0,0 0 0,1-1 0,-1 1 0,-4 16 0,-15 27 0,-42 73 0,41-83 0,1 1 0,2 1 0,-20 59 0,37-93-67,-1 1 0,1 0 0,-1 0 0,1 0 0,-1-1 0,1 1 0,0 0-1,0 0 1,0 0 0,0 0 0,0 0 0,0 0 0,1-1 0,-1 1 0,1 0 0,-1 0 0,2 2 0,-1-3-69,-1 0-1,1 0 1,0-1 0,0 1 0,0 0 0,0-1-1,-1 1 1,1-1 0,0 1 0,0-1-1,0 1 1,0-1 0,0 0 0,0 1 0,0-1-1,1 0 1,-1 0 0,0 0 0,0 0 0,0 0-1,0 0 1,1 0 0,4-1-775,0 0-1,-1 0 1,1-1 0,-1 0 0,1 0-1,-1 0 1,1-1 0,-1 0 0,8-6-1,27-22-10683</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4.392"/>
    </inkml:context>
    <inkml:brush xml:id="br0">
      <inkml:brushProperty name="width" value="0.025" units="cm"/>
      <inkml:brushProperty name="height" value="0.025" units="cm"/>
    </inkml:brush>
  </inkml:definitions>
  <inkml:trace contextRef="#ctx0" brushRef="#br0">115 49 6470,'0'0'16837,"-10"7"-13997,6-4-2519,-10 7 541,0 0-1,2 1 0,-16 16 1,24-24-764,1 0 0,0 1 1,1-1-1,-1 1 0,0 0 1,1 0-1,0 0 1,0 0-1,0 0 0,1 1 1,-1-1-1,1 0 0,0 1 1,0-1-1,1 1 0,-1-1 1,1 1-1,0-1 0,1 8 1,0-9-80,0-1 1,1 0-1,-1 0 0,0 0 1,1 0-1,-1 0 0,1-1 1,0 1-1,-1 0 1,1-1-1,0 1 0,0-1 1,0 0-1,0 1 0,0-1 1,1 0-1,-1 0 1,0-1-1,0 1 0,1 0 1,-1-1-1,1 1 1,-1-1-1,0 0 0,1 0 1,3 0-1,5 1 41,-1-1 1,0-1 0,1 1-1,-1-2 1,11-2-1,-13 2-60,-1-1 0,1-1 0,-1 0 0,0 0 0,0 0 0,0-1 0,0 0 0,-1 0 0,0-1 0,0 0 0,0 0 0,-1 0 0,6-8 0,-7 9 0,-1 0 0,0 0 0,0 0 0,0-1 0,0 1 0,-1-1 0,0 0 0,0 1 0,0-1 0,-1 0 0,0 0 0,0 0 0,0-1 0,-1 1 0,0 0 0,0 0 0,-1 0 0,-1-9 0,1 12 0,0 1 0,0-1 0,-1 1 0,1 0 0,0 0 0,-1-1 0,0 1 0,1 0 0,-1 0 0,0 1 0,0-1 0,0 0 0,0 1 0,0-1 0,-1 1 0,1-1 0,0 1 0,-1 0 0,1 0 0,-1 0 0,1 0 0,-1 1 0,0-1 0,1 1 0,-1 0 0,1-1 0,-1 1 0,0 0 0,1 0 0,-1 1 0,0-1 0,-2 1 0,1 0 0,1-1 0,-1 1 0,1 0 0,-1 0 0,1 0 0,0 0 0,-1 1 0,1-1 0,0 1 0,0 0 0,0 0 0,0 0 0,0 0 0,0 1 0,1-1 0,-1 1 0,1 0 0,0-1 0,0 1 0,0 0 0,0 0 0,0 1 0,-1 3 0,1-1-559,1-1 0,0 0-1,0 1 1,1-1 0,0 1 0,0 7 0,1-10-36,-1 0 0,1 0 0,-1 0 1,1 0-1,0 0 0,0 0 0,0-1 0,0 1 1,1 0-1,-1-1 0,1 1 0,-1-1 0,1 1 1,0-1-1,0 0 0,0 1 0,1-1 1,-1 0-1,0 0 0,4 1 0,23 11-11027</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4.747"/>
    </inkml:context>
    <inkml:brush xml:id="br0">
      <inkml:brushProperty name="width" value="0.025" units="cm"/>
      <inkml:brushProperty name="height" value="0.025" units="cm"/>
    </inkml:brush>
  </inkml:definitions>
  <inkml:trace contextRef="#ctx0" brushRef="#br0">307 1 18674,'-12'1'6598,"-7"2"-5765,0 2-1,0 0 1,0 0 0,1 2 0,0 1 0,0 0-1,0 1 1,-24 17 0,34-20-833,-7 4 0,0 2 0,-21 20 0,33-30 0,0 1 0,1 1 0,-1-1 0,1 0 0,-1 1 0,1-1 0,0 1 0,0 0 0,0 0 0,1 0 0,0 0 0,-1 0 0,1 0 0,1 0 0,-1 0 0,0 0 0,1 6 0,0-9 0,1 1 0,-1-1 0,1 1 0,-1-1 0,1 1 0,-1-1 0,1 1 0,0-1 0,0 0 0,0 1 0,0-1 0,0 0 0,0 0 0,0 1 0,0-1 0,0 0 0,1 0 0,-1 0 0,0-1 0,1 1 0,-1 0 0,1 0 0,-1-1 0,0 1 0,1-1 0,0 1 0,-1-1 0,3 1 0,52 2 0,-48-3 0,8 0 0,0-2 0,-1 0 0,1 0 0,0-2 0,-1 0 0,0-1 0,0 0 0,17-9 0,-26 11 0,0 0 0,0 0 0,0 0 0,0-1 0,-1 0 0,0 0 0,0 0 0,0-1 0,0 1 0,-1-1 0,1-1 0,-1 1 0,-1 0 0,1-1 0,-1 0 0,0 0 0,0 0 0,0 0 0,-1 0 0,0-1 0,-1 1 0,2-8 0,-3 12 0,0 1 0,0-1 0,0 0 0,-1 0 0,1 0 0,0 0 0,-1 0 0,1 0 0,-1 0 0,0 0 0,0 1 0,1-1 0,-1 0 0,0 1 0,-1-1 0,1 0 0,0 1 0,0-1 0,-1 1 0,1 0 0,-1-1 0,1 1 0,-1 0 0,1 0 0,-1 0 0,0 0 0,0 0 0,1 1 0,-1-1 0,0 0 0,0 1 0,0-1 0,0 1 0,0 0 0,0 0 0,0-1 0,-3 2 0,0-2 0,1 1 0,-1 0 0,0 1 0,1-1 0,-1 1 0,0 0 0,1 0 0,-1 0 0,1 1 0,0-1 0,-1 1 0,1 0 0,0 1 0,0-1 0,-4 4 0,-18 23-775,11-9-2550,0 5-5643</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1.588"/>
    </inkml:context>
    <inkml:brush xml:id="br0">
      <inkml:brushProperty name="width" value="0.025" units="cm"/>
      <inkml:brushProperty name="height" value="0.025" units="cm"/>
    </inkml:brush>
  </inkml:definitions>
  <inkml:trace contextRef="#ctx0" brushRef="#br0">1 1 19955,'0'0'8467,"6"8"-7384,75 85 450,43 55 196,-43-24-1729,33 47 0,-93-143 0,1-2 0,1 0 0,49 41 0,-67-62 75,-11-8-360,-11-9-4432,0-3-8389</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2.472"/>
    </inkml:context>
    <inkml:brush xml:id="br0">
      <inkml:brushProperty name="width" value="0.025" units="cm"/>
      <inkml:brushProperty name="height" value="0.025" units="cm"/>
    </inkml:brush>
  </inkml:definitions>
  <inkml:trace contextRef="#ctx0" brushRef="#br0">1 55 11275,'0'0'7009,"2"-8"-2995,-1 1-2925,5-17 620,4 8 2204,-9 16-3842,-1 0 0,1 0 0,-1 1 0,1-1 0,-1 0 0,0 0 1,1 0-1,-1 0 0,0 1 0,1-1 0,-1 0 0,1 0 0,-1 1 0,0-1 0,0 0 0,1 1 1,-1-1-1,0 0 0,0 1 0,1-1 0,-1 0 0,0 1 0,0-1 0,0 1 0,1-1 1,-1 0-1,0 1 0,0-1 0,0 1 0,0-1 0,0 0 0,0 1 0,0-1 0,0 1 0,0 0 1,4 18 1126,11 67-1198,5-1 0,30 84 0,-50-167 0,1 1 0,0 0 0,0-1 0,0 1 0,0-1 0,1 1 0,-1-1 0,0 0 0,1 1 0,0-1 0,0 0 0,-1 0 0,1 0 0,0 0 0,1-1 0,-1 1 0,4 2 0,-4-4 0,-1 0 0,1 0 0,0 0 0,-1 0 0,1 0 0,0 0 0,-1 0 0,1-1 0,0 1 0,-1 0 0,1-1 0,-1 0 0,1 1 0,-1-1 0,1 0 0,-1 0 0,1 0 0,-1 0 0,0 0 0,0 0 0,1 0 0,-1 0 0,0-1 0,0 1 0,0 0 0,0-1 0,0 1 0,1-3 0,15-20 0,0-1 0,-2 0 0,0-1 0,-2-1 0,-1 0 0,-1-1 0,-2 0 0,11-50 0,-20 60-2953,0 13-9</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3.125"/>
    </inkml:context>
    <inkml:brush xml:id="br0">
      <inkml:brushProperty name="width" value="0.025" units="cm"/>
      <inkml:brushProperty name="height" value="0.025" units="cm"/>
    </inkml:brush>
  </inkml:definitions>
  <inkml:trace contextRef="#ctx0" brushRef="#br0">37 0 9289,'0'0'22517,"0"9"-21695,4 174-357,-4-84-6252,-3-106 582,-10-9 1557,6 7 730,-10-16-3392</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3.484"/>
    </inkml:context>
    <inkml:brush xml:id="br0">
      <inkml:brushProperty name="width" value="0.025" units="cm"/>
      <inkml:brushProperty name="height" value="0.025" units="cm"/>
    </inkml:brush>
  </inkml:definitions>
  <inkml:trace contextRef="#ctx0" brushRef="#br0">6 169 6406,'-1'-8'6460,"0"3"-6039,0-3 947,0 1 0,0-1 0,0 0 0,1 0 0,2-11 0,-2 16-989,1 0-1,0-1 1,0 1 0,0 0-1,1 0 1,-1 0-1,1 0 1,-1 0-1,1 0 1,0 0 0,0 0-1,1 1 1,-1-1-1,1 1 1,-1 0-1,1-1 1,4-2-1,3-1-80,1 0-1,-1 1 0,1 0 0,0 0 0,1 1 0,-1 1 1,1 0-1,-1 1 0,1 0 0,0 0 0,0 1 0,0 1 1,-1 0-1,15 2 0,-24-1-297,1 0 0,-1 0 0,1 0 0,-1 1 0,0-1 0,1 0 0,-1 1 0,0 0 0,0-1 0,0 1 0,0 0 0,0 0 0,-1 0 0,1 0 0,-1 1 0,1-1 0,-1 0 0,0 1 0,0-1 0,0 1 0,0-1 0,0 1 0,0-1 0,-1 1 0,1 0 0,-1-1 0,0 1 0,0 0 0,0-1 0,-1 5 0,1 0 0,0-1 0,-1 1 0,0-1 0,0 1 0,0-1 0,-1 1 0,0-1 0,-1 0 0,1 0 0,-1 0 0,-6 9 0,-1-5-647,0-1-1,-1 0 1,0 0 0,-1-1 0,-22 11-1,23-12-2867,31-10-4300</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3.809"/>
    </inkml:context>
    <inkml:brush xml:id="br0">
      <inkml:brushProperty name="width" value="0.025" units="cm"/>
      <inkml:brushProperty name="height" value="0.025" units="cm"/>
    </inkml:brush>
  </inkml:definitions>
  <inkml:trace contextRef="#ctx0" brushRef="#br0">15 1 24599,'0'0'7399,"0"11"-6667,1 42-714,-12 89 1,7-61-19,7-75-2369,5-8-5581,-1-8-5978</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4.197"/>
    </inkml:context>
    <inkml:brush xml:id="br0">
      <inkml:brushProperty name="width" value="0.025" units="cm"/>
      <inkml:brushProperty name="height" value="0.025" units="cm"/>
    </inkml:brush>
  </inkml:definitions>
  <inkml:trace contextRef="#ctx0" brushRef="#br0">18 1 13164,'0'0'18466,"2"11"-17468,0 16-970,-1 1 0,-1 0-1,-1-1 1,-7 38 0,6-54-128,-5 29-986,4-34 87,1-26-307,6-45-8832,4 27 2883</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4.567"/>
    </inkml:context>
    <inkml:brush xml:id="br0">
      <inkml:brushProperty name="width" value="0.025" units="cm"/>
      <inkml:brushProperty name="height" value="0.025" units="cm"/>
    </inkml:brush>
  </inkml:definitions>
  <inkml:trace contextRef="#ctx0" brushRef="#br0">0 67 12908,'22'-25'5397,"-17"20"-864,-5 41-1547,6 51 1,-4-76-2591,-1-1-1,2 1 1,0 0 0,0-1-1,1 0 1,0 0-1,1 0 1,0 0-1,7 10 1,-11-19-396,0 1 0,0-1 0,0 1 0,0-1 0,0 1 0,0-1 0,0 0 0,1 0 0,-1 0 0,0 0 0,1 0 0,-1 0 0,1 0 0,0 0 0,-1 0 0,1-1 0,-1 1 0,1 0 0,0-1 0,0 0 0,-1 1 0,1-1 0,0 0 0,-1 0 0,1 0 0,3 0 0,-2-2 0,0 1 0,0 0 0,0-1 0,-1 0 0,1 0 0,-1 1 0,1-2 0,-1 1 0,0 0 0,1 0 0,-1-1 0,0 1 0,2-5 0,5-7 0,-1-1 0,-1 0 0,0-1 0,6-21 0,-8 19 0,0 1 0,-2-1 0,0 0 0,-1 0 0,-1-1 0,-1-31 0,0 50 0,0-1 0,0 1 0,0 0 0,0 0 0,0-1 0,0 1 0,0 0 0,0-1 0,0 1 0,-1 0 0,1 0 0,0-1 0,0 1 0,0 0 0,0 0 0,0 0 0,0-1 0,-1 1 0,1 0 0,0 0 0,0 0 0,0-1 0,0 1 0,-1 0 0,1 0 0,0 0 0,0 0 0,-1-1 0,1 1 0,0 0 0,0 0 0,-1 0 0,1 0 0,0 0 0,0 0 0,-1 0 0,1 0 0,0 0 0,0 0 0,-1 0 0,1 0 0,0 0 0,0 0 0,-1 0 0,1 0 0,0 0 0,0 0 0,-1 0 0,1 0 0,0 1 0,0-1 0,-1 0 0,1 0 0,0 0 0,0 0 0,-11 13 0,10-10-158,0 0-596,0 0 1,0 0-1,1 0 0,-1 0 0,0 1 0,1-1 1,0 0-1,0 0 0,0 0 0,0 1 0,1 4 1</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0.258"/>
    </inkml:context>
    <inkml:brush xml:id="br0">
      <inkml:brushProperty name="width" value="0.025" units="cm"/>
      <inkml:brushProperty name="height" value="0.025" units="cm"/>
    </inkml:brush>
  </inkml:definitions>
  <inkml:trace contextRef="#ctx0" brushRef="#br0">0 0 15951,'0'0'9033,"13"83"-5286,-12-41-2081,0 4-833,-1 2-289,0-2-256,3-5-192,0-4-96,2-4-192,5-7-1121,-5-9-1794,-2-3-2434,-3-8-2275</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4.912"/>
    </inkml:context>
    <inkml:brush xml:id="br0">
      <inkml:brushProperty name="width" value="0.025" units="cm"/>
      <inkml:brushProperty name="height" value="0.025" units="cm"/>
    </inkml:brush>
  </inkml:definitions>
  <inkml:trace contextRef="#ctx0" brushRef="#br0">0 0 10698,'0'0'19955,"0"58"-17841,0-26-2114,0 2 0,0 5 0,0-1 0,0-1 0,0-5 0,1-7 0,8-7 0,-3-10 0,3-8 0,-3-1-993,-1-20-2242,-3-10-2787,-2-7-2754</inkml:trace>
  <inkml:trace contextRef="#ctx0" brushRef="#br0" timeOffset="1">13 33 12300,'0'0'20467,"59"-17"-20467,-37 13 0,4 1 0,-3 1 0,-2 1 0,-3 1 0,-6 0 0,-3 0-3491,-9 9-6407,-6 0-127</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5.300"/>
    </inkml:context>
    <inkml:brush xml:id="br0">
      <inkml:brushProperty name="width" value="0.025" units="cm"/>
      <inkml:brushProperty name="height" value="0.025" units="cm"/>
    </inkml:brush>
  </inkml:definitions>
  <inkml:trace contextRef="#ctx0" brushRef="#br0">0 6 17296,'0'0'14702,"57"14"-13933,-26-14-769,2-7 0,-3 0 0,-4 3 0,-5 2 0,-6 2 0,-8 0 0,-6 2-2434,-1 7-3172,-10 2-1697,-9 0-4900</inkml:trace>
  <inkml:trace contextRef="#ctx0" brushRef="#br0" timeOffset="1">2 176 18321,'0'0'14446,"63"14"-14446,-33-16 0,0-5 0,-3-1 0,-4 4 0,-3 1 0,-5 1 0,-5 2-1666,-2-1-7750</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8.290"/>
    </inkml:context>
    <inkml:brush xml:id="br0">
      <inkml:brushProperty name="width" value="0.025" units="cm"/>
      <inkml:brushProperty name="height" value="0.025" units="cm"/>
    </inkml:brush>
  </inkml:definitions>
  <inkml:trace contextRef="#ctx0" brushRef="#br0">1 443 10474,'0'0'13960,"8"-8"-11264,164-195 2597,12-14-5173,-183 216-126,0 0 1,0 0 0,-1 0 0,1 0-1,0 0 1,0 0 0,0 0-1,0 0 1,0 1 0,0-1-1,0 0 1,0 0 0,1 1-1,-1-1 1,0 1 0,0-1 0,1 1-1,-1 0 1,0-1 0,2 1-1,-3 1-4,1 0 0,-1 0-1,0 0 1,1-1 0,-1 1 0,0 0-1,0 0 1,0 0 0,0 0 0,1 0-1,-1 0 1,0 0 0,-1 0 0,1 0-1,0-1 1,0 1 0,0 0-1,-1 0 1,1 0 0,-1 1 0,-21 60-111,21-59 158,-29 65 21,14-38-180,3 1 0,0 1 1,2 0-1,2 1 0,-6 33 0,15-66 52,-1 1 0,1-1-1,0 1 1,0-1 0,0 1-1,0-1 1,0 1 0,0-1 0,0 1-1,0-1 1,0 1 0,0-1-1,0 1 1,0-1 0,0 1 0,0-1-1,0 1 1,1-1 0,-1 1-1,0-1 1,0 1 0,0-1-1,1 0 1,-1 1 0,0-1 0,1 1-1,-1-1 1,0 0 0,1 1-1,-1-1 1,0 0 0,1 0 0,-1 1-1,1-1 1,-1 0 0,1 0-1,-1 1 1,1-1 0,-1 0 0,1 0-1,-1 0 1,1 0 0,-1 0-1,1 0 1,-1 0 0,1 0 0,-1 0-1,1 0 1,-1 0 0,1 0-1,-1 0 1,0 0 0,1 0 0,0-1-1,28-14-5117,5-13-1939</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8.631"/>
    </inkml:context>
    <inkml:brush xml:id="br0">
      <inkml:brushProperty name="width" value="0.025" units="cm"/>
      <inkml:brushProperty name="height" value="0.025" units="cm"/>
    </inkml:brush>
  </inkml:definitions>
  <inkml:trace contextRef="#ctx0" brushRef="#br0">150 1 20019,'-7'9'2616,"-3"3"-1707,-68 93 3582,70-93-4231,1 1 0,0 0 0,0 0-1,1 0 1,1 1 0,1 0 0,-5 17 0,9-29-252,0-1 0,-1 0 0,1 0 0,0 0 0,-1 0 0,1 0 0,0 0 0,0 1 1,0-1-1,0 0 0,0 0 0,0 0 0,0 0 0,1 0 0,-1 0 0,0 1 0,1-1 0,-1 0 0,1 0 0,-1 0 0,1 0 1,-1 0-1,1 0 0,0 0 0,-1 0 0,1-1 0,0 1 0,0 0 0,0 0 0,0 0 0,-1-1 0,1 1 0,0-1 0,0 1 1,1-1-1,-1 1 0,0-1 0,0 1 0,0-1 0,0 0 0,0 0 0,0 1 0,0-1 0,1 0 0,-1 0 0,0 0 0,0 0 1,2-1-1,2 0 110,1 0 1,-1 0-1,1-1 1,-1 1-1,0-2 1,0 1-1,0 0 1,9-7 0,-1 0 31,0-1 0,0-1 0,-1 0 1,20-25-1,-28 31-124,-1 0 0,1 1-1,-1-2 1,0 1 0,0 0 0,-1-1 0,0 1 0,0-1-1,0 0 1,0 0 0,-1 0 0,0 0 0,0 0 0,-1 0-1,0 0 1,0-9 0,-1 13-26,0 0 0,0 1 0,0-1 0,0 1 0,0 0 0,0-1 0,0 1 0,-1 0 0,1 0 0,0 0 0,-1 0 0,1 0 0,-1 0 0,1 0 0,-1 0 0,1 1 0,-1-1 0,0 0 0,1 1 0,-1 0 0,0-1 0,0 1 0,1 0 0,-1 0 0,0 0 0,0 0 0,1 0 0,-1 0 0,0 0 0,1 1 0,-3 0 0,0-1 0,-1 0 0,1 1 0,0 0 0,0 0 0,1 0 0,-1 0 0,0 0 0,0 1 0,0 0 0,1 0 0,-1 0 0,-5 4 0,8-5-127,0-1 1,1 1-1,-1 0 1,0 0-1,0-1 1,1 1-1,-1 0 1,0 0-1,1 0 1,-1 0-1,1 0 1,-1 0-1,1 0 1,0 0-1,-1 0 1,1 0-1,0 0 1,0 0-1,0 1 1,-1-1-1,1 0 1,0 0-1,1 0 1,-1 0-1,0 0 1,0 0-1,0 0 1,1 0-1,-1 0 1,0 0-1,1 0 0,-1 0 1,1 0-1,-1 0 1,1 0-1,0 0 1,-1 0-1,1 0 1,0-1-1,0 1 1,0 0-1,-1 0 1,1-1-1,0 1 1,0-1-1,0 1 1,0-1-1,0 1 1,0-1-1,0 1 1,0-1-1,0 0 1,0 0-1,0 1 1,1-1-1,-1 0 1,0 0-1,1 0 1,9 1-2269,-1 0 1,0 0-1,0-1 0,20-2 1,11-7-9238</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8.985"/>
    </inkml:context>
    <inkml:brush xml:id="br0">
      <inkml:brushProperty name="width" value="0.025" units="cm"/>
      <inkml:brushProperty name="height" value="0.025" units="cm"/>
    </inkml:brush>
  </inkml:definitions>
  <inkml:trace contextRef="#ctx0" brushRef="#br0">144 1 1057,'-11'13'16325,"9"-12"-16113,-23 28 3793,-28 42-1,46-60-3429,0 0 0,1 0 0,0 1 0,1 0 0,0 0 0,1 0-1,0 0 1,1 1 0,-2 16 0,5-27-553,0 0-1,0 1 1,0-1-1,0 0 1,0 1-1,0-1 1,1 0-1,0 0 0,-1 1 1,1-1-1,0 0 1,0 0-1,0 0 1,0 0-1,0 0 1,0 0-1,1 0 1,-1 0-1,1 0 1,2 2-1,0-2 21,-1 1 0,1-1 0,0 0 0,0 0 0,-1-1-1,1 1 1,0-1 0,0 0 0,1 0 0,6 1 0,2-1 30,1-1 0,-1 0-1,0-1 1,1 0 0,-1-1 0,21-6 0,-17 3-72,0-2 0,0 0 0,0-1 0,-1-1 0,0-1 0,21-16 0,-31 22 0,0-1 0,-1 1 0,0-1 0,0 0 0,0 0 0,-1 0 0,1-1 0,-1 1 0,-1-1 0,1 0 0,-1-1 0,0 1 0,0 0 0,-1-1 0,0 0 0,0 1 0,0-1 0,-1 0 0,1-14 0,-3 19 0,1 0 0,-1 1 0,0-1 0,1 0 0,-1 0 0,0 0 0,0 1 0,0-1 0,-1 0 0,1 1 0,0-1 0,-1 1 0,1-1 0,-1 1 0,1 0 0,-1 0 0,1 0 0,-1 0 0,0 0 0,0 0 0,1 0 0,-1 0 0,0 0 0,0 1 0,0-1 0,0 1 0,0 0 0,-4-1 0,-65-3 0,59 5 0,-45 4 93,54-5-246,0 1 0,0 0-1,0 1 1,0-1 0,0 0 0,0 1-1,0 0 1,0-1 0,1 1-1,-1 0 1,1 1 0,-1-1-1,1 0 1,0 1 0,-3 3-1,-2 11-7672</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1.129"/>
    </inkml:context>
    <inkml:brush xml:id="br0">
      <inkml:brushProperty name="width" value="0.025" units="cm"/>
      <inkml:brushProperty name="height" value="0.025" units="cm"/>
    </inkml:brush>
  </inkml:definitions>
  <inkml:trace contextRef="#ctx0" brushRef="#br0">1 29 25464,'0'0'7303,"7"-28"-26681</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1.548"/>
    </inkml:context>
    <inkml:brush xml:id="br0">
      <inkml:brushProperty name="width" value="0.025" units="cm"/>
      <inkml:brushProperty name="height" value="0.025" units="cm"/>
    </inkml:brush>
  </inkml:definitions>
  <inkml:trace contextRef="#ctx0" brushRef="#br0">204 23 17104,'0'0'12332,"-9"-6"-11131,7 4-1135,-1 1-1,1-1 1,-1 0-1,0 1 1,0-1-1,0 1 1,0 0 0,0 0-1,0 0 1,0 0-1,0 1 1,-1-1 0,-2 1-1,2 0-7,0 1 0,0 0 0,0 0 0,1 0 0,-1 1 0,1 0 0,-1-1 0,1 1 0,-1 0 0,1 1 0,0-1 0,0 0 0,0 1 0,-3 4 0,-8 6 9,1 1 0,0 0 0,-14 22-1,24-31-60,-1 1-1,1-1 0,0 1 1,0 0-1,1 0 0,-1 0 1,1 0-1,1 1 0,-1-1 1,1 1-1,0-1 0,0 1 1,1 8-1,1-14-5,-1 1 0,1 0 0,0-1 0,0 1 0,0-1 0,0 0 0,0 1 0,0-1 0,0 0 0,0 1 0,0-1 0,1 0 0,-1 0 0,0 0 0,1 0 0,-1 0 0,1 0 0,-1-1 0,1 1 0,0 0 0,-1-1 0,1 0 0,0 1 0,-1-1 0,1 0 0,0 1 0,-1-1 0,1 0 0,0 0 0,-1-1 0,4 1 0,2 0 0,1-1 0,0 1 0,-1-1 0,1-1 0,14-4 0,-14 2 0,1-1 0,-1 0 0,0-1 0,0 0 0,0 0 0,-1 0 0,0-1 0,-1 0 0,1-1 0,6-10 0,-9 14 0,-1-1 0,1-1 0,-1 1 0,0 0 0,-1-1 0,1 0 0,-1 1 0,0-1 0,0 0 0,-1 0 0,0 0 0,0 0 0,0 0 0,-1 0 0,0-1 0,0 1 0,-2-8 0,2 13 0,-1 0 0,1 0 0,-1 0 0,1 0 0,-1 0 0,0 0 0,0 0 0,0 0 0,1 0 0,-1 1 0,0-1 0,0 0 0,0 0 0,0 1 0,0-1 0,-1 1 0,1-1 0,0 1 0,0-1 0,0 1 0,0 0 0,0-1 0,-1 1 0,1 0 0,0 0 0,0 0 0,-1 0 0,1 0 0,0 0 0,0 0 0,0 1 0,-1-1 0,1 0 0,0 1 0,-2 0 0,1-1 0,-1 1 0,0 0 0,0 0 0,1 0 0,-1 0 0,1 1 0,-1-1 0,1 0 0,0 1 0,-1 0 0,1 0 0,0 0 0,0 0 0,-2 3 0,-7 25-1753,10-24 907,0-1 1,0 1-1,1 0 1,0 0-1,0-1 1,0 1-1,1 0 1,-1-1-1,1 1 1,1 0-1,3 10 1,11 5-6570</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1.938"/>
    </inkml:context>
    <inkml:brush xml:id="br0">
      <inkml:brushProperty name="width" value="0.025" units="cm"/>
      <inkml:brushProperty name="height" value="0.025" units="cm"/>
    </inkml:brush>
  </inkml:definitions>
  <inkml:trace contextRef="#ctx0" brushRef="#br0">46 0 20499,'0'0'10602,"-30"72"-8936,21-46-1666,6 3 0,0-2 0,3 0 0,0-2 0,0-7-1730,6-10-3523,3-8-3811</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2.265"/>
    </inkml:context>
    <inkml:brush xml:id="br0">
      <inkml:brushProperty name="width" value="0.025" units="cm"/>
      <inkml:brushProperty name="height" value="0.025" units="cm"/>
    </inkml:brush>
  </inkml:definitions>
  <inkml:trace contextRef="#ctx0" brushRef="#br0">0 178 18706,'0'0'13079,"8"-6"-12182,176-160-812,-184 166-85,0-1 0,0 1 0,0 0 0,0 0 0,0-1 0,1 1 0,-1 0 0,0 0 0,0-1 0,0 1 0,0 0 0,1 0 0,-1 0 0,0-1 0,0 1 0,1 0 0,-1 0 0,0 0 0,0 0 0,1-1 0,-1 1 0,0 0 0,0 0 0,1 0 0,-1 0 0,0 0 0,1 0 0,-1 0 0,0 0 0,0 0 0,1 0 0,-1 0 0,0 0 0,1 0 0,-1 0 0,0 0 0,0 0 0,1 0 0,-1 1 0,0-1 0,0 0 0,1 0 0,-1 0 0,0 0 0,0 0 0,1 1 0,-1-1 0,0 0 0,3 20 0,-10 28 0,-27 145-1648,26-63-2827,8-123-5513</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6.989"/>
    </inkml:context>
    <inkml:brush xml:id="br0">
      <inkml:brushProperty name="width" value="0.025" units="cm"/>
      <inkml:brushProperty name="height" value="0.025" units="cm"/>
    </inkml:brush>
  </inkml:definitions>
  <inkml:trace contextRef="#ctx0" brushRef="#br0">65 1 11179,'0'0'16207,"-30"63"-15118,17-29-160,2 3-321,3 0-319,6-1-257,2-5 0,0-4 0,0-5-64,5-7-257,0-4-383,-2-4-609,1-5-962</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0.585"/>
    </inkml:context>
    <inkml:brush xml:id="br0">
      <inkml:brushProperty name="width" value="0.025" units="cm"/>
      <inkml:brushProperty name="height" value="0.025" units="cm"/>
    </inkml:brush>
  </inkml:definitions>
  <inkml:trace contextRef="#ctx0" brushRef="#br0">0 98 14990,'0'0'7623,"54"15"-3395,-21-15-1473,8 0-161,5-5-2017,4-7-577,0 1 0,-3-1 0,-4 1 0,-13-1 0,-8-1-2498,-11-3-1955,-11-4-3810</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7.333"/>
    </inkml:context>
    <inkml:brush xml:id="br0">
      <inkml:brushProperty name="width" value="0.025" units="cm"/>
      <inkml:brushProperty name="height" value="0.025" units="cm"/>
    </inkml:brush>
  </inkml:definitions>
  <inkml:trace contextRef="#ctx0" brushRef="#br0">1 21 11531,'0'0'17617,"74"-8"-16432,-27 8-577,4 0-480,3 0-288,-3 0-2530,-7-4-4133,-6-5-7366</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0.439"/>
    </inkml:context>
    <inkml:brush xml:id="br0">
      <inkml:brushProperty name="width" value="0.025" units="cm"/>
      <inkml:brushProperty name="height" value="0.025" units="cm"/>
    </inkml:brush>
  </inkml:definitions>
  <inkml:trace contextRef="#ctx0" brushRef="#br0">1 32 24183,'0'0'7911,"62"-23"-12203,-48 18-961,-3 1-3075</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0.825"/>
    </inkml:context>
    <inkml:brush xml:id="br0">
      <inkml:brushProperty name="width" value="0.025" units="cm"/>
      <inkml:brushProperty name="height" value="0.025" units="cm"/>
    </inkml:brush>
  </inkml:definitions>
  <inkml:trace contextRef="#ctx0" brushRef="#br0">174 34 21524,'0'0'2680,"-11"-1"-139,5 0-2390,0 0 0,1 1 0,-1 0 0,0 0 0,1 0 0,-1 1-1,0 0 1,1 0 0,-1 0 0,1 0 0,-1 1 0,1 0 0,0 0-1,0 1 1,0 0 0,0 0 0,0 0 0,0 0 0,1 0 0,0 1 0,-1 0-1,-4 7 1,4-5-56,1 1 0,-1 0 0,2 0 0,-1 0-1,1 0 1,0 1 0,1-1 0,-1 1 0,1 0 0,1 0-1,0 0 1,0 0 0,0 0 0,1 0 0,1 0 0,1 14-1,-1-20-76,0-1-1,0 1 1,0 0-1,0 0 1,0-1-1,0 1 0,1-1 1,-1 1-1,1-1 1,-1 1-1,1-1 1,0 0-1,-1 0 1,1 0-1,0 0 0,0 0 1,0 0-1,0 0 1,-1 0-1,1-1 1,0 1-1,0-1 0,1 0 1,-1 1-1,0-1 1,0 0-1,0 0 1,0 0-1,0-1 0,0 1 1,3-1-1,2 0 31,0 0 0,0 0-1,0-1 1,0 0 0,0 0 0,-1-1-1,12-6 1,-8 2-48,-1 0 0,0-1 0,0 0 0,0 0 0,-1-1 0,0 0 0,10-18 0,-14 22 0,0-1 0,-1 0 0,0 0 0,-1 0 0,1 0 0,-1-1 0,0 1 0,-1-1 0,1 1 0,-1-1 0,0 0 0,-1 1 0,0-1 0,0 0 0,-2-8 0,1 12 0,0 1 0,0 0 0,0 0 0,0 0 0,-1 0 0,1 1 0,-1-1 0,0 0 0,1 1 0,-1-1 0,0 1 0,0-1 0,0 1 0,0 0 0,0 0 0,0 0 0,-1 0 0,1 0 0,0 0 0,0 1 0,-1-1 0,1 1 0,0-1 0,-1 1 0,1 0 0,-4 0 0,-4 0 0,0-1 0,0 1 0,0 1 0,-20 3 0,25-2-329,0 0 1,0 0-1,0 0 1,0 1-1,0-1 1,0 1-1,1 0 0,0 1 1,-1-1-1,1 1 1,0 0-1,1 0 0,-1 0 1,-3 7-1,5-10 76,1 1 0,0 0-1,0 0 1,0 0-1,0 0 1,0 0 0,0 0-1,1 0 1,-1 0-1,1 0 1,-1 0 0,1 1-1,0-1 1,0 0-1,0 0 1,0 0 0,0 1-1,0-1 1,1 0-1,-1 0 1,1 0 0,-1 0-1,1 0 1,0 0-1,0 0 1,0 0 0,0 0-1,0 0 1,1 0-1,-1 0 1,0-1 0,1 1-1,0-1 1,-1 1-1,1-1 1,0 1 0,3 1-1,18 11-10972</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1.163"/>
    </inkml:context>
    <inkml:brush xml:id="br0">
      <inkml:brushProperty name="width" value="0.025" units="cm"/>
      <inkml:brushProperty name="height" value="0.025" units="cm"/>
    </inkml:brush>
  </inkml:definitions>
  <inkml:trace contextRef="#ctx0" brushRef="#br0">21 0 22389,'0'0'10378,"-21"60"-10378,21-38 0,0 3 0,0-2 0,0-4 0,0-1 0,6-7 0,0-5-2274,0-6-2595,0-4-2177,0-18-9034</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2.279"/>
    </inkml:context>
    <inkml:brush xml:id="br0">
      <inkml:brushProperty name="width" value="0.025" units="cm"/>
      <inkml:brushProperty name="height" value="0.025" units="cm"/>
    </inkml:brush>
  </inkml:definitions>
  <inkml:trace contextRef="#ctx0" brushRef="#br0">186 13 23574,'0'0'7421,"-10"-3"-5889,-29-6-1292,37 9-240,1 0 0,-1 0 0,0 0 0,1 1 0,-1-1 0,1 1 0,-1 0 0,1-1 0,-1 1 0,1 0 0,0 0 0,-1 0 0,1-1 0,0 2 0,0-1 0,-1 0 0,1 0 0,0 0 0,0 0 0,0 1 0,0-1 0,1 1 0,-2 1 0,-15 36 0,15-35 0,2-3 0,-1 0 0,0 0 0,1 0 0,0 0 0,-1 0 0,1 0 0,-1 0 0,1 0 0,0 0 0,0 0 0,0 0 0,0 0 0,0 0 0,0 0 0,0 0 0,0 0 0,0 0 0,0 0 0,0 1 0,1-1 0,-1 0 0,0 0 0,1 0 0,-1 0 0,1-1 0,-1 1 0,1 0 0,0 0 0,0 1 0,1-1 0,-1-1 0,1 1 0,0-1 0,-1 1 0,1-1 0,0 0 0,0 0 0,-1 0 0,1 0 0,0 0 0,0 0 0,0 0 0,-1 0 0,1-1 0,3 0 0,4-2 0,1-1 0,0 1 0,-1-2 0,0 1 0,12-9 0,4-9 0,-24 21 0,0 1 0,0-1 0,0 0 0,0 1 0,-1-1 0,1 0 0,0 0 0,0 1 0,-1-1 0,1 0 0,-1 0 0,1 0 0,-1 0 0,1 0 0,-1 0 0,1 0 0,-1 0 0,0 0 0,0 0 0,1 0 0,-1 0 0,0 0 0,0 0 0,0 0 0,0 0 0,0 0 0,-1 0 0,1-1 0,-1 1 0,0 1 0,1-1 0,-1 1 0,0-1 0,0 1 0,0 0 0,0-1 0,0 1 0,0 0 0,0 0 0,1 0 0,-1 0 0,0 0 0,0 0 0,0 0 0,0 0 0,0 0 0,0 0 0,0 0 0,0 1 0,0-1 0,0 0 0,0 1 0,1-1 0,-1 0 0,0 1 0,0-1 0,0 1 0,0 0 0,-29 24 0,15-13 0,2 0 0,11-10 0,1-1 0,0 1 0,0-1 0,0 0 0,-1 1 0,1-1 0,-1 0 0,1 0 0,-1 0 0,1 0 0,-1 0 0,1 0 0,-1-1 0,0 1 0,0 0 0,-2 0 0,-17-10 0,17 10 0,-1-1 0,1 1 0,-1 0 0,1 1 0,0-1 0,-1 1 0,1 0 0,0 0 0,0 0 0,0 1 0,1-1 0,-1 1 0,-6 5 0,8-6 0,0 0 0,0 0 0,0 0 0,0 0 0,0 1 0,0-1 0,1 1 0,-1-1 0,1 1 0,-1-1 0,1 1 0,0 0 0,0-1 0,0 1 0,1 0 0,-1 0 0,1 0 0,0 0 0,-1-1 0,1 1 0,0 0 0,1 0 0,0 4 0,2-6 0,0 0 0,0 1 0,0-2 0,0 1 0,0 0 0,1-1 0,-1 1 0,0-1 0,0 0 0,1 0 0,-1 0 0,0-1 0,4 0 0,-2 1 0,3-2 0,1 0 0,-1 0 0,0-1 0,0 0 0,0 0 0,0-1 0,0 0 0,-1 0 0,0-1 0,0 0 0,0-1 0,0 1 0,-1-1 0,0 0 0,0-1 0,-1 1 0,0-1 0,0 0 0,0-1 0,-1 1 0,0-1 0,-1 0 0,4-9 0,-7 17 0,0 1 0,0-1 0,0 0 0,0 0 0,0 0 0,-1 0 0,1 0 0,0 1 0,0-1 0,0 0 0,0 0 0,0 0 0,0 0 0,0 0 0,0 0 0,0 0 0,0 1 0,-1-1 0,1 0 0,0 0 0,0 0 0,0 0 0,0 0 0,0 0 0,0 0 0,-1 0 0,1 0 0,0 0 0,0 0 0,0 0 0,0 0 0,0 0 0,-1 0 0,1 0 0,0 0 0,0 0 0,0 0 0,0 0 0,0 0 0,-1 0 0,1 0 0,0 0 0,0 0 0,0 0 0,0 0 0,0 0 0,-1 0 0,1 0 0,0 0 0,0 0 0,0-1 0,0 1 0,0 0 0,0 0 0,0 0 0,0 0 0,-1 0 0,1 0 0,0 0 0,0-1 0,0 1 0,0 0 0,0 0 0,0 0 0,0 0 0,0 0 0,0-1 0,0 1 0,0 0 0,-9 7 0,4-1 0,1 0 0,0 0 0,0 1 0,0-1 0,1 1 0,0 0 0,0 0 0,0 1 0,1-1 0,-1 8 0,3-11 0,-1-1 0,1 1 0,0-1 0,0 1 0,0 0 0,1-1 0,-1 1 0,1-1 0,0 1 0,0-1 0,0 1 0,0-1 0,1 1 0,0-1 0,-1 0 0,1 0 0,0 0 0,0 0 0,1 0 0,-1-1 0,1 1 0,4 4 0,8 4 0,-7-5 0,0 0 0,-1 0 0,1 1 0,-1-1 0,10 15 0,-16-20 0,0 1 0,0 0 0,0-1 0,0 1 0,0 0 0,-1 0 0,1-1 0,-1 1 0,1 0 0,-1 0 0,0 0 0,1 0 0,-1 0 0,0 0 0,0 0 0,-1 0 0,1-1 0,0 1 0,-1 0 0,1 0 0,-1 0 0,1 0 0,-1-1 0,0 1 0,0 0 0,0-1 0,0 1 0,0 0 0,0-1 0,0 1 0,-1-1 0,1 0 0,0 1 0,-1-1 0,-2 2 0,-3 3 0,-1-1 0,1 0 0,-1 0 0,1-1 0,-1 0 0,-1 0 0,1-1 0,0 0 0,-1-1 0,0 1 0,1-2 0,-1 1 0,0-1 0,0-1 0,0 1 0,0-1 0,0-1 0,-10-1 0,18 1 0,0 1 0,0 0 0,0 0 0,0 0 0,0-1 0,0 1 0,0-1 0,0 1 0,0-1 0,0 1 0,0-1 0,0 0 0,0 1 0,0-1 0,0 0 0,1 1 0,-1-1 0,0 0 0,1 0 0,-1 0 0,0 0 0,1 0 0,-1 0 0,1 0 0,0 0 0,-1 0 0,1 0 0,0 0 0,-1 0 0,1 0 0,0-2 0,0 2 0,1-1 0,-1 1 0,1 0 0,-1 0 0,1 0 0,0-1 0,-1 1 0,1 0 0,0 0 0,0 0 0,0 0 0,0 0 0,0 0 0,0 0 0,0 1 0,0-1 0,0 0 0,0 0 0,0 1 0,0-1 0,1 1 0,-1-1 0,0 1 0,3-1 0,19-7-2539,-6 2-4947,8-6-9971</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2.930"/>
    </inkml:context>
    <inkml:brush xml:id="br0">
      <inkml:brushProperty name="width" value="0.025" units="cm"/>
      <inkml:brushProperty name="height" value="0.025" units="cm"/>
    </inkml:brush>
  </inkml:definitions>
  <inkml:trace contextRef="#ctx0" brushRef="#br0">0 3 18161,'7'-2'3972,"1"2"-673,7 0-865,9 0-1056,8 7 31,4 1-320,4-2-448,0 0-417,-1-3-160,-5 1 32,-8 0-1057,-10 0-1249,-8 1-1954</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3.258"/>
    </inkml:context>
    <inkml:brush xml:id="br0">
      <inkml:brushProperty name="width" value="0.025" units="cm"/>
      <inkml:brushProperty name="height" value="0.025" units="cm"/>
    </inkml:brush>
  </inkml:definitions>
  <inkml:trace contextRef="#ctx0" brushRef="#br0">0 1 19538,'0'0'9834,"64"13"-7688,-18-13-897,5 0-1249,2-2 0,-3 0 0,-5 2-1922,-13 0-4580,-11-2-6214</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21.277"/>
    </inkml:context>
    <inkml:brush xml:id="br0">
      <inkml:brushProperty name="width" value="0.025" units="cm"/>
      <inkml:brushProperty name="height" value="0.025" units="cm"/>
    </inkml:brush>
  </inkml:definitions>
  <inkml:trace contextRef="#ctx0" brushRef="#br0">0 475 11755,'0'0'11291,"8"-1"-9001,0-2-1818,-1 1 0,1-1 0,-1-1 0,0 1 0,0-1 0,0 0 0,-1-1 0,12-9 0,54-56 1400,-46 42-1639,274-293 381,-287 309-549,-7 13 10,-10 26 77,-20 44 20,2-20-137,13-34-75,1 0 0,1 1 0,1 0 1,0 0-1,2 0 0,0 1 1,-2 23-1,6-42-104,0 1 0,0-1 0,0 1 0,1-1 0,-1 1 0,0-1 0,0 1 0,0-1 0,1 0 0,-1 1 0,0-1 0,1 1 0,-1-1 0,0 0 0,1 1 0,-1-1 0,1 0 0,-1 1 0,1-1 0,-1 0 0,1 0 0,-1 1 0,0-1 0,1 0 0,0 0 0,-1 0 0,1 0 0,-1 0 0,1 1 0,-1-1 0,1 0 0,-1 0 0,1 0 0,-1-1 0,1 1 0,-1 0 0,1 0 0,-1 0 0,1 0 0,-1 0 0,1-1 0,-1 1 0,1 0 0,0-1 0,25-10-8051,4-12-6603</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21.654"/>
    </inkml:context>
    <inkml:brush xml:id="br0">
      <inkml:brushProperty name="width" value="0.025" units="cm"/>
      <inkml:brushProperty name="height" value="0.025" units="cm"/>
    </inkml:brush>
  </inkml:definitions>
  <inkml:trace contextRef="#ctx0" brushRef="#br0">116 41 21396,'0'0'4175,"-9"3"-695,3 0-3294,-1 0 0,1 1 0,0 0 0,0 1-1,0-1 1,0 1 0,1 0 0,0 0-1,0 1 1,0-1 0,0 1 0,1 0 0,0 1-1,1-1 1,-1 1 0,1 0 0,0-1-1,1 1 1,-3 13 0,2-10-186,0 1 0,1 0 0,1 0 0,0 0 0,0 0 0,1 0 0,3 21 0,-2-29 0,-1 0 0,1 1 0,0-1 0,0 0 0,0 0 0,1-1 0,-1 1 0,1 0 0,-1 0 0,1-1 0,0 1 0,0 0 0,0-1 0,1 0 0,-1 0 0,0 0 0,1 0 0,0 0 0,-1 0 0,1 0 0,0-1 0,0 1 0,0-1 0,0 0 0,0 0 0,0 0 0,0-1 0,0 1 0,0-1 0,6 1 0,-2-1 0,0 0 0,0-1 0,-1 1 0,1-2 0,-1 1 0,1-1 0,-1 1 0,1-2 0,-1 1 0,0-1 0,0 0 0,0 0 0,0-1 0,-1 0 0,1 0 0,-1 0 0,0 0 0,0-1 0,-1 0 0,1 0 0,-1 0 0,0-1 0,-1 1 0,7-13 0,-4 6 0,0-1 0,-1 0 0,0 0 0,-1 0 0,-1 0 0,0 0 0,0-1 0,-2 0 0,1 1 0,-2-1 0,-1-20 0,1 31 0,-1 0 0,1 0 0,-1 0 0,1 0 0,-1 0 0,0 0 0,0 0 0,-1 1 0,1-1 0,0 0 0,-1 1 0,0-1 0,0 1 0,1-1 0,-2 1 0,1 0 0,0 0 0,0 0 0,-1 0 0,1 0 0,-1 0 0,1 1 0,-1-1 0,0 1 0,1 0 0,-1 0 0,0 0 0,0 0 0,0 0 0,0 1 0,0-1 0,0 1 0,0 0 0,0 0 0,0 0 0,-5 0 0,4 1 0,-1 0 0,1-1 0,0 1 0,1 0 0,-1 1 0,0-1 0,0 1 0,0 0 0,1 0 0,-1 0 0,1 0 0,-1 0 0,1 1 0,0 0 0,0 0 0,0-1 0,1 2 0,-1-1 0,1 0 0,-1 0 0,1 1 0,0 0 0,0-1 0,1 1 0,-1 0 0,1 0 0,-2 5 0,4 21-2567,0-29 2258,-1 0 0,1 0-1,0 0 1,0 1 0,0-1 0,0 0-1,0 0 1,1-1 0,-1 1 0,0 0-1,0 0 1,1-1 0,-1 1 0,0 0-1,1-1 1,-1 1 0,0-1-1,1 0 1,-1 1 0,1-1 0,-1 0-1,1 0 1,-1 0 0,1 0 0,-1 0-1,2-1 1,25 1-7031</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21.977"/>
    </inkml:context>
    <inkml:brush xml:id="br0">
      <inkml:brushProperty name="width" value="0.025" units="cm"/>
      <inkml:brushProperty name="height" value="0.025" units="cm"/>
    </inkml:brush>
  </inkml:definitions>
  <inkml:trace contextRef="#ctx0" brushRef="#br0">113 61 21781,'0'0'10361,"-8"6"-9789,-2 3-569,1-1 1,0 1 0,0 1 0,1-1 0,1 1-1,0 1 1,0 0 0,1 0 0,0 0 0,1 0 0,0 1-1,1 0 1,-4 16 0,7-22-4,0 0 0,0 0 0,0 1 0,1-1 0,0 0 0,0 1 0,0-1 0,1 0 0,0 1 0,0-1 0,3 7 0,-3-11 0,1 0 0,-1 0 0,0 0 0,1 0 0,0 0 0,-1 0 0,1 0 0,0 0 0,0-1 0,0 1 0,0-1 0,1 0 0,-1 1 0,0-1 0,0 0 0,1 0 0,-1 0 0,1-1 0,-1 1 0,1-1 0,-1 1 0,1-1 0,-1 0 0,1 0 0,-1 0 0,1 0 0,-1 0 0,1 0 0,-1-1 0,4 0 0,2-1 0,0-1 0,0 1 0,0-1 0,0-1 0,-1 1 0,1-1 0,-1-1 0,0 1 0,0-1 0,-1-1 0,1 1 0,-1-1 0,0 0 0,-1 0 0,0-1 0,0 0 0,8-13 0,-6 9 0,0-2 0,-1 1 0,0-1 0,-1 0 0,-1 0 0,0 0 0,-1-1 0,0 1 0,-1-1 0,1-16 0,-4 26 0,1 0 0,-1 0 0,0 0 0,0 1 0,0-1 0,0 0 0,-1 1 0,1-1 0,-1 1 0,0 0 0,0-1 0,0 1 0,-1 0 0,1 0 0,-1 0 0,0 1 0,0-1 0,0 0 0,0 1 0,0 0 0,0 0 0,-1 0 0,1 0 0,-1 0 0,1 1 0,-1 0 0,1 0 0,-1 0 0,0 0 0,0 0 0,0 1 0,0-1 0,1 1 0,-1 0 0,0 0 0,0 1 0,0-1 0,0 1 0,1 0 0,-1 0 0,0 0 0,-4 2 0,5-1-136,-1 0 0,1 0 0,0 0 0,0 1 0,0-1 0,0 1 0,0-1 0,0 1 0,1 0 0,-1 0 0,1 0 0,-3 5 0,-8 26-6141,12-18-9605</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0.944"/>
    </inkml:context>
    <inkml:brush xml:id="br0">
      <inkml:brushProperty name="width" value="0.025" units="cm"/>
      <inkml:brushProperty name="height" value="0.025" units="cm"/>
    </inkml:brush>
  </inkml:definitions>
  <inkml:trace contextRef="#ctx0" brushRef="#br0">0 68 21140,'0'0'11531,"65"-32"-11435,-33 28-192,5 0-1602,2-1-2434,-3-1-4260</inkml:trace>
  <inkml:trace contextRef="#ctx0" brushRef="#br0" timeOffset="1">429 1 14638,'-2'13'6582,"-4"23"-5541,-22 169 5600,26-175-5997,0 0 0,3 1 0,0-1 1,2 0-1,7 31 0,-9-58-692,-1 0 1,1 0-1,0 0 0,0 0 1,0 0-1,0 0 1,1-1-1,-1 1 0,1 0 1,0-1-1,-1 1 0,1-1 1,0 1-1,1-1 0,-1 0 1,0 0-1,1 0 0,-1 0 1,1-1-1,-1 1 1,1-1-1,5 3 0,-4-3-63,-1-1 0,1 0-1,-1 1 1,1-1 0,-1-1 0,1 1-1,-1 0 1,1-1 0,-1 0 0,0 0-1,1 0 1,-1 0 0,0 0-1,1-1 1,-1 1 0,0-1 0,0 0-1,0 0 1,-1 0 0,4-3-1,5-5-2202,-1 0 0,0-1 0,12-15 0,5-9-7546</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25.708"/>
    </inkml:context>
    <inkml:brush xml:id="br0">
      <inkml:brushProperty name="width" value="0.025" units="cm"/>
      <inkml:brushProperty name="height" value="0.025" units="cm"/>
    </inkml:brush>
  </inkml:definitions>
  <inkml:trace contextRef="#ctx0" brushRef="#br0">0 158 14830,'0'0'6641,"10"-2"-5178,889-101 602,15 65-481,-884 37-1582,-10 0 12,-20 1-13,0 0 0,0 0 1,0-1-1,0 1 0,0 0 0,0 0 0,0 0 0,0 0 0,0 0 0,0 0 0,0 0 1,0 0-1,0 0 0,0 0 0,0 0 0,0 0 0,0 0 0,-1 0 0,1 0 1,0 0-1,0 0 0,0 0 0,0 0 0,0-1 0,0 1 0,0 0 0,0 0 0,0 0 1,0 0-1,0 0 0,1 0 0,-1 0 0,0 0 0,-36-3 123,-948 6-218,681 1 434,266-4-54,46 0 163,65-2-197,955-10-523,-900 12-55,-59 2 237,-52 0 70,-47 0 31,-392 6 1002,-359 18-635,749-23-469,31-3 28,1 0 1,-1 1 0,0-1-1,0 0 1,0 0-1,0 0 1,0 0 0,0 0-1,0 0 1,0 0 0,0 0-1,0 0 1,0 0 0,0 0-1,1 0 1,-1 0 0,0 0-1,0 1 1,0-1 0,0 0-1,0 0 1,0 0 0,0 0-1,0 0 1,0 0 0,0 0-1,0 0 1,0 0 0,0 0-1,0 1 1,0-1 0,53-2-5974,19-10-2303</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3.906"/>
    </inkml:context>
    <inkml:brush xml:id="br0">
      <inkml:brushProperty name="width" value="0.025" units="cm"/>
      <inkml:brushProperty name="height" value="0.025" units="cm"/>
    </inkml:brush>
  </inkml:definitions>
  <inkml:trace contextRef="#ctx0" brushRef="#br0">74 97 9769,'0'0'14980,"1"13"-13058,-2 21-1039,-1 1 0,-1-1 1,-13 56-1,-37 112 14,97-416 552,-38 173-1355,28-209-542,-33 268 424,0 0 1,0 0-1,2 0 0,0 0 1,1 0-1,11 28 0,-13-43 38,1 0-1,-1 0 1,1 0-1,0 0 1,-1 0-1,2 0 1,-1-1 0,0 1-1,0-1 1,1 0-1,-1 0 1,1 0-1,-1-1 1,1 1-1,0-1 1,0 0-1,0 0 1,0 0-1,0-1 1,0 1-1,0-1 1,0 0 0,0 0-1,0 0 1,0-1-1,0 1 1,0-1-1,5-2 1,2 0 20,-1 0 1,0 0-1,0-1 0,0-1 1,0 0-1,-1 0 1,0-1-1,0 0 1,12-11-1,-13 9-34,0-1 0,0-1 0,-1 1 0,0-1 0,-1-1 0,0 1 0,9-23 0,-62 202 0,45-162 0,-28 113 0,27-105 0,1 1 0,1 0 0,0 0 0,0 0 0,4 25 0,-2-39-35,-1 0-1,0-1 1,1 1-1,0 0 1,-1-1-1,1 1 1,0-1-1,0 1 1,-1-1-1,1 0 1,1 1 0,-1-1-1,0 0 1,0 0-1,0 0 1,1 1-1,-1-1 1,0 0-1,1-1 1,-1 1-1,1 0 1,-1 0 0,1-1-1,-1 1 1,1-1-1,0 1 1,-1-1-1,1 0 1,0 1-1,-1-1 1,1 0-1,0 0 1,-1 0-1,1 0 1,0-1 0,2 0-1,1 1-274,0-1 0,0 0 0,-1 0-1,1-1 1,0 0 0,-1 1 0,1-2 0,-1 1-1,0 0 1,1-1 0,4-4 0,17-22-6134,1-5-3538</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4.308"/>
    </inkml:context>
    <inkml:brush xml:id="br0">
      <inkml:brushProperty name="width" value="0.025" units="cm"/>
      <inkml:brushProperty name="height" value="0.025" units="cm"/>
    </inkml:brush>
  </inkml:definitions>
  <inkml:trace contextRef="#ctx0" brushRef="#br0">139 1 14510,'0'0'6571,"-8"2"-3928,0 0-2363,1 0 0,0 0 1,0 1-1,0-1 0,0 2 0,1-1 1,-1 1-1,1 0 0,0 0 0,0 1 1,0 0-1,0 0 0,1 0 0,0 1 1,0 0-1,1 0 0,0 0 1,0 0-1,-5 11 0,7-14-182,1 0 1,0 0-1,0 1 0,0-1 0,0 0 0,1 0 1,-1 1-1,1-1 0,0 1 0,0-1 0,0 0 1,1 6-1,0-8-74,-1 0 0,1 1 0,0-1 0,0 0 0,0 0 0,0 1 0,0-1 1,0 0-1,0 0 0,0 0 0,0-1 0,0 1 0,1 0 0,-1 0 0,0 0 0,0-1 0,1 1 0,-1-1 0,1 1 1,-1-1-1,1 0 0,-1 1 0,0-1 0,1 0 0,-1 0 0,1 0 0,-1 0 0,3-1 0,15 0 59,0-1 0,0-1 0,0-1 0,-1 0 0,1-2 0,33-14-1,-33 12-79,0 1 0,1 0 0,0 2 0,0 0 0,26-2 0,-46 7 0,0 0 0,1 0 0,-1 0 0,0 0 0,0 0 0,0 0 0,0 0 0,0 0 0,1 0 0,-1 0 0,0 0 0,0 0 0,0 0-1,0 0 1,0 0 0,0 1 0,1-1 0,-1 0 0,0 0 0,0 0 0,0 0 0,0 0 0,0 0 0,0 0 0,0 0 0,0 0 0,0 1 0,1-1 0,-1 0 0,0 0 0,0 0 0,0 0-1,0 0 1,0 0 0,0 1 0,0-1 0,0 0 0,0 0 0,0 0 0,0 0 0,0 0 0,0 1 0,0-1 0,0 0 0,0 0 0,0 0 0,0 0 0,0 0 0,0 0 0,0 1 0,0-1 0,-1 0-1,1 0 1,0 0 0,-7 12 292,-13 8 113,18-20-408,1 0 0,0 0 0,0-1 0,0 1 0,0 0 0,0 0 0,0-1 0,0 1 0,0 0 0,0-1 0,0 1 0,0-1 0,1 0 0,-1 1 0,0-1 0,0 0 0,0 1 0,1-1 0,-1 0 0,0 0 0,1 0 0,-1 1 0,0-1 0,1 0 0,0 0 0,-1 0 0,1 0 0,-1 0 0,1 0 0,0 0 0,0 0 0,-1 0 0,1 0 0,0 0 0,0 0 0,0-1 0,1-1 0,-5-47 0,4 46 0,2 3-22,-1-1 1,1 1-1,0 0 0,-1 0 1,1 0-1,0 0 1,-1 0-1,1 0 0,0 0 1,0 0-1,0 1 0,0-1 1,0 1-1,0 0 1,0-1-1,0 1 0,0 0 1,0 0-1,2 1 0,3-2-661,53-16-9609,-28 7 1329</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4.976"/>
    </inkml:context>
    <inkml:brush xml:id="br0">
      <inkml:brushProperty name="width" value="0.025" units="cm"/>
      <inkml:brushProperty name="height" value="0.025" units="cm"/>
    </inkml:brush>
  </inkml:definitions>
  <inkml:trace contextRef="#ctx0" brushRef="#br0">237 17 11531,'-3'9'5733,"-6"12"-3952,2 1 0,1 0 0,1 0-1,1 0 1,0 1 0,1 22-1,4-3-1106,9 48-1,-4-45-584,-6-43-76,0 0-1,1 0 1,-1 0-1,0 0 0,0 0 1,0 0-1,-1 1 0,1-1 1,0 0-1,-1 0 1,1 0-1,-1 0 0,0 0 1,0 0-1,0-1 0,0 1 1,0 0-1,0 0 1,0-1-1,0 1 0,-1 0 1,1-1-1,-1 1 0,-2 1 1,0-1 16,0 0 0,0 0 0,0-1 0,0 1 0,0-1 0,-1 0-1,1 0 1,0-1 0,0 1 0,-1-1 0,-6 0 0,-2-1 33,1-1-1,0 1 0,-1-2 1,1 0-1,0 0 0,0-1 1,-21-11-1,32 15-63,0-1 0,0 1-1,0-1 1,0 1 0,0-1 0,0 1-1,1-1 1,-1 1 0,0-1-1,0 0 1,1 0 0,-1 1 0,0-1-1,1 0 1,-1 0 0,0 0 0,1 0-1,-1 0 1,1 0 0,0 0-1,-1 0 1,1 0 0,0 0 0,-1 0-1,1 0 1,0 0 0,0 0 0,0 0-1,0 0 1,0 0 0,0 0-1,0 0 1,0 0 0,1 0 0,-1 0-1,0 0 1,1 0 0,-1 0 0,1 0-1,-1 0 1,1 0 0,-1 0-1,1 1 1,-1-1 0,1 0 0,1-1-1,4-4-50,1 0 0,0 1 0,0-1 0,13-6 0,-12 7 62,62-37 2,85-56-10,-139 87 36,-1-1 0,-1-1 1,0 0-1,0-1 0,-2-1 0,0 0 1,12-19-1,-22 32-16,-1-1 1,0 1 0,0-1-1,0 1 1,0-1-1,0 1 1,0-1 0,-1 0-1,1 1 1,-1-1-1,0 0 1,0 0 0,0 1-1,0-1 1,0-4 0,-1 6-18,1 0 0,-1 0 0,0 0 0,1 1 0,-1-1 0,0 0 0,1 0 0,-1 0 0,0 0 0,0 1 0,0-1 0,1 0 0,-1 1 0,0-1 0,0 1 0,0-1 0,0 1 0,0-1 0,0 1 0,0 0 0,0-1 0,-1 1 0,1 0 0,0 0 0,0 0 0,0 0 1,0 0-1,0 0 0,0 0 0,0 0 0,0 0 0,-1 1 0,1-1 0,0 0 0,0 1 0,0-1 0,0 1 0,0-1 0,-1 2 0,-3 1-4,-1 0 0,1 1 0,0 0 0,0 0 0,0 0 0,1 1 0,-1 0 0,1-1 0,0 2 0,0-1 0,1 0 0,0 1 0,0 0 0,0-1 0,0 1 0,1 0 0,0 1 0,0-1 0,1 0 0,0 0 0,0 1 0,0 8 0,1-14 0,0 0 0,0 0 0,0 0 0,0 0 0,0 0 0,1 1 0,-1-1 0,0 0 0,1 0 0,-1 0 0,1 0 0,-1 0 0,1 0 0,-1 0 0,1 0 0,0-1 0,-1 1 0,1 0 0,0 0 0,0 0 0,-1-1 0,1 1 0,0 0 0,0-1 0,0 1 0,2 0 0,0 0 0,0 0 0,0 0 0,0 0 0,1-1 0,-1 0 0,0 1 0,1-1 0,-1 0 0,4-1 0,3 0 0,0-1 0,0 0 0,0-1 0,-1 0 0,16-6 0,20-17 0,-34 19 0,0 0 0,0 0 0,0 1 0,1 1 0,0 0 0,0 1 0,1 0 0,-1 0 0,1 2 0,18-3 0,-27 7 0,-1-1 0,1 0 0,0 1 0,-1 0 0,1 0 0,-1 0 0,1 0 0,-1 1 0,0-1 0,0 1 0,0 0 0,-1 0 0,1 0 0,-1 0 0,4 5 0,22 21 0,-26-27 0,-1-1 0,0 0 0,1 1 0,-1-1 0,0 1 0,0-1 0,0 1 0,0 0 0,0-1 0,-1 1 0,1 0 0,0 0 0,-1 0 0,0-1 0,1 1 0,-1 0 0,0 0 0,0 0 0,0 0 0,0 0 0,0 0 0,0-1 0,0 1 0,-1 0 0,0 2 0,21-22-2188,4-3-2911,11-18-3474,9-11-5708</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5.348"/>
    </inkml:context>
    <inkml:brush xml:id="br0">
      <inkml:brushProperty name="width" value="0.025" units="cm"/>
      <inkml:brushProperty name="height" value="0.025" units="cm"/>
    </inkml:brush>
  </inkml:definitions>
  <inkml:trace contextRef="#ctx0" brushRef="#br0">0 1 7431,'0'0'25336</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5.735"/>
    </inkml:context>
    <inkml:brush xml:id="br0">
      <inkml:brushProperty name="width" value="0.025" units="cm"/>
      <inkml:brushProperty name="height" value="0.025" units="cm"/>
    </inkml:brush>
  </inkml:definitions>
  <inkml:trace contextRef="#ctx0" brushRef="#br0">42 1 19474,'0'0'13293,"-35"47"-13293,35-38 0,0 2 0,0 0 0,0 2-2915,-6 0-6854</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6.074"/>
    </inkml:context>
    <inkml:brush xml:id="br0">
      <inkml:brushProperty name="width" value="0.025" units="cm"/>
      <inkml:brushProperty name="height" value="0.025" units="cm"/>
    </inkml:brush>
  </inkml:definitions>
  <inkml:trace contextRef="#ctx0" brushRef="#br0">0 1 25080,'0'0'7687,"51"5"-7687,-30 2 0,-2-2-577,-3-1-8679</inkml:trace>
  <inkml:trace contextRef="#ctx0" brushRef="#br0" timeOffset="1">51 249 21012,'0'0'11755,"56"-54"-18065,-44 37-9481</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9.930"/>
    </inkml:context>
    <inkml:brush xml:id="br0">
      <inkml:brushProperty name="width" value="0.025" units="cm"/>
      <inkml:brushProperty name="height" value="0.025" units="cm"/>
    </inkml:brush>
  </inkml:definitions>
  <inkml:trace contextRef="#ctx0" brushRef="#br0">19 274 6822,'0'0'12524,"-4"8"-9801,-10 27-337,14-34-2302,0-1 0,0 1 0,0-1 0,-1 1-1,1-1 1,0 1 0,0-1 0,0 1 0,0-1 0,0 1 0,0-1-1,0 1 1,0-1 0,0 1 0,0-1 0,0 1 0,0-1 0,1 1-1,-1-1 1,0 0 0,0 1 0,0-1 0,1 1 0,-1-1 0,0 1-1,1-1 1,-1 0 0,0 1 0,1-1 0,-1 1 0,0-1-1,1 0 1,-1 0 0,1 1 0,-1-1 0,0 0 0,1 0 0,-1 1-1,1-1 1,-1 0 0,1 0 0,-1 0 0,1 0 0,-1 0 0,1 0-1,-1 0 1,1 0 0,-1 0 0,1 0 0,-1 0 0,1 0 0,-1 0-1,1 0 1,-1 0 0,1 0 0,0-1 0,29-7 736,2-8-454,0-3 1,-1-1-1,-1-1 0,-1-1 0,30-30 0,-27 24-326,126-109 83,-157 136-128,-1 1 1,1-1 0,0 0 0,0 0 0,0 1-1,-1-1 1,1 0 0,0 1 0,0-1 0,0 1-1,0-1 1,0 1 0,0 0 0,0-1 0,0 1-1,0 0 1,1 0 0,-1 0 0,0 0 0,0 0-1,0 0 1,1 0 0,-2 1-2,1-1-1,-1 1 1,1 0 0,-1-1 0,0 1-1,1 0 1,-1-1 0,0 1 0,0 0-1,0 0 1,0 0 0,0-1 0,1 1-1,-1 0 1,-1 0 0,1-1 0,0 1-1,0 0 1,0 0 0,0 0 0,-1 1-1,-18 48 279,-52 62-69,53-88-187,2 0 0,0 1 0,2 1 0,0 0 0,2 1 0,-9 30 0,20-55-66,1-1 1,-1 0-1,1 1 0,-1-1 1,1 0-1,0 1 0,0-1 1,0 1-1,0-1 1,0 0-1,0 1 0,0-1 1,0 1-1,0-1 0,1 0 1,-1 1-1,1-1 0,-1 0 1,1 1-1,-1-1 0,1 0 1,0 0-1,1 3 1,-1-4-109,0 1 0,1-1 0,-1 1 0,0-1 0,1 1 0,-1-1 1,0 0-1,1 0 0,-1 0 0,1 0 0,-1 0 0,1 0 0,-1 0 1,0 0-1,1 0 0,-1-1 0,0 1 0,3-1 0,6-3-1170,-1 0 0,0 0-1,0-1 1,0 0 0,10-9-1,16-16-7426</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0.286"/>
    </inkml:context>
    <inkml:brush xml:id="br0">
      <inkml:brushProperty name="width" value="0.025" units="cm"/>
      <inkml:brushProperty name="height" value="0.025" units="cm"/>
    </inkml:brush>
  </inkml:definitions>
  <inkml:trace contextRef="#ctx0" brushRef="#br0">80 221 12172,'0'0'4623,"-11"9"-951,-3 1-2499,7-4-392,-1-1 1,2 1-1,-1 0 1,1 0-1,-9 12 1,14-18-641,1 0 1,0 0-1,-1 0 1,1 1-1,0-1 1,-1 0-1,1 0 0,0 0 1,0 1-1,-1-1 1,1 0-1,0 1 1,0-1-1,0 0 0,-1 0 1,1 1-1,0-1 1,0 0-1,0 1 1,0-1-1,0 1 1,0-1-1,0 0 0,-1 1 1,1-1-1,0 0 1,0 1-1,0-1 1,1 0-1,-1 1 0,0-1 1,0 0-1,0 1 1,0-1-1,0 1 1,14-4 1142,21-15-1259,27-29-16,-3-2 0,-1-3 1,55-64-1,-97 104-9,-19 27 0,-17 27 0,-14 13 0,24-41 0,1 0 0,0 1 0,0 0 0,2 1 0,0 0 0,1 0 0,0 0 0,-6 33 0,12-48-76,0-1 0,0 1 0,0 0 0,0 0 0,0-1 0,0 1 0,0 0 0,0-1 0,0 1 0,1 0 0,-1-1 0,0 1 0,0-1 0,1 1 0,-1 0 0,0-1 0,0 1 0,1-1 0,-1 1 0,1-1 0,-1 1 0,1-1 0,-1 1 0,1-1 0,-1 1 0,1-1 0,-1 1 0,1-1 0,-1 0 0,1 1 0,0-1 0,-1 0 0,2 0 0,23-1-6383,-6-7-2659</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0.673"/>
    </inkml:context>
    <inkml:brush xml:id="br0">
      <inkml:brushProperty name="width" value="0.025" units="cm"/>
      <inkml:brushProperty name="height" value="0.025" units="cm"/>
    </inkml:brush>
  </inkml:definitions>
  <inkml:trace contextRef="#ctx0" brushRef="#br0">137 0 23766,'0'0'8328,"-9"9"-7735,2-2-545,-42 46 3,46-50-52,1 0 0,-1 1 0,1-1 0,0 0 0,0 1-1,0-1 1,0 1 0,1 0 0,0 0 0,-1-1 0,1 1 0,1 0 0,-1 0-1,1 0 1,-1 0 0,1 6 0,1-9 1,-1 0 0,1 0 0,0 0 0,0 0 0,-1 0 0,1 0 0,0 0 0,0 0 0,0 0 0,0-1 0,0 1 0,0 0 0,0-1 0,0 1 0,0-1 0,1 1 0,-1-1 0,0 1 0,0-1 0,0 0 0,3 1 0,32 4 0,-27-4 0,11 1-83,-8-2-105,-1 1-1,0 1 1,0 0-1,0 1 1,19 6-1,-28-8 176,0 0 0,0 0 0,0 0 0,0 1 0,0-1 0,-1 0 0,1 1 0,0-1 0,-1 1-1,1 0 1,-1 0 0,0-1 0,1 1 0,-1 0 0,0 0 0,0 0 0,0 0 0,0 1 0,-1-1 0,1 0 0,-1 0 0,1 0 0,-1 1 0,0-1 0,1 0 0,-1 0 0,0 1-1,-1-1 1,1 0 0,0 0 0,-1 1 0,1-1 0,-1 0 0,-1 4 0,-1 1 136,0 0 1,-1 1-1,0-1 0,0-1 1,0 1-1,-1 0 1,-11 10-1,-45 41 550,54-52-662,1 1-11,-2 0 0,1-1 0,-1 0 0,0-1 0,0 1 0,0-1 0,-1-1 0,0 0 0,0 0 0,-17 4 0,25-8 0,-1 1 0,1-1 0,0 0 0,0-1 0,0 1 0,0 0 0,0 0 0,0 0 0,0-1 0,0 1 0,0 0-1,-1-1 1,1 1 0,0-1 0,1 0 0,-1 1 0,0-1 0,0 0 0,0 1 0,0-1 0,0 0 0,1 0 0,-1 0 0,0 0 0,1 1 0,-1-1 0,1 0 0,-1 0 0,1 0 0,-1 0 0,1-1 0,0 1 0,-1 0 0,1 0-1,0-2 1,-3-48-1196,3 39 333,2-39-5591,7-6-3961</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1.291"/>
    </inkml:context>
    <inkml:brush xml:id="br0">
      <inkml:brushProperty name="width" value="0.025" units="cm"/>
      <inkml:brushProperty name="height" value="0.025" units="cm"/>
    </inkml:brush>
  </inkml:definitions>
  <inkml:trace contextRef="#ctx0" brushRef="#br0">167 93 15759,'0'0'2584,"-1"-10"-150,-8-31-528,9 40-1819,0 0 0,0 1-1,0-1 1,0 0 0,0 0 0,-1 0 0,1 0 0,0 1 0,0-1 0,-1 0-1,1 0 1,-1 1 0,1-1 0,-1 0 0,1 0 0,-1 1 0,1-1 0,-1 1 0,0-1-1,1 0 1,-1 1 0,0 0 0,1-1 0,-1 1 0,0-1 0,0 1 0,0 0-1,1-1 1,-1 1 0,0 0 0,0 0 0,0 0 0,0 0 0,1-1 0,-1 1-1,0 0 1,0 1 0,0-1 0,0 0 0,0 0 0,1 0 0,-1 0 0,0 1 0,0-1-1,0 0 1,-1 1 0,-1 1 167,0 0-1,-1 1 1,1-1 0,0 0-1,1 1 1,-1-1 0,-5 7-1,-4 8 53,1 0-1,0 1 1,1 1-1,1 0 1,0 0-1,2 0 1,0 1-1,1 0 1,1 1-1,1-1 1,1 1-1,-1 27 1,4-45-306,0 1 0,0-1 0,0 0 0,1 0 0,-1 0 0,1 0 0,-1 0 0,1 0 0,0 0 0,0 0 0,0 0 0,1-1 0,-1 1 0,1 0 0,-1-1 0,1 1 0,0-1 0,0 1 0,0-1 0,0 0 0,0 0 0,1 0 0,-1 0 0,1 0 0,-1-1 0,1 1 0,0-1 0,0 1 0,0-1 0,-1 0 0,1 0 0,0 0 0,0-1 0,0 1 0,1-1 0,-1 0 0,0 1 0,0-1 0,4-1 0,3 0 0,0 0 0,-1 0 0,0-1 0,1 0 0,-1-1 0,0 0 0,0 0 0,0-1 0,-1 0 0,1-1 0,14-10 0,-11 4 0,-1 0 0,1 0 0,-2-1 0,1-1 0,-2 0 0,0 0 0,0-1 0,10-25 0,-15 31 0,0 0 0,-1-1 0,0 0 0,-1 0 0,0 0 0,0 0 0,-1 0 0,0-1 0,-1 1 0,0 0 0,0 0 0,-1-1 0,0 1 0,-1 0 0,0 0 0,-4-14 0,3 19 0,1 0 0,-1 0 0,0 1 0,0-1 0,0 0 0,0 1 0,0 0 0,-1 0 0,0 0 0,0 0 0,1 0 0,-2 1 0,1-1 0,0 1 0,0 1 0,-1-1 0,1 0 0,-1 1 0,1 0 0,-1 0 0,0 0 0,1 1 0,-1-1 0,0 1 0,1 0 0,-1 1 0,0-1 0,0 1 0,1 0 0,-1 0 0,1 0 0,-1 1 0,1 0 0,0 0 0,-1 0 0,1 0 0,0 0 0,0 1 0,0 0 0,-4 4 0,-13 17-1022,4 0-3412,6-4-3755</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0.999"/>
    </inkml:context>
    <inkml:brush xml:id="br0">
      <inkml:brushProperty name="width" value="0.025" units="cm"/>
      <inkml:brushProperty name="height" value="0.025" units="cm"/>
    </inkml:brush>
  </inkml:definitions>
  <inkml:trace contextRef="#ctx0" brushRef="#br0">0 2 20115,'0'0'12652,"55"-1"-12652,-22 1 0,4 0 0,0 2 0,-2 2-1954,-5-3-4100,-2-1-6533</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1.478"/>
    </inkml:context>
    <inkml:brush xml:id="br0">
      <inkml:brushProperty name="width" value="0.025" units="cm"/>
      <inkml:brushProperty name="height" value="0.025" units="cm"/>
    </inkml:brush>
  </inkml:definitions>
  <inkml:trace contextRef="#ctx0" brushRef="#br0">1 4 11755,'0'0'21012,"56"8"-21012,-31-8-3908,0-4-4163,-1-3-10411</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1.850"/>
    </inkml:context>
    <inkml:brush xml:id="br0">
      <inkml:brushProperty name="width" value="0.025" units="cm"/>
      <inkml:brushProperty name="height" value="0.025" units="cm"/>
    </inkml:brush>
  </inkml:definitions>
  <inkml:trace contextRef="#ctx0" brushRef="#br0">204 14 21236,'0'0'3203,"-10"-3"144,4 2-3042,2-1-109,0 1 0,-1-1-1,1 1 1,0 0 0,-1 0 0,1 1-1,-1-1 1,1 1 0,-1 0-1,1 1 1,-1-1 0,1 1-1,0-1 1,-1 2 0,1-1 0,0 0-1,-1 1 1,1-1 0,0 1-1,-6 4 1,1 3-137,0 0-1,1 1 0,-1 0 1,2 0-1,0 1 0,0 0 1,-8 17-1,12-22-52,0 1 1,0-1-1,1 1 0,0 0 0,0 0 0,1 0 0,-1 0 1,1 0-1,1 0 0,0 0 0,0 0 0,0 0 0,1 0 1,0 0-1,2 7 0,-2-11-6,1 0 0,0 0 0,0-1 0,0 1 0,0-1 0,0 0 0,1 1 0,-1-1 0,1 0 0,-1 0 0,1-1 0,0 1 0,0-1 0,0 1 0,0-1 0,0 0 0,0 0 0,0 0 0,0 0 0,0-1 0,1 1 0,-1-1 0,6 0 0,0 1 0,0-1 0,0 0 0,-1-1 0,1 0 0,0 0 0,-1-1 0,17-5 0,-17 3 0,-1 0 0,1-1 0,-1 0 0,0 0 0,0-1 0,-1 0 0,0 0 0,0 0 0,0-1 0,-1 0 0,0 0 0,0 0 0,-1-1 0,0 1 0,0-1 0,-1 0 0,0-1 0,0 1 0,-1 0 0,0-1 0,0 1 0,-1-1 0,0 0 0,-1 1 0,-1-18 0,1 23 0,-1 1 0,0-1 0,0 0 0,0 0 0,0 0 0,0 0 0,-1 1 0,1-1 0,-1 1 0,0-1 0,0 1 0,0-1 0,0 1 0,0 0 0,0 0 0,0 0 0,-1 0 0,1 1 0,-1-1 0,0 0 0,1 1 0,-1 0 0,0 0 0,0 0 0,0 0 0,-4-1 0,4 1 0,0 0 0,0 1 0,0-1 0,0 1 0,0 0 0,-1-1 0,1 1 0,0 1 0,0-1 0,0 0 0,0 1 0,0 0 0,0-1 0,0 1 0,0 0 0,0 1 0,0-1 0,0 0 0,0 1 0,1 0 0,-1-1 0,1 1 0,-1 0 0,1 1 0,-4 2 0,-8 24-2059,3 18-5769,10-24-574</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2.177"/>
    </inkml:context>
    <inkml:brush xml:id="br0">
      <inkml:brushProperty name="width" value="0.025" units="cm"/>
      <inkml:brushProperty name="height" value="0.025" units="cm"/>
    </inkml:brush>
  </inkml:definitions>
  <inkml:trace contextRef="#ctx0" brushRef="#br0">59 0 19763,'0'0'7335,"-33"57"-4837,23-30-672,1 3-961,3 1-481,5-2-288,1-3-512,0-4-1090,0-5-384,0-9-1537</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2.549"/>
    </inkml:context>
    <inkml:brush xml:id="br0">
      <inkml:brushProperty name="width" value="0.025" units="cm"/>
      <inkml:brushProperty name="height" value="0.025" units="cm"/>
    </inkml:brush>
  </inkml:definitions>
  <inkml:trace contextRef="#ctx0" brushRef="#br0">1 328 6278,'0'0'24108,"8"-12"-22074,104-109-1605,-61 68-470,54-69 0,-91 102 41,-14 20 0,0 0 0,0 1 0,1-1 0,-1 0 0,0 0 0,0 0 0,0 0 0,0 0 0,0 1 0,0-1 0,0 0 0,0 0 0,0 0 0,0 0 0,1 0 0,-1 0 0,0 0 0,0 1 0,0-1 0,0 0 0,0 0 0,0 0 0,1 0 0,-1 0 0,0 0 0,0 0 0,0 0 0,0 0 0,0 0 0,1 0 0,-1 0 0,0 0 0,0 0 0,0 0 0,0 0 0,0 0 0,1 0 0,-1 0 0,0 0 0,0 0 0,0 0 0,0 0 0,0 0 0,1 0 0,-1 0 0,0 0 0,0-1 0,0 1 0,0 0 0,0 0 0,0 0 0,0 0 0,1 0 0,-4 13 0,-25 72 62,-22 78 18,44-137-242,1 1 1,2 0-1,0 0 0,2 36 0,3-56-4152,6-6-4574</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4.286"/>
    </inkml:context>
    <inkml:brush xml:id="br0">
      <inkml:brushProperty name="width" value="0.025" units="cm"/>
      <inkml:brushProperty name="height" value="0.025" units="cm"/>
    </inkml:brush>
  </inkml:definitions>
  <inkml:trace contextRef="#ctx0" brushRef="#br0">5 0 16400,'0'0'14397,"1"9"-13201,2 82-763,-2-31-320,2 0 1,14 72 0,-20-138-4636,-8-12-7815,-4-2 1714</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4.629"/>
    </inkml:context>
    <inkml:brush xml:id="br0">
      <inkml:brushProperty name="width" value="0.025" units="cm"/>
      <inkml:brushProperty name="height" value="0.025" units="cm"/>
    </inkml:brush>
  </inkml:definitions>
  <inkml:trace contextRef="#ctx0" brushRef="#br0">0 70 9705,'0'0'22197,"51"-45"-21332,-9 44-865,4 1 0,5 0 0,-2 0 0,-4-3-1441,-6-6-5958,-5-3-12716</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7.613"/>
    </inkml:context>
    <inkml:brush xml:id="br0">
      <inkml:brushProperty name="width" value="0.025" units="cm"/>
      <inkml:brushProperty name="height" value="0.025" units="cm"/>
    </inkml:brush>
  </inkml:definitions>
  <inkml:trace contextRef="#ctx0" brushRef="#br0">0 397 16496,'0'0'4884,"10"-11"-2615,32-35-253,30-32-919,-3-3 0,64-100-1,-130 194-801,-1 1-1,-1-1 1,0 0-1,-1 0 1,-1 14-1,-11 137 368,11-162-732,1-1 0,0 1 0,1 0 0,-1-1 0,0 1 0,0 0 0,1-1-1,-1 1 1,1-1 0,-1 1 0,1-1 0,0 1 0,0-1 0,-1 1 0,1-1 0,0 1-1,0-1 1,1 0 0,-1 0 0,0 0 0,0 1 0,0-1 0,1 0 0,-1-1-1,1 1 1,-1 0 0,1 0 0,-1 0 0,1-1 0,-1 1 0,1-1 0,0 0 0,-1 1-1,1-1 1,-1 0 0,1 0 0,0 0 0,-1 0 0,1 0 0,0 0 0,-1 0 0,3-1-1,4 0-1068,-1-1-1,0 1 1,0-1-1,0 0 0,0-1 1,0 0-1,0 0 1,9-7-1,26-21-10503</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7.943"/>
    </inkml:context>
    <inkml:brush xml:id="br0">
      <inkml:brushProperty name="width" value="0.025" units="cm"/>
      <inkml:brushProperty name="height" value="0.025" units="cm"/>
    </inkml:brush>
  </inkml:definitions>
  <inkml:trace contextRef="#ctx0" brushRef="#br0">108 24 19122,'-8'9'3208,"-3"3"-2072,-44 54 3929,51-60-4719,0-1 0,0 1-1,1 0 1,0 1 0,0-1 0,0 1-1,1-1 1,0 1 0,0 0 0,-1 12 0,3-18-340,0 0 1,0 0 0,0 0-1,0 0 1,0 0 0,1 0-1,-1 0 1,0 0 0,1 0-1,-1 0 1,0 0 0,1 0-1,-1 0 1,1-1 0,0 1-1,-1 0 1,1 0 0,0-1-1,-1 1 1,1 0 0,0-1-1,0 1 1,-1 0 0,1-1-1,0 1 1,2 0 0,32 5 129,-23-7-107,1 0 0,0-1 0,20-4 0,-18 1-29,0-1 0,1 0 0,-2-1 0,1-1 0,-1 0 0,17-14 0,-25 18 0,-1 0 0,0 0 0,0 0 0,0-1 0,0 0 0,-1 0 0,1 0 0,-2-1 0,1 1 0,0-1 0,-1 0 0,0 0 0,-1 0 0,1-1 0,-1 1 0,0-1 0,2-12 0,-4 18 0,0 0 0,-1-1 0,1 1 0,0 0 0,0-1 0,0 1 0,-1 0 0,1 0 0,-1 0 0,1-1 0,-1 1 0,1 0 0,-1 0 0,0 0 0,0 0 0,1 0 0,-1 0 0,0 0 0,0 0 0,0 0 0,0 1 0,-2-2 0,-1 0 0,1 0 0,-1 0 0,0 1 0,1 0 0,-1 0 0,0 0 0,-7-1 0,-7 1 0,-1 0 0,-27 3 0,37-1 0,-45 7 0,52-7 0,-1-1 0,1 1 0,0 0 0,-1 0 0,1 0 0,0 0 0,0 0 0,0 0 0,0 0 0,0 1 0,0-1 0,0 1 0,1-1 0,-1 1 0,0 0 0,1 0 0,0 0 0,-1 0 0,1 0 0,-1 2 0,2-3-52,0 0 1,0 1-1,0-1 1,0 0-1,0 0 1,0 0-1,0 0 0,1 0 1,-1 0-1,1 0 1,-1 0-1,0 0 1,1 0-1,0 0 0,-1 0 1,1 0-1,0 0 1,-1 0-1,1 0 0,0 0 1,0-1-1,0 1 1,0 0-1,0-1 1,0 1-1,0-1 0,0 1 1,0-1-1,0 1 1,0-1-1,0 1 1,0-1-1,0 0 0,0 0 1,0 0-1,2 0 1,48 8-3882,-47-8 3480,43 2-4634,5-2-1949</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8.297"/>
    </inkml:context>
    <inkml:brush xml:id="br0">
      <inkml:brushProperty name="width" value="0.025" units="cm"/>
      <inkml:brushProperty name="height" value="0.025" units="cm"/>
    </inkml:brush>
  </inkml:definitions>
  <inkml:trace contextRef="#ctx0" brushRef="#br0">152 50 10698,'0'0'18903,"2"-8"-17472,7-25-363,-9 32-1060,0 1 1,0 0-1,0-1 1,0 1-1,0 0 1,0-1-1,0 1 1,0 0-1,0-1 1,0 1 0,0 0-1,0-1 1,0 1-1,-1 0 1,1 0-1,0-1 1,0 1-1,0 0 1,-1 0-1,1-1 1,0 1-1,0 0 1,0 0-1,-1-1 1,1 1-1,0 0 1,0 0 0,-1 0-1,1 0 1,0 0-1,-1-1 1,1 1-1,0 0 1,-1 0-1,1 0 1,0 0-1,-1 0 1,1 0-1,0 0 1,-1 0-1,1 0 1,0 0-1,0 0 1,-1 0 0,1 0-1,0 0 1,-1 0-1,1 1 1,0-1-1,-1 0 1,1 0-1,0 0 1,0 0-1,-1 1 1,1-1-1,0 0 1,0 0-1,-1 0 1,1 1-1,0-1 1,0 0 0,0 0-1,-1 1 1,-18 10 112,4 2-121,0 1 0,2 0 0,-1 1 0,-20 31 0,29-40 0,1 1 0,-1 0 0,2 1 0,-1-1 0,1 1 0,0-1 0,0 1 0,1 0 0,0 0 0,0 0 0,1 1 0,0-1 0,1 0 0,0 12 0,0-19 0,1 1 0,-1-1 0,1 0 0,-1 1 0,1-1 0,-1 0 0,1 1 0,0-1 0,-1 0 0,1 0 0,0 0 0,0 1 0,0-1 0,0 0 0,0 0 0,0 0 0,0-1 0,0 1 0,0 0 0,1 0 0,-1-1 0,2 2 0,1-1 0,-1 0 0,1 0 0,0 0 0,0-1 0,-1 1 0,1-1 0,0 0 0,6-1 0,-1 0 0,0 0 0,0-1 0,0 0 0,0 0 0,-1-1 0,12-6 0,-5 1 0,0-2 0,0 1 0,-1-2 0,23-23 0,-32 30 0,-1 0 0,0-1 0,0 1 0,-1-1 0,1 0 0,-1-1 0,0 1 0,-1 0 0,1-1 0,-1 1 0,0-1 0,0 0 0,-1 0 0,0 0 0,0 0 0,0 0 0,0-10 0,-2 14 0,0 0 0,0 0 0,0 0 0,0 0 0,0 1 0,0-1 0,-1 0 0,1 1 0,0-1 0,-1 1 0,1-1 0,-1 1 0,0 0 0,1-1 0,-1 1 0,0 0 0,0 0 0,0 0 0,0 1 0,0-1 0,0 0 0,0 1 0,0-1 0,0 1 0,0 0 0,0 0 0,-3 0 0,-3-1 0,1 0 0,-1 1 0,0-1 0,0 2 0,1-1 0,-11 3 0,16-2-145,1-1 1,-1 1-1,0 0 1,1 0-1,-1 0 1,1 0-1,0 0 1,-1 0-1,1 0 1,0 0-1,0 1 1,0-1-1,0 0 1,0 1-1,0-1 1,0 1-1,0-1 1,0 1-1,0-1 1,0 4-1,0-2-537,0 0 0,1 1 0,-1-1 0,1 0 0,-1 1 0,1-1-1,0 1 1,1-1 0,-1 0 0,1 5 0,7 12-9343</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0.022"/>
    </inkml:context>
    <inkml:brush xml:id="br0">
      <inkml:brushProperty name="width" value="0.025" units="cm"/>
      <inkml:brushProperty name="height" value="0.025" units="cm"/>
    </inkml:brush>
  </inkml:definitions>
  <inkml:trace contextRef="#ctx0" brushRef="#br0">21 2843 15951,'0'0'1676,"-4"-10"-1051,2 6-595,0 0-37,0 0-1,0 0 1,0 0 0,1-1 0,0 1-1,-1-1 1,1 1 0,1-1 0,-1 1-1,1-1 1,0 0 0,0 1 0,0-1-1,1 0 1,-1 1 0,1-1 0,0 1-1,1-1 1,-1 1 0,1 0 0,0-1-1,0 1 1,3-6 0,32-33 41,2 1 1,2 1-1,80-60 1,9-10 270,210-251 485,-30-26-649,-190 233-42,-10 16-56,532-725 341,-585 775-400,59-86-344,-96 149 100,1 1 0,2 1 0,0 0 0,34-25 0,-19 20-3386,-1-1-1879</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1.756"/>
    </inkml:context>
    <inkml:brush xml:id="br0">
      <inkml:brushProperty name="width" value="0.025" units="cm"/>
      <inkml:brushProperty name="height" value="0.025" units="cm"/>
    </inkml:brush>
  </inkml:definitions>
  <inkml:trace contextRef="#ctx0" brushRef="#br0">165 1 15535,'0'0'7441,"8"11"-4990,61 89 1568,-59-84-3590,0 1 1,-1 1 0,-1 0 0,-1 0 0,6 22 0,-9-16-379,-1-1 0,-1 0-1,-1 1 1,-1-1 0,-1 0 0,-1 1 0,-1-1 0,-1 0 0,-1 0-1,-14 39 1,6-28-25,-2-1 0,-1 0 1,-1-2-1,-2 1 0,-1-2 0,-30 34 0,-2-12-1274,15-25-2319,2-13-4622</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8.667"/>
    </inkml:context>
    <inkml:brush xml:id="br0">
      <inkml:brushProperty name="width" value="0.025" units="cm"/>
      <inkml:brushProperty name="height" value="0.025" units="cm"/>
    </inkml:brush>
  </inkml:definitions>
  <inkml:trace contextRef="#ctx0" brushRef="#br0">0 10 26489,'0'0'6278,"54"0"-7783,-38-4-5286,-3-1-4259</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9.010"/>
    </inkml:context>
    <inkml:brush xml:id="br0">
      <inkml:brushProperty name="width" value="0.025" units="cm"/>
      <inkml:brushProperty name="height" value="0.025" units="cm"/>
    </inkml:brush>
  </inkml:definitions>
  <inkml:trace contextRef="#ctx0" brushRef="#br0">212 28 16367,'0'0'13400,"-9"-3"-11361,3 1-1999,0 0 0,0 0 0,0 0 0,0 1 0,0 0 0,0 0 0,0 1 0,0 0 0,0 0 0,0 0 1,-1 1-1,1-1 0,0 2 0,0-1 0,0 1 0,0 0 0,1 0 0,-1 0 0,0 1 0,1 0 0,0 0 0,-1 0 0,-4 5 0,4-2-40,0 0 0,1 0 0,0 1 0,0-1 0,0 1 0,1 1 0,0-1 0,0 0 0,-4 12 0,8-17 0,-1 0 0,0 0 0,0 0 0,1 0 0,-1 0 0,1 0 0,0 0 0,0 0 0,-1 0 0,1 0 0,0 0 0,1 0 0,-1 0 0,0 0 0,1 0 0,-1 0 0,1 0 0,-1 0 0,1 0 0,0 0 0,0 0 0,0-1 0,0 1 0,0 0 0,0-1 0,1 1 0,-1 0 0,1-1 0,-1 0 0,1 1 0,-1-1 0,1 0 0,0 0 0,-1 0 0,1 0 0,0 0 0,0 0 0,0 0 0,0-1 0,0 1 0,0-1 0,4 1 0,1 0 0,1 0 0,0 0 0,0-1 0,0 0 0,0-1 0,0 1 0,0-2 0,0 1 0,-1-1 0,1 0 0,0-1 0,-1 0 0,0 0 0,0 0 0,0-1 0,0 0 0,9-8 0,-11 9 0,-1-1 0,0 0 0,0 0 0,0 0 0,0-1 0,-1 0 0,1 1 0,-1-1 0,0 0 0,-1-1 0,1 1 0,-1 0 0,0-1 0,0 1 0,-1-1 0,0 0 0,0 1 0,0-1 0,0 0 0,-1 0 0,0 0 0,-1 0 0,1 1 0,-3-11 0,3 15 0,-1 0 0,1 0 0,-1 0 0,0 0 0,1 0 0,-1 0 0,0 0 0,1 0 0,-1 0 0,0 0 0,0 0 0,0 1 0,0-1 0,0 0 0,0 1 0,0-1 0,0 1 0,0-1 0,0 1 0,0-1 0,0 1 0,0 0 0,-1 0 0,1-1 0,0 1 0,0 0 0,0 0 0,-1 0 0,1 0 0,0 0 0,0 1 0,0-1 0,-2 1 0,0-1 0,0 0 0,1 1 0,-1 0 0,0 0 0,1-1 0,-1 2 0,1-1 0,-1 0 0,1 0 0,-1 1 0,1-1 0,0 1 0,-3 2 0,3 0-381,-1 0-1,1 0 1,0 0 0,1 0 0,-1 0-1,1 1 1,-1-1 0,1 1-1,0 6 1,0-9 16,1 0 0,0 0 0,0 1 0,0-1-1,0 0 1,0 0 0,0 0 0,1 0 0,-1 1 0,1-1 0,-1 0-1,1 0 1,0 0 0,0 0 0,0 0 0,0 0 0,0-1 0,0 1 0,1 0-1,-1 0 1,3 1 0,13 7-9281</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9.350"/>
    </inkml:context>
    <inkml:brush xml:id="br0">
      <inkml:brushProperty name="width" value="0.025" units="cm"/>
      <inkml:brushProperty name="height" value="0.025" units="cm"/>
    </inkml:brush>
  </inkml:definitions>
  <inkml:trace contextRef="#ctx0" brushRef="#br0">25 0 10410,'0'0'14958,"-10"69"-11146,3-40-930,3-2-2177,3 1-705,-1-4 0,2-2 0,0-3 0,4-10-865,6-5-2434,0-4-3555,5-14-5478</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9.986"/>
    </inkml:context>
    <inkml:brush xml:id="br0">
      <inkml:brushProperty name="width" value="0.025" units="cm"/>
      <inkml:brushProperty name="height" value="0.025" units="cm"/>
    </inkml:brush>
  </inkml:definitions>
  <inkml:trace contextRef="#ctx0" brushRef="#br0">181 1 14894,'0'0'16405,"-4"5"-16453,0-1 97,-2 1 98,0 1 0,1 0-1,-1 0 1,1 1 0,1 0-1,-1-1 1,1 2 0,1-1-1,-7 15 1,13-21-147,-1-1 0,1 1 0,-1-1 0,1 0 0,0 0 0,-1 0 0,1 0 0,-1 0 0,1-1 0,-1 1 0,1-1 0,3-1 0,1-2 0,1 0 0,0-1 0,-1 1 0,0-2 0,0 1 0,-1-1 0,1 0 0,-1 0 0,0-1 0,-1 0 0,0 0 0,5-9 0,-15 16 0,0 0 0,0 0 0,0 0 0,-1 1 0,1 0 0,-6 1 0,-8 4 0,-1 2 0,1 0 0,0 1 0,1 1 0,0 1 0,1 0 0,0 1 0,0 1 0,-15 17 0,32-30 0,-1 0 0,1 0 0,-1 0 0,1 1 0,0-1 0,-1 0 0,1 0 0,0 1 0,0-1 0,-1 0 0,1 1 0,0-1 0,-1 0 0,1 1 0,0-1 0,0 0 0,0 1 0,0-1 0,-1 1 0,1-1 0,0 0 0,0 1 0,0-1 0,0 1 0,0-1 0,0 1 0,0-1 0,0 0 0,0 1 0,0-1 0,0 1 0,0-1 0,0 1 0,1-1 0,-1 0 0,0 1 0,0-1 0,0 0 0,0 1 0,1-1 0,-1 1 0,0-1 0,0 0 0,1 1 0,-1-1 0,0 0 0,1 0 0,-1 1 0,0-1 0,1 0 0,-1 0 0,1 0 0,-1 1 0,0-1 0,1 0 0,-1 0 0,1 0 0,-1 0 0,0 0 0,1 0 0,-1 0 0,1 0 0,-1 0 0,1 0 0,0 0 0,35 2 0,-31-2 0,9-1 0,0 0 0,-1-1 0,1 0 0,-1-1 0,0-1 0,24-9 0,-33 12 0,0-1 0,1 0 0,-1 0 0,0 0 0,-1 0 0,1-1 0,0 1 0,-1-1 0,1 0 0,-1 0 0,0 0 0,0 0 0,0-1 0,0 1 0,-1-1 0,1 0 0,-1 0 0,0 0 0,0 0 0,0 0 0,-1 0 0,0-1 0,0 1 0,2-9 0,-4 13 0,1 0 0,0-1 0,0 1 0,0 0 0,-1 0 0,1-1 0,0 1 0,0 0 0,-1 0 0,1 0 0,0 0 0,0-1 0,-1 1 0,1 0 0,0 0 0,-1 0 0,1 0 0,0 0 0,-1 0 0,1 0 0,0 0 0,0 0 0,-1 0 0,1 0 0,0 0 0,-1 0 0,1 0 0,0 0 0,-1 0 0,1 0 0,0 0 0,-1 1 0,1-1 0,0 0 0,0 0 0,-1 0 0,1 0 0,0 1 0,0-1 0,-1 0 0,1 0 0,0 0 0,0 1 0,0-1 0,-1 0 0,1 0 0,0 1 0,0-1 0,0 0 0,0 1 0,0-1 0,-13 12 0,9-8 0,1 1 0,0-1 0,0 1 0,0 0 0,1-1 0,0 1 0,0 1 0,0-1 0,1 0 0,-1 0 0,1 1 0,0-1 0,1 1 0,-1-1 0,1 1 0,0-1 0,2 10 0,0-8 0,0 0 0,1-1 0,0 1 0,0-1 0,0 1 0,1-1 0,0 0 0,0 0 0,0 0 0,1-1 0,0 0 0,11 10 0,-9-10 0,0 2 0,0-1 0,-1 1 0,0 0 0,0 0 0,-1 0 0,7 13 0,-11-17 0,0-1 0,0 1 0,0-1 0,-1 1 0,1 0 0,-1-1 0,0 1 0,1-1 0,-1 1 0,-1 0 0,1-1 0,0 1 0,-1 0 0,1-1 0,-1 1 0,0-1 0,0 1 0,0-1 0,0 1 0,0-1 0,0 1 0,-1-1 0,1 0 0,-1 0 0,0 0 0,1 0 0,-1 0 0,0 0 0,0 0 0,-4 1 0,-1 2 0,1 0 0,-1-1 0,-1 0 0,1 0 0,0-1 0,-1 0 0,0 0 0,0-1 0,0 0 0,0 0 0,-16 0 0,19-1 0,1-1 0,-1 0 0,1 0 0,0 0 0,-1 0 0,1-1 0,-1 0 0,1 0 0,0 0 0,-1 0 0,1-1 0,0 0 0,0 0 0,0 0 0,0 0 0,1 0 0,-1-1 0,0 0 0,1 0 0,0 0 0,0 0 0,0 0 0,-4-6 0,7 9-15,-1-1-1,1 0 1,-1 0-1,1 1 1,-1-1-1,1 0 1,0 0-1,0 0 1,-1 1 0,1-1-1,0 0 1,0 0-1,0 0 1,0 0-1,0 0 1,0 0-1,0 0 1,0 1 0,0-1-1,1 0 1,-1 0-1,0 0 1,0 0-1,1 1 1,-1-1-1,1 0 1,-1 0 0,0 0-1,1 1 1,0-1-1,-1 0 1,1 1-1,-1-1 1,1 1-1,0-1 1,-1 0 0,1 1-1,0 0 1,1-2-1,39-12-2534,-25 10 385,12-6-5795</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40.309"/>
    </inkml:context>
    <inkml:brush xml:id="br0">
      <inkml:brushProperty name="width" value="0.025" units="cm"/>
      <inkml:brushProperty name="height" value="0.025" units="cm"/>
    </inkml:brush>
  </inkml:definitions>
  <inkml:trace contextRef="#ctx0" brushRef="#br0">1 0 17905,'0'0'13965,"79"46"-13068,-27-39-897,3-3 0,0-2 0,-4-2 0,-10 0 0,-11 0-1345,-9 0-705,-10-6-2050,-11-2-1858,-3 1-5797</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40.665"/>
    </inkml:context>
    <inkml:brush xml:id="br0">
      <inkml:brushProperty name="width" value="0.025" units="cm"/>
      <inkml:brushProperty name="height" value="0.025" units="cm"/>
    </inkml:brush>
  </inkml:definitions>
  <inkml:trace contextRef="#ctx0" brushRef="#br0">0 27 19186,'0'0'9577,"82"41"-7559,-35-39-448,3-2-1154,4 0-416,-3-3 0,-4-6 0,-4-4 0,-10-7-1890,-7-4-6213</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4.693"/>
    </inkml:context>
    <inkml:brush xml:id="br0">
      <inkml:brushProperty name="width" value="0.025" units="cm"/>
      <inkml:brushProperty name="height" value="0.025" units="cm"/>
    </inkml:brush>
  </inkml:definitions>
  <inkml:trace contextRef="#ctx0" brushRef="#br0">41 367 11371,'0'0'13666,"-8"7"-10212,-24 24-924,41-32-1148,11-9-1018,230-200-364,-42 31 0,-208 179 0,1 0 0,-1-1 0,0 1 0,0 0 0,0-1 0,1 1 0,-1 0 0,0 0 0,0-1 0,1 1 0,-1 0 0,0 0 0,1-1 0,-1 1 0,0 0 0,1 0 0,-1 0 0,0 0 0,1 0 0,-1-1 0,0 1 0,1 0 0,-1 0 0,0 0 0,1 0 0,-1 0 0,0 0 0,1 0 0,-1 0 0,0 0 0,1 0 0,-1 0 0,1 1 0,-1-1 0,0 0 0,1 0 0,-1 0 0,0 0 0,0 1 0,1-1 0,-1 0 0,0 0 0,1 0 0,-1 1 0,1-1 0,-3 22 0,-13 26 0,-46 65 0,44-85 0,0 2 0,2 0 0,-17 49 0,28-52-1974,3-27 1795,1 1 0,0-1 0,0 1 0,0-1 0,0 1 1,0 0-1,0-1 0,0 1 0,0-1 0,0 1 0,0-1 0,0 1 0,0-1 0,0 1 0,0-1 0,0 1 0,0-1 0,1 1 0,-1-1 0,0 1 0,0-1 0,1 1 1,-1-1-1,0 1 0,1-1 0,-1 1 0,0-1 0,1 0 0,-1 1 0,1-1 0,-1 0 0,1 1 0,-1-1 0,1 0 0,-1 0 0,1 1 0,-1-1 0,2 0 1,9-2-11530</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5.251"/>
    </inkml:context>
    <inkml:brush xml:id="br0">
      <inkml:brushProperty name="width" value="0.025" units="cm"/>
      <inkml:brushProperty name="height" value="0.025" units="cm"/>
    </inkml:brush>
  </inkml:definitions>
  <inkml:trace contextRef="#ctx0" brushRef="#br0">167 128 448,'0'0'15263,"10"-11"-12642,30-35 256,-38 43-2610,0 0 0,1 0-1,-1 0 1,0 0-1,0-1 1,-1 1 0,1-1-1,-1 1 1,2-8 0,-3 10-106,0 0 1,0 0-1,0 0 1,0 0-1,0 0 1,0 0-1,0 0 1,0 0 0,0 0-1,-1 0 1,1 0-1,0 0 1,-1 0-1,1 0 1,-1 0-1,1 0 1,-1 0 0,1 0-1,-1 1 1,0-1-1,1 0 1,-1 0-1,-1 0 1,0-1 77,-1 1-1,1 0 1,-1 1 0,0-1 0,1 0 0,-1 1-1,0-1 1,0 1 0,1 0 0,-1 0-1,0 0 1,0 0 0,1 0 0,-1 1-1,0-1 1,0 1 0,1 0 0,-1 0-1,1 0 1,-5 2 0,-3 3-239,1 0 0,-1 0 0,1 1 0,1 0 0,-1 1 0,1 0 0,1 1 0,-1-1 0,2 1 0,-12 19 0,7-9 0,1-1 0,1 1 0,1 1 0,1 0 0,-5 21 0,9-33 0,1 1 0,1 0 0,0 0 0,0 1 0,0-1 0,1 0 0,1 0 0,1 13 0,-1-20 0,-1 0 0,1 0 0,0-1 0,-1 1 0,1 0 0,0-1 0,0 1 0,0 0 0,0-1 0,0 1 0,1-1 0,-1 0 0,0 1 0,1-1 0,-1 0 0,1 0 0,-1 0 0,3 1 0,-1-1 0,0 0 0,0 0 0,0 0 0,0-1 0,0 1 0,0-1 0,1 0 0,-1 0 0,0 0 0,0-1 0,0 1 0,0-1 0,0 1 0,5-3 0,-1 0 0,1 0 0,0-1 0,-1 0 0,0 0 0,0-1 0,0 1 0,0-2 0,-1 1 0,0-1 0,0 0 0,-1 0 0,1-1 0,-1 1 0,-1-1 0,1 0 0,4-10 0,-3 4 0,0 0 0,-1 0 0,0-1 0,-1 1 0,0-1 0,-1 0 0,-1 0 0,1-25 0,-3 35 0,0 0 0,0 0 0,0 0 0,-1 0 0,1 0 0,-1 1 0,0-1 0,0 0 0,-1 0 0,1 1 0,-1-1 0,0 1 0,-2-5 0,2 6 0,0 0 0,0 0 0,0 0 0,0 1 0,-1-1 0,1 1 0,0-1 0,-1 1 0,1 0 0,-1 0 0,1 0 0,-1 0 0,0 0 0,1 1 0,-1-1 0,0 1 0,1 0 0,-1 0 0,-4 0 0,-3 4-2329,9 7-3699,1-10 4979,0 7-8187</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5.715"/>
    </inkml:context>
    <inkml:brush xml:id="br0">
      <inkml:brushProperty name="width" value="0.025" units="cm"/>
      <inkml:brushProperty name="height" value="0.025" units="cm"/>
    </inkml:brush>
  </inkml:definitions>
  <inkml:trace contextRef="#ctx0" brushRef="#br0">60 318 9833,'0'0'7597,"-9"8"-2697,-30 27-933,27-20-1938,16-12 82,19-12 219,1-5-2330,0-2 0,-1-1 0,-1-1 0,37-38 0,72-95 0,-115 132 0,4-7 0,-14 17 0,1 0 0,0 1 0,0 0 0,12-10 0,-18 19 0,-1 0 0,1 0 0,-1 1 0,1-1 0,-1 0 0,1 0 0,-1 1 0,0-1 0,1 0 0,-1 1 0,0-1 0,0 0 0,0 1 0,0-1 0,-1 0 0,1 1 0,-1 1 0,-10 36 0,-2-1 0,-25 51 0,-13 37 0,40-92 0,6-22 0,0 1 0,1 0 0,1 0 0,0 0 0,-2 23 0,5-35-60,0-1 0,0 0 0,0 1 1,0-1-1,0 0 0,0 0 0,0 1 0,1-1 0,-1 0 1,0 0-1,0 1 0,0-1 0,0 0 0,0 0 0,1 1 1,-1-1-1,0 0 0,0 0 0,1 0 0,-1 1 0,0-1 1,0 0-1,0 0 0,1 0 0,-1 0 0,0 0 0,0 0 0,1 0 1,-1 1-1,0-1 0,1 0 0,-1 0 0,0 0 0,0 0 1,1 0-1,-1 0 0,0 0 0,1 0 0,-1 0 0,0-1 1,0 1-1,1 0 0,13-5-7510,-1-8-4132</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6.074"/>
    </inkml:context>
    <inkml:brush xml:id="br0">
      <inkml:brushProperty name="width" value="0.025" units="cm"/>
      <inkml:brushProperty name="height" value="0.025" units="cm"/>
    </inkml:brush>
  </inkml:definitions>
  <inkml:trace contextRef="#ctx0" brushRef="#br0">41 0 24343,'0'0'7463,"3"52"-6502,-3-20-961,-3 7 0,-5 2 0,-1-1 0,-2-3 0,5-6 0,2-8 0,1-7 0,3-9-480,3-7-3204,7-10-2370,5-22-4868</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2.820"/>
    </inkml:context>
    <inkml:brush xml:id="br0">
      <inkml:brushProperty name="width" value="0.025" units="cm"/>
      <inkml:brushProperty name="height" value="0.025" units="cm"/>
    </inkml:brush>
  </inkml:definitions>
  <inkml:trace contextRef="#ctx0" brushRef="#br0">1 77 8552,'0'0'17409,"2"-10"-14959,-2 7-2365,1 0-1,-1 1 1,1-1 0,-1 0 0,1 0-1,0 0 1,1 0 0,-1 1 0,0-1 0,1 1-1,-1-1 1,1 1 0,0-1 0,0 1-1,0 0 1,0 0 0,0 0 0,0 0-1,0 0 1,1 0 0,-1 1 0,1-1 0,0 1-1,-1 0 1,1-1 0,0 1 0,0 0-1,-1 1 1,1-1 0,0 1 0,0-1-1,4 1 1,-2-1-31,0 0-1,0 0 1,0 1 0,0 0-1,0 0 1,0 0-1,0 0 1,0 1 0,0 0-1,0 0 1,9 3-1,-12-2-54,0-1 0,0 1 0,0 0 0,0 0-1,-1 0 1,1 0 0,0 0 0,-1 0-1,1 0 1,-1 0 0,0 1 0,0-1 0,0 1-1,0-1 1,0 1 0,0-1 0,-1 1-1,1-1 1,-1 1 0,0 0 0,0-1 0,0 1-1,0 4 1,-2 15 22,0 0 0,-1-1 0,-1 1 0,-10 31 0,7-30 14,1 0 0,1 0 0,-2 32 1,7-54-32,0 0 1,0 0 0,0 0-1,0 0 1,0 0 0,0 0-1,0 0 1,0 0 0,0-1-1,0 1 1,0 0 0,1 0 0,-1 0-1,0 0 1,1 0 0,-1 0-1,1-1 1,-1 1 0,1 0-1,-1 0 1,1-1 0,0 1-1,-1 0 1,1-1 0,0 1-1,-1-1 1,1 1 0,0-1-1,0 1 1,-1-1 0,3 1-1,-1 0 16,1-1 0,-1 0-1,1 0 1,-1 0 0,1-1-1,-1 1 1,0 0 0,1-1-1,-1 0 1,1 1 0,3-3-1,4-1 44,0-1 0,0-1 0,-1 0-1,14-10 1,-14 8-63,0 0 0,-1-1 0,0 0 0,-1 0 0,1-1 0,-2 0 0,1 0 0,-2-1 0,1 0 0,-1 0 0,-1 0 0,0 0 0,-1-1 0,0 1 0,-1-1 0,0 0 0,0 0 0,-2 0 0,1 0 0,-3-19 0,2 30 0,0-1 0,0 0 0,-1 0 0,1 0 0,-1 1 0,1-1 0,-1 0 0,0 1 0,1-1 0,-1 1 0,0-1 0,0 0 0,0 1 0,0 0 0,0-1 0,-1 1 0,1 0 0,0-1 0,-1 1 0,1 0 0,-1 0 0,1 0 0,-1 0 0,1 1 0,-1-1 0,0 0 0,1 1 0,-1-1 0,0 1 0,1-1 0,-1 1 0,-3 0 0,4 1 3,1 0-1,-1 0 1,0 0-1,0 0 1,1 0 0,-1 0-1,0 0 1,1 1-1,-1-1 1,1 0 0,-1 1-1,1-1 1,0 0-1,0 0 1,0 1 0,-1-1-1,1 1 1,0-1 0,1 0-1,-1 2 1,3 32-277,-2-33-7,0-1 0,0 1 0,0-1 0,0 1-1,0 0 1,0-1 0,1 0 0,-1 1 0,1-1 0,-1 0 0,1 0-1,0 0 1,-1 0 0,1 0 0,0 0 0,-1 0 0,1-1 0,0 1-1,0 0 1,0-1 0,0 0 0,0 1 0,0-1 0,3 0 0,1 0-1036,1 0 0,-1 0 1,0-1-1,0 1 1,1-1-1,9-3 0,14-10-4832</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6.415"/>
    </inkml:context>
    <inkml:brush xml:id="br0">
      <inkml:brushProperty name="width" value="0.025" units="cm"/>
      <inkml:brushProperty name="height" value="0.025" units="cm"/>
    </inkml:brush>
  </inkml:definitions>
  <inkml:trace contextRef="#ctx0" brushRef="#br0">115 1 19186,'0'0'10752,"-10"9"-8323,7-6-2224,-38 40 87,39-41-296,0 1-1,0-1 0,1 1 1,-1-1-1,1 1 1,-1 0-1,1-1 0,0 1 1,0 0-1,0 0 0,0 0 1,1 0-1,-1 0 0,1 0 1,0 0-1,-1 0 1,1 0-1,1 0 0,-1 0 1,1 4-1,2-4 5,0-1 0,0 1 0,1-1 0,-1 0 0,1 0 0,-1-1 0,1 1 0,-1-1 0,1 0 0,0 0 0,0 0 0,0 0 0,-1 0 0,8-1 0,4 3 0,5 2 0,-8-3 0,-1 0 0,0 1 0,1 1 0,-2 0 0,20 9 0,-28-12 0,0 1 0,1 0 0,-1-1 0,0 1 0,0 0 0,-1 0 0,1 0 0,0 0 0,-1 0 0,1 0 0,-1 1 0,1-1 0,-1 0 0,0 1 0,0-1 0,0 1 0,-1 0 0,1-1 0,0 1 0,-1 0 0,0-1 0,0 1 0,0 0 0,0-1 0,0 1 0,0 0 0,-1-1 0,1 1 0,-1 0 0,-1 3 0,-2 4 0,0-1 0,0 1 0,-1-1 0,-1-1 0,1 1 0,-1-1 0,-1 0 0,1 0 0,-1-1 0,-1 0 0,0 0 0,0 0 0,0-1 0,0-1 0,-1 1 0,0-1 0,0-1 0,-1 0 0,1 0 0,-1 0 0,0-2 0,0 1 0,-13 1 0,21-4-56,0-1-1,-1 1 1,1-1-1,-1 1 1,1-1 0,0 0-1,-1 0 1,1 0-1,0 0 1,0 0 0,0 0-1,0-1 1,0 1-1,0-1 1,0 0-1,0 1 1,0-1 0,1 0-1,-1 0 1,1 0-1,-1 0 1,1 0 0,0-1-1,0 1 1,0 0-1,0 0 1,0-1 0,1 1-1,-1-1 1,1 1-1,-1 0 1,1-4 0,-2-13-1462,0 1 0,2-1 0,1-25 0,0 21-1183,1-30-10784</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6.743"/>
    </inkml:context>
    <inkml:brush xml:id="br0">
      <inkml:brushProperty name="width" value="0.025" units="cm"/>
      <inkml:brushProperty name="height" value="0.025" units="cm"/>
    </inkml:brush>
  </inkml:definitions>
  <inkml:trace contextRef="#ctx0" brushRef="#br0">0 37 14990,'0'0'17777,"64"-24"-17777,-33 18 0,5 0 0,7 6 0,-1 0 0,3 0 0,-3 0-416,-4 0-9546</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6.579"/>
    </inkml:context>
    <inkml:brush xml:id="br0">
      <inkml:brushProperty name="width" value="0.025" units="cm"/>
      <inkml:brushProperty name="height" value="0.025" units="cm"/>
    </inkml:brush>
  </inkml:definitions>
  <inkml:trace contextRef="#ctx0" brushRef="#br0">105 1 19378,'0'0'3171,"1"56"-672,-8-13 640,-5 11-1025,-2 9-801,4 4-576,-1 1-481,4-3-96,0-4-160,3-5 0,1-8-224,-1-4-865,0-8-961,-4-7-2242,-6-10-3460</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6.937"/>
    </inkml:context>
    <inkml:brush xml:id="br0">
      <inkml:brushProperty name="width" value="0.025" units="cm"/>
      <inkml:brushProperty name="height" value="0.025" units="cm"/>
    </inkml:brush>
  </inkml:definitions>
  <inkml:trace contextRef="#ctx0" brushRef="#br0">1 161 19635,'0'0'5509,"56"25"-2883,-9-27-608,13-13-865,4-8-704,3 1-257,1-1-64,-8 3-128,-7 3 0,-9 2-865,-10-1-1281,-12 2-2370,-9-4-2979</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7.277"/>
    </inkml:context>
    <inkml:brush xml:id="br0">
      <inkml:brushProperty name="width" value="0.025" units="cm"/>
      <inkml:brushProperty name="height" value="0.025" units="cm"/>
    </inkml:brush>
  </inkml:definitions>
  <inkml:trace contextRef="#ctx0" brushRef="#br0">0 128 609,'0'0'28507,"89"-23"-26522,-27 6-319,13-1-1666,7-2 0,3 0 0,1 6 0,-6 3 0,-14 7-2018,-14 4-3747,-16 0-2948</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7.649"/>
    </inkml:context>
    <inkml:brush xml:id="br0">
      <inkml:brushProperty name="width" value="0.025" units="cm"/>
      <inkml:brushProperty name="height" value="0.025" units="cm"/>
    </inkml:brush>
  </inkml:definitions>
  <inkml:trace contextRef="#ctx0" brushRef="#br0">13 0 22037,'-2'14'3635,"0"-2"-2999,-1 2 192,0 1 0,2 0 0,-1-1 0,2 25 0,0-35-745,1-1 0,-1 1 0,1-1 0,-1 1-1,1-1 1,0 1 0,0-1 0,1 0 0,-1 1 0,1-1-1,0 0 1,-1 0 0,1 0 0,1 0 0,-1 0-1,0-1 1,1 1 0,-1-1 0,1 1 0,0-1-1,0 0 1,0 0 0,0 0 0,0-1 0,0 1-1,0-1 1,5 2 0,0-1-83,-1-1 0,0 1 0,1-1 0,-1-1 0,0 0 0,1 0 0,-1 0 0,1-1 0,-1 0 0,0-1 0,0 1 0,13-6 0,1-2 0,0-1 0,33-22 0,19-9 0,-72 40 0,0 1 0,0-1 0,0 0 0,0 1 0,1-1 0,-1 1 0,0 0 0,0-1 0,1 1 0,-1 0 0,0 0 0,1 0 0,-1 0 0,0 0 0,1 0 0,-1 0 0,0 0 0,0 0 0,1 1 0,-1-1 0,0 0 0,0 1 0,1-1 0,-1 1 0,2 0 0,-2 1 0,0-1 0,0 1 0,0-1 0,0 1 0,0 0 0,-1-1 0,1 1 0,0 0 0,-1 0 0,0-1 0,1 1 0,-1 0 0,0 0 0,0 0 0,0 3 0,0 7 0,-1 0 0,-1 0 0,0 1 0,-5 14 0,1-10 0,3-6 0,-1 0 0,1 0 0,1 1 0,0-1 0,1 1 0,-1 13 0,3-24 6,-1-1 0,0 1 0,0-1 0,1 1 0,-1-1 0,0 1 0,1-1 0,-1 1 0,0-1 0,1 0 0,-1 1 0,1-1 0,-1 0 0,1 1 0,-1-1 0,1 0 0,-1 1 0,1-1-1,-1 0 1,1 0 0,-1 0 0,1 0 0,0 1 0,-1-1 0,1 0 0,-1 0 0,1 0 0,-1 0 0,1 0 0,0 0 0,-1 0 0,1-1 0,-1 1 0,1 0 0,-1 0 0,1 0 0,-1-1 0,1 1 0,-1 0 0,1 0 0,0-1 0,25-13-1261,-7-7-4788,0-6-5103</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8.004"/>
    </inkml:context>
    <inkml:brush xml:id="br0">
      <inkml:brushProperty name="width" value="0.025" units="cm"/>
      <inkml:brushProperty name="height" value="0.025" units="cm"/>
    </inkml:brush>
  </inkml:definitions>
  <inkml:trace contextRef="#ctx0" brushRef="#br0">115 9 22742,'0'0'5530,"-4"9"-3587,-8 20-1683,2 1 0,0 1 0,2-1 1,2 1-1,-4 42 0,-5 174 689,13-194-907,-3 182-42,-2-302-9,-18-278-25,67 343 77,-32 1-43,0-1 0,0 0 0,-1-1 0,1 0 0,-1 0 0,1-1 0,-1 0 0,-1-1 0,1 1 0,0-2 0,-1 1 0,0-2 0,0 1 0,-1-1 0,0 0 0,0 0 0,-1-1 0,8-10 0,6-11 0,0-1 0,-2 0 0,25-60 0,-16 16 0,-25 66 0,-3 10 0,-14 39 0,-2 10 0,2 0 0,3 2 0,1 0 0,3 0 0,2 1 0,2 80 0,4-133-45,0 1-1,1 0 1,-1 0-1,0 0 1,0 0-1,1 0 1,-1-1 0,1 1-1,0 0 1,-1 0-1,1-1 1,0 1-1,0-1 1,0 1 0,0 0-1,0-1 1,0 0-1,1 1 1,-1-1-1,0 0 1,1 1 0,-1-1-1,1 0 1,3 1-1,-4-1-86,1-1-1,-1 0 1,0 0-1,1 0 0,-1 0 1,0 0-1,1 0 1,-1 0-1,1 0 1,-1 0-1,0-1 1,1 1-1,-1-1 0,0 1 1,0-1-1,1 1 1,-1-1-1,0 0 1,0 1-1,0-1 1,0 0-1,0 0 0,0 0 1,0 0-1,0 0 1,0 0-1,0 0 1,0 0-1,-1-1 1,1 1-1,0 0 0,-1 0 1,1-2-1,10-21-7709</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8.795"/>
    </inkml:context>
    <inkml:brush xml:id="br0">
      <inkml:brushProperty name="width" value="0.025" units="cm"/>
      <inkml:brushProperty name="height" value="0.025" units="cm"/>
    </inkml:brush>
  </inkml:definitions>
  <inkml:trace contextRef="#ctx0" brushRef="#br0">100 239 24375,'0'0'5007,"-10"6"-2118,2 1-2812,0-1 1,0 1-1,1 1 1,0-1-1,0 1 1,0 1 0,-7 12-1,11-16-85,0 1 1,0 0-1,0 0 0,1 0 0,0 1 1,0-1-1,0 1 0,1-1 0,0 1 1,0-1-1,1 1 0,0 0 0,0-1 1,0 1-1,2 7 0,-1-12 8,-1 0 0,1 0 0,0 0 0,0-1 0,0 1 0,0 0 0,0 0 0,0-1 0,0 1 0,0-1 0,1 1 0,-1-1 0,1 1 0,-1-1 0,1 0 0,0 0 0,-1 1 0,1-1 0,0-1 0,0 1 0,0 0 0,-1 0 0,1-1 0,0 1 0,0-1 0,0 1 0,0-1 0,0 0 0,0 0 0,0 0 0,0 0 0,1 0 0,2-1 0,0 0 0,0 1 0,0-1 0,0 0 0,0-1 0,0 1 0,0-1 0,-1 0 0,1 0 0,0-1 0,-1 1 0,0-1 0,7-5 0,-2-3 0,0 0 0,-1-1 0,0 0 0,0-1 0,-1 1 0,-1-2 0,-1 1 0,1 0 0,-2-1 0,0 0 0,-1 0 0,2-17 0,-24 65 0,-2 56 0,19-84 0,2 0 0,-1 0 0,0 0 0,1 0 0,0 0 0,1 0 0,-1 0 0,1 0 0,0 0 0,1 0 0,-1 0 0,1-1 0,3 7 0,-3-10 0,0 1 0,0-1 0,0 0 0,0 0 0,0 0 0,0-1 0,1 1 0,-1 0 0,1-1 0,-1 0 0,1 1 0,0-1 0,-1 0 0,1 0 0,0-1 0,0 1 0,0-1 0,-1 1 0,1-1 0,0 0 0,0 0 0,0 0 0,0 0 0,0-1 0,0 1 0,-1-1 0,1 1 0,3-3 0,3 1 0,-1-1 0,0 0 0,0-1 0,0 0 0,0 0 0,-1-1 0,1 1 0,7-8 0,3-6 0,-1-1 0,-1 0 0,-1-1 0,-1 0 0,0-2 0,-1 1 0,16-42 0,-13 22 0,-1 0 0,-3-1 0,12-67 0,-24 101 0,-3 11 0,-10 23 0,-14 41 0,13-21 0,2-1 0,2 2 0,2-1 0,3 1 0,1 0 0,3 55 0,1-100 0,0 0 0,0-1 0,0 1 0,0 0 0,0-1 0,1 1 0,-1 0 0,1-1 0,-1 1 0,1-1 0,-1 1 0,1-1 0,0 1 0,0-1 0,2 3 0,2-7 0,-1-15 0,-4 5 0,3-23 0,-2-1 0,-6-56 0,0 79 0,6 15 0,0 1 0,0-1 0,-1 0 0,1 0 0,0 0 0,0 0 0,0 0 0,0 0 0,1 0 0,-1 0 0,0 0 0,0 0 0,1 0 0,-1-1 0,2 1 0,2 2 0,0 0 0,1-1 0,-1 0 0,1 0 0,0-1 0,0 0 0,-1 0 0,1 0 0,0 0 0,0-1 0,0 0 0,0 0 0,0-1 0,-1 0 0,1 0 0,0 0 0,0-1 0,-1 1 0,9-5 0,-5 1 0,1-1 0,-1-1 0,0 1 0,0-1 0,-1-1 0,0 0 0,0 0 0,-1 0 0,8-12 0,-11 19 0,-3 9 0,-2 12 0,-13 47 0,6-31 0,1 0 0,1 0 0,1 37 0,5-71 0,0-1 0,0 0 0,0 1 0,0-1 0,0 1 0,0-1 0,0 0 0,1 1 0,-1-1 0,1 0 0,-1 0 0,1 1 0,-1-1 0,1 0 0,0 0 0,-1 0 0,1 0 0,0 1 0,0-1 0,0 0 0,0-1 0,0 1 0,0 0 0,0 0 0,0 0 0,1-1 0,-1 1 0,0 0 0,0-1 0,1 1 0,-1-1 0,0 1 0,1-1 0,0 0 0,1 0 0,-1 0 0,0 0 0,0 0 0,0 0 0,1 0 0,-1-1 0,0 1 0,0-1 0,0 0 0,0 0 0,0 0 0,0 0 0,0 0 0,0 0 0,0 0 0,-1 0 0,1-1 0,0 1 0,-1-1 0,1 0 0,1-2 0,2-3-240,0-1-1,0 0 1,-1 0-1,0-1 1,-1 1-1,4-12 1,8-56-6175,-6 2-4513</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9.151"/>
    </inkml:context>
    <inkml:brush xml:id="br0">
      <inkml:brushProperty name="width" value="0.025" units="cm"/>
      <inkml:brushProperty name="height" value="0.025" units="cm"/>
    </inkml:brush>
  </inkml:definitions>
  <inkml:trace contextRef="#ctx0" brushRef="#br0">25 0 20339,'0'0'8008,"-25"51"-5029,25-29-1538,0-4-1441,9 1 0,7-1 0,3 0 0,0-5-3940,4-2-4259,-4-2-10475</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9.495"/>
    </inkml:context>
    <inkml:brush xml:id="br0">
      <inkml:brushProperty name="width" value="0.025" units="cm"/>
      <inkml:brushProperty name="height" value="0.025" units="cm"/>
    </inkml:brush>
  </inkml:definitions>
  <inkml:trace contextRef="#ctx0" brushRef="#br0">119 0 19058,'0'0'6935,"-11"11"-1944,-3 2-3953,-12 11-665,-38 44-1,64-68-372,0 0 0,0 0 0,-1 0 0,1 1 0,0-1 0,0 0 0,-1 0 0,1 1 0,0-1 0,0 0 0,0 0 0,0 1 0,0-1 0,-1 0 0,1 0 0,0 1 0,0-1 0,0 0 0,0 0 0,0 1 0,0-1 0,0 0 0,0 1 0,0-1 0,0 0 0,0 1 0,0-1 0,0 0 0,0 0 0,0 1 0,0-1 0,0 0 0,1 1 0,-1-1 0,0 0 0,0 0 0,0 1 0,0-1 0,1 0 0,-1 0 0,0 0 0,0 1 0,0-1 0,1 0 0,-1 0 0,0 0 0,0 1 0,1-1 0,-1 0 0,22 2 0,23-10 0,-21-1 0,38-13 0,-58 20 0,0 1 0,1 1 0,-1-1 0,0 0 0,0 1 0,0 0 0,1 0 0,-1 0 0,0 0 0,0 1 0,8 2 0,-9-2 0,-1 1 0,0 0 0,0 0 0,0 0 0,0 0 0,-1 0 0,1 0 0,-1 0 0,1 1 0,-1-1 0,0 0 0,1 1 0,-1 0 0,1 3 0,-1-3 0,0 1 0,1-1 0,-1 0 0,1 1 0,0-1 0,0 0 0,0 0 0,0 0 0,1-1 0,3 4 0,-2-3 0,0-2 0,0 1 0,0 0 0,0-1 0,0 0 0,0 0 0,1 0 0,-1 0 0,0-1 0,1 0 0,-1 0 0,6 0 0,58-10 0,-37 5 0,-29 4 23,0 1 1,0-1-1,0 1 1,-1 0-1,1-1 1,0 1-1,0 0 0,0 0 1,-1 0-1,1 1 1,0-1-1,0 0 1,0 1-1,-1-1 0,1 1 1,0-1-1,0 1 1,-1 0-1,1 0 1,1 1-1,-1 1-180,-1 0 0,0 0 0,-1 0 0,1 0 1,0 1-1,-1-1 0,0 0 0,0 0 0,0 1 0,0 5 0,0 1-606</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3.194"/>
    </inkml:context>
    <inkml:brush xml:id="br0">
      <inkml:brushProperty name="width" value="0.025" units="cm"/>
      <inkml:brushProperty name="height" value="0.025" units="cm"/>
    </inkml:brush>
  </inkml:definitions>
  <inkml:trace contextRef="#ctx0" brushRef="#br0">116 0 17008,'0'0'9759,"-11"6"-7101,1 0-2302,0 1 0,-1-1 0,2 2 0,-1 0 0,-9 10 0,15-15-296,1 1 0,0 0 0,0-1 1,0 1-1,0 0 0,1 1 1,-1-1-1,1 0 0,0 1 1,1-1-1,-1 1 0,1 0 1,0 0-1,0-1 0,0 1 1,1 0-1,-1 0 0,1 0 1,1 5-1,0-9-60,0 0 0,0 0 0,0 0 0,0 0 0,0 0 0,0 0 0,0-1 0,1 1 0,-1 0 0,0-1 0,1 1 0,-1-1 0,0 1 0,1-1 0,-1 0 0,0 1 0,1-1 0,-1 0 0,1 0 0,-1 0 0,1 0 0,-1 0 0,1 0 0,1-1 0,41-4 0,-30 0 0,0 0 0,25-14 0,-31 14 0,0 1 0,-1-1 0,1 2 0,1-1 0,-1 1 0,0 0 0,1 1 0,-1 0 0,1 0 0,0 1 0,0 0 0,14 1 0,-22 0 0,0 1 0,0 0 0,-1-1 0,1 1 0,0 0 0,-1 0 0,1 0 0,-1-1 0,1 1 0,-1 0 0,1 0 0,-1 0 0,1 0 0,-1 0 0,0 0 0,1 0 0,-1 0 0,0 0 0,0 0 0,0 0 0,0 0 0,0 0 0,0 2 0,0 32 0,-1-26 0,1-2 0,0-3 0,0 0 0,0-1 0,0 1 0,0 0 0,1 0 0,-1 0 0,1-1 0,2 8 0,-2-10 0,0 0 0,0-1 0,0 1 0,0 0 0,0 0 0,0-1 0,0 1 0,0 0 0,0-1 0,0 1 0,0-1 0,1 0 0,-1 1 0,0-1 0,0 0 0,0 1 0,1-1 0,-1 0 0,0 0 0,0 0 0,1 0 0,-1 0 0,0-1 0,0 1 0,0 0 0,1-1 0,-1 1 0,0 0 0,0-1 0,0 1 0,0-1 0,0 0 0,2-1 0,8-4 0,1-1 0,-1 0 0,-1-1 0,0-1 0,0 1 0,-1-2 0,0 1 0,10-14 0,40-37 0,-58 59 0,0 0 0,-1 0 0,1 1 0,0-1 0,0 0 0,0 1 0,0-1 0,0 1 0,0-1 0,0 1 0,0-1 0,0 1 0,0 0 0,0-1 0,0 1 0,0 0 0,0 0 0,0 0 0,1 0 0,-1 0 0,0 0 0,1 0 0,-1 1 0,0 0 0,-1-1 0,1 1 0,0 0 0,0-1 0,-1 1 0,1 0 0,-1 0 0,1-1 0,0 1 0,-1 0 0,0 0 0,1 0 0,-1 0 0,1 0 0,-1 0 0,0 0 0,0 0 0,1 1 0,0 10 0,-1 0 0,0 0 0,-1 17 0,-1-11 0,3-8-76,-2 11-3953,0-15-4710</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1.385"/>
    </inkml:context>
    <inkml:brush xml:id="br0">
      <inkml:brushProperty name="width" value="0.025" units="cm"/>
      <inkml:brushProperty name="height" value="0.025" units="cm"/>
    </inkml:brush>
  </inkml:definitions>
  <inkml:trace contextRef="#ctx0" brushRef="#br0">1 1 20563,'0'3'2275,"17"-2"-97,14 2-160,19-2 224,19 0-737,13-1-768,6 2-481,-1 0-128,-4 1-128,-15 2-256,-18 1-993,-18 3-961,-19-1-1474,-13 1-1088,-21-4-2275</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1.729"/>
    </inkml:context>
    <inkml:brush xml:id="br0">
      <inkml:brushProperty name="width" value="0.025" units="cm"/>
      <inkml:brushProperty name="height" value="0.025" units="cm"/>
    </inkml:brush>
  </inkml:definitions>
  <inkml:trace contextRef="#ctx0" brushRef="#br0">0 0 15695,'0'0'9993,"77"27"-6854,-13-27-1249,14 0-705,6 0-736,-4 0-321,-5 0-96,-13 0-224,-15 0-2371,-16-3-3459,-8-6-7014</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2.490"/>
    </inkml:context>
    <inkml:brush xml:id="br0">
      <inkml:brushProperty name="width" value="0.025" units="cm"/>
      <inkml:brushProperty name="height" value="0.025" units="cm"/>
    </inkml:brush>
  </inkml:definitions>
  <inkml:trace contextRef="#ctx0" brushRef="#br0">1 545 20307,'0'0'1890,"9"-5"-256,32-17-560,0-1 0,-2-3 1,-1-1-1,40-37 1,138-141-354,-215 203-713,70-75 304,17-16 1005,-88 93-1307,0 0 0,0 1 1,0-1-1,0 0 0,0 1 1,0-1-1,0 1 1,0-1-1,0 0 0,0 1 1,0-1-1,0 0 1,0 1-1,0-1 0,0 1 1,0-1-1,1 0 1,-1 1-1,0-1 0,0 0 1,0 1-1,1-1 1,-1 0-1,0 1 0,0-1 1,1 0-1,-1 0 1,0 1-1,1-1 0,-1 0 1,0 0-1,1 0 1,-1 1-1,0-1 0,1 0 1,-1 0-1,0 0 0,1 0 1,-1 0-1,0 0 1,1 0-1,-1 0 0,1 0 1,-1 0-1,0 0 1,1 0-1,-1 0 0,0 0 1,1 0-1,-1 0 1,1 0-1,-1 0 0,0 0 1,1-1-1,-1 1 1,0 0-1,1 0 0,-1 0 1,0-1-1,1 1 1,-1 0-1,0 0 0,0-1 1,1 1-1,-1 0 1,0-1-1,-4 38-79,3-33 120,-10 45 117,-21 57 1,-8 29-85,36-116-128,0-1-1,2 1 1,0 0-1,1-1 1,2 24-1,-1-42-27,0 0 1,0 1-1,0-1 0,0 0 0,0 1 0,0-1 0,0 0 0,0 0 0,1 1 1,-1-1-1,0 0 0,0 1 0,0-1 0,0 0 0,1 0 0,-1 1 0,0-1 1,0 0-1,0 0 0,1 0 0,-1 1 0,0-1 0,0 0 0,1 0 0,-1 0 1,0 0-1,1 1 0,-1-1 0,0 0 0,0 0 0,1 0 0,-1 0 0,0 0 1,1 0-1,-1 0 0,0 0 0,1 0 0,-1 0 0,0 0 0,1 0 0,-1 0 1,0 0-1,0 0 0,1 0 0,-1 0 0,0-1 0,1 1 0,-1 0 0,0 0 1,0 0-1,1 0 0,-1-1 0,0 1 0,0 0 0,1-1 0,14-12-5955,0-13-3118</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8.623"/>
    </inkml:context>
    <inkml:brush xml:id="br0">
      <inkml:brushProperty name="width" value="0.025" units="cm"/>
      <inkml:brushProperty name="height" value="0.025" units="cm"/>
    </inkml:brush>
  </inkml:definitions>
  <inkml:trace contextRef="#ctx0" brushRef="#br0">160 71 18481,'0'0'2947,"0"-10"48,-2-30-486,2 39-2454,-1 0-1,1 0 1,0 0 0,0 0-1,0 0 1,-1 0 0,1 0 0,-1 1-1,1-1 1,0 0 0,-1 0-1,0 0 1,1 1 0,-1-1-1,1 0 1,-1 1 0,0-1-1,1 0 1,-1 1 0,0-1-1,0 1 1,0-1 0,1 1-1,-1-1 1,0 1 0,0 0-1,0-1 1,0 1 0,0 0-1,0 0 1,0 0 0,0-1-1,0 1 1,1 0 0,-1 0-1,0 1 1,0-1 0,0 0-1,0 0 1,0 0 0,0 1-1,0-1 1,0 0 0,0 1-1,1-1 1,-1 1 0,0-1-1,0 1 1,0-1 0,1 1-1,-2 1 1,-4 1 27,1 1 1,0 0-1,1 0 0,-1 0 0,-8 10 1,2 4-26,-1 1-1,2 0 1,1 1 0,-13 37 0,18-44 101,0 0 1,1 1-1,0-1 0,1 1 0,1 0 0,0 0 1,1-1-1,2 24 0,-1-36-151,-1 1 1,0-1-1,0 1 1,1-1-1,-1 1 1,1-1-1,-1 1 1,1-1-1,0 0 1,-1 1-1,1-1 0,0 0 1,0 1-1,0-1 1,0 0-1,0 0 1,0 0-1,0 0 1,1 0-1,-1 0 1,0 0-1,0-1 0,1 1 1,1 0-1,0 0 14,-1-1-1,1 1 0,0-1 1,-1 0-1,1 0 1,0 0-1,0 0 0,-1-1 1,1 1-1,0-1 0,-1 0 1,5-1-1,2-2 28,-1 0 1,1 0-1,-1-1 1,0 0-1,0-1 1,11-9-1,-10 5-48,-1 1 0,0-2 0,-1 1 0,0-1 0,0 0 0,-1 0 0,0-1 0,-1 1 0,-1-1 0,0 0 0,0-1 0,-2 1 0,1-1 0,-1 0 0,-1 1 0,0-1 0,-2-18 0,1 29 4,0 0 0,0 0 1,-1 0-1,1 0 0,-1 0 0,1 0 0,-1 0 0,0 0 1,0 0-1,0 0 0,0 0 0,0 0 0,0 1 1,0-1-1,-1 0 0,1 1 0,0-1 0,-1 1 0,0-1 1,1 1-1,-1 0 0,0 0 0,1 0 0,-1 0 0,0 0 1,0 0-1,0 0 0,0 0 0,-2 0 0,2 1-20,0 0-1,1 0 1,-1 0-1,0 0 1,1 0-1,-1 0 1,1 1-1,-1-1 1,0 0-1,1 1 1,-1-1-1,1 1 1,-1 0-1,1-1 1,0 1-1,-1 0 1,1 0-1,0 0 1,-1 0-1,1 0 1,0 0-1,0 0 1,0 1-1,0-1 1,0 0-1,0 1 1,0-1-1,0 1 1,1-1-1,-1 1 1,1-1-1,-1 1 1,1-1-1,-1 1 1,1-1-1,0 1 1,0 2-1,-2 17-3355,5-7-2342,8-1-2955</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8.969"/>
    </inkml:context>
    <inkml:brush xml:id="br0">
      <inkml:brushProperty name="width" value="0.025" units="cm"/>
      <inkml:brushProperty name="height" value="0.025" units="cm"/>
    </inkml:brush>
  </inkml:definitions>
  <inkml:trace contextRef="#ctx0" brushRef="#br0">1 284 15567,'0'0'14851,"10"-7"-12854,13-12-1887,-1 0 0,-1-1 0,33-41 0,56-87-198,-110 147 88,0 1 0,0-1 0,0 1 0,1-1 0,-1 1 0,0-1 0,0 1 0,1-1 0,-1 1 0,0 0 0,1-1 0,-1 1 0,0-1 0,1 1 0,-1 0 0,1-1 0,-1 1 0,0 0 0,1 0 0,-1-1 0,1 1 0,-1 0 0,1 0 0,-1 0 0,1-1 0,-1 1 0,1 0 0,0 0 0,0 0 0,0 15 0,-9 29 0,-19 44 0,16-58 0,2 1 0,1-1 0,1 1 0,1 1 0,-1 33 0,12-46-2338,-4-18 1932,0-1 0,0 1 0,0 0-1,0-1 1,0 1 0,1-1 0,-1 1-1,0-1 1,0 0 0,0 1 0,1-1-1,-1 0 1,0 0 0,0 0 0,1 0-1,-1 0 1,0 0 0,0 0 0,0 0-1,3-1 1,19-3-8456</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9.324"/>
    </inkml:context>
    <inkml:brush xml:id="br0">
      <inkml:brushProperty name="width" value="0.025" units="cm"/>
      <inkml:brushProperty name="height" value="0.025" units="cm"/>
    </inkml:brush>
  </inkml:definitions>
  <inkml:trace contextRef="#ctx0" brushRef="#br0">93 1 19538,'0'0'4837,"-39"66"-2210,21-29-770,0-1-447,5-1-578,9-7-735,4-9-514,0-7-2466,16-12-1473,3 0-2498,-2-23-7688</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9.665"/>
    </inkml:context>
    <inkml:brush xml:id="br0">
      <inkml:brushProperty name="width" value="0.025" units="cm"/>
      <inkml:brushProperty name="height" value="0.025" units="cm"/>
    </inkml:brush>
  </inkml:definitions>
  <inkml:trace contextRef="#ctx0" brushRef="#br0">116 49 14862,'0'0'16506,"-8"7"-15742,0 0-666,0 1 0,1 0 0,0 0 0,-8 12 0,12-16-90,1 0 1,-1 0-1,1 0 1,0 0-1,0 1 1,1-1-1,-1 0 1,1 1 0,0-1-1,1 1 1,-1-1-1,1 1 1,-1-1-1,1 1 1,1 0-1,0 4 1,-1-8-9,1 0 0,0 1 0,0-1 0,0 0 0,0 0 0,0 0 0,0 0 0,1 0 0,-1 0 0,0-1 0,0 1 0,1 0 0,-1 0 0,0-1 0,1 1 0,-1-1 0,1 0 0,-1 1 0,1-1 0,2 0 0,40 6 0,-31-5 0,-1 1 0,1 0 0,-1 1 0,0 0 0,18 7 0,-27-8 0,0-1 0,0 0 0,-1 1 0,1-1 0,-1 1 0,1 0 0,-1 0 0,0 0 0,1 0 0,-1 0 0,0 1 0,0-1 0,-1 0 0,1 1 0,0 0 0,-1-1 0,0 1 0,1 0 0,-1 0 0,0 0 0,0 0 0,-1 0 0,1 0 0,0 3 0,-2 3 0,1-1 0,-2 1 0,1-1 0,-1 0 0,0 1 0,-1-1 0,1 0 0,-2 0 0,1-1 0,-1 1 0,0-1 0,-1 0 0,0 0 0,0 0 0,-8 8 0,0-1 0,0-1 0,-1 0 0,0-1 0,-1-1 0,0 0 0,-18 8 0,31-17-36,-1 0 0,0-1-1,0 0 1,0 0 0,0 0 0,-1 0 0,1 0-1,0 0 1,-6-1 0,8 0-34,0 0-1,-1 0 1,1 0 0,0 0 0,0-1-1,-1 1 1,1 0 0,0-1 0,0 1-1,0-1 1,0 0 0,-1 1-1,1-1 1,0 0 0,0 0 0,0 1-1,-1-3 1,-1-2-504,1 1 1,-1-1-1,1 1 0,1-1 0,-1 0 1,1 0-1,-1 0 0,1 0 0,1 0 1,-1-9-1,-3-38-10642</inkml:trace>
  <inkml:trace contextRef="#ctx0" brushRef="#br0" timeOffset="1">101 23 6822,'0'0'18322,"69"-10"-14350,-41 6-1474,1 0-1345,1 1-1153,0 3 0,2 0 0,1 0 0,3 0-2626,2 0-4037,4-2-14701</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0.023"/>
    </inkml:context>
    <inkml:brush xml:id="br0">
      <inkml:brushProperty name="width" value="0.025" units="cm"/>
      <inkml:brushProperty name="height" value="0.025" units="cm"/>
    </inkml:brush>
  </inkml:definitions>
  <inkml:trace contextRef="#ctx0" brushRef="#br0">1 48 25624,'0'0'6118,"50"-10"-5093,-13-2-1025,5 0 0,3 1 0,1 9 0,-4 2 0,-5 0 0,-5 6-1698,-8 3-6982</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0.412"/>
    </inkml:context>
    <inkml:brush xml:id="br0">
      <inkml:brushProperty name="width" value="0.025" units="cm"/>
      <inkml:brushProperty name="height" value="0.025" units="cm"/>
    </inkml:brush>
  </inkml:definitions>
  <inkml:trace contextRef="#ctx0" brushRef="#br0">1 319 22998,'6'-9'2568,"271"-288"4633,-276 296-7202,-1 0 1,1 0-1,0 0 0,-1 1 1,1-1-1,0 0 0,0 0 1,0 1-1,0-1 0,0 0 1,0 1-1,0-1 0,0 1 1,0-1-1,0 1 0,0 0 1,0-1-1,0 1 0,0 0 1,2 0-1,-2 0 0,-1 1 0,1-1 0,-1 1-1,0 0 1,1-1 0,-1 1 0,0 0 0,0-1 0,1 1 0,-1 0 0,0-1-1,0 1 1,0 0 0,0 0 0,0-1 0,0 1 0,0 0 0,0 0 0,0-1-1,0 1 1,0 0 0,-1 0 0,-13 52 9,1-16 17,3-12-24,1-1 0,1 1 0,1 1 1,2-1-1,-4 43 0,8-67-19,1 0 0,0 1 1,0-1-1,0 0 0,0 0 0,0 1 0,0-1 0,1 0 1,-1 0-1,0 1 0,1-1 0,-1 0 0,1 0 1,-1 0-1,1 0 0,-1 0 0,1 0 0,0 0 0,-1 0 1,1 0-1,0 0 0,0 0 0,0 0 0,0 0 1,0 0-1,1 0 0,0 0-66,1-1 1,-1 1-1,0-1 1,0 0-1,0 0 0,0 0 1,0 0-1,0 0 1,0 0-1,0-1 0,0 1 1,0-1-1,0 1 1,3-2-1,5-3-654,0 0 0,0 0 1,-1-1-1,18-13 0,-4-2-4632,34-39-1,-18 12-2743</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0.749"/>
    </inkml:context>
    <inkml:brush xml:id="br0">
      <inkml:brushProperty name="width" value="0.025" units="cm"/>
      <inkml:brushProperty name="height" value="0.025" units="cm"/>
    </inkml:brush>
  </inkml:definitions>
  <inkml:trace contextRef="#ctx0" brushRef="#br0">115 0 8616,'0'0'14675,"-8"6"-11157,-1 1-3204,1-1-1,-1 2 1,1-1 0,1 1-1,0 0 1,0 1-1,0-1 1,1 2-1,0-1 1,1 0 0,0 1-1,1 0 1,0 0-1,0 1 1,1-1-1,0 1 1,1 0-1,-1 12 1,3-21-314,0-1 0,0 0 0,0 1 0,1-1 0,-1 1 0,0-1 0,0 0 0,1 1 0,-1-1 0,1 0 0,0 0 0,-1 1 0,1-1 0,0 0 0,-1 0 0,1 0 0,0 0 0,0 0 0,0 0 0,0 0 0,0 0 0,0 0 0,1-1 0,1 2 0,1 0 0,-1-1 0,1 0 0,-1 0 0,1 0 0,0 0 0,0-1 0,-1 1 0,1-1 0,5-1 0,1 1 0,0-1 0,0-1 0,1 0 0,-1 0 0,-1-1 0,15-7 0,-12 5 0,-1-2 0,0 0 0,0 0 0,0-1 0,9-10 0,-17 15 0,0 0 0,0 0 0,0 0 0,0 0 0,-1-1 0,0 1 0,1-1 0,-1 0 0,-1 1 0,1-1 0,0 0 0,-1 0 0,0 0 0,0-1 0,0 1 0,-1 0 0,1 0 0,-1 0 0,0-7 0,-1 8 0,0 1 0,0 0 0,0-1 0,0 1 0,-1 0 0,1 0 0,0 0 0,-1 0 0,0 0 0,1 0 0,-1 0 0,0 0 0,0 1 0,0-1 0,0 1 0,0-1 0,0 1 0,-1 0 0,1 0 0,0 0 0,-1 0 0,1 0 0,-1 1 0,1-1 0,0 1 0,-6-1 0,-4-1 0,0 1 0,-1 0 0,1 1 0,-15 1 0,23-1 0,0 1 0,0-1 0,0 1 0,0 0 0,0 0 0,0 0 0,0 0 0,0 1 0,0-1 0,0 1 0,1 0 0,-1 0 0,1 0 0,-1 1 0,1 0 0,0-1 0,0 1 0,0 0 0,0 0 0,1 1 0,-1-1 0,1 0 0,0 1 0,0 0 0,0-1 0,0 1 0,1 0 0,-1 0 0,1 0 0,0 0 0,1 0 0,-2 5 0,3-7-116,-1 0 0,1 0-1,0 1 1,-1-1 0,1 0 0,0 0-1,0 0 1,1 0 0,-1 0 0,0 0 0,1 0-1,-1-1 1,1 1 0,-1 0 0,1-1 0,0 1-1,0-1 1,0 1 0,-1-1 0,1 0-1,1 0 1,-1 0 0,0 0 0,0 0 0,0-1-1,0 1 1,1-1 0,-1 1 0,0-1 0,4 0-1,12 3-1845,0-1 1,32-1-1,-44-1 1494,53-4-4716,5-11-2482</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3.968"/>
    </inkml:context>
    <inkml:brush xml:id="br0">
      <inkml:brushProperty name="width" value="0.025" units="cm"/>
      <inkml:brushProperty name="height" value="0.025" units="cm"/>
    </inkml:brush>
  </inkml:definitions>
  <inkml:trace contextRef="#ctx0" brushRef="#br0">0 122 18033,'0'0'3993,"3"-9"86,-1 3-3762,0 0 0,1 1 0,0-1 1,0 1-1,0 0 0,1 0 0,0 0 1,0 0-1,0 0 0,0 1 0,1 0 1,0 0-1,-1 0 0,1 1 0,1-1 1,-1 1-1,1 0 0,-1 1 0,1 0 1,11-4-1,-5 2-317,1 0 0,-1 0 0,1 1 0,0 1 0,0 0 0,0 1 0,0 0 0,0 1 0,0 1 0,14 2 0,-27-3 0,1 0 0,0 1 0,0-1 0,0 0 0,-1 1 0,1-1 0,0 1 0,0 0 0,-1-1 0,1 1 0,0-1 0,-1 1 0,1 0 0,-1 0 0,1-1 0,-1 1 0,1 0 0,-1 0 0,0 0 0,1-1 0,-1 1 0,0 0 0,0 0 0,1 0 0,-1 0 0,0 0 0,0 0 0,0-1 0,0 1 0,0 0 0,0 0 0,0 0 0,-1 0 0,1 0 0,0 0 0,0 0 0,-1-1 0,1 1 0,-1 1 0,-20 31 0,-17-4 0,31-25 0,0 1 0,0 0 0,0 0 0,1 1 0,0 0 0,0 0 0,-7 10 0,13-16 0,-1 0 0,1 1 0,0-1 0,0 0 0,0 1 0,0-1 0,0 0 0,-1 1 0,1-1 0,0 0 0,0 1 0,0-1 0,0 0 0,0 1 0,0-1 0,0 0 0,0 1 0,0-1 0,1 1 0,-1-1 0,0 0 0,0 1 0,0-1 0,0 0 0,0 0 0,0 1 0,1-1 0,-1 0 0,0 1 0,0-1 0,1 0 0,-1 0 0,0 1 0,0-1 0,1 0 0,-1 0 0,0 0 0,1 1 0,-1-1 0,0 0 0,0 0 0,1 0 0,-1 0 0,0 0 0,1 0 0,-1 0 0,1 1 0,19 2 0,-17-3 0,59 3 0,-35-2 0,1 0 0,-1 2 0,42 10 0,-67-13 0,-1 0 0,1 0 0,-1 1 0,1-1 0,-1 0 0,0 1 0,1-1 0,-1 1 0,1 0 0,-1-1 0,0 1 0,0 0 0,1 0 0,-1 0 0,0 0 0,0 0 0,0 0 0,0 0 0,0 0 0,0 0 0,-1 0 0,1 1 0,0-1 0,0 0 0,-1 1 0,1-1 0,-1 0 0,1 1 0,-1-1 0,0 1 0,0-1 0,1 1 0,-1-1 0,0 1 0,0-1 0,0 1 0,0-1 0,-1 0 0,1 1 0,0-1 0,-1 1 0,1-1 0,-1 1 0,1-1 0,-1 0 0,0 1 0,1-1 0,-1 0 0,0 0 0,0 0 0,0 0 0,-2 2 0,-4 6 0,0-1 0,-1 0 0,0 0 0,-1 0 0,-13 8 0,5-5 0,-1-1 0,0 0 0,0-2 0,-1 0 0,1-1 0,-2-1 0,1 0 0,-1-2 0,0 0 0,0-2 0,0 0 0,0-1 0,-22-1 0,41-1 0,0 1 0,-1 0 0,1 0 0,0-1 0,-1 1 0,1-1 0,0 1 0,0-1 0,0 1 0,0-1 0,0 0 0,0 0 0,0 1 0,0-1 0,0 0 0,0 0 0,0 0 0,0 0 0,0 0 0,1 0 0,-1 0 0,0 0 0,1-1 0,-1 1 0,1 0 0,-1 0 0,1-1 0,0 1 0,-1 0 0,1 0 0,0-1 0,0 1 0,0 0 0,0-1 0,0 1 0,0 0 0,0 0 0,1-1 0,-1 1 0,0 0 0,1 0 0,-1-1 0,1 1 0,-1 0 0,1 0 0,0 0 0,-1 0 0,1 0 0,0 0 0,0 0 0,0 0 0,0 0 0,0 0 0,0 0 0,0 0 0,0 1 0,2-2 0,4-2-350,0 0 1,1 0-1,0 1 1,13-5-1,69-10-6480,-41 10 2377,-3-2-4937</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1.105"/>
    </inkml:context>
    <inkml:brush xml:id="br0">
      <inkml:brushProperty name="width" value="0.025" units="cm"/>
      <inkml:brushProperty name="height" value="0.025" units="cm"/>
    </inkml:brush>
  </inkml:definitions>
  <inkml:trace contextRef="#ctx0" brushRef="#br0">155 21 11018,'0'0'13539,"-11"2"-10950,3 0-2373,1 0 0,0 0 0,-1 0 1,1 1-1,0 0 0,0 1 0,1-1 0,-1 1 1,1 1-1,-1-1 0,1 1 0,1 0 0,-1 0 1,1 1-1,0 0 0,0 0 0,0 0 0,1 0 1,0 1-1,0 0 0,1 0 0,0 0 0,0 0 1,1 0-1,-4 15 0,6-20-216,0 0 0,0 0 0,0 1 0,0-1 0,0 0 0,0 0 0,1 0 0,-1 1 0,1-1 0,-1 0 0,1 0 0,0 0 0,0 0 0,0 0 0,0 0 0,0 0 0,0 0 0,1-1 0,-1 1 0,1 0 0,-1-1 0,4 4 0,-1-3 0,0 0 0,0 0 0,1 0 0,-1 0 0,1 0 0,-1-1 0,1 0 0,-1 0 0,1 0 0,7 0 0,-1 0 0,-1-1 0,1 0 0,0-1 0,-1-1 0,1 1 0,-1-2 0,0 1 0,0-1 0,16-7 0,-21 6 0,1 1 0,-1-1 0,0 0 0,-1-1 0,1 1 0,-1-1 0,0 0 0,0 0 0,0 0 0,-1 0 0,1-1 0,-1 1 0,-1-1 0,1 0 0,-1 0 0,0 0 0,0 0 0,-1 0 0,2-9 0,-3 11 0,0 1 0,0-1 0,0 0 0,0 1 0,0-1 0,-1 1 0,1-1 0,-1 0 0,0 1 0,0-1 0,-1 1 0,1 0 0,-1-1 0,1 1 0,-1 0 0,0 0 0,0 0 0,-1 0 0,1 0 0,-1 1 0,1-1 0,-1 1 0,0-1 0,0 1 0,0 0 0,0 0 0,0 0 0,0 1 0,0-1 0,-1 1 0,1 0 0,-1 0 0,1 0 0,-6-1 0,0 0-238,-1 1 0,1 0 0,-1 1 0,1 0 0,0 0 0,-1 0 0,1 2 0,-1-1 1,1 1-1,0 0 0,0 1 0,0 0 0,-8 5 0,-17 10-7578</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1.650"/>
    </inkml:context>
    <inkml:brush xml:id="br0">
      <inkml:brushProperty name="width" value="0.025" units="cm"/>
      <inkml:brushProperty name="height" value="0.025" units="cm"/>
    </inkml:brush>
  </inkml:definitions>
  <inkml:trace contextRef="#ctx0" brushRef="#br0">1 152 19859,'10'3'987,"26"5"547,0-2 0,0-1 0,1-2 0,52-2 0,162-19 515,-146 9-1555,915-32 629,5 49-1071,-211 0 454,75-71-479,-699 45-27,-189 18 6,-1 0 1,0 0-1,1 1 0,-1-1 1,0 0-1,1 0 0,-1 0 1,0 0-1,0 0 0,1-1 1,-1 1-1,0 0 0,1 0 1,-1 0-1,0 0 0,0 0 1,1 0-1,-1 0 1,0-1-1,0 1 0,1 0 1,-1 0-1,0 0 0,0 0 1,0-1-1,1 1 0,-1 0 1,0 0-1,0-1 0,0 1 1,0 0-1,1 0 0,-1-1 1,0 1-1,0 0 0,0 0 1,0-1-1,0 1 0,0 0 1,0-1-1,0 1 0,0 0 1,0-1-1,0 1 0,0 0 1,0 0-1,0-1 0,0 1 1,0 0-1,0-1 1,0 1-1,0 0 0,-1 0 1,1-1-1,-12-13-1091,10 12 390,-16-17-6458</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2.223"/>
    </inkml:context>
    <inkml:brush xml:id="br0">
      <inkml:brushProperty name="width" value="0.025" units="cm"/>
      <inkml:brushProperty name="height" value="0.025" units="cm"/>
    </inkml:brush>
  </inkml:definitions>
  <inkml:trace contextRef="#ctx0" brushRef="#br0">0 395 18610,'0'0'6609,"11"0"-4677,3-2-1573,-1 0 0,0-1 0,-1-1 0,1 0 0,-1-1-1,0 0 1,0-1 0,0 0 0,-1-1 0,0-1 0,16-12 0,20-19 253,51-55 0,-62 57-584,-1-2 1,53-75-1,-100 137-888,2 0-1,1 1 1,1 0-1,1 0 1,1 1-1,1 0 1,2 0-1,0 0 1,1 0-1,3 39 1,-1-63 491,0 1 0,0-1 0,0 1 0,1 0 0,-1-1 0,0 1 0,1-1 1,-1 1-1,1-1 0,0 1 0,-1-1 0,1 1 0,0-1 0,0 0 0,0 0 0,0 1 0,0-1 0,0 0 0,0 0 0,0 0 0,1 0 0,-1 0 0,0 0 0,1 0 1,-1 0-1,2 0 0,20 1-8936</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2.566"/>
    </inkml:context>
    <inkml:brush xml:id="br0">
      <inkml:brushProperty name="width" value="0.025" units="cm"/>
      <inkml:brushProperty name="height" value="0.025" units="cm"/>
    </inkml:brush>
  </inkml:definitions>
  <inkml:trace contextRef="#ctx0" brushRef="#br0">125 26 6822,'0'0'16363,"-9"9"-15392,-5 7-692,0 2-1,1-1 1,0 2 0,-12 24-1,20-32 36,-1 0-1,1 0 1,1 1-1,0-1 1,1 1-1,0 0 1,1 0-1,0 1 1,1-1 0,0 19-1,1-30-253,0 1 0,0 0 0,1 0 0,-1-1 0,1 1 1,0 0-1,-1-1 0,1 1 0,0-1 0,0 1 0,0-1 0,0 1 0,0-1 0,0 0 0,0 1 0,0-1 0,1 0 1,-1 0-1,0 0 0,1 0 0,-1 0 0,1 0 0,-1 0 0,1-1 0,0 1 0,-1 0 0,1-1 0,0 1 0,-1-1 0,1 0 1,0 1-1,-1-1 0,1 0 0,0 0 0,0 0 0,-1-1 0,3 1 0,1-1 63,0 1-1,1-1 1,-1 0-1,0 0 1,0-1-1,0 0 1,0 0-1,0 0 1,0 0-1,-1-1 0,7-4 1,-3-1-122,0 0-1,0 0 1,-1 0 0,0-1 0,-1 0-1,1 0 1,-2-1 0,0 0 0,0 0-1,0 0 1,-2 0 0,1-1-1,-1 0 1,-1 1 0,0-1 0,0 0-1,-1 0 1,0-1 0,-1 1 0,-1 0-1,-2-16 1,2 23-16,0 0 0,0 0 0,-1 1 1,1-1-1,-1 0 0,0 1 0,0-1 0,-1 1 0,1-1 0,-1 1 1,1 0-1,-1 0 0,0 1 0,0-1 0,0 0 0,-1 1 0,1 0 1,-1 0-1,1 0 0,-1 0 0,0 0 0,0 1 0,1 0 0,-1-1 1,0 2-1,0-1 0,0 0 0,0 1 0,-7 0 0,8-1-9,0 1-1,0 0 0,0 1 0,0-1 1,0 1-1,0-1 0,0 1 0,1 0 1,-1 0-1,0 0 0,0 0 1,1 0-1,-1 1 0,1-1 0,-1 1 1,1 0-1,0 0 0,-1 0 1,1 0-1,0 0 0,0 0 0,1 0 1,-1 1-1,0-1 0,1 1 0,-1-1 1,1 1-1,0 0 0,0-1 1,0 1-1,0 0 0,1 0 0,-1 0 1,1 0-1,-1 0 0,1-1 1,0 1-1,0 0 0,0 0 0,1 0 1,0 3-1,0-3-184,-1 0 0,1-1 0,0 1-1,0 0 1,0-1 0,0 1 0,0-1 0,1 1 0,-1-1 0,1 0 0,0 0-1,0 1 1,0-1 0,0-1 0,0 1 0,0 0 0,0 0 0,0-1 0,1 1-1,-1-1 1,1 0 0,-1 1 0,4 0 0,4 1-1067,-1 0 1,1-1-1,0 0 0,0 0 0,13-1 1,29 0-5932</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2.938"/>
    </inkml:context>
    <inkml:brush xml:id="br0">
      <inkml:brushProperty name="width" value="0.025" units="cm"/>
      <inkml:brushProperty name="height" value="0.025" units="cm"/>
    </inkml:brush>
  </inkml:definitions>
  <inkml:trace contextRef="#ctx0" brushRef="#br0">127 1 19250,'0'0'10682,"-13"13"-10052,-3 5-309,0 0 0,1 1-1,-15 27 1,25-38-255,0 1 0,0 0-1,1 0 1,1 0 0,0 0 0,0 0 0,0 1 0,2-1 0,-1 1 0,1 0-1,0 0 1,1-1 0,1 14 0,0-21-66,-1 1 0,1-1 0,0 1 0,0-1 0,0 0 0,0 1 0,1-1 0,-1 0 0,1 0 0,-1 0 0,1 0 0,0 0 0,0 0 0,0-1 0,0 1 0,0 0 0,0-1 0,0 0 0,0 1 0,1-1 0,-1 0 0,0 0 0,1 0 0,-1-1 0,1 1 0,-1-1 0,1 1 0,0-1 0,-1 0 0,1 0 0,2 0 0,4 0 0,-1 0 0,0 0 0,0-1 0,1 0 0,-1-1 0,0 0 0,0 0 0,14-6 0,-8 0 0,1 0 0,-1-1 0,-1-1 0,0 0 0,0-1 0,21-24 0,-27 27 0,-1 0 0,0 0 0,0 0 0,0-1 0,-1 1 0,-1-1 0,0 0 0,0-1 0,-1 1 0,0-1 0,0 0 0,2-16 0,-5 24 3,0 0 0,0 0 0,0 0 1,-1 0-1,1 1 0,0-1 0,-1 0 0,1 0 0,-1 0 0,1 1 0,-1-1 1,0 0-1,0 1 0,0-1 0,0 1 0,0-1 0,0 1 0,0-1 0,0 1 1,-1 0-1,-2-3 0,0 2 4,0 0 1,0 0 0,0 0-1,0 0 1,0 0 0,-1 1-1,1 0 1,-9-1-1,-3 0-144,1 2 0,-1-1-1,1 2 1,-24 3-1,25 0-3759,7-1-5141</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3.295"/>
    </inkml:context>
    <inkml:brush xml:id="br0">
      <inkml:brushProperty name="width" value="0.025" units="cm"/>
      <inkml:brushProperty name="height" value="0.025" units="cm"/>
    </inkml:brush>
  </inkml:definitions>
  <inkml:trace contextRef="#ctx0" brushRef="#br0">1 41 23126,'0'0'4868,"54"13"-2497,-3-13-930,11 0-480,8 0-961,2-3 0,-3-4 0,-10-1 0,-10-2-1954,-14 1-1922,-19-1-2498,-16 4-2658</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3.655"/>
    </inkml:context>
    <inkml:brush xml:id="br0">
      <inkml:brushProperty name="width" value="0.025" units="cm"/>
      <inkml:brushProperty name="height" value="0.025" units="cm"/>
    </inkml:brush>
  </inkml:definitions>
  <inkml:trace contextRef="#ctx0" brushRef="#br0">1 67 13741,'0'0'5894,"84"18"-2787,-24-18-1122,9 0-191,2-12-513,4-2-768,-7 0-449,-3 0-2370,-9 0-4100,-3-2-9417</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4.060"/>
    </inkml:context>
    <inkml:brush xml:id="br0">
      <inkml:brushProperty name="width" value="0.025" units="cm"/>
      <inkml:brushProperty name="height" value="0.025" units="cm"/>
    </inkml:brush>
  </inkml:definitions>
  <inkml:trace contextRef="#ctx0" brushRef="#br0">0 553 13901,'0'0'3886,"13"-14"-1328,191-203 3840,66-70-4314,-262 278-1988,19-16 187,-32 52-139,-18 35 651,-33 61 0,35-80-543,1 0 0,3 1 1,1 0-1,-10 50 0,24-65-1966,2-29 1443,0 1 0,0-1-1,1 1 1,-1-1 0,0 1-1,1-1 1,-1 1 0,0-1-1,1 1 1,-1-1 0,1 0 0,-1 1-1,0-1 1,1 0 0,-1 1-1,1-1 1,-1 0 0,1 1-1,0-1 1,-1 0 0,1 0 0,-1 0-1,1 0 1,-1 0 0,1 1-1,-1-1 1,1 0 0,0 0-1,-1 0 1,1-1 0,-1 1 0,1 0-1,-1 0 1,1 0 0,0 0-1,-1 0 1,1-1 0,-1 1-1,1 0 1,-1 0 0,1-1 0,-1 1-1,1-1 1,0 1 0,18-13-12979</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4.415"/>
    </inkml:context>
    <inkml:brush xml:id="br0">
      <inkml:brushProperty name="width" value="0.025" units="cm"/>
      <inkml:brushProperty name="height" value="0.025" units="cm"/>
    </inkml:brush>
  </inkml:definitions>
  <inkml:trace contextRef="#ctx0" brushRef="#br0">90 1 22101,'0'0'1890,"-39"64"896,19-27-768,3-4-1345,6-1-65,8-5-479,3-3-193,3-7-1826,14-11-1730,2-6-896,4-5-2210</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4.758"/>
    </inkml:context>
    <inkml:brush xml:id="br0">
      <inkml:brushProperty name="width" value="0.025" units="cm"/>
      <inkml:brushProperty name="height" value="0.025" units="cm"/>
    </inkml:brush>
  </inkml:definitions>
  <inkml:trace contextRef="#ctx0" brushRef="#br0">196 66 15695,'0'0'8189,"-11"7"-5595,-5 3-2015,0 1 0,1 1 0,-24 24-1,35-32-481,-1 0 0,1 1 0,0 0 0,0 0-1,0 0 1,1 1 0,0-1 0,0 1-1,0-1 1,1 1 0,0 0 0,0 0 0,0 0-1,1 1 1,0-1 0,0 0 0,0 12 0,2-17-78,-1 1 0,1-1 0,-1 0 0,1 0 0,-1 0 0,1 0 0,0 0 0,0 0 0,0 0 0,0 0 0,0 0 0,-1 0 0,2 0 0,-1-1 0,0 1 0,0 0 0,0-1 0,0 1 0,0-1 0,0 1 0,1-1 0,-1 1 0,2-1 0,38 8 144,-26-6-126,7 2-58,-1 1 1,1 1-1,-1 1 0,0 0 1,-1 2-1,1 1 0,19 12 1,-39-21 22,1 0 0,-1 0 1,1 0-1,-1 0 1,0 0-1,0 0 1,1 1-1,-1-1 0,0 0 1,0 1-1,0-1 1,0 1-1,0 0 0,-1-1 1,1 1-1,0-1 1,-1 1-1,1 0 0,-1 0 1,1-1-1,-1 1 1,0 0-1,0 0 0,0-1 1,0 1-1,0 0 1,0 0-1,-1-1 0,1 1 1,0 0-1,-1 0 1,0-1-1,1 1 0,-1 0 1,0-1-1,0 1 1,0-1-1,0 1 0,0-1 1,0 0-1,0 1 1,0-1-1,-2 2 0,-6 6 141,-1-1-1,1 0 0,-2-1 0,-17 11 0,26-16-109,-14 8 45,-1 0 0,-1 0 1,1-2-1,-1 0 1,0-1-1,-1-1 1,0-1-1,0 0 1,-36 3-1,54-8-206,-1 0-1,1 0 1,-1 0-1,1 0 1,-1-1 0,1 1-1,-1-1 1,1 1-1,-1-1 1,1 1-1,0-1 1,-1 0-1,1 0 1,0 0-1,0 1 1,0-1 0,-1 0-1,1-1 1,0 1-1,0 0 1,0 0-1,1 0 1,-1-1-1,0 1 1,0 0 0,1-1-1,-1 1 1,0 0-1,1-1 1,0 1-1,-1-1 1,1-1-1,-2-7-1431,1 0-1,1 0 0,0 0 0,1-11 0,0 1-1477,-1-40-6277</inkml:trace>
  <inkml:trace contextRef="#ctx0" brushRef="#br0" timeOffset="1">183 39 18546,'0'0'3139,"63"-15"544,-27 8-1089,1 2-1184,-1 0-449,1 1-769,6 4-480,4-1-2723,4 1-3171,6-1-673</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4.328"/>
    </inkml:context>
    <inkml:brush xml:id="br0">
      <inkml:brushProperty name="width" value="0.025" units="cm"/>
      <inkml:brushProperty name="height" value="0.025" units="cm"/>
    </inkml:brush>
  </inkml:definitions>
  <inkml:trace contextRef="#ctx0" brushRef="#br0">0 77 22934,'0'0'9833,"52"0"-9833,-17-8 0,6-3 0,2-1 0,-4 2 0,-3-2 0,-7 1-8360,0-2-12524</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5.132"/>
    </inkml:context>
    <inkml:brush xml:id="br0">
      <inkml:brushProperty name="width" value="0.025" units="cm"/>
      <inkml:brushProperty name="height" value="0.025" units="cm"/>
    </inkml:brush>
  </inkml:definitions>
  <inkml:trace contextRef="#ctx0" brushRef="#br0">385 0 24151,'0'0'8007,"-53"46"-7398,24-17-609,-5 6 0,-2 9 0,-1 2 0,-2 2 0,4 0 0,3-1 0,2-7 0,7-7 0,5-8-416,6-10-2147,6-12-1729,6-27-16047</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5.477"/>
    </inkml:context>
    <inkml:brush xml:id="br0">
      <inkml:brushProperty name="width" value="0.025" units="cm"/>
      <inkml:brushProperty name="height" value="0.025" units="cm"/>
    </inkml:brush>
  </inkml:definitions>
  <inkml:trace contextRef="#ctx0" brushRef="#br0">208 19 19699,'-9'-3'2776,"-2"0"-1924,0 0-1,0 0 1,0 1 0,0 0 0,-14 0 0,20 2-732,0 0 0,1 0 0,-1 1-1,0 0 1,1-1 0,-1 2 0,1-1 0,-1 0 0,1 1-1,0 0 1,0 0 0,-1 0 0,1 1 0,1-1 0,-1 1-1,0 0 1,1 0 0,-4 4 0,3-4-55,1 1 0,0 0 0,0 0 0,0 1 1,0-1-1,1 0 0,0 1 0,-1 0 0,2-1 0,-1 1 0,0 0 0,1 0 1,0 0-1,0 0 0,1 0 0,0 1 0,-1-1 0,2 0 0,-1 0 1,0 0-1,1 0 0,0 0 0,0 0 0,3 5 0,-2-5-4,1 1 0,0-1-1,0 0 1,0-1 0,1 1 0,-1-1-1,1 1 1,0-1 0,1 0 0,-1-1-1,1 1 1,-1-1 0,1 0 0,0 0-1,0 0 1,1-1 0,-1 0 0,0 0 0,1 0-1,11 2 1,-7-2-61,0-1 0,1 0 0,-1 0 0,0-1 0,1-1 0,-1 0 0,0 0 0,0-1 0,1 0 0,-1-1 0,0 0 0,11-5 0,-16 6 0,0-1 0,-1 1 0,0-1 0,1 0 0,-1 0 0,0 0 0,-1-1 0,1 1 0,-1-1 0,1 0 0,-1 0 0,0 0 0,0 0 0,-1-1 0,0 1 0,1-1 0,-1 1 0,-1-1 0,1 0 0,-1 0 0,0 0 0,0 0 0,0 0 0,0 0 0,-1 0 0,-1-8 0,1 10 0,-1 1 0,1-1 0,-1 0 0,0 1 0,0-1 0,0 1 0,-1-1 0,1 1 0,0 0 0,-1 0 0,0-1 0,1 1 0,-1 0 0,0 0 0,0 1 0,0-1 0,0 0 0,-1 1 0,1-1 0,0 1 0,-1 0 0,1-1 0,-1 1 0,1 1 0,-1-1 0,1 0 0,-1 0 0,0 1 0,0 0 0,1-1 0,-1 1 0,-3 0 0,-1 0 0,-1-1 0,0 1 0,1 1 0,-1-1 0,1 1 0,-1 1 0,1-1 0,0 1 0,-1 1 0,-11 5 0,13-5-306,0 1-1,1 0 1,-1 1-1,1-1 1,1 1 0,-1 0-1,0 0 1,-4 7-1,5-5-489,0 0-1,1-1 1,-1 1-1,2 0 1,-1 1-1,1-1 1,0 0-1,0 1 1,1 0-1,0-1 1,0 12-1,1 9-8924</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5.851"/>
    </inkml:context>
    <inkml:brush xml:id="br0">
      <inkml:brushProperty name="width" value="0.025" units="cm"/>
      <inkml:brushProperty name="height" value="0.025" units="cm"/>
    </inkml:brush>
  </inkml:definitions>
  <inkml:trace contextRef="#ctx0" brushRef="#br0">198 1 19282,'-10'9'3785,"-18"19"-2392,-2 0 1260,-42 50 1,65-70-2424,1 0 1,0 0 0,1 0 0,-1 1 0,2 0-1,-1 0 1,2 1 0,-1-1 0,1 1 0,0-1-1,1 1 1,-2 15 0,4-23-231,0 0 0,0 0 0,0 1 0,0-1 0,1 0 0,-1 0 0,1 0 0,-1 0 0,1 0 0,0 0 0,-1 0 0,1 0 0,0 0 0,0 0 0,1 0 0,-1 0 0,0-1 0,1 1 0,-1 0 0,1-1 0,-1 1 0,4 1 0,-1-1 0,-1 0 0,1-1 0,0 1 0,0-1 0,-1 0 0,1 0 0,0-1 0,0 1 0,0-1 0,0 0 0,7 0 0,0-1 0,0-1 0,-1 0 0,0 0 0,1-1 0,-1 0 0,0-1 0,0 0 0,16-10 0,-13 5 0,-1 0 0,-1-1 0,0-1 0,0 1 0,14-20 0,-22 26 0,1-1 0,-2 1 0,1 0 0,0-1 0,-1 0 0,0 1 0,0-1 0,0 0 0,-1 0 0,0 0 0,0-1 0,0 1 0,0 0 0,-1 0 0,0 0 0,0-1 0,0 1 0,-1 0 0,-1-8 0,1 11 0,0 0 0,-1 0 0,1 0 0,0 0 0,-1 0 0,1 0 0,-1 0 0,0 1 0,0-1 0,0 1 0,0-1 0,0 1 0,0 0 0,0 0 0,0 0 0,0 0 0,0 0 0,-1 0 0,1 0 0,0 1 0,-1-1 0,1 1 0,-1 0 0,1 0 0,0 0 0,-1 0 0,1 0 0,-1 0 0,1 0 0,0 1 0,-4 0 0,-1 1 0,-1-1 0,0 1 0,1 0 0,-1 1 0,1-1 0,0 2 0,0-1 0,-9 6 0,-26 29-671,22-8-3495,15-17-8101</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6.099"/>
    </inkml:context>
    <inkml:brush xml:id="br0">
      <inkml:brushProperty name="width" value="0.025" units="cm"/>
      <inkml:brushProperty name="height" value="0.025" units="cm"/>
    </inkml:brush>
  </inkml:definitions>
  <inkml:trace contextRef="#ctx0" brushRef="#br0">12 60 10186,'0'0'9812,"13"-5"-5675,17-7-3056,0 2 1,1 0 0,0 3-1,47-7 1,-75 14-1060,7-1 12,0 0 1,0 1-1,-1 1 0,1 0 0,18 3 1,-26-3-43,0 0 1,-1-1-1,1 1 1,0 0 0,0 0-1,-1 0 1,1 0-1,-1 0 1,1 0 0,-1 0-1,1 1 1,-1-1-1,0 1 1,1-1 0,-1 1-1,0-1 1,0 1-1,0 0 1,-1-1 0,1 1-1,0 0 1,0 0-1,-1 0 1,1-1 0,-1 1-1,0 0 1,0 0-1,1 0 1,-1 0-1,0 0 1,-1 0 0,1 0-1,0 0 1,0-1-1,-1 1 1,1 0 0,-2 2-1,0 3 13,0 0-1,-1-1 0,0 1 1,-1 0-1,1-1 0,-1 0 1,0 0-1,-1 0 0,-10 10 1,-55 47 171,46-43-140,-14 11 77,17-15 296,0 1-1,2 1 0,0 1 0,1 0 1,-29 40-1,46-57-401,-1 0 1,1 0 0,0 1-1,0-1 1,0 0-1,0 1 1,0-1-1,1 0 1,-1 1-1,0-1 1,1 1-1,0-1 1,0 1-1,0-1 1,0 1-1,0-1 1,0 1 0,1 2-1,0-4 0,0 1 0,0 0 0,0-1 0,0 1 1,0-1-1,0 0 0,1 1 0,-1-1 0,1 0 0,-1 0 0,1 1 0,-1-1 0,1 0 0,-1-1 0,1 1 0,0 0 1,-1 0-1,4 0 0,9 2 21,1-1 1,-1 0 0,0-1-1,1-1 1,14-1-1,-8 1-18,-4 0-67,-1 1-495,0-1 0,-1 0 0,1-1 1,0-1-1,0-1 0,-1 0 0,1 0 0,18-9 1,-28 7-5818,-5 0-2995</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6.457"/>
    </inkml:context>
    <inkml:brush xml:id="br0">
      <inkml:brushProperty name="width" value="0.025" units="cm"/>
      <inkml:brushProperty name="height" value="0.025" units="cm"/>
    </inkml:brush>
  </inkml:definitions>
  <inkml:trace contextRef="#ctx0" brushRef="#br0">0 74 19891,'0'0'8904,"81"-33"-6662,-39 21-1089,7 3-1024,-1 4-129,-3 1-1474,-2 0-3458,-6 1-2307,-3-1-6534</inkml:trace>
  <inkml:trace contextRef="#ctx0" brushRef="#br0" timeOffset="1">622 11 18930,'0'0'2114,"-12"52"576,2-22-704,2 3-640,4-4-770,4-1-544,0-6-32,0-2-1377,11-8-705,0-6-929,2-6-1729,2-12-7816</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6.988"/>
    </inkml:context>
    <inkml:brush xml:id="br0">
      <inkml:brushProperty name="width" value="0.025" units="cm"/>
      <inkml:brushProperty name="height" value="0.025" units="cm"/>
    </inkml:brush>
  </inkml:definitions>
  <inkml:trace contextRef="#ctx0" brushRef="#br0">0 330 16015,'0'0'8248,"11"0"-6385,2-1-1714,0-1-1,0-1 1,-1 0 0,1 0-1,-1-2 1,1 1 0,-1-1-1,-1-1 1,1-1 0,-1 1-1,0-2 1,12-9 0,-17 12-107,-4 4-22,0 0 0,-1 0 1,1 0-1,-1-1 0,1 1 0,-1 0 0,1-1 0,-1 1 0,0-1 0,0 1 0,0-1 0,0 0 1,0 1-1,0-1 0,0 0 0,0-2 0,-3 4 23,0 0 0,0 1 0,0-1 1,0 0-1,-1 1 0,1 0 0,0 0 0,0-1 0,0 1 0,1 0 1,-4 2-1,-4 3 53,1 1 1,-1 0-1,1 0 0,1 0 1,-1 1-1,1 0 0,1 1 1,-1 0-1,2 0 1,-1 0-1,1 1 0,0-1 1,1 1-1,0 0 1,1 1-1,0-1 0,-2 17 1,5-25-98,0 0 1,0-1 0,0 1-1,0-1 1,0 1 0,0 0 0,1-1-1,-1 1 1,1-1 0,-1 1-1,1-1 1,-1 1 0,1-1-1,0 0 1,0 1 0,0-1 0,0 0-1,0 1 1,0-1 0,0 0-1,0 0 1,0 0 0,0 0-1,3 1 1,0 0 16,-1-1-1,1 1 1,-1-1 0,1 0-1,0 0 1,0-1 0,-1 1-1,1-1 1,0 0-1,5 0 1,2-1 35,0 0-1,1-1 1,-1 0-1,0-1 1,0 0-1,15-7 1,5-7 83,0-1 0,-1-1 0,-1-1 0,-1-2 0,27-27 0,-40 34-66,0 0 0,-2-1 0,0 0 1,-1-1-1,0-1 0,-1 0 0,-1 0 0,-1-1 0,-1 0 0,6-21 0,-12 37-68,-1-1 0,0 0 0,0 1 0,-1-1 0,1 0 0,-1 0 0,0 0 0,0 0 0,0 1 0,0-1 0,-1 0 0,-1-7 0,1 10 0,0-1 0,-1 1 0,1-1 0,0 1 0,-1-1 0,1 1 0,-1 0 0,0 0 0,1 0 0,-1 0 0,0 0 0,1 0 0,-1 0 0,0 0 0,0 1 0,0-1 0,0 1 0,0-1 0,0 1 0,0 0 0,0 0 0,0 0 0,0 0 0,0 0 0,-3 1 0,-3 0 0,0 0 0,-1 1 0,1 0 0,0 0 0,0 1 0,1 0 0,-1 1 0,0-1 0,1 1 0,0 1 0,0 0 0,0 0 0,1 0 0,0 0 0,0 1 0,0 0 0,0 1 0,1-1 0,0 1 0,1 0 0,-1 0 0,1 1 0,-5 13 0,5-13 0,1 0 0,-1 0 0,2 1 0,-1-1 0,1 1 0,0 0 0,1 0 0,0 0 0,0 0 0,1 0 0,0 0 0,1 0 0,0 0 0,0 0 0,1-1 0,0 1 0,1 0 0,0-1 0,0 1 0,1-1 0,0 0 0,5 8 0,-4-9 1,1-1 0,0 0 0,0 0 0,1 0 0,0-1 0,0 0 0,0 0 0,0-1 0,1 0 0,0 0 0,0 0 0,14 3 0,-8-3-157,0-1 0,0-1 0,1-1 1,-1 1-1,1-2 0,24-2 0,-19-4-3773,-8-9-4842,-10-6-6759</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7.315"/>
    </inkml:context>
    <inkml:brush xml:id="br0">
      <inkml:brushProperty name="width" value="0.025" units="cm"/>
      <inkml:brushProperty name="height" value="0.025" units="cm"/>
    </inkml:brush>
  </inkml:definitions>
  <inkml:trace contextRef="#ctx0" brushRef="#br0">0 0 17521,'0'0'12459</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7.659"/>
    </inkml:context>
    <inkml:brush xml:id="br0">
      <inkml:brushProperty name="width" value="0.025" units="cm"/>
      <inkml:brushProperty name="height" value="0.025" units="cm"/>
    </inkml:brush>
  </inkml:definitions>
  <inkml:trace contextRef="#ctx0" brushRef="#br0">1 0 21204,'0'0'9961,"13"54"-11242,-4-42-2498,-3-1-1731,0-3-4451</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8.014"/>
    </inkml:context>
    <inkml:brush xml:id="br0">
      <inkml:brushProperty name="width" value="0.025" units="cm"/>
      <inkml:brushProperty name="height" value="0.025" units="cm"/>
    </inkml:brush>
  </inkml:definitions>
  <inkml:trace contextRef="#ctx0" brushRef="#br0">0 0 14253,'0'0'14446,"17"32"-18193,-9-35-3140</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8.559"/>
    </inkml:context>
    <inkml:brush xml:id="br0">
      <inkml:brushProperty name="width" value="0.025" units="cm"/>
      <inkml:brushProperty name="height" value="0.025" units="cm"/>
    </inkml:brush>
  </inkml:definitions>
  <inkml:trace contextRef="#ctx0" brushRef="#br0">0 8 17424,'0'0'5542,"2"11"-4432,4 78 968,-4 105 0,-3-97-2123,1-94 28,0 0 0,0 1-1,0-1 1,1 0 0,-1 1 0,1-1 0,0 0 0,0 0 0,0 0 0,0 1 0,1-1 0,-1 0 0,4 4 0,-4-6 0,0 0 0,0 0 0,1 0-1,-1 0 1,0 0 0,1-1 0,-1 1 0,0 0 0,1-1 0,-1 1 0,1-1 0,-1 1 0,1-1 0,0 0 0,-1 0 0,1 0 0,-1 0 0,1 0 0,-1 0 0,1 0 0,0 0-1,-1 0 1,1-1 0,-1 1 0,1-1 0,-1 1 0,1-1 0,-1 0 0,0 1 0,1-1 0,1-1 0,5-4-178,0 1 0,-1-1 0,0 0 0,0-1 0,0 0 0,-1 0 0,0 0 1,0-1-1,7-12 0,5-11-953,16-39 1,21-86 130,-18 41 972,-40 156-671,2-8 967,-9 19 533,-19 56 0,17-73-354,3 1 1,0 0 0,3 0-1,-4 58 1,10-94-428,0 0 0,-1 1 0,1-1 0,0 1 0,0-1 0,0 0 1,0 1-1,0-1 0,0 1 0,0-1 0,0 0 0,0 1 0,0-1 0,0 1 0,0-1 0,0 0 0,0 1 0,0-1 1,0 1-1,0-1 0,1 0 0,-1 1 0,0-1 0,0 0 0,0 1 0,1-1 0,-1 0 0,0 1 0,1-1 0,-1 0 1,0 1-1,0-1 0,1 0 0,-1 0 0,0 1 0,1-1 0,-1 0 0,1 0 0,-1 0 0,0 0 0,1 0 0,-1 1 1,1-1-1,-1 0 0,0 0 0,1 0 0,0-1 16,0 1 0,0-1 0,-1 0 0,1 1 0,0-1 0,-1 0 0,1 0 0,0 1 0,-1-1 0,1 0 0,-1 0 0,0 0 0,1 0 0,-1 0 0,0 1 0,1-1 0,-1 0 0,0 0 0,0 0 0,0-2 1,0-14-184,0-1 0,-2 1 0,0 0 0,-1 0 0,-1 0 0,0 0 0,-1 0 0,-1 1 0,-1 0 0,0 0 0,-1 0 0,-1 1 0,-13-18 0,8 20 265,7 20 152,7-4-219,-1 0 0,1 0 1,0 0-1,0 0 0,1 0 1,-1 0-1,0 0 0,1 0 1,0 0-1,1 3 0,0-2-219,1 0 0,-1 0 0,1 0-1,0 0 1,0-1 0,0 1 0,0-1-1,1 0 1,-1 0 0,1 0 0,0 0-1,0 0 1,0-1 0,8 4 0,-3-3-796,0 1 1,0-1 0,1-1-1,-1 0 1,1 0 0,13 0-1,16-1-9066</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4.689"/>
    </inkml:context>
    <inkml:brush xml:id="br0">
      <inkml:brushProperty name="width" value="0.025" units="cm"/>
      <inkml:brushProperty name="height" value="0.025" units="cm"/>
    </inkml:brush>
  </inkml:definitions>
  <inkml:trace contextRef="#ctx0" brushRef="#br0">81 1 21140,'0'0'9166,"-4"8"-7057,-16 40-1797,-23 60-194,39-97-126,1 0-1,1 0 0,0 0 1,0 0-1,2 0 0,-1 0 0,1 1 1,2 13-1,-2-22 10,1-1 1,0 1-1,0 0 0,0-1 0,0 1 1,0-1-1,1 0 0,-1 1 0,0-1 1,1 0-1,0 0 0,0 0 0,0 0 1,0 0-1,0 0 0,0-1 0,0 1 1,0-1-1,1 1 0,-1-1 0,0 0 1,1 0-1,-1 0 0,1 0 0,0 0 1,-1-1-1,1 1 0,0-1 0,-1 0 1,1 1-1,3-2 0,1 2-16,-1-1-1,0-1 1,1 0-1,-1 1 1,0-2 0,1 1-1,-1-1 1,0 0-1,0 0 1,0-1 0,0 0-1,7-4 1,29-33-4331,-6-4-7937,-16 14-2158</inkml:trace>
  <inkml:trace contextRef="#ctx0" brushRef="#br0" timeOffset="1">265 149 8776,'0'0'15727,"-41"72"-12236,29-41-1312,2 1-418,2-1-928,4-3-833,4-2 0,0-4 0,6-8-1634,7-7-3907,4-7-5157</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8.916"/>
    </inkml:context>
    <inkml:brush xml:id="br0">
      <inkml:brushProperty name="width" value="0.025" units="cm"/>
      <inkml:brushProperty name="height" value="0.025" units="cm"/>
    </inkml:brush>
  </inkml:definitions>
  <inkml:trace contextRef="#ctx0" brushRef="#br0">134 42 5477,'-9'6'10592,"-3"2"-9472,0 1 1,0 0 0,1 1 0,0 0-1,-12 17 1,17-21-802,2 0-1,-1 1 1,1 0-1,0 0 1,1 0-1,-1 1 1,1-1-1,1 1 1,0 0-1,0-1 1,0 1-1,1 0 1,-1 11-1,2-17-279,1 0-1,-1-1 1,0 1-1,1 0 1,-1-1-1,1 1 1,-1 0-1,1-1 1,0 1-1,-1-1 1,1 1-1,0-1 0,0 1 1,0-1-1,0 0 1,0 1-1,1-1 1,-1 0-1,0 0 1,1 0-1,-1 0 1,1 0-1,-1 0 0,1 0 1,-1-1-1,1 1 1,-1 0-1,1-1 1,0 1-1,-1-1 1,1 0-1,0 1 1,0-1-1,-1 0 1,1 0-1,0 0 0,-1-1 1,1 1-1,0 0 1,2-1-1,2 0 227,1 0-1,-1 0 0,0 0 1,0-1-1,0 0 0,0 0 0,0-1 1,0 0-1,0 0 0,5-4 1,-3 0-214,0-1 1,0 0-1,-1 0 1,0-1-1,-1 0 1,0 0-1,-1-1 1,1 0-1,-2 0 1,0 0-1,0 0 1,0 0-1,-1-1 1,-1 0-1,0 0 1,-1 1-1,0-1 1,0 0-1,-2-19 1,1 29-130,0 0 0,0 0 0,1 0 0,-2 0 0,1-1 0,0 1 0,0 0 0,0 0 0,0 0 0,-1 0 0,1 0 0,0 0 0,-1 0 0,1 0 0,-1-1-1,1 1 1,-1 1 0,0-1 0,1 0 0,-1 0 0,0 0 0,0 0 0,0 0 0,0 1 0,1-1 0,-1 0 0,0 1 0,0-1 0,0 1 0,-1-1 0,1 1 0,0-1 0,0 1 0,0 0 0,0-1 0,0 1 0,0 0 0,0 0 0,-1 0 0,1 0 0,0 0 0,0 0 0,0 0 0,0 1 0,0-1-1,-1 0 1,1 0 0,-1 2 0,0-2-82,1 1 0,-1 0 0,1 0-1,0 0 1,-1 0 0,1 0 0,0 0-1,0 0 1,-1 0 0,1 0-1,0 1 1,0-1 0,1 0 0,-1 1-1,0-1 1,0 1 0,1-1 0,-1 1-1,0-1 1,1 1 0,0 0 0,-1-1-1,1 1 1,0-1 0,0 1-1,0 0 1,0-1 0,0 1 0,0 0-1,1-1 1,-1 1 0,0 0 0,1-1-1,1 4 1,-2-5-209,1 1-1,0 0 0,0 0 1,-1-1-1,1 1 1,0 0-1,0-1 1,0 1-1,0-1 1,0 1-1,0-1 0,0 1 1,0-1-1,0 0 1,0 1-1,0-1 1,0 0-1,0 0 1,0 0-1,0 0 1,0 0-1,0 0 0,0 0 1,2-1-1,2 1-1244,22 0-9009</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9.259"/>
    </inkml:context>
    <inkml:brush xml:id="br0">
      <inkml:brushProperty name="width" value="0.025" units="cm"/>
      <inkml:brushProperty name="height" value="0.025" units="cm"/>
    </inkml:brush>
  </inkml:definitions>
  <inkml:trace contextRef="#ctx0" brushRef="#br0">119 1 18738,'0'0'2210,"-6"10"-481,-11 19-605,2 2 0,1-1 0,1 1 0,2 1 0,1 0 0,-11 65 0,16-60-848,-1 61-1,5-95-269,1 0-1,0 0 1,0 0 0,1 0-1,-1-1 1,0 1 0,1 0-1,0 0 1,0 0 0,0-1-1,0 1 1,0-1-1,0 1 1,1 0 0,-1-1-1,1 0 1,-1 1 0,1-1-1,0 0 1,0 0 0,0 0-1,0 0 1,1 0 0,-1-1-1,0 1 1,4 1-1,-2-2 23,0 0 0,-1 0 0,1-1 0,0 1 0,-1-1-1,1 0 1,0 0 0,0 0 0,-1-1 0,1 0 0,0 1-1,-1-1 1,1 0 0,0 0 0,-1-1 0,0 1-1,1-1 1,-1 0 0,0 0 0,3-2 0,14-10 68,-2-2 0,21-20-1,17-15 274,-56 51-366,0 0-1,0-1 0,1 1 0,-1 0 0,0 0 0,0 0 0,1-1 0,-1 1 1,0 0-1,0 0 0,1 0 0,-1 0 0,0 0 0,1 0 0,-1 0 0,0-1 1,0 1-1,1 0 0,-1 0 0,0 0 0,1 0 0,-1 0 0,0 0 1,1 1-1,-1-1 0,0 0 0,0 0 0,1 0 0,-1 0 0,0 0 0,1 0 1,-1 0-1,0 1 0,0-1 0,1 0 0,-1 0 0,0 0 0,0 1 0,0-1 1,1 0-1,-1 0 0,0 1 0,0-1 0,0 0 0,1 0 0,-1 1 0,0-1 1,0 0-1,0 1 0,5 25 86,-7 31-5,-2-32-1,2-20-141,1 0 1,0 0 0,1 1-1,-1-1 1,1 0 0,0 1-1,0-1 1,1 1 0,1 6-1,-2-12-250,0 0 1,1 1-1,-1-1 0,0 0 0,1 0 0,-1 0 0,0 0 1,1 0-1,-1 0 0,0 0 0,1 0 0,-1-1 1,1 1-1,-1 0 0,0 0 0,1 0 0,-1 0 0,0 0 1,1-1-1,-1 1 0,0 0 0,0 0 0,1 0 1,-1-1-1,0 1 0,0 0 0,1 0 0,-1-1 1,0 1-1,0 0 0,0-1 0,1 0 0,9-17-12092</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9.819"/>
    </inkml:context>
    <inkml:brush xml:id="br0">
      <inkml:brushProperty name="width" value="0.025" units="cm"/>
      <inkml:brushProperty name="height" value="0.025" units="cm"/>
    </inkml:brush>
  </inkml:definitions>
  <inkml:trace contextRef="#ctx0" brushRef="#br0">0 104 19090,'0'0'9572,"2"8"-8120,-2-6-1375,0 1 1,0-1-1,1 0 1,-1 0-1,1 0 1,0 0-1,0 0 1,0 0-1,0 0 1,0 0-1,0 0 0,0 0 1,1 0-1,-1 0 1,0-1-1,1 1 1,0-1-1,-1 1 1,1-1-1,2 2 1,0-2-14,-1 0 0,1 0 0,-1 0 0,1 0 0,0-1 1,0 1-1,-1-1 0,1 0 0,0 0 0,0 0 0,-1-1 0,1 1 1,0-1-1,-1 0 0,6-2 0,-4 1-64,0 0 0,0 0 0,0-1 0,0 0 0,0 1 0,0-2 0,-1 1 0,1-1 0,-1 1 0,0-1 0,0-1 0,-1 1 0,1 0 0,-1-1 0,0 0 0,0 1 0,0-1 0,-1 0 0,0-1 0,0 1 0,0 0 0,-1-1 0,1 1 0,-1-1 0,0-10 0,-1 15 0,0 0 0,0 1 0,0-1 0,0 1 0,0-1 0,0 0 0,0 1 0,0-1 0,0 1 0,-1-1 0,1 0 0,0 1 0,-1-1 0,1 1 0,0-1 0,-1 1 0,1-1 0,0 1 0,-1-1 0,1 1 0,-1-1 0,1 1 0,-1 0 0,1-1 0,-1 1 0,1 0 0,-1-1 0,0 1 0,1 0 0,-1 0 0,1 0 0,-1-1 0,0 1 0,1 0 0,-1 0 0,1 0 0,-1 0 0,0 0 0,1 0 0,-1 0 0,0 0 0,1 0 0,-1 1 0,1-1 0,-1 0 0,-1 1 0,-28 13 0,19-4 0,0 0 0,1 0 0,1 1 0,-1 1 0,2-1 0,-1 1 0,2 1 0,0 0 0,0 0 0,1 0 0,1 1 0,-5 19 0,9-32 0,1 0 0,0 1 0,0-1 0,0 0 0,0 0 0,0 1 0,1-1 0,-1 0 0,0 0 0,1 1 0,-1-1 0,0 0 0,1 0 0,0 0 0,-1 0 0,1 0 0,0 1 0,-1-1 0,1 0 0,0-1 0,0 1 0,0 0 0,0 0 0,0 0 0,0 0 0,0-1 0,0 1 0,0 0 0,0-1 0,0 1 0,1-1 0,-1 1 0,0-1 0,0 0 0,0 0 0,1 1 0,-1-1 0,0 0 0,0 0 0,1 0 0,-1 0 0,0 0 0,1-1 0,1 1 0,9-1 0,0 0 0,0-1 0,17-4 0,-1-3 0,42-18 0,-53 19 0,0 1 0,1 1 0,0 0 0,0 1 0,0 1 0,0 1 0,22-2 0,-39 5 0,-1 1 0,1-1 0,-1 0 0,1 1 0,0-1 0,-1 0 0,1 1 0,-1-1 0,1 0 0,-1 1 0,1-1 0,-1 1 0,1-1 0,-1 1 0,0 0 0,1-1 0,-1 1 0,0-1 0,1 1 0,-1 0 0,0-1 0,0 1 0,0 0 0,1-1 0,-1 1 0,0 0 0,0-1 0,0 1 0,0 0 0,0-1 0,0 1 0,0 0 0,-1 0 0,-1 7 0,0-17 0,-2-40 0,2 36 0,0 1 0,1-1 0,0 1 0,2-1 0,-1 1 0,4-19 0,-3 29 6,-1 1 0,1 0 0,0 0 0,0 0 0,-1 1 0,1-1 0,0 0 0,0 0 0,0 0 0,0 1 0,0-1 0,0 0 0,0 1 0,0-1 1,0 1-1,1-1 0,-1 1 0,0-1 0,0 1 0,0 0 0,1 0 0,-1 0 0,0 0 0,2 0 0,39 0-275,-28 0-275,28 0-3892,5 0-5168</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6.223"/>
    </inkml:context>
    <inkml:brush xml:id="br0">
      <inkml:brushProperty name="width" value="0.025" units="cm"/>
      <inkml:brushProperty name="height" value="0.025" units="cm"/>
    </inkml:brush>
  </inkml:definitions>
  <inkml:trace contextRef="#ctx0" brushRef="#br0">141 49 19667,'0'0'4212,"9"-7"-1682,1 0-1786,-6 5-468,0-1 1,0 1-1,0-1 0,-1 0 1,1 0-1,-1-1 0,0 1 1,0 0-1,3-6 0,-35 25 1587,21-8-1896,1 1 0,0 0 0,0 0-1,1 1 1,0 0 0,1 0-1,0 1 1,-5 17 0,7-21-91,1 0 0,0 1 1,1-1-1,0 0 0,0 1 0,1-1 0,-1 1 0,2-1 1,-1 1-1,1-1 0,0 1 0,0-1 0,1 0 0,4 10 1,-4-13 87,1 1 0,0-1 1,1 0-1,-1-1 0,1 1 0,0 0 1,0-1-1,0 0 0,0 0 1,0 0-1,1-1 0,-1 1 1,1-1-1,0 0 0,-1 0 0,1-1 1,7 2-1,-6-1 35,1-1 0,-1 2 0,0-1 1,0 1-1,-1 0 0,1 0 0,-1 1 0,1-1 0,7 8 0,-12-9 0,0-1 0,0 0 0,0 0 0,0 1 0,0-1 0,-1 0 0,1 1 0,-1-1 0,1 1 0,-1-1 0,1 1 0,-1-1 0,0 1 0,0-1 0,0 1 0,0 0 0,0-1 0,0 1 0,0-1 0,0 1 0,0-1 0,-1 1 0,1-1 0,-1 1 0,1-1 0,-1 1 0,0-1 0,1 0 0,-1 1 0,0-1 0,0 0 0,0 0 0,0 1 0,0-1 0,0 0 0,0 0 0,-1 0 0,1 0 0,-2 0 0,-5 6 257,-1-1 0,0 0-1,0-1 1,-12 5 0,0-1 275,0-1 1,-25 6-1,38-12-458,0 0-1,-1 0 1,1-1-1,-1 0 1,1-1 0,-1 0-1,0 0 1,-13-3-1,21 3-128,0-1 0,1 1-1,-1-1 1,0 1-1,1-1 1,-1 1 0,0-1-1,1 0 1,-1 0-1,1 1 1,-1-1 0,1 0-1,0 0 1,-1 1-1,1-1 1,0 0 0,-1 0-1,1 0 1,0 0-1,0 1 1,0-1-1,0 0 1,0 0 0,0 0-1,0 0 1,0 0-1,0 0 1,0 0 0,0 1-1,0-1 1,1 0-1,-1 0 1,0 0 0,1 0-1,12-32-3083,50-59-8203,-56 82 9794,44-54-11557</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6.580"/>
    </inkml:context>
    <inkml:brush xml:id="br0">
      <inkml:brushProperty name="width" value="0.025" units="cm"/>
      <inkml:brushProperty name="height" value="0.025" units="cm"/>
    </inkml:brush>
  </inkml:definitions>
  <inkml:trace contextRef="#ctx0" brushRef="#br0">79 1 20179,'0'0'6038,"-1"10"-4917,-9 91 1331,-12 187 504,22-269-2943,3 53 0,-3-67-13,1-1-1,0 1 1,1 0 0,-1 0-1,1-1 1,-1 1-1,1-1 1,1 1 0,-1-1-1,1 0 1,0 0-1,3 4 1,-6-7-12,0-1 0,1 1 0,-1-1 0,0 1 0,1-1 0,-1 1 0,1-1 0,-1 0 0,1 1 0,-1-1 0,1 0 0,-1 1 0,1-1 1,-1 0-1,1 1 0,-1-1 0,1 0 0,-1 0 0,1 0 0,0 1 0,-1-1 0,1 0 0,-1 0 0,1 0 0,0 0 0,-1 0 0,2 0 0,1-15-759,-11-24-680,-26-26 290,24 50 1083,2 0 0,0-1 1,1 0-1,0 0 0,-5-22 0,78 59-339,-2-10-2844,2-9-4331,-14-2-3250</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7.046"/>
    </inkml:context>
    <inkml:brush xml:id="br0">
      <inkml:brushProperty name="width" value="0.025" units="cm"/>
      <inkml:brushProperty name="height" value="0.025" units="cm"/>
    </inkml:brush>
  </inkml:definitions>
  <inkml:trace contextRef="#ctx0" brushRef="#br0">195 1 15118,'0'0'3609,"-13"4"-235,-4 2-2544,0 1 1,0 1-1,0 1 1,-19 13-1,30-18-642,0 0-1,0 0 1,1 1-1,-1 0 1,1 0 0,0 0-1,0 1 1,1 0-1,-1 0 1,1 0-1,1 0 1,-1 0-1,1 1 1,0 0-1,0 0 1,-1 9-1,3-15-184,1-1-1,0 1 1,0 0-1,0-1 1,0 1-1,0 0 1,0-1-1,0 1 1,0 0-1,1 0 1,-1-1-1,0 1 1,0 0-1,1-1 1,-1 1-1,0-1 1,0 1-1,1 0 1,-1-1-1,1 1 1,-1-1-1,1 1 1,-1-1-1,1 1 1,-1-1-1,1 1 1,-1-1-1,1 0 1,-1 1-1,2-1 1,26 4 159,-19-5-96,0-1 1,-1 0-1,1 0 0,12-5 0,2-5-216,-2 0-1,1-2 1,-2-1-1,24-21 0,-10 8-1146,-34 28 1285,1 0 0,-1 0-1,0-1 1,0 1-1,0 0 1,1 0-1,-1 0 1,0 0-1,0 0 1,0-1 0,1 1-1,-1 0 1,0 0-1,0 0 1,1 0-1,-1 0 1,0 0-1,0 0 1,0 0-1,1 0 1,-1 0 0,0 0-1,0 0 1,1 0-1,-1 0 1,0 0-1,0 0 1,1 0-1,-1 0 1,0 0-1,0 1 1,1-1 0,-1 0-1,0 0 1,0 0-1,0 0 1,1 0-1,-1 1 1,0-1-1,0 0 1,0 0 0,0 0-1,1 1 1,-1-1-1,4 17 197,-4 30 1070,0-36-930,0-9-292,0 0 1,0 0-1,0 0 1,1 0-1,-1 0 1,1 0-1,-1 0 1,1 0-1,0 0 1,-1 0-1,1 0 1,0 0-1,0-1 1,1 1-1,-1 0 1,0-1-1,1 1 1,-1 0-1,0-1 1,1 0-1,0 1 1,2 1-1,0-1 90,1 0 0,-1 0 0,1 0 0,0-1-1,0 1 1,0-1 0,0 0 0,0-1 0,6 1-1,10-1 289,-1-1-1,1 0 1,32-8-1,9-6-671,103-40 1,-158 53 191,-8 36 17,1-33 58,0 0-1,0 0 1,0 0-1,0-1 1,0 1-1,0 0 1,0 0-1,0 0 1,0-1-1,0 1 1,0 0-1,0 0 1,1 0-1,-1-1 1,0 1-1,1 0 1,-1 0-1,0-1 1,1 1-1,-1 0 1,1-1 0,-1 1-1,1 0 1,-1-1-1,1 1 1,0-1-1,-1 1 1,1-1-1,0 1 1,-1-1-1,1 0 1,0 1-1,0-1 1,-1 0-1,1 1 1,1-1-1,2 0-70,0 0 0,-1 0 0,1 0 0,-1-1-1,1 1 1,-1-1 0,1 0 0,-1 0 0,5-2 0,10-6-1508,0 1 0,24-17 0,11-15-8350,-30 21 3033</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7.436"/>
    </inkml:context>
    <inkml:brush xml:id="br0">
      <inkml:brushProperty name="width" value="0.025" units="cm"/>
      <inkml:brushProperty name="height" value="0.025" units="cm"/>
    </inkml:brush>
  </inkml:definitions>
  <inkml:trace contextRef="#ctx0" brushRef="#br0">93 263 11499,'0'0'7415,"-4"4"-7821,0 0 176,-49 51 2722,50-51-2038,-1 0 1,1 0 0,0 0 0,0 1-1,1-1 1,-1 1 0,1 0-1,0 0 1,0-1 0,1 1 0,-1 1-1,0 5 1,2-10-418,0-1 0,0 0 0,1 0 0,-1 1 0,0-1 0,0 0 0,0 0 0,1 1 0,-1-1 0,0 0 0,0 0-1,0 0 1,1 0 0,-1 1 0,0-1 0,0 0 0,1 0 0,-1 0 0,0 0 0,1 0 0,-1 0 0,0 0 0,0 0 0,1 0 0,-1 0-1,0 0 1,1 0 0,-1 0 0,0 0 0,0 0 0,1 0 0,-1 0 0,0 0 0,1 0 0,-1 0 0,0 0 0,0-1 0,1 1 0,-1 0 0,0 0-1,0 0 1,1 0 0,-1-1 0,0 1 0,15-8 629,-2-3-476,0-1 0,-1 0 0,-1 0 0,0-1 0,0-1 0,-2 0 0,1 0 0,9-23 0,52-135 1625,-48 108-1582,-17 53-233,-3 17 0,-5 19 0,-18 48 0,13-51 0,1 1 0,0 0 0,2 0 0,-2 41 0,6-62-29,0 0 0,0 1 0,0-1 0,1 0 0,-1 0 1,1 1-1,0-1 0,-1 0 0,1 0 0,0 1 0,0-1 0,1 0 0,-1 0 0,0 0 0,1-1 0,-1 1 0,1 0 1,-1 0-1,1-1 0,0 1 0,0-1 0,0 0 0,0 1 0,0-1 0,0 0 0,0 0 0,0 0 0,0 0 0,4 0 1,0 1-365,1-1 0,0 0 1,-1 0-1,1-1 0,0 1 1,-1-1-1,1-1 0,0 1 1,10-3-1,23-12-7049</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0.345"/>
    </inkml:context>
    <inkml:brush xml:id="br0">
      <inkml:brushProperty name="width" value="0.025" units="cm"/>
      <inkml:brushProperty name="height" value="0.025" units="cm"/>
    </inkml:brush>
  </inkml:definitions>
  <inkml:trace contextRef="#ctx0" brushRef="#br0">1 1 24055,'0'0'2370,"20"62"-801,-16-28-512,2 5-768,2 1-225,-2-2-256,0-2-1602,-3-7-2114,-3-6-1441,0-10-1890</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0.777"/>
    </inkml:context>
    <inkml:brush xml:id="br0">
      <inkml:brushProperty name="width" value="0.025" units="cm"/>
      <inkml:brushProperty name="height" value="0.025" units="cm"/>
    </inkml:brush>
  </inkml:definitions>
  <inkml:trace contextRef="#ctx0" brushRef="#br0">0 149 12716,'1'-9'4095,"0"2"-3537,1 1 1,0-1-1,0 1 1,0 0-1,1-1 1,0 1-1,0 0 1,1 1-1,-1-1 1,1 1-1,1-1 1,-1 1-1,1 0 1,0 1-1,0-1 1,0 1-1,0 0 1,1 0-1,0 1 1,10-6-1,-7 5-297,0 0 0,1 1-1,-1 0 1,1 0 0,-1 1 0,1 0-1,0 1 1,0 0 0,-1 0 0,1 1-1,0 0 1,0 1 0,16 3 0,-21-3-264,-1 1 0,1-1 0,-1 1 0,0-1 0,1 1 0,-1 1 0,0-1 0,0 0 1,0 1-1,0 0 0,-1 0 0,1 0 0,-1 0 0,0 1 0,0-1 0,0 1 0,0 0 0,0 0 1,-1 0-1,0 0 0,0 1 0,0-1 0,0 0 0,-1 1 0,0-1 0,0 1 0,0 0 0,0-1 0,-1 1 1,0 4-1,0 0 34,-1 0 0,0-1 0,-1 0 1,0 1-1,-1-1 0,1 0 0,-1 0 0,-1 0 1,0-1-1,0 1 0,0-1 0,-1 0 1,0 0-1,-1 0 0,-8 8 0,7-6 105,7-9-142,0 1-1,-1-1 1,1 0-1,0 0 1,0 1-1,-1-1 1,1 0-1,0 1 1,0-1-1,0 0 1,0 1-1,-1-1 1,1 0 0,0 1-1,0-1 1,0 1-1,0-1 1,0 0-1,0 1 1,0-1-1,0 0 1,0 1-1,0-1 1,0 1-1,0-1 1,0 0 0,1 1-1,-1-1 1,0 0-1,0 1 1,0-1-1,0 0 1,1 1-1,14 7-509,34 0-1039,-28-6 558,-11 1 518,-1 0 0,0 0 0,1 1 0,-2 0 0,1 1 0,9 5 0,-17-9 483,1 0 0,0 0-1,-1 0 1,1 0-1,-1 0 1,1 0-1,-1 0 1,0 0-1,0 1 1,1-1-1,-1 0 1,0 1 0,0-1-1,0 1 1,0 0-1,0-1 1,-1 1-1,1-1 1,0 1-1,-1 0 1,1 0 0,-1-1-1,0 1 1,0 0-1,1 0 1,-1 0-1,0-1 1,-1 1-1,1 0 1,0 0-1,0 0 1,-1-1 0,1 1-1,-1 0 1,1 0-1,-1-1 1,0 1-1,0 0 1,0-1-1,0 1 1,-1 1-1,-3 1 303,0 1-1,-1-1 0,1 0 0,-1-1 0,0 1 1,0-1-1,0 0 0,-1 0 0,1-1 0,-1 0 0,-12 2 1,-78 11 2555,79-14-2861,-66 4 0,80-5 0,-1 0 0,0 0 0,1-1 0,-1 1 0,0-1 0,1 0 0,-1-1 0,1 1 0,-1-1 0,1 0 0,0 0 0,0 0 0,0-1 0,-5-2 0,9 4-62,-1 0 0,0 1 0,0-1 1,0 0-1,1 0 0,-1 0 0,0 0 0,1 0 0,-1 0 0,1 0 1,-1 0-1,1 0 0,-1 0 0,1 0 0,0 0 0,0 0 0,-1 0 0,1 0 1,0-1-1,0 1 0,0 0 0,0 0 0,0 0 0,0 0 0,1-2 1,0 1-251,0 0 0,0 0 0,1 0 0,-1 0 0,1 0 0,-1 1 0,1-1 0,-1 1 0,1-1 1,0 1-1,0 0 0,2-2 0,8-3-2394,0 0 0,1 1-1,17-6 1,-24 10 1417,33-11-11491</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1.152"/>
    </inkml:context>
    <inkml:brush xml:id="br0">
      <inkml:brushProperty name="width" value="0.025" units="cm"/>
      <inkml:brushProperty name="height" value="0.025" units="cm"/>
    </inkml:brush>
  </inkml:definitions>
  <inkml:trace contextRef="#ctx0" brushRef="#br0">0 124 12460,'0'0'11242,"10"0"-7595,4 0-3070,0-1 1,0 0 0,0-1-1,0 0 1,15-6-1,-26 7-514,1 1 0,-1-1 0,0-1 0,1 1 0,-1 0 0,0-1 0,0 0 0,0 1 0,0-1 0,0 0 0,0-1 0,0 1 0,-1 0 0,1-1 0,-1 0 0,0 1 0,0-1 0,0 0 0,0 0 0,0 0 0,-1-1 0,1 1 0,-1 0 0,0 0 0,0-1 0,0 1 0,0-1 0,-1 1 0,1-1 0,-1-3 0,0 6-63,0 0 0,0-1 0,-1 1 0,1 0 0,0 0 0,-1 0 0,1 0 0,0 0 0,-1 0 0,1 0 0,-1 0 0,0 0 0,1 0 0,-1 0 0,0 0 0,0 0 0,1 0 0,-1 0 0,0 1 0,0-1 0,0 0 0,0 1 0,0-1 0,-2 0 0,0 0 0,0 0 0,0 0 0,0 0 0,0 1 0,0-1 0,-1 1 0,1 0 0,0 0 0,-4 1 0,1-1 0,1 1 0,-1 0 0,1 0 0,-1 0 0,1 1 0,0 0 0,-1 0 0,1 0 0,0 1 0,-7 5 0,7-3 0,0 0 0,0 0 0,0 1 0,1 0 0,0 0 0,0 0 0,1 0 0,0 0 0,0 1 0,0 0 0,1 0 0,0-1 0,0 1 0,1 1 0,-1-1 0,2 0 0,-1 11 0,1-17-24,0 0 0,0 1 0,1-1 0,-1 0 0,0 1 0,1-1 0,-1 0 0,1 0 0,-1 0 0,1 1 0,-1-1 0,1 0 0,0 0 0,0 0 0,0 0 0,-1 0 0,1 0 0,0 0 0,0 0 0,0-1 0,0 1 0,1 0-1,-1 0 1,2 0 0,1 1-176,1-1-1,-1 1 0,1-1 1,-1 0-1,1-1 0,-1 1 1,8 0-1,-1-1-520,-1-1-1,1 0 1,-1 0 0,1-1 0,-1 0-1,14-5 1,12-14-7020,-2-4-4745</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5.014"/>
    </inkml:context>
    <inkml:brush xml:id="br0">
      <inkml:brushProperty name="width" value="0.025" units="cm"/>
      <inkml:brushProperty name="height" value="0.025" units="cm"/>
    </inkml:brush>
  </inkml:definitions>
  <inkml:trace contextRef="#ctx0" brushRef="#br0">257 1 17168,'0'0'15599,"-63"48"-15599,31-13 0,1 6 0,2 4 0,2 0 0,4-3 0,5-3 0,5-7 0,4-7 0,1-6 0,4-7 0,4-8-1634,16-21-15758</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1.496"/>
    </inkml:context>
    <inkml:brush xml:id="br0">
      <inkml:brushProperty name="width" value="0.025" units="cm"/>
      <inkml:brushProperty name="height" value="0.025" units="cm"/>
    </inkml:brush>
  </inkml:definitions>
  <inkml:trace contextRef="#ctx0" brushRef="#br0">117 0 14894,'0'0'6417,"-9"4"-2846,5-2-3347,-55 32 3575,55-32-3665,1 0 0,-1 1 0,1 0 1,0-1-1,0 1 0,0 0 0,0 1 1,1-1-1,-1 0 0,1 1 0,0 0 1,0-1-1,0 1 0,1 0 0,-1 0 1,0 4-1,2-7-141,0 0 1,1-1-1,-1 1 0,1-1 0,-1 1 1,1-1-1,-1 0 0,1 1 1,-1-1-1,1 1 0,-1-1 1,1 0-1,-1 0 0,1 1 1,0-1-1,-1 0 0,1 0 1,-1 0-1,1 1 0,0-1 1,-1 0-1,1 0 0,0 0 1,-1 0-1,1 0 0,0 0 1,1-1-1,26 1-95,-22 0-26,124-7-7628,-130 7 7787,1 0 0,0 0 0,0 1 1,0-1-1,-1 0 0,1 0 0,0 0 0,-1 1 1,1-1-1,0 0 0,0 1 0,-1-1 1,1 0-1,-1 1 0,1-1 0,0 1 0,-1-1 1,1 1-1,-1 0 0,1-1 0,-1 1 0,1-1 1,-1 1-1,0 0 0,1-1 0,-1 1 1,0 0-1,1 0 0,-1-1 0,0 1 0,0 0 1,0 0-1,0-1 0,0 1 0,1 0 0,-1 0 1,-1 0-1,1-1 0,0 1 0,0 0 1,0 0-1,0-1 0,-1 1 0,1 0 0,0 0 1,0-1-1,-1 1 0,1 0 0,-1-1 0,0 2 1,-21 36 2572,12-27-1823,-1 0 1,-1 0 0,-19 13 0,26-21-561,-1 1 0,1-1 0,-1 0-1,0 0 1,1 0 0,-1-1 0,-1 0 0,1 0 0,0-1 0,-13 2 0,19-3-257,-1 0 0,1 0 1,0 0-1,0 0 0,-1 0 0,1 0 1,0 0-1,0 0 0,-1 0 0,1 0 1,0 0-1,0 0 0,-1 0 0,1-1 1,0 1-1,0 0 0,-1 0 0,1 0 0,0 0 1,0 0-1,-1-1 0,1 1 0,0 0 1,0 0-1,0 0 0,-1-1 0,1 1 1,0 0-1,0 0 0,0 0 0,0-1 1,0 1-1,0 0 0,0-1 0,-1 1 0,1 0 1,0 0-1,0-1 0,0 1 0,0 0 1,5-14-3588,14-10-5429,1 10 259</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1.897"/>
    </inkml:context>
    <inkml:brush xml:id="br0">
      <inkml:brushProperty name="width" value="0.025" units="cm"/>
      <inkml:brushProperty name="height" value="0.025" units="cm"/>
    </inkml:brush>
  </inkml:definitions>
  <inkml:trace contextRef="#ctx0" brushRef="#br0">90 359 16271,'0'0'6471,"-9"3"-5628,5-1-644,-1 0-1,0 0 1,0 1-1,1 0 1,-1 0 0,1 0-1,0 0 1,0 0 0,0 1-1,0 0 1,1-1-1,0 2 1,-1-1 0,1 0-1,1 1 1,-1-1 0,1 1-1,-1 0 1,1-1-1,1 1 1,-1 0 0,1 1-1,0-1 1,0 0 0,0 0-1,1 0 1,0 1-1,1 9 1,-1-13-148,1-1-1,0 1 1,0 0-1,-1-1 1,1 0-1,0 1 1,1-1-1,-1 0 1,0 1-1,0-1 1,1 0-1,-1 0 1,0 0-1,1 0 1,-1 0-1,1 0 1,-1-1-1,1 1 1,0 0-1,-1-1 1,1 1-1,0-1 1,-1 0-1,1 1 1,0-1-1,0 0 1,-1 0-1,4 0 1,3 0 68,1 0 0,0 0 0,-1-1 1,15-2-1,-13 0-109,-1-1 1,1 0 0,-1-1-1,0 1 1,0-2-1,-1 1 1,0-1 0,0-1-1,0 1 1,-1-1-1,9-11 1,-2 2-105,-1 0 0,-1-2 1,0 1-1,13-30 0,-16 28 118,-2-1 1,0 0-1,-1 0 1,-1-1-1,-1 0 0,2-23 1,-5 35 21,-1 0 1,0 0 0,-1-1 0,0 1-1,0 0 1,-1 0 0,-4-12 0,5 17-14,-1 0 1,0-1 0,0 1 0,-1 0 0,1 0-1,-1 0 1,0 0 0,0 0 0,0 1 0,-1 0-1,1-1 1,-1 1 0,1 0 0,-9-4 0,9 5-24,-1 0 0,1 1 0,-1-1 0,1 1 0,-1 0 0,0 0 0,1 0 0,-1 1 0,0-1 0,0 1 0,0 0 0,1 0 0,-1 0 0,0 0 0,0 1 0,0-1 0,1 1 0,-7 2 0,5 0 0,0-1 0,-1 1 0,1 0 0,0 1 0,1-1 0,-1 1 0,1 0-1,-1 0 1,1 0 0,0 1 0,-4 6 0,4-5-6,-1 1 0,1 0 1,0 0-1,1 0 0,-1 1 0,1-1 0,1 1 0,0 0 1,0 0-1,0 0 0,1 0 0,0 0 0,1 0 0,-1 0 1,2 0-1,-1 0 0,4 15 0,-3-19 8,1 1-1,0-1 1,1 0-1,-1 0 1,0 0 0,1 0-1,0 0 1,0 0-1,0-1 1,1 0-1,-1 1 1,1-1-1,6 4 1,4 1-224,0-1-1,27 10 1,-33-14 68,0-1 0,-1 1 1,1 0-1,-1 1 0,1 0 0,-1 0 1,0 0-1,-1 1 0,1 0 0,-1 1 1,0-1-1,0 1 0,5 7 0,-9-9 183,-1 0-1,1 1 0,-1-1 0,0 0 1,0 0-1,-1 1 0,1-1 0,-1 0 1,0 1-1,0-1 0,0 1 0,-1-1 1,0 0-1,1 1 0,-2-1 0,1 0 0,0 0 1,-1 0-1,0 0 0,0 0 0,-2 4 1,-32 47-1105,12-27-3904</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3.042"/>
    </inkml:context>
    <inkml:brush xml:id="br0">
      <inkml:brushProperty name="width" value="0.025" units="cm"/>
      <inkml:brushProperty name="height" value="0.025" units="cm"/>
    </inkml:brush>
  </inkml:definitions>
  <inkml:trace contextRef="#ctx0" brushRef="#br0">113 399 1249,'0'0'21311,"-4"-10"-17692,-15-28-645,19 37-2927,0 0 0,-1 0 0,1 0 1,-1 0-1,0 0 0,1 0 0,-1 0 0,0 0 0,1 1 0,-1-1 1,0 0-1,0 0 0,0 1 0,0-1 0,0 1 0,0-1 0,0 1 1,0-1-1,0 1 0,0-1 0,0 1 0,0 0 0,0 0 0,0-1 1,0 1-1,0 0 0,0 0 0,-1 0 0,1 0 0,0 1 0,0-1 1,0 0-1,0 0 0,0 1 0,0-1 0,0 0 0,0 1 0,0-1 1,0 1-1,0-1 0,0 1 0,0 0 0,0-1 0,1 1 1,-1 0-1,0 0 0,0 0 0,1-1 0,-1 1 0,0 0 0,0 1 1,-4 5 184,0-1 1,0 1-1,0 0 1,-5 13-1,8-16-232,0 1 0,0 0 0,0 0 0,0 1 0,1-1 0,0 0 0,0 0 0,1 1 0,0-1 0,0 8 0,0-11 0,0 0 0,1 0 0,-1-1 0,1 1 0,0 0 0,-1 0 0,1-1 0,0 1 0,0-1 0,0 1 0,0-1 0,0 1 0,1-1 0,-1 1 0,0-1 0,1 0 0,-1 0 0,1 1 0,-1-1 0,1 0 0,-1-1 0,1 1 0,0 0 0,-1 0 0,1-1 0,0 1 0,0-1 0,0 1 0,-1-1 0,1 0 0,4 0 0,0 1 0,-1-1 0,1 0 0,0-1 0,0 1 0,-1-1 0,1 0 0,0-1 0,-1 1 0,1-1 0,-1 0 0,0-1 0,1 1 0,-1-1 0,0 0 0,-1 0 0,1-1 0,0 1 0,-1-1 0,0 0 0,0 0 0,5-7 0,0-1 0,-1-1 0,0 1 0,-1-2 0,-1 1 0,0-1 0,0 1 0,4-21 0,-25 75 0,9-30 0,2 0 0,0 0 0,0 1 0,1-1 0,0 1 0,1-1 0,0 1 0,1 0 0,0 23 0,2-34 0,-1 0 0,0 0 0,1 0 0,-1 0 0,1 0 0,0 0 0,-1 0 0,1 0 0,0-1 0,-1 1 0,1 0 0,0 0 0,0-1 0,0 1 0,0-1 0,-1 1 0,1 0 0,0-1 0,0 0 0,0 1 0,0-1 0,0 0 0,1 1 0,-1-1 0,0 0 0,0 0 0,0 0 0,0 0 0,0 0 0,0 0 0,0 0 0,0 0 0,0 0 0,0-1 0,1 1 0,3-1 0,1 0 0,-1 0 0,0 0 0,-1-1 0,1 0 0,8-4 0,-1-2 0,-1 0 0,0-1 0,-1-1 0,0 0 0,-1 0 0,1-1 0,-2 0 0,11-17 0,0-5 0,28-64 0,-29 51 0,-1 0 0,14-66 0,-30 96 0,-4 13 0,-3 9 0,-7 7 0,0 1 0,1 1 0,1 0 0,0 0 0,-15 30 0,8-9 0,-23 67 0,29-63 0,2 1 0,2 0 0,1 1 0,2 0 0,2 0 0,5 76 0,-2-117 0,0-1 0,0 1 0,0 0 0,0-1 0,0 1 0,0 0 0,0-1 0,0 1 0,0-1 0,0 1 0,1 0 0,-1-1 0,0 1 0,0 0 0,1-1 0,-1 1 0,0-1 0,1 1 0,-1-1 0,0 1 0,1-1 0,-1 1 0,1-1 0,-1 1 0,1-1 0,-1 0 0,1 1 0,-1-1 0,1 0 0,-1 1 0,1-1 0,0 0 0,-1 0 0,1 0 0,-1 1 0,1-1 0,0 0 0,-1 0 0,1 0 0,0 0 0,-1 0 0,1 0 0,-1 0 0,1 0 0,0 0 0,-1-1 0,1 1 0,0 0 0,-1 0 0,1-1 0,0 1 0,2-2 0,0 1 0,0-1 0,0 0 0,0 0 0,-1 0 0,1 0 0,0 0 0,2-4 0,20-27 0,-2-1 0,-1-1 0,-2-1 0,-2-1 0,-1-1 0,12-40 0,3-23 0,19-117 0,-41 164 0,-14 70 0,-1-1 0,0 0 0,-11 22 0,-6 16 0,20-47 0,-13 32 0,3 0 0,1 1 0,1 0 0,3 0 0,-5 63 0,12-101 0,0 0 0,0 0 0,0 0 0,0 0 0,0 0 0,0 1 0,0-1 0,0 0 0,1 0 0,-1 0 0,0 0 0,1 0 0,-1 0 0,1 0 0,0 0 0,0 2 0,13-3 0,-12-2 0,1 0 0,0 0 0,-1 0 0,1 0 0,-1-1 0,1 1 0,-1-1 0,0 1 0,3-5 0,5-13 0,0 0 0,-1-1 0,-1 0 0,-1-1 0,6-30 0,-13 54 0,0 1 0,0 0 0,0-1 0,0 1 0,1-1 0,-1 1 0,1 0 0,-1-1 0,1 1 0,0-1 0,0 0 0,0 1 0,1-1 0,-1 0 0,0 1 0,1-1 0,-1 0 0,1 0 0,0 0 0,0 0 0,0-1 0,0 1 0,0 0 0,0-1 0,0 0 0,1 1 0,3 1 0,-3-2 0,0 0 0,-1 1 0,1-2 0,0 1 0,0 0 0,-1 0 0,1-1 0,0 0 0,0 1 0,0-1 0,0 0 0,-1 0 0,1-1 0,0 1 0,0-1 0,0 1 0,0-1 0,-1 0 0,1 0 0,0 0 0,-1 0 0,1-1 0,-1 1 0,1-1 0,-1 1 0,0-1 0,4-3 0,35-54 0,-14 18 0,-32 90 0,1-32-1,-2 4-464,1 1-1,2 0 0,-3 35 1,10-62-7514,1-1 4315,4-16-8358</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3.382"/>
    </inkml:context>
    <inkml:brush xml:id="br0">
      <inkml:brushProperty name="width" value="0.025" units="cm"/>
      <inkml:brushProperty name="height" value="0.025" units="cm"/>
    </inkml:brush>
  </inkml:definitions>
  <inkml:trace contextRef="#ctx0" brushRef="#br0">1 6 19506,'0'-6'8617,"0"19"-8553,0 7-64,1 7-32,5 7-641,-2 2-2562,4-3-865,0-1-1409,-1-6-3524</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4.003"/>
    </inkml:context>
    <inkml:brush xml:id="br0">
      <inkml:brushProperty name="width" value="0.025" units="cm"/>
      <inkml:brushProperty name="height" value="0.025" units="cm"/>
    </inkml:brush>
  </inkml:definitions>
  <inkml:trace contextRef="#ctx0" brushRef="#br0">111 21 12524,'0'0'18844,"0"0"-18837,1 1-1,-1-1 1,1 0 0,-1 0-1,0 0 1,1 1-1,-1-1 1,0 0-1,1 1 1,-1-1-1,0 0 1,0 0 0,1 1-1,-1-1 1,0 1-1,0-1 1,1 0-1,-1 1 1,0-1 0,0 0-1,0 1 1,0-1-1,0 1 1,0-1-1,0 1 1,0-1-1,0 0 1,0 1 0,0-1-1,0 1 1,0-1-1,0 0 1,0 1-1,0 0 1,-17 127 842,18-30-804,1-56-251,-2 0 1,-7 49 0,7-88 229,0 0 0,0 0 0,-1 0 0,0 0 0,1 0 0,-1-1 0,0 1 0,0 0 0,0-1 0,-1 1 1,1 0-1,0-1 0,-1 0 0,0 1 0,0-1 0,0 0 0,0 0 0,0 0 0,0 0 0,0 0 0,0 0 1,-1-1-1,1 1 0,-1-1 0,0 0 0,1 1 0,-1-1 0,0 0 0,1-1 0,-1 1 0,0 0 1,0-1-1,0 0 0,0 1 0,0-1 0,-3-1 0,5 1-24,-1-1 0,1 1 0,0-1 0,0 1 0,-1-1 0,1 0 0,0 0 0,0 1 0,0-1 0,0 0 0,0 0 0,0 0 0,0 0 0,0 0 0,0 0 0,1-1 0,-1 1 0,0 0 0,1 0 0,-1 0 0,1-1 0,-1 1 0,1 0 0,0-1 0,-1 1 0,1 0 0,0-1 0,0 1 0,0-1 0,0 1 0,0 0 0,0-1 0,1-1 0,0-5 0,-1 1 0,1-1 0,1 1 0,-1 0 0,4-9 0,13-22 0,2 1 0,2 0 0,50-63 0,-38 55 0,-8 7 0,-13 18 0,0 1 0,2 0 0,18-17 0,-33 36 0,1 0 0,-1 0 0,0 0 0,0 0 0,1 0 0,-1 0 0,0 0 0,1 0 0,-1 0 0,0 0 0,0 0 0,1 0 0,-1 0 0,0 0 0,0 0 0,1 1 0,-1-1 0,0 0 0,0 0 0,1 0 0,-1 0 0,0 1 0,0-1 0,0 0 0,1 0 0,-1 1 0,0-1 0,0 0 0,0 0 0,0 1 0,0-1 0,0 0 0,0 0 0,1 1 0,-1-1 0,0 0 0,0 0 0,0 1 0,0-1 0,0 0 0,0 1 0,0-1 0,0 0 0,0 0 0,-1 1 0,1-1 0,0 0 0,0 1 0,0-1 0,0 0 0,0 0 0,-1 1 0,3 32 0,0-3 0,-2-29 0,1 0 0,0 1 0,0-1 0,0 0 0,0 0 0,1 0 0,-1 0 0,0 0 0,0 0 0,1 0 0,-1 0 0,0 0 0,1-1 0,-1 1 0,1-1 0,-1 1 0,1-1 0,-1 1 0,1-1 0,0 0 0,-1 0 0,1 1 0,-1-1 0,1-1 0,0 1 0,-1 0 0,1 0 0,-1 0 0,1-1 0,-1 1 0,1-1 0,-1 1 0,3-2 0,4-1 0,1 1 0,-1-2 0,1 1 0,10-8 0,12-10 0,-22 14 0,1 0 0,-1 0 0,1 1 0,0 0 0,0 1 0,1 0 0,0 1 0,0 0 0,0 1 0,0 0 0,17-2 0,-27 5 0,0 0 0,0 0 0,0 1 0,1-1 0,-1 1 0,0-1 0,0 1 0,0-1 0,0 1 0,0 0 0,0-1 0,0 1 0,0 0 0,0 0 0,-1 0 0,1 0 0,0-1 0,0 1 0,-1 0 0,1 1 0,-1-1 0,1 0 0,0 1 0,13 37 0,2-1 0,-13-35 0,0 0 0,1 0 0,-1 0 0,1 0 0,0-1 0,0 1 0,0-1 0,0 0 0,0 0 0,0-1 0,1 1 0,-1-1 0,0 0 0,9 1 0,71 1 0,-52-3 0,-31 0 0,1 0 0,-1 0 0,1 0 0,-1 1 0,0-1 0,1 0 0,-1 1 0,0-1 0,1 1 0,-1-1 0,0 1 0,0 0 0,0 0 0,1-1 0,-1 1 0,0 0 0,0 0 0,0 0 0,0 0 0,0 0 0,-1 0 0,1 1 0,0-1 0,0 0 0,0 2 0,1 1 0,-1 1 0,0-1 0,0 0 0,0 1 0,-1-1 0,1 1 0,-1-1 0,0 6 0,-1 4 0,-1 0 0,0 0 0,-1-1 0,-7 22 0,3-18 0,-1 0 0,0 0 0,-18 25 0,21-36 0,1 1 0,-1-1 0,0 0 0,-1-1 0,1 1 0,-1-1 0,0 0 0,-1 0 0,1-1 0,-1 0 0,-9 5 0,15-9 0,0 0 0,0 0 0,0 0 0,-1 0 0,1 0 0,0 0 0,0 0 0,0 0 0,0-1 0,0 1 0,0 0 0,0-1 0,0 1 0,0 0 0,0-1 0,0 1 0,1-1 0,-1 0 0,0 1 0,0-1 0,0 0 0,0 1 0,1-1 0,-1 0 0,0 0 0,1 0 0,-1 1 0,1-1 0,-1 0 0,1 0 0,-1 0 0,1 0 0,0 0 0,-1 0 0,1 0 0,0 0 0,0 0 0,0 0 0,0-2 0,-8-53 0,7 46 0,-1-11-193,0 2-1123,1-1 1,0 1 0,3-32 0,-1 45 898,0 1 1,0 0 0,0 0 0,1 0 0,0 0-1,0 0 1,0 0 0,0 0 0,1 0 0,0 1 0,0-1-1,0 1 1,0 0 0,1 0 0,0 0 0,0 0 0,8-5-1,18-8-7361</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4.360"/>
    </inkml:context>
    <inkml:brush xml:id="br0">
      <inkml:brushProperty name="width" value="0.025" units="cm"/>
      <inkml:brushProperty name="height" value="0.025" units="cm"/>
    </inkml:brush>
  </inkml:definitions>
  <inkml:trace contextRef="#ctx0" brushRef="#br0">158 46 6758,'0'0'21066,"6"-8"-17276,19-26-2728,-24 30-971,-6 7-68,4-2-25,0 0 1,0 0 0,0 0-1,0 0 1,0 0 0,1 0-1,-1 1 1,0-1 0,1 0-1,-1 0 1,1 1 0,0-1-1,-1 0 1,1 0 0,0 1-1,-1 2 1,1-2-16,1 0 1,-1 1-1,0-1 1,1 0-1,-1 1 0,1-1 1,0 0-1,0 0 1,0 1-1,0-1 0,0 0 1,0 0-1,1 0 1,-1 0-1,1-1 0,-1 1 1,4 3-1,38 23-593,-38-25 555,1 0-1,-1 0 0,0 0 0,0 0 0,-1 1 0,1 0 0,-1 0 0,0 0 0,7 9 0,-10-11 79,0 0 1,-1 0-1,1 0 1,-1 1-1,0-1 1,1 0-1,-1 0 1,0 0-1,0 0 1,0 1-1,-1-1 1,1 0-1,0 0 1,-1 0-1,1 0 1,-1 0-1,0 0 1,0 0-1,0 0 1,0 0-1,0 0 1,0 0-1,-1 0 1,1-1-1,0 1 1,-1 0-1,1-1 0,-4 3 1,-5 5 171,-1 0-1,0-1 1,-15 9 0,22-15-187,-7 5-412,0-2-1,0 1 1,-1-1-1,0-1 1,-17 5 0,12-6-1568,-1 0 0,1-1 0,-25 0 0,10-2-11577</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4.732"/>
    </inkml:context>
    <inkml:brush xml:id="br0">
      <inkml:brushProperty name="width" value="0.025" units="cm"/>
      <inkml:brushProperty name="height" value="0.025" units="cm"/>
    </inkml:brush>
  </inkml:definitions>
  <inkml:trace contextRef="#ctx0" brushRef="#br0">0 60 18898,'0'0'5477,"56"-21"-3555,-11 13 480,15 2-1185,12 4-1089,8-1-576,6-4-4709,-3-6-14189</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5.448"/>
    </inkml:context>
    <inkml:brush xml:id="br0">
      <inkml:brushProperty name="width" value="0.025" units="cm"/>
      <inkml:brushProperty name="height" value="0.025" units="cm"/>
    </inkml:brush>
  </inkml:definitions>
  <inkml:trace contextRef="#ctx0" brushRef="#br0">0 29 21428,'0'0'9930,"54"-11"-9322,-25 6-544,4 4-384,3-2-2210,0-1-4677,-6-1-12300</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7.933"/>
    </inkml:context>
    <inkml:brush xml:id="br0">
      <inkml:brushProperty name="width" value="0.025" units="cm"/>
      <inkml:brushProperty name="height" value="0.025" units="cm"/>
    </inkml:brush>
  </inkml:definitions>
  <inkml:trace contextRef="#ctx0" brushRef="#br0">176 1 14574,'0'0'9353,"-42"60"-8328,14-8 160,0 9-769,1 9-320,3 2-32,9-3-32,6-8-32,7-6-192,2-9-1153,16-14-1121,12-10-513,11-12-1153,12-10-2563</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8.696"/>
    </inkml:context>
    <inkml:brush xml:id="br0">
      <inkml:brushProperty name="width" value="0.025" units="cm"/>
      <inkml:brushProperty name="height" value="0.025" units="cm"/>
    </inkml:brush>
  </inkml:definitions>
  <inkml:trace contextRef="#ctx0" brushRef="#br0">77 72 18449,'0'0'12636,"-3"11"-12342,-28 118 193,-12 51-307,71-321 55,13-109 251,-42 262-486,1 0 0,0 0 0,1 0 0,1 1 0,0-1 0,6 22 0,-7-31 0,0 0 0,0 0 0,0 1 0,1-1 0,-1 0 0,1 0 0,0-1 0,0 1 0,0 0 0,0-1 0,0 1 0,0-1 0,1 1 0,-1-1 0,1 0 0,0 0 0,0 0 0,-1-1 0,1 1 0,0-1 0,0 1 0,1-1 0,-1 0 0,0 0 0,0-1 0,1 1 0,-1-1 0,0 1 0,0-1 0,1 0 0,-1 0 0,0 0 0,1-1 0,-1 1 0,4-2 0,-1 0 0,0 0 0,0-1 0,0 1 0,0-1 0,-1-1 0,1 1 0,-1-1 0,0 0 0,0 0 0,0 0 0,-1-1 0,1 0 0,5-8 0,4-6 0,-1-1 0,12-25 0,-33 105 0,-13-1-859,-21 71-4202,39-117 4361,0 0 0,1 0 0,1 0 0,0 0 0,1 0 0,0 0 0,4 25 0,-4-37 260,0 0 0,1 1 0,-1-1-1,0 0 1,1 0 0,-1 0 0,1 0 0,0 0 0,-1 1 0,1-1 0,0 0 0,0 0 0,0-1 0,-1 1 0,3 2-1,21 6-11073</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5.388"/>
    </inkml:context>
    <inkml:brush xml:id="br0">
      <inkml:brushProperty name="width" value="0.025" units="cm"/>
      <inkml:brushProperty name="height" value="0.025" units="cm"/>
    </inkml:brush>
  </inkml:definitions>
  <inkml:trace contextRef="#ctx0" brushRef="#br0">187 145 14286,'0'0'8274,"-8"-6"-2978,3 2-4946,0 1 1,1 0-1,-2 0 1,1 1-1,0 0 0,0-1 1,-1 2-1,1-1 1,-11-1-1,12 3-283,1 0 0,-1 0 0,1 0 0,-1 1 0,1-1 0,-1 1 0,1 0 0,-1 0 0,1 0 0,0 1 0,-1-1 0,1 1 0,0 0 0,0-1 0,0 2 0,0-1 0,1 0 0,-1 0 0,1 1 0,-5 4 0,1 1-67,0-1 0,1 1 0,0 0 0,-8 18 0,11-23 0,1 1 0,-1 0 0,1 1 0,0-1 0,0 0 0,0 0 0,0 0 0,1 1 0,0-1 0,0 0 0,0 1 0,1-1 0,0 6 0,0-8 0,1 0 0,-1-1 0,0 1 0,1 0 0,-1-1 0,1 0 0,0 1 0,-1-1 0,1 0 0,0 0 0,0 0 0,0 0 0,0 0 0,0 0 0,0 0 0,0-1 0,0 1 0,0-1 0,0 1 0,0-1 0,0 0 0,0 0 0,1 0 0,-1 0 0,0 0 0,0-1 0,0 1 0,3-1 0,4 0 0,-1-1 0,1 0 0,-1 0 0,1 0 0,14-7 0,-14 3 0,-1 1 0,1-2 0,-1 1 0,-1-1 0,1 0 0,-1-1 0,0 1 0,-1-1 0,0-1 0,8-13 0,-11 16 0,0 0 0,0 0 0,-1 0 0,1 0 0,-1 0 0,-1-1 0,1 1 0,-1 0 0,0-1 0,-1 0 0,0 1 0,0-1 0,0 1 0,-1-1 0,1 1 0,-2-1 0,-2-10 0,3 14 1,0 0 0,-1 0 0,1 0 1,-1 0-1,0 0 0,1 1 0,-1-1 0,0 1 0,-1-1 0,1 1 0,0 0 1,-1-1-1,1 1 0,-1 1 0,0-1 0,0 0 0,1 1 0,-1-1 1,0 1-1,0 0 0,0 0 0,-1 0 0,1 0 0,0 0 0,0 1 0,0 0 1,-1-1-1,1 1 0,0 1 0,0-1 0,-1 0 0,-4 2 0,2-1-12,0 1 0,0-1 0,1 1 0,-1 1 0,0-1 0,1 1 0,0 0 0,0 0 0,0 1 0,0-1 0,0 1 0,0 0 0,1 1 1,0-1-1,0 1 0,-6 9 0,5-5-480,1 0 0,0 0 0,1 0 0,-1 1 0,2 0 0,-3 13-1,3-6-3131,0 0 0,3 34 0,3-11-6392</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9.382"/>
    </inkml:context>
    <inkml:brush xml:id="br0">
      <inkml:brushProperty name="width" value="0.025" units="cm"/>
      <inkml:brushProperty name="height" value="0.025" units="cm"/>
    </inkml:brush>
  </inkml:definitions>
  <inkml:trace contextRef="#ctx0" brushRef="#br0">101 25 19058,'0'0'5707,"-10"4"-4271,5-2-1390,0 0 1,0 0 0,0 0-1,0 1 1,0-1 0,0 1-1,1 0 1,0 1 0,-1-1-1,1 1 1,0 0 0,1 0-1,-1 0 1,1 1 0,0-1-1,0 1 1,0-1 0,1 1-1,-1 0 1,1 0 0,0 1-1,1-1 1,-1 0 0,1 0-1,0 1 1,0 5 0,1-10-29,0 0-1,-1-1 1,1 1 0,0 0 0,0 0 0,0 0 0,0 0 0,0-1 0,0 1 0,0 0 0,0 0 0,1 0 0,-1 0 0,0 0-1,0-1 1,1 1 0,-1 0 0,0 0 0,1-1 0,-1 1 0,1 0 0,-1 0 0,1-1 0,-1 1 0,1-1 0,0 1 0,-1 0-1,1-1 1,0 1 0,-1-1 0,2 1 0,0-1 67,0 0 0,0 0-1,0 0 1,0 0 0,-1 0-1,1 0 1,0-1 0,0 1-1,0-1 1,0 1 0,-1-1 0,1 0-1,2-1 1,6-4 129,-1 1 0,0-2 0,0 1 0,9-10 0,-2-1-599,-1-2 1,22-33-1,-26 34-628,-10 17 868,-10 43-335,-5-9 1323,2 1 0,-13 62 0,23-83-759,0 0 1,1 0-1,0 1 1,1-1 0,1 0-1,0 0 1,1 1-1,0-1 1,1 0 0,9 24-1,0-6-366,-1-1 0,9 49-1,-17-64 301,-1 0 0,0 1 0,-1-1-1,-1 0 1,0 1 0,-2-1 0,-4 24 0,6-35 50,-1-1 0,0 0 0,-1 1 0,1-1 0,0 0 0,-1 0 0,0 0 0,0 0 0,0 0 0,0 0 0,0 0 0,0-1 0,-1 1 1,0-1-1,1 1 0,-1-1 0,0 0 0,0 0 0,0 0 0,-4 1 0,6-3-28,-1 1 0,1-1-1,-1 1 1,0-1 0,1 0 0,-1 0 0,1 0 0,-1 0-1,1 0 1,-1 0 0,1-1 0,-1 1 0,1 0 0,-1-1-1,1 1 1,-1-1 0,1 1 0,-3-2 0,2 0-17,0 0 1,0 0-1,0 0 0,0 0 1,0 0-1,0 0 1,1 0-1,-1 0 1,1-1-1,0 1 1,0-1-1,-1 1 1,0-6-1,-2-6-23,1-1 0,1 1 0,0-1 0,1 0 0,1 0 0,0 1 0,1-1 0,0 0 0,1 0 0,1 1 0,0-1 0,1 1 0,1 0 0,7-16 0,12-22 0,3 2 0,43-64 0,-41 68 0,5-4 0,-18 28 0,-2 1 0,0-2 0,-2 0 0,14-34 0,-71 160 0,43-118-2171,-4-3-5070,0 10-5192</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9.880"/>
    </inkml:context>
    <inkml:brush xml:id="br0">
      <inkml:brushProperty name="width" value="0.025" units="cm"/>
      <inkml:brushProperty name="height" value="0.025" units="cm"/>
    </inkml:brush>
  </inkml:definitions>
  <inkml:trace contextRef="#ctx0" brushRef="#br0">63 105 1409,'0'0'13426,"5"-8"-10490,0 0-2263,24-41 3693,-10 10 2730,-19 39-6103,-31 36-118,22-23-828,-2-1 1,2 0-1,-1 1 1,2 0 0,0 0-1,0 1 1,2 0-1,-1 0 1,-7 28-1,14-42-40,0 1-1,1-1 0,-1 1 1,0-1-1,0 1 0,0-1 1,0 1-1,1-1 1,-1 1-1,0-1 0,1 1 1,-1-1-1,0 0 0,1 1 1,-1-1-1,0 0 1,1 1-1,-1-1 0,0 0 1,1 1-1,-1-1 0,1 0 1,-1 0-1,1 1 1,-1-1-1,1 0 0,-1 0 1,1 0-1,-1 0 0,1 0 1,-1 0-1,1 0 1,-1 0-1,1 0 0,-1 0 1,1 0-1,-1 0 0,1 0 1,-1 0-1,1 0 1,-1-1-1,1 1 0,-1 0 1,1-1-1,26-7 225,-13 0-229,0-1 1,-1 0-1,-1-1 1,0 0-1,20-22 1,16-14-103,-49 92-6627,-9 16-1638,10-33 1025</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0.458"/>
    </inkml:context>
    <inkml:brush xml:id="br0">
      <inkml:brushProperty name="width" value="0.025" units="cm"/>
      <inkml:brushProperty name="height" value="0.025" units="cm"/>
    </inkml:brush>
  </inkml:definitions>
  <inkml:trace contextRef="#ctx0" brushRef="#br0">6 1 3555,'0'0'28822,"-1"12"-28480,1-9-341,-4 53-82,3 62 1,1-118-28,0 1-1,0-1 1,0 1 0,1-1 0,-1 1 0,0-1 0,0 1-1,0-1 1,1 1 0,-1-1 0,0 1 0,0-1 0,1 0-1,-1 1 1,0-1 0,1 1 0,-1-1 0,1 0 0,-1 1 0,0-1-1,1 0 1,-1 0 0,1 1 0,-1-1 0,1 0 0,-1 0-1,1 0 1,-1 0 0,1 1 0,-1-1 0,1 0 0,-1 0-1,1 0 1,0 0 0,10-9-6409,-4-7-108</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0.815"/>
    </inkml:context>
    <inkml:brush xml:id="br0">
      <inkml:brushProperty name="width" value="0.025" units="cm"/>
      <inkml:brushProperty name="height" value="0.025" units="cm"/>
    </inkml:brush>
  </inkml:definitions>
  <inkml:trace contextRef="#ctx0" brushRef="#br0">1 0 16143,'0'0'15663,"17"37"-17873,1-25-545,0 0-928,5-1-801,2-4-1026,1-1-1953</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1.187"/>
    </inkml:context>
    <inkml:brush xml:id="br0">
      <inkml:brushProperty name="width" value="0.025" units="cm"/>
      <inkml:brushProperty name="height" value="0.025" units="cm"/>
    </inkml:brush>
  </inkml:definitions>
  <inkml:trace contextRef="#ctx0" brushRef="#br0">144 1 17264,'0'0'10949,"-10"-1"-9513,3 2-1271,0-1-1,0 1 0,0 1 1,-1-1-1,1 1 0,1 0 1,-1 1-1,-12 6 0,15-7-99,0 0-1,0 0 0,0 0 1,1 1-1,-1 0 0,1 0 1,-1 0-1,1 0 0,0 0 1,0 1-1,0-1 0,1 1 1,-1 0-1,1 0 0,0 0 1,0 0-1,0 0 0,-1 7 1,3-10-70,0-1 0,0 1 0,1 0 0,-1 0 0,0-1 0,1 1 0,-1 0 0,0-1 0,1 1 0,-1-1 1,1 1-1,-1 0 0,1-1 0,-1 1 0,1-1 0,0 1 0,-1-1 0,1 0 0,0 1 0,-1-1 0,1 1 0,0-1 0,-1 0 1,1 0-1,0 0 0,0 1 0,-1-1 0,1 0 0,0 0 0,0 0 0,1 0 0,36 4-647,-24-2 36,-2 0 142,1 1 1,0 0-1,-1 1 0,0 1 0,19 9 0,-29-12 492,1-1 0,-1 1-1,1 0 1,-1-1 0,0 1-1,0 0 1,0 0 0,0 1 0,0-1-1,0 0 1,-1 1 0,1-1 0,2 5-1,-4-5 96,1 0 0,-1 0 0,0 0 0,0 0-1,0 0 1,0 0 0,0 0 0,0 0 0,-1 0 0,1 0-1,-1 0 1,1 0 0,-1 0 0,0 0 0,1 0 0,-1-1-1,0 1 1,0 0 0,-1-1 0,1 1 0,0 0-1,-3 2 1,0-1-30,1 1-1,-1-1 0,1 0 1,-1 0-1,0-1 0,-1 1 1,1-1-1,0 0 0,-1 0 1,1 0-1,-1 0 0,1-1 0,-1 0 1,0 0-1,0 0 0,0-1 1,1 1-1,-11-2 0,15 1-256,-1 0 0,1 0 0,-1 0 0,1 0 1,-1-1-1,1 1 0,-1 0 0,1 0 0,-1-1 0,1 1 0,0 0 0,-1-1 0,1 1 0,-1 0 0,1-1 0,0 1 0,-1-1 0,1 1 0,0 0 0,0-1 0,-1 1 0,1-1 0,0 1 0,0-1 0,0 1 0,0-1 0,-1 1 0,1-1 0,0 1 0,0-1 0,0 1 0,0-2 0,1-11-7199,-1 10 5172,1-12-12859</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1.529"/>
    </inkml:context>
    <inkml:brush xml:id="br0">
      <inkml:brushProperty name="width" value="0.025" units="cm"/>
      <inkml:brushProperty name="height" value="0.025" units="cm"/>
    </inkml:brush>
  </inkml:definitions>
  <inkml:trace contextRef="#ctx0" brushRef="#br0">97 353 21460,'0'0'5024,"-8"4"-3973,-1 1-908,0 0 0,1 0 0,0 1 0,0 0-1,-9 9 1,14-13-131,1 0-1,-1 1 1,1-1-1,0 1 1,0 0-1,0 0 1,0 0-1,0 0 1,1 0-1,-1 0 1,1 0 0,0 1-1,0-1 1,0 0-1,0 1 1,0-1-1,1 1 1,0-1-1,0 1 1,0-1-1,0 6 1,1-8-2,-1 0 1,1-1-1,-1 1 1,1-1-1,0 1 1,-1-1-1,1 1 1,-1-1 0,1 1-1,0-1 1,0 1-1,-1-1 1,1 0-1,0 0 1,0 1-1,-1-1 1,1 0-1,0 0 1,0 0-1,-1 0 1,1 0-1,0 0 1,0 0-1,0 0 1,-1 0-1,1 0 1,0 0 0,0-1-1,1 1 1,23-7 239,-14 0-200,0 1-1,0-2 1,-1 1 0,0-1 0,-1-1 0,1 0 0,-2 0 0,1-1 0,-1 0-1,-1 0 1,11-21 0,-5 9 177,-2-1 1,-1-1-1,0 0 0,10-47 1,-14 45 133,-3-1 1,0 0 0,-1-38-1,-2 63-354,1 0-1,-1 0 0,0 1 0,-1-1 0,1 0 1,0 0-1,0 0 0,-1 1 0,1-1 0,-1 0 1,0 0-1,1 1 0,-1-1 0,0 0 0,0 1 1,0-1-1,0 1 0,-2-3 0,2 4-6,0-1 1,0 1-1,0-1 0,0 1 1,0 0-1,0-1 0,0 1 1,0 0-1,-1 0 0,1 0 1,0 0-1,0 0 0,0 0 1,0 0-1,0 0 0,0 1 1,0-1-1,0 0 0,0 1 0,0-1 1,0 0-1,-2 2 0,-3 1-11,0 1 0,0 0 1,0 1-1,1-1 0,0 1 0,-1 0 0,-6 10 0,11-14 11,-19 25 82,-33 55 1,49-73-70,0 0 0,0 0 0,1 1 0,0-1 1,0 1-1,1 0 0,0 0 0,1-1 0,0 1 0,0 0 1,1 0-1,0 13 0,1-20-13,0 0 0,-1 0 0,1 1 0,0-1 0,0 0 0,1 0 0,-1 0 0,0 0 0,1 0 0,-1 0 0,1 0 0,0-1 0,-1 1 0,1 0 0,0-1 0,0 0 0,0 1 0,0-1 0,0 0 0,0 0 0,1 0 0,-1 0 0,0 0 0,0-1 0,1 1 0,4 0 0,7 1 0,1 0 0,-1-1 0,19-1 0,-21 0 0,8-1-518,-8 0-625,1 1 1,-1 0-1,19 3 1,-29-3 1000,0 0 0,0 0 0,-1 1-1,1-1 1,0 0 0,0 1 0,-1 0 0,1-1 0,-1 1 0,1 0 0,-1 0-1,1 0 1,-1 0 0,1 0 0,-1 0 0,0 0 0,1 0 0,-1 1 0,0-1 0,0 0-1,0 1 1,0-1 0,0 1 0,0-1 0,-1 1 0,1 0 0,0-1 0,-1 1 0,1 0-1,-1-1 1,1 4 0,-2 33-9622,-4-20-1009</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1.869"/>
    </inkml:context>
    <inkml:brush xml:id="br0">
      <inkml:brushProperty name="width" value="0.025" units="cm"/>
      <inkml:brushProperty name="height" value="0.025" units="cm"/>
    </inkml:brush>
  </inkml:definitions>
  <inkml:trace contextRef="#ctx0" brushRef="#br0">4 88 16432,'0'0'8712,"10"-5"-5829,78-35 1756,-87 40-4636,0-1 0,0 1 0,0 0 0,0 0 0,0-1 0,0 1 0,0-1 0,0 1 0,-1-1 0,1 1 0,0-1 0,0 0 0,0 1 0,0-1 0,-1 0 0,1 0 0,0 1 0,-1-1 0,1 0 0,-1 0 0,1 0 0,-1 0 0,1 0 0,-1 0 0,0 0 0,1 0 0,-1 0 0,0 0 0,0 0 0,0 0 0,0 0 0,0 0 0,0 0 0,0 0 0,0 0 0,0 0 0,0 0 0,-1 0 0,1 0 0,0 0 0,-1-2 0,0 2-3,0 0-1,-1 1 0,1-1 0,0 0 1,0 1-1,0-1 0,-1 1 0,1-1 0,0 1 1,-1-1-1,1 1 0,0 0 0,-1 0 1,1 0-1,0 0 0,-1 0 0,1 0 1,-1 0-1,1 0 0,0 0 0,-1 1 0,1-1 1,0 0-1,-1 1 0,1-1 0,0 1 1,0 0-1,0-1 0,-1 1 0,1 0 1,0 0-1,-1 1 0,-5 4 1,0 1 0,0 0 0,1 0 0,0 1 0,1-1 0,0 1 0,0 1 0,0-1 0,1 0 0,0 1 0,1 0 0,0 0 0,0 0 0,1 1 0,1-1 0,-1 0 0,1 1 0,1-1 0,0 18 0,1-25-28,-1 0-1,1 0 1,0 0 0,-1 0 0,1 0-1,0 0 1,0 0 0,0 0 0,0 0-1,1-1 1,-1 1 0,0 0 0,1-1-1,-1 1 1,1-1 0,0 0 0,-1 1-1,1-1 1,0 0 0,0 0 0,0 0-1,0 0 1,0 0 0,0 0 0,0-1-1,0 1 1,0-1 0,0 0 0,0 1-1,0-1 1,0 0 0,1 0 0,-1 0-1,3-1 1,1 1-246,0 0 0,0-1 0,1 0 0,-1 0 0,0-1 1,-1 0-1,1 0 0,0 0 0,0 0 0,-1-1 0,7-4 0,-3-1-1785,0-1 1,0 0-1,-1 0 0,0 0 1,-1-1-1,0 0 1,9-20-1,3-6-4390</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2.212"/>
    </inkml:context>
    <inkml:brush xml:id="br0">
      <inkml:brushProperty name="width" value="0.025" units="cm"/>
      <inkml:brushProperty name="height" value="0.025" units="cm"/>
    </inkml:brush>
  </inkml:definitions>
  <inkml:trace contextRef="#ctx0" brushRef="#br0">51 0 15567,'0'0'14333,"-2"8"-14002,-1-1-325,2 1 1,-1-1-1,1 1 0,0-1 0,1 1 0,0 12 0,0-17-16,1 1 0,0-1 1,-1 0-1,1 1 0,1-1 0,-1 0 0,0 1 0,1-1 0,0 0 0,0 0 0,0 0 1,0-1-1,0 1 0,0 0 0,1-1 0,-1 1 0,1-1 0,0 0 0,4 3 0,15 7 44,-12-6-86,1-1 0,-1 1 0,0 1 1,16 14-1,-25-20 116,0 0 0,0 0 0,0 0 0,0 0 0,0 1 0,0-1 0,0 0 1,0 1-1,-1-1 0,1 0 0,-1 1 0,1-1 0,-1 1 0,1-1 0,-1 0 0,0 1 0,0-1 0,1 1 1,-1-1-1,0 1 0,0-1 0,-1 1 0,1-1 0,0 1 0,0-1 0,-1 1 0,1-1 0,-1 1 0,1-1 1,-1 0-1,0 1 0,0-1 0,1 0 0,-1 1 0,0-1 0,0 0 0,0 0 0,0 0 0,0 0 0,-1 0 1,1 0-1,0 0 0,0 0 0,-3 0 0,-3 5-123,-1-1 1,0 0-1,0-1 0,-1 0 1,1 0-1,-1-1 0,1 0 1,-1-1-1,-13 3 0,-24-2-10132,28-3-6161</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2.740"/>
    </inkml:context>
    <inkml:brush xml:id="br0">
      <inkml:brushProperty name="width" value="0.025" units="cm"/>
      <inkml:brushProperty name="height" value="0.025" units="cm"/>
    </inkml:brush>
  </inkml:definitions>
  <inkml:trace contextRef="#ctx0" brushRef="#br0">1 108 9929,'3'-10'5696,"0"0"-4048,11-40 3259,0 23 3651,-12 51-7271,-3 53-971,5 166-50,-4-240-261,0 0 0,0-1 0,1 1-1,-1 0 1,0 0 0,1 0 0,0 0 0,0-1 0,0 1 0,0 0 0,0-1 0,0 1-1,1-1 1,-1 1 0,1-1 0,0 0 0,3 5 0,-3-7-3,0 1 1,0-1-1,-1 1 1,1-1-1,0 0 1,0 0-1,0 0 1,0 0-1,0 0 1,-1 0-1,1 0 1,0-1-1,0 1 1,0-1-1,-1 1 1,1-1-1,0 0 1,0 1-1,-1-1 1,1 0-1,-1 0 1,1 0-1,-1-1 1,1 1-1,-1 0 1,0 0-1,1-1 1,0-1-1,24-23-2,-1-1 0,-1-2 0,-2 0 0,0-1 0,-2-2 0,-2 0 0,-1 0 0,-1-2 0,21-66 0,-33 81 0,-14 55-3733,-19 26-8624,13-38 164</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3.081"/>
    </inkml:context>
    <inkml:brush xml:id="br0">
      <inkml:brushProperty name="width" value="0.025" units="cm"/>
      <inkml:brushProperty name="height" value="0.025" units="cm"/>
    </inkml:brush>
  </inkml:definitions>
  <inkml:trace contextRef="#ctx0" brushRef="#br0">16 0 16656,'0'0'12577,"1"10"-11445,-1 10-664,-1 1 1,0 0-1,-6 23 1,-1 16-229,10-47-1231,5-26-458,7-27-4578,-9 14-1174,-1 0-5126</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5.745"/>
    </inkml:context>
    <inkml:brush xml:id="br0">
      <inkml:brushProperty name="width" value="0.025" units="cm"/>
      <inkml:brushProperty name="height" value="0.025" units="cm"/>
    </inkml:brush>
  </inkml:definitions>
  <inkml:trace contextRef="#ctx0" brushRef="#br0">265 0 21140,'-11'2'6491,"-15"2"-5532,0 1-1,0 1 0,-49 19 0,69-23-905,0 1-1,0-1 0,1 1 0,-1 1 0,0-1 0,1 1 0,0 0 0,0 0 0,0 0 0,0 1 1,1-1-1,0 1 0,0 0 0,0 1 0,1-1 0,-1 1 0,1-1 0,0 1 0,1 0 0,0 0 1,0 0-1,0 1 0,0-1 0,0 8 0,2-11-52,1 0 0,-1-1 0,0 1 0,1 0 0,0 0 0,0 0 0,0 0 0,0-1 0,0 1 0,0 0 0,1-1 0,-1 1 0,1-1 0,0 0 0,-1 1 0,1-1 0,0 0 0,1 0 0,-1 0 0,0-1 0,1 1 0,-1 0 0,0-1 0,1 1 0,0-1 0,-1 0 0,1 0 0,0 0 0,0 0 0,0-1 0,-1 1 0,1-1 0,6 1 0,-1 0 0,0 0 0,0-1 0,0 0 0,1 0 0,-1 0 0,0-1 0,0-1 0,0 1 0,0-1 0,0 0 0,11-5 0,-12 3 0,0 0 0,0 0 0,0-1 0,-1 1 0,0-1 0,0-1 0,0 1 0,0-1 0,-1 0 0,0 0 0,0-1 0,-1 0 0,0 0 0,0 0 0,0 0 0,-1 0 0,0-1 0,0 1 0,-1-1 0,0 0 0,-1 0 0,0 0 0,1-12 0,-2 18-26,0 0 0,0-1 1,-1 1-1,1 0 0,0 0 0,-1 0 0,0 0 1,1 0-1,-1 0 0,0 0 0,0 0 0,0 1 1,0-1-1,-1 0 0,1 0 0,0 1 0,-1-1 1,1 1-1,-1-1 0,1 1 0,-4-2 0,1 1-131,1 0-1,-1 1 0,0 0 0,1 0 0,-1 0 0,0 0 0,0 1 0,0-1 0,1 1 0,-1 0 1,-5 0-1,-1 1-834,1 1 0,-1-1 1,1 1-1,-1 1 1,1 0-1,0 0 0,0 1 1,-16 9-1,2 5-15231</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3.440"/>
    </inkml:context>
    <inkml:brush xml:id="br0">
      <inkml:brushProperty name="width" value="0.025" units="cm"/>
      <inkml:brushProperty name="height" value="0.025" units="cm"/>
    </inkml:brush>
  </inkml:definitions>
  <inkml:trace contextRef="#ctx0" brushRef="#br0">1 97 12460,'26'30'755,"26"25"3508,-51-54-4049,0 0 1,0 0 0,-1 0-1,1 0 1,0 0-1,0 0 1,0-1 0,1 1-1,-1 0 1,0-1-1,0 1 1,0 0-1,0-1 1,1 0 0,-1 1-1,0-1 1,0 0-1,1 1 1,-1-1 0,0 0-1,1 0 1,-1 0-1,0 0 1,1-1-1,-1 1 1,0 0 0,0 0-1,1-1 1,-1 1-1,0-1 1,0 1 0,0-1-1,0 1 1,1-1-1,-1 0 1,0 0-1,0 1 1,0-1 0,0 0-1,0 0 1,-1 0-1,1 0 1,0 0 0,0 0-1,-1 0 1,1 0-1,0-1 1,-1 1-1,1-1 1,2-5 178,0 1-1,-1 0 1,0-1-1,0 1 1,-1-1-1,1 0 0,0-13 1,-2 20-398,0-1 1,0 1-1,0 0 0,0-1 1,-1 1-1,1 0 0,0-1 1,0 1-1,0 0 0,0-1 0,0 1 1,0 0-1,0-1 0,-1 1 1,1 0-1,0-1 0,0 1 1,0 0-1,-1-1 0,1 1 1,0 0-1,-1 0 0,1-1 1,0 1-1,0 0 0,-1 0 1,1 0-1,0 0 0,-1-1 1,1 1-1,0 0 0,-1 0 0,1 0 1,0 0-1,-1 0 0,1 0 1,-1 0-1,1 0 0,0 0 1,-1 0-1,1 0 0,0 0 1,-1 0-1,1 0 0,0 0 1,-1 0-1,1 1 0,0-1 1,-1 0-1,1 0 0,0 0 1,-1 1-1,1-1 0,0 0 1,0 0-1,-1 1 0,1-1 0,0 0 1,0 0-1,-1 1 0,1-1 1,0 0-1,0 1 0,0-1 1,0 0-1,-1 1 0,-18 19-300,16-16 295,1-1 0,0 1 0,0 0 0,0 0 0,0 0 0,0 0 0,1 0 0,0 0 0,0 0 0,0 0 0,0 1 0,1-1 0,-1 0 0,1 6 0,4-8 16,-1 0 0,0-1 0,1 1 0,-1-1 0,1 0 0,-1 0 0,1-1 0,-1 1 0,1-1 0,0 1 0,-1-1 0,5-1 0,4 2-9,3 2-153,1 0 0,-1 0 0,19 8 0,-31-10 142,0 0 0,0 0 0,-1 0 0,1 0 1,0 0-1,-1 1 0,1-1 0,-1 1 1,0 0-1,1 0 0,-1 0 0,0 0 1,0 0-1,0 0 0,0 0 0,-1 1 1,1-1-1,-1 1 0,1-1 0,-1 1 1,0-1-1,0 1 0,0 0 0,0 0 0,0 4 1,-1-6 787,0-12 1372,-4-11-2110,-1 1 0,-1-1 1,-1 1-1,-1 0 0,-14-25 1,10 19-51,0-1 0,-7-30 0,22 55-2316,15 8-10079,-10-2 4535</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3.800"/>
    </inkml:context>
    <inkml:brush xml:id="br0">
      <inkml:brushProperty name="width" value="0.025" units="cm"/>
      <inkml:brushProperty name="height" value="0.025" units="cm"/>
    </inkml:brush>
  </inkml:definitions>
  <inkml:trace contextRef="#ctx0" brushRef="#br0">1 0 9353,'0'0'14702,"41"67"-29596</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4.172"/>
    </inkml:context>
    <inkml:brush xml:id="br0">
      <inkml:brushProperty name="width" value="0.025" units="cm"/>
      <inkml:brushProperty name="height" value="0.025" units="cm"/>
    </inkml:brush>
  </inkml:definitions>
  <inkml:trace contextRef="#ctx0" brushRef="#br0">46 149 16464,'0'0'6374,"8"-3"-3609,1-2-2068,0 1 0,-1-2 0,0 1 0,0-1 0,14-13 1,-19 17-592,-1 0 0,0 0 1,1 0-1,-1-1 1,0 1-1,-1-1 1,1 1-1,0-1 1,-1 0-1,1 1 1,-1-1-1,0 0 1,0 0-1,0 0 1,0 0-1,-1 0 1,1 0-1,-1-1 1,1 1-1,-1 0 1,0 0-1,-1 0 1,1 0-1,0 0 1,-1 0-1,0 0 1,-1-4-1,1 5-106,0 1 0,0 0 0,0-1 0,0 1 0,0 0 0,-1 0 0,1 0 0,0 0 0,-1 0 0,1 0 0,-1 0 0,1 0 0,-1 1 0,1-1 0,-1 0 0,0 1 0,1-1 0,-1 1 0,0 0 0,1 0 0,-1 0 0,0-1 0,1 1 0,-1 1 0,0-1 0,1 0 0,-1 0 0,0 1 0,1-1 0,-1 1 0,1-1 0,-3 2 0,0-1 0,-1 1 0,1 0 0,-1 0 0,1 0 0,0 0 0,0 1 0,0 0 0,0-1 0,-6 8 0,5-4 0,0 0 0,1 1 0,0-1 0,0 1 0,1 0 0,-1 0 0,2 0 0,-1 0 0,1 1 0,0-1 0,1 1 0,-1 0 0,1-1 0,1 1 0,0 15 0,1-22-106,0 1 1,0-1-1,-1 1 0,1-1 1,0 0-1,1 1 0,-1-1 0,0 0 1,0 0-1,0 1 0,1-1 1,-1 0-1,1 0 0,-1-1 1,0 1-1,1 0 0,0 0 0,-1-1 1,1 1-1,-1-1 0,1 1 1,0-1-1,-1 0 0,1 1 1,0-1-1,0 0 0,-1 0 0,1 0 1,2-1-1,4 1-978,0 0 1,0-1-1,0 0 0,0-1 1,10-2-1,15-12-6796</inkml:trace>
  <inkml:trace contextRef="#ctx0" brushRef="#br0" timeOffset="1">293 23 15855,'0'0'9065,"-58"30"-7816,35-4-513,-1 3-159,3 3 96,8-1-289,3-3-256,10-3-224,0-5-448,7-5-546,9-6-479,5-7-897,6-2-1154,3-9-2882</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4.497"/>
    </inkml:context>
    <inkml:brush xml:id="br0">
      <inkml:brushProperty name="width" value="0.025" units="cm"/>
      <inkml:brushProperty name="height" value="0.025" units="cm"/>
    </inkml:brush>
  </inkml:definitions>
  <inkml:trace contextRef="#ctx0" brushRef="#br0">108 1 18065,'0'0'6123,"-8"9"-5471,0 2-483,0-1 0,1 1 0,1 1 0,0-1 1,0 1-1,1 0 0,1 0 0,0 1 1,-3 19-1,-4 23 850,2-16 19,2-1 0,1 1-1,2 1 1,3 74 0,1-113-1037,0 0 0,0 0 0,0 0-1,1 0 1,-1 0 0,0 0 0,1 0-1,-1 0 1,1 0 0,-1 0 0,1 0-1,-1 0 1,1 0 0,-1 0 0,1 0-1,0-1 1,0 1 0,-1 0 0,1-1-1,0 1 1,0 0 0,0-1 0,0 1-1,0-1 1,0 1 0,0-1 0,0 0 0,0 1-1,0-1 1,0 0 0,0 0 0,0 1-1,0-1 1,0 0 0,0 0 0,0 0-1,0-1 1,0 1 0,0 0 0,0 0-1,0 0 1,0-1 0,2 0 0,1 0-2,0 0 0,0-1 1,0 1-1,0-1 0,0 0 1,0-1-1,-1 1 0,1-1 1,4-3-1,16-21 1,-2-1 0,0-1 0,-2-1 0,-1 0 0,-1-2 0,-2 0 0,19-55 0,-34 81-909,-6 6-2431,-7 4-5223</inkml:trace>
  <inkml:trace contextRef="#ctx0" brushRef="#br0" timeOffset="1">96 443 21140,'0'0'9609,"56"31"-9321,-34-27-384,-4 2-2402,-3-3-2531,-1-1-2146</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4.855"/>
    </inkml:context>
    <inkml:brush xml:id="br0">
      <inkml:brushProperty name="width" value="0.025" units="cm"/>
      <inkml:brushProperty name="height" value="0.025" units="cm"/>
    </inkml:brush>
  </inkml:definitions>
  <inkml:trace contextRef="#ctx0" brushRef="#br0">329 1 22197,'0'0'8776,"23"72"-8423,-15-22 127,-1 11-160,-4 7-63,-3 4 127,-5 2-384,-17 5 0,-7 3 0,-12-1 0,-8 1 0,-7-1 0,-2-7-1666,2-13-4676,3-17-9352</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3:06.549"/>
    </inkml:context>
    <inkml:brush xml:id="br0">
      <inkml:brushProperty name="width" value="0.025" units="cm"/>
      <inkml:brushProperty name="height" value="0.025" units="cm"/>
    </inkml:brush>
  </inkml:definitions>
  <inkml:trace contextRef="#ctx0" brushRef="#br0">1 195 16111,'0'0'1997,"14"-3"-1111,233-42 1813,495-24-1,-304 67-2065,682-18 987,802-25 270,-1274 79-874,-5 41-912,-638-74-103,178 19 140,346-6 1,-511-14 59,1-1 1,-1-1-1,0 0 1,0-1-1,0-1 1,0-1-1,23-9 1,-40 14-188,1-1 0,-1 0 0,0 0 1,1 0-1,-1 1 0,1-1 0,-1-1 0,0 1 0,0 0 1,0 0-1,0 0 0,0-1 0,0 1 0,0 0 1,1-4-1,-1 4-13,-1 0 1,0 1-1,0-1 1,0 0-1,0 0 1,0 0-1,0 0 1,-1 0-1,1 1 1,0-1-1,0 0 0,-1 0 1,1 0-1,0 1 1,-1-1-1,1 0 1,-1 0-1,1 1 1,-1-1-1,1 0 1,-2 0-1,-3-4-324,-1 0 0,0 1 0,0 0-1,-1 0 1,-10-4 0,2 0-1686,-15-13-5796,4-5-7991</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3:39.436"/>
    </inkml:context>
    <inkml:brush xml:id="br0">
      <inkml:brushProperty name="width" value="0.025" units="cm"/>
      <inkml:brushProperty name="height" value="0.025" units="cm"/>
    </inkml:brush>
  </inkml:definitions>
  <inkml:trace contextRef="#ctx0" brushRef="#br0">1 15 15695,'73'-7'3402,"-4"1"-3345,273 19 2730,-52 12-1506,514-21 0,417-20 123,-719 21-1457,164 36 85,122 8 54,-508-36-71,786-39 60,-1052 26-75,667-13 29,34-2 11,87-28-20,-209 14-13,75 19-4,-605 11-1,241 23 5,9 0-8,13-29-5,-325 5-5,-1 0 0,1 0-1,0 0 1,0 0-1,0 0 1,0 0-1,0 1 1,-1-1-1,1 0 1,0 1-1,0-1 1,-1 0 0,1 1-1,0-1 1,0 1-1,-1-1 1,1 1-1,0-1 1,-1 1-1,1 0 1,-1-1 0,1 1-1,-1 0 1,1-1-1,-1 1 1,1 0-1,-1 0 1,0-1-1,1 1 1,-1 0 0,0 0-1,0 0 1,0 0-1,1-1 1,-1 1-1,0 0 1,0 0-1,0 0 1,-1 0-1,1 0 1,0-1 0,0 2-1,1 13-1476,2-14-1987,2-4-3076</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4:08.072"/>
    </inkml:context>
    <inkml:brush xml:id="br0">
      <inkml:brushProperty name="width" value="0.025" units="cm"/>
      <inkml:brushProperty name="height" value="0.025" units="cm"/>
    </inkml:brush>
  </inkml:definitions>
  <inkml:trace contextRef="#ctx0" brushRef="#br0">1 214 11339,'0'0'699,"8"0"-122,55-3 2184,75-14 0,-86 9-1396,1 2 0,-1 2-1,80 5 1,50 16-703,1-7 0,223-16 0,-283-5-126,985-54 1970,151 104-1513,-263 15-605,1-77-18,-741 0-171,262-20 285,0 34-126,-518 9-354,1 1 0,-1-1 0,0 0 0,0 0 0,0 0 0,1 0 0,-1 0 0,0 0 0,0 1 0,0-1 0,1 0 1,-1 0-1,0 0 0,0 0 0,1 0 0,-1 0 0,0 0 0,0 0 0,1 0 0,-1 0 0,0 0 0,0 0 0,1 0 0,-1 0 0,0 0 0,0 0 0,0-1 0,1 1 0,-1 0 0,0 0 0,0 0 0,0 0 0,1 0 0,-1 0 0,0-1 0,0 1 0,0 0 0,1 0 0,-1 0 0,0-1 0,0 1 0,0 0 0,0 0 0,0 0 0,0-1 0,0 1 0,1 0 0,-1 0 0,0 0 0,0-1 0,0 1 0,0 0 0,0 0 0,0-1 0,0 1 0,-15-12 459,-28-10 200,-30-3-1729,49 18-1166,-44-19-1,33 5-4920</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4:10.149"/>
    </inkml:context>
    <inkml:brush xml:id="br0">
      <inkml:brushProperty name="width" value="0.025" units="cm"/>
      <inkml:brushProperty name="height" value="0.025" units="cm"/>
    </inkml:brush>
  </inkml:definitions>
  <inkml:trace contextRef="#ctx0" brushRef="#br0">3212 498 6086,'-13'-11'-374,"1"0"883,-188-159 3488,158 138-3419,-1 3 0,-1 1-1,-68-30 1,48 33-85,0 3 0,-2 2 0,-1 4 1,0 2-1,-109-7 0,-346 14-345,357 14 50,-310 54 0,363-37 86,1 5 0,1 4 0,-166 76 0,224-85-164,1 3-1,1 2 0,2 3 1,-48 39-1,76-54-95,2 1-1,0 0 1,1 2 0,-25 38-1,33-45-21,1 1 0,1 1 0,1-1 0,0 1-1,1 0 1,0 1 0,1-1 0,-3 26 0,6-29-9,1 0 1,0-1 0,1 1-1,0 0 1,0 0-1,1-1 1,1 1 0,0-1-1,0 0 1,1 0 0,1 0-1,8 15 1,-3-11 10,0 0 1,1-1 0,1 1-1,0-2 1,1 0-1,0-1 1,21 15-1,3-2 64,1-2-1,1-1 0,1-2 1,1-2-1,78 22 0,-19-14 120,2-4-1,0-5 1,123 4-1,316-15 221,-299-17 255,-1-11-1,284-63 1,455-184 1976,-589 124-2040,-301 105-545,-2-4 1,98-65-1,-160 92-40,-1-2 0,-1 0 0,0-2-1,-2 0 1,23-29 0,-39 42-8,0 0 0,0-1 1,-1 0-1,0 0 0,-1 0 0,0 0 0,0-1 0,3-15 1,-6 19-3,0 0 1,-1 0 0,1 0-1,-1 0 1,-1 0 0,1 0-1,-1 0 1,0 0-1,0 0 1,-1 0 0,0 0-1,0 0 1,0 0 0,-1 1-1,-4-8 1,1 5-12,0 0 0,0 0 0,-1 0 1,-1 0-1,1 1 0,-1 1 0,0-1 0,-1 1 0,-15-8 0,-3 0-70,-2 1-1,-35-11 0,-13 1-194,-1 3 1,-1 4-1,-146-11 0,-245 18-1604,-95 36-2317,346-13 204,-15-3-4711</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4:46.714"/>
    </inkml:context>
    <inkml:brush xml:id="br0">
      <inkml:brushProperty name="width" value="0.025" units="cm"/>
      <inkml:brushProperty name="height" value="0.025" units="cm"/>
    </inkml:brush>
  </inkml:definitions>
  <inkml:trace contextRef="#ctx0" brushRef="#br0">82 262 10570,'-10'0'2109,"4"0"-1515,-34 0 651,14-9 2857,30 6-554,23-1-3065,385 9 1728,242-9-1166,-558-3-944,1218-54 732,-1248 61-703,334 6 332,-280 1-392,153 29 0,-250-31-98,-49-3-67,-409-30 299,187 7-184,-983-12-3,865 30-2,-159-2-47,686-2-361,-44 0 450,1789-115 55,-1868 117-346,-70 2-253,-585 42-332,1 49 806,-40 46-116,381-63-2652,134-36-2435,30-12-4099</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6.471"/>
    </inkml:context>
    <inkml:brush xml:id="br0">
      <inkml:brushProperty name="width" value="0.025" units="cm"/>
      <inkml:brushProperty name="height" value="0.025" units="cm"/>
    </inkml:brush>
  </inkml:definitions>
  <inkml:trace contextRef="#ctx0" brushRef="#br0">174 1 16944,'8'0'6630,"-8"15"-4035,-8 18-673,-12 11-481,-5 6-320,-6 7-576,1 2-225,2-3 0,7-11-64,9-8-160,6-7-160,6-9-416,0-10-865,0-7-1314</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17.886"/>
    </inkml:context>
    <inkml:brush xml:id="br0">
      <inkml:brushProperty name="width" value="0.025" units="cm"/>
      <inkml:brushProperty name="height" value="0.025" units="cm"/>
    </inkml:brush>
  </inkml:definitions>
  <inkml:trace contextRef="#ctx0" brushRef="#br0">83 0 21909,'-2'11'1377,"-22"98"807,-17 103 506,26 272 1594,15-386-3961,0-97-323,0 1 0,0-1 0,0 1 0,0 0 0,0-1 0,1 1 0,-1 0 0,1-1 0,-1 1 0,1-1 0,-1 1 0,1-1 0,0 1 0,0-1 0,-1 1 0,1-1 0,0 0 0,0 1 0,1-1 0,-1 0 0,0 0 0,0 0 0,0 0 0,1 0 0,-1 0 0,1 0 0,-1 0 0,1-1 0,-1 1 0,1-1 0,-1 1 0,1-1 0,-1 1 0,1-1 0,0 0 0,-1 0 0,1 0 0,0 0 0,-1 0 0,1 0 0,0 0 0,-1 0 0,1-1 0,-1 1 0,3-1 0,11-3 0,0 0 0,-1 0 0,28-14 0,-25 11 0,165-49-4137,-79 27 240,-69 17-1842,-5-2-1532</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18.230"/>
    </inkml:context>
    <inkml:brush xml:id="br0">
      <inkml:brushProperty name="width" value="0.025" units="cm"/>
      <inkml:brushProperty name="height" value="0.025" units="cm"/>
    </inkml:brush>
  </inkml:definitions>
  <inkml:trace contextRef="#ctx0" brushRef="#br0">18 1 19122,'1'9'2685,"0"-4"-2254,0 0 0,1 0-1,-1 0 1,1 0 0,0 0 0,0 0-1,1 0 1,-1 0 0,1-1-1,0 0 1,0 1 0,0-1 0,1 0-1,0 0 1,0-1 0,0 1-1,0-1 1,0 0 0,1 0-1,-1 0 1,7 2 0,59 29 234,-52-27-554,-1 1 0,0 1-1,0 0 1,-1 1 0,26 22-1,-38-28-104,0 0 1,0 0-1,-1 1 0,0-1 0,0 1 0,0 0 1,0 0-1,-1 0 0,0 0 0,0 1 0,0-1 1,0 0-1,-1 1 0,0-1 0,0 1 0,-1 0 0,0-1 1,0 1-1,0 0 0,0-1 0,-1 1 0,0-1 1,0 1-1,-3 6 0,-2 6-6,0 0 0,-2 0 0,0-1 0,-1 0 0,-1-1 0,-12 17 0,-80 92 0,59-75 0,-49 71-2744,78-103-4698</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0.951"/>
    </inkml:context>
    <inkml:brush xml:id="br0">
      <inkml:brushProperty name="width" value="0.025" units="cm"/>
      <inkml:brushProperty name="height" value="0.025" units="cm"/>
    </inkml:brush>
  </inkml:definitions>
  <inkml:trace contextRef="#ctx0" brushRef="#br0">6 149 21140,'0'0'109,"0"0"0,0 0 0,0 0 0,-1 0 0,1 0 0,0 0 0,0 0 0,0 0 0,0 0 0,-1 0 0,1 0 0,0 0 0,0 0 0,0 0 0,0 0 0,-1 0 0,1 0 0,0 0 0,0 0 1,0 0-1,0 0 0,0 0 0,-1 0 0,1 0 0,0-1 0,0 1 0,0 0 0,0 0 0,0 0 0,0 0 0,0 0 0,-1 0 0,1 0 0,0-1 0,0 1 0,0 0 0,0 0 0,0 0 0,0 0 0,0-1 0,0 1 0,0 0 0,0 0 0,0 0 0,0 0 0,0 0 0,0-1 0,0 1 0,0 0 0,0 0 0,0 0 0,0 0 0,0-1 0,0 1 0,0 0 0,0 0 0,0 0 1,0 0-1,0 0 0,0-1 0,1 1 0,-1 0 0,0 0 0,0 0 0,14-15 1713,23-12-1522,-25 19-207,11-8 7,45-23-1,-62 36-106,0 1-1,0-1 0,0 1 0,1 0 0,-1 0 0,1 1 0,-1 0 0,1 0 0,-1 0 0,1 1 0,0 0 0,-1 0 0,10 2 0,-13-1 38,-1 0 0,0 0 0,0 1-1,0-1 1,0 0 0,0 1 0,0-1 0,0 1-1,-1-1 1,1 1 0,0 0 0,-1 0-1,1 0 1,-1 0 0,0 0 0,0 0 0,0 0-1,0 0 1,0 0 0,0 1 0,0 1 0,12 62 1120,-5-24-719,-8-40-431,1 0 0,0-1 0,-1 1 0,1 0 0,0-1 0,0 1 0,0-1 0,0 1 0,0-1 0,1 1 0,-1-1 0,0 0 0,1 0 0,-1 1 0,1-1 0,-1 0 0,1 0 0,-1-1 0,1 1 0,0 0 0,-1 0 0,5 0 0,-2 0 0,1-1 0,-1 0 0,1 1 0,-1-2 0,1 1 0,-1 0 0,1-1 0,-1 0 0,6-2 0,5-1 0,-1-2 0,1 0 0,-1-1 0,19-13 0,-20 12 0,-1-1 0,-1 0 0,0-1 0,0 0 0,-1-1 0,0 0 0,16-25 0,-21 20-1659,-5 9-1732,4-19-9176</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1.997"/>
    </inkml:context>
    <inkml:brush xml:id="br0">
      <inkml:brushProperty name="width" value="0.025" units="cm"/>
      <inkml:brushProperty name="height" value="0.025" units="cm"/>
    </inkml:brush>
  </inkml:definitions>
  <inkml:trace contextRef="#ctx0" brushRef="#br0">1 481 18770,'0'0'9171,"12"-7"-7521,9-6-1403,0-2 1,-1 0-1,0-2 1,-1 0-1,-1-1 1,19-25 0,100-140-37,-110 146-36,1-6-57,21-25 74,-39 64 148,-7 15-254,-4 24-106,1-32 46,-4 24 59,-2 0 0,-1-1 0,-1 1 0,-11 25 0,10-32-421,1 0 0,2 0-1,0 1 1,0 0 0,2 0 0,1 0 0,1 1 0,0 23 0,2-44-152,0 1 0,0-1 0,1 1 1,-1-1-1,0 1 0,1-1 0,-1 0 0,1 1 0,0-1 0,-1 1 0,1-1 0,0 0 0,0 0 0,0 1 0,0-1 0,0 0 0,0 0 1,0 0-1,1 1 0,12 5-8876</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2.368"/>
    </inkml:context>
    <inkml:brush xml:id="br0">
      <inkml:brushProperty name="width" value="0.025" units="cm"/>
      <inkml:brushProperty name="height" value="0.025" units="cm"/>
    </inkml:brush>
  </inkml:definitions>
  <inkml:trace contextRef="#ctx0" brushRef="#br0">1 0 23318,'0'0'7944,"59"26"-7208,-33-23-287,4-3-321,1 0-288,2 0-1218,-3 0-1376,-2-1-3140,-2-7-8359</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2.807"/>
    </inkml:context>
    <inkml:brush xml:id="br0">
      <inkml:brushProperty name="width" value="0.025" units="cm"/>
      <inkml:brushProperty name="height" value="0.025" units="cm"/>
    </inkml:brush>
  </inkml:definitions>
  <inkml:trace contextRef="#ctx0" brushRef="#br0">24 323 16496,'0'0'5979,"-5"8"-3241,-14 26-789,20-34-1905,-1-1 0,0 1 1,0 0-1,0 0 0,1 0 1,-1-1-1,0 1 1,1 0-1,-1 0 0,0 0 1,0 0-1,1 0 0,-1-1 1,0 1-1,1 0 0,-1 0 1,0 0-1,0 0 0,1 0 1,-1 0-1,0 0 1,1 0-1,-1 0 0,0 0 1,1 0-1,-1 1 0,0-1 1,1 0-1,-1 0 0,0 0 1,0 0-1,1 0 0,-1 0 1,0 1-1,0-1 1,1 0-1,-1 0 0,0 0 1,0 1-1,0-1 0,1 0 1,-1 0-1,0 1 0,0-1 1,0 0-1,0 1 0,1-1 1,-1 0-1,0 0 1,0 1-1,0-1 0,0 0 1,0 1-1,0-1 0,0 0 1,0 1-1,0-1 0,0 0 1,0 1-1,0-1 0,0 0 1,0 0-1,0 1 0,-1-1 1,1 0-1,0 1 1,0-1-1,0 1 0,23-10 734,14-17-435,-1-1-1,-2-2 1,-1-1-1,41-48 1,-44 46-289,99-110-54,-129 142 0,0 0 0,0 0 0,0 0 0,0 0 0,0 1 0,0-1 0,0 0 0,0 0 0,0 0 0,0 0 0,0 1 0,0-1 0,0 0 0,0 0 0,0 0 0,0 0 0,0 1 0,0-1 0,1 0 0,-1 0 0,0 0 0,0 0 0,0 0 0,0 0 0,0 0 0,0 1 0,1-1 0,-1 0 0,0 0 0,0 0 0,0 0 0,0 0 0,1 0 0,-1 0 0,0 0 0,0 0 0,0 0 0,0 0 0,1 0 0,-1 0 0,0 0 0,0 0 0,0 0 0,0 0 0,1 0 0,-1 0 0,0 0 0,0 0 0,0 0 0,0 0 0,1 0 0,-1-1 0,0 1 0,0 0 0,0 0 0,0 0 0,0 0 0,0 0 0,1 0 0,-1-1 0,0 1 0,0 0 0,0 0 0,0 0 0,0-1 0,0 13 0,-7 17 0,-1 0 0,-2-1 0,0 0 0,-26 46 0,-7 22 0,39-86-379,0 0 0,1 0 0,0 0 0,1 1 0,0-1 0,-1 21 0,3-30 185,0-1 0,0 0 0,0 1 0,0-1 0,0 1 0,0-1 0,0 0 0,0 1 0,0-1 0,0 0 0,0 1 0,0-1 0,0 1 0,0-1 0,0 0 0,0 1 0,0-1 1,0 0-1,1 1 0,-1-1 0,0 0 0,0 1 0,0-1 0,1 0 0,-1 1 0,0-1 0,0 0 0,1 0 0,-1 1 0,0-1 0,1 0 0,-1 0 0,0 0 0,1 1 0,-1-1 0,0 0 0,1 0 0,-1 0 0,0 0 0,1 0 0,-1 0 0,1 0 1,-1 0-1,0 0 0,1 0 0,-1 0 0,0 0 0,1 0 0,-1 0 0,1 0 0,-1 0 0,0 0 0,1-1 0,17 1-8876</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3.148"/>
    </inkml:context>
    <inkml:brush xml:id="br0">
      <inkml:brushProperty name="width" value="0.025" units="cm"/>
      <inkml:brushProperty name="height" value="0.025" units="cm"/>
    </inkml:brush>
  </inkml:definitions>
  <inkml:trace contextRef="#ctx0" brushRef="#br0">96 1 19538,'0'0'2499,"-45"69"928,24-33-512,5-3-1314,6-8-544,7-4-864,3-12-225,14-9-1090,10-3-799,5-19-1218,1-8-865,-2-9-1890,4-9-6373</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3.523"/>
    </inkml:context>
    <inkml:brush xml:id="br0">
      <inkml:brushProperty name="width" value="0.025" units="cm"/>
      <inkml:brushProperty name="height" value="0.025" units="cm"/>
    </inkml:brush>
  </inkml:definitions>
  <inkml:trace contextRef="#ctx0" brushRef="#br0">142 95 2787,'0'0'17291,"-10"9"-14499,3-4-2452,-68 64 3522,70-64-3640,0 0 1,1 0 0,-1 0-1,1 1 1,1 0 0,-1 0-1,1 0 1,0 0-1,0 0 1,0 0 0,1 1-1,0-1 1,-2 11 0,5-16-213,-1 0 1,0 0 0,1 0 0,-1-1-1,0 1 1,1 0 0,-1-1-1,1 1 1,-1 0 0,1 0 0,0-1-1,-1 1 1,1-1 0,0 1 0,-1-1-1,1 1 1,0-1 0,-1 1-1,1-1 1,0 0 0,0 1 0,0-1-1,-1 0 1,1 0 0,0 1 0,0-1-1,0 0 1,0 0 0,0 0-1,-1 0 1,2 0 0,37 0 293,-28-1-252,-3 1-10,8 0-41,1 0 0,-1 1 0,0 1 0,1 0 0,18 6 0,-32-7 16,0-1 0,-1 1 0,1 0 0,-1 0 0,1 1 0,-1-1 0,1 0 0,-1 1 0,0 0 0,0-1 0,0 1 0,0 0 0,0 0-1,0 0 1,0 0 0,0 1 0,-1-1 0,1 0 0,-1 1 0,0-1 0,0 1 0,0-1 0,0 1 0,0 0 0,-1-1 0,1 1 0,-1 0 0,1 0 0,-1-1 0,0 1-1,0 0 1,0 0 0,-1-1 0,1 1 0,-1 0 0,1-1 0,-1 1 0,0 0 0,-1 2 0,-2 4 58,0 0 0,-1-1 1,0 0-1,0 0 0,-1 0 1,0-1-1,0 1 0,-1-1 0,-14 11 1,6-5 24,-1-1 0,-1-1 0,-30 17 0,45-27-188,-1 0-1,1 0 1,0 0 0,-1 0 0,1 0-1,-1-1 1,1 1 0,-1-1 0,1 0-1,-1 1 1,0-1 0,-3-1-1,5 1-56,0 0 0,0-1 0,0 1 0,0 0 0,0-1 0,0 1-1,0-1 1,0 0 0,0 1 0,0-1 0,0 0 0,1 1-1,-1-1 1,0 0 0,1 0 0,-1 0 0,0 0 0,1 0 0,-1 0-1,0-1 1,-1-5-1202,0 0-1,1-1 1,0 1-1,0 0 1,1-1-1,0-13 1,0 6-901,0-39-11888</inkml:trace>
  <inkml:trace contextRef="#ctx0" brushRef="#br0" timeOffset="1">87 44 19282,'0'0'11819,"70"-39"-10153,-41 35-1666,4 4 0,2 0 0,1 0 0,-3 3-769,1-2-5957,-1-1-12172</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4.332"/>
    </inkml:context>
    <inkml:brush xml:id="br0">
      <inkml:brushProperty name="width" value="0.025" units="cm"/>
      <inkml:brushProperty name="height" value="0.025" units="cm"/>
    </inkml:brush>
  </inkml:definitions>
  <inkml:trace contextRef="#ctx0" brushRef="#br0">145 150 11819,'0'0'4490,"0"-9"-497,1-1-2672,0 7-770,-1 0 0,0-1 0,1 1 1,-1 0-1,-1-1 0,1 1 0,0-1 1,-1 1-1,-1-7 0,1 18 4519,-5 13-4779,3-8-68,-64 197-163,0-1-72,67-209 12,0 0 0,1 0 0,-1 0 0,0 0 0,0 0 0,0 0 0,0 0 0,1 0 0,-1 0 0,0 0 0,0 0 0,0 0 0,1 0 0,-1 0 0,0 0 0,0 0 0,0 0 0,0 0 0,1 0 0,-1 1 0,0-1 0,0 0 0,0 0 0,0 0 0,1 0 0,-1 0 0,0 0 0,0 1 0,0-1 0,0 0 0,0 0 0,0 0 0,1 0 0,-1 0 0,0 1 0,0-1 0,0 0 0,0 0 0,0 0 0,0 1 0,0-1 0,0 0 0,0 0 0,0 0 0,0 0 0,0 1 0,0-1 0,0 0 0,0 0 0,0 0 0,0 1 0,0-1 0,0 0 0,0 0 0,0 0 0,0 0 0,-1 1 0,1-1 0,0 0 0,0 0 0,0 0 0,0 0 0,0 0 0,0 1 0,-1-1 0,1 0 0,0 0 0,0 0 0,7-6 0,3-6 0,0-1 0,-1 1 0,-1-2 0,0 1 0,-1-1 0,10-29 0,23-93 0,-37 125 0,27-139 0,-12 44 0,-27 137 0,-6 24 0,15-52 0,-1 0 0,1 0 0,-1 1 0,1-1 0,0 0 0,1 0 0,-1 1 0,0-1 0,1 0 0,0 0 0,0 0 0,0 0 0,2 5 0,-2-6 0,1-1 0,0 1 0,-1-1 0,1 1 0,0-1 0,0 0 0,0 0 0,0 0 0,0 0 0,0 0 0,1 0 0,-1-1 0,0 1 0,0-1 0,0 1 0,1-1 0,-1 0 0,0 0 0,1 0 0,-1 0 0,0 0 0,0-1 0,5 0 0,1-1 0,0 1 0,0-1 0,0-1 0,0 1 0,10-6 0,0-4 0,0 0 0,-1-1 0,-1 0 0,0-2 0,21-24 0,19-18 0,-56 57 0,0 0 0,1 0 0,-1 0 0,0 0 0,0 0 0,0 1 0,1-1 0,-1 0 0,0 0 0,0 0 0,0 0 0,0 1 0,1-1 0,-1 0 0,0 0 0,0 0 0,0 1 0,0-1 0,0 0 0,0 0 0,0 0 0,0 1 0,0-1 0,0 0 0,0 0 0,1 1 0,-1-1 0,0 0 0,-1 0 0,1 0 0,0 1 0,0-1 0,0 0 0,0 0 0,0 1 0,0-1 0,0 0 0,0 0 0,0 0 0,0 1 0,0-1 0,-1 0 0,1 0 0,0 0 0,0 1 0,0-1 0,-1 0 0,-7 37 0,-3-1 0,-20 50 0,-11 36 0,36-102 0,1 0 0,1 0 0,1 1 0,1-1 0,0 1 0,3 31 0,0-49 0,-1-1 0,0 1 0,1-1 0,0 0 0,0 0 0,-1 1 0,1-1 0,1 0 0,-1 0 0,0 0 0,0 0 0,1 0 0,-1 0 0,1 0 0,0 0 0,-1-1 0,1 1 0,0-1 0,0 1 0,0-1 0,0 0 0,0 0 0,1 0 0,-1 0 0,0 0 0,0 0 0,1 0 0,-1-1 0,0 1 0,1-1 0,-1 0 0,1 0 0,-1 0 0,1 0 0,2 0 0,2-1 0,0 0 0,1 0 0,-1 0 0,0-1 0,0 0 0,0 0 0,0-1 0,-1 0 0,1 0 0,9-7 0,-3 0 0,-1-2 0,0 1 0,0-1 0,-2-1 0,1 0 0,-2-1 0,0 0 0,10-20 0,-8 11 0,-1 1 0,0-2 0,-2 1 0,9-48 0,-70 175 0,45-88 0,1 0 0,1 1 0,0 0 0,2 0 0,0 0 0,0 1 0,2-1 0,0 1 0,1 19 0,1-36-116,0 0 0,0 0 0,1 0 0,-1 0 0,0 0 0,1 0 0,-1 0 0,1 0 0,-1 0 1,1 0-1,-1 0 0,1 0 0,0-1 0,-1 1 0,1 0 0,0 0 0,0 0 0,0-1 0,1 2 0,-1-2-185,0 1 1,0-1-1,0 1 1,0-1-1,0 0 1,0 1-1,0-1 1,1 0-1,-1 0 1,0 0-1,0 0 1,0 0-1,0 0 1,1 0-1,-1 0 0,0 0 1,0 0-1,0-1 1,0 1-1,0-1 1,1 1-1,-1-1 1,0 1-1,0-1 1,0 1-1,0-1 1,-1 0-1,3-1 1,12-17-9422</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4.703"/>
    </inkml:context>
    <inkml:brush xml:id="br0">
      <inkml:brushProperty name="width" value="0.025" units="cm"/>
      <inkml:brushProperty name="height" value="0.025" units="cm"/>
    </inkml:brush>
  </inkml:definitions>
  <inkml:trace contextRef="#ctx0" brushRef="#br0">1 0 19442,'0'0'13325</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4.606"/>
    </inkml:context>
    <inkml:brush xml:id="br0">
      <inkml:brushProperty name="width" value="0.025" units="cm"/>
      <inkml:brushProperty name="height" value="0.025" units="cm"/>
    </inkml:brush>
  </inkml:definitions>
  <inkml:trace contextRef="#ctx0" brushRef="#br0">42 33 18129,'4'-16'1662,"1"-1"3608,-5 17-5197,1 1 0,-1-1 0,1 0 0,-1 0-1,0 1 1,1-1 0,-1 0 0,1 1 0,-1-1 0,0 0 0,1 1 0,-1-1 0,0 1 0,0-1 0,1 1 0,-1-1 0,0 1 0,0-1 0,0 1 0,1-1 0,-1 1-1,0-1 1,0 1 0,0-1 0,0 1 0,0-1 0,0 1 0,0-1 0,0 1 0,0-1 0,0 1 0,0-1 0,-1 1 0,9 45 4,-3-1 1,-1 1-1,-3 0 1,-6 72-1,2-87-971,-2 0 0,-2 0-1,0-1 1,-17 40 0,16-53-615,8-17 1376,0 0-1,0 1 1,0-1-1,0 0 1,0 1-1,0-1 1,-1 0-1,1 1 1,0-1-1,0 0 1,0 0-1,0 1 1,0-1-1,0 0 1,-1 0-1,1 1 1,0-1-1,0 0 1,0 0-1,-1 1 1,1-1-1,0 0 1,0 0-1,0 0 1,-1 1-1,1-1 1,0 0-1,-1 0 1,1 0-1,0 0 1,0 0-1,-1 0 1,1 0-1,0 1 1,-1-1-1,1 0 1,0 0-1,-1 0 1,1 0-1,0 0 1,0 0-1,-1-1 1,1 1-1,0 0 1,-1 0-1,1 0 1,0 0-1,-1 0 1,1-1-1,-5-14-4024</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6.841"/>
    </inkml:context>
    <inkml:brush xml:id="br0">
      <inkml:brushProperty name="width" value="0.025" units="cm"/>
      <inkml:brushProperty name="height" value="0.025" units="cm"/>
    </inkml:brush>
  </inkml:definitions>
  <inkml:trace contextRef="#ctx0" brushRef="#br0">164 35 15791,'0'0'5269,"-10"1"-3022,3-1-1994,1 1-1,0 0 0,-1 1 0,1-1 1,0 1-1,-1 1 0,1-1 0,0 1 1,1 0-1,-1 0 0,1 1 0,-1 0 0,1 0 1,0 0-1,0 0 0,1 1 0,-1 0 1,1 0-1,0 0 0,0 0 0,1 1 1,0 0-1,-3 6 0,-7 28 1142,13-40-1361,0 1 1,0 0 0,0-1-1,0 1 1,0 0-1,0-1 1,0 1-1,0 0 1,0-1-1,0 1 1,0 0-1,1-1 1,-1 1 0,0 0-1,0-1 1,1 1-1,-1-1 1,0 1-1,1-1 1,-1 1-1,1 0 1,-1-1-1,1 0 1,-1 1 0,1-1-1,-1 1 1,1-1-1,-1 0 1,1 1-1,0-1 1,-1 0-1,1 1 1,-1-1-1,1 0 1,0 0 0,-1 0-1,1 0 1,0 0-1,-1 0 1,1 0-1,0 0 1,0 0-1,-1 0 1,1 0 0,0 0-1,-1 0 1,1 0-1,-1-1 1,1 1-1,0 0 1,-1 0-1,1-1 1,-1 1-1,1 0 1,0-1 0,3-1-26,0 0 0,-1 0 1,1 0-1,-1-1 0,0 1 1,0-1-1,1 1 0,-2-1 1,1 0-1,0 0 0,-1-1 1,1 1-1,-1 0 0,0-1 1,0 0-1,0 1 0,-1-1 1,1 0-1,0-4 0,1-2-12,0 0-1,-1 0 0,0 0 0,-1 0 1,0-1-1,-1-15 0,0 25 5,0 0 0,0 0 0,0-1 0,0 1 0,0 0 0,0 0 0,-1 0 0,1-1 0,-1 1 0,1 0 0,-1 0 0,1 0 0,-1 0 0,0 0 0,1 0 0,-1 0 0,0 0 0,0 0 0,0 0 0,0 0 0,0 0 0,0 1 0,0-1 0,0 0 0,0 1 0,0-1 0,0 0 0,0 1 0,0 0 0,-1-1 0,1 1 0,0 0 0,0-1 0,0 1 0,-2 0 0,1 0 0,-1 0 0,1 1 0,0-1 0,0 0 0,0 1 0,0-1 0,0 1 0,0 0 0,0 0 0,0 0 0,1 0 0,-1 0 0,0 0 0,0 0 0,1 1 0,-1-1 0,1 1 0,-1-1 0,1 1 0,-2 2 0,-2 5-515,0 0 0,0 1 0,1 0 0,1 0 0,-1 0 0,2 0 0,-1 1 1,0 13-1,2-12-667,0 1 0,1-1 0,0 1 0,1-1 0,0 1 0,1-1 0,0 0 0,1 0 0,1 0 0,0 0 0,8 17 0,9 4-12158</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5.027"/>
    </inkml:context>
    <inkml:brush xml:id="br0">
      <inkml:brushProperty name="width" value="0.025" units="cm"/>
      <inkml:brushProperty name="height" value="0.025" units="cm"/>
    </inkml:brush>
  </inkml:definitions>
  <inkml:trace contextRef="#ctx0" brushRef="#br0">111 21 20788,'0'0'9657,"-9"1"-7896,4 0-1740,1 0 0,-1 0 0,1 0 0,-1 0-1,1 1 1,0 0 0,0 0 0,0 0-1,0 1 1,0-1 0,0 1 0,0 0-1,1 0 1,-1 0 0,1 1 0,0-1-1,0 1 1,1 0 0,-1-1 0,1 1-1,-1 1 1,1-1 0,0 0 0,1 0 0,-1 1-1,0 4 1,-1-1-21,1 0 0,0-1 0,0 1 0,1 0 0,0 0 0,1 0 0,0 0 0,1 10 0,-1-15 0,0-1 0,1 1 0,-1-1 0,1 0 0,0 1 0,-1-1 0,1 0 0,0 0 0,1 1 0,-1-1 0,0 0 0,1 0 0,-1 0 0,1-1 0,-1 1 0,1 0 0,0 0 0,0-1 0,0 1 0,0-1 0,0 0 0,0 0 0,0 0 0,0 0 0,1 0 0,-1 0 0,0 0 0,1-1 0,-1 1 0,4 0 0,-1-1 0,0 0 0,1 1 0,-1-2 0,1 1 0,-1-1 0,0 0 0,1 0 0,-1 0 0,0-1 0,0 0 0,0 0 0,0 0 0,0 0 0,-1-1 0,1 0 0,-1 0 0,1 0 0,-1-1 0,0 1 0,0-1 0,-1 0 0,1 0 0,-1-1 0,4-4 0,-3 3 0,-1-1 0,1 1 0,-1-1 0,0 1 0,-1-1 0,1 0 0,-1 0 0,-1 0 0,1 0 0,-1-1 0,-1 1 0,1 0 0,-1-1 0,0 1 0,-1 0 0,0 0 0,-3-14 0,3 19 0,0-1 0,0 1 0,0 0 0,-1 0 0,1 0 0,0-1 0,-1 1 0,1 1 0,-1-1 0,0 0 0,0 0 0,0 1 0,0-1 0,0 1 0,0-1 0,0 1 0,0 0 0,-1 0 0,1 0 0,0 0 0,-1 0 0,1 0 0,-1 1 0,1-1 0,0 1 0,-5 0 0,4 0 0,-1-1 0,1 2 0,-1-1 0,1 0 0,-1 1 0,1-1 0,-1 1 0,1 0 0,-1 0 0,1 1 0,0-1 0,0 1 0,0-1 0,0 1 0,0 0 0,0 0 0,0 0 0,-3 4 0,-25 39-3347,25-27-5702</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5.895"/>
    </inkml:context>
    <inkml:brush xml:id="br0">
      <inkml:brushProperty name="width" value="0.025" units="cm"/>
      <inkml:brushProperty name="height" value="0.025" units="cm"/>
    </inkml:brush>
  </inkml:definitions>
  <inkml:trace contextRef="#ctx0" brushRef="#br0">185 8 13229,'-1'-7'1794,"-3"9"-412,-9 22 542,-10 38 1314,-6 27 276,-52 190 286,78-254-3627,2-8-328,0-25-5271,0-3 3516,0 0 0,-1 0 0,0 1 0,-4-13 0,-11-26-6696</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6.269"/>
    </inkml:context>
    <inkml:brush xml:id="br0">
      <inkml:brushProperty name="width" value="0.025" units="cm"/>
      <inkml:brushProperty name="height" value="0.025" units="cm"/>
    </inkml:brush>
  </inkml:definitions>
  <inkml:trace contextRef="#ctx0" brushRef="#br0">19 175 9097,'0'0'4729,"-3"-11"-1536,1 6-2600,-10-37 1644,12 40-1938,-1-1 1,1 0-1,0 1 1,0-1-1,0 1 1,0-1-1,0 1 1,0-1-1,1 1 1,-1-1-1,1 1 1,0-1-1,0 1 1,0-1-1,0 1 1,0 0-1,2-3 1,3-1 36,1 0 0,-1 0 0,1 1 0,1 0 0,-1 0 0,1 1 0,-1 0-1,1 0 1,1 1 0,-1 0 0,0 1 0,1-1 0,12-1 0,11 0 139,0 1 0,41 0 0,-64 4-470,-1-1-1,1 2 0,-1-1 0,1 1 0,-1 0 1,0 0-1,0 1 0,0 1 0,0-1 1,-1 1-1,1 0 0,-1 1 0,0 0 1,0 0-1,0 0 0,9 11 0,-13-13 17,-1 0-1,1 1 0,-1-1 1,0 1-1,0-1 1,0 1-1,0 0 0,-1 0 1,1-1-1,-1 1 1,0 0-1,0 1 0,-1-1 1,1 0-1,-1 0 1,0 0-1,0 0 0,0 0 1,0 0-1,-1 0 1,0 1-1,0-1 0,0 0 1,0-1-1,-1 1 0,1 0 1,-1 0-1,0 0 1,0-1-1,0 1 0,-1-1 1,1 0-1,-1 0 1,0 0-1,-6 5 0,-5 4 142,0 0 0,-1-2 0,0 0 0,-24 12 0,26-16-534,1 1 1,0 0-1,0 1 0,0 0 0,1 1 1,0 1-1,1-1 0,-11 13 1,20-20-455,-1 0 1,1 0-1,0 1 1,-1-1-1,1 0 1,0 1-1,0-1 1,1 1-1,-1-1 1,0 5-1,0 3-6984</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6.720"/>
    </inkml:context>
    <inkml:brush xml:id="br0">
      <inkml:brushProperty name="width" value="0.025" units="cm"/>
      <inkml:brushProperty name="height" value="0.025" units="cm"/>
    </inkml:brush>
  </inkml:definitions>
  <inkml:trace contextRef="#ctx0" brushRef="#br0">1 194 15887,'0'0'8445,"8"5"-6469,-7-4-1950,2 2 157,1-1 1,0 1-1,0-1 0,0 0 0,0 0 0,0 0 1,0-1-1,0 1 0,0-1 0,1 0 0,-1 0 1,0 0-1,1-1 0,-1 0 0,1 0 0,-1 0 1,0 0-1,1 0 0,-1-1 0,1 0 1,5-2-1,4-3-1,-1-1 0,-1-1 0,1 0 0,-1 0 1,-1-1-1,0-1 0,12-11 0,-18 16-123,0-1 0,0 1 0,0-1 0,-1 0 0,0 0 0,0 0 1,0-1-1,-1 1 0,0-1 0,0 0 0,-1 0 0,0 0 0,0 0 0,-1 0 0,2-15 0,-3 21-59,-1 0 0,1-1 0,0 1 0,-1 0 0,1 0 0,-1 0 0,0 0 0,1 0 0,-1 0 0,0 0 0,1 0 0,-1 0 0,0 0 0,0 0 0,0 0 0,0 0 0,0 0 0,0 1 0,0-1 0,0 0 0,0 1 0,0-1 0,0 1 0,-1-1 0,1 1 0,0 0 0,0 0 0,0-1 0,-1 1 0,1 0 0,0 0 0,0 0 0,-1 0 0,1 0 0,0 0 0,0 1 0,-1-1 0,1 0 0,0 1 0,-2 0 0,-3 0 0,0 1 0,0-1 0,1 1 0,-1 0 0,1 1 0,-1-1 0,-7 6 0,1 2 0,0 1 0,1 0 0,1 0 0,-1 1 0,2 0 0,0 1 0,1 0 0,0 0 0,0 1 0,2 0 0,0 0 0,-6 22 0,11-35 0,1 0 0,0 0 0,0 0 0,0 0 0,0 0 0,-1-1 0,1 1 0,1 0 0,-1 0 0,0 0 0,0 0 0,0 0 0,0 0 0,1 0 0,-1 0 0,0-1 0,1 1 0,-1 0 0,0 0 0,1 0 0,-1-1 0,1 1 0,0 0 0,-1-1 0,1 1 0,-1 0 0,1-1 0,0 1 0,0 0 0,1 0 0,1-1 0,-1 1 0,0 0 0,0-1 0,0 0 0,1 1 0,-1-1 0,0 0 0,0 0 0,0-1 0,5 1 0,5-3 0,1 0 0,0-1 0,14-7 0,-4 2 0,1-2 0,1 0 0,0 2 0,1 1 0,0 1 0,48-6 0,-73 13 0,1 0 0,-1 0 0,0 0 0,0 0 0,1 0 0,-1 0 0,0 1 0,1-1 0,-1 0 0,0 1 0,0-1 0,0 1 0,0-1 0,1 1 0,-1 0 0,0 0 0,0-1 0,0 1 0,0 0 0,-1 0 0,1 0 0,0 0 0,1 2 0,-1-1 0,1 1 0,-1 0 0,0 0 0,0-1 0,-1 1 0,1 0 0,-1 0 0,1 0 0,-1 0 0,0 4 0,-1 10 0,-1 1 0,-8 33 0,5-29 0,20-84 0,4-24 0,-16-17 23,-4 54-329,11 58-12401,4-1 2187</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7.079"/>
    </inkml:context>
    <inkml:brush xml:id="br0">
      <inkml:brushProperty name="width" value="0.025" units="cm"/>
      <inkml:brushProperty name="height" value="0.025" units="cm"/>
    </inkml:brush>
  </inkml:definitions>
  <inkml:trace contextRef="#ctx0" brushRef="#br0">201 1 18834,'0'0'5424,"-8"-1"-1639,1 2-3523,0-1 0,0 1 1,1 0-1,-1 0 1,0 0-1,1 1 1,-1 0-1,1 1 1,0 0-1,0 0 1,0 0-1,0 0 1,0 1-1,1 0 1,0 0-1,-1 1 1,-6 7-1,10-10-262,-31 39 0,31-39 0,1 0 0,-1 0 0,1 1 0,0-1 0,0 0 0,0 1 0,0-1 0,1 1 0,-1-1 0,0 1 0,1-1 0,0 1 0,0 0 0,0-1 0,0 1 0,0-1 0,1 6 0,2-6 0,0 1 0,0 0 0,0-1 0,0 1 0,1-1 0,-1 0 0,1 0 0,-1 0 0,1-1 0,0 1 0,0-1 0,0 0 0,-1 0 0,8 0 0,2 3 0,19 5-149,-19-6 4,1 1 0,0 1 0,-1 0 0,0 0-1,16 11 1,-28-16 151,0 1-1,0-1 1,0 1-1,0 0 0,0 0 1,0-1-1,-1 1 1,1 0-1,0 0 0,0 0 1,-1 0-1,1 0 1,-1 0-1,1 0 0,0 0 1,-1 0-1,0 0 1,1 0-1,-1 0 0,0 0 1,0 0-1,1 0 1,-1 1-1,0-1 0,0 0 1,0 2-1,-1-1 22,0 0 0,0 0 0,0 0 0,0 0 1,0 0-1,0-1 0,0 1 0,-1 0 0,1-1 0,-1 1 0,1-1 0,-4 3 0,-5 3 78,1-1-1,-1 0 0,0-1 1,-10 4-1,8-4-104,1-1 0,-1 0 0,0-1 0,0 0 0,0-1 0,0 0 0,0-1 0,0-1 0,-1 0 0,-21-3 0,34 3-49,-1 0 1,1 0-1,-1 0 1,1 0-1,-1 0 1,0 0-1,1-1 1,-1 1-1,1 0 0,0 0 1,-1-1-1,1 1 1,-1 0-1,1-1 1,-1 1-1,1 0 1,0-1-1,-1 1 1,1-1-1,0 1 0,-1-1 1,1 1-1,0 0 1,-1-1-1,1 1 1,0-1-1,0 0 1,0 1-1,0-1 0,-1 1 1,1-1-1,0 1 1,0-1-1,0 1 1,0-1-1,0 1 1,0-1-1,1 1 1,-1-1-1,0 0 0,0 1 1,0-1-1,0 1 1,1-1-1,-1 1 1,0-1-1,0 1 1,1 0-1,-1-1 0,0 1 1,1-1-1,-1 1 1,0 0-1,1-1 1,-1 1-1,1-1 1,0 1-1,26-23-5377,-2 7-1605,5-3-5370</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7.577"/>
    </inkml:context>
    <inkml:brush xml:id="br0">
      <inkml:brushProperty name="width" value="0.025" units="cm"/>
      <inkml:brushProperty name="height" value="0.025" units="cm"/>
    </inkml:brush>
  </inkml:definitions>
  <inkml:trace contextRef="#ctx0" brushRef="#br0">85 8 18193,'0'0'4559,"-10"5"-2407,6-3-2016,-1 1 0,0-1 1,0 1-1,1 1 0,0-1 1,0 1-1,0-1 0,0 1 1,0 0-1,1 1 0,-1-1 1,1 0-1,0 1 0,1 0 1,-1 0-1,1 0 1,0 0-1,0 0 0,1 0 1,-1 1-1,1-1 0,0 0 1,0 11-1,1-15-126,-1 0-1,1 0 1,0 1 0,0-1-1,0 0 1,0 0 0,0 1-1,0-1 1,0 0 0,0 0 0,0 1-1,1-1 1,-1 0 0,1 0-1,-1 0 1,1 0 0,-1 1-1,1-1 1,-1 0 0,1 0-1,0 0 1,0 0 0,0 0-1,-1 0 1,1-1 0,0 1 0,0 0-1,0 0 1,0-1 0,0 1-1,1 0 1,1 0 0,-1-1 29,1 0 0,-1-1 1,1 1-1,-1-1 0,1 1 0,-1-1 1,1 0-1,-1 0 0,0 0 1,1 0-1,-1-1 0,0 1 0,0 0 1,0-1-1,0 0 0,3-3 1,49-55 17,-44 47 96,1 0 0,1 0 0,0 1 0,17-13 0,-29 25-104,0 0 0,1-1 1,-1 1-1,1 0 0,-1-1 1,0 1-1,1 0 1,-1 0-1,1-1 0,-1 1 1,1 0-1,-1 0 0,1 0 1,-1 0-1,1 0 0,-1-1 1,1 1-1,-1 0 1,1 0-1,-1 0 0,1 1 1,-1-1-1,1 0 0,-1 0 1,1 0-1,-1 0 0,1 0 1,-1 1-1,1-1 0,-1 0 1,1 1-1,6 16 501,-6 35-390,-1-41 257,0-9-414,0-1 0,0 0-1,0 0 1,0 1-1,1-1 1,-1 0 0,0 0-1,1 1 1,-1-1 0,0 0-1,1 0 1,0 0-1,-1 0 1,1 0 0,0 0-1,-1 0 1,1 0 0,0 0-1,0 0 1,0 0-1,0 0 1,0 0 0,0-1-1,0 1 1,0 0 0,0-1-1,2 2 1,1-1-1,0-1 0,-1 1 0,1-1 0,0 1 0,0-1 0,-1 0 0,1 0 0,0-1 0,5 0 0,10-4-9,-1 0 1,32-14 0,-47 18 6,52-24 0,-33 14 0,1 1 0,0 1 0,1 0 0,36-7 0,-59 16 0,-1 1 0,1-1 0,-1 0 0,1 0 0,0 0 0,-1 0 0,1 0 0,-1 0 0,0 1 0,1-1 0,-1 0 0,1 0 0,-1 1 0,1-1 0,-1 0 0,1 1 0,-1-1 0,0 0 0,1 1 0,-1-1 0,0 1 0,1-1 0,-1 1 0,0-1 0,0 0 0,1 1 0,-1-1 0,0 1 0,0-1 0,0 1 0,0 0 0,0-1 0,0 1 0,0-1 0,0 1 0,0-1 0,0 1 0,0-1 0,0 1 0,0-1 0,0 1 0,0-1 0,0 1 0,0-1 0,-1 1 0,1-1 0,0 1 0,0-1 0,-1 1 0,-11 29 0,-1-8 0,9-17 0,0 0 0,1 0 0,-1 0 0,1 1 0,1-1 0,-1 1 0,1 0 0,0-1 0,0 1 0,0 0 0,1 0 0,-1 10 0,4-16 0,1 0 0,-1 0 0,1 0 0,-1 0 0,0 0 0,1 0 0,-1-1 0,0 1 0,1-1 0,2-1 0,16-11-2600,-2-6-3876,-9 8 2211,11-9-8242</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8.167"/>
    </inkml:context>
    <inkml:brush xml:id="br0">
      <inkml:brushProperty name="width" value="0.025" units="cm"/>
      <inkml:brushProperty name="height" value="0.025" units="cm"/>
    </inkml:brush>
  </inkml:definitions>
  <inkml:trace contextRef="#ctx0" brushRef="#br0">0 123 17553,'0'0'12657,"12"2"-11942,-1-1-679,0 1 1,-1-1-1,1-1 0,0 0 0,0-1 0,0 0 0,-1 0 0,1-1 0,-1-1 1,1 0-1,-1 0 0,16-8 0,-20 8 25,0 0 1,0-1-1,0 1 0,-1-1 0,0 0 0,0-1 1,0 1-1,0-1 0,-1 0 0,1 0 1,-1 0-1,-1-1 0,1 1 0,-1-1 1,0 0-1,5-12 0,-9 17-56,1 1 1,0-1-1,0 1 1,0-1-1,0 0 0,0 1 1,0-1-1,-1 1 1,1-1-1,0 1 0,-1-1 1,1 1-1,0-1 1,-1 1-1,1 0 0,0-1 1,-1 1-1,1-1 1,-1 1-1,1 0 0,-1-1 1,1 1-1,-1 0 0,1-1 1,-1 1-1,1 0 1,-1 0-1,1 0 0,-1 0 1,1-1-1,-1 1 1,0 0-1,1 0 0,-1 0 1,1 0-1,-1 0 1,1 0-1,-1 0 0,0 1 1,1-1-1,-1 0 1,1 0-1,-1 0 0,1 1 1,-1-1-1,0 1 1,-30 9 71,16-1-77,0 0 0,1 1 0,0 1 0,1 1 0,-19 20 0,25-25 0,1 0 0,-1 1 0,2 0 0,-1 0 0,1 1 0,0-1 0,1 1 0,0 0 0,0 0 0,1 1 0,-3 13 0,6-22 0,0 0 0,1 0 0,-1 0 0,0 0 0,0 1 0,1-1 0,-1 0 0,1 0 0,-1 0 0,1 0 0,-1 0 0,1 0 0,0 0 0,-1 0 0,1 0 0,0 0 0,0 0 0,0-1 0,0 1 0,0 0 0,0 0 0,0-1 0,0 1 0,0-1 0,0 1 0,0-1 0,0 1 0,0-1 0,0 0 0,1 1 0,-1-1 0,0 0 0,0 0 0,0 0 0,1 0 0,-1 0 0,2-1 0,51-2 0,-33-3 0,-1 0 0,0-2 0,-1 0 0,1-1 0,-2-1 0,1-1 0,16-13 0,-17 12 0,0 0 0,0 1 0,1 1 0,0 1 0,1 1 0,34-10 0,-53 18 0,-1-1 0,1 1 0,0 0 0,-1 0 0,1 0 0,0 0 0,-1 0 0,1 0 0,-1 0 0,1 0 0,0 0 0,-1 0 0,1 0 0,0 0 0,-1 0 0,1 1 0,-1-1 0,1 0 0,-1 0 0,1 1 0,0-1 0,-1 0 0,1 1 0,-1-1 0,1 1 0,-1-1 0,0 1 0,1-1 0,-1 1 0,1 0 0,0 20 0,-19 28 0,16-45 0,2-2 0,-3 3 0,0 0 0,1 1 0,0-1 0,0 1 0,0-1 0,0 1 0,1 0 0,0 0 0,1 0 0,-1 0 0,1 0 0,1 9 0,0-14 0,-1 0 0,1 0 0,0-1 0,0 1 0,0 0 0,0 0 0,0-1 0,0 1 0,0-1 0,0 1 0,0-1 0,0 1 0,1-1 0,-1 1 0,0-1 0,0 0 0,0 0 0,0 0 0,1 0 0,-1 0 0,0 0 0,0 0 0,0 0 0,1 0 0,-1 0 0,0-1 0,1 0 0,36-9 0,-14-4 0,-1 0 0,25-19 0,-33 21 0,1 1 0,0 0 0,0 1 0,1 1 0,1 0 0,27-9 0,-44 18 0,-1 0 0,1 0 0,-1 0 0,0 0 0,1 0 0,-1-1 0,1 1 0,-1 0 0,1 0 0,-1 0 0,1 0 0,-1 0 0,1 1 0,-1-1 0,1 0 0,-1 0 0,1 0 0,-1 0 0,1 0 0,-1 1 0,1-1 0,-1 0 0,1 0 0,-1 1 0,0-1 0,1 0 0,-1 1 0,0-1 0,1 0 0,-1 1 0,0-1 0,1 1 0,-1 0 0,1 19 0,-15 24 0,14-43 0,-3 7 0,0-3 0,1 0 0,0 0 0,0 0 0,0 1 0,1-1 0,0 0 0,0 1 0,0-1 0,1 1 0,0-1 0,1 11 0,-1-16 5,1 1-1,-1 0 1,1 0-1,-1-1 1,1 1-1,0 0 1,-1-1-1,1 1 1,0-1-1,0 1 1,0-1-1,-1 1 1,1-1-1,0 0 1,0 1-1,0-1 1,0 0-1,0 0 1,0 1-1,-1-1 1,1 0-1,0 0 1,0 0-1,0 0 1,0 0-1,0-1 1,0 1-1,0 0 1,0 0-1,0 0 1,-1-1-1,1 1 1,0 0-1,0-1 1,0 1-1,1-2 1,31-16-839,-6-10-3421,3-8-4340</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8.525"/>
    </inkml:context>
    <inkml:brush xml:id="br0">
      <inkml:brushProperty name="width" value="0.025" units="cm"/>
      <inkml:brushProperty name="height" value="0.025" units="cm"/>
    </inkml:brush>
  </inkml:definitions>
  <inkml:trace contextRef="#ctx0" brushRef="#br0">121 0 24471,'0'0'8296,"-41"68"-8296,36-42 0,5 1 0,0 4 0,0 3 0,0 8 0,0 4 0,0 2-7719,-2 5-10635</inkml:trace>
  <inkml:trace contextRef="#ctx0" brushRef="#br0" timeOffset="1">1 722 21524,'0'0'11243,"18"15"-13357,-9-26-11595</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9:01.463"/>
    </inkml:context>
    <inkml:brush xml:id="br0">
      <inkml:brushProperty name="width" value="0.025" units="cm"/>
      <inkml:brushProperty name="height" value="0.025" units="cm"/>
    </inkml:brush>
  </inkml:definitions>
  <inkml:trace contextRef="#ctx0" brushRef="#br0">1617 449 13901,'-479'95'354,"-118"21"-3,548-108-354,1 1 1,0 3-1,1 2 1,1 1-1,-46 24 1,78-33 8,0 2 0,1 0 0,0 1 0,0 0 0,1 1 0,0 0 0,1 1 1,0 0-1,1 1 0,0 0 0,1 0 0,0 1 0,1 1 0,0-1 0,1 1 0,1 1 0,1-1 0,-1 1 1,-4 27-1,6-19-2,1 0 0,1 0 1,2 0-1,0 1 0,1-1 1,1 0-1,1 0 0,2 0 0,0-1 1,1 1-1,1-1 0,1 0 1,20 36-1,-12-30-24,2 0 0,1-2 0,1 0 0,2-1 0,0-1 1,1-1-1,2-1 0,0-2 0,37 25 0,7-4 0,1-3 1,2-3-1,1-3 1,81 24 0,317 70 48,-413-112-20,1373 289 122,22-133 160,606-138 558,-1533-34-508,-519 2-337,788-6 543,-3-41-249,278-100-106,-7-47 409,-812 146-460,638-155-35,-677 140-79,-4-9 0,221-110 0,-386 162-5,-1-2 0,-2-2 0,0-1-1,-1-2 1,36-34 0,-65 52-7,-1-1 0,0 0-1,-1-1 1,0 0 0,0 0 0,-1-1 0,-1 0 0,0 0 0,7-21-1,-11 23-1,0 0 0,0 1-1,-1-1 1,0-1 0,-1 1 0,0 0-1,0 0 1,-1 0 0,-1 0-1,0 0 1,0 1 0,-1-1-1,0 0 1,-6-13 0,-5-3 195,-1 0 1,0 1 0,-2 1-1,-1 1 1,-1 0-1,-1 1 1,-37-32 0,-1 6 600,-119-74 1,45 47-523,-4 5 0,-2 6 0,-3 7-1,-204-56 1,46 39-238,-361-41 0,185 65-49,-657 13 0,-479 108-452,1133-43 205,44-4-17,-1362 89 74,10 89-1182,1405-136-2922,-722 225-1,747-167 286</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6.494"/>
    </inkml:context>
    <inkml:brush xml:id="br0">
      <inkml:brushProperty name="width" value="0.025" units="cm"/>
      <inkml:brushProperty name="height" value="0.025" units="cm"/>
    </inkml:brush>
  </inkml:definitions>
  <inkml:trace contextRef="#ctx0" brushRef="#br0">0 1 20115,'0'0'11211,"27"48"-9866,-24-4-1249,-2 9-96,4 7 0,-1 4 0,1 7 0,-1 1-352,-2-2-1314,-2-2-1825,0-5-1058,0-10-287,-6-11-962,-6-14-2690</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7.170"/>
    </inkml:context>
    <inkml:brush xml:id="br0">
      <inkml:brushProperty name="width" value="0.025" units="cm"/>
      <inkml:brushProperty name="height" value="0.025" units="cm"/>
    </inkml:brush>
  </inkml:definitions>
  <inkml:trace contextRef="#ctx0" brushRef="#br0">165 15 17969,'-9'9'2397,"8"-8"-2371,-18 18 3405,-34 42 0,49-56-3087,0 0 1,0 1 0,0 0-1,0 0 1,1 0-1,0 0 1,1 0-1,-1 1 1,1 0 0,0-1-1,1 1 1,0 0-1,0 0 1,0-1-1,1 13 1,0-18-345,1 0 0,0 0 0,-1 0 0,1 0 0,0 0 0,0 0 0,0-1 0,0 1 0,0 0 0,0 0 0,0-1 0,0 1 0,0 0 0,0-1 0,0 1 0,0-1 0,0 0 0,0 1 0,1-1 0,-1 0 0,0 0 0,0 1 0,1-1 0,-1 0 0,0 0 0,0 0 0,0-1 0,1 1 0,-1 0 0,0 0 0,2-1 0,41-12 0,-35 8 0,-1 0 0,1-1 0,-1 0 0,0-1 0,-1 0 0,0 0 0,0 0 0,0-1 0,5-9 0,-8 12 0,-1-1 0,1 0 0,-1 0 0,-1 0 0,1 0 0,-1 0 0,0-1 0,0 1 0,-1-1 0,0 1 0,0-1 0,0 1 0,-1-1 0,-1-13 0,1 19 0,-1-1 0,1 0 0,0 1 0,-1-1 0,0 0 0,1 1 0,-1-1 0,0 1 0,0-1 0,0 1 0,0-1 0,0 1 0,0-1 0,0 1 0,-1 0 0,1 0 0,0 0 0,-1 0 0,1 0 0,0 0 0,-1 0 0,0 0 0,1 0 0,-1 1 0,1-1 0,-1 1 0,0-1 0,0 1 0,1 0 0,-1-1 0,0 1 0,1 0 0,-1 0 0,0 0 0,0 1 0,1-1 0,-1 0 0,0 1 0,1-1 0,-1 1 0,0-1 0,-2 2 0,-3 0 0,0 1 0,0 0 0,0 0 0,0 1 0,0-1 0,1 2 0,-1-1 0,-8 8 0,-40 52-4566,31-34-749,-1 0-6873</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6.868"/>
    </inkml:context>
    <inkml:brush xml:id="br0">
      <inkml:brushProperty name="width" value="0.025" units="cm"/>
      <inkml:brushProperty name="height" value="0.025" units="cm"/>
    </inkml:brush>
  </inkml:definitions>
  <inkml:trace contextRef="#ctx0" brushRef="#br0">1 227 14382,'0'0'13548,"52"-27"-11882,-1 12-545,11-1-448,4-2-353,0 0-288,-1 0 32,-6 2-512,-8 1-769,-9-1-1058,-9 0-1376,-13 1-737,-15-3-769,-5-1-4228</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7.194"/>
    </inkml:context>
    <inkml:brush xml:id="br0">
      <inkml:brushProperty name="width" value="0.025" units="cm"/>
      <inkml:brushProperty name="height" value="0.025" units="cm"/>
    </inkml:brush>
  </inkml:definitions>
  <inkml:trace contextRef="#ctx0" brushRef="#br0">0 86 18610,'0'0'7206,"65"-16"-4259,-5 5-512,13-2-866,6 1-1569,3-1 0,-5 4 0,-8 3 0,-5 5 0,-11 1-1634,-13 0-4067,-9-4-6855</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7.611"/>
    </inkml:context>
    <inkml:brush xml:id="br0">
      <inkml:brushProperty name="width" value="0.025" units="cm"/>
      <inkml:brushProperty name="height" value="0.025" units="cm"/>
    </inkml:brush>
  </inkml:definitions>
  <inkml:trace contextRef="#ctx0" brushRef="#br0">1 0 18514,'0'0'7569,"3"11"-6127,5 23-250,12 46 1032,-18-73-2046,0 0 0,0 0 0,1 0 0,0-1 0,1 1 0,-1-1 0,1 0 0,8 8 0,-10-12-172,0 0 1,1 0 0,-1-1-1,1 1 1,0-1 0,-1 0-1,1 0 1,0 0-1,0 0 1,0 0 0,0-1-1,0 1 1,0-1 0,0 0-1,0 0 1,0 0-1,0 0 1,0 0 0,-1-1-1,1 1 1,0-1 0,0 0-1,0 0 1,0 0 0,-1 0-1,1-1 1,0 1-1,3-3 1,9-5 1,0-1 0,0-1 0,18-18 0,-21 19-8,19-20 0,27-23 0,-53 50 0,-1-1 0,1 1 0,0 0 0,0 0 0,0 0 0,1 1 0,-1-1 0,0 1 0,12-2 0,-16 4 0,0 0 0,-1 0 0,1 1 0,0-1 0,0 0 0,0 0 0,-1 1 0,1-1 0,0 0 0,0 1 0,-1-1 0,1 1 0,0-1 0,-1 1 0,1 0 0,0-1 0,-1 1 0,1-1 0,-1 1 0,1 0 0,-1 0 0,1-1 0,-1 1 0,0 0 0,1 0 0,-1-1 0,0 1 0,0 0 0,1 0 0,-1 0 0,0 0 0,0 0 0,0-1 0,0 1 0,0 1 0,0 41 0,0-33 0,-10 120 0,10-129-28,0-1 0,0 1-1,1 0 1,-1-1 0,0 1 0,0-1 0,0 1-1,0-1 1,1 1 0,-1-1 0,0 1 0,1-1-1,-1 1 1,0-1 0,1 1 0,-1-1 0,1 0 0,-1 1-1,0-1 1,1 0 0,-1 1 0,1-1 0,-1 0-1,1 1 1,-1-1 0,1 0 0,-1 0 0,1 0-1,0 1 1,-1-1 0,1 0 0,-1 0 0,1 0-1,-1 0 1,1 0 0,0 0 0,-1 0 0,1 0-1,-1-1 1,1 1 0,-1 0 0,1 0 0,-1 0 0,1 0-1,-1-1 1,1 1 0,0-1 0,28-15-3680,-6-10-2346,0-8-2914</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7.966"/>
    </inkml:context>
    <inkml:brush xml:id="br0">
      <inkml:brushProperty name="width" value="0.025" units="cm"/>
      <inkml:brushProperty name="height" value="0.025" units="cm"/>
    </inkml:brush>
  </inkml:definitions>
  <inkml:trace contextRef="#ctx0" brushRef="#br0">70 1 17553,'0'0'7329,"-10"8"-4622,-3 2-1997,7-7-378,1 2-1,-1-1 1,1 1 0,0 0 0,0 0-1,-7 10 1,12-14-304,-1-1 1,1 1-1,0 0 1,-1 0-1,1 0 0,0 0 1,0 0-1,-1 0 1,1 0-1,0 0 0,0-1 1,0 1-1,0 0 1,0 0-1,1 0 0,-1 0 1,0 0-1,0 0 1,0 0-1,1 0 0,-1 0 1,1-1-1,-1 1 1,0 0-1,1 0 0,-1 0 1,1-1-1,0 1 1,-1 0-1,1-1 0,0 1 1,-1 0-1,1-1 1,0 1-1,0-1 0,-1 1 1,1-1-1,0 0 1,0 1-1,0-1 0,1 1 1,49 20-331,-31-13 132,-6-2 29,-1 1 0,0 1 0,0 0 1,-1 1-1,0 0 0,13 13 1,-23-20 181,0 0 0,0 0 1,0-1-1,-1 1 0,1 0 1,-1 0-1,1 1 1,-1-1-1,0 0 0,0 0 1,0 1-1,0-1 0,0 0 1,0 1-1,-1-1 1,1 1-1,-1-1 0,0 1 1,0-1-1,1 1 0,-2 0 1,1-1-1,0 1 1,-1-1-1,1 1 0,-1-1 1,1 0-1,-1 1 0,0-1 1,0 1-1,0-1 1,-1 0-1,1 0 0,-1 0 1,1 0-1,-1 0 0,1 0 1,-1 0-1,0 0 1,0-1-1,0 1 0,0-1 1,0 1-1,0-1 0,-3 1 1,-5 5 43,-1-1 0,1-1 0,-1 0 0,-16 5 1,23-8-81,-1-1 0,1 0 0,0 0 0,0 0 0,-1 0 0,1-1 0,0 1 0,-1-1 0,1 0 0,-1-1 1,1 1-1,0-1 0,0 0 0,-1 0 0,-5-2 0,9 1-310,-1 1 1,1-1-1,-1 1 0,1-1 1,0 1-1,0-1 0,-1 0 0,1 0 1,1 0-1,-1 0 0,0 0 1,0 0-1,1 0 0,-1 0 1,1 0-1,-1 0 0,1 0 0,0 0 1,0 0-1,0 0 0,0 0 1,0 0-1,1 0 0,-1 0 1,2-4-1,7-9-7244</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8.636"/>
    </inkml:context>
    <inkml:brush xml:id="br0">
      <inkml:brushProperty name="width" value="0.025" units="cm"/>
      <inkml:brushProperty name="height" value="0.025" units="cm"/>
    </inkml:brush>
  </inkml:definitions>
  <inkml:trace contextRef="#ctx0" brushRef="#br0">41 1 17713,'0'0'7484,"1"9"-6299,-3 70 1316,1-31-1742,1-1 0,8 59 0,-7-100-742,0-1 1,0 1-1,1 0 0,0 0 0,0-1 0,0 1 0,1-1 1,0 0-1,0 0 0,0 0 0,1 0 0,0 0 1,-1-1-1,2 0 0,8 8 0,-2-4-27,1-1 0,1-1-1,-1 0 1,1 0 0,21 6 0,-31-12 1,0 1 0,-1 0 0,1 0 0,-1 0 0,1 0 0,-1 0 0,1 1 0,-1-1-1,0 1 1,0-1 0,0 1 0,0 0 0,0 0 0,0 0 0,0 0 0,-1 0 0,1 1 0,-1-1 0,1 0 0,-1 1 0,0-1 0,0 1 0,0-1 0,0 1 0,-1-1 0,1 4 0,-1-2 83,0-1-1,0 1 1,-1-1 0,0 0-1,0 1 1,1-1-1,-2 0 1,1 0 0,0 0-1,-1 0 1,0 0 0,1 0-1,-1 0 1,0 0-1,0-1 1,-1 1 0,1-1-1,-1 1 1,1-1 0,-6 3-1,2 0-65,-1-1-1,0 0 1,0-1 0,0 0-1,0 0 1,-1 0-1,1-1 1,-1 0-1,0 0 1,1-1-1,-1 0 1,0-1 0,0 0-1,-15-1 1,19 1-9,0-1 0,1 0 1,-1 1-1,0-1 0,1-1 0,-1 1 1,1 0-1,-1-1 0,1 0 1,0 0-1,-1 0 0,1 0 0,0-1 1,0 1-1,1-1 0,-1 1 1,0-1-1,1 0 0,0 0 1,0 0-1,0-1 0,0 1 0,0 0 1,0-1-1,1 1 0,0-1 1,0 1-1,0-1 0,0 0 0,0 0 1,0-7-1,1 9-113,0 0-1,0 0 1,0 0-1,1 0 1,-1 0-1,0 1 1,1-1-1,-1 0 1,1 0-1,0 0 1,-1 0-1,1 1 1,0-1-1,0 0 1,2-1 0,0 0-588,0 0 1,0 0-1,1 0 1,-1 1-1,1-1 1,-1 1 0,1 0-1,0 0 1,7-2-1,26-9-6819</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8.977"/>
    </inkml:context>
    <inkml:brush xml:id="br0">
      <inkml:brushProperty name="width" value="0.025" units="cm"/>
      <inkml:brushProperty name="height" value="0.025" units="cm"/>
    </inkml:brush>
  </inkml:definitions>
  <inkml:trace contextRef="#ctx0" brushRef="#br0">18 146 12236,'0'0'14862,"9"0"-11067,7-1-3522,0-1 0,0 0 0,0-1 0,-1-1 0,26-10 0,-31 10-252,-1 0 1,1 0-1,-1-1 1,0 0-1,0-1 1,0 1-1,-1-2 1,0 1-1,0-1 1,12-15-1,-20 22-21,1-1 0,0 0 0,0 0 0,-1 0 0,1 0 0,-1 0 0,1 0 0,-1 0 0,1 0 0,-1 0 0,1 0 0,-1 0 0,0-1 0,0 1 0,0 0 0,1 0 0,-1 0 0,0 0 0,0 0 0,-1-1 0,1 1 0,0 0 0,0 0 0,0 0 0,-1 0 0,0-2 0,0 2 0,0 0 0,-1 0 0,1 0 0,0 0 0,-1 0 0,1 0 0,-1 0 0,1 0 0,-1 0 0,1 1 0,-1-1 0,0 1 0,1-1 0,-1 1 0,-2-1 0,-6 0 0,1 0 0,-1 1 0,0 0 0,0 1 0,-10 2 0,11-1 0,-1 1 0,1 0 0,0 1 0,0 0 0,0 1 0,0 0 0,1 0 0,0 1 0,0 0 0,-8 8 0,10-9 0,0 1 0,1 0 0,-1 0 0,1 0 0,1 1 0,-1-1 0,1 1 0,0 0 0,1 0 0,-1 1 0,1-1 0,-3 16 0,6-21 0,-1 0 0,1 0 0,0 0 0,0 0 0,0 0 0,0 1 0,1-1 0,-1 0 0,0 0 0,1 0 0,0 0 0,-1 0 0,1 0 0,0 0 0,0 0 0,0 0 0,0 0 0,0 0 0,1-1 0,1 3 0,0-2 0,0 1 0,0 0 0,1-1 0,-1 0 0,1 0 0,0 0 0,0 0 0,0-1 0,7 3 0,8 0 0,1-1 0,-1-1 0,32-1 0,-39 0 0,74-3-1900,-52-6-7090</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9.726"/>
    </inkml:context>
    <inkml:brush xml:id="br0">
      <inkml:brushProperty name="width" value="0.025" units="cm"/>
      <inkml:brushProperty name="height" value="0.025" units="cm"/>
    </inkml:brush>
  </inkml:definitions>
  <inkml:trace contextRef="#ctx0" brushRef="#br0">234 53 5894,'0'0'13922,"6"-8"-10265,18-24-219,-24 31-3366,1 1 0,-1 0 0,0-1-1,0 1 1,0 0 0,0 0 0,0-1 0,0 1 0,1 0 0,-1-1 0,0 1 0,0 0 0,0-1 0,0 1-1,0 0 1,0-1 0,0 1 0,0 0 0,-1-1 0,1 1 0,0 0 0,0 0 0,0-1 0,0 1 0,0 0 0,0-1-1,-1 1 1,1 0 0,0 0 0,0-1 0,0 1 0,-1 0 0,1 0 0,0 0 0,0-1 0,-1 1 0,1 0 0,0 0-1,0 0 1,-1 0 0,1-1 0,0 1 0,-1 0 0,1 0 0,0 0 0,-1 0 0,1 0 0,0 0 0,-1 0-1,1 0 1,0 0 0,-1 0 0,1 0 0,0 0 0,0 0 0,-1 0 0,1 0 0,0 0 0,-1 1 0,1-1 0,0 0-1,0 0 1,-1 1 0,-22 2 339,0 6-320,0 1 1,1 2 0,0 0 0,1 1 0,0 1 0,1 1 0,1 1 0,-30 31 0,48-46-99,0 0 1,0-1-1,0 1 0,0 0 1,1 0-1,-1 0 0,0-1 1,1 1-1,-1 0 0,1 0 1,-1 0-1,1 0 0,0 0 1,-1 0-1,1 0 0,0 0 1,-1 1-1,1-1 0,0 0 1,0 1-1,1-1 2,-1 0 0,0-1 0,1 1 0,-1 0 0,1-1-1,-1 1 1,1-1 0,-1 1 0,1-1 0,0 1 0,-1-1 0,1 1 0,0-1 0,-1 0 0,1 1 0,0-1 0,0 0 0,-1 0 0,1 0 0,0 1 0,0-1 0,0 0 0,58 0-153,-40-1 124,46-1-163,-35 0 96,-1 1-1,56 6 0,-84-5 102,1 0 0,-1 0 0,0 1 0,1-1 0,-1 0 0,0 0 0,1 1 0,-1-1 0,0 1 0,0-1 0,1 1 0,-1-1 0,0 1 0,0 0 0,0-1 0,0 1 0,0 0 0,0 0 0,0 0 0,0 0 0,0 0 0,0 0 0,-1 0 0,1 0 0,0 0 0,-1 0 0,1 1 0,-1-1 0,1 0 0,-1 0 0,1 1 0,-1-1 0,0 0 0,0 1 0,0-1 0,1 0 0,-1 1 0,-1-1 0,1 0 0,0 1 0,0-1 0,0 0 0,-1 0 0,1 1 0,-1-1 0,1 0 0,-1 0 0,0 2 0,-2 2 83,1 0 1,-1-1-1,0 1 1,-1-1-1,1 1 1,-1-1-1,0 0 1,0-1-1,0 1 0,-7 4 1,-2-1-80,0-1 0,-1 0 0,1-1 0,-2-1 0,1 0 0,0-1 0,-1 0 0,1-1 0,-1-1 0,1 0 0,-27-2 0,39 1-49,1 0-1,-1 0 1,1-1 0,-1 1-1,1 0 1,-1 0 0,1-1-1,0 1 1,-1-1 0,1 1-1,0-1 1,-1 1 0,1-1-1,0 0 1,0 0 0,-1 0-1,1 1 1,0-1 0,0-1-1,0 1 1,0 0 0,0 0-1,0 0 1,1 0 0,-1-1-1,0 1 1,1 0 0,-1 0-1,0-1 1,1 1 0,0-1-1,-1-1 1,1 2-79,0-1-1,1 1 1,-1-1 0,0 0-1,1 1 1,-1 0 0,1-1-1,0 1 1,-1-1 0,1 1-1,0 0 1,0-1-1,0 1 1,0 0 0,0 0-1,0 0 1,0 0 0,0 0-1,1 0 1,-1 0 0,0 0-1,1 0 1,-1 0 0,0 1-1,1-1 1,-1 1 0,1-1-1,-1 1 1,3-1 0,64-10-11679,-30 8 1382</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0.159"/>
    </inkml:context>
    <inkml:brush xml:id="br0">
      <inkml:brushProperty name="width" value="0.025" units="cm"/>
      <inkml:brushProperty name="height" value="0.025" units="cm"/>
    </inkml:brush>
  </inkml:definitions>
  <inkml:trace contextRef="#ctx0" brushRef="#br0">98 9 18161,'0'0'11451,"-8"-3"-10922,7 2-518,-1 0 1,0 0-1,0 1 0,1-1 1,-1 1-1,0-1 1,0 1-1,0 0 1,0-1-1,1 1 1,-1 0-1,0 0 1,0 0-1,0 1 1,0-1-1,0 0 1,1 1-1,-1-1 1,0 1-1,0 0 1,1-1-1,-1 1 1,0 0-1,1 0 1,-1 0-1,-1 2 1,-1 1 19,0 1 1,1 0-1,-1 0 1,1 0-1,0 0 0,0 1 1,1-1-1,0 1 1,-3 8-1,4-10 70,-1 1 1,1-1-1,0 0 0,0 1 1,1-1-1,-1 0 0,1 1 1,0-1-1,0 5 0,1-7-73,-1-1-1,0 0 0,1 0 1,-1 0-1,1 0 0,-1 0 1,1 0-1,0 1 0,-1-1 1,1-1-1,0 1 1,0 0-1,0 0 0,0 0 1,0 0-1,0 0 0,0-1 1,0 1-1,0-1 0,0 1 1,0-1-1,0 1 0,0-1 1,1 1-1,-1-1 0,0 0 1,0 0-1,0 1 1,1-1-1,-1 0 0,0 0 1,0 0-1,2-1 0,13 0-19,0-1-1,0-1 0,-1-1 0,1 0 1,-1-1-1,0-1 0,0 0 0,-1-1 1,14-8-1,-9 5-10,0 1 0,0 0 1,1 2-1,24-7 0,-44 14 3,1 0 0,-1 0 0,1 0 0,-1 0 0,1 0 0,-1 0 0,1 0 0,-1 0 0,1 0 0,-1 0 0,1 0 0,-1 0 0,1 0 0,-1 0 0,1 0 0,-1 0 0,1 0 0,-1 1 0,1-1 0,-1 0 0,0 0 0,1 1 0,-1-1 0,1 0 0,-1 1 0,0-1 0,1 0 0,-1 1 0,0-1 0,1 1 0,-1-1 0,0 0 0,0 1 0,1-1 0,-1 1 0,0 0 0,0 24 0,-18 28 0,17-48 0,0-3 0,-2 3 0,1 1 0,1-1 0,-1 0 0,1 1 0,0-1 0,-1 10 0,2-14 0,0-1 0,0 1 0,0-1 0,0 1 0,0 0 0,1-1 0,-1 1 0,0-1 0,0 1 0,0 0 0,1-1 0,-1 1 0,0-1 0,1 1 0,-1-1 0,1 1 0,-1-1 0,0 0 0,1 1 0,-1-1 0,1 1 0,-1-1 0,1 0 0,0 1 0,0-1 0,1 1 0,0-1 0,-1 0 0,1 0 0,0 1 0,0-1 0,0-1 0,0 1 0,0 0 0,0 0 0,0-1 0,0 1 0,2-2 0,7-2 1,-1 0 0,1-1 0,16-10-1,-22 10-1,1 2-1,0-1 1,0 1-1,1-1 1,-1 2-1,1-1 1,0 1-1,-1 0 1,1 0-1,0 1 1,0 0-1,13-1 1,-19 3-259,1-1-1,0 1 1,-1-1 0,1 1-1,-1-1 1,1 1 0,-1 0-1,0-1 1,1 1 0,-1 0-1,0 0 1,1 0 0,-1 0-1,0 1 1,0-1 0,2 2-1,12 10-9663,0-6-3448</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1.118"/>
    </inkml:context>
    <inkml:brush xml:id="br0">
      <inkml:brushProperty name="width" value="0.025" units="cm"/>
      <inkml:brushProperty name="height" value="0.025" units="cm"/>
    </inkml:brush>
  </inkml:definitions>
  <inkml:trace contextRef="#ctx0" brushRef="#br0">193 275 17969,'0'0'3064,"-9"-3"-58,5 2-2822,-1-1 1,1 1-1,-1 0 1,1 0-1,-1 1 1,0-1-1,1 1 1,-1 0-1,0 0 1,1 1-1,-1-1 1,1 1-1,-1 0 1,1 0-1,-1 0 1,1 1-1,-1 0 1,1 0-1,0 0 1,0 0-1,0 1 1,0-1-1,0 1 1,-4 5-1,-3 3 87,0 1 0,1 0 0,-9 15 0,17-24-246,0 0 0,0 1 1,0-1-1,0 0 0,0 1 0,1-1 1,0 1-1,-1 0 0,1-1 1,1 1-1,-1 0 0,0 0 0,1 0 1,0-1-1,0 1 0,0 0 1,1 0-1,0 6 0,1-9-8,-1 1 1,0-1-1,0 0 0,1 1 0,-1-1 1,1 0-1,-1 0 0,1 0 0,-1 0 1,1 0-1,0-1 0,0 1 0,-1 0 1,1-1-1,0 1 0,0-1 0,-1 0 0,1 0 1,0 0-1,0 1 0,0-2 0,0 1 1,0 0-1,-1 0 0,4-1 0,48-12 203,-34 4-198,-1-1 0,0-1 0,-1 0 0,0-2 0,-1 0-1,0-1 1,-1 0 0,26-33 0,5-15 544,40-69 0,-67 100-80,22-37-417,-89 117-69,26-21 0,1 2 0,-22 42 0,37-60 0,0 0 0,1 0 0,1 1 0,0-1 0,0 1 0,2 0 0,-1 0 0,2 0 0,-1 25 0,2-35 0,1-1 0,-1 0 0,1 1 0,-1-1 0,1 0 0,0 0 0,0 0 0,0 0 0,0 0 0,0 0 0,0 0 0,1 0 0,-1 0 0,1 0 0,0 0 0,-1-1 0,1 1 0,0-1 0,0 0 0,0 1 0,0-1 0,0 0 0,0 0 0,0 0 0,0 0 0,0 0 0,1-1 0,-1 1 0,0-1 0,0 1 0,1-1 0,-1 0 0,0 0 0,4 0 0,1 0 0,1 0 0,-1-1 0,1 1 0,-1-1 0,0-1 0,1 0 0,-1 0 0,0 0 0,13-6 0,-6-1 0,1-1 0,-1 0 0,-1-1 0,0 0 0,15-17 0,-22 21 0,0 0 0,0 0 0,-1 0 0,0 0 0,0-1 0,-1 0 0,0 0 0,-1 0 0,1 0 0,-1-1 0,3-16 0,-6 24 0,-1 1 0,1 0 0,0-1 0,0 1 0,0-1 0,0 1 0,-1 0 0,1-1 0,0 1 0,-1 0 0,1-1 0,0 1 0,0 0 0,-1 0 0,1-1 0,0 1 0,-1 0 0,1 0 0,-1 0 0,1 0 0,0-1 0,-1 1 0,1 0 0,-1 0 0,1 0 0,0 0 0,-1 0 0,1 0 0,-1 0 0,1 0 0,0 0 0,-1 0 0,1 0 0,-1 0 0,1 0 0,0 0 0,-1 1 0,1-1 0,-1 0 0,1 0 0,0 0 0,-1 1 0,1-1 0,0 0 0,-1 0 0,1 1 0,-1-1 0,-20 11 0,8-1 0,1 0 0,1 1 0,0 1 0,0-1 0,-8 15 0,15-22 0,1 0 0,0 1 0,0 0 0,0-1 0,1 1 0,0 0 0,0 0 0,0 0 0,0 1 0,1-1 0,0 0 0,0 1 0,0-1 0,1 1 0,0-1 0,0 1 0,0-1 0,2 7 0,-1-9 0,1-1 0,-1 1 0,0-1 0,1 0 0,0 0 0,0 0 0,0 0 0,-1 0 0,2 0 0,-1-1 0,0 1 0,0-1 0,0 1 0,1-1 0,-1 0 0,1 0 0,-1 0 0,1 0 0,-1 0 0,1-1 0,0 1 0,-1-1 0,5 0 0,73 3 0,-60-4 0,-5 1 0,1-1 0,-1 0 0,0-2 0,0 1 0,27-10 0,-38 11 0,-1 0 0,1 0 0,-1 0 0,0-1 0,0 1 0,1-1 0,-1 0 0,0 0 0,0 0 0,-1 0 0,1-1 0,0 1 0,-1-1 0,1 0 0,-1 0 0,0 1 0,0-1 0,0-1 0,-1 1 0,1 0 0,-1 0 0,1-1 0,-1 1 0,0-1 0,0 1 0,-1-1 0,1 1 0,-1-1 0,1 1 0,-2-5 0,0 2 0,-1 1 0,-1 0 0,1 0 0,-1 0 0,0 0 0,0 0 0,0 0 0,-1 1 0,1 0 0,-1-1 0,-9-6 0,-29-24 0,72 45 0,0-2 0,1-1 0,0-2 0,0 0 0,1-3 0,45 0 0,-62-3 0,-1 0 0,1 0 0,0-2 0,-1 1 0,0-2 0,0 0 0,0-1 0,0 0 0,0-1 0,-1-1 0,0 0 0,0 0 0,-1-1 0,0-1 0,21-20 0,-23 10 0,-10 19 0,0-1 0,0 1 0,0 0 0,0-1 0,-1 1 0,1 0 0,0-1 0,0 1 0,0 0 0,-1 0 0,1-1 0,0 1 0,-1 0 0,1 0 0,0-1 0,0 1 0,-1 0 0,1 0 0,0 0 0,-1 0 0,1 0 0,0-1 0,-1 1 0,1 0 0,-1 0 0,1 0 0,0 0 0,-1 0 0,1 0 0,0 0 0,-1 0 0,-3 1 0,0-1 0,0 1 0,0 0 0,0-1 0,1 2 0,-1-1 0,1 0 0,-7 4 0,0 1 0,-1 1 0,1 1 0,1 0 0,-1 0 0,1 1 0,-14 18 0,18-21 0,1 1 0,0-1 0,0 1 0,0-1 0,1 1 0,0 0 0,0 0 0,1 0 0,0 1 0,0-1 0,1 1 0,-1 11 0,2-16 0,0 0 0,0-1 0,0 1 0,1-1 0,-1 1 0,1-1 0,0 1 0,0-1 0,0 1 0,0-1 0,0 0 0,1 1 0,-1-1 0,0 0 0,1 0 0,0 0 0,0 0 0,3 3 0,-1-2 0,1 0 0,0 1 0,1-1 0,-1-1 0,0 1 0,1-1 0,11 3 0,5 0 0,1-2 0,0 0 0,29 0 0,-35-3-460,1 0 0,-1-1-1,1-1 1,24-6 0,17-11-8866</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2.801"/>
    </inkml:context>
    <inkml:brush xml:id="br0">
      <inkml:brushProperty name="width" value="0.025" units="cm"/>
      <inkml:brushProperty name="height" value="0.025" units="cm"/>
    </inkml:brush>
  </inkml:definitions>
  <inkml:trace contextRef="#ctx0" brushRef="#br0">249 322 15919,'0'0'9924,"-12"-6"-8322,4 1-1310,4 2-227,1 1 0,0 0 0,-1 0 0,0 0 0,1 0 0,-1 0 0,0 1 0,0-1-1,0 1 1,0 0 0,0 1 0,0-1 0,0 1 0,0-1 0,0 1 0,0 0 0,0 1 0,0-1 0,-6 2-1,0 3 29,1 0-1,0 0 0,0 1 0,0 0 0,1 1 0,0 0 0,0 0 0,1 0 0,0 1 1,-7 10-1,9-11 78,-1 0 1,1 1-1,0-1 1,1 2-1,0-1 0,0 0 1,1 1-1,0-1 1,1 1-1,-1 0 1,-1 17-1,4-25-164,0 0 1,0-1-1,0 1 0,0 0 0,0 0 0,1-1 0,-1 1 0,0 0 0,0 0 0,1-1 0,-1 1 0,0 0 1,1-1-1,-1 1 0,0 0 0,1-1 0,-1 1 0,1-1 0,-1 1 0,1-1 0,0 1 0,-1-1 0,1 1 1,-1-1-1,1 0 0,0 1 0,1 0 0,25 0 112,-19-2-86,0-1 0,0 0 0,0 0 0,14-7 0,-10 1-15,1 1 0,-1-2 0,-1 0 0,0 0 0,0-1 0,-1 0 0,13-17 0,-16 19-9,-1-1 0,0 0 0,-1 0 0,1 0 0,-2 0 0,0-1 0,0 0 0,0 0 0,-2 0 0,5-20 0,-9 25-8,-4 10 0,-5 10 0,-3 7 0,2 2 0,-12 29 0,20-43 0,1-1 0,0 1 0,1 0 0,0 0 0,0 0 0,1 1 0,1-1 0,0 19 0,0-27 0,0-1 0,0 0 0,1 0 0,-1 0 0,0 1 0,1-1 0,-1 0 0,1 0 0,-1 0 0,1 0 0,-1 0 0,1 0 0,0 0 0,0 0 0,-1 0 0,1 0 0,0 0 0,0 0 0,0-1 0,0 1 0,0 0 0,0-1 0,0 1 0,2 0 0,0 0 0,-1 0 0,1-1 0,-1 0 0,1 0 0,0 1 0,-1-1 0,1-1 0,-1 1 0,1 0 0,0-1 0,2 0 0,3-1 0,-1-1 0,0 0 0,0 0 0,0 0 0,0-1 0,0 0 0,6-5 0,12-18 0,-2 0 0,0-1 0,-2-2 0,31-58 0,-67 118 0,-17 38 0,30-63 0,0 0 0,0 0 0,1 0 0,0 1 0,0-1 0,0 0 0,1 1 0,0-1 0,0 0 0,1 9 0,-1-14 0,0 1 0,1 0 0,-1-1 0,1 1 0,-1-1 0,1 1 0,-1-1 0,1 1 0,-1-1 0,1 1 0,-1-1 0,1 0 0,0 1 0,-1-1 0,1 0 0,0 1 0,-1-1 0,1 0 0,0 0 0,0 0 0,-1 0 0,1 1 0,0-1 0,-1 0 0,1 0 0,0 0 0,0-1 0,-1 1 0,1 0 0,0 0 0,0 0 0,0-1 0,25-6 0,-15 1 0,1-1 0,-1-1 0,0 0 0,-1 0 0,0-1 0,0 0 0,10-14 0,57-77 0,-72 94 0,-2 16 0,-5 11 0,-12 29 0,10-41 0,1 1 0,0 0 0,0 0 0,1 0 0,0 1 0,1-1 0,0 0 0,1 1 0,0-1 0,2 18 0,-1-27 0,-1 0 0,1 0 0,0 0 0,-1 0 0,1 0 0,0 0 0,-1 0 0,1-1 0,0 1 0,0 0 0,0 0 0,0-1 0,0 1 0,0-1 0,0 1 0,0-1 0,0 1 0,0-1 0,0 1 0,0-1 0,1 0 0,-1 0 0,0 1 0,0-1 0,0 0 0,0 0 0,0 0 0,1 0 0,-1-1 0,0 1 0,0 0 0,0 0 0,0-1 0,2 0 0,2 0 0,-1 0 0,1-1 0,-1 0 0,1 1 0,-1-2 0,0 1 0,6-4 0,11-13 0,-2 0 0,0-1 0,-1-1 0,30-45 0,50-105 0,-71 121 0,-16 31 0,-4 7 0,-1 0 0,1 0 0,-2-1 0,0 0 0,5-17 0,-10 30 0,-1 0 0,1 0 0,0 1 0,0-1 0,0 0 0,0 0 0,0 0 0,-1 0 0,1 1 0,0-1 0,0 0 0,0 0 0,-1 0 0,1 0 0,0 0 0,0 0 0,0 0 0,-1 0 0,1 0 0,0 0 0,0 1 0,-1-1 0,1 0 0,0 0 0,0 0 0,0 0 0,-1 0 0,1-1 0,0 1 0,0 0 0,-1 0 0,1 0 0,0 0 0,0 0 0,0 0 0,-1 0 0,1 0 0,0 0 0,0-1 0,0 1 0,-1 0 0,1 0 0,0 0 0,0 0 0,0-1 0,0 1 0,0 0 0,-1 0 0,1 0 0,0-1 0,0 1 0,0 0 0,0 0 0,0 0 0,0-1 0,0 1 0,0 0 0,0 0 0,0-1 0,0 1 0,0 0 0,-17 15 0,17-15 0,-15 18 0,1 0 0,0 1 0,1 0 0,1 1 0,1 0 0,1 1 0,1 1 0,1-1 0,0 1 0,2 1 0,1-1 0,-4 32 0,2 27 0,2 1 0,9 97 0,0-36 0,-16-257 0,1 26 0,7 52 0,3-1 0,3-55 0,-1 91-78,-1 0 1,0 0-1,0-1 0,1 1 1,-1 0-1,1 0 0,-1-1 1,1 1-1,0 0 0,0 0 1,-1 0-1,1 0 0,0 0 0,0 0 1,0 0-1,0 0 0,0 0 1,0 1-1,0-1 0,0 0 1,0 1-1,1-1 0,-1 0 1,0 1-1,0 0 0,0-1 1,1 1-1,1-1 0,41 0-5233,-30 1 2908,11 0-6272</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7.526"/>
    </inkml:context>
    <inkml:brush xml:id="br0">
      <inkml:brushProperty name="width" value="0.025" units="cm"/>
      <inkml:brushProperty name="height" value="0.025" units="cm"/>
    </inkml:brush>
  </inkml:definitions>
  <inkml:trace contextRef="#ctx0" brushRef="#br0">1 339 21140,'0'0'5600,"9"5"-3438,-1 0-1930,0-1 0,0-1 1,1 0-1,0 0 0,-1-1 0,1 0 0,0 0 0,0-1 0,0 0 1,14-1-1,17-2 303,47-8 0,-52 5-422,58-7-96,1280-181-349,-684 62-1857,-593 116 2191,-53 13-8801</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3.733"/>
    </inkml:context>
    <inkml:brush xml:id="br0">
      <inkml:brushProperty name="width" value="0.025" units="cm"/>
      <inkml:brushProperty name="height" value="0.025" units="cm"/>
    </inkml:brush>
  </inkml:definitions>
  <inkml:trace contextRef="#ctx0" brushRef="#br0">95 318 18834,'0'0'5178,"0"-8"-1238,-1-26-1639,1 34-2263,0-1 0,0 1 0,-1-1 0,1 1 0,0-1 0,0 1 1,0-1-1,0 0 0,0 1 0,-1-1 0,1 1 0,0-1 1,0 1-1,-1-1 0,1 1 0,0 0 0,-1-1 0,1 1 0,-1-1 1,1 1-1,-1 0 0,1-1 0,0 1 0,-1 0 0,1-1 0,-1 1 1,1 0-1,-1 0 0,0 0 0,1-1 0,-1 1 0,1 0 0,-1 0 1,1 0-1,-1 0 0,1 0 0,-1 0 0,0 0 0,1 0 0,-1 0 1,1 0-1,-1 1 0,1-1 0,-1 0 0,1 0 0,-1 0 0,1 1 1,-1-1-1,1 0 0,-1 0 0,1 1 0,-1 0 0,-21 15 215,16-8-250,0 0-1,1 0 1,0 0 0,1 1 0,0-1 0,0 1 0,1 0-1,0 0 1,0 0 0,1 1 0,0-1 0,1 1 0,0-1-1,1 1 1,0-1 0,2 20 0,-1-27-46,0 0 0,0 1 1,0-1-1,1 0 0,-1 0 0,0 0 1,1 0-1,0 0 0,-1 0 0,1-1 1,0 1-1,0-1 0,0 1 0,0-1 1,0 1-1,0-1 0,1 0 0,2 1 1,52 15-1612,-48-15 1294,-1 0 0,1 0 0,0 1 0,16 8 0,-23-9 345,0 0-1,1 0 1,-1 0-1,0 0 0,0 1 1,0-1-1,-1 1 1,1-1-1,0 1 0,-1 0 1,0 0-1,0-1 1,0 1-1,0 0 0,0 0 1,0 0-1,-1 0 1,1 0-1,-1 0 0,0 1 1,0-1-1,0 0 1,-1 0-1,1 0 0,0 0 1,-1 0-1,0 0 1,-1 3-1,-1 4 185,-1 0 0,0 0 0,0 0 0,-1-1 1,0 0-1,-13 17 0,15-21 91,0-1 0,-1 1 0,1-1 0,-1 0 0,0 0 0,-1 0 0,1 0 0,-1-1 0,1 0 0,-1 0 0,0 0 0,0 0 1,-10 3-1,14-6-257,1 0 0,-1 0 0,1 0 0,-1-1 0,1 1 0,-1 0 0,1 0 0,0 0 0,-1-1 0,1 1 0,-1 0 0,1 0 0,0-1 0,-1 1 0,1 0 0,-1-1 0,1 1 0,0-1 0,0 1 0,-1 0 0,1-1 0,0 1 0,0-1 0,-1 1 0,1-1 0,0 1 0,0-1 0,0 1 0,0-1 0,0 1 0,0-1 0,0 1 0,0-1 0,0 0 0,0-22-20,1 18 14,1-13 3,2 0 0,0 0 0,1 0 0,0 1 0,2 0 0,9-19 0,57-96 0,-64 116 0,23-35 0,-30 49 0,0-1 0,-1 1 0,2 0 0,-1 0 0,0-1 0,0 1 0,1 1 0,-1-1 0,1 0 0,-1 0 0,1 1 0,0 0 0,0-1 0,-1 1 0,4 0 0,-4 1 0,-1 1 0,0-1 0,0 1 0,0-1 0,0 1 0,0 0 0,0 0 0,0-1 0,0 1 0,-1 0 0,1 0 0,0 0 0,0 0 0,-1 0 0,1 0 0,0 0 0,-1 1 0,1-1 0,0 2 0,-1-1 0,1 0 0,1 1 0,-1-1 0,0 0 0,0 0 0,1 0 0,-1-1 0,1 1 0,0 0 0,-1 0 0,1-1 0,0 1 0,3 1 0,2-1 0,-1-1 0,0 0 0,1 0 0,-1-1 0,0 1 0,1-1 0,-1-1 0,1 1 0,-1-1 0,0 0 0,1-1 0,9-3 0,7-4 0,-1-1 0,23-13 0,15-8 0,-33 84-1580,-22-50 1088,1 0-1,0 0 1,0 0 0,-1-1 0,2 0 0,-1 0-1,0 0 1,0-1 0,0 0 0,1 0 0,-1-1-1,0 0 1,1 0 0,9-1 0,0-1-1123,0 0 1,0-1 0,0-1 0,23-8-1,-16 3-1299,-1-1 0,0-1 0,23-16 0,-13 1 2968,-6-3 4235,-25 29-4008,0-1 1,-1 0-1,1 1 1,-1-1-1,1 0 1,0 0-1,-1 1 1,0-1-1,1 0 1,-1 0-1,1 0 1,-1 0-1,0 0 1,0 1-1,1-1 1,-1 0-1,0 0 1,0 0-1,0 0 1,0 0-1,0-2 1,-15 4 4368,-24 19-1080,28-10-2538,0 1 0,1 0 0,0 0-1,-13 21 1,20-28-857,1 1 0,-1-1 0,1 1 0,0-1 0,0 1-1,0 0 1,1 0 0,0 0 0,0 0 0,0 0 0,0 0 0,1 0 0,0 0-1,0 1 1,0-1 0,1 0 0,1 5 0,-2-8-143,1-1 0,0 1 0,0-1 0,0 0 0,0 1 0,0-1 0,0 0 0,0 0 0,1 0 0,-1 0 0,0 0 0,1 0 0,-1 0 0,0-1 0,1 1 0,-1 0 0,1-1 0,-1 1 0,1-1 0,-1 1 0,1-1 0,0 0 0,-1 0 0,1 0 0,-1 0 0,1 0 0,0 0 0,-1 0 0,3-1 0,3 1 57,0-1 1,0-1-1,0 1 0,-1-1 1,1 0-1,6-3 0,13-9-78,0-2 0,-2 0-1,0-1 1,42-40 0,74-92-22,-110 114 11,41-63 0,-63 81 0,-9 15 0,-7 8 0,-4 6 0,1 0 0,-1 1 0,2 1 0,0 0 0,1 0 0,0 1 0,1 0 0,0 0 0,2 1 0,0 0 0,0 0 0,2 0 0,0 1 0,1 0 0,0 0 0,1 29 0,2-42-114,0 1-1,1 0 1,0-1 0,0 1-1,0-1 1,1 1-1,-1-1 1,1 0 0,0 1-1,0-1 1,1 0 0,-1 0-1,1-1 1,0 1-1,5 5 1,-5-6-270,0-1 1,0 0-1,1 1 1,-1-1-1,1 0 0,-1-1 1,1 1-1,-1-1 0,1 1 1,0-1-1,0 0 1,4 0-1,27 1-10768</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4.714"/>
    </inkml:context>
    <inkml:brush xml:id="br0">
      <inkml:brushProperty name="width" value="0.025" units="cm"/>
      <inkml:brushProperty name="height" value="0.025" units="cm"/>
    </inkml:brush>
  </inkml:definitions>
  <inkml:trace contextRef="#ctx0" brushRef="#br0">101 358 8648,'17'-15'2962,"-1"-1"1,0 0-1,14-20 0,-25 29-2042,0 0 1,0 0-1,-1-1 0,0 0 1,-1 0-1,1 0 0,-2 0 1,1 0-1,-1-1 1,2-16-1,-3 24-896,-1 0 1,0 0-1,0 0 1,0 0-1,0 0 1,0 0-1,0 0 1,0 0-1,0 0 1,0 0-1,-1 0 1,1 0-1,0 1 1,0-1-1,-1 0 1,1 0-1,-1 0 0,1 0 1,-1 0-1,1 1 1,-1-1-1,1 0 1,-1 0-1,0 1 1,0-1-1,1 1 1,-1-1-1,0 0 1,0 1-1,-1-1 1,0 0 28,0 1 0,0 0 0,-1 0 0,1 0 0,0 0 0,0 0 1,0 1-1,0-1 0,-1 0 0,1 1 0,0 0 0,-4 1 0,-2 2 63,-1 0 1,1 0-1,0 1 0,1 0 0,-13 11 0,8-4-116,1 0 0,0 1 0,0 0 0,1 1 0,1 0 0,1 0 0,0 1 0,0 0 0,2 1 0,0-1 0,0 1 0,-2 19 0,7-34 0,1 1 0,0-1 0,-1 0 0,1 0 0,0 0 0,0 0 0,0 0 0,0 0 0,0 0 0,0 1 0,0-1 0,0 0 0,1 0 0,-1 0 0,0 0 0,1 0 0,-1 0 0,1 0 0,-1 0 0,1 0 0,-1 0 0,1 0 0,0 0 0,-1 0 0,1 0 0,0-1 0,0 1 0,0 0 0,0-1 0,-1 1 0,1 0 0,0-1 0,0 1 0,0-1 0,0 1 0,1-1 0,-1 0 0,0 1 0,0-1 0,0 0 0,0 0 0,0 0 0,0 0 0,0 0 0,0 0 0,1 0 0,0 0 0,5-1 0,-1 0 0,0-1 0,0 0 0,0 0 0,0 0 0,0-1 0,8-4 0,9-9 0,0-1 0,-1-1 0,-1-1 0,-1-1 0,-1-1 0,-1 0 0,0-2 0,-2 0 0,0 0 0,-2-2 0,-1 0 0,-1 0 0,17-51 0,-22 41 0,-8 17 0,-5 16 0,-3 10 0,0 3 0,1 1 0,0 1 0,0 0 0,2 0 0,-8 18 0,-23 74 0,37-105 0,-7 22 0,1 1 0,1 0 0,2 0 0,0 0 0,0 33 0,3-53 2,0 0 0,0 1 0,0-1 0,1 0 0,-1 0 0,1 0 0,-1 0 0,1 0 0,0 0 0,0 0 0,1 0 0,-1 0 0,0 0 0,1 0 0,0-1 0,0 1 0,0 0 0,0-1 0,0 0 0,0 1 0,4 2 0,-1-3-19,0 0 0,0 1 0,0-2 0,0 1 0,0-1 0,0 1 0,0-1 1,0-1-1,1 1 0,-1-1 0,0 0 0,8 0 0,-4-1-173,-1 0 0,1 0 1,-1-1-1,1 0 0,-1 0 0,0-1 0,16-7 1,-15 5-737,0-1 0,-1 0 1,1 0-1,-1-1 0,0 0 1,-1 0-1,0 0 0,0-1 0,11-17 1,-10 11-236,0 0 1,-1 0 0,-1-1 0,0 1 0,-1-1-1,4-18 1,-6 17 1327,0-1 0,0-32 0,-3 48 14,0 1 0,0-1 0,1 0 1,-1 1-1,0-1 0,0 1 0,0-1 0,0 1 1,0-1-1,0 1 0,-1-1 0,1 0 1,0 1-1,0-1 0,0 1 0,0-1 0,-1 1 1,1-1-1,0 1 0,-1-1 0,1 1 0,0 0 1,-1-1-1,1 1 0,0-1 0,-1 1 1,1 0-1,-1-1 0,1 1 0,-1 0 0,1-1 1,-1 1-1,1 0 0,-1-1 0,-18 10 3205,-13 25-179,31-34-3132,-8 12 967,0 0 0,1 0 0,0 1 0,-11 25 0,18-35-1066,0 1-1,0-1 1,0 0-1,0 1 1,1-1-1,-1 0 1,1 1-1,0-1 0,0 1 1,0-1-1,1 0 1,-1 1-1,1-1 1,0 1-1,0-1 1,0 0-1,0 0 1,0 1-1,1-1 1,-1 0-1,1 0 0,0-1 1,0 1-1,0 0 1,0 0-1,5 3 1,12 12-1852,17 15-8441,-23-24 3377</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5.088"/>
    </inkml:context>
    <inkml:brush xml:id="br0">
      <inkml:brushProperty name="width" value="0.025" units="cm"/>
      <inkml:brushProperty name="height" value="0.025" units="cm"/>
    </inkml:brush>
  </inkml:definitions>
  <inkml:trace contextRef="#ctx0" brushRef="#br0">208 1 11403,'0'0'6406,"-13"0"-2306,-3 1-2874,1 2 0,-1-1 0,1 2 0,-28 9 0,38-12-988,-1 1 0,1 1 0,-1-1 0,1 1 0,0 0-1,0 0 1,0 0 0,0 1 0,0-1 0,1 1 0,0 0 0,0 1 0,0-1-1,0 1 1,0 0 0,1 0 0,0 0 0,-4 10 0,7-14-235,-1 0 1,1 0-1,0 0 0,0 0 1,0 0-1,0 0 0,0 0 1,0 0-1,1 0 1,-1 0-1,0 0 0,0 0 1,1 0-1,-1-1 0,1 1 1,-1 0-1,1 0 1,-1 0-1,1 0 0,-1 0 1,1-1-1,0 1 0,-1 0 1,1-1-1,0 1 1,0 0-1,-1-1 0,1 1 1,0-1-1,0 1 0,0-1 1,0 0-1,0 1 1,0-1-1,0 0 0,0 0 1,0 1-1,0-1 0,0 0 1,0 0-1,0 0 1,1 0-1,57 0-22,-40-1-86,14 0-282,-24 0 145,1 0-1,0 0 0,1 1 1,-1 1-1,0 0 0,-1 0 1,1 1-1,0 0 0,0 1 0,-1 0 1,18 8-1,-26-11 258,0 1-1,0 0 0,1 0 1,-1 0-1,0-1 1,0 1-1,0 0 1,0 0-1,0 0 1,0 1-1,0-1 1,-1 0-1,1 0 1,0 0-1,-1 1 1,1-1-1,-1 0 0,1 1 1,-1-1-1,1 0 1,-1 1-1,0-1 1,0 1-1,0-1 1,0 1-1,0-1 1,0 2-1,-1 0 79,0 0 1,0 0-1,-1-1 1,1 1-1,-1-1 0,0 1 1,1-1-1,-1 1 0,0-1 1,-1 0-1,1 0 1,-3 2-1,-9 6 374,1-1-1,-1-1 1,-25 11 0,30-14-790,0-1 0,-1 0 0,1-1 0,-1 0 0,1 0 0,-1-1 0,0-1 0,0 1 0,0-2 0,0 1 0,-19-2 0,18-6-7012</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6.038"/>
    </inkml:context>
    <inkml:brush xml:id="br0">
      <inkml:brushProperty name="width" value="0.025" units="cm"/>
      <inkml:brushProperty name="height" value="0.025" units="cm"/>
    </inkml:brush>
  </inkml:definitions>
  <inkml:trace contextRef="#ctx0" brushRef="#br0">34 256 15407,'0'0'15438,"10"-8"-14717,5-4-571,4-3 24,0-2 0,-1 0 0,19-22 0,-33 35-159,-1 0 1,0 0-1,1-1 1,-2 1-1,1-1 0,0 1 1,-1-1-1,0 0 1,0 0-1,0 0 1,-1 0-1,0 0 1,0 0-1,0-1 0,0 1 1,-1 0-1,0 0 1,0-1-1,0 1 1,-1 0-1,0-1 1,-2-7-1,2 11-15,1 0 0,-1 1 0,0-1 0,0 1 0,0-1 0,0 1 0,-1-1 0,1 1 0,0 0 0,0-1 0,-1 1 0,1 0 0,-1 0 0,1 0 0,-1 0 0,1 0 0,-1 1 0,0-1 0,1 0 0,-1 1 0,0-1 0,0 1 0,0 0 0,1-1 0,-1 1 0,0 0 0,0 0 0,0 0 0,1 0 0,-1 1 0,0-1 0,0 0 0,0 1 0,1-1 0,-1 1 0,0 0 0,1-1 0,-3 3 0,-2-1 0,1 1 0,0 0 0,-1 0 0,1 0 0,1 1 0,-1 0 0,0 0 0,1 0 0,0 0 0,-5 7 0,-1 5 0,2-1 0,0 2 0,1-1 0,1 1 0,0 0 0,1 0 0,1 1 0,1-1 0,0 1 0,1 0 0,2 32 0,0-47 0,0 1 0,0-1 0,0 1 0,1-1 0,-1 1 0,1-1 0,0 0 0,0 1 0,0-1 0,1 0 0,-1 0 0,1 1 0,0-1 0,0-1 0,0 1 0,0 0 0,0 0 0,1-1 0,4 5 0,-3-4 0,1-1 0,-1 0 0,0 0 0,1-1 0,-1 1 0,1-1 0,-1 0 0,1 0 0,-1-1 0,1 1 0,0-1 0,-1 0 0,7 0 0,4-2 0,0-1 0,0 0 0,0-1 0,-1 0 0,0-1 0,1-1 0,-2 0 0,17-10 0,13-14 0,-2-2 0,60-58 0,-99 87 0,-2 3 0,1 0 0,-1-1 0,0 1 0,0 0 0,0-1 0,1 1 0,-1 0 0,0-1 0,1 1 0,-1 0 0,0 0 0,0-1 0,1 1 0,-1 0 0,0 0 0,1 0 0,-1-1 0,1 1 0,-1 0 0,0 0 0,1 0 0,-1 0 0,0 0 0,1 0 0,-1 0 0,1 0 0,-1 0 0,0 0 0,1 0 0,-1 0 0,1 0 0,-1 0 0,0 0 0,1 0 0,-1 0 0,0 1 0,1-1 0,-1 0 0,1 0 0,-1 0 0,0 1 0,0-1 0,1 0 0,-1 0 0,0 1 0,1-1 0,-1 1 0,5 27 0,-12 52 0,5-63 0,1-9 0,0 0 0,0-1 0,0 1 0,1-1 0,0 1 0,1-1 0,1 11 0,-1-17 0,0 1 0,-1 0 0,1 0 0,0-1 0,0 1 0,0 0 0,0-1 0,0 1 0,0-1 0,1 1 0,-1-1 0,0 0 0,1 0 0,-1 1 0,1-1 0,-1 0 0,1 0 0,0 0 0,-1-1 0,1 1 0,0 0 0,0-1 0,0 1 0,-1-1 0,1 1 0,0-1 0,0 0 0,0 0 0,0 0 0,3 0 0,2 0 1,0-1 0,0 0-1,-1 0 1,1-1 0,0 0 0,0 0 0,-1 0-1,1-1 1,-1 0 0,1 0 0,-1-1 0,0 1 0,-1-1-1,1-1 1,-1 1 0,0-1 0,8-8 0,6-11-20,0 0 1,28-50-1,-39 60 1,-8 15-345,-1 1-1,1-1 0,-1 0 1,1 1-1,0-1 1,-1 0-1,1 1 0,0-1 1,0 1-1,0-1 0,0 1 1,0-1-1,0 0 1,1 1-1,-1-1 0,0 0 1,1 1-1,-1-1 1,1 0-1,-1 1 0,1-1 1,0 0-1,-1 0 0,1 1 1,0-1-1,2 2 1,-1-1-283,0 0 1,0 0-1,0 0 1,0 0-1,0 0 1,0-1-1,1 1 1,-1-1-1,0 0 1,1 1-1,0-1 1,3 1-1,17 0-4046,3-2-5019</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6.660"/>
    </inkml:context>
    <inkml:brush xml:id="br0">
      <inkml:brushProperty name="width" value="0.025" units="cm"/>
      <inkml:brushProperty name="height" value="0.025" units="cm"/>
    </inkml:brush>
  </inkml:definitions>
  <inkml:trace contextRef="#ctx0" brushRef="#br0">137 115 10186,'0'0'8803,"-6"12"-7010,-7 17-600,2 0 0,0 2-1,2-1 1,-9 60-1,11 131-428,8-153-738,-2-63-61,1-1-1,-1 1 0,0-1 1,0 1-1,-1-1 0,1 0 0,-1 1 1,-2 4-1,3-8 65,1 0 0,0-1 0,-1 1 0,1 0 1,-1 0-1,1 0 0,-1 0 0,1-1 0,-1 1 0,0 0 0,1-1 0,-1 1 0,0 0 0,1-1 1,-1 1-1,0-1 0,0 1 0,1-1 0,-1 0 0,0 1 0,0-1 0,0 0 0,0 1 0,0-1 1,0 0-1,0 0 0,0 0 0,0 0 0,1 0 0,-1 0 0,0 0 0,0 0 0,0 0 0,0 0 1,0-1-1,0 1 0,0 0 0,0 0 0,1-1 0,-1 1 0,0-1 0,0 1 0,0-1 0,1 1 1,-1-1-1,-1-1 0,0 0 75,1 0 0,-1-1 0,1 1 0,0-1 0,0 1 0,0-1 1,0 1-1,0-1 0,1 0 0,-1 0 0,1 1 0,-1-1 0,1 0 0,0-4 1,4-43 100,0 33-266,0 0 0,1 1 1,1 0-1,1 0 0,0 0 1,1 1-1,1-1 0,11-13 1,93-111-2010,-91 116 1541,49-53-426,45-55 848,-114 129 123,0 1 1,0-1-1,-1 0 0,1 1 1,-1-1-1,1 0 0,-1 0 1,0 0-1,0 0 0,0 0 1,0 0-1,0-7 0,-1 10 0,0-1-1,0 1 0,-1-1 0,1 1 0,0 0 0,0-1 1,0 1-1,0-1 0,-1 1 0,1-1 0,0 1 0,0 0 1,-1-1-1,1 1 0,0 0 0,0-1 0,-1 1 1,1 0-1,-1-1 0,1 1 0,0 0 0,-1 0 0,1-1 1,-1 1-1,1 0 0,0 0 0,-1 0 0,1 0 0,-2-1 1,-24 7 453,18-2-301,0 0 0,1 1 0,-1 0 0,1 0 0,0 1 0,0 0 0,1 0 0,0 0 0,0 1 0,0 0 0,1 0 1,0 1-1,0-1 0,1 1 0,0 0 0,1 1 0,0-1 0,0 0 0,0 1 0,-1 14 0,4-22-156,0 0 1,0 0 0,0 0-1,0 0 1,0 1-1,0-1 1,0 0-1,1 0 1,-1 0 0,0 0-1,1 0 1,-1 0-1,1 0 1,-1 0-1,1 0 1,0 0 0,-1 0-1,1 0 1,0 0-1,0-1 1,0 1-1,-1 0 1,1 0 0,0-1-1,0 1 1,0-1-1,0 1 1,1 0-1,2 0 63,0 0-1,0 0 0,0 0 0,0-1 0,0 1 0,-1-1 0,1 0 0,7 0 0,1-2 81,0 0 0,-1 0-1,1-1 1,-1 0-1,12-5 1,21-16-155,-33 17 0,-1 0 0,1 1 0,0 1 0,1 0 0,-1 0 0,1 1 0,0 1 0,21-4 0,-32 8 0,0-1 0,0 1 0,-1 0 0,1-1 0,-1 1 0,1 0 0,0-1 0,-1 1 0,1 0 0,-1 0 0,0 0 0,1-1 0,-1 1 0,0 0 0,1 0 0,-1 0 0,0 0 0,0 0 0,0 0 0,0 0 0,0-1 0,0 1 0,0 0 0,0 2 0,-1 34 0,1-28 0,-1 14 0,0-15 0,1 0 0,0 0 0,0 0 0,3 14 0,-3-20 0,0-1 0,1 1 0,-1-1 0,1 1 0,-1-1 0,1 1 0,0-1 0,0 1 0,-1-1 0,1 0 0,0 0 0,0 1 0,0-1 0,1 0 0,-1 0 0,0 0 0,0 0 0,1 0 0,-1 0 0,0-1 0,1 1 0,-1 0 0,1-1 0,-1 1 0,1-1 0,-1 1 0,1-1 0,-1 0 0,3 1 0,11-2-16,0 0 1,0 0-1,-1-2 0,1 1 1,-1-2-1,0 0 0,1-1 1,-2 0-1,1-1 0,19-12 1,-11 7-225,1 1 0,41-13 1,-58 22 196,-4 1-3170</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7.222"/>
    </inkml:context>
    <inkml:brush xml:id="br0">
      <inkml:brushProperty name="width" value="0.025" units="cm"/>
      <inkml:brushProperty name="height" value="0.025" units="cm"/>
    </inkml:brush>
  </inkml:definitions>
  <inkml:trace contextRef="#ctx0" brushRef="#br0">328 41 21588,'0'0'3252,"-11"-7"-557,5 3-2583,1 0-1,-1 1 0,0-1 0,0 1 0,-1 0 0,1 1 0,-1-1 0,1 1 1,-1 1-1,0-1 0,0 1 0,0 0 0,0 1 0,0 0 0,0 0 1,1 0-1,-1 1 0,0 0 0,0 0 0,0 1 0,-10 3 0,6 2-106,-1 0 0,2 0 0,-1 0 0,1 2 0,0-1 0,-14 17 0,20-21-10,0 1 1,1-1 0,0 0 0,-1 1-1,1 0 1,1-1 0,-1 1 0,1 0-1,0 1 1,0-1 0,0 0-1,1 1 1,-1-1 0,1 0 0,1 1-1,-1 0 1,1 10 0,1-15-22,0 1 1,0-1-1,-1 0 1,1 1-1,0-1 1,0 0 0,0 0-1,1 0 1,-1 1-1,0-1 1,0 0-1,1-1 1,-1 1 0,0 0-1,1 0 1,-1 0-1,1-1 1,-1 1-1,1-1 1,-1 1 0,1-1-1,-1 0 1,1 0-1,2 1 1,48 2-681,-43-3 526,39-1-646,-34 0 685,1 0 0,0 1 0,-1 1 0,1 0 0,-1 1 0,1 1 0,16 5 0,-31-8 178,1 0 0,0 0 0,0 0 0,-1 1 0,1-1 0,0 0 0,-1 1 0,1-1 0,0 0 0,-1 1 0,1-1 0,-1 1 0,1-1 0,-1 1-1,1-1 1,-1 1 0,1-1 0,-1 1 0,1 0 0,-1-1 0,0 1 0,1 0 0,-1-1 0,0 1 0,1 0 0,-1-1 0,0 1 0,0 0 0,0 0 0,0-1 0,0 1-1,0 0 1,0 0 0,-1 1 101,1 0 0,-1 0 0,0 0 0,-1-1 0,1 1 0,0 0 0,0-1 0,-1 1-1,1-1 1,-1 0 0,1 1 0,-3 0 0,-49 29 2339,30-19-2380,0-1 0,-1-2 1,0 0-1,-1-2 1,0 0-1,0-2 1,-42 4-1,67-9-134,-1 0 1,0 0-1,1 0 0,-1 0 1,1 0-1,-1 0 0,1 0 1,-1 0-1,0 0 0,1 0 1,-1 0-1,1 0 0,-1 0 1,1 0-1,-1 0 0,1-1 1,-1 1-1,1 0 0,-1 0 1,1-1-1,-1 1 0,1 0 1,-1-1-1,1 1 0,-1-1 1,1 1-1,0-1 0,-1 1 1,1 0-1,0-1 0,-1 1 1,1-1-1,0 0 0,0 1 1,-1-1-1,1 1 0,0-1 1,0 1-1,0-1 0,0 1 1,0-1-1,0 0 0,0 1 1,0-1-1,0 1 0,0-1 1,0 1-1,0-1 0,0 0 1,0 1-1,1-1 0,-1 1 1,0-1-1,0 1 0,1-1 1,0 0-1,22-30-4567,52-26-8636,-27 26 2297</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7.778"/>
    </inkml:context>
    <inkml:brush xml:id="br0">
      <inkml:brushProperty name="width" value="0.025" units="cm"/>
      <inkml:brushProperty name="height" value="0.025" units="cm"/>
    </inkml:brush>
  </inkml:definitions>
  <inkml:trace contextRef="#ctx0" brushRef="#br0">179 78 14125,'0'0'8275,"-12"3"-5798,1 1-2107,-1 0 0,1 0 1,-1 1-1,2 0 0,-1 1 1,0 1-1,-11 9 0,16-12-185,1 0 1,0 1-1,0 0 0,0 0 1,0 1-1,1-1 0,0 1 1,0 0-1,1 0 0,-1 0 0,1 1 1,1-1-1,-1 1 0,1-1 1,0 1-1,-1 11 0,2-16-177,1 1-1,0 0 1,-1-1 0,1 1-1,0 0 1,0-1-1,1 1 1,-1 0-1,1-1 1,-1 1-1,1-1 1,0 1-1,0-1 1,0 1 0,0-1-1,0 1 1,0-1-1,1 0 1,-1 0-1,1 0 1,0 1-1,-1-2 1,1 1-1,0 0 1,0 0 0,0-1-1,1 1 1,-1-1-1,0 1 1,1-1-1,-1 0 1,1 0-1,-1 0 1,1 0 0,3 0-1,-1 0 13,0-1-1,0 0 1,1 0 0,-1 0 0,0-1-1,0 1 1,0-1 0,0-1-1,0 1 1,-1-1 0,1 1-1,0-1 1,-1-1 0,1 1-1,-1-1 1,1 0 0,-1 0 0,5-4-1,-2 0-70,1 0-1,-1-1 1,-1 1-1,0-1 1,0-1 0,0 1-1,-1-1 1,0 0-1,-1 0 1,0 0-1,0-1 1,-1 1 0,0-1-1,-1 0 1,0 0-1,-1 0 1,0 0-1,0 0 1,-1 0-1,0 0 1,-3-16 0,-11 3-1468,6 9-2610,9 13 4065,-1 1 0,0 0 0,1-1 0,-1 1 0,0-1 0,1 1 0,-1 0 0,0-1 0,1 1 0,-1 0-1,1-1 1,-1 1 0,1 0 0,-1 0 0,1-1 0,-1 1 0,1 0 0,-1 0 0,1 0 0,-1 0 0,1 0-1,-1 0 1,1 0 0,-1 0 0,1 0 0,-1 0 0,1 0 0,-1 0 0,1 0 0,-1 0 0,2 1 0,32-3 58,56-10 1,-56 7 2226,56-3-1,-89 8-2123,1 0-1,-1 0 0,1 0 0,-1-1 0,1 2 0,-1-1 0,1 0 1,-1 0-1,1 0 0,-1 1 0,1-1 0,-1 1 0,1-1 0,-1 1 0,1 0 1,-1-1-1,0 1 0,1 0 0,-1 0 0,0 0 0,0 0 0,0 0 1,0 0-1,1 0 0,-2 0 0,1 1 0,0-1 0,0 0 0,0 1 1,-1-1-1,1 1 0,0-1 0,-1 0 0,1 1 0,-1-1 0,0 1 0,1 0 1,-1-1-1,0 1 0,0-1 0,0 1 0,-1 2 0,1 1 17,-2 0 0,1 0 0,0 0 0,-1 0-1,0 0 1,0 0 0,-1 0 0,1 0 0,-1-1 0,0 1-1,-5 5 1,-44 39-61,39-37-54,0 0 0,0 1 1,1 0-1,-13 20 0,24-32 2,1 0 0,-1-1 0,0 1 0,1 0 0,0 0 0,-1 0 0,1 0 0,-1 0 0,1 0 0,0 0 0,0 0 0,-1 0 0,1 0 0,0 0 0,0 0 0,0 0 0,0 0 0,0 0 0,1 0 0,-1 0 0,0 0 0,0 0 0,1 0 0,-1 0 0,0 0 0,1 0 0,-1 0 0,1 0 0,-1 0 0,1-1 0,0 1 0,-1 0 0,1 0 0,0 0 0,-1-1 0,1 1 0,0-1 0,0 1 0,0 0 0,0-1 0,0 1 0,0-1 0,-1 0 0,1 1 0,0-1 0,0 0 0,0 0 0,0 1 0,0-1 0,0 0 0,1 0 0,-1 0 0,1 0 0,11 2 0,1-1 0,-1-1 0,18 0 0,-19-1 0,21 2 0,-11 0 0,0 0 0,0-2 0,0 0 0,0-2 0,0 0 0,0-1 0,-1-1 0,32-13 0,-34 3-2537,-19 14 2325,1 0 0,-1 1 1,0-1-1,1 0 0,-1 1 0,0-1 1,0 0-1,0 0 0,1 1 0,-1-1 0,0 0 1,0 0-1,0 1 0,0-1 0,0 0 1,0 0-1,0 0 0,-1 1 0,1-1 1,0 0-1,0 0 0,0 1 0,-1-1 0,1 0 1,-1 1-1,1-1 0,0 0 0,-1 1 1,1-1-1,-2 0 0,-17-14-9135</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8.154"/>
    </inkml:context>
    <inkml:brush xml:id="br0">
      <inkml:brushProperty name="width" value="0.025" units="cm"/>
      <inkml:brushProperty name="height" value="0.025" units="cm"/>
    </inkml:brush>
  </inkml:definitions>
  <inkml:trace contextRef="#ctx0" brushRef="#br0">1 140 8296,'0'0'19378,"66"3"-17648,-35-10-993,4-1-641,2-2-225,-1 0-2465,-3-4-3876,0-5-6791</inkml:trace>
  <inkml:trace contextRef="#ctx0" brushRef="#br0" timeOffset="1">431 0 18225,'0'0'4709,"-33"53"-1058,15-20-1185,5 4-1376,0 2 31,4-2-289,9-2-415,0-5-353,0-4-32,9-10-288,5-6-33,-2-10-960,1-5-1121,4-21-3203,-2-13-4837</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8.482"/>
    </inkml:context>
    <inkml:brush xml:id="br0">
      <inkml:brushProperty name="width" value="0.025" units="cm"/>
      <inkml:brushProperty name="height" value="0.025" units="cm"/>
    </inkml:brush>
  </inkml:definitions>
  <inkml:trace contextRef="#ctx0" brushRef="#br0">0 1 21364,'0'0'11403,"46"48"-13421,-28-30-2722,0 3-2531,3-1-5830</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9.566"/>
    </inkml:context>
    <inkml:brush xml:id="br0">
      <inkml:brushProperty name="width" value="0.025" units="cm"/>
      <inkml:brushProperty name="height" value="0.025" units="cm"/>
    </inkml:brush>
  </inkml:definitions>
  <inkml:trace contextRef="#ctx0" brushRef="#br0">153 319 12300,'0'0'9358,"-12"11"-6427,-8 9-1745,1 0 1,1 1-1,-20 30 0,32-43-957,1 1 0,0 0 0,0 0 0,0 0 0,2 0-1,-1 0 1,1 1 0,0 0 0,1 0 0,0 0 0,1 0-1,0 0 1,0 0 0,2 16 0,-1-24-229,0-1 0,0 0 0,1 0 0,-1 1 0,0-1 0,1 0 0,0 0 0,-1 0 0,1 1 0,-1-1 0,1 0 0,0 0 0,0 0 0,0 0 0,0 0 0,-1 0 0,1-1 0,0 1 0,1 0 0,-1 0 0,0-1 0,0 1 0,0-1 0,2 2 0,0-2 0,1 1 0,-1 0 0,0-1 0,0 0 0,0 0 0,1 0 0,-1 0 0,0-1 0,6 0 0,1-2 0,0 0 0,-1 0 0,0-1 0,0 0 0,15-10 0,8-10 0,-1-3 0,-2 0 0,0-2 0,-2-1 0,-1-1 0,-2-1 0,-1-1 0,-1-2 0,22-48 0,-30 50 0,-14 33 0,0-1 0,0 1 0,1-1 0,-1 1 0,0-1 0,0 1 0,0-1 0,0 1 0,0-1 0,1 1 0,-1-1 0,0 1 0,0-1 0,0 1 0,0-1 0,-1 0 0,1 1 0,0-1 0,0 1 0,0-1 0,0 1 0,0-1 0,-1 1 0,1-1 0,0 1 0,-1-1 0,0 0 0,-1 2 0,-1 0 0,0 0 0,1 0 0,-1 0 0,1 0 0,-1 1 0,1-1 0,-1 1 0,1 0 0,0 0 0,0 0 0,0 0 0,0 0 0,0 0 0,1 0 0,-4 5 0,3-4 0,-12 14 0,1 1 0,0 1 0,2 0 0,0 1 0,1 0 0,1 1 0,1 0 0,1 1 0,0-1 0,2 1 0,1 0 0,-3 32 0,7-52 0,0-1 0,0 0 0,0 1 0,-1-1 0,1 1 0,1-1 0,-1 1 0,0-1 0,0 1 0,1-1 0,-1 1 0,0-1 0,1 0 0,0 1 0,-1-1 0,1 1 0,0-1 0,-1 0 0,1 0 0,0 0 0,0 1 0,0-1 0,0 0 0,0 0 0,2 1 0,-1-2 0,0 1 0,0-1 0,0 1 0,0-1 0,0 0 0,0 0 0,0 0 0,0 0 0,0-1 0,0 1 0,0 0 0,0-1 0,0 1 0,0-1 0,0 0 0,2-1 0,7-4 0,1 0 0,-1-1 0,0-1 0,14-12 0,13-15 0,-2-2 0,53-70 0,50-94 0,-109 155 0,-27 41 0,19-31 0,-21 35 0,0-1 0,-1 1 0,1-1 0,0 1 0,-1-1 0,1 1 0,-1-1 0,0 0 0,1 1 0,-1-1 0,0 1 0,0-1 0,0 0 0,0 1 0,0-1 0,-1 0 0,1 1 0,0-1 0,-1 1 0,0-4 0,-1 4 0,0 0 0,1 0 0,-1 0 0,0 1 0,1-1 0,-1 0 0,0 1 0,0-1 0,0 1 0,1-1 0,-1 1 0,0 0 0,0 0 0,0 0 0,0 0 0,0 0 0,1 0 0,-1 1 0,0-1 0,-2 1 0,-1 0 0,1 0 0,0 0 0,-1 0 0,1 1 0,0-1 0,0 1 0,-6 3 0,6 0 0,0-1 0,1 1 0,0-1 0,0 1 0,0 0 0,0 0 0,0 1 0,1-1 0,0 0 0,1 1 0,-1-1 0,1 1 0,0 0 0,0 0 0,1-1 0,-1 1 0,2 11 0,-1-6 0,-1 1 0,-1 0 0,-4 18 0,-18 28 0,19-49 0,0 1 0,1 0 0,0 0 0,0 1 0,1-1 0,1 1 0,-3 20 0,5-30 0,0 0 0,0 0 0,0 0 0,0 0 0,0 0 0,0 0 0,0-1 0,0 1 0,0 0 0,1 0 0,-1 0 0,0 0 0,1-1 0,-1 1 0,1 0 0,-1 0 0,0-1 0,1 1 0,0 0 0,-1-1 0,1 1 0,-1 0 0,1-1 0,0 1 0,0-1 0,-1 1 0,1-1 0,0 1 0,1-1 0,0 1 0,0-1 0,0 0 0,0 0 0,0 1 0,1-2 0,-1 1 0,0 0 0,0 0 0,0-1 0,0 1 0,4-2 0,0 0 0,0 0 0,-1-1 0,1 0 0,-1 0 0,1 0 0,-1-1 0,0 1 0,5-6 0,-4 0 0,0 0 0,0 0 0,-1-1 0,0 0 0,-1 0 0,0 0 0,-1 0 0,0-1 0,0 1 0,-1-1 0,-1 0 0,0 0 0,0-19 0,-1 30 0,0-1 0,-1 1 0,1 0 0,0-1 0,0 1 0,-1 0 0,1-1 0,0 1 0,0 0 0,-1-1 0,1 1 0,0 0 0,-1 0 0,1-1 0,0 1 0,-1 0 0,1 0 0,0 0 0,-1 0 0,1-1 0,0 1 0,-1 0 0,1 0 0,-1 0 0,1 0 0,0 0 0,-1 0 0,1 0 0,-1 0 0,1 0 0,0 0 0,-1 0 0,1 0 0,-1 0 0,1 1 0,0-1 0,-1 0 0,1 0 0,0 0 0,-1 0 0,1 1 0,0-1 0,-1 0 0,1 0 0,0 1 0,-1-1 0,1 0 0,0 1 0,0-1 0,-1 0 0,1 1 0,-20 13 0,12-7 0,1 1 0,0 0 0,1 0 0,0 0 0,0 1 0,1 0 0,0 0 0,0 0 0,1 0 0,-5 18 0,4-7 0,1 0 0,1 0 0,1 0 0,1 31 0,2-49 0,0-1 0,-1 1 0,1-1 0,0 1 0,0-1 0,0 1 0,0-1 0,1 1 0,-1-1 0,0 0 0,1 0 0,-1 1 0,0-1 0,1 0 0,0 0 0,-1-1 0,1 1 0,-1 0 0,1 0 0,0-1 0,0 1 0,-1-1 0,1 0 0,0 1 0,0-1 0,-1 0 0,1 0 0,0 0 0,0 0 0,0 0 0,0-1 0,-1 1 0,4-1 0,7-9 0,-2 0 0,1-1 0,-1 0 0,-1-1 0,0 0 0,0 0 0,-1-1 0,10-22 0,-11 21 0,-5 12-42,-1 0 1,1 0-1,-1 0 0,1-1 0,0 1 1,0 1-1,0-1 0,0 0 0,0 0 1,0 1-1,0-1 0,0 1 0,1 0 1,-1-1-1,1 1 0,-1 0 0,1 1 1,-1-1-1,1 0 0,0 1 1,3-1-1,-15-1-5088,1 0-3075</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1.258"/>
    </inkml:context>
    <inkml:brush xml:id="br0">
      <inkml:brushProperty name="width" value="0.025" units="cm"/>
      <inkml:brushProperty name="height" value="0.025" units="cm"/>
    </inkml:brush>
  </inkml:definitions>
  <inkml:trace contextRef="#ctx0" brushRef="#br0">20 44 23254,'0'0'1602,"0"14"-690,-9 109 1882,2-50-2221,4 118 0,2-189-685,1 0 0,0 0 0,1 1 0,-1-1 0,0 0-1,1 0 1,-1 0 0,1 0 0,-1 1 0,1-1 0,0 0 0,0 0 0,0 0 0,0 0-1,1-1 1,-1 1 0,0 0 0,1 0 0,-1-1 0,1 1 0,0-1 0,-1 1-1,1-1 1,0 0 0,0 0 0,2 1 0,-2-1-38,0-1 1,0 0-1,1-1 0,-1 1 1,0 0-1,0 0 0,0-1 1,0 0-1,0 1 0,0-1 1,0 0-1,0 0 0,0 0 1,0 0-1,0 0 0,0 0 1,-1-1-1,1 1 0,0-1 1,-1 1-1,1-1 0,-1 0 1,0 1-1,1-1 0,-1 0 1,1-3-1,15-23-1229,0 0-1,-3-2 1,21-55 0,20-101 3645,-36 117 745,-7 35 330,-5 28-1161,-2 21-1573,2 91-228,-8 136 0,-3-84-2183,3-138-3549,-5-28-1521,-4-9 7736,-49-61 1363,19 28 2602,40 49-4684,0 1 0,1-1 0,-1 1 1,1-1-1,-1 1 0,0 0 0,1-1 0,-1 1 1,1-1-1,-1 1 0,1 0 0,-1 0 1,1-1-1,-1 1 0,1 0 0,-1 0 1,1-1-1,-1 1 0,1 0 0,-1 0 0,1 0 1,0 0-1,-1 0 0,1 0 0,-1 0 1,1 0-1,-1 0 0,1 0 0,0 0 1,-1 0-1,2 1 0,33-2-253,-27 1 495,2-1-363,1 0 1,0-1 0,-1 0 0,1-1 0,-1 0 0,0 0-1,19-10 1,-23 10 29,0 0-1,0-1 0,0 0 1,-1 0-1,1 0 1,-1-1-1,0 1 0,0-1 1,-1 0-1,0-1 1,0 1-1,0-1 0,4-9 1,-8 15-23,1 0 0,-1-1 0,0 1 0,0-1 1,0 1-1,0-1 0,0 1 0,1-1 0,-1 1 0,0 0 1,1-1-1,-1 1 0,0-1 0,0 1 0,1 0 0,-1-1 1,1 1-1,-1 0 0,0 0 0,1-1 0,-1 1 0,1 0 1,-1 0-1,0 0 0,1-1 0,-1 1 0,1 0 0,-1 0 1,1 0-1,-1 0 0,2 0 0,9 11 92,4 28-35,-14-38 7,10 35 399,-8-23-199,1 1-1,0-1 1,1 1 0,1-2 0,0 1-1,13 19 1,-18-31-291,0 1 0,1 0 0,0 0 1,-1-1-1,1 1 0,0-1 0,0 1 0,0-1 0,0 0 1,0 0-1,0 1 0,0-2 0,0 1 0,1 0 0,-1 0 1,0-1-1,0 1 0,1-1 0,-1 0 0,0 1 0,1-1 1,-1 0-1,1-1 0,-1 1 0,0 0 0,1-1 0,-1 1 1,0-1-1,0 0 0,1 0 0,-1 0 0,0 0 0,0 0 1,0 0-1,0 0 0,2-3 0,4-1-4,-1-1 0,-1 0 0,1 0 0,-1-1 0,0 0 0,0 0 0,8-16 0,-11 18 2,0 0 0,0 0 0,-1-1 0,0 1 0,0-1 0,0 0 0,-1 0 0,1 1 0,-1-8 0,-22 54 0,11-11-2056,7-20-281,0 0 0,1 0 0,0 0 0,0 21 0</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0.169"/>
    </inkml:context>
    <inkml:brush xml:id="br0">
      <inkml:brushProperty name="width" value="0.025" units="cm"/>
      <inkml:brushProperty name="height" value="0.025" units="cm"/>
    </inkml:brush>
  </inkml:definitions>
  <inkml:trace contextRef="#ctx0" brushRef="#br0">13 195 17617,'-1'0'139,"1"0"0,-1 1 0,0-1 1,1 0-1,-1 1 0,0-1 0,1 0 0,-1 1 1,1-1-1,-1 1 0,0-1 0,1 1 0,-1-1 1,1 1-1,0-1 0,-1 1 0,1-1 0,-1 1 1,1 0-1,0-1 0,-1 1 0,1 0 0,0-1 1,0 1-1,0 1 0,12 6 4930,29-3 1393,-31-6-6462,0 0 0,-1-1 0,1 0 0,0-1 0,-1 0 0,0 0 0,0-1 0,0 0 0,0-1 0,-1 0 0,1 0 0,-1-1 0,0 0 0,10-10 0,-9 7 0,1 0 0,-2-1 0,1 0 0,-2 0 0,1-1 0,-1 0 0,-1 0 0,0-1 0,0 0 0,6-21 0,-12 33 0,0-1 0,0 1 0,1-1 0,-1 1 0,0-1 0,0 0 0,0 1 0,1-1 0,-1 0 0,0 1 0,0-1 0,0 1 0,0-1 0,0 0 0,0 1 0,-1-1 0,1 0 0,0 1 0,0-1 0,0 1 0,-1-1 0,1 0 0,0 1 0,0-1 0,-1 1 0,1-1 0,-1 1 0,1-1 0,-1 0 0,-16 5 0,-19 23 0,19-9 0,1 0 0,-21 33 0,30-41 0,2-1 0,-1 1 0,2 1 0,-1-1 0,1 1 0,1-1 0,-5 23 0,8-32 0,0 0 0,0 0 0,0 1 0,-1-1 0,1 0 0,0 0 0,1 1 0,-1-1 0,0 0 0,0 0 0,1 1 0,-1-1 0,0 0 0,1 0 0,-1 0 0,1 0 0,-1 0 0,1 0 0,0 0 0,0 0 0,-1 0 0,1 0 0,0 0 0,0 0 0,0 0 0,0 0 0,1 0 0,1 1 0,0-1 0,0 0 0,0-1 0,0 1 0,0 0 0,0-1 0,0 0 0,0 0 0,0 0 0,0 0 0,4 0 0,4-2 0,1 0 0,-1-1 0,1 0 0,-1-1 0,13-6 0,91-59 0,-12 6 0,-103 63 0,0-1 0,0 1 0,1 0 0,-1-1 0,0 1 0,1 0 0,-1 0 0,0 0 0,1-1 0,-1 1 0,0 0 0,1 0 0,-1 0 0,1 0 0,-1 0 0,0 0 0,1-1 0,-1 1 0,1 0 0,-1 0 0,0 0 0,1 0 0,-1 1 0,1-1 0,-1 0 0,0 0 0,1 0 0,-1 0 0,1 0 0,-1 0 0,0 1 0,1-1 0,-1 0 0,0 0 0,1 0 0,-1 1 0,0-1 0,-2 18 0,-22 32 0,18-38 0,2-5 0,1-3 0,1 1 0,-1 0 0,1 0 0,0 0 0,1 0 0,-1 0 0,1 0 0,0 0 0,0 1 0,0-1 0,1 0 0,0 1 0,0-1 0,1 6 0,0-10 0,0 1 0,0-1 0,0 0 0,0 0 0,0 1 0,1-1 0,-1 0 0,0 0 0,1 0 0,-1 0 0,1-1 0,-1 1 0,1 0 0,-1-1 0,1 1 0,0-1 0,-1 1 0,1-1 0,0 0 0,-1 0 0,1 1 0,0-1 0,-1-1 0,1 1 0,0 0 0,0 0 0,-1-1 0,4 0 0,3 0 0,0-1 0,0 0 0,-1 0 0,14-6 0,53-41 0,-59 37 0,0 1 0,1 1 0,28-14 0,-44 23 0,1 1 0,-1 0 0,0 0 0,1 0 0,-1 0 0,0-1 0,1 1 0,-1 0 0,0 0 0,1 0 0,-1 0 0,0 0 0,1 0 0,-1 0 0,0 0 0,1 0 0,-1 0 0,0 0 0,1 0 0,-1 0 0,1 0 0,-1 0 0,0 0 0,1 0 0,-1 1 0,0-1 0,0 0 0,1 0 0,-1 0 0,0 1 0,1-1 0,-1 0 0,0 0 0,0 0 0,1 1 0,-1-1 0,0 0 0,0 1 0,0-1 0,1 0 0,-1 1 0,-1 21 0,-15 30 0,13-44 0,-5 15 38,-15 44-4037,15-42-6069</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1.035"/>
    </inkml:context>
    <inkml:brush xml:id="br0">
      <inkml:brushProperty name="width" value="0.025" units="cm"/>
      <inkml:brushProperty name="height" value="0.025" units="cm"/>
    </inkml:brush>
  </inkml:definitions>
  <inkml:trace contextRef="#ctx0" brushRef="#br0">95 122 17104,'0'0'10661,"-5"14"-9673,5-14-975,-24 64 571,3 1 1,-24 130 0,45-195-647,1 0 1,-1 0 0,0 0 0,0-1-1,0 1 1,0 0 0,0 0 0,0 0-1,0 0 1,0 0 0,0 0 0,0 0 0,0 0-1,0 0 1,1 0 0,-1 0 0,0 0-1,0 0 1,0 0 0,0 0 0,0 0-1,0 0 1,0 0 0,0 0 0,0 0 0,0 0-1,1 0 1,-1 0 0,0 0 0,0 0-1,0 0 1,0 0 0,0 0 0,0 0-1,0 0 1,0 0 0,0 0 0,0 0 0,0 1-1,0-1 1,1 0 0,-1 0 0,8-17-1597,9-28-538,-8-4 1183,6-66 0,-9-31 2708,-5 195-231,11 80-1,-9-111-1006,0 0 0,2 0 0,0 0 0,1 0 0,0-1 0,2 0 0,16 28 0,-22-42-431,-1 0 0,1 0 1,0 0-1,1-1 1,-1 1-1,0-1 1,1 0-1,-1 1 0,1-1 1,0 0-1,-1 0 1,1-1-1,0 1 0,0-1 1,0 1-1,0-1 1,1 0-1,-1 0 0,0-1 1,5 2-1,-5-3 26,1 1 1,0-1-1,-1 0 0,1 1 0,-1-2 0,1 1 0,-1 0 1,1-1-1,-1 1 0,0-1 0,0 0 0,0 0 0,0-1 1,0 1-1,3-4 0,7-8 130,-1-1 0,0 0 0,-1 0 1,-1-1-1,14-31 0,-9 18-182,-2-1 0,-2 0 0,0-1 0,-2 0 0,-2-1 0,-1 0 0,-1 0 0,1-36 0,-10 57 0,-5 19 0,-6 20 0,9-10-1115,2 0 0,0 1 0,1-1 0,1 1 0,1-1 0,0 1 0,4 36 0,2-34-5788</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1.363"/>
    </inkml:context>
    <inkml:brush xml:id="br0">
      <inkml:brushProperty name="width" value="0.025" units="cm"/>
      <inkml:brushProperty name="height" value="0.025" units="cm"/>
    </inkml:brush>
  </inkml:definitions>
  <inkml:trace contextRef="#ctx0" brushRef="#br0">1 173 5701,'0'0'18023,"9"7"-15471,32 22-924,-40-28-1567,1-1 1,0 1 0,-1 0-1,1-1 1,-1 1 0,1-1 0,0 0-1,-1 0 1,1 1 0,0-1-1,0 0 1,-1-1 0,1 1-1,0 0 1,-1 0 0,1-1-1,0 1 1,-1-1 0,1 1 0,-1-1-1,1 0 1,-1 1 0,1-1-1,-1 0 1,1 0 0,-1 0-1,0 0 1,1 0 0,-1-1-1,0 1 1,1-2 0,3-2 33,-1-1 1,0 0-1,0 0 0,0 0 1,3-7-1,-5 6 30,0 0-1,0 0 1,-1 0 0,1 0-1,-2-1 1,1 1 0,-1 0-1,0-1 1,-2-9 0,2 15-106,0 1 1,0-1 0,0 1 0,0-1 0,0 1 0,0 0-1,-1-1 1,1 1 0,0-1 0,-1 1 0,1 0 0,-1-1-1,0 1 1,1 0 0,-1 0 0,0 0 0,0-1-1,0 1 1,0 0 0,0 0 0,0 0 0,0 0 0,0 0-1,0 1 1,-1-1 0,1 0 0,0 0 0,0 1-1,-1-1 1,1 1 0,-1-1 0,1 1 0,0 0 0,-1 0-1,1-1 1,-1 1 0,1 0 0,-1 0 0,1 0 0,0 0-1,-1 1 1,1-1 0,-1 0 0,1 1 0,0-1-1,-1 0 1,1 1 0,0 0 0,-1-1 0,1 1 0,0 0-1,0 0 1,-2 1 0,-1 1-20,0 0 0,0 1 0,0 0 0,1 0 0,-1 0 0,1 0 0,0 1 0,0-1 0,1 1 0,-1-1 0,1 1 0,-3 9 0,-16 63 0,18-64 0,1-1 0,0 1 0,1 0 0,1 20 0,0-31 0,0 1 0,0-1 0,1 1 0,-1-1 0,1 1 0,-1-1 0,1 0 0,0 1 0,0-1 0,0 0 0,0 1 0,0-1 0,0 0 0,1 0 0,-1 0 0,1 0 0,-1 0 0,1-1 0,0 1 0,0 0 0,0-1 0,0 1 0,0-1 0,0 0 0,0 1 0,0-1 0,1 0 0,-1 0 0,0-1 0,4 2 0,1-1-195,-1-1 0,1 1-1,0-1 1,-1 0 0,1-1 0,-1 0 0,0 0 0,1 0-1,-1-1 1,0 0 0,1 0 0,10-6 0,-6 2-631,0-1 1,-1 0-1,0 0 1,-1-1-1,0 0 1,12-14-1,0-5-1229,0-1-1,-2 0 1,-1-2-1,14-31 0,2-10-3949</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1.739"/>
    </inkml:context>
    <inkml:brush xml:id="br0">
      <inkml:brushProperty name="width" value="0.025" units="cm"/>
      <inkml:brushProperty name="height" value="0.025" units="cm"/>
    </inkml:brush>
  </inkml:definitions>
  <inkml:trace contextRef="#ctx0" brushRef="#br0">167 1 10090,'0'0'14013,"-11"7"-11387,4-4-2391,0 2 0,1-1 0,0 1 0,-1 0 0,2 0 0,-1 0 0,0 1-1,1 0 1,0 0 0,1 1 0,-1-1 0,1 1 0,-4 9 0,-6 19 157,1 0 1,1 2 0,2-1 0,2 1-1,1 0 1,-3 73 0,9-108-393,1 0 0,0 0 0,0-1 0,0 1 0,1 0 0,-1 0 0,0 0 0,1 0 0,-1 0 0,1 0 0,-1-1 0,1 1 0,0 0 0,0-1 0,0 1 0,0 0 0,0-1 0,3 4 0,-3-5 0,0 1 0,1 0 0,-1-1 0,0 1 0,1-1 0,-1 0 0,0 1 0,1-1 0,-1 0 0,0 0 0,1 0 0,-1 0 0,1 0 0,-1 0 0,0 0 0,1 0 0,-1-1 0,1 1 0,1-1 0,5-2 0,-1-1 0,0 1 0,1-1 0,-1-1 0,-1 0 0,1 1 0,6-8 0,17-19 0,-24 24 0,1-1 0,-1 1 0,1 0 0,1 1 0,-1 0 0,1 0 0,0 0 0,1 1 0,15-7 0,-23 11 0,-1 1 0,1 0 0,-1 0 0,1 0 0,-1 0 0,1 0 0,-1 0 0,1 0 0,0 0 0,-1 0 0,1 0 0,-1 0 0,1 1 0,-1-1 0,1 0 0,-1 0 0,1 0 0,-1 1 0,1-1 0,-1 0 0,1 1 0,-1-1 0,1 0 0,-1 1 0,0-1 0,1 1 0,-1-1 0,0 0 0,1 1 0,0 0 0,5 24 0,-7 33 0,1-49 0,-3 12 0,0 1 0,-2-1 0,0 0 0,-1-1 0,-17 38 0,9-22 0,18-42 0,0 0 0,1 0 0,0 0 0,1 0 0,-1 1 0,1 0 0,0 0 0,9-6 0,3-2 0,1 1 0,25-12 0,-29 19-916,20-10-4155,-33 14 4810,-1 0 0,0 1 0,0-1-1,0 0 1,0 0 0,0 0 0,0 1-1,0-1 1,0 0 0,0-1 0,0 1-1,0 0 1,-1 0 0,1 0 0,0 0-1,-1-1 1,1 1 0,-1 0 0,1 0-1,-1-1 1,0 1 0,1-2 0,-1-10-7411</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2.081"/>
    </inkml:context>
    <inkml:brush xml:id="br0">
      <inkml:brushProperty name="width" value="0.025" units="cm"/>
      <inkml:brushProperty name="height" value="0.025" units="cm"/>
    </inkml:brush>
  </inkml:definitions>
  <inkml:trace contextRef="#ctx0" brushRef="#br0">1 34 17713,'0'0'11114,"61"-33"-11018,-19 33-64,5 6-128,4 6-1761,-2 0-2339,0 0-3300</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2.453"/>
    </inkml:context>
    <inkml:brush xml:id="br0">
      <inkml:brushProperty name="width" value="0.025" units="cm"/>
      <inkml:brushProperty name="height" value="0.025" units="cm"/>
    </inkml:brush>
  </inkml:definitions>
  <inkml:trace contextRef="#ctx0" brushRef="#br0">17 141 16207,'0'0'6529,"-4"8"-2578,-8 27-1005,12-35-2906,0 0-1,0 1 1,0-1-1,0 1 0,0-1 1,0 0-1,-1 1 1,2-1-1,-1 1 0,0-1 1,0 0-1,0 1 1,0-1-1,0 0 1,0 1-1,0-1 0,0 1 1,1-1-1,-1 0 1,0 1-1,0-1 0,0 0 1,1 0-1,-1 1 1,0-1-1,0 0 0,1 1 1,-1-1-1,0 0 1,1 0-1,-1 0 0,0 1 1,1-1-1,-1 0 1,1 0-1,-1 0 1,0 0-1,1 0 0,-1 0 1,0 1-1,1-1 1,0 0-1,17-1 354,-16 0-185,8 0-145,0-2 0,0 1 0,-1-2 0,1 1 1,-1-1-1,0 0 0,0-1 0,0 0 0,14-11 0,-10 6-28,0-1-1,-1 0 1,0-1-1,-1 0 1,12-17-1,-21 26-34,0 1 0,0-1 0,0 0 0,-1 0 0,1 0 0,-1 0 0,0 0 0,0 0 0,0 0 0,0-1 0,0 1 0,-1 0 0,1-1 0,-1 1 0,0-7 0,-1 10 0,1 0 0,0-1 0,0 1 0,-1-1 0,1 1 0,0 0 0,-1-1 0,1 1 0,0 0 0,-1-1 0,1 1 0,-1 0 0,1 0 0,-1-1 0,1 1 0,-1 0 0,1 0 0,0 0 0,-1 0 0,1-1 0,-1 1 0,1 0 0,-1 0 0,1 0 0,-1 0 0,1 0 0,-1 0 0,1 0 0,-1 0 0,1 1 0,-1-1 0,1 0 0,-1 0 0,1 0 0,-1 1 0,1-1 0,-1 0 0,0 1 0,-19 9 0,5 6 0,0 0 0,2 0 0,0 1 0,1 1 0,0 0 0,2 1 0,0 0 0,1 0 0,1 1 0,-9 34 0,15-50 7,1 1 0,0-1 1,1 1-1,-1 0 0,1-1 0,-1 1 0,2-1 1,-1 1-1,2 8 0,-2-11-19,1 0-1,0-1 1,0 1-1,0-1 1,0 0 0,0 1-1,0-1 1,0 0-1,0 1 1,0-1-1,1 0 1,-1 0 0,0 0-1,1 0 1,-1 0-1,1-1 1,-1 1-1,1 0 1,-1-1 0,1 1-1,0-1 1,-1 1-1,1-1 1,0 0-1,-1 0 1,1 1 0,0-1-1,3-1 1,3 1-519,1-1 0,0 0 0,-1 0 0,1-1 0,-1 0 0,0-1 0,1 0 0,-1 0 0,0-1 0,9-5 0,7-6-4924,42-33-1,-14 4-5402</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2.795"/>
    </inkml:context>
    <inkml:brush xml:id="br0">
      <inkml:brushProperty name="width" value="0.025" units="cm"/>
      <inkml:brushProperty name="height" value="0.025" units="cm"/>
    </inkml:brush>
  </inkml:definitions>
  <inkml:trace contextRef="#ctx0" brushRef="#br0">237 1 4452,'0'0'20852,"-10"0"-19080,5 0-1624,0 1-1,-1-1 1,1 1-1,0 1 1,0-1-1,-1 1 1,1 0 0,0 0-1,0 0 1,1 1-1,-1 0 1,1 0-1,-1 0 1,1 0-1,0 1 1,0-1-1,0 1 1,1 0-1,-1 0 1,1 1 0,-4 6-1,-25 39 1357,30-46-1444,0-1 0,1 1 0,-1-1 0,1 1 0,0-1 0,0 1 0,0 0 0,1 0 0,-1-1 0,1 1 0,0 0 0,0 0 0,1 5 0,0-8-56,0 1 0,-1-1 1,1 0-1,0 0 0,0 1 0,0-1 1,0 0-1,0 0 0,0 0 1,1 0-1,-1 0 0,0-1 1,0 1-1,1 0 0,-1 0 1,0-1-1,1 1 0,-1-1 1,1 1-1,-1-1 0,1 0 1,-1 0-1,1 1 0,-1-1 0,3 0 1,47-1-40,-41 0 22,77-11-1301,-67 8 840,-1 1 0,1 0 0,-1 2 0,29 0 0,-47 1 511,0 0 0,0 0 1,0 0-1,0 1 0,-1-1 0,1 0 0,0 0 0,0 1 1,0-1-1,0 0 0,0 1 0,0-1 0,0 1 0,0-1 0,-1 1 1,1 0-1,0-1 0,0 1 0,-1 0 0,1-1 0,0 1 1,-1 0-1,1 0 0,-1 0 0,1-1 0,-1 1 0,1 0 0,-1 0 1,0 0-1,1 0 0,-1 0 0,0 0 0,0 0 0,0 0 1,0 0-1,0 0 0,0 0 0,0 0 0,0 0 0,0 0 0,0 0 1,0 0-1,-1 0 0,1 0 0,0 0 0,-1 0 0,1-1 0,-1 1 1,1 0-1,-2 1 0,-1 4 256,0 1 0,0-1-1,-1-1 1,0 1 0,-9 9 0,-9 7-236,-1-1 1,-1-2 0,0 0 0,-41 22 0,50-33-324,0 0 1,-1-1-1,-1-1 1,1 0 0,-1-1-1,0-1 1,0 0-1,0-1 1,-25 0 0,24-4-6867,7-3-5339</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4.225"/>
    </inkml:context>
    <inkml:brush xml:id="br0">
      <inkml:brushProperty name="width" value="0.025" units="cm"/>
      <inkml:brushProperty name="height" value="0.025" units="cm"/>
    </inkml:brush>
  </inkml:definitions>
  <inkml:trace contextRef="#ctx0" brushRef="#br0">0 1 20628,'0'0'6283,"5"8"-5103,0 8-918,1 0 1,-2 1 0,0 0 0,-1-1 0,-1 1 0,-1 0 0,0 25 0,-1-35-217,0-1 1,0 1-1,1-1 1,0 1-1,0-1 1,1 0-1,0 0 1,0 0-1,0 0 1,1 0-1,5 10 1,-6-14-24,0 0-1,1 0 1,-1 0 0,1 0-1,-1 0 1,1 0-1,0-1 1,0 1 0,0-1-1,-1 0 1,1 0 0,0 0-1,1 0 1,-1 0-1,0-1 1,0 1 0,0-1-1,0 0 1,0 0 0,1 0-1,-1-1 1,0 1-1,0-1 1,0 1 0,0-1-1,3-1 1,5-2-5,0 0 0,-1-1 0,1 0-1,-2-1 1,1 0 0,0 0 0,14-14 0,-14 12-27,1-1 0,0 2 1,1-1-1,-1 2 0,14-6 1,-24 11 10,-1 1 1,0 0 0,1 0-1,-1 0 1,0 0-1,1 0 1,-1 0 0,0 0-1,1 0 1,-1 0-1,1 0 1,-1 0 0,0 0-1,1 0 1,-1 0-1,0 0 1,1 0-1,-1 0 1,0 0 0,1 0-1,-1 1 1,0-1-1,1 0 1,-1 0 0,0 0-1,1 1 1,-1-1-1,0 0 1,0 0 0,1 1-1,-1-1 1,0 0-1,0 1 1,0-1 0,1 0-1,-1 1 1,3 19 333,-7 22 449,-10 15-689,13-57-96,1 1 0,0-1 0,0 0 0,0 0 0,0 1 0,0-1 0,0 0 0,0 0 0,0 1 0,0-1 0,0 0 0,0 1 0,0-1 0,0 0 0,0 0 0,0 1 0,0-1 0,0 0 0,0 0 0,0 1 0,0-1 0,1 0 0,-1 0 0,0 0 0,0 1 0,0-1 0,0 0 0,0 0 0,1 0 0,-1 1 0,0-1 0,0 0 0,0 0 0,1 0 0,-1 0 0,0 1 0,0-1 0,1 0 0,-1 0 0,0 0 0,0 0 0,1 0 0,-1 0 0,0 0 0,0 0 0,1 0 0,-1 0 0,0 0 0,0 0 0,1 0 0,-1 0 0,0 0 0,0 0 0,1 0 0,-1 0 0,0 0 0,0 0 0,1-1 0,-1 1 0,0 0 0,0 0 0,1 0 0,-1 0 0,0 0 0,0-1 0,0 1 0,0 0 0,1-1 0,-1 1 0,15-10-4,-1-2 0,-1 1 0,0-2 0,-1 0 0,0 0 0,15-24 0,13-13-625,-36 46-346,0 0-1020</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4.568"/>
    </inkml:context>
    <inkml:brush xml:id="br0">
      <inkml:brushProperty name="width" value="0.025" units="cm"/>
      <inkml:brushProperty name="height" value="0.025" units="cm"/>
    </inkml:brush>
  </inkml:definitions>
  <inkml:trace contextRef="#ctx0" brushRef="#br0">0 0 22709,'0'0'7528</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5.125"/>
    </inkml:context>
    <inkml:brush xml:id="br0">
      <inkml:brushProperty name="width" value="0.025" units="cm"/>
      <inkml:brushProperty name="height" value="0.025" units="cm"/>
    </inkml:brush>
  </inkml:definitions>
  <inkml:trace contextRef="#ctx0" brushRef="#br0">1 0 12364,'0'0'13004,"0"77"-11146,0-37-193,0 3-1120,0 0-385,3-1-128,6-7-384,3-4-1826,-2-6-1730,-3-10-2146,-6-6-4644</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1.601"/>
    </inkml:context>
    <inkml:brush xml:id="br0">
      <inkml:brushProperty name="width" value="0.025" units="cm"/>
      <inkml:brushProperty name="height" value="0.025" units="cm"/>
    </inkml:brush>
  </inkml:definitions>
  <inkml:trace contextRef="#ctx0" brushRef="#br0">23 49 20980,'0'0'11787,"-20"-48"-11787,18 48 0,2 9-2434,8 3-1762,-1-1-2787,4 1-6245</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5.497"/>
    </inkml:context>
    <inkml:brush xml:id="br0">
      <inkml:brushProperty name="width" value="0.025" units="cm"/>
      <inkml:brushProperty name="height" value="0.025" units="cm"/>
    </inkml:brush>
  </inkml:definitions>
  <inkml:trace contextRef="#ctx0" brushRef="#br0">0 66 11755,'0'0'6908,"3"-9"-3924,-3 6-2840,1 1 1,0-1-1,0 0 0,0 1 0,0-1 1,0 1-1,1 0 0,-1-1 0,1 1 1,-1 0-1,1 0 0,0 0 0,0 0 0,0 0 1,0 0-1,0 1 0,4-3 0,0 1 82,0 1-1,1 0 0,-1 0 0,1 1 0,-1 0 1,1 0-1,0 0 0,7 1 0,17-1 70,0 1 0,0 2 0,-1 1 1,1 1-1,29 9 0,-50-11-320,0 1 0,-1 0 0,1 1 0,-1 0 0,1 0 0,-1 1 0,-1 0 0,1 1 0,-1-1 0,0 2 0,0-1 0,-1 1 0,0 1 0,0-1 0,0 1 0,-1 0 0,0 1 0,-1-1 0,5 10 0,-8-11 72,1-1-1,-1 1 1,0 0 0,0 0 0,-1 0 0,0 0-1,-1 0 1,1 0 0,-1 0 0,0 0 0,-1 0-1,0 0 1,0 0 0,0 0 0,-5 12 0,1-9 133,1-1 1,-1 0-1,-1 0 0,0 0 1,0-1-1,0 1 1,-1-1-1,-1-1 0,-14 12 1,2-4 116,0-1 0,-1-1 0,-1-1 0,0-1 0,-1-1 0,0 0 0,0-2 0,-32 6 0,47-11-297,-1-2 0,1 1 0,0-2 0,0 1 0,0-1 0,-1 0 0,1 0 0,0-1 0,0 0 0,0-1 0,-9-2 0,13 2 0,1 0 0,-1 0 0,1 0 0,0 0 0,-1-1 0,1 1 0,0-1 0,0 0 0,1 0 0,-1 0 0,1 0 0,-1 0 0,1-1 0,0 1 0,0-1 0,1 1 0,-1-1 0,1 0 0,0 0 0,-1 0 0,2 0 0,-1 0 0,0 0 0,1-5 0,-1 6-226,1-1 0,0 1 0,0-1 0,0 1 1,0-1-1,0 0 0,1 1 0,0-1 0,-1 1 0,1 0 0,1-1 0,-1 1 1,0 0-1,1-1 0,0 1 0,0 0 0,0 0 0,0 0 0,3-3 0,0 2-548,0 0 1,0 1-1,0-1 0,0 1 0,0 0 0,1 0 0,0 1 0,-1 0 0,1 0 0,10-2 0,20-3-8360</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6.274"/>
    </inkml:context>
    <inkml:brush xml:id="br0">
      <inkml:brushProperty name="width" value="0.025" units="cm"/>
      <inkml:brushProperty name="height" value="0.025" units="cm"/>
    </inkml:brush>
  </inkml:definitions>
  <inkml:trace contextRef="#ctx0" brushRef="#br0">0 157 16848,'0'0'10015,"9"8"-8585,-6-4-1338,0-1 0,0 0 0,1 0 0,0 0-1,-1 0 1,1-1 0,0 1 0,0-1-1,0 0 1,1 0 0,-1-1 0,0 1 0,1-1-1,-1 0 1,1 0 0,-1 0 0,1-1-1,0 0 1,-1 0 0,1 0 0,-1 0 0,1-1-1,0 1 1,-1-1 0,7-2 0,-1-1-11,1-1 0,0 0 0,-1 0 0,0-1 0,0 0 0,-1-1 0,0 0 0,0 0 0,8-10 1,-13 13-67,0 0 1,0 0 0,-1 0 0,1-1-1,-1 1 1,0-1 0,0 0 0,-1 0 0,0 0-1,0 0 1,0-1 0,0 1 0,-1-1 0,0 1-1,0-1 1,0 1 0,-1-1 0,0 0 0,0 1-1,-1-9 1,1 13-30,-1 0-1,1 1 1,0-1 0,0 0-1,-1 1 1,1-1 0,0 0-1,-1 1 1,1-1-1,-1 1 1,1-1 0,0 1-1,-1-1 1,0 1 0,1-1-1,-1 1 1,1-1 0,-1 1-1,1 0 1,-1-1-1,0 1 1,1 0 0,-1 0-1,0-1 1,1 1 0,-1 0-1,0 0 1,0 0 0,1 0-1,-1 0 1,0 0-1,1 0 1,-1 0 0,0 0-1,1 0 1,-1 0 0,0 1-1,1-1 1,-1 0 0,0 0-1,1 1 1,-1-1-1,0 0 1,1 1 0,-1-1-1,0 1 1,-28 22-411,17-5 404,0 0-1,2 1 0,0 0 0,-10 27 1,16-35 88,0 1 0,1-1 1,0 1-1,1-1 1,0 1-1,1 0 1,0 0-1,1-1 1,2 20-1,-2-30-54,0 0 1,1 1-1,-1-1 0,0 1 0,1-1 0,0 1 1,-1-1-1,1 0 0,0 1 0,0-1 0,-1 0 1,1 0-1,0 0 0,0 0 0,0 0 0,0 0 1,1 0-1,-1 0 0,0 0 0,0 0 0,1 0 1,-1-1-1,3 2 0,-1-1 37,1 0 0,0-1 0,-1 1-1,1-1 1,0 0 0,-1 0 0,1 0 0,0 0 0,5-1 0,2-2 60,0 0 1,-1 0-1,1 0 1,-1-2-1,18-8 1,-11 2-111,0 0 0,0-1 0,-2-1 0,1 0 0,-1-1 0,-1-1 0,-1-1 0,0 1 0,-1-2 0,19-33 0,-37 63 0,1 0 0,0 0 0,1 1 0,1-1 0,0 1 0,1 0 0,0 0 0,1 23 0,1-36 0,1 0 0,-1 0 0,1-1 0,-1 1 0,1 0 0,0 0 0,-1-1 0,1 1 0,-1 0 0,1-1 0,0 1 0,0 0 0,0-1 0,-1 1 0,1-1 0,0 1 0,0-1 0,0 0 0,0 1 0,0-1 0,0 0 0,0 0 0,-1 0 0,1 1 0,0-1 0,0 0 0,0 0 0,0 0 0,0-1 0,0 1 0,0 0 0,0 0 0,0 0 0,0-1 0,0 1 0,1-1 0,36-14 0,-25 6 0,0-1 0,0 0 0,-1 0 0,-1-2 0,18-20 0,48-83 0,-94 167 0,13-45-7,-4 8-348,1-1-1,0 2 1,1-1-1,0 1 1,1-1-1,1 2 1,-3 27-1,7-41-201,0-3 352,0 1 0,0-1 1,-1 1-1,1 0 0,0-1 0,0 1 1,0-1-1,0 1 0,0-1 0,0 1 1,0-1-1,1 1 0,-1-1 0,0 1 1,0 0-1,0-1 0,0 1 0,1-1 1,-1 0-1,0 1 0,1-1 0,-1 1 1,0-1-1,1 1 0,-1-1 0,0 0 0,1 1 1,-1-1-1,1 1 0,-1-1 0,1 0 1,-1 0-1,0 1 0,1-1 0,-1 0 1,1 0-1,0 0 0,-1 0 0,1 1 1,0-1-1,18 1-7498</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6.645"/>
    </inkml:context>
    <inkml:brush xml:id="br0">
      <inkml:brushProperty name="width" value="0.025" units="cm"/>
      <inkml:brushProperty name="height" value="0.025" units="cm"/>
    </inkml:brush>
  </inkml:definitions>
  <inkml:trace contextRef="#ctx0" brushRef="#br0">193 0 18514,'0'0'10052,"-3"15"-9257,-9 54-200,-3 16 602,-9 157 1,25-141-1284,-1-86-4210,1-8-4428,-18-42-989,-4 3 4901,-1 0 4097,-2 1 3295,-28-40 11329,51 70-13667,1 1 1,0-1-1,-1 1 1,1-1-1,0 1 0,-1-1 1,1 1-1,0-1 1,0 1-1,-1-1 0,1 1 1,0-1-1,0 0 1,0 1-1,0-1 0,0 1 1,0-1-1,0 0 1,0 1-1,0-1 0,0 1 1,0-1-1,0 0 0,0 1 1,1-1-1,-1 1 1,0-1-1,0 1 0,1-1 1,0 0-1,19-7 2265,40 8-3316,-46 0 1468,65 5-1572,-47-3-2311,0 0-4053,-14-2-656</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7.003"/>
    </inkml:context>
    <inkml:brush xml:id="br0">
      <inkml:brushProperty name="width" value="0.025" units="cm"/>
      <inkml:brushProperty name="height" value="0.025" units="cm"/>
    </inkml:brush>
  </inkml:definitions>
  <inkml:trace contextRef="#ctx0" brushRef="#br0">71 0 10090,'0'0'17403,"-5"3"-17350,-24 19-106,28-22 15,0 1 1,1 0 0,-1-1 0,1 1-1,-1 0 1,0 0 0,1-1 0,0 1-1,-1 0 1,1 0 0,-1 0 0,1-1-1,0 1 1,0 0 0,0 0 0,-1 0-1,1 0 1,0 0 0,0 0 0,0 0 0,0-1-1,0 1 1,0 0 0,1 0 0,-1 0-1,0 0 1,0 0 0,1 0 0,-1-1-1,0 1 1,1 0 0,-1 0 0,1 0-1,-1-1 1,1 1 0,0 0 0,-1-1-1,1 1 1,0 0 0,-1-1 0,1 1-1,0-1 1,1 1 0,50 32-1441,-36-25 1528,0 2 1,-1 0-1,25 21 1,-40-30 84,1-1 0,0 1 0,0 0 1,-1-1-1,1 1 0,0 0 0,-1-1 0,1 1 0,0 0 0,-1 0 1,1 0-1,-1-1 0,0 1 0,1 0 0,-1 0 0,0 0 1,1 0-1,-1 0 0,0 0 0,0 0 0,0 0 0,0-1 0,0 1 1,0 0-1,0 0 0,0 0 0,0 0 0,0 0 0,-1 0 1,1 1-1,-1-1 18,-1 1 1,1-1 0,0 0-1,-1 0 1,1 0 0,-1 0-1,1 0 1,-1 0-1,0 0 1,1 0 0,-1-1-1,0 1 1,0 0 0,-1-1-1,-63 8 1462,52-8-1672,-40-2 321,53 2-306,0 0 0,-1-1 0,1 1 0,0 0 0,-1-1 0,1 1 0,0 0 0,0-1 0,-1 0 0,1 1 0,0-1 0,0 0 0,0 0 0,0 1 0,0-1 0,0 0 0,0 0 0,0 0 0,0 0-1,0 0 1,1 0 0,-1-1 0,0 1 0,1 0 0,-1 0 0,1-1 0,-1 1 0,1 0 0,-1 0 0,1-1 0,0 1 0,0-2 0,1 2-444,0-1-1,0 1 1,0-1-1,0 1 1,0-1-1,1 1 1,-1 0-1,0 0 1,1-1-1,-1 1 1,1 0-1,-1 1 1,1-1 0,0 0-1,-1 0 1,1 1-1,0-1 1,0 1-1,-1-1 1,1 1-1,2-1 1,3-1-1720,22-6-6111</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7.451"/>
    </inkml:context>
    <inkml:brush xml:id="br0">
      <inkml:brushProperty name="width" value="0.025" units="cm"/>
      <inkml:brushProperty name="height" value="0.025" units="cm"/>
    </inkml:brush>
  </inkml:definitions>
  <inkml:trace contextRef="#ctx0" brushRef="#br0">194 375 16047,'0'0'11019,"-11"-1"-9770,5 0-1142,-1 1-1,1 1 1,-1-1 0,1 1 0,-1 0-1,1 0 1,-1 1 0,1 0 0,0 0-1,0 1 1,0 0 0,0 0 0,0 0 0,0 0-1,1 1 1,0 0 0,-9 8 0,5-4 253,0 1 0,1-1 1,-12 17-1,18-21-287,-1-1-1,1 1 1,0-1-1,1 1 1,-1 0 0,0 0-1,1 0 1,0 0-1,0 0 1,0 0 0,1 0-1,-1 0 1,1 0-1,0 5 1,1-8-73,-1 1 0,1 0 0,0-1 0,-1 1 0,1 0 0,0-1 0,0 1 0,0-1 0,0 1 0,1-1 0,-1 0 0,0 1 0,0-1 0,1 0 0,-1 0 0,1 0 0,-1 0 0,1 0 0,-1 0 0,1 0 0,0-1 0,0 1 0,-1 0 0,1-1 0,0 0 0,0 1 0,-1-1 0,1 0 0,3 0 0,56 0 0,-48-3 0,-1 1 0,-1-2 0,1 0 0,0 0 0,-1-1 0,0 0 0,0-1 0,-1-1 0,1 1 0,-1-2 0,-1 1 0,1-1 0,15-18 0,1-4 0,0-1 0,40-66 0,-49 69 0,-2 0 0,19-48 0,-30 66 0,-1 0 0,0-1 0,0 1 0,-1-1 0,0 0 0,-1 1 0,0-1 0,-1 0 0,0 0 0,-1 0 0,-2-14 0,2 23 0,0 0 0,1 0 0,-1 0 0,0 0 0,0 0 0,-1 0 0,1 1 0,0-1 0,0 0 0,-1 1 0,1-1 0,-1 1 0,0 0 0,1-1 0,-1 1 0,0 0 0,0 0 0,0 0 0,1 0 0,-1 1 0,0-1 0,0 0 0,-1 1 0,1-1 0,0 1 0,0 0 0,0-1 0,0 1 0,0 0 0,0 1 0,-4-1 0,-1 1 0,-1 0 0,1 0 0,0 1 0,-1 0 0,1 0 0,0 1 0,-11 5 0,2 2 0,0 0 0,1 1 0,0 0 0,1 2 0,-23 24 0,30-30 0,1 1 0,1-1 0,-1 1 0,1 0 0,1 0 0,-1 0 0,1 1 0,1 0 0,0-1 0,0 1 0,0 1 0,1-1 0,-1 12 0,3-18-21,0 0 1,0 0-1,0 0 0,1 0 0,-1-1 1,1 1-1,-1 0 0,1 0 0,0-1 1,0 1-1,1 0 0,-1-1 1,0 1-1,1-1 0,-1 0 0,1 1 1,0-1-1,0 0 0,0 0 0,0 0 1,0 0-1,0 0 0,1-1 1,-1 1-1,0-1 0,1 1 0,0-1 1,-1 0-1,1 0 0,0 0 0,2 0 1,12 3-230,-1-1 0,1-1 0,0 0 0,24-2 0,20 3-351,-58-2 558,-1-1 1,0 0 0,1 0 0,-1 1 0,0-1 0,0 1-1,1 0 1,-1 0 0,0 0 0,0 0 0,0 0 0,0 0-1,0 0 1,0 1 0,0-1 0,-1 1 0,1-1 0,0 1-1,-1 0 1,0 0 0,1-1 0,-1 1 0,0 0 0,0 0 0,0 0-1,0 1 1,1 2 0,-2-1-26,0 1 0,0-1-1,0 0 1,-1 1 0,1-1 0,-1 0 0,-1 0-1,1 0 1,0 0 0,-1 0 0,0 0 0,0 0-1,-5 7 1,-7 12-2396,4-9-4168</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7.779"/>
    </inkml:context>
    <inkml:brush xml:id="br0">
      <inkml:brushProperty name="width" value="0.025" units="cm"/>
      <inkml:brushProperty name="height" value="0.025" units="cm"/>
    </inkml:brush>
  </inkml:definitions>
  <inkml:trace contextRef="#ctx0" brushRef="#br0">33 1 9929,'0'0'21856,"6"13"-21162,-4-8-644,1 0-35,-1 1 0,1 1 0,-1-1 0,0 0 0,0 1-1,-1-1 1,1 1 0,-2-1 0,1 1 0,-1 0 0,0-1 0,0 1-1,-1-1 1,0 1 0,-2 9 0,-12 30-13,7-24-5,1 0 0,1 0 0,0 0 0,2 1 0,1 0 0,0-1 1,2 38-1,1-58-153,0 0 0,1 0 0,-1 0 0,1 0 0,-1 0 0,1 0 0,0 0 0,0-1 0,0 1 0,0 0 0,0-1 0,0 1 0,1 0 0,-1-1 0,0 1 0,1-1 0,-1 0 0,1 0 0,0 1 0,-1-1 0,1 0 0,0 0 0,0-1 0,3 2 0,22 3-5701,1-10-3322,-5-7-1844</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8.462"/>
    </inkml:context>
    <inkml:brush xml:id="br0">
      <inkml:brushProperty name="width" value="0.025" units="cm"/>
      <inkml:brushProperty name="height" value="0.025" units="cm"/>
    </inkml:brush>
  </inkml:definitions>
  <inkml:trace contextRef="#ctx0" brushRef="#br0">101 265 7303,'0'0'25026,"-9"-2"-24636,6 2-389,-1 0 0,1-1 1,0 1-1,-1 0 0,1 0 0,0 1 1,-1-1-1,1 1 0,0 0 0,0 0 1,0 0-1,-1 0 0,1 0 0,0 1 0,0-1 1,1 1-1,-1 0 0,0 0 0,0 0 1,1 0-1,-1 0 0,1 1 0,0-1 1,0 1-1,0 0 0,0-1 0,0 1 0,1 0 1,-1 0-1,1 0 0,0 0 0,-1 0 1,2 1-1,-1-1 0,0 0 0,1 0 1,-1 1-1,1 5 0,-1-7-1,1-1 0,0 1 0,0 0 0,0-1 0,0 1 0,0 0 0,0 0 0,0-1 0,0 1 0,1 0 0,-1-1 0,1 1 0,-1 0 0,1-1 0,0 1 0,0-1 0,-1 1 0,1-1 0,0 1 0,0-1 0,0 0 0,1 0 0,-1 1 0,0-1 0,0 0 0,1 0 0,-1 0 0,1 0 0,-1 0 0,1 0 0,1 0 0,2 0 0,1 0 0,0 0 0,-1 0 0,1-1 0,-1 0 0,1 0 0,0-1 0,10-2 0,-5 1 0,-1-1 0,1-1 0,-1 0 0,0-1 0,0 1 0,0-2 0,0 0 0,15-12 0,-6 3 0,-1-1 0,32-36 0,-60 104 0,9-50 0,1-1 0,-1 1 0,1 0 0,-1 0 0,1 0 0,0 0 0,0 0 0,-1 0 0,2 0 0,-1 0 0,0 0 0,0-1 0,0 1 0,1 0 0,-1 0 0,1 0 0,0 0 0,-1 0 0,1-1 0,0 1 0,0 0 0,0-1 0,0 1 0,1-1 0,-1 1 0,0-1 0,1 1 0,1 0 0,2 0 0,1 0 0,-1-1 0,1 0 0,-1 0 0,1 0 0,0-1 0,-1 0 0,10 0 0,-10 0 0,8-2-531,1 0-1,-1 0 1,0-1-1,0-1 1,0 0-1,0-1 1,-1 0-1,1-1 1,-1-1 0,-1 0-1,16-12 1,-8 7-566,1 0 0,40-17 0,-7 21 1092,-82 22 5030,22-9-4624,0 0 0,1 1 0,0 0 0,0 0 0,-5 8 0,8-10-314,-1 0 1,1 0-1,1 0 0,-1 1 1,1-1-1,-1 1 0,1-1 0,1 1 1,-1 0-1,1 0 0,0 0 1,0 0-1,0 0 0,1 0 0,-1 0 1,2 8-1,-1-12-72,1 0 1,0 0 0,0 0-1,0-1 1,-1 1-1,1 0 1,0 0-1,0 0 1,0-1-1,0 1 1,1 0-1,-1-1 1,0 1-1,0-1 1,0 1 0,0-1-1,1 0 1,-1 1-1,0-1 1,0 0-1,1 0 1,-1 0-1,0 0 1,0 0-1,1 0 1,-1 0-1,2-1 1,37-5 307,-23-1-323,0-1 0,-1-1 0,0 0 0,0-1 0,-1 0 0,18-17 0,4-7 0,36-42 0,-56 58 0,-1 0 0,0-1 0,-2 0 0,0-2 0,-1 1 0,-1-2 0,9-23 0,-19 34 0,-5 9 0,-3 5 0,-1 4 0,-1 1 0,2 0 0,-1 0 0,1 1 0,0 0 0,1 0 0,0 0 0,0 1 0,1 0 0,-5 19 0,4-12 0,1-1 0,1 1 0,1-1 0,0 1 0,1 0 0,2 21 0,-1-35-105,0 0-1,1 0 1,0 0 0,0 0-1,0 0 1,0 0 0,0 0 0,1 0-1,-1 0 1,1 0 0,0 0-1,-1-1 1,2 1 0,-1-1-1,0 0 1,0 1 0,1-1 0,-1 0-1,1 0 1,4 2 0,-3-1-380,1-1 0,-1-1 1,0 1-1,1 0 1,0-1-1,-1 0 1,1 0-1,0-1 1,-1 1-1,1-1 0,0 0 1,0 0-1,6-1 1,12-5-10572</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5.659"/>
    </inkml:context>
    <inkml:brush xml:id="br0">
      <inkml:brushProperty name="width" value="0.025" units="cm"/>
      <inkml:brushProperty name="height" value="0.025" units="cm"/>
    </inkml:brush>
  </inkml:definitions>
  <inkml:trace contextRef="#ctx0" brushRef="#br0">181 135 4420,'5'-3'736,"-1"-1"0,1 0 0,-1 0-1,0 0 1,0-1 0,-1 1 0,1-1 0,-1 0 0,0 0-1,0 0 1,-1-1 0,1 1 0,-1-1 0,1-5 0,0-30 7733,-3 40-8330,-1 0 1,1 0-1,-1 0 1,1 0 0,-1 0-1,0 0 1,1 0-1,-1 0 1,0 1 0,0-1-1,0 0 1,0 0-1,1 1 1,-1-1-1,0 0 1,0 1 0,0-1-1,0 1 1,0-1-1,-1 1 1,1 0 0,0-1-1,0 1 1,0 0-1,0 0 1,0 0 0,0 0-1,-1 0 1,1 0-1,0 0 1,0 0-1,0 0 1,0 1 0,-2-1-1,-41 12 415,33-6-454,2 0 0,-1 1 0,1 0 0,0 1-1,0 0 1,1 0 0,0 1 0,-11 15 0,15-19-16,0 0 0,1 1 1,-1 0-1,1 0 1,0 0-1,1 0 0,-1 0 1,1 1-1,0-1 1,1 1-1,-1-1 0,1 1 1,1 0-1,-1-1 1,1 1-1,1 9 0,0-14-82,0-1-1,0 1 1,0-1-1,0 0 1,0 1-1,0-1 1,0 0-1,1 0 0,-1 0 1,0 0-1,1 0 1,-1 0-1,0 0 1,1 0-1,-1 0 1,1-1-1,0 1 1,-1-1-1,1 1 1,0-1-1,-1 1 1,1-1-1,0 0 0,-1 0 1,1 0-1,0 0 1,-1 0-1,1 0 1,2-1-1,52-9 41,-40 3-93,0-1 0,0-1 1,-1 0-1,0-1 0,-1-1 0,0 0 1,19-21-1,2 0-2,-39 76-257,-38 90 1186,-95 204-1,133-327-875,-29 52 0,32-60 0,-1 0 0,0 0 0,0 0 0,0-1 0,0 1 0,-1-1 0,1 0 0,-1 0 0,1 0 0,-1 0 0,0 0 0,1 0 0,-1 0 0,0-1 0,0 0 0,-1 0 0,-3 2 0,6-3 0,0 0 0,0 0 0,0 0 0,0-1 0,0 1 0,0 0 0,0 0 0,0-1 0,0 1 0,0 0 0,0-1 0,0 1 0,0-1 0,0 1 0,0-1 0,0 0 0,1 1 0,-1-1 0,0 0 0,0 1 0,1-1 0,-1 0 0,1 0 0,-1 0 0,1 0 0,-1 0 0,1 0 0,-1 0 0,1 0 0,0 0 0,-1-1 0,-6-38 0,6 32 0,-2-15 0,2-1 0,0 1 0,2-1 0,1 0 0,0 1 0,2-1 0,12-43 0,-11 52 0,1 1 0,1 0 0,0 0 0,0 0 0,1 1 0,1 0 0,0 1 0,1 0 0,1 0 0,-1 1 0,2 1 0,0-1 0,15-9 0,3 2-2280,1 1 0,39-15 0,-45 21-201,4-3-7384</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5.998"/>
    </inkml:context>
    <inkml:brush xml:id="br0">
      <inkml:brushProperty name="width" value="0.025" units="cm"/>
      <inkml:brushProperty name="height" value="0.025" units="cm"/>
    </inkml:brush>
  </inkml:definitions>
  <inkml:trace contextRef="#ctx0" brushRef="#br0">24 1 19346,'0'0'13421,"-9"57"-13421,3-40 0,1-2 0,2-2-2498,2-4-1762</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6.639"/>
    </inkml:context>
    <inkml:brush xml:id="br0">
      <inkml:brushProperty name="width" value="0.025" units="cm"/>
      <inkml:brushProperty name="height" value="0.025" units="cm"/>
    </inkml:brush>
  </inkml:definitions>
  <inkml:trace contextRef="#ctx0" brushRef="#br0">151 1 19859,'0'0'12518,"-5"4"-12187,-7 11-321,-1 1 0,2 0 0,0 1-1,1 0 1,-9 22 0,53-78-10,-25 30 0,-15 51 0,-93 218 0,99-260 0,1 0 0,-1-1 0,0 1 0,1 0 0,-1 0 0,0-1 0,1 1 0,-1 0 0,1 0 0,-1 0 0,0-1 0,1 1 0,-1 0 0,1 0 0,-1 0 0,1 0 0,-1 0 0,1 0 0,-1 0 0,0 0 0,1 0 0,-1 0 0,1 0 0,-1 1 0,1-1 0,-1 0 0,1 0 0,-1 0 0,0 0 0,1 1 0,-1-1 0,0 0 0,1 0 0,-1 1 0,0-1 0,1 0 0,-1 1 0,0-1 0,1 0 0,-1 1 0,0-1 0,0 1 0,1-1 0,-1 0 0,0 1 0,0-1 0,0 1 0,0-1 0,0 1 0,0-1 0,1 0 0,-1 1 0,0-1 0,0 1 0,0-1 0,0 1 0,-1-1 0,1 1 0,0-1 0,0 0 0,0 1 0,0-1 0,0 1 0,-1-1 0,1 1 0,42-28 0,-31 19 0,7-4 0,47-27 0,-60 37 0,-1 0 0,1 0 0,0 0 0,1 0 0,-1 1 0,0 0 0,0 0 0,1 0 0,-1 1 0,0 0 0,9 0 0,-13 1 0,-1-1 0,1 1 0,0-1 0,0 1 0,0-1 0,0 1 0,-1 0 0,1 0 0,0-1 0,-1 1 0,1 0 0,0 0 0,-1 0 0,1 0 0,-1 0 0,0-1 0,1 1 0,-1 0 0,0 0 0,1 0 0,-1 0 0,0 0 0,0 0 0,0 0 0,0 1 0,0-1 0,0 0 0,0 0 0,0 0 0,0 0 0,-1 0 0,1 0 0,0 0 0,-1 0 0,1-1 0,0 1 0,-1 0 0,1 0 0,-2 1 0,-19 40 0,9-31 0,-1 0 0,1-1 0,-2 0 0,1-1 0,-16 8 0,22-13 0,0 0 0,0 0 0,0-1 0,0-1 0,-1 1 0,1-1 0,-1 0 0,0-1 0,1 0 0,-1 0 0,0 0 0,-13-2 0,20 1 0,0-1 0,0 0 0,1 1 0,-1-1 0,0 0 0,0 1 0,0-1 0,1 0 0,-1 0 0,0 0 0,1 1 0,-1-1 0,1 0 0,-1 0 0,1 0 0,-1 0 0,1 0 0,0 0 0,0 0 0,-1 0 0,1 0 0,0 0 0,0 0 0,0 0 0,0 0 0,0-1 0,0 1 0,0 0 0,1-1 0,6-33 0,-4 29-413,1-1 0,0 1 1,0 0-1,1 1 0,9-10 0,58-44-8551,-30 27 3771,-4 1-4150</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1.960"/>
    </inkml:context>
    <inkml:brush xml:id="br0">
      <inkml:brushProperty name="width" value="0.025" units="cm"/>
      <inkml:brushProperty name="height" value="0.025" units="cm"/>
    </inkml:brush>
  </inkml:definitions>
  <inkml:trace contextRef="#ctx0" brushRef="#br0">162 0 16303,'0'0'14729,"-11"5"-13240,-13 4-1258,10-4-229,0-1 0,0 2-1,1 0 1,0 1 0,0 0 0,0 1 0,-11 9 0,23-16-22,1 0 0,-1-1-1,0 1 1,1-1 0,-1 1 0,1 0-1,-1-1 1,1 1 0,-1 0 0,1 0 0,-1 0-1,1-1 1,0 1 0,0 0 0,-1 0-1,1 0 1,0 0 0,0-1 0,0 1-1,0 0 1,0 0 0,0 0 0,0 0 0,0 0-1,0 0 1,0-1 0,1 1 0,-1 0-1,1 1 1,0-1-89,0 1-1,0-1 1,1 0-1,-1 1 0,1-1 1,-1 0-1,1 0 1,-1 0-1,1 0 1,0 0-1,-1-1 0,5 2 1,57 10-2815,-59-11 2743,19 1-950,-8-1 762,0 0 0,0 1 0,-1 1 0,1 0 0,14 7 0,-26-10 430,-1 2 0,1-1 0,-1 0-1,1 0 1,-1 1 0,1-1-1,-1 1 1,0 0 0,0 0-1,0 0 1,0 0 0,0 0 0,-1 0-1,1 0 1,0 1 0,-1-1-1,0 1 1,0-1 0,1 1-1,-1-1 1,-1 1 0,1 0 0,0-1-1,-1 1 1,1 0 0,-1 0-1,0 0 1,0-1 0,0 1-1,0 0 1,-1 0 0,1-1 0,-2 4-1,1-1 162,-1 0 0,0 0 0,0-1 0,-1 1 0,0-1 1,1 1-1,-2-1 0,1 0 0,0 0 0,-1-1 0,1 1 0,-1-1 0,0 0 0,-1 0 0,-5 4 0,3-3 96,0 0 0,-1 0 1,1 0-1,-1-1 0,0 0 0,0-1 1,0 1-1,-15 1 0,22-4-358,0 0 0,1 0 0,-1 0 0,1 0 0,-1 0 0,0 0 0,1 0 0,-1 0 0,1-1 0,-1 1 0,1 0 0,-1 0 0,0-1 0,1 1 0,-1 0 0,1 0 0,-1-1 0,1 1 0,-1-1 0,1 1 0,0 0 1,-1-1-1,1 1 0,-1-1 0,1 1 0,0-1 0,-1 1 0,1-1 0,0 0 0,0 1 0,-1-1 0,1 0 0,0-26-3329,16-27-5988,4 7-1934</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6.980"/>
    </inkml:context>
    <inkml:brush xml:id="br0">
      <inkml:brushProperty name="width" value="0.025" units="cm"/>
      <inkml:brushProperty name="height" value="0.025" units="cm"/>
    </inkml:brush>
  </inkml:definitions>
  <inkml:trace contextRef="#ctx0" brushRef="#br0">86 1 16656,'0'0'13944,"-1"13"-12343,-7 37-1412,-2-2-1,-21 59 1,22-80-189,2 0 0,1 0 0,0 0 0,-2 56 0,10-75 32,1-11 0,3-8-352,-2-20-812,-1 0 0,-1 0 1,-1-1-1,-4-30 0,0-16 2312,3 78-1107,0-1 1,0 1-1,0-1 1,0 1-1,0-1 0,1 1 1,-1-1-1,0 1 1,0-1-1,0 1 0,0-1 1,0 1-1,1-1 1,-1 1-1,0-1 0,1 1 1,-1 0-1,0-1 1,1 1-1,-1 0 1,0-1-1,1 1 0,-1 0 1,0-1-1,1 1 1,-1 0-1,1-1 0,-1 1 1,1 0-1,-1 0 1,1 0-1,-1 0 0,1-1 1,-1 1-1,1 0 1,-1 0-1,1 0 1,27 6 852,21 20-820,-48-26-397,21 17 437,-12-6-2764,-9-3-5947</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7.323"/>
    </inkml:context>
    <inkml:brush xml:id="br0">
      <inkml:brushProperty name="width" value="0.025" units="cm"/>
      <inkml:brushProperty name="height" value="0.025" units="cm"/>
    </inkml:brush>
  </inkml:definitions>
  <inkml:trace contextRef="#ctx0" brushRef="#br0">0 32 19506,'0'0'7431,"54"-32"-6886,-22 32-545,-3 0-1762,-3 0-5669</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7.699"/>
    </inkml:context>
    <inkml:brush xml:id="br0">
      <inkml:brushProperty name="width" value="0.025" units="cm"/>
      <inkml:brushProperty name="height" value="0.025" units="cm"/>
    </inkml:brush>
  </inkml:definitions>
  <inkml:trace contextRef="#ctx0" brushRef="#br0">92 110 21044,'-11'3'4532,"10"-3"-3914,-43 10 3698,42-9-4222,0-1 0,0 0 0,1 1 0,-1-1 0,0 1 0,0 0 0,1 0 0,-1 0 0,0 0 0,1 0 0,-1 0 0,1 0 0,-1 0 0,1 0 0,0 1 1,-1-1-1,1 1 0,0-1 0,0 1 0,0-1 0,0 1 0,0 0 0,-1 2 0,3-3-94,0 0 0,0 0 0,0 0 0,0 0 0,1 0 0,-1 0 0,0 0 0,0 0 0,1-1 0,-1 1 0,0 0 0,1-1 0,-1 1 0,0-1 0,1 1 0,-1-1 0,1 0 0,-1 0 0,1 0 0,-1 1 0,1-1 0,-1-1 0,1 1 0,2 0 0,-1 0 0,9 0 0,0 0 0,0 0 0,0-1 0,0-1 0,0 0 0,0-1 0,0 0 0,0 0 0,19-10 0,-26 10 0,-1 1 0,0-1 0,0 1 0,0-1 0,0 0 0,0-1 0,0 1 0,-1-1 0,0 1 0,0-1 0,0 0 0,0 0 0,0-1 0,-1 1 0,0 0 0,0-1 0,0 0 0,0 1 0,-1-1 0,0 0 0,0 0 0,0 0 0,-1 1 0,1-1 0,-1 0 0,-1-9 0,1 13 0,0 0 0,0 1 0,0-1 0,0 0 0,0 0 0,0 0 0,-1 0 0,1 1 0,0-1 0,0 0 0,-1 0 0,1 1 0,0-1 0,-1 0 0,1 0 0,-1 1 0,1-1 0,-1 0 0,0 1 0,1-1 0,-1 1 0,1-1 0,-1 1 0,0-1 0,1 1 0,-1-1 0,0 1 0,0 0 0,0-1 0,-1 1 0,0 0 0,0 0 0,0 0 0,0 0 0,0 0 0,0 1 0,1-1 0,-1 0 0,0 1 0,0 0 0,0-1 0,-2 2 0,-3 2 0,0 0 0,0 1 0,0 0 0,-12 11 0,1 2 0,1 1 0,-20 30 0,33-44 0,1 1 0,-1-1 0,1 1 0,0-1 0,1 1 0,0 0 0,0 0 0,0 0 0,0 0 0,1 1 0,0-1 0,0 0 0,1 1 0,0-1 0,1 10 0,-1-14-114,1 0 1,0 0-1,0-1 0,0 1 0,0-1 1,1 1-1,-1-1 0,0 1 0,1-1 1,-1 0-1,0 0 0,1 1 1,0-1-1,-1 0 0,1 0 0,0-1 1,-1 1-1,1 0 0,0-1 0,0 1 1,0-1-1,0 1 0,0-1 1,-1 0-1,1 0 0,0 1 0,3-2 1,4 2-1091,0-1 0,1-1 0,-1 0 0,13-2 1,20-13-7002,1-8-7154</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8.042"/>
    </inkml:context>
    <inkml:brush xml:id="br0">
      <inkml:brushProperty name="width" value="0.025" units="cm"/>
      <inkml:brushProperty name="height" value="0.025" units="cm"/>
    </inkml:brush>
  </inkml:definitions>
  <inkml:trace contextRef="#ctx0" brushRef="#br0">151 0 0,'0'0'27802,"-10"9"-26456,5-5-1196,-7 6 372,1 1 0,0 1 1,-12 15-1,20-24-456,0 1 0,1-1-1,0 0 1,0 1 0,0 0-1,0-1 1,0 1 0,1 0 0,0 0-1,0 0 1,0 0 0,0 0-1,0 0 1,1 0 0,0 1-1,0-1 1,0 0 0,0 0 0,1 0-1,1 8 1,-1-11-101,0 1 0,0-1 0,0 1 1,0-1-1,1 0 0,-1 0 0,0 1 0,1-1 0,-1 0 0,1 0 0,-1 0 1,1-1-1,-1 1 0,1 0 0,0 0 0,0-1 0,-1 1 0,1-1 1,0 0-1,0 1 0,1-1 0,46 2-1255,-37-2 1014,-5 0 105,46 4-1144,-52-4 1376,0 0 0,1 0 0,-1 0 0,1 0 0,-1 0 0,0 1 1,1-1-1,-1 0 0,0 1 0,1-1 0,-1 1 0,0 0 0,1-1 0,-1 1 0,0 0 1,0 0-1,0 0 0,0 0 0,0 0 0,0 0 0,0 0 0,0 0 0,0 0 0,-1 0 1,1 1-1,0-1 0,-1 0 0,1 0 0,0 2 0,-2-1 7,1 1 1,-1-1-1,0 0 0,1 0 1,-1 0-1,0-1 1,0 1-1,-1 0 0,1 0 1,0 0-1,-1-1 0,1 1 1,-1-1-1,1 1 0,-1-1 1,0 0-1,-3 3 0,-38 21 655,35-21-690,-10 7-41,0-1-532,-1 0 1,-23 8-1,37-16-11,-1-1-1,0 1 1,0-1 0,0 0-1,0 0 1,0-1 0,-7 0-1,-5-2-11956</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8.834"/>
    </inkml:context>
    <inkml:brush xml:id="br0">
      <inkml:brushProperty name="width" value="0.025" units="cm"/>
      <inkml:brushProperty name="height" value="0.025" units="cm"/>
    </inkml:brush>
  </inkml:definitions>
  <inkml:trace contextRef="#ctx0" brushRef="#br0">18 120 8072,'0'0'22875,"10"6"-22027,-6-3-810,0 0-1,0-1 1,0 0-1,0 0 0,0 0 1,0 0-1,1-1 0,-1 0 1,1 0-1,-1 0 0,1 0 1,-1-1-1,1 1 1,-1-1-1,1 0 0,0-1 1,-1 1-1,1-1 0,-1 0 1,1 0-1,-1 0 1,0-1-1,1 1 0,-1-1 1,5-3-1,-5 3-37,0-1 1,0 0-1,0 0 0,0 0 0,0 0 1,-1 0-1,1-1 0,-1 0 1,0 1-1,0-1 0,0 0 0,0-1 1,-1 1-1,0 0 0,0-1 1,0 0-1,-1 1 0,3-8 0,-4 10 0,0 0 0,0 0 0,0 0-1,0 1 1,0-1 0,0 0-1,-1 0 1,1 0 0,-1 0 0,1 1-1,-1-1 1,0 0 0,1 0 0,-1 1-1,0-1 1,0 1 0,0-1 0,0 1-1,-3-3 1,2 2-1,-1 0-1,0 0 1,0 0-1,1 1 1,-1-1-1,-1 1 1,1 0 0,0 0-1,0 0 1,0 0-1,-1 1 1,1-1-1,0 1 1,-6 0 0,3 0-16,1 1 1,0 0 0,0 0 0,-1 0 0,1 0 0,0 1 0,0 0-1,0 0 1,0 1 0,1-1 0,-1 1 0,1 0 0,-1 0-1,1 1 1,0-1 0,0 1 0,1 0 0,-1 0 0,1 0-1,0 0 1,0 1 0,0 0 0,0-1 0,-2 9 0,-1-1 10,1-1 0,1 1-1,0 1 1,1-1 0,0 0 0,0 1 0,2 0 0,0-1 0,0 19 0,1-29 7,0 0 0,1 0 0,-1 0-1,0 1 1,1-1 0,0-1 0,-1 1-1,1 0 1,0 0 0,0 0 0,0 0-1,0 0 1,0-1 0,1 1 0,-1 0 0,0-1-1,1 0 1,-1 1 0,1-1 0,3 2-1,-2-1 7,1 0-1,0 0 1,0-1 0,0 1-1,0-1 1,1 0-1,-1 0 1,0-1-1,8 1 1,-2-1 3,0 0 0,-1-1 0,1-1 0,0 1-1,-1-1 1,1-1 0,-1 0 0,14-6 0,-3-3 23,0-1 0,-1-1 1,0-1-1,-1 0 0,-1-2 0,-1 0 1,0 0-1,25-39 0,-48 73-28,1 0 1,-6 28-1,11-42-5,0 0 0,1 0 0,-1 0 0,1 0 0,0 0 0,0 0 0,0 1 0,0-1 0,0 0 0,1 4 0,0-6 0,-1 0 0,1 0 0,-1 0 0,1 0 0,0 0 0,-1 1 0,1-1 0,0-1 0,-1 1 0,1 0 0,0 0 0,0 0 0,0 0 0,0-1 0,0 1 0,0 0 0,0-1 0,2 2 0,4-1 0,0 1 0,0-1 0,0 0 0,0-1 0,0 0 0,0 0 0,11-2 0,-16 2 0,18-3 0,0-1 0,-1-1 0,0-1 0,0 0 0,0-1 0,25-14 0,50-18 0,-94 39 0,1 0 0,-1 0 0,0-1 0,1 1 0,-1 0 0,0 0 0,1 0 0,-1 0 0,0 0 0,1 0 0,-1 0 0,0 0 0,1 0 0,-1 0 0,0 0 0,1 0 0,-1 0 0,0 0 0,1 0 0,-1 0 0,0 0 0,1 1 0,-1-1 0,0 0 0,1 0 0,-1 0 0,0 1 0,1-1 0,-1 0 0,0 0 0,0 1 0,1-1 0,-1 0 0,0 0 0,0 1 0,0-1 0,1 1 0,-2 17 0,-15 25 0,14-38 0,0 1 0,0-3 0,0 1 0,0 0 0,1 0 0,-1 0 0,1 0 0,0 1 0,0-1 0,0 0 0,1 0 0,-1 1 0,1-1 0,0 0 0,2 8 0,-1-11 0,0 0 0,0-1 0,0 1 0,1 0 0,-1 0 0,0-1 0,1 1 0,-1-1 0,0 1 0,1-1 0,-1 0 0,1 1 0,-1-1 0,0 0 0,1 0 0,-1 0 0,1 0 0,-1 0 0,1 0 0,-1-1 0,1 1 0,1-1 0,35-8 0,-18-1 0,-2-1 0,24-16 0,16-10 0,-61 46-1284,-10 5-2610,1-8-3276,4-5-4953</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9.174"/>
    </inkml:context>
    <inkml:brush xml:id="br0">
      <inkml:brushProperty name="width" value="0.025" units="cm"/>
      <inkml:brushProperty name="height" value="0.025" units="cm"/>
    </inkml:brush>
  </inkml:definitions>
  <inkml:trace contextRef="#ctx0" brushRef="#br0">1 0 12588,'0'0'11146,"64"9"-11402,-36 9-2082,2 3-3556,0 2-7110</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9.513"/>
    </inkml:context>
    <inkml:brush xml:id="br0">
      <inkml:brushProperty name="width" value="0.025" units="cm"/>
      <inkml:brushProperty name="height" value="0.025" units="cm"/>
    </inkml:brush>
  </inkml:definitions>
  <inkml:trace contextRef="#ctx0" brushRef="#br0">116 71 13421,'0'0'10495,"9"-4"-8520,29-13-448,-37 16-1446,0 1 1,0-1-1,0 0 0,-1 1 1,1-1-1,0 0 1,0 0-1,0 0 0,-1 0 1,1 0-1,0 0 1,-1 0-1,1 0 0,-1 0 1,1 0-1,-1 0 1,1 0-1,-1 0 0,0 0 1,0 0-1,1 0 0,-1 0 1,0-1-1,0 1 1,0 0-1,0 0 0,0 0 1,-1 0-1,1 0 1,0 0-1,0-1 0,-1 1 1,1 0-1,-1 0 1,1 0-1,-1 0 0,1 0 1,-1 0-1,0 0 0,1 0 1,-1 1-1,0-1 1,0 0-1,0 0 0,0 0 1,1 1-1,-1-1 1,0 1-1,0-1 0,0 0 1,-1 1-1,1 0 1,0-1-1,0 1 0,0 0 1,0-1-1,0 1 0,0 0 1,0 0-1,-2 0 1,0 1-69,0-1 0,0 1 1,1 0-1,-1 0 0,0 0 1,0 1-1,1-1 0,-1 1 1,1-1-1,-1 1 0,1 0 1,0 0-1,0 0 0,-1 0 1,1 0-1,1 1 1,-1-1-1,0 1 0,1-1 1,-1 1-1,1-1 0,0 1 1,-2 4-1,0-1-7,1 0 1,0 1-1,0-1 1,0 0-1,1 1 0,0-1 1,0 1-1,1-1 1,0 14-1,0-19-6,0 0 0,0 0 0,0 0 0,1 0 0,-1 0 0,0 0 0,1 0 0,-1 0 0,1-1 0,-1 1 0,1 0 0,-1 0 0,1 0 0,-1 0 0,1-1 0,0 1 0,-1 0 0,1-1 0,0 1 0,0 0 0,0-1 0,0 1 0,-1-1 0,1 1 0,0-1 0,2 1 0,-1-1 0,1 0 0,-1 0 0,0 1 0,1-2 0,-1 1 0,0 0 0,1-1 0,-1 1 0,0-1 0,1 1 0,1-2 0,3-1 0,-1 0 0,1 0 0,-1-1 0,0 0 0,0 0 0,-1 0 0,6-6 0,-7 5 0,0 0 0,0 0 0,-1-1 0,1 0 0,-1 0 0,0 0 0,3-11 0,-6 16 0,1 0 0,-1 0 0,1-1 0,-1 1 0,0 0 0,1 0 0,-1-1 0,0 1 0,0 0 0,0-1 0,0 1 0,0 0 0,-1 0 0,1-1 0,0 1 0,0 0 0,-1 0 0,1-1 0,-1 1 0,1 0 0,-1 0 0,0 0 0,1 0 0,-1 0 0,0 0 0,0 0 0,0 0 0,0 0 0,0 0 0,0 0 0,0 0 0,0 1 0,0-1 0,0 0 0,0 1 0,0-1 0,0 1 0,-1-1 0,1 1 0,0 0 0,0-1 0,-1 1 0,1 0 0,0 0 0,-3 0 0,-2 0 0,-1 0 0,1 1 0,0 0 0,0 0 0,-1 1 0,1 0 0,0 0 0,0 0 0,0 1 0,1-1 0,-1 1 0,1 1 0,-1-1 0,-5 6 0,0 0 0,0 0 0,1 1 0,0 0 0,0 1 0,-11 16 0,20-25-7,-1 0 0,1 1-1,-1-1 1,1 0 0,-1 0 0,1 1 0,0-1 0,0 1-1,0-1 1,1 1 0,-1-1 0,1 1 0,-1-1 0,1 1-1,0 0 1,0-1 0,0 1 0,0-1 0,0 1 0,1 0-1,-1-1 1,1 1 0,1 3 0,0-3-45,0 0 0,1 0 0,-1-1 0,0 1 0,1-1 0,0 0-1,0 0 1,0 0 0,0 0 0,0 0 0,0 0 0,0-1 0,0 0 0,1 1 0,3 0 0,14 3-1057,1-1 0,-1-1 0,1-1 0,30-1 0,-24-1-10502</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0.668"/>
    </inkml:context>
    <inkml:brush xml:id="br0">
      <inkml:brushProperty name="width" value="0.025" units="cm"/>
      <inkml:brushProperty name="height" value="0.025" units="cm"/>
    </inkml:brush>
  </inkml:definitions>
  <inkml:trace contextRef="#ctx0" brushRef="#br0">1 378 14862,'0'0'9775,"4"13"-6530,1 13-2547,-1 0 0,-1 1 0,-2-1 0,0 1-1,-2-1 1,-6 44 0,-3-2-698,12-64 0,5-10 0,4-9 0,-3-8 0,-1 0 0,0 0 0,-2-1 0,-1 1 0,-1-1 0,1-25 0,1-12 0,-1 56 0,3 12 0,13 26 0,3 5 0,-18-32 0,1-1 0,-1 0 0,1 0 0,0-1 0,1 0 0,-1 0 0,1 0 0,0-1 0,0 0 0,0 0 0,0-1 0,0 1 0,1-2 0,-1 1 0,1-1 0,-1 0 0,1-1 0,0 0 0,-1 0 0,1 0 0,-1-1 0,1 0 0,-1-1 0,15-4 0,-12 2 0,0 1 0,0-2 0,-1 0 0,1 0 0,-1 0 0,0-1 0,-1-1 0,1 1 0,-1-2 0,0 1 0,-1-1 0,0 0 0,0 0 0,-1-1 0,0 0 0,0 0 0,4-11 0,-7 11 0,1-1 0,-1-1 0,-1 1 0,0 0 0,0-1 0,-1 1 0,-1-14 0,1 24 0,-1-1 0,0 0 0,0 1 0,0-1 0,0 1 0,0-1 0,0 0 0,0 1 0,0-1 0,0 0 0,0 1 0,0-1 0,-1 0 0,1 1 0,0-1 0,0 0 0,-1 1 0,1-1 0,0 1 0,-1-1 0,1 1 0,-1-1 0,1 1 0,-1-1 0,1 1 0,-1-1 0,1 1 0,-1 0 0,1-1 0,-1 1 0,1 0 0,-1-1 0,1 1 0,-1 0 0,0 0 0,1-1 0,-1 1 0,0 0 0,1 0 0,-1 0 0,0 0 0,1 0 0,-1 0 0,0 0 0,1 0 0,-1 0 0,0 0 0,1 1 0,-1-1 0,1 0 0,-1 0 0,0 0 0,1 1 0,-1-1 0,1 0 0,-1 1 0,1-1 0,-2 1 0,-2 2 0,-1 0 0,1 0 0,0 0 0,0 0 0,0 0 0,-5 8 0,-17 24 0,-38 67 0,55-87 0,2 1 0,0 0 0,0 1 0,2-1 0,0 1 0,1 0 0,-2 23 0,5-38 0,1 1 0,0-1 0,0 0 0,0 0 0,1 0 0,-1 1 0,0-1 0,1 0 0,-1 0 0,1 0 0,0 0 0,0 0 0,0 0 0,0 0 0,0 0 0,0 0 0,0 0 0,1 0 0,-1-1 0,1 1 0,-1-1 0,4 4 0,-1-3 0,0 0 0,0 0 0,0 0 0,0-1 0,1 1 0,-1-1 0,1 0 0,-1 0 0,0-1 0,9 1 0,-1-1 0,0 0 0,-1-1 0,1 0 0,-1-1 0,1-1 0,-1 1 0,0-2 0,15-6 0,-14 3-298,1-1 1,-2 0-1,1-1 1,-1 0-1,0 0 1,-1-2-1,0 1 1,-1-1-1,0-1 1,-1 1-1,0-1 0,9-21 1,3-12-1919,-2-1 1,17-66-1,-20 61 1081,28-68 0,-28 89 3812,-9 20-1562,-1 0-1,0 1 0,-1-2 0,0 1 0,0 0 0,-1-1 1,-1 0-1,2-11 0,-25 39-1034,-10 22-80,2 3 0,2 0 0,-34 72 0,48-85 0,1-1 0,2 1 0,0 1 0,3 0 0,0 0 0,2 1 0,-2 31 0,7-56 0,-1 0 0,1 0 0,1 1 0,-1-1 0,1-1 0,0 1 0,0 0 0,1 0 0,0 0 0,0-1 0,0 1 0,1-1 0,-1 1 0,7 7 0,-6-9 0,1-1 0,0 0 0,-1 0 0,1 0 0,0-1 0,1 1 0,-1-1 0,0 0 0,1 0 0,-1 0 0,1-1 0,0 0 0,-1 0 0,1 0 0,0 0 0,0-1 0,-1 0 0,9 0 0,-10 0-64,1 0 1,-1-1-1,1 1 1,-1-1-1,1 0 0,-1 0 1,1 0-1,-1 0 1,0-1-1,0 0 1,0 1-1,0-1 0,0 0 1,0 0-1,0 0 1,0-1-1,-1 1 0,1-1 1,-1 0-1,0 1 1,0-1-1,0 0 1,0 0-1,0 0 0,-1-1 1,1 1-1,0-4 1,2-5-716,0-1 1,-1 1 0,-1 0 0,0-1-1,-1 1 1,0-18 0,-1 16-7689</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1.253"/>
    </inkml:context>
    <inkml:brush xml:id="br0">
      <inkml:brushProperty name="width" value="0.025" units="cm"/>
      <inkml:brushProperty name="height" value="0.025" units="cm"/>
    </inkml:brush>
  </inkml:definitions>
  <inkml:trace contextRef="#ctx0" brushRef="#br0">25 153 12908,'-2'2'1089,"0"0"0,0 0 0,0 0 0,0 0-1,0 1 1,0-1 0,0 1 0,1-1 0,-1 1-1,1-1 1,0 1 0,-2 4 0,3-7-934,0 1 0,0-1 0,0 1 0,0 0 0,0-1 0,0 1 0,0-1 0,0 1 1,0-1-1,0 1 0,0 0 0,1-1 0,-1 1 0,0-1 0,0 1 0,1-1 0,-1 1 0,0-1 0,1 1 0,-1-1 0,0 1 0,1-1 0,0 1 1,23 5 1255,-14-6-1372,1 0 0,-1-1 0,0-1-1,0 0 1,1 0 0,-1-1 0,0 0 0,-1-1 0,1 0 0,-1 0 0,0-1 0,14-9 0,-17 9-36,0 1 0,-1-1 1,1 0-1,-1 0 1,0 0-1,0-1 1,0 0-1,-1 0 1,0 0-1,0 0 0,-1-1 1,1 1-1,-1-1 1,-1 0-1,1 0 1,-1 0-1,-1 0 1,2-12-1,-2 18-3,-1-1 0,0 1 0,0 0 0,0 0 0,0-1 0,0 1 0,0 0 0,-1-1 0,1 1 0,0 0 0,-1 0 0,1-1 0,0 1 0,-1 0 0,0 0 0,1 0 0,-1 0 0,0-1 0,1 1 0,-1 0 0,0 0 0,0 0 0,0 1 0,0-1 0,0 0 0,0 0 0,0 0 0,0 1 0,0-1 0,-1 1 0,1-1 0,0 1 0,0-1 0,0 1 0,-1 0 0,1-1 0,0 1 0,-1 0 0,1 0 0,-3 0 0,1 0 0,-1 0 0,0 1 0,0 0 0,0-1 0,0 1 0,1 1 0,-1-1 0,0 0 0,1 1 0,-1 0 0,1 0 0,0 0 0,-4 3 0,-5 7 0,0 2 0,1-1 0,0 2 0,2-1 0,-1 1 0,2 1 0,0 0 0,0 0 0,2 0 0,0 1 0,1 0 0,1 0 0,0 1 0,1-1 0,-1 32 0,4-47-106,0 1 0,1-1 0,-1 0 0,0 1 0,1-1 0,-1 0 0,1 1 0,0-1 0,-1 0 0,1 0 0,0 0 0,1 0 0,-1 0 0,0 0 0,1 0 1,-1 0-1,1 0 0,-1 0 0,1-1 0,0 1 0,-1-1 0,1 1 0,0-1 0,0 0 0,0 0 0,1 0 0,-1 0 0,0 0 0,0 0 0,0 0 0,1-1 0,-1 1 0,0-1 0,1 0 0,-1 0 0,0 0 0,1 0 0,-1 0 0,4-1 0,1 1-540,0-1 0,0 0-1,0 0 1,0-1 0,-1 0-1,1 0 1,0-1-1,-1 0 1,0 0 0,0 0-1,0-1 1,11-8 0,9-18-8878</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2.435"/>
    </inkml:context>
    <inkml:brush xml:id="br0">
      <inkml:brushProperty name="width" value="0.025" units="cm"/>
      <inkml:brushProperty name="height" value="0.025" units="cm"/>
    </inkml:brush>
  </inkml:definitions>
  <inkml:trace contextRef="#ctx0" brushRef="#br0">0 322 14478,'0'0'15214,"6"10"-13602,-2-2-1514,0 0-1,0 0 1,-1 0-1,0 0 1,0 1-1,-1-1 1,0 1-1,-1 0 1,0 0-1,0 0 1,-1-1-1,0 1 1,-1 0-1,-1 12 1,-1-7-98,1-7 0,0 1 0,1 0 0,0 0 0,1 0 0,-1-1 0,1 1 0,1 0 0,1 10 0,-1-17 0,0 0 0,0 1 0,0-1 0,0 0 0,0 0 0,0 0 0,1 0 0,-1 0 0,0 0 0,1 0 0,-1-1 0,0 1 0,1 0 0,-1-1 0,1 1 0,-1-1 0,1 0 0,-1 1 0,1-1 0,-1 0 0,1 0 0,-1 0 0,1 0 0,0 0 0,-1 0 0,2-1 0,43-8 0,-36 5 0,0-1 0,-1-1 0,1 1 0,-1-2 0,0 1 0,-1-1 0,1-1 0,-1 1 0,-1-1 0,0-1 0,0 1 0,0-1 0,8-16 0,-9 13 0,0-1 0,0 0 0,-1 0 0,0 0 0,-1-1 0,-1 0 0,0 1 0,-1-1 0,-1 0 0,0-17 0,-1 31 0,1-1 0,-1 0 0,0 1 0,0-1 0,0 0 0,0 1 0,0-1 0,0 0 0,0 1 0,0-1 0,0 0 0,0 1 0,0-1 0,0 0 0,0 1 0,-1-1 0,1 0 0,0 1 0,-1-1 0,1 0 0,0 1 0,-1-1 0,1 1 0,0-1 0,-1 1 0,1-1 0,-1 1 0,1-1 0,-1 1 0,0-1 0,1 1 0,-1 0 0,1-1 0,-1 1 0,0 0 0,1 0 0,-1-1 0,0 1 0,1 0 0,-1 0 0,0 0 0,1 0 0,-1 0 0,0 0 0,1 0 0,-1 0 0,0 0 0,1 0 0,-1 0 0,0 0 0,1 0 0,-1 1 0,-1-1 0,0 2 0,0-1 0,0 0 0,0 0 0,0 1 0,0 0 0,0-1 0,0 1 0,0 0 0,1 0 0,-1 0 0,1 0 0,-1 0 0,-1 4 0,1-1 0,0 1 0,0-1 0,0 1 0,1 0 0,0-1 0,0 1 0,0 0 0,1 0 0,-1 0 0,2-1 0,-1 1 0,1 0 0,2 10 0,-2-13 0,0 0 0,1 0 0,-1 0 0,1-1 0,0 1 0,0 0 0,0-1 0,0 0 0,0 1 0,0-1 0,1 0 0,-1 0 0,1 0 0,0 0 0,0-1 0,-1 1 0,1-1 0,0 0 0,0 1 0,0-1 0,0-1 0,0 1 0,1 0 0,-1-1 0,0 1 0,5-1 0,4 1-380,1-1 0,0-1-1,0 0 1,0 0 0,0-1 0,-1-1 0,1 0 0,-1-1-1,0 0 1,0-1 0,0 0 0,0-1 0,-1 0-1,0-1 1,0 0 0,-1-1 0,0 0 0,0 0-1,-1-1 1,0-1 0,-1 1 0,15-23 0,-18 17 356,-16 18 1267,-16 18 751,16-9-1273,0 0-1,1 1 0,-14 22 0,21-30-548,0 0-1,1 0 1,-1 0 0,1 0-1,1 0 1,-1 0 0,1 1-1,-1-1 1,2 0 0,-1 1-1,0-1 1,1 1 0,0-1 0,2 11-1,-2-15-167,1 1-1,0-1 0,0 0 1,0 1-1,0-1 0,0 0 1,0 0-1,0 1 0,0-1 1,0 0-1,1 0 0,-1 0 1,0 0-1,1 0 0,-1-1 1,0 1-1,1 0 0,0-1 1,-1 1-1,1-1 0,-1 1 1,1-1-1,-1 0 0,1 0 1,0 0-1,-1 0 0,3 0 1,48-2-23,-33-3-6,-1 0 0,0-2 0,1 0 0,-2 0 0,1-2 0,-1 0 0,-1-1 0,17-13 0,15-8-92,-48 31 107,0 0-1,1-1 1,-1 1 0,0 0-1,1 0 1,-1-1-1,0 1 1,1 0 0,-1 0-1,0 0 1,1-1-1,-1 1 1,1 0-1,-1 0 1,0 0 0,1 0-1,-1 0 1,1 0-1,-1 0 1,0 0-1,1 0 1,-1 0 0,1 0-1,-1 0 1,0 0-1,1 0 1,-1 0-1,0 1 1,1-1 0,-1 0-1,1 0 1,-1 0-1,0 1 1,1-1-1,0 16-114,-14 30 174,10-37-56,3-8 10,-11 48 417,11-48-410,-1 0 1,1 0 0,0 0 0,-1 1 0,1-1-1,0 0 1,0 0 0,0 1 0,0-1 0,0 0-1,0 0 1,0 0 0,1 1 0,-1-1 0,0 0 0,1 0-1,-1 0 1,1 1 0,-1-1 0,1 0 0,0 0-1,-1 0 1,1 0 0,0 0 0,0 0 0,-1-1-1,1 1 1,0 0 0,0 0 0,0 0 0,0-1-1,0 1 1,2 0 0,5-1-11,0 0 0,0 0 0,0-1 0,0-1 0,-1 1 0,1-1 0,-1-1 0,1 1 0,-1-1 0,0 0 0,0-1 0,0 0 0,0 0 0,-1-1 0,1 1 0,6-8 0,13-11 0,0-1 0,27-36 0,-23 24-51,-2-1 1,-2-2-1,-1 0 0,-2-2 0,-2 0 1,-1-2-1,17-58 0,-117 322 457,71-195-406,1 0 0,1 0 0,2 0 0,1 1 0,1 0 0,1 0 0,2 29 0,0-55 0,-1 0 0,1 0 0,0 0 0,0-1 0,0 1 0,0 0 0,1 0 0,-1 0 0,0 0 0,0-1 0,0 1 0,1 0 0,-1 0 0,0 0 0,1-1 0,-1 1 0,1 0 0,-1-1 0,1 1 0,-1 0 0,1-1 0,-1 1 0,1 0 0,0-1 0,-1 1 0,1-1 0,0 1 0,-1-1 0,1 0 0,0 1 0,0-1 0,0 0 0,-1 1 0,1-1 0,0 0 0,0 0 0,0 0 0,0 0 0,-1 0 0,1 0 0,0 0 0,0 0 0,0 0 0,0 0 0,-1 0 0,1 0 0,0-1 0,1 1 0,1-2 0,-1 1 0,1 0 0,0-1 0,-1 0 0,1 1 0,-1-1 0,0 0 0,1 0 0,-1-1 0,0 1 0,3-5 0,2-6 0,0-1 0,-1 0 0,-1 0 0,6-27 0,6-14 0,-17 55 0,1-1 0,-1 1 0,1 0 0,-1-1 0,1 1 0,-1 0 0,1-1 0,-1 1 0,1 0 0,0 0 0,-1 0 0,1 0 0,-1 0 0,1 0 0,0 0 0,-1 0 0,1 0 0,-1 0 0,1 0 0,0 0 0,-1 0 0,1 0 0,-1 0 0,1 1 0,0-1 0,-1 0 0,1 0 0,-1 1 0,1-1 0,0 1 0,26 13 0,-20-10 0,10 4 0,1-2 0,-1 1 0,1-2 0,0-1 0,1 0 0,-1-1 0,1-1 0,-1 0 0,1-2 0,-1 0 0,1-1 0,27-5 0,-39 3 0,0 0 0,0 0 0,-1-1 0,1 1 0,-1-1 0,0-1 0,7-5 0,-11 9 0,0 0 0,-1 0 0,1-1 0,-1 1 0,1 0 0,-1-1 0,1 1 0,-1-1 0,0 1 0,0-1 0,0 0 0,0 1 0,0-1 0,0 0 0,0 0 0,0 0 0,-1 1 0,1-1 0,-1 0 0,0 0 0,1 0 0,-1 0 0,0 0 0,0 0 0,0 0 0,0 0 0,-1 0 0,1 0 0,0 0 0,-1 0 0,0-2 0,-3 2 0,1 1 0,-1-1 0,1 1 0,-1 0 0,1 0 0,-1 0 0,0 1 0,1-1 0,-1 1 0,0 0 0,0 0 0,1 0 0,-1 1 0,0-1 0,-3 2 0,3-2 0,-2 1 0,-1 1 0,0 0 0,1 0 0,0 1 0,0-1 0,-1 1 0,2 0 0,-1 1 0,0 0 0,1 0 0,-1 0 0,1 0 0,0 1 0,1 0 0,-1 0 0,1 0 0,0 1 0,0-1 0,1 1 0,-1 0 0,1 0 0,-2 8 0,2-9 0,1-1 0,1 1 0,-1 0 0,1 0 0,0 0 0,0 0 0,0 0 0,1 0 0,0 0 0,0 0 0,0 0 0,1 0 0,-1 0 0,1 0 0,0 0 0,1 0 0,-1 0 0,1-1 0,0 1 0,0 0 0,0-1 0,1 0 0,0 1 0,0-1 0,0 0 0,0 0 0,0-1 0,1 1 0,0-1 0,5 4 0,2 0-342,1-1-1,1 0 1,-1 0 0,1-2-1,0 1 1,0-2 0,24 4-1,11-1-6431</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2.305"/>
    </inkml:context>
    <inkml:brush xml:id="br0">
      <inkml:brushProperty name="width" value="0.025" units="cm"/>
      <inkml:brushProperty name="height" value="0.025" units="cm"/>
    </inkml:brush>
  </inkml:definitions>
  <inkml:trace contextRef="#ctx0" brushRef="#br0">44 0 22774,'0'0'2717,"-3"14"-11,-9 34-1736,2 1 0,-6 95 0,15-119-786,1 1 1,0-1-1,2 1 1,1-1-1,2 0 1,0 0-1,1-1 1,11 28-1,1-26-184,-10-25 0,-3-17 0,-2-9-607,-2 0 0,-3-29 1,2 45 398,-1 0 0,-1-1 1,0 1-1,0 0 0,-1 0 1,0 0-1,0 0 0,-1 1 1,-5-9-1,8 15 188,1 1 0,-1 0 0,1 0 0,-1 0 1,0-1-1,0 1 0,0 0 0,0 0 0,1 0 0,-1 0 0,-1 0 0,1 1 0,0-1 1,0 0-1,0 0 0,0 1 0,0-1 0,-1 1 0,1-1 0,0 1 0,-3-1 1,3 1 10,0 1 0,0-1 0,0 1 0,0-1-1,1 1 1,-1-1 0,0 1 0,0 0 0,1-1 0,-1 1 0,0 0 0,1 0 0,-1-1 0,1 1 0,-1 0 0,1 0 0,-1 0 0,1 0 0,0 0 0,0 0 0,-1-1 0,1 3 0,-2 3-154,1 1 0,0 0 0,0 0 0,0 0 0,1 0 0,0 0 0,2 8 0,-1-11-324,0-1-1,0 0 1,0 1-1,0-1 0,1 0 1,0 0-1,0 0 1,-1 0-1,2 0 0,3 4 1,19 12-7250,-2-10-3554</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3.171"/>
    </inkml:context>
    <inkml:brush xml:id="br0">
      <inkml:brushProperty name="width" value="0.025" units="cm"/>
      <inkml:brushProperty name="height" value="0.025" units="cm"/>
    </inkml:brush>
  </inkml:definitions>
  <inkml:trace contextRef="#ctx0" brushRef="#br0">1 560 9801,'-1'-1'11038,"8"-6"-5545,54-50-3484,153-126 1025,-158 130-2364,82-98-1,-135 147-657,6-7-6,0 0 0,-1 0 0,0-1-1,-1 0 1,0 0 0,8-22 0,-23 59-6,-25 105 0,24-73 0,3-1 0,1 1 0,4-1 0,6 64 0,-5-117-203,0-1-1,1 1 1,0-1 0,-1 1 0,1-1-1,0 1 1,1-1 0,-1 1-1,0-1 1,1 0 0,-1 0 0,1 0-1,-1 0 1,1 0 0,0 0 0,0 0-1,0-1 1,4 3 0,-6-3 72,1-1 1,0 0 0,-1 1 0,1-1 0,0 0-1,-1 0 1,1 1 0,0-1 0,-1 0 0,1 0-1,0 0 1,-1 0 0,1 0 0,0 0 0,0 0-1,-1 0 1,1-1 0,0 1 0,-1 0 0,1 0-1,0 0 1,-1-1 0,1 1 0,-1 0-1,1-1 1,0 0 0,0 0-83,0 0 0,0-1 0,0 1 1,0-1-1,0 1 0,0-1 0,-1 1 0,1-1 0,-1 0 1,1 1-1,-1-1 0,1 0 0,-1 1 0,0-1 0,0-3 0,1-25-6844,-1-5-2264</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3.594"/>
    </inkml:context>
    <inkml:brush xml:id="br0">
      <inkml:brushProperty name="width" value="0.025" units="cm"/>
      <inkml:brushProperty name="height" value="0.025" units="cm"/>
    </inkml:brush>
  </inkml:definitions>
  <inkml:trace contextRef="#ctx0" brushRef="#br0">1 14 10954,'0'0'12578,"1"9"-12258,-1-6-309,0 0 0,1 0-1,-1-1 1,1 1 0,0 0 0,0-1 0,0 1 0,0 0 0,0-1-1,0 1 1,1-1 0,-1 0 0,1 1 0,0-1 0,0 0-1,3 3 1,-1-3-256,0 1-1,0-1 0,0 0 0,0-1 0,1 1 1,-1-1-1,1 0 0,-1 0 0,1 0 0,-1 0 1,1-1-1,6 0 0,-3 1-884,0-1 1,0 0-1,0-1 0,1 1 0,-1-2 0,0 1 1,0-1-1,0 0 0,8-4 0,-8 2 1122,-1 0-1,0 0 0,0-1 1,-1 0-1,11-10 1,-13 11 419,-1 0 1267,1 0-1,1 0 1,-1 0-1,0 1 1,1 0 0,9-5-1,-13 7-1450,0 1 0,-1 0 0,1 0 0,0 0 0,-1 0 0,1-1 0,0 1 0,-1 0 0,1 0 0,0 0 0,-1 1 0,1-1 0,-1 0 0,1 0 0,0 0 0,-1 0 0,1 1 0,0-1 0,-1 0 0,1 0 0,-1 1 0,1-1 0,-1 1 0,2 0 0,-1 0-152,0 1 0,0 0 0,0 0 1,0 0-1,0 0 0,0 0 0,0 0 1,-1 0-1,1 0 0,-1 0 0,1 0 1,-1 2-1,1 15 741,2 11 962,-2-30-1759,-1 1-1,1 0 1,-1-1-1,1 1 1,-1-1-1,1 1 1,-1-1-1,1 1 1,0-1 0,-1 1-1,1-1 1,0 1-1,0-1 1,-1 0-1,1 0 1,0 1-1,0-1 1,-1 0-1,1 0 1,0 0-1,0 0 1,-1 0 0,1 0-1,0 0 1,0 0-1,0 0 1,-1 0-1,1 0 1,0 0-1,0-1 1,-1 1-1,1 0 1,0 0-1,0-1 1,0 0 0,60-29 141,-52 25-180,0 0 0,1 0 0,-1 0-1,1 1 1,0 1 0,0 0 0,0 0-1,11-1 1,-17 3 0,0 0 0,0 1 1,0 0-1,0 0 0,0 0 0,0 0 0,0 0 0,-1 1 0,1 0 0,0 0 1,0 0-1,0 0 0,-1 1 0,1-1 0,0 1 0,-1 0 0,5 3 0,-5-1-9,0-1 1,-1 0-1,0 1 0,0-1 0,0 1 0,0 0 0,-1 0 0,0 0 0,1 0 1,-1 0-1,-1 0 0,1 0 0,-1 0 0,1 0 0,-1 0 0,-1 7 0,1 5-535,0 18-4109,19-49-9142,-5-4 2818</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3.948"/>
    </inkml:context>
    <inkml:brush xml:id="br0">
      <inkml:brushProperty name="width" value="0.025" units="cm"/>
      <inkml:brushProperty name="height" value="0.025" units="cm"/>
    </inkml:brush>
  </inkml:definitions>
  <inkml:trace contextRef="#ctx0" brushRef="#br0">52 8 8808,'0'0'6727,"8"-2"-2804,-4 2-3522,36-6 3013,-39 6-3284,0 0 1,0 0-1,1 0 0,-1 0 0,0 0 0,0 0 0,0 1 0,1-1 0,-1 0 1,0 1-1,0-1 0,0 0 0,0 1 0,1-1 0,-1 1 0,0 0 0,0-1 1,0 1-1,0 0 0,0 0 0,-1 0 0,1 0 0,0 0 0,0 0 0,0 0 1,-1 0-1,1 0 0,-1 0 0,1 0 0,-1 0 0,1 0 0,0 3 0,-1 2-7,1 0-1,-1 0 1,0 0-1,-1 0 1,1 0-1,-1-1 1,0 1-1,-1 0 0,0 0 1,1 0-1,-2-1 1,-4 11-1,-3 0 641,0-1 0,-24 26 0,22-29-433,1 2 0,1-1-1,-16 27 1,26-38-330,-1-1 0,0 0 0,1 0 0,-1 0 0,1 0 0,-1 0 0,1 0 0,0 1 0,-1-1 0,1 0 0,0 0 0,0 1 0,0-1 0,0 0 0,0 0 0,0 1 0,0-1 0,0 0 0,1 0 0,-1 1 0,0-1 0,1 0 0,-1 0 0,1 0 0,-1 1 0,2 1 0,0-2 0,0 1 0,0-1 0,0 0 0,0 0 0,0 0 0,0 0 0,0 0 0,0 0 0,0-1 0,0 1 0,1-1 0,-1 1 0,4-1 0,10 1 0,0-1 0,0-1 0,20-4 0,-36 5 0,17-3-568,0-1 0,0 0-1,19-9 1,-29 10 78,0 0 1,0 0-1,-1 0 0,1-1 0,-1 0 0,0 0 1,0-1-1,0 0 0,-1 0 0,5-6 0,0-8-7031</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4.291"/>
    </inkml:context>
    <inkml:brush xml:id="br0">
      <inkml:brushProperty name="width" value="0.025" units="cm"/>
      <inkml:brushProperty name="height" value="0.025" units="cm"/>
    </inkml:brush>
  </inkml:definitions>
  <inkml:trace contextRef="#ctx0" brushRef="#br0">1 38 16688,'0'0'6566,"58"9"-5637,-13-9-481,9 0-384,0-6-448,2-3-1954,-4-3-1986,-2 2-2082,-10 1 704</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4.773"/>
    </inkml:context>
    <inkml:brush xml:id="br0">
      <inkml:brushProperty name="width" value="0.025" units="cm"/>
      <inkml:brushProperty name="height" value="0.025" units="cm"/>
    </inkml:brush>
  </inkml:definitions>
  <inkml:trace contextRef="#ctx0" brushRef="#br0">150 295 7143,'0'0'9721,"-9"-2"-7004,5 1-2537,0 0-14,1 0 1,-1 0-1,1 0 1,-1 1-1,0 0 0,1-1 1,-1 1-1,1 0 1,-1 1-1,0-1 1,1 1-1,-1-1 1,0 1-1,1 0 1,0 1-1,-1-1 1,1 1-1,0-1 1,-1 1-1,1 0 0,0 0 1,0 0-1,-4 4 1,2-1 161,0 1-1,1-1 1,-1 1 0,1 0-1,0 0 1,1 0 0,0 1 0,0-1-1,0 1 1,1 0 0,-1 0-1,2 0 1,-1 0 0,1 0 0,0 0-1,0 0 1,1 14 0,2-19-314,-1-1 0,0 1 0,0 0 0,1 0 0,-1 0 0,1-1 0,0 1 0,-1-1 0,1 1 0,0-1 0,0 0 0,0 0 0,0 0 0,0 0 0,0 0 0,0 0 0,0 0 0,0-1 0,0 1 0,1-1 0,-1 1 0,0-1 0,0 0 0,1 0 0,-1 0 0,0 0 0,4-1 0,4 1 10,0-1 0,1 0 0,-1 0 0,19-6 0,-16 1-110,0-1 1,0-1-1,0 0 0,-1-1 0,0 0 0,-1 0 1,0-2-1,-1 1 0,0-1 0,0-1 0,-1 0 1,-1 0-1,11-21 0,-25 45 146,1 1 1,0-1-1,1 1 0,0 0 1,1 0-1,1 0 0,0 0 1,1 1-1,0 25 0,1-37-27,1-1 0,-1 0 0,0 0 0,1 0 0,-1 0 0,0 0 0,1 0-1,-1 0 1,1 0 0,0 0 0,-1 0 0,1 0 0,0 0 0,0 0 0,-1 0 0,1-1-1,0 1 1,0 0 0,0-1 0,0 1 0,0 0 0,0-1 0,0 1 0,2 0 0,0-1 30,0 1 1,0 0 0,0-1 0,0 0 0,0 0 0,1 0 0,-1 0 0,6-1 0,0-1 95,0 0 1,-1 0-1,1-1 1,-1 0-1,14-8 1,12-11-84,-2-2 1,0-1 0,-1-1-1,-2-2 1,-1 0 0,-1-3-1,-1 0 1,-2-1 0,-1-1-1,31-64 1,-52 93-77,13-34 0,-14 36 0,0 1 0,-1-1 0,1 0 0,-1 0 0,1 0 0,-1 1 0,0-1 0,0 0 0,0 0 0,0 0 0,0 0 0,0 0 0,0 0 0,-1 1 0,1-1 0,-1-3 0,0 5 0,0 0 0,0 0 0,0-1 0,0 1 0,0 0 0,0 0 0,0 0 0,0 0 0,-1 0 0,1 0 0,0 0 0,0 0 0,0 0 0,0 1 0,0-1 0,0 0 0,0 1 0,0-1 0,1 1 0,-1-1 0,0 1 0,0-1 0,0 1 0,0 0 0,1-1 0,-1 1 0,0 0 0,0 0 0,0 1 0,-25 23 0,0 3 0,2 1 0,1 1 0,1 1 0,1 1 0,2 0 0,2 2 0,-23 59 0,38-87 0,0 0 0,1 1 0,-1-1 0,1 1 0,1 0 0,-1-1 0,1 1 0,0 0 0,1-1 0,1 11 0,-1-15 0,0 1 0,0-1 0,0 1 0,0-1 0,1 1 0,-1-1 0,1 0 0,0 0 0,-1 0 0,1 0 0,0 0 0,0 0 0,1-1 0,-1 1 0,0 0 0,0-1 0,1 0 0,-1 1 0,1-1 0,-1 0 0,1-1 0,0 1 0,-1 0 0,1-1 0,0 1 0,-1-1 0,5 0 0,3 1 0,0 0 0,0-1 0,0 0 0,-1-1 0,1 0 0,0 0 0,0-1 0,0 0 0,-1-1 0,1 0 0,-1-1 0,0 0 0,17-10 0,-8 2 0,-1-2 0,-1 0 0,0-1 0,-1-1 0,19-23 0,26-33 0,-20 27 0,-1-2 0,46-77 0,-73 91 0,-17 25 0,-13 15 0,-2 8 0,1 2 0,0 0 0,1 1 0,1 1 0,0 1 0,-24 38 0,33-47 0,0 0 0,1 1 0,0 0 0,0 0 0,2 1 0,-1 0 0,2 0 0,0 0 0,0 0 0,1 1 0,1 0 0,0-1 0,1 16 0,1-26-38,0-1 0,0 1 0,1 0-1,-1-1 1,1 1 0,0-1 0,0 1 0,0-1 0,0 1 0,0-1-1,1 0 1,-1 0 0,1 1 0,-1-1 0,1 0 0,0 0-1,0 0 1,0-1 0,0 1 0,0 0 0,0-1 0,1 1 0,2 0-1,1 1-463,0-1 0,0 0 0,0 0 0,1-1 0,-1 1 0,0-2 0,1 1 0,9-1 0,17 0-8478</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5.681"/>
    </inkml:context>
    <inkml:brush xml:id="br0">
      <inkml:brushProperty name="width" value="0.025" units="cm"/>
      <inkml:brushProperty name="height" value="0.025" units="cm"/>
    </inkml:brush>
  </inkml:definitions>
  <inkml:trace contextRef="#ctx0" brushRef="#br0">0 118 18578,'0'0'2258,"1"-10"475,0 5-2468,0 0-1,0 0 1,0 0-1,1 0 1,0 0-1,0 0 1,0 0-1,0 1 1,1-1-1,0 1 1,0 0 0,0 0-1,0 0 1,1 0-1,0 1 1,-1-1-1,1 1 1,1 0-1,-1 0 1,0 0-1,1 1 1,-1-1 0,1 1-1,0 0 1,0 1-1,6-3 1,-7 3-219,1 0 1,-1 0 0,0 0 0,1 0-1,0 1 1,-1-1 0,1 1-1,-1 0 1,10 2 0,-13-2-49,1 1-1,-1-1 1,1 1 0,-1 0-1,1 0 1,-1 0 0,1 0-1,-1 0 1,1 0 0,-1 0 0,0 0-1,0 0 1,0 1 0,0-1-1,0 0 1,0 1 0,0-1-1,0 1 1,0-1 0,-1 1 0,1 0-1,-1-1 1,1 1 0,-1-1-1,1 1 1,-1 0 0,0 0-1,0 2 1,1 23 46,-1 0 0,-8 46 0,5-50-6,1 1-1,0-1 1,2 0 0,3 29-1,-3-50-16,1 0 0,0 1 0,0-1 0,0 0 0,0 0 0,0 0 0,1 0 1,-1 0-1,0 0 0,1-1 0,0 1 0,-1 0 0,1-1 0,0 1 0,0-1 0,0 0 0,0 0 0,0 1 0,0-1 0,0-1 0,0 1 0,0 0 0,1 0 0,-1-1 0,0 1 0,1-1 0,-1 0 0,0 0 0,1 0 0,-1 0 0,0 0 0,1 0 0,2-1 0,5 0 65,-1 0 0,1 0 1,-1-1-1,0-1 0,1 1 1,16-9-1,-13 4-56,0 0 0,0-1-1,-1-1 1,0 0 0,0-1 0,-1 0-1,-1-1 1,19-23 0,-23 25-349,-1 0 0,1 0 0,-2-1 0,1 0 0,4-15 0,-6 16-711,-1 0 0,-1-1 0,1 1 0,-1-1 0,-1 0 0,-1-15 0,-5 9-4363,-5 13-1204,6 3 2219</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6.071"/>
    </inkml:context>
    <inkml:brush xml:id="br0">
      <inkml:brushProperty name="width" value="0.025" units="cm"/>
      <inkml:brushProperty name="height" value="0.025" units="cm"/>
    </inkml:brush>
  </inkml:definitions>
  <inkml:trace contextRef="#ctx0" brushRef="#br0">0 71 384,'0'0'2723,"11"1"-935,-3 0-1059,0-1-1,1 0 1,-1-1 0,15-2-1,-18 2 23,1-1-1,-1 0 1,1 0 0,-1 0-1,0-1 1,0 1-1,0-1 1,0-1-1,0 1 1,4-5 0,13-16 3113,-9 12 1598,-22 32-3236,2-8-1863,1 0 0,0 0 0,1 0 0,1 1 0,0 0 0,0 0 0,1 0 0,-1 20 0,4-32-349,0 0 0,0 0-1,0-1 1,0 1 0,0 0 0,0 0 0,0 0 0,1 0-1,-1-1 1,0 1 0,1 0 0,-1 0 0,0 0 0,1-1-1,-1 1 1,1 0 0,-1-1 0,1 1 0,0 0 0,-1-1-1,1 1 1,0-1 0,-1 1 0,1-1 0,0 1 0,0-1-1,0 1 1,29 1 360,-21-3-296,0-1 1,0 0-1,0 0 1,14-7-1,17-12-78,29-14 0,-64 33 0,1 0 0,-1 0 0,1 0 0,0 1 0,0 0 0,0 0 0,0 0 0,-1 1 0,12 0 0,-16 1-1,0-1 1,0 1-1,0-1 1,0 1-1,0-1 1,0 1-1,0 0 1,-1-1-1,1 1 0,0 0 1,0-1-1,-1 1 1,1 0-1,0 0 1,-1 0-1,1 0 0,-1 0 1,1 0-1,-1 0 1,0 0-1,1 0 1,-1 0-1,0 0 1,0 0-1,0 0 0,1 0 1,-1 2-1,0 36-9,-1-28 20,1 1-3,0-4-5,0 0 0,0 0-1,1 0 1,-1 0 0,2-1 0,3 14 0,-4-19-2,-1 0 0,1-1 0,0 1-1,0-1 1,0 1 0,1-1 0,-1 0 0,0 1 0,0-1 0,1 0 0,-1 0 0,1 0 0,-1 0-1,1 0 1,-1 0 0,1 0 0,0 0 0,0-1 0,-1 1 0,1-1 0,0 1 0,0-1-1,-1 0 1,1 0 0,0 0 0,0 0 0,0 0 0,-1 0 0,1 0 0,0 0 0,0-1-1,0 1 1,-1-1 0,1 1 0,2-2 0,18-6-721,-1 0-1,31-17 1,3-1-2288,-29 14-4337,-3-1-6400</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6.459"/>
    </inkml:context>
    <inkml:brush xml:id="br0">
      <inkml:brushProperty name="width" value="0.025" units="cm"/>
      <inkml:brushProperty name="height" value="0.025" units="cm"/>
    </inkml:brush>
  </inkml:definitions>
  <inkml:trace contextRef="#ctx0" brushRef="#br0">76 0 11018,'0'0'12364,"-35"82"-11435,25-36-192,-3 7-417,5 1-192,1 0-64,4-6-160,3-8-897,0-8-1217,0-9-1409,0-10-1378</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6.821"/>
    </inkml:context>
    <inkml:brush xml:id="br0">
      <inkml:brushProperty name="width" value="0.025" units="cm"/>
      <inkml:brushProperty name="height" value="0.025" units="cm"/>
    </inkml:brush>
  </inkml:definitions>
  <inkml:trace contextRef="#ctx0" brushRef="#br0">0 142 11339,'1'-13'3037,"0"8"-2754,-1 0 72,0 0 0,0 0 0,1 0-1,0-1 1,0 1 0,0 0 0,1 1 0,-1-1-1,1 0 1,0 0 0,0 1 0,1-1-1,0 1 1,0 0 0,0 0 0,0 0 0,0 0-1,1 0 1,0 1 0,-1-1 0,1 1-1,1 0 1,5-4 0,1 4-71,-1 0 0,1 0 1,0 1-1,-1 0 0,1 0 1,0 2-1,0-1 0,0 1 0,0 1 1,0 0-1,0 0 0,-1 2 0,1-1 1,20 8-1,-24-8-168,-1 0 0,0 1-1,1 0 1,-1 0 0,0 1 0,-1-1-1,1 1 1,-1 1 0,1-1 0,-1 1 0,-1 0-1,1 0 1,-1 0 0,1 1 0,-1-1 0,-1 1-1,1 0 1,-1 0 0,0 0 0,-1 1 0,1-1-1,-1 1 1,-1-1 0,3 14 0,-4-18-100,0 1 1,0-1 0,0 1 0,-1-1-1,1 1 1,-1-1 0,1 1-1,-1-1 1,0 0 0,0 1 0,0-1-1,0 0 1,0 0 0,-1 0-1,1 1 1,-1-1 0,1-1 0,-3 4-1,-1-1 73,1-1 0,-1 1 0,0-1-1,0 0 1,0 0 0,0-1 0,-10 4-1,-6 0 197,-1 0-1,1-2 1,-26 2-1,46-6-282,-72 8-408,73-8 324,0 0-1,0 0 0,0 0 1,1 0-1,-1 0 0,0 1 1,0-1-1,0 0 0,0 0 1,0 0-1,0 0 0,0 0 1,1 0-1,-1 0 0,0 0 1,0 1-1,0-1 0,0 0 1,0 0-1,0 0 0,0 0 1,0 0-1,0 0 0,0 1 1,0-1-1,0 0 0,0 0 1,0 0-1,0 0 0,0 0 1,0 1-1,0-1 0,0 0 1,0 0-1,0 0 0,0 0 1,0 0-1,0 1 0,0-1 1,0 0-1,0 0 0,0 0 1,0 0-1,-1 0 0,1 0 1,0 0-1,0 1 0,0-1 1,0 0-1,0 0 0,0 0 1,0 0-1,-1 0 0,1 0 1,0 0-1,0 0 0,0 0 1,13 5-3403,12-2-2644,4 0-2781</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7.746"/>
    </inkml:context>
    <inkml:brush xml:id="br0">
      <inkml:brushProperty name="width" value="0.025" units="cm"/>
      <inkml:brushProperty name="height" value="0.025" units="cm"/>
    </inkml:brush>
  </inkml:definitions>
  <inkml:trace contextRef="#ctx0" brushRef="#br0">0 162 19410,'0'0'10875,"9"-7"-10475,0 1-311,61-56 1069,-66 58-1102,0 0-1,0-1 1,0 1 0,-1-1-1,1 0 1,-1 0 0,0-1-1,-1 1 1,1 0 0,-1-1-1,0 0 1,0 1 0,-1-1-1,1-8 1,-2 14-56,0 0 0,0 0 0,0 0 0,0-1 0,0 1 0,0 0 0,-1 0 0,1 0 0,0 0 0,0 0 0,0 0 0,0 0 0,0 0 0,-1-1 0,1 1 0,0 0 0,0 0 0,0 0 0,-1 0 0,1 0 0,0 0 0,0 0 0,0 0 0,0 0 0,-1 0 0,1 0 0,0 0 0,0 0 0,0 0 0,0 0 0,-1 1 0,1-1 0,0 0 0,0 0 0,0 0 0,0 0 0,-1 0 0,1 0 0,0 0 0,0 0 0,0 1 0,0-1 0,0 0 0,0 0 0,-1 0 0,1 0 0,0 0 0,0 1 0,0-1 0,0 0 0,0 0 0,0 0 0,0 0 0,0 1 0,0-1 0,0 0 0,0 0 0,0 0 0,0 1 0,0-1 0,0 0 0,0 0 0,0 0 0,0 1 0,-8 11 0,-14 43 0,16-40 0,1 1 0,-2-1 0,0-1 0,-1 1 0,-11 14 0,-4 49 0,20-58 0,9-13 0,-3-8 0,1 0 0,-1 0 0,0 0 0,0 0 0,0 0 0,0-1 0,0 1 0,5-5 0,88-64 0,-72 50 0,1 2 0,0 0 0,2 2 0,37-19 0,-63 35 0,-1 0 0,0 0 0,1-1 0,-1 1 0,0 0 0,1 0 0,-1 0 0,0 0 0,1-1 0,-1 1 0,1 0 0,-1 0 0,0 0 0,1 0 0,-1 0 0,1 0 0,-1 0 0,1 0 0,-1 0 0,0 0 0,1 0 0,-1 0 0,1 0 0,-1 0 0,0 1 0,1-1 0,-1 0 0,0 0 0,1 0 0,-1 1 0,1-1 0,-1 0 0,0 0 0,0 1 0,1-1 0,-1 0 0,0 1 0,1-1 0,-1 0 0,0 1 0,0 0 0,-2 21 0,-19 23 0,16-36 0,-3 4 0,1 0 0,0 1 0,1-1 0,1 1 0,0 1 0,-5 21 0,10-36 0,0 0 0,0 0 0,0 1 0,0-1 0,0 0 0,0 0 0,1 1 0,-1-1 0,0 0 0,0 0 0,0 0 0,0 1 0,0-1 0,0 0 0,1 0 0,-1 1 0,0-1 0,0 0 0,0 0 0,0 0 0,1 0 0,-1 1 0,0-1 0,0 0 0,1 0 0,-1 0 0,0 0 0,0 0 0,0 0 0,1 0 0,-1 0 0,0 0 0,1 0 0,-1 1 0,0-1 0,0 0 0,1 0 0,-1-1 0,0 1 0,0 0 0,1 0 0,-1 0 0,0 0 0,0 0 0,1 0 0,-1 0 0,0 0 0,0 0 0,0 0 0,1-1 0,-1 1 0,0 0 0,0 0 0,0 0 0,1-1 0,-1 1 0,0 0 0,13-7 0,-6-1 0,-1 0 0,0 0 0,0-1 0,0 0 0,-1 0 0,0 0 0,-1 0 0,0-1 0,-1 0 0,0 1 0,0-1 0,1-12 0,8-72 0,-12 96-92,0 1 0,0-1 0,0 1 0,0-1 0,0 1-1,1-1 1,-1 1 0,1-1 0,0 1 0,0-1 0,0 0 0,0 1 0,0-1 0,0 0 0,1 0 0,-1 0 0,1 0-1,0 0 1,-1 0 0,1 0 0,3 2 0,0-2-222,-1 0-1,0 0 1,1 0 0,0-1 0,-1 1-1,1-1 1,0 0 0,-1-1-1,1 1 1,0-1 0,5 0 0,52-3-9525,-22-8 1420</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2.723"/>
    </inkml:context>
    <inkml:brush xml:id="br0">
      <inkml:brushProperty name="width" value="0.025" units="cm"/>
      <inkml:brushProperty name="height" value="0.025" units="cm"/>
    </inkml:brush>
  </inkml:definitions>
  <inkml:trace contextRef="#ctx0" brushRef="#br0">120 197 16816,'0'0'13917,"-10"-1"-13757,7 0-153,-1 1-1,1-1 1,-1 1-1,1 0 1,-1 0-1,1 1 1,-1-1-1,1 1 1,0-1-1,-1 1 1,1 0 0,0 0-1,-1 1 1,1-1-1,0 1 1,0-1-1,0 1 1,0 0-1,1 0 1,-1 1-1,0-1 1,1 0-1,-1 1 1,1 0-1,0-1 1,-3 5-1,3-4 23,0-1-1,-1 1 0,1 0 1,0-1-1,0 1 0,1 0 1,-1 0-1,1 0 0,-1 1 1,1-1-1,0 0 0,0 1 1,0-1-1,1 0 0,-1 6 1,2-8-28,0 1 1,0 0 0,0 0 0,0-1 0,0 1 0,0-1 0,1 1 0,-1-1 0,0 0 0,1 0 0,-1 1 0,1-1 0,0 0 0,-1 0-1,1 0 1,0-1 0,0 1 0,-1 0 0,1-1 0,0 1 0,0-1 0,0 1 0,0-1 0,0 0 0,0 0 0,0 0 0,3 0 0,259 10 724,-262-10-673,-1-1-42,0 1-1,0-1 1,0 1-1,1-1 1,-1 0 0,0 1-1,0-1 1,0 0-1,0 0 1,0 0 0,-1 0-1,1 1 1,0-1-1,0 0 1,0-1-1,-1 1 1,1 0 0,-1 0-1,1 0 1,-1 0-1,1 0 1,-1-1 0,0 1-1,1 0 1,-1 0-1,0-1 1,0 1 0,0 0-1,0-2 1,2-46 80,-2 42-89,0-6-2,1 9 0,0 1 0,-1-1 0,0 1 0,1 0 0,-1-1 0,0 1 0,-1-1 0,1 1 0,-1-1 0,0 1 0,1 0 0,-1-1 0,-1 1 0,1 0 0,0 0 0,-1 0 0,-2-4 0,4 8 0,-1 0 0,1 0 0,0 0 0,1 1 0,-1-1 0,0 0 0,0 0 0,0 0 0,1 1 0,-1-1 0,0 0 0,1 0 0,-1 0 0,1 0 0,0 0 0,-1 0 0,2 1 0,3 2 0,0-1 0,0 0 0,1 0 0,-1-1 0,1 0 0,0 0 0,0 0 0,-1 0 0,1-1 0,0 0 0,0-1 0,0 1 0,0-1 0,0 0 0,9-1 0,-5 0 0,0 0 0,-1-1 0,1 0 0,-1-1 0,1 0 0,-1 0 0,0-1 0,16-9 0,-11 3 0,-1-1 0,-1-1 0,1 0 0,-2 0 0,0-1 0,0-1 0,12-20 0,-21 43 0,-3 10 0,-16 43 0,11-46 0,1-1 0,1 2 0,1-1 0,0 0 0,1 1 0,1-1 0,1 26 0,0-40 0,0-1 0,0 0 0,1 1 0,-1-1 0,1 1 0,-1-1 0,1 0 0,-1 0 0,1 1 0,0-1 0,0 0 0,-1 0 0,1 0 0,0 0 0,0 0 0,0 0 0,0 0 0,0 0 0,1 0 0,-1 0 0,0-1 0,0 1 0,1 0 0,-1-1 0,0 1 0,1-1 0,-1 0 0,0 1 0,1-1 0,-1 0 0,0 0 0,1 0 0,-1 0 0,3 0 0,-1 0 0,0 0 0,0-1 0,-1 1 0,1-1 0,0 1 0,0-1 0,-1 0 0,1 0 0,-1 0 0,1-1 0,-1 1 0,1 0 0,-1-1 0,0 0 0,1 0 0,2-2 0,-1-3-582,1 0 0,-1 0 0,-1 0-1,1-1 1,-1 1 0,-1-1 0,1 0 0,-1 0 0,-1 0-1,2-15 1,-1-10-5054,-3-44 0,0 43 2797,-1-32-5794</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8.102"/>
    </inkml:context>
    <inkml:brush xml:id="br0">
      <inkml:brushProperty name="width" value="0.025" units="cm"/>
      <inkml:brushProperty name="height" value="0.025" units="cm"/>
    </inkml:brush>
  </inkml:definitions>
  <inkml:trace contextRef="#ctx0" brushRef="#br0">148 99 3876,'14'-8'-2317,"-4"3"2399,38-22-218,-23 7 2581,-9-4 3593,-15 24-5834,-1 0-1,0-1 1,0 1 0,0-1-1,0 1 1,0 0 0,1-1-1,-1 1 1,0-1 0,0 1-1,0 0 1,0-1 0,0 1-1,0-1 1,0 1 0,0 0-1,-1-1 1,1 1-1,0-1 1,0 1 0,0 0-1,0-1 1,0 1 0,-1 0-1,1-1 1,0 1 0,0 0-1,-1-1 1,1 1 0,0 0-1,-1-1 1,1 1 0,0 0-1,-1 0 1,1-1 0,0 1-1,-1 0 1,1 0-1,0 0 1,-1 0 0,1-1-1,-1 1 1,1 0 0,0 0-1,-1 0 1,-22-1 2510,18 2-2422,-10 1 309,0 1 0,1 1 0,-1 1-1,1 0 1,0 1 0,0 0 0,1 1-1,-1 1 1,2 0 0,-1 0 0,1 1-1,1 1 1,-1 0 0,-14 18 0,25-27-567,0 0 1,0 1 0,0-1-1,0 0 1,0 0 0,0 0-1,0 1 1,1-1 0,-1 0-1,1 1 1,-1-1 0,1 0 0,-1 1-1,1-1 1,0 1 0,0-1-1,-1 1 1,1-1 0,0 3-1,1-3-21,-1 0 0,1 0 0,0 0 0,-1-1 0,1 1 0,0 0 0,-1 0 1,1-1-1,0 1 0,0 0 0,-1-1 0,1 1 0,0-1 0,0 1 0,0-1 0,0 1 0,0-1 0,0 0 0,0 1 0,0-1 0,1 0 0,11 2-130,-1-1 0,0-1 0,24-2-1,-14 1-377,-9 1 235,68 5-331,-77-5 559,1 1-1,-1 0 1,0 0-1,1 0 0,-1 0 1,0 1-1,0 0 1,0 0-1,0 0 0,0 0 1,-1 1-1,1-1 1,-1 1-1,1 0 0,3 4 1,-6-5 37,0 0 1,0-1 0,0 1 0,0 0-1,-1-1 1,1 1 0,0 0 0,-1 0-1,0-1 1,1 1 0,-1 0 0,0 0-1,0 0 1,0 0 0,0 0 0,0-1-1,0 1 1,-1 0 0,1 0 0,-1 0-1,1-1 1,-1 1 0,0 0 0,0 0-1,1-1 1,-1 1 0,0-1 0,0 1-1,-1-1 1,1 1 0,0-1 0,0 0-1,-1 1 1,1-1 0,-2 1 0,-7 6 185,-1 0 0,1-1 0,-23 11 0,25-14-31,-1 1-22,-3 3-63,0-1 0,-1-1 0,0 0-1,0-1 1,-1 0 0,1-1 0,-1 0 0,-20 2 0,33-7-197,1 1 0,0 0 0,-1-1 0,1 1 0,0 0-1,0-1 1,0 1 0,-1-1 0,1 1 0,0 0 0,0-1 0,0 1 0,0-1 0,0 1 0,0-1 0,0 1 0,0-1-1,0 1 1,0 0 0,0-1 0,0 1 0,0-1 0,0 1 0,0-1 0,0 1 0,1 0 0,-1-1 0,0 1 0,0-1 0,0 1-1,1 0 1,-1-1 0,0 1 0,1 0 0,-1-1 0,0 1 0,1-1 0,21-21-5174,9-8-1452</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8.612"/>
    </inkml:context>
    <inkml:brush xml:id="br0">
      <inkml:brushProperty name="width" value="0.025" units="cm"/>
      <inkml:brushProperty name="height" value="0.025" units="cm"/>
    </inkml:brush>
  </inkml:definitions>
  <inkml:trace contextRef="#ctx0" brushRef="#br0">175 0 18706,'0'0'2680,"-11"6"-305,-2 1-1955,0 1 1,1 0-1,0 1 0,1 1 0,0-1 0,0 2 1,1-1-1,1 2 0,0-1 0,0 1 0,1 1 1,1-1-1,-11 24 0,16-31-362,0 0-1,1 1 1,-1-1-1,1 1 1,0-1 0,0 1-1,1 0 1,0-1 0,0 7-1,0-10-52,1-1-1,-1 1 0,1-1 1,-1 1-1,1-1 1,0 1-1,0-1 0,-1 1 1,1-1-1,0 0 1,0 1-1,0-1 0,1 0 1,-1 0-1,0 0 1,0 0-1,1 0 1,-1 0-1,1 0 0,-1 0 1,0 0-1,1-1 1,0 1-1,-1-1 0,1 1 1,-1-1-1,1 1 1,0-1-1,-1 0 0,1 0 1,0 0-1,-1 0 1,3 0-1,6-1 69,1 0 1,0-1-1,-1 0 0,1 0 1,-1-1-1,0 0 0,0-1 1,0 0-1,0-1 0,-1 0 1,0-1-1,0 0 0,15-12 1,11-12 573,57-64 0,-67 67-571,-11 10-76,-57 94 0,41-75 0,-2 5 0,0-1 0,1 1 0,-1 0 0,1 0 0,0 0 0,1 0 0,0 1 0,0-1 0,1 1 0,-1 8 0,2-15 0,0 0 0,1-1 0,-1 1 0,1-1 0,0 1 0,-1 0 0,1-1 0,-1 1 0,1-1 0,0 1 0,-1-1 0,1 0 0,0 1 0,0-1 0,-1 0 0,1 1 0,0-1 0,0 0 0,-1 0 0,1 0 0,0 0 0,0 0 0,0 0 0,-1 0 0,1 0 0,0 0 0,1 0 0,26-2 0,-27 2 0,12-3 0,0-1 0,0 1 0,0-2 0,-1 0 0,0 0 0,15-10 0,69-47 0,-80 51 0,17-13 0,-32 25 0,-1-1 0,0 1 0,0-1 0,0 1 0,0 0 0,1-1 0,-1 1 0,0 0 0,0-1 0,0 1 0,0 0 0,0-1 0,-1 1 0,1 0 0,0-1 0,0 1 0,0-1 0,-1 1 0,1 0 0,0-1 0,0 1 0,-1-1 0,0 2 0,-21 36 0,15-29 0,1 1 0,0 0 0,1 0 0,0 1 0,1-1 0,0 1 0,0 0 0,-2 17 0,6-27 0,-1-1 0,1 1 0,0 0 0,0-1 0,0 1 0,0 0 0,0-1 0,0 1 0,0 0 0,1-1 0,-1 1 0,0 0 0,0-1 0,0 1 0,1-1 0,-1 1 0,0 0 0,1-1 0,-1 1 0,0-1 0,1 1 0,-1-1 0,1 1 0,-1-1 0,1 1 0,-1-1 0,1 1 0,-1-1 0,1 0 0,-1 1 0,2-1 0,23-1 0,24-21 0,-12-8-2304,11-23-6523,-41 43-445</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9.153"/>
    </inkml:context>
    <inkml:brush xml:id="br0">
      <inkml:brushProperty name="width" value="0.025" units="cm"/>
      <inkml:brushProperty name="height" value="0.025" units="cm"/>
    </inkml:brush>
  </inkml:definitions>
  <inkml:trace contextRef="#ctx0" brushRef="#br0">55 91 16367,'6'-9'4180,"2"-1"-2831,0 0 602,0 1 0,-1-2 0,-1 1 0,10-22 0,-18 42-1476,-4 6 28,6-15-500,-1-1 0,1 0 1,0 0-1,-1 0 0,1 0 1,-1 0-1,1 0 0,0 0 0,-1 0 1,1 0-1,-1 0 0,1 0 1,0 0-1,-1-1 0,1 1 0,-1 0 1,1 0-1,0 0 0,-1 0 1,1-1-1,0 1 0,-1 0 0,1 0 1,0-1-1,-1 1 0,1 0 1,0-1-1,0 1 0,-1 0 1,1-1-1,0 1 0,0 0 0,0-1 1,-1 1-1,1-1 0,0 1 1,0 0-1,0-1 0,0 1 0,0-1 1,0 0-1,-1 1-3,1-1 0,-1 1 0,1-1 0,-1 1 0,1-1 0,-1 1 0,0 0 0,1-1 0,-1 1 0,0 0 0,1 0 0,-1-1 0,0 1 0,1 0 0,-1 0 0,0 0 0,1 0 0,-1 0 0,0 0 0,0 0 0,1 0 0,-1 0 0,0 0 0,1 0 0,-1 0 0,0 0 0,0 1 0,1-1 0,-1 0 0,0 1 0,1-1 0,-1 0 0,1 1 0,-1-1 0,1 1 0,-1-1 0,0 1 0,1-1 0,0 1 0,-1-1 0,1 1 0,-1 0 0,1-1 0,0 1 0,-1 0 0,-22 29 0,22-29 0,-4 5 0,1 1 0,-1-1 0,1 1 0,0 0 0,1 0 0,0 0 0,0 0 0,0 1 0,1-1 0,0 1 0,1-1 0,-1 1 0,2 0 0,-1 0 0,1 11 0,1-18 0,0 1 0,0 0 0,0-1 0,0 1 0,1 0 0,-1-1 0,0 0 0,1 1 0,-1-1 0,1 0 0,0 1 0,-1-1 0,1 0 0,0 0 0,0-1 0,-1 1 0,1 0 0,0-1 0,0 1 0,0-1 0,0 1 0,0-1 0,0 0 0,0 0 0,0 0 0,0 0 0,0 0 0,0 0 0,0-1 0,3 0 0,5 0 0,0 0 0,0-1 0,0-1 0,17-6 0,4-7 0,-2-2 0,0-1 0,-2-2 0,51-47 0,-72 63 0,-34 60 0,19-41 0,0 1 0,1 1 0,1-1 0,0 1 0,2 1 0,-1-1 0,-4 31 0,10-46 0,0 0 0,0 0 0,0 0 0,0-1 0,0 1 0,0 0 0,0 0 0,0 0 0,0-1 0,0 1 0,1 0 0,-1 0 0,0 0 0,1-1 0,-1 1 0,0 0 0,1-1 0,-1 1 0,1 0 0,-1-1 0,1 1 0,-1 0 0,1-1 0,0 1 0,-1-1 0,1 1 0,0-1 0,0 1 0,-1-1 0,1 0 0,0 1 0,1-1 0,1 1 0,0-1 0,0 0 0,0 0 0,0 0 0,1 0 0,-1 0 0,0-1 0,0 1 0,4-2 0,6-2 0,0-1 0,0-1 0,14-7 0,53-37-5837,5-3-6717,-61 41-1822</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9.494"/>
    </inkml:context>
    <inkml:brush xml:id="br0">
      <inkml:brushProperty name="width" value="0.025" units="cm"/>
      <inkml:brushProperty name="height" value="0.025" units="cm"/>
    </inkml:brush>
  </inkml:definitions>
  <inkml:trace contextRef="#ctx0" brushRef="#br0">1 0 4805,'0'0'22453,"40"51"-21556,-40-25-513,0 5-224,0 1-64,0 2-32,-8-2-96,2-3-1377,1-11-2883,1-9-5573</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0.460"/>
    </inkml:context>
    <inkml:brush xml:id="br0">
      <inkml:brushProperty name="width" value="0.025" units="cm"/>
      <inkml:brushProperty name="height" value="0.025" units="cm"/>
    </inkml:brush>
  </inkml:definitions>
  <inkml:trace contextRef="#ctx0" brushRef="#br0">100 272 512,'10'-11'5355,"-5"6"-4139,7-8 1250,1 0-1,16-25 0,-26 35-1959,-1 0 0,0 0 0,0 0-1,0 0 1,-1 0 0,1-1 0,-1 1-1,1 0 1,-1-1 0,0 1 0,0-1-1,-1 1 1,1-1 0,-1 0 0,0 1-1,0-1 1,0 0 0,0 1-1,-1-1 1,1 1 0,-1-1 0,0 1-1,-1-4 1,1 5-372,0 1 0,-1 0 0,1 0 0,0 0 0,0 0 0,-1 0 0,1 0 0,-1 0 0,1 0 0,-1 1 0,1-1 0,-1 1 0,1-1 0,-1 1 0,0-1 0,1 1 0,-1 0 0,1 0 0,-1 0 0,0 0 0,1 0 0,-1 0 0,0 0 0,1 0 0,-1 1 0,0-1 0,1 1 0,-3 1 0,-2-1-36,1 1-1,0 0 0,0 1 1,0-1-1,0 1 1,1 0-1,-8 6 1,2 1-80,1 1 0,0-1 1,0 2-1,1-1 0,1 1 1,-10 21-1,13-25-18,0 1 1,1 0-1,0-1 1,1 1-1,0 0 1,0 1-1,1-1 1,0 0-1,1 0 0,0 1 1,1 9-1,-1-18-1,0 1 0,1-1 0,-1 0 1,0 0-1,1 1 0,-1-1 0,1 0 0,0 0 0,-1 1 0,1-1 0,0 0 0,0 0 0,-1 0 0,1 0 0,0 0 0,0 0 0,0 0 0,0 0 0,0-1 0,1 1 0,-1 0 0,0 0 0,0-1 0,2 1 0,0 0 5,1 0 0,-1-1-1,1 1 1,-1-1 0,0 0 0,1 0-1,-1 0 1,1 0 0,5-2-1,0 0 11,0-1-1,0 1 1,0-2-1,0 1 0,-1-1 1,12-8-1,-3-1 8,-1-1 0,-1-1 0,0 0 0,0-1 0,-2 0 0,20-32 0,-24 34 13,-2 1-1,1-1 0,-2 0 1,0-1-1,-1 0 0,0 0 1,-1 0-1,-1 0 0,3-28 1,-6 41-29,0 1 1,1 0-1,-1 0 1,0-1-1,0 1 1,0 0-1,0 0 1,-1-1-1,1 1 1,0 0-1,0 0 1,-1 0-1,1-1 1,-1 1-1,1 0 1,-1 0-1,0 0 1,1 0-1,-2-2 1,1 3-6,1 0-1,-1 0 1,0 0 0,1 0 0,-1 0-1,1 0 1,-1 0 0,0 1 0,1-1-1,-1 0 1,0 0 0,1 0 0,-1 0 0,1 1-1,-1-1 1,1 0 0,-1 1 0,0-1-1,1 0 1,-1 1 0,1-1 0,0 1-1,-1-1 1,1 1 0,-1 0 0,-4 4-2,1 0 0,1 0 0,-1 1 0,0-1 0,1 1 0,-2 6 0,-3 9 60,2 0-1,1 1 1,0-1-1,2 1 0,-2 43 1,5-58-36,1 0 1,-1 0 0,1 0-1,1 1 1,-1-1-1,1 0 1,0 0 0,1-1-1,5 12 1,-5-14-18,-1-1 1,0 0-1,1 0 0,0 0 1,0 0-1,-1 0 1,2-1-1,-1 1 0,0-1 1,0 0-1,1 0 0,-1 0 1,1 0-1,0-1 1,0 1-1,-1-1 0,1 0 1,7 1-1,0-1-5,0 0 0,0 0 0,1-1 0,-1-1 0,0 0 0,0-1 0,0 0 0,0 0 0,-1-1 0,1 0 0,-1-1 0,1-1 0,-1 1 0,18-13 0,-21 12 0,0 1 0,-1-2 0,0 1 0,0-1 0,0 0 0,-1 0 0,0-1 0,0 1 0,0-1 0,-1 0 0,0 0 0,0-1 0,-1 1 0,0-1 0,0 0 0,-1 0 0,0 0 0,0 0 0,-1 0 0,0-15 0,-1 23 0,0 0 0,0 0 0,0 1 0,-1-1 0,1 0 0,0 0 0,0 0 0,-1 0 0,1 0 0,0 1 0,0-1 0,-1 0 0,1 0 0,0 0 0,0 0 0,-1 0 0,1 0 0,0 0 0,-1 0 0,1 0 0,0 0 0,0 0 0,-1 0 0,1 0 0,0 0 0,0 0 0,-1 0 0,1 0 0,0-1 0,-1 1 0,1 0 0,0 0 0,0 0 0,0 0 0,-1 0 0,1-1 0,0 1 0,0 0 0,0 0 0,-1-1 0,1 1 0,0 0 0,0 0 0,0 0 0,0-1 0,0 1 0,-1 0 0,1-1 0,0 1 0,0 0 0,0 0 0,0-1 0,0 1 0,0 0 0,0 0 0,0-1 0,0 1 0,0 0 0,0-1 0,-13 24 0,10-12 0,0 2 0,0-1 0,2 0 0,-1 1 0,2-1 0,-1 0 0,2 1 0,0-1 0,3 16 0,-4-25 0,1 0 0,0 0 0,0 0 0,0 0 0,1 0 0,-1 0 0,1-1 0,-1 1 0,1 0 0,0-1 0,0 1 0,0-1 0,0 0 0,1 1 0,-1-1 0,6 3 0,-5-3 0,1-1 0,-1 0 0,1 0 0,-1-1 0,1 1 0,0-1 0,-1 1 0,1-1 0,0 0 0,-1 0 0,1-1 0,0 1 0,-1-1 0,1 0 0,-1 0 0,1 0 0,-1 0 0,5-3 0,4-2 0,-1 0 0,0-1 0,-1 0 0,1-1 0,-1 0 0,-1-1 0,16-17 0,53-75 0,-52 55 0,-73 127 0,7 13-327,37-85 153,0 0 0,0 0-1,1 1 1,1-1 0,-1 0 0,2 1-1,-1-1 1,2 16 0,-1-24-15,1-1-1,-1 0 1,0 1 0,0-1 0,0 0-1,1 1 1,-1-1 0,0 0-1,1 0 1,-1 1 0,0-1 0,1 0-1,-1 0 1,0 0 0,1 1 0,-1-1-1,0 0 1,1 0 0,-1 0-1,0 0 1,1 0 0,-1 0 0,1 0-1,-1 0 1,0 0 0,1 0 0,-1 0-1,0 0 1,1 0 0,-1 0 0,1 0-1,-1 0 1,0 0 0,1 0-1,-1-1 1,0 1 0,1 0 0,-1 0-1,0 0 1,1-1 0,-1 1 0,0 0-1,1-1 1,12-14-6884</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0.801"/>
    </inkml:context>
    <inkml:brush xml:id="br0">
      <inkml:brushProperty name="width" value="0.025" units="cm"/>
      <inkml:brushProperty name="height" value="0.025" units="cm"/>
    </inkml:brush>
  </inkml:definitions>
  <inkml:trace contextRef="#ctx0" brushRef="#br0">1 0 13261,'0'0'4548,"46"58"-5605,-18-39-3011,8-2-4548</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1.141"/>
    </inkml:context>
    <inkml:brush xml:id="br0">
      <inkml:brushProperty name="width" value="0.025" units="cm"/>
      <inkml:brushProperty name="height" value="0.025" units="cm"/>
    </inkml:brush>
  </inkml:definitions>
  <inkml:trace contextRef="#ctx0" brushRef="#br0">202 1 18033,'0'0'6278,"-11"0"-4564,-7 0-1131,0 1 1,0 0 0,-30 8 0,43-8-505,0 0-1,1 0 1,-1 1-1,0-1 1,1 1-1,0 0 1,-1 0 0,1 1-1,0-1 1,0 1-1,0 0 1,0 0-1,1 0 1,-1 1 0,1-1-1,0 1 1,0 0-1,0 0 1,0 0-1,1 0 1,0 0 0,-3 6-1,5-8-88,0 0 1,0-1-1,0 1 0,0 0 0,0 0 0,0-1 1,1 1-1,-1 0 0,1-1 0,-1 1 1,1-1-1,-1 1 0,1 0 0,0-1 0,0 0 1,0 1-1,0-1 0,0 1 0,0-1 1,0 0-1,0 0 0,1 0 0,-1 1 0,0-1 1,1-1-1,-1 1 0,1 0 0,-1 0 0,1 0 1,-1-1-1,3 1 0,60 20-788,-48-16 580,20 5 21,-17-6 259,-1 1 0,-1 0 0,1 2 1,-1 0-1,24 14 0,-40-20-29,0-1 0,0 1-1,-1 0 1,1-1 0,0 1 0,0-1-1,-1 1 1,1 0 0,0 0 0,-1-1 0,1 1-1,0 0 1,-1 0 0,1 0 0,-1 0-1,0 0 1,1 0 0,-1 0 0,0 0-1,1 0 1,-1 0 0,0 0 0,0 0-1,0 0 1,0 0 0,0 1 0,-1 0 32,1-1 0,-1 1 1,0 0-1,0 0 0,0-1 1,0 1-1,0 0 0,0-1 1,0 1-1,-1-1 0,1 1 1,-3 1-1,-6 4 178,0 0 0,-1 0 1,-15 7-1,21-12-238,2-1-123,-24 12 523,21-12-927,14-11-1549,33-26-4064,43-51 0,-63 62 5958,28-44-1,-48 68 397,-1 0 1,0 0 0,1 0 0,-1 0 0,1 1 0,-1-1 0,1 0 0,-1 0 0,1 1 0,-1-1 0,1 0-1,0 1 1,0-1 0,-1 1 0,1-1 0,0 1 0,0-1 0,-1 1 0,1 0 0,2-1 0,3 14 1935,-6 43-913,-1-41-401,0 18-167,1 41 1154,0-69-1657,1 0 1,0 0-1,0 0 1,0 0-1,0 0 1,1 0-1,-1-1 1,1 1-1,1 0 1,4 8-1,-5-12-144,-1 0 1,0 1-1,1-1 1,-1 0-1,1 0 1,-1 0-1,1 0 0,0 0 1,0 0-1,-1-1 1,1 1-1,0 0 0,0-1 1,0 0-1,-1 1 1,1-1-1,0 0 0,0 0 1,0 0-1,0 0 1,0 0-1,0 0 1,0-1-1,-1 1 0,1-1 1,0 1-1,0-1 1,0 0-1,-1 1 0,1-1 1,0 0-1,-1 0 1,1 0-1,1-2 0,4-2-337,0 0-1,0-1 0,-1 1 0,1-1 0,-1-1 0,5-7 0,-2 2-2053,-1 0 0,-1-1 0,-1 0 1,10-26-1,0-14-10667</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1.481"/>
    </inkml:context>
    <inkml:brush xml:id="br0">
      <inkml:brushProperty name="width" value="0.025" units="cm"/>
      <inkml:brushProperty name="height" value="0.025" units="cm"/>
    </inkml:brush>
  </inkml:definitions>
  <inkml:trace contextRef="#ctx0" brushRef="#br0">22 1 11819,'0'0'5990,"-21"59"-4709,20-29 545,1-2-1314,10-1-384,10-6-1729,3-6-4068</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1.825"/>
    </inkml:context>
    <inkml:brush xml:id="br0">
      <inkml:brushProperty name="width" value="0.025" units="cm"/>
      <inkml:brushProperty name="height" value="0.025" units="cm"/>
    </inkml:brush>
  </inkml:definitions>
  <inkml:trace contextRef="#ctx0" brushRef="#br0">75 323 19090,'0'0'2338,"-7"10"-320,2-3-1679,-41 70 2810,44-72-3037,-1 0 0,1 0 1,0 1-1,0-1 0,1 0 1,-1 1-1,1-1 0,0 1 1,1-1-1,-1 1 0,1-1 1,0 1-1,1 0 0,-1-1 1,2 7-1,-1-11-109,0 0 1,0 0-1,0 0 0,0 1 0,0-1 0,0 0 1,0 0-1,0-1 0,0 1 0,0 0 0,0 0 0,1-1 1,-1 1-1,0 0 0,1-1 0,-1 1 0,0-1 1,1 0-1,-1 1 0,1-1 0,-1 0 0,1 0 1,-1 0-1,0 0 0,1 0 0,-1 0 0,1 0 1,-1-1-1,2 1 0,2-1 14,1 0 0,-1-1-1,0 1 1,1-1 0,-1 0 0,7-4 0,5-5 17,-1-1 1,0-1-1,-1-1 0,-1 0 1,0-1-1,-1 0 0,0-1 1,-1 0-1,18-35 1,-16 23 245,-1 0 1,-1 0 0,-2-1 0,-1-1 0,10-53-1,-15 0 494,-3 82-772,-1 1-1,0-1 1,0 0-1,0 0 0,0 0 1,0 1-1,0-1 1,0 0-1,0 0 0,0 0 1,-1 1-1,1-1 1,0 0-1,0 0 1,-1 1-1,1-1 0,0 0 1,-1 1-1,1-1 1,-1 0-1,1 1 0,-1-1 1,1 0-1,-1 1 1,1-1-1,-1 1 0,0-1 1,1 1-1,-1-1 1,0 1-1,1 0 0,-1-1 1,0 1-1,0 0 1,1-1-1,-1 1 1,0 0-1,0 0 0,0 0 1,1 0-1,-1 0 1,0 0-1,0 0 0,0 0 1,1 0-1,-1 0 1,0 0-1,0 1 0,0-1 1,1 0-1,-1 0 1,0 1-1,1-1 1,-1 1-1,0-1 0,1 0 1,-2 2-1,-4 1-14,1 1-1,-1-1 0,1 1 1,0 1-1,-9 8 0,-13 19 30,-41 63-1,60-82 30,0 1 1,1-1-1,0 1 0,2 1 0,-1-1 0,2 1 1,0 0-1,-3 19 0,7-30-90,0 0 0,0 0-1,1 0 1,-1 0 0,1 0-1,0 0 1,0 0 0,0 0 0,0 0-1,1 0 1,-1-1 0,1 1-1,0-1 1,0 1 0,0-1 0,1 1-1,-1-1 1,1 0 0,0 0-1,0-1 1,0 1 0,0 0 0,0-1-1,1 0 1,-1 0 0,1 0 0,0 0-1,-1-1 1,6 2 0,56 17-3643,-3-11-3875,-60-8 7082,37 3-8621</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5.026"/>
    </inkml:context>
    <inkml:brush xml:id="br0">
      <inkml:brushProperty name="width" value="0.025" units="cm"/>
      <inkml:brushProperty name="height" value="0.025" units="cm"/>
    </inkml:brush>
  </inkml:definitions>
  <inkml:trace contextRef="#ctx0" brushRef="#br0">0 1 6182,'0'0'23355,"2"7"-22421,-2 71-71,-2-30-466,3-47-386,-1 0 1,0 0-1,0 0 0,1-1 0,-1 1 0,1 0 0,-1 0 1,0-1-1,1 1 0,0 0 0,-1-1 0,1 1 0,-1 0 0,1-1 1,0 1-1,-1-1 0,1 1 0,0-1 0,0 0 0,-1 1 0,1-1 1,0 0-1,0 1 0,0-1 0,-1 0 0,1 0 0,0 0 0,0 1 1,0-1-1,0 0 0,-1 0 0,1 0 0,0-1 0,0 1 0,0 0 1,0 0-1,-1 0 0,1-1 0,0 1 0,0 0 0,1-2 0,38-13 141,-15-7-101,-19 17-38,-1 0 1,1 0 0,0 0-1,1 0 1,-1 1 0,1 0-1,8-3 1,-14 7-15,-1 0 0,1 1 1,-1-1-1,1 1 1,-1-1-1,1 1 0,-1-1 1,0 1-1,1-1 0,-1 1 1,0-1-1,1 1 0,-1-1 1,0 1-1,0-1 1,1 1-1,-1 0 0,0-1 1,0 1-1,0-1 0,0 1 1,0 0-1,0-1 0,0 1 1,0 0-1,0-1 0,0 1 1,0 0-1,0 29 14,0-25 14,-1 24 35,0 30 55,1-55-113,1-1 0,-1 1 1,1 0-1,0 0 0,0-1 1,0 1-1,0-1 0,0 1 1,1-1-1,0 0 0,0 1 1,2 2-1,-3-5-4,1 1 0,-1-1 0,1 0 0,-1 0 0,1 0 0,0 0 0,-1 0 0,1 0 0,0 0 0,0-1 0,0 1 0,-1 0 0,1-1 0,0 0 0,0 1 0,0-1 0,0 0 0,0 0 0,0 0 0,0 0 0,0-1 0,0 1 0,0 0 0,-1-1 0,1 0 0,0 1 0,0-1 0,0 0 0,-1 0 0,3-1 0,4-2 0,-1-1 0,0 0 0,0 0 0,0 0 0,7-9 0,6-7 0,-2-2 0,0 0 0,-2-2 0,0 1 0,23-53 0,-49 102 0,1-1 0,1 1 0,2 0 0,0 1 0,2 0 0,-3 43 0,7-68 0,0 0 0,0 0 0,0 1 0,0-1 0,0 0 0,0 0 0,1 0 0,-1 1 0,0-1 0,1 0 0,-1 0 0,1 0 0,-1 0 0,1 1 0,-1-1 0,1 0 0,0 0 0,0 0 0,-1 0 0,1-1 0,0 1 0,0 0 0,0 0 0,0 0 0,0-1 0,0 1 0,0 0 0,0-1 0,0 1 0,1-1 0,-1 1 0,0-1 0,0 0 0,0 0 0,1 1 0,-1-1 0,0 0 0,0 0 0,1 0 0,-1 0 0,0 0 0,0 0 0,0-1 0,3 0 0,0 1 0,0-1 0,0-1 0,0 1 0,0 0 0,-1-1 0,1 0 0,0 0 0,-1 0 0,0 0 0,1-1 0,-1 1 0,6-7 0,-4 2-591,-1 0 0,1-1 1,-1 0-1,0 0 0,-1 0 0,0-1 1,0 1-1,2-17 0,0-14-7032</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3.113"/>
    </inkml:context>
    <inkml:brush xml:id="br0">
      <inkml:brushProperty name="width" value="0.025" units="cm"/>
      <inkml:brushProperty name="height" value="0.025" units="cm"/>
    </inkml:brush>
  </inkml:definitions>
  <inkml:trace contextRef="#ctx0" brushRef="#br0">11 1 9705,'0'0'16752,"-11"56"-17232,27-38-2371,5-1-1986,0-3-4996</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5.382"/>
    </inkml:context>
    <inkml:brush xml:id="br0">
      <inkml:brushProperty name="width" value="0.025" units="cm"/>
      <inkml:brushProperty name="height" value="0.025" units="cm"/>
    </inkml:brush>
  </inkml:definitions>
  <inkml:trace contextRef="#ctx0" brushRef="#br0">1 0 21332,'0'0'10410,"58"7"-11371,-37 1-2146,-5 3-2658,-1 0-3396</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5.753"/>
    </inkml:context>
    <inkml:brush xml:id="br0">
      <inkml:brushProperty name="width" value="0.025" units="cm"/>
      <inkml:brushProperty name="height" value="0.025" units="cm"/>
    </inkml:brush>
  </inkml:definitions>
  <inkml:trace contextRef="#ctx0" brushRef="#br0">140 256 14574,'0'0'10164,"-11"3"-7788,3 0-2187,1 0 1,0 0-1,0 1 1,0 0-1,0 0 1,0 1-1,1 0 1,0 0-1,0 0 1,0 1-1,1 0 1,0 0-1,0 0 1,0 1-1,1 0 1,0 0-1,0 0 1,1 0-1,-4 11 1,4-11-112,1 0 0,0 0 0,0 0-1,1 0 1,0 0 0,0 0 0,1 0 0,0 0 0,0 0 0,0 0 0,1 1-1,0-1 1,3 7 0,-3-10-61,1-1-1,0 1 0,0-1 1,0 0-1,1 0 1,-1 0-1,1 0 0,0-1 1,-1 1-1,1-1 0,0 1 1,0-1-1,1 0 1,-1 0-1,0 0 0,1-1 1,-1 1-1,1-1 0,0 0 1,-1 0-1,1 0 1,0 0-1,0-1 0,0 0 1,6 0-1,3 0-2,0-1 0,0 0 1,0-1-1,-1-1 0,1 0 0,-1-1 0,1 0 1,-1-1-1,0 0 0,-1-1 0,1 0 1,-1-1-1,-1-1 0,1 1 0,-1-1 0,12-14 1,-1 2 0,-1-1 0,-1-2 0,0 0 0,-2-1 0,-1 0 0,16-34 0,-24 43-15,-1-1 0,-1 0 0,-1 0 0,0 0 0,-1-1 0,-1 1 0,0-1 0,-2 0 0,1 0 0,-3-26 0,1 41 0,0 0 0,0 1 0,0-1 0,0 0 0,-1 0 0,1 1 0,0-1 0,-1 0 0,1 1 0,-1-1 0,0 0 0,0 1 0,1-1 0,-1 1 0,0-1 0,0 1 0,-1 0 0,1-1 0,0 1 0,0 0 0,0 0 0,-1 0 0,1 0 0,-1 0 0,1 0 0,-1 0 0,1 0 0,-1 1 0,0-1 0,1 0 0,-1 1 0,0 0 0,1-1 0,-1 1 0,0 0 0,0 0 0,1 0 0,-1 0 0,0 0 0,1 0 0,-1 0 0,0 1 0,0-1 0,1 1 0,-1-1 0,0 1 0,-2 1 0,-6 2 0,-1 1 0,1 0 0,0 1 0,1 0 0,-18 14 0,-62 62 0,82-75 0,0 1 0,1 0 0,-1 1 0,2-1 0,-1 1 0,1 0 0,0 0 0,1 1 0,-4 13 0,7-22 0,1 0 0,0 1 0,0-1 0,0 0 0,0 0 0,0 0 0,0 0 0,0 0 0,0 0 0,0 0 0,0 0 0,1 0 0,-1 0 0,0 0 0,1 0 0,-1 0 0,1 0 0,-1 0 0,1 0 0,0 0 0,-1 0 0,1 0 0,0-1 0,-1 1 0,1 0 0,0-1 0,0 1 0,0 0 0,0-1 0,0 1 0,0-1 0,0 1 0,0-1 0,0 1 0,0-1 0,0 0 0,0 0 0,0 1 0,0-1 0,0 0 0,2 0 0,53 0 0,-42-2 0,54-5-139,-51 4 67,0 1 1,0 1-1,0 0 1,25 3 0,-40-1 77,0-1 1,0 1 0,0 0-1,0 0 1,0 0 0,0 0-1,0 1 1,-1-1 0,1 0-1,0 1 1,-1 0 0,1-1-1,-1 1 1,1 0 0,-1-1-1,0 1 1,1 0 0,-1 0-1,0 0 1,-1 0 0,1 0-1,0 1 1,0-1 0,-1 0-1,0 0 1,1 0 0,-1 1-1,0-1 1,0 0 0,0 0-1,0 1 1,-1 3 0,0 8 48,0-1 0,-1 1 1,-1-1-1,-4 13 0,4-16-114,1 0-1,0 0 1,0 0-1,1 0 1,0 0-1,1 15 1,0-25-91,0 1-1,0-1 1,1 1 0,-1-1 0,0 1 0,0-1 0,1 0 0,-1 1 0,0-1 0,1 0 0,-1 1 0,0-1 0,1 0-1,-1 0 1,0 1 0,1-1 0,-1 0 0,1 0 0,-1 0 0,1 1 0,-1-1 0,0 0 0,1 0 0,-1 0 0,1 0 0,-1 0-1,1 0 1,-1 0 0,1 0 0,-1 0 0,1 0 0,-1 0 0,0 0 0,1-1 0,-1 1 0,1 0 0,-1 0 0,1-1-1,19-6-5265,1-13-3141</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6.096"/>
    </inkml:context>
    <inkml:brush xml:id="br0">
      <inkml:brushProperty name="width" value="0.025" units="cm"/>
      <inkml:brushProperty name="height" value="0.025" units="cm"/>
    </inkml:brush>
  </inkml:definitions>
  <inkml:trace contextRef="#ctx0" brushRef="#br0">181 1 7303,'0'0'18743,"-5"13"-17328,-10 32-454,3 0-1,1 0 1,-8 88 0,16-99-746,1-20-318,0 0-1,1 0 1,1 0 0,0 1-1,1-1 1,0 0 0,1 0-1,6 22 1,-10-59-5404,-2-12 3599,-4 17 1859,-1 1-1,-1-1 1,-1 1-1,-16-19 1,-22-34 2826,49 69-2704,0 1 1,-1 0-1,1-1 0,0 1 0,0-1 0,-1 1 0,1 0 0,0-1 1,0 1-1,0-1 0,0 1 0,0-1 0,0 1 0,0-1 1,0 1-1,0 0 0,0-1 0,0 1 0,0-1 0,0 1 0,0-1 1,0 1-1,0-1 0,0 1 0,0 0 0,1-1 0,-1 1 0,0-1 1,0 1-1,1 0 0,-1-1 0,0 1 0,0 0 0,1-1 0,-1 1 1,0 0-1,1-1 0,-1 1 0,1 0 0,-1 0 0,0-1 0,1 1 1,-1 0-1,1 0 0,-1 0 0,0 0 0,1-1 0,34-1 826,38 12-1129,2-1-3982,-39-8-1601</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7.137"/>
    </inkml:context>
    <inkml:brush xml:id="br0">
      <inkml:brushProperty name="width" value="0.025" units="cm"/>
      <inkml:brushProperty name="height" value="0.025" units="cm"/>
    </inkml:brush>
  </inkml:definitions>
  <inkml:trace contextRef="#ctx0" brushRef="#br0">1 136 5669,'0'0'17153,"9"-9"-14671,5-3-1735,1 1 0,0 1-1,0 0 1,1 1 0,1 1 0,-1 0-1,2 2 1,33-10 0,-35 12-599,0 0 1,0 1-1,1 1 1,17 0-1,-33 2-148,-1-1 0,1 1 0,-1 0 0,1 0 0,-1 0 0,1 0 0,-1 0 0,1 0 0,-1 0 0,0 1 0,1-1 0,-1 0 0,1 0 0,-1 0 0,1 0 0,-1 1 0,1-1 0,-1 0 0,1 0 0,-1 1 0,0-1 0,1 0 0,-1 1 0,0-1 0,1 0 0,-1 1 0,0-1 0,1 1 0,-1-1 0,0 0 0,0 1 0,1-1 0,-1 1 0,-6 17 0,-22 16 0,-29 13 0,40-36 0,2 1 0,-1 1 0,2 1 0,0 0 0,0 1 0,-18 26 0,32-40 0,-1 0 0,0-1 0,1 1 0,-1 0 0,1-1 0,-1 1 0,1 0 0,-1 0 0,1 0 0,0-1 0,-1 1 0,1 0 0,0 0 0,0 0 0,0 0 0,-1 0 0,1 0 0,0 0 0,0-1 0,0 1 0,1 0 0,-1 0 0,0 0 0,0 0 0,0 0 0,1 0 0,-1-1 0,0 1 0,1 0 0,-1 0 0,0 0 0,1-1 0,0 1 0,-1 0 0,1-1 0,-1 1 0,1 0 0,0-1 0,-1 1 0,1-1 0,0 1 0,-1-1 0,1 1 0,0-1 0,0 1 0,0-1 0,0 0 0,-1 1 0,1-1 0,0 0 0,0 0 0,0 0 0,0 0 0,0 0 0,0 0 0,0 0 0,-1 0 0,1 0 0,0 0 0,1-1 0,8 1 0,0-1 0,-1 0 0,1-1 0,12-3 0,0-3 0,0 0 0,-1-2 0,0-1 0,-1 0 0,0-2 0,-1 0 0,-1-1 0,0-1 0,0-1 0,-2 0 0,0-1 0,24-34 0,-27 26 0,-13 25 0,0 0 0,0-1 0,0 1 0,0 0 0,0 0 0,0 0 0,0-1 0,0 1 0,0 0 0,0 0 0,0 0 0,0-1 0,0 1 0,0 0 0,0 0 0,0 0 0,0 0 0,0-1 0,0 1 0,0 0 0,0 0 0,-1 0 0,1-1 0,0 1 0,0 0 0,0 0 0,0 0 0,0 0 0,0 0 0,-1-1 0,1 1 0,0 0 0,0 0 0,0 0 0,0 0 0,-1 0 0,1 0 0,0 0 0,0 0 0,0 0 0,-1 0 0,1 0 0,0 0 0,0 0 0,0-1 0,-1 1 0,1 1 0,0-1 0,0 0 0,0 0 0,-1 0 0,-2 1 0,1 0 0,-1 1 0,0-1 0,0 1 0,1 0 0,-1 0 0,1 0 0,0 0 0,-1 0 0,1 1 0,0-1 0,-2 4 0,-3 4 0,-43 65 0,47-71 0,1 1 0,-1 0 0,1 0 0,0 0 0,1 0 0,-1 0 0,1 0 0,0 0 0,0 0 0,1 1 0,-1-1 0,1 0 0,0 1 0,1 4 0,0-8 0,0-1 0,0 1 0,1-1 0,-1 0 0,0 0 0,0 1 0,1-1 0,-1 0 0,1 0 0,-1 0 0,1-1 0,-1 1 0,1 0 0,0 0 0,-1-1 0,1 1 0,0-1 0,0 0 0,-1 1 0,1-1 0,0 0 0,0 0 0,-1 0 0,1 0 0,0 0 0,0-1 0,2 0 0,52-9 0,-40 3 0,-1 0 0,0-1 0,0-1 0,-1 0 0,0 0 0,-1-2 0,0 0 0,0 0 0,-1-1 0,-1-1 0,0 0 0,-1 0 0,0-1 0,-1-1 0,-1 1 0,0-1 0,8-22 0,-16 25 0,-12 24 0,-12 27 0,17-26 0,1 1 0,0-1 0,1 1 0,0 1 0,1-1 0,1 1 0,0-1 0,1 1 0,1 0 0,1 25 0,0-37-52,1-1 0,-1 1 0,1-1 0,0 1 1,0 0-1,0-1 0,0 0 0,0 1 0,1-1 0,-1 0 0,1 1 0,-1-1 0,1 0 1,0 0-1,0 0 0,0-1 0,0 1 0,0 0 0,1-1 0,-1 1 0,0-1 0,1 0 1,-1 0-1,1 0 0,-1 0 0,5 1 0,-4-1-227,0-1 1,1 1-1,-1-1 1,1 0-1,-1 0 1,0 0-1,1 0 0,-1 0 1,0-1-1,1 1 1,-1-1-1,0 0 1,6-3-1,14-11-8545</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7.948"/>
    </inkml:context>
    <inkml:brush xml:id="br0">
      <inkml:brushProperty name="width" value="0.025" units="cm"/>
      <inkml:brushProperty name="height" value="0.025" units="cm"/>
    </inkml:brush>
  </inkml:definitions>
  <inkml:trace contextRef="#ctx0" brushRef="#br0">37 111 8360,'0'0'21556,"10"0"-19121,6 0-2211,5 1-150,0-1-1,0-1 0,27-5 0,-44 6-77,0 0 1,0-1-1,-1 0 0,1 0 1,0 0-1,-1 0 1,1 0-1,-1-1 0,1 0 1,-1 1-1,0-1 1,0-1-1,0 1 0,0 0 1,0-1-1,0 1 1,0-1-1,-1 0 0,0 0 1,1 0-1,-1 0 1,0-1-1,-1 1 0,1 0 1,0-1-1,-1 1 1,1-5-1,-1 6 4,-1 1 0,0-1 0,0 1 0,0-1 0,0 1 0,0 0 0,0-1 0,-1 1 0,1-1 0,0 1 0,-1 0 0,1-1 0,-1 1 0,1 0 0,-1 0 0,0-1 0,0 1 0,1 0 0,-1 0 0,0 0 0,0 0 0,0 0 0,0 0 0,0 0 0,-1 0 0,1 0 0,0 0 0,0 1 0,0-1 0,-1 0 0,1 1 0,0-1 0,-1 1 0,1 0 0,-1-1 0,1 1 0,0 0 0,-1 0 0,1 0 0,-1 0 0,1 0 0,0 0 0,-1 0 0,-2 1 0,-3 0 0,0-1 0,-1 2 0,1-1 0,0 1 0,0 0 0,0 0 0,-11 7 0,4-1 0,2 1 0,-1 1 0,1 0 0,1 1 0,0 0 0,0 0 0,-11 17 0,18-22 0,0 0 0,0 0 0,0 0 0,0 0 0,1 1 0,0 0 0,1-1 0,-1 1 0,1 0 0,1 0 0,-1 0 0,1 0 0,0 1 0,1-1 0,0 0 0,0 0 0,2 14 0,-1-19 0,-1 1 0,1-1 0,0 0 0,0 0 0,0 0 0,0 0 0,0 0 0,1-1 0,-1 1 0,1 0 0,-1-1 0,1 1 0,-1-1 0,1 1 0,0-1 0,0 1 0,0-1 0,0 0 0,3 1 0,0 0 0,-1-1 0,1 0 0,0 0 0,-1 0 0,1-1 0,0 1 0,0-1 0,-1 0 0,6-1 0,2-1 0,-1 0 0,1-1 0,-1 0 0,0 0 0,0-1 0,21-12 0,-6 0 0,-1-1 0,0-1 0,-2-2 0,0 0 0,-1-2 0,-1 0 0,28-39 0,-38 41 0,-11 20 0,-1 0 0,1 0 0,0 0 0,0 0 0,0 0 0,0 0 0,-1 0 0,1 0 0,0 1 0,0-1 0,0 0 0,-1 0 0,1 0 0,0 0 0,0 0 0,0 0 0,-1 0 0,1-1 0,0 1 0,0 0 0,0 0 0,0 0 0,-1 0 0,1 0 0,0 0 0,0 0 0,0 0 0,0 0 0,-1 0 0,1-1 0,0 1 0,0 0 0,0 0 0,0 0 0,0 0 0,0 0 0,-1-1 0,1 1 0,0 0 0,0 0 0,0 0 0,0 0 0,0-1 0,0 1 0,0 0 0,0 0 0,0 0 0,0-1 0,0 1 0,0 0 0,0 0 0,0 0 0,0-1 0,0 1 0,0 0 0,0 0 0,0 0 0,0 0 0,0-1 0,0 1 0,0 0 0,1 0 0,-1 0 0,0 0 0,0-1 0,0 1 0,0 0 0,1 0 0,-11 5 0,1 2 0,1 0 0,0 1 0,0 0 0,1 0 0,0 1 0,1 0 0,0 0 0,0 0 0,1 1 0,0 0 0,1 0 0,0 0 0,0 1 0,1 0 0,0-1 0,0 14 0,2-23 0,1 1 0,1-1 0,-1 1 0,0-1 0,0 1 0,1-1 0,-1 1 0,1-1 0,-1 1 0,1-1 0,-1 0 0,1 1 0,0-1 0,0 0 0,0 1 0,0-1 0,0 0 0,0 0 0,0 0 0,0 0 0,0 0 0,0 0 0,0 0 0,3 1 0,-1-1 0,1 1 0,0-1 0,0 0 0,0 0 0,0 0 0,0 0 0,0-1 0,1 0 0,3 0 0,4 0 0,0-1 0,-1-1 0,1 0 0,-1-1 0,0 0 0,11-4 0,18-13 0,53-35 0,-34 18 0,-59 37 0,0 0 0,0 1 0,0-1 0,0 0 0,0 0 0,0 0 0,0 0 0,-1 1 0,1-1 0,0 0 0,0 0 0,0 0 0,0 1 0,0-1 0,0 0 0,0 0 0,0 0 0,0 1 0,0-1 0,0 0 0,0 0 0,0 0 0,0 0 0,0 1 0,1-1 0,-1 0 0,0 0 0,0 0 0,0 1 0,0-1 0,0 0 0,0 0 0,0 0 0,0 0 0,1 0 0,-1 1 0,0-1 0,0 0 0,0 0 0,0 0 0,1 0 0,-1 0 0,0 0 0,0 0 0,0 0 0,0 1 0,1-1 0,-1 0 0,0 0 0,0 0 0,0 0 0,1 0 0,-1 0 0,0 0 0,0 0 0,0 0 0,1 0 0,-1 0 0,0 0 0,1-1 0,-8 16 0,-18 37 0,24-49 0,0 1 0,-1 0 0,2-1 0,-1 1 0,0 0 0,1 0 0,-1 0 0,1 0 0,0 0 0,0 0 0,1 0 0,0 5 0,1-7 0,-1-1 0,0 0 0,1 1 0,-1-1 0,0 0 0,1 0 0,-1 0 0,1 0 0,0 0 0,-1-1 0,1 1 0,0 0 0,-1-1 0,1 1 0,0-1 0,0 0 0,-1 1 0,1-1 0,0 0 0,0 0 0,0 0 0,0 0 0,2-1 0,46-5 0,-23-4 0,0-1 0,-1-1 0,0-1 0,-1-2 0,33-24 0,-54 37 0,-73 84 0,65-76-538,-9 9-4699,13-15 5111,0-1 0,0 1 0,0 0 1,0 0-1,0 0 0,0 0 0,0-1 1,1 1-1,-1 0 0,0 0 0,0 0 1,0-1-1,0 1 0,0 0 0,0 0 0,0 0 1,0-1-1,0 1 0,0 0 0,0 0 1,-1 0-1,1-1 0,0 1 0,0 0 1,0 0-1,0 0 0,0-1 0,0 1 0,0 0 1,0 0-1,-1 0 0,1 0 0,0 0 1,0-1-1,0 1 0,0 0 0,0 0 1,-1 0-1,1 0 0,0 0 0,0 0 0,0 0 1,-1-1-1,1 1 0,0 0 0,0 0 1,0 0-1,-1 0 0,1 0 0,0 0 1,0 0-1,0 0 0,-1 0 0,1 0 0,0 0 1,0 0-1,0 0 0,-1 1 0,1-1 1,0 0-1,0 0 0,0 0 0,0 0 1,-1 0-1,1 0 0,0 0 0,0 0 0,0 1 1,-1-1-1,1-19-14731</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8.290"/>
    </inkml:context>
    <inkml:brush xml:id="br0">
      <inkml:brushProperty name="width" value="0.025" units="cm"/>
      <inkml:brushProperty name="height" value="0.025" units="cm"/>
    </inkml:brush>
  </inkml:definitions>
  <inkml:trace contextRef="#ctx0" brushRef="#br0">0 50 11307,'0'0'8264,"9"-49"-4549,2 49-2594,0 9-1057,6 12-96,1 6-1217,6 1-2178,0 4-3396</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8.631"/>
    </inkml:context>
    <inkml:brush xml:id="br0">
      <inkml:brushProperty name="width" value="0.025" units="cm"/>
      <inkml:brushProperty name="height" value="0.025" units="cm"/>
    </inkml:brush>
  </inkml:definitions>
  <inkml:trace contextRef="#ctx0" brushRef="#br0">164 197 12876,'0'0'17040,"3"-9"-15748,-2 8-1257,0-1 43,0 0 1,-1 0-1,1-1 0,0 1 0,-1 0 0,1-1 0,-1 1 0,0 0 1,0-1-1,0 1 0,0 0 0,0-4 0,-1 5-58,0 0-1,0 0 1,0-1-1,-1 1 1,1 0-1,0 0 1,0 0 0,-1 0-1,1 0 1,0 1-1,-1-1 1,1 0-1,-1 1 1,1-1-1,-1 1 1,1-1-1,-1 1 1,0 0-1,1 0 1,-1-1-1,1 1 1,-1 0-1,0 0 1,1 1-1,-3-1 1,-9 0-20,1 0 0,-1 1 0,1 1 0,-21 4 0,31-5 0,-1-1 0,1 1 0,-1 0 0,1 0 0,-1-1 0,1 2 0,0-1 0,-1 0 0,1 0 0,0 1 0,0-1 0,0 1 0,0 0 0,0 0 0,0-1 0,1 1 0,-1 0 0,1 1 0,-1-1 0,1 0 0,0 0 0,-1 1 0,1-1 0,1 0 0,-1 1 0,0-1 0,0 1 0,1-1 0,-1 4 0,2-4 0,-1-1 0,1 0 0,-1 1 0,1-1 0,0 0 0,-1 1 0,1-1 0,0 0 0,0 0 0,0 0 0,0 0 0,0 0 0,0 0 0,0 0 0,1 0 0,-1 0 0,0 0 0,0-1 0,1 1 0,-1 0 0,0-1 0,1 1 0,-1-1 0,1 0 0,-1 1 0,1-1 0,-1 0 0,0 0 0,1 0 0,1 0 0,55 2 0,-48-2 0,160-2 0,-167 3 0,1-1 0,-1 1 0,0 0 0,0 0 0,0 0 0,0 1 0,-1-1 0,1 1 0,0-1 0,0 1 0,-1 0 0,1 0 0,-1 0 0,0 0 0,0 0 0,0 1 0,0-1 0,0 1 0,0 0 0,0-1 0,-1 1 0,1 0 0,-1 0 0,1 3 0,1-1 0,-3-4 0,1-1 0,-1 1 0,0-1 0,1 1 0,-1-1 0,1 0 0,0 1 0,-1-1 0,1 1 0,-1-1 0,1 0 0,-1 0 0,1 1 0,0-1 0,-1 0 0,1 0 0,0 0 0,-1 0 0,1 1 0,0-1 0,-1 0 0,1 0 0,0-1 0,-1 1 0,1 0 0,0 0 0,-1 0 0,1 0 0,0 0 0,-1-1 0,1 1 0,-1 0 0,1-1 0,0 1 0,-1 0 0,1-1 0,-1 1 0,1-1 0,-1 1 0,1-1 0,-1 1 0,0-1 0,1 1 0,-1-1 0,1 1 0,-1-1 0,0 1 0,0-1 0,1-1 0,22-32 0,-22 32 0,10-20 0,-1-1 0,-1 0 0,-1-1 0,-1 0 0,4-29 0,1 3 0,-12 48 3,0 1 0,0 0 0,1 0 0,-1 0 0,1 0 0,-1 0 0,1 0 0,-1 0 0,1 0 0,0 0 0,-1 0 0,1 0 0,0 0 0,0 0 0,-1 0 0,1 1-1,0-1 1,0 0 0,0 1 0,0-1 0,0 1 0,0-1 0,0 1 0,0-1 0,1 1 0,-1-1 0,0 1 0,0 0 0,0 0 0,0 0 0,0 0 0,1 0 0,-1 0 0,0 0 0,0 0 0,0 0 0,0 0 0,1 1 0,-1-1 0,0 0 0,0 1 0,1 0 0,8 3-60,-1 0 1,0 1 0,-1 0 0,10 7 0,-5-4-336,23 12-3688,-11-11-2426,6-3-7443</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0.642"/>
    </inkml:context>
    <inkml:brush xml:id="br0">
      <inkml:brushProperty name="width" value="0.025" units="cm"/>
      <inkml:brushProperty name="height" value="0.025" units="cm"/>
    </inkml:brush>
  </inkml:definitions>
  <inkml:trace contextRef="#ctx0" brushRef="#br0">1 491 8552,'0'0'17115,"12"4"-14691,-8-1-2263,1-1 0,0-1 1,0 1-1,0-1 1,0 1-1,0-2 1,0 1-1,0 0 0,0-1 1,0 0-1,1 0 1,-1 0-1,0-1 0,0 0 1,0 0-1,0 0 1,0-1-1,0 0 1,0 1-1,6-5 0,37-21 0,-1-3 0,-1-1 0,-1-3 0,-2-2 0,-2-1-1,-1-2 1,61-79 0,-98 114-161,4-4 0,-1-1 0,0 0 0,-1 0 0,1-1 0,-2 1 0,6-16 0,-50 150 0,-59 210 0,91-293 0,8-39 0,1-25 0,-1-5-17,-1 1 1,-1-1-1,-1 0 1,-10-34-1,12 54 20,1 6-2,0 0 1,1 0-1,-1 1 0,1-1 1,-1 0-1,1 0 0,-1 0 1,1 1-1,0-1 0,-1 0 1,1 1-1,0-1 0,0 1 1,-1-1-1,1 1 0,0-1 0,0 1 1,0-1-1,0 1 0,0 0 1,0-1-1,-1 1 0,1 0 1,0 0-1,0 0 0,0 0 1,0-1-1,0 2 0,0-1 1,0 0-1,0 0 0,2 0 1,48 1 30,-38-1-28,-11 0-4,10-1 0,-1 1 0,0 1 0,1 0 0,-1 0 0,21 6 0,-29-5 0,1-1 0,-1 1 0,1 0 0,-1 0 0,0 0 0,0 1 0,0-1 0,0 1 0,0-1 0,-1 1 0,1 0 0,-1 0 0,0 0 0,0 1 0,0-1 0,0 0 0,0 1 0,-1-1 0,0 1 0,0 0 0,1 4 0,2 8 0,-1 1 0,0-1 0,-1 1 0,-2 0 0,1-1 0,-2 1 0,0 0 0,-1-1 0,-4 18 0,13-96 0,1 4 0,-7 45 0,1 0 0,0 0 0,1 0 0,0 1 0,6-16 0,-8 27 0,0 0 0,0 0 0,0 0 0,0 1 0,1-1 0,-1 0 0,0 0 0,1 1 0,-1-1 0,0 0 0,1 1 0,-1-1 0,1 1 0,-1 0 0,1 0 0,-1-1 0,1 1 0,-1 0 0,4 1 0,38 0 0,-29 0 0,-2-1 0,0-2 0,0 1 0,0-1 0,-1-1 0,1 0 0,-1-1 0,0 0 0,0-1 0,0 0 0,0-1 0,-1 0 0,0 0 0,0-1 0,0-1 0,12-12 0,-13 12 0,-1-1 0,0 1 0,-1-1 0,0-1 0,-1 1 0,1-1 0,-2-1 0,1 1 0,-2-1 0,1 1 0,-2-1 0,1-1 0,-1 1 0,-1 0 0,0-1 0,0-12 0,-2 23 0,1 0 0,-1 0 0,0 0 0,0 0 0,0 0 0,0 0 0,0-1 0,0 1 0,0 0 0,0 0 0,-1 0 0,1 0 0,0 0 0,-1 0 0,1 0 0,0 0 0,-1 0 0,1 0 0,-1 0 0,0 0 0,1 0 0,-1 1 0,0-1 0,0 0 0,1 0 0,-1 1 0,0-1 0,0 0 0,0 1 0,0-1 0,0 1 0,0-1 0,0 1 0,0-1 0,0 1 0,0 0 0,0-1 0,0 1 0,0 0 0,0 0 0,-2 0 0,1 0 0,0 1 0,-1 0 0,1 0 0,0 0 0,0 0 0,0 0 0,0 0 0,0 0 0,0 1 0,0-1 0,0 1 0,0-1 0,1 1 0,-1 0 0,0 0 0,1 0 0,0-1 0,-3 6 0,-8 18 0,1 1 0,2 0 0,0 1 0,2 0 0,0 0 0,2 1 0,2-1 0,0 1 0,2 0 0,4 54 0,-3-78 0,1 0 0,0 0 0,0 0 0,0 0 0,1 0 0,0-1 0,-1 1 0,1 0 0,0-1 0,1 1 0,-1-1 0,0 0 0,1 0 0,0 0 0,0 0 0,0 0 0,0-1 0,0 1 0,1-1 0,-1 0 0,1 0 0,-1 0 0,1 0 0,0-1 0,0 1 0,0-1 0,0 0 0,0 0 0,0-1 0,0 1 0,0-1 0,0 0 0,0 0 0,6-1 0,1 1 0,-1-1 0,1-1 0,0 1 0,-1-2 0,0 1 0,0-2 0,1 1 0,-2-1 0,1-1 0,0 0 0,-1 0 0,11-9 0,-12 8 0,0-1 0,-1 0 0,0-1 0,0 0 0,-1 0 0,0 0 0,0-1 0,-1 0 0,0 0 0,0 0 0,-1-1 0,-1 1 0,0-1 0,0 0 0,0 0 0,-2 0 0,1-1 0,-1 1 0,0-13 0,-1 23 0,0-1 0,0 0 0,0 0 0,-1 0 0,1 0 0,0 0 0,0 0 0,0 0 0,-1 1 0,1-1 0,0 0 0,-1 0 0,1 0 0,0 1 0,-1-1 0,1 0 0,-1 0 0,0 1 0,1-1 0,-1 0 0,0 1 0,1-1 0,-1 1 0,0-1 0,1 1 0,-1-1 0,0 1 0,0-1 0,0 1 0,0 0 0,1 0 0,-1-1 0,0 1 0,0 0 0,0 0 0,0 0 0,0 0 0,0 0 0,0 0 0,1 0 0,-1 0 0,0 0 0,0 0 0,0 1 0,0-1 0,0 0 0,0 1 0,1-1 0,-1 0 0,0 1 0,0-1 0,1 1 0,-2 0 0,-2 1 0,1 0 0,-1 0 0,1 1 0,0-1 0,0 1 0,0 0 0,0 0 0,0 0 0,1 0 0,-5 7 0,4-6 0,1 1 0,1 0 0,-1-1 0,1 1 0,0 0 0,0 0 0,0 0 0,0 0 0,1 0 0,0 1 0,0-1 0,1 0 0,-1 0 0,2 5 0,-1-7 0,0 0 0,0 0 0,1-1 0,-1 1 0,1 0 0,-1-1 0,1 1 0,0-1 0,0 0 0,0 0 0,0 1 0,0-1 0,1-1 0,-1 1 0,1 0 0,-1 0 0,1-1 0,-1 0 0,1 1 0,0-1 0,0 0 0,0 0 0,0-1 0,4 2 0,1-1 0,-1 0 0,1 0 0,0-1 0,-1 0 0,1 0 0,-1-1 0,1 0 0,-1-1 0,1 1 0,-1-1 0,1-1 0,-1 1 0,0-1 0,0 0 0,-1-1 0,1 0 0,-1 0 0,1 0 0,6-7 0,-5 4 0,-1-1 0,0 0 0,0 0 0,0-1 0,-1 0 0,-1 0 0,0 0 0,0-1 0,0 0 0,-1 0 0,-1 0 0,0 0 0,2-13 0,-4 22 0,-1 1 0,0-1 0,1 0 0,-1 0 0,0 0 0,0 1 0,1-1 0,-1 0 0,0 0 0,0 0 0,0 0 0,0 1 0,0-1 0,0 0 0,-1 0 0,1 0 0,0 1 0,0-1 0,-1 0 0,1 0 0,0 0 0,-1 1 0,1-1 0,-1-1 0,-13 12 0,-15 33 0,19-25 0,1 1 0,1 0 0,1 1 0,1-1 0,1 1 0,0 1 0,1-1 0,-1 35 0,5-52 0,0-1 0,0 0 0,0 1 0,0-1 0,0 1 0,1-1 0,-1 0 0,1 1 0,0-1 0,0 0 0,0 1 0,0-1 0,0 0 0,0 0 0,0 0 0,1 0 0,-1 0 0,1 0 0,-1 0 0,1-1 0,0 1 0,3 2 0,-2-2 0,1-1 0,-1 0 0,1 1 0,-1-1 0,1-1 0,0 1 0,-1 0 0,1-1 0,0 0 0,0 0 0,0 0 0,-1 0 0,5-1 0,5-1 0,0-1 0,-1-1 0,1 0 0,-1 0 0,0-1 0,0-1 0,17-11 0,-10 4 0,-1-1 0,-1-1 0,0-1 0,22-27 0,-31 33 0,-1 0 0,0 0 0,0-1 0,-1 0 0,0 0 0,-1-1 0,0 1 0,-1-1 0,5-21 0,-11 32 0,-5 9 0,-4 11 0,7-10 0,2-1 0,-1 1 0,1-1 0,0 1 0,1-1 0,0 1 0,0 0 0,1 0 0,0 0 0,2 10 0,-2-18 0,1 1 0,0-1 0,-1 0 0,1 0 0,0 1 0,-1-1 0,1 0 0,0 0 0,0 0 0,0 0 0,0 0 0,0 0 0,1 0 0,-1 0 0,0 0 0,0-1 0,1 1 0,-1 0 0,0-1 0,1 1 0,-1-1 0,0 1 0,1-1 0,-1 0 0,1 0 0,-1 0 0,1 0 0,-1 1 0,0-2 0,1 1 0,-1 0 0,1 0 0,-1 0 0,1-1 0,-1 1 0,0-1 0,1 1 0,1-2 0,4 0 0,1-1 0,-1 0 0,0 0 0,0 0 0,0-1 0,6-5 0,11-11 0,0-2 0,-2 0 0,0-1 0,-2-2 0,30-45 0,-39 52 0,0 0 0,-1-1 0,-1-1 0,-1 1 0,0-2 0,-2 1 0,0-1 0,-1 0 0,2-27 0,-7 47 0,0 0 0,0 0 0,1 1 0,-1-1 0,0 0 0,0 1 0,0-1 0,0 0 0,0 0 0,0 1 0,0-1 0,0 0 0,-1 1 0,1-1 0,0 0 0,0 1 0,0-1 0,-1 0 0,1 1 0,0-1 0,-1 0 0,1 1 0,-1-1 0,1 1 0,-1-1 0,0 0 0,-12 11 0,-11 29 0,6 3 0,1 2 0,2 0 0,3 0 0,1 1 0,2 1 0,2-1 0,3 1 0,0 65 0,5-108 0,-1 0 0,0 1 0,1-1 0,0 0 0,0 0 0,0 0 0,0 0 0,1 0 0,-1 0 0,1 0 0,-1 0 0,1-1 0,0 1 0,0-1 0,0 1 0,1-1 0,-1 0 0,1 0 0,-1 0 0,1 0 0,0 0 0,4 2 0,-5-3 0,0 0 0,0 0 0,0-1 0,0 1 0,0-1 0,0 0 0,0 1 0,0-1 0,0 0 0,0 0 0,0 0 0,0 0 0,0-1 0,0 1 0,0 0 0,0-1 0,0 0 0,-1 1 0,1-1 0,0 0 0,0 0 0,0 0 0,-1 0 0,1 0 0,0 0 0,-1-1 0,1 1 0,-1-1 0,0 1 0,1-1 0,-1 1 0,0-1 0,0 0 0,0 1 0,0-1 0,0 0 0,0-2 0,2-3 0,-1 0 0,0-1 0,-1 1 0,0 0 0,0-1 0,0 1 0,-1-1 0,0 1 0,-1-1 0,0 1 0,0-1 0,0 1 0,-1 0 0,0 0 0,0-1 0,-1 1 0,0 1 0,0-1 0,-1 0 0,0 1 0,-8-11 0,-6-8 0,-2 1 0,0 0 0,-43-36 0,109 72 0,-23-7 0,0-1 0,0-1 0,0-1 0,34-2 0,-56 0-185,1 0-1,-1 0 1,1 0 0,-1 0 0,0 0-1,1-1 1,-1 1 0,1 0-1,-1-1 1,1 0 0,-1 1-1,0-1 1,1 0 0,-1 1 0,0-1-1,0 0 1,0 0 0,2-2-1,-2 3-167,-1-1 1,1 0-1,-1-1 0,1 1 0,-1 0 0,0 0 0,1 0 1,-1 0-1,0 0 0,0 0 0,0 0 0,0 0 0,0-1 0,0 1 1,0 0-1,0 0 0,0 0 0,-1 0 0,1 0 0,0 0 1,-1 0-1,1-1 0,-1 1 0,1 0 0,-2-1 0,-15-19-13729</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1"/>
    </inkml:context>
    <inkml:brush xml:id="br0">
      <inkml:brushProperty name="width" value="0.025" units="cm"/>
      <inkml:brushProperty name="height" value="0.025" units="cm"/>
    </inkml:brush>
  </inkml:definitions>
  <inkml:trace contextRef="#ctx0" brushRef="#br0">5 34 14734,'-5'-5'3459,"5"0"193,1 0-930,14 1-1665,5 2-448,3-1-577,0-1-2178,3-2-5061</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2.255"/>
    </inkml:context>
    <inkml:brush xml:id="br0">
      <inkml:brushProperty name="width" value="0.025" units="cm"/>
      <inkml:brushProperty name="height" value="0.025" units="cm"/>
    </inkml:brush>
  </inkml:definitions>
  <inkml:trace contextRef="#ctx0" brushRef="#br0">28 348 7303,'0'0'9839,"-5"9"-6428,-15 31-139,20-39-3153,-1-1-1,1 1 0,-1 0 0,1 0 1,0-1-1,0 1 0,0 0 1,-1 0-1,1-1 0,0 1 0,0 0 1,0 0-1,0-1 0,0 1 1,0 0-1,0 0 0,0-1 0,1 1 1,-1 0-1,0 0 0,0-1 1,1 1-1,-1 0 0,0-1 0,1 1 1,-1 0-1,1-1 0,-1 1 1,1 0-1,-1-1 0,1 1 1,-1-1-1,1 1 0,0-1 0,-1 1 1,1-1-1,0 0 0,-1 1 1,1-1-1,0 0 0,-1 1 0,1-1 1,0 0-1,0 0 0,-1 0 1,2 0-1,39 3 1465,-35-4-1167,8 1-296,1-1 0,-1-1 0,1 0 0,-1-1 0,0-1 0,0 0 0,19-9 0,-27 11-100,-1-1 0,1 1 0,-1-1 1,0 0-1,0 0 0,0-1 0,-1 0 0,1 0 0,-1 0 0,0 0 1,0 0-1,0-1 0,-1 0 0,1 0 0,-1 0 0,-1 0 0,1 0 1,0-1-1,-1 1 0,2-12 0,-3 16-22,-1 0 1,0 0-1,0 0 1,1 0-1,-1 0 1,0 0-1,0 0 1,0 0-1,0 0 0,0 0 1,-1 0-1,1 0 1,0 0-1,0 0 1,-1 0-1,1 0 0,0 0 1,-1 0-1,1 0 1,-1 1-1,0-1 1,1 0-1,-1 0 1,1 0-1,-1 1 0,0-1 1,0 0-1,0 0 1,1 1-1,-1-1 1,0 1-1,0-1 0,0 1 1,0-1-1,0 1 1,0 0-1,0-1 1,0 1-1,0 0 1,0 0-1,0 0 0,0 0 1,0 0-1,0 0 1,0 0-1,-1 0 1,-3 0-27,1 1 1,-1 0 0,0 0-1,1 0 1,-1 1-1,1-1 1,0 1 0,0 0-1,-6 3 1,-1 3-12,1 0-1,0 1 1,0 1 0,0-1 0,2 2-1,-1-1 1,1 1 0,1 0 0,0 1-1,0 0 1,1 0 0,1 0 0,0 1-1,0-1 1,1 1 0,-2 14 0,6-26 46,0 0 1,0 0 0,0 0 0,0 0-1,0 0 1,0 0 0,1 0 0,-1 0-1,0 0 1,0 0 0,1 0-1,-1 0 1,0 0 0,1 0 0,-1 0-1,1 0 1,-1 0 0,1-1 0,0 1-1,-1 0 1,1 0 0,0-1 0,0 1-1,-1 0 1,1-1 0,1 1-1,1 0 18,-1 0-1,1 0 0,0 0 1,-1 0-1,1-1 0,0 0 1,-1 1-1,1-1 0,5 0 1,4-2 73,0 1-1,-1-1 1,21-7 0,-2-3-58,0-2-1,-1 0 0,43-30 1,-4 2-27,-68 42-13,1-1 0,-1 1 0,1 0 0,0-1 0,-1 1 0,1 0 0,-1 0 0,1-1 0,0 1 0,-1 0 0,1 0 0,0 0 0,-1 0 0,1 0 0,0 0 0,-1 0 0,1 0 0,0 0 0,0 0 0,-1 0 0,1 0 0,0 0 0,-1 0 0,1 1 0,-1-1 0,1 0 0,0 1 0,-1-1 0,1 0 0,-1 1 0,1-1 0,-1 1 0,1-1 0,-1 0 0,1 1 0,-1 0 0,1-1 0,-1 1 0,0-1 0,1 1 0,-1-1 0,0 1 0,1 0 0,-1-1 0,0 1 0,0 0 0,0-1 0,0 1 0,1 0 0,-1-1 0,0 1 0,0 0 0,-1 0 0,3 59 0,-3-52 0,1-1 0,0 0 0,0 1 0,0-1 0,1 0 0,3 12 0,-3-18 0,0 0 0,0 1 0,0-1 0,0 0 0,0 0 0,0 0 0,1 0 0,-1 0 0,1 0 0,-1 0 0,1 0 0,-1-1 0,1 1 0,-1 0 0,1-1 0,-1 1 0,1-1 0,0 0 0,-1 0 0,1 1 0,0-1 0,-1 0 0,1 0 0,0-1 0,-1 1 0,1 0 0,0-1 0,-1 1 0,1 0 0,-1-1 0,1 0 0,2-1 0,3-1 0,0 0 0,0 0 0,0-1 0,-1 0 0,11-8 0,2-6 0,0 0 0,-2-1 0,0 0 0,-1-2 0,-1 0 0,17-32 0,57-144 0,-36 70 0,-48 154 0,-4 23 0,-8 8 0,-24 98 0,20-113 0,2 1 0,1 1 0,3 0 0,0 59 0,5-101 0,0 0 0,0 0 0,1 0 0,0 0 0,-1 0 0,1 0 0,0 0 0,0 0 0,2 3 0,-2-5 0,0 0 0,-1 0 0,1 0 0,0 0 0,0 0 0,-1-1 0,1 1 0,0 0 0,0 0 0,0-1 0,0 1 0,0-1 0,0 1 0,0-1 0,0 1 0,0-1 0,0 1 0,1-1 0,-1 0 0,0 0 0,0 0 0,0 0 0,0 0 0,0 0 0,1 0 0,1 0 0,-2-1 0,0 1 0,0-1 0,0 1 0,-1-1 0,1 0 0,0 1 0,0-1 0,0 0 0,0 0 0,-1 0 0,1 0 0,0 0 0,-1 0 0,1 0 0,-1 0 0,1 0 0,-1 0 0,1 0 0,-1 0 0,0 0 0,0 0 0,1 0 0,-1 0 0,0 0 0,0 0 0,0-2 0,1-36 0,-1 32 0,-2-11 0,0 0 0,-2 0 0,0 0 0,-1 1 0,-1-1 0,0 1 0,-1 1 0,-1-1 0,-13-18 0,-8-24 0,67 67-251,-20-3-2114,1-1 1,-1-1-1,1 0 0,0-1 1,-1-2-1,39-2 0,29-8-1857,-6-5 3537,-63 10 911,5-6 4637,-21 11-4629,-1 0 0,1 0 0,-1 0 0,1-1 0,0 1-1,-1 0 1,1 0 0,-1-1 0,1 1 0,-1 0 0,1-1 0,-1 1 0,1 0 0,-1-1 0,1 1 0,-1-1-1,1 1 1,-1-1 0,0 1 0,1-1 0,-1 1 0,0-1 0,0 0 0,1 1 0,-1-1 0,0 1 0,0-1 0,0 1-1,0-1 1,1 0 0,-1 1 0,0-1 0,0 0 0,0 1 0,-1-1 0,1 1 0,0-1 0,0 0 0,0 1 0,0-1-1,0 1 1,-1-1 0,1 0 0,0 1 0,-1-1 0,1 1 0,0-1 0,-1 1 0,1-1 0,-1 1 0,1-1-1,0 1 1,-1 0 0,1-1 0,-1 1 0,1 0 0,-1-1 0,0 1 0,1 0 0,-1 0 0,0-1 0,-5-1-142,1 0 0,0 1 0,-1-1 0,1 1 0,-1 1 0,1-1 0,-1 1 0,1 0 0,-1 0 0,0 0 0,1 1 0,-1 0 0,1 0 0,0 0 0,-8 3 0,3 0-11,1-1 0,0 1-1,0 1 1,1 0 0,-1 0 0,1 0 0,-14 13 0,20-16-98,0 0 0,0-1 0,0 1-1,0 0 1,1 0 0,-1 0 0,0 0 0,1 0 0,0 0-1,0 1 1,-1-1 0,1 0 0,0 1 0,1-1 0,-1 1-1,0-1 1,1 1 0,-1-1 0,1 4 0,1-4-21,-1-1-1,1 1 1,0 0 0,-1-1 0,1 1 0,0-1 0,0 1-1,0-1 1,0 1 0,1-1 0,-1 0 0,0 1-1,1-1 1,-1 0 0,1 0 0,-1 0 0,1 0 0,-1 0-1,1-1 1,2 2 0,13 4-284,-1-2 0,1 1-1,0-2 1,26 2 0,-23-3 169,-6 0 35,-4-1 119,0 0 0,0 0 0,-1 1 0,1 1 0,0-1 1,-1 1-1,1 1 0,-1 0 0,14 8 0,-22-11 16,0-1 0,0 1 1,-1 0-1,1-1 1,0 1-1,0 0 0,-1 0 1,1-1-1,0 1 0,-1 0 1,1 0-1,-1 0 0,1 0 1,-1 0-1,1 0 0,-1 0 1,0 0-1,1 0 0,-1 0 1,0 0-1,0 0 0,0 0 1,0 0-1,0 0 0,0 0 1,0 0-1,0 0 0,-1 2 1,0-1 61,0 0 1,0 0-1,0-1 1,-1 1-1,1 0 1,-1-1-1,1 1 1,-1-1-1,0 1 0,0-1 1,1 0-1,-5 2 1,-5 3 290,0-1 0,-1-1 0,-18 6 0,30-10-370,-58 12-456,53-11 278,0 0 0,0 0 1,1-1-1,-1 0 0,0 0 0,0 0 0,0-1 0,0 0 0,1 0 0,-6-1 0,9 1-152,1 0 0,-1 1-1,1-1 1,-1 0 0,1 0 0,-1 1-1,1-1 1,-1 0 0,1 0 0,0 0-1,-1 0 1,1 1 0,0-1 0,0 0-1,-1 0 1,1 0 0,0 0 0,0 0-1,0 0 1,0 0 0,1 0 0,-1 0-1,0-1 1,0 1-371,2-16-5555</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3.440"/>
    </inkml:context>
    <inkml:brush xml:id="br0">
      <inkml:brushProperty name="width" value="0.025" units="cm"/>
      <inkml:brushProperty name="height" value="0.025" units="cm"/>
    </inkml:brush>
  </inkml:definitions>
  <inkml:trace contextRef="#ctx0" brushRef="#br0">112 0 17681,'0'0'12951,"-12"11"-11371,6-6-1414,-9 8-34,1 0-1,-20 23 0,31-33-131,0 1 0,0 0-1,0 0 1,1 0 0,-1 0-1,1 0 1,0 0 0,0 1 0,0-1-1,1 1 1,0-1 0,-1 1 0,2 0-1,-1 0 1,0-1 0,1 1 0,0 0-1,1 5 1,-1-9-3,1 0-1,0 0 1,0 0-1,-1-1 1,1 1-1,0 0 1,0 0 0,0-1-1,0 1 1,0-1-1,0 1 1,0 0-1,0-1 1,0 0 0,0 1-1,0-1 1,0 0-1,1 0 1,-1 1-1,0-1 1,0 0 0,0 0-1,0 0 1,2-1-1,35 0-530,-34 1 327,16-3-1334,0-1 0,34-10 0,-36 8 1195,1 1 0,-1 1 1,24-2-1,-41 5 403,-1 1 1,1 0 0,-1 0-1,1 0 1,-1 0-1,0 0 1,1 0-1,-1 0 1,1 0 0,-1 0-1,1 0 1,-1 0-1,0 0 1,1 0-1,-1 1 1,1-1 0,-1 0-1,0 0 1,1 0-1,-1 0 1,0 1-1,1-1 1,-1 0 0,0 1-1,1-1 1,-1 0-1,0 0 1,1 1-1,-1-1 1,0 1 0,0-1-1,1 0 1,-1 1-1,0-1 1,0 0-1,0 1 1,0-1-1,0 1 1,1-1 0,-1 1-1,0-1 1,0 0-1,0 1 1,0-1-1,0 1 1,0-1 0,0 1-1,-1-1 1,1 0-1,0 1 1,0-1-1,0 1 1,0-1 0,0 0-1,-1 1 1,1-1-1,0 1 1,0-1-1,-1 0 1,1 1 0,0-1-1,0 0 1,-1 1-1,-19 24 1870,11-17-1723,-65 56 626,65-57-803,0-1 0,0 0 0,0 0-1,-1-1 1,1 0 0,-19 5 0,28-10-27,0 0 0,0 1 0,-1-1 0,1 0 0,0 0 0,-1 0 0,1 0 0,0 0 0,0 0 0,-1 0 0,1 0 0,0 0 0,-1 0 0,1 0 0,0 0 0,-1 0 0,1 0 0,0 0 0,0 0 0,-1 0 0,1 0 0,0-1 0,-1 1 0,1 0 0,0 0 0,0 0 0,-1 0 0,1-1 0,0 1 0,0 0 0,0 0 0,-1 0 0,1-1 0,0 1 0,0 0 0,0 0 0,0-1 0,-1 1 0,1 0 0,0-1 0,0 1 0,0 0 0,0 0 0,0-1 0,0 1 0,0 0 0,0-1 0,0 1 0,0 0 0,0 0 0,0-1 0,0 1 0,0 0 0,0-1 0,0 1 0,0 0 0,0-1 0,1 1 0,-1 0 0,0 0 0,0-1 0,0 1 0,0 0 0,1 0 0,-1-1 0,0 1 0,4-7-880,0-1 1,0 1-1,1 0 0,0 0 1,0 1-1,1-1 0,0 1 0,8-7 1,-7 7-445,29-27-5995</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2.737"/>
    </inkml:context>
    <inkml:brush xml:id="br0">
      <inkml:brushProperty name="width" value="0.025" units="cm"/>
      <inkml:brushProperty name="height" value="0.025" units="cm"/>
    </inkml:brush>
  </inkml:definitions>
  <inkml:trace contextRef="#ctx0" brushRef="#br0">159 430 21556,'1'-1'224,"-1"0"-1,0 1 0,0-1 0,0 0 0,-1 0 1,1 0-1,0 0 0,0 0 0,0 0 0,-1 1 1,1-1-1,0 0 0,-1 0 0,1 0 0,-1 1 1,1-1-1,-1 0 0,1 0 0,-1 1 0,1-1 1,-1 1-1,0-1 0,1 0 0,-1 1 0,0-1 0,0 1 1,1 0-1,-2-1 0,0 0-111,-1 1-1,1-1 0,0 1 1,0 0-1,-1 0 1,1 0-1,0 0 1,0 0-1,0 1 1,-1-1-1,-2 2 1,-1 0-160,-1 0-1,1 0 1,0 1 0,0 0 0,0 1 0,0-1 0,-6 5 0,7-3 115,-1 0 1,1 0-1,0 1 0,1-1 1,-1 1-1,1 0 0,0 0 1,1 1-1,-1-1 0,1 1 1,1-1-1,-1 1 0,1 0 1,0 0-1,1 0 0,-1 0 1,1 13-1,1-18-61,1 0 0,0 0 0,-1 0 1,1 0-1,0 0 0,0-1 0,1 1 0,-1 0 1,0-1-1,0 1 0,1-1 0,-1 1 0,1-1 1,0 0-1,-1 1 0,1-1 0,0 0 0,-1 0 1,1 0-1,0-1 0,0 1 0,0 0 0,0-1 1,0 1-1,0-1 0,0 1 0,0-1 0,0 0 1,0 0-1,0 0 0,3-1 0,6 2 1,-1-1 0,0-1 0,1 0 0,-1 0 0,12-4 0,-9 0 12,1 0 0,-1-1-1,0-1 1,-1 0 0,0-1 0,0 0-1,0-1 1,-1 0 0,-1-1-1,1 0 1,12-18 0,-3 3 162,-2-1 1,0 0-1,-2-1 0,15-36 1,-19 35 43,-1-1 1,11-47 0,-19 66-183,-1-1 1,0 1 0,-1-1-1,0 1 1,-1-1 0,0 1-1,-1-1 1,0 1 0,-1-1 0,0 1-1,-4-12 1,6 20-44,-1-1 0,0 1 0,0 0 0,0 0 0,-1 0 0,1-1 0,0 1 0,-1 0 0,0 1 0,1-1 0,-1 0 0,0 0 0,0 1 0,0-1 0,0 1 0,0 0 0,0-1 0,0 1 0,-1 0 0,-3-1 0,2 1 0,0 1 0,0 0 0,1 0 0,-1 0 0,0 0 0,1 0 0,-1 1 0,0 0 0,1 0 0,-1 0 0,1 0 0,-6 3 0,-2 1 0,1 0 0,0 2 0,1-1 0,-1 1 0,1 0 0,0 1 0,-13 16 0,8-7 0,1 1 0,-20 36 0,30-47 0,-1 1 0,1-1 0,0 1 0,1-1 0,0 1 0,0 0 0,1 0 0,0 0 0,0 0 0,1 0 0,0 10 0,1-15 0,0 0 0,0 1 0,0-1 0,0 0 0,0 0 0,1 0 0,0 0 0,-1-1 0,1 1 0,0 0 0,0-1 0,1 1 0,-1-1 0,0 0 0,1 1 0,-1-1 0,1 0 0,0-1 0,5 4 0,8 3 0,0-1 0,27 9 0,-4-3 0,-34-11-118,0 0 0,-1 1 0,1 0 0,0-1 0,-1 1 1,1 1-1,-1-1 0,0 1 0,0 0 0,-1-1 0,1 2 0,-1-1 0,1 0 0,-1 1 0,-1-1 0,4 7 0,-3-1-466,0 0-1,-1 1 0,0-1 0,0 0 0,-1 1 0,0 0 0,-2 11 0,1-17-5895</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3.250"/>
    </inkml:context>
    <inkml:brush xml:id="br0">
      <inkml:brushProperty name="width" value="0.025" units="cm"/>
      <inkml:brushProperty name="height" value="0.025" units="cm"/>
    </inkml:brush>
  </inkml:definitions>
  <inkml:trace contextRef="#ctx0" brushRef="#br0">1 115 11627,'0'0'10543,"9"3"-7441,1 0-2544,-1 0 1,0-1-1,1-1 1,-1 0 0,1 0-1,-1 0 1,19-3-1,-24 2-469,-1 0 0,0-1 0,0 1 0,0-1 0,0 0 0,0 0 0,0 0 0,0-1 0,-1 1 0,1-1 0,0 1 0,-1-1 0,1 0 0,-1 0 1,0 0-1,1 0 0,-1-1 0,0 1 0,0 0 0,0-1 0,-1 0 0,1 1 0,-1-1 0,1 0 0,-1 0 0,0 0 0,0 0 0,0 0 0,-1 0 0,1 0 0,-1 0 0,1 0 0,-1-4 0,0 5-89,0 0 0,0-1 0,-1 1 0,1 0 0,-1-1 0,1 1 0,-1 0 0,0 0 0,1 0 0,-1-1 0,0 1 0,-1 0 0,1 0 0,0 1 0,0-1 0,-1 0 0,1 0 0,-1 0 0,0 1 0,0-1 0,1 1 0,-1 0 0,0-1 0,0 1 0,0 0 0,0 0 0,0 0 0,-1 0 0,1 1 0,0-1 0,0 0 0,-1 1 0,1 0 0,0 0 0,-1-1 0,1 1 0,0 0 0,0 1 0,-1-1 0,1 0 0,0 1 0,-1-1 0,1 1 0,0 0 0,0 0 0,0 0 0,0 0 0,0 0 0,0 0 0,0 0 0,0 1 0,0-1 0,0 1 0,1-1 0,-1 1 0,1 0 0,-1 0 0,-1 3 0,-3 5 0,0 0 0,1 0 0,0 0 0,1 1 0,0 0 0,-3 12 0,6-17 0,-1 0 0,1 0 0,1 0 0,-1 0 0,1 0 0,0 1 0,0-1 0,0 0 0,1 0 0,0 0 0,0 0 0,1 0 0,2 7 0,-2-11 0,0 1 0,1-1 0,-1 1 0,0-1 0,1 0 0,0 1 0,-1-1 0,1-1 0,0 1 0,0 0 0,0-1 0,0 1 0,0-1 0,1 0 0,-1 0 0,0 0 0,1-1 0,-1 1 0,0-1 0,1 0 0,-1 0 0,0 0 0,1 0 0,-1-1 0,6 0 0,2-1 0,-1 0 0,1 0 0,-1-1 0,0 0 0,0 0 0,0-1 0,10-6 0,-5 0 0,0-1 0,-1-1 0,0 0 0,-1-1 0,0 0 0,-1-1 0,0 0 0,-1-1 0,-1 0 0,0-1 0,-1 0 0,9-26 0,-28 66 0,-25 70 0,33-85 0,-1-1 0,1 1 0,1-1 0,0 1 0,0 0 0,1 0 0,0-1 0,0 1 0,3 15 0,-3-23-1,1 1 0,0-1-1,-1 0 1,1 0 0,0 0 0,-1 1 0,1-1 0,0 0-1,0 0 1,0 0 0,0 0 0,0 0 0,0 0 0,0-1-1,0 1 1,1 0 0,-1 0 0,0-1 0,0 1 0,1-1-1,-1 1 1,0-1 0,1 0 0,-1 1 0,0-1 0,1 0-1,-1 0 1,0 0 0,1 0 0,-1 0 0,1 0 0,-1 0-1,0-1 1,1 1 0,-1 0 0,0-1 0,1 1-1,-1-1 1,0 0 0,2 0 0,1-1-107,0 1 0,0-1 0,0 0 0,-1 0-1,1 0 1,0-1 0,-1 1 0,0-1 0,1 0 0,-1 0 0,5-6 0,-4 1-1702,-1-1 0,1 1 1,-1-1-1,-1 0 0,2-9 0,1-19-7703</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3.592"/>
    </inkml:context>
    <inkml:brush xml:id="br0">
      <inkml:brushProperty name="width" value="0.025" units="cm"/>
      <inkml:brushProperty name="height" value="0.025" units="cm"/>
    </inkml:brush>
  </inkml:definitions>
  <inkml:trace contextRef="#ctx0" brushRef="#br0">0 0 5765,'0'0'12556,"17"61"-12075,1-35-449,1-3-705,2-5-3267,2-1-5412</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3.949"/>
    </inkml:context>
    <inkml:brush xml:id="br0">
      <inkml:brushProperty name="width" value="0.025" units="cm"/>
      <inkml:brushProperty name="height" value="0.025" units="cm"/>
    </inkml:brush>
  </inkml:definitions>
  <inkml:trace contextRef="#ctx0" brushRef="#br0">117 266 14734,'0'0'9935,"-9"11"-8227,-10 13-543,-26 48 1,38-60-878,1 0-1,0 1 1,1-1 0,0 1 0,1 1 0,1-1 0,-4 23 0,7-35-280,0 0 0,0 0 0,-1 0 0,1 0 1,0 0-1,0 1 0,0-1 0,0 0 0,1 0 0,-1 0 1,0 0-1,0 0 0,1 0 0,-1 0 0,0 0 0,1 1 1,-1-1-1,1 0 0,0-1 0,-1 1 0,1 0 0,0 0 1,-1 0-1,1 0 0,0 0 0,0-1 0,0 1 0,0 0 1,0-1-1,0 1 0,0-1 0,0 1 0,0-1 0,0 1 1,0-1-1,0 0 0,0 1 0,0-1 0,0 0 0,0 0 1,1 0-1,-1 0 0,0 0 0,0 0 0,0 0 0,0 0 1,0-1-1,0 1 0,1 0 0,-1-1 0,0 1 0,2-2 1,3 0 16,1 0 0,-1-1 1,0 0-1,0-1 0,0 1 0,0-1 1,8-7-1,10-15 61,-1 0 0,-2-1 1,0-1-1,-2-1 0,-1-1 0,-1-1 1,-2 0-1,-1-1 0,-2 0 0,-1-1 1,-1-1-1,8-58 0,-20 58-86,2 34 0,0-1 0,0 1 0,-1-1 0,1 1 0,0-1 0,0 1 0,-1-1 0,1 1 0,0-1 0,-1 1 0,1-1 0,0 1 0,-1 0 0,1-1 0,-1 1 0,1-1 0,0 1 0,-1 0 0,1 0 0,-1-1 0,1 1 0,-1 0 0,1 0 0,-1 0 0,0-1 0,1 1 0,-1 0 0,0 0 0,-2 1 0,0 0 0,1 0 0,-1 1 0,0-1 0,1 1 0,0-1 0,-1 1 0,1 0 0,0 0 0,0 0 0,0 0 0,0 0 0,0 1 0,0-1 0,1 1 0,-3 3 0,-10 15 0,1 0 0,1 1 0,1 1 0,1 0 0,1 0 0,1 1 0,1 0 0,1 0 0,1 1 0,1 0 0,-1 45 0,5-67-126,0 0-1,0 0 1,0 0-1,1 0 1,-1 0 0,1 0-1,0 0 1,0 0-1,0-1 1,0 1-1,0 0 1,0 0 0,1-1-1,0 1 1,-1-1-1,1 1 1,0-1 0,0 0-1,0 0 1,1 0-1,-1 0 1,0 0-1,1 0 1,-1 0 0,1-1-1,0 1 1,-1-1-1,1 0 1,0 0 0,0 0-1,0 0 1,0-1-1,0 1 1,0-1-1,5 1 1,0-1-572,1 0 0,-1 0-1,1-1 1,0 0 0,-1-1 0,0 0 0,1 0-1,-1-1 1,0 0 0,0 0 0,12-8-1,7-6-7575</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4.339"/>
    </inkml:context>
    <inkml:brush xml:id="br0">
      <inkml:brushProperty name="width" value="0.025" units="cm"/>
      <inkml:brushProperty name="height" value="0.025" units="cm"/>
    </inkml:brush>
  </inkml:definitions>
  <inkml:trace contextRef="#ctx0" brushRef="#br0">1 95 6342,'0'0'16149,"11"1"-13982,30 8-1038,-21-4-253,0-1 1,0-1-1,0-1 0,30 0 0,-46-2-780,1 0 1,-1 0-1,1-1 0,-1 0 0,0 0 1,1 0-1,-1 0 0,0-1 0,0 1 1,0-1-1,0 0 0,0-1 0,0 1 1,0-1-1,-1 1 0,1-1 0,-1 0 1,0-1-1,0 1 0,0 0 0,0-1 1,-1 0-1,1 1 0,-1-1 0,0 0 1,2-6-1,-3 9-96,0-1 0,0 1 0,-1 0 0,1-1 0,-1 1 0,1-1 0,-1 1 0,0 0 0,1-1 0,-1 1 0,0-1 0,0 1 0,0-1 0,0 1 0,0-1 0,0 1 0,0-1 0,-1 1 0,1-1 0,-1 1 0,1 0 0,-1-1 0,1 1 0,-1 0 0,0-1 0,1 1 0,-1 0 0,0 0 0,0-1 0,0 1 0,0 0 0,0 0 0,0 0 0,-1 0 0,1 1 0,0-1 0,0 0 0,-1 0 0,1 1 0,0-1 0,-1 1 0,1-1 0,-1 1 0,1-1 0,-1 1 0,1 0 0,-1 0 0,1 0 0,0 0 0,-1 0 0,-2 0 0,-2 0 0,0 1 0,0-1 0,0 1 0,-1 0 0,1 0 0,0 1 0,1 0 0,-1 0 0,0 1 0,0-1 0,-7 6 0,4-1 0,-1 1 0,2 0 0,-1 1 0,1 0 0,1 0 0,-9 14 0,13-18 0,0 0 0,0 1 0,0-1 0,1 1 0,0 0 0,0-1 0,1 1 0,0 0 0,0 0 0,0 0 0,0 0 0,1 0 0,0 0 0,1 9 0,-1-14 0,1 1 0,-1-1 0,1 0 0,-1 1 0,1-1 0,-1 0 0,1 1 0,0-1 0,-1 0 0,1 0 0,0 1 0,0-1 0,0 0 0,0 0 0,0 0 0,0 0 0,0-1 0,0 1 0,1 0 0,-1 0 0,0 0 0,2 0 0,1 0 0,-1 0 0,1 0 0,0 0 0,-1-1 0,1 1 0,0-1 0,0 0 0,5 0 0,2-2 0,0 1 0,0-2 0,0 1 0,0-2 0,10-4 0,34-20 0,-44 21 0,1 0 0,1 0 0,-1 1 0,1 1 0,0 0 0,0 1 0,1 0 0,25-3 0,-38 7 0,-1 1 0,1-1 0,0 1 0,0-1 0,-1 1 0,1-1 0,0 1 0,-1 0 0,1-1 0,-1 1 0,1 0 0,-1 0 0,1-1 0,-1 1 0,1 0 0,-1 0 0,0 0 0,0-1 0,1 1 0,-1 0 0,0 0 0,0 0 0,0 0 0,0 0 0,0 0 0,0 0 0,0-1 0,0 2 0,0 37 0,-1-29 0,1 2 0,1 12 0,0-24 0,-1 1 0,0 0 0,1-1 0,-1 1 0,1 0 0,-1-1 0,1 1 0,-1-1 0,1 1 0,-1-1 0,1 1 0,0-1 0,-1 1 0,1-1 0,0 0 0,-1 1 0,1-1 0,0 0 0,-1 0 0,1 1 0,0-1 0,0 0 0,-1 0 0,1 0 0,0 0 0,0 0 0,0 0 0,0 0 0,13-2 0,1 0 0,-1 0 0,-1-1 0,1-1 0,0 0 0,-1-1 0,0-1 0,16-9 0,-17 8 0,1 1 0,0 0 0,1 1 0,-1 1 0,1 0 0,0 0 0,0 2 0,18-2 0,-30 4 0,0 0-1,-1 0 1,1 0-1,0 0 1,0 1-1,-1-1 1,1 1-1,0-1 1,-1 1-1,1 0 1,0-1 0,-1 1-1,1 0 1,-1 0-1,0 0 1,1 0-1,-1 1 1,0-1-1,1 0 1,-1 0-1,0 1 1,0-1-1,0 1 1,0-1 0,0 1-1,-1-1 1,1 1-1,0 0 1,-1-1-1,1 1 1,-1 0-1,0 0 1,1-1-1,-1 1 1,0 0 0,0 3-1,0-2-74,1 0-1,-1 0 0,1 0 1,0 0-1,0 0 1,0 0-1,0 0 1,1-1-1,-1 1 1,1 0-1,3 3 0,-5-5-404,1-1-1,0 1 1,0-1-1,0 1 1,0-1-1,-1 0 1,1 1-1,0-1 1,0 0-1,0 1 1,0-1-1,0 0 0,0 0 1,0 0-1,0 0 1,0 0-1,0 0 1,0 0-1,1-1 1,-2 1 268,13-2-8388</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4.684"/>
    </inkml:context>
    <inkml:brush xml:id="br0">
      <inkml:brushProperty name="width" value="0.025" units="cm"/>
      <inkml:brushProperty name="height" value="0.025" units="cm"/>
    </inkml:brush>
  </inkml:definitions>
  <inkml:trace contextRef="#ctx0" brushRef="#br0">91 104 6598,'0'0'9898,"25"-69"-5927,-14 48-351,-6 11 127,-3 7-63,-2 15-3268,-7 11-95,-6 8-257,1 6-64,1 4-929,-2 4-2146,4-2-2498,3-3-3492</inkml:trace>
  <inkml:trace contextRef="#ctx0" brushRef="#br0" timeOffset="1">15 607 21620,'0'0'11147,"-14"51"-11147,22-51 0,3 0 0,-1-3-7239,0-12-11883</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24:28.576"/>
    </inkml:context>
    <inkml:brush xml:id="br0">
      <inkml:brushProperty name="width" value="0.025" units="cm"/>
      <inkml:brushProperty name="height" value="0.025" units="cm"/>
    </inkml:brush>
  </inkml:definitions>
  <inkml:trace contextRef="#ctx0" brushRef="#br0">12826 774 6342,'-15'-9'3038,"11"6"-2947,-42-25 732,-1 1 1,-95-38 0,91 51-670,0 2 0,-1 3 0,-90-5 0,-163 12 83,162 5-150,31-3-80,-1167-15 3002,-1648-174-404,2296 137-2606,-1221-129 45,989 79 94,-3 50 412,522 50-400,-347 42-1,-265 129-181,711-106 371,-432 176 0,674-238-336,-56 24 1,-87 52 1,131-69-25,1 1 1,1 1-1,0 0 0,0 1 1,1 0-1,0 1 0,1 0 1,1 1-1,0 0 0,0 1 1,-11 23-1,17-28 5,0 0-1,1 1 1,0-1 0,1 1 0,0 0-1,0 0 1,1 0 0,0 0 0,1 0-1,0 0 1,1 1 0,0-1 0,3 15-1,0-13 8,0 0-1,1 0 1,0-1-1,1 0 0,0 0 1,1-1-1,0 0 1,1 0-1,15 16 1,5-1 9,1-1 1,1-2-1,1 0 1,1-3 0,1 0-1,46 18 1,52 16-3,3-5 0,2-7 0,2-5 0,151 18 0,576 35-5,-787-84 6,1426 73-10,1-43 1,-1045-26 12,269 8 17,855 12-3,0-55-1,1448-178 80,-3028 203-95,607-71 12,-452 46 31,280-86 0,-419 106-39,0-1 1,0-1-1,-1-1 1,0-1-1,0 0 1,26-21-1,-40 27 4,0 0 0,-1-1 0,1 1 0,-1-1 0,0 0-1,-1 0 1,1 0 0,-1-1 0,0 1 0,0-1 0,-1 1 0,1-1-1,-1 0 1,-1 0 0,1 0 0,-1-1 0,0 1 0,0 0 0,-1 0-1,0 0 1,0-1 0,0 1 0,-1 0 0,0 0 0,0-1 0,-5-10-1,1 5 5,0-1 0,-1 1 0,-1 1 0,0 0-1,-1 0 1,0 0 0,0 1 0,-1 0 0,-1 0-1,0 1 1,-19-14 0,-7-2 48,-1 1 0,-51-24 0,-2 6 334,-3 5 0,0 3 0,-104-22 0,-301-44 365,481 97-741,-1215-165 497,611 141-2880,-1 58-5263,406-10 1060</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24:53.512"/>
    </inkml:context>
    <inkml:brush xml:id="br0">
      <inkml:brushProperty name="width" value="0.025" units="cm"/>
      <inkml:brushProperty name="height" value="0.025" units="cm"/>
    </inkml:brush>
  </inkml:definitions>
  <inkml:trace contextRef="#ctx0" brushRef="#br0">265 232 5894,'0'0'4900,"4"-8"-4937,-3 5 39,0 1 0,0-1 0,0 1 1,1 0-1,-1 0 0,0-1 0,1 1 0,0 0 0,-1 0 1,1 1-1,0-1 0,0 0 0,0 1 0,0-1 0,1 1 1,-1-1-1,0 1 0,0 0 0,1 0 0,-1 0 0,1 0 1,-1 1-1,1-1 0,-1 0 0,1 1 0,0 0 0,-1 0 1,1 0-1,-1 0 0,1 0 0,4 1 0,21 5 310,0 0 1,43 17-1,28 7 267,-24-17-444,0-3-1,0-3 1,119-5 0,230-38 95,-93 5 240,423 20 869,-16 0-1018,1451-28-145,-1247 85-128,-685-29-32,517 46 673,581 21-43,74-107-139,-271 13-316,-933 10-147,-278 4 817,-62 12-1,-50 5-889,-1398 7 289,1461-29-258,-1031-29 31,213 3-40,-200 3 116,-1103-11 28,54 14-164,1684 11 29,-864-48 2,1186 48 22,246 23-282,-4 1 203,157 3 2,305-18 0,787-81 60,-838 45-7,1310-70 14,3 124-512,-1109 38-3291,-525-40 1845,253 19-5537</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53.780"/>
    </inkml:context>
    <inkml:brush xml:id="br0">
      <inkml:brushProperty name="width" value="0.025" units="cm"/>
      <inkml:brushProperty name="height" value="0.025" units="cm"/>
    </inkml:brush>
  </inkml:definitions>
  <inkml:trace contextRef="#ctx0" brushRef="#br0">73 69 7527,'0'0'1148,"-9"-5"373,-5-2-828,-35-19 3034,48 26-1741,32 18-1585,-12-8-437,1-2 0,0-1 0,1 0 0,-1-2 0,1 0 0,0-1 1,31 2-1,153-7-120,-103-8 62,131-31-1,-131 20 432,129-9 0,-105 28 781,0 4-1,189 31 1,498 30-740,4-63-422,-463-5 94,578 19 329,-72 0 96,954-24 877,-605-12 2437,-799 19-1904,-407 2-2241,0 0 0,0 0 0,1 0 0,-1-1 0,0 1 0,0-1 0,0 0 0,0 0 0,0 0 0,0 0 1,3-2-1,-5 2-32,1 0 0,-1 0 1,0 0-1,0-1 0,0 1 1,0 0-1,0 0 0,0-1 1,0 1-1,0-1 0,0 1 1,0-1-1,-1 1 0,1-1 1,0-2-1,1-31-9792</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58.738"/>
    </inkml:context>
    <inkml:brush xml:id="br0">
      <inkml:brushProperty name="width" value="0.025" units="cm"/>
      <inkml:brushProperty name="height" value="0.025" units="cm"/>
    </inkml:brush>
  </inkml:definitions>
  <inkml:trace contextRef="#ctx0" brushRef="#br0">0 125 5605,'42'-4'2531,"76"-18"0,-81 13-791,-1 2 0,71-4 0,275 18 2506,-45 1-2561,235-25 258,-50 0-987,363 41-817,-5 8 334,1-37 485,332 5-126,105 6-688,-912-23 417,-58 1 1195,-337 16-1877,0-1-1,0 0 1,0-1 0,0 0-1,-1-1 1,12-4 0,32-21-6728,-3-5-4271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0:47.272"/>
    </inkml:context>
    <inkml:brush xml:id="br0">
      <inkml:brushProperty name="width" value="0.025" units="cm"/>
      <inkml:brushProperty name="height" value="0.025" units="cm"/>
    </inkml:brush>
  </inkml:definitions>
  <inkml:trace contextRef="#ctx0" brushRef="#br0">1491 683 8808,'-17'-1'2734,"-151"-7"-1972,134 8-420,-1 1 0,1 2 0,-53 12 0,-323 119 811,348-108-1198,2 2 0,1 3 0,1 3 0,-100 77 0,137-91 148,1 0 0,0 2 0,2 0 0,0 1-1,2 1 1,1 0 0,0 1 0,2 1 0,1 0-1,-12 38 1,13-29-49,1 1-1,2 1 1,1-1-1,2 1 1,2 0-1,1 0 1,6 62-1,-1-72-59,2-1 0,0 0 0,2 0-1,1 0 1,1-1 0,1 0 0,25 44-1,-15-37 17,2-1 0,1-2 0,1 0 0,54 51 0,-2-19 101,3-3 0,2-3 0,127 63-1,-51-40 109,3-7 0,3-6-1,190 47 1,527 68 43,-12-105-259,5-67 55,-596-9-38,33-5-10,-1-13 1,-1-14 0,341-81-1,1160-407-127,-1671 472 18,235-118 0,-325 141 58,-1-3-1,-2-1 1,-1-2-1,-1-2 1,-2-2-1,-2-2 1,-1-1-1,35-48 1,-60 69 64,-1 0 1,0-1 0,-2-1 0,0 0-1,-1 0 1,-1-1 0,-1 0 0,-1 0 0,6-36-1,-11 41 35,0 1 0,-1-1 0,0 0 0,-1 0-1,-1 1 1,0-1 0,-2 0 0,0 1 0,0 0 0,-1 0-1,-1 0 1,-1 1 0,0 0 0,-10-16 0,-14-14 40,-2 1 0,-2 1 0,-1 3 0,-73-62 0,-187-118 143,135 117-210,-5 8 1,-4 6-1,-4 9 0,-3 6 1,-3 9-1,-2 8 1,-269-48-1,-693-28-130,-10 114 27,666 40 88,-549 95 1,-464 183-354,843-125-1204,225-44-3944,195-58-4321</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4.936"/>
    </inkml:context>
    <inkml:brush xml:id="br0">
      <inkml:brushProperty name="width" value="0.025" units="cm"/>
      <inkml:brushProperty name="height" value="0.025" units="cm"/>
    </inkml:brush>
  </inkml:definitions>
  <inkml:trace contextRef="#ctx0" brushRef="#br0">0 162 13293,'0'0'8781,"11"13"-8418,9 11-281,-1 2-1,-2 0 0,22 41 1,-28-41 104,34 66-157,-7-41 3610,-37-51-3592,-1 0 0,1 0 0,-1 0 0,1 0 0,-1 0 0,1 0 0,-1 0 0,1-1 0,-1 1 1,1 0-1,-1 0 0,1 0 0,-1 0 0,1-1 0,-1 1 0,1 0 0,-1 0 0,0-1 0,1 1 0,-1 0 0,1-1 0,-1 1 0,0 0 0,0-1 0,1 1 0,-1-1 0,0 1 0,1-1 0,-1 1 0,0 0 0,0-1 0,0 1 0,0-1 0,1 1 0,-1-1 0,0 1 0,0-1 0,0 1 0,0-2 1,9-27 615,-8 26-432,16-56 360,-3-2-1,-2 0 0,-4 0 1,3-85-1,-11 145-683,0-1 0,0 1-1,1 0 1,-1-1 0,0 1 0,0 0-1,0-1 1,-1 1 0,1 0-1,0-1 1,0 1 0,-1 0 0,1 0-1,-1-1 1,1 1 0,-1 0-1,1 0 1,-1 0 0,0 0 0,0-1-1,1 1 1,-1 0 0,0 0-1,0 1 1,0-1 0,0 0 0,-2-1-1,-6-5-3235,-3-5-4433</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3.766"/>
    </inkml:context>
    <inkml:brush xml:id="br0">
      <inkml:brushProperty name="width" value="0.025" units="cm"/>
      <inkml:brushProperty name="height" value="0.025" units="cm"/>
    </inkml:brush>
  </inkml:definitions>
  <inkml:trace contextRef="#ctx0" brushRef="#br0">181 346 15983,'0'0'5595,"-12"10"-1335,-1 0-3584,-13 10 670,1 1-1,-27 29 1,47-45-1230,0 0 1,1 0 0,-1 0-1,1 1 1,0-1 0,1 1-1,-1 0 1,1 0 0,0 0-1,1 1 1,0-1-1,0 1 1,0-1 0,0 1-1,1 0 1,1-1 0,-1 1-1,1 11 1,1-16-117,0 0 0,0-1 0,0 1 0,0 0 0,0 0 0,0 0 0,1-1 0,-1 1 0,0-1 0,1 1 0,0-1 0,-1 0 0,1 1 0,0-1 0,0 0 0,-1 0 0,1 0 0,0 0 0,0-1 0,0 1 0,0 0 0,0-1 0,0 1 0,1-1 0,-1 0 0,0 0 0,2 0 0,4 1 0,1-1 0,-1 0 0,0 0 0,0-1 0,0 0 0,8-3 0,-6 0 0,0 0 0,0-1 0,0 0 0,-1-1 0,0 0 0,0 0 0,0-1 0,-1 0 0,0-1 0,-1 0 0,1 0 0,-1 0 0,9-16 0,4-8 0,-2 0 0,24-57 0,23-78 0,-57 143 0,-1 0 0,-1 0 0,-1-1 0,-2 0 0,2-26 0,-5 51 0,0-1 0,0 1 0,0 0 0,0-1 0,0 1 0,0 0 0,-1-1 0,1 1 0,0-1 0,0 1 0,0 0 0,0-1 0,0 1 0,-1 0 0,1-1 0,0 1 0,0 0 0,0-1 0,-1 1 0,1 0 0,0-1 0,0 1 0,-1 0 0,1 0 0,0 0 0,-1-1 0,1 1 0,0 0 0,-1 0 0,1 0 0,0 0 0,-1-1 0,1 1 0,-1 0 0,1 0 0,0 0 0,-1 0 0,1 0 0,-1 0 0,1 0 0,0 0 0,-1 0 0,1 0 0,0 0 0,-1 0 0,1 1 0,-1-1 0,1 0 0,0 0 0,-1 0 0,1 0 0,0 1 0,-1-1 0,1 0 0,0 0 0,0 1 0,-1-1 0,1 0 0,0 0 0,-1 1 0,-21 16 0,21-16 0,-7 6 0,-19 17 0,-37 42 0,59-60 0,0 0 0,0 0 0,1 1 0,-1 0 0,1 0 0,1 0 0,-1 0 0,1 1 0,1-1 0,-1 1 0,1 0 0,1 0 0,-2 10 0,3-15 0,1 1 0,0-1 0,0 0 0,0 0 0,0 1 0,0-1 0,1 0 0,0 0 0,-1 0 0,1-1 0,0 1 0,0 0 0,0-1 0,1 1 0,-1-1 0,1 0 0,-1 1 0,1-1 0,0 0 0,4 1 0,10 8 0,1-1 0,24 8 0,-21-8 0,-10-6-592,-1 2 0,0-1 0,0 1 0,18 15 0,-25-19 241,0 1 1,0 0 0,-1 0-1,1 0 1,-1 1-1,0-1 1,0 0 0,0 1-1,0 0 1,-1-1-1,1 1 1,-1 0 0,0 0-1,0 0 1,-1 0-1,1 0 1,-1 7 0</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8:06.167"/>
    </inkml:context>
    <inkml:brush xml:id="br0">
      <inkml:brushProperty name="width" value="0.025" units="cm"/>
      <inkml:brushProperty name="height" value="0.025" units="cm"/>
    </inkml:brush>
  </inkml:definitions>
  <inkml:trace contextRef="#ctx0" brushRef="#br0">0 322 9865,'0'-3'174,"1"1"-1,-1 0 0,0 0 0,1 0 0,-1-1 1,1 1-1,-1 0 0,1 0 0,0 0 1,0 0-1,0 0 0,0 0 0,1 0 0,-1 0 1,0 1-1,1-1 0,-1 0 0,1 1 1,0-1-1,-1 1 0,1-1 0,0 1 1,0 0-1,0 0 0,0 0 0,0 0 0,0 0 1,0 0-1,3 0 0,8-2-320,0 0 0,-1 1 1,1 1-1,15-1 0,7 0 510,25-5 314,0 4 0,110 6 1,29 0 237,41-14-114,367-27 282,-41 6 19,-228 19-976,62 4 12,19 0-19,177 13 163,-396 4-233,847-53 517,-474 6-492,-59 8-58,220-7-5,-31 46 4,-2 33 2,-629-36-17,705 91 0,-381-38 0,-75-27 5,8 1 1,-127-21 295,-71-7-58,-59 4-803,-71-8 518,-1 1 1,0-1 0,1 0 0,-1 0 0,0 0 0,0 0 0,1 0-1,-1 0 1,0 0 0,1 0 0,-1 0 0,0 1 0,1-1 0,-1 0 0,0 0-1,0 0 1,1 1 0,-1-1 0,0 0 0,0 0 0,0 1 0,1-1-1,-1 0 1,0 1 0,0-1 0,0 0 0,0 0 0,0 1 0,1-1 0,-1 0-1,0 1 1,0-1 0,0 0 0,0 1 0,0-1 0,2 6-3005</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8:47.819"/>
    </inkml:context>
    <inkml:brush xml:id="br0">
      <inkml:brushProperty name="width" value="0.025" units="cm"/>
      <inkml:brushProperty name="height" value="0.025" units="cm"/>
    </inkml:brush>
  </inkml:definitions>
  <inkml:trace contextRef="#ctx0" brushRef="#br0">0 0 6150,'0'0'2562</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8:48.862"/>
    </inkml:context>
    <inkml:brush xml:id="br0">
      <inkml:brushProperty name="width" value="0.025" units="cm"/>
      <inkml:brushProperty name="height" value="0.025" units="cm"/>
    </inkml:brush>
  </inkml:definitions>
  <inkml:trace contextRef="#ctx0" brushRef="#br0">51 250 4452,'-36'-27'1479,"35"27"-1418,0 0 0,1 1 0,-1-1 0,1 0 0,-1 0 0,0 0 0,1 0 1,-1 1-1,1-1 0,-1 0 0,1 1 0,-1-1 0,1 0 0,-1 1 0,1-1 0,-1 1 0,1-1 0,0 0 0,-1 1 0,1-1 0,0 1 1,-1-1-1,1 1 0,0 0 0,-1-1 0,1 1 0,0-1 0,0 1 0,0-1 0,0 1 0,-1 0 0,1-1 0,0 1 0,0-1 0,0 1 1,0 0-1,1-1 0,-1 1 0,0-1 0,0 1 0,0 0 0,0 0 182,0 1 0,-1-1-1,1 0 1,0 0 0,0 0 0,0 0-1,0 0 1,0 1 0,0-1 0,0 0 0,0 0-1,1 0 1,-1 0 0,0 0 0,1 0-1,-1 1 1,1-1 0,-1 0 0,1 0 0,-1 0-1,2 1 1,114-13 2608,-50 11-2734,-1-2 1,105-17-1,83-20 587,300-6-1,-326 31-508,1314-14 467,-1138 38-220,148 1-94,267 3 1150,301-3-1411,-637-21-55,1151-44 6,36 22-33,-1666 32-5,218-2 50,-188-1-42,-1-1 0,1-1 0,-1-2 0,52-18 1,-84 25-9,44-13-653,-43 13 581,0 0 0,0 0 0,0-1-1,0 1 1,0 0 0,0 0 0,0 0 0,0 0 0,0 0 0,0 0 0,0 1 0,0-1 0,0 0-1,0 0 1,0 1 0,0-1 0,0 1 0,0-1 0,0 1 0,0-1 0,0 1 0,-1-1 0,1 1-1,0 0 1,0-1 0,-1 1 0,1 0 0,0 0 0,-1 0 0,1 0 0,-1-1 0,1 1 0,-1 0-1,1 0 1,-1 0 0,1 2 0,-1 7-4967</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9:19.484"/>
    </inkml:context>
    <inkml:brush xml:id="br0">
      <inkml:brushProperty name="width" value="0.025" units="cm"/>
      <inkml:brushProperty name="height" value="0.025" units="cm"/>
    </inkml:brush>
  </inkml:definitions>
  <inkml:trace contextRef="#ctx0" brushRef="#br0">0 252 6502,'0'0'7426,"4"-8"-6321,9-25-224,-12 32-819,-1 0 1,1 1-1,0-1 1,0 0-1,-1 0 1,1 1-1,0-1 1,0 0-1,0 1 1,0-1-1,0 1 1,0-1-1,0 1 1,0 0-1,0-1 1,0 1-1,0 0 1,0 0-1,0 0 1,0 0 0,1 0-1,0 0 1,28 3 101,-23-2 1,28-1 706,1 0 1,-1-3 0,37-6-1,-27 3-41,54-1 0,265 38-327,0 1-285,401-19 833,-518-6-958,258 21 199,-310-8-166,0-9 0,288-21 1,260-19 228,-389 20-315,470 8 188,-493 5-173,-45 15-31,10 0 10,-181-19 11,-1-5-1,123-22 1,-279 16 302,-62 2-331,-141 8 0,-107 24-410,-99 3-659,-818-40 1091,-263 2-1277,994 31 1252,-116 2 1,345-30 197,-389-61-1,658 65-165,-18-5-41,-2 3-1,1 2 1,-101 5-1,204 6-558,383-9 443,496 9-91,373-33 16,737-38 465,-620 64-417,-1269 0 157,0-6 0,167-30-1,-302 35-53,48-13-1156,-56 15 1100,0-1 1,1 1-1,-1-1 1,0 1-1,1-1 1,-1 0-1,0 0 1,0 0-1,0 1 1,1-1-1,-1 0 1,0 0-1,0-1 1,0 1-1,-1 0 0,1 0 1,0 0-1,0-1 1,-1 1-1,1 0 1,-1-1-1,1 1 1,-1 0-1,1-1 1,-1 1-1,0-1 1,0 1-1,1-1 1,-1 1-1,0-1 1,-1 1-1,1 0 1,0-3-1,-15-28-5593</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9:39.584"/>
    </inkml:context>
    <inkml:brush xml:id="br0">
      <inkml:brushProperty name="width" value="0.025" units="cm"/>
      <inkml:brushProperty name="height" value="0.025" units="cm"/>
    </inkml:brush>
  </inkml:definitions>
  <inkml:trace contextRef="#ctx0" brushRef="#br0">77 50 10570,'0'0'3438,"-2"10"-2509,0 8-559,1 1 0,1-1 1,1 1-1,1-1 0,0 0 1,7 24-1,37 122 1362,-31-117-1444,104 293 519,-59-178-719,54 225-1,-100-306-53,2 91 0,-2-19 502,-39-298-305,-54-171 0,26 116-394,-78-387-125,68 291 346,59 276-20,4 14 19,-1 0 0,0 0 0,-1 0 0,1 1 0,-1-1 0,0 0 0,0 1 0,-1-1 1,-4-7-1,4 12 131,2 8 51,5 106 31,4 0 1,43 202-1,-33-218-56,56 256 110,-57-289-288,2-1 1,4-1-1,42 84 0,-65-146-34,0 0-1,0 0 1,0 1-1,0-1 1,0 0-1,0 1 1,0-1-1,0 0 1,0 0-1,0 1 0,0-1 1,1 0-1,-1 0 1,0 1-1,0-1 1,0 0-1,0 0 1,0 1-1,0-1 0,1 0 1,-1 0-1,0 1 1,0-1-1,0 0 1,1 0-1,-1 0 1,0 0-1,0 1 1,1-1-1,-1 0 0,0 0 1,0 0-1,1 0 1,-1 0-1,0 0 1,0 0-1,1 0 1,-1 1-1,0-1 1,1 0-1,-1 0 0,0 0 1,0-1-1,1 1 1,-1 0-1,0 0 1,1 0-1,-1 0 1,1-18 161,-7-34 270,-98-409 604,53 248-996,29 117-3,-101-379-941,118 458 904,-17-42 8,21 57-7,0 0-1,0-1 1,0 1 0,0-1 0,-1 1 0,1 0 0,-1 0 0,0 0-1,0 0 1,0 0 0,0 0 0,0 1 0,0-1 0,0 1-1,0-1 1,-1 1 0,-3-2 0,5 3-3,0 0 0,1-1 1,-1 1-1,1 0 0,-1 0 0,1 0 1,-1 1-1,0-1 0,1 0 0,-1 0 1,1 0-1,-1 0 0,1 0 0,-1 1 1,1-1-1,-1 0 0,1 1 0,-1-1 1,1 0-1,-1 1 0,1-1 0,-1 0 1,1 1-1,0-1 0,-1 1 0,1-1 0,0 1 1,-1-1-1,1 1 0,0-1 0,0 1 1,-1-1-1,1 1 0,0 0 0,-4 24-47,3-21 38,-2 45 50,2 0 0,3 1 0,14 95 0,47 147 151,-44-215-195,233 743-82,-157-533-2320,-37-96-7552,-47-154 2357</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9:46.605"/>
    </inkml:context>
    <inkml:brush xml:id="br0">
      <inkml:brushProperty name="width" value="0.025" units="cm"/>
      <inkml:brushProperty name="height" value="0.025" units="cm"/>
    </inkml:brush>
  </inkml:definitions>
  <inkml:trace contextRef="#ctx0" brushRef="#br0">1 71 11307,'0'0'2108,"11"-6"-1878,-1 2-115,1-1 0,-1 1 0,1 1 0,0-1 0,0 2 0,0 0 0,0 0 0,13 0 1,36 6 162,0 2 1,75 17 0,-16-2-229,507 55 3633,-89-41-2600,4-46 403,-256 2-980,-65 4-402,468-7 919,-167-28-956,-273 14-6,-86 19 268,264 24 0,-246-6-224,8-9-57,301-36 0,24-2 209,-29 3-194,-162 15-36,-266 19-35,0 2 0,-1 3 0,97 23 0,-89-11 14,0-3 1,2-3-1,-1-3 1,75 2-1,-34-11 26,-104 0-92,0 0 0,-1-1 1,1 1-1,0 0 0,0 0 0,-1 0 0,1 0 0,0 1 1,0-1-1,-1 0 0,1 0 0,0 0 0,-1 0 0,1 1 1,0-1-1,-1 0 0,1 1 0,0-1 0,-1 1 0,1-1 1,0 1-1,-1-1 0,1 1 0,-1-1 0,1 1 0,-1-1 0,1 1 1,-1 0-1,0-1 0,1 1 0,-1 0 0,0-1 0,1 1 1,-1 0-1,0-1 0,0 1 0,0 0 0,0 0 0,0-1 1,0 1-1,0 0 0,0 1 0</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0:04.020"/>
    </inkml:context>
    <inkml:brush xml:id="br0">
      <inkml:brushProperty name="width" value="0.025" units="cm"/>
      <inkml:brushProperty name="height" value="0.025" units="cm"/>
    </inkml:brush>
  </inkml:definitions>
  <inkml:trace contextRef="#ctx0" brushRef="#br0">1 439 7815,'0'0'8083,"10"0"-7678,5-2-31,0 0 0,0-1-1,0 0 1,28-11 0,-18 6-96,0 2 0,1 0 0,0 2 0,0 0 1,0 2-1,41 2 0,-30 0-61,1-2 1,46-8 0,147-50 45,-165 39-101,0 3 1,2 3-1,118-11 1,267 35 629,-118 2-554,521-53 831,-613 25-916,363 6 479,-164 8 98,-3-34-506,-155-11-105,-82 12 243,278-13 0,339 76 2473,-810-26-2798,20 1-15,5 1-254,-1-2 1,61-4 0,-76-6-2753,-18-4-2430,-11-5-4857</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1:25.858"/>
    </inkml:context>
    <inkml:brush xml:id="br0">
      <inkml:brushProperty name="width" value="0.025" units="cm"/>
      <inkml:brushProperty name="height" value="0.025" units="cm"/>
    </inkml:brush>
  </inkml:definitions>
  <inkml:trace contextRef="#ctx0" brushRef="#br0">1 45 5445,'0'0'6988,"9"0"-6011,400 0 2880,1662 14 2408,-1217-2-5903,379 12 797,929-19-465,-1646-28 272,1007-19 1570,-1504 42-2536,-13-1-38,0 1-1,0 0 1,0 0 0,-1 1 0,1 0 0,10 2 0,-15-3-896,-4-14-7335,-1-10-2830</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1:28.344"/>
    </inkml:context>
    <inkml:brush xml:id="br0">
      <inkml:brushProperty name="width" value="0.025" units="cm"/>
      <inkml:brushProperty name="height" value="0.025" units="cm"/>
    </inkml:brush>
  </inkml:definitions>
  <inkml:trace contextRef="#ctx0" brushRef="#br0">3934 250 9513,'-14'-7'3385,"-54"-30"-1357,-113-43 1,78 50-1641,-1 3 1,-1 6 0,-197-15 0,-327 24 1196,533 13-1693,-46 1 359,0 6 0,1 7 0,0 6 0,2 5-1,1 7 1,1 6 0,2 6 0,-128 62 0,133-44-170,-196 129 0,268-152-79,2 2 0,2 3 1,2 2-1,2 3 1,-62 78-1,97-108 67,1 1 1,1 0-1,1 1 0,1 0 0,1 1 0,1 1 0,1-1 1,-8 42-1,13-49-20,1 0 0,0-1-1,2 1 1,0 0 0,0 0 0,2 0 0,0 0 0,1-1 0,0 1 0,1-1 0,1 0-1,0 0 1,1 0 0,14 24 0,-5-18-47,1 0-1,0-2 0,1 1 1,1-2-1,1-1 1,1 0-1,0-1 1,1-1-1,0-1 1,25 11-1,10 3 34,1-3-1,2-3 1,60 15 0,31 0 6,295 34 0,164-33-358,529-27 435,-385-62 645,-598 28-658,0-7 0,267-90 0,-347 93-87,-1-4 0,96-55 1,-145 71-18,0 0 1,-2-1 0,0-2 0,-1 0 0,-1-2 0,0 0-1,-2-1 1,0-1 0,-2-1 0,15-25 0,-25 35-17,-1 1 1,0-1 0,-1 0-1,0-1 1,-1 1 0,-1-1-1,0 1 1,-1-1-1,0 0 1,-1 0 0,-1 0-1,0 0 1,-3-16 0,0 12-4,-1 1 0,-1 0 1,0 1-1,-2-1 0,0 1 1,0 0-1,-2 1 0,0 0 0,-15-19 1,-7-2 30,-1 1-1,-2 1 1,-2 2 0,-1 2 0,-1 1 0,-76-43-1,-6 8 367,-2 5-1,-3 6 0,-2 5 0,-2 5 1,-235-44-1,107 46-443,-3 12 1,-277 4 0,-185 42-5429,342 8-1260</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1:53.956"/>
    </inkml:context>
    <inkml:brush xml:id="br0">
      <inkml:brushProperty name="width" value="0.025" units="cm"/>
      <inkml:brushProperty name="height" value="0.025" units="cm"/>
    </inkml:brush>
  </inkml:definitions>
  <inkml:trace contextRef="#ctx0" brushRef="#br0">0 94 11115,'76'21'2857,"83"34"0,-85-28-2271,88 22 0,-82-34-459,1-4 1,0-3-1,1-3 1,91-8-1,329-49 216,-191 15-367,1357-54 93,-843 41 60,166-2 788,76 87-287,-193-1 803,2-39 1068,-200-1-1539,-675 6-845,-10 0-992,-40 0-7464,11 0-4190</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4.105"/>
    </inkml:context>
    <inkml:brush xml:id="br0">
      <inkml:brushProperty name="width" value="0.025" units="cm"/>
      <inkml:brushProperty name="height" value="0.025" units="cm"/>
    </inkml:brush>
  </inkml:definitions>
  <inkml:trace contextRef="#ctx0" brushRef="#br0">0 148 15855,'8'0'6636,"29"0"-4402,0-2 1,63-13-1,-85 13-1909,-1-2 0,0 0 0,0 0-1,-1-1 1,1-1 0,-1-1 0,0 0 0,-1 0-1,0-1 1,16-13 0,-27 20-325,0 0 0,1 0 0,-1 0 0,0 0 0,0 0 0,0 0 0,0 0 0,0 0 0,-1 0 0,1-1 0,0 1 0,0 0 0,-1 0 0,1-1 0,-1 1 0,1 0 0,-1-1 0,0 1 0,1-1 0,-1 1 0,0-1 0,0 1 0,0 0 0,0-1 0,0-1 0,-1 2 0,0-1 0,0 1 0,0 0 0,-1 0 0,1 0 0,0 0 0,0 0 0,-1 0 0,1 0 0,0 0 0,-1 0 0,1 0 0,-1 1 0,1-1 0,-1 1 0,0-1 0,1 1 0,-2-1 0,-9-1 0,1 1 0,0 0 0,-1 0 0,-20 2 0,24 1 0,-1 0 0,1 0 0,1 1 0,-1 0 0,0 0 0,1 1 0,-1 0 0,1 0 0,0 1 0,1 0 0,-1 0 0,-9 11 0,13-14 0,0 1 0,1 0 0,-1-1 0,1 1 0,0 0 0,-1 0 0,2 1 0,-1-1 0,0 0 0,1 1 0,-1-1 0,1 1 0,0-1 0,0 1 0,0 0 0,1-1 0,-1 1 0,1 0 0,0-1 0,0 1 0,0 0 0,1 0 0,-1-1 0,1 1 0,0 0 0,0-1 0,0 1 0,1-1 0,-1 1 0,4 5 0,-1-4 29,0-1 0,0 0-1,0 0 1,1 0 0,-1 0 0,1-1-1,0 0 1,0 1 0,0-2 0,1 1 0,-1-1-1,1 0 1,-1 0 0,1 0 0,9 1-1,6 0-795,0 0 0,42-1-1,-13-3-8440</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1:56.042"/>
    </inkml:context>
    <inkml:brush xml:id="br0">
      <inkml:brushProperty name="width" value="0.025" units="cm"/>
      <inkml:brushProperty name="height" value="0.025" units="cm"/>
    </inkml:brush>
  </inkml:definitions>
  <inkml:trace contextRef="#ctx0" brushRef="#br0">1 361 15663,'0'0'-390,"11"-1"70,18 2 96,1 0-1,54 11 1,-18 0 359,1-3-1,73 1 0,138-11 319,-200-1-471,671-38 89,-66 2-24,-33 31 130,195-8 361,1474-68 199,-1842 72-203,866-23 323,-1-39-465,567-27-227,2427 243 92,-3579-102-537,-436-36-5857,-158-6-5474</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22.945"/>
    </inkml:context>
    <inkml:brush xml:id="br0">
      <inkml:brushProperty name="width" value="0.025" units="cm"/>
      <inkml:brushProperty name="height" value="0.025" units="cm"/>
    </inkml:brush>
  </inkml:definitions>
  <inkml:trace contextRef="#ctx0" brushRef="#br0">735 0 11339,'-37'24'583,"2"1"1,1 2 0,0 2-1,3 0 1,0 3 0,2 0-1,-39 57 1,15-9-309,4 3-1,-51 118 1,55-98 269,6 1 1,3 1-1,6 3 1,4 0-1,5 2 1,-13 208-1,31-238-319,4 0 0,4 0 1,3-1-1,3 0 0,4 0 0,3-2 1,4 0-1,3-1 0,3-1 0,52 96 1,-62-139-219,1 0 0,2-2 0,0 0 1,2-1-1,2-2 0,0 0 0,2-2 1,45 34-1,-55-47-6,1-1 1,0-1-1,1 0 1,0-1-1,0-2 1,1 0-1,0-1 1,0 0-1,1-2 1,-1-1-1,1 0 1,0-2-1,0 0 1,0-1-1,0-1 1,28-5-1,-26 0 17,1-1 0,-1 0 0,-1-2-1,1 0 1,-2-2 0,1 0 0,-1-2-1,-1 0 1,0-1 0,-1-1 0,-1-1 0,0-1-1,-2 0 1,1-1 0,15-24 0,-5 3 71,-1 0 1,-3-2 0,-1-1 0,-2 0 0,-2-2-1,25-88 1,-23 42 594,-4 0-1,7-142 1,-23-188 1130,-9 241-1604,-8 1-1,-7 0 1,-76-278-1,85 402-315,-2 1-1,-3 1 0,-2 1 0,-45-76 0,59 114-39,-1 1 0,0 0 0,-1 0 0,0 1 0,-1 0 0,0 1 0,-1 0 0,-16-10 0,20 16-64,1 0 0,-1 0 0,0 1 1,0 0-1,0 0 0,-1 1 0,1 0 0,0 0 1,-1 1-1,0 0 0,1 1 0,-1 0 1,1 0-1,-1 1 0,-13 2 0,6 2-454,0 0-1,1 1 0,-1 1 1,1 0-1,1 1 1,-1 1-1,1 0 0,1 1 1,-22 20-1,-44 46-4780</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3.401"/>
    </inkml:context>
    <inkml:brush xml:id="br0">
      <inkml:brushProperty name="width" value="0.025" units="cm"/>
      <inkml:brushProperty name="height" value="0.025" units="cm"/>
    </inkml:brush>
  </inkml:definitions>
  <inkml:trace contextRef="#ctx0" brushRef="#br0">560 1 7239,'-16'2'487,"-1"1"0,1 0 0,0 1 0,0 1 0,0 0 0,1 1 0,0 1 0,0 1 0,0 0 0,1 1 0,0 0 0,1 1 0,0 0 1,1 1-1,0 1 0,1 0 0,-17 22 0,1 4 63,2 1 1,1 2-1,2 0 1,2 1-1,-16 50 1,5-3 47,5 1 0,3 1 0,-20 185 1,37-199-576,3 1 1,4 0 0,3-1 0,4 0 0,21 94 0,-16-118-15,2-1 0,2-1 0,3-1 0,2-1 0,2 0 1,2-2-1,50 69 0,-57-92-6,1-1 0,1-1 0,1 0 0,1-2 0,1-1 0,34 22 0,-39-30 5,1 0-1,0-2 1,0 0 0,1-1-1,0-2 1,0 0 0,1-1-1,0-1 1,33 2-1,-34-6 199,-1-1 0,0-1 0,0 0 0,0-2 0,0 0 0,0-1 0,-1-2 0,0 0 0,0 0-1,-1-2 1,0 0 0,0-1 0,-1-1 0,0-1 0,-1 0 0,0-2 0,18-19 0,0-4 387,-2-1 0,-1-2 0,-2-1 1,-2-1-1,43-90 0,-36 56-244,-4-2-1,-3 0 1,-3-2-1,-4-1 1,-4 0 0,-3-1-1,-4-1 1,-3 0-1,-8-131 1,-2 172-426,-2 0-1,-1-1 1,-3 2 0,-1-1 0,-2 2-1,-2 0 1,-1 0 0,-33-56 0,37 77-10,0 0 1,-1 1 0,-1 0 0,0 1 0,-2 1-1,0 1 1,0 0 0,-2 0 0,0 2-1,0 0 1,-1 2 0,-1 0 0,1 1-1,-2 1 1,0 0 0,0 2 0,-41-9 0,43 13-421,-1 0 1,0 2 0,1 0 0,-1 2-1,0 0 1,0 1 0,1 1 0,-21 6-1,7 0-3047,-57 26 0,47-18-3610</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4.487"/>
    </inkml:context>
    <inkml:brush xml:id="br0">
      <inkml:brushProperty name="width" value="0.025" units="cm"/>
      <inkml:brushProperty name="height" value="0.025" units="cm"/>
    </inkml:brush>
  </inkml:definitions>
  <inkml:trace contextRef="#ctx0" brushRef="#br0">226 1 5669,'-9'0'6476,"1"-1"-6230,-1 2 0,0-1 0,1 1 0,-1 0 0,1 1 0,-1 0 0,1 0 0,0 1 0,0 0 0,0 0 0,0 1 0,0 0 0,1 0 0,0 1 0,0 0 0,0 1 0,0-1 0,1 1 0,0 0 0,0 1 0,0-1 0,1 1 0,-4 8 0,3-2-90,0 1 0,1-1 1,1 1-1,0 0 0,1 0 0,-2 25 0,2 90 502,4-83-594,1 19-51,4 1 0,2-2 0,3 1 0,3-1-1,3-1 1,2 0 0,3-2 0,3 0 0,3-2 0,2-1 0,2-1 0,3-2-1,2-1 1,3-2 0,2-2 0,51 48 0,-78-83-121,0-1-1,2-1 1,-1-1-1,2 0 1,-1-1-1,1-1 1,1-1-1,22 9 1,-34-16 136,-1 0 0,1 0 1,0 0-1,0-1 0,0 0 1,0 0-1,0-1 1,0 0-1,0 0 0,0 0 1,0-1-1,0 0 1,0-1-1,0 1 0,0-1 1,0-1-1,-1 1 1,1-1-1,-1 0 0,0-1 1,0 0-1,0 0 1,0 0-1,-1 0 0,1-1 1,-1 0-1,5-6 0,4-9 298,0 1-1,-2-2 1,-1 0-1,0 0 1,-1-1-1,-2 0 0,0-1 1,-1 0-1,7-45 1,-4-10 1271,0-131 0,-10 157-1048,-3 0-1,-2 0 0,-2 1 1,-2-1-1,-3 2 0,-2-1 1,-1 2-1,-30-62 0,31 83-484,0-1 0,-2 2 0,-1 0 0,-2 1 0,0 1 0,-2 0 0,0 2 0,-2 0 0,0 2-1,-2 0 1,0 2 0,-1 1 0,-1 1 0,-52-24 0,56 31-289,-1 2-1,0 1 1,-1 1 0,-41-6-1,51 11-1051,0 0-1,1 1 0,-1 1 1,1 0-1,-23 5 1,15 3-5226,7 5-6282</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5.935"/>
    </inkml:context>
    <inkml:brush xml:id="br0">
      <inkml:brushProperty name="width" value="0.025" units="cm"/>
      <inkml:brushProperty name="height" value="0.025" units="cm"/>
    </inkml:brush>
  </inkml:definitions>
  <inkml:trace contextRef="#ctx0" brushRef="#br0">225 158 4292,'1'-8'11979,"10"-125"-1617,-11 133-10305,0-1 0,0 0 0,0 1 0,0-1-1,-1 0 1,1 1 0,0-1 0,0 1 0,0-1 0,0 0-1,-1 1 1,1-1 0,0 1 0,-1-1 0,1 0-1,0 1 1,-1-1 0,1 1 0,-1-1 0,1 1 0,-1-1-1,1 1 1,-1 0 0,1-1 0,-1 1 0,1 0 0,-1-1-1,1 1 1,-1 0 0,0 0 0,1-1 0,-1 1 0,0 0-1,1 0 1,-1 0 0,0 0 0,1 0 0,-1 0 0,1 0-1,-1 0 1,0 0 0,1 0 0,-1 0 0,0 0 0,1 1-1,-1-1 1,0 0 0,1 0 0,-2 1 0,-32 17 352,14-1-216,0 0 0,1 1-1,2 1 1,-25 33 0,34-42-130,1 0 0,1 1 1,0-1-1,0 1 1,1 1-1,0-1 0,1 1 1,1 0-1,0 0 1,0 0-1,-1 22 1,4-32-64,0 1 0,1-1 0,-1 0 0,1 0 0,0 0 1,-1 1-1,1-1 0,0 0 0,0 0 0,0 0 0,1 0 0,-1-1 1,0 1-1,1 0 0,-1 0 0,1-1 0,0 1 0,-1-1 1,1 1-1,0-1 0,0 0 0,0 0 0,0 0 0,0 0 1,0 0-1,0 0 0,0-1 0,1 1 0,-1-1 0,4 1 0,10 2 34,1 0-1,-1-2 0,22 0 0,-10 0-10,-20-1-27,-1 1 1,0 0 0,0 0-1,0 1 1,0 0 0,0 0-1,-1 1 1,13 6 0,-17-8 25,-1 0 1,1 0-1,-1 0 0,0 0 1,1 1-1,-1-1 1,0 0-1,0 1 1,0-1-1,0 1 1,0 0-1,0-1 1,-1 1-1,1 0 1,0-1-1,-1 1 1,1 0-1,-1 0 1,0-1-1,0 1 1,1 0-1,-1 0 1,0 0-1,0-1 1,-1 1-1,1 0 1,0 0-1,-1 0 0,1-1 1,-1 1-1,1 0 1,-1 0-1,0-1 1,0 1-1,0-1 1,0 1-1,0-1 1,0 1-1,0-1 1,-2 2-1,-5 8-16,0-1 0,-1 0 0,-1 0 0,0-1 0,0 0 0,-1-1 0,0 0 0,0-1 0,0 0 0,-1-1-1,-1 0 1,1-1 0,-1 0 0,1-1 0,-1 0 0,0-1 0,-18 2 0,31-5-16,-1 0-1,0 0 1,0 0 0,0 0 0,0 0-1,0 0 1,0 0 0,0-1 0,0 1-1,0 0 1,0 0 0,1-1 0,-1 1-1,0 0 1,0-1 0,0 1 0,0-1-1,1 1 1,-1-1 0,0 0 0,1 1-1,-1-1 1,0 0 0,1 1 0,-1-1-1,1 0 1,-1 0 0,1 0 0,-1 1-1,1-1 1,0 0 0,-1 0 0,1 0-1,0 0 1,0 0 0,-1 0 0,1 0-1,0 0 1,0 1 0,0-1 0,0 0-1,0 0 1,1 0 0,-1 0 0,0 0-1,1-1 1,-1-1-103,1 0-1,0 1 0,0-1 0,0 1 1,0-1-1,1 1 0,-1 0 1,1-1-1,-1 1 0,1 0 1,0 0-1,0 0 0,0 0 1,0 0-1,3-2 0,138-59-17182,-99 42 9091</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6.336"/>
    </inkml:context>
    <inkml:brush xml:id="br0">
      <inkml:brushProperty name="width" value="0.025" units="cm"/>
      <inkml:brushProperty name="height" value="0.025" units="cm"/>
    </inkml:brush>
  </inkml:definitions>
  <inkml:trace contextRef="#ctx0" brushRef="#br0">95 14 15118,'0'0'12759,"-9"2"-11056,5-2-1618,0 1 0,0 0 1,0 0-1,0 1 0,0-1 0,1 1 1,-1-1-1,0 1 0,1 1 0,-1-1 1,1 0-1,0 1 0,0 0 0,-1-1 0,2 1 1,-1 0-1,0 1 0,1-1 0,-1 0 1,1 1-1,0 0 0,0-1 0,1 1 1,-1 0-1,1 0 0,0 0 0,0 0 0,-1 4 1,1-5-73,0-1 0,1 0 1,-1 1-1,1-1 1,-1 1-1,1-1 1,0 1-1,0-1 0,0 1 1,0-1-1,1 1 1,-1-1-1,1 1 0,-1-1 1,1 0-1,0 1 1,0-1-1,0 0 0,0 1 1,0-1-1,1 0 1,-1 0-1,1 0 0,-1 0 1,1 0-1,3 2 1,-2-2 1,0-1-1,0 0 1,0 0 0,0 0 0,1-1 0,-1 1 0,0-1-1,0 0 1,0 0 0,1 0 0,-1 0 0,0-1 0,0 1 0,0-1-1,1 0 1,-1 0 0,0 0 0,0 0 0,0 0 0,-1-1-1,5-1 1,5-6-13,0 1 0,-1-2 0,0 1 1,0-1-1,-1-1 0,0 0 0,-1-1 0,0 0 0,-1 0 0,0 0 0,-1-1 0,5-14 0,-17 82-2,0-34 0,-9 42 0,13-58 0,0-1 0,1 1 0,-1 0 0,1 0 0,0-1 0,1 1 0,-1 0 0,1-1 0,0 1 0,2 5 0,-2-8 0,0-1 0,0 0 0,0 0 0,0 0 0,0 0 0,0 0 0,1-1 0,-1 1 0,0 0 0,1 0 0,-1-1 0,0 1 0,1-1 0,-1 1 0,1-1 0,-1 0 0,0 0 0,1 1 0,-1-1 0,1 0 0,-1 0 0,1 0 0,-1-1 0,1 1 0,1-1 0,2 1 0,0-1 0,0 0 0,0 0 0,0-1 0,0 0 0,7-3 0,-3-1 0,0-1 0,-1 0 0,0 0 0,0 0 0,0-1 0,-1 0 0,-1-1 0,1 0 0,-1 0 0,-1 0 0,0 0 0,0-1 0,-1 0 0,0 0 0,0 0 0,3-20 0,-7 30-22,0 1 1,-1-1-1,1 0 0,0 0 1,0 0-1,0 0 1,0 0-1,-1 0 0,1 0 1,0 0-1,0 0 0,0 0 1,0 0-1,-1 0 1,1 0-1,0 0 0,0 0 1,0 0-1,0 0 0,-1 0 1,1 0-1,0 0 1,0 0-1,0 0 0,0 0 1,-1 0-1,1-1 0,0 1 1,0 0-1,0 0 1,0 0-1,0 0 0,0 0 1,-1 0-1,1-1 0,0 1 1,0 0-1,0 0 1,0 0-1,0 0 0,0 0 1,0-1-1,0 1 0,0 0 1,0 0-1,0 0 1,0 0-1,0-1 0,0 1 1,0 0-1,0 0 0,0 0 1,0 0-1,0-1 1,0 1-1,0 0 0,0 0 1,-8 9-3417,-2 7-2670,1 0-1926</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6.695"/>
    </inkml:context>
    <inkml:brush xml:id="br0">
      <inkml:brushProperty name="width" value="0.025" units="cm"/>
      <inkml:brushProperty name="height" value="0.025" units="cm"/>
    </inkml:brush>
  </inkml:definitions>
  <inkml:trace contextRef="#ctx0" brushRef="#br0">1 1 19731,'0'0'13036,"15"52"-17104,-12-45-1601,-3-2-2851</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7.067"/>
    </inkml:context>
    <inkml:brush xml:id="br0">
      <inkml:brushProperty name="width" value="0.025" units="cm"/>
      <inkml:brushProperty name="height" value="0.025" units="cm"/>
    </inkml:brush>
  </inkml:definitions>
  <inkml:trace contextRef="#ctx0" brushRef="#br0">2 0 9673,'0'0'21557,"0"8"-20388,0 21-965,-1-2-171,1 0 0,1 0 0,2-1-1,10 51 1,-13-76-88,0 0-1,1 1 1,-1-1 0,0 0 0,1 1-1,0-1 1,-1 0 0,1 0 0,0 0-1,-1 0 1,1 0 0,0 0 0,0 0-1,0 0 1,0 0 0,0 0 0,0 0-1,0 0 1,0 0 0,2 0 0,-2-1-77,0 0 0,-1 0 0,1 0 0,0 0 0,0 0 0,0 0 0,0-1 0,0 1 0,0 0 0,-1 0 0,1-1 0,0 1 1,0-1-1,0 1 0,-1-1 0,1 1 0,0-1 0,-1 1 0,1-1 0,0 0 0,-1 1 0,2-2 0,1-2-994,0-1 1,1 0-1,-1 0 0,-1 0 0,1 0 0,-1-1 0,3-10 0,0-11-10367</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7.781"/>
    </inkml:context>
    <inkml:brush xml:id="br0">
      <inkml:brushProperty name="width" value="0.025" units="cm"/>
      <inkml:brushProperty name="height" value="0.025" units="cm"/>
    </inkml:brush>
  </inkml:definitions>
  <inkml:trace contextRef="#ctx0" brushRef="#br0">126 89 21460,'0'0'3540,"4"-10"-375,0-1-2279,-1 4-425,-1 0-1,0 0 1,0 1-1,0-1 1,-1-1-1,0 1 0,0-8 1,-1 15-460,0-1 0,-1 1 0,1 0 0,0-1 0,0 1 0,-1 0 0,1 0 0,0 0 0,-1-1 0,1 1 0,0 0 0,-1 0 0,1 0 0,0 0 0,-1-1 0,1 1 0,0 0 0,-1 0 0,1 0-1,-1 0 1,1 0 0,0 0 0,-1 0 0,1 0 0,-1 0 0,1 0 0,0 0 0,-1 0 0,1 1 0,0-1 0,-1 0 0,1 0 0,0 0 0,-1 0 0,1 1 0,0-1 0,-1 0 0,1 0 0,0 1 0,-1-1 0,-16 9-9,6 1 8,-1 0 0,1 0 0,1 1 0,0 1 0,0 0 0,1 0 0,1 1 0,0 0 0,0 0 0,2 1 0,-8 20 0,14-33 0,0 0 0,0 0 1,0 0-1,0 0 0,1 0 0,-1 1 1,0-1-1,1 0 0,-1 0 0,0 0 1,1 0-1,-1 0 0,1 0 0,-1-1 1,1 1-1,0 0 0,-1 0 0,1 0 1,0 0-1,0-1 0,0 1 0,0 0 1,-1-1-1,1 1 0,0 0 0,0-1 1,0 0-1,0 1 0,0-1 0,0 1 1,1-1-1,-1 0 0,0 0 0,0 0 1,0 0-1,0 1 0,0-1 0,0-1 1,2 1-1,57 0-19,-42-1-15,83-3-927,-101 4 980,1 1 0,-1-1-1,1 1 1,-1 0-1,0-1 1,1 1-1,-1 0 1,0-1 0,1 1-1,-1 0 1,0 0-1,0-1 1,1 1 0,-1 0-1,0 0 1,0 0-1,0-1 1,0 1 0,0 0-1,0 0 1,0-1-1,-1 1 1,1 0-1,0 0 1,0-1 0,-1 2-1,-5 23 484,2-18-502,-1 1 0,1-1 0,-1 0 0,-1 0 0,0 0 0,1-1 0,-2 1 0,1-2 0,-1 1 0,0-1 0,0 0 0,-1 0 0,1-1 0,-11 5 0,39-42-3550,95-54-14401,-43 35 14330,-7-5 10219,-54 44 846,-18 17-662,-7 9-2606,1-1-4550,9-8 423,0 0 0,1 0 1,-1 0-1,1 0 0,0 0 1,0 0-1,1 1 1,-3 7-1,4-11-47,0 0 0,0-1 0,0 1 0,0 0 0,0-1-1,0 1 1,0 0 0,0-1 0,0 1 0,0 0 0,1-1 0,-1 1 0,0-1 0,0 1 0,1 0 0,-1-1 0,0 1 0,1-1-1,-1 1 1,1-1 0,-1 1 0,0-1 0,1 1 0,0 0 0,1-1-2,-1 1 1,1 0-1,0-1 0,-1 1 0,1-1 1,0 0-1,-1 0 0,1 0 1,0 0-1,0 0 0,-1 0 0,1 0 1,3-1-1,7-2-187,0 0 1,0 0-1,22-11 1,-25 9-18,0 1 0,0 1 1,1 0-1,-1 0 0,1 0 1,0 2-1,17-3 0,-23 5-371,0-1 0,0 1 0,-1-1 0,1 1 0,-1 0 0,1 1 0,0-1-1,-1 0 1,6 5 0,-5-4-248,-1 0 0,1-1 0,0 1 0,0-1 0,-1 1 0,1-1 0,0 0 0,0-1 0,8 2 0,9-3-2070,3-1-1207</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8.497"/>
    </inkml:context>
    <inkml:brush xml:id="br0">
      <inkml:brushProperty name="width" value="0.025" units="cm"/>
      <inkml:brushProperty name="height" value="0.025" units="cm"/>
    </inkml:brush>
  </inkml:definitions>
  <inkml:trace contextRef="#ctx0" brushRef="#br0">131 268 11915,'0'0'9898,"-8"1"-7587,2 0-2028,-1 1 0,1-1-1,0 1 1,0 0 0,0 0-1,1 1 1,-1-1 0,0 1 0,1 1-1,0-1 1,0 1 0,0 0 0,0 0-1,0 0 1,1 1 0,0-1-1,0 1 1,0 0 0,0 1 0,1-1-1,0 0 1,0 1 0,1 0-1,-4 11 1,6-16-276,-1-1 0,1 1 1,0 0-1,0 0 0,0-1 0,0 1 0,0 0 0,0 0 1,0 0-1,0-1 0,0 1 0,0 0 0,0 0 0,0 0 1,1-1-1,-1 1 0,0 0 0,1-1 0,-1 1 0,0 0 0,1 0 1,-1-1-1,1 1 0,-1-1 0,1 1 0,-1 0 0,1-1 1,0 1-1,-1-1 0,1 1 0,0-1 0,1 1 0,0-1 25,0 1 0,0-1 0,1 0 1,-1 1-1,0-1 0,1-1 0,-1 1 0,0 0 0,1 0 0,-1-1 0,3 0 0,4-2 54,-1 0 0,0 0 0,0-1 0,0 0 0,13-9 0,-9 2-132,0 0 0,-1-1 0,11-14 0,-18 22 35,-1-1-1,1 0 1,-1 0 0,0 0-1,0 0 1,-1-1 0,0 1-1,0-1 1,0 1 0,-1-1-1,2-11 1,-3 16 150,-8 16 288,2-3-406,0-1 1,1 1-1,0 0 0,1 0 1,1 1-1,0-1 0,0 1 1,0 15-1,3-27-21,0 0 0,1-1 0,-1 1 0,0 0 0,0 0 0,1 0 0,-1-1 0,0 1 0,1 0 0,-1 0 0,1-1 0,-1 1 0,1 0 0,-1-1 0,1 1 0,-1-1 0,1 1 0,0 0 0,-1-1 0,1 0 0,0 1 0,0-1 0,-1 1 0,1-1 0,0 0 0,0 1 0,0-1 0,-1 0 0,1 0 0,0 0 0,0 0 0,0 0 0,0 0 0,-1 0 0,1 0 0,0 0 0,0 0 0,0 0 0,0 0 0,-1-1 0,1 1 0,0 0 0,1-1 0,2 0 0,1 0 0,0-1 0,-1 1 0,1-1 0,-1 0 0,0 0 0,5-4 0,18-17 0,0-1 0,-2-2 0,-1 0 0,-1-2 0,-1 0 0,-2-2 0,0 0 0,-3-1 0,28-65 0,-40 76 0,-5 20 0,0 0 0,0 0 0,0 1 0,-1-1 0,1 0 0,0 0 0,0 0 0,-1 0 0,1 0 0,0 0 0,0 0 0,-1 0 0,1 1 0,0-1 0,0 0 0,-1 0 0,1 0 0,0 0 0,-1-1 0,1 1 0,0 0 0,0 0 0,-1 0 0,1 0 0,0 0 0,0 0 0,-1 0 0,1 0 0,0 0 0,0-1 0,-1 1 0,1 0 0,0 0 0,0 0 0,0 0 0,0-1 0,-1 1 0,1 0 0,0 0 0,0-1 0,0 1 0,0 0 0,0 0 0,-1-1 0,1 1 0,0 0 0,0 0 0,0-1 0,0 1 0,0 0 0,0 0 0,0-1 0,0 1 0,0 0 0,0 0 0,0-1 0,0 1 0,0 0 0,-14 12 0,1 1 0,0 0 0,1 1 0,0 0 0,1 1 0,1 0 0,-11 23 0,16-29 0,0 1 0,1-1 0,0 1 0,0 0 0,1 1 0,1-1 0,0 1 0,0-1 0,1 1 0,0-1 0,1 1 0,0 0 0,1-1 0,2 16 0,-1-23 0,-1-1 0,0 1 0,1 0 0,0 0 0,-1 0 0,1-1 0,0 1 0,0-1 0,1 0 0,-1 1 0,1-1 0,-1 0 0,1 0 0,-1-1 0,1 1 0,0-1 0,0 1 0,0-1 0,0 0 0,0 0 0,0 0 0,0 0 0,0 0 0,1-1 0,-1 0 0,0 0 0,0 1 0,0-2 0,5 1 0,1-1 0,1 1 0,-1-1 0,1-1 0,-1 0 0,0 0 0,0-1 0,0 0 0,0 0 0,8-5 0,-1-3 0,0 1 0,0-2 0,-1 0 0,-1-1 0,0 0 0,-1-1 0,0-1 0,-2 0 0,1-1 0,10-19 0,-21 33 0,0 0 0,-1 1 0,1-1 0,0 0 0,-1 0 0,1 0 0,-1 0 0,1 0 0,-1 0 0,0 0 0,0 0 0,0 0 0,0-3 0,0 5 0,-1-1 0,1 1 0,0-1 0,0 1 0,-1-1 0,1 0 0,0 1 0,-1-1 0,1 1 0,0 0 0,-1-1 0,1 1 0,-1-1 0,1 1 0,-1 0 0,1-1 0,-1 1 0,1 0 0,-1-1 0,0 1 0,1 0 0,-1 0 0,1 0 0,-1-1 0,1 1 0,-1 0 0,-1 0 0,-1 0 0,0 1 0,0-1 0,0 0 0,1 1 0,-1 0 0,0 0 0,0 0 0,0 0 0,0 0 0,1 1 0,-1-1 0,1 1 0,-1 0 0,1-1 0,-3 4 0,-2 2 0,0 0 0,1 0 0,0 1 0,1 0 0,0 0 0,0 1 0,-5 13 0,8-20 0,1 1 0,0-1 0,0 0 0,1 0 0,-1 1 0,0-1 0,1 1 0,-1-1 0,1 0 0,0 1 0,0-1 0,0 1 0,0-1 0,0 1 0,0-1 0,1 1 0,-1-1 0,1 0 0,0 1 0,0-1 0,0 0 0,0 1 0,0-1 0,0 0 0,0 0 0,1 0 0,-1 0 0,1 0 0,0 0 0,-1-1 0,1 1 0,0-1 0,0 1 0,3 1 0,4 1-23,0-1-1,-1 0 1,1 0-1,0-1 1,1 0-1,-1-1 1,0 0-1,18-1 1,-16 0-594,0-1 1,0-1-1,0 1 1,12-5-1,30-17-9446</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4.634"/>
    </inkml:context>
    <inkml:brush xml:id="br0">
      <inkml:brushProperty name="width" value="0.025" units="cm"/>
      <inkml:brushProperty name="height" value="0.025" units="cm"/>
    </inkml:brush>
  </inkml:definitions>
  <inkml:trace contextRef="#ctx0" brushRef="#br0">295 14 22261,'-9'-3'2861,"5"1"-2599,-1 0 0,1 1-1,-1 0 1,1-1-1,-1 1 1,0 1 0,1-1-1,-1 1 1,0 0-1,0 0 1,1 0-1,-1 0 1,0 1 0,1 0-1,-1 0 1,0 0-1,1 1 1,-1 0-1,1-1 1,0 2 0,0-1-1,-8 5 1,-4 8-177,0 1 1,1 0 0,1 1 0,0 0-1,2 1 1,0 1 0,1 0-1,0 1 1,2 0 0,1 0-1,0 1 1,1 0 0,2 0 0,0 1-1,1-1 1,1 1 0,1 0-1,1 24 1,2-41-86,-1 0 0,1 0 0,1 0 0,-1 0 0,1-1 0,0 1 0,0 0 0,0-1 0,1 1 0,0-1 0,0 0 0,0 0 0,0 0 0,0 0 0,1 0 0,0-1 0,0 0 0,0 1 0,0-1 0,0-1 0,0 1 0,1-1 0,0 0 0,5 2 0,-2 0 0,1-2 0,0 1 0,-1-1 0,1 0 0,0-1 0,1 0 0,-1 0 0,0-1 0,0-1 0,0 1 0,0-1 0,17-5 0,-23 6 0,-1-1 0,0 1 0,1-1 0,-1 0 0,0 0 0,0 0 0,0 0 0,1 0 0,-1-1 0,0 1 0,-1 0 0,1-1 0,0 0 0,0 1 0,-1-1 0,1 0 0,-1 0 0,1 0 0,-1 0 0,0 0 0,0 0 0,0 0 0,0-1 0,0 1 0,0 0 0,-1-1 0,1 1 0,-1 0 0,0-1 0,1 1 0,-1 0 0,0-1 0,-1 1 0,1-1 0,0 1 0,-1 0 0,1-1 0,-1 1 0,1 0 0,-1-1 0,0 1 0,0 0 0,0 0 0,-1 0 0,1 0 0,0 0 0,-1 0 0,1 0 0,-1 0 0,0 1 0,0-1 0,1 1 0,-1-1 0,0 1 0,0-1 0,0 1 0,-1 0 0,1 0 0,0 0 0,0 1 0,-4-2 0,-60-10 0,62 12 0,0-1 0,0 1 0,0 0 0,0 0 0,0 0 0,0 1 0,-1-1 0,1 1 0,0 0 0,0 0 0,1 1 0,-1-1 0,-6 4 0,10-5 0,-1 0 0,1 0 0,0 1 0,-1-1 0,1 0 0,0 0 0,-1 0 0,1 1 0,0-1 0,0 0 0,-1 1 0,1-1 0,0 0 0,0 0 0,-1 1 0,1-1 0,0 0 0,0 1 0,0-1 0,0 0 0,0 1 0,-1-1 0,1 0 0,0 1 0,0-1 0,0 1 0,0-1 0,0 0 0,0 1 0,0-1 0,0 0 0,0 1 0,1 0 0,11 2 0,20-5 0,-14-1 0,0-2 0,0 0 0,-1-1 0,0-1 0,17-9 0,-17 7 0,1 2 0,0-1 0,0 2 0,28-6 0,-45 12 0,0 0 0,1-1 0,-1 1 0,0 0 0,0 0 0,1 0 0,-1 0 0,0 1 0,0-1 0,0 0 0,1 0 0,-1 1 0,0-1 0,0 1 0,0-1 0,0 1 0,0-1 0,0 1 0,0 0 0,0-1 0,0 1 0,0 0 0,0 0 0,0 0 0,0 0 0,1 2 0,-1 0 0,1 0 0,-1 0 0,0 0 0,0 0 0,0 1 0,0-1 0,-1 0 0,1 1 0,-1 5 0,-1 8 0,0-1 0,-1 0 0,-4 19 0,2-18-517,0 0 0,0-1 1,-2 0-1,-10 21 0</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9.536"/>
    </inkml:context>
    <inkml:brush xml:id="br0">
      <inkml:brushProperty name="width" value="0.025" units="cm"/>
      <inkml:brushProperty name="height" value="0.025" units="cm"/>
    </inkml:brush>
  </inkml:definitions>
  <inkml:trace contextRef="#ctx0" brushRef="#br0">1 515 15887,'0'0'240,"0"1"-1,-1 0 1,1-1 0,0 1-1,0 0 1,0 0 0,1-1-1,-1 1 1,0 0 0,0 0-1,0-1 1,0 1 0,1 0-1,-1-1 1,0 1-1,1 0 1,-1-1 0,0 1-1,1-1 1,-1 1 0,1-1-1,-1 1 1,1 0 0,-1-1-1,1 0 1,-1 1 0,2 0-1,17-6 2826,22-27-231,5-13-1908,-3-2-1,54-73 0,-73 84-626,0 0 0,-3-1 0,-1-2 0,23-60 0,-36 62-299,-93 319 0,8-23 0,78-259 0,0 0 0,0 0 0,-1 0 0,1-1 0,0 1 0,0 0 0,0 0 0,0 0 0,0 0 0,0 0 0,0 0 0,0 0 0,0 0 0,0 0 0,-1 0 0,1 0 0,0 0 0,0 0 0,0-1 0,0 1 0,0 0 0,0 0 0,0 0 0,0 0 0,-1 0 0,1 0 0,0 0 0,0 0 0,0 0 0,0 0 0,0 0 0,0 0 0,0 0 0,-1 1 0,2-28 0,9-38 0,-5 48 0,0 0 0,2 1 0,0-1 0,17-28 0,-22 42 0,1-1 0,-1 0 0,1 1 0,0-1 0,0 1 0,0 0 0,1 0 0,-1 0 0,1 1 0,-1-1 0,1 1 0,0 0 0,0 0 0,0 0 0,0 0 0,0 1 0,1-1 0,-1 1 0,0 0 0,1 1 0,-1-1 0,1 1 0,-1 0 0,8 0 0,-10 1 0,0-1 0,0 0 0,0 1 0,0 0 0,0-1 0,0 1 0,0 0 0,0 0 0,0 0 0,0 0 0,-1 1 0,1-1 0,0 0 0,-1 1 0,1-1 0,-1 1 0,1 0 0,-1-1 0,0 1 0,1 2 0,1 1 0,-1 0 0,0-1 0,-1 1 0,1 0 0,-1 0 0,0 0 0,0 1 0,0 6 0,-1-2 0,0 0 0,0 0 0,-1 0 0,-1 0 0,1 0 0,-2-1 0,1 1 0,-7 14 0,30-66 0,-3 0 0,20-66 0,-35 107 0,0-1 0,0 1 0,0 0 0,0 0 0,0 0 0,0 1 0,0-1 0,0 1 0,0 0 0,1 0 0,-1 0 0,4 0 0,19-2 0,26-19-2657,-41 15 992,1-1 0,-1 0 1,-1-1-1,16-13 0,-7 0-5195</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0.144"/>
    </inkml:context>
    <inkml:brush xml:id="br0">
      <inkml:brushProperty name="width" value="0.025" units="cm"/>
      <inkml:brushProperty name="height" value="0.025" units="cm"/>
    </inkml:brush>
  </inkml:definitions>
  <inkml:trace contextRef="#ctx0" brushRef="#br0">21 1 16592,'0'0'10484,"3"9"-8653,1 13-1446,0 0-1,-1 1 1,-2-1-1,0 0 0,-3 24 1,-18 121 1164,19-160-1545,0 1-4,-1 19 0,2-26 0,0-1 0,0 1 0,1-1 0,-1 0 0,0 1 0,0-1 0,0 1 0,1-1 0,-1 0 0,0 1 0,1-1 0,-1 0 0,0 1 0,1-1 0,-1 0 0,0 0 0,1 1 0,-1-1 0,1 0 0,-1 0 0,0 0 0,1 1 0,-1-1 0,1 0 0,-1 0 0,1 0 0,-1 0 0,0 0 0,1 0 0,-1 0 0,1 0 0,-1 0 0,1 0 0,-1 0 0,1 0 0,-1 0 0,0 0 0,1-1 0,-1 1 0,1 0 0,-1 0 0,0 0 0,1-1 0,-1 1 0,1 0 0,-1-1 0,0 1 0,1 0 0,-1-1 0,0 1 0,1-1 0,38-26 0,-34 22 0,1 1 0,0-1 0,0 1 0,1 0 0,-1 0 0,1 1 0,-1 0 0,1 0 0,0 1 0,0 0 0,1 0 0,-1 0 0,11 0 0,-18 2 0,1 0 0,0 0 0,0 0 0,0 0 0,-1 0 0,1 0 0,0 1 0,0-1 0,-1 0 0,1 0 0,0 1 0,-1-1 0,1 0 0,0 1 0,-1-1 0,1 1 0,0-1 0,-1 1 0,1-1 0,-1 1 0,1 0 0,-1-1 0,1 1 0,-1 0 0,1-1 0,-1 1 0,0 0 0,1-1 0,-1 3 0,0 28 0,-1-23 0,-1 1 0,-1-1 0,1 0 0,-2 0 0,-4 10 0,-2-4 0,-1 0 0,0-1 0,-22 22 0,30-32 0,0 0 0,0 0 0,0-1 0,0 1 0,-1-1 0,1 1 0,-1-1 0,0 0 0,0 0 0,1-1 0,-1 1 0,0-1 0,0 0 0,-1 0 0,1 0 0,0-1 0,0 1 0,0-1 0,-1 0 0,-7-1 0,11 0-5,-1 0 1,1 0-1,0 0 0,0 0 1,-1 0-1,1-1 0,0 1 1,0 0-1,0-1 0,0 1 1,1 0-1,-1-1 0,0 1 1,1-1-1,-1 0 0,1 1 1,-1-1-1,1 1 0,0-1 1,-1 0-1,1 1 0,0-1 1,1-2-1,2-42-1741,10 17-3290,7 0-3898,4 3-6019</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0.940"/>
    </inkml:context>
    <inkml:brush xml:id="br0">
      <inkml:brushProperty name="width" value="0.025" units="cm"/>
      <inkml:brushProperty name="height" value="0.025" units="cm"/>
    </inkml:brush>
  </inkml:definitions>
  <inkml:trace contextRef="#ctx0" brushRef="#br0">50 303 18097,'0'0'13410,"7"-7"-12342,20-17-828,-14 3-264,-13 20 23,0 0 1,0 1-1,1-1 0,-1 1 0,0-1 1,0 1-1,0-1 0,0 0 0,0 1 1,0-1-1,0 1 0,0-1 1,-1 0-1,1 1 0,0-1 0,0 1 1,0-1-1,-1 1 0,1-1 0,0 1 1,-1-1-1,1 1 0,0-1 1,-1 1-1,1-1 0,-1 1 0,1-1 1,0 1-1,-1 0 0,1-1 0,-1 1 1,0-1-1,0 1 1,0-1 0,0 1 0,0-1 0,0 1 0,-1 0 0,1-1 0,0 1 0,0 0 0,0 0 0,0 0 0,-1 0 0,1 0 0,0 0 0,0 0 0,0 0 0,0 0 0,-1 0 0,1 1 0,0-1 0,0 0 0,0 1 0,0-1 0,0 1 0,-2 1 0,0 0 0,0 0 0,1 1 0,-1-1 0,1 1 0,-1 0 0,1 0 0,0 0 0,-2 4 0,-2 4 0,1 1 0,0 0 0,-6 21 0,9-24 0,0 0 0,0 0 0,1 1 0,0-1 0,1 0 0,1 19 0,-1-25 0,0-1 0,1 0 0,-1 1 0,1-1 0,0 0 0,0 0 0,0 0 0,0 1 0,0-1 0,0 0 0,0 0 0,1 0 0,-1-1 0,1 1 0,-1 0 0,1 0 0,0-1 0,0 1 0,-1-1 0,1 0 0,0 1 0,1-1 0,-1 0 0,0 0 0,0 0 0,0-1 0,1 1 0,-1 0 0,0-1 0,1 1 0,2-1 0,3 0 0,-1 0 0,1-1 0,-1 0 0,1 0 0,-1-1 0,0 0 0,0 0 0,0 0 0,0-1 0,0 0 0,0-1 0,-1 0 0,0 0 0,1 0 0,-1 0 0,-1-1 0,10-10 0,7-8 0,-1-2 0,31-46 0,-47 63 0,-22 62 0,12-42 0,-21 54 0,25-61 0,-1 0 0,1 0 0,0 0 0,0 0 0,1 0 0,-1 0 0,1 0 0,0 0 0,1 0 0,-1 0 0,3 7 0,-3-11-2,0 0 0,1-1 0,-1 1 0,1-1 0,-1 1 0,1-1 0,-1 1 0,1-1-1,-1 1 1,1-1 0,0 1 0,-1-1 0,1 1 0,0-1 0,-1 0 0,1 0 0,0 1 0,-1-1 0,1 0 0,0 0 0,0 0 0,-1 0 0,1 0 0,0 0 0,0 0 0,-1 0-1,1 0 1,0 0 0,-1 0 0,1 0 0,0 0 0,0-1 0,-1 1 0,1 0 0,0 0 0,0-1 0,25-13-386,-11 0-422,0 1 0,-2-2 1,0 0-1,-1-1 0,0 0 1,-1 0-1,11-24 1,56-135-3667,-62 133 4239,-6 18 145,-1-1-1,8-36 1,-29 84 4484,-9 16-3200,9-7-70,1 2-1,2-1 1,-10 64 0,15-63-873,2 0 0,1 0-1,7 67 1,-3-82-114,-2-23 163,-8-33 134,-39-61-432,33 74 0,0-1 0,2-1 0,-13-43 0,23 68 0,1 0 0,-1 0 0,1 0 0,0-1 0,-1 1 0,1 0 0,0 0 0,0-1 0,0 1 0,0 0 0,0 0 0,0-1 0,0 1 0,0 0 0,0 0 0,1-1 0,-1 1 0,0 0 0,1 0 0,-1 0 0,1-1 0,0 1 0,-1 0 0,1 0 0,0 0 0,-1 0 0,1 0 0,0 0 0,0 0 0,0 1 0,0-1 0,0 0 0,1 0 0,3-1 0,-1 1 0,1 1 0,-1-1 0,1 0 0,-1 1 0,1 0 0,8 1 0,6 0 0,6 3-5818,-5 0-1737,-24-5 1203,-8-5-2590</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1.280"/>
    </inkml:context>
    <inkml:brush xml:id="br0">
      <inkml:brushProperty name="width" value="0.025" units="cm"/>
      <inkml:brushProperty name="height" value="0.025" units="cm"/>
    </inkml:brush>
  </inkml:definitions>
  <inkml:trace contextRef="#ctx0" brushRef="#br0">0 1 3011,'0'0'16752,"73"14"-28219</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1.622"/>
    </inkml:context>
    <inkml:brush xml:id="br0">
      <inkml:brushProperty name="width" value="0.025" units="cm"/>
      <inkml:brushProperty name="height" value="0.025" units="cm"/>
    </inkml:brush>
  </inkml:definitions>
  <inkml:trace contextRef="#ctx0" brushRef="#br0">141 0 19859,'0'0'11942,"-8"1"-11099,0-1-820,0 1 1,0 1-1,0-1 0,1 1 0,-11 4 0,16-5-26,0-1-1,0 1 1,-1 0-1,1 1 1,0-1-1,0 0 0,0 0 1,0 1-1,0-1 1,1 1-1,-1 0 1,0 0-1,1-1 0,-1 1 1,1 0-1,0 0 1,-1 0-1,1 0 1,0 1-1,0-1 0,1 0 1,-1 0-1,0 1 1,1-1-1,-1 0 0,1 4 1,1-5-119,0 0 0,-1-1 0,1 1 1,0 0-1,1-1 0,-1 1 0,0-1 0,0 1 0,0-1 0,0 1 1,0-1-1,0 0 0,1 1 0,-1-1 0,0 0 0,0 0 1,0 0-1,1 0 0,1-1 0,35 2-1769,-31-1 1254,-2-1 528,0 1-1,0 1 1,0-1-1,0 1 1,0 0-1,0 0 1,0 0 0,0 1-1,-1-1 1,8 4-1,-11-4 192,0 0 0,-1 0 0,1-1 0,0 1-1,0 0 1,0 0 0,0 0 0,-1 0 0,1 0 0,0 0 0,-1 0 0,1 0-1,-1 0 1,1 0 0,-1 0 0,1 1 0,-1-1 0,0 0 0,1 1 0,-2 1 83,1-1 1,0 1 0,0-1 0,-1 1 0,1-1 0,-1 1-1,0-1 1,0 1 0,0-1 0,0 0 0,0 1 0,-3 2-1,0 1 8,0 0 0,0-1-1,-1 1 1,0-1-1,0 0 1,0 0 0,-1-1-1,1 1 1,-1-1-1,0-1 1,0 1 0,-10 3-1,-17 2-2830,-1-8-4994,11-5-7034</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1.977"/>
    </inkml:context>
    <inkml:brush xml:id="br0">
      <inkml:brushProperty name="width" value="0.025" units="cm"/>
      <inkml:brushProperty name="height" value="0.025" units="cm"/>
    </inkml:brush>
  </inkml:definitions>
  <inkml:trace contextRef="#ctx0" brushRef="#br0">51 1 20916,'0'0'7078,"-18"63"-6021,9-21 353,-1 5-577,4 0-417,0 3-160,4-2-64,2-5-95,0-4-65,5-6-353,5-8-1120,0-10-1538,-2-10-3555,0-5-6983</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2.305"/>
    </inkml:context>
    <inkml:brush xml:id="br0">
      <inkml:brushProperty name="width" value="0.025" units="cm"/>
      <inkml:brushProperty name="height" value="0.025" units="cm"/>
    </inkml:brush>
  </inkml:definitions>
  <inkml:trace contextRef="#ctx0" brushRef="#br0">64 66 19122,'0'0'4420,"-8"8"-1291,4-5-2486,-32 38 2251,34-39-2826,0 0 1,1 1-1,-1-1 1,1 0-1,0 1 1,0-1-1,0 1 1,0 0-1,0-1 1,0 1-1,1 0 1,-1-1-1,1 1 1,0 0-1,0 0 1,0-1-1,0 1 1,0 0-1,0 0 0,2 3 1,-1-4-59,0-1-1,0 0 1,1 1 0,-1-1 0,0 0-1,1 0 1,-1 0 0,1 0-1,-1 0 1,1-1 0,-1 1 0,1 0-1,0-1 1,-1 1 0,1-1-1,0 1 1,-1-1 0,1 0 0,0 0-1,0 0 1,0 0 0,-1 0-1,1 0 1,2-1 0,2 1 41,0 0-1,-1-1 1,1 0 0,0-1-1,0 1 1,6-4 0,-5 1-27,-1 0 1,0-1-1,0 0 1,-1 0-1,0-1 0,1 1 1,-2-1-1,1 0 1,-1-1-1,0 1 1,0-1-1,5-12 0,-8 15-11,1 1-1,-1-1 0,0 0 0,0 0 0,0 0 0,-1 0 0,1 0 0,-1 0 0,0 0 0,0 0 0,-1-6 0,0 8-9,0-1 0,1 1 0,-1 0-1,0 0 1,0 0 0,0 0 0,0 0-1,-1 0 1,1 1 0,-1-1 0,1 0-1,-1 1 1,1-1 0,-1 0 0,0 1-1,0 0 1,1 0 0,-1-1 0,0 1-1,0 0 1,-4-1 0,3 1-31,0 0 0,1 0 0,-1 1 0,0-1-1,0 1 1,0-1 0,0 1 0,0 0 0,0 0 0,0 0 0,0 1 0,1-1 0,-1 1-1,-5 1 1,7-2-23,0 1 1,0-1-1,-1 1 0,1 0 0,0 0 0,0 0 1,0-1-1,0 1 0,0 0 0,0 0 0,0 0 1,0 1-1,0-1 0,0 0 0,1 0 0,-1 0 1,0 1-1,1-1 0,-1 0 0,1 1 0,-1-1 1,1 0-1,0 1 0,0-1 0,-1 1 0,1-1 1,0 0-1,0 1 0,1-1 0,-1 2 0,0-2-163,0 0 0,1 0 0,-1 0 0,0-1 0,1 1 0,-1 0 0,1 0 0,-1 0 0,1-1 0,-1 1 0,1 0 0,-1-1 0,1 1 0,0-1 0,-1 1 0,1 0 0,0-1 0,0 0 0,-1 1 0,1-1 0,0 1 0,0-1 0,0 0 0,0 1 0,-1-1 0,1 0 0,2 0 0,27 3-4242,-24-3 3101,29 0-4928</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2.678"/>
    </inkml:context>
    <inkml:brush xml:id="br0">
      <inkml:brushProperty name="width" value="0.025" units="cm"/>
      <inkml:brushProperty name="height" value="0.025" units="cm"/>
    </inkml:brush>
  </inkml:definitions>
  <inkml:trace contextRef="#ctx0" brushRef="#br0">104 1 18353,'0'0'8654,"-10"1"-6311,6 0-2309,-4 0 271,0 0-1,0 1 1,0 0-1,-14 6 1,20-7-249,0 0-1,-1 0 1,1 0 0,0 1 0,0-1-1,0 1 1,0-1 0,1 1-1,-1 0 1,0-1 0,1 1 0,-1 0-1,1 0 1,0 0 0,-1 0 0,1 0-1,0 1 1,0-1 0,0 0 0,1 0-1,-1 1 1,0-1 0,1 1-1,0-1 1,-1 4 0,4-5-133,0 1 1,0-1-1,0 0 1,1 0-1,-1 0 0,0-1 1,0 1-1,1-1 1,-1 0-1,0 0 0,0 0 1,6-1-1,-4 1-69,29-1-299,-25 0 389,1 1 0,-1 0 0,0 0 1,1 1-1,-1 0 0,0 0 0,14 4 0,-23-4 59,1-1-1,0 0 1,-1 1 0,1-1-1,-1 1 1,1-1 0,0 1 0,-1-1-1,1 1 1,-1 0 0,1-1-1,-1 1 1,0 0 0,1-1-1,-1 1 1,0 0 0,1-1 0,-1 1-1,0 0 1,0 0 0,0-1-1,0 1 1,1 0 0,-1 0-1,0-1 1,0 1 0,0 0 0,-1 0-1,1-1 1,0 1 0,0 0-1,0 0 1,-1-1 0,1 1-1,0 0 1,0 0 0,-1-1 0,1 1-1,-1-1 1,1 1 0,-1 0-1,1-1 1,-1 1 0,1-1-1,-2 2 1,-27 28 1096,26-27-897,-3 2-56,1 0 0,-1 1-1,1 0 1,0 0 0,1 0-1,-8 13 1,15-20-459,1 0 0,-1 0-1,1-1 1,-1 1 0,0-1 0,1 0 0,-1 0 0,6-5-1,28-29-6497,35-44-1,-47 49-64</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3.020"/>
    </inkml:context>
    <inkml:brush xml:id="br0">
      <inkml:brushProperty name="width" value="0.025" units="cm"/>
      <inkml:brushProperty name="height" value="0.025" units="cm"/>
    </inkml:brush>
  </inkml:definitions>
  <inkml:trace contextRef="#ctx0" brushRef="#br0">80 171 12684,'-5'10'4591,"-41"89"1420,40-85-5205,1 1-1,0-1 0,1 1 0,1 0 1,1 0-1,-2 16 0,4-30-802,0-1-1,0 1 1,0-1 0,0 0-1,0 1 1,0-1-1,0 1 1,1-1-1,-1 0 1,0 1 0,0-1-1,0 0 1,0 1-1,1-1 1,-1 0-1,0 1 1,0-1 0,1 0-1,-1 1 1,0-1-1,0 0 1,1 0-1,-1 1 1,0-1-1,1 0 1,-1 0 0,1 1-1,-1-1 1,0 0-1,1 0 1,-1 0-1,0 0 1,1 0 0,-1 0-1,1 0 1,-1 0-1,0 0 1,1 0-1,-1 0 1,1 0 0,-1 0-1,0 0 1,1 0-1,-1 0 1,1 0-1,-1 0 1,0-1-1,1 1 1,-1 0 0,0 0-1,1 0 1,-1-1-1,0 1 1,1 0-1,-1 0 1,0-1 0,1 0-1,20-16-866,-13 3-647,0 0 0,-1-1-1,0 0 1,-2 0 0,1-1 0,-2 1 0,0-1-1,3-30 1,-1-47-2813,-6 4 6411,0 49 2204,2 66 5348,5 3-6496,9 7-5721,-12-29 719,1 0 0,0 0 0,0-1 0,1 0 0,11 11 0,0-3-5716</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3.359"/>
    </inkml:context>
    <inkml:brush xml:id="br0">
      <inkml:brushProperty name="width" value="0.025" units="cm"/>
      <inkml:brushProperty name="height" value="0.025" units="cm"/>
    </inkml:brush>
  </inkml:definitions>
  <inkml:trace contextRef="#ctx0" brushRef="#br0">167 0 11627,'0'0'14184,"-5"10"-12604,-1 6-916,1 1 0,0 0 0,1-1 0,1 2 0,-2 21-1,4-18-725,1 0-1,1 0 0,1 0 0,0 0 0,2 0 1,0 0-1,12 32 0,-6-28-37,15 47-168,-24-66 313,0-1 0,0 0 0,0 1 0,-1-1 0,1 0-1,-1 1 1,0-1 0,-1 1 0,1-1 0,-1 0 0,-2 7 0,1-9-10,1-1 0,-1 1 0,0-1-1,0 1 1,0-1 0,0 0 0,0 1 0,-1-1 0,1 0 0,-1-1 0,1 1 0,-1 0 0,1-1 0,-1 1 0,0-1 0,0 0 0,0 0 0,0 0 0,0 0-1,0-1 1,0 1 0,0-1 0,0 0 0,0 0 0,-1 0 0,1 0 0,-4-1 0,1 1 15,0-1-1,1 0 1,-1 0 0,1 0 0,-1 0-1,1-1 1,0 0 0,-1 0 0,1 0-1,0-1 1,0 0 0,0 0 0,1 0-1,-7-6 1,7 5-90,1-1 0,-1 0 0,1-1 0,0 1 0,0 0 0,0-1-1,1 0 1,0 1 0,0-1 0,0 0 0,1 0 0,0 0 0,0 0 0,0 0 0,1-1 0,0 1 0,0 0 0,1 0 0,0 0-1,0 0 1,0 0 0,1 0 0,0 0 0,0 0 0,4-9 0,7-10-509,2 1-1,0 0 1,1 1 0,27-29-1,-3 3-877,-7 3-4359,-3-1-2238</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5.524"/>
    </inkml:context>
    <inkml:brush xml:id="br0">
      <inkml:brushProperty name="width" value="0.025" units="cm"/>
      <inkml:brushProperty name="height" value="0.025" units="cm"/>
    </inkml:brush>
  </inkml:definitions>
  <inkml:trace contextRef="#ctx0" brushRef="#br0">16 1 20083,'0'0'9780,"-2"13"-9054,-11 227 811,13-237-1516,0-1-1,0 1 1,1 0-1,-1 0 1,1-1 0,-1 1-1,1-1 1,0 1-1,0-1 1,0 1-1,1-1 1,-1 1-1,0-1 1,1 0-1,3 4 1,-5-5-12,1-1 0,0 1 1,-1-1-1,1 0 0,-1 1 1,1-1-1,0 1 1,0-1-1,-1 0 0,1 0 1,0 1-1,-1-1 0,1 0 1,0 0-1,0 0 0,-1 0 1,1 0-1,0 0 0,0 0 1,-1 0-1,1 0 1,1-1-1,-1 1-3,1-1 1,-1 0-1,1 0 1,-1 0-1,0 0 1,1 0-1,-1 0 1,0 0-1,0 0 1,0-1-1,0 1 1,0 0-1,0-1 1,1-2-1,4-9-6,-2 0 0,1 0 0,-2-1 0,1 0 0,-2 1 0,0-1 0,-1 0 0,0 0 0,-1-1 0,0 1 0,-2 0 0,1 0 0,-2 0 0,-5-17 0,8 29 0,-1 0 0,1 1 0,-1-1 0,0 0 0,0 1 0,0-1 0,0 1 0,0-1 0,0 1 0,0-1 0,-1 1 0,1 0 0,0 0 0,-1 0 0,-2-2 0,4 3 0,-1 0 0,0 0 0,1 0 0,-1 0 0,0 0 0,1 0 0,-1 1 0,1-1 0,-1 0 0,0 0 0,1 1 0,-1-1 0,1 0 0,-1 1 0,0-1 0,1 1 0,-1-1 0,1 0 0,0 1 0,-1-1 0,1 1 0,-1 0 0,1-1 0,0 1 0,-1-1 0,1 1 0,0-1 0,-1 1 0,1 0 0,0-1 0,0 1 0,0 0 0,0-1 0,0 1 0,0 0 0,0-1 0,0 1 0,0 0 0,0-1 0,0 2 0,-2 9 0,1 1 0,0-1 0,0 1 0,1-1 0,1 0 0,0 1 0,0-1 0,4 14 0,-4-22 0,0 0 0,0 0 0,1 0 0,-1 0 0,1-1 0,-1 1 0,1 0 0,0-1 0,0 1 0,0-1 0,1 1 0,-1-1 0,1 0 0,-1 0 0,1 0 0,0 0 0,-1-1 0,1 1 0,0-1 0,0 0 0,0 1 0,0-1 0,0-1 0,1 1 0,-1 0 0,0-1 0,0 0 0,0 1 0,1-1 0,-1 0 0,0-1 0,7 0 0,-3-1 0,0 1 0,-1-1 0,1-1 0,0 1 0,-1-1 0,1 0 0,-1 0 0,0-1 0,0 0 0,0 0 0,-1 0 0,8-8 0,9-10 0,29-39 0,-21 24 0,-29 36 0,0 0 0,0 0 0,-1 0 0,1 0 0,0 0 0,0 0 0,0 0 0,0 1 0,0-1 0,1 0 0,-1 0 0,0 1 0,0-1 0,0 1 0,1-1 0,-1 1 0,0 0 0,2-1 0,-2 1 0,-1 0 0,1 1 0,0-1 0,-1 0 0,1 1 0,-1-1 0,1 0 0,-1 1 0,1-1 0,0 1 0,-1-1 0,0 1 0,1-1 0,-1 1 0,1-1 0,-1 1 0,0 0 0,1-1 0,-1 1 0,0-1 0,0 1 0,1 0 0,-1-1 0,0 2 0,4 54 0,-4-45 0,0 7 0,-1-7 0,1-1 0,1 0 0,-1 0 0,2 1 0,-1-1 0,5 14 0,-5-22 0,0 0 0,0-1 0,0 1 0,0 0 0,1 0 0,-1-1 0,0 1 0,1 0 0,-1-1 0,1 1 0,0-1 0,-1 0 0,1 0 0,0 0 0,0 0 0,0 0 0,0 0 0,0 0 0,0 0 0,0-1 0,0 1 0,0-1 0,0 1 0,0-1 0,0 0 0,0 0 0,0 0 0,1 0 0,-1 0 0,0-1 0,0 1 0,0 0 0,0-1 0,0 0 0,0 1 0,0-1 0,2-1 0,10-5 0,0 0 0,0 0 0,-1-1 0,0-1 0,-1 0 0,1-1 0,15-17 0,33-24 0,-60 50-43,0 0-1,0 1 1,-1-1 0,1 0 0,0 0-1,0 1 1,0-1 0,0 0-1,0 1 1,0-1 0,0 1 0,0-1-1,0 1 1,0-1 0,0 1-1,0 0 1,1 0 0,-1 0 0,0-1-1,0 1 1,0 0 0,0 0-1,0 1 1,1-1 0,-1 0 0,0 0-1,0 0 1,0 1 0,0-1-1,0 1 1,2 0 0,-2 1-266,1 1 1,-1 0-1,0-1 0,0 1 1,0 0-1,0-1 0,-1 1 1,1 0-1,-1 0 0,1 3 1,-2-4 12,2 1-1,-1-1 1,0 1 0,0-1 0,1 1 0,-1-1 0,1 1-1,0-1 1,0 0 0,0 1 0,0-1 0,0 0 0,0 0-1,0 0 1,1 0 0,-1 0 0,1 0 0,0 0 0,2 2 0,5-3-7290</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3.686"/>
    </inkml:context>
    <inkml:brush xml:id="br0">
      <inkml:brushProperty name="width" value="0.025" units="cm"/>
      <inkml:brushProperty name="height" value="0.025" units="cm"/>
    </inkml:brush>
  </inkml:definitions>
  <inkml:trace contextRef="#ctx0" brushRef="#br0">76 0 15375,'0'0'14413,"-2"9"-13495,-24 90-273,-12 55 313,34-132-866,1 1-1,1-1 1,1 1-1,3 40 1,-2-62-92,0 1 0,1-1 0,-1 0 0,0 0 0,1 0 0,-1 0 0,0 0 0,1 0 0,0 0 0,-1 0 0,1 0 0,-1 0 0,1 0 0,0-1 0,0 1 0,-1 0 0,1 0 0,0-1 0,0 1 0,0 0 0,0-1 0,0 1 0,0-1 0,0 1 0,0-1 0,0 1 0,0-1 0,0 0 0,0 0 0,0 1 0,1-1 0,-1 0 0,0 0 0,0 0 0,0 0 0,0 0 0,0-1 0,0 1 0,1 0 0,-1 0 0,1-1 0,3-1 0,0 1 0,0-1 0,0 0 0,0 0 0,0 0 0,0-1 0,-1 0 0,5-3 0,9-10 0,0-2 0,-2 0 0,0 0 0,-1-2 0,0 0 0,21-42 0,-20 30 0,-1 0 0,-2 0 0,-1-1 0,8-44 0,-17 56 0,-3 21-21,0 0 0,0-1 0,0 1 1,0 0-1,0 0 0,1-1 0,-1 1 0,0 0 0,0 0 1,0-1-1,0 1 0,0 0 0,0-1 0,0 1 0,0 0 1,0 0-1,-1-1 0,1 1 0,0 0 0,0-1 0,0 1 1,0 0-1,0 0 0,0-1 0,-1 1 0,1 0 0,0 0 1,0-1-1,0 1 0,0 0 0,-1 0 0,1 0 0,0 0 1,0-1-1,-1 1 0,1 0 0,0 0 0,0 0 0,-1 0 1,1 0-1,0 0 0,0-1 0,-1 1 0,1 0 0,0 0 1,-1 0-1,1 0 0,0 0 0,0 0 0,-1 0 0,1 0 1,0 1-1,-1-1 0,1 0 0,0 0 0,0 0 0,-1 0 1,1 0-1,0 0 0,0 0 0,-1 1 0,1-1 0,0 0 1,0 0-1,-1 0 0,1 1 0,-11 8-4626,-3 6-3926,0 3-5222</inkml:trace>
  <inkml:trace contextRef="#ctx0" brushRef="#br0" timeOffset="1">186 317 13965,'0'0'11787,"6"65"-7751,3-47-2082,-1-4-929,4-2-1025,0-2 0,1-5-545,3-4-2529,-4-1-3397,-1-6-5027</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4.542"/>
    </inkml:context>
    <inkml:brush xml:id="br0">
      <inkml:brushProperty name="width" value="0.025" units="cm"/>
      <inkml:brushProperty name="height" value="0.025" units="cm"/>
    </inkml:brush>
  </inkml:definitions>
  <inkml:trace contextRef="#ctx0" brushRef="#br0">78 380 19346,'0'0'11136,"9"-6"-9198,24-17-1591,-32 22-347,1 1 0,-1-1 0,0 1 0,-1-1 0,1 0 0,0 0 0,0 1 0,0-1 0,0 0 0,-1 0 0,1 0 0,0 0 0,-1 0 0,1 0 0,0 0 0,-1 0 0,1 0 0,-1 0 0,0 0 0,1 0 0,-1 0 0,0-1 0,0 1 0,0 0 0,0 0 0,0 0 0,0 0 0,0-1 0,0 1 0,0 0 0,-1 0 0,1 0 0,0 0 0,-1 0 0,1 0 0,-1 0 0,1 0 0,-1 0 0,1 0 0,-2-2 0,0 2 0,1 0 0,-1-1 0,0 1 0,1 0 0,-1 0 0,0 0 0,0 1 0,0-1 0,0 0 0,0 1 0,0-1 0,0 1 0,0-1 0,0 1 0,0 0 0,0 0 0,0 0 0,0 0 0,-3 1 0,0 1 0,0 0 0,1 0 0,-1 1 0,1-1 0,0 1 0,0 0 0,0 0 0,0 1 0,0-1 0,0 1 0,1 0 0,0 0 0,0 0 0,0 0 0,0 1 0,1-1 0,0 1 0,0 0 0,0-1 0,-2 7 0,1-2 0,0 1 0,1-1 0,-1 1 0,2 0 0,0-1 0,0 1 0,0 0 0,1 0 0,3 18 0,-2-26 0,-1 1 0,1-1 0,1 1 0,-1-1 0,0 1 0,0-1 0,1 0 0,0 0 0,-1 0 0,1 0 0,0 0 0,0 0 0,0 0 0,0 0 0,0-1 0,1 1 0,-1-1 0,0 0 0,1 1 0,-1-1 0,1 0 0,-1-1 0,1 1 0,-1 0 0,1-1 0,0 1 0,-1-1 0,1 0 0,0 0 0,0 0 0,-1 0 0,6-1 0,0 0 0,1 0 0,-1 0 0,1-1 0,-1-1 0,0 1 0,0-1 0,0 0 0,0-1 0,9-5 0,-1-4 0,0 0 0,-1-1 0,-1-1 0,0 0 0,-1-1 0,-1 0 0,0-1 0,-1 0 0,11-24 0,-45 77 0,11-18 0,1 0 0,-12 28 0,19-37 0,1 2 0,0-1 0,0 0 0,1 1 0,0-1 0,-1 18 0,3-27 0,0 0 0,0 0 0,0 0 0,0-1 0,0 1 0,0 0 0,1 0 0,-1 0 0,0-1 0,0 1 0,1 0 0,-1 0 0,0-1 0,1 1 0,-1 0 0,1 0 0,-1-1 0,0 1 0,1-1 0,0 1 0,-1 0 0,1-1 0,-1 1 0,1-1 0,0 1 0,0-1 0,-1 0 0,1 1 0,1 0 0,0-1 0,0 0 0,1 1 0,-1-1 0,0 0 0,1 0 0,-1 0 0,0-1 0,0 1 0,1 0 0,3-2 0,1 0 0,1-1 0,-1 0 0,0-1 0,0 1 0,12-9 0,1-6 0,-1-1 0,-1-1 0,0 0 0,-1-1 0,-2-1 0,0-1 0,12-24 0,-8 9 0,-2-2 0,-2 1 0,18-71 0,-46 139 0,10-23 0,0-1 0,0 1 0,0-1 0,1 1 0,0 0 0,0 0 0,1 0 0,-2 11 0,23-40 0,-11 3 0,-1-1 0,-1 0 0,-1 0 0,-1 0 0,0-1 0,1-34 0,-19 100 0,1-11 0,-5 49 0,3 2 0,4-1 0,3 168 0,6-250 0,1-1 0,0 1 0,0 0 0,0 0 0,0 0 0,-1 0 0,1-1 0,0 1 0,1 0 0,-1 0 0,0 0 0,0-1 0,0 1 0,0 0 0,0 0 0,1 0 0,-1-1 0,0 1 0,1 0 0,-1 0 0,1-1 0,-1 1 0,1 0 0,-1-1 0,1 1 0,-1-1 0,2 2 0,-1-3 0,0 0 0,-1 0 0,1 0 0,0 0 0,-1 0 0,1 0 0,-1 0 0,1 0 0,-1 0 0,1 0 0,-1 0 0,0 0 0,0 0 0,1-1 0,-1 1 0,0 0 0,0 0 0,0 0 0,0-2 0,-3-68-2033,1 55 727,-1 0 1,-1 0-1,0 1 1,-1-1-1,-1 1 0,-1 0 1,0 1-1,-9-16 0,-10-9-6659</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4.915"/>
    </inkml:context>
    <inkml:brush xml:id="br0">
      <inkml:brushProperty name="width" value="0.025" units="cm"/>
      <inkml:brushProperty name="height" value="0.025" units="cm"/>
    </inkml:brush>
  </inkml:definitions>
  <inkml:trace contextRef="#ctx0" brushRef="#br0">1 77 10794,'0'0'21172,"74"-2"-20371,-25 2-801,5 0 0,-1-9 0,4 2 0,-6-1 0,-5-2 0,-9-1-128,-4-2-7303,-6-4-10538</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4.299"/>
    </inkml:context>
    <inkml:brush xml:id="br0">
      <inkml:brushProperty name="width" value="0.025" units="cm"/>
      <inkml:brushProperty name="height" value="0.025" units="cm"/>
    </inkml:brush>
  </inkml:definitions>
  <inkml:trace contextRef="#ctx0" brushRef="#br0">0 1434 17553,'0'0'608,"11"2"-608,5-2 162,0 1-1,-1-2 1,1 0 0,0-1-1,0-1 1,-1 0 0,26-9-1,119-50 835,-142 53-931,124-56 184,-3-6 0,-4-6-1,181-135 1,-168 95-244,-4-7 0,188-208-1,-254 243-29,-30 31 3,2 3 0,68-56 1,-114 107 4,1 0 0,0 1 0,0-1 1,0 1-1,0 1 0,0-1 1,1 1-1,-1-1 0,10-1 1,-13 4 16,0 0 0,0 0 0,-1 0 0,1 0 1,0 0-1,0 0 0,-1 1 0,1-1 0,0 1 1,-1-1-1,1 1 0,0 0 0,-1 0 0,1 0 1,-1 0-1,1 0 0,-1 0 0,0 0 0,1 0 1,-1 0-1,0 1 0,0-1 0,0 0 0,0 1 1,0-1-1,0 1 0,0-1 0,0 1 0,-1 0 1,1-1-1,0 1 0,-1 0 0,1 2 0,52 192 2545,21 61-952,-16-115-1228,105 187 0,103 120 1465,-119-208-1262,-98-152-376,39 95 0,-82-170-414,19 38 326,-1-28-4069,-15-21-2297</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5.357"/>
    </inkml:context>
    <inkml:brush xml:id="br0">
      <inkml:brushProperty name="width" value="0.025" units="cm"/>
      <inkml:brushProperty name="height" value="0.025" units="cm"/>
    </inkml:brush>
  </inkml:definitions>
  <inkml:trace contextRef="#ctx0" brushRef="#br0">1 0 20788,'0'0'4794,"2"13"-3727,9 145 1956,4 40-2111,-15-197-916,1 11 142,1 1 1,1-1-1,-1 1 0,10 23 1,-11-34-95,0 0 1,0 0-1,1 1 1,-1-1-1,0 0 1,1 0-1,-1 0 1,1 0-1,0-1 1,-1 1-1,1 0 1,0-1-1,0 1 1,0-1-1,0 1 1,1-1-1,-1 0 1,0 0-1,0 0 1,1 0-1,-1-1 1,0 1-1,1 0 1,-1-1-1,1 0 1,-1 0-1,1 0 1,-1 0-1,1 0 1,-1 0-1,1 0 1,4-2-1,1-1-41,1 0 0,-1-1 0,0 0 0,0 0 0,0-1 0,0 0 0,-1 0 1,1-1-1,-2 0 0,8-7 0,61-75-10,-67 78 7,24-31-16,-1 0 0,-2-2 0,44-91 0,-64 108-716,-7 11-2083,-6 6-4747,-7 8-2213</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5.729"/>
    </inkml:context>
    <inkml:brush xml:id="br0">
      <inkml:brushProperty name="width" value="0.025" units="cm"/>
      <inkml:brushProperty name="height" value="0.025" units="cm"/>
    </inkml:brush>
  </inkml:definitions>
  <inkml:trace contextRef="#ctx0" brushRef="#br0">18 1 10570,'0'0'7079,"-15"62"-4261,13-38 65,2-3-865,9-4-256,13-5-994,12-4-672,8-4-1665,5-4-2755,4 0-2082</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6.056"/>
    </inkml:context>
    <inkml:brush xml:id="br0">
      <inkml:brushProperty name="width" value="0.025" units="cm"/>
      <inkml:brushProperty name="height" value="0.025" units="cm"/>
    </inkml:brush>
  </inkml:definitions>
  <inkml:trace contextRef="#ctx0" brushRef="#br0">83 12 20948,'0'0'4553,"-9"1"-3389,6-1-1138,-1 1 1,1-1-1,0 1 0,-1 0 0,1 0 0,0 0 0,0 0 0,-1 1 1,1-1-1,0 1 0,0 0 0,1 0 0,-1 0 0,0 0 1,1 0-1,-1 1 0,1-1 0,0 1 0,0 0 0,0-1 1,0 1-1,0 0 0,0 0 0,1 0 0,0 0 0,-1 1 0,1-1 1,0 0-1,1 1 0,-1-1 0,1 0 0,-1 1 0,1-1 1,0 1-1,0-1 0,0 0 0,1 1 0,-1-1 0,3 6 1,-2-7-30,0 1 1,1-1 0,-1 1 0,1-1-1,0 0 1,-1 0 0,1 1 0,0-2-1,0 1 1,1 0 0,-1 0 0,0 0 0,1-1-1,-1 0 1,1 1 0,-1-1 0,1 0-1,0 0 1,-1 0 0,1-1 0,0 1-1,0-1 1,0 1 0,-1-1 0,1 0-1,5 0 1,-2 0-28,0 0-1,0 0 1,1-1-1,-1 0 0,0 0 1,0 0-1,0-1 1,0 1-1,0-2 1,0 1-1,7-5 0,-3 0 160,-1-1-1,0-1 0,0 0 0,-1 0 0,0-1 0,0 0 0,-1 0 0,-1 0 1,0-1-1,7-17 0,-12 26 571,-19 107 1490,18-104-2179,0 0-1,0-1 1,0 1 0,0 0 0,0-1-1,0 1 1,1 0 0,-1-1 0,0 1-1,0 0 1,1-1 0,-1 1-1,0 0 1,1-1 0,-1 1 0,0-1-1,1 1 1,-1-1 0,1 1 0,-1-1-1,1 1 1,-1-1 0,1 1 0,0-1-1,-1 0 1,1 1 0,-1-1 0,1 0-1,0 0 1,1 1 0,27-2 310,26-18 190,-18-2-461,-28 14-115,0 1-1,0 0 0,1 1 1,0 0-1,0 0 0,0 1 1,0 1-1,1 0 1,-1 0-1,17-2 0,-25 6 96,1 0 1,0 1-1,-1-1 0,1 1 0,-1-1 0,0 1 0,1-1 1,-1 1-1,0 0 0,0 0 0,0 0 0,2 3 0,26 20 329,-23-23-358,1 0 0,-1 0 0,1 0 0,0-1 0,-1-1 0,1 1 0,0-1 0,0 0 0,0-1 0,-1 0 0,1 0 0,9-3 0,6-4 0,0 0 0,34-18 0,-43 18 0,0 1 0,0 0 0,1 2 0,0-1 0,0 2 0,0 0 0,0 1 0,21-2 0,-35 5 1,-1 0 1,1 0-1,0 0 0,0 1 0,0-1 1,0 0-1,0 1 0,0-1 0,-1 0 1,1 1-1,0-1 0,0 1 1,0-1-1,-1 1 0,1 0 0,0-1 1,-1 1-1,1 0 0,0-1 0,-1 1 1,1 0-1,-1 0 0,0-1 1,1 1-1,-1 0 0,1 0 0,-1 1 1,8 35-78,-8-32-24,1 0 0,0 0 0,0 0 0,0 0 0,1 0 0,3 9 0,-4-13 49,0 0 1,0 0-1,-1-1 1,1 1-1,0 0 1,0-1-1,0 1 1,0 0-1,0-1 1,0 1-1,0-1 1,0 0-1,0 1 1,0-1-1,0 0 1,0 1 0,0-1-1,0 0 1,0 0-1,0 0 1,0 0-1,0 0 1,0 0-1,0 0 1,0-1-1,0 1 1,1 0-1,-1 0 1,0-1-1,0 1 1,0-1-1,0 1 1,-1-1-1,1 1 1,0-1-1,0 0 1,1 0-1,15-14-6963</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7.087"/>
    </inkml:context>
    <inkml:brush xml:id="br0">
      <inkml:brushProperty name="width" value="0.025" units="cm"/>
      <inkml:brushProperty name="height" value="0.025" units="cm"/>
    </inkml:brush>
  </inkml:definitions>
  <inkml:trace contextRef="#ctx0" brushRef="#br0">9 485 16047,'0'0'8259,"-2"9"-6119,0-4-1722,-2 21 800,4-26-1169,0 1-1,0 0 1,0-1 0,1 1-1,-1 0 1,0-1 0,0 1-1,1 0 1,-1-1 0,1 1-1,-1-1 1,0 1 0,1-1-1,-1 1 1,1-1 0,-1 1-1,1-1 1,0 1 0,-1-1-1,1 1 1,-1-1 0,1 0-1,0 0 1,-1 1 0,1-1 0,0 0-1,-1 0 1,1 0 0,0 1-1,0-1 1,-1 0 0,1 0-1,0 0 1,-1 0 0,1 0-1,0-1 1,0 1 0,0 0-1,9-1 105,-1-1 1,1-1-1,0 1 0,-1-1 0,0-1 0,1 0 0,-1 0 0,-1-1 1,12-7-1,76-61 1031,-74 55-1113,28-23-71,89-94 0,-114 104 0,-1 0 0,-1-1 0,-2-1 0,33-71 0,-76 190 0,-37 145 68,51-190-153,3 1 0,1-1 0,4 75 0,-12-122-9386,-18-19 6631,7 6 2187,-27-24 1713,48 40-642,-1 1 1,1 0-1,0-1 1,0 0-1,0 1 1,0-1-1,1 0 1,-1 0-1,1 0 1,-1 0-1,1 0 1,0 0-1,0-1 1,0-4-1,1 6-283,0 1 0,1 0 0,0-1 0,-1 1 0,1 0 1,0-1-1,-1 1 0,1 0 0,0 0 0,0-1 0,0 1 0,0 0 0,0 0 0,0 0 0,0 0 0,1 1 0,-1-1 0,0 0 0,1 0 1,-1 1-1,0-1 0,1 1 0,-1-1 0,0 1 0,3-1 0,45-10 252,-38 9-149,23-4-196,-1 1 0,1 2-1,0 2 1,46 3 0,-78-1-19,0-1 1,0 0 0,0 1 0,0-1 0,0 1 0,0 0 0,0-1 0,0 1 0,0 0-1,0 0 1,0 1 0,0-1 0,-1 0 0,1 0 0,0 1 0,-1-1 0,1 1 0,-1 0 0,0-1-1,1 1 1,-1 0 0,0 0 0,0 0 0,0 0 0,0 0 0,-1 0 0,1 0 0,0 0-1,-1 0 1,1 3 0,0 5 112,-1 0-1,1-1 1,-2 1-1,1 0 1,-3 12-1,3-22-135,0 0 0,0 0 0,0 1 0,0-1 0,0 0 0,0 0 0,0 0 0,0 1 0,0-1 0,0 0 0,0 0 0,1 0 0,-1 1 0,0-1 0,0 0 0,0 0 0,0 0 0,0 0 0,0 1 0,1-1 0,-1 0 0,0 0 0,0 0 0,0 0 0,1 0 0,-1 0 0,0 1 0,0-1 0,0 0 0,1 0 0,-1 0 0,0 0 0,0 0 0,0 0 0,1 0 0,-1 0 0,0 0 0,0 0 0,0 0 0,1 0 0,-1 0 0,0 0 0,0 0 0,1 0 0,-1 0 0,0 0 0,0-1 0,0 1 0,0 0 0,1 0 0,-1 0 0,0 0 0,0 0 0,0 0 0,0-1 0,1 1 0,-1 0 0,0 0 0,0 0 0,0 0 0,0-1 0,0 1 0,0 0 0,1 0 0,-1 0 0,0-1 0,0 1 0,0-1 0,54-47 0,-35 29 0,37-27 0,-50 42 0,0 0 0,0 0 0,1 1 0,-1 0 0,1 0 0,-1 0 0,1 1 0,0 0 0,0 1 0,0-1 0,10 1 0,-16 1 0,1 0 0,-1 1 0,0-1 0,1 1 0,-1-1 0,1 1 0,-1 0 0,0 0 0,1-1 0,-1 1 0,0 0 0,0 0 0,0 0 0,0 0 0,0 1 0,0-1 0,0 0 0,0 0 0,0 1 0,-1-1 0,1 0 0,0 1 0,-1-1 0,1 1 0,-1-1 0,1 1 0,-1-1 0,0 1 0,0-1 0,0 1 0,0-1 0,0 1 0,0 1 0,0 68 0,-1-50 0,1-20-22,0 0 1,-1 0-1,1 0 1,1 0-1,-1 0 1,0 0-1,0 0 1,0 0-1,0 0 1,1 0-1,-1 0 1,0 0-1,1 0 1,-1 0-1,1 0 0,-1 0 1,1 0-1,-1-1 1,1 1-1,0 0 1,0 0-1,-1-1 1,1 1-1,0 0 1,0-1-1,-1 1 1,3 0-1,-1-1-98,0 1 0,0-1 0,0 0 0,0 1-1,0-1 1,1 0 0,-1-1 0,0 1 0,0 0 0,0-1 0,0 1-1,3-2 1,4-1-633,0-1 0,-1 0 0,1 0 0,-1-1 0,10-7-1,16-18-5267,0-4-2190</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7.445"/>
    </inkml:context>
    <inkml:brush xml:id="br0">
      <inkml:brushProperty name="width" value="0.025" units="cm"/>
      <inkml:brushProperty name="height" value="0.025" units="cm"/>
    </inkml:brush>
  </inkml:definitions>
  <inkml:trace contextRef="#ctx0" brushRef="#br0">146 1 13901,'-9'6'7597,"-15"10"-4632,7-6-1581,1 1 0,0 0 0,0 1 0,1 1 0,-16 18 0,31-30-1384,0-1 0,0 0 0,0 0 0,-1 0 0,1 0 0,0 0 0,0 1 0,0-1 0,0 0 0,0 0 0,0 0 0,0 0 0,0 1 0,0-1 0,0 0 0,0 0 0,0 0 0,0 1 0,0-1 0,0 0 0,0 0 0,0 0 0,0 0 0,0 1 0,0-1 0,0 0 0,0 0 0,1 0 0,-1 0 0,0 1 0,0-1 0,0 0 0,0 0 0,0 0 0,0 0 0,0 0 0,1 0 0,-1 1 0,0-1 0,0 0 0,0 0 0,0 0 0,1 0 0,-1 0 0,0 0 0,0 0 0,15 3 0,25-2 0,-31-1 0,23-1 0,-20 0 0,0 0 0,0 1 0,0 0 0,0 1 0,0 1 0,0 0 0,0 0 0,0 1 0,0 1 0,16 7 0,-26-10 0,-1 0 0,0 0 0,1 0 0,-1 0 0,1 0 0,-1 1 0,0-1 0,0 1 0,0-1 0,0 1 0,0-1 0,0 1 0,0-1 0,-1 1 0,1 0 0,0 0 0,-1-1 0,1 1 0,-1 0 0,0 0 0,0 0 0,0-1 0,0 1 0,0 0 0,0 0 0,0 0 0,0-1 0,-1 1 0,1 0 0,-1 0 0,1 0 0,-1-1 0,0 1 0,0 0 0,1-1 0,-1 1 0,-3 2 0,-1 4 0,-1 1 0,0-1 0,-1 0 0,0-1 0,-8 8 0,-43 32 0,54-44 0,-1 0 0,0 0 0,0-1 0,0 1 0,0-1 0,0 0 0,-1-1 0,1 1 0,-1-1 0,1 0 0,-6 0 0,10-1 1,0 0 0,1 0 0,-1 0 0,1 0 0,-1-1-1,1 1 1,0 0 0,-1 0 0,1-1 0,-1 1 0,1 0 0,-1-1 0,1 1 0,0 0 0,-1-1-1,1 1 1,0-1 0,-1 1 0,1 0 0,0-1 0,-1 1 0,1-1 0,0 1 0,0-1 0,0 1-1,0-1 1,-1 1 0,1-1 0,0 1 0,0-1 0,0 1 0,0-1 0,0 0 0,0 1 0,0-1-1,1 0 1,3-23-167,1 11-1161,1 0 0,1 0 0,0 1 0,14-20 0,5-6-3521,7-17-2562</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8.096"/>
    </inkml:context>
    <inkml:brush xml:id="br0">
      <inkml:brushProperty name="width" value="0.025" units="cm"/>
      <inkml:brushProperty name="height" value="0.025" units="cm"/>
    </inkml:brush>
  </inkml:definitions>
  <inkml:trace contextRef="#ctx0" brushRef="#br0">72 0 18738,'0'0'8883,"-3"11"-6508,-20 82-1153,11-49-835,1 1 1,2 1-1,-3 51 0,11-76-387,0 43 0,1-60 0,1 0 0,-1 0 0,1 0 0,0 0 0,0 0 0,0 0 0,0 0 0,1-1 0,-1 1 0,1 0 0,0-1 0,3 5 0,-4-8 0,-1 1 0,1 0 0,0 0 0,-1-1 0,1 1 0,0 0 0,0-1 0,-1 1 0,1-1 0,0 1 0,0-1 0,0 1 0,0-1 0,0 0 0,0 0 0,0 1 0,-1-1 0,1 0 0,0 0 0,0 0 0,0 0 0,0 0 0,0 0 0,0 0 0,0 0 0,0 0 0,0 0 0,2-1 0,-1-1 0,1 1 0,-1 0 0,0-1 0,0 0 0,1 0 0,-1 0 0,0 0 0,-1 0 0,1 0 0,2-3 0,3-6 0,0 0 0,-1-1 0,6-15 0,-5 5 0,1 0 0,-2 0 0,-1-1 0,2-29 0,-5 59 0,1 0 0,-1 0 0,1 0 0,0 0 0,1-1 0,0 1 0,0-1 0,0 0 0,1 0 0,-1 0 0,1-1 0,1 0 0,10 9 0,-10-11 0,0 1 0,0-1 0,1 0 0,-1-1 0,1 0 0,0 0 0,0 0 0,0-1 0,0 1 0,0-2 0,0 1 0,0-1 0,0 0 0,0-1 0,0 1 0,0-2 0,0 1 0,0-1 0,-1 0 0,1 0 0,0 0 0,6-5 0,-2 2 0,-1-1 0,0 0 0,-1 0 0,0-1 0,1 0 0,-2-1 0,1 0 0,-1 0 0,-1-1 0,0 0 0,0 0 0,10-19 0,-10 7 0,-7 21 0,0 0 0,0 0 0,-1 0 0,1-1 0,0 1 0,0 0 0,0 0 0,0 0 0,0 0 0,0-1 0,-1 1 0,1 0 0,0 0 0,0 0 0,0 0 0,0 0 0,-1 0 0,1-1 0,0 1 0,0 0 0,0 0 0,-1 0 0,1 0 0,0 0 0,0 0 0,0 0 0,-1 0 0,1 0 0,0 0 0,0 0 0,0 0 0,-1 0 0,1 0 0,0 0 0,0 0 0,0 0 0,-1 0 0,1 0 0,0 0 0,0 1 0,0-1 0,-1 0 0,1 0 0,0 0 0,-3 2 0,-1 0 0,1 0 0,0 0 0,0 1 0,1-1 0,-1 1 0,0 0 0,-3 4 0,2 0 0,-1-1 0,1 1 0,0 0 0,0 1 0,1-1 0,0 1 0,0-1 0,1 1 0,0 0 0,0 0 0,1 0 0,-1 14 0,2-21 0,0 0 0,0 0 0,1 0 0,-1 0 0,0 0 0,1 0 0,-1 0 0,1-1 0,-1 1 0,1 0 0,-1 0 0,1 0 0,0-1 0,-1 1 0,1 0 0,0-1 0,0 1 0,-1 0 0,1-1 0,0 1 0,0-1 0,0 0 0,0 1 0,0-1 0,0 1 0,0-1 0,-1 0 0,1 0 0,0 0 0,0 0 0,0 1 0,0-1 0,0 0 0,0-1 0,0 1 0,0 0 0,0 0 0,0 0 0,0-1 0,2 0 0,1 1 0,0-1 0,0 0 0,0 0 0,0-1 0,-1 1 0,1-1 0,0 0 0,6-4 0,1-5 0,-1 0 0,0-1 0,-1 0 0,0-1 0,9-19 0,17-23 0,-40 68 0,1-1 0,0 1 0,0 1 0,1-1 0,1 0 0,-1 23 0,3-30 10,1 0 0,1 0 0,-1 0 0,1 0 1,0 0-1,1 0 0,-1 0 0,1 0 0,0-1 0,0 0 0,6 8 0,-7-11-32,0 0-1,-1 1 1,1-1-1,0 0 1,0 1 0,0-1-1,0 0 1,1-1-1,-1 1 1,1 0-1,-1-1 1,1 1-1,-1-1 1,1 0-1,0 0 1,-1 0-1,1 0 1,0 0-1,0 0 1,0-1-1,0 0 1,0 1-1,0-1 1,0 0-1,0-1 1,3 1-1,-6-1-305,1 1 0,0-1 0,0 0 0,-1 1 0,1-1 0,0 0 1,-1 1-1,1-1 0,0 0 0,-1 0 0,0 0 0,1 0 0,-1 1 0,1-1 0,-1 0 0,0 0 0,1 0 0,-1 0 0,0 0 0,0 0 0,0 0 0,0 0 0,0-2 0,0 2-38,1-20-7150</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6.178"/>
    </inkml:context>
    <inkml:brush xml:id="br0">
      <inkml:brushProperty name="width" value="0.025" units="cm"/>
      <inkml:brushProperty name="height" value="0.025" units="cm"/>
    </inkml:brush>
  </inkml:definitions>
  <inkml:trace contextRef="#ctx0" brushRef="#br0">109 288 11082,'4'-10'9284,"20"-66"-1230,-22 67-7571,-1 1 0,0-1 0,0 1 0,0-1 0,-1 1 0,-1-1 0,1 0 0,-4-14 0,4 21-483,-1 1 0,1 0 0,-1 0 0,1-1 0,-1 1 0,0 0 0,1 0 0,-1 0 0,0 0 0,0 0 0,0 0 0,0 0 0,0 0 0,0 0 0,0 1 0,0-1 0,0 0 0,0 0 0,0 1 0,0-1 0,0 1 0,-1-1 0,1 1 0,0 0 0,0-1 0,-1 1 0,1 0 0,0 0 0,-1 0 0,1 0 0,0 0 0,-3 0 0,1 1 0,1-1 0,-1 1 0,0 0 0,1 0 0,-1 0 0,0 0 0,1 0 0,-1 0 0,1 1 0,0-1 0,0 1 0,-1 0 0,1 0 0,-3 3 0,-3 6 0,1 0 0,0 0 0,1 1 0,0 0 0,1 0 0,0 1 0,0-1 0,2 1 0,0 0 0,0 0 0,1 0 0,1 0 0,0 16 0,1-28 0,0 1 0,0 0 0,0 0 0,0 0 0,0-1 0,1 1 0,-1 0 0,1-1 0,-1 1 0,1 0 0,0-1 0,-1 1 0,1 0 0,0-1 0,0 0 0,0 1 0,1-1 0,-1 1 0,0-1 0,0 0 0,1 0 0,-1 0 0,1 0 0,-1 0 0,1 0 0,-1 0 0,1 0 0,-1-1 0,1 1 0,0 0 0,-1-1 0,1 0 0,0 1 0,0-1 0,-1 0 0,1 0 0,0 0 0,0 0 0,0 0 0,1-1 0,4 1 0,0-1 0,-1 0 0,1-1 0,-1 1 0,1-1 0,-1 0 0,0-1 0,0 0 0,11-7 0,-1-2 0,0-1 0,-1-1 0,-1 0 0,0-1 0,-1 0 0,0-1 0,14-26 0,-6 4 0,-1-1 0,20-57 0,-55 134 0,-30 91 0,41-112 0,0 0 0,1 0 0,1 0 0,0 1 0,2 32 0,0-47-36,1 0 1,-1-1-1,1 1 1,0 0-1,0-1 1,0 1-1,0-1 1,0 1-1,1-1 1,-1 0-1,1 1 0,-1-1 1,1 0-1,0 0 1,0 0-1,0 0 1,0-1-1,0 1 1,1 0-1,-1-1 1,0 1-1,1-1 0,-1 0 1,1 0-1,-1 0 1,1 0-1,0 0 1,-1-1-1,6 1 1,-4 0-194,1-1 0,0 1 0,0-1 0,-1 0 0,1 0 0,0-1 0,0 0 0,-1 1 0,1-2 0,0 1 0,-1 0 0,1-1 0,-1 0 0,0 0 0,0 0 0,8-6 0,14-19-6674,-3-6-2119</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8.455"/>
    </inkml:context>
    <inkml:brush xml:id="br0">
      <inkml:brushProperty name="width" value="0.025" units="cm"/>
      <inkml:brushProperty name="height" value="0.025" units="cm"/>
    </inkml:brush>
  </inkml:definitions>
  <inkml:trace contextRef="#ctx0" brushRef="#br0">0 1 19346,'0'0'13421,"48"7"-13421,-22 4-4452,-3 1-4036</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8.811"/>
    </inkml:context>
    <inkml:brush xml:id="br0">
      <inkml:brushProperty name="width" value="0.025" units="cm"/>
      <inkml:brushProperty name="height" value="0.025" units="cm"/>
    </inkml:brush>
  </inkml:definitions>
  <inkml:trace contextRef="#ctx0" brushRef="#br0">126 0 16303,'0'0'12385,"-6"11"-11189,3-5-1093,-2 0 36,1 1 0,0 0-1,1 0 1,0 0 0,0 0-1,0 1 1,1-1 0,0 1-1,0-1 1,0 14-1,4 8 6,0-1 0,13 51-1,-8-51-121,-2 0 0,3 53 0,-9-65 32,0 0 0,0 0 0,-2 0 1,0-1-1,-1 1 0,0-1 0,-1 0 0,-1 0 0,0 0 0,-1-1 1,-1 0-1,0 0 0,-14 16 0,21-29-54,1 1 0,-1-1 0,0 0 0,1 0 0,-1 0 0,0 0 0,0 0 0,0-1 0,0 1 0,0 0 0,0 0 0,0-1 0,0 1 0,0 0 0,0-1 0,-1 1 0,1-1 0,0 0 0,0 1 0,-2-1 0,2 0 0,0 0 0,1-1 0,-1 1 0,0 0 0,0-1 0,1 1 0,-1-1 0,0 1 0,1-1 0,-1 0 0,1 1 0,-1-1 0,1 0 0,-1 1 0,1-1 0,-1 0 0,1 1 0,0-1 0,0 0 0,-1 0 0,1 0 0,0-1 0,-7-57 0,6 53 0,0-26 7,0-1 0,3 0 0,0 1 0,2-1-1,10-34 1,-11 55-18,0 1-1,1-1 1,1 1-1,0 0 1,0 1-1,1-1 1,0 1-1,1 0 1,0 0-1,1 1 1,0 0-1,0 1 1,1-1-1,0 2 1,1-1 0,0 1-1,13-7 1,-10 7-649,1 0-1972,0-1-3536,5-1-7141</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9.334"/>
    </inkml:context>
    <inkml:brush xml:id="br0">
      <inkml:brushProperty name="width" value="0.025" units="cm"/>
      <inkml:brushProperty name="height" value="0.025" units="cm"/>
    </inkml:brush>
  </inkml:definitions>
  <inkml:trace contextRef="#ctx0" brushRef="#br0">3 1 12139,'0'0'19646,"-1"10"-18819,1-6-812,-1 0 0,1 1 0,0-1 0,0 0 0,0 0 0,0 0-1,1 1 1,0-1 0,0 0 0,0 0 0,0 0 0,4 6 0,-4-8-17,1 1 0,0-1 1,0 0-1,0 1 0,1-1 1,-1 0-1,0-1 0,1 1 1,-1 0-1,1-1 0,0 1 1,-1-1-1,1 0 0,0 0 0,0 0 1,0 0-1,0 0 0,0-1 1,0 1-1,0-1 0,0 0 1,6 0-1,7-1 2,0-1 0,0 0 0,0-1 0,0-1 0,-1 0 0,24-11 0,-24 9 0,-1 0 0,1 2 0,1 0 0,-1 0 0,0 1 0,28-1 0,-42 4 0,1 1 0,-1-1 0,0 0 0,0 0 0,1 0 0,-1 1 0,0-1 0,0 1 0,0-1 0,0 1 0,0-1 0,1 1 0,-1 0 0,0 0 0,0-1 0,0 1 0,-1 0 0,1 0 0,0 0 0,0 0 0,0 0 0,-1 0 0,1 0 0,0 0 0,-1 0 0,1 0 0,-1 1 0,0-1 0,1 0 0,-1 2 0,4 45 0,-1-13 0,-3-35 0,1 1 0,-1-1 0,0 1 0,1 0 0,-1-1 0,1 1 0,-1-1 0,1 1 0,-1-1 0,1 1 0,0-1 0,-1 0 0,1 1 0,-1-1 0,1 0 0,0 1 0,-1-1 0,1 0 0,0 0 0,0 0 0,-1 1 0,1-1 0,0 0 0,-1 0 0,1 0 0,0 0 0,0 0 0,-1 0 0,1-1 0,0 1 0,-1 0 0,1 0 0,0 0 0,-1-1 0,1 1 0,0 0 0,-1-1 0,1 1 0,0-1 0,-1 1 0,1 0 0,-1-1 0,1 0 0,-1 1 0,1-2 0,30-23 0,-29 24 0,21-24 0,28-24 0,-48 46 0,0 1 0,0-1 0,1 1 0,-1 0 0,1 0 0,0 0 0,-1 0 0,1 1 0,0-1 0,0 1 0,0 0 0,0 0 0,5 0 0,-8 2 0,0-1 0,0 0 0,0 0 0,0 1 0,0-1 0,0 1 0,0-1 0,0 1 0,0 0 0,0-1 0,0 1 0,0 0 0,0-1 0,-1 1 0,1 0 0,0 0 0,0 0 0,-1 0 0,1 0 0,-1 0 0,1 0 0,-1 0 0,1 0 0,-1 0 0,1 0 0,-1 0 0,0 0 0,0 0 0,0 1 0,0-1 0,0 0 0,0 1 0,1 47 0,-2-37 0,0 33-593,-2-38-436,-2-27-744,-2-10-4201,-4-10-2626</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9.695"/>
    </inkml:context>
    <inkml:brush xml:id="br0">
      <inkml:brushProperty name="width" value="0.025" units="cm"/>
      <inkml:brushProperty name="height" value="0.025" units="cm"/>
    </inkml:brush>
  </inkml:definitions>
  <inkml:trace contextRef="#ctx0" brushRef="#br0">1 17 6246,'0'0'24695,"56"-16"-35041</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0.055"/>
    </inkml:context>
    <inkml:brush xml:id="br0">
      <inkml:brushProperty name="width" value="0.025" units="cm"/>
      <inkml:brushProperty name="height" value="0.025" units="cm"/>
    </inkml:brush>
  </inkml:definitions>
  <inkml:trace contextRef="#ctx0" brushRef="#br0">4 1 14061,'0'0'15839,"2"9"-14728,12 96 643,-13-77-1775,2-1 0,1 0 0,1 0 0,1-1 0,2 0 0,19 48 0,-23-65-5821,-9-15 1914,-17-26-892,3 6 544,-12-17-3198</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0.413"/>
    </inkml:context>
    <inkml:brush xml:id="br0">
      <inkml:brushProperty name="width" value="0.025" units="cm"/>
      <inkml:brushProperty name="height" value="0.025" units="cm"/>
    </inkml:brush>
  </inkml:definitions>
  <inkml:trace contextRef="#ctx0" brushRef="#br0">0 70 11787,'0'0'17264,"51"-29"-15854,-12 25-289,8-1-448,4 0-385,-3-2-192,2 2-64,-10 0-993,-9 1-1730,-11 0-2017,-16 3-1634</inkml:trace>
  <inkml:trace contextRef="#ctx0" brushRef="#br0" timeOffset="1">27 223 12204,'0'0'18641,"79"-18"-17199,-42 0-1058,2-2-288,0 2-352,-2 6-1474,-3 3-1825,-4 5-2275,-7 2-2113</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0.816"/>
    </inkml:context>
    <inkml:brush xml:id="br0">
      <inkml:brushProperty name="width" value="0.025" units="cm"/>
      <inkml:brushProperty name="height" value="0.025" units="cm"/>
    </inkml:brush>
  </inkml:definitions>
  <inkml:trace contextRef="#ctx0" brushRef="#br0">6 42 15535,'0'0'3288,"0"10"342,-2 3-2890,0-4 192,1 0 0,0-1 0,1 1-1,1 15 1,-1-22-829,0-1 0,1 1 0,-1 0 0,0 0 0,1 0 0,-1-1 0,1 1 0,0 0 0,0-1-1,0 1 1,-1-1 0,1 1 0,1-1 0,-1 1 0,0-1 0,0 0 0,0 1 0,1-1 0,-1 0 0,1 0 0,-1 0-1,1 0 1,-1 0 0,1 0 0,0 0 0,-1-1 0,1 1 0,0-1 0,-1 1 0,4 0 0,3-1-57,-1 1 0,0-1 0,1-1 0,-1 1 0,0-1 0,1 0 0,-1-1 0,0 0 0,0 0 0,0 0 0,0-1 0,0 0 1,9-6-1,3-4 164,-1 0 1,-1-1 0,17-18-1,23-19 27,-56 50-237,-1 1 0,0-1 0,1 1 0,-1 0 0,1-1 0,-1 1 0,1-1 0,0 1 0,-1 0 0,1-1 0,-1 1 0,1 0 0,-1 0 0,1-1 0,0 1 0,-1 0 0,1 0 0,0 0 0,-1 0 0,1 0 0,0 0 0,-1 0 0,1 0 0,0 0 0,-1 0 0,1 0 0,0 1 0,-1-1 0,1 0 0,-1 0 0,1 1 0,0-1 0,-1 0 0,1 1 0,-1-1 0,1 0 0,-1 1 0,1-1 0,-1 1 0,1-1 0,-1 1 0,0-1 0,1 1 0,-1-1 0,0 1 0,1-1 0,-1 1 0,0 0 0,0-1 0,1 2 0,9 46 0,-10-43 0,1 0 0,0 0 0,0 0 0,0 0 0,0 0 0,4 9 0,-3-13 0,-1 1 0,1-1 0,-1 0 0,1 0 0,-1 0 0,1 0 0,0 0 0,0 0 0,-1 0 0,1 0 0,0-1 0,0 1 0,0-1 0,0 1 0,0-1 0,0 0 0,0 0 0,0 1 0,0-2 0,-1 1 0,1 0 0,0 0 0,0-1 0,0 1 0,0-1 0,0 1 0,0-1 0,0 0 0,-1 0 0,3-1 0,6-3 0,0-1 0,0 0 0,15-13 0,-22 17 0,20-18 0,28-22 0,-47 40 0,-1-1 0,1 1 0,0 0 0,0 0 0,0 0 0,0 1 0,0-1 0,0 1 0,0 0 0,1 0 0,4 0 0,-9 2 0,1 0 0,0 1 0,-1-1 0,1 1 0,-1-1 0,0 1 0,1 0 0,-1-1 0,0 1 0,0-1 0,0 1 0,0 0 0,0-1 0,-1 3 0,1-1 0,-20 81-4789,18-93-6661</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1.159"/>
    </inkml:context>
    <inkml:brush xml:id="br0">
      <inkml:brushProperty name="width" value="0.025" units="cm"/>
      <inkml:brushProperty name="height" value="0.025" units="cm"/>
    </inkml:brush>
  </inkml:definitions>
  <inkml:trace contextRef="#ctx0" brushRef="#br0">0 0 22133,'0'0'10218,"49"3"-10411,-14 5-1985,1 3-3491,-2 3-2435</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1.683"/>
    </inkml:context>
    <inkml:brush xml:id="br0">
      <inkml:brushProperty name="width" value="0.025" units="cm"/>
      <inkml:brushProperty name="height" value="0.025" units="cm"/>
    </inkml:brush>
  </inkml:definitions>
  <inkml:trace contextRef="#ctx0" brushRef="#br0">130 157 18898,'0'0'7735,"-9"2"-5610,-1 1-1836,1 1 0,-1 0 0,1 0 0,0 1 0,1 1 0,-1-1 0,-9 10 0,15-13-229,0 0 0,0 0 0,0 1 0,0-1 0,1 1 0,0 0 1,-1 0-1,1 0 0,0 0 0,0 0 0,0 1 0,1-1 0,-1 0 0,1 1 0,0-1 0,0 1 0,0-1 0,0 1 0,1 0 0,-1 0 0,1-1 0,0 1 0,0 0 0,1-1 0,-1 1 0,1 0 0,0 3 0,0-5-59,1-1-1,-1 0 1,0 0 0,0 0 0,0 0-1,1 0 1,-1 0 0,1 0 0,-1 0-1,1 0 1,-1 0 0,1-1 0,-1 1-1,1-1 1,-1 1 0,1-1 0,0 0-1,-1 1 1,1-1 0,0 0 0,-1 0-1,1 0 1,0-1 0,-1 1 0,1 0-1,1-1 1,47-11-5,-35 3 4,0 0 0,-1-2 0,0 1 0,0-2 0,-1 1 0,13-17 0,-8 10 0,39-31 0,-57 48 0,1 1 0,-1 0 0,1-1 0,-1 1 0,1 0 0,-1-1 0,1 1 0,-1 0 0,1 0 0,0-1 0,-1 1 0,1 0 0,-1 0 0,1 0 0,-1 0 0,1 0 0,0 0 0,-1 0 0,1 0 0,0 0 0,-1 0 0,1 0 0,-1 0 0,1 1 0,-1-1 0,1 0 0,0 0 0,-1 1 0,1-1 0,-1 0 0,1 1 0,-1-1 0,1 0 0,-1 1 0,0-1 0,1 1 0,-1-1 0,1 1 0,-1-1 0,0 1 0,1-1 0,-1 1 0,0-1 0,0 1 0,0-1 0,1 1 0,-1-1 0,0 1 0,0 0 0,0-1 0,0 1 0,0-1 0,0 1 0,0 0 0,0-1 0,0 2 0,3 49 0,-3-29 0,0-20 2,1 0 0,-1 0 0,0 0 0,0 0 0,1 0 0,-1 0 0,1-1 0,0 1 0,-1 0 0,1 0 0,0-1 0,0 1 0,0 0 0,0-1 0,1 1 1,-1-1-1,0 1 0,1-1 0,-1 0 0,1 0 0,-1 1 0,1-1 0,1 1 0,0-2 1,-1 1 0,1-1 0,-1 0 0,1 1 0,-1-1 0,0-1 0,1 1 0,-1 0 0,1 0 0,-1-1 0,1 0 0,-1 1 0,0-1 0,0 0 0,4-2 0,7-4-100,-1 0 0,0-1-1,0-1 1,17-16-1,-14 12-1211,-10 9 59,-1 1 1,0 0-1,0-1 0,0 0 0,0 0 0,-1 0 1,1-1-1,-1 1 0,0-1 0,-1 0 0,1 0 0,-1 1 1,0-2-1,2-6 0,-2 6 1133,-1 0 0,1 0 0,0 0-1,0 0 1,0 0 0,5-6 0,-4 7 461,0 0 0,1 1 0,-1-1 0,1 1 0,0 0 0,0 0 0,1 0 0,-1 0 0,10-5 0,-5 5 278,0 0 0,0 0 0,1 1 0,-1 0 0,1 0 0,0 1 0,-1 0 0,1 1 0,20 0 0,-29 1-465,1 0 0,-1 0 0,1 0-1,-1 1 1,1-1 0,-1 0 0,1 1-1,-1-1 1,0 1 0,1-1 0,-1 1-1,0 0 1,1 0 0,-1-1 0,0 1-1,0 0 1,0 0 0,0 0 0,0 0-1,0 1 1,0-1 0,0 0 0,0 0-1,0 0 1,-1 1 0,1-1 0,0 1-1,-1-1 1,1 0 0,-1 1 0,0-1-1,1 1 1,-1-1 0,0 1 0,0-1-1,0 1 1,0-1 0,0 1 0,0-1-1,0 1 1,-1-1 0,1 0 0,0 1-1,-2 2 1,0 5 578,0 0-1,-1 0 1,0 0 0,-1 0-1,-8 14 1,1-6-611,-18 31-72,27-46-53,1 0-1,0 0 0,0 0 0,0 0 0,1 1 1,-1-1-1,0 0 0,1 1 0,0-1 0,-1 0 1,1 1-1,0-1 0,0 0 0,0 1 0,1-1 1,-1 0-1,2 5 0,1-5 2,0-1 0,0 1 0,0-1 0,0 0 0,1 0 0,-1 0 0,0 0 0,1-1 0,-1 1 0,1-1 0,-1 0 0,1 0 0,-1 0 0,1 0 0,4-2 0,2 2 0,4 0-581,-1-1 1,1-1-1,0 0 1,13-5-1,-21 6 153,-1-1-1,0 1 1,1-1 0,-1-1-1,0 1 1,0-1-1,-1 1 1,1-2 0,-1 1-1,1 0 1,-1-1-1,7-7 1,-7-1-6309,-3 1-2813</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2.042"/>
    </inkml:context>
    <inkml:brush xml:id="br0">
      <inkml:brushProperty name="width" value="0.025" units="cm"/>
      <inkml:brushProperty name="height" value="0.025" units="cm"/>
    </inkml:brush>
  </inkml:definitions>
  <inkml:trace contextRef="#ctx0" brushRef="#br0">48 74 13325,'0'0'8680,"-48"0"-4260,56-4-3011,12-4-704,6 2-449,10-2-224,2-3-320,3-6-3139,0-3-6022</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6.566"/>
    </inkml:context>
    <inkml:brush xml:id="br0">
      <inkml:brushProperty name="width" value="0.025" units="cm"/>
      <inkml:brushProperty name="height" value="0.025" units="cm"/>
    </inkml:brush>
  </inkml:definitions>
  <inkml:trace contextRef="#ctx0" brushRef="#br0">33 61 9833,'0'0'6946,"-5"11"-2697,-2-1-3176,5-7-746,-1 1 0,1-1 0,0 1 0,0-1 1,0 1-1,1 0 0,-1 0 0,1 0 0,0 0 0,0 0 1,1 0-1,-1 0 0,0 6 0,1-9-221,1 0 0,-1 0 1,0-1-1,0 1 0,0 0 0,1 0 0,-1 0 0,0 0 0,1-1 0,-1 1 0,1 0 1,-1 0-1,1-1 0,-1 1 0,1 0 0,-1-1 0,1 1 0,0 0 0,-1-1 0,1 1 1,0-1-1,-1 1 0,1-1 0,0 0 0,0 1 0,1-1 0,31 7 1534,33-12-155,-55 2-1470,0 0 0,1-1 0,-1 0 0,-1 0 0,1-1 0,-1-1 0,19-12 0,-25 15-16,1-1 0,-1 1-1,0-1 1,0 1 0,0-1 0,0 0 0,-1 0-1,0-1 1,1 1 0,-2-1 0,1 0 0,0 1-1,-1-1 1,0 0 0,0-1 0,-1 1 0,1 0-1,-1 0 1,0-7 0,-1 11 1,0 1 0,0-1 0,-1 0 0,1 0 0,0 0 0,-1 0 0,1 0 0,-1 0 0,1 0 0,-1 0 0,0 1 0,1-1 0,-1 0 0,0 0 0,1 1 0,-1-1 0,0 0 0,0 1 0,0-1 0,0 1 0,1-1 0,-1 1 0,0 0 0,0-1 0,0 1 0,0 0 0,0 0 0,0-1 0,0 1 0,0 0 0,0 0 0,0 0 0,0 0 0,0 0 0,-2 1 0,-41 6 0,32-1 0,0 0 0,0 0 0,0 1 0,1 1 0,0 0 0,1 1 0,0-1 0,0 2 0,1 0 0,0 0 0,0 0 0,2 1 0,-1 1 0,1-1 0,1 1 0,0 0 0,1 1 0,0-1 0,-6 26 0,11-35 0,-1 0 0,1 0 0,0 0 0,1 0 0,-1 0 0,0 0 0,1 0 0,0 0 0,0 0 0,-1 0 0,2 0 0,-1 0 0,0-1 0,1 1 0,-1 0 0,1-1 0,0 1 0,0-1 0,0 0 0,0 1 0,0-1 0,0 0 0,1 0 0,-1-1 0,1 1 0,-1 0 0,1-1 0,0 0 0,-1 1 0,1-1 0,0 0 0,0 0 0,0-1 0,5 2 0,11 2 0,1-1 0,-1-1 0,1 0 0,21-2 0,-35 0 0,13-1-333,0 0 0,0-1-1,0-1 1,24-6 0,34-20-7541,-13-4-13944</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2.582"/>
    </inkml:context>
    <inkml:brush xml:id="br0">
      <inkml:brushProperty name="width" value="0.025" units="cm"/>
      <inkml:brushProperty name="height" value="0.025" units="cm"/>
    </inkml:brush>
  </inkml:definitions>
  <inkml:trace contextRef="#ctx0" brushRef="#br0">22 45 18257,'0'0'11483,"-3"12"-10992,-2 2-427,2 0-1,-1 1 1,2 0-1,0-1 1,1 1-1,0 0 1,1 0-1,3 22 0,-3-35-48,1-1 0,-1 1 0,1-1 0,0 1 0,-1-1 0,1 1 0,0-1 0,0 0 0,0 1 0,0-1 0,0 0-1,1 0 1,-1 0 0,0 0 0,0 0 0,1 0 0,-1 0 0,0 0 0,1 0 0,-1-1 0,1 1 0,1 0-1,1 0 54,0-1-1,-1 1 0,1-1 0,0 0 0,0 0 0,0 0 0,-1-1 1,1 1-1,5-2 0,1-1 91,1 0 1,-1-1-1,1-1 0,-1 1 1,14-10-1,2-6-158,0-2 0,-1 0 0,23-28 0,-17 18 0,-30 30 0,0 1 0,-1 0 0,1 1 0,0-1 0,0 0 0,0 0 0,0 0 0,0 0 0,0 1 0,0-1 0,0 0 0,0 1 0,0-1 0,0 1 0,1-1 0,-1 1 0,0 0 0,0-1 0,0 1 0,1 0 0,-1 0 0,0 0 0,0 0 0,1 0 0,-1 0 0,0 0 0,0 0 0,1 1 0,-1-1 0,0 0 0,0 1 0,0-1 0,0 1 0,0-1 0,2 2 0,1 2 0,0 0 0,1 1 0,-2 0 0,1 0 0,-1 0 0,5 8 0,-6-9 0,0 1 0,1-1 0,0 0 0,-1 0 0,2 0 0,-1 0 0,0 0 0,1-1 0,6 5 0,-5-6-272,0 0 1,0-1-1,1 1 1,-1-1-1,0-1 1,1 1-1,-1-1 1,1 0-1,-1 0 0,1 0 1,-1-1-1,1 0 1,-1 0-1,1 0 1,-1-1-1,0 0 0,0 0 1,0 0-1,0-1 1,8-4-1,9-8-2856,0 0 0,38-35 0,-47 38 2018,19-17-6011</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2.923"/>
    </inkml:context>
    <inkml:brush xml:id="br0">
      <inkml:brushProperty name="width" value="0.025" units="cm"/>
      <inkml:brushProperty name="height" value="0.025" units="cm"/>
    </inkml:brush>
  </inkml:definitions>
  <inkml:trace contextRef="#ctx0" brushRef="#br0">181 254 3203,'0'0'13602,"-9"0"-9363,1 0-3826,1 1 1,0 0-1,0 0 0,-1 1 1,1 0-1,0 0 0,0 1 1,1 0-1,-1 0 0,1 0 1,-1 1-1,1 0 0,0 1 1,0-1-1,1 1 0,-1 0 1,1 0-1,0 1 0,1-1 1,-7 11-1,7-12-212,1 0 0,0 1 0,-1 0 0,2 0 1,-1 0-1,0 0 0,1 0 0,0 0 0,0 1 0,1-1 0,-1 1 0,1 0 0,1-1 0,-1 8 0,1-12-200,0 0 0,0 0 0,0 0 0,1-1 0,-1 1 0,0 0 0,1 0 0,-1 0 0,0-1 0,1 1 0,-1 0 0,1 0 0,0-1 0,-1 1 0,1-1 0,-1 1 0,1 0 0,0-1 0,-1 1 0,1-1 0,0 1 0,0-1 0,0 0 0,-1 1 0,1-1 0,1 1 0,30 1 6,-22-4-9,0 1 1,0-1 0,0-1-1,14-6 1,-6 0 1,-1-1 0,0-1 0,-1-1 0,0-1 0,-1 0 0,0 0 0,-1-2 0,0 0 0,-2 0 0,0-2 0,0 1 0,-2-1 0,0-1 0,-1 0 0,0 0 0,-2-1 0,0 0 0,-1 0 0,-1-1 0,-1 0 0,-1 1 0,0-2 0,-1-21 0,-2 42 0,0-1 0,0 1 0,0 0 0,1 0 0,-1-1 0,0 1 0,0 0 0,0 0 0,0-1 0,0 1 0,0 0 0,0 0 0,0-1 0,0 1 0,0 0 0,1-1 0,-1 1 0,-1 0 0,1 0 0,0-1 0,0 1 0,0 0 0,0 0 0,0-1 0,0 1 0,0 0 0,0 0 0,0-1 0,0 1 0,-1 0 0,1 0 0,0-1 0,0 1 0,0 0 0,0 0 0,-1 0 0,1-1 0,0 1 0,0 0 0,-1 0 0,1 0 0,0 0 0,0-1 0,-1 1 0,1 0 0,0 0 0,0 0 0,-1 0 0,1 0 0,0 0 0,0 0 0,-1 0 0,1 0 0,0 0 0,-1 0 0,1 0 0,0 0 0,0 0 0,-1 0 0,-9 17 0,5-1 0,1 1 0,0 0 0,2-1 0,0 1 0,1 0 0,1 1 0,0-1 0,4 23 0,-3-29 0,1 0 0,1-1 0,-1 1 0,2-1 0,-1 0 0,2 0 0,-1 0 0,1 0 0,1-1 0,-1 0 0,2 0 0,-1 0 0,1-1 0,11 10 0,-11-12-222,0-1 1,0-1-1,1 1 1,-1-1-1,1-1 1,0 1-1,0-1 1,0-1-1,1 1 1,-1-2-1,0 1 0,1-1 1,0 0-1,-1-1 1,11 0-1,30 0-8661</inkml:trace>
</inkml:ink>
</file>

<file path=ppt/ink/ink2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3.452"/>
    </inkml:context>
    <inkml:brush xml:id="br0">
      <inkml:brushProperty name="width" value="0.025" units="cm"/>
      <inkml:brushProperty name="height" value="0.025" units="cm"/>
    </inkml:brush>
  </inkml:definitions>
  <inkml:trace contextRef="#ctx0" brushRef="#br0">224 4 8520,'0'0'18871,"-12"-1"-17451,7 0-1307,1 1-51,1-1 0,-1 1-1,0-1 1,0 1 0,0 0-1,0 0 1,0 1 0,1-1 0,-1 1-1,0 0 1,0 0 0,1 0-1,-1 0 1,0 1 0,1-1-1,0 1 1,-1 0 0,1 0 0,0 0-1,0 1 1,0-1 0,-3 4-1,-11 14 211,0 1-1,2 0 0,1 1 0,-14 28 0,23-40-189,0 0 1,1 0-1,0 0 0,1 1 0,0-1 0,1 1 0,0 0 0,1 0 0,0 0 1,1 0-1,0 0 0,2 19 0,-1-27-133,0 1-1,0-1 1,1 1 0,-1-1-1,0 0 1,1 0 0,0 0 0,0 0-1,0 0 1,0 0 0,1 0-1,-1 0 1,1-1 0,-1 0-1,1 1 1,5 2 0,-1-1-217,0 0 1,0-1-1,0 0 0,0-1 1,0 1-1,1-1 0,12 1 0,-5-1-386,0-1-1,0-1 0,1 0 0,-1-1 0,0 0 0,0-2 0,22-5 0,7-11-4678,-4-4-2029</inkml:trace>
</inkml:ink>
</file>

<file path=ppt/ink/ink2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4.675"/>
    </inkml:context>
    <inkml:brush xml:id="br0">
      <inkml:brushProperty name="width" value="0.025" units="cm"/>
      <inkml:brushProperty name="height" value="0.025" units="cm"/>
    </inkml:brush>
  </inkml:definitions>
  <inkml:trace contextRef="#ctx0" brushRef="#br0">93 233 16271,'0'0'3609,"-10"10"-630,-2 2-2067,1 1-1,-18 25 1,24-31-628,2 0-1,-1-1 1,1 1 0,0 0 0,0 1-1,1-1 1,-1 0 0,2 1 0,-1-1-1,0 16 1,2-23-259,0 0 0,0 1-1,0-1 1,0 0 0,0 1-1,0-1 1,0 0 0,0 0-1,0 1 1,1-1 0,-1 0-1,0 0 1,0 1 0,0-1-1,0 0 1,0 1 0,1-1-1,-1 0 1,0 0 0,0 0-1,0 1 1,1-1 0,-1 0-1,0 0 1,0 0 0,1 0-1,-1 1 1,0-1 0,0 0-1,1 0 1,-1 0 0,0 0-1,0 0 1,1 0 0,-1 0-1,0 0 1,1 0 0,-1 0-1,1 0 1,15-4 1016,13-14 246,-7-4-1149,-5 5-80,0-2 0,-1 1 0,0-2 0,14-25-1,-20 37 6,6-5 94,-15 13-154,-1-1-1,0 1 1,0 0-1,1-1 0,-1 1 1,0-1-1,0 1 1,1 0-1,-1-1 1,0 1-1,0-1 0,0 1 1,0 0-1,0-1 1,1 1-1,-1-1 1,0 1-1,0-1 0,0 1 1,0-1-1,0 1 1,-1-1-1,1 1 1,0-1-1,0 1 0,0 0 1,0-1-1,0 1 1,-1-1-1,1 1 0,0 0 1,0-1-1,-1 1 1,1-1-1,0 1 1,-1-1-1,-4 0-146,15 8 0,-2-6 159,-1 1 1,1-1-1,-1-1 1,1 1-1,-1-1 1,1-1-1,-1 1 1,1-1-1,-1-1 1,12-2 0,-10 1 3,1 1 1,0 1-1,0 0 1,-1 0-1,16 1 1,-23 1-20,-1-1 0,1 1 0,0 0 0,0 0 0,-1-1 0,1 1 0,0 0 0,-1 1 0,1-1 0,-1 0 0,0 0 0,1 1 0,-1-1 0,0 1 0,0-1 0,0 1 0,0-1 0,0 1 0,0 0 0,0-1 0,0 1 0,-1 0 0,1 0 0,-1 0 0,1 0 0,-1-1 0,0 1 0,0 4 0,1 63 0,-2-56 0,-4 22 0,4-32 0,2-21 0,0 16 0,4-31 0,-2 0 0,0 1 0,-3-1 0,-3-41 0,3 76 0,0-1 0,0 0 0,0 0 0,0 0 0,0 0 0,0 0 0,0 0 0,1 0 0,-1 0 0,0 0 0,1 0 0,-1 0 0,0 0 0,1 0 0,0 0 0,-1 0 0,1 0 0,-1 0 0,1 0 0,0-1 0,0 1 0,-1 0 0,1 0 0,0-1 0,0 1 0,0-1 0,0 1 0,0-1 0,0 1 0,0-1 0,0 1 0,0-1 0,0 0 0,0 1 0,0-1 0,0 0 0,0 0 0,2 0 0,38-1-1991,-31-2 361,-1 1 0,0-1 0,0 0 1,15-8-1,2-4-5909,40-30 1,-37 24 5353,-24 17-1087,1 0 3934,9-5 20166,-19 19-18429,-13 15 894,14-22-3045,1 0 1,-1 0 0,1 1 0,0-1 0,0 0 0,0 1 0,0 0 0,1-1 0,-1 1 0,1 0 0,0-1 0,-1 7 0,3-9-243,-1 0 0,1 0 0,0-1-1,-1 1 1,1 0 0,0 0 0,-1 0 0,1-1 0,0 1 0,0 0 0,0-1 0,0 1 0,0 0 0,-1-1-1,1 1 1,0-1 0,0 0 0,0 1 0,0-1 0,1 0 0,-1 0 0,0 1 0,0-1 0,0 0 0,0 0 0,0 0-1,0 0 1,1-1 0,42 1 73,-34 0-73,3-1-6,0-1 0,0 0 0,1 0 0,-1-2 0,16-5 0,-19 4 0,1 2 0,-1 0 0,1 0 0,0 1 0,0 0 0,0 1 0,0 0 0,19 1 0,-26 1-386,0-1 0,0 0 0,0-1 0,0 1 0,-1-1 0,1 1 0,0-1 0,0 0-1,0-1 1,-1 1 0,1-1 0,0 0 0,-1 1 0,6-6 0,46-40-10123,-31 25 6801,-1 1-3862</inkml:trace>
</inkml:ink>
</file>

<file path=ppt/ink/ink2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5.031"/>
    </inkml:context>
    <inkml:brush xml:id="br0">
      <inkml:brushProperty name="width" value="0.025" units="cm"/>
      <inkml:brushProperty name="height" value="0.025" units="cm"/>
    </inkml:brush>
  </inkml:definitions>
  <inkml:trace contextRef="#ctx0" brushRef="#br0">120 47 3587,'-13'3'13908,"-2"4"-6043,-14 16-2707,-7 15-6340,25-24 3321,9-12-2080,1 0-1,-1 0 1,1 0 0,-1 0-1,1 0 1,0 1-1,0-1 1,0 0 0,0 1-1,1-1 1,-1 1-1,1-1 1,-1 1 0,1-1-1,0 6 1,0-7-49,1 0 1,-1 0 0,1 0-1,0 1 1,0-1-1,0 0 1,-1 0-1,1 0 1,0-1-1,0 1 1,0 0 0,0 0-1,1 0 1,-1-1-1,0 1 1,0 0-1,0-1 1,0 0 0,1 1-1,-1-1 1,0 1-1,1-1 1,-1 0-1,0 0 1,1 0-1,-1 0 1,0 0 0,1 0-1,-1 0 1,2-1-1,4 0-8,0 0 0,0 0 0,-1-1 0,1 0 0,-1-1-1,1 0 1,-1 0 0,0 0 0,0 0 0,0-1 0,0 0 0,-1-1-1,1 1 1,-1-1 0,0 0 0,-1 0 0,9-11 0,4-8-5,0 0 1,23-49 0,-33 120 2,-6-36-94,1 1 1,0-1-1,1 1 1,0-1-1,1 0 0,6 12 1,-9-19-72,1-1 1,0 1 0,0-1 0,0 1-1,1-1 1,-1 0 0,1 1-1,0-1 1,0-1 0,0 1 0,0 0-1,0-1 1,0 0 0,1 1-1,-1-1 1,1-1 0,0 1 0,0 0-1,-1-1 1,9 2 0,13-2-6910</inkml:trace>
</inkml:ink>
</file>

<file path=ppt/ink/ink2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5.591"/>
    </inkml:context>
    <inkml:brush xml:id="br0">
      <inkml:brushProperty name="width" value="0.025" units="cm"/>
      <inkml:brushProperty name="height" value="0.025" units="cm"/>
    </inkml:brush>
  </inkml:definitions>
  <inkml:trace contextRef="#ctx0" brushRef="#br0">1 40 14350,'0'0'3902,"2"-8"-502,1-5-2713,2-6 3497,-2 40-1874,2 52-999,2-1 1,30 128-1,-37-197-1311,1 0 0,-1 0 0,1 0 0,0 0 0,0-1 0,1 1 0,-1 0 0,0 0 0,1-1 0,0 1 0,-1-1 0,1 1 0,0-1 0,0 0 0,1 0 0,-1 0 0,0 0 0,1 0 0,-1-1 0,1 1 0,0-1 0,-1 1 0,1-1 0,0 0 0,5 1 0,-4-1 0,0-1 0,0-1 0,0 1 0,0 0 0,0-1 0,0 0 0,0 0 0,0 0 0,-1 0 0,1-1 0,0 0 0,-1 1 0,1-1 0,-1-1 0,1 1 0,-1 0 0,0-1 0,5-5 0,3-3-69,0 0-1,-1-1 1,-1 0-1,0 0 1,-1-1 0,11-21-1,-16 26-72,1 1 0,-1-1 0,-1 0-1,1-1 1,-1 1 0,-1 0 0,0 0-1,0-1 1,0 1 0,-1-1 0,0 1-1,-1-1 1,-2-12 0,-5 12-5294,-5 12-4027,2 12 1311</inkml:trace>
</inkml:ink>
</file>

<file path=ppt/ink/ink2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6.106"/>
    </inkml:context>
    <inkml:brush xml:id="br0">
      <inkml:brushProperty name="width" value="0.025" units="cm"/>
      <inkml:brushProperty name="height" value="0.025" units="cm"/>
    </inkml:brush>
  </inkml:definitions>
  <inkml:trace contextRef="#ctx0" brushRef="#br0">0 232 11243,'0'0'15545,"11"2"-14157,96 8 838,-105-10-2213,0 0 0,-1 1 0,1 0 0,0-1 0,0 1 0,0 0 0,-1 0 0,1 0 0,0 0 0,-1 0 0,1 0 0,-1 1 0,1-1 0,-1 0 0,0 1 0,2 2 0,-2-3 3,0 0 0,0 0-1,0 1 1,0-1 0,0 0-1,0 0 1,1 0 0,-1 0-1,0 0 1,1 0 0,-1-1-1,0 1 1,1 0-1,-1-1 1,1 1 0,-1-1-1,1 1 1,-1-1 0,1 0-1,1 1 1,-2-2 0,0 1 0,0-1 0,-1 1 0,1 0 0,-1-1 0,1 0 0,0 1 0,-1-1 0,1 1 0,-1-1 0,1 0 0,-1 1 0,1-1 0,-1 0 0,0 1 0,1-1 0,-1 0 0,0 0 0,0 1 0,1-1 0,-1 0 0,0 0 0,0 1 0,0-1 0,0 0 0,0-1 0,1-28 337,-1 25-231,-1-9 24,0 1 0,-1 0-1,-1 0 1,0 0-1,-6-16 1,5 14-112,5 17-34,0 0 0,0 0 0,0 0 0,1 0 0,-1 0 0,1 0 0,-1-1 0,1 1 0,0 0 0,0-1 0,-1 0 0,1 1 0,0-1 0,0 0 0,1 0 0,-1 0 0,0 0 0,0 0 0,0-1 0,1 1 0,-1-1 0,0 1 0,1-1 0,-1 0 0,0 0 0,1 0 0,3-1 0,-1 1 0,0 0 0,0-1 0,0 1 0,0-1 0,0 0 0,0-1 0,0 1 0,-1-1 0,1 0 0,0 0 0,-1-1 0,7-4 0,-4 0 0,0-1 0,-1 0 0,0 0 0,0-1 0,9-18 0,19-26 0,-34 52 0,0 1 0,1 0 0,-1-1 0,0 1 0,1 0 0,-1 0 0,0 0 0,1-1 0,-1 1 0,0 0 0,1 0 0,-1 0 0,0 0 0,1 0 0,-1 0 0,1 0 0,-1 0 0,0 0 0,1 0 0,-1 0 0,1 0 0,-1 0 0,0 0 0,1 0 0,-1 0 0,1 0 0,-1 0 0,0 0 0,1 1 0,-1-1 0,0 0 0,1 0 0,-1 0 0,0 1 0,1-1 0,-1 0 0,0 1 0,0-1 0,1 0 0,-1 0 0,0 1 0,0-1 0,1 1 0,-1-1 0,0 0 0,0 1 0,0-1 0,0 0 0,0 1 0,0-1 0,0 1 0,1-1 0,-1 0 0,0 1 0,0-1 0,0 0 0,-1 1 0,1 0 0,6 28 0,-5-27 0,5 42 0,-5-24 0,2-1 0,1 1 0,0-1 0,1 0 0,12 30 0,-16-48 0,-1 0-1,1 0 1,-1 1 0,1-1-1,0 0 1,0 0 0,-1 0-1,1 0 1,0 0 0,0 0 0,0 0-1,0 0 1,0 0 0,0 0-1,1-1 1,-1 1 0,0 0-1,2 0 1,-2-1-7,-1 0-1,1 0 1,0 0-1,0 0 1,0 0 0,-1 0-1,1-1 1,0 1-1,0 0 1,-1 0 0,1-1-1,0 1 1,0 0-1,-1-1 1,1 1 0,0-1-1,-1 1 1,1-1-1,-1 1 1,1-1 0,0 1-1,0-2 1,1-1-168,1-1 1,-1 1-1,0-1 1,0 0-1,-1 0 0,1 0 1,-1 0-1,0 0 1,2-8-1,-2-3-2610,0-1 0,-1 1-1,-3-17 1,-5-19-4619</inkml:trace>
</inkml:ink>
</file>

<file path=ppt/ink/ink2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6.462"/>
    </inkml:context>
    <inkml:brush xml:id="br0">
      <inkml:brushProperty name="width" value="0.025" units="cm"/>
      <inkml:brushProperty name="height" value="0.025" units="cm"/>
    </inkml:brush>
  </inkml:definitions>
  <inkml:trace contextRef="#ctx0" brushRef="#br0">0 0 10858,'0'0'6534,"55"53"-6469,-19-43-1122,4-2-2018,4-2-2851</inkml:trace>
</inkml:ink>
</file>

<file path=ppt/ink/ink2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6.818"/>
    </inkml:context>
    <inkml:brush xml:id="br0">
      <inkml:brushProperty name="width" value="0.025" units="cm"/>
      <inkml:brushProperty name="height" value="0.025" units="cm"/>
    </inkml:brush>
  </inkml:definitions>
  <inkml:trace contextRef="#ctx0" brushRef="#br0">167 153 8488,'0'0'15022,"-11"5"-12918,-4 2-1302,0 1 1,0 0 0,1 2 0,-21 15 0,30-21-647,0 0 1,0 1-1,1-1 1,-1 1 0,1 0-1,0 0 1,0 0-1,1 1 1,-1-1 0,1 1-1,0 0 1,1 0 0,-1 0-1,1 0 1,1 0-1,-1 1 1,0 8 0,2-14-152,1 0 0,0 0 0,0-1 0,0 1 0,0 0 0,-1-1 0,1 1 0,0 0 0,0-1 0,0 1 0,0-1 0,0 0 0,0 1 0,1-1 0,-1 0 0,0 1 0,0-1 0,0 0 0,0 0 0,0 0 0,0 0 0,0 0 0,1 0 0,0-1 0,33-1 25,15-7-918,-39 6 479,-1 1 0,1 0 0,-1 1 0,1 0 0,0 0-1,-1 1 1,1 1 0,19 2 0,-28-2 429,-1-1 0,1 1 0,-1-1-1,1 1 1,-1-1 0,0 1 0,1 0 0,-1 0 0,0 0 0,1 0 0,-1 0 0,0 0-1,0 0 1,0 0 0,0 0 0,0 0 0,0 1 0,0-1 0,-1 0 0,1 1 0,0-1-1,-1 1 1,1-1 0,-1 1 0,1-1 0,-1 1 0,0-1 0,0 1 0,0-1 0,1 1-1,-2-1 1,1 1 0,0 0 0,0-1 0,0 1 0,-1-1 0,1 1 0,-1-1 0,1 1-1,-1-1 1,1 0 0,-1 1 0,-1 1 0,-2 5 410,0-1 0,-1 1 1,1-1-1,-1 0 0,-1-1 0,-7 9 0,7-9-182,-42 35 366,46-40-622,-1 1 1,1 0-1,-1-1 0,0 1 0,1-1 0,-1 0 0,0 0 0,0 0 1,0 0-1,0 0 0,0-1 0,0 1 0,0-1 0,0 0 0,0 0 1,0 0-1,-4-1 0,5 0-155,1 0-1,0 1 1,0-1 0,0 0 0,0 0 0,0 0-1,0 0 1,0-1 0,0 1 0,0 0 0,0 0-1,1 0 1,-1-1 0,0 1 0,1 0 0,-1-1-1,1 1 1,0-1 0,-1 1 0,1-1 0,0 1 0,0 0-1,0-1 1,0-2 0,1-41-7688,-1 40 6132,4-27-6508</inkml:trace>
  <inkml:trace contextRef="#ctx0" brushRef="#br0" timeOffset="1">314 233 8840,'12'-5'4869,"-9"4"-4621,18-7 1908,-1 0 0,0-1 0,0-1-1,18-13 1,-34 20-1858,1 1-1,-1-1 0,0 0 1,0-1-1,-1 1 1,1 0-1,-1-1 1,1 0-1,-1 0 1,0 0-1,0 0 0,-1-1 1,1 1-1,-1-1 1,0 1-1,-1-1 1,1 0-1,-1 0 1,0 0-1,0 0 0,0 0 1,0 0-1,-1 0 1,0 0-1,0 0 1,-2-10-1,1 12-297,0 1 0,0-1 0,-1 1 0,1-1 0,0 1 0,-1-1 0,0 1 0,0 0 0,1 0 0,-1 0 0,-1 0 0,1 0 0,0 0 0,0 1 0,-1-1 0,1 1 0,-1-1 0,1 1 0,-1 0 0,1 0 0,-1 0 0,0 0 0,0 1 0,1-1 0,-1 1 0,0 0 0,0-1 0,0 1 0,-4 1 0,1-1 0,1 0 0,-1 1 0,0 0 0,1 0 0,-1 0 0,1 0 0,-1 1 0,1 0 0,-1 0 0,1 1 0,0-1 0,0 1 0,-8 7 0,6-3 0,0 1 0,0 0 0,1 0 0,1 1 0,-1 0 0,1 0 0,1 0 0,-1 1 0,2-1 0,-1 1 0,1 0 0,1 0 0,0 0 0,0 1 0,0 14 0,2-20 0,0 1 0,0-1 0,0 0 0,1 0 0,0 0 0,0 0 0,0 0 0,1 0 0,-1 0 0,1 0 0,1 0 0,-1 0 0,0-1 0,1 1 0,0-1 0,0 0 0,1 0 0,-1 0 0,1 0 0,-1-1 0,1 1 0,1-1 0,-1 0 0,0 0 0,1 0 0,-1-1 0,1 0 0,0 1 0,0-2 0,0 1 0,8 1 0,-1 0-253,0-1-1,0-1 1,0 0-1,1 0 1,-1-2-1,0 1 1,0-2-1,0 1 1,20-6 0,-18 2-1224,0 0 0,0-1 0,0-1 0,17-11 0,36-27-16182</inkml:trace>
</inkml:ink>
</file>

<file path=ppt/ink/ink2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14.055"/>
    </inkml:context>
    <inkml:brush xml:id="br0">
      <inkml:brushProperty name="width" value="0.025" units="cm"/>
      <inkml:brushProperty name="height" value="0.025" units="cm"/>
    </inkml:brush>
  </inkml:definitions>
  <inkml:trace contextRef="#ctx0" brushRef="#br0">580 2 6406,'-14'0'1297,"5"0"-1092,-7-1 83,-1 0 0,1 2 0,0 0 0,-1 1 0,1 0 0,0 1 0,-24 9 0,21-3-59,2 0 0,-1 2-1,1 0 1,1 1 0,0 0 0,1 1-1,0 1 1,-13 17 0,9-8 1,1 1 1,2 1 0,0 1 0,-22 50-1,14-10-21,2 1 0,3 1-1,-18 128 1,22-94-114,4 1 0,6 1 0,3-1 0,16 129 0,-10-199-77,2-1-1,1 0 1,1 0 0,2-1-1,1 0 1,2 0 0,0-1-1,3-1 1,0 0 0,2-1-1,0-1 1,2-1 0,2-1 0,0-1-1,42 36 1,-8-12 58,3-3 0,87 51-1,-121-82-112,1-1 0,0-1 0,1-1 0,0-1 0,0-1-1,1-2 1,0-1 0,1-1 0,31 1 0,-49-6 25,1 0 1,-1-1-1,0-1 1,1 0 0,-1 0-1,0-1 1,0 0-1,-1-1 1,1 0-1,-1-1 1,15-9 0,-10 4 96,-1 0 1,0-1 0,-1-1 0,0-1 0,-1 1 0,18-26-1,-1-5 441,-3-2-1,-1-2 1,-3 0-1,18-52 1,-4-1 152,-5-2 0,-4-1-1,17-141 1,-28 99-349,-6-275-1,-12 373-294,-1-1 0,-3 1 1,-1 1-1,-3-1 0,-18-55 0,21 84 7,-1 1 0,0 0 0,-1 0 0,-1 1 0,0 0 0,-23-25 0,24 31-24,-1 1-1,0 0 0,0 0 1,-1 1-1,0 1 1,-1 0-1,0 0 1,0 1-1,0 1 0,-21-7 1,15 7-69,0 1 0,-1 1 0,1 0 1,-1 2-1,1 0 0,-1 1 0,0 0 1,0 2-1,-18 3 0,11 1-218,1 1 0,1 1-1,0 1 1,0 1 0,-40 24-1,0 9-1603,2 2 0,2 4 0,-71 73-1,130-120 1828,-98 94-6316</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7.297"/>
    </inkml:context>
    <inkml:brush xml:id="br0">
      <inkml:brushProperty name="width" value="0.025" units="cm"/>
      <inkml:brushProperty name="height" value="0.025" units="cm"/>
    </inkml:brush>
  </inkml:definitions>
  <inkml:trace contextRef="#ctx0" brushRef="#br0">0 79 19538,'0'0'8585,"53"-49"-8585,-26 35-2595,-3 5-3395,-3 3-5637</inkml:trace>
</inkml:ink>
</file>

<file path=ppt/ink/ink2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27.213"/>
    </inkml:context>
    <inkml:brush xml:id="br0">
      <inkml:brushProperty name="width" value="0.025" units="cm"/>
      <inkml:brushProperty name="height" value="0.025" units="cm"/>
    </inkml:brush>
  </inkml:definitions>
  <inkml:trace contextRef="#ctx0" brushRef="#br0">0 0 15054,'0'0'3801,"10"5"-3609,3 2-82,-1 0-1,0 2 0,-1-1 0,0 1 0,-1 1 1,0 0-1,0 1 0,-1 0 0,0 0 0,12 22 0,107 173 835,-60-93-399,112 144 0,-84-149 427,4-4 0,4-5 0,131 96 0,371 230 2614,-415-297-3287,-49-29 9,241 150-20,-333-222-210,1-2 1,1-2 0,1-2-1,1-3 1,108 22 0,-144-38 3,-1 0 1,1-1-1,-1-1 1,1 0-1,-1-2 1,0 0-1,1-1 1,-1 0-1,0-2 1,26-10-1,-11 1-20,-1-2 0,-1-1 0,-1-2 0,39-30 0,268-253 78,-23-31-97,-89 91-18,14 3-16,-166 173-24,115-81 0,-168 137-1693,-28 25 178,-13 8-1799,3-8-3776,4-11-3967</inkml:trace>
</inkml:ink>
</file>

<file path=ppt/ink/ink2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28.005"/>
    </inkml:context>
    <inkml:brush xml:id="br0">
      <inkml:brushProperty name="width" value="0.025" units="cm"/>
      <inkml:brushProperty name="height" value="0.025" units="cm"/>
    </inkml:brush>
  </inkml:definitions>
  <inkml:trace contextRef="#ctx0" brushRef="#br0">1 189 13293,'0'-1'362,"0"1"1,0-1 0,0 1 0,0-1 0,0 1-1,0-1 1,0 1 0,0-1 0,1 1-1,-1-1 1,0 1 0,0-1 0,1 1 0,-1 0-1,0-1 1,1 1 0,-1-1 0,0 1 0,1 0-1,-1-1 1,1 1 0,-1 0 0,0-1-1,1 1 1,-1 0 0,1 0 0,-1-1 0,1 1-1,0 0 1,5 14 3195,-1 42-4050,-4-45 1784,3 100 7,-4-60-1161,11 74-1,-10-121-100,0 0 0,0 1-1,0-1 1,0 0-1,0 0 1,1 0-1,0 0 1,0 0-1,0 0 1,5 7-1,-5-10 22,-1 0 0,0 0 0,0-1 0,1 1 0,-1 0 0,1 0 0,-1-1-1,0 1 1,1-1 0,-1 1 0,1-1 0,0 0 0,-1 0 0,1 1 0,-1-1 0,1 0 0,-1 0 0,1-1 0,-1 1 0,1 0-1,0 0 1,-1-1 0,1 1 0,-1-1 0,0 1 0,1-1 0,-1 0 0,1 0 0,-1 1 0,0-1 0,0 0 0,1 0 0,-1 0 0,1-2-1,15-11-9,-1 0 0,-1-2-1,0 1 1,-1-2 0,20-31-1,54-102-100,-76 128 50,23-40 3,-4-2 0,36-101 0,-66 160-2477,-7 5-4036,-6 4-2754</inkml:trace>
</inkml:ink>
</file>

<file path=ppt/ink/ink2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29.063"/>
    </inkml:context>
    <inkml:brush xml:id="br0">
      <inkml:brushProperty name="width" value="0.025" units="cm"/>
      <inkml:brushProperty name="height" value="0.025" units="cm"/>
    </inkml:brush>
  </inkml:definitions>
  <inkml:trace contextRef="#ctx0" brushRef="#br0">17 223 21492,'-3'9'3470,"1"-3"-2897,0 3 341,-1 0 0,1 1 0,0 0 0,0 13 0,2-21-835,-1 0-1,1 0 0,0 0 0,0 0 1,1-1-1,-1 1 0,0 0 1,1 0-1,-1 0 0,1-1 0,-1 1 1,1 0-1,0-1 0,0 1 1,-1 0-1,1-1 0,1 1 0,-1-1 1,0 1-1,0-1 0,0 0 1,1 0-1,-1 1 0,1-1 0,-1 0 1,1 0-1,-1 0 0,1-1 1,-1 1-1,1 0 0,0 0 0,0-1 1,2 1-1,5 0-78,-1-1 0,0-1 0,0 1 0,0-2 0,0 1 0,0-1 0,0 0 0,0 0 0,0-1 0,-1 0 0,1-1 0,-1 1 0,0-1 0,0-1 0,0 1 0,-1-1 0,0-1 0,0 1 0,8-9 0,1-2 0,-1 0 0,-1-1 0,0 0 0,-1-1 0,-1 0 0,12-27 0,-15 20 0,2-3 0,-8 27 0,-4 13 0,-6 40 0,1-9 0,1 1 0,1 71 0,4-113 0,1 0 0,0-1 0,0 1 0,0 0 0,0 0 0,0 0 0,0-1 0,1 1 0,-1 0 0,1 0 0,-1-1 0,1 1 0,0 0 0,-1-1 0,1 1 0,0 0 0,0-1 0,0 1 0,0-1 0,0 0 0,1 1 0,-1-1 0,0 0 0,1 0 0,-1 1 0,0-1 0,1 0 0,0 0 0,-1-1 0,1 1 0,-1 0 0,1-1 0,0 1 0,0-1 0,-1 1 0,1-1 0,0 0 0,0 1 0,0-1 0,-1 0 0,1 0 0,0-1 0,0 1 0,0 0 0,-1-1 0,4 0 0,3-1 0,-1-1 0,0 0 0,0 0 0,-1-1 0,1 1 0,-1-2 0,1 1 0,-1-1 0,0 1 0,5-7 0,-1-2 0,1 1 0,-2-2 0,0 1 0,0-1 0,-2-1 0,0 1 0,0-1 0,-1-1 0,-1 1 0,-1-1 0,0 0 0,-1 0 0,1-18 0,-31 82 0,21-35 0,0 0 0,1 0 0,1 0 0,0 1 0,1 0 0,0 0 0,1-1 0,-1 24 0,3-36 0,0-1 0,0 1 0,0-1 0,1 1 0,-1-1 0,0 1 0,0-1 0,0 1 0,0-1 0,1 1 0,-1-1 0,0 1 0,0-1 0,1 1 0,-1-1 0,0 1 0,1-1 0,-1 0 0,1 1 0,-1-1 0,0 0 0,1 1 0,-1-1 0,1 0 0,-1 1 0,1-1 0,-1 0 0,1 0 0,-1 0 0,1 1 0,0-1 0,24-2 0,19-16 0,18-37 0,-47 40 0,1 1 0,0 0 0,20-11 0,-30 21 0,0 1 0,0 0 0,1 0 0,-1 0 0,1 1 0,-1 0 0,1 1 0,0-1 0,0 1 0,0 0 0,0 1 0,-1 0 0,12 1 0,-16-1 0,0 1 0,0 0 0,-1-1 0,1 1 0,0 0 0,-1 0 0,1 0 0,0 0 0,-1 0 0,0 1 0,1-1 0,-1 0 0,0 1 0,1-1 0,-1 1 0,0-1 0,0 1 0,0-1 0,0 1 0,-1 0 0,1 0 0,0-1 0,-1 1 0,1 0 0,-1 0 0,0 0 0,1 0 0,-1 2 0,2 62 0,-2-51 0,1 7 0,0-15 0,-1 1 0,0-1 0,0 1 0,0-1 0,-1 1 0,0-1 0,0 1 0,-4 9 0,1-51 0,1-256 0,3 289 0,1 0 0,-1 0 0,1-1 0,-1 1 0,1 0 0,0 0 0,-1 0 0,1 0 0,0 0 0,0 0 0,0 0 0,0 0 0,0 0 0,0 1 0,0-1 0,0 0 0,0 0 0,1 1 0,-1-1 0,3 0 0,30-12 0,-27 11 0,14-5 0,2 2 0,-1 0 0,0 2 0,1 0 0,0 1 0,31 3 0,-52-1 0,0-1 0,0 2 0,-1-1 0,1 0 0,0 0 0,0 1 0,0-1 0,0 0 0,0 1 0,-1 0 0,1 0 0,0-1 0,0 1 0,-1 0 0,1 0 0,-1 1 0,1-1 0,-1 0 0,1 0 0,-1 1 0,0-1 0,1 1 0,0 2 0,-1-2 0,0 1 0,0 0 0,0 0 0,0 0 0,-1 0 0,0 0 0,1 1 0,-1-1 0,0 0 0,-1 0 0,1 0 0,0 0 0,-2 4 0,-2 7 0,-1 1 0,0-1 0,-2 0 0,-11 22 0,8-20 0,4-8 0,1 1 0,0 0 0,0 1 0,1-1 0,0 1 0,1 0 0,-4 20 0,7-29 0,0 0 0,0-1 0,0 1 0,1 0 0,-1 0 0,0-1 0,1 1 0,-1 0 0,1 0 0,-1-1 0,1 1 0,-1 0 0,1-1 0,-1 1 0,1-1 0,0 1 0,-1-1 0,1 1 0,0-1 0,-1 1 0,1-1 0,0 0 0,0 1 0,0-1 0,-1 0 0,1 0 0,0 0 0,0 0 0,0 1 0,-1-1 0,1 0 0,0 0 0,0 0 0,0-1 0,0 1 0,-1 0 0,1 0 0,0 0 0,0-1 0,1 1 0,37-10 0,-10-2-691,0-1-1,-1-2 1,46-32 0,-72 45-330,6-5-2429,-7 1-3808</inkml:trace>
</inkml:ink>
</file>

<file path=ppt/ink/ink2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29.387"/>
    </inkml:context>
    <inkml:brush xml:id="br0">
      <inkml:brushProperty name="width" value="0.025" units="cm"/>
      <inkml:brushProperty name="height" value="0.025" units="cm"/>
    </inkml:brush>
  </inkml:definitions>
  <inkml:trace contextRef="#ctx0" brushRef="#br0">62 186 9129,'0'0'7943,"-51"0"-4035,41 0 3395,15-5-5478,21-9-639,9-3-33,7-3-833,5-4-320,6 1 0,-2 3 0,-5-2 0,-5 1-3940,-8 1-7110</inkml:trace>
</inkml:ink>
</file>

<file path=ppt/ink/ink2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30.444"/>
    </inkml:context>
    <inkml:brush xml:id="br0">
      <inkml:brushProperty name="width" value="0.025" units="cm"/>
      <inkml:brushProperty name="height" value="0.025" units="cm"/>
    </inkml:brush>
  </inkml:definitions>
  <inkml:trace contextRef="#ctx0" brushRef="#br0">179 342 12396,'0'0'11301,"-9"-5"-8947,6 3-2228,0-1-1,0 1 1,0 0-1,0 0 1,0 1-1,0-1 0,0 1 1,-1-1-1,1 1 1,-1 0-1,1 0 1,-1 1-1,1-1 1,-1 1-1,1 0 1,-1 0-1,1 0 0,-1 0 1,0 0-1,1 1 1,-1-1-1,1 1 1,-1 0-1,1 0 1,0 1-1,-1-1 0,1 1 1,0 0-1,0-1 1,0 1-1,-4 4 1,1 0-93,0 1 0,1 0-1,0 0 1,0 0 0,0 1 0,1 0 0,0 0 0,0 0 0,1 0 0,0 1-1,1-1 1,0 1 0,0 0 0,0 0 0,2 0 0,-1-1 0,1 1 0,1 12-1,-1-20-27,0 0 0,0 0 0,0 0 0,0 0 0,0 0 0,1 0 0,-1 0 0,0-1 0,1 1 0,-1 0 0,0 0 0,1 0 0,-1 0 0,1 0 0,0 0 0,-1-1 0,1 1 0,0 0 0,-1 0 0,1-1 0,0 1 0,0-1 0,0 1 0,-1 0 0,1-1 0,0 0 0,0 1 0,0-1 0,1 1 0,1-1 28,0 1 0,0-1 0,0 0 0,0 0 0,0 0 0,0 0 0,0-1 0,0 1 0,6-3 0,4-1 181,0-1-1,-1-1 1,17-9 0,3-6 103,44-23-81,-71 41-227,1 1 1,0-1-1,0 1 0,0 0 1,0 1-1,0 0 1,0 0-1,0 0 1,0 1-1,13 0 1,-18 0-9,1 1 1,0 0 0,0 0 0,-1 0 0,1 0 0,0 0 0,-1 0 0,1 0-1,-1 1 1,0-1 0,1 0 0,-1 1 0,0-1 0,0 1 0,0 0 0,0-1-1,0 1 1,0 0 0,0 0 0,-1-1 0,1 1 0,-1 0 0,1 0 0,-1 0-1,0 0 1,0 0 0,1 2 0,1 62 29,-2-52-29,0 33-2,0-44 0,0-5 0,0-25 0,0-17 0,2 22 0,-2 0 0,0-1 0,-2 1 0,0 0 0,-2 0 0,-8-32 0,12 61 0,0-7 0,0 1 0,0 0 0,0 0 0,0 0 0,0 0 0,0 0 0,0-1 0,0 1 0,0 0 0,1 0 0,-1 0 0,0-1 0,1 1 0,-1 0 0,0 0 0,1-1 0,-1 1 0,1 0 0,-1-1 0,1 1 0,-1 0 0,1-1 0,0 1 0,-1-1 0,1 1 0,0-1 0,-1 1 0,1-1 0,0 0 0,0 1 0,-1-1 0,1 0 0,0 1 0,0-1 0,0 0 0,0 0 0,-1 0 0,1 0 0,0 0 0,0 0 0,1 0 0,3 1-190,-1-1 0,1 0 1,-1 0-1,1 0 0,-1 0 0,1-1 1,-1 0-1,0 0 0,1 0 0,-1 0 1,0-1-1,6-2 0,-5 1-483,0 0 1,0-1-1,-1 0 0,1 0 1,-1 0-1,0 0 0,0-1 1,0 1-1,0-1 0,-1 0 1,0 0-1,0-1 0,3-6 0,-1-2-1226,0 0 0,0 0 0,-1-1 0,3-24 0,-3-21-706,-7-19 4906,1 46 1959,0 28 2690,0 78-3620,-1-48-2451,2 0 0,1 0 1,1 1-1,1-1 0,8 39 1,-8-60-852,-1 0 1,1-1 0,0 1-1,0 0 1,0 0 0,1-1 0,-1 0-1,1 1 1,0-1 0,0 0-1,0 0 1,0-1 0,0 1 0,1-1-1,-1 1 1,1-1 0,0 0-1,0 0 1,0-1 0,0 1 0,0-1-1,0 0 1,0 0 0,0 0 0,0-1-1,0 1 1,9-1 0,-1 0 6,0-1 0,0 0 0,-1 0 1,1-1-1,0-1 0,0 0 0,-1-1 0,20-8 1,-26 9-23,-1 1-18,0 0 1,1 0-1,-1 0 1,1 0-1,0 1 1,0-1-1,0 1 1,0 0-1,6 0 1,-10 2 5,0 0 1,0 0 0,0 0 0,0 1 0,0-1-1,-1 0 1,1 0 0,0 1 0,-1-1 0,1 0-1,0 1 1,-1-1 0,0 0 0,1 1 0,-1-1-1,0 1 1,0-1 0,0 1 0,0-1 0,0 0-1,0 1 1,0-1 0,-1 3 0,-1 40 617,0-29-601,-1 0 0,-1 0 1,0 0-1,-1 0 0,-1-1 1,0 0-1,-12 19 0,16-28-19,-1-1 0,0 1 0,0 0-1,-1-1 1,1 0 0,-1 0 0,0 0 0,0 0-1,0 0 1,-1-1 0,1 0 0,-1 0-1,0 0 1,0 0 0,0-1 0,0 0 0,0 0-1,-1 0 1,1-1 0,-1 0 0,1 0-1,-1 0 1,-6-1 0,8 0-69,1-1 1,0 0-1,0 0 1,0 0-1,0-1 1,0 1-1,0-1 0,0 0 1,0 1-1,0-1 1,1-1-1,-1 1 1,1 0-1,-1-1 0,1 1 1,0-1-1,0 1 1,0-1-1,0 0 1,1 0-1,-1 0 0,1 0 1,0 0-1,0 0 1,0-1-1,0 1 1,0 0-1,1-1 0,0 1 1,-1-4-1,1 3-116,-1-1 0,1 1 0,-1 0 0,1 0 1,0-1-1,1 1 0,-1 0 0,1 0 0,0-1 0,0 1 0,0 0 0,1 0 0,-1 0 0,1 0 0,0 0 0,0 1 0,0-1 0,1 1 0,-1-1 0,1 1 0,0 0 0,0 0 0,6-5 0,19-4-5189,5 2-2008</inkml:trace>
</inkml:ink>
</file>

<file path=ppt/ink/ink2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31.254"/>
    </inkml:context>
    <inkml:brush xml:id="br0">
      <inkml:brushProperty name="width" value="0.025" units="cm"/>
      <inkml:brushProperty name="height" value="0.025" units="cm"/>
    </inkml:brush>
  </inkml:definitions>
  <inkml:trace contextRef="#ctx0" brushRef="#br0">56 633 11018,'0'0'20996,"6"-11"-20344,28-61-526,-32 65-128,1-1 0,-2 1-1,1-1 1,-1 1 0,0-1 0,0 1-1,-1-1 1,0 0 0,0 1-1,-2-11 1,1 17 2,1-1 0,-1 1 0,1 0 0,-1 0 0,1 0 0,-1-1 0,0 1 0,1 0 0,-1 0 0,0 0 0,0 0 0,0 0 0,0 0 0,0 0 0,0 1 0,0-1 0,0 0 0,0 0 0,0 1 0,0-1 0,0 1 0,-1-1 0,1 1 0,0 0 0,0-1 0,-1 1 0,1 0 0,0 0 0,-1 0 0,1 0 0,0 0 0,-1 0 0,1 0 0,0 0 0,0 0 0,-1 1 0,1-1 0,0 0 0,0 1 0,-1-1 0,1 1 0,0 0 0,0-1 0,0 1 0,0 0 0,0 0 0,0 0 0,0-1 0,0 1 0,0 0 0,0 0 0,1 1 0,-1-1 0,-1 1 0,-5 11 0,1-1 0,1 1 0,-1-1 0,2 1 0,0 1 0,0-1 0,1 1 0,-1 15 0,2-2 0,0 0 0,1 0 0,5 34 0,-4-58 0,0 0 0,1 0 0,-1 0 0,1 0 0,0 0 0,0 0 0,0-1 0,0 1 0,0 0 0,1-1 0,-1 1 0,1 0 0,0-1 0,0 0 0,-1 1 0,2-1 0,-1 0 0,0 0 0,0 0 0,1-1 0,-1 1 0,1 0 0,-1-1 0,1 0 0,0 1 0,-1-1 0,1 0 0,0 0 0,0-1 0,5 2 0,-3-2 0,0 0 0,0 0 0,0 0 0,0 0 0,1-1 0,-1 0 0,0 0 0,0 0 0,0-1 0,0 0 0,-1 0 0,1 0 0,0 0 0,-1-1 0,1 0 0,-1 0 0,4-3 0,6-9 0,-1 0 0,-1 0 0,0-1 0,-2-1 0,1 0 0,-2 0 0,0-1 0,-1 0 0,-1-1 0,-1 1 0,-1-1 0,0-1 0,-1 1 0,-1-1 0,-1 1 0,-1-24 0,-11 106 0,1-15 0,8-38 0,0 0 0,0 0 0,2 1 0,-1-1 0,1 0 0,4 17 0,-4-26 0,-1 1 0,1 0 0,-1-1 0,1 1 0,0-1 0,0 1 0,0-1 0,0 1 0,0-1 0,0 0 0,0 1 0,0-1 0,0 0 0,1 0 0,-1 0 0,1 0 0,-1 0 0,0 0 0,3 1 0,-2-2 0,1 1 0,-1-1 0,1 0 0,-1 0 0,1 0 0,-1 0 0,1 0 0,-1-1 0,0 1 0,1-1 0,-1 0 0,1 0 0,-1 1 0,0-1 0,0-1 0,1 1 0,2-3 0,4-2 0,0-1 0,0 0 0,-1-1 0,-1 1 0,1-2 0,-1 1 0,0-1 0,7-14 0,6-11 0,16-38 0,-21 36 0,-1-1 0,-2 0 0,12-67 0,4-117 0,-26 195 0,-5 48 0,-2 0 0,-11 32 0,-4 20 0,14-44 0,1 2 0,2-1 0,1 0 0,1 0 0,2 1 0,1-1 0,8 38 0,-6-50 0,1 1 0,1-1 0,1 0 0,1 0 0,0-1 0,2 0 0,0 0 0,0-1 0,2-1 0,0 0 0,1 0 0,18 16 0,-53-62-2400,-125-163-10906,66 110 11508,59 65 4012,0 0-1,-27-16 0,49 34-2100,1 0-1,-1 0 0,0 0 0,1 0 1,-1 0-1,1 0 0,-1-1 0,0 1 1,1 0-1,-1 0 0,0 0 0,1-1 1,-1 1-1,1 0 0,-1 0 0,0 0 1,0-1-1,1 1 0,-1 0 0,0-1 1,0 1-1,1 0 0,-1-1 1,0 1-1,0 0 0,0-1 0,1 1 1,-1-1-1,0 1 0,0 0 0,0-1 1,0 1-1,0-1 0,0 1 0,0 0 1,0-1-1,0 1 0,0-1 0,0 1 1,0 0-1,0-1 0,0 1 0,0-1 1,0 1-1,-1 0 0,1-1 0,0 1 1,0 0-1,0-1 0,-1 1 0,1 0 1,0-1-1,0 1 0,-1 0 0,1-1 1,0 1-1,-1 0 0,1 0 0,0-1 1,-1 1-1,1 0 0,-1 0 0,1 0 1,0 0-1,-1 0 0,0-1 0,46-6 860,-30 5-133,228-43-188,-239 44-942,21-6-2326,-13-3-2354,-10-3-3181</inkml:trace>
</inkml:ink>
</file>

<file path=ppt/ink/ink2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31.614"/>
    </inkml:context>
    <inkml:brush xml:id="br0">
      <inkml:brushProperty name="width" value="0.025" units="cm"/>
      <inkml:brushProperty name="height" value="0.025" units="cm"/>
    </inkml:brush>
  </inkml:definitions>
  <inkml:trace contextRef="#ctx0" brushRef="#br0">0 46 17457,'0'0'15310,"68"-37"-15310,-32 36 0,-4-2-1441,-10 1-5766,-2-1-13645</inkml:trace>
</inkml:ink>
</file>

<file path=ppt/ink/ink2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32.766"/>
    </inkml:context>
    <inkml:brush xml:id="br0">
      <inkml:brushProperty name="width" value="0.025" units="cm"/>
      <inkml:brushProperty name="height" value="0.025" units="cm"/>
    </inkml:brush>
  </inkml:definitions>
  <inkml:trace contextRef="#ctx0" brushRef="#br0">722 2120 17969,'0'0'2263,"-5"9"-2193,2-4-52,-7 19 1,10-23-13,0 0 0,0 0 0,0-1 0,0 1 0,0 0 0,0 0 0,1-1 0,-1 1 0,0 0 0,1-1 0,-1 1 0,0 0 0,1-1 0,-1 1 0,1-1 0,-1 1 0,1-1 0,-1 1 0,1-1 0,-1 1 0,1-1 0,0 1 0,-1-1 0,1 1 0,0-1 0,-1 0 0,1 0 0,0 1 0,-1-1 0,1 0 0,0 0 0,0 0 0,-1 0 0,1 0 0,0 0 0,0 0 0,-1 0 0,1 0 0,1 0 0,91 0 1130,0-3-1,102-17 1,-18 0-950,428-18-124,96-9 20,-531 32 10,694-84 1137,-723 74-294,-2-6 0,0-6-1,-3-6 1,135-63 0,-225 85-835,-1-2 1,-1-1-1,-2-3 0,63-50 0,-92 66-69,0-1-1,0 0 1,-2-1-1,0-1 1,0 0-1,-1 0 1,-1-1-1,0 0 1,-1-1-1,-1 0 1,0 0-1,-1 0 1,-1-1-1,-1 0 1,0 0-1,2-29 1,-5 16 30,-2 0-1,-1-1 1,-1 1 0,-11-45 0,-43-115 19,-4-23-26,45 131-106,4 0 1,4-2-1,3 1 0,4 0 1,11-87-1,-9 162 64,-1 5-18,1 0 0,-1 0 0,0 0 0,0 0 0,0 0 0,0 0 0,0 0 0,-1 0 0,0-4 0,0 6 1,0 0-1,1 0 1,-1 0-1,0 0 1,0 1-1,0-1 0,0 0 1,0 0-1,0 1 1,0-1-1,-1 1 1,1-1-1,0 1 1,0-1-1,0 1 0,-1 0 1,1-1-1,0 1 1,0 0-1,-1 0 1,1 0-1,0 0 0,0 0 1,-3 1-1,-63 2 49,0 4 0,-71 16 0,-11 2 52,-1549 225 92,1549-224-232,-807 154-66,22 78 134,859-232-25,-117 59 0,172-75-9,0 2 0,0 1-1,1 0 1,1 1 0,0 1-1,1 1 1,1 0 0,0 2-1,1-1 1,-15 25 0,23-30 0,1 1 0,0-1 0,1 1 0,0 1 0,1-1 0,1 1 0,0-1 1,0 1-1,2 0 0,0 0 0,0 0 0,1 0 0,1 0 0,0 0 0,1 0 0,1 0 0,0-1 1,1 1-1,0-1 0,1 0 0,0 0 0,2 0 0,10 17 0,20 16-7,3-2-1,1-2 1,2-1-1,49 35 1,87 83 25,-138-114 64,-2 3 1,43 69 0,52 110-2481,-100-170-2129,0-13-3598</inkml:trace>
</inkml:ink>
</file>

<file path=ppt/ink/ink2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4.042"/>
    </inkml:context>
    <inkml:brush xml:id="br0">
      <inkml:brushProperty name="width" value="0.025" units="cm"/>
      <inkml:brushProperty name="height" value="0.025" units="cm"/>
    </inkml:brush>
  </inkml:definitions>
  <inkml:trace contextRef="#ctx0" brushRef="#br0">299 21 22998,'0'0'2210,"-13"-5"144,4 2-1975,6 1-300,-1 0-1,0 1 1,0-1 0,0 1 0,0 0-1,0 0 1,0 0 0,0 0-1,0 1 1,0 0 0,0 0-1,0 0 1,0 0 0,-1 1-1,1 0 1,0-1 0,0 1-1,0 1 1,0-1 0,1 1-1,-1-1 1,-5 4 0,-7 8-38,1 1 1,0 1 0,1 0-1,0 1 1,2 0 0,-1 1-1,2 0 1,1 1 0,0 1-1,1-1 1,1 2-1,1-1 1,0 1 0,2 0-1,0 0 1,1 0 0,1 1-1,1 0 1,1 34 0,2-51-26,-1 0 1,0 0-1,1 0 0,0 0 1,0 0-1,0-1 1,1 1-1,-1 0 1,1-1-1,0 1 1,0-1-1,0 1 1,0-1-1,1 0 1,-1 0-1,1 0 0,0 0 1,0 0-1,0-1 1,5 4-1,-3-3 42,1-1 0,-1 1-1,1-1 1,0 0 0,0-1-1,-1 1 1,1-1 0,0-1 0,0 1-1,0-1 1,0 0 0,11-1-1,-10 1-9,0-1-1,1 0 0,-1-1 0,0 1 1,0-2-1,1 1 0,-2-1 1,1 0-1,0 0 0,-1-1 0,1 1 1,-1-2-1,0 1 0,0-1 1,-1 0-1,1 0 0,-1 0 1,0-1-1,-1 0 0,1 0 0,-1 0 1,6-13-1,-9 17-47,0-1 0,0 1 0,0-1 0,0 0 0,-1 1 0,1-1 0,-1 0 0,0 1 0,0-1 0,0 0 0,0 0 0,0 1 0,-1-1 0,1 0 0,-1 1 0,0-1 0,0 0 0,1 1 0,-2-1 0,1 1 0,0-1 0,-1 1 0,1 0 0,-1 0 0,1 0 0,-1-1 0,0 1 0,0 1 0,-4-4 0,3 3 0,0 1 0,0-1 0,-1 1 0,1 0 0,-1 0 0,1 1 0,-1-1 0,1 1 0,-1-1 0,1 1 0,-1 0 0,1 1 0,-1-1 0,1 0 0,-1 1 0,1 0 0,-1 0 0,1 0 0,0 0 0,0 1 0,-1-1 0,-5 4 0,5-2 0,0-1 0,0 1 0,1 0 0,-1 0 0,1 0 0,-1 0 0,1 1 0,0-1 0,0 1 0,1 0 0,-1 0 0,1 0 0,0 0 0,0 0 0,0 0 0,0 1 0,1-1 0,0 1 0,0-1 0,-1 7 0,2-10-77,0 0 0,0-1 0,0 1 1,0 0-1,0 0 0,1 0 0,-1-1 0,0 1 0,0 0 1,1 0-1,-1-1 0,0 1 0,1 0 0,-1 0 0,1-1 1,-1 1-1,1 0 0,-1-1 0,1 1 0,0-1 0,-1 1 1,1-1-1,0 1 0,-1-1 0,1 0 0,0 1 0,0-1 0,-1 0 1,1 1-1,0-1 0,0 0 0,1 0 0,29 0-6590,-1-7-3220</inkml:trace>
</inkml:ink>
</file>

<file path=ppt/ink/ink2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4.792"/>
    </inkml:context>
    <inkml:brush xml:id="br0">
      <inkml:brushProperty name="width" value="0.025" units="cm"/>
      <inkml:brushProperty name="height" value="0.025" units="cm"/>
    </inkml:brush>
  </inkml:definitions>
  <inkml:trace contextRef="#ctx0" brushRef="#br0">0 84 21717,'0'0'9096,"86"-29"-8776,-38 18-255,3 2-450,1-1-3074,-4 0-3267,-7-4-6631</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7.624"/>
    </inkml:context>
    <inkml:brush xml:id="br0">
      <inkml:brushProperty name="width" value="0.025" units="cm"/>
      <inkml:brushProperty name="height" value="0.025" units="cm"/>
    </inkml:brush>
  </inkml:definitions>
  <inkml:trace contextRef="#ctx0" brushRef="#br0">0 59 25176,'0'0'4676,"29"-58"-13580</inkml:trace>
</inkml:ink>
</file>

<file path=ppt/ink/ink2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5.307"/>
    </inkml:context>
    <inkml:brush xml:id="br0">
      <inkml:brushProperty name="width" value="0.025" units="cm"/>
      <inkml:brushProperty name="height" value="0.025" units="cm"/>
    </inkml:brush>
  </inkml:definitions>
  <inkml:trace contextRef="#ctx0" brushRef="#br0">169 79 21909,'0'0'3955,"-10"-2"-3031,-31-5-780,39 7-147,1 0-1,-1 1 1,0-1-1,1 0 1,-1 1-1,1-1 1,0 1 0,-1-1-1,1 1 1,-1 0-1,1 0 1,0-1-1,0 1 1,-1 0-1,1 0 1,0 0-1,0 1 1,0-1 0,0 0-1,0 0 1,0 0-1,0 1 1,1-1-1,-1 1 1,0-1-1,1 0 1,-1 1 0,1-1-1,-1 1 1,1-1-1,0 3 1,-5 46-209,5-47 198,0 2 11,0 1 0,0 0-1,0 0 1,1 0 0,0 0 0,0 0 0,0-1 0,1 1 0,0 0 0,0-1 0,0 0-1,1 1 1,0-1 0,0 0 0,0 0 0,1 0 0,-1-1 0,1 1 0,0-1 0,1 0-1,-1 0 1,1 0 0,9 5 0,19 12 69,-22-15-69,-1 0 0,0 0 0,0 1-1,-1 1 1,1 0 0,7 9 0,-15-15 22,0 1 0,0 0 0,-1 0 0,1-1 0,-1 1 0,0 0 0,0 0 0,0 0 0,0 1 0,0-1 0,-1 0 0,1 0 0,-1 0 0,0 1 0,0-1 0,0 0 0,0 0 0,0 0 0,-1 1 0,0-1 0,0 0 0,1 0 0,-2 0 1,1 0-1,0 0 0,-1 0 0,-2 4 0,-3 3 264,0-1 1,0 0-1,-1 0 1,0-1-1,0 0 0,-1-1 1,0 1-1,-1-2 1,1 1-1,-1-1 1,-1-1-1,1 0 1,-1 0-1,0-1 1,0 0-1,0-1 1,0 0-1,-1-1 1,-12 1-1,22-3-283,0 0 0,0 0 0,0 0 0,0-1 0,-1 1 0,1 0 0,0-1 0,0 0 0,0 1 0,0-1 0,0 0 0,0 0 0,0 0 0,0 0 0,0 0 0,1-1 0,-1 1 0,0 0 0,1-1 0,-1 1 0,1-1 0,-1 0 0,1 0 0,0 1 0,0-1 0,0 0 0,0 0 0,0 0 0,0 0 0,0 0 0,1 0 0,-1-1 0,1 1 0,-1 0 0,1 0 0,0 0 0,0 0 0,0-3 0,0-3 0,0 1 0,1-1 0,0 0 0,0 1 0,1-1 0,0 1 0,0-1 0,1 1 0,0 0 0,4-8 0,9-9 0,2 1 0,0 1 0,2 0 0,0 1 0,2 1 0,40-29 0,-37 30 0,0-1 0,-1-1 0,-1-1 0,-1-1 0,22-31 0,-43 52 0,1 0 0,-1-1 0,1 1 0,-1 0 0,0 0 0,0-1 0,0 1 0,0-1 0,0 1 0,-1-1 0,1 1 0,-1-1 0,0 0 0,1 1 0,-1-1 0,0 1 0,-1-5 0,0 5 0,0 0 0,1 1 0,-1-1 0,0 0 0,0 1 0,0-1 0,-1 1 0,1-1 0,0 1 0,-1 0 0,1-1 0,0 1 0,-1 0 0,0 0 0,1 0 0,-1 0 0,0 0 0,-2-1 0,-6-1 0,0 1 0,0-1 0,0 1 0,0 1 0,0 0 0,-1 1 0,-12 0 0,21 0-315,-1 1-1,1-1 1,-1 1-1,1 0 1,0-1-1,-1 1 1,1 0-1,0 0 1,0 1-1,0-1 1,0 0-1,0 1 1,0-1-1,0 1 1,-1 1 0,2-2-5,0 0 1,0 0 0,0 1-1,0-1 1,0 0 0,1 0 0,-1 0-1,0 0 1,1 1 0,-1-1-1,1 0 1,0 1 0,-1-1-1,1 0 1,0 1 0,0-1 0,0 0-1,0 1 1,0-1 0,0 1-1,0-1 1,0 0 0,0 1 0,1-1-1,-1 0 1,1 1 0,-1-1-1,2 2 1,6 4-9621</inkml:trace>
</inkml:ink>
</file>

<file path=ppt/ink/ink2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5.988"/>
    </inkml:context>
    <inkml:brush xml:id="br0">
      <inkml:brushProperty name="width" value="0.025" units="cm"/>
      <inkml:brushProperty name="height" value="0.025" units="cm"/>
    </inkml:brush>
  </inkml:definitions>
  <inkml:trace contextRef="#ctx0" brushRef="#br0">54 166 12396,'0'12'6235,"-2"19"-3594,-2 0 0,-15 59 0,10-56-1087,2 2-1,1-1 0,-1 41 0,7-72-1553,4 46 0,-4-49 0,0 0 0,0-1 0,0 1 0,0 0 0,0 0 0,0 0 0,0-1 0,0 1 0,1 0 0,-1 0 0,0 0 0,1-1 0,-1 1 0,0 0 0,1-1 0,-1 1 0,1 0 0,-1-1 0,1 1 0,-1 0 0,1-1 0,-1 1 0,1-1 0,0 1 0,-1-1 0,1 1 0,0-1 0,0 1 0,-1-1 0,1 0 0,0 0 0,0 1 0,-1-1 0,1 0 0,0 0 0,0 0 0,0 0 0,0 0 0,-1 0 0,1 0 0,0 0 0,0 0 0,0 0 0,-1 0 0,1-1 0,0 1 0,0 0 0,0 0 0,-1-1 0,2 0 0,0 0 0,-1-1 0,1 1 0,0-1 0,-1 0 0,1 0 0,-1 0 0,0 0 0,1 0 0,-1 0 0,0 0 0,0 0 0,0 0 0,-1 0 0,1-1 0,0-1 0,6-41 0,-6 37 0,4-66 0,-4 0 0,-3 0 0,-15-95 0,10 100 0,7 68 0,-1 0 0,1-1 0,0 1 0,0 0 0,-1-1 0,1 1 0,0 0 0,0-1 0,1 1 0,-1-1 0,0 1 0,0 0 0,1-1 0,-1 1 0,1 0 0,-1-1 0,1 1 0,-1 0 0,1 0 0,0 0 0,0-1 0,-1 1 0,1 0 0,0 0 0,0 0 0,0 0 0,1 0 0,0 0 0,0 1 0,0 0 0,0 0 0,0 0 0,0 0 0,0 0 0,-1 1 0,1-1 0,0 0 0,0 1 0,0 0 0,-1-1 0,1 1 0,0 0 0,0 0 0,-1 0 0,1 0 0,-1 0 0,1 0 0,1 2 0,9 9 0,0 0 0,0 1 0,-1 1 0,-1 0 0,0 0 0,-1 1 0,-1 0 0,0 0 0,7 24 0,-8-25 0,-7-13 0,0 0 0,1 0 0,-1 0 0,1 0 0,-1 0 0,1 0 0,0 0 0,-1 0 0,1 0 0,0 0 0,0 0 0,-1-1 0,1 1 0,0 0 0,0-1 0,0 1 0,0 0 0,0-1 0,0 1 0,0-1 0,0 1 0,0-1 0,0 0 0,1 1 0,-1-1 0,0 0 0,0 0 0,0 0 0,0 0 0,0 0 0,1 0 0,-1 0 0,0 0 0,0 0 0,0-1 0,0 1 0,0 0 0,2-1 0,-1-1 0,1 1 0,-1-1 0,1 1 0,-1-1 0,0 0 0,1 0 0,-1 0 0,0 0 0,0 0 0,-1-1 0,1 1 0,0-1 0,-1 1 0,2-4 0,-5 13 0,1 0 0,0 0 0,0 0 0,1 0 0,0 9 0,-2 14 0,1-20 0,-5 62 0,5-67 0,1 1 0,0 0 0,1-1 0,-1 1 0,1-1 0,0 1 0,0-1 0,1 1 0,4 9 0,-5-13 0,1-1 0,0 1 0,0 0 0,0 0 0,0-1 0,0 1 0,0-1 0,0 0 0,1 0 0,-1 1 0,0-2 0,1 1 0,-1 0 0,0 0 0,1-1 0,-1 1 0,1-1 0,4 0 0,54 0 0,-37-1 0,-24 1 1,0 0 0,1 0 0,-1 0 0,0 0-1,0 0 1,1 0 0,-1 0 0,0 0 0,0 0 0,0 1 0,1-1 0,-1 0-1,0 0 1,0 0 0,0 0 0,1 1 0,-1-1 0,0 0 0,0 0 0,0 0 0,0 0-1,0 1 1,0-1 0,1 0 0,-1 0 0,0 1 0,0-1 0,0 0 0,0 0-1,0 0 1,0 1 0,0-1 0,0 0 0,0 0 0,0 1 0,0-1 0,0 0 0,0 0-1,0 1 1,0-1 0,0 0 0,0 0 0,-1 0 0,1 1 0,0-1 0,0 0-1,0 0 1,0 1 0,0-1 0,0 0 0,-1 0 0,1 0 0,0 0 0,0 1 0,0-1-1,-1 0 1,1 0 0,0 0 0,-14 12-261,13-12-114,0 0 0,0 0 0,0 0 0,0 0 1,0-1-1,0 1 0,0 0 0,0 0 0,0-1 0,0 1 1,0 0-1,0-1 0,0 1 0,0-1 0,0 1 0,0-1 1,1 0-1,-1 1 0,0-1 0,0 0 0,1 0 1,-1 1-1,0-1 0,1 0 0,-1 0 0,1 0 0,-1 0 1,1 0-1,0 0 0,-1 0 0,1 0 0,0 0 0,0 0 1,-1 0-1,1 0 0,0-2 0,-6-20-6342</inkml:trace>
</inkml:ink>
</file>

<file path=ppt/ink/ink2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6.362"/>
    </inkml:context>
    <inkml:brush xml:id="br0">
      <inkml:brushProperty name="width" value="0.025" units="cm"/>
      <inkml:brushProperty name="height" value="0.025" units="cm"/>
    </inkml:brush>
  </inkml:definitions>
  <inkml:trace contextRef="#ctx0" brushRef="#br0">1 0 13773,'0'0'17360,"10"60"-23125,-7-49-513</inkml:trace>
</inkml:ink>
</file>

<file path=ppt/ink/ink2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6.704"/>
    </inkml:context>
    <inkml:brush xml:id="br0">
      <inkml:brushProperty name="width" value="0.025" units="cm"/>
      <inkml:brushProperty name="height" value="0.025" units="cm"/>
    </inkml:brush>
  </inkml:definitions>
  <inkml:trace contextRef="#ctx0" brushRef="#br0">125 55 20948,'0'0'10874,"-8"6"-10020,4-3-816,-1 0-35,1 0-1,0 0 1,0 0 0,1 0 0,-1 1 0,0-1-1,1 1 1,0 0 0,0 0 0,0 0 0,1 1-1,-1-1 1,1 1 0,0-1 0,1 1 0,-1 0-1,1-1 1,-2 10 0,2-7-3,1-1 0,0 1 0,0 0 0,0 0 0,1 0 0,0 0 0,2 7 0,-2-12 0,0-1 0,-1 1 0,1-1 0,0 1 0,0-1 0,0 0 0,0 1 0,0-1 0,1 0 0,-1 0 0,0 0 0,0 0 0,1 0 0,-1 0 0,1 0 0,-1 0 0,1 0 0,-1-1 0,1 1 0,-1-1 0,1 1 0,0-1 0,-1 1 0,1-1 0,0 0 0,-1 0 0,1 0 0,0 0 0,-1 0 0,1 0 0,0-1 0,-1 1 0,1 0 0,0-1 0,1 0 0,3-1 0,0-1 0,-1 0 0,1 0 0,-1 0 0,1 0 0,-1-1 0,0 0 0,0 0 0,-1 0 0,1-1 0,-1 0 0,0 1 0,6-12 0,-3 7 0,-1-1 0,0 0 0,-1 0 0,0 0 0,-1-1 0,6-21 0,-9 30 0,-1-1 0,1 1 0,-1-1 0,0 1 0,1-1 0,-1 1 0,0-1 0,0 1 0,-1-1 0,1 1 0,0-1 0,-1 1 0,0-1 0,1 1 0,-1 0 0,0-1 0,0 1 0,0 0 0,-1 0 0,1 0 0,0 0 0,-1 0 0,0 0 0,1 0 0,-1 0 0,0 0 0,0 1 0,0-1 0,0 1 0,0 0 0,0-1 0,0 1 0,-1 0 0,1 0 0,0 0 0,-1 1 0,1-1 0,-1 0 0,1 1 0,-5-1 0,1 1 0,0 0 0,0 0 0,0 0 0,0 1 0,0-1 0,0 2 0,0-1 0,0 1 0,1-1 0,-1 2 0,0-1 0,1 0 0,0 1 0,0 0 0,-1 1 0,-5 5 0,3-1-368,0 1 0,1 1 1,0-1-1,0 1 0,1 1 0,1-1 1,0 1-1,-6 18 0,-1 6-7084</inkml:trace>
</inkml:ink>
</file>

<file path=ppt/ink/ink2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1.159"/>
    </inkml:context>
    <inkml:brush xml:id="br0">
      <inkml:brushProperty name="width" value="0.025" units="cm"/>
      <inkml:brushProperty name="height" value="0.025" units="cm"/>
    </inkml:brush>
  </inkml:definitions>
  <inkml:trace contextRef="#ctx0" brushRef="#br0">1 527 9737,'0'0'4677,"7"-9"-2782,98-130 1568,109-191-1,-209 322-3303,19-32 2611,-23 68-1035,-5 24-974,-1 0-1,-14 52 0,9-52-96,-8 102 0,18-145-610,0 1-1,0 0 1,1 0-1,0 0 1,0 0-1,4 12 1,-4-20-182,0 1 1,1-1-1,-1 0 1,0 1 0,1-1-1,-1 0 1,1 0-1,0 0 1,-1 0-1,1 0 1,0-1 0,0 1-1,0-1 1,0 1-1,1-1 1,-1 0 0,0 1-1,1-1 1,-1-1-1,1 1 1,-1 0 0,1 0-1,-1-1 1,1 0-1,-1 1 1,1-1-1,0 0 1,3 0 0,-4 0-295,-1 0-1,1 0 1,-1 0 0,1 0 0,-1-1 0,1 1 0,-1 0-1,1-1 1,-1 1 0,0-1 0,1 1 0,-1-1 0,0 1-1,1-1 1,-1 0 0,0 0 0,0 0 0,0 0 0,1 0-1,-1 0 1,0 0 0,0 0 0,-1 0 0,2-2 0,12-21-11670</inkml:trace>
</inkml:ink>
</file>

<file path=ppt/ink/ink2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1.518"/>
    </inkml:context>
    <inkml:brush xml:id="br0">
      <inkml:brushProperty name="width" value="0.025" units="cm"/>
      <inkml:brushProperty name="height" value="0.025" units="cm"/>
    </inkml:brush>
  </inkml:definitions>
  <inkml:trace contextRef="#ctx0" brushRef="#br0">61 1 18706,'0'0'3907,"-33"60"-351,19-25-1122,3-4-1313,8-3-929,3-9-224,8-11-1922,17-8-1857,5-15-834,0-19-2593</inkml:trace>
</inkml:ink>
</file>

<file path=ppt/ink/ink2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1.861"/>
    </inkml:context>
    <inkml:brush xml:id="br0">
      <inkml:brushProperty name="width" value="0.025" units="cm"/>
      <inkml:brushProperty name="height" value="0.025" units="cm"/>
    </inkml:brush>
  </inkml:definitions>
  <inkml:trace contextRef="#ctx0" brushRef="#br0">77 0 13869,'0'0'7901,"-6"9"-5744,-2 5-1515,-1-2 154,2 0 0,-1 1 0,2-1 0,-1 2 0,-7 25 0,14-38-797,0 0-1,0 0 1,1 0-1,-1 0 1,0 0-1,1 0 1,-1 0-1,1 0 0,-1 0 1,1 0-1,-1-1 1,1 1-1,0 0 1,-1 0-1,1 0 1,0-1-1,0 1 1,-1 0-1,1-1 1,0 1-1,0-1 1,0 1-1,0-1 1,0 0-1,0 1 1,0-1-1,0 0 1,0 1-1,0-1 1,0 0-1,0 0 1,0 0-1,0 0 1,0 0-1,0 0 1,1-1-1,55 1 32,-40 0-127,-12 0 90,-1 0 0,0 0 0,0 1 0,1 0 0,-1 0 0,0 0 0,0 0 0,0 1 0,0 0 0,0 0 0,0 0 0,-1 0 1,1 0-1,-1 1 0,1-1 0,-1 1 0,0 0 0,0 0 0,0 0 0,0 1 0,-1-1 0,1 1 0,-1-1 0,0 1 0,0 0 0,0 0 0,-1 0 0,1 0 0,0 6 0,0-2 92,0 1 0,-1-1 0,0 0 0,-1 0 1,0 1-1,0-1 0,-1 0 0,0 0 0,0 1 0,-1-1 0,0 0 1,0 0-1,-1-1 0,-5 13 0,-2-2 271,-1-1-1,-1 0 1,-19 23 0,27-35-281,-1 0 0,0 0 1,0 0-1,0-1 0,-1 0 1,0 0-1,0 0 0,0 0 0,0-1 1,0 0-1,-1 0 0,1-1 1,-13 3-1,17-5-146,1 0 0,-1 0-1,1-1 1,-1 1 0,1 0 0,0-1 0,-1 1-1,1-1 1,0 0 0,-1 1 0,1-1 0,0 0 0,-1 0-1,1 0 1,0 0 0,0 0 0,0 0 0,0 0-1,0 0 1,0 0 0,0-1 0,1 1 0,-1 0-1,0 0 1,1-1 0,-1 1 0,1-1 0,-1 1 0,1 0-1,-1-1 1,1 1 0,0-1 0,0-1 0,-6-61-4995,5 55 4021,1-56-6156,0-9-4741</inkml:trace>
</inkml:ink>
</file>

<file path=ppt/ink/ink2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2.404"/>
    </inkml:context>
    <inkml:brush xml:id="br0">
      <inkml:brushProperty name="width" value="0.025" units="cm"/>
      <inkml:brushProperty name="height" value="0.025" units="cm"/>
    </inkml:brush>
  </inkml:definitions>
  <inkml:trace contextRef="#ctx0" brushRef="#br0">0 225 12620,'0'0'12540,"9"-2"-10971,57-10 837,1-5-4401,14-11-4605,-49 14-600,54-30-1,-69 34 6983,7 2 6099,-23 8-5634,0 0 0,-1 0-1,1 0 1,0 0 0,0 0 0,-1 0-1,1 0 1,0 0 0,-1 0 0,1 1-1,0-1 1,-1 0 0,1 0 0,0 1 0,-1-1-1,1 0 1,-1 1 0,1-1 0,-1 1-1,1-1 1,0 1 0,-1-1 0,0 1-1,1-1 1,-1 1 0,1-1 0,-1 2 0,4 19 1364,-5 17-114,-3 0-1,-1 1 0,-12 42 0,8-41-944,2 0-1,-4 75 0,11-107-552,3 37 3,-3-44-3,0 0 0,1 0 0,-1 0 0,0 0 0,1 0 0,-1 0 0,0 0 1,1-1-1,-1 1 0,1 0 0,-1 0 0,1-1 0,-1 1 0,1 0 0,0 0 0,-1-1 0,1 1 1,0-1-1,0 1 0,-1-1 0,1 1 0,0-1 0,0 1 0,0-1 0,0 0 0,0 1 1,-1-1-1,1 0 0,0 0 0,0 0 0,0 0 0,0 0 0,0 0 0,0 0 0,0 0 0,0 0 1,0 0-1,0 0 0,0 0 0,-1-1 0,3 0 0,-1 0 20,0 0 0,0-1 0,-1 1 0,1-1 0,0 0 0,-1 1 0,0-1 0,1 0 0,-1 0 0,0 0 0,0 0 0,0 0 0,0 0 0,0 0 0,0-1 0,-1 1 0,1 0 0,-1 0 0,1-1 0,-1-2 0,5-56 441,-5 53-331,4-69 364,-3-1 1,-4 0 0,-21-129 0,24 205-481,0 0 0,-1 0 1,1 0-1,-1 0 0,1 0 0,-1 0 0,0 0 1,0 0-1,0 0 0,0 0 0,0 0 0,0 1 1,-2-3-1,3 4-9,-1 0 0,1 0 0,-1 0 0,1 0 0,0 1 0,-1-1 0,1 0 1,-1 0-1,1 0 0,-1 0 0,1 0 0,0 1 0,-1-1 0,1 0 0,0 0 0,-1 1 0,1-1 0,0 0 1,-1 1-1,1-1 0,0 0 0,-1 1 0,1-1 0,0 1 0,0-1 0,0 0 0,-1 1 0,1-1 0,0 1 1,0-1-1,0 0 0,0 1 0,0-1 0,0 1 0,-12 57 15,12-54 1,-2 18 3,1 1 0,2 0 0,5 44 0,-5-63-4,0 1 0,0-1-1,1 0 1,-1 1 0,1-1-1,0 0 1,0 0 0,0 0-1,1 0 1,-1-1 0,1 1 0,3 3-1,-4-5 16,0-1 0,1 0 0,-1 1 0,0-1 0,1 0 0,-1 0 0,0 0 0,1 0 0,-1 0 0,1-1 0,0 1 0,-1-1 0,1 0 0,-1 0 0,1 0 0,0 0 0,-1 0 0,1 0 0,-1-1 0,1 1 0,-1-1 0,5-1 0,-1-1-13,0 0 0,-1 0 0,1 0 1,-1-1-1,0 0 0,0 0 0,0-1 0,0 1 1,-1-1-1,0 0 0,0 0 0,0 0 0,-1-1 0,4-7 1,7-12 16,18-48 1,-30 65-39,-2 6 0,1 0 0,-1 0 0,0 0 0,1 0 0,0 0 0,-1 0 0,1 1 0,0-1 0,0 0 0,0 0 0,0 1 0,0-1 0,0 1 0,1-1 0,-1 1 0,0-1 0,4-1 0,-5 4 0,1 1 0,0 0 0,-1 0 0,1-1 0,-1 1 0,0 0 0,1 0 0,-1 0 0,0 0 0,0-1 0,0 1 0,-1 4 0,1-3 0,-16 318 0,16-317 0,0-1 0,0 1 0,0 0 0,0-1 0,1 1 0,0-1 0,-1 1 0,1-1 0,1 1 0,-1-1 0,0 0 0,1 0 0,0 1 0,0-1 0,0 0 0,0 0 0,0-1 0,0 1 0,6 4 0,-5-5 0,0 0 0,0-1 0,1 1 0,-1-1 0,0 0 0,1 0 0,-1 0 0,1-1 0,0 1 0,-1-1 0,1 0 0,0 0 0,-1 0 0,1 0 0,-1 0 0,1-1 0,0 0 0,-1 0 0,1 0 0,2-1 0,3-2 0,-1 0 0,-1 0 0,1-1 0,-1 0 0,1 0 0,-1 0 0,-1-1 0,1 0 0,-1-1 0,0 0 0,-1 1 0,1-2 0,-1 1 0,7-16 0,0 0 0,-1-1 0,-2 0 0,13-46 0,-24 77 0,-8 30-9,1 0-1,3 1 1,-5 75 0,17-96-1520,-5-17 1129,-1 1 0,1-1 0,0 1 0,0-1 0,0 1 0,-1-1 0,1 0 0,0 1 0,0-1 0,0 0 0,0 0 0,-1 0 0,1 0 0,0 0 0,0 0 0,0 0 0,0 0 0,1 0 0,8-3-6257</inkml:trace>
</inkml:ink>
</file>

<file path=ppt/ink/ink2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2.762"/>
    </inkml:context>
    <inkml:brush xml:id="br0">
      <inkml:brushProperty name="width" value="0.025" units="cm"/>
      <inkml:brushProperty name="height" value="0.025" units="cm"/>
    </inkml:brush>
  </inkml:definitions>
  <inkml:trace contextRef="#ctx0" brushRef="#br0">0 0 19763,'0'0'9481,"40"55"-19667,-25-41 2531</inkml:trace>
</inkml:ink>
</file>

<file path=ppt/ink/ink2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3.106"/>
    </inkml:context>
    <inkml:brush xml:id="br0">
      <inkml:brushProperty name="width" value="0.025" units="cm"/>
      <inkml:brushProperty name="height" value="0.025" units="cm"/>
    </inkml:brush>
  </inkml:definitions>
  <inkml:trace contextRef="#ctx0" brushRef="#br0">60 71 5093,'0'0'12267,"-1"8"-8829,-23 56 2185,18-50-4893,0 0-1,0 0 0,2 0 1,-1 1-1,-2 20 0,7-33-693,0 1 0,0-1 0,0 1 0,0 0 0,0-1 0,1 1 0,-1 0 0,1-1 0,-1 1 0,1-1 1,0 1-1,0-1 0,1 1 0,-1-1 0,0 0 0,1 1 0,-1-1 0,1 0 0,0 0 0,-1 0 0,1 0 0,0-1 0,0 1 0,1 0 0,-1-1 0,0 1 0,0-1 0,1 0 0,-1 0 0,4 1 0,2 0 49,-1 0 1,1-1-1,-1 0 0,1 0 1,0-1-1,0 0 0,-1 0 0,1-1 1,13-3-1,-13 2-85,-1 0 0,0 0 0,0-1 0,0 0 0,-1-1 0,1 1 0,-1-1 0,0-1 0,0 1 0,0-1 0,0 0 0,-1 0 0,0-1 0,0 1 0,-1-1 0,1-1 0,4-9 0,-3 6 0,-1 0 0,-1 0 0,1-1 0,-2 0 0,0 0 0,0 0 0,-1 0 0,0 0 0,-1 0 0,0-21 0,-1 28 0,-1 0 0,1 1 0,-1-1 0,0 0 0,0 1 0,0-1 0,0 1 0,-1-1 0,1 1 0,-1 0 0,0-1 0,0 1 0,0 0 0,-1 0 0,1 0 0,-1 1 0,1-1 0,-1 1 0,0-1 0,0 1 0,0 0 0,0 0 0,0 0 0,-1 1 0,1-1 0,-1 1 0,1 0 0,-6-2 0,-4 0 0,0 1 0,0 0 0,0 1 0,0 0 0,0 1 0,-24 3 0,36-3-84,-1 0 0,0 0 0,0 0-1,0 1 1,0-1 0,0 1 0,0-1 0,1 1 0,-1 0-1,0-1 1,0 1 0,1 0 0,-1 0 0,0 0 0,1 1 0,-1-1-1,1 0 1,0 0 0,-1 1 0,1-1 0,0 1 0,0-1-1,0 1 1,0 0 0,0-1 0,0 1 0,1 0 0,-1 0-1,0 0 1,1 0 0,-1-1 0,1 1 0,0 0 0,0 3 0,0-1-590,0 0 1,1 1 0,-1-1 0,1 0 0,1 0 0,-1 0 0,0 0 0,1 0 0,0 0 0,0 0 0,0-1 0,0 1-1,1-1 1,5 7 0,22 19-17931</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25.964"/>
    </inkml:context>
    <inkml:brush xml:id="br0">
      <inkml:brushProperty name="width" value="0.025" units="cm"/>
      <inkml:brushProperty name="height" value="0.025" units="cm"/>
    </inkml:brush>
  </inkml:definitions>
  <inkml:trace contextRef="#ctx0" brushRef="#br0">239 25 20083,'0'0'3748,"-8"-4"-1117,4 1-2478,-1 1-1,1-1 0,-1 1 0,0 0 1,1 0-1,-1 1 0,0-1 0,0 1 1,0 0-1,0 1 0,0-1 1,0 1-1,0 0 0,0 0 0,0 1 1,0-1-1,0 1 0,0 0 0,0 0 1,0 1-1,1 0 0,-10 4 0,5 1-111,0 0 0,0 1 0,1 0 0,0 0 0,1 1-1,0 0 1,0 0 0,1 1 0,0 0 0,0 0 0,1 1-1,1-1 1,0 1 0,0 0 0,1 0 0,1 0 0,-1 0-1,2 1 1,-1 13 0,2-25-19,0 1 0,0-1 0,1 1-1,-1-1 1,0 1 0,0-1 0,1 1 0,-1-1-1,0 1 1,1-1 0,-1 1 0,1-1 0,-1 1-1,0-1 1,1 0 0,-1 1 0,1-1 0,-1 0-1,1 1 1,-1-1 0,1 0 0,-1 0 0,1 1-1,-1-1 1,1 0 0,0 0 0,-1 0 0,1 0-1,-1 0 1,1 0 0,0 0 0,-1 0 0,1 0-1,-1 0 1,1 0 0,-1 0 0,1 0 0,0 0-1,-1-1 1,1 1 0,0 0 0,26-11 861,-10-2-867,-1 0-1,-1-1 1,0-1-1,0 0 1,-2-1 0,0 0-1,0-1 1,-2-1-1,0 0 1,-1 0-1,8-22 1,-27 72-16,0-5 0,2-1 0,1 1 0,1 0 0,-2 39 0,7-65 0,0 0 0,-1 0 0,1 0 0,0 0 0,0 0 0,0 0 0,0 0 0,0 0 0,0 1 0,0-1 0,1 0 0,-1 0 0,0 0 0,0 0 0,1 0 0,-1 0 0,1 0 0,-1 0 0,1 0 0,-1 0 0,1 0 0,0 0 0,0 0 0,-1-1 0,1 1 0,0 0 0,0 0 0,0-1 0,0 1 0,0-1 0,0 1 0,0 0 0,0-1 0,0 0 0,0 1 0,0-1 0,0 0 0,0 1 0,0-1 0,0 0 0,0 0 0,0 0 0,0 0 0,1 0 0,-1 0 0,0 0 0,0-1 0,0 1 0,0 0 0,0 0 0,0-1 0,0 1 0,0-1 0,0 1 0,1-2 0,6-2 0,0 0 0,0 0 0,-1-1 0,1 0 0,9-10 0,6-9 0,-1-1 0,-1-1 0,26-42 0,-10 13 0,-36 55 0,-1 0 0,0 0 0,1 0 0,-1 0 0,0 0 0,1 1 0,-1-1 0,0 0 0,1 0 0,-1 0 0,0 1 0,0-1 0,1 0 0,-1 0 0,0 1 0,0-1 0,1 0 0,-1 1 0,0-1 0,0 0 0,0 1 0,0-1 0,0 0 0,0 1 0,1-1 0,-1 0 0,0 1 0,0-1 0,0 1 0,0-1 0,0 0 0,0 1 0,0-1 0,0 0 0,-1 1 0,1-1 0,0 0 0,0 1 0,0-1 0,0 0 0,0 1 0,-1-1 0,2 23 0,-13 44 0,8-49 0,1 0 0,-3 34 0,6-51 0,0-1 0,0 1 0,0 0 0,0-1 0,0 1 0,0 0 0,0-1 0,0 1 0,0 0 0,0-1 0,0 1 0,1 0 0,-1-1 0,0 1 0,0-1 0,1 1 0,-1 0 0,0-1 0,1 1 0,-1-1 0,1 1 0,-1-1 0,0 1 0,1-1 0,-1 1 0,1-1 0,-1 0 0,1 1 0,0-1 0,-1 0 0,2 1 0,19-7 0,20-27 0,-11-1 0,35-52 0,-50 66 0,-15 20 0,0-1 0,0 1 0,0 0 0,0-1 0,0 1 0,0 0 0,0-1 0,0 1 0,1 0 0,-1 0 0,0-1 0,0 1 0,0 0 0,0 0 0,1-1 0,-1 1 0,0 0 0,0 0 0,1 0 0,-1-1 0,0 1 0,0 0 0,1 0 0,-1 0 0,0 0 0,0 0 0,1-1 0,-1 1 0,0 0 0,1 0 0,-1 0 0,0 0 0,1 0 0,-1 0 0,0 0 0,0 0 0,1 0 0,-1 0 0,0 0 0,1 0 0,-1 1 0,0-1 0,1 0 0,-1 0 0,0 0 0,0 0 0,1 1 0,2 18 0,-6 26 0,-1-24 0,3-13 0,-1-1 0,1 1 0,0-1 0,1 1 0,-1-1 0,2 1 0,0 8 0,0-15-13,0 0 0,-1 0 0,1 0 1,0 0-1,0 0 0,0 0 0,0 0 0,0-1 0,0 1 1,0 0-1,1-1 0,-1 1 0,0-1 0,0 1 0,0-1 0,1 0 1,-1 1-1,0-1 0,0 0 0,1 0 0,-1 0 0,0 0 1,0 0-1,1 0 0,-1 0 0,0-1 0,0 1 0,1 0 0,-1-1 1,0 1-1,1-1 0,43-14-2800,-8-9-4747,1-7-5487</inkml:trace>
</inkml:ink>
</file>

<file path=ppt/ink/ink2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07.722"/>
    </inkml:context>
    <inkml:brush xml:id="br0">
      <inkml:brushProperty name="width" value="0.025" units="cm"/>
      <inkml:brushProperty name="height" value="0.025" units="cm"/>
    </inkml:brush>
  </inkml:definitions>
  <inkml:trace contextRef="#ctx0" brushRef="#br0">39 1116 11659,'0'0'2482,"-6"8"-1051,-21 27-48,26-34-1342,1-1 0,0 0 0,0 0 0,-1 0 1,1 0-1,0 1 0,-1-1 0,1 0 0,0 0 0,0 0 1,0 1-1,-1-1 0,1 0 0,0 1 0,0-1 1,0 0-1,0 0 0,-1 1 0,1-1 0,0 0 0,0 1 1,0-1-1,0 0 0,0 1 0,0-1 0,0 0 1,0 1-1,0-1 0,0 0 0,0 1 0,0-1 0,0 0 1,0 0-1,0 1 0,0-1 0,1 0 0,-1 1 0,0-1 1,0 0-1,0 1 0,0-1 0,1 0 0,-1 0 1,0 1-1,0-1 0,0 0 0,1 0 0,-1 0 0,0 1 1,0-1-1,1 0 0,-1 0 0,1 0 0,15 0 203,-14-1 1,9 0-14,-1-1 0,0 0 0,0-1 0,0 0 1,0-1-1,-1 0 0,11-5 0,67-44 571,-55 32-501,1045-680 3921,-937 606-3979,151-131 0,-287 222-238,-1 2-9,0-1 0,1 0 0,-1 0-1,0 0 1,0 0 0,-1 0 0,1-1-1,-1 1 1,3-6 0,-5 8-525,-37 0-11936,18-4 5023</inkml:trace>
</inkml:ink>
</file>

<file path=ppt/ink/ink2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08.096"/>
    </inkml:context>
    <inkml:brush xml:id="br0">
      <inkml:brushProperty name="width" value="0.025" units="cm"/>
      <inkml:brushProperty name="height" value="0.025" units="cm"/>
    </inkml:brush>
  </inkml:definitions>
  <inkml:trace contextRef="#ctx0" brushRef="#br0">0 351 16464,'0'0'4430,"12"-4"-3010,44-17-439,508-207 900,-484 185-1756,-56 28 327,53-22 1,-77 37-432,0 0-1,0 0 1,1-1 0,-1 1-1,0 0 1,1 0 0,-1 0-1,0-1 1,0 1 0,1 0-1,-1 0 1,0 0 0,1 0-1,-1 0 1,0 0 0,1 0-1,-1 0 1,0 0 0,1 0-1,-1 0 1,0 0 0,1 0-1,-1 0 1,1 0 0,-1 0-1,0 0 1,0 0 0,1 0-1,-1 1 1,0-1 0,1 0-1,-1 0 1,0 0 0,1 1-1,-1-1 1,0 0 0,0 0-1,0 1 1,1-1 0,-1 0-1,0 0 1,0 1 0,0-1-1,1 0 1,-1 1 0,0-1-1,0 0 1,0 1 0,0-1-1,-7 24 861,-20 23 333,-20 24-397,-133 218 1425,86-101-2541,92-186-3347,2-15-4687</inkml:trace>
</inkml:ink>
</file>

<file path=ppt/ink/ink2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5.156"/>
    </inkml:context>
    <inkml:brush xml:id="br0">
      <inkml:brushProperty name="width" value="0.025" units="cm"/>
      <inkml:brushProperty name="height" value="0.025" units="cm"/>
    </inkml:brush>
  </inkml:definitions>
  <inkml:trace contextRef="#ctx0" brushRef="#br0">55 73 3748,'0'1'119,"0"-1"0,0 0 0,1 1 0,-1-1 0,0 0 0,0 0 0,1 1 0,-1-1 0,0 0 0,1 0 0,-1 1 0,0-1 0,1 0 0,-1 0 0,1 0 0,-1 0 0,0 0 0,1 0 1,-1 1-1,1-1 0,-1 0 0,0 0 0,1 0 0,-1 0 0,1 0 0,-1-1 0,0 1 0,1 0 0,-1 0 0,1 0 0,-1 0 0,0 0 0,1 0 0,-1-1 0,0 1 0,1 0 0,-1 0 1,0-1-1,1 1 0,-1 0 0,0 0 0,1-1 0,-1 1 0,0 0 0,0-1 0,1 0 0,17-12 814,-12 8-495,11-12 749,-12 5 4235,-7 12-5295,1 0 1,-1 0-1,0 0 1,1 1-1,-1-1 1,1 1-1,-1-1 0,1 1 1,-1-1-1,1 1 1,0 0-1,-1 0 0,1 0 1,-2 1-1,-2 4 51,0 0 0,0 0-1,1 0 1,0 1 0,0-1 0,-3 10-1,1 16 1035,6-32-1173,0 1 0,0 0 0,1 0 0,-1 0 0,0-1 0,0 1 0,1 0 0,-1 0 0,0-1 0,1 1 0,-1 0-1,1-1 1,-1 1 0,1 0 0,-1-1 0,1 1 0,0-1 0,-1 1 0,1-1 0,0 1 0,-1-1 0,1 1 0,0-1 0,-1 0 0,1 1 0,0-1 0,0 0 0,0 0 0,1 1 0,5 0 124,1-1 0,-1 0 0,0 0 0,1 0 0,-1-1 0,0 0 0,1 0 0,-1-1-1,0 0 1,0 0 0,11-6 0,-14 6-146,0 0-1,1 0 0,-1 0 0,-1-1 0,1 0 1,0 1-1,-1-1 0,1-1 0,-1 1 0,0 0 1,0-1-1,0 0 0,-1 0 0,1 1 0,-1-1 1,0-1-1,0 1 0,0 0 0,1-7 0,-2 9-12,-1 1 0,0 0 0,0-1 0,0 1 0,0 0 0,0-1 0,0 1-1,0 0 1,0-1 0,-1 1 0,1 0 0,0 0 0,-1-1 0,1 1 0,-1 0-1,1 0 1,-1-1 0,0 1 0,0 0 0,1 0 0,-1 0 0,0 0 0,0 0-1,0 0 1,-1-1 0,-2 0 8,1 1 1,0-1-1,0 0 0,-1 1 0,1 0 0,-1 0 0,1 0 0,-1 0 1,-5 0-1,-2 0 119,1 1 0,-1 0 0,0 0 0,1 1 0,-22 5 0,25-3 12,-1 0 0,0 0-1,1 0 1,0 1 0,-13 9-1,17-10-84,-1-1 1,1 0-1,1 1 0,-1 0 0,0 0 1,1 0-1,-1 0 0,1 0 0,0 0 1,0 1-1,0-1 0,0 1 1,1-1-1,-2 7 0,3-9-48,0-1 1,0 1-1,0-1 0,0 1 0,0-1 1,0 0-1,0 1 0,0-1 0,0 1 1,0-1-1,1 0 0,-1 1 0,0-1 1,0 1-1,1-1 0,-1 0 1,0 1-1,0-1 0,1 0 0,-1 1 1,0-1-1,1 0 0,-1 0 0,1 1 1,-1-1-1,0 0 0,1 0 0,-1 0 1,1 0-1,-1 1 0,0-1 1,1 0-1,-1 0 0,1 0 0,-1 0 1,1 0-1,-1 0 0,1 0 0,0 0 1,22-1 286,-18 1-226,11-3 11,-1 0-1,1 0 1,-1-2-1,0 0 1,0 0-1,21-12 1,11-11-2211,-61 28-4187,-15 6 556</inkml:trace>
</inkml:ink>
</file>

<file path=ppt/ink/ink2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5.861"/>
    </inkml:context>
    <inkml:brush xml:id="br0">
      <inkml:brushProperty name="width" value="0.025" units="cm"/>
      <inkml:brushProperty name="height" value="0.025" units="cm"/>
    </inkml:brush>
  </inkml:definitions>
  <inkml:trace contextRef="#ctx0" brushRef="#br0">734 0 15086,'-5'11'2413,"-26"61"77,-120 298 4849,118-275-6437,4 1 0,-18 105 0,6 117-548,26-170-301,-37 152-1,-118 210 248,38-137-2074,132-373 1681,0-1 0,0 1-1,0 0 1,0 0 0,0 0-1,-1 0 1,1 0 0,0 0-1,0 0 1,0-1 0,0 1-1,0 0 1,0 0-1,0 0 1,0 0 0,0 0-1,0 0 1,0 0 0,0 0-1,0 0 1,-1 0 0,1 0-1,0 0 1,0-1 0,0 1-1,0 0 1,0 0-1,0 0 1,0 0 0,-1 0-1,1 0 1,0 0 0,0 0-1,0 0 1,0 0 0,0 0-1,0 0 1,0 0 0,-1 0-1,1 0 1,0 0-1,0 0 1,0 1 0,0-1-1,0 0 1,0 0 0,0 0-1,-1 0 1,-3-23-2229,-1-34-1549,0-23-2621,-3-20-4531</inkml:trace>
</inkml:ink>
</file>

<file path=ppt/ink/ink2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6.250"/>
    </inkml:context>
    <inkml:brush xml:id="br0">
      <inkml:brushProperty name="width" value="0.025" units="cm"/>
      <inkml:brushProperty name="height" value="0.025" units="cm"/>
    </inkml:brush>
  </inkml:definitions>
  <inkml:trace contextRef="#ctx0" brushRef="#br0">131 479 12556,'-10'7'3128,"7"-5"-2868,-60 45 4549,57-43-4091,0 1 1,1 1 0,0-1 0,0 1 0,0 0 0,1 0 0,0 0-1,0 1 1,-5 12 0,8-19-694,1 1 1,0-1-1,0 1 0,0-1 0,0 0 1,0 1-1,0-1 0,0 0 0,0 1 1,0-1-1,0 0 0,0 1 0,0-1 1,0 0-1,0 1 0,0-1 0,0 0 1,1 1-1,-1-1 0,0 0 0,0 1 1,0-1-1,0 0 0,1 1 0,-1-1 1,0 0-1,0 0 0,1 1 0,-1-1 1,0 0-1,0 0 0,1 0 0,-1 1 1,0-1-1,1 0 0,-1 0 0,0 0 1,1 0-1,-1 0 0,0 0 0,1 0 1,-1 1-1,0-1 0,1 0 0,-1 0 1,0 0-1,1 0 0,-1-1 0,1 1 1,-1 0-1,0 0 0,1 0 0,-1 0 1,0 0-1,1 0 0,-1 0 0,0-1 1,0 1-1,1 0 0,-1 0 0,0 0 1,1-1-1,25-10 418,-5-3-104,-1-1 1,-1 0-1,0-1 0,-1-2 1,0 1-1,18-26 0,81-128 51,-70 90-376,43-107-1,-77 165-26,-13 23 12,0 0 0,0 0 0,0 0 1,1 0-1,-1-1 0,0 1 1,0 0-1,0 0 0,1 0 0,-1 0 1,0 0-1,0 0 0,0 0 1,1-1-1,-1 1 0,0 0 0,0 0 1,0 0-1,1 0 0,-1 0 0,0 0 1,0 0-1,0 0 0,1 0 1,-1 0-1,0 0 0,0 0 0,1 0 1,-1 1-1,0-1 0,0 0 0,0 0 1,1 0-1,-1 0 0,0 0 1,0 0-1,0 0 0,0 1 0,1-1 1,-1 0-1,0 0 0,0 0 1,0 0-1,0 1 0,1-1 0,8 41-85,1 43 408,4 0 1,46 149-1,-48-201-1038,1 0 1,1-1-1,38 57 0,-38-68-942,2 0 0,18 18 0,-18-22-1131,1-1 1,30 20-1,5-4-11054</inkml:trace>
</inkml:ink>
</file>

<file path=ppt/ink/ink2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7.085"/>
    </inkml:context>
    <inkml:brush xml:id="br0">
      <inkml:brushProperty name="width" value="0.025" units="cm"/>
      <inkml:brushProperty name="height" value="0.025" units="cm"/>
    </inkml:brush>
  </inkml:definitions>
  <inkml:trace contextRef="#ctx0" brushRef="#br0">83 68 18770,'0'0'2205,"0"-10"843,0-46 1329,0 55-3058,0 4-588,0 128-336,0-129-422,0 0 1,1-1-1,-1 1 0,0 0 0,1 0 1,-1-1-1,1 1 0,0 0 0,-1-1 0,1 1 1,0-1-1,0 1 0,0-1 0,0 1 1,0-1-1,0 0 0,1 1 0,-1-1 0,0 0 1,1 0-1,-1 0 0,1 0 0,-1 0 1,1 0-1,-1 0 0,1-1 0,0 1 0,-1 0 1,1-1-1,0 0 0,2 1 0,8 1-376,1 0-1,0-1 1,22-2-1,17 4-477,-49-3 859,0 1 0,1 0 0,-1 1 0,0-1 0,0 0 0,0 1 0,0 0 0,0-1 1,0 1-1,0 0 0,0 1 0,-1-1 0,1 0 0,-1 1 0,0-1 0,0 1 0,0 0 0,0 0 1,0 0-1,0 0 0,-1 0 0,0 0 0,1 1 0,-1-1 0,0 0 0,-1 0 0,1 1 0,0-1 1,-1 1-1,0-1 0,0 1 0,0-1 0,0 1 0,-2 5 0,1 2 248,-2 0 0,1 0 1,-1 0-1,-1 0 0,0-1 0,-1 1 0,0-1 0,0 0 0,-11 14 0,6-10 109,-2 0-1,1-1 0,-27 23 0,33-32-304,-1 0 0,1 0 0,-1 0 0,0-1 0,0 0 0,0 0 0,0 0 0,-1-1 0,1 0 0,-1-1 0,1 1 0,-1-1 0,-10 0 0,14-1-171,1 0 1,-1 0-1,1 0 1,0-1-1,-1 1 1,1-1-1,-1 0 1,1 0-1,0 1 1,0-2 0,-1 1-1,1 0 1,0 0-1,0-1 1,0 1-1,0-1 1,1 1-1,-1-1 1,0 0-1,1 0 1,-3-2-1,-1-5-1315,1 1 0,0-1-1,0 0 1,-4-12-1,-10-39-8344</inkml:trace>
</inkml:ink>
</file>

<file path=ppt/ink/ink2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7.426"/>
    </inkml:context>
    <inkml:brush xml:id="br0">
      <inkml:brushProperty name="width" value="0.025" units="cm"/>
      <inkml:brushProperty name="height" value="0.025" units="cm"/>
    </inkml:brush>
  </inkml:definitions>
  <inkml:trace contextRef="#ctx0" brushRef="#br0">1 169 6086,'0'0'18802,"54"-23"-16336,-23 13-672,3-3-673,8-5-897,8 0-192,2-2-1634,3-5-2562,-6 3-1921,-2 2-4645</inkml:trace>
</inkml:ink>
</file>

<file path=ppt/ink/ink2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7.876"/>
    </inkml:context>
    <inkml:brush xml:id="br0">
      <inkml:brushProperty name="width" value="0.025" units="cm"/>
      <inkml:brushProperty name="height" value="0.025" units="cm"/>
    </inkml:brush>
  </inkml:definitions>
  <inkml:trace contextRef="#ctx0" brushRef="#br0">56 43 11787,'-1'13'5317,"-2"43"-1936,-2 111 3281,6-146-6410,1 0 0,1-1 1,1 1-1,0 0 0,2-1 0,10 25 1,-15-43-222,16 37-93,-10-29 143,-7-23 322,-43-156 183,-5-26-13,31 94-98,19 109-431,0 0-1,0 0 1,1 0-1,0-1 1,0 1-1,1-1 1,0 0 0,0 0-1,1 0 1,0 0-1,0-1 1,0 0-1,1 0 1,0 0 0,0 0-1,1-1 1,-1-1-1,1 1 1,14 7-1,-16-10-15,0 0 0,0 0 0,0-1 0,0 1 0,1-1 0,-1 0 0,0 0 0,0-1 0,1 0 0,-1 0 0,1 0 0,-1 0 0,0-1 0,1 0 0,-1 0 0,0 0 0,0-1 0,0 0 0,0 0 0,0 0 0,0-1 0,-1 1 0,1-1 0,-1 0 0,1 0 0,-1-1 0,0 0 0,-1 1 0,1-1 0,0 0 0,3-7 0,3-4-28,-1-1 0,-1 0 0,-1 0 0,0-1 0,5-17 0,-8 67 0,-7 61 0,1-42 0,2 0 0,6 54 0,-5-104 0,-1 1 0,0 0 0,0 0 0,1 0 0,-1-1 0,1 1 0,0 0 0,0-1 0,0 1 0,0-1 0,1 1 0,-1-1 0,1 1 0,-1-1 0,1 0 0,0 0 0,0 0 0,0 0 0,0 0 0,0 0 0,0 0 0,1-1 0,-1 1 0,0-1 0,1 1 0,-1-1 0,1 0 0,0 0 0,-1 0 0,1-1 0,0 1 0,0-1 0,-1 1 0,1-1 0,0 0 0,5 0 0,-2-1 0,0-1 0,0 1 0,0-1 0,0 0 0,0 0 0,-1-1 0,1 1 0,-1-1 0,1-1 0,-1 1 0,0-1 0,-1 0 0,1 0 0,0 0 0,-1-1 0,4-4 0,-2 1 0,0 0 0,-1 0 0,0 0 0,0-1 0,-1 0 0,0 0 0,-1 0 0,1 0 0,-2 0 0,1-1 0,-2 1 0,2-11 0,-17 102 0,10-65 0,1 1 0,0-1 0,1 1 0,1 0 0,0-1 0,3 26 0,-2-42-70,0 1 0,0-1 0,0 0 0,1 1-1,-1-1 1,0 1 0,1-1 0,-1 0 0,0 0 0,1 1 0,0-1 0,-1 0 0,1 0-1,0 0 1,0 1 0,-1-1 0,1 0 0,0 0 0,0 0 0,0 0 0,0-1 0,0 1-1,1 0 1,-1 0 0,0-1 0,0 1 0,0 0 0,1-1 0,-1 0 0,0 1-1,1-1 1,-1 0 0,0 1 0,1-1 0,-1 0 0,0 0 0,1 0 0,-1 0 0,1 0-1,-1 0 1,0-1 0,2 1 0,0-1-409,0-1 0,0 1-1,0 0 1,0-1 0,0 1-1,0-1 1,-1 0 0,1 0 0,-1 0-1,1 0 1,-1-1 0,0 1 0,1-1-1,-1 1 1,-1-1 0,4-5-1,7-23-11803</inkml:trace>
</inkml:ink>
</file>

<file path=ppt/ink/ink2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8.249"/>
    </inkml:context>
    <inkml:brush xml:id="br0">
      <inkml:brushProperty name="width" value="0.025" units="cm"/>
      <inkml:brushProperty name="height" value="0.025" units="cm"/>
    </inkml:brush>
  </inkml:definitions>
  <inkml:trace contextRef="#ctx0" brushRef="#br0">10 1 15407,'0'0'17360,"-9"49"-17360,26-39 0,4 2-1634,-2-1-3042,1 1-2755,-2 1-6951</inkml:trace>
</inkml:ink>
</file>

<file path=ppt/ink/ink2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8.589"/>
    </inkml:context>
    <inkml:brush xml:id="br0">
      <inkml:brushProperty name="width" value="0.025" units="cm"/>
      <inkml:brushProperty name="height" value="0.025" units="cm"/>
    </inkml:brush>
  </inkml:definitions>
  <inkml:trace contextRef="#ctx0" brushRef="#br0">112 97 14382,'0'0'17104,"-9"5"-15983,-27 19-961,34-22-160,0-1 0,1 0 0,0 1 0,-1-1 0,1 1 0,0 0 0,-1-1 0,1 1 0,0 0 0,0 0 0,1 0 0,-1-1 0,0 1 0,1 0 0,-1 0 0,1 0 0,-1 0 0,1 0 0,0 0 0,0 0 0,0 0 0,0 1 0,0-1 0,0 0 0,1 0 0,-1 0 0,1 0 0,-1 0 0,1-1 0,0 1 0,0 0 0,0 0 0,0 0 0,0-1 0,0 1 0,0 0 0,1-1 0,-1 1 0,1-1 0,-1 1 0,1-1 0,-1 0 0,1 0 0,0 0 0,-1 0 0,1 0 0,0 0 0,0 0 0,3 1 0,-2-2 0,0 0 0,-1-1 0,1 1 0,-1 0 0,1-1 0,-1 0 0,1 1 0,-1-1 0,1 0 0,-1 0 0,1 0 0,-1-1 0,0 1 0,0-1 0,0 1 0,0-1 0,0 0 0,0 1 0,0-1 0,0 0 0,-1 0 0,1 0 0,-1-1 0,1 1 0,-1 0 0,0-1 0,0 1 0,0 0 0,0-1 0,0 1 0,-1-1 0,1-4 0,2-6 0,0 0 0,-1-1 0,-1 1 0,0 0 0,-2-18 0,1 28 2,0 1 1,-1-1-1,1 0 1,-1 1-1,1-1 1,-1 1-1,0 0 1,0-1-1,0 1 1,0 0-1,-1-1 1,1 1-1,-1 0 1,1 0-1,-1 0 1,0 0-1,1 1 1,-1-1-1,0 0 0,0 1 1,-1-1-1,1 1 1,0 0-1,0-1 1,-1 1-1,1 0 1,0 1-1,-1-1 1,1 0-1,-1 1 1,1-1-1,-1 1 1,-2 0-1,1-1-19,0 1 0,1 1 1,-1-1-1,1 0 0,-1 1 0,1 0 0,-1 0 1,1 0-1,0 0 0,-1 0 0,1 1 0,0-1 0,0 1 1,0 0-1,0 0 0,0 0 0,0 0 0,1 1 1,-1-1-1,1 1 0,-1 0 0,1-1 0,0 1 0,-2 4 1,-7 23-2528,5 4-4783,5 1-4663</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26.306"/>
    </inkml:context>
    <inkml:brush xml:id="br0">
      <inkml:brushProperty name="width" value="0.025" units="cm"/>
      <inkml:brushProperty name="height" value="0.025" units="cm"/>
    </inkml:brush>
  </inkml:definitions>
  <inkml:trace contextRef="#ctx0" brushRef="#br0">120 1 20211,'0'0'5696,"-9"6"-1863,-14 8-2824,0 2 0,-40 35 0,63-50-1009,-1-1 0,1 0 0,0 0 0,0 0 0,0 0 0,0 0 0,0 0 0,0 0 0,0 0 0,0 1 0,-1-1 0,1 0 0,0 0 0,0 0 0,0 0 0,0 0 0,0 1 0,0-1 0,0 0 0,0 0 0,0 0 0,0 0 0,0 0 0,0 1 0,0-1 0,0 0 0,0 0 0,0 0 0,0 0 0,0 1 0,0-1 0,0 0 0,0 0 0,0 0 0,0 0 0,1 0 0,-1 0 0,0 1 0,0-1 0,0 0 0,0 0 0,0 0 0,0 0 0,0 0 0,0 0 0,1 0 0,-1 1 0,0-1 0,0 0 0,0 0 0,13 3 0,22-3 0,-30 0 0,32-1 0,43 0 0,-75 1 0,0 1 0,0-1 0,0 1 0,0 0 0,0 1 0,-1-1 0,1 1 0,0 0 0,-1 0 0,1 0 0,-1 1 0,5 3 0,-8-5 0,0 0 0,0-1 0,0 1 0,0 1 0,0-1 0,0 0 0,0 0 0,0 0 0,0 0 0,-1 1 0,1-1 0,0 0 0,-1 1 0,1-1 0,-1 1 0,0-1 0,1 0 0,-1 1 0,0-1 0,0 1 0,0-1 0,0 1 0,0-1 0,0 2 0,-1 0 0,0 0 0,0-1 0,-1 1 0,1-1 0,0 1 0,-1-1 0,0 0 0,1 0 0,-1 1 0,0-1 0,-4 3 0,-5 3 0,0 1 0,-1-2 0,-21 12 0,32-19 0,-8 4 0,0 1 0,0-1 0,0-1 0,-1 0 0,1 0 0,-1-1 0,0 0 0,0-1 0,-12 1 0,22-2-12,0-1 0,0 1 0,-1 0-1,1 0 1,0 0 0,-1 0 0,1 0 0,0 0 0,0 0-1,-1 0 1,1-1 0,0 1 0,0 0 0,-1 0 0,1 0-1,0-1 1,0 1 0,0 0 0,-1 0 0,1 0 0,0-1-1,0 1 1,0 0 0,0-1 0,-1 1 0,1 0 0,0 0-1,0-1 1,0 1 0,0 0 0,0-1 0,0 1 0,0 0 0,0 0-1,0-1 1,0 1 0,0-1 0,0-1-909,0-11-5992</inkml:trace>
</inkml:ink>
</file>

<file path=ppt/ink/ink2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9.380"/>
    </inkml:context>
    <inkml:brush xml:id="br0">
      <inkml:brushProperty name="width" value="0.025" units="cm"/>
      <inkml:brushProperty name="height" value="0.025" units="cm"/>
    </inkml:brush>
  </inkml:definitions>
  <inkml:trace contextRef="#ctx0" brushRef="#br0">0 99 12492,'0'0'13575,"0"12"-13062,5 96 2332,32 190 1,-37-294-2804,1 1 0,1-1 0,-1 1 1,0-1-1,1 0 0,0 0 0,0 0 1,4 6-1,-6-9-40,1-1 1,-1 0-1,0 0 1,0 1-1,1-1 1,-1 0-1,0 0 0,1 1 1,-1-1-1,0 0 1,1 0-1,-1 0 1,0 0-1,1 1 1,-1-1-1,0 0 0,1 0 1,-1 0-1,1 0 1,-1 0-1,0 0 1,1 0-1,-1 0 1,0 0-1,1 0 1,-1 0-1,1 0 0,-1 0 1,0-1-1,1 1 1,-1 0-1,0 0 1,1 0-1,-1 0 1,1-1-1,12-23 26,-4-13-28,-2 0 0,-1-1 0,-2 1 0,-2-1 0,-3-51 0,1 48 0,1 15 0,-1 0 0,-1 0 0,-1 0 0,-2 1 0,-1-1 0,-12-41 0,16 132 0,5-34 0,12 49 0,-14-70 0,1 0 0,1 0 0,0 0 0,0 0 0,0-1 0,1 0 0,1 0 0,11 15 0,-15-22 0,-1-1 0,1 0 0,-1 1 0,1-1 0,-1 0 0,1 0 0,0 1 0,0-1 0,0-1 0,0 1 0,-1 0 0,1 0 0,0-1 0,0 1 0,0-1 0,1 0 0,-1 1 0,0-1 0,0 0 0,4-1 0,-2 0 0,0 0 0,0 0 0,-1 0 0,1-1 0,0 0 0,0 1 0,-1-1 0,1-1 0,-1 1 0,4-3 0,4-5 0,-1-1 0,0 0 0,0 0 0,13-21 0,-17 25 0,-2 0 0,1-1 0,-1 0 0,0 0 0,0 0 0,-1 0 0,0 0 0,0-1 0,-1 1 0,-1-1 0,2-12 0,-3 21-18,0-1 1,0 1-1,0-1 0,0 1 1,0-1-1,0 1 0,-1 0 1,1-1-1,0 1 0,0-1 1,0 1-1,-1-1 0,1 1 1,0 0-1,-1-1 0,1 1 1,0 0-1,-1-1 0,1 1 1,0 0-1,-1-1 0,1 1 1,-1 0-1,1 0 1,0-1-1,-1 1 0,1 0 1,-1 0-1,1 0 0,-1 0 1,1-1-1,-1 1 0,1 0 1,-1 0-1,1 0 0,-1 0 1,1 0-1,-1 0 0,1 0 1,0 1-1,-1-1 0,0 0 1,0 0-85,0 0 0,0 1 1,0-1-1,0 0 0,0 1 1,0-1-1,0 1 1,0-1-1,0 1 0,0-1 1,0 1-1,0-1 0,0 1 1,1 0-1,-1 0 1,0-1-1,1 1 0,-1 0 1,-1 2-1,-1 35-7618,3-27 4080,0 6-4341</inkml:trace>
</inkml:ink>
</file>

<file path=ppt/ink/ink2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0.066"/>
    </inkml:context>
    <inkml:brush xml:id="br0">
      <inkml:brushProperty name="width" value="0.025" units="cm"/>
      <inkml:brushProperty name="height" value="0.025" units="cm"/>
    </inkml:brush>
  </inkml:definitions>
  <inkml:trace contextRef="#ctx0" brushRef="#br0">156 0 18898,'0'0'7463,"-1"9"-5931,2 55-692,2-1 0,12 69 1,34 134 1470,-43-234-2269,6 29-42,33 139 0,-39-189-224,-4-25-387,-6-30-1426,-10 7 356,-2 0 1,-2 1-1,-1 0 1,-39-53-1,5 6 800,42 66 748,-11-20 482,-31-67 0,48 92 140,1 0 0,0 0-1,0-1 1,1 1 0,1-1 0,0 0 0,1 0 0,1 1-1,0-1 1,2-17 0,-1 24-298,1-1-1,0 1 1,1 0 0,0 0-1,0 0 1,0 1 0,0-1-1,1 1 1,0-1 0,0 1-1,0 1 1,1-1 0,0 0 0,0 1-1,0 0 1,0 0 0,1 1-1,-1 0 1,1-1 0,0 2-1,11-5 1,1 0 61,1 1 0,1 1 0,-1 0 0,1 1 0,36-1 0,-46 4-210,0 0 1,-1 1-1,1 1 1,0 0-1,-1 0 1,15 4-1,-21-4-34,-1 0 0,1 1 0,0-1 0,-1 0-1,0 1 1,1 0 0,-1 0 0,0-1-1,0 1 1,0 1 0,0-1 0,0 0-1,0 0 1,-1 1 0,1-1 0,-1 1-1,0-1 1,1 1 0,-1-1 0,0 1-1,-1 0 1,1 0 0,0 0 0,-1-1 0,0 1-1,1 4 1,-1 5-8,-1-1 0,0 0 0,0 0 0,-1-1 0,0 1 0,-1 0 0,0-1 0,-1 1 0,0-1 0,-1 0 0,0 0 0,-11 15 0,6-10 0,-1 0 0,0-1 0,-1-1 0,0 0 0,-1 0 0,-30 21 0,39-31 0,0-1 0,0 1 0,-1-1 0,1 0 0,-1 0 0,0-1 0,1 1 0,-1-1 0,0 0 0,0 0 0,-9 0 0,13-1 0,-1 0 0,0-1 0,1 1 0,-1 0 0,1-1 0,-1 1 0,1-1 0,-1 1 0,1-1 0,-1 0 0,1 1 0,-1-1 0,1 0 0,0 0 0,0 0 0,-1 0 0,1-1 0,0 1 0,0 0 0,0 0 0,0-1 0,0 1 0,0 0 0,1-1 0,-1 1 0,0-1 0,1 1 0,-1-1 0,1 1 0,0-1 0,-1 0 0,1 1 0,0-1 0,0 1 0,0-1 0,0 0 0,0-2 0,1 3-158,-1-1-1,0 0 1,1 0-1,-1 1 1,1-1 0,0 1-1,-1-1 1,1 0-1,0 1 1,0-1 0,0 1-1,0 0 1,0-1-1,0 1 1,1 0 0,-1 0-1,0-1 1,1 1-1,-1 0 1,1 0 0,-1 1-1,1-1 1,-1 0-1,1 0 1,0 1 0,2-1-1,52-13-7187,-46 13 6242,37-6-5067</inkml:trace>
</inkml:ink>
</file>

<file path=ppt/ink/ink2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0.547"/>
    </inkml:context>
    <inkml:brush xml:id="br0">
      <inkml:brushProperty name="width" value="0.025" units="cm"/>
      <inkml:brushProperty name="height" value="0.025" units="cm"/>
    </inkml:brush>
  </inkml:definitions>
  <inkml:trace contextRef="#ctx0" brushRef="#br0">13 310 10762,'0'0'7250,"-1"8"-2451,-5 26-1468,8-26-415,12-11-1609,-8 0-1189,-1-1 1,0-1-1,0 1 0,0-1 1,-1 0-1,0 0 1,0 0-1,0 0 0,0-1 1,-1 0-1,0 1 0,0-1 1,4-12-1,-3 4 6,1 0 1,-2 0-1,0 0 0,0-1 0,0-17 0,-3 27-124,0 0 0,0 1 0,0-1 0,-1 0 0,0 0 0,0 1 0,0-1 0,0 0 0,-4-6 0,4 9 0,0 1 0,0-1 0,0 1 0,0-1 0,0 1 0,-1-1 0,1 1 0,0 0 0,-1 0 0,1 0 0,-1 0 0,0 0 0,1 0 0,-1 0 0,0 0 0,1 0 0,-1 1 0,0-1 0,0 1 0,0 0 0,0-1 0,1 1 0,-1 0 0,0 0 0,0 0 0,0 0 0,-3 1 0,3 0 0,0 0 0,0 0 0,-1 0 0,1 0 0,0 0 0,0 0 0,0 1 0,0-1 0,1 1 0,-1 0 0,0-1 0,1 1 0,-1 0 0,1 0 0,-1 0 0,1 0 0,0 0 0,0 0 0,0 1 0,0-1 0,0 0 0,0 0 0,1 1 0,-1-1 0,0 5 0,-7 67 0,8-70 0,0 4 0,-1 0 0,1 1 0,1-1 0,0 0 0,0 0 0,4 13 0,-4-19 0,0 1 0,0-1 0,0 0 0,0 1 0,1-1 0,-1 0 0,1 0 0,-1 0 0,1 0 0,0 0 0,0 0 0,0-1 0,0 1 0,0 0 0,0-1 0,1 0 0,-1 1 0,0-1 0,1 0 0,-1 0 0,1-1 0,-1 1 0,1 0 0,5 0 0,4-1 0,0 1 0,0-2 0,1 1 0,-1-2 0,0 0 0,0 0 0,0-1 0,19-7 0,49-9 0,-80 18 0,1 0 0,0 1 0,0-1 0,-1 0 0,1 1 0,-1-1 0,1 0 0,-1 0 0,1 1 0,-1-1 0,1 0 0,-1 0 0,0 0 0,1 0 0,-1 0 0,0 0 0,0 0 0,1 0 0,-1 0 0,0 0 0,0 0 0,0 1 0,0-1 0,-1 0 0,1 0 0,0 0 0,0 0 0,0 0 0,-1 0 0,1 0 0,-1-1 0,-9-33 0,-6-7 0,8 20 0,0 0 0,-2 1 0,-19-33 0,29 53 1,-1 0 0,1 1 0,0-1 1,0 0-1,0 1 0,0-1 0,1 0 0,-1 0 0,0 1 1,0-1-1,0 1 0,0-1 0,1 0 0,-1 1 0,0-1 1,1 0-1,-1 1 0,0-1 0,1 1 0,-1-1 0,1 1 1,-1-1-1,1 1 0,-1-1 0,1 1 0,-1-1 0,1 1 1,-1 0-1,1-1 0,0 1 0,-1 0 0,1 0 0,0-1 1,-1 1-1,1 0 0,-1 0 0,1 0 0,1 0 0,40-14-71,-28 10-108,12-5-1816,18-6-8066,-19 5 248</inkml:trace>
</inkml:ink>
</file>

<file path=ppt/ink/ink2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0.891"/>
    </inkml:context>
    <inkml:brush xml:id="br0">
      <inkml:brushProperty name="width" value="0.025" units="cm"/>
      <inkml:brushProperty name="height" value="0.025" units="cm"/>
    </inkml:brush>
  </inkml:definitions>
  <inkml:trace contextRef="#ctx0" brushRef="#br0">103 3 21268,'0'0'4564,"-9"0"-1275,-31-2-1634,38 2-1607,-1 0 0,1 0 1,0 1-1,0-1 0,-1 1 0,1-1 1,0 1-1,0 0 0,0 0 0,0 0 1,0 0-1,0 0 0,0 1 0,0-1 1,1 0-1,-1 1 0,0 0 1,1-1-1,-1 1 0,1 0 0,0 0 1,-1 0-1,1 0 0,0 0 0,0 0 1,0 0-1,0 0 0,1 0 0,-1 0 1,1 0-1,-1 1 0,1 1 0,-1-1-51,0 0-1,1-1 0,0 1 0,-1-1 1,1 1-1,0-1 0,0 1 0,1 0 1,-1-1-1,0 1 0,1-1 0,0 1 1,-1-1-1,1 1 0,0-1 0,0 1 0,1-1 1,-1 0-1,0 0 0,1 1 0,-1-1 1,1 0-1,0 0 0,0-1 0,2 3 1,7 0-316,1-1 1,-1-1 0,1 1-1,0-2 1,0 0 0,-1-1 0,1 0-1,0 0 1,0-1 0,0-1-1,15-3 1,46-3-1873,-72 8 2272,0 1 1,0-1 0,0 1 0,0-1 0,0 1 0,0-1 0,0 1 0,0 0 0,0 0 0,0 0 0,0-1-1,0 1 1,-1 0 0,1 0 0,0 0 0,-1 0 0,1 0 0,-1 0 0,1 0 0,-1 0 0,0 1 0,1-1 0,-1 0-1,0 0 1,0 0 0,0 0 0,0 0 0,1 1 0,-2-1 0,1 0 0,0 0 0,0 0 0,0 0 0,-1 1-1,1-1 1,-1 1 0,-11 47 2941,-29 19-2584,39-64-438,-1 1 0,0-1 0,0-1 1,0 1-1,-1 0 0,1-1 0,-1 0 0,0 0 0,0 0 0,0 0 0,0-1 0,0 1 0,-9 2 0,13-5-40,-1 0 0,1 0-1,-1 1 1,1-1 0,-1 0 0,1 0-1,-1-1 1,1 1 0,-1 0 0,0 0 0,1 0-1,-1 0 1,1 0 0,-1 0 0,1-1 0,-1 1-1,1 0 1,0 0 0,-1-1 0,1 1-1,-1 0 1,1-1 0,0 1 0,-1 0 0,1-1-1,-1 1 1,1-1 0,0 1 0,0-1-1,-1 1 1,1-1 0,0 1 0,0-1 0,-1 0-1,-1-27-3374,14-26-5321,6 18 124</inkml:trace>
</inkml:ink>
</file>

<file path=ppt/ink/ink2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1.683"/>
    </inkml:context>
    <inkml:brush xml:id="br0">
      <inkml:brushProperty name="width" value="0.025" units="cm"/>
      <inkml:brushProperty name="height" value="0.025" units="cm"/>
    </inkml:brush>
  </inkml:definitions>
  <inkml:trace contextRef="#ctx0" brushRef="#br0">44 332 20083,'0'0'11659,"-7"10"-10767,3-4-812,0-1-76,1 0 0,-1 0 0,1 0 0,0 0 0,0 1 0,1-1 0,0 1 0,0 0 1,0-1-1,1 1 0,-1 0 0,1 7 0,1-12-4,0 0 0,0-1 0,0 1 0,1 0 0,-1-1 0,0 1 0,1-1 0,-1 1 0,1-1 0,-1 1 0,0-1 0,1 1 0,-1-1 0,1 1 0,-1-1 0,1 1 0,0-1 0,-1 0 0,1 1 0,-1-1 0,1 0 0,0 0 0,-1 1 0,1-1 0,0 0 0,-1 0 0,1 0 0,0 0 0,-1 0 0,1 0 0,0 0 0,-1 0 0,1 0 0,0 0 0,-1 0 0,1 0 0,0-1 0,-1 1 0,1 0 0,0-1 0,31-10 0,-15-1 0,0-1 0,27-29 0,-28 26 0,1 1 0,24-18 0,-40 33 0,-1 0 0,1 0 0,-1 0 0,1 1 0,-1-1 0,0 0 0,1 0 0,-1 0 0,1 1 0,-1-1 0,1 0 0,-1 1 0,1-1 0,-1 0 0,0 1 0,1-1 0,-1 0 0,0 1 0,1-1 0,-1 1 0,0-1 0,0 1 0,1-1 0,-1 1 0,0-1 0,0 1 0,0-1 0,0 1 0,0-1 0,1 1 0,-1-1 0,0 1 0,0-1 0,0 1 0,-1 0 0,2 0 0,-1 1 0,0-1 0,1 1 0,-1-1 0,1 1 0,0-1 0,-1 1 0,1-1 0,0 0 0,0 0 0,0 1 0,0-1 0,0 0 0,0 0 0,0 0 0,2 2 0,2-2-4,-1-1 0,1 1 1,-1-1-1,1 1 0,0-1 0,-1-1 0,1 1 1,0-1-1,-1 1 0,1-2 0,-1 1 0,1 0 0,-1-1 1,0 1-1,0-1 0,0-1 0,0 1 0,0 0 1,0-1-1,0 0 0,-1 0 0,6-5 0,8-10-18,0 0 0,-1-1 0,14-24-1,-5 10 45,-18 24 27,-5 7-44,-1 1 1,1-1 0,-1 0-1,0 0 1,1 0-1,-1 1 1,0-1-1,0 0 1,0-1 0,-1 1-1,1 0 1,0 0-1,-1 0 1,1 0 0,-1-1-1,0 1 1,0 0-1,0-3 1,0 5-6,0 0 0,0-1 0,0 1 0,-1 0 0,1-1 0,0 1 0,0 0 0,0-1 0,-1 1 0,1 0 0,0 0 0,-1-1 0,1 1 0,0 0 0,0 0 0,-1-1 0,1 1 0,0 0 0,-1 0 0,1 0 0,0 0 0,-1 0 0,1 0 0,-1-1 0,1 1 0,0 0 0,-1 0 0,1 0 0,0 0 0,-1 0 0,1 0 0,-1 0 0,1 1 0,0-1 0,-1 0 0,1 0 0,0 0 0,-1 0 0,1 0 0,0 1 0,-1-1 0,1 0 0,0 0 0,-1 0 0,1 1 0,-19 10 0,16-6 0,0 1 0,0-1 0,0 1 0,1 0 0,-1 0 0,1 0 0,-1 8 0,2-12 0,1-1 0,-1 0 0,1 1 0,-1-1 0,1 1 0,0-1 0,0 1 0,0-1 0,-1 1 0,1-1 0,0 1 0,1-1 0,-1 1 0,0-1 0,0 1 0,1-1 0,-1 1 0,1-1 0,-1 1 0,1-1 0,0 0 0,-1 1 0,1-1 0,0 0 0,0 0 0,0 0 0,0 1 0,0-1 0,0 0 0,0 0 0,0 0 0,1 0 0,-1-1 0,2 2 0,4-1 0,0 0 0,0-1 0,1 0 0,-1 0 0,0-1 0,0 0 0,0 0 0,0-1 0,0 1 0,0-2 0,0 1 0,0-1 0,-1 0 0,0 0 0,8-5 0,13-10 0,0-2 0,27-24 0,-9 6 0,-38 33 0,-2 0 0,0 1 0,0 0 0,1 0 0,0 1 0,0 0 0,0-1 0,0 2 0,0-1 0,8-1 0,-13 4 0,0 1 0,0-1 0,-1 1 0,1-1 0,0 1 0,0-1 0,-1 1 0,1 0 0,0-1 0,-1 1 0,1 0 0,-1-1 0,1 1 0,-1 0 0,1 0 0,-1 0 0,1 0 0,-1-1 0,0 1 0,1 0 0,-1 0 0,0 0 0,0 0 0,0 0 0,0 0 0,0 0 0,0 0 0,0 0 0,0 0 0,0 0 0,-1 1 0,1 39 0,-1-36 0,-6 83 0,7-88 0,1 0 0,-1 1 0,0-1 0,0 0 0,0 0 0,0 1 0,0-1 0,0 0 0,1 1 0,-1-1 0,0 0 0,0 0 0,1 1 0,-1-1 0,0 0 0,0 0 0,1 0 0,-1 1 0,0-1 0,0 0 0,1 0 0,-1 0 0,0 0 0,1 0 0,-1 0 0,0 0 0,1 0 0,-1 1 0,0-1 0,0 0 0,1 0 0,-1 0 0,0 0 0,1-1 0,-1 1 0,0 0 0,1 0 0,-1 0 0,0 0 0,1 0 0,-1 0 0,0 0 0,0-1 0,1 1 0,-1 0 0,1 0 0,15-9 0,-2-3 0,0-2 0,-1 0 0,0-1 0,-1 0 0,18-29 0,24-30 0,-54 74-1,0-1-1,0 1 1,0 0 0,0-1-1,0 1 1,1-1 0,-1 1-1,0 0 1,0-1 0,1 1-1,-1 0 1,0-1 0,1 1-1,-1 0 1,0-1-1,1 1 1,-1 0 0,0 0-1,1-1 1,-1 1 0,0 0-1,1 0 1,-1 0 0,1-1-1,-1 1 1,1 0 0,-1 0-1,0 0 1,1 0 0,-1 0-1,1 0 1,-1 0 0,1 0-1,-1 0 1,0 0 0,1 0-1,-1 0 1,1 1 0,-1-1-1,1 0 1,-1 0-1,0 0 1,1 1 0,-1-1-1,0 0 1,1 0 0,-1 1-1,0-1 1,1 0 0,0 1-1,6 29-506,-7-27 350,0-1-1,0 1 1,0-1-1,1 1 1,-1-1-1,1 1 0,-1-1 1,1 0-1,0 1 1,0-1-1,0 0 1,0 1-1,1-1 1,-1 0-1,0 0 1,1 0-1,0 0 1,-1 0-1,4 3 0,3-5-7432</inkml:trace>
</inkml:ink>
</file>

<file path=ppt/ink/ink2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2.259"/>
    </inkml:context>
    <inkml:brush xml:id="br0">
      <inkml:brushProperty name="width" value="0.025" units="cm"/>
      <inkml:brushProperty name="height" value="0.025" units="cm"/>
    </inkml:brush>
  </inkml:definitions>
  <inkml:trace contextRef="#ctx0" brushRef="#br0">1 1 17008,'1'11'259,"0"1"1,1-1-1,0 0 1,1 0-1,1 0 0,0 0 1,0 0-1,7 12 0,10 26 263,23 84 1442,36 187 1,-1 145 1540,7 30-534,-81-470-2879,32 124 279,-32-133-382,0-1 1,2 1-1,0-1 1,0 0-1,1-1 1,18 24-1,-24-36-49,-1 0 1,1-1-1,-1 1 0,1 0 0,0-1 0,-1 1 0,1-1 0,0 0 1,0 0-1,0 0 0,0 0 0,3 1 0,-4-2-19,0 1 1,-1-1-1,1 0 0,0 0 0,0 0 0,0 0 1,0 0-1,0 0 0,0-1 0,0 1 1,-1 0-1,1 0 0,0 0 0,0-1 1,0 1-1,-1-1 0,1 1 0,0 0 0,0-1 1,-1 0-1,2 0 0,1-2-162,-1 0-1,0 0 0,0-1 1,-1 1-1,1 0 1,-1-1-1,1 1 0,-1-1 1,0 1-1,-1-1 1,1 1-1,0-1 0,-1-5 1,2-25-3001,-2 0-1,-7-57 1,-15-18-8625</inkml:trace>
</inkml:ink>
</file>

<file path=ppt/ink/ink2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2.712"/>
    </inkml:context>
    <inkml:brush xml:id="br0">
      <inkml:brushProperty name="width" value="0.025" units="cm"/>
      <inkml:brushProperty name="height" value="0.025" units="cm"/>
    </inkml:brush>
  </inkml:definitions>
  <inkml:trace contextRef="#ctx0" brushRef="#br0">0 1029 13485,'6'-27'431,"1"0"1,1 1-1,1 0 0,1 0 1,2 1-1,0 0 1,2 1-1,1 1 0,0 0 1,2 1-1,0 1 1,2 0-1,0 2 0,2 0 1,28-21-1,3 6-316,2 1-1,1 3 1,1 2 0,2 3-1,69-20 1,311-68-26,-411 107-86,200-40-150,-88 21 405,200-65-1,-311 80 247,-1-1 0,0-1-1,44-29 1,-52 28 1147,-1-1-1,32-32 1,-32 34-272,-18 12-1360,1 0-1,-1 0 1,1 0 0,-1 0-1,1 0 1,-1 0 0,1 1-1,-1-1 1,1 0 0,-1 0-1,0 0 1,1 1 0,-1-1-1,1 0 1,-1 1 0,0-1-1,1 0 1,-1 1 0,0-1-1,0 0 1,1 1-1,-1-1 1,0 1 0,0-1-1,1 0 1,-1 1 0,0 0-1,6 44-27,-4-24 252,8 30-185,2 0 0,2 0-1,3-2 1,2 0 0,2-1 0,2-1 0,31 48 0,229 299-557,-193-278 391,-32-41 119,-4-7 15,49 82 1,-81-104-2489,-21-44 2265,-1-1 0,1 0 0,0 0 0,-1 1 0,1-1 0,-1 1 0,0-1 0,1 1 0,-1-1 0,0 0 0,0 1 0,0-1 0,0 1 0,0-1 0,0 1 0,0-1 0,-1 1 0,1-1 0,0 1 0,-1-1 0,1 0 0,-1 1 0,0-1 1,1 0-1,-1 1 0,0-1 0,0 0 0,0 0 0,0 0 0,-1 1 0,-15 4-8660</inkml:trace>
</inkml:ink>
</file>

<file path=ppt/ink/ink2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3.104"/>
    </inkml:context>
    <inkml:brush xml:id="br0">
      <inkml:brushProperty name="width" value="0.025" units="cm"/>
      <inkml:brushProperty name="height" value="0.025" units="cm"/>
    </inkml:brush>
  </inkml:definitions>
  <inkml:trace contextRef="#ctx0" brushRef="#br0">1 1445 16496,'17'-10'1590,"348"-196"7410,16 7-4988,399-184-2889,-598 295-839,662-297-919,-805 368 395,-19 10-285,-1 0 0,0-2-1,-1 0 1,0-2 0,0 0 0,-1 0 0,22-21 0,-37 30 7,0 0 0,0-1 0,0 1 0,0-1 0,0 0 1,-1 1-1,1-1 0,-1 0 0,2-4 0,-1-23-9016</inkml:trace>
</inkml:ink>
</file>

<file path=ppt/ink/ink2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28:06.689"/>
    </inkml:context>
    <inkml:brush xml:id="br0">
      <inkml:brushProperty name="width" value="0.025" units="cm"/>
      <inkml:brushProperty name="height" value="0.025" units="cm"/>
    </inkml:brush>
  </inkml:definitions>
  <inkml:trace contextRef="#ctx0" brushRef="#br0">1619 7 6118,'-263'-7'474,"226"9"-150,0 2 0,1 2 0,-1 1 0,1 1 0,-38 15 0,-16 15-265,3 4 0,1 4-1,2 3 1,2 4 0,3 4-1,-72 66 1,100-79-48,3 3-1,2 1 0,1 2 1,-60 92-1,84-110-1,3 1 1,0 1-1,3 0 0,0 1 0,2 1 0,2 0 1,2 0-1,1 1 0,-6 68 0,12-52 19,2 1 0,3 0 0,2-1 0,3 0 0,20 74 0,-18-90-27,2-1-1,2 0 0,1-1 1,1-1-1,3 0 0,0-1 1,2-1-1,35 41 0,-39-56-19,0-1 0,0-1-1,2 0 1,0-1 0,0-1 0,1-1-1,1-1 1,0 0 0,1-2 0,-1 0-1,2-2 1,-1 0 0,1-2 0,0 0-1,0-2 1,1 0 0,-1-2-1,1 0 1,-1-2 0,1 0 0,-1-2-1,0 0 1,0-2 0,0-1 0,0 0-1,-1-2 1,29-13 0,6-9 133,-1-2 1,-1-2 0,-2-3-1,80-71 1,-52 31 4,131-160 0,-166 179 107,-3-2-1,-2-3 1,-3-1-1,36-83 0,-61 118-73,-2-1-1,0 0 1,-2 0-1,-2-1 1,-1 0-1,-1 0 1,-1-1-1,-2 1 1,-2-1-1,0 0 1,-2 1-1,-9-48 1,6 62-12,0 1 1,-1 0-1,0 0 1,-1 1 0,-1-1-1,-1 2 1,0-1 0,0 1-1,-2 1 1,-15-17-1,7 12-36,0 0-1,-2 2 1,0 0-1,-1 1 1,-47-23-1,3 10-54,-1 3 1,0 3-1,-138-26 1,165 39-187,0 3 1,0 1 0,-75 0 0,112 5-120,0 0 0,-1 1 0,1-1 0,0 1 1,0 0-1,0 0 0,0 0 0,0 0 0,0 0 0,0 1 0,1-1 0,-1 1 0,0 0 1,-3 3-1,-9 9-4303</inkml:trace>
</inkml:ink>
</file>

<file path=ppt/ink/ink2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28:07.544"/>
    </inkml:context>
    <inkml:brush xml:id="br0">
      <inkml:brushProperty name="width" value="0.025" units="cm"/>
      <inkml:brushProperty name="height" value="0.025" units="cm"/>
    </inkml:brush>
  </inkml:definitions>
  <inkml:trace contextRef="#ctx0" brushRef="#br0">906 41 7399,'-84'-15'776,"0"3"0,-118-1 0,194 13-743,0 1 1,1 0-1,-1 0 1,0 1-1,1 0 1,0 0-1,-1 0 1,1 1-1,0 1 1,0-1-1,1 1 1,-1 0-1,1 0 1,0 1-1,0 0 1,0 0-1,1 1 1,-1-1 0,1 1-1,1 0 1,-1 1-1,1-1 1,0 1-1,-3 7 1,-6 15 63,1 1 0,1-1 0,2 2 0,-9 49 0,4 3-90,5 1-1,3-1 1,3 1-1,11 104 0,-5-149-6,2-1 0,2 0-1,1-1 1,2 0-1,2 0 1,1-1-1,32 62 1,-35-80-38,0-1-1,2 0 1,0-1-1,1 0 1,0-1 0,1 0-1,1-1 1,0-1-1,1 0 1,0-2-1,1 1 1,1-2 0,0 0-1,0-2 1,0 1-1,31 7 1,-21-10 71,0-1 0,0-1 0,0-2 0,0-1 0,1-1 1,-1-1-1,0-2 0,0 0 0,0-2 0,0-2 0,-1 0 0,0-2 1,0 0-1,-1-2 0,0-1 0,34-22 0,-29 14 49,-1 0 0,0-2 0,-2-2 0,-1 0 0,0-2 0,-2-1 0,-1-1-1,-2-1 1,0 0 0,-2-2 0,-2-1 0,20-43 0,-33 62-61,0 0-1,0 0 1,-1 0 0,-1-1 0,0 1-1,-1-1 1,-1 0 0,0 0-1,-1 0 1,0 0 0,-1 1 0,-4-22-1,3 25-18,-2 1 0,1-1 0,-1 1 0,-1 0 0,1 0 0,-1 1 0,-1-1 0,0 1 0,0 0 0,-1 0 0,1 1 0,-2 0 0,1 0 0,-1 1 0,0 0-1,0 0 1,-17-8 0,-7-1-65,0 2-1,-1 1 1,0 2-1,0 1 0,-1 1 1,-44-4-1,-212-5-62,196 15 163,-115 13-1,176-7-43,1 1 0,-1 2 0,1 2 0,0 0 0,1 2-1,0 2 1,-31 17 0,23-6-765,0 2 0,-66 59-1,21-6-3044</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5.775"/>
    </inkml:context>
    <inkml:brush xml:id="br0">
      <inkml:brushProperty name="width" value="0.025" units="cm"/>
      <inkml:brushProperty name="height" value="0.025" units="cm"/>
    </inkml:brush>
  </inkml:definitions>
  <inkml:trace contextRef="#ctx0" brushRef="#br0">0 0 3395,'0'0'160</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27.324"/>
    </inkml:context>
    <inkml:brush xml:id="br0">
      <inkml:brushProperty name="width" value="0.025" units="cm"/>
      <inkml:brushProperty name="height" value="0.025" units="cm"/>
    </inkml:brush>
  </inkml:definitions>
  <inkml:trace contextRef="#ctx0" brushRef="#br0">160 322 9065,'0'-8'9817,"1"1"-8891,-1 1 0,0-1 1,-1 1-1,1-1 0,-1 1 0,-1-1 0,1 1 1,-5-11-1,5 14-815,0 1 1,0 0-1,0 0 0,-1 0 1,1 0-1,-1 0 0,1 0 1,-1 0-1,1 1 1,-1-1-1,0 1 0,0-1 1,0 1-1,0-1 0,0 1 1,0 0-1,-1 0 1,1 0-1,0 0 0,0 1 1,-1-1-1,1 1 0,-1-1 1,1 1-1,0 0 1,-1 0-1,1 0 0,-1 0 1,1 0-1,0 0 0,-1 1 1,-2 0-1,1 0-115,1 1-1,-1 0 0,0 0 1,0 0-1,1 1 0,-1-1 1,1 1-1,0 0 0,0 0 1,0 0-1,0 0 0,0 0 1,1 1-1,-1-1 0,1 1 1,0 0-1,0 0 0,1 0 1,-1 0-1,1 0 0,-2 7 1,-2 6-5,1 0 0,0 1 0,-1 32-1,5-49 11,-1 1-1,1-1 0,0 1 1,0-1-1,0 0 0,0 1 1,0-1-1,0 1 0,0-1 1,0 1-1,1-1 0,-1 0 0,1 1 1,-1-1-1,1 0 0,-1 1 1,1-1-1,0 0 0,0 0 1,-1 0-1,1 1 0,0-1 1,0 0-1,2 1 0,-1-1 11,0-1 0,-1 0-1,1 1 1,-1-1 0,1 0-1,0 0 1,-1 0 0,1-1 0,-1 1-1,1 0 1,0-1 0,-1 1 0,1-1-1,-1 1 1,1-1 0,-1 0-1,1 1 1,0-2 0,8-4 145,-1 0 0,0-1 0,0 0 0,-1-1 0,9-10 0,2-5-84,-1 0 0,-1-2 0,-1 0 0,-2-1 1,0 0-1,-2-1 0,-1-1 0,-1 1 0,-1-2 0,-2 0 0,7-47 0,-33 207-72,9-79 0,-5 103 0,15-153-207,0 0 0,0 0 0,0 0 0,0 1 0,0-1-1,1 0 1,-1 0 0,1 0 0,-1 0 0,1 0 0,0 0 0,0 0 0,0 0 0,0 0 0,0 0-1,1 0 1,-1 0 0,0-1 0,1 1 0,0-1 0,-1 1 0,4 1 0,-3-2-149,-1-1-1,1 1 1,0-1 0,0 1-1,-1-1 1,1 0 0,0 0 0,0 0-1,0 0 1,0 0 0,0 0-1,-1-1 1,1 1 0,0-1-1,0 1 1,-1-1 0,1 1 0,0-1-1,-1 0 1,1 0 0,0 0-1,-1 0 1,1 0 0,-1 0 0,0-1-1,1 1 1,1-3 0,17-20-12707</inkml:trace>
</inkml:ink>
</file>

<file path=ppt/ink/ink2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04.086"/>
    </inkml:context>
    <inkml:brush xml:id="br0">
      <inkml:brushProperty name="width" value="0.025" units="cm"/>
      <inkml:brushProperty name="height" value="0.025" units="cm"/>
    </inkml:brush>
  </inkml:definitions>
  <inkml:trace contextRef="#ctx0" brushRef="#br0">1614 740 5701,'5'-9'1175,"88"-144"-1256,71-74 5415,-53 77-3471,-104 140-1746,0 0 1,-1 0 0,0-1-1,-1 0 1,8-22-1,-12 31-58,0-1-1,0 1 1,-1-1-1,1 0 1,-1 1-1,0-1 1,0 0 0,0 1-1,0-1 1,0 0-1,0 0 1,-1 1-1,1-1 1,-1 1-1,0-1 1,0 0-1,0 1 1,0-1-1,0 1 1,-1 0 0,1-1-1,-1 1 1,1 0-1,-1 0 1,0 0-1,0 0 1,0 0-1,0 0 1,0 1-1,0-1 1,-1 1 0,-1-2-1,-9-3 237,-1 1 0,1 0 0,-1 0 0,0 1 0,0 1 0,-25-2 0,-93 1 977,103 4-1048,-58 3-93,1 4-1,0 4 1,1 3 0,1 4 0,0 4 0,2 3-1,-84 39 1,97-32-72,3 4 0,0 2 0,3 3 1,1 2-1,3 4 0,1 1 0,3 4 0,1 1 0,4 3 0,2 3 0,2 1 0,3 2 0,-68 131 1,91-148-38,1 0 1,2 0-1,3 2 1,1 0 0,-7 58-1,17-79 19,1-1 0,1 0 0,2 1 0,7 48 0,-5-58-22,0-1-1,1 0 1,1 0-1,1-1 1,0 1-1,1-1 1,0-1-1,18 25 1,-14-26-15,0 0 1,1 0-1,0-1 1,1-1-1,1 0 1,-1-1-1,1 0 1,1-1-1,-1 0 1,2-2-1,-1 0 1,1 0-1,-1-1 1,1-1-1,1-1 1,27 2-1,-4-2 55,0-2-1,0-2 1,0-1-1,0-2 0,70-17 1,-34 0 196,0-3 0,-2-3 1,72-38-1,202-131 923,-215 109-759,-3-6-1,-5-5 1,-5-5-1,167-185 1,-150 121-182,-122 145-25,0-1-1,-2 0 0,0-1 1,-2 0-1,15-48 0,-23 66-101,-1-1-1,-1 0 1,1 0-1,-1 0 0,-1 0 1,1 0-1,-1-1 1,0 1-1,-1 0 1,0 0-1,0 0 0,0 0 1,-1 0-1,0 0 1,-4-7-1,3 8-42,-1 1 0,1 0 0,-1 0 0,-1 0 0,1 1 0,-1-1 0,0 1 0,1 0 0,-2 0 0,1 1 1,0 0-1,-1 0 0,0 0 0,0 0 0,0 1 0,0 0 0,-8-2 0,-30-4-21,-1 1 0,0 2-1,0 2 1,-81 6 0,-37 7-41,-303 59-1,-154 86 3,471-109-79,-43 10-975,58-30-3375,48-20-3297</inkml:trace>
</inkml:ink>
</file>

<file path=ppt/ink/ink2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07.793"/>
    </inkml:context>
    <inkml:brush xml:id="br0">
      <inkml:brushProperty name="width" value="0.025" units="cm"/>
      <inkml:brushProperty name="height" value="0.025" units="cm"/>
    </inkml:brush>
  </inkml:definitions>
  <inkml:trace contextRef="#ctx0" brushRef="#br0">1 0 15150,'0'0'3839,"9"2"-3290,24 4 49,13 3 29,0 1 1,-1 2-1,57 23 0,-54-10-301,-2 1-1,-1 3 1,-1 1-1,-2 2 1,-1 2-1,-2 2 1,-1 1-1,-2 3 0,-1 0 1,36 58-1,22 51 439,131 282 0,-129-236 268,34 56 546,-16-36-446,114 303 1,-166-324-1105,-8 2-1,-9 2 0,27 284 1,-35 614 1,-49-814-855,4 205-3831,9-479 3691,1 0 0,-1 0 0,2-1-1,-1 1 1,1 0 0,3 7 0,-3-13 80,-1 1 1,0-1 0,1 0 0,0 0-1,-1 0 1,1 0 0,0 0-1,0 0 1,0 0 0,0-1 0,5 3-1</inkml:trace>
</inkml:ink>
</file>

<file path=ppt/ink/ink2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09.072"/>
    </inkml:context>
    <inkml:brush xml:id="br0">
      <inkml:brushProperty name="width" value="0.025" units="cm"/>
      <inkml:brushProperty name="height" value="0.025" units="cm"/>
    </inkml:brush>
  </inkml:definitions>
  <inkml:trace contextRef="#ctx0" brushRef="#br0">1 305 17392,'7'-12'1458,"7"-8"-1087,1 0 1,0 1-1,2 0 0,0 1 1,1 1-1,36-26 1,-18 18 163,2 2 0,49-23 1,-70 39-451,0 0 0,0 1 0,1 0-1,0 1 1,-1 2 0,2 0 0,-1 0 0,19 1 0,-35 2-88,-1 0 1,1 0-1,0 0 0,0 0 1,-1 0-1,1 1 1,0-1-1,-1 1 0,1-1 1,0 1-1,-1-1 0,1 1 1,-1 0-1,1 0 1,-1 0-1,1 0 0,-1 0 1,0 0-1,1 0 1,-1 0-1,0 1 0,0-1 1,0 0-1,1 3 1,-1-1 0,0 0 1,0 0-1,0 0 1,-1 0-1,1 0 1,-1 0 0,0 1-1,0-1 1,0 0-1,0 0 1,0 0 0,-2 5-1,-2 9 95,-2-1 0,0 1 0,-15 29 0,-73 126 1311,49-96 176,5 1 1,-54 140-1,90-205-1423,1 0 0,0 0 0,0 1 0,2-1 0,-1 1 0,1 14 0,1-26-150,0 0 0,1 0 0,-1 0 0,0 1 0,0-1 0,1 0 0,-1 0 0,1 0 0,-1 0 0,1 0 0,-1 0 0,1 0 0,0 0 0,-1 0 0,1 0 0,0 0 0,0 0 0,0 0 0,-1 0 0,1-1 0,0 1 0,0 0 0,0-1-1,0 1 1,1-1 0,-1 1 0,0-1 0,0 1 0,0-1 0,0 0 0,0 1 0,1-1 0,-1 0 0,0 0 0,0 0 0,0 0 0,2 0 0,3-1 9,1 1-1,-1-1 1,1 0-1,-1-1 1,0 1-1,8-4 1,5-4 34,-1 0 1,0-1-1,0-1 0,-1 0 0,21-20 1,77-77-130,-93 86-21,60-69-552,9-8 65,-91 99 587,0 0-1,0 0 1,0-1-1,0 1 1,0 0 0,1 0-1,-1 0 1,0 0-1,0-1 1,0 1-1,1 0 1,-1 0-1,0 0 1,0 0-1,0 0 1,1 0 0,-1 0-1,0-1 1,0 1-1,1 0 1,-1 0-1,0 0 1,0 0-1,1 0 1,-1 0-1,0 0 1,0 0-1,1 0 1,-1 0 0,0 0-1,0 1 1,1-1-1,-1 0 1,0 0-1,0 0 1,0 0-1,1 0 1,-1 0-1,0 0 1,0 1-1,0-1 1,1 0 0,-1 0-1,0 0 1,0 1-1,0-1 1,0 0-1,1 0 1,-1 0-1,0 1 1,0-1-1,0 0 1,0 0 0,0 1-1,0-1 1,3 24-36,-7 27 183,-4 1 282,2-19-43,2 0 1,1 1-1,2 49 1,1-80-384,0-1-1,0 1 1,0-1 0,1 0 0,-1 1-1,1-1 1,-1 0 0,1 1-1,0-1 1,0 0 0,0 0 0,0 1-1,0-1 1,1 0 0,-1 0 0,1-1-1,-1 1 1,1 0 0,0 0 0,0-1-1,-1 1 1,1-1 0,0 1-1,0-1 1,1 0 0,-1 0 0,0 0-1,0 0 1,0 0 0,1 0 0,-1-1-1,1 1 1,-1-1 0,0 0-1,1 1 1,-1-1 0,1 0 0,-1-1-1,0 1 1,1 0 0,-1-1 0,1 1-1,3-2 1,7-2-6,-1 0 0,0 0 0,0-1 0,0-1 0,-1 0 0,0-1 0,11-8 0,3-4 3,0-2 0,-1-1 0,-2-1 0,0-1 0,-2 0 0,0-2 0,-2-1 0,-1 0 0,-1-1 0,-2 0 0,22-61 0,-46 134 0,1 0 0,-4 73 0,13-116 0,-1 1 1,1-1-1,0 1 0,1-1 0,-1 0 1,0 1-1,1-1 0,-1 1 0,1-1 1,0 0-1,0 1 0,0-1 0,0 0 1,0 0-1,0 0 0,1 0 0,-1 0 1,0 0-1,1 0 0,0 0 0,0 0 1,-1-1-1,1 1 0,0-1 0,0 1 1,0-1-1,1 0 0,-1 0 0,0 0 1,4 1-1,2 0-5,1 0 0,-1-1 0,1-1 0,-1 0 0,1 0 0,-1 0 0,15-3 0,-17 2-327,0 0-1,-1-1 1,1 1 0,0-1-1,-1-1 1,8-3 0,15-13-6994,2-10-11305</inkml:trace>
</inkml:ink>
</file>

<file path=ppt/ink/ink2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09.692"/>
    </inkml:context>
    <inkml:brush xml:id="br0">
      <inkml:brushProperty name="width" value="0.025" units="cm"/>
      <inkml:brushProperty name="height" value="0.025" units="cm"/>
    </inkml:brush>
  </inkml:definitions>
  <inkml:trace contextRef="#ctx0" brushRef="#br0">31 0 12908,'0'0'14174,"-4"14"-13229,-4 16-591,2 0 0,1 1 1,1-1-1,1 49 1,3-77-350,0 0 0,0 0 0,0 0 1,0 1-1,0-1 0,0 0 0,0 0 0,1 0 0,-1 0 1,1 0-1,0 0 0,0 0 0,-1 0 0,1 0 0,0 0 1,1 0-1,-1 0 0,0-1 0,0 1 0,1 0 0,-1-1 1,1 1-1,-1-1 0,1 1 0,0-1 0,0 0 0,0 0 1,-1 0-1,1 0 0,0 0 0,0 0 0,0-1 0,1 1 1,-1 0-1,0-1 0,0 0 0,0 0 0,0 1 0,0-1 0,0 0 1,1-1-1,-1 1 0,0 0 0,0-1 0,0 1 0,0-1 1,3 0-1,6-3 43,0 0 1,1-1-1,-2 0 0,1 0 1,0-1-1,-1-1 1,10-8-1,149-143 171,-167 156-221,0-1 1,1 1-1,0 0 1,-1 0-1,1 0 0,0 1 1,0-1-1,0 1 1,0-1-1,0 1 1,5-1-1,-7 2 1,-1 0 0,1 0 0,-1 0 0,1 0-1,-1 0 1,1 0 0,-1 0 0,1 0 0,-1 1 0,1-1 0,-1 0 0,1 0 0,-1 1 0,1-1-1,-1 0 1,1 0 0,-1 1 0,0-1 0,1 1 0,-1-1 0,0 0 0,1 1 0,-1-1 0,0 1-1,1 0 1,3 23 17,-19 189 438,15-211-510,0 0 0,0 0 0,0 0 0,0 0 0,1-1 0,-1 1 0,0 0 0,1 0 0,-1 0 0,1-1 0,0 1 0,-1 0 0,1 0 0,0-1 0,0 1 0,0-1 0,0 1 0,1-1 0,1 2 0,-2-2-120,0 0 0,0-1 0,0 0 0,0 1-1,1-1 1,-1 1 0,0-1 0,0 0-1,1 0 1,-1 0 0,0 0 0,1 0 0,-1 0-1,0 0 1,1 0 0,-1 0 0,0-1-1,0 1 1,1-1 0,-1 1 0,0-1-1,0 1 1,0-1 0,0 1 0,0-1 0,0 0-1,0 0 1,0 0 0,2-1 0,17-24-4981,-1-11-2568</inkml:trace>
</inkml:ink>
</file>

<file path=ppt/ink/ink2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0.674"/>
    </inkml:context>
    <inkml:brush xml:id="br0">
      <inkml:brushProperty name="width" value="0.025" units="cm"/>
      <inkml:brushProperty name="height" value="0.025" units="cm"/>
    </inkml:brush>
  </inkml:definitions>
  <inkml:trace contextRef="#ctx0" brushRef="#br0">116 374 15535,'-5'12'3448,"-26"52"-285,17-38-1772,1-1 1,1 2-1,1-1 0,2 2 0,-11 46 0,20-74-1385,0 1 1,0-1 0,0 0-1,0 1 1,0-1-1,0 1 1,0-1 0,0 0-1,0 1 1,0-1-1,0 1 1,0-1 0,0 1-1,0-1 1,1 0-1,-1 1 1,0-1-1,0 0 1,0 1 0,1-1-1,-1 1 1,0-1-1,0 0 1,1 0 0,-1 1-1,0-1 1,1 0-1,-1 0 1,0 1 0,1-1-1,-1 0 1,1 0-1,-1 0 1,0 1 0,1-1-1,-1 0 1,1 0-1,-1 0 1,1 0 0,-1 0-1,0 0 1,1 0-1,-1 0 1,1 0-1,-1 0 1,0 0 0,1 0-1,-1 0 1,1 0-1,-1-1 1,1 1 0,-1 0-1,24-12 99,-13 3-125,0-1 1,0 0-1,-1-1 1,0 0 0,-1-1-1,0 0 1,13-25 0,-8 10-143,-1-1 0,17-52 0,-48 194-41,17-113 204,-4 27 139,1 1-1,1-1 1,1 0 0,3 44-1,-1-70-130,0 0 0,1 0-1,-1-1 1,1 1-1,0 0 1,-1 0-1,1 0 1,0 0 0,0-1-1,0 1 1,1 0-1,-1-1 1,0 1-1,1-1 1,-1 0 0,0 1-1,1-1 1,0 0-1,-1 0 1,1 0-1,0 0 1,0 0 0,-1 0-1,1 0 1,0-1-1,0 1 1,0-1-1,0 1 1,0-1-1,0 0 1,0 0 0,0 0-1,0 0 1,0 0-1,0 0 1,0 0-1,0-1 1,0 1 0,3-2-1,3 1 38,0-2 0,1 1 1,-1-1-1,0 0 0,0-1 0,-1 0 0,1 0 0,7-6 1,5-7-36,-1-1 1,-1-1-1,0-1 1,-2-1-1,0 0 1,-1-1 0,-1-1-1,-2 0 1,0 0-1,-1-2 1,10-34 0,0-13-641,-3-1 1,14-131 0,-30 190 608,-1 8 40,0 0 0,0 0-1,-1 0 1,1 0-1,-2 0 1,0-12-1,0 18-6,1-1 0,-1 1-1,1 0 1,-1 0 0,1 0-1,-1 0 1,1 0-1,-1 0 1,1 0 0,0 0-1,-1 0 1,1 0 0,-1 0-1,1 0 1,-1 0 0,1 0-1,-1 0 1,1 1 0,0-1-1,-1 0 1,1 0-1,-1 1 1,1-1 0,0 0-1,-1 0 1,1 1 0,0-1-1,-1 0 1,1 1 0,0-1-1,-1 0 1,1 1 0,0-1-1,0 1 1,-1-1 0,1 0-1,0 1 1,0 0-1,-14 17 125,-8 17-55,3 1-1,1 1 1,1 1-1,2 0 1,2 1-1,2 0 1,1 1-1,2 1 1,2 0 0,-1 41-1,7-76-74,0 1 0,0-1 0,1 0 1,0 1-1,0-1 0,0 0 0,1 0 0,0 0 0,0 0 0,7 12 0,-8-16-4,1 0 0,0 0 0,0 0 0,0 0 0,0 0 0,0 0 0,0-1 0,0 1 0,1-1 0,-1 1 0,1-1 0,-1 0 1,1 0-1,-1 0 0,1 0 0,-1-1 0,1 1 0,0-1 0,0 1 0,-1-1 0,1 0 0,0 0 0,-1 0 0,1-1 0,0 1 0,0-1 0,-1 1 0,5-2 0,1-1 26,0 0 0,0-1 0,0 0 1,-1 0-1,1 0 0,-1-1 0,0 0 0,0-1 1,9-9-1,57-67 381,-41 43-45,-12 16-293,-17 17-71,1 0-1,1 1 0,-1-1 0,1 1 0,-1 0 1,2 1-1,-1-1 0,0 1 0,1 0 0,0 0 1,0 0-1,11-4 0,-17 8 0,1 1 0,-1-1 0,1 0 0,-1 1 0,1-1 0,-1 0 0,1 1 0,-1-1 0,1 1 0,-1-1 0,0 1 0,1-1 0,-1 1 0,0-1 0,1 1 0,-1-1 0,0 1 0,0 0 0,0-1 0,1 1 0,-1-1 0,0 1 0,0-1 0,0 1 0,0 0 0,0-1 0,0 1 0,0-1 0,0 1 0,-1 0 0,1 28 0,0-22 0,-12 122 0,12-128 0,1 0 0,-1 1 0,0-1 0,1 0 0,-1 0 0,1 0 0,-1 0 0,1 0 0,0 0 0,-1 0 0,1 0 0,0 0 0,-1 0 0,1 0 0,0-1 0,0 1 0,0 0 0,0 0 0,0-1 0,0 1 0,0-1 0,0 1 0,0-1 0,0 1 0,1-1 0,-1 0 0,0 1 0,0-1 0,0 0 0,0 0 0,1 0 0,-1 0 0,0 0 0,0 0 0,0 0 0,0-1 0,1 1 0,1-1 0,5 0 0,0 0 0,-1-1 0,1 0 0,13-6 0,0-3 0,-1-1 0,-1-1 0,30-25 0,-30 22 0,1 1 0,1 1 0,24-13 0,-44 27 0,0-1 0,-1 1 0,1-1 0,0 1 0,0-1 0,0 1 0,-1 0 0,1 0 0,0-1 0,0 1 0,0 0 0,0 0 0,0 0 0,0 0 0,-1 0 0,1 0 0,0 0 0,0 0 0,0 0 0,0 0 0,0 1 0,0-1 0,-1 0 0,1 1 0,0-1 0,0 0 0,0 1 0,-1-1 0,1 1 0,1 0 0,-1 1 0,0 0 0,0 0 0,0 0 0,0 0 0,-1 0 0,1 0 0,0 0 0,-1 0 0,0 1 0,1-1 0,-1 0 0,0 4 0,-1 11 0,-1 0 0,-5 27 0,5-34 0,1-7 0,1 0 0,-1 0 0,1 0 0,0 0 0,0 1 0,0-1 0,0 0 0,1 0 0,0 5 0,0-7 0,-1 0 0,0 0 0,1 0 0,-1 0 0,1 0 0,0 0 0,-1 0 0,1 0 0,0 0 0,-1-1 0,1 1 0,0 0 0,0 0 0,0-1 0,0 1 0,-1 0 0,1-1 0,0 1 0,2 0 0,1-1 0,-1 1 0,1-1 0,-1 0 0,1-1 0,-1 1 0,0 0 0,1-1 0,-1 0 0,0 0 0,1 0 0,-1 0 0,0 0 0,0-1 0,0 1 0,0-1 0,5-4 0,21-14 0,48-45 0,-56 46 0,0 1 0,2 0 0,0 2 0,26-15 0,-48 30 0,-1 1 0,1-1 0,0 1 0,-1-1 0,1 1 0,0 0 0,-1 0 0,1-1 0,0 1 0,0 0 0,-1 0 0,1 0 0,0-1 0,0 1 0,-1 0 0,1 0 0,0 0 0,0 1 0,-1-1 0,1 0 0,0 0 0,-1 0 0,1 0 0,0 1 0,0-1 0,-1 0 0,1 1 0,0-1 0,0 1 0,-1 1 0,1-1 0,-1 0 0,1 0 0,-1 0 0,0 0 0,1 0 0,-1 1 0,0-1 0,0 0 0,0 0 0,0 0 0,0 1 0,0-1 0,0 0 0,-1 1 0,-16 59 0,12-47 0,3-8 0,-3 25 0,5-30 0,1-1 0,-1 1 0,1 0 0,-1-1 0,1 1 0,0-1 0,-1 1 0,1-1 0,0 1 0,-1-1 0,1 1 0,0-1 0,-1 1 0,1-1 0,0 0 0,0 1 0,0-1 0,-1 0 0,1 0 0,0 0 0,0 0 0,0 0 0,0 0 0,-1 0 0,1 0 0,0 0 0,0 0 0,0 0 0,0 0 0,-1 0 0,1-1 0,0 1 0,0 0 0,0-1 0,-1 1 0,2-1 0,43-18-2341,19-24-6667,-40 26-591</inkml:trace>
</inkml:ink>
</file>

<file path=ppt/ink/ink2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1.026"/>
    </inkml:context>
    <inkml:brush xml:id="br0">
      <inkml:brushProperty name="width" value="0.025" units="cm"/>
      <inkml:brushProperty name="height" value="0.025" units="cm"/>
    </inkml:brush>
  </inkml:definitions>
  <inkml:trace contextRef="#ctx0" brushRef="#br0">1 248 19795,'0'0'12022,"9"-4"-11200,79-32-695,58-26-99,-131 54-32,0-1 0,0-1 1,-1 0-1,0-1 0,0 0 0,23-26 0,-35 35 4,0-1 0,0 0 0,0 0 0,0 0 0,-1 0 0,1 0 0,-1 0 0,1 0 0,0-4 0,-2 6 0,0 0 0,0 1 0,0-1 0,0 0 0,0 1 0,-1-1 0,1 0 0,0 1 0,0-1 0,0 1 0,-1-1 0,1 0 0,0 1 0,-1-1 0,1 1 0,0-1 0,-1 1 0,1-1 0,-1 1 0,1-1 0,-1 1 0,1 0 0,-1-1 0,1 1 0,-1 0 0,1-1 0,-1 1 0,0 0 0,1-1 0,-1 1 0,0 0 0,1 0 0,-1 0 0,1 0 0,-1 0 0,0 0 0,1 0 0,-1 0 0,0 0 0,1 0 0,-1 0 0,0 0 0,1 0 0,-1 0 0,0 1 0,1-1 0,-1 0 0,1 1 0,-2-1 0,-9 3 0,0 0 0,1 1 0,-1 0 0,1 0 0,-1 1 0,1 0 0,1 1 0,-1 0 0,-12 12 0,2-2 0,0 2 0,2 0 0,-18 23 0,29-32 0,0 0 0,1 0 0,1 1 0,-1 0 0,1 0 0,1 0 0,0 0 0,1 1 0,-4 17 0,6-25 0,0 0 0,1 1 0,0-1 0,0 0 0,0 1 0,0-1 0,1 0 0,-1 1 0,1-1 0,0 0 0,0 0 0,0 1 0,0-1 0,1 0 0,-1 0 0,1 0 0,0-1 0,0 1 0,0 0 0,0-1 0,0 1 0,0-1 0,1 1 0,-1-1 0,1 0 0,0 0 0,0 0 0,-1-1 0,1 1 0,0-1 0,1 1 0,-1-1 0,0 0 0,6 1 0,7 2-114,0-1 0,1 0 0,-1-1 0,1-1 1,-1 0-1,1-1 0,0-1 0,-1-1 0,1 0 0,-1-1 0,31-10 0,12-15-6719</inkml:trace>
</inkml:ink>
</file>

<file path=ppt/ink/ink2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1.645"/>
    </inkml:context>
    <inkml:brush xml:id="br0">
      <inkml:brushProperty name="width" value="0.025" units="cm"/>
      <inkml:brushProperty name="height" value="0.025" units="cm"/>
    </inkml:brush>
  </inkml:definitions>
  <inkml:trace contextRef="#ctx0" brushRef="#br0">378 2 16592,'0'0'7260,"-10"-1"-4468,3 1-2564,-1 0 0,0 0 0,1 1 0,-1 0 0,1 0 0,-1 1 0,1 0 0,-1 0 0,1 1 0,0 0 0,0 0 0,0 1 0,1 0 0,-1 0 0,1 1 0,-8 6 0,-8 7 273,1 0 0,-35 38 1,50-49-463,0-1 1,1 1-1,0 1 0,0-1 1,1 1-1,0-1 0,0 1 1,1 1-1,0-1 0,0 0 1,1 1-1,0-1 0,-1 11 1,3-17-40,1-1 1,-1 1-1,1-1 1,-1 0-1,1 1 1,-1-1-1,1 0 1,0 1-1,0-1 1,0 0-1,0 0 1,-1 0-1,2 0 1,-1 0-1,0 0 1,0 0-1,0 0 1,0 0-1,1 0 1,-1-1-1,0 1 0,1 0 1,-1-1-1,0 1 1,1-1-1,-1 0 1,1 1-1,-1-1 1,1 0-1,-1 0 1,1 0-1,1 0 1,63 1-160,-49-2 46,23 0-66,-23-1 117,-1 1 0,0 1 0,1 1 0,-1 1 1,1 0-1,19 5 0,-33-6 54,0 0 0,0 0-1,-1 1 1,1-1 0,0 1 0,-1 0 0,1-1 0,-1 1 0,0 0 0,1 0 0,-1 1-1,0-1 1,0 0 0,0 1 0,-1-1 0,3 4 0,-3-2 3,1 1 0,-1-1-1,0 0 1,0 1 0,-1-1 0,1 1 0,-1-1-1,0 1 1,0-1 0,-1 1 0,1-1 0,-1 1-1,0-1 1,-2 6 0,0-1 59,-1 0-1,0 0 1,-1-1-1,0 1 1,0-1-1,-1 0 1,0 0-1,0-1 1,-1 0-1,0 0 1,-9 7-1,-4 2 106,-1 0-1,0-2 1,-25 13-1,33-20-147,-1-1 1,0 0-1,0-1 1,0 0-1,-1-1 0,0-1 1,0 0-1,-20 1 1,31-4-25,1 0 0,-1 0 0,1 0 0,-1 0 1,1-1-1,-1 1 0,1-1 0,-1 0 0,1 0 0,-1 0 0,1-1 1,0 1-1,0-1 0,0 1 0,0-1 0,0 0 0,0 0 1,0-1-1,0 1 0,1-1 0,0 1 0,-1-1 0,1 0 0,0 0 1,0 1-1,0-2 0,1 1 0,-1 0 0,1 0 0,-1 0 1,1-1-1,0 1 0,1-1 0,-1 1 0,0-1 0,1 1 1,0-1-1,0 1 0,1-7 0,-1 5-430,0 0 0,1 0 0,0 0 1,0 0-1,0 0 0,1 0 0,0 0 0,0 0 1,0 1-1,0-1 0,1 1 0,0-1 0,0 1 0,0 0 1,0 0-1,6-5 0,4-3-2600,1 1 1,1 0-1,22-13 0,16-7-9614</inkml:trace>
</inkml:ink>
</file>

<file path=ppt/ink/ink2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2.458"/>
    </inkml:context>
    <inkml:brush xml:id="br0">
      <inkml:brushProperty name="width" value="0.025" units="cm"/>
      <inkml:brushProperty name="height" value="0.025" units="cm"/>
    </inkml:brush>
  </inkml:definitions>
  <inkml:trace contextRef="#ctx0" brushRef="#br0">0 538 12011,'0'0'19224,"8"-3"-18840,0-1-356,-1 1-1,0-1 0,0 0 0,0 0 1,0-1-1,-1 0 0,1 0 1,-2 0-1,1-1 0,0 0 0,-1 0 1,0-1-1,0 1 0,-1-1 1,0 0-1,0 0 0,4-12 0,-7 14-25,0-1-1,0 1 0,0 0 0,-1-1 1,0 1-1,0 0 0,-2-9 1,2 13-3,0 1 0,0-1 1,0 0-1,0 1 1,0-1-1,0 1 1,0-1-1,-1 1 0,1-1 1,0 1-1,0-1 1,-1 1-1,1-1 1,0 1-1,-1-1 1,1 1-1,-1-1 0,1 1 1,0 0-1,-1-1 1,1 1-1,-1 0 1,1-1-1,-1 1 1,1 0-1,-1-1 0,-1 1 1,1 0-10,0 1 0,-1-1 0,1 1 1,0-1-1,-1 1 0,1 0 0,0 0 1,0-1-1,-1 1 0,1 0 0,0 0 1,0 0-1,0 0 0,0 0 0,0 0 0,0 1 1,0 1-1,-10 13 74,1 2 1,0-1-1,2 1 1,0 1-1,1-1 1,1 1-1,1 1 1,0-1-1,2 1 1,0-1-1,1 1 1,1 31-1,1-50-64,0 1 0,0-1 0,1 1 0,-1-1 0,0 0 0,0 1 0,1-1 0,-1 0 0,1 1 0,-1-1 0,1 0 0,0 1 0,0-1 0,-1 0 0,1 0 0,0 0 0,0 0 0,0 0 0,0 0 0,0 0 0,0 0 0,0 0 0,1 0 0,-1-1 0,0 1 0,0 0 0,1-1 0,-1 1 0,0-1 0,1 0 0,-1 1 0,0-1 0,1 0 0,-1 0 0,1 0 0,-1 0 0,0 0 0,1 0 0,-1 0 0,1 0 0,1-1 0,3 0 0,-1 0 0,1-1 0,-1 1 0,0-1 0,0-1 0,0 1 0,0 0 0,0-1 0,7-6 0,5-7 0,-1-2 0,-1 0 0,-1-1 0,0 0 0,-2-1 0,17-35 0,14-20 0,-35 66-27,-4 11-44,-1 22-141,-10 37-65,-2-21 381,5-23-24,1 0 1,0 0-1,1 0 1,1 0-1,1 33 1,0-49-81,1 1 0,-1 0 0,1-1 0,-1 1 0,1-1 0,0 1 0,0 0 0,0-1 0,-1 0 0,1 1 0,0-1 0,1 1 0,-1-1 0,0 0 0,0 0 0,1 0 0,-1 0 0,0 0 0,1 0 0,-1 0 0,1 0 0,-1 0 0,1-1 0,0 1 0,-1-1 0,1 1 0,0-1 0,-1 0 0,1 1 0,0-1 0,-1 0 0,1 0 0,0 0 0,0 0 0,-1-1 0,3 1 0,3-1 0,1-1 0,-1 1 0,1-1 0,-1 0 0,0-1 0,0 0 0,8-4 0,8-8 0,0-1 0,-1-1 0,-1-1 0,0-1 0,-2 0 0,0-2 0,-1 0 0,-2-1 0,0-1 0,-1 0 0,16-36 0,-3 0 0,-3-2 0,-3 0 0,24-109 0,-37 122 0,-10 38 0,-6 18 0,-7 19 0,-1 7 0,1 1 0,1 0 0,3 1 0,0 0 0,3 0 0,0 1 0,3 0 0,1 0 0,2 0 0,3 44 0,0-72 0,0 1 0,1-1 0,-1 0 0,2 0 0,-1 0 0,1 0 0,1-1 0,0 0 0,10 15 0,-12-18 0,1-1 0,-1 0 0,1 0 0,0 0 0,0-1 0,0 0 0,0 1 0,1-1 0,-1 0 0,1-1 0,0 1 0,0-1 0,0 0 0,0 0 0,0-1 0,0 0 0,1 0 0,8 1 0,-14-2 0,1-1 0,-1 1 0,0 0 0,1-1 0,-1 1 0,1-1 0,-1 1 0,0-1 0,0 1 0,1-1 0,-1 0 0,0 1 0,0-1 0,0 1 0,1-1 0,-1 1 0,0-1 0,0 0 0,0 1 0,0-1 0,0 1 0,0-1 0,0 0 0,-1 1 0,1-1 0,0 1 0,0-1 0,0 0 0,0 1 0,-1-1 0,1 1 0,0-1 0,-1 1 0,1-1 0,0 1 0,-1-1 0,1 1 0,-1-1 0,-12-23 0,-39-38 0,-83-76 0,60 65 0,73 70 0,-1 1 0,0-1 0,1 0 0,0 0 0,-1 0 0,1 0 0,1 0 0,-1 0 0,-2-6 0,4 8 0,-1 1 0,1-1 0,0 1 0,0-1 0,0 1 0,0-1 0,0 1 0,1-1 0,-1 1 0,0-1 0,0 1 0,0-1 0,0 1 0,0-1 0,1 1 0,-1-1 0,0 1 0,1-1 0,-1 1 0,0-1 0,1 1 0,-1 0 0,0-1 0,1 0 0,22-6 0,26 3 9,-14 1-32,0-1 0,0-1 0,0-2 0,-1-1 1,35-14-1,-67 21-162,0 0 0,0 0 0,0 0 0,0-1 0,0 1 0,0 0 0,0-1 0,0 1 0,-1-1 0,1 0-1,0 0 1,1-2 0,-3 3-281,1-1 1,0 1-1,-1-1 0,1 1 0,-1-1 0,1 0 0,-1 1 0,0-1 0,0 0 0,0 1 0,1-1 0,-2 0 0,1 1 0,0-1 0,0 1 0,0-1 0,-1 0 0,0-2 0,-13-20-8710</inkml:trace>
</inkml:ink>
</file>

<file path=ppt/ink/ink2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2.787"/>
    </inkml:context>
    <inkml:brush xml:id="br0">
      <inkml:brushProperty name="width" value="0.025" units="cm"/>
      <inkml:brushProperty name="height" value="0.025" units="cm"/>
    </inkml:brush>
  </inkml:definitions>
  <inkml:trace contextRef="#ctx0" brushRef="#br0">0 1 16592,'0'0'5189,"48"57"-10763</inkml:trace>
</inkml:ink>
</file>

<file path=ppt/ink/ink2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3.162"/>
    </inkml:context>
    <inkml:brush xml:id="br0">
      <inkml:brushProperty name="width" value="0.025" units="cm"/>
      <inkml:brushProperty name="height" value="0.025" units="cm"/>
    </inkml:brush>
  </inkml:definitions>
  <inkml:trace contextRef="#ctx0" brushRef="#br0">586 85 8936,'2'-11'5579,"-1"7"-4795,4-29 989,-5 32-1641,0 0-1,0-1 0,0 1 0,0 0 1,0-1-1,-1 1 0,1 0 1,0 0-1,-1-1 0,1 1 0,-1 0 1,1 0-1,-1 0 0,0 0 0,1-1 1,-1 1-1,0 0 0,0 0 1,0 0-1,0 1 0,0-1 0,0 0 1,0 0-1,0 0 0,0 1 1,-2-2-1,-4 0 147,-1 1 0,1-1 0,0 1 0,-1 0 0,1 1 0,-1 0 1,1 0-1,-1 1 0,1 0 0,-1 0 0,1 1 0,0 0 0,-1 0 0,1 0 0,0 1 1,0 0-1,1 1 0,-1 0 0,-7 5 0,-12 9 45,2 1 0,0 0 0,-28 31 0,18-13 148,1 1-1,1 2 1,3 1-1,-43 77 0,56-87-104,1 1-1,2 0 0,1 1 1,1 1-1,2 0 0,2 0 0,-7 59 1,14-87-364,-1 1-1,1-1 1,1 0 0,-1 0 0,1 0 0,0 0 0,0 0 0,1 0 0,-1 0 0,1 0 0,1 0 0,-1 0-1,5 7 1,-4-10-2,0 1 0,1-1-1,-1 0 1,1 0 0,-1 0 0,1-1-1,0 1 1,0-1 0,0 0 0,1 0-1,-1 0 1,0 0 0,1-1-1,-1 0 1,1 0 0,-1 0 0,1 0-1,6-1 1,13 1-633,0-1 0,0-2 0,0 0 0,0-2 0,0 0 0,0-2 0,40-15 1,-11 0-3026,-1-2 0,59-36 0,-45 18-11406</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27.854"/>
    </inkml:context>
    <inkml:brush xml:id="br0">
      <inkml:brushProperty name="width" value="0.025" units="cm"/>
      <inkml:brushProperty name="height" value="0.025" units="cm"/>
    </inkml:brush>
  </inkml:definitions>
  <inkml:trace contextRef="#ctx0" brushRef="#br0">5 87 9225,'0'0'15919,"-1"10"-12807,-3 28-1377,4-37-1693,0 0 1,0 0-1,0-1 0,0 1 1,0 0-1,1-1 1,-1 1-1,0 0 0,0-1 1,0 1-1,1 0 0,-1-1 1,0 1-1,1 0 0,-1-1 1,1 1-1,-1 0 1,0-1-1,1 1 0,-1-1 1,1 1-1,0-1 0,-1 0 1,1 1-1,-1-1 0,1 1 1,0-1-1,-1 0 0,1 1 1,0-1-1,-1 0 1,1 0-1,0 0 0,-1 0 1,1 1-1,0-1 0,0 0 1,-1 0-1,1 0 0,0 0 1,0-1-1,-1 1 1,1 0-1,0 0 0,-1 0 1,1-1-1,0 1 0,0-1 1,31-12 475,-26 8-507,0 0-1,-1 0 0,0-1 0,0 1 0,0-1 0,-1 0 0,0-1 0,0 1 0,0-1 0,-1 1 0,0-1 1,0 0-1,-1 0 0,0-1 0,0 1 0,0 0 0,0-16 0,-6 15-10,-5 16 0,-7 15 0,11-10 0,-1 1 0,2-1 0,0 1 0,0 0 0,1 0 0,1 0 0,0 0 0,1 1 0,2 27 0,-1-41 0,1-1 0,-1 1 0,0-1 0,1 1 0,-1 0 0,1-1 0,-1 1 0,1-1 0,-1 1 0,1-1 0,-1 0 0,1 1 0,-1-1 0,1 1 0,0-1 0,-1 0 0,1 0 0,-1 1 0,1-1 0,0 0 0,-1 0 0,1 0 0,0 0 0,0 1 0,-1-1 0,1 0 0,0 0 0,-1-1 0,1 1 0,0 0 0,23-4 0,-14-1 0,0 0 0,0-1 0,0 0 0,-1-1 0,14-11 0,-17 12 0,0 0 0,0 1 0,1 0 0,0 0 0,0 1 0,0-1 0,0 1 0,1 1 0,0 0 0,-1 0 0,1 0 0,0 1 0,11-1 0,-18 3 0,0 0 0,1 1 0,-1-1 0,0 1 0,0-1 0,0 1 0,1 0 0,-1-1 0,0 1 0,0 0 0,0 0 0,0 0 0,-1 0 0,1 0 0,0 0 0,0 0 0,0 0 0,-1 0 0,1 0 0,-1 1 0,1-1 0,-1 0 0,1 0 0,-1 2 0,13 42 0,-7-22 0,-6-22 0,1 1 0,-1-1 0,1 0 0,-1 0 0,1 0 0,-1 0 0,1 0 0,0 0 0,0 0 0,0 0 0,-1 0 0,1 0 0,0 0 0,0-1 0,0 1 0,0 0 0,0-1 0,1 1 0,-1-1 0,0 1 0,0-1 0,0 1 0,0-1 0,1 0 0,-1 1 0,0-1 0,0 0 0,1 0 0,-1 0 0,0 0 0,0 0 0,1 0 0,-1-1 0,0 1 0,0 0 0,0-1 0,1 1 0,-1-1 0,0 1 0,0-1 0,0 1 0,0-1 0,2-1 0,7-4 0,0-1 0,0 0 0,15-15 0,-12 11 0,61-41 0,-69 49 0,0 0 0,1 0 0,-1 1 0,1-1 0,0 1 0,-1 1 0,1-1 0,0 1 0,0 0 0,0 0 0,0 1 0,11 0 0,-16 0 0,1 1 0,-1 0 0,1 0 0,-1 0 0,0 0 0,1 0 0,-1 0 0,0 0 0,0 0 0,0 0 0,1 1 0,-1-1 0,0 0 0,-1 1 0,1-1 0,0 1 0,0-1 0,-1 1 0,1-1 0,-1 1 0,1-1 0,-1 1 0,0 0 0,1-1 0,-1 1 0,0 0 0,0 1 0,0-1 0,0-1 0,0 1 0,0 0 0,0-1 0,0 1 0,0-1 0,1 1 0,-1-1 0,0 1 0,1 0 0,0-1 0,-1 0 0,1 1 0,0-1 0,0 1 0,-1-1 0,1 0 0,0 0 0,0 1 0,1-1 0,-1 0 0,0 0 0,0 0 0,0 0 0,1 0 0,-1-1 0,1 1 0,-1 0 0,1-1 0,-1 1 0,1 0 0,-1-1 0,2 1 0,1-1-183,-1 0-1,1 0 1,0 0 0,-1-1 0,1 1-1,-1-1 1,1 0 0,-1 0-1,0 0 1,1 0 0,3-3 0,4-1-8124</inkml:trace>
</inkml:ink>
</file>

<file path=ppt/ink/ink2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4.282"/>
    </inkml:context>
    <inkml:brush xml:id="br0">
      <inkml:brushProperty name="width" value="0.025" units="cm"/>
      <inkml:brushProperty name="height" value="0.025" units="cm"/>
    </inkml:brush>
  </inkml:definitions>
  <inkml:trace contextRef="#ctx0" brushRef="#br0">116 163 18546,'-10'7'1270,"-1"-1"-1199,0 2 627,-1 0-1,1 0 0,-14 15 1,22-20-530,-1 0 0,1 1-1,1 0 1,-1-1 0,0 1 0,1 1 0,0-1 0,0 0 0,0 0-1,0 1 1,1-1 0,0 1 0,0-1 0,0 1 0,0 8 0,0 21 884,-1-20-624,2 0 0,0-1 0,1 1 0,0 0 0,4 16 0,-4-27-389,0 0 0,0 0 0,0 0-1,1 0 1,-1 0 0,1 0 0,0-1 0,-1 1 0,1 0 0,0-1-1,0 0 1,1 1 0,-1-1 0,0 0 0,1 0 0,0 0 0,-1-1-1,1 1 1,0-1 0,0 1 0,0-1 0,0 0 0,0 0 0,0 0 0,0-1-1,0 1 1,6 0 0,-2 0 19,0 0-1,0-1 1,-1 0 0,1 0-1,0 0 1,0-1 0,0 0-1,0-1 1,0 1-1,-1-1 1,1 0 0,-1-1-1,1 0 1,-1 0 0,0 0-1,0-1 1,0 0-1,0 0 1,-1 0 0,0-1-1,0 0 1,0 0 0,0 0-1,-1 0 1,0-1-1,0 0 1,-1 0 0,1 0-1,-1 0 1,0 0 0,-1-1-1,0 0 1,0 1-1,0-1 1,-1 0 0,0 0-1,0 0 1,0-11 0,-2 12-39,0 0 1,0 1 0,0-1 0,0 0-1,-1 1 1,0-1 0,0 1 0,-1-1 0,0 1-1,1 0 1,-2 0 0,1 0 0,0 1 0,-1-1-1,0 1 1,-5-5 0,6 6-15,0 0 0,-1 1 0,1-1-1,-1 0 1,1 1 0,-1 0 0,0 0 0,0 0 0,0 0 0,0 1-1,0 0 1,0 0 0,-1 0 0,1 0 0,0 0 0,-1 1 0,1 0 0,0 0-1,-1 0 1,1 0 0,0 1 0,-8 2 0,11-3-5,0 0 0,0 0 0,0 0 0,1 1 0,-1-1 0,0 0 0,0 1 0,1-1 0,-1 0 0,0 1 0,1-1 0,-1 1 0,0-1 0,1 1 0,-1 0 0,1-1 0,-1 1 0,1 0 0,-1-1 0,1 1 0,-1 0 0,1-1 0,0 1 0,-1 0 0,1 0 0,0-1 0,0 1 0,0 0 0,-1 0 0,1 0 0,0 0 0,0-1 0,0 1 0,0 0 0,0 0 0,1 0 0,-1-1 0,0 2 0,1 0 0,-1-1 0,1 0 0,0 0 0,-1 0 0,1 0 0,0 0 0,0 0 0,0 0 0,0-1 0,0 1 0,0 0 0,0 0 0,0-1 0,0 1 0,0-1 0,0 1 0,0-1 0,1 1 0,-1-1 0,0 1 0,0-1 0,0 0 0,1 0 0,1 0 0,21-2 0,-1-1 0,0-1 0,0-1 0,-1-1 0,34-13 0,-24 7 0,54-11 0,-78 21-7,1 1 0,0-1 0,-1 2 1,1-1-1,0 1 0,16 2 0,-23-1 5,0-1 1,0 1-1,0 0 1,0 0-1,0 0 1,0 0-1,-1 0 1,1 1-1,0-1 1,-1 1-1,1-1 1,0 1-1,-1-1 1,0 1-1,1 0 1,-1-1-1,0 1 1,0 0-1,0 0 1,0 0-1,0 0 1,-1 0-1,1 0 1,0 0-1,-1 1 1,0-1-1,1 0 1,-1 0-1,0 0 1,0 0-1,-1 4 1,0 23 22,-1-1 1,-12 54-1,-1 7 11,18-145-32,-4-58 0,0-13 0,1 125 0,0-28 0,-2 17 0,-4 11 0,6 2 0,-1 1 0,1-1 0,0 0 0,-1 0 0,1 1 0,0-1 0,-1 0 0,1 1 0,0-1 0,0 0 0,0 1 0,-1-1 0,1 0 0,0 1 0,0-1 0,0 0 0,0 1 0,0-1 0,-1 0 0,1 1 0,0-1 0,0 1 0,0-1 0,0 0 0,0 1 0,0-1 0,0 1 0,0-1 0,1 0 0,-1 1 0,0-1 0,0 1 0,0-1 0,0 0 0,0 1 0,1-1 0,-1 0 0,0 1 0,0-1 0,1 0 0,-1 1 0,0-1 0,0 0 0,1 0 0,-1 1 0,0-1 0,1 0 0,-1 0 0,0 0 0,1 1 0,-1-1 0,0 0 0,1 0 0,-1 0 0,1 0 0,-1 0 0,0 0 0,1 0 0,-1 0 0,1 0 0,-1 0 0,1 0 0,25 6 0,16-5-638,128-2-10054,-148 0 8919,0-2-1,-1-1 0,0 0 0,0-1 0,36-15 0,-2-10-3524,-31 7 7803,-23 22-1845,0-1 0,0 0-1,0 0 1,0 0 0,0 0 0,0 0 0,0 1 0,-1-2 0,1 1-1,-1 0 1,1-3 0,-1 4-408,0 1-1,0-1 1,0 1 0,0-1-1,0 1 1,0-1-1,0 1 1,0-1 0,0 1-1,0-1 1,-1 1 0,1-1-1,0 1 1,0-1-1,-1 1 1,1-1 0,0 1-1,0 0 1,-1-1-1,1 1 1,0-1 0,-1 1-1,1 0 1,-1-1 0,1 1-1,0 0 1,-1 0-1,1-1 1,-1 1 0,1 0-1,-1 0 1,1 0 0,-1-1-1,-22 3 3071,-21 17-1479,31-8-1486,0-1 1,1 2 0,0 0-1,-15 20 1,22-26-246,0 0-1,1 1 1,0-1 0,0 1-1,1 0 1,0 1 0,0-1-1,0 0 1,1 1 0,1 0-1,-3 13 1,4-20-112,0 0 0,0 0 0,0 0 0,0 0 0,0 0 0,0 0 0,0-1 0,1 1 0,-1 0 0,0 0 0,0 0 0,1 0 0,-1-1 0,0 1 0,1 0 0,-1 0 0,1-1 0,-1 1 0,1 0 0,0-1 0,-1 1 0,1 0 0,0-1 0,-1 1 0,1-1 0,0 1 0,-1-1 0,1 0 0,2 1 0,-1 0 0,1-1 0,0 1 0,-1-1 0,1 0 0,0 0 0,-1 0 0,1 0 0,0-1 0,-1 1 0,4-1 0,5-3 0,-1 1 0,0-1 0,1 0 0,11-8 0,67-48 0,-62 40 0,0 2 0,0 0 0,2 2 0,0 1 0,1 1 0,42-13 0,-70 26 0,-1 0 0,0 1 0,1-1 0,-1 1 0,0 0 0,1-1 0,-1 1 0,0 0 0,1 0 0,-1 0 0,0 0 0,1 0 0,-1 0 0,1 1 0,-1-1 0,0 0 0,1 1 0,-1-1 0,0 1 0,0-1 0,1 1 0,-1-1 0,0 1 0,0 0 0,0 0 0,0 0 0,0-1 0,0 1 0,0 0 0,0 1 0,0-1 0,0 0 0,0 0 0,-1 0 0,2 2 0,-1 2 0,0 1 0,0 0 0,-1-1 0,1 1 0,-1 0 0,0 0 0,-2 6 0,1 11 0,1-13 0,0-6 0,0-1 0,0 0 0,0 0 0,0 0 0,0 1 0,1-1 0,0 0 0,1 6 0,-1-8 0,0 0 0,0-1 0,-1 1 0,1 0 0,0 0 0,0-1 0,0 1 0,0-1 0,0 1 0,0-1 0,0 1 0,0-1 0,0 0 0,0 1 0,0-1 0,0 0 0,1 0 0,-1 0 0,0 0 0,0 0 0,0 0 0,0 0 0,0 0 0,0 0 0,0 0 0,1-1 0,-1 1 0,0 0 0,0-1 0,1 0 0,13-5 0,-1 0 0,0-1 0,0-1 0,0 0 0,-1-1 0,16-14 0,26-15 0,-48 33 0,0 0 0,0 1 0,1 0 0,-1 1 0,1 0 0,0 0 0,0 0 0,0 1 0,0 0 0,1 1 0,10-1 0,-18 3 0,1-1 0,-1 0 0,0 1 0,0-1 0,0 1 0,1 0 0,-1-1 0,0 1 0,0 0 0,0 0 0,0-1 0,0 1 0,0 0 0,0 0 0,-1 0 0,1 0 0,0 1 0,0-1 0,-1 0 0,1 0 0,-1 0 0,1 0 0,-1 1 0,1-1 0,-1 0 0,0 1 0,0-1 0,1 2 0,2 47 0,-3-36 0,0-10 12,1-1 1,-1 1-1,1-1 1,0 1-1,0-1 1,0 0-1,0 1 0,0-1 1,1 0-1,0 0 1,-1 0-1,1 0 1,0 0-1,1 0 0,2 2 1,-4-3-42,1-1-1,-1 0 1,1-1 0,-1 1 0,1 0-1,-1 0 1,1-1 0,-1 1 0,1 0-1,0-1 1,-1 0 0,1 1 0,0-1-1,0 0 1,-1 0 0,1 0 0,0 0-1,-1 0 1,1-1 0,0 1 0,-1 0 0,1-1-1,0 1 1,-1-1 0,1 1 0,0-1-1,-1 0 1,1 0 0,-1 0 0,0 0-1,1 0 1,-1 0 0,2-2 0,13-18-4968,-1-8-4874</inkml:trace>
</inkml:ink>
</file>

<file path=ppt/ink/ink2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4.816"/>
    </inkml:context>
    <inkml:brush xml:id="br0">
      <inkml:brushProperty name="width" value="0.025" units="cm"/>
      <inkml:brushProperty name="height" value="0.025" units="cm"/>
    </inkml:brush>
  </inkml:definitions>
  <inkml:trace contextRef="#ctx0" brushRef="#br0">370 67 20403,'0'-1'194,"0"0"0,0 0 0,-1 0 0,1 0-1,0 1 1,-1-1 0,1 0 0,0 0 0,-1 0 0,1 1-1,-1-1 1,1 0 0,-1 1 0,0-1 0,1 0 0,-1 1-1,0-1 1,1 1 0,-1-1 0,0 1 0,0 0 0,0-1-1,1 1 1,-1 0 0,0-1 0,0 1 0,0 0 0,0 0-1,1 0 1,-3-1 0,-33-1 1781,29 2-1545,-8 1-259,0 1 1,0 0 0,0 1 0,1 1-1,-1 0 1,1 1 0,0 0 0,0 2-1,0-1 1,1 2 0,0-1 0,0 2-1,1 0 1,0 0 0,1 1 0,0 1-1,0 0 1,1 0 0,1 1 0,0 0-1,1 1 1,-13 25 0,19-35-172,1-1 0,0 1 0,0 0 0,0 0 0,0 0 0,1 0 0,-1 1 0,1-1 0,0 0 0,-1 0 0,2 0 0,-1 0 0,0 0 0,0 0 0,2 6 0,0-8 0,-1 1 0,0 0 0,1-1 0,-1 1 0,1-1 0,-1 1 0,1-1 0,-1 0 0,1 0 0,0 0 0,0 0 0,0 0 0,0 0 0,0 0 0,0-1 0,0 1 0,0-1 0,0 1 0,0-1 0,0 0 0,0 0 0,0 0 0,4 0 0,10-1 0,1-1 0,-1-1 0,0 0 0,0-1 0,0-1 0,-1 0 0,0-1 0,0-1 0,0-1 0,0 0 0,-1 0 0,-1-2 0,0 1 0,0-2 0,-1 0 0,0 0 0,0-1 0,-2-1 0,1 0 0,13-24 0,-21 33 0,-1-1 0,0 0 0,0 0 0,0 0 0,-1 0 0,1-1 0,-1 1 0,0 0 0,-1 0 0,0-1 0,1 1 0,-2-1 0,0-7 0,0 11 0,1-1 0,-1 0 0,0 1 0,0-1 0,-1 1 0,1-1 0,0 1 0,-1-1 0,0 1 0,1 0 0,-1 0 0,0 0 0,0 0 0,0 0 0,-1 0 0,1 1 0,0-1 0,-1 1 0,1 0 0,-1-1 0,1 1 0,-1 0 0,1 0 0,-1 1 0,0-1 0,-3 0 0,-4-1-56,-1 1 0,0 0-1,1 0 1,-1 1 0,0 1 0,1 0-1,-20 4 1,27-4-32,0-1-1,0 1 0,0 0 1,0 0-1,0 0 0,0 0 1,0 1-1,1-1 0,-1 1 1,0-1-1,1 1 1,-1 0-1,1 0 0,0 0 1,0 1-1,0-1 0,0 0 1,0 1-1,0 0 0,0-1 1,1 1-1,0 0 0,-1 0 1,1-1-1,0 1 1,0 0-1,0 0 0,1 0 1,-1 1-1,1 2 0,3 6-7630,14-8-7597</inkml:trace>
</inkml:ink>
</file>

<file path=ppt/ink/ink2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0.067"/>
    </inkml:context>
    <inkml:brush xml:id="br0">
      <inkml:brushProperty name="width" value="0.025" units="cm"/>
      <inkml:brushProperty name="height" value="0.025" units="cm"/>
    </inkml:brush>
  </inkml:definitions>
  <inkml:trace contextRef="#ctx0" brushRef="#br0">339 319 10858,'19'-25'1654,"64"-95"4097,-75 106-4982,-1 1 0,0-1 1,-1-1-1,-1 1 1,0-1-1,-1 0 0,3-19 1,-7 33-661,1-1-1,-1 1 1,0 0 0,0-1-1,0 1 1,0-1 0,0 1 0,0-1-1,0 1 1,0-1 0,0 1 0,-1-1-1,1 1 1,-1 0 0,1-1 0,-1 1-1,1 0 1,-1-1 0,0 1 0,0 0-1,0 0 1,0-1 0,0 1 0,0 0-1,-1-1 1,0 1-22,0 0 0,0 1 0,0-1 0,0 1 0,0 0 0,0-1 0,0 1 0,0 0 0,0 0 0,0 0 0,0 0 0,0 1 0,0-1 0,0 1 0,-4 0 0,-5 3 21,1 0 1,-1 1-1,1 0 0,0 1 0,-14 10 0,-14 15-40,2 1-1,1 2 0,1 1 0,2 2 1,2 1-1,2 1 0,1 1 0,2 2 1,-26 59-1,45-87 11,0 1 0,2 0-1,0 0 1,1 0 0,0 1 0,-1 25 0,4-39-76,0 1-1,0 0 1,0 0 0,0-1 0,1 1 0,-1 0 0,1-1 0,-1 1 0,1 0 0,0-1 0,0 1 0,0-1 0,0 1 0,1-1 0,-1 0 0,1 1 0,-1-1 0,1 0 0,0 0 0,0 0 0,0 0 0,3 2 0,-1-2-11,0 0 0,0 0 0,1-1 0,-1 1 0,0-1 0,1 0 0,-1 0 0,1-1 0,-1 1-1,1-1 1,-1 0 0,8-1 0,5-1-157,0-2-1,0 0 0,0 0 1,0-2-1,0 0 1,16-9-1,19-12-2067,61-45 0,37-47-7114,-86 61 4661</inkml:trace>
</inkml:ink>
</file>

<file path=ppt/ink/ink2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0.425"/>
    </inkml:context>
    <inkml:brush xml:id="br0">
      <inkml:brushProperty name="width" value="0.025" units="cm"/>
      <inkml:brushProperty name="height" value="0.025" units="cm"/>
    </inkml:brush>
  </inkml:definitions>
  <inkml:trace contextRef="#ctx0" brushRef="#br0">200 11 12588,'0'0'4052,"-12"4"-1378,-2 1-2155,2 1 0,-1 0-1,1 1 1,0 0-1,0 1 1,1 1 0,0-1-1,1 2 1,-1 0 0,2 0-1,0 0 1,-12 19 0,17-25-403,1 1 0,0-1 1,0 1-1,0 0 0,1 0 0,0 0 1,-1 1-1,2-1 0,-1 1 1,1-1-1,0 1 0,0-1 1,0 10-1,1-14-117,1 0 1,0 0-1,-1 0 1,1 0-1,0-1 0,-1 1 1,1 0-1,0 0 1,0-1-1,0 1 1,0-1-1,0 1 1,-1-1-1,1 1 0,0-1 1,0 1-1,0-1 1,0 0-1,0 0 1,0 1-1,1-1 1,-1 0-1,0 0 0,0 0 1,0 0-1,0 0 1,0 0-1,0-1 1,0 1-1,0 0 0,0 0 1,2-2-1,36-8 79,-20 0-15,1 0-1,-2-1 1,1-1 0,-1 0 0,-1-1 0,-1-1 0,0-1 0,0-1 0,-2 0 0,0 0 0,-1-2 0,0 1-1,11-24 1,-36 65 3216,-9 19-2871,-15 49 0,31-78-402,1 1 0,1-1 0,0 0 0,1 1 0,1 0 0,0 0 0,2 25 0,0-38-2,0 0 0,-1 1-1,1-1 1,0 0 0,0 0 0,0 0-1,0 0 1,1 0 0,-1 0 0,0-1 0,1 1-1,0 0 1,-1-1 0,1 1 0,0-1-1,0 1 1,-1-1 0,1 0 0,0 0 0,0 0-1,1 0 1,-1 0 0,0 0 0,0 0-1,0-1 1,1 1 0,-1-1 0,0 0 0,0 0-1,1 0 1,-1 0 0,0 0 0,1 0-1,2-1 1,4 0-77,-1 0-1,0 0 1,1-1 0,-1 0-1,0-1 1,0 0-1,0 0 1,9-6-1,18-19-3438,-8-6-4010</inkml:trace>
</inkml:ink>
</file>

<file path=ppt/ink/ink2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1.155"/>
    </inkml:context>
    <inkml:brush xml:id="br0">
      <inkml:brushProperty name="width" value="0.025" units="cm"/>
      <inkml:brushProperty name="height" value="0.025" units="cm"/>
    </inkml:brush>
  </inkml:definitions>
  <inkml:trace contextRef="#ctx0" brushRef="#br0">35 1 12364,'0'0'6838,"1"9"-4078,-1 39-36,-2-1 0,-13 77 0,-3 46-790,18-163-1894,0 0 1,0 0-1,1-1 1,0 1-1,0-1 1,4 12 0,-4-17-85,-1 0 0,0 0 0,1 0 1,-1 0-1,1 0 0,-1 0 0,1 0 1,-1 0-1,1 0 0,0 0 0,-1-1 1,1 1-1,0 0 0,0 0 0,0-1 1,0 1-1,-1-1 0,1 1 0,0 0 1,0-1-1,0 0 0,0 1 0,0-1 1,0 0-1,0 1 0,0-1 0,1 0 0,-1 0 1,0 0-1,0 0 0,0 0 0,0 0 1,0 0-1,0 0 0,0 0 0,0-1 1,0 1-1,0 0 0,0-1 0,0 1 1,0-1-1,0 1 0,0-1 0,0 1 1,0-1-1,0 0 0,-1 1 0,1-1 1,0 0-1,0 0 0,0-1 0,1 0-267,-1 0-1,1 0 1,-1 0-1,1 0 0,-1 0 1,0-1-1,0 1 0,0 0 1,0-1-1,0 1 0,-1-1 1,1 1-1,-1-1 0,0 1 1,1-5-1,-5-42-7866,-12 9-3545</inkml:trace>
</inkml:ink>
</file>

<file path=ppt/ink/ink2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1.510"/>
    </inkml:context>
    <inkml:brush xml:id="br0">
      <inkml:brushProperty name="width" value="0.025" units="cm"/>
      <inkml:brushProperty name="height" value="0.025" units="cm"/>
    </inkml:brush>
  </inkml:definitions>
  <inkml:trace contextRef="#ctx0" brushRef="#br0">1 128 17969,'0'0'9801,"64"18"-7591,-15-33-736,9-8-770,5-2-575,2 5-129,-8-1-1858,-14-1-3972,-14 3-7334</inkml:trace>
</inkml:ink>
</file>

<file path=ppt/ink/ink2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1.916"/>
    </inkml:context>
    <inkml:brush xml:id="br0">
      <inkml:brushProperty name="width" value="0.025" units="cm"/>
      <inkml:brushProperty name="height" value="0.025" units="cm"/>
    </inkml:brush>
  </inkml:definitions>
  <inkml:trace contextRef="#ctx0" brushRef="#br0">281 1 7591,'0'0'16741,"-9"11"-15134,-13 15-924,2 1-1,0 2 0,-16 33 0,25-42-403,2-1 0,0 1 0,2 0 0,0 1 0,1 0 0,-5 40 0,10-60-279,1 0 0,0 1 0,0-1 0,0 0 0,0 1 0,0-1 0,1 0 0,-1 1 0,0-1 0,1 0 0,-1 0 0,1 1 0,-1-1 0,1 0 0,-1 0 0,1 0 0,0 0 0,0 0 0,-1 0-1,1 0 1,0 0 0,0 0 0,0 0 0,0 0 0,0 0 0,0-1 0,1 1 0,0 0 0,2 1 0,0-1 0,0 0 0,0 0 0,1 0 0,-1 0 0,0-1 0,0 0 0,1 0 0,4 0 0,10-3 1,0 0 1,0-1 0,19-6-1,-30 7 5,16-5-85,-1 2 0,1 0 0,1 1 0,42-3 0,-66 8 78,0-1 0,1 1 0,-1 0 0,0 0 0,0 0 0,0 0 0,0 0 0,1 0 0,-1 0 0,0 0 0,0 1 0,0-1 0,0 0 0,0 1 0,0-1 0,0 1 0,1-1 0,-1 1 0,-1 0 0,1-1 0,0 1 0,0 0 0,0 0 0,0-1 0,0 1 0,-1 0 0,1 0 0,0 0 0,-1 0 0,1 0 0,-1 0 0,1 0 0,-1 0 0,1 1 0,-1-1 0,0 0 0,1 0 0,-1 0 0,0 0 0,0 0 0,0 1 0,0-1 0,0 0 0,0 0 0,0 0 0,-1 0 0,1 1 0,0-1 0,-1 0 0,1 0 0,0 0 0,-2 1 0,0 5 38,-1-1-1,0 0 1,-1 1-1,1-1 1,-1 0 0,-1-1-1,-6 8 1,-12 9 219,0-1 0,-2-2 0,0 0 1,-44 23-1,50-32-206,0-1 0,-1 0 0,0-1 0,0-2 0,0 0 0,-1-1 0,-32 4 0,50-9-146,0 0 1,0 0-1,1 0 0,-1 0 0,0 0 0,0 0 0,1-1 0,-1 0 0,0 1 0,0-1 0,1 0 0,-1 0 0,1 0 0,-1-1 1,1 1-1,-1-1 0,1 1 0,0-1 0,-3-2 0,3 1-386,-1-1 0,0 0 0,1 0 0,0 0 0,0 0 0,0 0-1,1 0 1,-1-1 0,1 1 0,0 0 0,-1-8 0,-2-43-6420</inkml:trace>
</inkml:ink>
</file>

<file path=ppt/ink/ink2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2.258"/>
    </inkml:context>
    <inkml:brush xml:id="br0">
      <inkml:brushProperty name="width" value="0.025" units="cm"/>
      <inkml:brushProperty name="height" value="0.025" units="cm"/>
    </inkml:brush>
  </inkml:definitions>
  <inkml:trace contextRef="#ctx0" brushRef="#br0">0 77 17809,'0'0'7047,"60"-12"-3620,-35 10-1730,0 1-1088,9 1-449,-1-1-128,8-3-1121,5-7-2530,2-8-1955,-1-7-4643</inkml:trace>
</inkml:ink>
</file>

<file path=ppt/ink/ink2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2.614"/>
    </inkml:context>
    <inkml:brush xml:id="br0">
      <inkml:brushProperty name="width" value="0.025" units="cm"/>
      <inkml:brushProperty name="height" value="0.025" units="cm"/>
    </inkml:brush>
  </inkml:definitions>
  <inkml:trace contextRef="#ctx0" brushRef="#br0">241 0 11659,'-76'120'8386,"-26"48"-3589,91-146-4459,1 0-1,1 1 1,0 0 0,2 0-1,-8 46 1,15-65-338,-1-1 0,1 1 0,-1 0-1,1 0 1,0-1 0,1 1 0,-1 0 0,1-1-1,-1 1 1,1 0 0,0-1 0,0 1 0,1-1 0,-1 1-1,1-1 1,0 1 0,0-1 0,0 0 0,0 0 0,0 0-1,1 0 1,-1-1 0,1 1 0,4 3 0,-2-4 2,-1 1 0,0-2 0,1 1 0,0 0 0,-1-1 0,1 0 0,0 0 0,-1 0 0,1-1 1,0 1-1,0-1 0,0 0 0,-1-1 0,1 1 0,0-1 0,0 0 0,-1 0 0,1-1 0,5-1 0,-1-2 9,1 1 0,-1-2-1,-1 1 1,1-1-1,-1-1 1,0 1 0,0-1-1,-1-1 1,0 0-1,0 0 1,0 0 0,-1 0-1,-1-1 1,0 0-1,7-16 1,-1 1 103,-2 0 0,0-1 0,-2 0 0,0-1 0,2-28 1,-6 31 226,0 1 1,-2 0 0,-1-1 0,-3-23 0,2 41-286,1 1 0,-1 0 1,0 0-1,0-1 0,-1 1 1,1 0-1,-1 0 0,0 0 1,0 0-1,-1 1 0,1-1 0,-5-5 1,5 8-39,0-1 1,0 1 0,0-1-1,0 1 1,-1 0-1,1 0 1,0 0 0,-1 0-1,1 0 1,-1 1 0,1-1-1,-1 1 1,1 0-1,-1-1 1,1 1 0,-1 0-1,1 1 1,-1-1 0,1 0-1,-1 1 1,1-1-1,-1 1 1,-3 1 0,0 1-1,-1 0 0,1 0 0,0 1 1,0 0-1,0 0 0,1 0 1,0 1-1,-1 0 0,2 0 0,-1 0 1,-7 10-1,9-11-296,0 0-1,0 1 1,1-1 0,-1 0 0,1 1 0,0-1-1,0 1 1,1 0 0,-1 0 0,1 0 0,0 0-1,0 0 1,1 0 0,-1 0 0,1 0 0,0 0-1,2 6 1,-2-10-74,0 0-1,1 0 1,-1 0-1,1 0 1,-1 0-1,1-1 0,-1 1 1,1 0-1,0 0 1,-1 0-1,1-1 1,0 1-1,0 0 1,0-1-1,-1 1 1,1-1-1,0 1 1,0-1-1,0 1 1,0-1-1,0 0 1,0 1-1,0-1 1,0 0-1,0 0 0,0 0 1,1 1-1,17-1-9805</inkml:trace>
</inkml:ink>
</file>

<file path=ppt/ink/ink2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2.955"/>
    </inkml:context>
    <inkml:brush xml:id="br0">
      <inkml:brushProperty name="width" value="0.025" units="cm"/>
      <inkml:brushProperty name="height" value="0.025" units="cm"/>
    </inkml:brush>
  </inkml:definitions>
  <inkml:trace contextRef="#ctx0" brushRef="#br0">323 0 18385,'-12'8'3065,"-32"22"-485,2 2 0,-67 62 0,98-83-2482,0 0-1,1 1 1,0 0-1,1 0 1,0 1-1,1 1 1,1-1-1,0 1 1,0 0-1,2 1 1,-1 0-1,2 0 1,0 0-1,-3 27 1,7-38-102,0 0 0,0 0 0,0-1 0,0 1 0,1 0 0,-1 0 0,1-1 0,0 1 0,0 0 0,0-1 0,1 1 0,-1-1 0,1 1 1,0-1-1,0 0 0,0 0 0,0 0 0,1 0 0,-1 0 0,6 4 0,-4-4 27,1-1 0,-1 1-1,1-1 1,-1 0 0,1-1 0,0 1 0,0-1 0,0 0 0,-1 0 0,1-1 0,0 0-1,0 1 1,0-1 0,0-1 0,8-1 0,-2 0 51,-1-1-1,1 0 1,-1-1 0,0 0-1,0-1 1,0 0 0,0-1-1,-1 0 1,0 0 0,-1-1 0,1 0-1,-1-1 1,11-12 0,0-3 125,0 0 1,-2-1 0,27-48 0,-37 58-200,-1 0 0,0 0 0,-1 0 0,0-1 0,-1 0 0,-1 0 0,-1 0 0,2-19 0,-4 32 0,0 0 0,0 0 0,0 0 1,0-1-1,0 1 0,0 0 0,-1 0 0,1 0 0,-1 0 0,1 0 1,-1 0-1,0 0 0,0 0 0,0 0 0,0 0 0,0 0 0,0 0 0,0 1 1,-1-1-1,1 1 0,-1-1 0,1 1 0,-1-1 0,0 1 0,1 0 1,-1-1-1,0 1 0,0 0 0,0 0 0,0 1 0,0-1 0,0 0 1,0 1-1,0-1 0,0 1 0,0 0 0,0-1 0,-4 1 0,0 0-2,0 1 1,0-1-1,0 1 0,0 0 0,0 0 0,1 1 0,-1-1 0,0 1 0,1 1 0,0-1 0,-1 1 0,1 0 1,-7 5-1,3-1-281,1 1 1,0-1 0,0 1-1,1 1 1,0-1 0,1 1 0,-1 1-1,2-1 1,-1 1 0,-4 12-1,6-11-1338,1 1 0,0-1-1,1 1 1,0-1 0,-1 23-1,3 0-5061</inkml:trace>
  <inkml:trace contextRef="#ctx0" brushRef="#br0" timeOffset="1">470 445 23158,'0'0'9609,"-21"58"-9609,21-52 0,14-6 0,8-3-128,12-20-2595,7-9-1729,-3-12-2082,3-9-2947</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28.493"/>
    </inkml:context>
    <inkml:brush xml:id="br0">
      <inkml:brushProperty name="width" value="0.025" units="cm"/>
      <inkml:brushProperty name="height" value="0.025" units="cm"/>
    </inkml:brush>
  </inkml:definitions>
  <inkml:trace contextRef="#ctx0" brushRef="#br0">225 89 7623,'2'-9'9374,"2"-2"-7308,4-18 549,-8 3 2031,0 25-4575,0 1 0,0-1 0,0 0 1,0 1-1,0-1 0,0 1 0,0-1 1,-1 1-1,1-1 0,0 1 1,-1-1-1,1 0 0,0 1 0,-1 0 1,1-1-1,0 1 0,-1-1 0,1 1 1,-1-1-1,1 1 0,-1 0 1,1-1-1,-1 1 0,1 0 0,-1 0 1,1-1-1,-1 1 0,1 0 0,-1 0 1,0-1-1,-23 4 2010,-20 16 72,20-2-2153,1 1 0,1 1 0,0 1 0,2 1 0,-29 36 0,50-57 0,-1 0 0,1 0 0,-1-1 0,1 1 0,-1 0 0,1 0 0,-1 0 0,1 0 0,-1 0 0,1 0 0,-1 0 0,1 0 0,-1 0 0,1 0 0,-1 0 0,1 1 0,-1-1 0,1 0 0,-1 0 0,1 0 0,-1 1 0,1-1 0,-1 0 0,1 1 0,-1-1 0,1 0 0,-1 1 0,0-1 0,1 1 0,-1-1 0,0 0 0,1 1 0,-1-1 0,0 1 0,0-1 0,1 1 0,-1-1 0,0 1 0,0-1 0,0 1 0,0-1 0,0 1 0,0-1 0,0 1 0,0-1 0,0 1 0,0 0 0,0-1 0,0 1 0,0-1 0,0 1 0,0-1 0,0 1 0,-1-1 0,1 1 0,0-1 0,0 1 0,-1-1 0,1 1 0,0-1 0,-1 0 0,1 1 0,0-1 0,-1 0 0,1 1 0,-1-1 0,0 1 0,57-12 0,-38 6 0,-3 2-22,0 1 1,0 1-1,1 0 1,29 2-1,-42-1 20,0 0 0,0 0 0,-1 1 0,1 0 0,0-1 0,0 1 0,-1 0 0,1 0 0,-1 0 0,1 1 0,-1-1 1,1 1-1,-1-1 0,0 1 0,0 0 0,0 0 0,0-1 0,0 2 0,0-1 0,0 0 0,-1 0 0,1 1 0,-1-1 0,0 0 0,0 1 0,1 0 0,-1-1 0,-1 1 0,1 0 1,0-1-1,-1 1 0,1 0 0,-1 0 0,0 3 0,-1 3 9,-1-1 1,1 1-1,-1 0 0,-1 0 1,0-1-1,0 1 0,-1-1 1,0 0-1,0 0 0,-1 0 1,0-1-1,0 0 0,-1 0 1,0 0-1,0 0 0,-1-1 1,0 0-1,0-1 0,0 1 1,0-1-1,-1-1 0,0 1 1,-14 5-1,17-11-4,9-4-143,9-7-1479,59-39-9950,-24 19 839</inkml:trace>
</inkml:ink>
</file>

<file path=ppt/ink/ink2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3.345"/>
    </inkml:context>
    <inkml:brush xml:id="br0">
      <inkml:brushProperty name="width" value="0.025" units="cm"/>
      <inkml:brushProperty name="height" value="0.025" units="cm"/>
    </inkml:brush>
  </inkml:definitions>
  <inkml:trace contextRef="#ctx0" brushRef="#br0">233 0 14061,'0'0'5232,"-12"6"-2451,-6 4-2117,1 1-1,0 1 0,0 1 1,1 0-1,0 1 1,-21 26-1,28-30-391,0 1-1,1 0 0,0 1 1,1 0-1,0 0 1,1 0-1,0 1 0,1 0 1,1 0-1,0 1 1,-4 25-1,7-37-262,1 1 1,0 0-1,-1-1 0,1 1 1,0 0-1,0 0 0,1-1 0,-1 1 1,0 0-1,1 0 0,0-1 1,0 1-1,-1-1 0,1 1 0,1-1 1,-1 1-1,0-1 0,1 1 1,-1-1-1,1 0 0,0 0 1,0 0-1,-1 0 0,2 0 0,-1 0 1,0-1-1,0 1 0,0-1 1,1 1-1,-1-1 0,1 0 1,-1 0-1,1 0 0,-1 0 0,1 0 1,0-1-1,-1 1 0,1-1 1,0 0-1,0 1 0,-1-1 1,1 0-1,0-1 0,3 0 0,5 0 9,-1 0 0,1-1 0,0-1 0,-1 0-1,1 0 1,-1-1 0,0 0 0,0-1-1,-1 0 1,11-7 0,-4-1 2,0 0 0,0-1 1,-2 0-1,0-1 0,14-19 0,-22 26 2,0-1-1,-1 0 1,0-1-1,0 1 1,-1-1-1,0 0 1,-1 0-1,0 0 1,0 0-1,-1-1 0,1-17 1,-3 26-1,0-1 1,0 0 0,0 1-1,0-1 1,0 1-1,-1-1 1,1 1-1,-1-1 1,0 1-1,0-1 1,0 1-1,0 0 1,0-1-1,0 1 1,-1 0-1,1 0 1,-1 0 0,1 0-1,-1 0 1,0 0-1,0 1 1,-2-3-1,0 2-11,0 0-1,0 0 1,0 1-1,0-1 1,0 1 0,0 0-1,-1 0 1,1 0-1,0 1 1,-1-1-1,1 1 1,-5 0-1,-1 1-13,1 0 0,-1 0 0,1 1 0,0 0 0,0 0 0,0 1 0,0 1 0,0-1 0,1 1 0,-1 1 0,-14 9 0,18-9-94,1 0 1,-1 0-1,1 1 0,0-1 1,0 1-1,0 0 0,-4 10 1,7-15-53,0 0 1,1 1-1,-1-1 1,1 0-1,-1 1 1,1-1 0,-1 0-1,1 1 1,0-1-1,0 1 1,0-1-1,0 0 1,0 1 0,0-1-1,0 1 1,0-1-1,0 0 1,1 1 0,-1-1-1,1 1 1,-1-1-1,1 0 1,-1 0-1,1 1 1,0-1 0,-1 0-1,1 0 1,0 0-1,0 0 1,0 0-1,0 0 1,0 0 0,0 0-1,0 0 1,1 0-1,-1 0 1,0-1-1,0 1 1,1 0 0,-1-1-1,0 0 1,3 1-1,27 4-4120,4-4-1923</inkml:trace>
</inkml:ink>
</file>

<file path=ppt/ink/ink2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3.687"/>
    </inkml:context>
    <inkml:brush xml:id="br0">
      <inkml:brushProperty name="width" value="0.025" units="cm"/>
      <inkml:brushProperty name="height" value="0.025" units="cm"/>
    </inkml:brush>
  </inkml:definitions>
  <inkml:trace contextRef="#ctx0" brushRef="#br0">258 0 19250,'-13'5'2717,"-3"1"-2075,1 1 0,0 1-1,0 0 1,0 1 0,1 0-1,0 2 1,1-1 0,1 2 0,-15 15-1,16-14-312,0 0-1,1 1 1,1 1-1,0 0 1,0 0-1,2 1 1,-11 30-1,17-42-251,0 0 0,0 1 0,0-1 0,1 0 1,0 1-1,-1-1 0,2 1 0,-1-1 0,0 0 0,1 1 0,0-1 0,0 0 0,0 0 1,0 1-1,3 3 0,-2-5-50,1 1 1,-1-1-1,1 0 1,0 0-1,0 0 0,0-1 1,0 1-1,1 0 1,-1-1-1,1 0 1,-1 0-1,1 0 0,0-1 1,0 1-1,0-1 1,0 0-1,0 0 1,8 1-1,0 0-58,0-1-1,0-1 1,0 0 0,-1 0-1,1-1 1,0-1 0,0 0-1,0 0 1,-1-1 0,1-1-1,-1 0 1,0-1 0,0 0-1,0 0 1,-1-1 0,0-1-1,0 1 1,11-11 0,-11 8-11,0-1-1,0 1 1,-1-2 0,0 0 0,-1 0 0,0 0-1,0-1 1,-2 0 0,1-1 0,-2 1-1,1-1 1,-2 0 0,0-1 0,0 1 0,2-20-1,-6 31 28,1 0-1,-1 0 1,0 0-1,0-1 1,0 1-1,0 0 0,0 0 1,0 0-1,-1 0 1,1 0-1,-1 0 1,1 0-1,-1 0 1,0 0-1,1 0 0,-1 0 1,0 1-1,-1-1 1,1 0-1,-2-2 1,1 3 3,1 0 1,-1 0 0,0 0 0,1 1-1,-1-1 1,0 1 0,1-1 0,-1 1-1,0 0 1,0 0 0,0-1 0,1 1-1,-1 0 1,0 1 0,0-1 0,1 0-1,-1 0 1,-3 2 0,-5 1-9,0 1 1,1 0-1,0 1 0,-1 0 1,2 0-1,-16 12 0,-1 4 153,2 1 0,-29 32 0,47-48-61,-1 0 0,1 1 1,0 0-1,1 0 1,-1 0-1,2 0 0,-1 1 1,1 0-1,0-1 1,0 1-1,1 1 0,0-1 1,1 0-1,-2 11 1,4-18-84,-1 0 1,1 0 0,-1 0 0,1 1 0,-1-1 0,1 0 0,0 0-1,0 0 1,-1 0 0,1 0 0,0 0 0,0 0 0,0-1-1,0 1 1,0 0 0,0 0 0,0-1 0,0 1 0,0-1 0,0 1-1,1-1 1,-1 1 0,0-1 0,0 0 0,1 1 0,-1-1 0,0 0-1,0 0 1,1 0 0,-1 0 0,0 0 0,0 0 0,1 0-1,-1-1 1,1 1 0,5-1-431,0 1 0,0-2 0,0 1 1,-1-1-1,13-4 0,19-19-4348,-2-11-2033</inkml:trace>
</inkml:ink>
</file>

<file path=ppt/ink/ink2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4.017"/>
    </inkml:context>
    <inkml:brush xml:id="br0">
      <inkml:brushProperty name="width" value="0.025" units="cm"/>
      <inkml:brushProperty name="height" value="0.025" units="cm"/>
    </inkml:brush>
  </inkml:definitions>
  <inkml:trace contextRef="#ctx0" brushRef="#br0">157 53 10570,'0'0'16875,"-9"11"-16550,-16 21 315,1 2 0,-30 52-1,48-74-406,-1 0 0,1 1-1,1 0 1,0 0-1,1 0 1,1 0 0,0 1-1,1 0 1,0-1 0,1 1-1,0 0 1,2 19 0,0-29-231,-1-1 1,1 0 0,0 1-1,0-1 1,0 0 0,0 0-1,1 1 1,-1-1 0,1 0-1,0-1 1,0 1 0,0 0-1,0 0 1,1-1 0,-1 1-1,0-1 1,1 0 0,0 0-1,5 3 1,-3-2-2,0-1 0,0 0 0,0-1 0,1 1 1,-1-1-1,0 0 0,1-1 0,-1 1 0,1-1 0,-1 0 0,8-1 0,2-1-2,-1-1-1,1 0 1,-1-1-1,0-1 1,0 0-1,0 0 1,-1-2 0,18-10-1,-11 3 2,-1-1 0,-1-1 0,0 0 0,-1-1 0,0-1 0,21-31 0,-30 38 0,-1-1 0,0 0 0,-1 0 0,0 0 0,-1-1 0,0 0 0,-1 0 0,-1 0 0,0-1 0,-1 1 0,0-1 0,0-26 0,-2 36 1,-1 1 1,1-1-1,-1 0 1,1 1-1,-1-1 1,0 0-1,-1 1 1,1-1-1,-1 1 0,1 0 1,-1-1-1,0 1 1,0 0-1,0 0 1,-1 0-1,1 0 1,-1 0-1,-4-3 0,2 3 1,0 0-1,0 0 0,0 1 0,0-1 1,0 1-1,-1 1 0,1-1 1,-1 1-1,0-1 0,1 2 0,-8-1 1,-2 0-47,0 2 0,0 0-1,0 0 1,0 1 0,0 1 0,0 1 0,1 0 0,-23 10 0,-25 16-2686,23-10-2732,-2 1-6063</inkml:trace>
</inkml:ink>
</file>

<file path=ppt/ink/ink2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5.013"/>
    </inkml:context>
    <inkml:brush xml:id="br0">
      <inkml:brushProperty name="width" value="0.025" units="cm"/>
      <inkml:brushProperty name="height" value="0.025" units="cm"/>
    </inkml:brush>
  </inkml:definitions>
  <inkml:trace contextRef="#ctx0" brushRef="#br0">250 216 6182,'11'-12'3918,"-8"9"-3730,13-14 2351,27-39 0,-38 49-1730,-1 0 1,0 0-1,0-1 1,0 0-1,-1 1 1,-1-1-1,1-1 1,-1 1-1,0 0 1,-1 0-1,1-10 1,-2 18-680,0-1 1,0 0 0,0 0-1,0 0 1,0 0-1,0 0 1,0 0 0,-1 0-1,1 0 1,0 0-1,0 0 1,-1 0 0,1 1-1,-1-1 1,1 0-1,-1 0 1,1 0 0,-1 1-1,1-1 1,-1 0 0,1 1-1,-1-1 1,0 0-1,0 1 1,1-1 0,-1 1-1,0-1 1,0 1-1,0-1 1,-1 0 0,-1 1-43,1 0 1,-1 0 0,1 0 0,-1 0-1,0 0 1,1 0 0,-1 1 0,1-1-1,-1 1 1,1-1 0,-4 2 0,-4 3-95,-1 0 1,0 0 0,1 1-1,-11 8 1,0 2 13,0 0 0,1 1 0,1 2 0,1 0 0,1 0 0,1 2 0,-23 36 0,38-56-11,0 1 0,0-1 1,0 0-1,0 1 0,0-1 0,0 1 0,0-1 0,1 1 0,-1-1 0,1 1 0,-1 0 1,1-1-1,0 1 0,0 0 0,-1-1 0,1 1 0,0 0 0,1 0 0,-1-1 0,0 1 0,0 0 1,1-1-1,-1 1 0,1-1 0,-1 1 0,1 0 0,0-1 0,-1 1 0,1-1 0,0 1 0,0-1 1,0 0-1,0 1 0,1-1 0,-1 0 0,0 0 0,0 0 0,1 0 0,-1 0 0,1 0 1,-1 0-1,1 0 0,-1-1 0,1 1 0,-1-1 0,1 1 0,0-1 0,-1 1 0,4-1 0,11 3-99,1-1-1,-1-1 0,1-1 0,22-1 0,-13 0-76,14 0-92,-21-1 220,0 2 0,0 0-1,0 1 1,0 1 0,0 0 0,-1 2 0,1 0 0,19 8 0,-36-12 52,0 1 0,0 0 0,0 0 0,0 0 0,0 0 0,-1 1 0,1-1 0,0 0 0,-1 1 0,1-1 0,-1 1 0,1-1 0,-1 1 0,0 0 0,0 0 0,0-1 0,0 1 0,0 0 0,0 0 0,0 0 0,-1 0 0,1 0 0,0 3 0,-1-2 42,-1 0-1,1 1 1,0-1 0,-1 0-1,0 0 1,0 1-1,0-1 1,0 0-1,-1 0 1,1 0-1,-1 0 1,1 0-1,-4 3 1,-4 6 200,-1-1 1,0 0 0,-1-1-1,0 0 1,-16 10 0,3-3-60,-1-1 0,0-1 0,-1-1-1,-1-2 1,0 0 0,-1-2 0,0-1 0,0-2 0,-1 0 0,-47 4 0,74-11-198,0 1 0,0-1 0,0 0 0,0 0 1,0 0-1,0 0 0,0 0 0,0 0 0,0-1 0,0 1 0,0-1 0,0 1 0,0-1 1,1 0-1,-1 0 0,0 1 0,0-1 0,1 0 0,-1-1 0,0 1 0,1 0 0,-1 0 0,1-1 1,0 1-1,-1-1 0,1 1 0,0-1 0,0 0 0,0 1 0,0-1 0,0 0 0,1 0 1,-1 0-1,0 1 0,1-1 0,-1 0 0,1 0 0,0 0 0,0 0 0,-1 0 0,1 0 1,1 0-1,-1-3 0,1 0-120,0-1 1,0 1 0,1 0 0,-1 0-1,1 0 1,0 0 0,1 0-1,-1 0 1,1 1 0,0-1 0,0 1-1,1 0 1,-1-1 0,1 2-1,4-5 1,11-5-2648,-1 2-1,1 1 1,1 0 0,33-11 0,-5 4-5104</inkml:trace>
</inkml:ink>
</file>

<file path=ppt/ink/ink2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5.872"/>
    </inkml:context>
    <inkml:brush xml:id="br0">
      <inkml:brushProperty name="width" value="0.025" units="cm"/>
      <inkml:brushProperty name="height" value="0.025" units="cm"/>
    </inkml:brush>
  </inkml:definitions>
  <inkml:trace contextRef="#ctx0" brushRef="#br0">113 518 11371,'-10'-1'3459,"7"1"-3175,-9-2 1094,1 1 0,-1 1 0,-18 1 0,28-1-1108,0 0 0,0 1-1,0-1 1,0 1 0,0-1 0,0 1-1,0 0 1,0 0 0,0 0 0,0 0 0,1 0-1,-1 0 1,-2 2 0,4-2-147,-1 0 0,0 0 0,1 0 0,-1 0 1,1 0-1,-1 0 0,1 0 0,0 0 0,-1 0 0,1 1 0,0-1 1,0 0-1,0 0 0,0 0 0,0 0 0,0 0 0,0 1 0,0-1 0,1 0 1,-1 0-1,0 0 0,1 0 0,-1 0 0,1 0 0,-1 0 0,1 2 1,1-2-47,0 1 1,0-1 0,-1 1 0,1-1 0,0 0 0,0 0 0,0 0-1,0 0 1,0 0 0,1 0 0,-1 0 0,0-1 0,0 1 0,1-1-1,-1 1 1,0-1 0,0 0 0,1 0 0,-1 0 0,0 0 0,4-1-1,51-8 768,-47 5-783,0 0 1,0 0 0,0-1 0,-1-1 0,1 1-1,-2-1 1,1-1 0,-1 0 0,11-10 0,-14 12-41,-1-1-1,1 1 1,-1-1 0,0 0 0,-1 0 0,1 0-1,-1 0 1,0 0 0,-1-1 0,0 0 0,0 1-1,0-1 1,-1 0 0,1 0 0,-1-9 0,-1 16-22,0 0 0,0-1 0,0 1 0,0-1 0,0 1 0,0 0 1,0-1-1,0 1 0,0-1 0,0 1 0,0 0 0,0-1 0,0 1 1,0-1-1,0 1 0,0 0 0,0-1 0,-1 1 0,1 0 0,0-1 1,0 1-1,0 0 0,-1-1 0,1 1 0,0 0 0,0 0 0,-1-1 1,1 1-1,0 0 0,-1 0 0,1-1 0,0 1 0,-1 0 0,1 0 1,0 0-1,-1 0 0,0-1 0,-14 9-86,-10 22-15,16-14 156,0 0 0,2 1 1,0 0-1,1 0 0,0 1 0,2-1 0,0 1 0,1 1 1,1-1-1,0 0 0,2 22 0,0-37-39,0 0-1,0 0 1,1 0-1,-1 0 1,1 0 0,-1 0-1,1-1 1,0 1-1,0 0 1,1 0 0,-1-1-1,0 1 1,1-1-1,-1 1 1,1-1 0,0 0-1,0 0 1,0 1-1,0-1 1,0 0-1,1-1 1,-1 1 0,0 0-1,1-1 1,-1 1-1,1-1 1,0 0 0,-1 0-1,1 0 1,0 0-1,0-1 1,0 1 0,0-1-1,0 1 1,-1-1-1,1 0 1,4 0 0,1-1 20,1 0 0,0 0 0,0-1 0,-1 0 0,1 0 0,-1-1 0,1 0 0,-1-1 0,0 1 0,0-2 0,9-6 0,2-4-36,-2-2 0,0 0 0,-1 0 0,0-2 0,-2 0 0,0-1 0,-1 0 0,-1-1 0,-1 0 0,-1-1 0,-1 0 0,-1-1 0,7-30 0,-14 46 0,-4 11 0,-11 24 0,-15 45 0,25-61 0,1 0 0,1 0 0,0 0 0,0 0 0,1 1 0,1-1 0,1 21 0,-1-31 0,1 0 0,-1 0 0,1 0 0,-1 0 0,1 0 0,0 0 0,0 0 0,0 0 0,0 0 0,0 0 0,0-1 0,0 1 0,1 0 0,-1-1 0,1 1 0,-1-1 0,1 1 0,-1-1 0,1 0 0,2 2 0,0-2 0,-1 0 0,0-1 0,1 1 0,-1-1 0,0 0 0,1 0 0,-1 0 0,1 0 0,-1 0 0,0-1 0,1 0 0,-1 0 0,0 1 0,1-2 0,-1 1 0,0 0 0,3-3 0,8-3 0,0-1 0,-1-1 0,0 0 0,0-1 0,-1 0 0,-1-1 0,1-1 0,13-18 0,-1-1 0,-2-2 0,24-44 0,-23 35 0,-3 0 0,-1-1 0,-2 0 0,-2-2 0,18-89 0,-33 133 0,1 0 0,-1 0 0,0 0 0,0 1 0,0-1 0,1 0 0,-1 0 0,0 0 0,0 0 0,0 0 0,0 0 0,0 1 0,0-1 0,-1 0 0,1 0 0,0 0 0,0 0 0,-1 0 0,1 1 0,0-1 0,-1 0 0,1 0 0,-1 1 0,0-2 0,-14 13 0,-15 35 0,15-15 0,0 1 0,2 0 0,2 1 0,-9 38 0,15-48 0,1 0 0,1 0 0,1 0 0,2 1 0,0-1 0,1 1 0,5 26 0,-4-40 0,1 0 0,0 0 0,0-1 0,1 1 0,0-1 0,1 0 0,0 0 0,1 0 0,0-1 0,12 15 0,-13-18 0,0 0 0,0 0 0,0-1 0,0 0 0,1 0 0,0 0 0,0-1 0,0 0 0,0 0 0,1 0 0,-1-1 0,1 0 0,-1 0 0,1 0 0,0-1 0,12 1 0,-18-3 0,-1 1 0,1 0 0,-1 0 0,1-1 0,0 1 0,-1 0 0,1-1 0,-1 1 0,1 0 0,-1-1 0,1 1 0,-1-1 0,1 1 0,-1-1 0,0 1 0,1-1 0,-1 1 0,0-1 0,1 0 0,-1 1 0,0-1 0,0 1 0,0-1 0,1 0 0,-1 1 0,0-1 0,0 0 0,0 1 0,0-1 0,0 0 0,0 1 0,0-1 0,0 0 0,0 1 0,-1-1 0,1-1 0,-7-27 0,-5 9-263,0 0 1,-1 1-1,-1 0 0,-1 1 1,-1 0-1,-1 2 0,-20-18 0,19 18 182,-38-32 49,34 31 308,1-2-1,-37-41 1,59 53 426,12 4-524,22 3-303,-29 0 213,86 6 230,-3 1-5339,-75-10-910,-8-10-2108</inkml:trace>
</inkml:ink>
</file>

<file path=ppt/ink/ink2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6.210"/>
    </inkml:context>
    <inkml:brush xml:id="br0">
      <inkml:brushProperty name="width" value="0.025" units="cm"/>
      <inkml:brushProperty name="height" value="0.025" units="cm"/>
    </inkml:brush>
  </inkml:definitions>
  <inkml:trace contextRef="#ctx0" brushRef="#br0">15 1 17713,'0'0'8648,"-14"53"-8584,35-18-1377,-7 7-3236,-7 1-4451</inkml:trace>
</inkml:ink>
</file>

<file path=ppt/ink/ink2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6.551"/>
    </inkml:context>
    <inkml:brush xml:id="br0">
      <inkml:brushProperty name="width" value="0.025" units="cm"/>
      <inkml:brushProperty name="height" value="0.025" units="cm"/>
    </inkml:brush>
  </inkml:definitions>
  <inkml:trace contextRef="#ctx0" brushRef="#br0">64 284 15887,'-10'-7'774,"6"5"-652,1 1-1,-1-2 1,1 1-1,-1 0 1,1-1-1,0 1 1,0-1-1,1 0 0,-1 0 1,0 0-1,1-1 1,0 1-1,0 0 1,0-1-1,0 0 1,0 1-1,1-1 1,0 0-1,-1 0 1,1 0-1,1 0 1,-1 0-1,1 0 1,-1 0-1,1 0 1,0 0-1,1 0 1,-1 0-1,1 0 1,-1 0-1,1 0 1,3-6-1,0 2 122,1 1 1,0-1-1,0 1 0,0 0 0,1 0 0,0 1 0,1 0 1,0 0-1,0 0 0,0 1 0,0 0 0,12-6 1,2 0 440,1 0 0,0 2 1,34-10-1,-35 14-235,0 0-1,0 1 0,1 1 1,-1 1-1,1 1 1,42 4-1,-61-3-440,1 0 1,-1 1-1,0-1 1,1 1-1,-1 0 0,0 0 1,0 0-1,0 0 0,0 1 1,0 0-1,0-1 1,0 1-1,-1 0 0,1 0 1,0 0-1,-1 1 0,0-1 1,1 0-1,-1 1 0,2 3 1,-2-2 3,-1 0 0,1 0 0,-1 0 0,0 0 0,0 0 0,-1 1 0,1-1 0,-1 0 0,0 0 0,0 0 0,-1 1 0,1-1 0,-2 8 0,-3 5 161,-1 1 1,-1-1 0,0-1-1,-1 1 1,0-1-1,-12 16 1,-2 0 95,-43 71 553,60-93-776,0 0-1,0 1 0,1 0 1,0 0-1,1 0 1,1 0-1,-1 1 1,1 12-1,1-23-49,1 1 0,0-1 0,1 0-1,-1 0 1,0 0 0,0 1 0,0-1 0,1 0 0,-1 0 0,1 0 0,-1 1-1,1-1 1,-1 0 0,1 0 0,-1 0 0,1 0 0,0 0 0,0 0-1,0 0 1,-1-1 0,1 1 0,0 0 0,0 0 0,0 0 0,2 0 0,0 0-37,0 0 1,0 1-1,0-2 1,1 1 0,-1 0-1,0-1 1,1 1 0,-1-1-1,5 0 1,4-1-397,1 0 0,-1-1 0,0 0 0,19-7 0,-10 1-1981,0-2 0,-1 0-1,0-1 1,27-21 0,15-17-8964</inkml:trace>
</inkml:ink>
</file>

<file path=ppt/ink/ink2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6.909"/>
    </inkml:context>
    <inkml:brush xml:id="br0">
      <inkml:brushProperty name="width" value="0.025" units="cm"/>
      <inkml:brushProperty name="height" value="0.025" units="cm"/>
    </inkml:brush>
  </inkml:definitions>
  <inkml:trace contextRef="#ctx0" brushRef="#br0">216 137 10442,'-15'4'6374,"4"-1"-5722,0 0 1,0 1-1,1 1 0,-1-1 1,1 2-1,0 0 0,0 0 1,0 0-1,1 1 0,0 1 1,1 0-1,0 0 0,0 1 1,-10 13-1,12-13-249,0 1 0,1 0 0,0 0-1,0 1 1,1 0 0,1-1 0,-1 1 0,2 1-1,0-1 1,-2 17 0,4-25-363,0 1 0,0 0 1,0-1-1,1 1 0,-1 0 0,1 0 0,0-1 1,0 1-1,0-1 0,0 1 0,1-1 0,-1 0 0,1 1 1,0-1-1,0 0 0,0 0 0,0 0 0,1 0 1,-1 0-1,1-1 0,0 1 0,0-1 0,0 0 0,0 0 1,0 0-1,0 0 0,0 0 0,1-1 0,-1 1 1,1-1-1,-1 0 0,1 0 0,0 0 0,-1-1 1,5 1-1,4 0-31,-1-1-1,1 0 1,0-1 0,-1 0 0,1-1-1,-1 0 1,1-1 0,-1 0 0,0-1-1,0 0 1,0 0 0,-1-2 0,0 1 0,0-1-1,0-1 1,0 1 0,-1-2 0,0 1-1,-1-1 1,10-12 0,-6 7-1,-1-1 0,0 0 0,-1-1 0,0 0 0,-1 0 0,-1-1 0,-1-1 0,0 1 0,-1-1 0,-1 0 0,0-1 0,3-30 0,-7 42-10,-1 0-1,0 0 1,0 0-1,-1 1 1,1-1-1,-1 0 1,-1 1-1,1-1 1,-1 0-1,0 1 1,0 0-1,-1-1 1,1 1-1,-1 0 1,0 0-1,-1 0 1,1 1 0,-1-1-1,-6-5 1,6 7-4,0 0 0,0 0 0,-1 0 0,1 1 0,-1 0 0,1 0 0,-1 0 0,0 0 0,0 1 0,0 0 0,0 0 0,0 0 0,0 0 0,0 1 0,0 0 0,0 0 0,0 0 0,0 1 0,0 0 0,0 0 0,0 0 0,-9 4 0,8-2-43,-1 0 0,2 0-1,-1 1 1,0 0 0,1 0-1,-1 0 1,1 1 0,0 0 0,1 0-1,-1 0 1,1 1 0,-4 6-1,5-8-205,1-1 0,0 1 0,-1 0 0,1 0 0,1 1-1,-1-1 1,1 0 0,-1 1 0,1-1 0,1 1 0,-1-1-1,1 1 1,-1-1 0,1 1 0,0-1 0,1 1 0,-1-1-1,1 1 1,2 6 0,-2-10-193,0 1 1,-1-1-1,1 0 0,0 1 0,1-1 1,-1 0-1,0 0 0,0 0 1,0 0-1,1 0 0,-1 0 0,1 0 1,-1 0-1,1 0 0,-1-1 0,1 1 1,-1-1-1,1 1 0,-1-1 0,1 0 1,0 1-1,1-1 0,18 1-11125</inkml:trace>
</inkml:ink>
</file>

<file path=ppt/ink/ink2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7.239"/>
    </inkml:context>
    <inkml:brush xml:id="br0">
      <inkml:brushProperty name="width" value="0.025" units="cm"/>
      <inkml:brushProperty name="height" value="0.025" units="cm"/>
    </inkml:brush>
  </inkml:definitions>
  <inkml:trace contextRef="#ctx0" brushRef="#br0">19 66 11243,'0'0'6475,"-3"-9"-1975,-11-27-1008,13 35-3402,1 1-1,0-1 1,0 1 0,0-1 0,0 0 0,0 1 0,0-1-1,0 0 1,0 1 0,0-1 0,0 0 0,0 1 0,0-1 0,0 1-1,0-1 1,1 0 0,-1 1 0,0-1 0,1 1 0,-1-1 0,0 1-1,1-1 1,-1 1 0,0-1 0,1 1 0,-1-1 0,1 1-1,-1-1 1,1 1 0,-1 0 0,1-1 0,-1 1 0,1 0 0,-1 0-1,1-1 1,0 1 0,-1 0 0,1 0 0,0 0 0,-1-1 0,1 1-1,0 0 1,30-1 823,-26 2-559,11-1-221,-1 1 0,0 0 1,0 1-1,0 1 0,0 1 1,0 0-1,-1 1 0,26 12 1,-35-15-112,-1 0 0,0 1 0,0-1 0,0 1 0,0 0 0,-1 0 0,1 0 0,-1 1 0,1-1 0,-1 1 0,0-1 0,-1 1 0,1 0 0,-1 1 0,1-1 0,-1 0 0,-1 0 0,1 1 0,0-1 0,-1 1 0,0 0 1,0-1-1,-1 1 0,1 0 0,-1 0 0,0-1 0,0 1 0,-1 0 0,1 0 0,-1-1 0,0 1 0,-2 6 0,-4 4-22,0 0 0,-1 0 0,-1-1 0,-1 0 0,1 0 0,-2-1 0,0-1 0,-1 0 0,-20 17 0,14-12 0,1 0 0,0 1 0,-20 29 0,37-47 0,-1 1 0,1-1 0,-1 1 0,1-1 0,-1 1 0,1 0 0,-1-1 0,1 1 0,0-1 0,-1 1 0,1 0 0,0-1 0,-1 1 0,1 0 0,0-1 0,0 1 0,0 0 0,0-1 0,0 1 0,0 0 0,0 0 0,0-1 0,0 1 0,0 0 0,0-1 0,0 1 0,0 0 0,1 0 0,-1-1 0,0 1 0,1-1 0,-1 1 0,0 0 0,1-1 0,-1 1 0,1 0 0,1 0 0,0 0 0,0-1 0,0 1 0,0-1 0,0 0 0,0 1 0,0-1 0,0 0 0,1 0 0,-1 0 0,0-1 0,2 0 0,65-16 0,84-41-1483,-117 42-412,-1-2-1,38-24 1,-25 6-8232</inkml:trace>
</inkml:ink>
</file>

<file path=ppt/ink/ink2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7.612"/>
    </inkml:context>
    <inkml:brush xml:id="br0">
      <inkml:brushProperty name="width" value="0.025" units="cm"/>
      <inkml:brushProperty name="height" value="0.025" units="cm"/>
    </inkml:brush>
  </inkml:definitions>
  <inkml:trace contextRef="#ctx0" brushRef="#br0">9 137 21620,'0'0'2766,"-3"-10"554,2 7-3079,0 0-1,0-1 1,0 1-1,1 0 1,-1 0 0,1-1-1,0 1 1,0 0-1,0-1 1,0 1-1,1 0 1,1-6-1,-1 6-131,1 0 0,0 0 0,0 0-1,0 0 1,0 0 0,1 0-1,-1 1 1,1 0 0,0-1 0,-1 1-1,1 0 1,0 0 0,0 0-1,0 1 1,1-1 0,3-1 0,11-4-102,0 0 1,1 2 0,0 0 0,0 1-1,0 0 1,0 2 0,0 0 0,1 2-1,-1 0 1,23 3 0,-40-3-8,0 0 0,0 0 0,1 1 0,-1-1 0,0 1 0,0-1 0,0 1 0,0 0 0,0 0 0,0 0 0,0 0 0,0 0 0,0 0 0,0 1 0,-1-1 0,1 1 0,0-1 0,-1 1 0,1-1 0,-1 1 0,0 0 0,1 0 0,-1 0 0,0 0 0,0 0 0,0 0 0,0 0 0,-1 0 0,1 0 0,-1 0 0,1 0 0,-1 1 0,0-1 0,0 0 0,1 0 0,-2 1 0,1-1 0,0 0 0,-1 4 0,-1 3 0,0 0 0,-1-1 0,0 1 0,0-1 0,-1 0 0,0 0 0,-1 0 0,-9 13 0,-73 76 0,58-68 0,2 2 0,-37 53 0,62-82 0,1 0 0,-1 1 0,1-1 0,0 1 0,0-1 0,0 1 0,0-1 0,0 1 0,0 0 0,0 4 0,1-6 0,0 0 0,0 0 0,1-1 0,-1 1 0,0 0 0,0-1 0,0 1 0,1 0 0,-1 0 0,0-1 0,1 1 0,-1 0 0,0-1 0,1 1 0,-1-1 0,1 1 0,-1-1 0,1 1 0,-1 0 0,1-1 0,0 0 0,-1 1 0,1-1 0,0 1 0,0-1 0,5 2 0,0-1 0,0 0 0,0 0 0,0-1 0,0 0 0,0 0 0,0 0 0,7-2 0,28-4 0,1-2 0,-2-2 0,57-22 0,0 1 0,-58 20-154,92-28-5207,-98 26-3377</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28.883"/>
    </inkml:context>
    <inkml:brush xml:id="br0">
      <inkml:brushProperty name="width" value="0.025" units="cm"/>
      <inkml:brushProperty name="height" value="0.025" units="cm"/>
    </inkml:brush>
  </inkml:definitions>
  <inkml:trace contextRef="#ctx0" brushRef="#br0">112 1 18546,'0'0'4906,"-10"7"-1266,-2 2-2918,2 0 0,-1 1 0,1 0 0,-10 15 0,15-19-563,1 0 0,0 0 0,0 0 0,0 1-1,1-1 1,0 1 0,1 0 0,-1 0 0,1 0 0,1 0-1,-1 1 1,1 7 0,0-14-159,1 0 0,0 0 0,0 0 0,0 0 0,0 0 0,0 0 0,1 0 0,-1 0 0,0 0 0,0 0 0,1 0 0,-1 0 0,0 0 0,1 0 0,-1 0 0,1 0 0,-1 0 0,1-1 0,0 1 0,-1 0 0,1 0 0,0-1 0,0 1 0,-1 0 0,1-1 0,0 1 0,0 0 0,0-1 0,0 1 0,0-1 0,0 0 0,0 1 0,0-1 0,0 0 0,0 0 0,0 1 0,0-1 0,0 0 0,0 0 0,0 0 0,0 0 0,0 0 0,0-1 0,0 1 0,0 0 0,0 0 0,0-1 0,0 1 0,0 0 0,0-1 0,0 1 0,1-2 0,6-1 0,-1 0 0,1-1 0,-1 1 0,0-2 0,9-6 0,-5 1 0,0-1 0,0-1 0,12-17 0,17-19 0,-39 48 0,-1 0 0,0 0 0,0 0 0,0-1 0,0 1 0,0 0 0,0 0 0,1 0 0,-1 0 0,0 0 0,0 0 0,0 0 0,0 0 0,1 0 0,-1 0 0,0 0 0,0 0 0,0 0 0,0 0 0,1 0 0,-1 0 0,0 0 0,0 0 0,0 0 0,0 0 0,1 0 0,-1 0 0,0 0 0,0 0 0,0 0 0,0 0 0,0 0 0,1 0 0,-1 1 0,0-1 0,0 0 0,0 0 0,0 0 0,0 0 0,0 0 0,0 0 0,1 1 0,-1-1 0,0 0 0,0 0 0,0 0 0,0 0 0,0 0 0,0 1 0,0-1 0,0 0 0,0 0 0,0 0 0,0 0 0,0 1 0,0-1 0,3 20 0,-2 27 0,-1-42 0,-2 44 0,-19 97 0,0 14 0,20-89 0,2-50 0,-1 0 0,-1 0 0,-1 1 0,-7 34 0,9-55 0,0 1 0,0-1 0,-1 1 0,1-1 0,0 1 0,-1-1 0,0 1 0,1-1 0,-1 1 0,0-1 0,1 0 0,-1 1 0,0-1 0,0 0 0,0 0 0,0 0 0,0 1 0,0-1 0,-1 0 0,1 0 0,0-1 0,0 1 0,-1 0 0,1 0 0,-1-1 0,1 1 0,0-1 0,-1 1 0,1-1 0,-1 1 0,0-1 0,1 0 0,-1 0 0,1 0 0,-1 0 0,1 0 0,-1 0 0,1 0 0,-4-1 0,1-1 0,0 0 0,0 0 0,1 0 0,-1-1 0,1 1 0,-1-1 0,1 0 0,0 0 0,0 0 0,0 0 0,0-1 0,1 1 0,-3-5 0,-1-2-37,0-1-1,1 1 1,0-1 0,1 0 0,1 0-1,0-1 1,0 1 0,1-1-1,0 1 1,1-1 0,1 0 0,-1 1-1,2-1 1,3-20 0,-1 15-241,2 1 0,0 0 1,1 0-1,1 0 0,0 1 0,1-1 1,0 2-1,1-1 0,18-20 1,19-18-5612,3-1-1958</inkml:trace>
</inkml:ink>
</file>

<file path=ppt/ink/ink2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8.640"/>
    </inkml:context>
    <inkml:brush xml:id="br0">
      <inkml:brushProperty name="width" value="0.025" units="cm"/>
      <inkml:brushProperty name="height" value="0.025" units="cm"/>
    </inkml:brush>
  </inkml:definitions>
  <inkml:trace contextRef="#ctx0" brushRef="#br0">0 1628 17200,'0'0'4517,"12"-2"-2457,183-38 4003,112-43-3510,-155 40-2222,541-141-278,214-58-63,-839 223 10,344-111 0,-378 112 0,-34 17 0,0 1 0,1-1 0,-1 0 0,0 1 0,0-1 0,0 1 0,1-1 0,-1 0 0,0 1 0,0-1 0,0 0 0,0 1 0,0-1 0,0 0 0,0 1 0,0-1 0,-1 1 0,1-1 0,0 0 0,0 1 0,0-1 0,-1 1 0,1-1 0,0 0 0,-1 1 0,1-1 0,0 1 0,-1-1 0,1 1 0,-1-1 0,1 1 0,-1 0 0,1-1 0,-1 1 0,1-1 0,-1 1 0,0 0 0,1 0 0,-1-1 0,1 1 0,-1 0 0,0 0 0,1 0 0,-2-1 0,0 0 0,1 0 0,-1-1 0,1 0 0,-1 1 0,1-1 0,0 0 0,-1 1 0,1-1 0,0 0 0,0 0 0,1 0 0,-1 0 0,0 0 0,1 0 0,-1 0 0,0-4 0,-3-45 0,1 16 0,-3 10 0,0 0 0,-2 1 0,-1 0 0,-22-42 0,-62-90 0,43 77 0,4-1 0,27 43 0,-2 0 0,-2 2 0,-1 0 0,-47-51 0,70 85 0,1 0 0,-1 0 0,0 0 0,0 0 0,0 0 0,1 0 0,-1 1 0,0-1 0,0 0 0,0 0 0,0 1 0,-1-1 0,1 0 0,0 1 0,0-1 0,0 1 0,0 0 0,-1-1 0,1 1 0,0 0 0,0 0 0,-1 0 0,1 0 0,0 0 0,0 0 0,-1 0 0,1 0 0,-2 1 0,1 1 0,0 0 0,0 0 0,0 1 0,1-1 0,-1 1 0,1-1 0,-1 1 0,1 0 0,0-1 0,-1 7 0,1-8 0,0 0 0,0 1 0,0-1 0,0 0 0,0 0 0,0 0 0,0 0 0,0 0 0,0 0 0,0 0 0,0-1 0,-1 1 0,1 0 0,0 0 0,-1-1 0,1 1 0,0-1 0,-1 0 0,1 1 0,-3-1 0,-36 5 0,25-4 0,-247 38 0,-256 74 0,217-42 0,190-47 0,-271 66 0,280-62 0,-162 71 0,243-90 0,0 2 0,0 0 0,2 1 0,-21 17 0,33-24 0,0 1 0,1 0 0,0 1 0,0-1 0,0 1 0,1 1 0,0-1 0,1 1 0,-1 0 0,2 0 0,-1 0 0,1 0 0,-4 15 0,2 9 0,-2 48 0,2-8 0,-3 219 0,9-192 0,-2-72 0,2 0 0,1 1 0,1-1 0,2 0 0,9 34 0,-12-54 0,0 0 0,1-1 0,-1 1 0,1-1 0,1 0 0,-1 1 0,1-2 0,0 1 0,1 0 0,-1-1 0,1 0 0,0 0 0,0 0 0,1-1 0,-1 0 0,1 0 0,0 0 0,0 0 0,1-1 0,-1 0 0,1-1 0,-1 1 0,1-1 0,0-1 0,12 3 0,-1-2-222,-1-1 1,1 0-1,35-5 1,-46 4-122,-1-2 1,1 1 0,-1-1-1,0 0 1,1 0-1,-1-1 1,0 1-1,0-1 1,0-1 0,-1 1-1,1-1 1,-1 0-1,9-9 1,15-27-9609</inkml:trace>
</inkml:ink>
</file>

<file path=ppt/ink/ink2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6:01.231"/>
    </inkml:context>
    <inkml:brush xml:id="br0">
      <inkml:brushProperty name="width" value="0.025" units="cm"/>
      <inkml:brushProperty name="height" value="0.025" units="cm"/>
    </inkml:brush>
  </inkml:definitions>
  <inkml:trace contextRef="#ctx0" brushRef="#br0">3468 117 9065,'-53'-21'79,"0"3"1,-1 2-1,0 2 1,-92-11-1,60 17 6,0 4-1,-116 9 1,110 4 23,0 5 0,1 4 0,-142 46 0,-251 132 485,256-85 572,5 9 1,-360 261-1,474-297-760,-153 153 0,218-190-324,2 1 1,2 2-1,2 1 0,3 2 0,-47 95 1,71-125-60,2 0-1,1 0 1,1 1 0,1-1 0,1 2 0,-3 39 0,7-52-24,1 0 0,0 0 1,1 0-1,0 1 1,1-1-1,1 0 1,0-1-1,0 1 1,1 0-1,0-1 1,1 0-1,1 0 0,0 0 1,0-1-1,9 12 1,6 1-3,2-1 0,0-1 0,1-1 0,1-1 1,1-1-1,0-2 0,1 0 0,57 23 0,-5-9-2,2-4 0,90 18-1,-59-22 22,2-5-1,0-5 0,0-6 0,1-4 1,122-14-1,-130-1 0,0-5 1,-1-4 0,119-42-1,-81 12 32,227-115-1,-288 124-17,-1-5 0,-3-3 1,-2-4-1,-2-2 0,-3-4 0,89-98 0,-124 116 40,-2-2 0,-2-1 0,-2-2 0,46-95 1,-59 101 11,-2-1 0,-2-1 1,-1 0-1,-3-1 0,-1 0 1,3-76-1,-10 77 52,-2-1 0,-2 1 0,-2-1 0,-2 1 0,-1 0-1,-22-65 1,18 78 4,-1 0 0,-2 1-1,-1 0 1,-2 2-1,0 0 1,-2 0 0,-1 2-1,-2 0 1,-33-32 0,33 39-69,0 1 1,0 1-1,-2 0 1,0 2-1,-1 1 1,0 1-1,-1 1 1,-1 2-1,1 0 1,-2 2 0,1 0-1,-1 2 1,0 2-1,-1 0 1,1 2-1,-1 1 1,1 1-1,-1 1 1,1 2 0,0 1-1,0 1 1,0 1-1,0 2 1,1 1-1,-39 18 1,33-9-66,0 1 1,2 2-1,0 1 1,1 1-1,2 2 0,0 1 1,2 1-1,-24 31 1,8-1-870,2 2 1,3 2 0,-38 85 0,25-42-3218</inkml:trace>
</inkml:ink>
</file>

<file path=ppt/ink/ink2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27.519"/>
    </inkml:context>
    <inkml:brush xml:id="br0">
      <inkml:brushProperty name="width" value="0.025" units="cm"/>
      <inkml:brushProperty name="height" value="0.025" units="cm"/>
    </inkml:brush>
  </inkml:definitions>
  <inkml:trace contextRef="#ctx0" brushRef="#br0">1 94 13389,'0'0'2418,"9"-1"-2301,-2 0-55,-1 1 0,1 0-1,0 1 1,-1 0-1,1 0 1,0 0-1,-1 0 1,0 1 0,1 0-1,-1 1 1,0 0-1,0 0 1,0 0-1,7 5 1,10 5 361,1 0 1,1-2-1,-1-1 1,2-1 0,-1-1-1,1-1 1,0-2-1,1 0 1,0-2-1,-1-1 1,46-2-1,49-3 1288,139-23-1,120-39-1120,42-5-106,145 31 462,3 38-570,-94 2 768,-452-1-1057,129-4 290,0 7 0,178 27-1,-292-19-347,-38-11-197,0 1 0,0-1 0,0 1 0,0-1 0,-1 1 0,1 0 0,0-1 0,0 1 0,0 0 0,0 0 0,-1 0 0,1-1 0,0 1 0,-1 0 0,1 0 0,-1 0 1,1 0-1,-1 0 0,1 0 0,-1 0 0,0 0 0,0 0 0,1 1 0,-1-1 0,0 0 0,0 0 0,0 0 0,0 0 0,0 0 0,0 0 0,-1 0 0,1 2 0,-7 14-5848</inkml:trace>
</inkml:ink>
</file>

<file path=ppt/ink/ink2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35.026"/>
    </inkml:context>
    <inkml:brush xml:id="br0">
      <inkml:brushProperty name="width" value="0.025" units="cm"/>
      <inkml:brushProperty name="height" value="0.025" units="cm"/>
    </inkml:brush>
  </inkml:definitions>
  <inkml:trace contextRef="#ctx0" brushRef="#br0">1 1 7175,'0'0'3069,"8"1"-1585,115 24 2105,188 13-1,139-18-2837,-152-9 354,1144 24 2297,-78-4-1540,-1301-28-1794,2444 74 803,-2171-75-877,623-13 204,-693-9 329,-223 14-237,-1-2-1,0-2 1,0-1 0,44-19 0,-82 28-389,31-17 1388,-34 18-1388,0 0 0,-1 1 1,1-1-1,0 0 0,-1 0 0,1 0 1,-1 1-1,1-1 0,-1 0 0,1 0 1,-1 0-1,0 0 0,1 0 0,-1 0 1,0 0-1,0 0 0,0 0 0,0 0 0,0 0 1,0 0-1,0 0 0,0 0 0,0 0 1,0 0-1,-1 0 0,1 0 0,0 0 1,-1 0-1,1 0 0,-1 0 0,1 0 1,-1 0-1,1 0 0,-1 0 0,-1-1 1,-16-19-8470,-5-7-9599</inkml:trace>
</inkml:ink>
</file>

<file path=ppt/ink/ink2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38.374"/>
    </inkml:context>
    <inkml:brush xml:id="br0">
      <inkml:brushProperty name="width" value="0.025" units="cm"/>
      <inkml:brushProperty name="height" value="0.025" units="cm"/>
    </inkml:brush>
  </inkml:definitions>
  <inkml:trace contextRef="#ctx0" brushRef="#br0">0 131 12780,'0'0'3224,"12"-2"-3357,130-22 1305,84-9 1307,177 19-1302,70-5-159,-334 8 615,557-17 1335,-601 37-2299,0 4-1,175 49 1,-184-38-343,0-4 0,1-4 0,147 9 0,54-31 2642,-313 5-4174,-2 0-6642,10 1-1120</inkml:trace>
</inkml:ink>
</file>

<file path=ppt/ink/ink2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57.292"/>
    </inkml:context>
    <inkml:brush xml:id="br0">
      <inkml:brushProperty name="width" value="0.025" units="cm"/>
      <inkml:brushProperty name="height" value="0.025" units="cm"/>
    </inkml:brush>
  </inkml:definitions>
  <inkml:trace contextRef="#ctx0" brushRef="#br0">12 0 8808,'0'0'6380,"-2"8"-6172,-7 25 160,9-33-324,0 1 1,0 0-1,0-1 0,0 1 0,0 0 1,0-1-1,0 1 0,1 0 0,-1-1 1,0 1-1,1 0 0,-1-1 0,0 1 0,1-1 1,-1 1-1,0-1 0,1 1 0,-1-1 1,1 1-1,-1-1 0,1 1 0,-1-1 0,1 1 1,0-1-1,-1 0 0,1 1 0,-1-1 1,1 0-1,0 0 0,-1 0 0,1 1 1,0-1-1,-1 0 0,1 0 0,0 0 0,-1 0 1,1 0-1,1 0 0,31 1 551,-29-2-411,666 28 3825,-399-6-3100,1-12 1,478-45-1,-224-12-714,-368 42-175,211 20 0,408 28 5121,-779-42-5351,-1 0-1,1-1 1,0 1 0,0 0 0,-1-1-1,1 1 1,0-1 0,0 0 0,0 0-1,0 0 1,-2-1 0,-15-20-7650,2-12-9191</inkml:trace>
</inkml:ink>
</file>

<file path=ppt/ink/ink2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58.798"/>
    </inkml:context>
    <inkml:brush xml:id="br0">
      <inkml:brushProperty name="width" value="0.025" units="cm"/>
      <inkml:brushProperty name="height" value="0.025" units="cm"/>
    </inkml:brush>
  </inkml:definitions>
  <inkml:trace contextRef="#ctx0" brushRef="#br0">107 32 7207,'-11'4'4356,"-84"29"459,95-33-4802,0 0 1,0 0-1,0 0 0,0 0 1,0 0-1,1 0 0,-1 0 1,0 0-1,0 0 0,0 0 1,0 0-1,0 1 0,0-1 1,0 0-1,1 0 0,-1 0 0,0 0 1,0 0-1,0 0 0,0 0 1,0 0-1,0 0 0,0 0 1,0 1-1,0-1 0,0 0 1,1 0-1,-1 0 0,0 0 1,0 0-1,0 0 0,0 1 0,0-1 1,0 0-1,0 0 0,0 0 1,0 0-1,0 0 0,0 0 1,0 1-1,0-1 0,0 0 1,0 0-1,0 0 0,-1 0 1,1 0-1,0 0 0,0 1 0,0-1 1,0 0-1,0 0 0,0 0 1,0 0-1,0 0 0,0 0 1,0 0-1,24 5 81,31 0-178,37 0 153,590 20 1106,-190-26 526,550 3-311,-622 17-911,-7 0 243,1259-25 586,-187-4 1057,-585 34-1814,183 1-93,7-67-341,-946 29-85,373-28 12,0 36 259,-424 15-62,167 38 0,-18-2 911,-241-45-1150,0-1 0,-1 0 0,1 0 0,0 0 0,0 0 0,-1-1 1,1 1-1,0 0 0,0 0 0,-1 0 0,1-1 0,0 1 0,-1 0 1,1-1-1,0 1 0,-1 0 0,1-1 0,0 1 0,-1-1 0,1 1 1,-1-1-1,1 1 0,-1-1 0,1 1 0,-1-1 0,1 0 0,-1 1 1,0-1-1,1 0 0,-1 1 0,0-1 0,1 0 0,-1 0 0,0 1 1,0-1-1,0 0 0,0 0 0,0 0 0,0-38-696,-1 26 93,0 4-213,1 0 1,-2 1-1,1-1 1,-1 0 0,-1 1-1,1-1 1,-6-9-1,-14-22-5266</inkml:trace>
</inkml:ink>
</file>

<file path=ppt/ink/ink2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1:28.184"/>
    </inkml:context>
    <inkml:brush xml:id="br0">
      <inkml:brushProperty name="width" value="0.025" units="cm"/>
      <inkml:brushProperty name="height" value="0.025" units="cm"/>
    </inkml:brush>
  </inkml:definitions>
  <inkml:trace contextRef="#ctx0" brushRef="#br0">1 175 10314,'0'0'3427,"14"-1"-3486,48-2 41,211-16 624,166 2 364,3 35 1042,-431-17-1930,186 6 439,1-9 0,212-30 1,604-28 1485,-872 63-1603,100-2-438,-205-3 508,-1-2-1,0-2 1,0-1 0,49-16 5067,-87 24-5357,-21-30-16555</inkml:trace>
</inkml:ink>
</file>

<file path=ppt/ink/ink2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1:31.312"/>
    </inkml:context>
    <inkml:brush xml:id="br0">
      <inkml:brushProperty name="width" value="0.025" units="cm"/>
      <inkml:brushProperty name="height" value="0.025" units="cm"/>
    </inkml:brush>
  </inkml:definitions>
  <inkml:trace contextRef="#ctx0" brushRef="#br0">90 1 15182,'-9'7'566,"1"-1"-408,-36 30 785,41-33-737,1-1-1,-1 1 1,1-1 0,-1 1-1,1 0 1,0 0-1,0 0 1,1 0 0,-1 0-1,1 0 1,-1 0 0,1 1-1,0-1 1,-1 7 0,6-9-202,0 1 0,1-1 1,-1 1-1,0-1 1,1 0-1,-1-1 0,1 1 1,4-1-1,-2 1 5,39 5 82,49 7 902,119 2-1,95-40 398,-76 2-805,845-12 734,-851 31-910,743 14-44,-601 10 401,313 26 1111,586 10-794,-226 9 198,11-11-256,666-68-977,-1030-29 36,-531 28-45,-144 14-36,64-6 113,86 4 1,-140 4-92,0 1 0,0 1 1,0 1-1,0 2 0,0 0 0,-1 1 1,41 20-1,-26-8-57,116 55-597,-130-65 466,0-1 1,0-1-1,0-2 1,48 6 0,-38-9-167,0-2 1,1-1 0,-1-2-1,0-1 1,0-1-1,-1-3 1,0 0 0,51-21-1,-55 16-523,0 0 0,-2-2 0,46-33 0,-51 32-871,-1-2 0,-1-1-1,-1 0 1,27-35 0,9-31-12189</inkml:trace>
</inkml:ink>
</file>

<file path=ppt/ink/ink2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07.128"/>
    </inkml:context>
    <inkml:brush xml:id="br0">
      <inkml:brushProperty name="width" value="0.025" units="cm"/>
      <inkml:brushProperty name="height" value="0.025" units="cm"/>
    </inkml:brush>
  </inkml:definitions>
  <inkml:trace contextRef="#ctx0" brushRef="#br0">4 1 5958,'-3'3'7892,"11"3"-5403,12 5-896,9-3-159,0-1 1,0-1 0,58 3 0,93-10 1492,-77 0-2385,531 4-185,672-7 1870,443 3-1595,-793 9 1726,-963-8-2529,-75-3-4358,28-8-4261,-1-9-9825</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29.224"/>
    </inkml:context>
    <inkml:brush xml:id="br0">
      <inkml:brushProperty name="width" value="0.025" units="cm"/>
      <inkml:brushProperty name="height" value="0.025" units="cm"/>
    </inkml:brush>
  </inkml:definitions>
  <inkml:trace contextRef="#ctx0" brushRef="#br0">142 2 17457,'0'0'13949,"-10"-1"-12764,7 1-1170,-1-1-1,0 1 1,0 0 0,0 1-1,1-1 1,-1 1 0,0 0-1,0 0 1,1 0 0,-1 0-1,1 0 1,-1 1 0,1 0-1,-5 2 1,3 0-20,-1 1 0,1 0 0,-1 0 0,2 0 1,-1 1-1,0 0 0,1 0 0,-5 9 0,6-10 5,0 0 0,0 1 0,0 0 0,1 0 0,0-1 0,0 1 0,1 0 0,-1 1 0,1-1 0,0 8 0,2-13 0,0 0 0,-1 0 0,1-1 0,0 1 0,0 0 0,1-1 0,-1 1 0,0-1 0,0 1 0,0-1 0,0 0 0,0 1 0,1-1 0,-1 0 0,0 0 0,0 0 0,0 0 0,1 0 0,-1 0 0,0 0 0,2 0 0,32-2 0,72-16-2384,-73 10 898,1 3-1,55-3 0,-89 7 1504,-1 1-1,1 0 1,0 0-1,0 0 1,0 0-1,0 1 1,-1-1-1,1 0 1,0 0-1,0 0 1,0 1-1,-1-1 1,1 0-1,0 1 1,0-1-1,-1 1 1,1-1-1,0 1 1,-1-1-1,1 1 1,0-1-1,-1 1 1,1 0-1,-1-1 1,1 1-1,-1 0 1,1 1-1,-2 23 1466,-24 27 1368,4-19-2440,-1-1 0,-2-1 0,-1-1 0,-32 29 0,57-59-416,0 0 0,0 0 1,0-1-1,0 1 0,0 0 0,0 0 1,0 0-1,0 0 0,0 0 0,0 0 0,0-1 1,0 1-1,0 0 0,0 0 0,0 0 0,0 0 1,0 0-1,0 0 0,0-1 0,0 1 1,0 0-1,0 0 0,0 0 0,0 0 0,0 0 1,-1 0-1,1 0 0,0 0 0,0-1 1,0 1-1,0 0 0,0 0 0,0 0 0,0 0 1,0 0-1,-1 0 0,1 0 0,0 0 0,0 0 1,0 0-1,0 0 0,0 0 0,0 0 1,-1 0-1,1 0 0,0 0 0,0 0 0,0 0 1,0 0-1,0 0 0,0 0 0,-1 0 1,1 0-1,0 0 0,0 0 0,0 0 0,0 0 1,0 0-1,0 0 0,3-11-1654,34-65-6855,-10 23 1901</inkml:trace>
</inkml:ink>
</file>

<file path=ppt/ink/ink2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30.448"/>
    </inkml:context>
    <inkml:brush xml:id="br0">
      <inkml:brushProperty name="width" value="0.025" units="cm"/>
      <inkml:brushProperty name="height" value="0.025" units="cm"/>
    </inkml:brush>
  </inkml:definitions>
  <inkml:trace contextRef="#ctx0" brushRef="#br0">4940 585 8104,'-92'-61'1332,"-3"5"0,-3 3-1,-144-54 1,101 62-1105,-185-34-1,-152-1-217,441 74 4,-707-79 453,506 72-216,-275 22-1,355 4 129,1 7 0,-260 68 1,301-53 96,1 4-1,3 6 1,1 4 0,-122 76 0,167-84-433,1 3-1,-92 81 1,132-103-57,1 2 1,2 0-1,0 1 1,2 1 0,1 1-1,1 1 1,1 1-1,-22 52 1,34-69-8,1 0 0,0 1 0,1 0 0,1 0 0,0 0 0,0 0 0,1 0 0,1 1 0,0-1 0,1 0 0,1 0 0,0 0 0,0 0 0,1 0 0,1 0 0,0-1 0,1 0 0,0 1 0,1-2 0,1 1 0,-1-1 0,2 0 0,0 0 0,0-1 0,13 13 1,10 5 17,1 0 1,2-2 0,0-2 0,2-1 0,0-2-1,2-1 1,41 15 0,32 7 19,143 34-1,507 70 533,12-61 105,1351 14-157,-1835-107-159,-1-12-1,-1-13 0,408-100 1,-399 43 299,-263 78-499,-1-2 0,-1-1 1,0-2-1,-1 0 0,-1-3 0,45-38 0,-66 51-95,0-1 0,-1 0 0,0-1 0,-1 0 0,1 0 0,-2 0 0,1-1 1,-1 1-1,-1-1 0,0-1 0,0 1 0,-1 0 0,0-1 0,-1 0 0,0 0 0,-1 0 0,0-15 0,-2 12-38,0 1-1,-1-1 1,-1 0-1,0 1 1,0 0-1,-2 0 1,0 0-1,0 0 1,-1 1-1,-1 0 1,0 0-1,0 0 1,-13-14-1,-3 1-112,-1 1 0,0 1 0,-2 1-1,-1 1 1,-1 1 0,0 2 0,-1 1 0,-61-26 0,3 9-2048,-182-44 0,65 31-2124</inkml:trace>
</inkml:ink>
</file>

<file path=ppt/ink/ink2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31.608"/>
    </inkml:context>
    <inkml:brush xml:id="br0">
      <inkml:brushProperty name="width" value="0.025" units="cm"/>
      <inkml:brushProperty name="height" value="0.025" units="cm"/>
    </inkml:brush>
  </inkml:definitions>
  <inkml:trace contextRef="#ctx0" brushRef="#br0">5296 745 9833,'0'-5'276,"-1"0"0,-1 0-1,1 1 1,0-1-1,-1 1 1,0-1 0,0 1-1,-1-1 1,1 1 0,-1 0-1,0 0 1,0 1-1,0-1 1,0 0 0,-1 1-1,1 0 1,-7-5 0,-11-7 297,-42-24 1,59 37-517,-52-26-25,-1 2 1,-1 2-1,-1 3 1,-101-21-1,-255-26-55,-88 16-68,-724 16 0,871 57 105,-585 111-1,926-129-17,-176 31 16,-267 85 0,392-94 21,0 2 1,-104 59-1,131-62-13,0 2 0,2 2 0,1 1 0,1 2 0,-32 37 0,55-54 10,0 1 0,0 1 0,2-1 0,0 2-1,0 0 1,2 0 0,0 0 0,1 1-1,-5 20 1,10-28-26,0 0-1,0 0 1,1 1-1,0-1 0,1 0 1,0 1-1,1-1 1,0 1-1,1-1 1,0 0-1,0 0 0,1 0 1,1 0-1,-1 0 1,2-1-1,-1 0 1,1 1-1,7 9 0,6 2 1,0 0 0,1-1-1,1-1 1,1-1 0,0-1-1,1-1 1,1 0 0,1-2-1,0-1 1,33 14-1,14 0 62,1-2 0,111 22 0,386 44 148,9-45 124,849-33 252,-1105-36-123,-1-15-1,445-109 1,-261-8 304,-396 113-603,-1-5 0,146-88 0,-223 116-151,-2 0 1,-1-2 0,0-1 0,-1-1 0,-2-1 0,33-40-1,-51 55-18,0 0 0,-1-1 0,0 1 0,0-2 0,-1 1 0,-1 0 0,0-1 0,0 0 0,-1 0 0,0 0 0,-1-1 0,0 1 0,-1 0 0,0-1 0,-1 1 0,0-1 0,-1 1 0,0-1 0,-1 1 0,0 0 0,-1 0 0,0-1 0,-7-14 0,-1 4-34,-1 1 1,-1 1 0,-1-1-1,-1 2 1,0 0-1,-1 1 1,-32-27-1,-12-5 87,-71-45 0,14 17 394,-223-111-1,281 162-686,-1 3 0,-1 2 0,-1 3-1,-1 2 1,0 4 0,-75-7 0,32 15-3201,19 2-3246</inkml:trace>
</inkml:ink>
</file>

<file path=ppt/ink/ink2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42.930"/>
    </inkml:context>
    <inkml:brush xml:id="br0">
      <inkml:brushProperty name="width" value="0.025" units="cm"/>
      <inkml:brushProperty name="height" value="0.025" units="cm"/>
    </inkml:brush>
  </inkml:definitions>
  <inkml:trace contextRef="#ctx0" brushRef="#br0">332 1323 8968,'9'-2'2937,"66"-18"-1495,-19 4-861,0 3 1,79-9 0,-45 18 286,133 11 1,87 27 25,51 3-493,635-23 935,-645-16-1167,257-5-76,118 0 263,-2 37 525,544 34-369,-1264-64-512,11 1 16,1-1-1,-1-1 1,0 0-1,1 0 0,-1-2 1,0 0-1,0-1 1,0 0-1,17-8 1,-31 11-6,0 1 0,1-1 0,-1 0 1,0 1-1,0-1 0,0 0 0,0 0 0,0 0 1,0 0-1,-1 1 0,1-1 0,0 0 0,0-1 1,-1 1-1,1 0 0,0 0 0,-1 0 0,1 0 1,-1 0-1,0-1 0,1 1 0,-1 0 0,0 0 1,0-1-1,1-1 0,-2 1 25,0 0 1,1 0-1,-1 0 1,0 0-1,0 1 1,0-1-1,0 0 1,0 0-1,0 1 0,0-1 1,-1 0-1,1 1 1,-1-1-1,-1 0 1,-7-6 153,0 1 0,0 0 0,-21-10 0,3 3-167,1-1 0,1-1 0,0-1 0,1-2 0,1 0 0,1-2 0,1-1 0,-39-48 0,29 28-85,-28-38-77,-4 2-1,-3 3 1,-90-77-1,75 88 107,-2 4 0,-4 3 0,-1 5 0,-171-74 0,127 75-13,-3 6 1,-270-54 0,121 56-91,-365-8 1,-293 46-1010,522 7 621,181 1 522,-433 60 0,558-43-11,2 5 0,0 5 0,2 5 0,1 5 0,-189 97 0,256-113 14,2 2 0,1 2-1,1 1 1,2 2 0,1 2 0,1 1 0,-30 39 0,51-56-9,2 1-1,0 1 1,1 0-1,1 1 1,1 0-1,1 1 1,-10 35-1,14-40-5,2-1-1,0 1 1,1 0 0,0 0-1,1 0 1,1-1-1,1 1 1,0 0-1,1 0 1,0-1-1,11 27 1,-6-23-295,1-1 1,2 0-1,-1-1 1,2 0-1,0 0 0,1-2 1,1 1-1,1-2 0,0 1 1,0-2-1,1 0 1,19 10-1,59 28-4153</inkml:trace>
</inkml:ink>
</file>

<file path=ppt/ink/ink2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54.458"/>
    </inkml:context>
    <inkml:brush xml:id="br0">
      <inkml:brushProperty name="width" value="0.025" units="cm"/>
      <inkml:brushProperty name="height" value="0.025" units="cm"/>
    </inkml:brush>
  </inkml:definitions>
  <inkml:trace contextRef="#ctx0" brushRef="#br0">0 191 7495,'11'-2'4927,"77"-8"-2207,140 2-1,-45 4-2574,537-79 123,-22 2 756,477 79 366,-522 13-1093,825 15 1961,111-3-1270,-797-10 1606,-777-12-2584,60 5 101,1-2-1,89-9 1,-129-5 662,-28-1-2496,-12-7-7240,-2 4-3006</inkml:trace>
</inkml:ink>
</file>

<file path=ppt/ink/ink2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3:05.014"/>
    </inkml:context>
    <inkml:brush xml:id="br0">
      <inkml:brushProperty name="width" value="0.025" units="cm"/>
      <inkml:brushProperty name="height" value="0.025" units="cm"/>
    </inkml:brush>
  </inkml:definitions>
  <inkml:trace contextRef="#ctx0" brushRef="#br0">1 24 8264,'0'0'13362,"10"-2"-13042,69-9 712,137 0 0,92 21-165,-191-4-830,652 22 1106,306 8 1312,158 15-1921,-58-86-422,-163 20 1237,-551 15-1214,-292-11-1683,-177 8-9059,3-5-1282</inkml:trace>
</inkml:ink>
</file>

<file path=ppt/ink/ink2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3:26.354"/>
    </inkml:context>
    <inkml:brush xml:id="br0">
      <inkml:brushProperty name="width" value="0.025" units="cm"/>
      <inkml:brushProperty name="height" value="0.025" units="cm"/>
    </inkml:brush>
  </inkml:definitions>
  <inkml:trace contextRef="#ctx0" brushRef="#br0">1557 244 10218,'-496'-67'1639,"424"61"-989,-1 2 0,-136 13 1,163-3-417,0 2 1,1 2-1,0 2 1,1 2-1,-69 32 0,53-18-70,-69 47-1,112-65-99,0 2 1,2 0 0,-1 1-1,2 1 1,-1 0-1,2 1 1,0 1-1,-18 27 1,27-34-73,0 0 1,0 0-1,1 0 0,0 0 1,0 0-1,1 1 0,1-1 1,-1 1-1,1 0 0,1-1 1,0 1-1,0 0 0,1-1 1,1 1-1,-1-1 0,1 1 1,1-1-1,0 1 0,0-1 1,1 0-1,0-1 0,0 1 0,1-1 1,9 13-1,12 13-29,2-1 0,1-1-1,1-1 1,41 31 0,-56-49 47,25 21-8,2-2 0,2-2 1,0-2-1,2-2 1,1-2-1,1-1 0,72 21 1,-49-23 64,1-4 1,1-3 0,1-3 0,127 2-1,701-11 557,-474-3-420,-308 0-199,0-5 0,0-4 1,154-36-1,-97 2 36,310-123 1,-374 119-28,-3-6 0,-2-5 0,166-119 0,-254 163 60,2 0-12,-1-2 0,0 0-1,34-38 1,-52 51 9,1 1 1,-1-1-1,0 0 0,-1 0 0,1 0 1,0-1-1,-1 1 0,0-1 1,0 1-1,-1-1 0,1 0 0,-1 1 1,0-1-1,0 0 0,-1 0 0,1 0 1,-1 0-1,0 0 0,0 0 1,-1 0-1,1 0 0,-1 0 0,0 1 1,-1-1-1,1 0 0,-1 0 0,-4-8 1,-3 1 166,-1 0 1,1 0 0,-2 1 0,0 0 0,0 1 0,-1 0-1,-15-10 1,-100-57 466,115 70-624,-59-29 189,-2 3 0,-1 2 0,-1 5 0,-2 2 1,0 4-1,-149-19 0,-2 19-164,-252 11 0,279 14-309,-356 55 0,408-31-1356,-193 64 1,118-21-5986,116-43-1953</inkml:trace>
</inkml:ink>
</file>

<file path=ppt/ink/ink2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4:19.385"/>
    </inkml:context>
    <inkml:brush xml:id="br0">
      <inkml:brushProperty name="width" value="0.025" units="cm"/>
      <inkml:brushProperty name="height" value="0.025" units="cm"/>
    </inkml:brush>
  </inkml:definitions>
  <inkml:trace contextRef="#ctx0" brushRef="#br0">0 119 14734,'0'0'-256,"10"7"384,-3-2-103,-4-1-15,1-1 0,0 0-1,0 0 1,0 0 0,0-1 0,0 0-1,1 0 1,-1 0 0,1 0 0,-1 0 0,1-1-1,0 0 1,0 0 0,0 0 0,4-1-1,42-2 66,0-2 0,67-15 0,-62 9 330,97-6 1,335 45 2051,-61 0-2223,215-65 56,-356 13 423,522 21 874,105-9-1503,-695-11-88,694-41 142,-759 64 704,337-14 3862,-472 16-4107,-17-2-1008,0 0 0,0 0 0,0 0 0,0 0 0,0 0 0,-1 0 0,1 0 0,-1 1 0,1-1 0,-1 0 0,1 0 0,-1 1 0,1-1 0,-1 0 0,0 1 0,0 1 0,1 16-6230</inkml:trace>
</inkml:ink>
</file>

<file path=ppt/ink/ink2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4.010"/>
    </inkml:context>
    <inkml:brush xml:id="br0">
      <inkml:brushProperty name="width" value="0.025" units="cm"/>
      <inkml:brushProperty name="height" value="0.025" units="cm"/>
    </inkml:brush>
  </inkml:definitions>
  <inkml:trace contextRef="#ctx0" brushRef="#br0">47 1 12684,'0'0'18508,"4"11"-17179,-2-7-1256,1 5-56,0-1 0,0 1 1,-1 0-1,0 1 0,-1-1 1,0 0-1,0 0 0,-1 1 1,-1 13-1,-27 128-17,15-88 0,2 0 0,-4 104 0,20-170 149,0-11-896,-5-59-9284,-5 21 65</inkml:trace>
</inkml:ink>
</file>

<file path=ppt/ink/ink2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4.350"/>
    </inkml:context>
    <inkml:brush xml:id="br0">
      <inkml:brushProperty name="width" value="0.025" units="cm"/>
      <inkml:brushProperty name="height" value="0.025" units="cm"/>
    </inkml:brush>
  </inkml:definitions>
  <inkml:trace contextRef="#ctx0" brushRef="#br0">0 120 20019,'0'0'11184,"11"-6"-9839,19-10-1306,1 1 0,0 2 0,1 1 0,1 2 1,0 1-1,48-7 0,-2 5-67,142-1 1,-182 14-2220,-34-1 1609,-1-1 0,0 1 0,0 0 0,1 0 0,-1 1 0,0-1 0,0 1 0,-1 0 0,1 0 0,0 0 0,4 3 0,-5 0-6339</inkml:trace>
</inkml:ink>
</file>

<file path=ppt/ink/ink2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4.694"/>
    </inkml:context>
    <inkml:brush xml:id="br0">
      <inkml:brushProperty name="width" value="0.025" units="cm"/>
      <inkml:brushProperty name="height" value="0.025" units="cm"/>
    </inkml:brush>
  </inkml:definitions>
  <inkml:trace contextRef="#ctx0" brushRef="#br0">0 70 21332,'0'0'11435,"90"-12"-11435,-39-1 0,7 1 0,-2 3 0,2 7 0,-4 2 0,-5 0 0,-6 11-2594,-7-2-4677,-4 0-3972</inkml:trace>
  <inkml:trace contextRef="#ctx0" brushRef="#br0" timeOffset="1">928 0 15855,'0'0'9993,"-11"67"-7622,2-34-930,1 9-896,1 1-289,2-2-64,4-5-160,1-4 32,0-6-544,1-12-513,13-13-1378,-1-1-1632,5-22-2275</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29.943"/>
    </inkml:context>
    <inkml:brush xml:id="br0">
      <inkml:brushProperty name="width" value="0.025" units="cm"/>
      <inkml:brushProperty name="height" value="0.025" units="cm"/>
    </inkml:brush>
  </inkml:definitions>
  <inkml:trace contextRef="#ctx0" brushRef="#br0">102 1 17200,'0'0'9583,"-4"15"-8329,-7 20-924,-46 158 2333,48-155-2229,2 0 0,1 0 1,-1 54-1,7-92-434,-1 1 0,1 0 0,0 0 0,0 0 0,0 0 0,0 0 0,0 0 0,1 0 0,-1 0 0,0 0 0,0 0 0,1-1 0,-1 1 0,0 0 0,1 0 0,-1 0 0,1 0 0,-1-1 0,1 1 0,-1 0 0,1 0 0,1 0 0,-2-1 0,1 1 0,0-1 0,0 0 0,-1 0 0,1 0 0,0 0 0,0 0 0,-1-1 0,1 1 0,0 0 0,-1 0 0,1 0 0,0-1 0,-1 1 0,1 0 0,0-1 0,-1 1 0,1 0 0,0-1 0,-1 1 0,1-1 0,4-3 0,-2 1 0,1-1 0,0 0 0,-1 0 0,0 0 0,5-8 0,-1-9 0,0 0 0,-1 0 0,-1 0 0,-1-1 0,1-29 0,-5 57 0,1 1 0,0-1 0,0 1 0,0-1 0,0 0 0,1 1 0,0-1 0,1 0 0,-1 0 0,1 0 0,0-1 0,0 1 0,1-1 0,7 9 0,-9-11 0,1-1 0,0 1 0,-1-1 0,1 0 0,0 0 0,0 0 0,0 0 0,1-1 0,-1 1 0,0-1 0,1 0 0,-1 0 0,0 0 0,1 0 0,-1-1 0,1 1 0,0-1 0,-1 0 0,1 0 0,-1 0 0,1-1 0,-1 1 0,1-1 0,-1 0 0,1 0 0,-1 0 0,0 0 0,1-1 0,2-1 0,2-2 0,-1 0 0,0 0 0,-1-1 0,0 0 0,1 0 0,-2-1 0,1 1 0,-1-1 0,7-12 0,10-12 0,-19 43 0,-5 7 0,-5 7 0,4-13 0,-1-1 0,1 1 0,1 0 0,1-1 0,0 1 0,0 18 0,1-30 0,0 0 0,1 0 0,-1 0 0,0 0 0,0 0 0,1 0 0,-1-1 0,0 1 0,1 0 0,-1 0 0,1 0 0,-1-1 0,1 1 0,-1 0 0,1-1 0,-1 1 0,1 0 0,0-1 0,0 1 0,-1-1 0,1 1 0,0-1 0,0 1 0,-1-1 0,1 0 0,1 1 0,28 0 0,-21-3 0,1-1 0,-2 0 0,1 0 0,11-5 0,9-10 0,-21 13 0,0 0 0,0 0 0,0 1 0,1 0 0,-1 0 0,1 1 0,0 0 0,14-3 0,-22 6 0,0 1 0,0-1 0,-1 0 0,1 1 0,0-1 0,0 0 0,0 1 0,-1-1 0,1 1 0,0 0 0,0-1 0,-1 1 0,1 0 0,-1-1 0,1 1 0,0 0 0,-1-1 0,1 1 0,-1 0 0,0 0 0,1 0 0,-1 0 0,0-1 0,1 1 0,-1 0 0,0 0 0,0 0 0,0 0 0,0 0 0,0 0 0,0 0 0,0 1 0,0 40 0,-1-31 0,1-2 0,0-6 0,0 0 0,0 0 0,0 0 0,0 0 0,0 0 0,1 0 0,-1 0 0,1 0 0,1 4 0,-1-7 0,0 1 0,0 0 0,-1-1 0,1 0 0,0 1 0,0-1 0,0 1 0,0-1 0,0 0 0,0 0 0,0 1 0,0-1 0,-1 0 0,1 0 0,0 0 0,0 0 0,0 0 0,0 0 0,0 0 0,0-1 0,0 1 0,0 0 0,0 0 0,0-1 0,0 1 0,0 0 0,-1-1 0,1 1 0,0-1 0,0 0 0,0 1 0,-1-1 0,1 1 0,0-1 0,0-1 0,82-58 0,-68 46 0,2 1 0,0 1 0,0 1 0,1 0 0,0 1 0,20-7 0,-37 16 0,0 0 0,0 1 0,0-1 0,0 1 0,1-1 0,-1 1 0,0-1 0,0 1 0,0 0 0,0 0 0,1 0 0,-1-1 0,0 1 0,0 0 0,0 1 0,1-1 0,-1 0 0,0 0 0,0 0 0,0 1 0,0-1 0,1 1 0,-1-1 0,0 1 0,0-1 0,0 1 0,0-1 0,0 1 0,1 1 0,-1 0 0,0 1 0,-1-1 0,1 1 0,-1-1 0,1 1 0,-1-1 0,0 1 0,0-1 0,0 1 0,-1 4 0,0-4 0,1 0 0,0 0 0,0 0 0,0 0 0,0 0 0,0-1 0,1 1 0,-1 0 0,1 0 0,-1 0 0,1 0 0,0 0 0,3 4 0,1-4-897,-1-4-3619</inkml:trace>
</inkml:ink>
</file>

<file path=ppt/ink/ink2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5.036"/>
    </inkml:context>
    <inkml:brush xml:id="br0">
      <inkml:brushProperty name="width" value="0.025" units="cm"/>
      <inkml:brushProperty name="height" value="0.025" units="cm"/>
    </inkml:brush>
  </inkml:definitions>
  <inkml:trace contextRef="#ctx0" brushRef="#br0">45 1 19795,'0'0'11018,"-44"59"-10569,44-37-353,15-1-609,3-1-2530,5-3-3363,-2-3-5733</inkml:trace>
</inkml:ink>
</file>

<file path=ppt/ink/ink2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5.377"/>
    </inkml:context>
    <inkml:brush xml:id="br0">
      <inkml:brushProperty name="width" value="0.025" units="cm"/>
      <inkml:brushProperty name="height" value="0.025" units="cm"/>
    </inkml:brush>
  </inkml:definitions>
  <inkml:trace contextRef="#ctx0" brushRef="#br0">416 0 9705,'0'0'15471,"-39"65"-12076,0-25-929,-4 8-832,-2 5-1538,-2 2-96,5-1 0,6-6 0,6-5 0,7-10 0,7-7 0,4-8 0,6-8 0,0-8-897,2-15-8776,4-17-1345</inkml:trace>
  <inkml:trace contextRef="#ctx0" brushRef="#br0" timeOffset="1">0 168 17489,'0'0'14541,"72"16"-13804,-34-2-737,9 4 0,3 2 0,-1 5 0,0-1 0,-5 2 0,-6-3 0,-7-6-1954,-8-6-8071</inkml:trace>
</inkml:ink>
</file>

<file path=ppt/ink/ink2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6.063"/>
    </inkml:context>
    <inkml:brush xml:id="br0">
      <inkml:brushProperty name="width" value="0.025" units="cm"/>
      <inkml:brushProperty name="height" value="0.025" units="cm"/>
    </inkml:brush>
  </inkml:definitions>
  <inkml:trace contextRef="#ctx0" brushRef="#br0">52 111 7719,'0'0'23035,"10"6"-22591,-3-2-418,0 0 1,1-1 0,-1 0-1,1 0 1,0-1 0,0 0-1,0 0 1,0-1 0,0 0-1,1 0 1,-1-1 0,0 0 0,0 0-1,0-1 1,1 0 0,-1-1-1,0 0 1,15-5 0,-16 3-5,1 0-1,-1 0 1,1-1 0,-1 1 0,-1-2 0,1 1 0,-1-1 0,0 0 0,7-8 0,-12 13-14,0 0 0,-1 0 1,1-1-1,0 1 0,0-1 1,-1 1-1,1 0 0,0-1 1,-1 1-1,0-1 0,1 1 1,-1-1-1,0 1 0,0-1 1,0 0-1,0 1 0,0-1 1,0 1-1,0-1 0,0 1 1,-1-3-1,-1 2-4,1 0 1,-1 0-1,1 0 0,-1 0 1,0 1-1,0-1 1,0 1-1,1-1 0,-2 1 1,1-1-1,0 1 1,0 0-1,0 0 0,-1 0 1,1 0-1,0 1 1,-1-1-1,-2 0 0,-7-2-14,0 0-1,0 1 0,0 0 0,0 1 1,-1 1-1,1 0 0,0 0 1,0 1-1,-16 4 0,21-4 33,1 1 1,-1 1-1,1-1 0,0 1 0,0 0 1,0 1-1,0-1 0,0 1 1,1 0-1,0 1 0,0-1 0,0 1 1,0 0-1,1 0 0,-1 1 1,1-1-1,-6 13 0,6-10-6,0 0 0,0 1 0,1 0 1,0 0-1,0 0 0,1 0 0,0 0 0,1 1 0,0-1 0,1 0 0,0 1 0,1 12 1,0-18-15,0 0 1,0 1-1,0-1 1,0 0 0,1 0-1,0 0 1,0 0 0,0 0-1,0 0 1,1-1-1,-1 1 1,1-1 0,0 1-1,0-1 1,0 0 0,1 0-1,-1-1 1,1 1-1,-1-1 1,1 1 0,0-1-1,0 0 1,0-1-1,0 1 1,0-1 0,1 0-1,7 2 1,10 0-659,0 0 0,34 0 0,-27-4-1398,0-1-1,0-2 1,35-8-1,14-9-7842</inkml:trace>
</inkml:ink>
</file>

<file path=ppt/ink/ink2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6.406"/>
    </inkml:context>
    <inkml:brush xml:id="br0">
      <inkml:brushProperty name="width" value="0.025" units="cm"/>
      <inkml:brushProperty name="height" value="0.025" units="cm"/>
    </inkml:brush>
  </inkml:definitions>
  <inkml:trace contextRef="#ctx0" brushRef="#br0">103 1 18225,'0'0'3812,"-46"71"-1282,28-24 65,3 7-962,4 4-640,1 0-384,8-3-449,2-5-192,0-5-417,0-9-1408,7-6-1186,-4-11-737,-3-13-832</inkml:trace>
</inkml:ink>
</file>

<file path=ppt/ink/ink2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6.778"/>
    </inkml:context>
    <inkml:brush xml:id="br0">
      <inkml:brushProperty name="width" value="0.025" units="cm"/>
      <inkml:brushProperty name="height" value="0.025" units="cm"/>
    </inkml:brush>
  </inkml:definitions>
  <inkml:trace contextRef="#ctx0" brushRef="#br0">0 126 15439,'0'0'3843,"5"-11"129,-4 10-3853,0-4 190,1 0 0,0 0 0,1 1 1,-1-1-1,1 1 0,0 0 0,0 0 1,1 0-1,-1 0 0,1 0 1,0 1-1,0-1 0,0 1 0,0 0 1,0 0-1,1 1 0,9-5 0,21-3 170,0 1-1,1 1 1,0 2-1,1 2 1,0 1-1,-1 2 1,56 6-1,-81-5-478,-1 2 0,1-1 0,0 1 0,-1 1 0,1 0 0,-1 0 0,17 9 0,-24-11 0,0 1 0,0 0 0,-1-1 0,1 1 0,-1 0 0,1 0 0,-1 1 0,0-1 0,0 0 0,0 1 0,0-1 0,0 1 0,0 0 0,-1 0 0,1 0 0,-1 0 0,0 0 0,0 0 0,0 0 0,0 0 0,0 0 0,-1 0 0,0 0 0,1 1 0,-1-1 0,0 0 0,-1 0 0,1 0 0,0 1 0,-2 3 0,-1 3 0,-1 0 0,0 0 0,0-1 0,-1 1 0,0-1 0,-1 0 0,0 0 0,-11 12 0,-68 66 0,35-38 0,45-45 0,1 1 0,-1 1 0,1-1 0,0 1 0,0-1 0,0 1 0,1 0 0,0 1 0,0-1 0,-3 13 0,6-16 0,0 0 0,-1 0 0,2-1 0,-1 1 0,0 0 0,1 0 0,-1 0 0,1 0 0,0 0 0,0-1 0,0 1 0,0 0 0,0-1 0,0 1 0,1-1 0,0 1 0,-1-1 0,1 0 0,0 0 0,0 1 0,0-1 0,0-1 0,1 1 0,-1 0 0,0 0 0,1-1 0,4 2 0,8 6-156,1-2-1,0 0 1,0-1 0,1-1 0,0 0-1,0-1 1,0-1 0,1-1 0,-1 0-1,23-2 1,1 0-7926</inkml:trace>
</inkml:ink>
</file>

<file path=ppt/ink/ink2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7.259"/>
    </inkml:context>
    <inkml:brush xml:id="br0">
      <inkml:brushProperty name="width" value="0.025" units="cm"/>
      <inkml:brushProperty name="height" value="0.025" units="cm"/>
    </inkml:brush>
  </inkml:definitions>
  <inkml:trace contextRef="#ctx0" brushRef="#br0">200 178 3619,'2'-10'3545,"4"-9"436,-2 0 1,0 0-1,-1 0 1,0-38-1,-3 55-3903,0 1 0,0 0 1,-1-1-1,1 1 0,0-1 0,0 1 0,-1 0 0,1-1 1,-1 1-1,1 0 0,-1-1 0,0 1 0,0 0 1,1 0-1,-1-1 0,0 1 0,0 0 0,0 0 0,0 0 1,0 0-1,0 0 0,0 1 0,-3-2 0,1 1 76,1 0 0,-1 0 0,1 0 1,-1 1-1,0 0 0,1-1 0,-1 1 0,0 0 0,0 0 0,1 1 0,-6 0 0,0 1 92,-1 0 1,1 1-1,0-1 0,1 2 1,-1-1-1,0 1 1,-8 7-1,8-6-246,0 1 0,1 0 0,0 1 0,1 0 0,-1 0 0,1 0 0,1 1 0,-1 0 0,1 0 0,1 0 0,0 1 0,0-1 0,0 1 0,1 0 0,0 0 0,1 1 0,0-1 0,1 0 0,0 1 0,0 10 0,1-19 0,0 1 0,0-1 0,0 1 0,1-1 0,-1 1 0,1-1 0,-1 0 0,1 1 0,0-1 0,-1 0 0,1 1 0,0-1 0,0 0 0,0 0 0,0 1 0,0-1 0,0 0 0,0 0 0,0 0 0,0 0 0,1-1 0,1 2 0,0 0 0,1-1 0,-1 0 0,1 0 0,-1-1 0,0 1 0,1-1 0,-1 1 0,1-1 0,5-1 0,1 0 0,0 0 0,0-1 0,0 0 0,0-1 0,0 0 0,11-6 0,-6 2 0,0-2 0,-1 0 0,0 0 0,-1-1 0,1-1 0,-2 0 0,0-1 0,0 0 0,-1-1 0,-1-1 0,0 1 0,-1-1 0,0-1 0,7-16 0,-54 98 0,31-53 0,0 0 0,1 1 0,1 0 0,1 0 0,0 0 0,0 0 0,2 1 0,0 0 0,0 26 0,2-40-136,1 0 0,-1 0 0,1 0 0,-1-1 0,1 1 0,0 0 0,-1 0 0,1 0 0,0-1 0,0 1 0,0 0 0,1-1 0,-1 1 0,0-1 0,0 1-1,1-1 1,-1 0 0,1 1 0,0-1 0,-1 0 0,1 0 0,0 0 0,-1 0 0,1-1 0,0 1 0,0 0 0,0-1 0,0 1 0,0-1 0,0 0 0,0 0 0,0 1 0,0-1 0,-1 0 0,1-1 0,0 1 0,0 0 0,0-1 0,0 1 0,0-1 0,2 0 0,5-1-870,-1-1 1,1 0-1,-1 0 1,0 0-1,0-1 1,0-1-1,13-8 1,18-25-4269,-3-9-1896</inkml:trace>
</inkml:ink>
</file>

<file path=ppt/ink/ink2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7.883"/>
    </inkml:context>
    <inkml:brush xml:id="br0">
      <inkml:brushProperty name="width" value="0.025" units="cm"/>
      <inkml:brushProperty name="height" value="0.025" units="cm"/>
    </inkml:brush>
  </inkml:definitions>
  <inkml:trace contextRef="#ctx0" brushRef="#br0">123 1 10442,'0'0'13527,"-6"9"-10719,-11 21-2263,1 0-1,1 1 1,2 1-1,1 1 1,1-1-1,2 2 1,1-1-1,2 1 1,1 1-1,1 34 1,3-65-545,2 1 0,-1 0 0,0-1 0,1 1 0,0 0 0,0-1 0,1 1 0,-1-1 0,1 0 0,0 1 0,0-1 0,0 0 0,1 0 0,-1 0 0,1 0 0,0-1 0,0 1 0,0-1 0,1 1 0,-1-1 0,1 0 0,7 4 0,-6-5 0,0 0 0,0 0 0,0 0 0,0-1 0,1 1 0,-1-1 0,0-1 0,1 1 0,-1-1 0,0 0 0,1 0 0,-1 0 0,0-1 0,1 0 0,-1 0 0,0 0 0,0-1 0,0 1 0,10-6 0,1-2 0,-1-1 0,0-1 0,-1-1 0,0 1 0,20-23 0,-9 9 0,-25 24 0,0 1 0,1 0 0,-1-1 0,0 1 0,0 0 0,1-1 0,-1 1 0,0 0 0,1-1 0,-1 1 0,1 0 0,-1 0 0,0 0 0,1-1 0,-1 1 0,1 0 0,-1 0 0,1 0 0,-1 0 0,0 0 0,1 0 0,-1-1 0,1 1 0,-1 0 0,1 0 0,-1 1 0,1-1 0,-1 0 0,0 0 0,1 0 0,-1 0 0,1 1 0,5 14 0,-6 34 0,0-39 0,0-8 0,0-1 0,0 1 0,0 0 0,0-1 0,0 1 0,0 0 0,1-1 0,-1 1 0,0 0 0,1-1 0,0 1 0,-1-1 0,1 1 0,0-1 0,0 1 0,0-1 0,0 0 0,0 1 0,0-1 0,0 0 0,0 0 0,1 1 0,-1-1 0,0 0 0,1-1 0,1 2 0,1 0 0,-1-1 0,1-1 0,0 1 0,-1 0 0,1-1 0,0 0 0,0 0 0,-1 0 0,1 0 0,0-1 0,5-1 0,8-2 0,-1-1 0,0-1 0,0 0 0,20-12 0,19-18 0,-42 26 0,0 1 0,1 0 0,0 1 0,1 1 0,15-6 0,-29 13 0,-1 0 0,1 1 0,-1-1 0,1 0 0,-1 1 0,1-1 0,-1 0 0,1 1 0,-1-1 0,0 1 0,1-1 0,-1 0 0,0 1 0,1-1 0,-1 1 0,0-1 0,1 1 0,-1-1 0,0 1 0,0 0 0,0-1 0,1 1 0,-1-1 0,0 1 0,0-1 0,0 1 0,0 0 0,0-1 0,0 1 0,0-1 0,0 1 0,0 0 0,-1-1 0,1 1 0,0-1 0,0 1 0,0-1 0,-1 1 0,1-1 0,-1 2 0,-5 27 0,-4-5 0,7-20 0,0 1 0,1-1 0,0 1 0,0-1 0,0 1 0,1 0 0,0 0 0,-1 0 0,2 0 0,-1 0 0,1 0 0,-1 0 0,1 0 0,1 0 0,0 6 0,-1-11 0,1 1 0,0-1 0,-1 1 0,1-1 0,0 1 0,-1-1 0,1 1 0,0-1 0,0 0 0,-1 1 0,1-1 0,0 0 0,0 0 0,0 0 0,-1 0 0,1 0 0,0 0 0,0 0 0,0 0 0,0 0 0,-1 0 0,1 0 0,0 0 0,0 0 0,0-1 0,1 1 0,22-10 0,4-7 0,51-40 0,-53 36 0,54-33 0,-79 54 0,-1 0 0,1-1 0,0 1 0,-1 0 0,1 0 0,-1-1 0,1 1 0,0 0 0,-1 0 0,1 0 0,0 0 0,-1 0 0,1 0 0,0 0 0,-1 0 0,1 0 0,0 0 0,-1 1 0,1-1 0,0 0 0,-1 0 0,1 0 0,-1 1 0,1-1 0,-1 0 0,1 1 0,0-1 0,-1 1 0,1-1 0,-1 1 0,0-1 0,1 1 0,-1-1 0,1 1 0,-1-1 0,0 1 0,1-1 0,-1 1 0,0-1 0,0 1 0,1 0 0,-1-1 0,0 1 0,0 0 0,0-1 0,0 1 0,0 0 0,0-1 0,0 1 0,0 0 0,0-1 0,0 1 0,0 0 0,-1 52 0,-1-35 0,3-18 0,-1 1 0,0-1 0,1 0 0,-1 1 0,0-1 0,1 0 0,-1 1 0,0-1 0,1 0 0,-1 1 0,0-1 0,1 0 0,-1 0 0,1 1 0,-1-1 0,1 0 0,-1 0 0,1 0 0,-1 0 0,1 0 0,-1 1 0,0-1 0,1 0 0,-1 0 0,1 0 0,-1 0 0,1-1 0,-1 1 0,1 0 0,-1 0 0,1 0 0,-1 0 0,1 0 0,-1-1 0,1 1 0,-1 0 0,0 0 0,2-1 0,25-9 0,-19 7 0,-8 3-87,0 0 1,0 0-1,0 0 0,0 0 1,0 1-1,0-1 0,0 0 1,0 0-1,0 0 0,0 0 1,0 0-1,0 0 0,0 1 1,0-1-1,0 0 0,0 0 1,0 0-1,0 0 0,0 0 1,0 0-1,1 0 0,-1 0 1,0 0-1,0 0 0,0 1 1,0-1-1,0 0 0,0 0 1,0 0-1,1 0 0,-1 0 1,0 0-1,0 0 0,0 0 1,0 0-1,0 0 0,0 0 1,0 0-1,1 0 0,-1 0 1,0 0-1,0 0 0,0 0 1,0 0-1,0 0 0,0 0 1,1 0-1,-1 0 0,0 0 1,0-1-1,-6 10-10291</inkml:trace>
</inkml:ink>
</file>

<file path=ppt/ink/ink2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8.492"/>
    </inkml:context>
    <inkml:brush xml:id="br0">
      <inkml:brushProperty name="width" value="0.025" units="cm"/>
      <inkml:brushProperty name="height" value="0.025" units="cm"/>
    </inkml:brush>
  </inkml:definitions>
  <inkml:trace contextRef="#ctx0" brushRef="#br0">54 56 25977,'0'0'3032,"5"-9"69,11-27-2444,-16 36-657,0 0 0,1-1 0,-1 1 0,0 0 0,0-1 0,0 1 0,0 0 0,0 0 0,0-1 0,0 1 0,0 0 0,0-1 0,0 1 0,0 0 0,0 0 0,0-1 0,0 1 0,0 0 0,0-1 0,0 1 0,0 0 0,0 0 0,0-1 0,0 1 0,-1 0 0,1 0 0,0-1 0,0 1 0,0 0 0,0 0 0,-1-1 0,1 1 0,0 0 0,0 0 0,0 0 0,-1 0 0,1-1 0,0 1 0,0 0 0,-1 0 0,1 0 0,0 0 0,-1 0 0,1 0 0,0 0 0,0-1 0,-1 1 0,1 0 0,0 0 0,-1 0 0,1 0 0,0 0 0,0 1 0,-1-1 0,1 0 0,0 0 0,-1 0 0,-14 5 0,10 1 0,0 0 0,0 0 0,0 1 0,1 0 0,0 0 0,0 0 0,1 0 0,-1 0 0,2 1 0,-1 0 0,1-1 0,0 1 0,1 0 0,0 0 0,0 9 0,1-16 0,0 0 0,0 0 0,1 0 0,-1 0 0,1 0 0,-1 1 0,1-1 0,-1 0 0,1 0 0,-1-1 0,1 1 0,0 0 0,0 0 0,-1 0 0,1 0 0,0-1 0,0 1 0,0 0 0,0-1 0,0 1 0,0-1 0,0 1 0,0-1 0,0 1 0,0-1 0,0 0 0,0 1 0,0-1 0,1 0 0,-1 0 0,0 0 0,0 0 0,0 0 0,0 0 0,0 0 0,2 0 0,0 0 0,1-1 0,-1 1 0,1 0 0,-1-1 0,1 0 0,-1 0 0,0 0 0,1 0 0,-1 0 0,0-1 0,4-2 0,9-12 0,14-11 0,-27 82 0,-3-52 0,0-1 0,0 1 0,1-1 0,-1 1 0,1-1 0,-1 1 0,1-1 0,0 1 0,0-1 0,0 0 0,0 0 0,0 1 0,1-1 0,-1 0 0,0 0 0,1 0 0,0-1 0,-1 1 0,1 0 0,0 0 0,0-1 0,0 1 0,0-1 0,1 0 0,-1 0 0,0 0 0,0 0 0,1 0 0,-1 0 0,0 0 0,1-1 0,-1 1 0,1-1 0,-1 0 0,4 0 0,1 1 0,0-1 0,-1 0 0,1-1 0,0 0 0,0 0 0,-1 0 0,1-1 0,-1 0 0,1 0 0,-1 0 0,0-1 0,9-5 0,5-7 0,35-33 0,-19 15 0,-34 37 0,-1 0 0,0 1 0,0-1 0,0 0 0,-1 0 0,1 1 0,-1-1 0,0 7 0,-1-10-28,1 0 0,0-1 0,0 1-1,1 0 1,-1-1 0,0 1 0,0 0 0,0-1 0,0 1 0,1 0 0,-1-1-1,0 1 1,0 0 0,1-1 0,-1 1 0,1-1 0,-1 1 0,0 0 0,1-1-1,-1 1 1,1-1 0,-1 0 0,1 1 0,0-1 0,-1 1 0,1-1 0,0 1-1,15-1-6470,-5-4-13536</inkml:trace>
</inkml:ink>
</file>

<file path=ppt/ink/ink2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9.146"/>
    </inkml:context>
    <inkml:brush xml:id="br0">
      <inkml:brushProperty name="width" value="0.025" units="cm"/>
      <inkml:brushProperty name="height" value="0.025" units="cm"/>
    </inkml:brush>
  </inkml:definitions>
  <inkml:trace contextRef="#ctx0" brushRef="#br0">161 1 20595,'0'0'10635,"-9"11"-10016,-15 27-488,1 2 0,2 0 0,1 1 0,3 1 1,1 1-1,-11 50 0,27-91-131,-4 31 0,4-33 0,1 1 0,-1 0 0,0 0 0,0-1 0,1 1 0,-1 0 0,1-1 0,-1 1 0,0 0 0,1-1 0,-1 1 0,1 0 0,0-1 0,-1 1 0,1-1 0,-1 1 0,1-1 0,0 1 0,0-1 0,-1 0 0,1 1 0,0-1 0,-1 0 0,1 0 0,0 1 0,0-1 0,0 0 0,-1 0 0,1 0 0,0 0 0,0 0 0,0 0 0,-1 0 0,2 0 0,22-2 0,1 0 0,36-9 0,-43 7 0,0 0 0,1 2 0,0 0 0,-1 1 0,35 2 0,-51-1 0,1 0 0,-1 1 0,1-1 0,-1 1 0,1-1 0,-1 1 0,1 0 0,-1 0 0,0 0 0,1 0 0,-1 1 0,0-1 0,0 1 0,0-1 0,0 1 0,0-1 0,0 1 0,-1 0 0,1 0 0,0 0 0,-1 0 0,0 0 0,1 1 0,-1-1 0,0 0 0,0 1 0,0-1 0,0 1 0,-1-1 0,1 0 0,-1 1 0,0 0 0,1-1 0,-1 1 0,0-1 0,-1 4 0,1 0 0,-1-1 0,0 1 0,-1-1 0,1 1 0,-1-1 0,0 1 0,-1-1 0,1 0 0,-1 0 0,0 0 0,0 0 0,0-1 0,-1 1 0,0-1 0,-6 6 0,3-4 0,-1-1 0,0 0 0,0 0 0,0 0 0,-1-1 0,0 0 0,0-1 0,0 0 0,0 0 0,0-1 0,0 0 0,-1-1 0,1 0 0,-17 0 0,22-1 0,-1-1 0,1 1 0,-1-1 0,1 0 0,0 0 0,0-1 0,-1 1 0,1-1 0,0 0 0,0 0 0,0-1 0,1 1 0,-1-1 0,1 1 0,-1-1 0,1 0 0,0-1 0,0 1 0,0 0 0,0-1 0,1 0 0,-1 1 0,1-1 0,0 0 0,0 0 0,1-1 0,-1 1 0,1 0 0,0 0 0,0-1 0,0 1 0,0-7 0,1 9-49,-1-1 0,1 1-1,-1 0 1,1 0 0,0-1 0,0 1 0,0 0-1,0-1 1,1 1 0,-1 0 0,1-1 0,-1 1 0,1 0-1,0 0 1,0 0 0,0 0 0,0 0 0,0 0-1,0 0 1,0 0 0,1 0 0,-1 0 0,1 0-1,-1 1 1,1-1 0,0 1 0,2-2 0,2 0-446,0 1 0,0 0 1,0 1-1,0-1 0,0 1 1,1 0-1,-1 1 0,12 0 0,21-1-7058,4 1-3151</inkml:trace>
</inkml:ink>
</file>

<file path=ppt/ink/ink2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9.491"/>
    </inkml:context>
    <inkml:brush xml:id="br0">
      <inkml:brushProperty name="width" value="0.025" units="cm"/>
      <inkml:brushProperty name="height" value="0.025" units="cm"/>
    </inkml:brush>
  </inkml:definitions>
  <inkml:trace contextRef="#ctx0" brushRef="#br0">136 151 21204,'0'0'4703,"8"-1"-437,-2 0-4071,0-1 1,1 0 0,-1 1 0,0-2 0,0 1-1,-1-1 1,1 0 0,0 0 0,-1 0 0,8-8 0,-10 9-177,0-1 0,0 1 0,0-1 0,-1 0 0,0 0 0,1 0 1,-1 0-1,0 0 0,-1 0 0,1-1 0,0 1 0,-1-1 1,0 1-1,0-1 0,0 0 0,0 1 0,-1-1 0,1 0 0,-1 0 1,0 1-1,0-1 0,-1-7 0,0 9-19,0 0 0,0 0 0,-1 0 0,1 0 0,0 0 0,-1 0 0,1 1 0,-1-1 0,1 0 0,-1 1 0,0-1 0,0 1 0,0 0 0,0 0 0,0-1 0,0 1 0,0 0 0,0 1 0,0-1 0,-1 0 0,1 1 0,0-1 0,0 1 0,-1 0 0,1 0 0,0 0 0,-4 0 0,-2-1 0,0 1 0,-1 1 0,1-1 0,0 1 0,0 1 0,-15 3 0,14 0 0,1-1 0,0 1 0,0 0 0,0 1 0,1 0 0,0 0 0,0 0 0,0 1 0,1 0 0,-9 13 0,11-15 0,0 0 0,1 1 0,0-1 0,0 1 0,0-1 0,1 1 0,0 0 0,0 0 0,0 0 0,1 0 0,0 0 0,0 1 0,0-1 0,1 0 0,0 0 0,0 1 0,2 6 0,-1-11 0,0 0 0,0 0 0,0 0 0,0 0 0,0 0 0,1 0 0,-1 0 0,1 0 0,-1-1 0,1 1 0,0-1 0,0 1 0,0-1 0,0 0 0,0 0 0,0 0 0,0 0 0,0 0 0,0 0 0,0 0 0,0-1 0,1 1 0,1 0 0,59 5 0,-56-6 0,83-2-1219,-31-8-2511,-10-5-5126</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0.765"/>
    </inkml:context>
    <inkml:brush xml:id="br0">
      <inkml:brushProperty name="width" value="0.025" units="cm"/>
      <inkml:brushProperty name="height" value="0.025" units="cm"/>
    </inkml:brush>
  </inkml:definitions>
  <inkml:trace contextRef="#ctx0" brushRef="#br0">43 28 16848,'0'-26'3982,"-1"24"-1448,1 6-67,-2 17 978,0 8-4129,-21 498 4859,9-762-4175,14 234 0,0 1 0,0 0 0,0 0 0,0-1 0,0 1 0,0 0 0,0 0 0,0 0 0,0-1 0,0 1 0,0 0 0,0 0 0,0-1 0,0 1 0,0 0 0,0 0 0,0 0 0,0-1 0,0 1 0,1 0 0,-1 0 0,0 0 0,0-1 0,0 1 0,0 0 0,0 0 0,1 0 0,-1 0 0,0 0 0,0-1 0,0 1 0,1 0 0,-1 0 0,0 0 0,0 0 0,0 0 0,1 0 0,-1 0 0,0 0 0,0 0 0,1 0 0,10 5 0,7 12 0,-11-10 0,0 0 0,1 0 0,-1 0 0,1-1 0,0 0 0,1 0 0,0-1 0,16 7 0,-22-11 0,1 1 0,-1-1 0,0-1 0,1 1 0,-1 0 0,1-1 0,-1 0 0,1 0 0,-1 0 0,1 0 0,-1 0 0,1-1 0,-1 1 0,0-1 0,1 0 0,-1 0 0,0 0 0,1-1 0,-1 1 0,0-1 0,0 0 0,0 0 0,0 0 0,-1 0 0,1 0 0,0-1 0,-1 1 0,4-5 0,-1-1 0,0-1 0,0 0 0,-1 0 0,0 0 0,-1 0 0,0 0 0,0-1 0,-1 0 0,0 1 0,-1-1 0,0 0 0,0 0 0,-1 0 0,-1 0 0,-1-13 0,2 21 0,0 0 0,0 0 0,0 0 0,-1 0 0,1 1 0,0-1 0,-1 0 0,1 0 0,-1 1 0,0-1 0,1 0 0,-1 1 0,0-1 0,0 1 0,0-1 0,0 1 0,0-1 0,0 1 0,-1 0 0,1 0 0,0-1 0,-1 1 0,1 0 0,-1 0 0,1 0 0,-1 0 0,-1 0 0,1 1 0,1 0 0,-1 0 0,1 0 0,-1 0 0,1 0 0,-1 1 0,1-1 0,-1 1 0,1-1 0,-1 1 0,1-1 0,-1 1 0,1 0 0,0 0 0,-1 0 0,1 0 0,0 0 0,0 0 0,0 0 0,0 0 0,0 0 0,0 0 0,0 0 0,0 1 0,0-1 0,1 0 0,-1 1 0,0-1 0,1 1 0,-1 1 0,-11 27 0,-17 60 0,26-78 0,1 1 0,0-1 0,1 1 0,0-1 0,1 1 0,0-1 0,1 1 0,2 13 0,-2-24-20,0 1 0,1-1 0,-1 1 0,1-1-1,-1 1 1,1-1 0,0 0 0,0 0 0,0 0 0,0 0 0,0 0 0,0 0 0,0 0-1,1-1 1,-1 1 0,1-1 0,-1 0 0,1 0 0,-1 0 0,1 0 0,0 0 0,-1 0-1,1-1 1,0 1 0,0-1 0,0 0 0,0 0 0,5 0 0,1 0-328,1-1-1,-1 0 1,1 0 0,-1 0 0,1-1 0,-1-1 0,13-4-1,21-19-5832,-1-8-3487</inkml:trace>
</inkml:ink>
</file>

<file path=ppt/ink/ink2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9.865"/>
    </inkml:context>
    <inkml:brush xml:id="br0">
      <inkml:brushProperty name="width" value="0.025" units="cm"/>
      <inkml:brushProperty name="height" value="0.025" units="cm"/>
    </inkml:brush>
  </inkml:definitions>
  <inkml:trace contextRef="#ctx0" brushRef="#br0">205 308 20980,'0'0'10933,"-10"-7"-10180,3 4-696,5 1-56,0 0 1,0 1-1,-1-1 1,1 1-1,-1-1 1,1 1-1,-1 0 1,1 0-1,-1 0 1,0 1-1,1-1 1,-1 1-1,0-1 1,1 1 0,-1 0-1,0 0 1,0 0-1,0 0 1,1 1-1,-1-1 1,0 1-1,1-1 1,-1 1-1,0 0 1,1 0-1,-1 0 1,1 1-1,-5 2 1,-9 8-2,2 1 0,-24 26 0,33-33 0,1-1 0,-1 1 0,2 0 0,-1 0 0,1 0 0,-1 1 0,2-1 0,-1 1 0,1-1 0,0 1 0,-1 8 0,3-15 0,0 1 0,0 0 0,0 0 0,0-1 0,0 1 0,0 0 0,0 0 0,0 0 0,0-1 0,0 1 0,1 0 0,-1 0 0,0-1 0,1 1 0,-1 0 0,0-1 0,1 1 0,-1 0 0,1-1 0,-1 1 0,1 0 0,-1-1 0,1 1 0,0-1 0,-1 1 0,1-1 0,0 0 0,0 1 0,29 4 0,-20-5 0,0-1 0,0-1 0,0 0 0,12-3 0,-3-3 0,0-1 0,-1-1 0,0 0 0,-1-1 0,0-1 0,-1-1 0,0 0 0,-1-1 0,0-1 0,-1 0 0,22-34 0,-16 21 0,-2-1 0,-1-1 0,-2-1 0,0 0 0,-3-1 0,13-47 0,-23 66 0,-5 11 0,-13 23 0,-23 46 0,39-67 0,-24 45-21,-33 83 1,51-113-165,1 0 0,1 0 0,1 1 0,0 0 0,1-1-1,0 1 1,1 0 0,1 0 0,1 0 0,2 16 0,-2-29-525,0 0 0,0 0 0,0 0 0,0 0 0,0 0 0,1 0 0,-1 0 0,4 4 0,17 13-8600</inkml:trace>
</inkml:ink>
</file>

<file path=ppt/ink/ink2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0.204"/>
    </inkml:context>
    <inkml:brush xml:id="br0">
      <inkml:brushProperty name="width" value="0.025" units="cm"/>
      <inkml:brushProperty name="height" value="0.025" units="cm"/>
    </inkml:brush>
  </inkml:definitions>
  <inkml:trace contextRef="#ctx0" brushRef="#br0">54 1 22197,'0'0'10570,"-47"61"-10570,44-46 0,1-7 0,0-3-6534</inkml:trace>
</inkml:ink>
</file>

<file path=ppt/ink/ink2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1.446"/>
    </inkml:context>
    <inkml:brush xml:id="br0">
      <inkml:brushProperty name="width" value="0.025" units="cm"/>
      <inkml:brushProperty name="height" value="0.025" units="cm"/>
    </inkml:brush>
  </inkml:definitions>
  <inkml:trace contextRef="#ctx0" brushRef="#br0">1 78 17072,'0'0'12850,"3"13"-11841,3 52-637,-2 0 0,-3 0 0,-8 66 0,0 43-24,7-173-348,0 0 0,0 0 0,0 0 0,0 0 0,0 1 0,0-1 0,0 0 0,0 0 0,0 0 0,1 0 0,-1 0 0,0 0 0,1 0 0,-1 0 0,1 0 0,-1 0 0,1 0 0,-1 0 0,1 0 0,0 0 0,0 0 0,-1 0 0,3 1 0,-2-2 0,0 0 0,0 0 0,0 0 0,0 0 0,0 0 0,0 0 0,1 0 0,-1 0 0,0 0 0,0-1 0,0 1 0,0 0 0,0-1 0,0 1 0,0-1 0,0 1 0,0-1 0,0 1 0,1-2 0,42-40 0,45-67 0,-5-4 0,118-211 0,-194 302-2022,-27 36-3819,-4 11-2856</inkml:trace>
</inkml:ink>
</file>

<file path=ppt/ink/ink2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1.775"/>
    </inkml:context>
    <inkml:brush xml:id="br0">
      <inkml:brushProperty name="width" value="0.025" units="cm"/>
      <inkml:brushProperty name="height" value="0.025" units="cm"/>
    </inkml:brush>
  </inkml:definitions>
  <inkml:trace contextRef="#ctx0" brushRef="#br0">1 0 18674,'0'0'7174,"30"55"-3618,-9-34-2051,5 3-832,1-2-481,2-2-96,6-4-833,6-6-1024,0-9-1474,5-1-577,-2-12-544,-3-13-2242,0-2-4549</inkml:trace>
</inkml:ink>
</file>

<file path=ppt/ink/ink2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2.475"/>
    </inkml:context>
    <inkml:brush xml:id="br0">
      <inkml:brushProperty name="width" value="0.025" units="cm"/>
      <inkml:brushProperty name="height" value="0.025" units="cm"/>
    </inkml:brush>
  </inkml:definitions>
  <inkml:trace contextRef="#ctx0" brushRef="#br0">242 32 14446,'0'0'11926,"-11"2"-9834,1-1-1919,1 2-1,-1 0 0,1 0 0,0 0 1,0 1-1,0 1 0,1 0 0,0 0 1,0 0-1,0 1 0,0 0 0,1 1 1,0-1-1,-9 12 0,-42 53 856,53-63-952,0-1 1,1 1 0,0 0 0,0 0 0,0 0 0,1 1-1,0-1 1,-1 10 0,4-17-77,-1 0 0,1 0 0,0 0 0,0 1 0,0-1 0,0 0 0,0 0 0,0 0 0,0 0 0,0 0 0,0 0 0,0 0 0,1 0 0,-1 0 0,0 0 0,1 0 0,-1 0 0,1 0 0,-1 0 0,1 0 0,0 0 0,-1 0 0,1-1 0,0 1 0,-1 0 0,1 0 0,0-1 0,1 2 0,0-1 0,0-1 0,0 1 0,1-1 0,-1 1 0,0-1 0,0 0 0,0 0 0,1 0 0,-1 0 0,0 0 0,0 0 0,1-1 0,1 0 0,5-1 0,-1 0 0,1-1 0,-1-1 0,1 0 0,14-9 0,-9 3 0,-1 0 0,-1-1 0,0 0 0,-1-1 0,0-1 0,0 0 0,-1 0 0,-1-1 0,-1 0 0,0-1 0,0 0 0,-2 0 0,0 0 0,0-1 0,-2 0 0,0 0 0,2-17 0,-6 33 0,-1 0 0,1 0 0,0 0 0,0 1 0,-1-1 0,1 0 0,0 0 0,0 0 0,-1 0 0,1 0 0,0 0 0,0 0 0,-1 0 0,1 0 0,0 0 0,0 0 0,-1 0 0,1 0 0,0 0 0,0 0 0,-1 0 0,1 0 0,0 0 0,-1 0 0,1 0 0,0 0 0,0 0 0,-1-1 0,1 1 0,0 0 0,0 0 0,0 0 0,-1 0 0,1-1 0,0 1 0,0 0 0,0 0 0,0 0 0,-1-1 0,1 1 0,0 0 0,0 0 0,0-1 0,0 1 0,0 0 0,0 0 0,0-1 0,0 1 0,0 0 0,0 0 0,0-1 0,0 1 0,0 0 0,0-1 0,0 1 0,0 0 0,0-1 0,-16 21 0,0 5 0,2 0 0,-17 39 0,27-55 0,0 1 0,0 1 0,1-1 0,1 0 0,0 1 0,0-1 0,1 1 0,0 0 0,1-1 0,1 13 0,0-22 0,-1 1 0,0 0 0,1-1 0,-1 1 0,1-1 0,0 1 0,0-1 0,-1 0 0,1 1 0,0-1 0,0 0 0,0 1 0,0-1 0,0 0 0,1 0 0,-1 0 0,0 0 0,1 0 0,-1 0 0,0 0 0,1-1 0,-1 1 0,1 0 0,-1-1 0,1 1 0,-1-1 0,1 0 0,0 1 0,-1-1 0,1 0 0,-1 0 0,1 0 0,0 0 0,-1 0 0,1 0 0,0-1 0,-1 1 0,1 0 0,-1-1 0,1 0 0,-1 1 0,3-2 0,4-1 0,0 0 0,0 0 0,0-1 0,-1 0 0,1 0 0,10-9 0,-2-1 0,-1-1 0,-1 0 0,0-1 0,-1-1 0,-1 0 0,-1-1 0,0 0 0,-1-1 0,-1 0 0,-1-1 0,8-30 0,-45 117 0,-2 2 0,28-60 0,0 1 0,0 0 0,1 0 0,0 0 0,1 0 0,0 1 0,1 9 0,0-19 0,0 0 0,1 0 0,-1 0 0,1 0 0,-1 0 0,1 0 0,-1-1 0,1 1 0,0 0 0,-1 0 0,1-1 0,0 1 0,0 0 0,-1-1 0,1 1 0,0-1 0,0 1 0,0-1 0,0 1 0,0-1 0,0 0 0,0 1 0,0-1 0,0 0 0,0 0 0,0 0 0,0 1 0,0-1 0,0 0 0,0 0 0,0-1 0,0 1 0,0 0 0,0 0 0,0 0 0,0-1 0,0 1 0,0-1 0,-1 1 0,3-2 0,42-17 0,-7-9 0,-1-1 0,38-39 0,-13 11 0,-61 56 0,0 0 0,-1 0 0,1 1 0,-1-1 0,1 0 0,0 1 0,0-1 0,-1 0 0,1 1 0,0-1 0,0 1 0,0 0 0,0-1 0,-1 1 0,1-1 0,0 1 0,0 0 0,0 0 0,0 0 0,0 0 0,0-1 0,0 1 0,0 0 0,1 1 0,-1 0 0,-1-1 0,1 1 0,-1 0 0,1 0 0,-1 0 0,0 0 0,1 0 0,-1 0 0,0-1 0,0 1 0,0 0 0,0 0 0,0 0 0,0 0 0,0 0 0,0 0 0,0 0 0,-1 0 0,1 1 0,-16 52 0,11-42 0,0 0 0,1 1 0,0-1 0,1 1 0,1 0 0,0 0 0,0 0 0,1 23 0,2-35 0,-1 1 0,1-1 0,0 1 0,-1-1 0,1 0 0,0 1 0,0-1 0,0 0 0,0 1 0,0-1 0,0 0 0,0 0 0,0 0 0,0 0 0,1 0 0,-1 0 0,0 0 0,1-1 0,-1 1 0,1 0 0,-1-1 0,1 1 0,-1-1 0,1 0 0,-1 1 0,1-1 0,-1 0 0,1 0 0,-1 0 0,1 0 0,2 0 0,5 0 0,0-1 0,0 0 0,-1 0 0,15-4 0,-1-3 0,-1 0 0,0-2 0,0-1 0,33-23 0,-35 21 0,1 0 0,0 2 0,1 1 0,34-13 0,-55 23 0,1 0 0,-1 0 0,0 0 0,1 0 0,-1 0 0,1 0 0,-1 0 0,1 0 0,-1 0 0,1 0 0,-1 1 0,0-1 0,1 0 0,-1 0 0,1 0 0,-1 0 0,0 1 0,1-1 0,-1 0 0,0 1 0,1-1 0,-1 0 0,0 1 0,1-1 0,-1 0 0,0 1 0,0-1 0,1 0 0,-1 1 0,0-1 0,0 1 0,0-1 0,0 0 0,0 1 0,1-1 0,-1 1 0,0-1 0,0 1 0,0-1 0,0 1 0,0-1 0,0 0 0,0 1 0,0-1 0,-1 1 0,1-1 0,0 1 0,0-1 0,0 0 0,0 1 0,-1-1 0,1 1 0,-14 37 0,12-34 0,0 0 0,0 1 0,0-1 0,0 0 0,1 1 0,0 0 0,0-1 0,0 7 0,3-10 0,0-1 0,0 0 0,0 0 0,0 1 0,0-2 0,0 1 0,1 0 0,-1 0 0,0-1 0,0 1 0,0-1 0,0 1 0,0-1 0,3-1 0,23-13 0,37-26 0,-50 30 0,1 0 0,0 1 0,1 1 0,0 1 0,0 0 0,1 1 0,36-9 0,-53 16 0,1-1 0,-1 1 0,0 0 0,1 0 0,-1 0 0,0 0 0,1 0 0,-1 0 0,0 0 0,0 1 0,1-1 0,-1 0 0,0 1 0,0-1 0,1 1 0,-1-1 0,0 1 0,0 0 0,0 0 0,0-1 0,0 1 0,0 0 0,0 0 0,0 0 0,0 0 0,0 0 0,1 2 0,-1 0 0,1 1 0,-1-1 0,0 1 0,0 0 0,0-1 0,0 1 0,-1 0 0,1 0 0,-1 7 0,-2 9 0,0 0 0,-8 37 0,9-53 0,-6 20 0,5-17 0,-1 1 0,1-1 0,1 1 0,-1 0 0,1-1 0,1 1 0,-1 0 0,1 0 0,2 11 0,-2-19-38,0 0 0,1 0 0,-1 0 0,1 0-1,-1 0 1,0 0 0,1 0 0,-1 0 0,1 0 0,-1 0 0,1 0 0,-1 0-1,0 0 1,1 0 0,-1 0 0,1 0 0,-1 0 0,0-1 0,1 1 0,-1 0-1,1 0 1,-1 0 0,0-1 0,1 1 0,-1 0 0,0 0 0,1-1 0,-1 1-1,0 0 1,0-1 0,1 1 0,-1-1 0,9-8-5179,15-24-8711</inkml:trace>
</inkml:ink>
</file>

<file path=ppt/ink/ink2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3.315"/>
    </inkml:context>
    <inkml:brush xml:id="br0">
      <inkml:brushProperty name="width" value="0.025" units="cm"/>
      <inkml:brushProperty name="height" value="0.025" units="cm"/>
    </inkml:brush>
  </inkml:definitions>
  <inkml:trace contextRef="#ctx0" brushRef="#br0">334 86 9097,'45'-47'16970,"-47"53"-11550,-5 15-5069,-34 50-11,-87 111 1,-68 52-93,192-231-612,6-11-573,8-14-1718,127-215-9727,-68 111 9419,4 4 5897,-70 117-2222,-1 2-307,-1 1 1,0-1 0,1 1 0,-1-1 0,1 1 0,0 0 0,-1 0 0,1 0 0,0 0 0,1 0 0,-1 0-1,0 0 1,0 1 0,1-1 0,-1 1 0,3-1 0,-4 26 1601,-3 23-1307,-3-1-1,-19 80 1,12-69 541,-6 62 0,16-99-946,-2 42 404,4-58-639,0 0-1,0 0 1,1 1-1,-1-1 1,1-1-1,0 1 1,0 0-1,0 0 0,0 0 1,1 0-1,2 4 1,-3-7-49,-1 0 0,1 0-1,0 0 1,0 0 0,-1 0 0,1 0 0,0 0 0,0-1-1,0 1 1,0 0 0,1-1 0,-1 1 0,0 0 0,0-1-1,0 1 1,0-1 0,1 0 0,-1 1 0,0-1-1,0 0 1,1 0 0,-1 0 0,0 1 0,0-2 0,1 1-1,-1 0 1,0 0 0,1 0 0,-1 0 0,0-1 0,0 1-1,0-1 1,1 1 0,-1-1 0,0 1 0,0-1 0,0 0-1,0 1 1,0-1 0,0 0 0,0 0 0,0 0 0,0 0-1,0 0 1,-1 0 0,1 0 0,0-1 0,3-2-95,-1 0 0,-1-1 1,1 1-1,0 0 0,-1-1 1,0 0-1,0 1 1,-1-1-1,1 0 0,1-9 1,-3 10-288,0 0 1,1 1 0,-1-1 0,-1 0 0,1 0 0,-1 1 0,1-1 0,-2-4 0,1 6-376,0 1 1,0-1-1,0 1 0,0-1 0,0 1 0,0-1 1,-1 1-1,1-1 0,0 1 0,-1 0 0,1 0 1,-3-1-1,-3-4-6733</inkml:trace>
</inkml:ink>
</file>

<file path=ppt/ink/ink2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4.328"/>
    </inkml:context>
    <inkml:brush xml:id="br0">
      <inkml:brushProperty name="width" value="0.025" units="cm"/>
      <inkml:brushProperty name="height" value="0.025" units="cm"/>
    </inkml:brush>
  </inkml:definitions>
  <inkml:trace contextRef="#ctx0" brushRef="#br0">171 135 9513,'0'0'3758,"8"-11"-619,0 1-2242,34-45 3076,-39 51-2877,0 0 0,-1-1 1,0 1-1,0-1 0,0 1 0,-1-1 1,2-8-1,-3 13-1071,0-1 0,1 1 1,-1-1-1,0 1 0,0-1 0,0 1 1,0-1-1,0 1 0,0 0 1,0-1-1,0 1 0,0-1 0,-1 1 1,1-1-1,0 1 0,0-1 0,0 1 1,0-1-1,-1 1 0,1 0 1,0-1-1,-1 1 0,1-1 0,0 1 1,0 0-1,-1-1 0,1 1 1,-1 0-1,1 0 0,0-1 0,-1 1 1,1 0-1,-1 0 0,1-1 1,0 1-1,-1 0 0,0 0 0,-22 4 850,-20 23 7,23-8-882,1 2 0,0 0 0,2 1 0,-22 36 0,30-43 0,1 0 0,1 0 0,0 1 0,1 0 0,1 0 0,0 0 0,1 1 0,-3 29 0,7-44 0,0 0 0,-1 0 0,1 0 0,0 0 0,1 0 0,-1 0 0,0 0 0,0 0 0,1 0 0,-1 0 0,1 0 0,0 0 0,0 0 0,0 0 0,-1 0 0,2 0 0,-1-1 0,0 1 0,0 0 0,0-1 0,1 1 0,-1-1 0,1 0 0,-1 1 0,1-1 0,0 0 0,0 0 0,-1 0 0,1 0 0,0 0 0,0 0 0,0-1 0,0 1 0,0 0 0,0-1 0,0 0 0,0 1 0,0-1 0,0 0 0,0 0 0,0 0 0,0-1 0,4 0 0,2 1 0,0-2 0,0 1 0,0-2 0,0 1 0,0-1 0,-1 0 0,1 0 0,-1-1 0,14-9 0,2-7 0,-2-2 0,0 0 0,-2-2 0,0 0 0,-1-1 0,-2-1 0,-1 0 0,-1-1 0,19-52 0,-36 86 0,-11 30 0,1-1 0,2 2 0,2-1 0,-6 44 0,15-79 0,-1-1 0,1 1 0,0-1 0,0 1 0,0 0 0,0-1 0,0 1 0,1 0 0,-1-1 0,0 1 0,1 0 0,-1-1 0,1 1 0,0-1 0,-1 1 0,1-1 0,0 1 0,0-1 0,0 0 0,0 1 0,0-1 0,0 0 0,0 0 0,2 2 0,-1-3 0,1 1 0,-1 0 0,0 0 0,0-1 0,1 1 0,-1-1 0,0 0 0,0 0 0,1 0 0,-1 0 0,0 0 0,1 0 0,-1-1 0,0 1 0,3-2 0,7-1 0,0-2 0,-1 1 0,0-2 0,0 0 0,14-9 0,27-24 0,61-62 0,-113 100 0,0 1 0,1-1 0,-1 0 0,1 1 0,-1-1 0,1 1 0,-1-1 0,1 0 0,0 1 0,-1-1 0,1 1 0,0 0 0,-1-1 0,1 1 0,0-1 0,0 1 0,-1 0 0,1 0 0,0-1 0,0 1 0,0 0 0,-1 0 0,1 0 0,0 0 0,0 0 0,0 0 0,-1 0 0,1 0 0,0 0 0,1 1 0,-2 0 0,1 0 0,-1 0 0,1 1 0,-1-1 0,1 0 0,-1 1 0,0-1 0,0 0 0,1 1 0,-1-1 0,0 0 0,0 1 0,0-1 0,-1 0 0,1 3 0,-15 61 0,14-62 0,-4 12 0,3-11 0,1-1 0,-1 1 0,1 0 0,0 0 0,0-1 0,0 1 0,1 0 0,-1 0 0,1 0 0,0 0 0,0 0 0,1 5 0,-1-9 0,1 1 0,0-1 0,-1 0 0,1 1 0,0-1 0,-1 0 0,1 0 0,0 0 0,0 0 0,-1 0 0,1 0 0,0 0 0,0 0 0,-1 0 0,1 0 0,0 0 0,0 0 0,-1-1 0,1 1 0,0 0 0,-1 0 0,1-1 0,0 1 0,-1 0 0,1-1 0,-1 1 0,1-1 0,0 0 0,19-12 0,8-11 0,23-19 0,-48 40 0,1 1 0,-1-1 0,1 1 0,0 0 0,0 0 0,0 1 0,0-1 0,0 1 0,0 0 0,0 0 0,6-1 0,-9 3 0,-1-1 0,1 1 0,-1-1 0,1 1 0,-1 0 0,1-1 0,-1 1 0,1-1 0,-1 1 0,0 0 0,0-1 0,1 1 0,-1 0 0,0 0 0,0-1 0,0 1 0,0 0 0,1-1 0,-1 1 0,0 0 0,0 0 0,-1-1 0,1 1 0,0 0 0,0 1 0,-3 22 0,-4 5-624,4-20-176,0 1 0,1-1 0,1 1 1,-1 11-1,3-16-4229,9-4-3480</inkml:trace>
</inkml:ink>
</file>

<file path=ppt/ink/ink2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5.135"/>
    </inkml:context>
    <inkml:brush xml:id="br0">
      <inkml:brushProperty name="width" value="0.025" units="cm"/>
      <inkml:brushProperty name="height" value="0.025" units="cm"/>
    </inkml:brush>
  </inkml:definitions>
  <inkml:trace contextRef="#ctx0" brushRef="#br0">220 224 9513,'-13'7'5162,"-5"3"-4043,0 0 1,1 1-1,0 1 0,1 1 1,1 1-1,0 0 0,0 0 0,-17 25 1,26-30-700,1 0 0,0 0 0,0 1 1,1-1-1,0 1 0,0 0 0,1 0 0,1 0 1,0 0-1,0 1 0,1-1 0,0 1 0,1 10 1,1-20-376,-1 0 1,1 0-1,0 0 1,0 0-1,0 0 1,-1 0 0,1 0-1,0 0 1,0 0-1,0-1 1,0 1-1,0 0 1,0-1-1,1 1 1,-1 0 0,0-1-1,0 0 1,0 1-1,0-1 1,1 0-1,-1 1 1,0-1 0,0 0-1,1 0 1,-1 0-1,0 0 1,0 0-1,1-1 1,-1 1-1,0 0 1,0 0 0,3-2-1,43-12 528,-28 3-564,-1-2 1,0 0-1,-1-1 0,-1 0 0,0-2 0,-1 0 1,19-25-1,1-9-17,42-76 1,-72 116 7,9-14 0,0-1 0,-2-1 0,-1 0 0,16-53 0,-28 67 0,-7 16 0,-10 18 0,-17 28 0,2 2 0,-30 66 0,52-95 0,0 1 0,3 0 0,0 1 0,1 0 0,1 0 0,1 0 0,-2 49 0,7-72 0,0 0 0,0 0 0,0 0 0,0 0 0,0 0 0,1 0 0,-1 0 0,1 0 0,-1 0 0,1 0 0,0 0 0,0 0 0,0 0 0,0 0 0,0 0 0,0 0 0,0-1 0,0 1 0,1-1 0,-1 1 0,1-1 0,-1 1 0,1-1 0,0 0 0,-1 0 0,1 1 0,0-1 0,0-1 0,0 1 0,0 0 0,0 0 0,0-1 0,0 1 0,0-1 0,0 0 0,0 1 0,0-1 0,0 0 0,0 0 0,0 0 0,1-1 0,1 1 0,3-1 0,1-1 0,0 1 0,-1-1 0,1-1 0,-1 1 0,0-1 0,0-1 0,0 1 0,0-1 0,8-7 0,4-4 0,-2-2 0,1 0 0,26-37 0,-36 44 0,-1 0 0,-1-1 0,1 1 0,-2-2 0,0 1 0,0 0 0,-1-1 0,0 0 0,2-15 0,-6 27 0,1-1 0,-1 1 0,0 0 0,0-1 0,0 1 0,0 0 0,0-1 0,0 1 0,0-1 0,0 1 0,0 0 0,0-1 0,0 1 0,0 0 0,-1-1 0,1 1 0,0 0 0,0-1 0,0 1 0,0 0 0,0-1 0,-1 1 0,1 0 0,0-1 0,0 1 0,-1 0 0,1 0 0,0-1 0,-1 1 0,1 0 0,0 0 0,0-1 0,-1 1 0,1 0 0,0 0 0,-1 0 0,-16 3 0,-14 16 0,17-6 0,0 1 0,-20 25 0,30-34 0,1-1 0,0 0 0,0 1 0,0-1 0,1 1 0,0 0 0,0 0 0,0 0 0,0 0 0,1 0 0,0 0 0,0 0 0,0 1 0,1 9 0,0-13 0,1-1 0,-1 1 0,1-1 0,0 1 0,0-1 0,0 0 0,0 1 0,0-1 0,0 0 0,0 0 0,0 0 0,0 0 0,1 0 0,-1 0 0,0 0 0,1 0 0,-1 0 0,1-1 0,-1 1 0,1-1 0,-1 1 0,1-1 0,-1 1 0,1-1 0,1 0 0,50 7 0,-39-6 0,87 5 0,-55-5 0,0 3 0,78 16 0,-123-20 0,-1-1 0,1 1 0,-1 0 0,0 0 0,1 0 0,-1-1 0,1 1 0,-1 0 0,0-1 0,1 1 0,-1 0 0,0-1 0,1 1 0,-1 0 0,0-1 0,1 1 0,-1-1 0,0 1 0,0-1 0,0 1 0,1-1 0,-1 1 0,0-1 0,0 1 0,0-1 0,0 1 0,0-1 0,0 1 0,0 0 0,0-1 0,0 1 0,0-1 0,0 1 0,0-1 0,0 1 0,-1-1 0,1 1 0,0-1 0,0 1 0,0-1 0,-1 1 0,1 0 0,-1-2 0,-6-21 0,-6-11 0,-1 2 0,2-1 0,-14-59 0,26 91 0,0 1 0,1-1 0,-1 1 0,0-1 0,1 1 0,-1 0 0,1-1 0,-1 1 0,0-1 0,1 1 0,-1 0 0,1-1 0,-1 1 0,1 0 0,-1 0 0,1-1 0,-1 1 0,1 0 0,-1 0 0,1 0 0,-1 0 0,1 0 0,-1 0 0,1 0 0,0 0 0,-1 0 0,1 0 0,-1 0 0,1 0 0,-1 0 0,1 0 0,-1 0 0,1 0 0,-1 1 0,1-1 0,-1 0 0,1 0 0,0 1 0,33 8 0,-27-7 0,56 10-3705,-53-10 2358,0-1 0,0-1 0,0 1 0,0-2 0,0 0 0,0 0 0,0 0 0,9-4 0,12-10-10435</inkml:trace>
</inkml:ink>
</file>

<file path=ppt/ink/ink2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5.561"/>
    </inkml:context>
    <inkml:brush xml:id="br0">
      <inkml:brushProperty name="width" value="0.025" units="cm"/>
      <inkml:brushProperty name="height" value="0.025" units="cm"/>
    </inkml:brush>
  </inkml:definitions>
  <inkml:trace contextRef="#ctx0" brushRef="#br0">112 0 17521,'0'0'5519,"-8"12"-2230,-7 15-2369,1 0-1,1 1 1,1 0 0,2 1 0,1 0-1,-7 35 1,10-25-920,-2 69 0,8-106 0,0-1 0,0 1 0,0-1 0,0 0 0,0 1 0,0-1 0,1 0 0,-1 1 0,0-1 0,1 1 0,-1-1 0,1 0 0,0 0 0,-1 1 0,1-1 0,0 0 0,0 0 0,-1 0 0,1 0 0,0 0 0,0 0 0,0 0 0,0 0 0,1 0 0,-1 0 0,2 0 0,0 0 0,0 0 0,0 0 0,0-1 0,0 1 0,0-1 0,0 0 0,0 0 0,0 0 0,0-1 0,0 1 0,5-2 0,9-3 0,0-1 0,-1 0 0,21-12 0,-34 17 0,4-3 0,0 0 0,0 1 0,0-1 0,1 2 0,-1-1 0,1 1 0,0 0 0,0 0 0,0 1 0,0 0 0,0 1 0,14 1 0,-20-1 0,0 2 0,0-1 0,0 0 0,-1 0 0,1 1 0,0-1 0,-1 1 0,1-1 0,-1 1 0,1-1 0,-1 1 0,0 0 0,0 0 0,0 0 0,0 0 0,0 0 0,0 0 0,0 0 0,-1 0 0,1 0 0,-1 0 0,1 1 0,-1-1 0,0 0 0,0 0 0,0 3 0,1 2 0,-1 0 0,0 0 0,0 0 0,-1 0 0,0 0 0,0 0 0,-4 9 0,2-9 0,0-1 0,-1 0 0,0-1 0,-1 1 0,1-1 0,-1 0 0,0 0 0,0 0 0,-1-1 0,1 1 0,-1-1 0,0-1 0,0 1 0,-1-1 0,-11 5 0,11-5 0,-1-1 0,1 1 0,0-1 0,-1-1 0,0 1 0,1-1 0,-1-1 0,0 1 0,1-1 0,-1-1 0,0 1 0,1-1 0,-1-1 0,-10-2 0,15 2-38,-1 0-1,1-1 1,0 1 0,0-1-1,0 0 1,0 1 0,0-1-1,1 0 1,-1-1 0,-1-3-1,3 7-8,0-1 1,1 0-1,-1 1 0,0-1 0,1 0 0,-1 0 1,1 1-1,-1-1 0,1 0 0,0 0 0,-1 0 0,1 0 1,0 0-1,0 1 0,-1-1 0,1 0 0,0 0 0,0 0 1,0 0-1,0 0 0,0 0 0,0 0 0,1 0 1,-1 0-1,0 0 0,0 0 0,1 1 0,-1-1 0,0 0 1,1 0-1,-1 0 0,1 0 0,-1 1 0,1-1 0,-1 0 1,1 0-1,0 1 0,-1-1 0,1 1 0,0-1 1,0 0-1,-1 1 0,1-1 0,0 1 0,0 0 0,0-1 1,1 1-1,45-9-10940,-15 4 2158</inkml:trace>
</inkml:ink>
</file>

<file path=ppt/ink/ink2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6.029"/>
    </inkml:context>
    <inkml:brush xml:id="br0">
      <inkml:brushProperty name="width" value="0.025" units="cm"/>
      <inkml:brushProperty name="height" value="0.025" units="cm"/>
    </inkml:brush>
  </inkml:definitions>
  <inkml:trace contextRef="#ctx0" brushRef="#br0">158 167 11339,'0'0'17841,"-9"-2"-16085,6 1-1693,-1 0-1,1 0 1,0 1 0,-1-1 0,1 1-1,-1 0 1,1 0 0,-1 0-1,1 0 1,-1 0 0,1 1 0,-1 0-1,1 0 1,0 0 0,-1 0 0,1 0-1,0 0 1,0 1 0,0 0-1,0 0 1,0 0 0,0 0 0,1 0-1,-1 0 1,1 1 0,-1-1 0,-3 6-1,5-7-56,-38 49 82,37-47-89,0-1-1,0 1 1,0 0 0,1 0 0,-1 0 0,1 0 0,0 0 0,0 0 0,0 1 0,1-1 0,-1 0 0,1 0-1,-1 1 1,1-1 0,0 0 0,1 6 0,-1-8 1,1-1 0,0 1 0,-1 0 0,1 0 0,-1 0 0,1-1 0,0 1 0,0 0 0,-1-1 0,1 1 0,0-1 0,0 1 0,0-1 0,0 1 0,0-1 0,0 0 0,0 1 0,-1-1 0,1 0 0,0 0 0,0 0 0,0 0 0,2 0 0,28 1 0,-22-2 0,17 0 0,0-2 0,0-1 0,0-2 0,35-11 0,41-8 0,-86 25 0,-15 0 0,-1 0 0,0 1 0,1-1 0,-1 0 0,1 0 0,-1 0 0,1 0 0,-1 0 0,1 0 0,-1 0 0,1 0 0,-1 0 0,1 0 0,-1 0 0,0 0 0,1 0 0,-1 0 0,1-1 0,-1 1 0,1 0 0,-1 0 0,1 0 0,-1-1 0,0 1 0,1 0 0,-1 0 0,0-1 0,1 1 0,-1 0 0,0-1 0,1 1 0,-1 0 0,0-1 0,0 1 0,1-1 0,-1 1 0,0-1 0,0 1 0,0 0 0,1-1 0,-1 1 0,0-1 0,0 1 0,0-1 0,0 1 0,0-1 0,0 0 0,3-45 0,-2 29 0,0-1 0,0 1 0,2-1 0,0 1 0,1 0 0,1 0 0,13-30 0,-16 44 0,0 1 0,0-1 0,0 1 0,0-1 0,1 1 0,-1 0 0,1 0 0,-1 0 0,1 1 0,0-1 0,0 0 0,0 1 0,0 0 0,0 0 0,0 0 0,0 0 0,1 0 0,-1 1 0,0-1 0,0 1 0,1 0 0,-1 0 0,0 0 0,4 1 0,12 1 0,0 0 0,-1 2 0,21 6 0,-7-1 0,-23-7-110,13 2-1773,0-4-4052</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1.088"/>
    </inkml:context>
    <inkml:brush xml:id="br0">
      <inkml:brushProperty name="width" value="0.025" units="cm"/>
      <inkml:brushProperty name="height" value="0.025" units="cm"/>
    </inkml:brush>
  </inkml:definitions>
  <inkml:trace contextRef="#ctx0" brushRef="#br0">164 1 13645,'0'0'5034,"-13"10"-1260,2-2-3240,-8 6 468,0 1 0,1 1 1,1 0-1,0 2 0,1 0 0,-17 26 0,33-44-998,0 1 0,1-1 0,-1 0 0,0 1 0,0-1 0,1 0 0,-1 0 0,0 1 1,1-1-1,-1 0 0,0 1 0,1-1 0,-1 0 0,1 0 0,-1 0 0,0 0 0,1 1 0,-1-1 0,1 0 1,-1 0-1,1 0 0,-1 0 0,0 0 0,1 0 0,-1 0 0,1 0 0,-1 0 0,1 0 0,-1 0 0,0 0 0,1-1 1,-1 1-1,1 0 0,-1 0 0,0 0 0,2-1 0,19-3 512,2-3-647,0 2 0,1 0 1,-1 1-1,1 2 0,0 0 0,0 1 0,46 6 1,-68-5 94,0 0 0,0 0 0,0 1 0,0-1 0,0 1 0,0 0 1,0-1-1,0 1 0,0 0 0,0 0 0,0 0 0,-1 0 0,1 0 0,0 1 1,-1-1-1,1 1 0,-1-1 0,1 1 0,-1-1 0,0 1 0,0 0 0,0-1 1,2 4-1,-3-2 101,1 0 1,-1 0-1,0 0 1,0 0 0,0 0-1,0-1 1,0 1 0,-1 0-1,1 0 1,-1 0-1,0 0 1,0-1 0,0 1-1,-2 4 1,-5 7 506,-1 0 0,0 0 0,-1-1 1,-17 18-1,17-19-456,7-8-126,0 0 0,0 0 0,0 0-1,0-1 1,-1 1 0,1-1 0,-1 0 0,0 0 0,0 0-1,0 0 1,0-1 0,-8 3 0,11-29-4549,6-11-1783,9-10-3048</inkml:trace>
</inkml:ink>
</file>

<file path=ppt/ink/ink2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6.511"/>
    </inkml:context>
    <inkml:brush xml:id="br0">
      <inkml:brushProperty name="width" value="0.025" units="cm"/>
      <inkml:brushProperty name="height" value="0.025" units="cm"/>
    </inkml:brush>
  </inkml:definitions>
  <inkml:trace contextRef="#ctx0" brushRef="#br0">0 1 22517,'0'0'8616,"5"64"-6982,-3-26-1634,1-1 0,0 4 0,5-2 0,-1-2 0,5 1 0,-6-4-641,-1-1-4964,-4-2-3652</inkml:trace>
</inkml:ink>
</file>

<file path=ppt/ink/ink2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6.866"/>
    </inkml:context>
    <inkml:brush xml:id="br0">
      <inkml:brushProperty name="width" value="0.025" units="cm"/>
      <inkml:brushProperty name="height" value="0.025" units="cm"/>
    </inkml:brush>
  </inkml:definitions>
  <inkml:trace contextRef="#ctx0" brushRef="#br0">1 63 21556,'0'0'11211,"38"-63"-35810</inkml:trace>
</inkml:ink>
</file>

<file path=ppt/ink/ink2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38.471"/>
    </inkml:context>
    <inkml:brush xml:id="br0">
      <inkml:brushProperty name="width" value="0.025" units="cm"/>
      <inkml:brushProperty name="height" value="0.025" units="cm"/>
    </inkml:brush>
  </inkml:definitions>
  <inkml:trace contextRef="#ctx0" brushRef="#br0">1 51 8552,'0'0'6225,"8"7"-5910,7 2-32,0 0-1,1-1 1,0-1 0,1 0 0,-1-1 0,35 7 0,70 11 750,2-6 0,0-4-1,134-4 1,373-34 1262,-594 22-2133,1380-38 2096,1177 55-876,-2580-15-1370,1850-20 1055,-1517 8-713,1267-24 1497,-1630 35-2084,0-1 1,-1-1 0,1 0 0,-25-10 0,-27-12-5056,32 9-974</inkml:trace>
</inkml:ink>
</file>

<file path=ppt/ink/ink2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2.226"/>
    </inkml:context>
    <inkml:brush xml:id="br0">
      <inkml:brushProperty name="width" value="0.025" units="cm"/>
      <inkml:brushProperty name="height" value="0.025" units="cm"/>
    </inkml:brush>
  </inkml:definitions>
  <inkml:trace contextRef="#ctx0" brushRef="#br0">7 74 10378,'0'0'5995,"5"-8"-2280,27-47 2190,-32 54-5801,0 1 1,0-1 0,0 1-1,0-1 1,1 1 0,-1-1-1,0 1 1,0-1 0,1 1-1,-1-1 1,0 1 0,1 0-1,-1-1 1,0 1 0,1 0-1,-1-1 1,0 1 0,1 0-1,-1-1 1,1 1 0,-1 0-1,1 0 1,-1 0 0,1-1 0,-1 1-1,1 0 1,-1 0 0,1 0-1,-1 0 1,1 0 0,-1 0-1,2 0 1,5 15 676,-2 28-756,-9 30 698,-3 0 1,-32 137 0,27-153-440,10-50-271,1 1-1,-1 1 0,1-1 0,1 0 0,0 13 1,0-21-14,0 1 1,0 0 0,0-1 0,1 1-1,-1 0 1,0-1 0,0 1 0,1 0-1,-1-1 1,0 1 0,0-1 0,1 1-1,-1-1 1,1 1 0,-1-1-1,1 1 1,-1-1 0,1 1 0,-1-1-1,1 1 1,-1-1 0,1 0 0,-1 1-1,1-1 1,-1 0 0,1 1 0,1-1-1,0 0 1,0 0-1,0 0 1,0-1-1,0 1 1,0-1-1,0 1 1,0-1-1,0 0 1,0 0-1,0 0 1,-1 0-1,1 0 1,0 0 0,1-2-1,36-29 1,-1-2 0,-2-1 0,-2-2 0,36-49 0,-20 25 0,11-19 0,-35 45 0,44-47 0,-67 79-622,-19 8-16789</inkml:trace>
</inkml:ink>
</file>

<file path=ppt/ink/ink2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2.581"/>
    </inkml:context>
    <inkml:brush xml:id="br0">
      <inkml:brushProperty name="width" value="0.025" units="cm"/>
      <inkml:brushProperty name="height" value="0.025" units="cm"/>
    </inkml:brush>
  </inkml:definitions>
  <inkml:trace contextRef="#ctx0" brushRef="#br0">1 0 19667,'0'0'13100,"59"7"-13100,-31-7 0,5 0 0,4 2 0,3 1-192,-2-2-2851,-4 1-2755,2-2-2305</inkml:trace>
</inkml:ink>
</file>

<file path=ppt/ink/ink2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2.911"/>
    </inkml:context>
    <inkml:brush xml:id="br0">
      <inkml:brushProperty name="width" value="0.025" units="cm"/>
      <inkml:brushProperty name="height" value="0.025" units="cm"/>
    </inkml:brush>
  </inkml:definitions>
  <inkml:trace contextRef="#ctx0" brushRef="#br0">224 6 20852,'-9'-1'3891,"1"0"-3134,2 0-401,0 0 0,-1 0-1,1 1 1,-1 0 0,1 0 0,-1 0 0,1 1 0,-1 0 0,1 0 0,0 1 0,0 0-1,-1 0 1,-10 6 0,5 0-132,1 2 0,0-1-1,1 1 1,0 1 0,-13 18 0,19-25-177,1 0 0,0 0 0,1 0 0,-1 1 0,1-1 0,0 1 1,0 0-1,0 0 0,0 0 0,1 0 0,0 0 0,0 0 0,1 0 0,-1 0 0,1 0 1,0 0-1,0 0 0,1 1 0,0 4 0,0-9-47,0 0 0,0 0 0,-1-1 0,1 1 0,0 0 0,0 0 0,0-1 0,0 1 0,0 0 0,0-1 0,0 1 0,0-1 0,0 1 0,0-1 0,0 0 0,0 0 0,1 1 0,-1-1 0,0 0 0,0 0 0,0 0 0,0 0 0,1 0 0,0 0 0,31-4 0,-15-2 0,0 0 0,-1-2 0,1 0 0,-2 0 0,1-2 0,-2 0 0,29-24 0,-19 15 0,42-24 0,-67 43 0,1-1 0,-1 1 0,1-1 0,-1 1 0,1-1 0,-1 1 0,1 0 0,0-1 0,-1 1 0,1 0 0,0 0 0,-1-1 0,1 1 0,0 0 0,-1 0 0,1 0 0,0 0 0,-1 0 0,1 0 0,0 0 0,0 0 0,-1 0 0,1 0 0,0 0 0,-1 0 0,1 1 0,0-1 0,-1 0 0,1 1 0,-1-1 0,1 0 0,0 1 0,-1-1 0,1 0 0,-1 1 0,1-1 0,-1 1 0,1-1 0,-1 1 0,1-1 0,-1 1 0,0 0 0,1-1 0,-1 1 0,0 0 0,1-1 0,-1 1 0,0 1 0,2 45 0,-3-42 0,1-1 0,-1 1 0,1 0 0,1 0 0,-1 0 0,1-1 0,1 9 0,-1-12 0,0 0 0,1 0 0,-1 0 0,0 0 0,0 0 0,1 0 0,-1-1 0,0 1 0,1 0 0,-1-1 0,1 1 0,-1-1 0,1 0 0,-1 1 0,1-1 0,-1 0 0,1 0 0,-1 0 0,1 0 0,-1 0 0,1 0 0,-1 0 0,1-1 0,-1 1 0,2-1 0,39-12 0,36-34 0,-64 37 0,0 0 0,1 1 0,-1 1 0,1 1 0,1 0 0,0 0 0,0 2 0,31-7 0,-47 12 0,1 0 0,0 0 0,-1 1 0,1-1 0,0 0 0,-1 1 0,1-1 0,0 0 0,-1 1 0,1-1 0,-1 1 0,1-1 0,-1 1 0,1-1 0,-1 1 0,1-1 0,-1 1 0,0 0 0,1-1 0,-1 1 0,0 0 0,1-1 0,-1 1 0,0 0 0,0-1 0,0 1 0,0 0 0,0-1 0,0 1 0,0 0 0,0-1 0,0 1 0,0 0 0,0 0 0,0-1 0,0 1 0,0 0 0,-1-1 0,1 2 0,-7 31 0,-14 4 0,17-31 0,0-1 0,1 1 0,0 0 0,0 0 0,0 0 0,-2 9 0,5-15-24,0 0 0,0 0 0,0 0 0,0 1 0,0-1 0,-1 0 0,1 0 0,0 0 0,0 0 0,0 1 0,0-1 0,0 0 0,0 0 0,0 0 0,0 0 0,0 0 0,0 1 0,0-1 0,0 0 1,0 0-1,1 0 0,-1 0 0,0 1 0,0-1 0,0 0 0,0 0 0,0 0 0,0 0 0,0 0 0,0 0 0,0 1 0,0-1 0,1 0 0,-1 0 0,0 0 0,0 0 0,0 0 0,0 0 0,0 0 0,0 0 0,1 0 0,-1 1 0,0-1 0,0 0 0,0 0 0,0 0 0,1 0 0,-1 0 0,0 0 0,0 0 0,0 0 0,0 0 0,1 0 0,-1 0 0,6-3-5458,7-9-4725</inkml:trace>
</inkml:ink>
</file>

<file path=ppt/ink/ink2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3.258"/>
    </inkml:context>
    <inkml:brush xml:id="br0">
      <inkml:brushProperty name="width" value="0.025" units="cm"/>
      <inkml:brushProperty name="height" value="0.025" units="cm"/>
    </inkml:brush>
  </inkml:definitions>
  <inkml:trace contextRef="#ctx0" brushRef="#br0">10 0 18449,'0'0'12460,"5"11"-11066,-3-6-1264,1 0-108,-1 0 0,1 0 0,-1 0 1,0 1-1,-1-1 0,0 1 1,1 0-1,-2-1 0,1 1 1,-1 0-1,0-1 0,0 1 0,0 0 1,-2 6-1,-11 29-22,9-31 0,1-1 0,0 1 0,0-1 0,1 1 0,1 0 0,-1 0 0,1 16 0,1-26 0,1 1 0,-1-1 0,1 0 0,-1 1 0,0-1 0,1 0 0,-1 1 0,1-1 0,-1 0 0,1 1 0,-1-1 0,1 0 0,-1 0 0,1 0 0,0 0 0,-1 1 0,1-1 0,-1 0 0,1 0 0,-1 0 0,1 0 0,-1 0 0,1 0 0,0-1 0,-1 1 0,1 0 0,-1 0 0,1 0 0,-1 0 0,1-1 0,-1 1 0,1 0 0,-1 0 0,1-1 0,-1 1 0,1-1 0,20-9 0,8-10 0,50-46 0,-56 44 0,1 2 0,45-29 0,-69 48 0,1 1 0,-1 0 0,0 0 0,0 0 0,0-1 0,0 1 0,1 0 0,-1 0 0,0 0 0,0 0 0,0 0 0,1-1 0,-1 1 0,0 0 0,0 0 0,0 0 0,1 0 0,-1 0 0,0 0 0,0 0 0,1 0 0,-1 0 0,0 0 0,0 0 0,1 0 0,-1 0 0,0 0 0,0 0 0,1 0 0,-1 0 0,0 0 0,0 0 0,1 0 0,-1 0 0,0 0 0,0 0 0,0 1 0,1-1 0,-1 0 0,0 0 0,0 0 0,0 0 0,1 0 0,-1 1 0,0-1 0,0 0 0,0 0 0,0 0 0,0 1 0,0-1 0,1 1 0,-5 18 0,-19 31 0,18-42 0,-14 46-2098</inkml:trace>
</inkml:ink>
</file>

<file path=ppt/ink/ink2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6.676"/>
    </inkml:context>
    <inkml:brush xml:id="br0">
      <inkml:brushProperty name="width" value="0.025" units="cm"/>
      <inkml:brushProperty name="height" value="0.025" units="cm"/>
    </inkml:brush>
  </inkml:definitions>
  <inkml:trace contextRef="#ctx0" brushRef="#br0">237 284 13389,'0'0'5819,"5"-10"-2862,-1 2-2202,1-1 242,0-1-1,-1 1 1,0-1 0,-1 0 0,2-10-1,-4 18-910,-1 1 0,1-1 0,-1 0 0,0 1 0,0-1 0,0 1 0,0-1 0,0 1 0,0-1 0,0 0 0,-1 1-1,1-1 1,0 1 0,-1-1 0,0 1 0,1-1 0,-1 1 0,0-1 0,0 1 0,1 0 0,-1-1 0,0 1 0,0 0 0,0 0 0,-1 0-1,1 0 1,0 0 0,0 0 0,-1 0 0,1 0 0,0 0 0,-1 1 0,1-1 0,-1 0 0,1 1 0,-1-1 0,1 1 0,-1 0-1,1 0 1,-1-1 0,0 1 0,1 0 0,-1 0 0,-1 0 0,-5 1-86,0 0 0,0 0 0,0 1 0,1 0 0,-1 0 0,1 1 0,-1 0 0,1 0 0,0 0 0,0 1 0,0 0 0,0 1 0,1 0 0,0 0 0,-10 10 0,2-1 0,1 0 0,0 1 0,2 0 0,-1 0 0,-12 26 0,21-35 0,-1 1 0,1 0 0,1 0 0,0 0 0,-3 12 0,5-18 0,-1 0 0,1 0 0,0 0 0,0 0 0,0 0 0,0 0 0,0 0 0,0 0 0,0 0 0,1 0 0,-1 1 0,0-1 0,0 0 0,1 0 0,-1 0 0,1 0 0,-1 0 0,1 0 0,-1-1 0,1 1 0,0 0 0,-1 0 0,1 0 0,0 0 0,0-1 0,0 1 0,0 0 0,-1-1 0,1 1 0,0-1 0,0 1 0,0-1 0,0 1 0,0-1 0,0 0 0,0 1 0,1-1 0,-1 0 0,0 0 0,0 0 0,0 0 0,2 0 0,6-1 0,0 0 0,0 0 0,0-1 0,-1 0 0,1-1 0,0 0 0,-1 0 0,0 0 0,0-2 0,0 1 0,0-1 0,-1 0 0,1 0 0,-1-1 0,-1 0 0,11-11 0,4-6 0,-1 0 0,0-2 0,23-40 0,-28 39 0,-2 1 0,0-2 0,-2 0 0,-1 0 0,7-33 0,-17 54 0,-5 12 0,-7 16 0,-37 126 0,45-134 0,1 0 0,0 1 0,1-1 0,1 1 0,0-1 0,1 1 0,1 0 0,4 23 0,-5-36 0,1 1 0,0-1 0,0 0 0,0 0 0,0 0 0,0 0 0,1 0 0,-1 0 0,0 0 0,1 0 0,-1-1 0,1 1 0,0 0 0,0-1 0,0 0 0,0 1 0,0-1 0,0 0 0,0 0 0,0 0 0,0 0 0,0 0 0,0 0 0,1-1 0,-1 1 0,0-1 0,1 0 0,-1 0 0,0 1 0,1-1 0,-1-1 0,5 0 0,-1 1 0,0-1 0,0 0 0,1 0 0,-1-1 0,0 0 0,0 0 0,0-1 0,-1 1 0,1-1 0,-1-1 0,6-3 0,-1-2 0,0-1 0,-1 0 0,0-1 0,-1 1 0,0-2 0,0 1 0,-2-1 0,1-1 0,-1 1 0,-1-1 0,0 0 0,-1 0 0,-1 0 0,0-1 0,2-14 0,-6 16 0,-4 11 0,-1 7 0,-2 4 0,1 1 0,1-1 0,0 2 0,1-1 0,0 1 0,0 0 0,1 0 0,1 0 0,0 0 0,1 1 0,0-1 0,0 22 0,3-32 0,-1-1 0,0 1 0,1-1 0,-1 1 0,1-1 0,-1 1 0,1-1 0,-1 0 0,1 1 0,0-1 0,0 0 0,0 1 0,0-1 0,0 0 0,0 0 0,0 0 0,0 0 0,1 0 0,-1 0 0,0 0 0,1 0 0,-1 0 0,0-1 0,1 1 0,-1-1 0,1 1 0,-1-1 0,1 1 0,-1-1 0,1 0 0,0 0 0,-1 0 0,1 1 0,-1-2 0,1 1 0,-1 0 0,1 0 0,2-1 0,8 0 0,0-1 0,0 0 0,22-6 0,48-23 0,-58 20 0,1 2 0,0 1 0,0 1 0,43-7 0,-65 13 0,-1 1 0,0 0 0,1-1 0,-1 1 0,1 0 0,-1 0 0,0 0 0,1 1 0,-1-1 0,1 1 0,-1-1 0,0 1 0,1 0 0,-1 0 0,0 0 0,0 0 0,0 0 0,0 0 0,0 1 0,0-1 0,0 1 0,0-1 0,0 1 0,-1 0 0,1 0 0,-1-1 0,1 1 0,-1 0 0,0 1 0,2 1 0,-1 4 0,0 1 0,0 0 0,-1-1 0,0 1 0,0 0 0,-2 16 0,2 15 0,-1-40 0,0 0 0,0 0 0,0-1 0,0 1 0,1 0 0,-1 0 0,0 0 0,0-1 0,0 1 0,0 0 0,1 0 0,-1 0 0,0 0 0,0-1 0,1 1 0,-1 0 0,0 0 0,0 0 0,1 0 0,-1 0 0,0 0 0,0 0 0,1-1 0,-1 1 0,0 0 0,0 0 0,1 0 0,-1 0 0,0 0 0,0 0 0,1 0 0,-1 1 0,0-1 0,1 0 0,-1 0 0,0 0 0,0 0 0,1 0 0,-1 0 0,0 0 0,0 1 0,0-1 0,1 0 0,-1 0 0,0 0 0,0 0 0,0 1 0,1-1 0,-1 0 0,0 0 0,0 1 0,0-1 0,0 0 0,0 0 0,1 0 0,-1 1 0,0-1 0,0 0 0,0 1 0,0-1 0,12-23 0,-6-11 0,-1-1 0,-2 1 0,-1-1 0,-3-40 0,0 16 0,1 60-204,1 1 0,-1 0 0,1 0 1,-1-1-1,1 1 0,0 0 0,0-1 0,0 1 0,-1 0 0,2-1 1,-1 1-1,0-1 0,0 0 0,0 1 0,2 0 0,24 19-7830,-1-7-3091</inkml:trace>
</inkml:ink>
</file>

<file path=ppt/ink/ink2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7.111"/>
    </inkml:context>
    <inkml:brush xml:id="br0">
      <inkml:brushProperty name="width" value="0.025" units="cm"/>
      <inkml:brushProperty name="height" value="0.025" units="cm"/>
    </inkml:brush>
  </inkml:definitions>
  <inkml:trace contextRef="#ctx0" brushRef="#br0">127 436 20756,'0'0'6203,"-8"-1"-2007,4 1-4136,-1 0-1,0 0 1,1 1 0,-1 0-1,0 0 1,1 0 0,-1 0 0,1 1-1,-1 0 1,1-1 0,0 2-1,0-1 1,0 0 0,0 1-1,0 0 1,0 0 0,1 0 0,0 0-1,-1 1 1,1-1 0,0 1-1,1 0 1,-1 0 0,1 0 0,-1 0-1,-1 7 1,1-7-60,1 1 0,0 0 0,1-1 0,-1 1 0,1 0 0,0 0 0,0-1 0,0 1 0,1 0 0,0 0 0,0 0 0,1 8 0,-1-11 0,1 1 0,0-1 0,0 0 0,0 0 0,0 1 0,0-1 0,0 0 0,1 0 0,-1 0 0,1-1 0,-1 1 0,1 0 0,0-1 0,-1 1 0,1 0 0,0-1 0,0 0 0,0 0 0,0 1 0,1-1 0,-1 0 0,0-1 0,0 1 0,1 0 0,-1-1 0,0 1 0,3-1 0,4 2 0,0-1 0,-1-1 0,1 1 0,0-1 0,0-1 0,-1 0 0,1 0 0,-1-1 0,1 0 0,-1 0 0,1-1 0,-1 0 0,8-4 0,-3 0 0,-2 0 0,1-1 0,-1-1 0,0 1 0,-1-2 0,0 1 0,14-19 0,-5 1 0,0-1 0,-2 0 0,-1-2 0,-1 0 0,-2 0 0,11-37 0,-12 28 0,7-44 0,-16 68 0,-1 0 0,-1 0 0,0 0 0,-1 0 0,-1-1 0,-2-14 0,3 28 0,0 1 0,-1-1 0,1 1 0,-1-1 0,1 1 0,-1 0 0,0-1 0,1 1 0,-1 0 0,0-1 0,0 1 0,0 0 0,0 0 0,0 0 0,0 0 0,0 0 0,0 0 0,0 0 0,-1 0 0,1 1 0,0-1 0,-1 0 0,1 1 0,0-1 0,-1 1 0,1-1 0,-1 1 0,1 0 0,-1-1 0,1 1 0,-1 0 0,1 0 0,-1 0 0,1 0 0,-1 0 0,1 1 0,-1-1 0,1 0 0,0 1 0,-1-1 0,1 1 0,-2 0 0,-4 1 0,0 1 0,1 0 0,-1 0 0,1 1 0,0-1 0,0 1 0,-8 8 0,-2 2 0,1 2 0,0 0 0,1 1 0,-12 21 0,21-30 0,0-1 0,1 1 0,0 0 0,0 1 0,1-1 0,0 1 0,1 0 0,0-1 0,0 1 0,1 0 0,0 0 0,0 15 0,2-21 0,-1-1 0,1 0 0,0 0 0,-1 1 0,1-1 0,0 0 0,0 0 0,1 0 0,-1 0 0,0 0 0,1 0 0,-1 0 0,1 0 0,0-1 0,-1 1 0,1-1 0,0 1 0,0-1 0,0 0 0,0 1 0,0-1 0,0 0 0,1 0 0,-1-1 0,0 1 0,0 0 0,5 0 0,9 2 0,0-1 0,0 0 0,20-1 0,1 1 0,-32-2 0,0 1 0,0 0 0,0 0 0,-1 0 0,1 1 0,0-1 0,0 1 0,-1 0 0,1 1 0,-1-1 0,0 1 0,1 0 0,-1 0 0,0 0 0,4 5 0,-6-5 0,0 0 0,0 1 0,0-1 0,-1 0 0,1 1 0,-1 0 0,0-1 0,0 1 0,0 0 0,-1-1 0,1 1 0,-1 0 0,0 0 0,0 0 0,0-1 0,-1 1 0,1 0 0,-1 0 0,0-1 0,0 1 0,-1 3 0,-14 23-1025,1-13-3796,0-5-8519</inkml:trace>
</inkml:ink>
</file>

<file path=ppt/ink/ink2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8.669"/>
    </inkml:context>
    <inkml:brush xml:id="br0">
      <inkml:brushProperty name="width" value="0.025" units="cm"/>
      <inkml:brushProperty name="height" value="0.025" units="cm"/>
    </inkml:brush>
  </inkml:definitions>
  <inkml:trace contextRef="#ctx0" brushRef="#br0">12 0 11787,'8'0'6182,"-3"6"-3331,-2 18 832,-1 6-672,-2 10-737,0 5-672,-8 5-705,1 0-417,-2-3-480,5-6 0,3-9 0,1-8 0,1-13-897,12-11-608,0-3-705,-1-23-961,-4-12-2531,-3-12-5188</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1.681"/>
    </inkml:context>
    <inkml:brush xml:id="br0">
      <inkml:brushProperty name="width" value="0.025" units="cm"/>
      <inkml:brushProperty name="height" value="0.025" units="cm"/>
    </inkml:brush>
  </inkml:definitions>
  <inkml:trace contextRef="#ctx0" brushRef="#br0">30 1 13837,'0'0'9155,"-1"12"-6752,-10 84-689,1-26 172,4 0 0,4 127 0,4-192-1886,2-12 0,0-12 0,-3-61 0,42 110-1025,-37-26 1057,1-1-1,0-1 1,0 1-1,0-1 1,0 0-1,0 0 1,1-1-1,-1 0 1,0-1-1,1 1 1,-1-1-1,0-1 1,1 0-1,-1 0 1,11-3 0,-14 3-15,0 0 1,0 0 0,0-1 0,0 0 0,-1 0 0,1 0 0,-1 0 0,1-1 0,-1 1 0,0-1 0,0 0 0,0 0 0,0 0 0,-1 0 0,1 0 0,-1-1 0,0 1 0,0-1 0,0 1-1,0-1 1,-1 0 0,1 0 0,-1 0 0,0 0 0,0 0 0,0 0 0,-1 0 0,0-7 0,1 8-18,-1 1 0,0-1 0,-1 1 0,1-1 0,0 1 0,-1 0 0,1-1 0,-1 1 0,0 0 0,0-1 0,0 1 0,0 0 0,0 0 0,-3-4 0,4 6 0,-1-1 0,0 1 0,0-1 0,0 0 0,0 1 0,0 0 0,0-1 0,0 1 0,-1 0 0,1-1 0,0 1 0,0 0 0,0 0 0,0 0 0,0 0 0,0 0 0,0 0 0,-1 0 0,1 1 0,0-1 0,0 0 0,0 0 0,0 1 0,0-1 0,0 1 0,0-1 0,0 1 0,0 0 0,0-1 0,0 1 0,1 0 0,-1-1 0,0 1 0,0 0 0,1 0 0,-2 1 0,-5 5 0,1 1 0,1-1 0,-1 1 0,1 0 0,1 0 0,-1 1 0,1-1 0,1 1 0,0 0 0,0 0 0,1 0 0,0 0 0,0 0 0,1 1 0,0-1 0,1 1 0,0-1 0,2 17 0,-1-23 0,0-1 0,0 1 0,1-1 0,-1 1 0,1-1 0,-1 1 0,1-1 0,0 0 0,0 0 0,0 0 0,0 0 0,0 0 0,0-1 0,0 1 0,1 0 0,-1-1 0,1 0 0,-1 0 0,1 1 0,-1-1 0,1-1 0,0 1 0,-1 0 0,5 0 0,8 1 0,1 0 0,-1-1 0,18-1 0,-26 0 0,12-1 0,0 0 0,-1-2 0,30-7 0,-39 8 0,0 0 0,-1-1 0,0-1 0,0 1 0,0-1 0,0 0 0,0-1 0,-1 0 0,13-11 0,-19 14 0,0 0 0,1 0 0,-1 0 0,0 0 0,0 0 0,-1 0 0,1 0 0,0 0 0,-1-1 0,1 1 0,-1 0 0,0-1 0,0 1 0,0 0 0,0-1 0,0 1 0,0 0 0,-1-1 0,1 1 0,-1 0 0,0-3 0,-21-49 0,18 44 0,3 8 0,-3-6 0,1 1 0,0 0 0,0-1 0,0 1 0,1-1 0,1 0 0,-2-12 0,3 20-4,1-1 0,-1 0-1,1 0 1,-1 0 0,1 1 0,-1-1 0,1 0-1,-1 1 1,1-1 0,0 0 0,-1 1 0,1-1 0,0 1-1,0-1 1,-1 1 0,1-1 0,0 1 0,0 0-1,0-1 1,0 1 0,0 0 0,-1 0 0,1 0-1,0 0 1,0 0 0,2 0 0,36-4-1812,-17 2-1615,18-6-9146</inkml:trace>
</inkml:ink>
</file>

<file path=ppt/ink/ink2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9.029"/>
    </inkml:context>
    <inkml:brush xml:id="br0">
      <inkml:brushProperty name="width" value="0.025" units="cm"/>
      <inkml:brushProperty name="height" value="0.025" units="cm"/>
    </inkml:brush>
  </inkml:definitions>
  <inkml:trace contextRef="#ctx0" brushRef="#br0">38 1 19987,'0'0'12780,"79"45"-12780,-38-45 0,5-6 0,6-6 0,-8 1 0,-6 4 0,-9 3 0,-14 4-3235</inkml:trace>
  <inkml:trace contextRef="#ctx0" brushRef="#br0" timeOffset="1">1 168 15503,'0'0'14702,"86"32"-13101,-33-41-640,1-1-961,0 2 0,-7 5 0,-9 3-865,-15 0-2210,-12 5-2978,-11 6-2948</inkml:trace>
</inkml:ink>
</file>

<file path=ppt/ink/ink2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9.370"/>
    </inkml:context>
    <inkml:brush xml:id="br0">
      <inkml:brushProperty name="width" value="0.025" units="cm"/>
      <inkml:brushProperty name="height" value="0.025" units="cm"/>
    </inkml:brush>
  </inkml:definitions>
  <inkml:trace contextRef="#ctx0" brushRef="#br0">0 103 16528,'0'0'12491,"66"16"-11434,-18-32-736,4-4-257,2 1-224,-2 1-2050,0-4-3876,-7-1-4388</inkml:trace>
</inkml:ink>
</file>

<file path=ppt/ink/ink2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0.027"/>
    </inkml:context>
    <inkml:brush xml:id="br0">
      <inkml:brushProperty name="width" value="0.025" units="cm"/>
      <inkml:brushProperty name="height" value="0.025" units="cm"/>
    </inkml:brush>
  </inkml:definitions>
  <inkml:trace contextRef="#ctx0" brushRef="#br0">195 44 15503,'0'0'4932,"-13"6"-1617,1 1-2676,0 1 0,1 0 0,0 0 0,1 1 0,-1 0 0,2 1 0,-1 0 1,1 1-1,-13 20 0,13-13-481,0 0 0,2 1 0,0 0 0,1 0 0,0 0 1,2 0-1,1 1 0,0 0 0,1 0 0,2 38 0,5 6 138,4-1-1,15 64 1,-23-122-296,7 41 0,-9-38 0,-7-31 0,-5-24 0,2-2 0,3 0 0,1 0 0,-1-81 0,9 126-27,-1 1 1,0-1-1,1 1 0,0 0 1,0-1-1,0 1 0,0 0 1,0-1-1,1 1 0,0 0 1,-1 0-1,1 0 0,0 1 1,0-1-1,1 0 0,-1 1 1,0-1-1,1 1 0,0 0 1,-1 0-1,1 0 0,0 0 1,0 0-1,4-1 0,10-4-334,0 0-1,0 0 1,28-5-1,2-1-450,-33 9 369,-1-2 1,0 0 0,0 0 0,0-1 0,-1-1-1,0 0 1,-1-1 0,1 0 0,16-18 0,-22 20 665,0-1 1,0 0 0,-1-1 0,0 1 0,0-1 0,-1 0 0,0 0 0,-1-1 0,0 1 0,0-1 0,-1 1 0,0-1 0,-1 0 0,1-19 0,-6 14 538,-6 19-423,-8 21 2,-4 27-23,3 1 0,2 0 0,3 1 1,1 1-1,3 1 0,3 0 1,-1 65-1,8-116-318,1 0 0,-1 0 0,1 0 0,0 0 0,0-1 0,0 1 0,4 8 0,-5-12 0,0 0 0,1 0 0,-1-1 0,1 1 0,-1 0 0,1 0 0,0 0 0,-1 0 0,1 0 0,0-1 0,0 1 0,-1 0 0,1-1 0,0 1 0,0 0 0,0-1 0,0 1 0,0-1 0,0 0 0,0 1 0,0-1 0,0 0 0,0 1 0,0-1 0,0 0 0,0 0 0,0 0 0,0 0 0,0 0 0,0 0 0,0 0 0,0 0 0,0-1 0,0 1 0,0 0 0,0-1 0,0 1 0,0 0 0,0-1 0,2-1 0,0 0 0,0 0 0,-1-1 0,1 0 0,-1 1 0,0-1 0,1 0 0,-1 0 0,-1-1 0,1 1 0,0 0 0,-1 0 0,0-1 0,1 1 0,-1-1 0,-1 0 0,2-5 0,6-63 0,-8 67 0,2-164 0,-2 172 0,1 0 0,-1-1 0,1 1 0,0-1 0,0 1 0,0-1 0,0 0 0,1 1 0,-1-1 0,0 0 0,1 0 0,0 0 0,-1 0 0,1 0 0,0 0 0,0 0 0,0-1 0,0 1 0,1-1 0,-1 1 0,0-1 0,5 2 0,-1 0 0,1 0 0,-1-1 0,1 0 0,0 0 0,0 0 0,-1-1 0,14 2 0,-13-4 0,0 1 0,0-1 0,0 0 0,0 0 0,0-1 0,-1 0 0,1 0 0,-1-1 0,1 1 0,10-8 0,2-2 0,-1-1 0,17-16 0,1-1 0,-36 30 0,0-1 0,0 1 0,0 0 0,0 0 0,0-1 0,0 1 0,1 0 0,-1 0 0,0-1 0,0 1 0,0 0 0,0 0 0,1 0 0,-1-1 0,0 1 0,0 0 0,0 0 0,1 0 0,-1 0 0,0 0 0,0-1 0,1 1 0,-1 0 0,0 0 0,0 0 0,1 0 0,-1 0 0,0 0 0,0 0 0,1 0 0,-1 0 0,0 0 0,0 0 0,1 0 0,-1 0 0,0 0 0,1 0 0,-1 0 0,0 0 0,0 0 0,1 0 0,-1 0 0,0 1 0,0-1 0,1 0 0,-1 0 0,0 0 0,0 0 0,0 1 0,1-1 0,-1 0 0,0 1 0,-1 5 0,-21 68 0,16-61 0,1 0 0,1 0 0,1 1 0,0-1 0,0 1 0,0 17 0,3-31 2,0 0-1,0 1 1,0-1-1,-1 0 1,1 1-1,0-1 1,0 0-1,0 0 1,0 1-1,0-1 1,0 0-1,0 1 1,0-1-1,0 0 1,0 1-1,0-1 1,0 0-1,1 0 1,-1 1-1,0-1 1,0 0-1,0 1 1,0-1-1,0 0 1,1 0-1,-1 1 1,0-1-1,0 0 1,0 0-1,1 1 1,-1-1-1,0 0 1,0 0-1,1 0 1,-1 0-1,0 1 1,0-1-1,1 0 1,-1 0-1,0 0 1,1 0-1,-1 0 0,0 0 1,0 0-1,1 0 1,-1 0-1,0 0 1,1 0-1,-1 0 1,0 0-1,1 0 1,-1 0-1,0 0 1,1 0-1,-1 0 1,0 0-1,0 0 1,1-1-1,-1 1 1,0 0-1,0 0 1,1 0-1,-1-1 1,15-16-482,-2-44-8686,-8 19-919</inkml:trace>
</inkml:ink>
</file>

<file path=ppt/ink/ink2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0.413"/>
    </inkml:context>
    <inkml:brush xml:id="br0">
      <inkml:brushProperty name="width" value="0.025" units="cm"/>
      <inkml:brushProperty name="height" value="0.025" units="cm"/>
    </inkml:brush>
  </inkml:definitions>
  <inkml:trace contextRef="#ctx0" brushRef="#br0">1 1 18065,'0'0'7388,"2"10"-5348,-2-4-1992,1 0 0,1 0 0,-1-1 0,1 1 1,0 0-1,1-1 0,-1 0 0,1 1 0,0-1 0,0 0 1,7 8-1,-7-10-533,1 0 0,-1 0 1,1 0-1,0-1 0,0 0 1,0 1-1,0-1 0,0 0 1,0-1-1,1 1 0,-1-1 1,9 2-1,17 0-972,1 0 1,0-2-1,33-4 0,10 1 2968,-1 7 4487,-72-4-5873,0-1 0,0 0 0,1 1 1,-1-1-1,0 1 0,0-1 1,0 1-1,0-1 0,0 1 1,-1 0-1,1-1 0,0 1 0,0 0 1,0 0-1,-1 0 0,1 0 1,0 0-1,-1-1 0,1 1 1,0 0-1,-1 1 0,0-1 1,1 0-1,-1 0 0,0 0 0,1 0 1,-1 0-1,0 0 0,0 0 1,0 0-1,0 1 0,0-1 1,0 0-1,0 0 0,0 0 0,-1 0 1,1 0-1,0 0 0,-1 0 1,1 0-1,0 1 0,-1-1 1,0 0-1,0 1 0,-2 6 611,-1-1-1,0 1 0,0-1 1,-8 12-1,-121 133-735,132-152 0,1 1 0,0-1 0,0 0 0,-1 0 0,1 1 0,0-1 0,0 0 0,0 1 0,-1-1 0,1 0 0,0 1 0,0-1 0,0 1 0,0-1 0,0 0 0,0 1 0,0-1 0,0 0 0,0 1 0,0-1 0,0 0 0,0 1 0,0-1 0,0 1 0,0-1 0,0 0 0,0 1 0,0-1 0,1 0 0,-1 1 0,0-1 0,0 0 0,0 1 0,1-1 0,-1 0 0,0 0 0,0 1 0,1-1 0,-1 0 0,0 0 0,1 1 0,-1-1 0,0 0 0,0 0 0,1 0 0,-1 1 0,1-1 0,-1 0 0,1 0 0,30 4 0,35-10 0,-43 1-99,-12 4-289,1-2 1,-1 1 0,1-1 0,-1-1-1,0 0 1,0-1 0,16-8-1,-27 12 18,1 1 0,-1-1 0,1 1-1,-1-1 1,1 1 0,-1-1 0,1 1-1,-1-1 1,0 1 0,1-1 0,-1 1-1,0-1 1,1 0 0,-1 1 0,0-1-1,0 0 1,0 1 0,0-1-1,1 0 1,-1 1 0,0-1 0,0 0-1,0 1 1,-1-1 0,1 0 0,0 1-1,0-2 1,-5-6-10216</inkml:trace>
</inkml:ink>
</file>

<file path=ppt/ink/ink2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0.755"/>
    </inkml:context>
    <inkml:brush xml:id="br0">
      <inkml:brushProperty name="width" value="0.025" units="cm"/>
      <inkml:brushProperty name="height" value="0.025" units="cm"/>
    </inkml:brush>
  </inkml:definitions>
  <inkml:trace contextRef="#ctx0" brushRef="#br0">1 104 14958,'0'0'14739,"9"0"-13276,41 1 251,-10 2-2874,1-3 1,75-9-1,-107 8 395,1 0 0,0-1 0,-1-1 0,1 0 0,-1 0 0,0-1 0,0 0 0,0 0 0,-1-1 0,0-1 0,0 1 0,0-1 0,0 0 0,-1-1 0,0 0 0,0 0 0,12-18 8959,-20 29-3479,-8 16-2669,0 1-875,1 1-1066,0 1-1,-4 27 1,10-41-112,1 0 0,0 1 0,0-1 0,1 1 0,0 0 0,1-1 0,0 1 0,3 11 0,-4-20-134,0 0 0,0 0 0,1 0 0,-1 0 0,1 0 0,-1 0-1,1 0 1,-1 0 0,1-1 0,0 1 0,-1 0 0,1 0 0,0-1 0,0 1 0,-1 0 0,1-1 0,0 1 0,0-1 0,0 1-1,0-1 1,0 1 0,0-1 0,1 1 0,-1-1-265,1 0-1,-1 0 1,0 0-1,0 0 1,0 0 0,1 0-1,-1 0 1,0-1-1,0 1 1,0 0 0,1-1-1,-1 1 1,0-1-1,0 1 1,0-1-1,0 1 1,0-1 0,0 0-1,0 0 1,1-1-1,14-19-11887</inkml:trace>
</inkml:ink>
</file>

<file path=ppt/ink/ink2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1.223"/>
    </inkml:context>
    <inkml:brush xml:id="br0">
      <inkml:brushProperty name="width" value="0.025" units="cm"/>
      <inkml:brushProperty name="height" value="0.025" units="cm"/>
    </inkml:brush>
  </inkml:definitions>
  <inkml:trace contextRef="#ctx0" brushRef="#br0">1 67 20083,'0'0'11867,"4"9"-11135,-2-6-725,-1 0 0,1 0 0,0 0 0,0 0 0,0-1 0,0 1 0,1-1 1,-1 1-1,1-1 0,0 0 0,-1 0 0,1 0 0,0 0 0,4 1 0,-1-1-9,-1 0 0,1-1 1,-1 0-1,1 0 0,-1-1 0,1 1 0,0-1 0,-1 0 0,1-1 0,8-1 0,-9 1 2,-1 1 0,0-2 0,1 1 0,-1 0 0,0-1 0,0 0 0,0 0 0,0 0 0,-1 0 0,1 0 0,0-1 0,-1 0 0,0 0 0,0 0 0,0 0 0,0 0 0,0-1 0,0 1 0,-1-1 0,0 0 0,0 0 0,0 0 0,0 0 0,0 0 0,-1 0 0,0 0 0,0 0 0,0-1 0,0 1 0,-1-1 0,1 1 0,-2-9 0,1 13 0,0-1 0,0 1 0,0-1 0,0 1 0,0 0 0,0-1 0,-1 1 0,1-1 0,0 1 0,0 0 0,0-1 0,-1 1 0,1-1 0,0 1 0,0 0 0,-1-1 0,1 1 0,0 0 0,-1 0 0,1-1 0,0 1 0,-1 0 0,1 0 0,-1-1 0,1 1 0,0 0 0,-1 0 0,1 0 0,-1 0 0,1 0 0,-1-1 0,1 1 0,0 0 0,-1 0 0,1 0 0,-1 0 0,1 0 0,-1 1 0,1-1 0,-1 0 0,1 0 0,0 0 0,-1 0 0,1 0 0,-1 1 0,1-1 0,0 0 0,-1 0 0,1 0 0,-1 1 0,1-1 0,0 0 0,0 1 0,-1-1 0,1 0 0,0 1 0,-1-1 0,1 0 0,0 1 0,-22 19 0,16-12 0,0-1 0,1 1 0,0 0 0,1 1 0,0-1 0,0 1 0,1 0 0,0 0 0,0 0 0,1 0 0,0 0 0,0 14 0,2-22 0,0 0 0,0 0 0,0 0 0,0-1 0,0 1 0,1 0 0,-1 0 0,0 0 0,1-1 0,-1 1 0,0 0 0,1 0 0,-1-1 0,1 1 0,-1 0 0,1-1 0,-1 1 0,1-1 0,-1 1 0,1-1 0,0 1 0,-1-1 0,1 1 0,0-1 0,-1 1 0,1-1 0,0 0 0,0 1 0,0-1 0,33 2 0,32-17 0,29-26 0,-67 27 0,1 1 0,-1 2 0,33-8 0,-60 19 0,-1 0 0,1-1 0,0 1 0,-1 0 0,1 0 0,0 0 0,-1 0 0,1 0 0,0 0 0,-1 0 0,1 0 0,0 0 0,-1 1 0,1-1 0,0 0 0,-1 0 0,1 1 0,-1-1 0,1 0 0,0 0 0,-1 1 0,1-1 0,-1 1 0,1-1 0,-1 1 0,1-1 0,-1 1 0,0-1 0,1 1 0,-1-1 0,1 1 0,-1-1 0,0 1 0,0-1 0,1 1 0,-1 0 0,0-1 0,0 1 0,0 0 0,0-1 0,1 1 0,-1 0 0,0-1 0,0 1 0,0 0 0,-1-1 0,1 1 0,0 0 0,0-1 0,0 1 0,0 0 0,-1-1 0,1 2 0,-16 52 0,5-18 0,11-35 0,-1 1 0,1-1 0,0 1 0,0 0 0,0-1 0,0 1 0,0-1 0,0 1 0,0 0 0,1-1 0,-1 1 0,1-1 0,-1 1 0,1-1 0,-1 1 0,1-1 0,0 0 0,0 1 0,0-1 0,-1 0 0,1 1 0,0-1 0,1 0 0,-1 0 0,0 0 0,0 0 0,3 2 0,1-2 0,-1 0 0,1 0 0,0 0 0,0 0 0,0-1 0,-1 1 0,10-2 0,-5 1 0,-6 0-259,0 0 0,0 0 0,0 0 1,0-1-1,0 1 0,0-1 0,-1 0 0,1 0 0,0 0 0,0 0 1,-1 0-1,1 0 0,0-1 0,-1 1 0,0-1 0,1 0 0,-1 0 0,0 0 1,0 0-1,0 0 0,0 0 0,0-1 0,0 1 0,-1-1 0,3-4 1,-1 0-890,-1-1 0,0 1 0,0 0 0,-1 0 0,0-1 0,0 1 0,0-1 1,-1 1-1,-1-9 0,-2-14-10495</inkml:trace>
</inkml:ink>
</file>

<file path=ppt/ink/ink2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1.580"/>
    </inkml:context>
    <inkml:brush xml:id="br0">
      <inkml:brushProperty name="width" value="0.025" units="cm"/>
      <inkml:brushProperty name="height" value="0.025" units="cm"/>
    </inkml:brush>
  </inkml:definitions>
  <inkml:trace contextRef="#ctx0" brushRef="#br0">1 1 22677,'0'0'7816,"62"35"-8008,-33-22-2531,2-3-3715,4-2-6983</inkml:trace>
</inkml:ink>
</file>

<file path=ppt/ink/ink2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1.908"/>
    </inkml:context>
    <inkml:brush xml:id="br0">
      <inkml:brushProperty name="width" value="0.025" units="cm"/>
      <inkml:brushProperty name="height" value="0.025" units="cm"/>
    </inkml:brush>
  </inkml:definitions>
  <inkml:trace contextRef="#ctx0" brushRef="#br0">34 32 6854,'0'0'10170,"10"-2"-7639,10-3-1517,5-2 1517,0 1 0,32-3-1,-53 8-2332,0 0 0,0 1-1,0-1 1,0 1 0,0 0-1,1 0 1,-1 1 0,0-1-1,0 1 1,0 0 0,0 0 0,0 0-1,0 1 1,-1-1 0,1 1-1,0 0 1,-1 0 0,1 0-1,-1 1 1,0-1 0,1 1 0,4 5-1,-7-6-194,-1 0 0,1 0-1,0 0 1,0 0 0,-1 0-1,1 0 1,-1 0 0,0 0-1,0 0 1,1 1 0,-1-1-1,-1 0 1,1 0 0,0 0-1,0 0 1,-1 0 0,0 1-1,1-1 1,-1 0 0,0 0-1,0 0 1,0 0 0,0-1-1,0 1 1,0 0 0,-3 3-1,-5 5-4,0-1 0,0 0-1,-16 12 1,6-6-2,18-14 4,-14 12 0,1 1 0,-20 25 0,31-36 0,1 0 0,0 0 0,0 0 0,0 0 0,0 0 0,0 0 0,1 0 0,-1 1 0,1-1 0,0 1 0,0-1 0,0 1 0,0-1 0,1 1 0,-1-1 0,1 1 0,0 0 0,0-1 0,1 1 0,-1 0 0,1-1 0,1 7 0,0-8 0,0 0 0,0-1 0,0 1 0,0 0 0,1-1 0,-1 1 0,0-1 0,1 0 0,-1 1 0,1-1 0,0 0 0,-1-1 0,1 1 0,0 0 0,-1-1 0,1 0 0,0 1 0,0-1 0,0 0 0,2-1 0,60-5 0,-57 4-442,-1 0-1,0-1 1,1 0-1,-1 0 1,-1-1-1,1 0 1,10-8 0,-14 10-63,0-1 1,0 1-1,0-1 1,0 0-1,-1 0 1,1 0-1,-1 0 1,0 0-1,0-1 1,0 1-1,0-1 1,0 1-1,-1-1 1,0 0 0,0 1-1,0-1 1,1-4-1,-2-7-12820</inkml:trace>
  <inkml:trace contextRef="#ctx0" brushRef="#br0" timeOffset="1.06">1 178 19571,'0'0'10345,"64"-31"-8967,-25 21-417,8 1-449,-2 1-512,-2 1 0,-1 0-865,-4-4-6566</inkml:trace>
</inkml:ink>
</file>

<file path=ppt/ink/ink2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2.532"/>
    </inkml:context>
    <inkml:brush xml:id="br0">
      <inkml:brushProperty name="width" value="0.025" units="cm"/>
      <inkml:brushProperty name="height" value="0.025" units="cm"/>
    </inkml:brush>
  </inkml:definitions>
  <inkml:trace contextRef="#ctx0" brushRef="#br0">258 34 10666,'0'0'17371,"-8"-7"-15310,4 4-1882,2 1-101,1 0-1,-1 0 0,0 0 1,0 0-1,-1 1 1,1-1-1,0 1 0,0-1 1,-1 1-1,1 0 1,-1 0-1,1 0 0,-1 0 1,0 1-1,1-1 0,-1 1 1,1-1-1,-1 1 1,0 0-1,0 0 0,1 0 1,-1 0-1,0 1 1,1-1-1,-1 1 0,1 0 1,-1-1-1,-4 3 0,-16 8 32,5-4-90,0 1 1,1 1 0,-1 1-1,2 0 1,0 1-1,-28 25 1,46-35-24,0 0-1,1 0 1,-1-1 0,0 1-1,1-1 1,-1 1-1,1-1 1,-1 0 0,1 0-1,4-1 1,92-7-974,-74 4 839,1 1-1,-1 1 1,1 2-1,-1 0 1,1 2 0,46 8-1,-69-9 128,0 0 1,0 0-1,0 0 0,-1 0 1,1 0-1,-1 0 0,1 1 1,-1-1-1,1 1 0,-1 0 1,0 0-1,0-1 0,0 1 1,0 1-1,2 1 0,-3-2 47,-1-1 0,1 1 0,-1-1 0,1 1-1,-1-1 1,1 1 0,-1-1 0,0 1 0,0-1 0,0 1 0,0 0-1,0-1 1,0 1 0,0-1 0,-1 1 0,1-1 0,0 1-1,-1-1 1,-1 4 0,-1 1 96,-1 0 0,0-1-1,0 1 1,0-1 0,-1 0 0,0 0 0,0 0-1,0 0 1,-1-1 0,-8 5 0,-5 4-126,-1-2 0,0 0 1,0-1-1,-2-1 0,1-1 1,-1 0-1,0-2 0,0-1 1,-42 5-1,63-10-14,1 0 0,-1 0 0,0 0 0,1 0 0,-1 0 0,0 0 0,1 0 0,-1 0 0,0 0 0,1 0 0,-1 0 0,0 0 0,1-1 0,-1 1 0,0 0 0,1 0 0,-1-1 0,0 1 0,1 0 0,-1-1 0,1 1 0,-1-1 0,1 1 0,-1 0 0,1-1 1,-1 0-1,1 1 0,-1-1 0,1 1 0,0-1 0,-1 1 0,1-1 0,0 0 0,0 1 0,-1-1 0,1 0 0,0 1 0,0-1 0,0 0 0,0 1 0,0-1 0,0 0 0,0 1 0,0-1 0,0 0 0,0 1 0,0-1 0,0 0 0,1 1 0,-1-1 0,0 0 0,0 1 0,1-1 0,-1 0 0,0 1 0,1-1 0,-1 1 0,1-2 0,28-37-2210,54-47-8613,-34 33 2344</inkml:trace>
</inkml:ink>
</file>

<file path=ppt/ink/ink2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3.153"/>
    </inkml:context>
    <inkml:brush xml:id="br0">
      <inkml:brushProperty name="width" value="0.025" units="cm"/>
      <inkml:brushProperty name="height" value="0.025" units="cm"/>
    </inkml:brush>
  </inkml:definitions>
  <inkml:trace contextRef="#ctx0" brushRef="#br0">96 1 17104,'0'0'14483,"-3"15"-13479,-25 89-826,11-52-178,3 1-1,3 0 1,1 1-1,-2 81 1,11-133 0,1-1 0,0 0 0,0 0 0,0 0 0,0 1 0,0-1 0,1 0 0,-1 0 0,0 0 0,0 1 0,1-1 0,-1 0 0,1 0 0,-1 0 0,1 0 0,0 0 0,-1 0 0,1 0 0,0 0 0,0 0 0,1 1 0,-1-1 0,0-1 0,0 0 0,0 0 0,0 0 0,0 0 0,0 0 0,0 0 0,0 0 0,0 0 0,-1 0 0,1 0 0,0 0 0,0 0 0,0-1 0,0 1 0,0-1 0,0 1 0,0 0 0,0-1 0,1 0 0,3-3 0,-1 1 0,1-1 0,-1 0 0,0 0 0,0 0 0,0-1 0,5-8 0,7-18 0,-1-2 0,-1 0 0,-2-1 0,14-67 0,-27 111 0,0-1 0,1 1 0,0-1 0,0 1 0,3 14 0,-2-19 0,-1-1 0,1 0 0,0 1 0,1-1 0,-1 0 0,1 0 0,-1 0 0,1 0 0,0 0 0,1 0 0,-1-1 0,1 1 0,-1-1 0,1 1 0,0-1 0,6 5 0,-2-5 0,-1 0 0,1-1 0,0 1 0,0-1 0,0-1 0,0 1 0,0-1 0,0-1 0,0 1 0,1-1 0,-1 0 0,0-1 0,0 0 0,0 0 0,0 0 0,0-1 0,0 0 0,0 0 0,0-1 0,-1 0 0,1 0 0,-1-1 0,8-5 0,-6 5 0,-1-1 0,0 0 0,0-1 0,-1 1 0,1-1 0,-1 0 0,-1-1 0,1 1 0,-1-1 0,0-1 0,-1 1 0,1-1 0,-1 1 0,-1-1 0,0 0 0,0 0 0,0-1 0,2-15 0,-5 24 0,0 0 0,0 0 0,0 0 0,0 0 0,0 1 0,0-1 0,0 0 0,0 0 0,-1 0 0,1 1 0,0-1 0,0 0 0,0 0 0,0 0 0,0 0 0,0 0 0,0 1 0,-1-1 0,1 0 0,0 0 0,0 0 0,0 0 0,0 0 0,0 0 0,-1 0 0,1 1 0,0-1 0,0 0 0,0 0 0,-1 0 0,1 0 0,0 0 0,0 0 0,0 0 0,0 0 0,-1 0 0,1 0 0,0 0 0,0 0 0,0 0 0,-1 0 0,1 0 0,0 0 0,0 0 0,0-1 0,0 1 0,-1 0 0,1 0 0,0 0 0,0 0 0,0 0 0,0 0 0,-1 0 0,1 0 0,0-1 0,0 1 0,0 0 0,0 0 0,0 0 0,0 0 0,0-1 0,0 1 0,-1 0 0,1 0 0,0 0 0,0 0 0,0-1 0,0 1 0,-9 13 0,0 1 0,1 1 0,1 0 0,0 0 0,1 0 0,0 0 0,2 1 0,0 0 0,0 0 0,2 0 0,0 1 0,0 23 0,2-38 0,0 0 0,0 0 0,0 0 0,1 0 0,-1 0 0,0 0 0,1 0 0,0 0 0,-1 0 0,1 0 0,0 0 0,0 0 0,0-1 0,0 1 0,0 0 0,1-1 0,-1 1 0,0-1 0,1 1 0,-1-1 0,1 1 0,0-1 0,1 1 0,1 0 0,0 0 0,0-1 0,0 0 0,1 1 0,-1-1 0,0-1 0,0 1 0,1-1 0,-1 0 0,7 0 0,1-1 0,-1 0 0,0-1 0,0 0 0,0-1 0,0 0 0,-1-1 0,21-10 0,-20 7 0,0-1 0,0 0 0,-1-1 0,0 0 0,0 0 0,-1-1 0,-1 0 0,1-1 0,-2 0 0,1-1 0,-2 1 0,1-1 0,-2 0 0,0-1 0,0 0 0,-1 1 0,0-1 0,-1-1 0,2-21 0,-5 35 0,0 0 0,0-1 0,0 1 0,0 0 0,0 0 0,0 0 0,0-1 0,0 1 0,0 0 0,0 0 0,0-1 0,0 1 0,0 0 0,0 0 0,0 0 0,0-1 0,0 1 0,0 0 0,0 0 0,0-1 0,0 1 0,0 0 0,0 0 0,-1 0 0,1-1 0,0 1 0,0 0 0,0 0 0,0 0 0,0 0 0,-1-1 0,1 1 0,0 0 0,0 0 0,0 0 0,-1 0 0,1 0 0,0 0 0,0 0 0,0-1 0,-1 1 0,1 0 0,0 0 0,0 0 0,-1 0 0,1 0 0,0 0 0,0 0 0,0 0 0,-1 0 0,1 0 0,0 0 0,0 0 0,-1 0 0,-13 13 0,-11 20 0,18-21 0,0 0 0,0 0 0,1 1 0,1 0 0,0 0 0,1 0 0,0 1 0,1-1 0,0 1 0,1 0 0,0 26 0,2-40-45,1 1 0,-1-1 0,0 1 0,1-1 0,-1 0 0,0 1 0,1-1 0,-1 1 0,1-1 0,-1 0 0,1 1 0,-1-1 0,1 0 0,-1 0 0,1 0 0,-1 1 0,1-1 0,0 0 0,-1 0 0,1 0 0,-1 0 0,1 0 0,-1 0 0,1 0 0,-1 0 0,1 0 0,0 0 0,-1 0 0,1 0 0,-1 0 0,1-1 0,-1 1 0,1 0 0,-1 0 0,1-1 0,-1 1 0,1 0 0,-1 0 0,1-1 0,-1 1 0,1-1 0,-1 1 0,0 0 0,1-1 0,-1 1 0,0-1 0,1 1 0,-1-2 0,12-20-5480,0-11-3273</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2.599"/>
    </inkml:context>
    <inkml:brush xml:id="br0">
      <inkml:brushProperty name="width" value="0.025" units="cm"/>
      <inkml:brushProperty name="height" value="0.025" units="cm"/>
    </inkml:brush>
  </inkml:definitions>
  <inkml:trace contextRef="#ctx0" brushRef="#br0">48 121 11723,'-7'-6'9501,"-1"10"-5251,-2 14-2189,3 14-1667,1 1 0,1 0 0,2 0 0,2 39 0,1-69-385,0 1-1,0-1 1,0 0 0,1 0-1,-1 0 1,1 1-1,0-1 1,0 0 0,0 0-1,0 0 1,0 0-1,1 0 1,-1-1 0,1 1-1,3 4 1,-3-6 20,-1 1 0,1-1 0,0 0 0,0 0 0,0 0 0,0 0 0,0 0-1,1 0 1,-1 0 0,0-1 0,0 1 0,0-1 0,1 1 0,-1-1 0,0 0 0,1 0 0,-1 0 0,0 0 0,0-1 0,1 1 0,-1 0 0,0-1 0,3-1 0,3-1 73,1 0 0,-1-1 0,0-1 0,0 1 0,0-1-1,-1-1 1,1 1 0,-2-1 0,1-1 0,0 1 0,-1-1 0,0 0 0,5-10 0,-1 4 41,-2-1 0,0 0 0,0-1 0,-2 1 1,1-1-1,6-28 0,-6-16-143,-22 139 0,12-50 0,0 8 0,1 42 0,2-72 0,1 0 0,0 1 0,0-1 0,0 0 0,1 0 0,1 0 0,-1 0 0,1 0 0,0 0 0,1-1 0,5 9 0,-8-14 0,1 1 0,0-1 0,0 0 0,0 0 0,0 0 0,0 0 0,0 0 0,1 0 0,-1 0 0,0-1 0,1 1 0,0-1 0,-1 0 0,1 0 0,0 0 0,0 0 0,-1 0 0,1 0 0,0-1 0,0 1 0,0-1 0,0 0 0,0 0 0,0 0 0,0-1 0,0 1 0,0 0 0,-1-1 0,1 0 0,0 0 0,0 0 0,0 0 0,-1 0 0,1-1 0,-1 1 0,1-1 0,-1 1 0,1-1 0,1-2 0,6-5 0,0 1 0,0-2 0,-1 1 0,-1-2 0,0 1 0,0-1 0,8-15 0,-4 0 0,-1-1 0,-2 0 0,0-1 0,-2 0 0,-1 0 0,-1-1 0,-2 0 0,-1 0 0,-1 0 0,-3-33 0,2 61 0,0-1 0,1 1 0,-1-1 0,0 1 0,0-1 0,0 0 0,-1 1 0,1-1 0,0 1 0,0-1 0,-1 1 0,1-1 0,-1 1 0,0-1 0,1 1 0,-1 0 0,0-1 0,0 1 0,0 0 0,0-1 0,0 1 0,0 0 0,0 0 0,0 0 0,0 0 0,-3-2 0,2 4 0,1-1 0,-1 1 0,1-1 0,0 1 0,-1 0 0,1-1 0,0 1 0,0 0 0,0 0 0,-1 0 0,1 0 0,0 0 0,0 0 0,0 0 0,0 0 0,0 0 0,1 0 0,-1 1 0,0-1 0,1 0 0,-1 1 0,0-1 0,1 0 0,0 1 0,-1-1 0,1 1 0,0 1 0,-5 13-1918,1 1 0,1 0 1,-2 23-1,3-12-5113</inkml:trace>
</inkml:ink>
</file>

<file path=ppt/ink/ink2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3.507"/>
    </inkml:context>
    <inkml:brush xml:id="br0">
      <inkml:brushProperty name="width" value="0.025" units="cm"/>
      <inkml:brushProperty name="height" value="0.025" units="cm"/>
    </inkml:brush>
  </inkml:definitions>
  <inkml:trace contextRef="#ctx0" brushRef="#br0">1 0 22229,'0'0'6534,"14"60"-14253</inkml:trace>
</inkml:ink>
</file>

<file path=ppt/ink/ink2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5.248"/>
    </inkml:context>
    <inkml:brush xml:id="br0">
      <inkml:brushProperty name="width" value="0.025" units="cm"/>
      <inkml:brushProperty name="height" value="0.025" units="cm"/>
    </inkml:brush>
  </inkml:definitions>
  <inkml:trace contextRef="#ctx0" brushRef="#br0">269 183 18129,'0'0'4340,"1"-10"48,2-34-1222,-3 43-3121,0 0 0,0-1 1,0 1-1,0 0 0,0-1 0,0 1 0,0 0 1,-1 0-1,1-1 0,-1 1 0,1 0 0,-1 0 1,1 0-1,-1 0 0,0-1 0,1 1 0,-1 0 1,0 0-1,0 0 0,0 1 0,0-1 0,0 0 1,0 0-1,0 0 0,0 1 0,0-1 0,0 0 1,-1 1-1,1-1 0,0 1 0,0-1 0,0 1 0,-1 0 1,1 0-1,0 0 0,-1-1 0,1 1 0,0 0 1,-1 0-1,1 1 0,0-1 0,0 0 0,-2 1 1,-4-1 62,0 1-1,0 1 1,0-1 0,1 1 0,-1 0 0,-8 4 0,2 2-108,0 0 0,0 0 0,1 1 0,0 1 0,0 0 0,1 0 0,-14 20 0,29-35-168,0 1-1,1 0 1,-1 0-1,1 0 1,0 0-1,0 1 1,1 0 0,-1 0-1,8-2 1,-11 4 103,0 0-1,1 0 1,-1 0 0,0 0 0,1 1-1,-1-1 1,1 1 0,-1 0 0,1 0 0,-1 0-1,1 0 1,-1 0 0,0 0 0,1 0-1,-1 1 1,1 0 0,-1-1 0,0 1 0,1 0-1,-1 0 1,0 0 0,0 0 0,0 1 0,0-1-1,0 0 1,0 1 0,0 0 0,0-1-1,2 5 1,2 3 9,0 1 0,-1 0-1,0 1 1,-1-1 0,-1 1-1,1 0 1,-2 0 0,1 0 0,-2 0-1,2 18 1,-2 15 772,-6 57 0,5-96-616,-9 70 809,-4-2 1,-32 107-1,44-176-909,0-1 0,0 1 0,0 0 0,-1-1 0,1 0 0,-1 1 0,0-1 0,0 0 0,0 0 0,0 0 0,-1 0 0,1 0 0,-1 0 0,-5 4 0,5-6 0,1 0 0,-1 0 0,1 0 0,-1-1 0,1 1 0,-1 0 0,1-1 0,-1 0 0,0 0 0,1 0 0,-1 0 0,1 0 0,-1 0 0,1-1 0,-1 1 0,0-1 0,1 0 0,-1 1 0,1-1 0,0 0 0,-1-1 0,1 1 0,-2-2 0,-2 0 0,2 0 0,-1-1 0,0 1 0,1-1 0,-1 0 0,1 0 0,0-1 0,0 1 0,1-1 0,0 0 0,-1 0 0,1 0 0,1 0 0,-1-1 0,1 1 0,0-1 0,0 1 0,1-1 0,0 0 0,0 0 0,0 0 0,1 0 0,-1 0 0,2 1 0,0-11 0,1 3 0,0 0 0,0 0 0,2 1 0,-1-1 0,2 1 0,-1 0 0,2 0 0,0 1 0,0-1 0,14-17 0,22-20 0,3 3 0,56-47 0,-48 46 0,65-73 0,-118 120 0,0 0 0,0-1 0,0 1 0,0 0 0,0 0 0,1 0 0,-1 0 0,0-1 0,0 1 0,0 0 0,0 0 0,0 0 0,0-1 0,0 1 0,0 0 0,0 0 0,0 0 0,0-1 0,0 1 0,0 0 0,0 0 0,0 0 0,0-1 0,0 1 0,0 0 0,-1 0 0,1 0 0,0-1 0,0 1 0,0 0 0,0 0 0,0 0 0,0 0 0,-1 0 0,1-1 0,0 1 0,0 0 0,0 0 0,0 0 0,-1 0 0,1 0 0,0 0 0,0 0 0,0-1 0,0 1 0,-1 0 0,1 0 0,-18-3 0,16 3 0,1 0 0,-1 0 0,0 0 0,0 0 0,0 0 0,0 1 0,0-1 0,0 1 0,0-1 0,0 1 0,1 0 0,-1 0 0,0 0 0,1 0 0,-1 0 0,0 0 0,1 0 0,-1 0 0,1 1 0,-2 1 0,-1 5 0,0 0 0,1 1 0,0-1 0,0 1 0,1 0 0,0 0 0,1 0 0,0 0 0,0 14 0,1-23 0,1 1 0,-1-1 0,0 1 0,1-1 0,-1 1 0,0-1 0,1 1 0,-1-1 0,0 1 0,1-1 0,-1 0 0,1 1 0,-1-1 0,1 1 0,-1-1 0,1 0 0,-1 0 0,1 1 0,-1-1 0,1 0 0,-1 0 0,1 0 0,0 1 0,-1-1 0,1 0 0,-1 0 0,1 0 0,0 0 0,-1 0 0,2-1 0,24 1 0,-20 0 0,11-3 0,0-1 0,0 0 0,-1-1 0,1-1 0,-1 0 0,0-2 0,-1 0 0,0 0 0,24-18 0,42-21 0,-81 47 0,1 0 0,-1-1 0,0 1 0,1 0 0,-1 0 0,0 0 0,1 0 0,-1 0 0,0 0 0,1 0 0,-1 0 0,1 0 0,-1 0 0,0 0 0,1 0 0,-1 0 0,0 0 0,1 0 0,-1 0 0,1 0 0,-1 0 0,0 0 0,1 0 0,-1 1 0,0-1 0,1 0 0,-1 0 0,0 0 0,1 1 0,-1-1 0,0 0 0,0 0 0,1 1 0,-1-1 0,0 0 0,1 1 0,3 20 0,-6 36 0,1-39 0,1-18 0,0 1 0,0-1 0,0 0 0,0 0 0,0 0 0,0 0 0,0 1 0,0-1 0,0 0 0,0 0 0,0 0 0,0 1 0,0-1 0,0 0 0,0 0 0,0 0 0,0 0 0,1 0 0,-1 1 0,0-1 0,0 0 0,0 0 0,0 0 0,0 0 0,0 0 0,0 1 0,1-1 0,-1 0 0,0 0 0,0 0 0,0 0 0,0 0 0,0 0 0,1 0 0,-1 0 0,0 0 0,0 0 0,0 0 0,0 0 0,1 1 0,-1-1 0,0 0 0,0 0 0,0 0 0,0 0 0,1-1 0,-1 1 0,0 0 0,0 0 0,0 0 0,0 0 0,1 0 0,-1 0 0,0 0 0,0 0 0,0 0 0,0 0 0,1 0 0,-1 0 0,0-1 0,0 1 0,0 0 0,0 0 0,0 0 0,0 0 0,0 0 0,1-1 0,-1 1 0,0 0 0,8-9 0,3-7 0,-1-1 0,-1 0 0,-1-1 0,7-21 0,11-23 0,-25 61 0,-1 0 0,1 1 0,-1-1 0,0 0 0,1 0 0,0 1 0,-1-1 0,1 0 0,-1 1 0,1-1 0,0 1 0,-1-1 0,1 0 0,0 1 0,0 0 0,-1-1 0,1 1 0,0-1 0,0 1 0,0 0 0,0 0 0,0-1 0,-1 1 0,1 0 0,0 0 0,0 0 0,0 0 0,0 0 0,0 0 0,0 0 0,0 0 0,-1 1 0,1-1 0,0 0 0,0 0 0,0 1 0,0-1 0,1 1 0,36 27 0,-13-10 0,-11-12 0,0-1 0,0 0 0,0-1 0,1 0 0,-1-1 0,1-1 0,0-1 0,0 0 0,0 0 0,0-2 0,0 0 0,0 0 0,-1-2 0,1 0 0,0 0 0,-1-1 0,0-1 0,0-1 0,24-12 0,-37 16 0,1 0 0,0 1 0,0-1 0,0 1 0,0-1 0,1 1 0,-1 0 0,0 0 0,0 0 0,1 0 0,-1 0 0,1 0 0,-1 1 0,1-1 0,-1 1 0,1 0 0,-1-1 0,1 1 0,-1 0 0,1 1 0,-1-1 0,1 0 0,-1 1 0,1-1 0,-1 1 0,1 0 0,-1 0 0,0 0 0,0 0 0,1 0 0,-1 1 0,0-1 0,0 1 0,2 1 0,3 1 0,1-1 0,-1-1 0,0 1 0,1-1 0,0 0 0,-1-1 0,1 0 0,0 0 0,0-1 0,-1 0 0,1 0 0,0 0 0,0-1 0,0-1 0,-1 1 0,11-5 0,11-3 0,0-2 0,46-26 0,-75 37 0,61-34 0,-61 34 0,0 0 0,0 0 0,1 0 0,-1 0 0,0 0 0,0 0 0,1 0 0,-1 0 0,0 0 0,0 0 0,0 0 0,1 1 0,-1-1 0,0 0 0,0 0 0,0 0 0,1 0 0,-1 0 0,0 0 0,0 0 0,0 1 0,0-1 0,1 0 0,-1 0 0,0 0 0,0 0 0,0 1 0,0-1 0,0 0 0,0 0 0,0 0 0,1 1 0,-1-1 0,0 0 0,0 0 0,0 0 0,0 1 0,0-1 0,0 0 0,0 0 0,0 1 0,0-1 0,0 0 0,0 0 0,0 0 0,0 1 0,0-1 0,-1 0 0,1 0 0,0 0 0,0 1 0,0-1 0,0 0 0,0 0 0,0 0 0,0 1 0,-1-1 0,-2 13 0,-3 1 0,0 1 0,1-1 0,1 1 0,0 1 0,1-1 0,1 1 0,0-1 0,1 1 0,1-1 0,0 1 0,1 0 0,1-1 0,0 1 0,1-1 0,1 0 0,7 20 0,-5-22-9,-1-1 0,-1 1 0,0 0 0,-1 0 1,-1 0-1,0 0 0,0 1 0,-1 17 0,-1-31 10,0 1 0,0 0 0,0 0 0,0 0 1,0 0-1,0 0 0,0 0 0,0 0 0,0 0 0,0 0 0,-1 0 0,1-1 1,0 1-1,-1 0 0,1 0 0,0 0 0,-1 0 0,1-1 0,-1 1 1,1 0-1,-1 0 0,0-1 0,1 1 0,-1 0 0,0-1 0,1 1 0,-1-1 1,0 1-1,0-1 0,0 1 0,1-1 0,-1 0 0,0 1 0,0-1 1,0 0-1,0 0 0,0 1 0,0-1 0,0 0 0,0 0 0,1 0 0,-1 0 1,0 0-1,0 0 0,-2-1 0,2 0 0,-1 1 0,0-1 0,1 0 1,-1 0-1,0 0 0,1 0 0,-1 0 0,1 0 0,0 0 1,-1 0-1,1-1 0,0 1 0,0 0 0,0-1 0,-1 1 1,2-1-1,-1 0 0,0 1 0,0-1 0,0 0 0,1 1 1,-1-1-1,0-3 0,-1-12-1,1-1 0,1-1 0,0 1 0,1 0 0,1 0 0,1 1 0,0-1 0,1 0 0,2 1 0,-1 0 0,2 0 0,9-17 0,5-4 0,1 1 0,3 1 0,53-61 0,-71 81 0,-17 12 0,-22 11 0,29-4 0,-1-1 0,0 1 0,1 0 0,0 0 0,-1 0 0,1 1 0,1-1 0,-1 1 0,0-1 0,1 1 0,0 0 0,0 0 0,0 0 0,-1 5 0,2-8 0,1 1 0,-1-1 0,1 1 0,0-1 0,0 1 0,-1-1 0,1 1 0,0 0 0,0-1 0,1 1 0,-1-1 0,0 1 0,1-1 0,-1 1 0,0-1 0,1 1 0,0-1 0,-1 0 0,1 1 0,0-1 0,0 0 0,0 1 0,0-1 0,0 0 0,0 0 0,0 0 0,0 0 0,0 0 0,0 0 0,1 0 0,-1 0 0,0 0 0,1-1 0,-1 1 0,1 0 0,-1-1 0,0 1 0,1-1 0,0 0 0,-1 0 0,1 1 0,-1-1 0,3 0 0,19 2 0,-1-2 0,1 0 0,-1-1 0,1-1 0,-1-1 0,0-1 0,25-8 0,66-10 0,-112 22 0,-1 0 0,1 1 0,0-1 0,-1 0 0,1 0 0,0 1 0,-1-1 0,1 0 0,0 1 0,-1-1 0,1 0 0,-1 1 0,1-1 0,-1 1 0,1-1 0,-1 1 0,1-1 0,-1 1 0,0 0 0,1-1 0,-1 1 0,1 0 0,-1-1 0,0 1 0,0 0 0,0-1 0,1 1 0,-1 0 0,0-1 0,0 1 0,0 0 0,0-1 0,0 1 0,0 0 0,0 0 0,0-1 0,0 1 0,-1 0 0,1-1 0,0 1 0,-1 1 0,1-1 0,0 0 0,-1 1 0,1-1 0,0 0 0,0 1 0,0-1 0,0 0 0,0 1 0,0-1 0,1 0 0,-1 0 0,0 1 0,1-1 0,-1 0 0,1 0 0,-1 1 0,1-1 0,0 0 0,-1 0 0,1 0 0,0 0 0,0 0 0,0 0 0,-1 0 0,1 0 0,0 0 0,1-1 0,1 2 0,2 0-67,0-1 1,0 0-1,0 0 0,1 0 0,-1-1 1,0 1-1,1-1 0,-1-1 0,1 1 1,-1-1-1,0 0 0,0 0 1,0-1-1,1 1 0,-1-1 0,0 0 1,-1 0-1,1-1 0,0 0 0,-1 0 1,8-5-1,0-8-7273</inkml:trace>
</inkml:ink>
</file>

<file path=ppt/ink/ink2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6.181"/>
    </inkml:context>
    <inkml:brush xml:id="br0">
      <inkml:brushProperty name="width" value="0.025" units="cm"/>
      <inkml:brushProperty name="height" value="0.025" units="cm"/>
    </inkml:brush>
  </inkml:definitions>
  <inkml:trace contextRef="#ctx0" brushRef="#br0">176 107 15695,'3'-3'712,"0"0"113,0 0-1,0 0 1,0 0 0,0 0 0,-1 0 0,1-1 0,-1 0-1,0 1 1,0-1 0,0 0 0,0 0 0,-1 0 0,1 0-1,0-7 1,-3 11-743,1-1 0,-1 0 0,0 0 0,0 1-1,0-1 1,0 0 0,0 1 0,0-1 0,0 1 0,0 0 0,0-1-1,0 1 1,0 0 0,0-1 0,0 1 0,0 0 0,0 0-1,0 0 1,0 0 0,-1 0 0,1 0 0,-1 1 0,-35-1-134,33 0 154,-5 1-99,0 0 1,0 1 0,0 0 0,0 0-1,1 1 1,-1 0 0,1 0 0,-13 8-1,17-9-11,0 0 0,0 1 0,0-1-1,1 1 1,-1 0 0,1 0 0,-1 0-1,1 1 1,0-1 0,0 1 0,1 0 0,-1-1-1,1 1 1,0 0 0,0 1 0,0-1-1,0 0 1,-1 8 0,3-10-41,0-1 0,1 0 0,-1 0 0,0 0 0,1 1 0,-1-1 0,1 0 0,-1 0 0,1 0 0,-1 0 0,1 0 0,0 0 0,0 0 0,-1 0-1,1 0 1,0 0 0,0-1 0,0 1 0,0 0 0,0 0 0,0-1 0,0 1 0,0-1 0,1 1 0,-1-1 0,0 1 0,2-1 0,48 15-198,-18-7 196,-24-3 32,0 0 1,0 0-1,-1 1 0,0 0 0,0 1 1,0-1-1,0 2 0,-1-1 1,-1 1-1,1 0 0,-1 0 0,-1 1 1,1 0-1,-1 0 0,-1 0 0,0 0 1,0 1-1,-1 0 0,0 0 1,2 12-1,-3-9 93,0 0 0,-1 1 1,0-1-1,-1 1 0,0-1 0,-1 0 1,-1 1-1,0-1 0,-1 0 0,0 0 1,-1 0-1,0 0 0,-1-1 0,-14 24 1,9-20 366,0-1 0,-2 0 0,-16 17 0,24-28-356,0-1 1,0 1-1,0 0 0,0-1 0,-1 0 1,1 0-1,-1-1 0,0 1 0,0-1 1,0 0-1,0 0 0,0 0 0,-1-1 1,1 0-1,-8 1 0,12-2-85,0 0 0,0 0 0,0-1 0,0 1 0,0 0 0,0 0 0,0-1 0,0 1 0,0-1 0,0 1 0,0-1 0,0 1 0,1-1 0,-1 1 0,0-1 0,0 0 0,1 1 0,-1-1 0,0 0 0,1 0 0,-1 0 0,1 1 0,-1-1 0,1 0 0,-1 0 0,1 0 0,0 0 0,-1 0 0,1 0 0,0 0 0,0 0 0,0-1 0,-2-38 0,2 29 0,1-8 0,2 1 0,0 0 0,0 0 0,2 0 0,0 0 0,1 1 0,1-1 0,1 1 0,0 1 0,1 0 0,1 0 0,0 1 0,1 0 0,1 1 0,14-15 0,11-7 0,1 1 0,1 2 0,2 2 0,54-32 0,-64 45 0,-19 12 0,1-1 0,-1-1 0,0 0 0,-1-1 0,0 0 0,0 0 0,12-16 0,-22 25 0,0-1 0,0 0 0,0 0 0,0 0 0,-1 0 0,1 0 0,0 0 0,-1 0 0,1 0 0,-1-1 0,1 1 0,-1 0 0,1 0 0,-1 0 0,0-1 0,0 1 0,0 0 0,0 0 0,0-1 0,0 1 0,0 0 0,0 0 0,0-1 0,0 1 0,-1 0 0,1 0 0,0 0 0,-1 0 0,1-1 0,-2 0 0,1 0 0,-1 1 0,0 0 0,0 0 0,0 0 0,-1 0 0,1 0 0,0 0 0,0 0 0,0 1 0,-1-1 0,1 1 0,0 0 0,-1-1 0,-3 1 0,-4 0 0,0 1 0,0-1 0,0 1 0,1 1 0,-1 0 0,-18 6 0,21-3 0,-1-1 0,1 1 0,0 0 0,0 0 0,1 1 0,-1 0 0,1 0 0,0 0 0,1 1 0,0 0 0,0 0 0,0 0 0,1 1 0,0 0 0,1 0 0,-1 0 0,2 0 0,-1 0 0,1 1 0,0-1 0,1 1 0,0-1 0,0 1 0,1 11 0,1-18-12,-1 1 0,1 0 1,0-1-1,0 1 0,1-1 0,-1 1 1,0-1-1,1 0 0,-1 0 0,1 1 0,0-1 1,0 0-1,0 0 0,0-1 0,0 1 1,0 0-1,1-1 0,-1 1 0,0-1 0,1 0 1,-1 0-1,1 0 0,-1 0 0,1 0 1,0 0-1,4 0 0,8 2-309,0-1 0,1-1 0,23-1 0,-26 0-90,-1 0-864,-1-1-1,1 1 0,0-2 0,-1 0 0,1-1 0,11-3 0,22-13-6774</inkml:trace>
</inkml:ink>
</file>

<file path=ppt/ink/ink2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6.507"/>
    </inkml:context>
    <inkml:brush xml:id="br0">
      <inkml:brushProperty name="width" value="0.025" units="cm"/>
      <inkml:brushProperty name="height" value="0.025" units="cm"/>
    </inkml:brush>
  </inkml:definitions>
  <inkml:trace contextRef="#ctx0" brushRef="#br0">161 0 18514,'-8'1'2930,"0"0"-2348,0 0 0,-1 1 0,1 0 0,0 0 0,0 1 0,0 0 1,0 0-1,1 1 0,-1 0 0,-6 6 0,9-8-362,1 1-1,0 1 1,0-1 0,0 1 0,0-1 0,0 1 0,1 0 0,0 0 0,0 1 0,0-1 0,0 1 0,1-1-1,-1 1 1,1 0 0,0 0 0,1 0 0,-1 0 0,0 11 0,1-15-211,1 0 0,1 0 0,-1 0 0,0 0 0,0 0 0,0 0 0,0 0 0,1 0 0,-1 0 0,0 0 0,1 0 0,-1 0 0,1 0 0,-1 0 0,1 0 0,0 0 0,-1-1 1,1 1-1,0 0 0,0 0 0,-1-1 0,1 1 0,0 0 0,0-1 0,0 1 0,0-1 0,1 1 0,2 1 19,0-1 0,0 0 0,1 0 0,-1 0 1,0-1-1,0 1 0,7-1 0,2-1 34,0 0 0,1-1 0,24-7 0,-12 0-84,-1-3 0,26-14 0,19-9-126,-69 35 150,0-1-1,-1 1 1,1 0-1,0 0 0,-1-1 1,1 1-1,0 0 0,-1 0 1,1 0-1,0 0 0,0 0 1,-1 0-1,1 0 0,0 0 1,-1 0-1,1 0 0,0 0 1,0 0-1,-1 0 1,1 1-1,0-1 0,-1 0 1,1 0-1,0 1 0,-1-1 1,1 1-1,-1-1 0,1 0 1,-1 1-1,2 1 0,9 22 96,-11-21-90,1-1-1,0 1 1,0 0-1,0-1 1,0 1-1,0-1 1,1 0-1,-1 1 1,1-1-1,-1 0 1,1 0-1,0 0 1,2 3-1,5-2-6,0-1 0,1 1 0,-1-2 0,0 1 0,1-1 0,-1-1 0,1 0 0,-1 0 0,1-1 0,12-2 0,-16 3 0,83-17-2973,41-26-7590,-128 43 10449,52-20-10611</inkml:trace>
</inkml:ink>
</file>

<file path=ppt/ink/ink2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7.408"/>
    </inkml:context>
    <inkml:brush xml:id="br0">
      <inkml:brushProperty name="width" value="0.025" units="cm"/>
      <inkml:brushProperty name="height" value="0.025" units="cm"/>
    </inkml:brush>
  </inkml:definitions>
  <inkml:trace contextRef="#ctx0" brushRef="#br0">141 359 15855,'0'0'2797,"-10"0"-165,0 1-2160,0 0 0,1 0 0,-1 1 0,1 0-1,0 0 1,-1 1 0,-8 5 0,16-8-380,-1 2-1,0-1 1,1 0-1,-1 0 1,1 1-1,-1-1 1,1 1-1,0 0 1,0 0-1,0 0 1,0 0-1,0 0 1,0 0 0,0 1-1,1-1 1,-1 1-1,1-1 1,-1 1-1,1-1 1,0 1-1,0 0 1,0 0-1,1-1 1,-1 1 0,1 0-1,0 0 1,-1 0-1,1 0 1,0 0-1,1 0 1,-1-1-1,2 7 1,-2-7-81,1-1 0,0 1 1,0 0-1,1-1 0,-1 1 0,0-1 0,0 1 1,1-1-1,-1 0 0,1 0 0,-1 1 1,1-1-1,-1 0 0,1 0 0,0-1 0,0 1 1,-1 0-1,1 0 0,0-1 0,0 1 1,0-1-1,0 0 0,0 1 0,3-1 0,50 1 162,-53-1-167,12-2 27,0-1 1,-1 0-1,1-1 0,-1 0 0,1-1 1,-1-1-1,-1 0 0,1-1 0,-1 0 1,0 0-1,-1-2 0,0 1 0,14-15 1,-3 2 162,-1-2 1,0 0-1,-2-1 0,-1-1 1,16-29-1,-23 31-174,-8 14 29,-8 12 229,-9 15-175,-53 73 1131,60-80-1109,0 0 0,1 1 0,0 0 0,0 0 1,2 1-1,-5 17 0,8-29-158,1 0-1,0 0 1,-1 0 0,1 0-1,0 0 1,0 1-1,-1-1 1,1 0 0,0 0-1,0 0 1,1 0 0,-1 1-1,0-1 1,0 0 0,0 0-1,1 0 1,-1 0-1,1 0 1,-1 0 0,1 0-1,-1 0 1,1 0 0,-1 0-1,1 0 1,0 0 0,0 0-1,-1 0 1,1 0-1,0 0 1,0-1 0,0 1-1,0 0 1,0-1 0,0 1-1,0-1 1,0 1 0,0-1-1,0 0 1,1 1 0,-1-1-1,0 0 1,0 0-1,0 1 1,0-1 0,1 0-1,-1 0 1,0-1 0,0 1-1,0 0 1,0 0 0,0 0-1,1-1 1,-1 1-1,0-1 1,2 0 0,0 0-62,0 0 1,1 0-1,-1 0 1,0-1-1,0 1 1,1-1 0,-1 0-1,0 0 1,-1 0-1,1 0 1,0 0-1,-1-1 1,1 1 0,-1-1-1,0 0 1,0 0-1,0 0 1,3-6-1,-4 9 113,-1-1-1,0 1 1,0-1 0,0 1-1,1-1 1,-1 1-1,0-1 1,1 1-1,-1 0 1,0-1 0,1 1-1,-1 0 1,1-1-1,-1 1 1,1 0-1,-1-1 1,1 1 0,-1 0-1,1 0 1,-1 0-1,1-1 1,-1 1-1,1 0 1,-1 0 0,1 0-1,-1 0 1,1 0-1,-1 0 1,1 0-1,-1 0 1,1 0 0,-1 0-1,1 0 1,-1 0-1,1 1 1,-1-1-1,1 0 1,-1 0-1,1 0 1,-1 1 0,1-1-1,-1 0 1,1 1-1,0 0 1,34 21 86,-3-1 34,-23-17-126,0-1 0,1 0 1,-1-1-1,1 0 1,-1 0-1,1-1 0,0 0 1,-1-1-1,1 0 0,0-1 1,11-1-1,-14 1-45,-1-1-1,1 0 1,-1 0-1,0 0 1,0-1-1,1 0 1,-2 0-1,1 0 1,0-1-1,-1 0 1,0 0-1,1 0 1,-2-1-1,1 1 1,0-1-1,6-11 1,2-1 106,1 0 0,1 1 0,0 0 0,26-20 0,-22 20-61,-1-1 0,25-30 1,-37 40 15,-1-1-1,0 1 1,0-2 0,-1 1 0,0 0 0,-1-1 0,0 1 0,0-1 0,0 0 0,1-16 0,-4 24-25,1-9 90,0 1 0,0-1 0,-1 0 0,-2-11 0,2 20-94,0 0 0,0 0-1,0 0 1,0-1 0,0 1 0,-1 0 0,1 0 0,0 0-1,-1 0 1,1 0 0,-1-1 0,1 1 0,-1 0 0,0 0-1,1 0 1,-1 0 0,0 1 0,0-1 0,1 0-1,-1 0 1,0 0 0,0 1 0,0-1 0,0 0 0,0 1-1,0-1 1,0 1 0,0-1 0,-1 1 0,1-1 0,0 1-1,0 0 1,0 0 0,0-1 0,-1 1 0,1 0-1,0 0 1,0 0 0,0 1 0,0-1 0,-1 0 0,1 0-1,0 0 1,0 1 0,-2 0 0,0 1 2,0 0 0,0 0 0,0 0 0,0 1 0,0-1-1,0 1 1,0 0 0,1 0 0,0 0 0,-1 0 0,1 0 0,0 0 0,0 1 0,1-1 0,-1 1 0,1-1-1,-1 5 1,-19 70 210,19-70-168,-5 26 174,2-1 1,-1 48 0,5-69-173,1 0 0,1 0-1,0 1 1,1-2 0,0 1 0,0 0 0,1 0 0,1-1-1,0 1 1,7 11 0,-9-19-47,0-1 0,1 1 0,-1-1 0,1 0 0,0 0 0,0 0 0,0-1 0,1 1 0,-1-1 0,0 1 0,1-1 0,0 0 0,6 2 0,-9-3 0,1-1 0,-1 0 0,0 1 0,1-1 0,-1 0 0,1 0 0,-1 0 0,0 0 0,1 0 0,-1-1 0,1 1 0,-1 0 0,0 0 0,1-1 0,-1 1 0,0-1 0,1 0 0,-1 1 0,0-1 0,0 0 0,0 1 0,0-1 0,1 0 0,-1 0 0,0 0 0,0 0 0,-1 0 0,1 0 0,0-1 0,0 1 0,0 0 0,-1 0 0,1-1 0,-1 1 0,1 0 0,-1-1 0,1 1 0,-1 0 0,0-1 0,0 1 0,0-1 0,0 0 0,2-7-45,-1 0 0,0 0 1,-1 0-1,0 1 0,0-1 0,-1 0 1,0 0-1,-1 1 0,0-1 0,0 0 0,-4-9 1,-5-7-287,-1 0 0,-19-29-1,17 32 159,1 0 0,-15-39 0,28 60 198,0 1 1,-1-1-1,1 1 0,0-1 1,0 0-1,-1 1 0,1-1 1,0 0-1,0 1 0,0-1 1,0 0-1,0 1 0,0-1 1,0 0-1,0 1 0,0-1 1,0 0-1,0 1 0,1-1 1,-1 0-1,0 1 0,0-1 1,1 1-1,-1-1 0,0 0 1,1 1-1,-1-1 0,0 1 1,1-1-1,0 0 0,22-1 535,32 19 50,-50-15-563,24 10-247,28 10 421,-21-16-5137,-45-14-8558</inkml:trace>
</inkml:ink>
</file>

<file path=ppt/ink/ink2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7.735"/>
    </inkml:context>
    <inkml:brush xml:id="br0">
      <inkml:brushProperty name="width" value="0.025" units="cm"/>
      <inkml:brushProperty name="height" value="0.025" units="cm"/>
    </inkml:brush>
  </inkml:definitions>
  <inkml:trace contextRef="#ctx0" brushRef="#br0">0 1 19090,'0'0'10762,"110"0"-8840,-33 0-1057,9 0-737,-1 0-1409,-2 0-5029,-5 0-6983</inkml:trace>
</inkml:ink>
</file>

<file path=ppt/ink/ink2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8.687"/>
    </inkml:context>
    <inkml:brush xml:id="br0">
      <inkml:brushProperty name="width" value="0.025" units="cm"/>
      <inkml:brushProperty name="height" value="0.025" units="cm"/>
    </inkml:brush>
  </inkml:definitions>
  <inkml:trace contextRef="#ctx0" brushRef="#br0">107 116 13773,'0'0'3192,"0"-8"-15,0-27-44,0 35-3056,0-1-1,0 1 0,0 0 1,0-1-1,0 1 0,0-1 1,0 1-1,0 0 0,0-1 1,0 1-1,0-1 0,0 1 1,0 0-1,0-1 0,0 1 1,0-1-1,-1 1 0,1 0 0,0-1 1,0 1-1,0 0 0,-1-1 1,1 1-1,0 0 0,-1-1 1,1 1-1,0 0 0,0-1 1,-1 1-1,1 0 0,0 0 1,-1 0-1,1-1 0,-1 1 1,1 0-1,0 0 0,-1 0 1,1 0-1,-1 0 0,1-1 1,0 1-1,-1 0 0,1 0 1,-1 0-1,1 0 0,0 0 0,-1 1 1,1-1-1,-1 0 0,1 0 1,-1 0-1,1 0 0,0 0 1,-1 0-1,1 1 0,0-1 1,-1 0-1,1 0 0,0 1 1,-1-1-1,1 0 0,0 0 1,-1 1-1,-16 17 1264,7-2-1132,1 0 0,0 0 1,1 1-1,1 1 0,0-1 0,2 1 0,0 1 0,1-1 1,0 0-1,2 1 0,-1 28 0,3-44-195,1-1 0,-1 0-1,0 0 1,1-1-1,-1 1 1,1 0 0,0 0-1,0 0 1,0 0 0,0 0-1,0-1 1,0 1 0,0 0-1,0-1 1,1 1 0,-1-1-1,1 1 1,-1-1 0,1 0-1,-1 0 1,1 1-1,0-1 1,0 0 0,-1-1-1,1 1 1,0 0 0,0 0-1,0-1 1,0 1 0,0-1-1,0 0 1,0 1 0,0-1-1,0 0 1,0 0-1,0-1 1,3 1 0,4-1 23,0 0 0,1 0 0,-1 0 0,0-2 0,0 1 0,0-1 0,10-4 0,-1-3-36,0-1 0,0 0 0,-1-1 0,-1-1 0,0-1 0,-1 0 0,0-1 0,-1 0 0,-1-1 0,0-1 0,-1 0 0,-1-1 0,-1 0 0,12-28 0,-20 40 0,-4 8 0,-10 19 0,-14 35 0,21-44 0,1 0 0,0 0 0,1 0 0,-2 25 0,4-35 0,1 0 0,0 0 0,0 0 0,-1 0 0,1 0 0,1 1 0,-1-1 0,0 0 0,0 0 0,1 0 0,-1 0 0,1 0 0,0 0 0,0 0 0,-1 0 0,1 0 0,1 0 0,-1 0 0,0 0 0,0-1 0,1 1 0,-1-1 0,1 1 0,-1-1 0,1 1 0,0-1 0,-1 0 0,1 1 0,0-1 0,0 0 0,0 0 0,0-1 0,0 1 0,0 0 0,0-1 0,3 1 0,2 0 0,0 0 0,0-1 0,0 0 0,1-1 0,-1 0 0,0 0 0,0 0 0,0-1 0,0 0 0,0 0 0,-1-1 0,1 0 0,-1 0 0,1 0 0,-1-1 0,0 0 0,0 0 0,-1-1 0,1 0 0,-1 0 0,0 0 0,7-10 0,-1-1 0,0-1 0,-1 1 0,-1-2 0,-1 1 0,-1-1 0,0-1 0,5-22 0,-13 47 0,0-1 0,0 1 0,1 0 0,-1 0 0,2-1 0,-1 1 0,0 0 0,1 0 0,0-1 0,1 1 0,2 6 0,-3-9 0,0 0 0,0 0 0,0 0 0,1-1 0,-1 1 0,1 0 0,0-1 0,-1 1 0,1-1 0,1 0 0,-1 1 0,0-1 0,0 0 0,1 0 0,-1-1 0,1 1 0,0 0 0,-1-1 0,1 0 0,0 0 0,0 1 0,0-2 0,5 2 0,-1-1 0,0 0 0,-1-1 0,1 0 0,0 0 0,-1-1 0,1 0 0,-1 0 0,1-1 0,-1 1 0,0-1 0,1-1 0,-1 1 0,0-1 0,0 0 0,-1-1 0,1 1 0,-1-1 0,1 0 0,-1 0 0,0-1 0,-1 0 0,1 1 0,-1-2 0,0 1 0,0 0 0,-1-1 0,0 0 0,0 0 0,0 0 0,0 0 0,-1 0 0,0 0 0,0-1 0,-1 1 0,0-1 0,0 1 0,0-13 0,-1 18 0,0 0 0,0 0 0,0 0 0,-1 0 0,1 0 0,0 0 0,0 0 0,-1 0 0,1 0 0,0 0 0,-1 1 0,1-1 0,-1 0 0,1 0 0,-1 0 0,1 0 0,-1 1 0,0-1 0,0 0 0,1 1 0,-1-1 0,0 0 0,0 1 0,0-1 0,1 1 0,-1-1 0,0 1 0,0-1 0,0 1 0,0 0 0,0 0 0,0-1 0,0 1 0,0 0 0,0 0 0,0 0 0,0 0 0,0 0 0,0 0 0,0 0 0,0 1 0,0-1 0,0 0 0,0 0 0,0 1 0,0-1 0,-1 1 0,-2 1 0,0-1 0,0 1 0,0 0 0,0 0 0,1 0 0,-1 0 0,0 1 0,1-1 0,0 1 0,-4 3 0,0 4 0,0-1 0,1 2 0,-10 20 0,14-28 0,0 1 0,1 0 0,0-1 0,-1 1 0,1 0 0,1 0 0,-1 0 0,1 0 0,-1 0 0,1 0 0,0 0 0,1 0 0,-1 0 0,1 0 0,1 5 0,-1-7 0,0 0 0,1 0 0,-1-1 0,0 1 0,1-1 0,-1 1 0,1-1 0,0 1 0,-1-1 0,1 0 0,0 0 0,0 0 0,0 0 0,0 0 0,0 0 0,0-1 0,0 1 0,0-1 0,0 1 0,0-1 0,4 0 0,53 2 0,-41-3 0,-16 1 0,150-5 0,-133 3 0,0 0 0,-1-2 0,0 0 0,0-1 0,0 0 0,19-10 0,-37 15 0,1 0 0,0 0 0,-1-1 0,1 1 0,0 0 0,-1-1 0,1 1 0,-1 0 0,1-1 0,-1 1 0,1-1 0,-1 1 0,1-1 0,-1 1 0,0-1 0,1 1 0,-1-1 0,0 0 0,1 1 0,-1-1 0,0 0 0,0 1 0,1-1 0,-1 0 0,0 1 0,0-1 0,0 0 0,0 1 0,0-1 0,0 0 0,0 1 0,0-1 0,0 0 0,0 1 0,-1-1 0,1 0 0,0 1 0,0-1 0,-1 0 0,1 1 0,0-1 0,-1 1 0,1-1 0,0 1 0,-1-1 0,1 1 0,-1-1 0,1 1 0,-1-1 0,1 1 0,-1-1 0,1 1 0,-1 0 0,0-1 0,0 1 0,-43-27 0,34 22 0,6 2 0,-28-22 0,32 25 0,0-1 0,0 1 0,-1 0 0,1-1 0,0 1 0,0-1 0,0 1 0,-1 0 0,1-1 0,0 1 0,0-1 0,0 1 0,0-1 0,0 1 0,0 0 0,0-1 0,0 1 0,0-1 0,0 1 0,0-1 0,0 1 0,0-1 0,0 1 0,1 0 0,-1-1 0,0 1 0,0-1 0,1 1 0,19-11 0,45-5-2110,52-15-8373,-66 14-1235</inkml:trace>
</inkml:ink>
</file>

<file path=ppt/ink/ink2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9.062"/>
    </inkml:context>
    <inkml:brush xml:id="br0">
      <inkml:brushProperty name="width" value="0.025" units="cm"/>
      <inkml:brushProperty name="height" value="0.025" units="cm"/>
    </inkml:brush>
  </inkml:definitions>
  <inkml:trace contextRef="#ctx0" brushRef="#br0">190 223 22325,'-12'3'3449,"-7"3"-2591,1 1-1,0 1 1,1 0 0,-23 15 0,35-21-750,0 1 0,1 0 1,0 0-1,0 1 0,0-1 0,0 1 0,0-1 0,1 1 0,-1 1 1,1-1-1,0 0 0,0 1 0,1-1 0,0 1 0,-1 0 1,1 0-1,1 0 0,-1 0 0,1 0 0,0 0 0,0 1 1,1-1-1,-1 0 0,1 7 0,1-10-108,0 0 0,0 0 0,0 0 0,0 0 0,0 0 0,1 0 0,-1 0 0,0-1 0,1 1 0,0 0 0,-1-1 0,1 1 0,0-1 0,0 0 0,0 1 0,0-1 0,0 0 0,0 0 0,0 0 0,0-1 0,0 1 0,0 0 0,1-1 0,-1 1 0,0-1 0,0 0 0,1 0 0,-1 0 0,4 0 0,5 0 0,0 0 0,0-1 0,0 0 0,20-4 0,-16 0 0,-1-1 0,0-1 0,-1 0 0,0 0 0,0-1 0,0-1 0,-1 0 0,0-1 0,-1 0 0,0-1 0,16-21 0,-2 0 0,-1-2 0,-2-1 0,20-40 0,-28 47 0,-1 0 0,13-39 0,-60 146 0,-13 33 0,41-95 0,-22 83 0,26-91 0,1 0 0,-1 1 0,1-1 0,1 0 0,0 1 0,0-1 0,1 0 0,3 16 0,-3-23-124,0-1 0,0 1 1,0 0-1,0 0 0,0-1 0,0 1 1,1-1-1,-1 1 0,1-1 0,-1 1 1,1-1-1,-1 0 0,1 0 0,0 0 1,0 0-1,-1 0 0,1 0 0,0 0 1,0 0-1,0-1 0,0 1 0,0-1 1,0 1-1,0-1 0,0 0 0,0 0 1,0 0-1,0 0 0,0 0 0,0-1 1,0 1-1,3-1 0,27-8-7611</inkml:trace>
</inkml:ink>
</file>

<file path=ppt/ink/ink2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9.558"/>
    </inkml:context>
    <inkml:brush xml:id="br0">
      <inkml:brushProperty name="width" value="0.025" units="cm"/>
      <inkml:brushProperty name="height" value="0.025" units="cm"/>
    </inkml:brush>
  </inkml:definitions>
  <inkml:trace contextRef="#ctx0" brushRef="#br0">43 0 22069,'0'0'7554,"-6"9"-5430,4-7-1921,-24 34 496,25-34-694,0-1 0,0 1 0,0 0 0,0 0 0,1-1 0,-1 1 0,0 0 0,1 0 0,-1 0-1,1 0 1,-1 0 0,1 0 0,0 0 0,0 0 0,0 0 0,0 0 0,0 0 0,1 0 0,-1 0-1,1 0 1,-1 0 0,1 0 0,1 3 0,-2-4-5,1 0 0,-1-1 0,1 1 0,-1 0 0,1-1 0,-1 1 0,1 0 0,-1-1 0,1 1 0,0-1 0,-1 1 0,1-1 0,0 1 0,-1-1 0,1 1 0,0-1 0,0 0 0,-1 1 0,1-1 0,0 0 0,0 1 0,0-1 0,-1 0 0,1 0 0,0 0 0,0 0 0,0 0 0,0 0 0,-1 0 0,1 0 0,0 0 0,0-1 0,0 1 0,-1 0 0,1 0 0,0-1 0,0 1 0,0-1 0,1 0 0,-1 0 0,0-1 0,1 0 0,-1 0 0,0 1 0,0-1 0,0 0 0,0 0 0,-1 0 0,1 0 0,0 0 0,-1 0 0,1 0 0,-1 0 0,0-1 0,0 1 0,0-2 0,0 7 0,0 0 0,0 0 0,1 0 0,-1 0 0,1 0 0,-1 0 0,1 0 0,0 0 0,0 0 0,1 0 0,-1 0 0,1 0 0,-1 0 0,1-1 0,0 1 0,0-1 0,0 1 0,0-1 0,0 0 0,1 0 0,-1 0 0,1 0 0,-1 0 0,1 0 0,0-1 0,-1 0 0,1 1 0,0-1 0,0 0 0,0 0 0,0 0 0,0-1 0,1 1 0,-1-1 0,0 0 0,3 0 0,3 1 0,0-1 0,0-1 0,-1 0 0,1 0 0,0 0 0,-1-1 0,1-1 0,-1 1 0,1-1 0,-1-1 0,0 1 0,9-7 0,108-89 0,-135 124 0,4-17 0,1 0 0,0 0 0,0 0 0,1 1 0,0 0 0,1 0 0,0 0 0,0 0 0,1 0 0,-2 13 0,4-21 0,0-1 0,0 1 0,0-1 0,0 1 0,1-1 0,-1 1 0,0-1 0,0 1 0,1-1 0,-1 1 0,0-1 0,0 1 0,1-1 0,-1 0 0,1 1 0,-1-1 0,0 1 0,1-1 0,-1 0 0,1 0 0,-1 1 0,0-1 0,1 0 0,-1 0 0,1 1 0,-1-1 0,1 0 0,-1 0 0,1 0 0,-1 0 0,2 0 0,25 1 0,23-12 0,1-7 0,-36 11 0,1 1 0,-1 1 0,1 0 0,0 1 0,1 1 0,18-1 0,-34 4 0,0 0 0,-1 1 0,1-1 0,-1 1 0,1-1 0,-1 1 0,1 0 0,-1-1 0,1 1 0,-1-1 0,1 1 0,-1 0 0,0-1 0,0 1 0,1 0 0,-1-1 0,0 1 0,0 0 0,1 0 0,-1-1 0,0 1 0,0 0 0,0 0 0,0-1 0,0 1 0,0 0 0,-1 0 0,1-1 0,0 1 0,0 0 0,-1 0 0,-3 27 0,2-20 8,-8 50-224,12-57-2117,5-2-5376</inkml:trace>
</inkml:ink>
</file>

<file path=ppt/ink/ink2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9.980"/>
    </inkml:context>
    <inkml:brush xml:id="br0">
      <inkml:brushProperty name="width" value="0.025" units="cm"/>
      <inkml:brushProperty name="height" value="0.025" units="cm"/>
    </inkml:brush>
  </inkml:definitions>
  <inkml:trace contextRef="#ctx0" brushRef="#br0">54 1 21492,'0'0'10891,"11"62"-10507,-24-2-384,-4 11 0,0 3 0,5 2 0,6-3 0,6-3 0,3-9 0,15-7 0,0-9 0,0-12-3812,-3-12-5540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6.134"/>
    </inkml:context>
    <inkml:brush xml:id="br0">
      <inkml:brushProperty name="width" value="0.025" units="cm"/>
      <inkml:brushProperty name="height" value="0.025" units="cm"/>
    </inkml:brush>
  </inkml:definitions>
  <inkml:trace contextRef="#ctx0" brushRef="#br0">1 0 1730,'0'0'-673</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2.928"/>
    </inkml:context>
    <inkml:brush xml:id="br0">
      <inkml:brushProperty name="width" value="0.025" units="cm"/>
      <inkml:brushProperty name="height" value="0.025" units="cm"/>
    </inkml:brush>
  </inkml:definitions>
  <inkml:trace contextRef="#ctx0" brushRef="#br0">116 197 18129,'0'0'3604,"10"-4"250,1 0-3214,0 0 1,-1-2-1,0 1 1,0-1-1,0-1 0,15-13 1,-22 17-529,1 0 1,-1 0-1,0 0 0,0 0 1,0-1-1,0 0 0,0 1 1,-1-1-1,0 0 1,0 0-1,0-1 0,0 1 1,-1 0-1,1 0 1,-1-1-1,0 1 0,0-1 1,-1 1-1,1-1 0,-1 0 1,0 1-1,-1-1 1,0-7-1,0 10-112,-1 0 0,1-1 0,0 1 0,-1 0 0,1 0 0,-1 0 0,0 0 0,0 0 0,0 0 0,0 1 0,0-1 0,0 1 0,0-1 0,-1 1 0,1 0 0,0 0 0,-1 0 0,1 0 0,-1 0 0,1 0 0,-1 1 0,0-1 0,1 1 0,-5 0 0,0-1 0,0 1 0,0-1 0,0 1 0,0 1 0,0 0 0,-1 0 0,2 0 0,-10 3 0,8 0 0,1-1 0,0 1 0,0 1 0,1 0 0,-1 0 0,1 0 0,0 0 0,0 1 0,1 0 0,0 0 0,0 1 0,-8 12 0,8-9 0,0 0 0,0 0 0,1 0 0,0 0 0,0 1 0,2-1 0,-1 1 0,1 0 0,0 11 0,1-20 4,1 0 1,0 0-1,0 0 1,0 0-1,1 0 1,-1 1-1,1-1 0,-1 0 1,1 0-1,-1 0 1,1 0-1,0 0 0,0-1 1,0 1-1,0 0 1,0 0-1,1 0 1,-1-1-1,0 1 0,1-1 1,-1 1-1,1-1 1,2 2-1,1-1 6,-1 0-1,0 0 1,0 0 0,1-1-1,-1 0 1,1 0 0,-1 0-1,1 0 1,-1-1 0,8 0-1,4-1-186,0 0 1,0-2-1,-1 1 0,1-2 0,22-8 0,20-14-5065,-1-6-4842</inkml:trace>
</inkml:ink>
</file>

<file path=ppt/ink/ink2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7:00.324"/>
    </inkml:context>
    <inkml:brush xml:id="br0">
      <inkml:brushProperty name="width" value="0.025" units="cm"/>
      <inkml:brushProperty name="height" value="0.025" units="cm"/>
    </inkml:brush>
  </inkml:definitions>
  <inkml:trace contextRef="#ctx0" brushRef="#br0">0 27 25752,'0'0'7015,"67"-26"-37188</inkml:trace>
</inkml:ink>
</file>

<file path=ppt/ink/ink2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7:00.672"/>
    </inkml:context>
    <inkml:brush xml:id="br0">
      <inkml:brushProperty name="width" value="0.025" units="cm"/>
      <inkml:brushProperty name="height" value="0.025" units="cm"/>
    </inkml:brush>
  </inkml:definitions>
  <inkml:trace contextRef="#ctx0" brushRef="#br0">117 623 18065,'-95'4'4276,"94"-3"-4206,1-1 1,-1 0-1,0 0 0,0 0 0,1 0 0,-1 0 1,0 0-1,1 0 0,-1 0 0,0 0 0,0 0 1,1 0-1,-1 0 0,0 0 0,1-1 0,-1 1 1,0 0-1,1 0 0,-1-1 0,0 1 0,1-1 1,-1 1-1,1 0 0,-1-1 0,0 1 0,1-1 1,0 1-1,-1-1 0,1 0 0,-1 1 0,1-1 1,-1 1-1,1-1 0,0 0 0,-1 0 1,2-1 23,-1 1 1,1-1-1,0 0 1,-1 1 0,1-1-1,0 1 1,0 0-1,0-1 1,0 1 0,0 0-1,0-1 1,1 1-1,-1 0 1,0 0 0,3-2-1,16-9 276,0 1 0,1 1 0,0 0 0,0 2 0,1 1 0,0 0 0,38-5 0,-41 7-217,140-26 508,221-17 1,168 22-876,-354 19 55,-147 6 60,1143-66-2081,-861 33 3613,514-120 0,-820 148-1306,38-9-91,-1-2 0,61-27 0,-119 44-254,0-1 1,0 0-1,0 1 1,0-1-1,0 0 0,-1 0 1,1 0-1,0-1 1,0 1-1,-1 0 0,1-1 1,-1 1-1,1-1 1,-1 1-1,0-1 0,1 1 1,-1-1-1,0 0 1,0 0-1,0 0 0,0 0 1,-1 0-1,1 0 1,0-3-1,0-17-6583</inkml:trace>
</inkml:ink>
</file>

<file path=ppt/ink/ink2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0:47.376"/>
    </inkml:context>
    <inkml:brush xml:id="br0">
      <inkml:brushProperty name="width" value="0.025" units="cm"/>
      <inkml:brushProperty name="height" value="0.025" units="cm"/>
    </inkml:brush>
  </inkml:definitions>
  <inkml:trace contextRef="#ctx0" brushRef="#br0">0 534 20371,'0'0'262,"11"0"-134,36 0 140,0-2 0,0-2 1,49-11-1,-67 8-179,73-19 104,0 5 0,200-16-1,105 53 1533,-97 1 62,-231-17-1279,151-19-1,124-43-151,365-42-199,362 109 57,-419 10 154,518-32 136,-569 5-368,1074-120-2,-1481 102-133,569-61 30,-641 84-18,1 6 1,-1 5-1,244 41 0,-4 51 112,-124-27 412,-227-64-495,0 0 0,1-1-1,-1-1 1,1-1 0,31-2 0,-51 0-291,-1-1 1,1 1-1,-1-1 1,1 0-1,-1 1 1,1-1-1,-1 0 1,0 0-1,1 0 1,-1 0-1,0 0 1,0 0-1,0 0 1,0-1-1,0 1 1,0 0-1,0-1 0,0 1 1,0 0-1,-1-1 1,1 1-1,-1-1 1,1 0-1,-1 1 1,1-1-1,-1 1 1,0-1-1,0 0 1,0-1-1,1-1-778,4-19-7861</inkml:trace>
</inkml:ink>
</file>

<file path=ppt/ink/ink2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1:24.594"/>
    </inkml:context>
    <inkml:brush xml:id="br0">
      <inkml:brushProperty name="width" value="0.025" units="cm"/>
      <inkml:brushProperty name="height" value="0.025" units="cm"/>
    </inkml:brush>
  </inkml:definitions>
  <inkml:trace contextRef="#ctx0" brushRef="#br0">5218 82 5926,'-399'-52'9195,"-1"25"-6628,237 25-2500,-1 6 0,-308 51 0,232-3-203,4 10 0,2 11 0,-328 150 1,236-65 86,-517 338 0,441-205 1015,302-209 78,-167 180 1,216-202-640,3 2 0,2 1 0,3 3 0,-44 91 1,63-104-296,2 0 1,2 2 0,3 1 0,2 0 0,3 0 0,-8 94 0,16-94-98,3 0 1,3 1-1,2-1 1,2 0-1,3-1 1,3 0 0,1 0-1,3-1 1,3-1-1,47 96 1,-12-53-49,3-3 1,5-2-1,4-3 0,4-3 0,153 145 1,-100-122-18,4-6 0,5-5 0,192 105 0,-155-113 88,4-8 0,3-8 0,3-7 0,231 52 0,-116-55 74,590 49 0,-531-95-43,1-16-1,0-16 1,690-118 0,28-147-79,-801 183 12,475-242 1,-606 262 52,-3-6-1,141-114 1,-212 143 96,-2-2 0,-3-3 0,-2-3 0,-3-2 0,80-121 0,-106 134 2,-2 0 1,-3-2 0,-2-1-1,-2-1 1,16-70-1,-20 50 137,-4-1-1,-3 0 0,0-113 1,-15 41 302,-7 0 0,-7 1 1,-63-245-1,-52-61 208,90 336-548,-107-202 0,111 249-134,-3 3 0,-3 1 0,-101-111 0,103 134 0,-1 1 0,-2 3-1,-1 1 1,-2 3-1,-97-51 1,74 52-93,-1 4 0,-2 3 0,0 3 0,-2 4 1,0 3-1,-1 3 0,-1 4 0,1 4 0,-128 5 1,71 10-515,0 7 1,2 5-1,0 7 0,-239 81 1,-398 211-6482,378-139 758</inkml:trace>
</inkml:ink>
</file>

<file path=ppt/ink/ink2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1:38.121"/>
    </inkml:context>
    <inkml:brush xml:id="br0">
      <inkml:brushProperty name="width" value="0.025" units="cm"/>
      <inkml:brushProperty name="height" value="0.025" units="cm"/>
    </inkml:brush>
  </inkml:definitions>
  <inkml:trace contextRef="#ctx0" brushRef="#br0">256 749 7399,'-16'6'406,"-201"81"2412,214-86-2674,-17 10 1814,37 7-1593,-14-16-445,24 20 82,0-1 0,2-1 0,1-2 0,0-1 0,1-1 0,1-1 0,0-2 0,1-2 0,0-1 0,1-1 0,0-2 0,43 4 0,350 18 203,-163-15 370,621 14 408,-607-37-757,325-53 1,-66-30 51,212-30 36,427-14 16,6 78 146,-806 58-265,1697-30 881,-1266-9-1013,480-17 429,381-15 331,-226 8-39,558-53-159,-401 19-262,-1381 85-363,-154 9-12,14 1-2,1-4 0,135-28 0,-202 30-84,0 1-1,-1-2 0,1 0 0,19-12 1,-29 16-29,0 0 0,0-1 0,0 1-1,0-1 1,-1 1 0,1-1 0,0 0 0,-1 0 0,1 0 0,-1 0 0,0 0 0,0 0 0,0 0 0,2-3 0,-3 3-65,0 1 1,0-1-1,0 1 0,0-1 1,-1 0-1,1 1 0,0-1 1,-1 1-1,1-1 1,-1 1-1,1-1 0,-1 1 1,0 0-1,1-1 0,-1 1 1,0 0-1,0-1 1,0 1-1,0 0 0,0 0 1,0 0-1,0 0 1,-1 0-1,-2-1 0,-50-26-7436</inkml:trace>
</inkml:ink>
</file>

<file path=ppt/ink/ink2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1:39.522"/>
    </inkml:context>
    <inkml:brush xml:id="br0">
      <inkml:brushProperty name="width" value="0.025" units="cm"/>
      <inkml:brushProperty name="height" value="0.025" units="cm"/>
    </inkml:brush>
  </inkml:definitions>
  <inkml:trace contextRef="#ctx0" brushRef="#br0">8824 927 4324,'-480'-49'7453,"-245"-30"-5999,5-40-912,662 107-526,-564-112 245,-8 48-90,-784 69-429,1067 13 234,223-4 33,-1257 57 51,1137-34 443,1 11 0,3 10 0,-379 125 0,538-142-374,2 3 0,1 4 0,2 3 0,1 4 0,-129 98 0,170-113-115,0 2 0,2 2 0,1 0 0,2 2 0,1 2 0,2 0 0,1 2 0,2 0 0,2 2 0,1 0 0,2 1 0,-24 87 0,36-101-23,1 0-1,1 0 1,1 1-1,1-1 1,2 1 0,1 0-1,1-1 1,1 1-1,1-1 1,2 0 0,1 0-1,1-1 1,1 0 0,1 0-1,1-1 1,2 0-1,0-1 1,1 0 0,2-1-1,1-1 1,0-1-1,1 0 1,2-1 0,28 23-1,1-5-20,2-2 0,1-2 0,2-3 0,1-2 0,1-2 0,76 24 0,-10-12 13,1-7 0,134 19 0,-45-23 16,251 2 1,219-41 54,1339-148 42,-1682 125-96,870-81 115,3 40 149,-1107 71-241,902-42 337,-6-61 69,-986 105-419,569-96 144,-9-35-52,-303 41-56,-232 75-29,-1-2 1,0-1 0,-1-3-1,52-40 1,-82 57-4,-1 0 0,0 0 0,-1-1 0,0 0 0,0-1 0,0 1 0,-1-1 0,0 0 0,0-1 0,-1 1 0,0-1 0,-1 1 0,0-1 0,0-1 0,2-11 0,-4 10 91,-1 0-1,0 0 1,0 0 0,-1-1 0,0 1-1,-1 0 1,0 0 0,-1 0 0,-1 1-1,1-1 1,-1 1 0,-9-15-1,-12-19 149,-2 2-1,-1 1 1,-3 2 0,-41-43-1,-154-133-20,107 116-104,-3 4 0,-5 7 1,-4 5-1,-3 5 0,-4 7 0,-208-77 0,135 75-279,-3 9 1,-2 10-1,-417-49 0,411 84-306,0 10 1,-1 9-1,1 10 1,1 10 0,0 10-1,2 9 1,-214 68-1,-308 162-4940,357-100 1788</inkml:trace>
</inkml:ink>
</file>

<file path=ppt/ink/ink2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35.963"/>
    </inkml:context>
    <inkml:brush xml:id="br0">
      <inkml:brushProperty name="width" value="0.025" units="cm"/>
      <inkml:brushProperty name="height" value="0.025" units="cm"/>
    </inkml:brush>
  </inkml:definitions>
  <inkml:trace contextRef="#ctx0" brushRef="#br0">131 1 5349,'0'0'18172,"0"10"-17024,-27 215 1361,3-47-1917,10 490 69,14-232 34,-27-129 227,0-24 190,27-268-1441,-3 46 1135,4-35-5570,-5-50-910,-2-9-5339</inkml:trace>
</inkml:ink>
</file>

<file path=ppt/ink/ink2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38.039"/>
    </inkml:context>
    <inkml:brush xml:id="br0">
      <inkml:brushProperty name="width" value="0.025" units="cm"/>
      <inkml:brushProperty name="height" value="0.025" units="cm"/>
    </inkml:brush>
  </inkml:definitions>
  <inkml:trace contextRef="#ctx0" brushRef="#br0">744 28 3203,'-333'-22'1574,"1"16"7182,328 6-8664,-41 3 274,44-3-357,-1 0-1,1 0 0,0 0 0,0 0 0,-1 0 1,1 0-1,0 1 0,0-1 0,0 0 1,-1 1-1,1-1 0,0 1 0,0-1 0,0 1 1,0 0-1,0-1 0,0 1 0,0 0 0,0 0 1,0 0-1,0 0 0,1 0 0,-1 0 1,0 0-1,0 0 0,1 0 0,-2 1 0,4 0 40,0-1-1,-1 0 1,1 0-1,0 1 0,-1-1 1,1-1-1,0 1 1,0 0-1,0 0 0,0-1 1,0 1-1,0-1 1,0 0-1,0 1 0,0-1 1,0 0-1,0 0 1,0 0-1,2-1 0,3 2 201,417 9 2883,-198-11-2514,1159 52 2238,-778-25-2395,802-5 919,-581-16-452,1710 5 1609,-2432-13-2457,-14-1 153,144 14 1,-196 0-412,-34-8-1270,-23-10-1652,13 7 2383,1-1 1,-1 1 0,1-1-1,0 0 1,-1 0 0,1 0-1,0 0 1,-5-6 0,3-8-4529,5 3-1352</inkml:trace>
</inkml:ink>
</file>

<file path=ppt/ink/ink2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38.496"/>
    </inkml:context>
    <inkml:brush xml:id="br0">
      <inkml:brushProperty name="width" value="0.025" units="cm"/>
      <inkml:brushProperty name="height" value="0.025" units="cm"/>
    </inkml:brush>
  </inkml:definitions>
  <inkml:trace contextRef="#ctx0" brushRef="#br0">94 58 17489,'0'0'555,"-7"-8"-897,0-3 534,-8-8-344,-4-1 3363,51 26-2629,47 10 162,91 8 0,-108-18-478,-1 3 0,0 2 0,82 27 0,-141-37-244,0-1 0,0 1 1,0-1-1,0 1 0,0 0 1,0 0-1,-1 0 0,1 0 1,0 0-1,0 1 0,-1-1 1,1 0-1,-1 1 0,1-1 1,-1 1-1,0-1 0,0 1 1,1 0-1,-1 0 0,0 0 1,-1-1-1,1 1 0,0 0 1,1 4-1,-3-4 30,1 1 1,-1-1-1,1 0 1,-1 1-1,0-1 1,0 0-1,1 1 1,-2-1-1,1 0 1,0 0-1,0 0 1,-1 0-1,1 0 1,-1 0-1,0 0 1,1-1-1,-1 1 1,0-1-1,0 1 1,-4 2-1,-284 162 3776,103-65-3230,166-89-674,2-2-70,0 1-1,0 1 1,1 1 0,1 0-1,0 1 1,-27 30 0,33-25-2358,13-14-2663,11-3-2014</inkml:trace>
</inkml:ink>
</file>

<file path=ppt/ink/ink2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39.257"/>
    </inkml:context>
    <inkml:brush xml:id="br0">
      <inkml:brushProperty name="width" value="0.025" units="cm"/>
      <inkml:brushProperty name="height" value="0.025" units="cm"/>
    </inkml:brush>
  </inkml:definitions>
  <inkml:trace contextRef="#ctx0" brushRef="#br0">0 568 11275,'0'0'8957,"7"-11"-8065,31-38-318,2 2 0,2 2 0,62-52 0,-12 10-388,123-130 492,-214 216-673,0 0-1,0 0 0,0-1 0,1 1 1,-1 0-1,0 0 0,1 0 1,-1 0-1,1 1 0,-1-1 0,1 0 1,-1 0-1,1 1 0,0-1 1,-1 1-1,4-1 0,-4 1-2,-1 1 0,1-1 0,0 0 0,-1 1 0,1-1 0,0 0 0,-1 1-1,1-1 1,0 1 0,-1-1 0,1 1 0,-1-1 0,1 1 0,-1-1 0,1 1 0,-1 0 0,1-1-1,-1 1 1,0 0 0,1-1 0,-1 1 0,0 0 0,0-1 0,1 1 0,-1 1 0,1 9 20,1-1 0,-2 1 1,1-1-1,-2 15 0,0-7 43,0 31 67,0-11 54,1 1 0,2-1 0,1 0 0,15 66 0,-16-96-184,0 1 0,1-1 0,0 0 0,1 0 0,0 0 0,0-1 0,0 1 0,1-1 0,0 0 0,1 0 0,-1-1 0,1 1 0,1-1 0,-1 0 0,1-1 0,0 0 0,0 0 0,1-1 0,-1 1 0,1-1 0,0-1 0,0 0 0,0 0 0,1-1 0,-1 0 0,15 2 0,-11-2-416,1-2 1,0 1-1,0-1 0,22-4 0,19-12-4014,-41 9 1830,-1-1-1,0 0 1,11-10-1</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3.348"/>
    </inkml:context>
    <inkml:brush xml:id="br0">
      <inkml:brushProperty name="width" value="0.025" units="cm"/>
      <inkml:brushProperty name="height" value="0.025" units="cm"/>
    </inkml:brush>
  </inkml:definitions>
  <inkml:trace contextRef="#ctx0" brushRef="#br0">117 294 23606,'-10'10'2824,"-5"5"-1812,0 0 0,2 1-1,-19 29 1,28-40-955,0 1 1,0 0-1,1 1 1,0-1-1,0 1 1,1-1 0,0 1-1,0 0 1,1 0-1,-1 0 1,1 0-1,1 0 1,0 0-1,0 0 1,0 0-1,0 0 1,3 8-1,-2-13-77,-1-1-1,1 1 1,0-1-1,0 1 0,0-1 1,0 1-1,0-1 1,1 1-1,-1-1 0,0 0 1,1 0-1,-1 1 1,1-1-1,-1 0 0,1 0 1,-1-1-1,1 1 0,0 0 1,-1 0-1,1-1 1,0 1-1,0-1 0,-1 0 1,1 1-1,0-1 1,0 0-1,0 0 0,0 0 1,-1 0-1,1-1 0,0 1 1,0 0-1,0-1 1,1 0-1,3 0 32,0-1 1,-1 1-1,1-1 0,-1 0 0,1-1 1,-1 1-1,0-1 0,0 0 1,7-6-1,2-5 88,-1-2 0,-1 0 0,0 0 1,-1-1-1,0 0 0,-2-1 0,0 0 0,-1-1 0,11-35 1,-9 16 74,-2 0 0,-1 0 0,-2 0 1,1-47-1,-6 80-174,0-2 0,0 0 0,0-1 0,0 1 0,-1 0 0,-2-10 0,2 16 0,1 0 0,0 0 0,-1 0 0,1 0 0,-1 0 0,1 0 0,-1 0 0,1 0 0,-1 1 0,0-1 0,1 0 0,-1 0 0,0 0 0,0 1 0,0-1 0,1 0 0,-1 1 0,0-1 0,0 1 0,0-1 0,0 1 0,0 0 0,0-1 0,0 1 0,0 0 0,0 0 0,0-1 0,0 1 0,0 0 0,0 0 0,-1 0 0,1 0 0,0 0 0,0 1 0,0-1 0,0 0 0,0 0 0,0 1 0,0-1 0,0 1 0,0-1 0,0 1 0,0-1 0,1 1 0,-2 0 0,-7 4 0,1 1 0,1-1 0,-1 2 0,1-1 0,0 1 0,0 0 0,-9 12 0,-38 60 0,54-79 0,-6 8 0,0 0 0,0 1 0,1 0 0,1 0 0,-1 0 0,2 0 0,-1 1 0,1-1 0,1 1 0,0 0 0,-2 19 0,4-28 0,1 1 0,0-1 0,-1 1 0,1 0 0,0-1 0,0 1 0,0-1 0,0 0 0,0 1 0,0-1 0,0 0 0,1 0 0,-1 1 0,0-1 0,1 0 0,-1 0 0,1 0 0,-1-1 0,1 1 0,-1 0 0,1-1 0,0 1 0,-1-1 0,1 1 0,0-1 0,0 0 0,1 1 0,62 6 0,-44-6 0,-10 0-209,0 1-1,0 0 1,0 1 0,0-1-1,-1 2 1,15 6 0,-22-8 146,0-1-1,0 1 1,0 0 0,0 1 0,0-1 0,-1 0 0,1 1 0,-1-1 0,0 1 0,0 0 0,0 0 0,0 0 0,0 0 0,0 0 0,-1 0 0,0 1 0,1-1 0,-1 0-1,-1 1 1,1-1 0,0 1 0,-1-1 0,1 8 0,-2 43-762,-3-18-6651,4-30 403</inkml:trace>
</inkml:ink>
</file>

<file path=ppt/ink/ink2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0.487"/>
    </inkml:context>
    <inkml:brush xml:id="br0">
      <inkml:brushProperty name="width" value="0.025" units="cm"/>
      <inkml:brushProperty name="height" value="0.025" units="cm"/>
    </inkml:brush>
  </inkml:definitions>
  <inkml:trace contextRef="#ctx0" brushRef="#br0">119 0 10314,'0'0'10564,"12"1"-8450,-5-1-2195,61 6 889,-62-5-670,0 0-1,0 0 0,-1 1 0,1-1 1,0 1-1,-1 1 0,1-1 0,-1 1 1,0 0-1,8 6 0,-11-8-120,-1 1 1,0 0-1,0 0 0,1-1 0,-1 1 1,0 0-1,0 0 0,-1 0 0,1 0 1,0 0-1,-1 0 0,1 1 0,-1-1 1,0 0-1,0 0 0,1 0 0,-2 0 1,1 1-1,0-1 0,0 0 0,-1 0 1,1 0-1,-1 0 0,1 0 0,-1 0 1,0 0-1,0 0 0,-2 3 0,-2 5 126,-1-1-1,0 1 0,0-1 1,-10 9-1,-71 69 780,64-67-267,1 1 0,1 1-1,1 2 1,-34 49 0,53-71-625,-1 0 1,0 1-1,1 0 0,0-1 1,0 1-1,0 0 0,0 0 0,0 0 1,0 0-1,1 0 0,-1 0 1,1 0-1,0 0 0,0 0 1,0 0-1,0 0 0,1-1 1,-1 1-1,2 5 0,-1-6-14,1 1 0,0-1 1,-1-1-1,1 1 0,0 0 0,0 0 0,0-1 0,0 1 0,0-1 0,1 1 1,-1-1-1,0 0 0,1 0 0,-1 0 0,0 0 0,1-1 0,0 1 0,-1-1 0,1 1 1,-1-1-1,1 0 0,3 0 0,21 1 59,0-2 1,0 0-1,0-2 1,0-1-1,40-11 1,62-28-3385,-123 41 2771,22-12-2236,-17-1-2098,-9-2-2794</inkml:trace>
</inkml:ink>
</file>

<file path=ppt/ink/ink2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0.829"/>
    </inkml:context>
    <inkml:brush xml:id="br0">
      <inkml:brushProperty name="width" value="0.025" units="cm"/>
      <inkml:brushProperty name="height" value="0.025" units="cm"/>
    </inkml:brush>
  </inkml:definitions>
  <inkml:trace contextRef="#ctx0" brushRef="#br0">1 167 20692,'0'0'2146,"57"3"608,-9-8-287,18-8-834,9-2-1024,5-1-481,-1 3-481,-5-1-2177,-15-4-3107,-16-3-3236</inkml:trace>
  <inkml:trace contextRef="#ctx0" brushRef="#br0" timeOffset="1">725 0 21588,'0'0'1410,"-45"56"480,27-28-161,8 0-223,6-5-994,4-1-480,14-9-544,14-8-2147,7-5-800,-1-6-3620</inkml:trace>
</inkml:ink>
</file>

<file path=ppt/ink/ink2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1.418"/>
    </inkml:context>
    <inkml:brush xml:id="br0">
      <inkml:brushProperty name="width" value="0.025" units="cm"/>
      <inkml:brushProperty name="height" value="0.025" units="cm"/>
    </inkml:brush>
  </inkml:definitions>
  <inkml:trace contextRef="#ctx0" brushRef="#br0">22 42 8616,'0'0'13069,"10"3"-11964,33 10-75,-41-13-883,0 0 1,0 0-1,0 0 1,0 0-1,-1 0 1,1-1 0,0 1-1,0-1 1,0 0-1,0 1 1,-1-1-1,1 0 1,0 0-1,-1 0 1,1 0-1,-1 0 1,1-1-1,-1 1 1,1 0-1,-1-1 1,0 1-1,0-1 1,0 1-1,0-1 1,0 0-1,0 1 1,0-1-1,0 0 1,-1 0 0,1 0-1,0 1 1,-1-1-1,0 0 1,0 0-1,1 0 1,-1 0-1,0 0 1,0 0-1,-1 0 1,1-2-1,-6 2-138,0 1 0,0 0 0,0 1 0,1-1 0,-1 1 0,0 0 0,0 1-1,-6 0 1,8 0-9,-1 1-1,1-1 0,0 1 0,-1 0 1,1 0-1,0 0 0,-4 3 0,7-4-2,-1 0 1,0 0-1,1 0 0,-1 1 0,0-1 1,1 0-1,0 1 0,-1-1 0,1 1 1,0-1-1,0 1 0,0 0 0,0 0 0,0-1 1,0 1-1,0 0 0,1 0 0,-1 2 1,1-4 39,3 22-448,-2-33-6876,1 5 208</inkml:trace>
</inkml:ink>
</file>

<file path=ppt/ink/ink2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2.326"/>
    </inkml:context>
    <inkml:brush xml:id="br0">
      <inkml:brushProperty name="width" value="0.025" units="cm"/>
      <inkml:brushProperty name="height" value="0.025" units="cm"/>
    </inkml:brush>
  </inkml:definitions>
  <inkml:trace contextRef="#ctx0" brushRef="#br0">36 90 12940,'0'0'7586,"-6"8"-5451,-19 28-368,24-36-1714,1 1-1,-1-1 1,1 1-1,-1 0 1,1-1-1,0 1 0,-1 0 1,1-1-1,0 1 1,0 0-1,0-1 0,-1 1 1,1 0-1,0-1 1,0 1-1,0 0 0,0-1 1,0 1-1,0 0 1,0 0-1,0-1 1,1 1-1,-1 0 0,0-1 1,0 1-1,1 0 1,-1-1-1,0 1 0,1 0 1,-1-1-1,0 1 1,1-1-1,-1 1 0,1-1 1,-1 1-1,1-1 1,-1 1-1,1-1 1,0 1-1,-1-1 0,1 0 1,-1 1-1,1-1 1,0 0-1,-1 0 0,1 1 1,0-1-1,-1 0 1,1 0-1,0 0 0,1 0 1,38 3 930,-36-3-752,5-1-67,0 0 0,-1 0-1,1-1 1,0 0 0,-1 0 0,0-1-1,0 0 1,1-1 0,-2 0 0,1 0-1,9-7 1,-12 8-128,0-1-1,1 0 0,-1-1 1,-1 1-1,1-1 0,-1 0 1,1 0-1,-2 0 0,1 0 1,0-1-1,-1 0 0,0 0 1,0 1-1,-1-2 0,3-10 1,-4 16-34,-1 0-1,0-1 1,1 1 0,-1 0 0,0 0 0,0 0 0,0 0 0,0 0 0,0 0 0,0 0 0,-1 0 0,1 0 0,0 0 0,0 0 0,-1-1 0,1 1 0,-1 0 0,1 0 0,-1 1 0,1-1 0,-1 0 0,1 0 0,-1 0 0,0 0 0,0 0 0,1 1 0,-1-1-1,0 0 1,0 1 0,0-1 0,0 0 0,0 1 0,0-1 0,0 1 0,0 0 0,0-1 0,0 1 0,0 0 0,0 0 0,0-1 0,0 1 0,0 0 0,0 0 0,-1 0 0,1 0 0,0 0 0,0 1 0,-1-1 0,-4 1-20,0 0 0,1 0 0,-1 0 0,1 1 1,-1 0-1,1 0 0,0 0 0,-6 4 1,-1 3 12,1 0 0,0 0 0,1 1 0,0 0 0,0 0 1,1 1-1,1 1 0,-11 18 0,13-21 50,1 1-1,0 0 1,1 0-1,0 0 1,1 1-1,0-1 1,0 1-1,1 0 1,1 0 0,-1 0-1,2 16 1,0-26-37,0 0 1,0-1 0,0 1 0,1 0 0,-1 0 0,0-1 0,0 1-1,1 0 1,-1 0 0,1-1 0,-1 1 0,0 0 0,1-1-1,-1 1 1,1-1 0,0 1 0,-1-1 0,1 1 0,-1-1-1,1 1 1,0-1 0,-1 1 0,1-1 0,0 0 0,0 1-1,-1-1 1,2 0 0,28 2 224,-22-4-209,1 1-1,-1-1 1,0-1-1,15-5 1,38-30-2294,-57 35 1374,0 0 1,0-1 0,-1 1-1,0-1 1,0 0-1,0 0 1,4-7 0,1-9-5805</inkml:trace>
</inkml:ink>
</file>

<file path=ppt/ink/ink2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2.918"/>
    </inkml:context>
    <inkml:brush xml:id="br0">
      <inkml:brushProperty name="width" value="0.025" units="cm"/>
      <inkml:brushProperty name="height" value="0.025" units="cm"/>
    </inkml:brush>
  </inkml:definitions>
  <inkml:trace contextRef="#ctx0" brushRef="#br0">90 144 16560,'0'0'13271,"10"-8"-12972,-1 2-248,2-2-2,0-1 0,0 0 0,11-12 0,-20 19-27,1 0 0,-1-1-1,0 0 1,0 0 0,0 1 0,0-1 0,-1 0-1,1 0 1,-1-1 0,0 1 0,0 0 0,0 0-1,0-1 1,0 1 0,-1 0 0,1-1-1,-1 1 1,0-1 0,0 1 0,-1-6 0,0 8-18,1 0 0,-1 0 1,0 1-1,0-1 0,1 0 1,-1 0-1,0 0 0,0 1 1,0-1-1,0 0 0,0 1 1,0-1-1,0 1 0,0-1 1,0 1-1,-1-1 1,1 1-1,0 0 0,0 0 1,0-1-1,0 1 0,0 0 1,-1 0-1,1 0 0,0 0 1,0 1-1,0-1 0,-1 0 1,1 0-1,0 1 0,-2 0 1,-38 14-96,30-5 110,2 0 0,-1 0 0,1 0 0,0 1 1,1 1-1,1-1 0,0 1 0,0 1 1,1-1-1,0 1 0,2 0 0,-1 0 0,1 1 1,1-1-1,1 1 0,0 0 0,0 0 0,2-1 1,0 16-1,0-28-9,1 1 0,-1-1 0,1 1 0,-1-1-1,1 1 1,0-1 0,0 1 0,0-1 0,-1 0 0,1 1 0,0-1 0,1 0 0,-1 0 0,0 0 0,0 0 0,0 0-1,1 0 1,-1 0 0,0 0 0,1 0 0,-1-1 0,1 1 0,-1 0 0,1-1 0,-1 0 0,1 1 0,0-1-1,-1 0 1,1 0 0,2 1 0,58-1 210,-50-1-229,3 0-855,0 0 0,0-1 0,0-1 0,21-7 0,-27 7-1632,0-1 0,-1 0 0,1 0 0,14-10 0,0-6-10087</inkml:trace>
</inkml:ink>
</file>

<file path=ppt/ink/ink2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3.276"/>
    </inkml:context>
    <inkml:brush xml:id="br0">
      <inkml:brushProperty name="width" value="0.025" units="cm"/>
      <inkml:brushProperty name="height" value="0.025" units="cm"/>
    </inkml:brush>
  </inkml:definitions>
  <inkml:trace contextRef="#ctx0" brushRef="#br0">97 0 16367,'0'0'1885,"-8"10"-946,-3 6-303,1-1-1,0 2 0,1 0 1,1 0-1,-12 34 0,19-47-508,-4 13 677,0-1 0,2 1 0,0-1 1,-1 22-1,5-38-1428,1 0-1,-1-1 1,0 1 0,1-1 0,-1 1-1,0-1 1,0 0 0,1 0 0,-1 1-1,0-1 1,0 0 0,0 0-1,0 0 1,0 0 0,0 0 0,1-2-1,7-18-13415</inkml:trace>
</inkml:ink>
</file>

<file path=ppt/ink/ink2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3.697"/>
    </inkml:context>
    <inkml:brush xml:id="br0">
      <inkml:brushProperty name="width" value="0.025" units="cm"/>
      <inkml:brushProperty name="height" value="0.025" units="cm"/>
    </inkml:brush>
  </inkml:definitions>
  <inkml:trace contextRef="#ctx0" brushRef="#br0">189 76 12812,'0'0'1842,"7"-10"774,1-3-1501,11-18 572,2 9 3540,-19 26-1833,-1 20-3089,-5 16 352,-2-1-1,-2 1 1,-22 64 0,-7 32 485,27-88-1142,3 0 0,2 0 0,2 1 0,4 73 0,-1-119 0,0 0 0,1 0 0,-1-1 0,0 1 0,1 0 0,0 0 0,-1 0 0,1-1 0,1 1 0,-1 0 0,0-1 0,0 1 0,1-1 0,2 4 0,-2-35-246,-2 9-615,-2 1-1,-1 0 0,0-1 0,-12-35 0,-35-74-1658,33 87 2335,-15-31 270,0 2 4415,33 70-4426,0 0 0,0 0 0,0 1-1,0-1 1,0 0 0,0 1 0,0-1 0,0 1-1,0 0 1,0-1 0,1 1 0,-1 0-1,0-1 1,0 1 0,0 0 0,1 0-1,-1 0 1,0 0 0,0 0 0,1 1-1,-1-1 1,2 1 0,0-1 66,169 1 665,-2 0-4605,-116-1-2553</inkml:trace>
</inkml:ink>
</file>

<file path=ppt/ink/ink2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4.494"/>
    </inkml:context>
    <inkml:brush xml:id="br0">
      <inkml:brushProperty name="width" value="0.025" units="cm"/>
      <inkml:brushProperty name="height" value="0.025" units="cm"/>
    </inkml:brush>
  </inkml:definitions>
  <inkml:trace contextRef="#ctx0" brushRef="#br0">1 1 15407,'0'0'7559,"39"62"-6919,-33-26-383,-1 4-193,-5-1 0,0-1-1538,0-9-1697,-2-10-2242,-12-13-6566</inkml:trace>
</inkml:ink>
</file>

<file path=ppt/ink/ink2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4.946"/>
    </inkml:context>
    <inkml:brush xml:id="br0">
      <inkml:brushProperty name="width" value="0.025" units="cm"/>
      <inkml:brushProperty name="height" value="0.025" units="cm"/>
    </inkml:brush>
  </inkml:definitions>
  <inkml:trace contextRef="#ctx0" brushRef="#br0">1 74 18674,'0'0'1644,"12"-9"-224,5-2-589,1 1-1,1 1 1,30-12 0,-42 18-689,-1 1 0,1-1 0,0 2 0,0-1 0,0 1 0,1 0 1,-1 0-1,0 1 0,0 0 0,0 1 0,1-1 0,-1 1 0,0 1 0,0-1 0,0 1 1,11 4-1,-16-4-136,1-1 0,0 1 0,-1-1 0,0 1 1,1 0-1,-1 0 0,0 0 0,0 0 1,0 1-1,0-1 0,-1 0 0,1 1 0,-1-1 1,1 1-1,-1 0 0,0-1 0,0 1 0,0 0 1,1 3-1,-2-1 12,1-1-1,-1 1 1,0 0 0,0 0 0,-1 0 0,0 0 0,1-1-1,-2 1 1,1 0 0,-3 7 0,-2 1 38,0 0 0,-1-1 0,-1 0 0,0-1 0,0 1 0,-1-2 0,-11 12 0,16-14-263,17-9 12,36-14-148,-15 4 122,-28 9 157,0 1 0,0 0-1,1 0 1,-1 0 0,1 1-1,-1 0 1,1 0 0,7 2 0,-12-2 49,0 1 1,0 0 0,-1 0 0,1-1 0,0 1 0,0 0 0,-1 1 0,1-1-1,-1 0 1,1 0 0,-1 1 0,0-1 0,1 1 0,-1-1 0,0 1 0,0-1 0,0 1-1,0 0 1,0-1 0,0 1 0,-1 0 0,1 0 0,0 0 0,-1 0 0,0 0 0,1-1-1,-1 1 1,0 0 0,0 0 0,0 0 0,0 2 0,-1 7 230,-1 1 0,0-1 0,0 0 0,-1-1 0,0 1-1,-1 0 1,0-1 0,-1 0 0,0 0 0,-1 0 0,0 0 0,0-1 0,-1 0 0,-13 14 0,3-5 330,-1-1 1,0-1-1,-1-1 1,-1 0-1,-38 21 1,50-31-547,0-1 0,0 0 0,0-1 0,-1 0 0,0 0 0,0-1 0,0 0 0,0 0 0,0-1 0,0 0 0,0-1 0,-13-1 0,22 1-34,-1 0 1,0 0-1,0 0 1,0 0-1,1 0 0,-1 0 1,0 0-1,0 0 1,1-1-1,-1 1 0,0 0 1,1 0-1,-1-1 1,0 1-1,1-1 0,-1 1 1,0 0-1,1-1 1,-1 0-1,1 1 0,-1-1 1,1 1-1,-1-1 1,1 1-1,-1-1 0,1 0 1,0 1-1,-1-1 1,1 0-1,0 0 0,-1 1 1,1-1-1,0 0 1,0 0-1,0 1 0,0-1 1,0 0-1,0 0 1,0 1-1,0-1 0,0 0 1,0 0-1,0 1 1,0-1-1,1 0 0,-1 0 1,0 1-1,1-1 1,-1 0-1,0 1 0,1-1 1,-1 0-1,1 1 1,-1-1-1,1 0 0,0 0 1,29-31-3396,17-4-5411,-21 14 987</inkml:trace>
</inkml:ink>
</file>

<file path=ppt/ink/ink2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5.305"/>
    </inkml:context>
    <inkml:brush xml:id="br0">
      <inkml:brushProperty name="width" value="0.025" units="cm"/>
      <inkml:brushProperty name="height" value="0.025" units="cm"/>
    </inkml:brush>
  </inkml:definitions>
  <inkml:trace contextRef="#ctx0" brushRef="#br0">1 1 14478,'0'0'11755,"14"67"-10570,-13-26-609,1 1-383,2 1-97,0-7-32,4-2-192,2-11-1346,-2-8-1761,2-14-1473,-5-1-2755</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3.694"/>
    </inkml:context>
    <inkml:brush xml:id="br0">
      <inkml:brushProperty name="width" value="0.025" units="cm"/>
      <inkml:brushProperty name="height" value="0.025" units="cm"/>
    </inkml:brush>
  </inkml:definitions>
  <inkml:trace contextRef="#ctx0" brushRef="#br0">145 6 16784,'0'0'13373,"-11"-1"-11372,-35-4-1445,42 5-554,0 1 0,0-1 0,-1 1 0,1 0 0,0 0-1,0 1 1,1-1 0,-1 1 0,0 0 0,0 0 0,1 0 0,-1 0 0,1 0 0,0 1 0,0 0 0,0 0 0,0 0 0,0 0 0,0 0 0,1 0 0,0 1 0,-1-1 0,1 1 0,0 0 0,1-1 0,-2 5 0,3-7-2,0 0 0,1 0 0,-1 0 0,1 0 0,-1 0 0,1 0 0,0-1 0,-1 1 0,1 0 0,-1 0 0,1-1 0,0 1 0,0 0 0,0-1 0,-1 1 0,1-1 0,0 1 0,0-1 0,0 1 0,0-1 0,0 0 0,0 1 0,0-1 0,0 0 0,0 0 0,0 0 0,0 0 0,0 0 0,2 0 0,40 2 0,-31-1 0,8-1-107,-9 0-81,-1 0-1,1 1 1,0 0 0,0 0 0,-1 1-1,1 0 1,-1 1 0,1 0-1,-1 1 1,16 8 0,-25-11 211,0 0 0,1 0 0,-1 1-1,0-1 1,0 0 0,1 1 0,-1-1 0,0 1 0,-1-1 0,1 1 0,0-1-1,0 1 1,0 0 0,-1-1 0,1 1 0,-1 0 0,0-1 0,1 1 0,-1 0-1,0 0 1,0-1 0,0 1 0,0 0 0,0 0 0,-1 0 0,1-1 0,0 1-1,-1 0 1,1-1 0,-1 1 0,0 0 0,0-1 0,1 1 0,-1-1-1,0 1 1,0-1 0,-1 1 0,1-1 0,0 0 0,-2 2 0,-3 4 174,-1 0 0,-1 0-1,1-1 1,-1 0 0,-14 8 0,-45 19-123,64-31-75,-1 0 0,0-1 0,-1 0 0,1 0 0,0 0 0,0 0 0,0-1 0,-1 1 0,1-1 1,0 0-1,-1-1 0,1 1 0,0-1 0,0 1 0,-5-3 0,8 3-152,0-1 1,1 0-1,-1 0 0,0 0 1,0 0-1,1 0 0,-1 0 0,0 0 1,1 0-1,-1 0 0,1 0 1,0 0-1,-1 0 0,1 0 1,0-1-1,0 1 0,-1 0 1,1 0-1,0 0 0,0 0 1,1-2-1,2-26-7554,6 4-2239</inkml:trace>
</inkml:ink>
</file>

<file path=ppt/ink/ink2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5.678"/>
    </inkml:context>
    <inkml:brush xml:id="br0">
      <inkml:brushProperty name="width" value="0.025" units="cm"/>
      <inkml:brushProperty name="height" value="0.025" units="cm"/>
    </inkml:brush>
  </inkml:definitions>
  <inkml:trace contextRef="#ctx0" brushRef="#br0">0 1 20467,'0'0'3396,"0"75"-2179,0-41-352,0 0-641,3-2-160,4-1-224,2 1-993,-2-2-257,-2-3 97,-3-1-1185,-2-6 672,0-6-993,-9-6-3779</inkml:trace>
</inkml:ink>
</file>

<file path=ppt/ink/ink2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6.021"/>
    </inkml:context>
    <inkml:brush xml:id="br0">
      <inkml:brushProperty name="width" value="0.025" units="cm"/>
      <inkml:brushProperty name="height" value="0.025" units="cm"/>
    </inkml:brush>
  </inkml:definitions>
  <inkml:trace contextRef="#ctx0" brushRef="#br0">1 120 17969,'0'0'4239,"8"-11"-2526,-1 3-1404,-1 0 0,2 1 0,-1-1 0,1 1-1,0 1 1,1 0 0,0 0 0,-1 0 0,2 1-1,-1 1 1,1 0 0,12-5 0,8 2-49,0 1-1,0 1 1,0 1 0,0 2 0,58 3 0,-85-1-260,1 0 0,-1 0 0,0 0 0,0 1 0,1 0 0,-1 0 1,0 0-1,0 0 0,0 0 0,0 0 0,0 1 0,0-1 0,0 1 1,-1 0-1,1 0 0,0 0 0,-1 0 0,0 1 0,1-1 0,-1 1 1,0-1-1,3 6 0,-4-5 49,0 0 0,0 0 0,-1 0 0,1 0 0,-1 0 0,0 1 0,1-1 0,-2 0 0,1 0 0,0 0 0,0 1 0,-1-1 0,0 0 0,0 0 0,0 0 0,0 0 0,0 0 0,0 0 0,-1 0 0,1-1 0,-1 1 0,0 0 0,-4 4 0,-9 11 341,-1-1-1,-1 0 0,-1-1 0,-30 22 0,37-30-379,1-1 0,-1-1 0,-1 0 0,1 0 0,-1-1 0,0-1 0,0 1 0,0-2 0,-1 0 0,-15 2 0,28-5-119,-1 0 0,0 0 0,0 0 1,1 0-1,-1 0 0,0 0 0,0 0 0,1 0 1,-1 0-1,0 0 0,0 0 0,1 0 1,-1-1-1,0 1 0,0 0 0,1-1 1,-1 1-1,0 0 0,1-1 0,-1 1 0,1-1 1,-1 1-1,0-1 0,1 1 0,-1-1 1,1 1-1,-1-1 0,1 1 0,0-1 1,-1 0-1,1 1 0,0-1 0,-1 0 0,1 0 1,0 1-1,0-1 0,-1 0 0,1 1 1,0-2-1,-3-22-6746</inkml:trace>
</inkml:ink>
</file>

<file path=ppt/ink/ink2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9.594"/>
    </inkml:context>
    <inkml:brush xml:id="br0">
      <inkml:brushProperty name="width" value="0.025" units="cm"/>
      <inkml:brushProperty name="height" value="0.025" units="cm"/>
    </inkml:brush>
  </inkml:definitions>
  <inkml:trace contextRef="#ctx0" brushRef="#br0">0 2000 4388,'0'0'6198,"16"-34"-2424,-6 10-3225,0 0 0,2 2 0,1-1 0,0 2 0,33-40 0,97-89-275,-103 111-62,-36 34-153,1 0 0,-1 0 0,1 1 0,1-1 0,-1 1 0,0 1 0,1-1 0,0 1 0,0 0 0,0 0 0,0 0 0,1 1 0,-1 0 0,0 0 0,1 1 0,0 0 0,-1 0 0,11 0 0,-8 0-21,0-1 0,-1 0 0,1-1 0,-1 0 0,0 0 0,1-1 0,-1 0 0,-1 0 0,1-1 0,-1 0 0,0 0 0,8-8 0,-5 5 130,1 0 0,0 1 0,0 0 0,23-9 0,-4 7 78,0 2-1,42-4 1,35-9-246,-41 4-1,104-14 0,-131 26 113,0 3 1,-1 1 0,1 1-1,47 9 1,-46-6-11,1-1 1,56-4 0,-56 0-49,1 1 0,48 7-1,-72-2 18,0 0-1,0 1 1,0 1-1,-1 1 0,0 0 1,23 16-1,-16-9 49,48 20 1,-25-15 34,-1 3 0,0 2 0,74 54 0,-93-60-98,215 140 206,-221-146-235,2-1 0,0-1 0,0 0 0,1-2 0,1-1 0,-1-1 0,1-1 0,41 5 0,-4-5 86,1-3 0,85-6 0,127-29 4,-255 29-109,-1 0 0,1-2 1,-1 0-1,0-1 0,0 0 0,-1-2 0,0 0 0,23-15 0,11-11 45,63-55 0,-36 27-39,-52 41-8,-2-2 0,0-1 0,39-48 0,51-92 39,9-10-18,-67 104-28,185-219-16,-179 221 11,4 3-1,78-60 0,-42 40-20,-65 51 18,1 2-1,1 2 1,2 2-1,88-46 1,-121 70 2,1 1 0,-1 1 0,1 0 0,-1 0 1,1 0-1,0 2 0,0-1 0,-1 1 1,12 1-1,9 3-46,48 13 1,0 1 16,-52-13 35,0 1 0,-1 1 0,0 1 0,0 2 0,36 19 0,107 77-14,-110-66 7,73 37 0,-108-67 5,1-1 1,0-1-1,0-1 1,1-1-1,0-1 1,28 2-1,154 0 28,-187-7-21,24-2 6,0-1 0,-1-3 0,1-1 0,-1-3 0,51-17 1,-24 2 9,-2-3 1,87-50-1,-77 29 30,-2-4-1,96-87 1,-101 81-70,-60 49-194,1 1-53,-1-1 0,20-21 0,-29 28-286,1 0-1,-1-1 0,0 1 1,0-1-1,0 0 1,0 0-1,-1 1 1,0-1-1,2-5 0,-3-13-9455</inkml:trace>
</inkml:ink>
</file>

<file path=ppt/ink/ink2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0.902"/>
    </inkml:context>
    <inkml:brush xml:id="br0">
      <inkml:brushProperty name="width" value="0.025" units="cm"/>
      <inkml:brushProperty name="height" value="0.025" units="cm"/>
    </inkml:brush>
  </inkml:definitions>
  <inkml:trace contextRef="#ctx0" brushRef="#br0">1 2491 9449,'0'0'2082,"0"5"-1853,0-4-163,1 0 1,-1 0-1,0 1 0,1-1 0,-1 0 0,1 0 0,-1 0 0,1 0 0,-1 0 0,1 0 0,0 0 0,-1 0 0,1 0 0,0 0 0,0 0 0,0 0 0,0-1 0,0 1 0,0 0 0,0-1 0,0 1 0,0-1 0,0 1 0,0-1 0,0 1 0,1-1 0,-1 0 1,0 1-1,2-1 0,53 5 1591,-13-2-1372,-8 1-212,1-1 0,-1-1-1,0-2 1,68-9 0,138-41 1051,-17 4-268,-138 33-653,606-115 341,-336 29-474,253-60 389,-402 116-244,464-106 126,-10-41-187,290-126 358,-666 223-432,-6-13 0,266-141 0,-219 87 107,363-125 0,-606 256-436,-2-4 0,-1-3 1,-2-4-1,134-92 0,-13-5-482,-178 120-2446,-2-2-2369</inkml:trace>
</inkml:ink>
</file>

<file path=ppt/ink/ink2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2.084"/>
    </inkml:context>
    <inkml:brush xml:id="br0">
      <inkml:brushProperty name="width" value="0.025" units="cm"/>
      <inkml:brushProperty name="height" value="0.025" units="cm"/>
    </inkml:brush>
  </inkml:definitions>
  <inkml:trace contextRef="#ctx0" brushRef="#br0">23 0 13036,'0'0'14286,"2"14"-13747,1 8-428,-1 1 0,-1 0 1,-1 0-1,-1 0 0,-4 28 0,-4-12-94,5-26-45,1 0 1,0 1 0,1-1-1,0 1 1,1-1-1,1 1 1,2 24-1,-1-37-31,-1 0 0,1 0 0,0 0-1,-1 0 1,1 0 0,0 0 0,0 0-1,0 0 1,0 0 0,-1-1 0,1 1-1,0 0 1,1 0 0,-1-1 0,0 1 0,0-1-1,0 1 1,0-1 0,0 0 0,1 1-1,-1-1 1,0 0 0,0 0 0,0 0-1,1 0 1,1 0 0,36-2-1446,-38 2 1422,15-4-1369,0 0 0,0-1 0,0 0 0,-1-2 0,0 0 0,0 0 0,24-17 0,12-8-6016</inkml:trace>
</inkml:ink>
</file>

<file path=ppt/ink/ink2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2.460"/>
    </inkml:context>
    <inkml:brush xml:id="br0">
      <inkml:brushProperty name="width" value="0.025" units="cm"/>
      <inkml:brushProperty name="height" value="0.025" units="cm"/>
    </inkml:brush>
  </inkml:definitions>
  <inkml:trace contextRef="#ctx0" brushRef="#br0">164 0 10218,'0'0'11077,"-12"5"-9209,-3 2-1354,0 0 0,1 1 0,0 0 0,-21 18 0,30-23-448,1 1 0,-1 0 0,1 0 0,0 0 1,0 0-1,0 1 0,1-1 0,-1 1 0,1 0 0,0 0 0,1 1 0,-1-1 0,1 0 0,0 1 0,1-1 1,-1 1-1,1 0 0,0-1 0,0 9 0,1-13-65,1 0 0,-1 0 0,1-1 0,-1 1-1,1 0 1,-1 0 0,1-1 0,0 1 0,-1 0 0,1-1 0,0 1 0,0-1 0,0 1 0,-1-1 0,1 1 0,0-1-1,0 1 1,0-1 0,0 0 0,0 1 0,0-1 0,0 0 0,0 0 0,0 0 0,-1 0 0,1 0 0,0 0-1,0 0 1,0 0 0,2-1 0,31-3 195,-18 0-119,-2-2-1,1 0 0,-1-1 1,0-1-1,0 0 1,-1 0-1,19-17 1,47-27 16,-79 51-110,1 1 0,-1 0 1,1 0-1,-1-1 0,1 1 0,-1 0 1,1 0-1,-1 0 0,1 0 1,-1 0-1,1 0 0,-1 0 0,1 0 1,-1 0-1,1 0 0,-1 0 0,1 0 1,-1 0-1,1 0 0,-1 0 0,1 0 1,-1 0-1,1 1 0,-1-1 1,1 0-1,-1 0 0,1 1 0,-1-1 1,1 0-1,-1 1 0,0-1 0,1 0 1,-1 1-1,0-1 0,1 1 1,-1-1-1,0 1 0,1-1 0,-1 0 1,0 1-1,0-1 0,0 1 0,1 0 1,5 32-217,1-3-464,-6-28 556,1 0 0,0 0 0,0 0 0,-1 0 0,1-1 0,0 1 0,0-1-1,1 1 1,-1-1 0,0 0 0,0 0 0,1 0 0,-1 0 0,0 0 0,1-1 0,-1 1 0,1-1 0,-1 1-1,1-1 1,0 0 0,-1 0 0,1 0 0,-1 0 0,1 0 0,-1-1 0,1 1 0,-1-1 0,1 0-1,-1 0 1,0 0 0,4-1 0,6-3-1138,-1 0 0,1-1-1,-1 0 1,19-14 0,-1-4-3852,1-1-2711</inkml:trace>
</inkml:ink>
</file>

<file path=ppt/ink/ink2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2.863"/>
    </inkml:context>
    <inkml:brush xml:id="br0">
      <inkml:brushProperty name="width" value="0.025" units="cm"/>
      <inkml:brushProperty name="height" value="0.025" units="cm"/>
    </inkml:brush>
  </inkml:definitions>
  <inkml:trace contextRef="#ctx0" brushRef="#br0">243 1 5990,'0'0'4644,"-6"9"-1670,-1 3-2662,-6 7 1448,2 0 0,0 1-1,-15 42 1,24-53-1674,-1-1 1,1 1-1,1 0 0,-1 17 1,7 171-333,-5-194 345,-1 1 0,1-1 0,-1 0 0,0 1 0,1-1 0,-1 0-1,-1 0 1,1 1 0,0-1 0,-1 0 0,0 0 0,0-1 0,0 1-1,0 0 1,0-1 0,0 1 0,-1-1 0,1 1 0,-1-1 0,1 0 0,-1 0-1,-4 2 1,3-2 250,0 0-1,0 0 1,0 0 0,-1-1-1,1 1 1,0-1-1,-1 0 1,1-1-1,-1 1 1,0-1 0,1 1-1,-1-2 1,1 1-1,-1 0 1,1-1 0,-6-1-1,7 1-282,0-1 1,1 1-1,-1-1 0,1 0 1,0 0-1,-1 0 0,1 0 0,0 0 1,0 0-1,0-1 0,1 1 0,-1-1 1,0 1-1,1-1 0,0 0 1,-1 1-1,1-1 0,0 0 0,1 0 1,-1 0-1,0 0 0,1 0 1,0 0-1,-1-3 0,1-1-72,-1 0 0,1 1 0,0-1 0,0 0 0,1 1 0,0-1 0,0 1 0,0-1 0,1 1 0,3-9 0,2 6-292,0-1-1,0 1 1,1 1 0,0-1 0,0 1-1,1 0 1,0 1 0,1 0 0,0 1-1,19-10 1,11-9-4493,-5-2-3473,-11 5-3293</inkml:trace>
</inkml:ink>
</file>

<file path=ppt/ink/ink2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3.285"/>
    </inkml:context>
    <inkml:brush xml:id="br0">
      <inkml:brushProperty name="width" value="0.025" units="cm"/>
      <inkml:brushProperty name="height" value="0.025" units="cm"/>
    </inkml:brush>
  </inkml:definitions>
  <inkml:trace contextRef="#ctx0" brushRef="#br0">111 1 13741,'0'0'13186,"-7"13"-12535,-11 32-480,1 1 0,-14 69 0,15-59-108,11-42-52,1 0 0,0 0 0,1 1-1,-3 29 1,7-43-15,-1-1 0,0 1 0,0-1 0,0 1 0,1-1-1,-1 1 1,0-1 0,0 0 0,1 1 0,-1-1 0,0 0 0,1 1 0,-1-1 0,1 0 0,-1 1 0,0-1-1,1 0 1,-1 0 0,1 1 0,-1-1 0,1 0 0,-1 0 0,1 0 0,-1 0 0,1 0 0,-1 0-1,1 0 1,-1 0 0,1 0 0,-1 0 0,1 0 0,-1 0 0,1 0 0,-1 0 0,1 0 0,-1 0 0,0 0-1,1-1 1,-1 1 0,2-1 0,21-8 71,-16 2-81,0 0 0,0 0 0,-1 0 0,0-1 0,0 0 0,-1 0 0,0-1 1,0 1-1,-1-1 0,-1 0 0,1 0 0,-1 0 0,-1-1 0,2-10 0,-9 28-412,-7 10 284,12-18 135,0 0 0,0 1 0,0-1 0,0 0 0,0 1 0,0-1 0,0 0 0,0 1 0,0-1 0,0 0 0,0 1 0,0-1 0,0 0 0,0 1 0,0-1 0,0 0 0,1 1 0,-1-1 0,0 0 0,0 1-1,0-1 1,0 0 0,1 1 0,-1-1 0,0 0 0,0 0 0,1 1 0,-1-1 0,0 0 0,0 0 0,1 0 0,-1 1 0,0-1 0,1 0 0,-1 0 0,0 0 0,1 0 0,-1 0 0,0 0 0,1 0 0,-1 0 0,0 0 0,1 0 0,-1 0-1,0 0 1,1 0 0,-1 0 0,0 0 0,1 0 0,-1 0 0,1 0 0,4 0 90,1-1-1,-1 1 1,0-1 0,1-1-1,-1 1 1,0 0 0,0-1-1,0 0 1,0-1 0,0 1-1,0-1 1,-1 0-1,1 0 1,-1 0 0,0-1-1,0 1 1,5-6 0,23-18 634,-29 30-707,-6 9 11,-4 10 129,1-8-66,3-8-27,0 0-1,1 0 0,0 0 0,0 1 1,0-1-1,1 1 0,-1 8 0,28-15 414,-21-3-458,0 1-1,0-1 1,0 0 0,0 0 0,-1-1-1,0 1 1,1-1 0,-1 0 0,5-8-1,1-10-7965,-10 14 1484</inkml:trace>
</inkml:ink>
</file>

<file path=ppt/ink/ink2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3.628"/>
    </inkml:context>
    <inkml:brush xml:id="br0">
      <inkml:brushProperty name="width" value="0.025" units="cm"/>
      <inkml:brushProperty name="height" value="0.025" units="cm"/>
    </inkml:brush>
  </inkml:definitions>
  <inkml:trace contextRef="#ctx0" brushRef="#br0">0 0 19923,'0'0'4965,"33"52"-4933,-16-40-2082,-4-4-2531,-1-1-4163</inkml:trace>
</inkml:ink>
</file>

<file path=ppt/ink/ink2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3.971"/>
    </inkml:context>
    <inkml:brush xml:id="br0">
      <inkml:brushProperty name="width" value="0.025" units="cm"/>
      <inkml:brushProperty name="height" value="0.025" units="cm"/>
    </inkml:brush>
  </inkml:definitions>
  <inkml:trace contextRef="#ctx0" brushRef="#br0">65 1 12364,'0'0'4057,"-8"8"-1900,-29 26-316,35-32-1761,1-1 0,-1 1 0,1 0 0,-1-1 0,1 1 0,-1 0 0,1 0 0,0 0 0,0 0 0,0 0-1,0 0 1,0 0 0,1 0 0,-1 0 0,0 3 0,1-4-67,0 0 0,0 0 0,1 0 0,-1-1 0,0 1 0,1 0 0,-1 0 1,0 0-1,1-1 0,-1 1 0,1 0 0,-1 0 0,1-1 0,-1 1 0,1 0 0,0-1 0,-1 1 0,1-1 0,0 1 0,0-1 0,-1 1 0,1-1 1,0 0-1,0 1 0,1-1 0,7 3-181,0-1 1,0 0-1,0-1 1,1 0-1,12-1 0,-4 1-434,-16-1 602,0 0-1,0 0 1,-1 0-1,1 0 1,0 1-1,0-1 1,0 1 0,0-1-1,0 1 1,-1 0-1,1 0 1,0 0-1,-1 0 1,1 0 0,-1 0-1,1 0 1,-1 0-1,1 1 1,-1-1 0,0 1-1,1-1 1,-1 1-1,0-1 1,1 3-1,-2-2 70,0 0-1,0 0 1,0-1-1,0 1 0,0 0 1,-1 0-1,1 0 0,-1 0 1,1-1-1,-1 1 0,1 0 1,-1 0-1,0-1 1,0 1-1,0-1 0,0 1 1,0-1-1,0 1 0,-1-1 1,1 1-1,0-1 1,-1 0-1,1 0 0,-1 0 1,-1 1-1,-7 6 31,0 1-282,1-2 0,-1 1 0,-1-2 1,1 1-1,-17 6 0,24-14-3351,2-9-3177</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4.144"/>
    </inkml:context>
    <inkml:brush xml:id="br0">
      <inkml:brushProperty name="width" value="0.025" units="cm"/>
      <inkml:brushProperty name="height" value="0.025" units="cm"/>
    </inkml:brush>
  </inkml:definitions>
  <inkml:trace contextRef="#ctx0" brushRef="#br0">5 476 16720,'0'0'6748,"10"3"-4869,-7-2-1847,4 1 344,0 0 0,1 0 0,-1-1 0,0 0 0,1 0 0,11-1 0,-16-1-194,0 1 0,0-1 0,-1 0 0,1 1 0,-1-1-1,1 0 1,0-1 0,-1 1 0,0 0 0,1-1 0,-1 1 0,0-1 0,0 0 0,0 0 0,0 0 0,0 0-1,0 0 1,0 0 0,-1 0 0,1-1 0,-1 1 0,0-1 0,1 1 0,0-6 0,-1 6-173,0 0 0,0 0 1,0-1-1,0 1 0,-1-1 1,1 1-1,-1 0 0,0-1 0,0 1 1,0-1-1,0 1 0,0-1 1,0 1-1,-1-1 0,1 1 1,-1-1-1,0 1 0,1 0 0,-1-1 1,0 1-1,0 0 0,-1 0 1,1 0-1,0 0 0,-1 0 0,1 0 1,-4-2-1,4 3-10,-1 0-1,0 0 1,0 0-1,1 0 1,-1 1-1,0-1 1,0 1-1,0-1 1,0 1 0,0 0-1,0 0 1,0 0-1,1 0 1,-1 0-1,0 0 1,0 1-1,0-1 1,0 1 0,0-1-1,0 1 1,1 0-1,-1-1 1,0 1-1,0 0 1,1 0-1,-1 0 1,1 1 0,-1-1-1,1 0 1,-1 0-1,1 1 1,0-1-1,0 1 1,0-1-1,-2 3 1,-4 5 1,0 0 0,1 1 0,0 0 0,0 1 0,1-1 0,1 1 0,0 0 0,0 0 0,1 1 0,0-1 0,1 1 0,0-1 0,1 1 0,0 20 0,1-29 0,1-1 0,-1 0 0,0 0 0,1 1 0,-1-1 0,1 0 0,0 0 0,0 0 0,0 1 0,0-1 0,0 0 0,0 0 0,0-1 0,1 1 0,-1 0 0,1 0 0,-1-1 0,1 1 0,0-1 0,-1 1 0,5 1 0,-3-1 0,1-1 0,-1 1 0,1-1 0,0-1 0,0 1 0,-1 0 0,1-1 0,0 1 0,0-1 0,0 0 0,0-1 0,4 0 0,1 0 0,1-1 0,-1-1 0,0 0 0,1 0 0,-1-1 0,0 0 0,-1 0 0,1-1 0,13-10 0,-6-1 0,0 0 0,-1-1 0,-1-1 0,-1-1 0,0 0 0,-1 0 0,-1-1 0,12-31 0,-5 2 0,-2 0 0,16-82 0,-30 121 0,2-4 0,-2 1 0,1-1 0,-2 0 0,0 0 0,0 0 0,-2 1 0,-2-22 0,3 34 0,0 0 0,0 0 0,0 1 0,-1-1 0,1 0 0,0 0 0,-1 0 0,1 1 0,-1-1 0,1 0 0,0 1 0,-1-1 0,0 0 0,1 1 0,-1-1 0,1 0 0,-1 1 0,0-1 0,1 1 0,-1-1 0,0 1 0,0 0 0,1-1 0,-1 1 0,0 0 0,0 0 0,0-1 0,0 1 0,1 0 0,-1 0 0,0 0 0,0 0 0,0 0 0,0 0 0,1 0 0,-1 0 0,0 0 0,0 0 0,0 1 0,0-1 0,1 0 0,-1 1 0,0-1 0,0 0 0,0 1 0,-34 24 0,20-9 0,1 1 0,1 1 0,0 0 0,1 1 0,1 0 0,0 1 0,2 0 0,0 1 0,2 0 0,0 0 0,1 1 0,1-1 0,1 1 0,2 0 0,0 1 0,1-1 0,2 24 0,-1-41-39,1 0 0,0 0 0,0 0-1,1 0 1,0 0 0,0 0 0,0 0 0,0-1 0,1 1-1,0-1 1,0 0 0,0 1 0,0-1 0,0 0 0,1-1 0,0 1-1,0-1 1,0 0 0,0 0 0,1 0 0,8 4 0,-7-4-340,0-1 0,-1 0 0,2 0 0,-1 0 0,0-1 0,0 0 1,0-1-1,1 1 0,-1-1 0,0 0 0,9-2 0,15-5-12566</inkml:trace>
</inkml:ink>
</file>

<file path=ppt/ink/ink2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4.611"/>
    </inkml:context>
    <inkml:brush xml:id="br0">
      <inkml:brushProperty name="width" value="0.025" units="cm"/>
      <inkml:brushProperty name="height" value="0.025" units="cm"/>
    </inkml:brush>
  </inkml:definitions>
  <inkml:trace contextRef="#ctx0" brushRef="#br0">89 0 15855,'0'0'3155,"-7"12"-1319,-7 12-1221,1 0 0,2 1-1,0 0 1,2 1 0,0 0-1,-5 31 1,14-53-622,0 34 40,0-37-24,0-1 0,1 1 0,-1 0-1,0-1 1,1 1 0,-1-1 0,1 1-1,-1 0 1,1-1 0,-1 1 0,1-1-1,-1 1 1,1-1 0,0 0 0,-1 1-1,1-1 1,-1 0 0,1 1 0,0-1-1,-1 0 1,1 0 0,0 1 0,0-1-1,-1 0 1,1 0 0,0 0 0,0 0 0,-1 0-1,1 0 1,0 0 0,0 0 0,-1 0-1,1 0 1,0-1 0,-1 1 0,1 0-1,0 0 1,-1-1 0,1 1 0,0-1-1,-1 1 1,1 0 0,-1-1 0,1 1-1,0-1 1,0 0 0,6-4-172,0 1 1,-1-2 0,1 1-1,-1-1 1,11-12-1,7-7-496,-21 72 3136,-4-46-2457,1 1-1,0-1 1,0 1 0,0-1-1,0 1 1,0-1-1,0 1 1,0-1 0,0 1-1,0-1 1,1 0-1,-1 1 1,1-1-1,-1 1 1,1-1 0,-1 0-1,1 0 1,0 1-1,0-1 1,0 0-1,-1 0 1,1 0 0,0 0-1,0 0 1,2 2-1,1-2 4,0 0 0,0 0 0,0 0 0,0-1 0,0 1 0,0-1 0,0 0 0,6 0 0,6-2 49,-1 0 0,1-1 0,-1-1 1,1 0-1,-1-1 0,0-1 1,0-1-1,-1 0 0,0 0 0,0-1 1,-1-1-1,14-12 0,-32 25-59,0 1-1,0-1 0,0 1 1,1-1-1,-1 1 0,2 1 1,-1-1-1,0 1 0,1-1 1,0 1-1,0 0 0,1 0 1,0 0-1,0 0 0,-2 9 1,7-14-353,-1 0 0,1 0-1,0 0 1,0 0 0,-1 0 0,1 0 0,0-1 0,0 0 0,0 0 0,0 1 0,4-2-1,4 2-1610,-6 0 1604,-1-1 0,0 1 0,1 0 0,-1 0 0,0 1 1,0 0-1,0-1 0,0 1 0,0 0 0,0 1 0,0-1 0,-1 1 0,1 0 0,-1 0 0,0 0 0,4 4 0,-6-5 421,1 1 1,-1 0 0,0 0 0,0 0-1,0 0 1,0 0 0,0 0 0,-1 0-1,1 0 1,-1 0 0,0 0-1,0 0 1,0 0 0,0 1 0,-1-1-1,1 0 1,-1 0 0,0 0 0,1 0-1,-2 0 1,1 0 0,0-1-1,0 1 1,-3 3 0,-10 19 966,0 0 0,-2-1 0,-1-1 0,-20 22 0,23-36 379,9-16 91,10-25-1036,7 8-649,2 0 1,0 1 0,1 0-1,2 1 1,20-21 0,-1-1 177,-3 7 82,-22 26 474,0-1-1,-1 0 0,-1 0 1,10-17-1,-22 33-390,1 1-1,0-1 1,0 0 0,1 0 0,-1 1-1,1-1 1,0 1 0,0 0 0,0 4-1,1-8-176,0 0 1,0 0-1,1 0 0,-1 0 0,0-1 0,0 1 0,1 0 0,-1 0 0,0 0 0,1 0 0,-1-1 0,1 1 1,-1 0-1,1 0 0,0-1 0,-1 1 0,1 0 0,0-1 0,-1 1 0,2 0 0,0 0 29,0 0 0,1 0 0,-1 0 0,0 0 0,1-1 0,-1 1 0,0-1 0,1 1-1,-1-1 1,1 0 0,2 0 0,116-4-186,-143 18-7651,13-11-1168</inkml:trace>
</inkml:ink>
</file>

<file path=ppt/ink/ink2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5.278"/>
    </inkml:context>
    <inkml:brush xml:id="br0">
      <inkml:brushProperty name="width" value="0.025" units="cm"/>
      <inkml:brushProperty name="height" value="0.025" units="cm"/>
    </inkml:brush>
  </inkml:definitions>
  <inkml:trace contextRef="#ctx0" brushRef="#br0">29 1 19955,'0'0'1537,"7"50"1026,-7-13-513,0 7-641,-4 2-929,-4-1-351,1-4-33,4-6-96,0-6-577,3-9-768,0-8-257,0-10-736,0-12-2915,-10-14-3011</inkml:trace>
</inkml:ink>
</file>

<file path=ppt/ink/ink2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5.605"/>
    </inkml:context>
    <inkml:brush xml:id="br0">
      <inkml:brushProperty name="width" value="0.025" units="cm"/>
      <inkml:brushProperty name="height" value="0.025" units="cm"/>
    </inkml:brush>
  </inkml:definitions>
  <inkml:trace contextRef="#ctx0" brushRef="#br0">0 57 15407,'0'0'12587,"78"-36"-12042,-35 31-449,1 1-64,4 2-32,-1-1-1185,-8 0-2498,-9 0-2659</inkml:trace>
</inkml:ink>
</file>

<file path=ppt/ink/ink2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6.165"/>
    </inkml:context>
    <inkml:brush xml:id="br0">
      <inkml:brushProperty name="width" value="0.025" units="cm"/>
      <inkml:brushProperty name="height" value="0.025" units="cm"/>
    </inkml:brush>
  </inkml:definitions>
  <inkml:trace contextRef="#ctx0" brushRef="#br0">17 34 15919,'0'0'4105,"-3"9"-1959,-1 6-1460,1 0 0,0 0 0,1 0 0,1 0 0,1 29 0,1-30-857,0 0 0,1-1 1,1 1-1,6 19 0,-9-31 154,0-1 0,0 1 1,1-1-1,-1 0 0,1 1 0,-1-1 0,1 0 0,0 1 1,0-1-1,-1 0 0,1 0 0,0 0 0,0 1 0,0-1 1,0 0-1,0 0 0,2 1 0,-2-2 22,0-1 0,-1 1 0,1 0 1,-1 0-1,1-1 0,-1 1 0,1 0 0,-1-1 0,1 1 0,-1-1 0,1 1 1,-1 0-1,1-1 0,-1 1 0,1-1 0,-1 1 0,0-1 0,1 0 0,-1 1 1,0-1-1,0 1 0,1-1 0,-1 0 0,0 1 0,0-1 0,0 0 0,13-65 482,-11 52-558,6-75 39,-8 88-53,1 36-417,0-33 490,0 0 0,0 0 1,0 0-1,1 0 0,-1-1 0,1 1 1,-1 0-1,1-1 0,-1 1 0,1-1 1,0 1-1,0-1 0,0 0 1,0 0-1,0 0 0,0 0 0,0 0 1,0 0-1,0 0 0,1-1 0,-1 1 1,0-1-1,0 0 0,1 0 1,-1 1-1,3-2 0,3 2 28,1-1-1,0 0 0,0 0 1,0-1-1,15-3 1,-14 0 7,0 0 1,-1 0-1,1-1 1,-1 0-1,0 0 1,0-1 0,11-10-1,-17 14-8,0 0 0,0-1 0,0 0-1,0 1 1,0-1 0,-1 0 0,1 0-1,-1-1 1,0 1 0,0 0 0,0-1-1,-1 1 1,1-1 0,-1 0 0,0 1 0,0-1-1,0 0 1,0 0 0,-1 0 0,0 0-1,0 0 1,0-7 0,-1 10-5,1 0 0,-1 0 0,1-1 0,-1 1 0,0 0 0,1 0 0,-1 1 0,0-1 0,0 0 0,0 0 0,0 0 0,0 0 0,0 1 0,0-1 0,0 0 0,0 1 0,0-1 0,0 1 0,0-1 0,0 1 0,0 0 0,-1 0 0,1-1 0,0 1 0,0 0 0,0 0 0,-1 0 0,1 0 0,0 0 0,0 0 0,0 0 0,-1 1 0,1-1 0,0 0 0,0 1 0,0-1 0,-2 2 0,-2-1 43,0 1 0,-1 0 1,1 0-1,0 1 0,1-1 0,-10 7 1,5-1 156,1 1 0,0-1 0,0 2 0,-9 14 0,14-20-131,0 0 0,1 1 0,0-1 0,0 1 0,0 0 0,0 0 0,1-1 0,0 1 0,0 0 0,0 0 0,1 0 0,0 0 0,0 7 0,0-11-75,1 0-1,0 0 0,0 0 0,-1 0 0,1 0 0,0 0 1,0 0-1,0 0 0,0-1 0,0 1 0,0 0 0,0-1 0,0 1 1,0 0-1,1-1 0,-1 1 0,0-1 0,0 0 0,0 1 1,1-1-1,-1 0 0,0 0 0,0 0 0,1 0 0,-1 0 0,0 0 1,0 0-1,2 0 0,40-4 204,-30 0-171,-1 0 0,0-1-1,-1 0 1,1-1-1,14-10 1,-13 8-59,1 0 1,0 1-1,19-7 0,-33 14 21,1-1-1,-1 1 0,1 0 1,-1-1-1,1 1 0,-1 0 1,1 0-1,0 0 0,-1-1 1,1 1-1,0 0 0,-1 0 1,1 0-1,0 0 0,-1 0 1,1 0-1,-1 0 0,1 0 1,0 0-1,-1 1 0,1-1 1,0 0-1,-1 0 0,1 0 1,-1 1-1,1-1 0,-1 0 1,1 1-1,0-1 1,-1 0-1,0 1 0,1-1 1,-1 1-1,1-1 0,-1 1 1,1-1-1,-1 2 0,-1 24 351,1-24-292,-1 0 0,1 0 1,0 0-1,-1 1 0,1-1 0,0 0 0,0 0 0,0 0 0,1 1 1,-1-1-1,1 0 0,0 4 0,2-6-4,-1 0-1,1 1 1,-1-1 0,1 0-1,-1 0 1,1-1-1,-1 1 1,1-1 0,-1 1-1,1-1 1,-1 0-1,1 1 1,-1-1 0,3-2-1,39-19 139,28-11-597,-65 31-490,0 0 0,0 1 0,0-1-1,0 1 1,9 1 0,-15 0 638,0 0-1,-1 0 1,1 0-1,0 0 1,-1 0-1,1 0 0,0 0 1,-1 1-1,1-1 1,0 0-1,-1 0 1,1 1-1,0-1 1,-1 1-1,1-1 1,-1 1-1,1-1 1,-1 0-1,1 1 1,-1 0-1,1-1 0,-1 1 1,1-1-1,-1 1 1,0 0-1,1-1 1,-1 1-1,0 0 1,1 0-1,2 5-2225,2 3-3894</inkml:trace>
</inkml:ink>
</file>

<file path=ppt/ink/ink2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6.505"/>
    </inkml:context>
    <inkml:brush xml:id="br0">
      <inkml:brushProperty name="width" value="0.025" units="cm"/>
      <inkml:brushProperty name="height" value="0.025" units="cm"/>
    </inkml:brush>
  </inkml:definitions>
  <inkml:trace contextRef="#ctx0" brushRef="#br0">91 196 16047,'0'0'8526,"-9"6"-8201,-1 3-252,0-1 0,1 1 0,0 1-1,-9 13 1,15-20-26,1 0 0,-1 1-1,1 0 1,-1-1 0,1 1-1,0 0 1,1 0 0,-1 0-1,1 0 1,-1 1 0,1-1-1,1 0 1,-1 1-1,1-1 1,-1 0 0,1 1-1,0-1 1,1 0 0,1 8-1,-2-12-37,1 1-1,-1 0 1,1-1-1,-1 1 1,1 0-1,0-1 1,-1 1-1,1-1 1,0 1-1,-1-1 1,1 1-1,0-1 1,0 0-1,0 1 1,-1-1-1,1 0 1,0 0-1,0 1 1,0-1-1,0 0 0,0 0 1,-1 0-1,1 0 1,0 0-1,0 0 1,0 0-1,0-1 1,0 1-1,1-1 1,27-8 537,-13-2-252,1 0 0,-1 0-1,-1-2 1,0 0 0,-1-1 0,-1 0-1,22-30 1,-12 12 154,-3 0 0,0-1 1,15-39-1,-22 32 52,-13 40-493,1-1-1,-1 1 0,0 0 1,0 0-1,0 0 0,0 0 0,0 0 1,0-1-1,0 1 0,0 0 1,0 0-1,0 0 0,0 0 0,0-1 1,0 1-1,0 0 0,0 0 1,0 0-1,0 0 0,0 0 0,0-1 1,0 1-1,0 0 0,0 0 0,0 0 1,0 0-1,0-1 0,0 1 1,0 0-1,0 0 0,0 0 0,-1 0 1,1 0-1,0 0 0,0-1 1,0 1-1,0 0 0,0 0 0,0 0 1,-1 0-1,1 0 0,0 0 1,0 0-1,0 0 0,0 0 0,0 0 1,-1 0-1,1 0 0,0 0 1,0 0-1,0-1 0,0 1 0,-1 1 1,-14 14 18,5-3-1,0 0 0,2 0 0,-1 1 1,2 0-1,-1 1 0,2 0 0,0 0 0,1 0 1,0 0-1,1 1 0,0 0 0,-1 20 1,5-32-110,0 0 1,0 0-1,1 0 1,-1 0-1,1 1 1,0-1-1,0 0 1,0 0-1,0 0 1,0 0-1,1-1 1,-1 1-1,1 0 1,0-1-1,-1 1 1,1-1-1,1 1 1,-1-1-1,0 0 1,1 0-1,-1 0 1,1 0-1,-1 0 1,1 0-1,0-1 1,3 2-1,4 1-835,0-1 0,0 0 0,0 0 0,0-1 0,1-1 0,-1 0 0,12 0 0,45 0-8176</inkml:trace>
</inkml:ink>
</file>

<file path=ppt/ink/ink2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3.237"/>
    </inkml:context>
    <inkml:brush xml:id="br0">
      <inkml:brushProperty name="width" value="0.025" units="cm"/>
      <inkml:brushProperty name="height" value="0.025" units="cm"/>
    </inkml:brush>
  </inkml:definitions>
  <inkml:trace contextRef="#ctx0" brushRef="#br0">0 0 6887,'0'0'11627,"4"76"-11563,4-36-32,-2 3 128,3 1-128,1-4-32,1-8 0,-1-6-417,-3-8-447,-6-8-1475</inkml:trace>
</inkml:ink>
</file>

<file path=ppt/ink/ink2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3.700"/>
    </inkml:context>
    <inkml:brush xml:id="br0">
      <inkml:brushProperty name="width" value="0.025" units="cm"/>
      <inkml:brushProperty name="height" value="0.025" units="cm"/>
    </inkml:brush>
  </inkml:definitions>
  <inkml:trace contextRef="#ctx0" brushRef="#br0">1 99 15695,'0'0'2141,"6"-8"-1090,1 0-804,1 0 0,-1 0 0,1 1 0,0 0 0,1 1 0,-1 0 0,1 0-1,1 1 1,-1 0 0,1 1 0,0 0 0,0 0 0,0 1 0,0 0 0,17-2 0,-24 5-245,0-1 0,1 1-1,-1 0 1,1 0 0,-1 0 0,0 0 0,1 1 0,-1-1 0,0 1 0,1 0 0,-1 0 0,0 0 0,0 0 0,1 1 0,-1-1 0,0 1 0,0 0 0,4 3 0,-5-2 6,0 1-1,0 0 1,0-1 0,-1 1-1,0 0 1,1 0 0,-1 0-1,0 0 1,-1-1 0,1 1-1,-1 1 1,0-1 0,0 0-1,0 0 1,-1 6 0,0-5 36,0 1 0,0 0 0,-1-1 1,1 0-1,-1 1 0,-3 5 0,2-7-16,1 1-1,1-1 0,-1 1 1,1 0-1,-1-1 1,1 1-1,0 6 0,45-9-112,-40-1 76,0-1 1,0 1-1,0 0 1,0 1-1,-1-1 1,1 1-1,0 0 1,-1 0-1,1 0 1,-1 0-1,0 0 1,0 1-1,0-1 1,0 1-1,0 0 1,0 0-1,-1 0 1,1 0-1,-1 1 1,0-1-1,0 1 1,2 3-1,-1-1 31,0 0-1,-1 1 1,0-1 0,0 0-1,0 1 1,0-1-1,-1 1 1,0-1 0,-1 1-1,1 0 1,-1 0 0,-2 10-1,1-14 161,0 0-1,-1 0 1,0 0-1,1 0 1,-1 0-1,0 0 0,-1-1 1,1 1-1,0-1 1,-1 1-1,1-1 1,-1 0-1,0 0 1,0 0-1,0 0 1,0-1-1,0 1 0,0-1 1,0 0-1,-1 0 1,-5 2-1,-7 1 419,0-1-1,0 0 1,-18 1-1,-52-3 181,85 0-853,1-1 1,0 0-1,0 0 1,0 1-1,-1-1 1,1 0-1,0 0 1,0 1-1,0-1 1,0 0-1,-1 1 1,1-1-1,0 0 1,0 0-1,0 1 1,0-1-1,0 0 1,0 1-1,0-1 1,0 0-1,0 1 1,0-1-1,0 0 1,0 1-1,0-1 1,0 0-1,0 1 1,0-1-1,1 0 1,-1 1-1,0-1 1,0 0-1,0 0 1,0 1-1,1-1 1,-1 0 0,0 0-1,0 1 1,1-1-1,-1 0 1,0 0-1,0 1 1,1-1-1,-1 0 1,0 0-1,1 0 1,-1 0-1,0 0 1,1 1-1,12 11-2922,-9-11 1839,0 1 1,0-1-1,0 0 0,0-1 0,0 1 1,1-1-1,5 1 0,11-1-6499</inkml:trace>
</inkml:ink>
</file>

<file path=ppt/ink/ink2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4.267"/>
    </inkml:context>
    <inkml:brush xml:id="br0">
      <inkml:brushProperty name="width" value="0.025" units="cm"/>
      <inkml:brushProperty name="height" value="0.025" units="cm"/>
    </inkml:brush>
  </inkml:definitions>
  <inkml:trace contextRef="#ctx0" brushRef="#br0">9 97 9929,'0'0'13192,"-1"5"-13075,-2 14-19,0 0 0,2 0 1,0 1-1,2 21 0,-1-40-86,0 0 0,0 0 1,0 0-1,0-1 0,1 1 0,-1 0 0,0 0 0,0 0 1,1 0-1,-1 0 0,0 0 0,1-1 0,-1 1 0,1 0 0,-1 0 1,1-1-1,-1 1 0,1 0 0,0 0 0,-1-1 0,1 1 1,0-1-1,0 1 0,-1-1 0,1 1 0,0-1 0,0 1 0,0-1 1,0 0-1,-1 1 0,1-1 0,0 0 0,0 0 0,0 0 1,0 0-1,0 0 0,0 0 0,0 0 0,0 0 0,-1 0 1,1 0-1,0 0 0,0 0 0,0-1 0,0 1 0,0 0 0,0-1 1,-1 1-1,1-1 0,0 1 0,0-1 0,0 1 0,-1-1 1,1 1-1,0-1 0,-1 0 0,1 1 0,-1-1 0,1 0 0,-1 0 1,1 1-1,-1-1 0,1 0 0,-1-1 0,5-10 473,-1 1 1,0-1-1,-1 0 0,0 0 0,-1 0 1,0 0-1,-1-1 0,0 1 1,-2-18-1,1 30-410,17 26-476,-16-25 408,-1-1 0,1 0 0,0 1 0,0-1 0,0 0 0,-1 0 0,1 1 0,0-1 0,0 0 0,0 0 0,0 0 0,0 0 0,-1 0 0,1 0-1,0 0 1,0-1 0,0 1 0,0 0 0,0 0 0,-1-1 0,1 1 0,0 0 0,0-1 0,-1 1 0,1-1 0,0 1 0,0-1 0,-1 1 0,1-1 0,0 0 0,15-27 246,0 0-177,-16 27-87,1 0 1,0 1-1,-1-1 1,1 0-1,0 1 1,-1-1-1,1 1 1,0-1-1,0 1 1,0-1-1,0 1 1,-1 0-1,1 0 1,0-1-1,0 1 1,0 0-1,0 0 1,0 0-1,0 0 1,0 0-1,0 0 1,-1 0-1,1 0 1,0 0-1,0 0 1,0 0-1,0 1 1,1-1-1,18 21-65,-1-2 139,-18-19-55,-1 0-1,1 0 1,0 0 0,-1-1 0,1 1-1,0 0 1,-1 0 0,1 0 0,0-1-1,-1 1 1,1 0 0,0 0 0,-1-1-1,1 1 1,-1-1 0,1 1-1,-1-1 1,1 1 0,-1 0 0,1-1-1,-1 0 1,1 1 0,-1-1 0,0 1-1,1-1 1,-1 0 0,0 1 0,0-1-1,1 1 1,-1-1 0,0 0-1,0 1 1,0-1 0,0 0 0,0 0-1,0 1 1,0-1 0,0 0 0,5-21 178,-5 17-145,1 1 0,-1-1 0,1 1 0,0-1 0,1 1 0,-1-1 0,1 1 0,4-8 0,2 37-569,-8-23 511,1 5-616,7 33-193,0-22-3150,3-9-5632,-2-9 351</inkml:trace>
</inkml:ink>
</file>

<file path=ppt/ink/ink2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5.091"/>
    </inkml:context>
    <inkml:brush xml:id="br0">
      <inkml:brushProperty name="width" value="0.025" units="cm"/>
      <inkml:brushProperty name="height" value="0.025" units="cm"/>
    </inkml:brush>
  </inkml:definitions>
  <inkml:trace contextRef="#ctx0" brushRef="#br0">154 47 7207,'0'0'12684,"-9"-2"-11291,4 0-1412,2 1 205,0-1 0,0 1 0,0 0 1,-1 0-1,1 0 0,0 1 0,-1-1 1,1 1-1,0 0 0,-1-1 0,1 1 0,0 1 1,-1-1-1,1 1 0,0-1 0,-1 1 1,1 0-1,0 0 0,0 0 0,0 0 0,0 1 1,0 0-1,0-1 0,0 1 0,0 0 1,1 0-1,-1 0 0,-4 5 0,2 2-143,-1 0 0,1-1 0,0 2 0,1-1 0,0 0 0,1 1 1,0 0-1,0 0 0,1 0 0,0 0 0,1 0 0,0 0 0,1 0 0,0 0 0,3 20 0,-3-28-42,0-1 0,0 1 0,1-1 0,-1 1 0,1-1 0,-1 0 0,1 1 0,-1-1 0,1 0 0,0 1 0,0-1 0,0 0 0,0 0 0,0 0 0,0 0 0,0 1 0,0-2 0,0 1 0,0 0 0,0 0 0,1 0 0,-1 0 0,0-1 0,1 1 0,-1-1 0,1 1 0,-1-1 0,0 1 1,1-1-1,-1 0 0,1 0 0,-1 0 0,1 0 0,-1 0 0,1 0 0,-1 0 0,1 0 0,-1 0 0,2-1 0,0 0 26,1-1-1,-1 1 1,0-1 0,0 1 0,0-1 0,0 0-1,-1 0 1,1 0 0,0 0 0,-1-1 0,0 1-1,1-1 1,-1 1 0,0-1 0,3-5 0,1-11 223,-1 1-1,-1-1 1,-1 0 0,0 0 0,0-20 0,-3 39-110,0 7-142,3 24-24,-3-31 28,0 1 0,1-1 0,-1 1 0,0-1 1,1 1-1,-1-1 0,1 1 0,-1-1 0,1 0 1,-1 1-1,1-1 0,-1 0 0,1 1 0,-1-1 1,1 0-1,-1 0 0,1 0 0,-1 1 0,1-1 1,0 0-1,-1 0 0,1 0 0,-1 0 1,1 0-1,0 0 0,-1 0 0,1 0 0,-1 0 1,1-1-1,0 1 0,-1 0 0,1 0 0,-1 0 1,1-1-1,-1 1 0,1 0 0,-1-1 0,1 1 1,-1 0-1,1-1 0,-1 1 0,1-1 0,-1 1 1,1 0-1,-1-1 0,0 1 0,1-1 0,-1 0 1,24-26 245,8-8-129,-31 34-133,1 0-1,-1 0 1,1 0-1,-1 0 1,1 0-1,0 0 1,-1 1 0,1-1-1,0 0 1,-1 1-1,1-1 1,0 1-1,0 0 1,0-1-1,-1 1 1,1 0-1,0 0 1,0 0 0,0 1-1,3 0 1,-3 0 8,1 1 1,-1 0-1,0 0 1,0 0 0,0 0-1,0 0 1,0 0-1,0 1 1,0-1-1,-1 0 1,1 1 0,-1 0-1,0-1 1,0 1-1,0 0 1,0 0 0,0-1-1,-1 1 1,1 0-1,-1 4 1,11 24 49,-11-30-42,0-1 0,0 0 0,0 0 0,0 0-1,0 0 1,1 0 0,-1 0 0,0 1 0,0-1-1,0 0 1,0 0 0,0 0 0,0 0 0,1 0-1,-1 0 1,0 0 0,0 0 0,0 0 0,0 0 0,0 0-1,1 0 1,-1 1 0,0-1 0,0 0 0,0 0-1,0 0 1,1 0 0,-1 0 0,0-1 0,0 1 0,0 0-1,0 0 1,1 0 0,-1 0 0,0 0 0,0 0-1,0 0 1,0 0 0,0 0 0,1 0 0,-1 0-1,0 0 1,0-1 0,0 1 0,0 0 0,0 0 0,0 0-1,0 0 1,1 0 0,-1-1 0,0 1 0,0 0-1,0 0 1,0 0 0,0 0 0,8-16 203,2-18 326,-6 11-238,-3 17-233,0 0 0,0 0 1,0 0-1,1 0 0,0 1 0,0-1 0,5-8 0,-7 14-68,0-1 0,1 1 0,-1 0 0,0-1 0,1 1 0,-1 0 0,0-1 0,1 1-1,-1 0 1,0 0 0,1 0 0,-1-1 0,0 1 0,1 0 0,-1 0 0,1 0 0,-1 0 0,0 0-1,1 0 1,-1-1 0,1 1 0,-1 0 0,1 0 0,-1 0 0,0 1 0,1-1 0,-1 0-1,1 0 1,-1 0 0,0 0 0,1 0 0,-1 0 0,1 1 0,-1-1 0,0 0 0,1 0-1,-1 0 1,0 1 0,1-1 0,-1 0 0,0 1 0,1-1 0,-1 0 0,0 1 0,0-1-1,1 0 1,-1 1 0,0-1 0,0 1 0,13 21-30,-12-20 49,4 11 4,-4-11-4,0 1 0,1 0-1,-1 0 1,0-1 0,1 1-1,-1-1 1,1 1 0,0-1-1,0 0 1,2 3-1,7-8 112,3-20 62,-10 12-119,11-21 33,-14 31-107,0 0 0,-1 0-1,1 0 1,0 0 0,0 0-1,0 0 1,0 0 0,-1 0-1,1 0 1,1 0 0,-1 0 0,0 1-1,0-1 1,0 0 0,0 1-1,0-1 1,1 1 0,-1 0-1,0-1 1,3 0 0,-3 2-13,0-1 1,0 1 0,0 0-1,0-1 1,0 1-1,0 0 1,0-1-1,0 1 1,0 0 0,0 0-1,0 0 1,-1 0-1,1 0 1,0 0 0,-1 0-1,1 0 1,-1 0-1,1 0 1,-1 0 0,1 0-1,-1 0 1,0 0-1,1 1 1,-1-1-1,0 2 1,6 38-1038,-6-36 636,2 23-2074,0-2-5123,0-10-6254</inkml:trace>
</inkml:ink>
</file>

<file path=ppt/ink/ink2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6.041"/>
    </inkml:context>
    <inkml:brush xml:id="br0">
      <inkml:brushProperty name="width" value="0.025" units="cm"/>
      <inkml:brushProperty name="height" value="0.025" units="cm"/>
    </inkml:brush>
  </inkml:definitions>
  <inkml:trace contextRef="#ctx0" brushRef="#br0">20 96 8264,'0'0'2455,"-2"-8"-132,-4-27-706,-4-15 7956,9 47-7412,0 8-562,3 34-1025,1 3-424,1 0 0,3 0 1,1 0-1,2-1 1,19 51-1,-29-91-150,1 0 1,-1 0-1,0 0 1,1 0-1,-1 0 1,1 0-1,-1 0 1,1-1 0,-1 1-1,1 0 1,0 0-1,-1-1 1,1 1-1,0 0 1,0-1-1,0 1 1,-1 0-1,1-1 1,0 1-1,2 0 1,-2-1 3,-1 0-1,1-1 1,0 1 0,-1 0 0,1 0 0,0-1 0,-1 1 0,1 0 0,-1-1 0,1 1-1,-1 0 1,1-1 0,0 1 0,-1-1 0,1 1 0,-1-1 0,0 1 0,1-1-1,-1 0 1,1 1 0,-1-1 0,1 0 0,16-47 248,-15 42-214,19-76 108,-14 48-273,2 0 0,25-60 0,-27 86-2223,-5 20-13040</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4.830"/>
    </inkml:context>
    <inkml:brush xml:id="br0">
      <inkml:brushProperty name="width" value="0.025" units="cm"/>
      <inkml:brushProperty name="height" value="0.025" units="cm"/>
    </inkml:brush>
  </inkml:definitions>
  <inkml:trace contextRef="#ctx0" brushRef="#br0">116 1 10378,'0'0'19031,"-2"12"-18545,-53 215 1218,2-14-536,52-212-1168,0 4 0,0 1 0,0-1 0,0 1 0,1 0 0,0-1 0,0 1 0,1 5 0,-1-10 0,1 0 0,-1 0 0,1 0 0,-1 0 0,1 0 0,0 0 0,0 0 0,-1 0 0,1 0 0,0 0 0,0 0 0,0-1 0,0 1 0,0 0 0,0-1 0,0 1 0,0 0 0,0-1 0,0 0 0,0 1 0,0-1 0,0 0 0,0 1 0,1-1 0,-1 0 0,0 0 0,0 0 0,0 0 0,0 0 0,1 0 0,-1 0 0,0 0 0,0-1 0,0 1 0,0 0 0,0-1 0,1 1 0,0-2 0,13-3 0,0 0 0,-1-1 0,1-1 0,-1 0 0,-1-1 0,0-1 0,17-14 0,4-5 0,44-47 0,-61 58 0,-1-1 0,-1-1 0,-1-1 0,-1 0 0,0 0 0,-1-1 0,-1-1 0,-2 0 0,13-39 0,-22 60-161,1 0 0,-1 0 0,0 0 0,0 0 0,1-1 0,-1 1 0,0 0 0,0 0 0,0 0 0,0 0 0,0 0 0,0 0 0,-1-1 0,1 1 0,0 0 0,-1 0 0,1 0 0,-1-1 0,0 1-152,0 1 0,0 0-1,1 0 1,-1 0 0,0 0 0,0 0-1,0 0 1,0 0 0,0 0 0,0 0-1,1 0 1,-1 0 0,0 0 0,0 1-1,0-1 1,1 0 0,-1 1-1,0-1 1,0 0 0,0 1 0,1-1-1,-1 1 1,0-1 0,0 2 0,-19 14-10257</inkml:trace>
</inkml:ink>
</file>

<file path=ppt/ink/ink2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6.695"/>
    </inkml:context>
    <inkml:brush xml:id="br0">
      <inkml:brushProperty name="width" value="0.025" units="cm"/>
      <inkml:brushProperty name="height" value="0.025" units="cm"/>
    </inkml:brush>
  </inkml:definitions>
  <inkml:trace contextRef="#ctx0" brushRef="#br0">13 81 15855,'0'0'5632,"-2"9"-3481,2-9-2119,-3 13 638,0 0 0,1 0 0,0 16 1,2-27-574,0 1 0,0-1-1,0 1 1,0-1 0,1 1 0,-1-1 0,1 1 0,0-1-1,-1 0 1,1 1 0,0-1 0,3 4 0,-3-5-91,0 0 0,0 0 0,0-1-1,0 1 1,0-1 0,0 1 0,0 0 0,0-1 0,0 0 0,0 1 0,0-1-1,0 0 1,1 1 0,-1-1 0,0 0 0,0 0 0,0 0 0,1 0 0,-1 0-1,0 0 1,0-1 0,0 1 0,0 0 0,1-1 0,-1 1 0,0 0 0,0-1 0,0 1-1,2-2 1,1-1 27,0 0 1,0 0-1,0 0 0,-1 0 0,1-1 0,-1 0 1,1 1-1,-1-1 0,0 0 0,-1-1 0,1 1 1,-1-1-1,0 1 0,0-1 0,2-5 0,-1 3-22,0-1 0,1 1 0,0 0-1,0 0 1,6-6 0,-8 11-36,0 0 0,0 0-1,0 0 1,0 1 0,1-1 0,-1 1-1,0-1 1,1 1 0,-1 0 0,1 0-1,-1 0 1,1 0 0,0 0 0,-1 1-1,1-1 1,0 1 0,0 0 0,-1-1-1,5 2 1,-6-1 3,1 0 0,0 1 0,0 0 0,0-1 0,-1 1 0,1 0 0,0 0 0,-1 0 0,1 0 1,0 0-1,-1 0 0,0 0 0,1 1 0,-1-1 0,0 1 0,1-1 0,-1 1 0,0-1 0,0 1 0,0-1 0,0 1 0,-1 0 0,1 0 0,1 3 0,13 56 97,-10-36-55,0-26 524,1-13-221,5-15-85,-8-5-39,-3 33-176,0 0 1,1 0-1,-1 0 1,0 0-1,0 0 1,0 0-1,0 0 1,0 0-1,0 0 0,-1 0 1,1 0-1,0 0 1,0 0-1,-1 0 1,1 0-1,0 1 1,-1-1-1,1 0 1,-1 0-1,1 0 0,-1 0 1,0 1-1,1-1 1,-1 0-1,0 1 1,0-1-1,1 0 1,-1 1-1,-1-2 1,18 18-185,-13-16 164,-1 1 0,0-1-1,1 1 1,-1-1 0,1 0-1,-1 0 1,1 0-1,-1 0 1,0-1 0,1 1-1,-1-1 1,1 1 0,-1-1-1,0 0 1,0 0-1,1 0 1,-1 0 0,0 0-1,0-1 1,0 1 0,0 0-1,0-1 1,0 0 0,-1 1-1,1-1 1,2-3-1,1-3 26,-1 1 0,1-1 0,-1 0 0,-1 0 0,1 0 0,1-9 0,-1 15-114,0 13 65,4 25 117,-7-29-42,12 58 389,-12-64-426,-1-1 0,1 1-1,0-1 1,-1 1 0,1-1 0,-1 1-1,1-1 1,0 0 0,-1 1 0,1-1-1,0 0 1,0 0 0,-1 1 0,1-1-1,0 0 1,0 0 0,-1 0-1,1 0 1,0 0 0,0 0 0,-1 0-1,1 0 1,0 0 0,0-1 0,-1 1-1,1 0 1,0 0 0,-1-1 0,1 1-1,0-1 1,30-10-2273,-24 8-411,7-7-8634,-10 1 506</inkml:trace>
</inkml:ink>
</file>

<file path=ppt/ink/ink2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7.151"/>
    </inkml:context>
    <inkml:brush xml:id="br0">
      <inkml:brushProperty name="width" value="0.025" units="cm"/>
      <inkml:brushProperty name="height" value="0.025" units="cm"/>
    </inkml:brush>
  </inkml:definitions>
  <inkml:trace contextRef="#ctx0" brushRef="#br0">0 1 14798,'0'0'12278,"8"5"-20221,-4-2 8086,32 15-4985,-34-17 4499,0-1-1,0 1 0,0-1 1,0 1-1,0-1 1,-1 0-1,1 0 0,0 0 1,0 0-1,0 0 0,0 0 1,0-1-1,0 1 0,0-1 1,-1 1-1,1-1 1,0 0-1,0 1 0,-1-1 1,1 0-1,0 0 0,-1 0 1,3-2-1,-4 2 562,0 1-1,1-1 1,-1 1-1,0-1 1,1 1-1,-1 0 1,0-1-1,1 1 1,-1 0-1,1-1 1,-1 1-1,1 0 1,-1-1-1,1 1 1,-1 0-1,1 0 1,-1 0-1,1 0 1,-1-1-1,1 1 1,-1 0-1,1 0 1,-1 0-1,1 0 1,0 0-1,-1 0 1,1 0-1,-1 0 1,1 0-1,-1 1 1,1-1-1,-1 0 1,1 0-1,-1 0 1,2 1-1,5 22 4002,-7 48-604,-1-55-2164,-1 9 132,3-10 163,13-34-1199,-13 17-534,33-44 210,-32 44-240,0 0 1,0 0 0,0 0 0,0 0 0,1 0 0,-1 1 0,1-1 0,-1 1 0,1-1 0,-1 1 0,1 0 0,0 0 0,0 0 0,-1 1 0,1-1-1,0 1 1,4-1 0,-5 2 7,-1-1-1,0 1 0,0-1 0,1 1 0,-1-1 1,0 1-1,0 0 0,0 0 0,0 0 1,0 0-1,0-1 0,0 1 0,0 0 0,0 1 1,-1-1-1,1 0 0,0 0 0,-1 0 0,1 0 1,-1 1-1,1-1 0,-1 0 0,1 0 1,-1 1-1,0-1 0,0 0 0,0 1 0,0-1 1,0 2-1,2 49 213,-2-42-102,-1-1 211,0 0 1,0 0-1,-1-1 0,0 1 0,0 0 1,-1-1-1,0 1 0,-1-1 0,0 0 1,-7 12-1,8-16-213,0 0 1,1 0-1,-1 0 1,0 0 0,-1-1-1,1 1 1,-1-1-1,0 0 1,1 0-1,-1 0 1,-1 0-1,1-1 1,0 0-1,-1 0 1,1 0 0,-1 0-1,1-1 1,-1 1-1,0-1 1,-8 0-1,12-1-254,0-1 0,1 1 0,-1-1 0,0 1 0,1-1 0,-1 0 0,0 1 0,1-1 0,-1 0 0,1 0 0,-1 0 0,1 1 0,-1-1 0,1 0 0,-1 0 0,1 0 0,0 0 0,0 0 0,-1 0 0,1 0 0,0 0 0,0 0 0,0 0 0,0 0 0,0 1 0,0-1 0,1-2 0,2-31-5973,6 10 346,3-2-2268</inkml:trace>
</inkml:ink>
</file>

<file path=ppt/ink/ink2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7.492"/>
    </inkml:context>
    <inkml:brush xml:id="br0">
      <inkml:brushProperty name="width" value="0.025" units="cm"/>
      <inkml:brushProperty name="height" value="0.025" units="cm"/>
    </inkml:brush>
  </inkml:definitions>
  <inkml:trace contextRef="#ctx0" brushRef="#br0">0 220 9097,'0'0'17136,"9"-6"-16725,-4 3-299,0-1 1,-1 1-1,1-1 1,-1 0-1,0 0 0,0-1 1,0 1-1,-1-1 1,0 0-1,1 0 0,-2 0 1,1 0-1,-1-1 1,0 1-1,0-1 1,2-10-1,0-6 1045,-2-1 0,-1-32 0,-1 46-704,-5-7-237,-5 22-136,-7 24-88,11 1 8,0 0 0,3 0 0,0 1 0,3 59 0,0-88 0,0 0 0,0 1 0,0-1 0,0 1 0,1-1 0,-1 0 0,1 1 0,0-1 0,0 0 0,0 0 0,0 0 0,0 1 0,1-1 0,0-1 0,-1 1 0,1 0 0,0 0 0,1-1 0,-1 1 0,0-1 0,1 1 0,-1-1 0,1 0 0,0 0 0,0 0 0,-1 0 0,1-1 0,0 1 0,1-1 0,-1 0 0,0 0 0,0 0 0,1 0 0,-1 0 0,0-1 0,1 0 0,-1 0 0,0 1 0,1-2 0,-1 1 0,1 0 0,-1-1 0,0 0 0,5-1 0,0 0-373,-1 0-1,0-1 1,0 0-1,0 0 1,0-1-1,10-7 1,34-33-7055,-18 8-4343</inkml:trace>
</inkml:ink>
</file>

<file path=ppt/ink/ink2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1.853"/>
    </inkml:context>
    <inkml:brush xml:id="br0">
      <inkml:brushProperty name="width" value="0.025" units="cm"/>
      <inkml:brushProperty name="height" value="0.025" units="cm"/>
    </inkml:brush>
  </inkml:definitions>
  <inkml:trace contextRef="#ctx0" brushRef="#br0">1 0 2306,'0'6'5445,"0"6"-5188,0 2-97,0 1-288,0-2-385,1-5-928,3-3-1762</inkml:trace>
</inkml:ink>
</file>

<file path=ppt/ink/ink2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2.398"/>
    </inkml:context>
    <inkml:brush xml:id="br0">
      <inkml:brushProperty name="width" value="0.025" units="cm"/>
      <inkml:brushProperty name="height" value="0.025" units="cm"/>
    </inkml:brush>
  </inkml:definitions>
  <inkml:trace contextRef="#ctx0" brushRef="#br0">1 78 8936,'0'0'2915,"1"-10"-854,7-47 838,-8 56-2859,0 1 0,0 0 1,0-1-1,0 1 0,0 0 1,0-1-1,0 1 1,0-1-1,0 1 0,0 0 1,0-1-1,1 1 0,-1 0 1,0-1-1,0 1 0,0 0 1,0-1-1,1 1 1,-1 0-1,0 0 0,0-1 1,1 1-1,-1 0 0,0 0 1,1-1-1,-1 1 1,0 0-1,1 0 0,-1 0 1,0-1-1,1 1 0,-1 0 1,0 0-1,1 0 1,-1 0-1,1 0 0,7 12 634,3 23 645,-3 32 1159,1 73 1,-7-74-2115,15 91 0,1-41-462,-14-77-2742,-3-1-4173,-1-29-850</inkml:trace>
</inkml:ink>
</file>

<file path=ppt/ink/ink2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2.741"/>
    </inkml:context>
    <inkml:brush xml:id="br0">
      <inkml:brushProperty name="width" value="0.025" units="cm"/>
      <inkml:brushProperty name="height" value="0.025" units="cm"/>
    </inkml:brush>
  </inkml:definitions>
  <inkml:trace contextRef="#ctx0" brushRef="#br0">0 482 9993,'0'0'11387,"9"-4"-10255,-3 2-953,-1-1 1,0-1 0,0 1-1,0-1 1,0 0-1,-1 0 1,1 0-1,-1 0 1,0-1-1,-1 0 1,5-6-1,0-3 211,0 0 0,-1 0 0,10-29 0,-2-12 539,13-82 0,-25 123-816,15-117 400,-18 131-511,0 0 0,1 0 0,-1 1 1,0-1-1,0 0 0,0 0 0,0 0 0,0 0 1,0 0-1,0 0 0,1 0 0,-1 0 0,0 0 1,0 0-1,0 0 0,0 0 0,0 0 1,0 0-1,1 0 0,-1 0 0,0 0 0,0 0 1,0-1-1,0 1 0,0 0 0,0 0 0,0 0 1,0 0-1,1 0 0,-1 0 0,0 0 0,0 0 1,0 0-1,0 0 0,0 0 0,0-1 0,0 1 1,0 0-1,0 0 0,0 0 0,0 0 0,0 0 1,0 0-1,0 0 0,1-1 0,-1 1 0,0 0 1,0 0-1,0 0 0,0 0 0,0 0 0,0 0 1,0 0-1,-1-1 0,8 19-8,3 29 40,-8-36-22,7 36 117,19 63 0,-24-99-162,0 0 0,0 0 1,1 0-1,1 0 0,0-1 1,0 0-1,1 0 0,0 0 1,1-1-1,0 0 0,10 9 1,-15-16-235,0 0 0,0 0 0,0-1 0,0 1 0,0-1 0,0 0 0,0 1 0,6 0 0,14-4-4585,1-15-4266</inkml:trace>
</inkml:ink>
</file>

<file path=ppt/ink/ink2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4.401"/>
    </inkml:context>
    <inkml:brush xml:id="br0">
      <inkml:brushProperty name="width" value="0.025" units="cm"/>
      <inkml:brushProperty name="height" value="0.025" units="cm"/>
    </inkml:brush>
  </inkml:definitions>
  <inkml:trace contextRef="#ctx0" brushRef="#br0">1 542 9961,'0'0'9284,"9"5"-8291,-5-3-932,-1 0 21,0 0 1,0 0-1,1-1 1,-1 1-1,0-1 1,1 0-1,-1 0 1,1 0-1,3 0 1,-5-1-27,0 0 1,0-1 0,0 1-1,0-1 1,0 1-1,0-1 1,-1 0 0,1 1-1,0-1 1,-1 0-1,1 0 1,0 0-1,-1-1 1,1 1 0,-1 0-1,1-1 1,-1 1-1,0 0 1,0-1 0,0 0-1,0 1 1,0-1-1,0 0 1,1-3 0,3-6 184,0 0 1,-1-1 0,0 1-1,-1-1 1,-1 0 0,0 0-1,-1 0 1,0 0 0,0 0-1,-3-23 1,2 33-231,0 1 0,0 0-1,0-1 1,-1 1 0,1 0-1,0-1 1,-1 1 0,1 0-1,0-1 1,-1 1 0,0 0 0,1 0-1,-1 0 1,0 0 0,0-1-1,1 1 1,-3-1 0,2 1-8,0 1-1,1 0 1,-1-1 0,0 1 0,1 0 0,-1 0 0,0 0-1,0-1 1,1 1 0,-1 0 0,0 0 0,0 0 0,0 0 0,1 1-1,-1-1 1,0 0 0,0 0 0,1 0 0,-1 1 0,0-1-1,0 0 1,0 1 0,-2 1-9,0 0 0,1 0 0,-1 0 1,0 0-1,1 0 0,0 0 0,0 1 0,-1-1 0,2 1 0,-1 0 0,0 0 1,-2 5-1,-3 10-1,2-1 0,1 1 0,0 0 1,1 0-1,1 1 0,0-1 0,2 0 0,0 1 1,1-1-1,5 28 0,-6-44 10,0-1 1,0 0-1,1 1 0,-1-1 1,1 0-1,-1 1 1,1-1-1,-1 0 0,1 0 1,0 0-1,-1 1 1,1-1-1,0 0 0,0 0 1,0 0-1,0 0 0,0 0 1,0 0-1,0-1 1,0 1-1,1 0 0,0 0 1,0-1 6,-1 0 0,0 0 1,1 0-1,-1 0 0,0 0 1,1 0-1,-1 0 0,0-1 0,0 1 1,1-1-1,-1 1 0,0-1 1,0 1-1,0-1 0,0 0 1,1 1-1,-1-1 0,1-1 1,4-4 76,1-1-1,-1 1 1,-1-1 0,0 0 0,7-11 0,30-67 611,-30 58-578,0 1 0,28-41-1,-40 68-119,0-1-1,0 1 1,0-1-1,0 1 0,0-1 1,0 0-1,0 1 0,0-1 1,0 1-1,1-1 1,-1 0-1,0 1 0,0-1 1,0 1-1,0-1 0,1 0 1,-1 1-1,0-1 1,0 0-1,1 1 0,-1-1 1,0 0-1,1 1 1,-1-1-1,0 0 0,1 0 1,-1 0-1,1 1 0,-1-1 1,0 0-1,1 0 1,-1 0-1,1 0 0,-1 0 1,0 1-1,1-1 0,-1 0 1,1 0-1,-1 0 1,1 0-1,-1 0 0,0 0 1,1-1-1,-1 1 0,1 0 1,-1 0-1,0 0 1,1 0-1,-1 0 0,1-1 1,-1 1-1,0 0 1,1 0-1,-1-1 0,0 1 1,1 0-1,-1 0 0,0-1 1,1 1-1,-1 0 1,0-1-1,0 1 0,0 0 1,1-1-1,-1 1 0,0-1 1,0 0-1,4 45-9,-3-34 46,2 50 102,-1-14-70,14 81-1,-16-125-63,1 0 1,-1-1 0,0 1-1,1 0 1,-1-1 0,1 1-1,0-1 1,-1 1 0,1-1-1,0 1 1,0-1 0,0 1-1,0-1 1,2 3 0,-2-4 12,-1 0 0,1 0 0,-1 0 1,1 0-1,0 0 0,-1 0 0,1 0 1,-1 0-1,1 0 0,-1 0 0,1 0 1,-1 0-1,1 0 0,-1 0 1,1 0-1,-1 0 0,1-1 0,-1 1 1,1 0-1,-1 0 0,1-1 0,-1 1 1,0 0-1,1-1 0,-1 1 0,1 0 1,-1-1-1,0 1 0,1-1 0,26-46 1171,-25 41-1106,30-67 408,-17 36-438,2 0 0,22-35 0,-38 71-53,0 0-1,-1 0 0,1-1 1,0 1-1,0 0 0,0 0 0,-1 0 1,1 0-1,0 0 0,0 0 1,1 0-1,-1 1 0,0-1 1,0 0-1,0 1 0,0-1 1,2 0-1,-2 1-1,-1 0 1,1 0 0,0 0-1,-1 1 1,1-1-1,-1 0 1,1 0-1,-1 1 1,1-1 0,-1 0-1,1 1 1,-1-1-1,1 0 1,-1 1-1,0-1 1,1 1 0,-1-1-1,0 1 1,1-1-1,-1 1 1,0-1-1,1 1 1,-1-1 0,0 1-1,0-1 1,1 2-1,7 51-17,-7-45 67,1 37 20,-2-29-52,1 0-1,0-1 0,1 1 0,5 18 1,-7-34-16,1 1 0,-1 0 1,0 0-1,0 0 0,1 0 0,-1-1 1,0 1-1,1 0 0,-1 0 0,1-1 1,-1 1-1,1 0 0,-1-1 1,1 1-1,-1 0 0,1-1 0,0 1 1,-1-1-1,1 1 0,0-1 0,1 2 1,10-10-67,6-29 54,16-88-2467,28-188 1,-36 161 957,-34 279 2702,2-77-657,2 1 0,5 92 0,0-137-508,0 0 0,1 0 0,0 0 0,0 0 0,0 0 0,1 0 0,0 0 0,0-1 0,0 1 0,1-1 0,4 6 0,18 31 104,-85-148 262,19 38-292,-8-12 2377,47 79-2162,4 4-313,0 0 0,0 1 0,0-1 1,0 0-1,1 0 0,-1-1 0,1 1 0,-1-1 0,9 4 0,-9-4 2,3 1-339,0 0 1,0 0-1,1 0 0,-1-1 0,1 0 0,12 2 0,42-2-6826,-26-5 1001</inkml:trace>
</inkml:ink>
</file>

<file path=ppt/ink/ink2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4.805"/>
    </inkml:context>
    <inkml:brush xml:id="br0">
      <inkml:brushProperty name="width" value="0.025" units="cm"/>
      <inkml:brushProperty name="height" value="0.025" units="cm"/>
    </inkml:brush>
  </inkml:definitions>
  <inkml:trace contextRef="#ctx0" brushRef="#br0">211 1 11339,'0'0'5701,"-12"10"-2893,6-5-2562,-93 87 5032,83-76-4748,1 0-1,1 1 1,1 1 0,-21 34 0,34-52-535,0 0-1,-1 1 1,1-1-1,0 0 0,0 0 1,0 0-1,0 0 1,0 0-1,0 1 1,0-1-1,0 0 1,-1 0-1,1 0 0,0 0 1,0 1-1,0-1 1,0 0-1,0 0 1,0 0-1,0 1 1,0-1-1,0 0 0,0 0 1,0 0-1,0 0 1,0 1-1,0-1 1,0 0-1,1 0 1,-1 0-1,0 1 0,0-1 1,0 0-1,0 0 1,0 0-1,0 0 1,0 0-1,0 1 1,1-1-1,-1 0 0,0 0 1,0 0-1,0 0 1,0 0-1,0 0 1,1 0-1,-1 0 1,0 1-1,0-1 0,0 0 1,1 0-1,-1 0 1,0 0-1,0 0 1,0 0-1,0 0 1,1 0-1,-1 0 0,0 0 1,0 0-1,0 0 1,1 0-1,-1-1 1,21-5-17,19-15 122,-30 14-249,0 1 0,1 1 1,0 0-1,-1 0 1,2 1-1,-1 1 0,0 0 1,1 0-1,-1 1 1,1 1-1,23-1 1,-34 2 147,0 0 1,0 1-1,0-1 1,0 0-1,0 1 1,0-1-1,0 0 1,0 1-1,0-1 1,0 1-1,0-1 1,0 1-1,0 0 1,0 0-1,0-1 1,0 1-1,-1 0 1,1 0-1,0 0 1,-1 0-1,1-1 1,0 1-1,-1 0 1,1 0-1,0 2 1,4 36 98,-5-26 50,-2-1-1,1 0 0,-1 0 0,-5 15 1,1-12 253,0 0 0,-1-1 0,0 0 0,-1 0 1,-1-1-1,0 0 0,0-1 0,-2 0 0,1 0 1,-2-1-1,1 0 0,-23 15 0,32-25-375,1 0 0,-1 0 1,0 0-1,0 0 0,0 0 0,0 0 0,0-1 0,0 1 0,0-1 0,0 1 0,0-1 1,0 0-1,0 0 0,0 0 0,0 0 0,0 0 0,0 0 0,0 0 0,-2-1 0,3 0-63,-1 0-1,1 0 1,0 0-1,0 0 1,-1 0-1,1 0 1,0 0-1,0 0 1,0 0-1,0-1 1,1 1-1,-1 0 1,0-1-1,0 1 1,1-1-1,-1 1 1,1 0-1,-1-1 1,1-2-1,-1-3-486,0-1 0,1 1-1,0-1 1,0 1-1,0 0 1,1-1 0,0 1-1,1-1 1,3-8-1,35-67-8043,-14 33 2237</inkml:trace>
</inkml:ink>
</file>

<file path=ppt/ink/ink2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5.920"/>
    </inkml:context>
    <inkml:brush xml:id="br0">
      <inkml:brushProperty name="width" value="0.025" units="cm"/>
      <inkml:brushProperty name="height" value="0.025" units="cm"/>
    </inkml:brush>
  </inkml:definitions>
  <inkml:trace contextRef="#ctx0" brushRef="#br0">40 167 13869,'0'0'7009,"0"8"-5236,-2 71 968,-15 85-1,-3 78-470,20-241-2262,0 1 0,0-1 0,-1 1 0,1-1 0,0 1 0,0-1-1,0 1 1,0-1 0,1 1 0,-1-1 0,0 1 0,1-1 0,-1 0 0,1 1 0,-1-1 0,1 1 0,0-1-1,1 2 1,10-22 173,9-50 81,-9 14-182,6-97 0,-22 191-182,1-14 89,2 1 0,0-1-1,4 41 1,-3-64 11,0-1 0,0 1 0,1 0-1,-1-1 1,0 1 0,1-1 0,-1 1 0,1-1 0,-1 1 0,1-1 0,0 1-1,0-1 1,0 0 0,0 1 0,0-1 0,0 0 0,0 0 0,0 0-1,0 0 1,1 0 0,0 1 0,0-1 2,-1-1 1,1 0-1,-1 1 0,1-1 0,-1 0 0,0 0 1,1 0-1,-1 0 0,1-1 0,-1 1 1,1 0-1,-1-1 0,0 1 0,1 0 1,-1-1-1,0 0 0,1 1 0,1-2 1,3-3 18,1 0 0,-1 0 0,0 0 0,0-1 0,0 1 0,7-11 0,-2 1-4,-1 0 1,-1-1-1,0 0 1,-1 0 0,-1-1-1,0 0 1,-1 0-1,-1-1 1,-1 0-1,-1 1 1,3-26 0,-15 66-108,1-9 61,-1 13 53,0 0 0,2 0 0,0 1 0,2 0 0,1 1 1,1 36-1,2-64-23,1 0-1,0 0 1,0 0 0,0 0 0,0 0 0,0 0 0,0 0 0,0 0 0,0 0 0,0 0-1,0 0 1,1 0 0,-1 0 0,0 0 0,1 0 0,-1 0 0,1 0 0,-1 0 0,1 0 0,0 0-1,-1 0 1,1-1 0,0 1 0,-1 0 0,1-1 0,0 1 0,0 0 0,0-1 0,0 1 0,-1-1-1,1 1 1,0-1 0,0 1 0,0-1 0,0 0 0,0 1 0,0-1 0,0 0 0,0 0-1,1 0 1,-1 0 0,0 0 0,0 0 0,0 0 0,0 0 0,0 0 0,0-1 0,0 1 0,0 0-1,0-1 1,0 1 0,0 0 0,0-1 0,1-1 0,4 0 5,-1-1 1,1-1-1,-1 1 0,0-1 1,0 0-1,0 0 1,0-1-1,4-5 0,12-21-17,-1 0 0,-1-2-1,-2-1 1,-1 0 0,-2-1-1,-2 0 1,-1-1-1,-1-1 1,-2 1 0,-2-1-1,3-67 1,-9 104 12,0 0-1,0 0 0,0 0 1,1-1-1,-1 1 1,0 0-1,0-1 1,0 1-1,0 0 0,0 0 1,0-1-1,0 1 1,0 0-1,0 0 1,0-1-1,0 1 0,0 0 1,0 0-1,0-1 1,0 1-1,0 0 0,-1-1 1,1 1-1,0 0 1,0 0-1,0 0 1,0-1-1,0 1 0,-1 0 1,1 0-1,0-1 1,0 1-1,0 0 1,-1 0-1,1 0 0,0 0 1,0 0-1,0-1 1,-1 1-1,1 0 1,0 0-1,0 0 0,-1 0 1,1 0-1,0 0 1,-1 0-1,1 0 1,0 0-1,0 0 0,-1 0 1,1 0-1,0 0 1,0 0-1,-1 0 1,1 0-1,0 0 0,-1 0 1,1 0-1,0 0 1,0 0-1,0 1 1,-1-1-1,1 0 0,0 0 1,0 0-1,-1 0 1,1 1-1,0-1 0,-16 17-108,-2 10 70,0 0 0,-23 50 0,34-62 58,1 0 1,0 0-1,2 1 0,-1-1 1,2 1-1,0 0 1,0 24-1,3-38-21,0-1-1,0 0 1,0 1 0,0-1-1,1 0 1,-1 0 0,1 1-1,-1-1 1,1 0 0,-1 0-1,1 1 1,0-1 0,-1 0-1,1 0 1,0 0 0,0 0-1,0 0 1,0 0 0,0 0-1,0-1 1,0 1 0,0 0-1,0-1 1,1 1 0,-1 0-1,0-1 1,0 1 0,1-1-1,-1 0 1,0 1 0,1-1-1,-1 0 1,0 0 0,1 0-1,-1 0 1,0 0 0,3 0-1,9-1-15,-1 0 0,1 0 0,15-5 0,-4 1-178,-22 5 150,0-1 0,0 1 0,0 0 1,0 0-1,0 0 0,0 0 1,0 0-1,0 1 0,0-1 1,0 0-1,0 1 0,0 0 1,-1-1-1,1 1 0,0 0 0,0 0 1,0 0-1,-1 0 0,1 0 1,-1 0-1,1 1 0,-1-1 1,1 0-1,1 3 0,0 1-29,-1 1-1,1-1 1,-1 1-1,-1-1 1,1 1-1,1 10 0,1 3 115,-4-17-68,1 1-1,-1-1 1,1 0-1,0 0 1,0 0-1,-1 1 1,1-1 0,1 0-1,-1 0 1,0 0-1,0-1 1,1 1-1,-1 0 1,1 0 0,0-1-1,2 3 1,-2-4 7,-1 1 0,0-1 1,0 0-1,1 0 1,-1 0-1,0 0 0,0 0 1,0 0-1,1-1 0,-1 1 1,0 0-1,0-1 1,0 1-1,1-1 0,-1 1 1,0-1-1,0 1 0,0-1 1,0 0-1,0 0 1,0 1-1,0-1 0,0 0 1,-1 0-1,1 0 0,0 0 1,0 0-1,-1 0 1,1 0-1,-1 0 0,1 0 1,-1 0-1,1-2 0,36-66 46,-4-2 0,-3-1-1,34-120 1,-50 148-119,-2 2 5,-7 25 178,-10 36 216,-1 3-72,-45 195 2438,47-191-2450,1 0-1,1 0 1,1 0 0,2 0 0,0 1-1,8 37 1,-8-58-224,0-1-1,0 1 1,1 0 0,0-1-1,0 0 1,0 1 0,1-1-1,0 0 1,0 0 0,0 0-1,1-1 1,3 5 0,-6-14-28,-1 0 0,1 0 0,-1 0 0,-1 0 1,1 0-1,-2-8 0,-13-35-232,-23-52 0,22 63 219,2-1 0,-18-76 1,31 112 57,1 1 1,0-1 0,-1 1 0,1-1 0,0 1 0,0-1 0,0 1-1,0-1 1,0 1 0,0-1 0,1 1 0,-1-1 0,0 1-1,1-1 1,-1 1 0,1 0 0,0-1 0,-1 1 0,1 0-1,0-1 1,0 1 0,0 0 0,0 0 0,0 0 0,0 0-1,0 0 1,0 0 0,1 0 0,-1 0 0,0 0 0,0 0-1,1 1 1,-1-1 0,1 0 0,-1 1 0,1-1 0,1 1-1,6-2-42,1 1 0,0 0-1,0 1 1,-1 0-1,12 2 1,10-1-222,39-4-3003,-25-3-5560,-19 1-6538</inkml:trace>
</inkml:ink>
</file>

<file path=ppt/ink/ink2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6.420"/>
    </inkml:context>
    <inkml:brush xml:id="br0">
      <inkml:brushProperty name="width" value="0.025" units="cm"/>
      <inkml:brushProperty name="height" value="0.025" units="cm"/>
    </inkml:brush>
  </inkml:definitions>
  <inkml:trace contextRef="#ctx0" brushRef="#br0">1 279 12940,'0'-81'9108,"8"124"-5158,4 16-3560,-1 125-6,-4-43 48,-1-117-143,-6-24-278,1 0-1,-1 0 0,0 1 0,0-1 1,0 0-1,1 0 0,-1 0 1,0 0-1,0 0 0,1 0 0,-1 0 1,0 0-1,0 0 0,1 0 1,-1 0-1,0 0 0,0 0 0,1 0 1,-1 0-1,0 0 0,0 0 1,1 0-1,-1 0 0,0 0 0,0-1 1,1 1-1,-1 0 0,0 0 1,0 0-1,0 0 0,1 0 0,-1-1 1,0 1-1,0 0 0,0 0 1,1 0-1,-1-1 0,0 1 0,0 0 1,0 0-1,0-1 0,0 1 1,20-44 923,102-323 576,-46 133-1525,-86 289-8703,-6-15 1324,-2 2-6218</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5.713"/>
    </inkml:context>
    <inkml:brush xml:id="br0">
      <inkml:brushProperty name="width" value="0.025" units="cm"/>
      <inkml:brushProperty name="height" value="0.025" units="cm"/>
    </inkml:brush>
  </inkml:definitions>
  <inkml:trace contextRef="#ctx0" brushRef="#br0">29 125 11243,'-4'9'6940,"2"-4"-6232,-17 54 6362,18-57-6933,1-1 1,-1 1 0,1 0-1,-1-1 1,1 1 0,0 0-1,0 0 1,0-1 0,0 1-1,0 0 1,0 0 0,0-1-1,1 1 1,-1 0 0,1 0-1,-1-1 1,1 1 0,0-1-1,-1 1 1,1 0 0,0-1-1,0 1 1,0-1 0,0 0-1,0 1 1,1-1 0,-1 0-1,0 0 1,1 0 0,-1 0-1,1 0 1,2 2 0,5-1-81,0 0 0,0-1 1,0 1-1,0-2 0,0 1 0,0-1 1,0-1-1,1 0 0,-1 0 1,0-1-1,0 0 0,-1 0 1,1-1-1,0 0 0,-1-1 1,1 0-1,-1 0 0,0-1 1,-1 1-1,11-10 0,-10 8 2,0-1 0,0 0 0,-1 0 0,0-1 0,-1 0 0,0 0-1,0-1 1,0 1 0,-1-1 0,-1 0 0,1-1 0,-1 1 0,-1-1 0,0 0-1,0 0 1,-1 0 0,1-19 0,-7-1-59,4 30 0,0 0 0,0 0 0,0-1 0,0 1 0,-1 0 0,1 0 0,0 0 0,0-1 0,0 1 0,-1 0 0,1 0 0,0 0 0,0 0 0,-1 0 0,1-1 0,0 1 0,-1 0 0,1 0 0,0 0 0,0 0 0,-1 0 0,1 0 0,0 0 0,-1 0 0,1 0 0,0 0 0,-1 0 0,1 0 0,0 0 0,0 0 0,-1 0 0,1 0 0,0 1 0,0-1 0,-1 0 0,1 0 0,0 0 0,0 0 0,-1 0 0,1 1 0,0-1 0,-1 0 0,-2 4 0,0 0 0,-1 0 0,2 0 0,-1 0 0,0 0 0,1 0 0,-4 10 0,-2 3 0,2 0 0,0 1 0,1 0 0,1 0 0,0 1 0,2-1 0,0 0 0,1 28 0,1-44 0,0 0 0,0-1 0,0 1 0,0 0 0,1 0 0,-1-1 0,0 1 0,1 0 0,-1-1 0,1 1 0,0-1 0,-1 1 0,1-1 0,0 1 0,0-1 0,0 1 0,0-1 0,0 0 0,1 0 0,-1 1 0,0-1 0,0 0 0,1 0 0,1 1 0,0-1 0,0 0 0,-1-1 0,1 1 0,0-1 0,0 0 0,0 1 0,-1-1 0,1-1 0,0 1 0,0 0 0,-1-1 0,1 1 0,4-2 0,4-2 0,-1 0 0,0 0 0,0-1 0,0-1 0,-1 0 0,14-10 0,-12 7 0,1-1 0,-2-1 0,1 0 0,-2 0 0,1-1 0,-1 0 0,-1 0 0,0-1 0,-1-1 0,-1 1 0,0-1 0,0 0 0,3-18 0,-9 33 0,0-1 0,0 0 0,-1 0 0,1 0 0,0 0 0,0 1 0,-1-1 0,1 0 0,0 0 0,0 0 0,-1 0 0,1 0 0,0 0 0,0 0 0,-1 0 0,1 0 0,0 0 0,0 0 0,-1 0 0,1 0 0,0 0 0,-1 0 0,1 0 0,0 0 0,0 0 0,-1 0 0,1 0 0,0 0 0,0-1 0,-1 1 0,1 0 0,0 0 0,0 0 0,0 0 0,-1-1 0,1 1 0,0 0 0,0 0 0,0 0 0,0-1 0,-1 1 0,1 0 0,0 0 0,0-1 0,0 1 0,0 0 0,0 0 0,0-1 0,0 1 0,0 0 0,0-1 0,0 1 0,0 0 0,0 0 0,0-1 0,0 1 0,0 0 0,0-1 0,-13 18 0,0 0 0,2 1 0,0 0 0,1 1 0,1 0 0,0 0 0,2 1 0,-7 27 0,12-44 0,1 0 0,0 0 0,1 0 0,-1 0 0,0 0 0,1 0 0,-1 1 0,1-1 0,0 0 0,0 0 0,1 0 0,-1 0 0,1 0 0,0 5 0,1-7 0,-1 1 0,1-1 0,-1 0 0,1 0 0,0 0 0,-1 1 0,1-2 0,0 1 0,0 0 0,0 0 0,-1 0 0,1-1 0,0 1 0,0-1 0,0 0 0,0 1 0,0-1 0,0 0 0,0 0 0,0 0 0,4-1 0,-1 0 0,0 1 0,0-1 0,1 0 0,-1 0 0,0-1 0,-1 0 0,1 1 0,0-2 0,0 1 0,-1 0 0,1-1 0,-1 0 0,0 0 0,0 0 0,5-6 0,7-8 0,0-1 0,16-24 0,8-10 0,-39 50 0,1 0 0,-1 1 0,0-1 0,0 1 0,1 0 0,-1-1 0,1 1 0,-1 0 0,1 0 0,-1 0 0,1 0 0,0 0 0,0 0 0,-1 0 0,1 1 0,0-1 0,0 1 0,0-1 0,0 1 0,0 0 0,-1-1 0,4 1 0,-4 2 0,1-1 0,-1 0 0,1 0 0,-1 1 0,0-1 0,0 1 0,0-1 0,0 1 0,0-1 0,0 1 0,0 0 0,0-1 0,-1 1 0,1 0 0,-1 0 0,1 0 0,-1-1 0,0 1 0,1 0 0,-1 0 0,0 0 0,-1 3 0,2 17 0,-2 0 0,0 0 0,-1 0 0,-2 0 0,-11 41 0,15-56 0,8-23 0,8-29 0,-5-46 0,-10 83 0,-1 0 0,-1-1 0,1 1 0,-1 0 0,0 0 0,-1 0 0,0 0 0,-6-15 0,8 23 0,0 0 0,0 0 0,0 1 0,0-1 0,-1 0 0,1 0 0,0 1 0,0-1 0,0 0 0,0 0 0,0 0 0,-1 1 0,1-1 0,0 0 0,0 0 0,0 0 0,-1 1 0,36-1-1384,-1 0-3804,-13 0-3454</inkml:trace>
</inkml:ink>
</file>

<file path=ppt/ink/ink2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6.764"/>
    </inkml:context>
    <inkml:brush xml:id="br0">
      <inkml:brushProperty name="width" value="0.025" units="cm"/>
      <inkml:brushProperty name="height" value="0.025" units="cm"/>
    </inkml:brush>
  </inkml:definitions>
  <inkml:trace contextRef="#ctx0" brushRef="#br0">0 1 11275,'0'0'8936,"3"64"-6309,7-40-706,4 1-575,3-1-930,1-6-320,3-5-160,2-8-1537,-2-5-866,0-8-928,-5-16-2210,-1-5-3588</inkml:trace>
</inkml:ink>
</file>

<file path=ppt/ink/ink2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7.107"/>
    </inkml:context>
    <inkml:brush xml:id="br0">
      <inkml:brushProperty name="width" value="0.025" units="cm"/>
      <inkml:brushProperty name="height" value="0.025" units="cm"/>
    </inkml:brush>
  </inkml:definitions>
  <inkml:trace contextRef="#ctx0" brushRef="#br0">9 22 8552,'0'0'9577,"-2"10"-8579,-5 80 1389,7-89-2371,1-1-1,-1 1 1,0-1 0,0 1 0,0-1 0,1 0-1,-1 1 1,0-1 0,0 0 0,1 1 0,-1-1 0,0 0-1,1 1 1,-1-1 0,0 0 0,1 1 0,-1-1 0,0 0-1,1 0 1,-1 0 0,1 1 0,-1-1 0,0 0 0,1 0-1,-1 0 1,1 0 0,-1 0 0,1 0 0,-1 0-1,1 0 1,-1 0 0,0 0 0,1 0 0,-1 0 0,1 0-1,-1 0 1,1 0 0,-1 0 0,0 0 0,1-1 0,-1 1-1,1 0 1,-1 0 0,0-1 0,1 1 0,-1 0-1,0 0 1,1-1 0,-1 1 0,1-1 0,21-13 474,-5-7-120,17-18-204,-32 37-164,-1 0-1,1 1 1,0-1 0,1 0-1,-1 1 1,0 0-1,0-1 1,1 1 0,-1 0-1,1 0 1,-1 0 0,1 1-1,-1-1 1,6 0-1,-8 1 1,1 0 0,0 1 0,0-1-1,0 1 1,0-1 0,0 1 0,0-1-1,-1 1 1,1-1 0,0 1 0,0 0-1,-1-1 1,1 1 0,-1 0-1,1 0 1,0 0 0,-1-1 0,1 1-1,-1 0 1,0 0 0,1 0 0,-1 0-1,0 0 1,0 0 0,1 0 0,-1 1-1,6 34 246,-4-25-188,-2-10-59,0 1-1,0-1 1,0 1 0,0-1 0,1 1-1,-1-1 1,1 1 0,-1-1 0,1 0-1,-1 1 1,1-1 0,0 0 0,0 0-1,-1 1 1,1-1 0,0 0 0,0 0-1,0 0 1,0 0 0,1 0 0,-1 0-1,0 0 1,0 0 0,2 0 0,-1-1 2,-1 0 1,1 0-1,-1 0 1,1 0 0,-1-1-1,1 1 1,0 0-1,-1-1 1,1 1 0,-1-1-1,1 0 1,-1 1-1,0-1 1,1 0 0,-1 0-1,0 0 1,1 0-1,0-1 1,8-7-1176,-1-1-1,0 0 1,14-21 0,-4 2-5185,-2-1-5974</inkml:trace>
</inkml:ink>
</file>

<file path=ppt/ink/ink2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7.653"/>
    </inkml:context>
    <inkml:brush xml:id="br0">
      <inkml:brushProperty name="width" value="0.025" units="cm"/>
      <inkml:brushProperty name="height" value="0.025" units="cm"/>
    </inkml:brush>
  </inkml:definitions>
  <inkml:trace contextRef="#ctx0" brushRef="#br0">0 70 10122,'0'0'4409,"7"-9"-4756,2-1 379,-5 7 77,-1 0-1,0-1 0,0 1 0,-1-1 0,1 0 1,-1 1-1,1-1 0,-1 0 0,-1-1 0,3-4 1,-2 4 5124,-3 10-2328,0 2-2682,0-1 1,0 0-1,1 1 0,0-1 1,0 0-1,1 1 1,-1-1-1,1 0 1,3 9-1,5 8 65,-2 1 0,0 0 0,-1 1 0,-2 0 0,3 36-1,0 1-247,5 23 989,-4 1-1,-4 98 1,-12-139-375,8-44-646,0 0 0,0-1 0,0 1 1,0 0-1,-1 0 0,1 0 0,0 0 1,0 0-1,-1 0 0,1 0 0,0 0 1,-1-1-1,1 1 0,-1 0 0,1 0 1,-1 0-1,0-1 0,1 1 0,-1 0 1,0-1-1,1 1 0,-1-1 1,0 1-1,0-1 0,0 1 0,0-1 1,1 1-1,-1-1 0,0 0 0,0 1 1,0-1-1,0 0 0,0 0 0,0 0 1,0 0-1,0 0 0,0 0 0,0 0 1,0 0-1,1 0 0,-1 0 0,-2-1 1,1 0-12,1-1 1,-1 1-1,1 0 1,0-1 0,-1 0-1,1 1 1,0-1 0,0 0-1,0 0 1,0 0-1,0 1 1,1-1 0,-1 0-1,0 0 1,0-4 0,-4-36-192,4 34 159,-1-37-53,1 0 1,2 0 0,2 1 0,2-1 0,2 1 0,1 0-1,3 0 1,2 1 0,1 1 0,3 0 0,28-53-1,-42 89 75,-2 4 5,0-1-1,0 1 0,0 0 1,1-1-1,-1 1 0,0 0 1,1 0-1,0 0 0,-1 0 1,1 1-1,0-1 0,0 0 1,0 1-1,0-1 1,0 1-1,5-3 0,-6 5 5,0 0 0,0 0 0,0 0 0,0 1 0,-1-1 0,1 0 0,0 0 0,0 1 0,-1-1 0,1 0 0,-1 1 0,1-1 0,-1 0 0,0 1 0,1-1 0,-1 1 0,0-1 0,0 1 1,0-1-1,0 1 0,0-1 0,-1 2 0,1 1 10,2 25 51,-2-21-45,0 1 1,0 0-1,1 0 0,0 0 1,1-1-1,0 1 1,0-1-1,1 1 1,6 13-1,-9-22-10,1 1-1,-1 0 1,1-1 0,-1 1-1,1-1 1,-1 1-1,1-1 1,-1 1 0,1-1-1,0 1 1,-1-1-1,1 0 1,0 1 0,-1-1-1,1 0 1,0 0-1,-1 1 1,1-1 0,0 0-1,0 0 1,-1 0-1,1 0 1,0 0-1,0 0 1,-1 0 0,1 0-1,0 0 1,0 0-1,-1-1 1,1 1 0,0 0-1,0 0 1,-1-1-1,1 1 1,0 0 0,-1-1-1,1 1 1,-1-1-1,1 1 1,0-1-1,0 0 1,22-26 167,-20 23-132,14-20 44,-5 5-43,1 1 0,1 0 0,1 1 1,32-29-1,-23 34-62,-23 12 25,-1 0 0,1 0 1,-1 0-1,1 0 0,-1 0 0,1 1 1,-1-1-1,1 0 0,-1 0 1,1 0-1,-1 0 0,1 1 0,-1-1 1,1 0-1,-1 0 0,1 1 1,-1-1-1,0 0 0,1 1 0,-1-1 1,1 0-1,-1 1 0,0-1 0,1 0 1,-1 1-1,1 0 0,0 4 16,0 0-1,0-1 1,0 1 0,0 0-1,-1 0 1,0 0-1,0 6 1,-1-7-17,1 0 1,0-1-1,0 1 1,0 0-1,0 0 1,1-1-1,-1 1 1,1 0-1,0-1 1,0 1-1,1-1 1,1 5-1,-3-8-65,1 0 1,-1 1-1,1-1 0,-1 0 0,1 0 0,-1 0 1,0 1-1,1-1 0,-1 0 0,1 0 0,-1 0 1,1 0-1,-1 0 0,1 0 0,-1 0 0,1 0 0,-1 0 1,1 0-1,-1 0 0,1 0 0,-1 0 0,1 0 1,-1 0-1,0-1 0,1 1 0,-1 0 0,1 0 1,-1-1-1,1 1 0,-1 0 0,0 0 0,1-1 0,-1 1 1,0 0-1,1-1 0,-1 1 0,0-1 0,1 1 1,-1 0-1,0-1 0,0 1 0,0-1 0,1 1 1,-1-1-1,0 1 0,0-1 0,0 0 0,11-27-3341,-10 25 2690,10-32-4436,0-7-3298</inkml:trace>
</inkml:ink>
</file>

<file path=ppt/ink/ink2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8.074"/>
    </inkml:context>
    <inkml:brush xml:id="br0">
      <inkml:brushProperty name="width" value="0.025" units="cm"/>
      <inkml:brushProperty name="height" value="0.025" units="cm"/>
    </inkml:brush>
  </inkml:definitions>
  <inkml:trace contextRef="#ctx0" brushRef="#br0">18 1 11179,'0'0'9833,"-3"9"-7580,-1 4-2004,1 1 0,0-1 1,1 1-1,1 0 0,0 0 0,0-1 1,2 1-1,0 0 0,3 15 1,0 58 599,-4-70-582,0 1 0,1 0 0,1 0 0,1-1-1,0 1 1,7 20 0,-10-38-264,0 1 0,0-1-1,0 0 1,0 1 0,0-1 0,0 1 0,0-1 0,1 1 0,-1-1-1,0 1 1,0-1 0,0 0 0,1 1 0,-1-1 0,0 0-1,0 1 1,1-1 0,-1 0 0,0 1 0,1-1 0,-1 0 0,0 1-1,1-1 1,-1 0 0,1 0 0,-1 1 0,0-1 0,1 0-1,-1 0 1,1 0 0,-1 0 0,1 0 0,-1 0 0,0 0-1,1 1 1,-1-1 0,1-1 0,-1 1 0,1 0 0,-1 0 0,1 0-1,-1 0 1,1 0 0,-1 0 0,0 0 0,1 0 0,-1-1-1,1 1 1,-1 0 0,0 0 0,1-1 0,-1 1 0,0 0 0,1-1-1,-1 1 1,0 0 0,1-1 0,-1 1 0,0 0 0,0-1-1,1 1 1,-1-1 0,0 1 0,0 0 0,0-1 0,1 0-1,14-33 213,-14 31-177,16-49 958,14-65-1,-30 116-2732,0 9 162,-1 3-2255,-1-2-4675,-1-5 2051</inkml:trace>
</inkml:ink>
</file>

<file path=ppt/ink/ink2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8.433"/>
    </inkml:context>
    <inkml:brush xml:id="br0">
      <inkml:brushProperty name="width" value="0.025" units="cm"/>
      <inkml:brushProperty name="height" value="0.025" units="cm"/>
    </inkml:brush>
  </inkml:definitions>
  <inkml:trace contextRef="#ctx0" brushRef="#br0">1 1 10730,'0'0'10618,"0"8"-9587,0 7-96,2 0 0,0-1 0,0 1 1,2-1-1,7 23 0,11 10-1939,-15-42-2481,-2-7-2047,-2-1-554</inkml:trace>
</inkml:ink>
</file>

<file path=ppt/ink/ink2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9.888"/>
    </inkml:context>
    <inkml:brush xml:id="br0">
      <inkml:brushProperty name="width" value="0.025" units="cm"/>
      <inkml:brushProperty name="height" value="0.025" units="cm"/>
    </inkml:brush>
  </inkml:definitions>
  <inkml:trace contextRef="#ctx0" brushRef="#br0">4 130 14574,'0'0'6401,"0"9"-5184,-1 62 506,-1-9-506,3-1 1,10 74-1,-10-127-1188,0 0-1,1-1 0,0 1 1,0-1-1,1 1 0,0-1 0,0 0 1,0 0-1,8 11 0,-10-19-91,0-1 0,-1 1 0,1 0 0,0-1-1,-1 1 1,1-1 0,-1 1 0,0 0 0,0-1-1,1 1 1,-1-1 0,0 1 0,0-1 0,0 1-1,-1-1 1,1-1 0,0 2 0,0-14 27,0 1 0,-1 0 0,-1 0 0,0 0 0,-1 0 0,0 0 0,-9-21 0,12 35 37,0 0-1,1 1 1,-1-1-1,0 0 1,0 0-1,0 0 1,0 0 0,-1 0-1,1 0 1,0 0-1,0 0 1,0 0-1,0 1 1,0-1 0,0 0-1,0 0 1,0 0-1,0 0 1,0 0-1,0 0 1,0 0 0,0 0-1,0 0 1,0 0-1,0 0 1,0 0-1,0 0 1,0 1-1,-1-1 1,1 0 0,0 0-1,0 0 1,0 0-1,0 0 1,0 0-1,0 0 1,0 0 0,0 0-1,0 0 1,0 0-1,-1 0 1,1 0-1,0 0 1,0 0 0,0 0-1,0 0 1,0 0-1,0 0 1,0 0-1,0 0 1,0 0 0,0 0-1,-1 0 1,1 0-1,0-1 1,0 1-1,0 0 1,0 0 0,0 0-1,0 0 1,0 0-1,0 0 1,0 0-1,0 0 1,0 0 0,0 0-1,0 0 1,-3 13 89,2 16 96,1-24-165,0 0 0,0-1 0,1 1 0,0 0-1,0 0 1,0-1 0,1 1 0,3 7 0,-4-11-11,-1 0 1,1 1-1,0-1 1,-1 0-1,1 0 0,0 0 1,0 0-1,0-1 0,0 1 1,0 0-1,0 0 1,0 0-1,0-1 0,0 1 1,0-1-1,0 1 0,1-1 1,-1 1-1,0-1 1,0 1-1,1-1 0,-1 0 1,0 0-1,0 0 1,1 0-1,-1 0 0,0 0 1,0 0-1,1 0 0,-1 0 1,0-1-1,0 1 1,1 0-1,-1-1 0,0 1 1,0-1-1,0 0 0,0 1 1,2-2-1,0 0 37,-1 0 0,1-1 0,-1 1 0,0 0 0,0-1-1,0 0 1,0 1 0,0-1 0,-1 0 0,1 0 0,-1 0 0,0 0 0,0 0-1,0 0 1,0 0 0,1-6 0,3-52 267,-5 60-240,0 4-71,1 0 0,-1 0 0,0-1 0,0 1 0,0 0 0,-1 0 0,1 0 0,-1 0 0,1 0 0,-3 4 0,0 9 50,2 49 526,1-63-560,0-1 1,1 1 0,-1-1-1,0 1 1,1-1-1,-1 1 1,1-1-1,-1 0 1,1 1-1,-1-1 1,1 0 0,0 1-1,0-1 1,0 0-1,0 0 1,1 2-1,-1-3-14,0 0 0,0 1 0,0-1 0,1 0-1,-1 0 1,0 0 0,0 0 0,0 0 0,0 0 0,0-1-1,0 1 1,0 0 0,0 0 0,0-1 0,0 1 0,0-1-1,0 1 1,0-1 0,-1 1 0,1-1 0,0 1 0,0-1-1,0 0 1,-1 0 0,1 1 0,0-1 0,-1 0 0,2-1-1,5-6 28,-1 0 0,0-1-1,0 0 1,0-1-1,-1 1 1,-1-1-1,0 0 1,0 0 0,-1-1-1,0 1 1,2-20-1,-5 29 71,-2 37 314,-1-17-404,1-6 8,1 1 0,0 0 0,0-1 0,3 17 0,-2-29-19,1 0 0,-1 0 0,1-1 0,0 1 0,0 0-1,-1 0 1,1-1 0,0 1 0,0-1 0,0 1 0,0-1 0,0 1-1,0-1 1,0 1 0,0-1 0,0 0 0,0 1 0,0-1 0,0 0-1,0 0 1,0 0 0,0 0 0,0 0 0,2 0 0,38-1 90,-30 1-97,-7-1 8,1 1 1,-1 0-1,1 1 0,-1-1 1,1 1-1,-1 0 0,1 0 0,-1 0 1,0 0-1,0 1 0,0 0 1,0-1-1,8 6 0,-12-6 62,0-19 298,1 1-215,-1 1 0,-1 0 0,0 0 0,-1 0 0,-6-19 0,10 45-260,-2-9 111,0 1-1,0-1 1,0 0-1,0 0 1,1 0-1,-1 0 1,0 0-1,0 0 1,1 0-1,-1 0 1,1 0-1,-1 0 1,1 0-1,-1 0 1,1 0-1,0-1 1,-1 1-1,1 0 1,0 0-1,0 0 1,-1-1-1,1 1 0,0 0 1,0-1-1,0 1 1,0-1-1,0 1 1,0-1-1,0 0 1,0 1-1,0-1 1,0 0-1,0 0 1,0 1-1,0-1 1,0 0-1,2 0 1,-1 0 11,1-1 0,0 1 0,-1 0 0,1-1-1,-1 0 1,0 1 0,1-1 0,-1 0 0,1 0 0,-1-1 0,0 1 0,0 0 0,0-1 0,0 1 0,0-1-1,0 0 1,0 1 0,0-1 0,-1 0 0,1 0 0,-1 0 0,1 0 0,-1-1 0,0 1 0,0 0 0,2-4 0,4-12 75,0 0 0,8-28 0,-9 26-75,-2 1 37,-12 37-80,-12 37 43,15-42-8,1 1-1,1-1 1,0 1-1,1 0 1,0 0 0,1 0-1,1 0 1,1 19-1,-1-32-1,1 1-1,-1-1 1,1 0-1,-1 0 1,1 0-1,-1 0 1,1 0-1,-1 0 0,1 0 1,0 0-1,0 0 1,0 0-1,-1 0 1,1 0-1,0-1 1,0 1-1,0 0 0,0 0 1,0-1-1,0 1 1,1-1-1,-1 1 1,0-1-1,0 0 1,0 1-1,0-1 1,1 0-1,-1 0 0,0 0 1,0 0-1,0 0 1,1 0-1,-1 0 1,0 0-1,0 0 1,0 0-1,2-1 0,2 0 12,-1 0 0,0 0-1,0-1 1,0 1 0,0-1-1,0 0 1,0 0-1,0 0 1,4-4 0,8-10 11,-2 0 0,0-1 0,0 0 0,-2-2 0,0 1 0,-2-1 0,15-33 0,44-147 99,-64 183-120,-2 9 0,0-1 0,-1 0 0,0 1 0,0-1 0,-1 0 0,1 0 0,-2 0 0,1 0 0,-1 0 0,-1-10 0,0 18 0,1 0 0,0-1 0,-1 1 0,1 0 0,-1-1 0,1 1 0,-1 0 0,1 0 0,-1-1 0,1 1 0,-1 0 0,1 0 0,-1 0 0,1 0 0,-1 0 0,1 0 0,-1 0 0,1 0 0,-1 0 0,1 0 0,-1 0 0,1 0 0,-1 0 0,0 0 0,1 0 0,-1 0 0,1 1 0,-1-1 0,1 0 0,0 0 0,-1 1 0,1-1 0,-1 0 0,1 1 0,-1-1 0,1 0 0,0 1 0,-1-1 0,1 1 0,0-1 0,-1 0 0,1 2 0,-17 16 0,6-2 0,2 0 0,0 1 0,1 0 0,1 0 0,1 1 0,0 0 0,1 0 0,1 0 0,1 1 0,1 0 0,0-1 0,1 1 0,1 0 0,1 0 0,5 31 0,-5-47 0,0 1 0,0-1 0,0 0 0,0 0 0,0 0 0,1 0 0,0 0 0,-1 0 0,1 0 0,0 0 0,0-1 0,3 4 0,-3-5 0,-1 0 0,0 0 0,1 0 0,-1 0 0,1-1 0,-1 1 0,1 0 0,-1-1 0,1 1 0,0-1 0,-1 0 0,1 1 0,0-1 0,-1 0 0,1 0 0,0 0 0,-1 0 0,3 0 0,0-2 0,0 1 0,1-1 0,-2 0 0,1 1 0,0-2 0,0 1 0,0 0 0,-1-1 0,0 0 0,1 0 0,-1 0 0,0 0 0,0 0 0,-1 0 0,1-1 0,-1 0 0,3-4 0,29-58 0,-4-2 0,25-77 0,-27 67 0,-45 120 0,6-19 0,2 0 0,0 1 0,2 0 0,0 0 0,-5 47 0,11-63 0,1 0 0,0 1 0,0-1 0,1 1 0,0-1 0,1 0 0,0 1 0,0-1 0,5 11 0,-5-16 0,0 0 0,-1 0 0,2 0 0,-1 0 0,0-1 0,0 1 0,1-1 0,-1 1 0,1-1 0,0 0 0,0 0 0,0 0 0,0-1 0,0 1 0,0-1 0,0 1 0,1-1 0,-1 0 0,0 0 0,1-1 0,-1 1 0,1-1 0,-1 1 0,1-1 0,3 0 0,-5-1 0,1 1 0,-1 0 0,0 0 0,0-1 0,0 1 0,0-1 0,0 0 0,0 0 0,0 0 0,0 0 0,0 0 0,0 0 0,0 0 0,0 0 0,-1-1 0,1 1 0,0-1 0,1-2 0,1-1 0,-1 0 0,0 0 0,0 0 0,0-1 0,0 1 0,2-11 0,-1 1 0,0 0 0,-1 0 0,-1-1 0,1-23 0,-3 39 0,0-1 0,0 0 0,1 0 0,-1 0 0,0 1 0,0-1 0,0 0 0,0 0 0,0 0 0,0 1 0,0-1 0,-1 0 0,1 0 0,0 1 0,0-1 0,0 0 0,-1 0 0,1 1 0,-1-1 0,1 0 0,0 1 0,-1-1 0,1 0 0,-1 1 0,1-1 0,-1 0 0,0 1 0,0-1 0,-15 15 0,-12 37 0,24-39 0,1-1 0,0 1 0,1 0 0,0 0 0,0 0 0,2 0 0,0 15 0,0-24 0,0 0 0,0 0 0,1 0 0,-1 0 0,1 0 0,0-1 0,0 1 0,0 0 0,0 0 0,0-1 0,1 1 0,-1 0 0,1-1 0,0 1 0,-1-1 0,1 0 0,0 0 0,1 0 0,-1 0 0,0 0 0,1 0 0,-1 0 0,1-1 0,-1 1 0,1-1 0,0 0 0,-1 1 0,1-1 0,0-1 0,0 1 0,0 0 0,0-1 0,5 1 0,-2-1-167,0 1 1,1-1-1,-1-1 1,0 1-1,1-1 1,10-3-1,16-14-4459,-6-8-7551</inkml:trace>
</inkml:ink>
</file>

<file path=ppt/ink/ink2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1.918"/>
    </inkml:context>
    <inkml:brush xml:id="br0">
      <inkml:brushProperty name="width" value="0.025" units="cm"/>
      <inkml:brushProperty name="height" value="0.025" units="cm"/>
    </inkml:brush>
  </inkml:definitions>
  <inkml:trace contextRef="#ctx0" brushRef="#br0">229 319 8808,'-24'72'11824,"0"6"-5681,-4 12-3929,-62 169-5336,46-155 4732,31-86-1738,8-26-920,6-36-1428,8-15 186,3 1 0,19-57 1,48-110 2410,-70 200 543,-6 16-226,0-1 0,1 1 1,0-1-1,0 1 0,1 0 0,0 1 1,9-11-1,-14 18-402,0 1 1,0 0-1,1-1 1,-1 1 0,0 0-1,0 0 1,0-1-1,1 1 1,-1 0-1,0 0 1,0-1 0,1 1-1,-1 0 1,0 0-1,0 0 1,1 0-1,-1-1 1,0 1 0,1 0-1,-1 0 1,0 0-1,1 0 1,-1 0-1,0 0 1,1 0-1,-1 0 1,0 0 0,1 0-1,-1 0 1,0 0-1,1 0 1,-1 0-1,0 0 1,0 0 0,1 0-1,-1 0 1,0 1-1,1-1 1,-1 0-1,0 0 1,1 0 0,-1 0-1,0 1 1,0-1-1,1 0 1,-1 0-1,0 1 1,0-1-1,0 0 1,1 0 0,-1 1-1,0-1 1,0 0-1,0 0 1,0 1-1,0-1 1,0 0 0,0 1-1,1-1 1,2 23 749,-3-20-643,5 191 3148,-7-135-2404,3 1 0,3-1-1,14 74 1,-17-129-868,8 29 60,-8-32-79,-1 0 1,0 0-1,1 0 1,-1 0-1,1 0 1,-1 0 0,1 0-1,-1 0 1,1 0-1,0 0 1,-1 0 0,1 0-1,0-1 1,0 1-1,0 0 1,0 0 0,0-1-1,0 1 1,0-1-1,0 1 1,0-1 0,0 1-1,0-1 1,1 1-1,-1-2 1,-1 1-1,1-1 1,0 1-1,-1-1 1,1 0-1,0 1 0,-1-1 1,1 0-1,-1 1 1,1-1-1,-1 0 1,0 1-1,1-1 1,-1 0-1,0 0 1,1 0-1,-1 1 0,0-1 1,0 0-1,0 0 1,0 0-1,0 0 1,0 1-1,0-1 1,0 0-1,0-1 0,0-33-35,0 26-43,-2-7 29,0-1 0,-1 1 0,-1-1 0,0 1 1,-1 1-1,-1-1 0,0 1 0,-16-26 0,2-2 67,20 42-26,1 0 0,0 1 0,-1-1 0,1 1 0,0-1 0,-1 0 0,1 1 0,0 0 1,0-1-1,0 1 0,-1-1 0,1 1 0,0 0 0,0-1 0,0 1 0,0 0 0,0 0 0,0 0 0,-1 0 0,1 0 0,0 0 0,0 0 0,0 0 0,0 0 0,0 0 0,1 1 0,32 0-199,-28 2 213,1-1-1,-1 1 0,0 0 0,1 0 1,-1 0-1,-1 1 0,1 0 1,-1 0-1,1 1 0,-1 0 0,0-1 1,-1 2-1,1-1 0,-1 0 0,0 1 1,0 0-1,-1 0 0,0 0 1,3 7-1,2 7 43,0 1 0,-1 0 1,-1 1-1,5 35 0,-12-57-31,1 0-1,0 1 0,0-1 1,0 1-1,0-1 1,0 0-1,0 1 0,0-1 1,0 0-1,0 1 0,0-1 1,0 1-1,0-1 1,0 0-1,0 1 0,0-1 1,0 1-1,0-1 0,0 0 1,0 1-1,1-1 0,-1 0 1,0 1-1,0-1 1,1 0-1,-1 1 0,0-1 1,0 0-1,1 1 0,-1-1 1,0 0-1,1 0 0,-1 0 1,0 1-1,1-1 1,-1 0-1,0 0 0,1 0 1,-1 0-1,0 1 0,1-1 1,-1 0-1,1 0 0,9-19 284,4-35-33,-8 15-210,-1 1-1,-3-1 1,-1 0-1,-9-77 1,8 110-44,0 5-12,0 0 1,0 0-1,0-1 1,0 1 0,0 0-1,-1 0 1,1 0-1,0-1 1,-1 1-1,1 0 1,-1 0 0,1 0-1,-1 0 1,1 0-1,-1 0 1,0 0-1,0 0 1,-1-1 0,9 35-205,-5-31 200,-1 0 1,0 1-1,1-1 1,-1 0 0,1 0-1,0 0 1,0 0-1,0 0 1,0-1-1,0 1 1,0-1 0,0 1-1,1-1 1,-1 0-1,0 1 1,1-1-1,-1-1 1,1 1-1,-1 0 1,1 0 0,-1-1-1,1 0 1,0 1-1,-1-1 1,1 0-1,0 0 1,-1-1 0,1 1-1,-1 0 1,1-1-1,0 0 1,4-1-1,-1-1 20,-1 1 0,1-1 0,-1-1 0,0 1-1,0-1 1,0 0 0,0 0 0,-1 0 0,0-1-1,0 1 1,0-1 0,0 0 0,3-6 0,1-7 31,-1 0 0,-1 0 0,-1-1 0,0 0 0,-2 0 0,0-1 0,-1 1 0,0 0 0,-4-38 0,2 53-48,-3-14-13,-5 17-19,6 2 24,1 1 0,-1 0 0,0-1 0,1 1 1,0 0-1,-1 0 0,1 0 0,0 0 1,0 0-1,0 0 0,-1 5 0,-10 46 36,1 0 0,4 1-1,1 0 1,3 98 0,3-146-28,1 1 0,-1-1 0,1 1 0,0-1 0,1 0 0,-1 1 0,1-1 0,1 0 0,-1 0 0,1 0 0,6 10 0,-7-14 0,-1-1 0,0 1 0,0-1 0,1 1 0,-1-1 0,1 0 0,-1 0 0,1 0 0,0 0 0,0 0 0,-1 0 0,1 0 0,0 0 0,0-1 0,0 1 0,0-1 0,2 1 0,-1-1 0,0 0 0,0-1 0,0 1 0,0-1 0,0 1 0,-1-1 0,1 0 0,0 0 0,-1 0 0,1-1 0,-1 1 0,1-1 0,-1 1 0,0-1 0,4-3 0,2-3 0,0 0 0,0-1 0,-1 0 0,0 0 0,-1 0 0,0-1 0,0 0 0,-1-1 0,0 1 0,-1-1 0,6-22 0,-1-7 0,7-78 0,-16 117 0,-4 33 0,1-20 0,1 0 0,1 0 0,0 0 0,1 0 0,0 1 0,0-1 0,2 0 0,2 15 0,-4-26 0,1 0 0,-1 0 0,0 0 0,1 0 0,-1 0 0,1 0 0,-1 0 0,1 0 0,0 0 0,-1 0 0,1-1 0,0 1 0,0 0 0,0 0 0,-1-1 0,1 1 0,0 0 0,0-1 0,0 1 0,0-1 0,0 1 0,0-1 0,0 1 0,0-1 0,0 0 0,1 1 0,-1-1 0,0 0 0,0 0 0,0 0 0,0 0 0,0 0 0,0 0 0,1 0 0,-1-1 0,0 1 0,0 0 0,0 0 0,0-1 0,0 1 0,0-1 0,0 1 0,0-1 0,1-1 0,3 0 0,0-1 0,-1-1 0,0 1 0,0-1 0,0 0 0,0 0 0,5-6 0,-3 2 0,0 0 0,-1-1 0,1 1 0,-2-1 0,1 0 0,-1-1 0,-1 1 0,1-1 0,-2 1 0,3-14 0,-24 69 0,13-22 0,1 0 0,1 0 0,1 0 0,1 0 0,3 45 0,-1-67 0,0-1 0,0 1 0,0-1 0,0 1 0,0-1 0,1 1 0,-1-1 0,0 1 0,1-1 0,0 1 0,-1-1 0,1 0 0,0 1 0,-1-1 0,1 0 0,0 0 0,0 0 0,0 0 0,0 1 0,0-1 0,0 0 0,1-1 0,-1 1 0,0 0 0,0 0 0,1 0 0,-1-1 0,0 1 0,1-1 0,-1 1 0,1-1 0,-1 1 0,2-1 0,0 0 0,0 0 0,-1 0 0,1 0 0,0-1 0,-1 1 0,1-1 0,-1 0 0,1 0 0,-1 0 0,0 0 0,1 0 0,-1 0 0,0-1 0,1 1 0,-1-1 0,0 0 0,0 1 0,2-4 0,17-23 0,-2 0 0,-1-2 0,-2 0 0,0-1 0,-2 0 0,10-35 0,-13 38 0,-11 27 0,0 1 0,0 0 0,-1 0 0,1-1 0,0 1 0,0 0 0,0 0 0,0 0 0,0-1 0,0 1 0,0 0 0,0 0 0,0-1 0,0 1 0,0 0 0,1 0 0,-1-1 0,0 1 0,0 0 0,0 0 0,0 0 0,0-1 0,0 1 0,0 0 0,1 0 0,-1 0 0,0-1 0,0 1 0,0 0 0,0 0 0,1 0 0,-1 0 0,0 0 0,0-1 0,0 1 0,1 0 0,-1 0 0,0 0 0,0 0 0,1 0 0,-1 0 0,0 0 0,0 0 0,0 0 0,1 0 0,-1 0 0,0 0 0,0 0 0,1 0 0,-1 0 0,0 0 0,0 0 0,1 0 0,-1 0 0,4 19 0,-4 40 0,0-49 0,-1 23 0,0-22 0,0 0 0,1-1 0,0 1 0,1-1 0,0 1 0,5 19 0,-6-29 0,0-1 0,0 1 0,1 0 0,-1-1 0,0 1 0,0 0 0,1-1 0,-1 1 0,0-1 0,1 1 0,-1 0 0,1-1 0,-1 1 0,1-1 0,-1 1 0,1-1 0,-1 0 0,1 1 0,-1-1 0,1 0 0,0 1 0,-1-1 0,1 0 0,0 1 0,-1-1 0,1 0 0,0 0 0,-1 0 0,1 0 0,0 0 0,-1 0 0,1 0 0,0 0 0,-1 0 0,1 0 0,0 0 0,-1 0 0,1 0 0,0-1 0,-1 1 0,1 0 0,0 0 0,-1-1 0,1 1 0,-1 0 0,1-1 0,0 1 0,-1-1 0,1 1 0,-1-1 0,1 1 0,-1-1 0,1 0 0,23-31 0,-6-7 0,-2 0 0,-1-1 0,-2-1 0,10-57 0,15-173 0,-35 240 0,0 14 0,0-32 0,-7 110 0,-11 68 0,-5 58 0,19-154 0,0 54 0,2-80 0,0 0 0,0 0 0,0 0 0,1 1 0,0-2 0,0 1 0,0 0 0,1 0 0,5 7 0,1-7 0,-4-19 0,-4-21 0,-1 30 0,0-1 0,-1 0 0,1 0 0,-1 0 0,1 0 0,-1 0 0,0 0 0,-1 0 0,1 0 0,-1 1 0,0-1 0,0 0 0,0 1 0,0-1 0,0 1 0,-1 0 0,-4-5 0,-3-1 0,-1 0 0,0 1 0,-20-11 0,21 13 0,1 0 0,-1 0 0,1-1 0,1 0 0,-11-11 0,18 17 0,1 1 0,0 0 0,0 0 0,0-1 0,0 1 0,0 0 0,0-1 0,0 1 0,0 0 0,0-1 0,0 1 0,-1 0 0,2-1 0,-1 1 0,0 0 0,0 0 0,0-1 0,0 1 0,0 0 0,0-1 0,0 1 0,0 0 0,0-1 0,0 1 0,1 0 0,-1 0 0,0-1 0,0 1 0,0 0 0,1 0 0,-1-1 0,0 1 0,0 0 0,1 0 0,-1 0 0,0 0 0,0-1 0,1 1 0,-1 0 0,0 0 0,1 0 0,-1 0 0,0 0 0,0 0 0,1 0 0,-1 0 0,0 0 0,1 0 0,-1 0 0,0 0 0,1 0 0,21-4 0,-19 4 0,9-2 1,17-1-19,-1-1 1,1-2-1,38-13 1,-52 8-1913,-13-8-5408,-7 2-109</inkml:trace>
</inkml:ink>
</file>

<file path=ppt/ink/ink2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2.274"/>
    </inkml:context>
    <inkml:brush xml:id="br0">
      <inkml:brushProperty name="width" value="0.025" units="cm"/>
      <inkml:brushProperty name="height" value="0.025" units="cm"/>
    </inkml:brush>
  </inkml:definitions>
  <inkml:trace contextRef="#ctx0" brushRef="#br0">3 1 15118,'-2'0'4004,"13"2"-3908,11 4-64,4 2-96,2-3-2915,3-2-6822</inkml:trace>
</inkml:ink>
</file>

<file path=ppt/ink/ink2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2.603"/>
    </inkml:context>
    <inkml:brush xml:id="br0">
      <inkml:brushProperty name="width" value="0.025" units="cm"/>
      <inkml:brushProperty name="height" value="0.025" units="cm"/>
    </inkml:brush>
  </inkml:definitions>
  <inkml:trace contextRef="#ctx0" brushRef="#br0">104 1 480,'0'0'22694,"-9"9"-19769,-7 8-1805,1 1 1,-15 22-1,26-34-1011,0 0 0,0 0 0,1 0 0,0 0 0,0 1 0,0-1 0,1 1 0,0 0 0,1-1 1,-1 1-1,1 0 0,0 0 0,1 0 0,0 8 0,1-15-112,-1 1-1,1 0 0,0 0 1,0-1-1,0 1 1,0 0-1,0-1 1,-1 1-1,1-1 1,0 1-1,0-1 1,0 0-1,0 1 0,1-1 1,-1 0-1,0 0 1,0 0-1,0 0 1,0 0-1,0 0 1,0 0-1,0 0 1,2 0-1,27-3 57,7-9-22,-31 10-48,0-1-1,0 1 1,0 0-1,0 1 1,1 0 0,-1 0-1,0 0 1,1 0 0,-1 1-1,11 1 1,-16 0 21,1 0 0,-1-1 0,0 1 1,0 0-1,1 0 0,-1 0 0,0 0 0,0 0 0,0 1 0,0-1 1,0 0-1,0 0 0,-1 1 0,1-1 0,0 0 0,-1 1 0,1-1 1,-1 1-1,1-1 0,-1 1 0,0-1 0,0 1 0,1-1 1,-1 1-1,0-1 0,0 1 0,0-1 0,-1 1 0,1 1 0,-9 47 379,4-39-309,0 0 0,-1 0 0,0-1 0,-15 18 0,17-23-204,0 0 1,0 0-1,-1-1 0,0 0 0,0 1 1,0-1-1,0-1 0,-1 1 1,1-1-1,-12 5 0,-3-7-3601,2-7-3834</inkml:trace>
</inkml:ink>
</file>

<file path=ppt/ink/ink2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2.975"/>
    </inkml:context>
    <inkml:brush xml:id="br0">
      <inkml:brushProperty name="width" value="0.025" units="cm"/>
      <inkml:brushProperty name="height" value="0.025" units="cm"/>
    </inkml:brush>
  </inkml:definitions>
  <inkml:trace contextRef="#ctx0" brushRef="#br0">42 1 17328,'0'0'5414,"-32"49"-4005,27 0-96,1 10-64,4 11 65,0 3-386,0-5-415,8-2-161,3-10-96,1-11-159,4-9-65,2-15-32,0-14-545,1-7-2049,-1-21-1442,-1-18-2274,1-10-9545</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6.187"/>
    </inkml:context>
    <inkml:brush xml:id="br0">
      <inkml:brushProperty name="width" value="0.025" units="cm"/>
      <inkml:brushProperty name="height" value="0.025" units="cm"/>
    </inkml:brush>
  </inkml:definitions>
  <inkml:trace contextRef="#ctx0" brushRef="#br0">166 150 12716,'0'0'5018,"1"-9"-3432,1 2-1351,-1 0 0,1 0 1,0 0-1,1 0 0,0 0 1,0 0-1,0 1 1,1-1-1,0 1 0,6-8 1,-8 12-150,22-34 5721,-24 36-5658,1-1 1,-1 0-1,0 1 1,0-1-1,0 1 1,0-1-1,1 0 1,-1 1 0,0-1-1,0 0 1,0 1-1,0-1 1,0 1-1,-1-1 1,1 0 0,0 1-1,0-1 1,0 1-1,0-1 1,-1 0-1,1 1 1,-1-2 0,0 2-66,0-1 1,0 0 0,0 1 0,0-1-1,0 1 1,0-1 0,0 1 0,0 0-1,0-1 1,0 1 0,0 0 0,-1 0-1,1 0 1,0 0 0,0 0 0,0 0-1,-2 0 1,-5 1-85,1 0 0,-1 1 0,0 0 0,1 0 0,-1 1 0,1 0 0,0 0 0,0 1 0,0 0 0,1 0 0,-1 1 0,-6 5 0,-3 4 0,0 1 0,1 0 0,-17 22 0,8 2 0,24-38 0,-1-1 0,1 1 0,-1 0 0,1-1 0,-1 1 0,1 0 0,0-1 0,-1 1 0,1 0 0,0-1 0,0 1 0,-1 0 0,1 0 0,0-1 0,0 1 0,0 0 0,0 0 0,0 0 0,0-1 0,0 1 0,0 0 0,1 0 0,-1-1 0,0 1 0,0 0 0,1-1 0,-1 1 0,0 0 0,1 0 0,-1-1 0,0 1 0,1-1 0,-1 1 0,1 0 0,0-1 0,-1 1 0,1-1 0,-1 1 0,1-1 0,0 1 0,-1-1 0,1 0 0,0 1 0,-1-1 0,1 0 0,0 0 0,0 1 0,-1-1 0,1 0 0,1 0 0,89-2 0,-64 1 0,0 0 0,-1 1 0,31 5 0,-54-5 0,-1 1 0,1-1 0,-1 1 0,1-1 0,-1 1 0,0 0 0,1 0 0,-1-1 0,0 2 0,1-1 0,-1 0 0,0 0 0,0 1 0,0-1 0,0 1 0,0 0 0,-1 0 0,1 0 0,0-1 0,-1 2 0,1-1 0,-1 0 0,0 0 0,0 0 0,0 0 0,0 1 0,0-1 0,0 1 0,0-1 0,-1 1 0,1-1 0,-1 1 0,0-1 0,0 3 0,-1 1 0,1 0 0,-2-1 0,1 1 0,-1-1 0,1 1 0,-2-1 0,1 1 0,0-1 0,-1 0 0,0 0 0,0 0 0,-1-1 0,1 1 0,-5 3 0,-5 6 0,-1-2 0,0 0 0,-1 0 0,-28 16 0,35-24 0,0 0 0,0 0 0,-1 0 0,1-1 0,-1 0 0,0-1 0,1 0 0,-1-1 0,0 1 0,0-1 0,-17-1 0,25 0-71,0-1 0,0 1 0,0 0 0,0 0 0,0-1 0,0 1 0,0-1 0,0 1 0,0-1 0,0 1 0,1-1 0,-1 1 0,0-1 0,0 0 0,0 0 0,1 1-1,-1-1 1,0 0 0,1 0 0,-1 0 0,1 0 0,-1 0 0,1 0 0,-1 1 0,1-1 0,-1-1 0,1 1 0,0 0 0,0 0 0,0 0 0,-1 0 0,1 0 0,0 0 0,0 0 0,0 0 0,1 0 0,-1 0 0,0 0 0,0 0 0,1 0 0,-1 0 0,0 0 0,1 0 0,0-1 0,1-4-1067,-1 1 1,2 0 0,-1 0 0,1 0-1,-1 0 1,1 1 0,6-8 0,18-13-13346</inkml:trace>
</inkml:ink>
</file>

<file path=ppt/ink/ink2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3.317"/>
    </inkml:context>
    <inkml:brush xml:id="br0">
      <inkml:brushProperty name="width" value="0.025" units="cm"/>
      <inkml:brushProperty name="height" value="0.025" units="cm"/>
    </inkml:brush>
  </inkml:definitions>
  <inkml:trace contextRef="#ctx0" brushRef="#br0">110 30 12684,'-27'53'4859,"-32"71"958,54-112-5406,1 0-1,0 0 1,1 1-1,0-1 1,1 1-1,1 0 1,0-1-1,1 15 1,0-26-407,-1-1 0,1 1 0,0-1 1,0 1-1,0-1 0,0 1 0,0-1 0,1 0 0,-1 1 1,0-1-1,0 1 0,0-1 0,0 1 0,0-1 0,1 1 1,-1-1-1,0 1 0,0-1 0,1 0 0,-1 1 0,0-1 0,1 0 1,-1 1-1,0-1 0,1 0 0,-1 1 0,0-1 0,1 0 1,-1 0-1,1 1 0,-1-1 0,1 0 0,-1 0 0,1 0 1,0 1-1,17-11 161,11-23 502,-21 16-513,-1 0-1,0 0 1,-1 0-1,-1-1 1,-1 0-1,3-19 1,-2-8 5,-2-58 1,-6 88-117,-5 20-44,-6 20-20,8-7-173,1 1 0,1-1 1,1 1-1,0 0 0,2-1 1,0 31-1,1-48 97,0-1 1,0 1-1,0 0 0,0 0 1,0-1-1,0 1 1,0 0-1,0 0 0,0 0 1,0-1-1,1 1 1,-1 0-1,0 0 0,0-1 1,1 1-1,-1 0 1,1-1-1,-1 1 0,1 0 1,-1-1-1,1 1 1,-1-1-1,1 1 0,-1-1 1,1 1-1,0-1 1,-1 1-1,1-1 0,0 1 1,-1-1-1,1 0 1,0 0-1,0 1 0,-1-1 1,1 0-1,0 0 0,0 0 1,0 0-1,-1 0 1,1 0-1,0 0 0,0 0 1,-1 0-1,1 0 1,0 0-1,0 0 0,0-1 1,0 1-1,2-2-386,1 1 1,-1-1-1,0 1 0,0-1 1,0 0-1,0 0 0,0 0 0,0-1 1,3-3-1,17-25-3569,1-7-726</inkml:trace>
</inkml:ink>
</file>

<file path=ppt/ink/ink2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3.738"/>
    </inkml:context>
    <inkml:brush xml:id="br0">
      <inkml:brushProperty name="width" value="0.025" units="cm"/>
      <inkml:brushProperty name="height" value="0.025" units="cm"/>
    </inkml:brush>
  </inkml:definitions>
  <inkml:trace contextRef="#ctx0" brushRef="#br0">59 188 10666,'0'0'3273,"-3"9"-764,-5 11-1030,-2 5 165,1 1 0,1 0 0,1 0 0,-7 54 0,48-85-1361,45-2-271,-74 7-11,0 0 0,0 0 0,0 0 1,0 1-1,0 0 0,0 0 0,0 0 0,0 0 0,-1 1 0,1 0 0,0 0 0,-1 0 0,6 4 0,-8-4 71,0 1 0,-1 0 0,1-1 0,-1 1 0,1 0 0,-1 0 0,0 0 1,0-1-1,-1 1 0,1 0 0,0 1 0,-1-1 0,0 0 0,0 0 0,0 0 0,0 0 0,0 0 0,-1 0 0,1 0 0,-1 0 0,0 0 0,0 0 0,-1 3 1,-2 5 368,0 0-1,-1 0 1,0 0 0,-11 15 0,3-6-16,9-12-348,-1 0-1,0 0 0,0 0 0,-1-1 1,0 0-1,0 0 0,-1-1 0,1 0 1,-1 0-1,-1 0 0,-7 4 0,14-10-124,1-1 1,-1 1-1,1-1 0,-1 1 0,1-1 0,0 0 0,-1 1 0,1-1 0,0 0 0,-1 1 1,1-1-1,0 0 0,0 1 0,0-1 0,-1 0 0,1 1 0,0-1 0,0 0 0,0 0 1,0 1-1,0-1 0,1 0 0,-1 1 0,0-1 0,0 0 0,0 1 0,1-1 1,-1 0-1,5-28-1510,17-34-6686,62-122 1,-56 130 4615,-23 42 3375,13-24 1606,-17 35-1068,0 1 0,-1 0 0,1-1-1,0 1 1,0-1 0,0 1 0,1 0 0,-1 0 0,0-1 0,0 1-1,1 0 1,-1 0 0,0 0 0,1 1 0,-1-1 0,1 0 0,0 0-1,1 0 1,-2 2-174,-1-1 0,1 0-1,-1 1 1,1-1 0,-1 0-1,1 1 1,-1-1 0,1 1-1,-1-1 1,0 1 0,1-1-1,-1 1 1,1-1 0,-1 1-1,0-1 1,0 1 0,1 0-1,-1-1 1,0 1 0,0 0-1,0-1 1,0 1 0,0-1-1,0 1 1,1 0 0,-1-1-1,-1 1 1,1 1 0,1 26 1043,-1-23-756,0 239 7289,3-233-7807,4-17-975,5-19-2024,-6-56-8994,-5 27 929</inkml:trace>
  <inkml:trace contextRef="#ctx0" brushRef="#br0" timeOffset="1">251 0 11627,'0'0'11563,"-18"62"-11467,18-35-64,11-3-96,4-5-1281,3-1-1762,5-3-2018,2-9-3747</inkml:trace>
</inkml:ink>
</file>

<file path=ppt/ink/ink2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4.405"/>
    </inkml:context>
    <inkml:brush xml:id="br0">
      <inkml:brushProperty name="width" value="0.025" units="cm"/>
      <inkml:brushProperty name="height" value="0.025" units="cm"/>
    </inkml:brush>
  </inkml:definitions>
  <inkml:trace contextRef="#ctx0" brushRef="#br0">48 325 11755,'0'0'3769,"-3"10"-860,-5 20-1163,1 0-1,1 0 0,-2 40 1,7-56-1538,0-1 0,2 1 1,-1 0-1,2 0 0,0-1 1,0 1-1,1-1 0,1 0 1,0 0-1,10 21 0,20 22-132,-14-21-40,21 45 0,-35-66-7,-1 0 0,-1 0 0,0 0 0,-1 1 0,0 0 0,-1-1-1,-1 16 1,-1-13 194,0 0 0,-2 0 0,0 0-1,-1 0 1,-10 30 0,12-42-163,-1 0 0,0 0 0,0 0 0,0 0 0,-1 0 0,1 0 0,-1-1 0,0 0 0,-1 1 0,1-1 0,-1-1 0,0 1 0,0 0 0,0-1 0,0 0 0,0 0 0,-1 0 0,0 0 0,1-1 0,-1 0 0,0 0 0,-9 3 0,12-5-65,0 0-1,0 0 0,0 0 0,0 0 1,0 0-1,0 0 0,0-1 0,0 1 1,0 0-1,0-1 0,0 0 0,1 1 0,-1-1 1,0 0-1,0 0 0,1 0 0,-1 0 1,1-1-1,-1 1 0,1 0 0,-1-1 1,1 1-1,0-1 0,0 1 0,-1-1 1,1 1-1,0-1 0,0 0 0,1 0 0,-1 1 1,0-1-1,1 0 0,-1 0 0,1 0 1,-1-3-1,-2-10-200,1 0-1,0 1 1,1-27 0,1 30 155,1-44-70,3 0 1,18-97-1,42-108 266,-34 144-99,-1-2 144,43-158 1611,-72 274-1187,-5 182-224,2 100-166,3-277-224,1 0 0,-1 0 0,1 0 0,0 0 0,0 0 0,0 0 0,0 0 0,0 0 0,0 0 0,4 5 0,-5-8 0,1 1 0,-1-1 0,0 1 0,1-1 0,-1 0 0,1 1 0,-1-1 0,0 0 0,1 0 0,-1 1 0,1-1 0,-1 0 0,1 0 0,-1 0 0,0 1 0,1-1 0,-1 0 0,1 0 0,-1 0 0,1 0 0,-1 0 0,1 0 0,-1 0 0,1 0 0,-1 0 0,1 0 0,0-1 0,14-17 0,1-18 0,-2-1 0,-2-1 0,-2 0 0,-1-1 0,5-50 0,-6 33 0,26-86 0,-34 141-49,3-7-2677,-3 7 2082,0 0 0,1 0 0,-1 0 0,0 1 0,1-1 0,-1 0 0,0 0 0,1 0 0,-1 1 0,1-1 0,0 0 0,-1 0 0,1 1 0,-1-1 0,1 0 0,0 1 0,0-1 0,1 0-1</inkml:trace>
</inkml:ink>
</file>

<file path=ppt/ink/ink2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4.767"/>
    </inkml:context>
    <inkml:brush xml:id="br0">
      <inkml:brushProperty name="width" value="0.025" units="cm"/>
      <inkml:brushProperty name="height" value="0.025" units="cm"/>
    </inkml:brush>
  </inkml:definitions>
  <inkml:trace contextRef="#ctx0" brushRef="#br0">0 1 12107,'0'0'14895,"32"62"-13967,-19-42-479,-1 3-257,1-1-96,-3-1-64,1-3 0,-4-3-32,2-1-961,0-6-993,-1-5-1120,-3-3-2852</inkml:trace>
</inkml:ink>
</file>

<file path=ppt/ink/ink2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5.560"/>
    </inkml:context>
    <inkml:brush xml:id="br0">
      <inkml:brushProperty name="width" value="0.025" units="cm"/>
      <inkml:brushProperty name="height" value="0.025" units="cm"/>
    </inkml:brush>
  </inkml:definitions>
  <inkml:trace contextRef="#ctx0" brushRef="#br0">0 539 18001,'0'0'5744,"9"4"-4548,-3-2-1076,1 0 0,-1-1 0,0 1 0,0-1 1,1 0-1,-1 0 0,11-1 0,-13-1-10,-1 1 0,0-1-1,0 0 1,0 0 0,0 0 0,0 0 0,0 0-1,0-1 1,0 1 0,0-1 0,-1 0 0,1 0 0,-1 0-1,1 0 1,-1 0 0,0-1 0,0 1 0,0-1-1,0 1 1,3-6 0,-3 4 6,0 0 0,0 0-1,0 0 1,-1 0 0,1-1 0,-1 1 0,0 0-1,0-1 1,-1 1 0,1-1 0,-1 1 0,0-8-1,0 11-93,-1-1-1,1 0 0,0 1 1,-1-1-1,1 1 1,-1 0-1,1-1 0,-1 1 1,0-1-1,0 1 0,0 0 1,0 0-1,1-1 0,-2 1 1,1 0-1,0 0 0,0 0 1,0 0-1,0 0 0,-1 0 1,1 0-1,0 1 1,-1-1-1,1 0 0,-1 1 1,1-1-1,-1 1 0,1 0 1,-1-1-1,1 1 0,-1 0 1,1 0-1,-1 0 0,1 0 1,-1 0-1,1 0 0,-1 0 1,-2 1-1,1 1-23,-1-1 0,1 0-1,0 1 1,0-1 0,0 1 0,0 0-1,1 0 1,-1 0 0,0 1-1,1-1 1,0 0 0,-1 1 0,1 0-1,0 0 1,0-1 0,0 1-1,1 0 1,-1 0 0,1 1-1,-2 3 1,-21 70-14,21-65 72,0 0 0,1 0 0,0 0 0,1 1 0,1-1 0,0 0 1,3 23-1,-3-34-55,1 0 1,-1 1 0,0-1-1,1 0 1,-1 0 0,1 0-1,-1 0 1,1 0 0,0 0 0,-1 0-1,1 0 1,0 0 0,0 0-1,-1 0 1,1-1 0,0 1-1,0 0 1,0-1 0,0 1-1,0 0 1,0-1 0,0 1-1,1-1 1,-1 0 0,0 1 0,0-1-1,0 0 1,0 1 0,1-1-1,-1 0 1,0 0 0,0 0-1,0 0 1,1 0 0,-1-1-1,0 1 1,0 0 0,0 0 0,0-1-1,0 1 1,1-1 0,-1 1-1,0-1 1,0 1 0,1-2-1,3-1 11,1 0 0,-1 0-1,0 0 1,0-1 0,0 0-1,-1 0 1,6-7-1,8-14 25,-2-1-1,0-1 0,-2 0 0,13-38 0,-10 26-88,-8 27-283,-5 23 122,-3 31 83,-2-35 150,0 49 34,0-24 230,4 58 0,-3-89-268,0 0-1,0 0 0,0 0 1,0 0-1,0 0 0,1 0 0,-1 0 1,0 0-1,0 0 0,1-1 1,-1 1-1,0 0 0,1 0 0,-1 0 1,1 0-1,-1-1 0,1 1 0,-1 0 1,1 0-1,-1-1 0,1 1 1,0-1-1,0 1 0,-1 0 0,1-1 1,1 1-1,-1-1 10,0 0 0,0 0 0,0-1 0,0 1 0,0 0 0,0-1 0,0 1 0,0-1 0,0 1 0,0-1 0,0 1 0,0-1 0,0 0 0,0 0 0,-1 1 0,1-1 0,0 0 0,0-1 0,28-44 640,-5-14-654,-4-1 0,-2-1 0,-3 0 0,-3-2 0,-2 1 0,-3-1 0,-3-101 0,-8 135-10,4 30 0,0 0 0,0 0 0,0 0 0,0-1 0,0 1 0,-1 0 0,1 0 0,0 0 0,0 0 0,0 0 0,0 0 0,-1-1 0,1 1 0,0 0 0,0 0 0,0 0 0,-1 0 0,1 0 0,0 0 0,0 0 0,0 0 0,-1 0 0,1 0 0,0 0 0,0 0 0,0 0 0,-1 0 0,1 0 0,0 0 0,0 0 0,0 0 0,-1 0 0,1 1 0,0-1 0,0 0 0,0 0 0,0 0 0,-1 0 0,1 0 0,0 0 0,0 0 0,0 1 0,0-1 0,0 0 0,-1 0 0,1 0 0,0 0 0,0 1 0,0-1 0,0 0 0,0 0 0,0 0 0,0 1 0,0-1 0,0 0 0,-3 6 0,0 0 0,0 0 0,1 1 0,0-1 0,0 0 0,-1 8 0,-3 28 0,1 0 0,2 1 0,2-1 0,8 78 0,-3-92 0,1 0 0,1 0 0,1-1 0,2 0 0,0-1 0,2 0 0,1 0 0,19 30 0,-30-55 0,16 22 0,-17-22 0,1 0 0,0 0 0,-1 0 0,1 0 0,0 0 0,-1-1 0,1 1 0,0 0 0,0-1 0,0 1 0,-1 0 0,1-1 0,0 1 0,0-1 0,0 1 0,0-1 0,0 0 0,0 1 0,0-1 0,0 0 0,2 0 0,-3 0 0,0-1 0,1 0 0,-1 0 0,0 0 0,0 1 0,1-1 0,-1 0 0,0 0 0,0 0 0,0 1 0,0-1 0,0 0 0,0 0 0,0 0 0,0 0 0,-1 1 0,1-1 0,0 0 0,0 0 0,-1 0 0,1 1 0,0-1 0,-1 0 0,0 0 0,-9-22 0,-12-12 0,-1 2 0,-1 0 0,-2 1 0,-55-51 0,81 83 0,-1-1 0,0 1 0,1 0 0,-1-1 0,1 1 0,-1-1 0,1 1 0,-1-1 0,1 1 0,-1-1 0,1 1 0,-1-1 0,1 1 0,0-1 0,-1 0 0,1 1 0,0-1 0,0 1 0,-1-1 0,1 0 0,0 1 0,0-1 0,0 0 0,0 1 0,0-1 0,0 0 0,0 1 0,0-1 0,0-1 0,18-5 0,-2 2 0,11-3-51,-17 5-198,1 0-1,-1 0 0,0-1 1,0 0-1,-1 0 1,1-1-1,-1-1 1,0 0-1,15-12 1,-22 16-453,-1 1 0,0-1 0,-1 1 0,1-1 0,0 0 1,0 1-1,-1-1 0,1 0 0,-1 0 0,1 1 0,-1-1 1,0 0-1,0 0 0,0 0 0,0 1 0,0-4 0,-2-15-11309</inkml:trace>
</inkml:ink>
</file>

<file path=ppt/ink/ink2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5.902"/>
    </inkml:context>
    <inkml:brush xml:id="br0">
      <inkml:brushProperty name="width" value="0.025" units="cm"/>
      <inkml:brushProperty name="height" value="0.025" units="cm"/>
    </inkml:brush>
  </inkml:definitions>
  <inkml:trace contextRef="#ctx0" brushRef="#br0">0 37 20499,'0'0'12268,"51"-26"-19763,-37 15-2242</inkml:trace>
</inkml:ink>
</file>

<file path=ppt/ink/ink2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6.260"/>
    </inkml:context>
    <inkml:brush xml:id="br0">
      <inkml:brushProperty name="width" value="0.025" units="cm"/>
      <inkml:brushProperty name="height" value="0.025" units="cm"/>
    </inkml:brush>
  </inkml:definitions>
  <inkml:trace contextRef="#ctx0" brushRef="#br0">1 0 20628,'0'0'9609,"18"65"-9577,-6-33-160,-3-1-1250,2 4-1088,-5-2-257,0 2-896,-2-1-1410,-2-2-4356</inkml:trace>
  <inkml:trace contextRef="#ctx0" brushRef="#br0" timeOffset="1">150 646 993,'0'0'15439,"0"82"-11436,0-39 129,0 2-769,-2 1-1217,1 3-576,1-4-449,0-4-1121,0-6 0,3-11 0,8-11 0,2-9 0,-1-4 0,0-17-288,-7-10-2915,-4-9-4388</inkml:trace>
</inkml:ink>
</file>

<file path=ppt/ink/ink2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1.551"/>
    </inkml:context>
    <inkml:brush xml:id="br0">
      <inkml:brushProperty name="width" value="0.025" units="cm"/>
      <inkml:brushProperty name="height" value="0.025" units="cm"/>
    </inkml:brush>
  </inkml:definitions>
  <inkml:trace contextRef="#ctx0" brushRef="#br0">75 1 11050,'0'0'11056,"3"18"-9486,4 46-597,-2 1 0,-5 81 1,-19 153 630,10-182-1238,-16 165 31,-11 433-100,36-691-524,2 0 1,5 24-1,-5-39-1164,1 0 1,0 0-1,0 0 0,7 12 0,-2-9-8416</inkml:trace>
</inkml:ink>
</file>

<file path=ppt/ink/ink2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2.968"/>
    </inkml:context>
    <inkml:brush xml:id="br0">
      <inkml:brushProperty name="width" value="0.025" units="cm"/>
      <inkml:brushProperty name="height" value="0.025" units="cm"/>
    </inkml:brush>
  </inkml:definitions>
  <inkml:trace contextRef="#ctx0" brushRef="#br0">1 0 4708,'0'0'929</inkml:trace>
</inkml:ink>
</file>

<file path=ppt/ink/ink2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3.575"/>
    </inkml:context>
    <inkml:brush xml:id="br0">
      <inkml:brushProperty name="width" value="0.025" units="cm"/>
      <inkml:brushProperty name="height" value="0.025" units="cm"/>
    </inkml:brush>
  </inkml:definitions>
  <inkml:trace contextRef="#ctx0" brushRef="#br0">30 0 7175,'0'0'9454,"-1"11"-8915,-17 687 7181,15 37-5163,-5 6-1785,8-736-770,8 313 159,-1 320 1156,-5 491 338,-2-1125-1989,4 53 712,1-38-7100,-14-42-1136</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6.527"/>
    </inkml:context>
    <inkml:brush xml:id="br0">
      <inkml:brushProperty name="width" value="0.025" units="cm"/>
      <inkml:brushProperty name="height" value="0.025" units="cm"/>
    </inkml:brush>
  </inkml:definitions>
  <inkml:trace contextRef="#ctx0" brushRef="#br0">107 190 16400,'0'0'14563,"-7"10"-13021,-19 30-1280,26-40-262,-1 1 0,1 0 0,0 0 0,0-1 0,0 1 0,0 0 0,0-1 0,0 1 0,0 0 0,0 0 0,0-1 0,0 1 0,0 0 0,0 0 0,1-1 0,-1 1 0,0 0 0,0-1 0,1 1 0,-1 0 0,1-1 0,-1 1 0,0-1 0,1 1 0,-1 0 0,1-1 0,-1 1 0,1-1 0,0 0 0,-1 1 0,1-1 0,-1 1 0,1-1 0,0 0 0,-1 1 0,1-1 0,0 0 0,0 0 0,-1 0 0,1 1 0,0-1 0,-1 0 0,1 0 0,0 0 0,1 0 0,36 2 0,-35-2 0,7-1 0,1-1 0,-1 0 0,1 0 0,-1-1 0,0-1 0,0 0 0,0 0 0,-1-1 0,1 0 0,-1-1 0,-1 0 0,1 0 0,-1-1 0,12-11 0,-15 13 0,1 0 0,-1-1 0,0 0 0,0 0 0,0 0 0,-1 0 0,0-1 0,0 1 0,0-1 0,-1 0 0,0 0 0,-1-1 0,0 1 0,0 0 0,0-1 0,-1 0 0,0 1 0,-1-1 0,1 0 0,-2-13 0,0 19 0,0 0 0,0 0 0,0 0 0,0 0 0,0 1 0,0-1 0,0 0 0,0 1 0,-1-1 0,1 1 0,-1-1 0,1 1 0,-1 0 0,0-1 0,1 1 0,-1 0 0,0 0 0,0 0 0,0 0 0,0 1 0,0-1 0,0 0 0,0 1 0,0 0 0,0-1 0,0 1 0,0 0 0,0 0 0,-3 0 0,-2 0 0,0 0 0,0 1 0,0 0 0,0 0 0,0 0 0,0 1 0,-12 5 0,2 2 0,0 2 0,1 0 0,0 1 0,1 1 0,0 0 0,1 1 0,1 0 0,0 1 0,1 1 0,0 0 0,2 0 0,0 1 0,0 1 0,2 0 0,0 0 0,1 0 0,-8 38 0,13-51 0,2 1 0,-1 0 0,1 0 0,-1 0 0,2 0 0,-1 0 0,1 0 0,0 0 0,0 0 0,0 0 0,1-1 0,0 1 0,3 6 0,-2-8 0,-1 0 0,1-1 0,0 1 0,1-1 0,-1 0 0,0 0 0,1 0 0,0 0 0,0 0 0,-1-1 0,2 0 0,-1 0 0,0 0 0,0 0 0,1-1 0,-1 0 0,8 2 0,10 1-134,0-1 0,0-1 0,0-1 1,0 0-1,0-2 0,1-1 0,-1-1 0,-1 0 0,1-2 1,0-1-1,-1 0 0,0-1 0,29-16 0,16-12-9235</inkml:trace>
</inkml:ink>
</file>

<file path=ppt/ink/ink2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4.384"/>
    </inkml:context>
    <inkml:brush xml:id="br0">
      <inkml:brushProperty name="width" value="0.025" units="cm"/>
      <inkml:brushProperty name="height" value="0.025" units="cm"/>
    </inkml:brush>
  </inkml:definitions>
  <inkml:trace contextRef="#ctx0" brushRef="#br0">82 0 13453,'0'0'1099,"-9"9"-314,6-6-722,-3 2 171,0 1 0,1-1 1,-1 1-1,2 0 0,-1 1 0,0-1 1,1 1-1,1 0 0,-1 0 0,1 0 0,0 0 1,0 1-1,-2 12 0,0 67 956,3 1 1,12 116-1,0-28 54,-2 89-593,39 889 636,-24-850 760,105 513 1,-104-715-1563,-21-98-969,0-13-135,0-18-1299,-4-31-3517,-3-17-4334</inkml:trace>
</inkml:ink>
</file>

<file path=ppt/ink/ink2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5.501"/>
    </inkml:context>
    <inkml:brush xml:id="br0">
      <inkml:brushProperty name="width" value="0.025" units="cm"/>
      <inkml:brushProperty name="height" value="0.025" units="cm"/>
    </inkml:brush>
  </inkml:definitions>
  <inkml:trace contextRef="#ctx0" brushRef="#br0">0 641 11627,'0'0'1425,"1"-12"-1003,3-6-178,0 0 1,1 1-1,1-1 1,0 1-1,1 0 0,1 1 1,1 0-1,15-21 0,7-13 380,3 0 0,2 3 0,2 0 0,78-72 0,-99 104-537,1 0-1,0 2 1,1 0 0,0 1-1,1 1 1,1 0-1,-1 2 1,2 0 0,-1 2-1,1 0 1,0 1 0,0 2-1,1 0 1,-1 1-1,39 1 1,-53 2-86,0 1 0,0 0 0,0 0 0,0 1-1,0 0 1,0 0 0,0 1 0,-1 0 0,1 1 0,-1-1 0,0 2-1,0-1 1,0 1 0,-1 0 0,0 0 0,12 12 0,-3 2 25,-1 1 1,-1 0-1,-1 1 1,13 29 0,-14-26 169,2-1 1,0 1 0,23 27-1,-33-47-160,1 0 0,0 0 0,0 0-1,0-1 1,0 0 0,1 0 0,0 0 0,-1 0-1,1-1 1,0 1 0,0-1 0,0-1 0,0 1-1,1-1 1,-1 1 0,0-2 0,1 1 0,-1-1-1,1 1 1,-1-1 0,1-1 0,-1 1 0,10-3-1,8-3 24,0-1-1,-1-1 1,0-1-1,27-15 0,11-4-2,-40 20-54,0 2 0,0-1 0,1 2 0,0 1 1,29-2-1,-40 5-2,0 1 0,-1 0 0,1 1 1,-1 0-1,1 0 0,-1 1 0,1 0 0,-1 1 1,0 0-1,0 0 0,0 1 0,0 0 0,-1 1 1,9 6-1,2 5 37,-1 0 0,19 23 0,-24-23 11,1-1-1,1-1 1,29 22-1,-38-33 39,-1 1 0,1-1 0,0 0 0,0-1 0,1 1 0,-1-1 0,1 0 0,-1-1 0,1 0 0,-1 0 0,1 0-1,0-1 1,-1 0 0,1 0 0,12-2 0,0-3 188,0-1 1,0-1-1,0-1 0,-1 0 0,0-2 1,0 0-1,22-17 0,-13 9-236,51-24-1,-69 37-37,2 2 0,-1-1 0,0 1 0,1 0 0,-1 1 0,1 1 0,0-1 0,0 2 0,12 0 0,-18 0 36,0 1 0,0 0 0,0 0-1,0 0 1,0 1 0,0-1 0,0 1 0,-1 1 0,1-1 0,0 1 0,-1-1 0,0 1 0,0 1 0,0-1-1,4 5 1,4 6 437,0 0-1,-1 0 0,9 18 0,-12-18-12,0-1 0,1-1 0,1 0 0,17 19 0,-23-28-413,0 0-1,0-1 0,0 1 0,0-1 0,0 1 0,0-1 0,1 0 0,-1-1 0,1 1 0,-1-1 0,1 0 1,0 0-1,-1 0 0,1-1 0,0 0 0,0 0 0,0 0 0,-1 0 0,7-2 0,0 0 10,0-1-1,-1-1 1,1 0 0,-1 0-1,0-1 1,-1 0 0,1-1-1,16-12 1,67-67 221,-64 57-254,10-11 20,-26 24-97,1 1-1,0 1 1,1 0 0,0 0 0,1 2 0,26-15 0,-36 24-1699,-13 3-5703,-19 2-4812</inkml:trace>
</inkml:ink>
</file>

<file path=ppt/ink/ink2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7.029"/>
    </inkml:context>
    <inkml:brush xml:id="br0">
      <inkml:brushProperty name="width" value="0.025" units="cm"/>
      <inkml:brushProperty name="height" value="0.025" units="cm"/>
    </inkml:brush>
  </inkml:definitions>
  <inkml:trace contextRef="#ctx0" brushRef="#br0">314 27 14221,'0'-1'266,"1"1"0,-1-1 0,1 1 0,-1-1 0,0 0-1,1 1 1,-1-1 0,0 0 0,0 1 0,0-1-1,1 0 1,-1 0 0,0 1 0,0-1 0,0 0-1,0 1 1,0-1 0,0 0 0,-1 0 0,1 1 0,0-1-1,0 0 1,0 1 0,-1-1 0,1 0 0,0 1-1,-1-1 1,1 0 0,0 1 0,-1-1 0,1 1 0,-1-1-1,1 1 1,-1-1 0,1 1 0,-2-1 0,0 0-12,0 0 0,0 1 0,-1 0 0,1-1 0,0 1 1,-1 0-1,1 0 0,0 0 0,-1 1 0,1-1 0,-4 1 1,-6 2-146,1 0 0,-1 1 0,1 1 1,-12 5-1,8-1-29,0 0 1,1 0 0,0 2-1,1-1 1,0 2-1,1 0 1,0 0-1,0 1 1,2 1 0,0 0-1,0 0 1,1 1-1,1 0 1,0 1 0,2 0-1,-1 0 1,2 0-1,0 1 1,1-1-1,-2 21 1,6-35-75,-1 0 1,1 0-1,0 1 0,0-1 0,0 0 1,0 0-1,0 0 0,1 0 0,-1 0 0,1 0 1,-1 1-1,1-1 0,0 0 0,0-1 1,0 1-1,0 0 0,0 0 0,0 0 1,0 0-1,1-1 0,-1 1 0,1-1 1,-1 1-1,1-1 0,0 1 0,-1-1 0,1 0 1,0 0-1,0 0 0,0 0 0,0 0 1,0 0-1,0-1 0,0 1 0,0-1 1,0 1-1,0-1 0,0 0 0,4 0 1,2 0-66,1 0 0,-1-1 1,1 0-1,-1-1 1,1 1-1,-1-2 1,0 1-1,16-8 0,6-5-1520,-1-2-1,54-39 0,0-19-5767,-40 30 167</inkml:trace>
</inkml:ink>
</file>

<file path=ppt/ink/ink2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7.372"/>
    </inkml:context>
    <inkml:brush xml:id="br0">
      <inkml:brushProperty name="width" value="0.025" units="cm"/>
      <inkml:brushProperty name="height" value="0.025" units="cm"/>
    </inkml:brush>
  </inkml:definitions>
  <inkml:trace contextRef="#ctx0" brushRef="#br0">116 0 13645,'0'0'7255,"-9"12"-5104,-7 8-971,1 1 0,-22 43 0,30-52-792,2 0 1,-1 1-1,2 0 1,-1 1-1,2-1 1,0 0-1,0 1 1,0 18-1,3-31-382,0-1-1,0 1 1,0 0 0,1-1-1,-1 1 1,0-1-1,0 1 1,0 0-1,1-1 1,-1 1 0,0 0-1,1-1 1,-1 1-1,0-1 1,1 1 0,-1-1-1,1 1 1,-1-1-1,1 1 1,-1-1 0,1 0-1,-1 1 1,1-1-1,-1 1 1,1-1-1,0 0 1,-1 0 0,1 1-1,-1-1 1,1 0-1,0 0 1,-1 0 0,1 0-1,0 0 1,-1 0-1,1 0 1,0 0 0,-1 0-1,1 0 1,0 0-1,-1 0 1,1 0-1,1-1 1,31-11 181,-9-5-197,0-2 1,-2 0 0,0-2 0,-1 0 0,-1-1 0,26-39 0,0 4-242,-46 57 247,0 0 0,0 0 0,0-1 0,0 1 0,0 0 0,1 0 0,-1 0 0,0 0 0,0 0 0,0-1 0,0 1 0,0 0 0,1 0 0,-1 0 0,0 0 0,0 0 0,0 0 0,1 0 0,-1-1 0,0 1 0,0 0 0,0 0 0,0 0 0,1 0 0,-1 0 0,0 0 0,0 0 0,0 0 0,1 0 0,-1 0 0,0 0 0,0 0 0,0 0 0,1 0 0,-1 0 0,0 1 0,0-1 0,0 0 0,1 0 0,-1 0 0,0 0 0,0 0 0,0 0 0,0 0 0,1 1 0,-1-1 0,0 0 0,0 0 0,0 0 0,0 0 0,0 1 0,0-1 0,0 0 0,1 0 0,-1 0 0,0 0 0,0 1 0,0-1 0,0 0 0,0 0 0,0 0 0,0 1 0,0-1 0,3 26 55,-5 32 469,-7 4-148,5-48-353,1 1 1,1 0-1,0 0 0,1-1 1,0 1-1,1 0 0,1 0 1,1 0-1,3 17 0,-4-31-101,-1 0 0,0 0-1,1 0 1,-1 0 0,1 0-1,0 0 1,-1 0 0,1 0-1,0-1 1,-1 1 0,1 0-1,0 0 1,0-1 0,0 1-1,0 0 1,0-1 0,-1 1-1,1-1 1,2 1 0,12-2-4251,5-13-5110</inkml:trace>
</inkml:ink>
</file>

<file path=ppt/ink/ink2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7.904"/>
    </inkml:context>
    <inkml:brush xml:id="br0">
      <inkml:brushProperty name="width" value="0.025" units="cm"/>
      <inkml:brushProperty name="height" value="0.025" units="cm"/>
    </inkml:brush>
  </inkml:definitions>
  <inkml:trace contextRef="#ctx0" brushRef="#br0">1 114 15310,'0'0'5985,"11"5"-3994,-1-1-1577,1 0-1,-1 0 1,1-1 0,0-1 0,0 0-1,0 0 1,1-1 0,-1 0 0,0-1-1,0 0 1,17-4 0,-8-1-234,-1 0 1,0-2-1,0-1 1,0 0-1,19-12 1,82-59 62,-117 77-229,-3 2-14,1-1 1,-1 1 0,0 0 0,0 0 0,1-1-1,-1 1 1,0 0 0,0 0 0,1-1-1,-1 1 1,0 0 0,0 0 0,1 0-1,-1 0 1,0 0 0,1 0 0,-1-1-1,0 1 1,1 0 0,-1 0 0,0 0 0,1 0-1,-1 0 1,0 0 0,1 0 0,-1 0-1,0 0 1,1 0 0,-1 1 0,0-1-1,1 0 1,-1 0 0,0 0 0,0 0 0,1 0-1,-1 1 1,0-1 0,0 0 0,1 0-1,0 16-68,-12 21-30,11-37 100,-33 93-371,-34 105 1534,58-165-2136,2-1 1,1 1-1,2 0 1,-1 39-1,3-87-5024,-6-8-2840</inkml:trace>
</inkml:ink>
</file>

<file path=ppt/ink/ink2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8.260"/>
    </inkml:context>
    <inkml:brush xml:id="br0">
      <inkml:brushProperty name="width" value="0.025" units="cm"/>
      <inkml:brushProperty name="height" value="0.025" units="cm"/>
    </inkml:brush>
  </inkml:definitions>
  <inkml:trace contextRef="#ctx0" brushRef="#br0">1 180 15118,'0'0'13421,"63"-36"-11916,-27 23-384,5 0-480,3-1-545,5 1-32,-2 7-384,-4 0-2242,-2 3-3941,-6 0-5156</inkml:trace>
  <inkml:trace contextRef="#ctx0" brushRef="#br0" timeOffset="1">717 41 16688,'0'0'15086,"11"18"-16495,14-32-2787,0-8-2659,-4 0-10345</inkml:trace>
</inkml:ink>
</file>

<file path=ppt/ink/ink2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8.618"/>
    </inkml:context>
    <inkml:brush xml:id="br0">
      <inkml:brushProperty name="width" value="0.025" units="cm"/>
      <inkml:brushProperty name="height" value="0.025" units="cm"/>
    </inkml:brush>
  </inkml:definitions>
  <inkml:trace contextRef="#ctx0" brushRef="#br0">0 338 22613,'0'0'8120,"10"-15"-7447,205-297-380,-206 302-618,-4 12 110,-5 27 28,-12 45 188,3-31-5,1-14-15,2 1 1,1 0 0,1 0-1,2 0 1,1 1-1,3 31 1,-2-61-58,0 0 0,0 0 0,0 1 1,0-1-1,0 0 0,1 0 0,-1 0 0,1 0 1,-1 0-1,0 0 0,1 0 0,0 0 0,-1 0 1,1 0-1,0 0 0,-1 0 0,1 0 1,0 0-1,0-1 0,0 1 0,0 0 0,0-1 1,0 1-1,0 0 0,0-1 0,0 1 0,0-1 1,0 0-1,0 1 0,0-1 0,0 0 0,0 0 1,0 1-1,1-1 0,-1 0 0,0 0 0,2-1 1,0 1-420,1-1 0,-1 0 1,0 0-1,0 0 1,0 0-1,1-1 0,-1 0 1,0 1-1,-1-1 1,1 0-1,0 0 0,3-3 1,25-29-5565</inkml:trace>
</inkml:ink>
</file>

<file path=ppt/ink/ink2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8.977"/>
    </inkml:context>
    <inkml:brush xml:id="br0">
      <inkml:brushProperty name="width" value="0.025" units="cm"/>
      <inkml:brushProperty name="height" value="0.025" units="cm"/>
    </inkml:brush>
  </inkml:definitions>
  <inkml:trace contextRef="#ctx0" brushRef="#br0">134 1 16816,'-9'15'2936,"2"-2"-2483,-69 133 4502,68-130-4248,1 1 0,1 0-1,1 0 1,1 1-1,0-1 1,1 1 0,-1 34-1,3-50-688,1-1-1,1 1 1,-1-1-1,0 1 1,0 0 0,0-1-1,1 1 1,-1-1-1,1 1 1,-1-1-1,1 1 1,0-1 0,-1 1-1,1-1 1,0 0-1,0 0 1,0 1-1,0-1 1,0 0-1,1 0 1,-1 0 0,0 0-1,0 0 1,1 0-1,-1 0 1,0 0-1,1-1 1,-1 1 0,1-1-1,-1 1 1,1-1-1,-1 1 1,1-1-1,0 0 1,-1 0 0,1 1-1,-1-1 1,3-1-1,0 1 32,1-1 0,-1 1 0,0-1 0,0 0 1,0 0-1,0-1 0,0 1 0,-1-1 0,1 0 0,0 0 0,-1 0 0,1-1 0,5-5 0,-1 0-15,-1-1 0,0 0 0,0-1 0,-1 1 0,0-1 0,-1 0 0,0-1-1,-1 1 1,0-1 0,0 0 0,2-16 0,-2 5 1,-1 0 0,-2 0 0,0 0 0,-4-44 0,3 63-171,-1 0 0,1 0 0,-1 0 0,0 0 0,0 0 0,0 0 0,0 0 0,0 0 0,-1 1 0,1-1 0,-1 0 0,0 1 0,0-1 0,0 1 0,-2-3 0,2 3-184,-1 0-1,1 1 0,-1-1 1,1 1-1,-1 0 1,0 0-1,0-1 0,1 2 1,-1-1-1,0 0 1,0 1-1,0-1 0,0 1 1,0 0-1,0 0 0,0 0 1,0 0-1,1 0 1,-1 1-1,0-1 0,0 1 1,0 0-1,0 0 1,-3 1-1,-5 3-8642</inkml:trace>
</inkml:ink>
</file>

<file path=ppt/ink/ink2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9.492"/>
    </inkml:context>
    <inkml:brush xml:id="br0">
      <inkml:brushProperty name="width" value="0.025" units="cm"/>
      <inkml:brushProperty name="height" value="0.025" units="cm"/>
    </inkml:brush>
  </inkml:definitions>
  <inkml:trace contextRef="#ctx0" brushRef="#br0">67 185 22069,'0'0'1084,"7"-10"-455,127-161 866,-134 170-1500,0 1 0,0 0 0,0 0 0,0 0 0,0 0 0,0 0 0,0-1 0,0 1 0,0 0 0,0 0 0,1 0 0,-1 0 0,0 0 0,0 0 0,0 0 0,0-1 0,0 1 0,1 0 0,-1 0 0,0 0 0,0 0 0,0 0-1,0 0 1,1 0 0,-1 0 0,0 0 0,0 0 0,0 0 0,0 0 0,1 0 0,-1 0 0,0 0 0,0 0 0,0 0 0,0 0 0,1 0 0,-1 0 0,0 0 0,0 0 0,0 0 0,0 0 0,0 1 0,1-1 0,-1 0 0,0 0 0,0 0 0,0 0 0,0 0 0,0 0 0,0 1 0,1-1 0,-1 0-1,0 0 1,0 0 0,4 17-73,-3 36 181,-1-33-91,29 263 790,-13-168 1915,-1 119-1,-15-232-2690,0 0-1,0 0 1,0 0-1,0 0 0,0 0 1,0 0-1,-1 0 1,1 0-1,-1-1 1,1 1-1,-1 0 0,0 0 1,0 0-1,0-1 1,0 1-1,0 0 1,0-1-1,0 1 0,0-1 1,-1 1-1,1-1 1,-4 3-1,3-3 7,-1 0-1,1 0 1,-1 0 0,0-1-1,1 1 1,-1-1 0,0 0-1,1 1 1,-1-1 0,0 0-1,1-1 1,-1 1 0,0 0-1,-4-2 1,-3-1 22,0-1 1,0 0-1,0 0 0,0-1 1,1 0-1,0 0 1,-13-11-1,4 1-54,2-1 0,0 0 0,-15-21 0,25 30 0,1 0 0,0 0 0,1-1 0,-1 0 0,2 0 0,-1 0 0,1 0 0,0-1 0,1 1 0,0-1 0,-1-9 0,3 15-164,0 0 0,1-1 0,-1 1 0,1 0 0,0 0-1,0 0 1,0 0 0,0 0 0,0 0 0,1 0 0,-1 0 0,1 1 0,0-1 0,0 0 0,0 1 0,0-1 0,0 1-1,1 0 1,-1 0 0,1 0 0,-1 0 0,1 0 0,3-1 0,10-6-2599,2 0 1,32-12 0,-21 9-654,24-11-8009</inkml:trace>
</inkml:ink>
</file>

<file path=ppt/ink/ink2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10.494"/>
    </inkml:context>
    <inkml:brush xml:id="br0">
      <inkml:brushProperty name="width" value="0.025" units="cm"/>
      <inkml:brushProperty name="height" value="0.025" units="cm"/>
    </inkml:brush>
  </inkml:definitions>
  <inkml:trace contextRef="#ctx0" brushRef="#br0">109 261 19667,'0'0'4201,"-9"0"-544,6 0-3507,-1 0 0,0 0 1,0 1-1,0-1 0,1 1 1,-1 0-1,0 0 0,1 0 1,-1 1-1,1-1 0,-1 1 1,1 0-1,-1 0 0,1 0 1,0 0-1,0 1 0,0-1 1,1 1-1,-1-1 0,0 1 1,1 0-1,0 0 0,0 1 1,0-1-1,0 0 0,0 1 1,1-1-1,-1 1 0,1-1 1,-1 5-1,0-3-121,0 0-1,0 1 1,1-1 0,0 0-1,0 1 1,0 0 0,1-1-1,-1 1 1,1-1-1,1 7 1,0-11-43,-1 1-1,1-1 1,0 1 0,-1-1-1,1 1 1,0-1 0,0 0-1,0 1 1,0-1 0,0 0-1,0 0 1,0 0 0,1 0-1,-1 0 1,0 0 0,1 0-1,-1 0 1,0-1 0,1 1-1,-1 0 1,1-1 0,-1 1-1,1-1 1,0 1 0,-1-1 0,1 0-1,-1 0 1,1 0 0,0 0-1,-1 0 1,1 0 0,-1 0-1,1 0 1,-1-1 0,1 1-1,0-1 1,1 0 0,4-1-152,0-1 0,-1 1 0,1-1 0,-1-1 0,0 1 0,0-1 0,0 0 0,0 0 0,0-1 0,-1 0 0,0 0 0,0 0 1,-1 0-1,1-1 0,-1 0 0,0 0 0,3-7 0,7-12-1497,-2 0 0,19-52 0,-21 49-808,-1 0 1,-1 0-1,-2-1 1,6-53-1,-15 93 7425,-8 11-2885,3-7-737,2-1-554,1 1 0,0-1 0,1 1 0,0 0 1,1 1-1,1-1 0,1 0 0,0 22 1,1-37-773,0 1 0,0 0 0,0 0 1,0 0-1,0-1 0,0 1 0,0 0 1,1 0-1,-1-1 0,0 1 0,1 0 1,-1-1-1,0 1 0,1 0 1,-1-1-1,1 1 0,-1 0 0,1-1 1,-1 1-1,1-1 0,-1 1 0,1-1 1,0 1-1,-1-1 0,1 0 0,0 1 1,-1-1-1,1 0 0,0 1 1,0-1-1,-1 0 0,1 0 0,0 0 1,0 1-1,-1-1 0,1 0 0,0 0 1,0 0-1,0 0 0,-1-1 0,1 1 1,0 0-1,0 0 0,0-1 1,3 0 16,-1 0 0,0 0 0,0 0 0,0 0 0,0-1 0,0 1 0,0-1 0,0 0 0,4-4 0,4-8-25,0 1 0,-1-1 0,-1-1 0,0 0 0,-1-1 0,-1 1 0,7-21 0,-11 112-585,-4-44 678,0 35 348,1-62-350,0-1 0,1 1 1,0-1-1,0 0 0,0 0 1,0 1-1,1-1 0,-1 0 0,1 0 1,0 0-1,4 5 0,-3-7-34,-1 0-1,1 0 1,0 0 0,-1-1-1,1 1 1,0-1-1,0 0 1,0 0 0,0 0-1,0 0 1,0-1-1,0 1 1,0-1-1,0 0 1,0 1 0,0-2-1,0 1 1,1 0-1,-1 0 1,3-2-1,61-15 471,-55 12-511,-1 1 0,1 1-1,0 0 1,1 0 0,-1 1 0,18 0-1,-29 2 2,0 0 0,0 1 0,0-1 0,0 1 0,0-1 0,-1 0-1,1 1 1,0 0 0,0-1 0,-1 1 0,1-1 0,0 1 0,-1 0 0,1 0-1,0-1 1,-1 1 0,1 0 0,-1 0 0,0-1 0,1 1 0,-1 0-1,0 0 1,1 0 0,-1 0 0,0 1 0,5 31 846,-5-18 2,-2-49-470,1-127-393,3 161 0,0 0 0,0-1 0,0 1 0,0 0 0,0 0 0,0 0 0,0 0 0,-1 1 0,1-1 0,0 0 0,0 1 0,0-1 0,0 1 0,0 0 0,2 1 0,-2-2 0,1 2 0,1-1 0,0 0 0,0 0 0,0 0 0,0-1 0,1 1 0,-1-1 0,0 0 0,0-1 0,0 1 0,0 0 0,0-1 0,0 0 0,0 0 0,0 0 0,0-1 0,-1 1 0,1-1 0,0 0 0,-1 0 0,1 0 0,-1-1 0,0 1 0,5-5 0,-3 1 0,-1 0 0,1 0 0,-1-1 0,-1 0 0,1 1 0,-1-1 0,0 0 0,-1-1 0,0 1 0,0 0 0,0-1 0,0-12 0,-1 18 0,-1 0 0,1 0 0,-1 0 0,0 0 0,0 0 0,0 0 0,0 0 0,0 0 0,0 0 0,0 0 0,-1 0 0,1 0 0,-1 1 0,1-1 0,-1 0 0,-1-3 0,1 5 0,0 0 0,0 0 0,1 0 0,-1 0 0,0 0 0,0 0 0,1 0 0,-1 0 0,0 0 0,1 1 0,-1-1 0,0 0 0,1 0 0,-1 1 0,0-1 0,1 1 0,-1-1 0,0 0 0,1 1 0,-1-1 0,1 1 0,-1-1 0,1 1 0,-1-1 0,1 1 0,-1 0 0,0 0 0,-7 10 0,0 0 0,0 0 0,-7 17 0,0 9 0,12-27 0,-1 0 0,0 0 0,-1 0 0,-6 10 0,13-26-2062,-1-7-5613,-1 8-397</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2.128"/>
    </inkml:context>
    <inkml:brush xml:id="br0">
      <inkml:brushProperty name="width" value="0.025" units="cm"/>
      <inkml:brushProperty name="height" value="0.025" units="cm"/>
    </inkml:brush>
  </inkml:definitions>
  <inkml:trace contextRef="#ctx0" brushRef="#br0">0 1 14542,'0'0'11536,"2"11"-10783,0 5-585,0 2-57,1-1 1,0 1-1,9 25 1,-12-43-57,1 1 1,-1 0-1,0-1 1,1 1-1,-1 0 1,1-1 0,-1 1-1,1-1 1,-1 1-1,1-1 1,0 1-1,-1-1 1,1 1-1,-1-1 1,1 1 0,0-1-1,-1 0 1,1 1-1,0-1 1,0 0-1,-1 0 1,1 1-1,0-1 1,0 0 0,-1 0-1,1 0 1,0 0-1,0 0 1,0 0-1,-1 0 1,1 0-1,0-1 1,0 1 0,-1 0-1,1 0 1,0-1-1,0 1 1,-1 0-1,1-1 1,0 1-1,-1 0 1,1-1-1,-1 1 1,2-2 0,28-24 2010,-28 23-1956,14-14 176,-11 11-258,0 1-1,0-1 1,0 1 0,0 0-1,1 0 1,0 0 0,0 1-1,0 0 1,0 0 0,1 0 0,0 1-1,12-4 1,-19 7-28,1 0 0,0 0 0,-1 0 0,1 0 0,-1 0 0,1 0 0,0 1 0,-1-1 0,1 0 0,-1 0 0,1 1 0,-1-1 0,1 0 0,-1 1 0,1-1 0,-1 1 0,1-1 0,-1 1 0,1-1 0,-1 1 0,0-1 0,1 1 0,-1-1 0,0 1 0,1-1 0,-1 1 0,0-1 0,0 1 0,1 0 0,-1-1 0,0 1 0,0-1 0,0 1 0,0 1 0,2 27 0,-2-23 0,0 172 0,0-177 0,0-1 0,0 1 0,0 0 0,0-1 0,0 1 0,0-1 0,0 1 0,0 0 0,0-1 0,0 1 0,0 0 0,0-1 0,0 1 0,1-1 0,-1 1 0,0-1 0,0 1 0,1 0 0,-1-1 0,1 1 0,-1-1 0,0 1 0,1-1 0,-1 0 0,1 1 0,-1-1 0,1 1 0,-1-1 0,1 0 0,-1 1 0,1-1 0,-1 0 0,2 1 0,19-12 0,17-29 0,-9-5 0,-23 34 0,0 0 0,1 0 0,1 0 0,0 1 0,18-18 0,-26 28 0,1 0 0,-1 0 0,0-1 0,1 1 0,-1 0 0,0 0 0,1-1 0,-1 1 0,0 0 0,1 0 0,-1 0 0,0-1 0,1 1 0,-1 0 0,0 0 0,1 0 0,-1 0 0,1 0 0,-1 0 0,0 0 0,1 0 0,-1 0 0,1 0 0,-1 0 0,0 0 0,1 0 0,-1 0 0,1 1 0,-1-1 0,0 0 0,1 0 0,-1 0 0,0 0 0,1 1 0,-1-1 0,6 17 0,-5 28 0,-1-37 0,0 2-353,3 32-7340,-3-42 7551,0 0-1,0 1 1,0-1-1,0 0 1,1 0 0,-1 1-1,0-1 1,0 0 0,0 0-1,1 1 1,-1-1 0,0 0-1,0 0 1,0 0 0,1 1-1,-1-1 1,0 0-1,0 0 1,1 0 0,-1 0-1,0 1 1,1-1 0,-1 0-1,0 0 1,0 0 0,1 0-1,-1 0 1,0 0-1,1 0 1,-1 0 0,0 0-1,1 0 1,-1 0 0,0 0-1,0 0 1,1 0 0,18-17-4274,1-8-5081</inkml:trace>
</inkml:ink>
</file>

<file path=ppt/ink/ink2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11.397"/>
    </inkml:context>
    <inkml:brush xml:id="br0">
      <inkml:brushProperty name="width" value="0.025" units="cm"/>
      <inkml:brushProperty name="height" value="0.025" units="cm"/>
    </inkml:brush>
  </inkml:definitions>
  <inkml:trace contextRef="#ctx0" brushRef="#br0">1 0 15855,'0'28'9929,"0"5"-4827,0 145-3285,0-137-1796,2-1 1,14 76-1,15-89-21,-27-16 0,-1 0 0,0 0 0,2 20 0,-1-9 0,-4-22 0,0 0 0,0 0 0,0 0 0,0 0 0,0 0 0,0 0 0,0 0 0,0 0 0,0-1 0,0 1 0,0 0 0,0 0 0,0 0 0,0 0 0,1 0 0,-1 0 0,0 0 0,0 0 0,0 0 0,0 0 0,0 0 0,0 0 0,0 0 0,0 0 0,1 0 0,-1 0 0,0 0 0,0 0 0,0 0 0,0 0 0,0 0 0,0 0 0,0 0 0,1 0 0,-1 0 0,0 0 0,0 0 0,4-18 0,1 1 0,0-1 0,2 1 0,9-19 0,-12 28 0,0 0 0,1 1 0,0-1 0,0 1 0,0 0 0,1 0 0,0 1 0,0 0 0,1 0 0,12-8 0,-17 12 0,0 1 0,0 0 0,-1 0 0,1 0 0,0 0 0,0 0 0,0 1 0,0-1 0,1 1 0,-1-1 0,0 1 0,0 0 0,0-1 0,0 1 0,0 0 0,1 1 0,-1-1 0,0 0 0,0 1 0,0-1 0,0 1 0,0-1 0,4 3 0,-4-1 0,0 0 0,1 0 0,-1 0 0,0 1 0,0-1 0,0 1 0,0 0 0,-1-1 0,1 1 0,-1 0 0,0 0 0,1 0 0,-1 0 0,0 4 0,3 12 0,-1 1 0,0 0 0,-2 38 0,-1-52 0,-10 115 0,17-128 0,1-9 0,6-19-1581,13-36-8054,-21 52-545</inkml:trace>
</inkml:ink>
</file>

<file path=ppt/ink/ink2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11.820"/>
    </inkml:context>
    <inkml:brush xml:id="br0">
      <inkml:brushProperty name="width" value="0.025" units="cm"/>
      <inkml:brushProperty name="height" value="0.025" units="cm"/>
    </inkml:brush>
  </inkml:definitions>
  <inkml:trace contextRef="#ctx0" brushRef="#br0">1 148 4356,'0'0'25475,"10"7"-24071,33 22-417,-40-28-969,0 0 0,0 0-1,0 0 1,0 0-1,0-1 1,0 1-1,1-1 1,-1 0-1,0 0 1,0 0 0,1 0-1,-1 0 1,0-1-1,0 0 1,0 1-1,0-1 1,0-1-1,0 1 1,0 0 0,0-1-1,0 1 1,0-1-1,-1 0 1,1 0-1,3-3 1,0 0-8,0-1-1,0 0 1,-1 0 0,0 0 0,0 0 0,-1-1-1,0 1 1,6-12 0,-8 13-10,-1 1 0,1 0 0,-1-1 0,0 1 0,0-1 0,0 0 0,-1 1 0,1-1 0,-1 0 0,0 1 0,-1-1 0,1 0 0,-2-5 0,1 9 0,1-1 0,-1 0 0,0 0 0,0 0 0,0 0 0,-1 0 0,1 1 0,0-1 0,-1 1 0,1-1 0,-1 1 0,1-1 0,-1 1 0,0 0 0,1 0 0,-1 0 0,0 0 0,0 0 0,0 0 0,0 0 0,0 1 0,0-1 0,0 1 0,0-1 0,0 1 0,0 0 0,0 0 0,0 0 0,0 0 0,-3 0 0,1 1 0,0 0 0,0 0 0,0 1 0,0-1 0,0 1 0,0 0 0,0 0 0,1 1 0,-1-1 0,1 1 0,-1-1 0,1 1 0,0 0 0,0 0 0,0 1 0,1-1 0,-1 0 0,1 1 0,0 0 0,0-1 0,0 1 0,0 0 0,-1 5 0,-4 7 0,1 1 0,0 0 0,2 1 0,-4 21 0,6-28 0,0 0 0,1 1 0,1-1 0,-1 0 0,2 0 0,0 1 0,3 15 0,-3-24 0,0 0 0,0 0 0,1 0 0,-1 0 0,1 0 0,0 0 0,-1-1 0,1 1 0,1 0 0,-1-1 0,0 0 0,1 1 0,-1-1 0,1 0 0,-1 0 0,1-1 0,0 1 0,0 0 0,0-1 0,0 0 0,0 1 0,0-1 0,1-1 0,-1 1 0,0 0 0,0-1 0,1 0 0,-1 1 0,4-2 0,8 2-104,-1-2 0,1 0 1,-1-1-1,1 0 0,-1-2 0,0 1 1,0-2-1,0 1 0,14-8 0,-17 6-660,0 0 1,0-1-1,0 0 0,-1-1 0,0 0 0,13-12 0,0-10-14375</inkml:trace>
</inkml:ink>
</file>

<file path=ppt/ink/ink2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9:39.577"/>
    </inkml:context>
    <inkml:brush xml:id="br0">
      <inkml:brushProperty name="width" value="0.025" units="cm"/>
      <inkml:brushProperty name="height" value="0.025" units="cm"/>
    </inkml:brush>
  </inkml:definitions>
  <inkml:trace contextRef="#ctx0" brushRef="#br0">0 2394 6726,'0'0'283,"9"-5"-918,6-5 666,1 1 0,0 1 0,1 0-1,-1 1 1,1 1 0,1 0 0,-1 2 0,34-6 0,16 11 957,-17 1-575,0-3 0,-1-1 0,1-3 0,78-17 0,93-44 343,98-25-449,87-18 1039,-163 41-850,280-42 0,-227 65-448,297-87 0,14-52 240,675-303 0,-1191 448-349,702-285 1617,-755 311-1545,381-147-28,-325 118 76,-2-4 0,117-78 0,-171 99 167,218-161 3311,-252 182-3354,-2 3-68,0 0 0,0-1 0,0 1 0,-1 0 0,1 0 0,0-1 1,-1 1-1,1-1 0,-1 0 0,0 1 0,0-1 0,1 0 0,-1 0 0,0 0 1,-1 0-1,1 0 0,0 0 0,0 0 0,-1 0 0,1-3 0,-4 5-181,0 0-1,1 0 0,-1 0 1,0 1-1,0-1 1,0 1-1,1 0 0,-1 0 1,0 0-1,1 0 0,-4 2 1,5-3-37,-24 9-2812,-3-3-2295</inkml:trace>
</inkml:ink>
</file>

<file path=ppt/ink/ink2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9:49.797"/>
    </inkml:context>
    <inkml:brush xml:id="br0">
      <inkml:brushProperty name="width" value="0.025" units="cm"/>
      <inkml:brushProperty name="height" value="0.025" units="cm"/>
    </inkml:brush>
  </inkml:definitions>
  <inkml:trace contextRef="#ctx0" brushRef="#br0">0 325 17104,'0'0'2274,"8"3"-2439,25 3 162,1-1 1,-1-1 0,1-2-1,60-4 1,-29 0 25,63 1 156,446 6 965,236-22 600,-5-58-520,-458 40-780,767-22 869,2 66-1051,347-60 944,-1249 27-934,424-41 1042,5 36-71,-563 32-1075,120 22-1,-123-13-2256,128 5 0,-128-23-1990,3-16-2193</inkml:trace>
</inkml:ink>
</file>

<file path=ppt/ink/ink2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0:02.608"/>
    </inkml:context>
    <inkml:brush xml:id="br0">
      <inkml:brushProperty name="width" value="0.025" units="cm"/>
      <inkml:brushProperty name="height" value="0.025" units="cm"/>
    </inkml:brush>
  </inkml:definitions>
  <inkml:trace contextRef="#ctx0" brushRef="#br0">1 135 16624,'0'0'774,"12"1"-433,553 57 4896,-224-43-3160,511-44 0,634-111-1437,-1168 113-440,2 14-1,527 46 0,-533-1-256,794 73 955,2-57 546,-38-63-990,-1010 14-460,488-54 187,-396 34-73,-114 19-441,-19 1-1883,-2 0-4129,-12-1-2250</inkml:trace>
</inkml:ink>
</file>

<file path=ppt/ink/ink2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0:31.418"/>
    </inkml:context>
    <inkml:brush xml:id="br0">
      <inkml:brushProperty name="width" value="0.025" units="cm"/>
      <inkml:brushProperty name="height" value="0.025" units="cm"/>
    </inkml:brush>
  </inkml:definitions>
  <inkml:trace contextRef="#ctx0" brushRef="#br0">0 72 10858,'0'0'6897,"2"10"-6758,-2-4-124,0-5-15,0 1 0,0 0 0,0 0 0,0-1 0,0 1 0,0 0 0,1 0 0,-1-1 0,1 1 0,-1 0 0,1-1 0,0 1 0,-1 0 0,1-1 0,0 1 0,0-1 0,0 1 0,0-1 1,0 0-1,1 1 0,-1-1 0,0 0 0,1 0 0,-1 0 0,1 0 0,-1 0 0,1 0 0,-1 0 0,1-1 0,0 1 0,-1 0 0,1-1 0,0 0 0,-1 1 0,4-1 0,39 0-2,1-3-1,-1-1 1,0-2-1,0-2 1,44-15 0,78-14 11,-90 28-34,0 3 0,0 3 1,85 7-1,227 44 396,412 24 1049,6-76-646,68 27-464,443 47 266,-233-96-482,-725 14-81,1030 42 446,-897-7 3,682-56 0,-904 13-431,1598-106 1032,-1512 107-878,523-10 276,-755 41-307,-75-6-233,50 0 1,-86-6-621,0-1 1,-1 0 0,1 0-1,0-2 1,0 1 0,-1-2-1,1 1 1,19-11 0,20-16-5746</inkml:trace>
</inkml:ink>
</file>

<file path=ppt/ink/ink2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0:39.226"/>
    </inkml:context>
    <inkml:brush xml:id="br0">
      <inkml:brushProperty name="width" value="0.025" units="cm"/>
      <inkml:brushProperty name="height" value="0.025" units="cm"/>
    </inkml:brush>
  </inkml:definitions>
  <inkml:trace contextRef="#ctx0" brushRef="#br0">1 326 6438,'13'6'3539,"19"8"-3023,1-2-1,0-1 0,54 10 0,-16-14 126,1-2-1,1-4 1,81-8 0,215-42 434,-19 1-570,211 24-486,1 31-106,294-7 133,278-71 1645,-437 23-819,286-25-803,14-1 1191,-407 58-527,-480 21-669,-1 4-1,0 5 1,144 37 0,-195-39-6,-58-12-85,0 0-1,0 0 0,1 0 1,-1 0-1,0 0 0,0 0 1,0 0-1,1 0 0,-1-1 1,0 1-1,0 0 0,0 0 1,1 0-1,-1 0 0,0 0 1,0 0-1,0-1 0,0 1 1,0 0-1,1 0 0,-1 0 0,0 0 1,0-1-1,0 1 0,0 0 1,0 0-1,0 0 0,0-1 1,0 1-1,0 0 0,1 0 1,-1 0-1,0-1 0,0 1 1,0 0-1,0 0 0,0 0 1,0-1-1,-1 1 0,1 0 1,0 0-1,0 0 0,0-1 1,0 1-1,0 0 0,0 0 1,0 0-1,0-1 0,0 1 1,0 0-1,-1 0 0,1 0 1,0 0-1,0-1 0,0 1 1,0 0-1,-1 0 0,1 0 1,0 0-1,-11-14-1611,-21-9-2354</inkml:trace>
</inkml:ink>
</file>

<file path=ppt/ink/ink2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0:40.162"/>
    </inkml:context>
    <inkml:brush xml:id="br0">
      <inkml:brushProperty name="width" value="0.025" units="cm"/>
      <inkml:brushProperty name="height" value="0.025" units="cm"/>
    </inkml:brush>
  </inkml:definitions>
  <inkml:trace contextRef="#ctx0" brushRef="#br0">0 302 17585,'8'6'58,"0"-1"0,0 0 0,1 0 0,-1-1 0,1 0 0,0 0 0,0-1 0,13 3 0,81 13 328,-85-17-317,81 9 118,0-4 0,1-5-1,173-18 1,294-76-145,-133 16 39,689-3 1835,3 99-362,-67-12-1127,-558-59-2701,-170-5-4058,-117 13-1569</inkml:trace>
</inkml:ink>
</file>

<file path=ppt/ink/ink2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2:11.835"/>
    </inkml:context>
    <inkml:brush xml:id="br0">
      <inkml:brushProperty name="width" value="0.025" units="cm"/>
      <inkml:brushProperty name="height" value="0.025" units="cm"/>
    </inkml:brush>
  </inkml:definitions>
  <inkml:trace contextRef="#ctx0" brushRef="#br0">1290 413 5317,'-79'24'42,"-489"164"2335,498-159-1858,2 3-1,1 3 1,1 3 0,3 3-1,-109 89 1,159-118-503,1 0 0,0 0 1,1 2-1,1-1 1,0 1-1,0 0 0,2 1 1,0 0-1,0 1 1,2 0-1,0 0 0,0 0 1,2 1-1,0-1 1,1 1-1,0 0 0,2 0 1,0 0-1,1 1 1,0-1-1,2 0 0,0 0 1,1 0-1,0-1 1,2 1-1,0-1 0,8 20 1,1-9-31,1 0 1,1-1-1,1-1 0,2-1 1,0-1-1,41 39 1,-25-32 2,1-1 1,2-1 0,76 41-1,-21-24 5,2-5 0,2-4 0,129 31 1,64 0 136,2-13 0,368 22 0,600-50 1483,-1051-36-1494,-1-9-1,-1-9 1,-1-9 0,-1-9-1,-3-9 1,248-102 0,-312 99-31,207-121 1,-267 131 96,-2-3 0,-2-4 0,121-117 0,-177 153-130,0 1-1,-2-2 0,0 0 1,-2-1-1,0-1 0,-1 0 1,-1-1-1,9-25 0,-18 37 16,1 0 0,-1-1-1,-1 1 1,0-1 0,-1 1-1,0-1 1,-1 0 0,0 0-1,-1 1 1,0-1 0,-1 0-1,0 1 1,-1-1 0,0 1-1,-1 0 1,0 0 0,0 0-1,-2 0 1,-9-15 0,-6-3 1,-1 1 1,-1 2 0,-1 0 0,-2 1 0,0 1 0,-2 2-1,0 1 1,-56-31 0,6 10 15,-2 5-1,-116-40 1,-853-197 707,833 232-638,-342-24 0,412 60-127,0 7-1,0 6 1,-196 34 0,83 14 23,-304 106 0,-241 132-3447,467-165-1577,87-35-3949</inkml:trace>
</inkml:ink>
</file>

<file path=ppt/ink/ink2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6:24.872"/>
    </inkml:context>
    <inkml:brush xml:id="br0">
      <inkml:brushProperty name="width" value="0.025" units="cm"/>
      <inkml:brushProperty name="height" value="0.025" units="cm"/>
    </inkml:brush>
  </inkml:definitions>
  <inkml:trace contextRef="#ctx0" brushRef="#br0">0 739 6118,'0'0'1906,"10"-1"-1858,84-15 490,149-44 0,27-6 441,-23 32 400,256-1 1,-121 12-1166,-195 8-160,834-45 287,-400 67 1212,233-4-906,-244-52-506,-2-36-79,-188 24 23,-283 42-16,945-153 343,-940 149-454,-110 20 2534,-305-19-1932,-322 17 0,378 8-442,-672-5-52,-413 6-9,-1385 55-121,2030-22 38,467-14 100,-266 65 1,425-80-116,19-6 25,-1 1-1,1 0 1,1 1 0,-1 0 0,0 1-1,-20 11 1,31-15 12,0-1 0,0 1 0,0 0 0,0-1 0,0 1 0,0 0-1,0 0 1,1 0 0,-1 0 0,0 0 0,0 0 0,1 0 0,-1 0 0,0 0 0,1 0 0,-1 0 0,1 0-1,-1 0 1,1 0 0,0 1 0,0-1 0,-1 0 0,1 0 0,0 0 0,0 1 0,0-1 0,0 0-1,0 0 1,1 1 0,-1-1 0,0 0 0,1 0 0,-1 0 0,0 1 0,1-1 0,-1 0 0,1 0 0,0 0-1,-1 0 1,1 0 0,0 0 0,0 0 0,1 1 0,3 3-34,0 0 1,1 0-1,0-1 1,0 0-1,13 7 0,24 10-36,2-2 0,0-1 0,1-3 0,70 14 0,198 17-36,848 19-34,-778-53 154,678 41-116,193 6 277,-1-67-5787,-831-21 400</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2.472"/>
    </inkml:context>
    <inkml:brush xml:id="br0">
      <inkml:brushProperty name="width" value="0.025" units="cm"/>
      <inkml:brushProperty name="height" value="0.025" units="cm"/>
    </inkml:brush>
  </inkml:definitions>
  <inkml:trace contextRef="#ctx0" brushRef="#br0">46 1 10346,'0'0'13090,"-6"12"-10523,3-6-2327,-3 2 67,1 1 0,1 0 0,0-1 0,0 2 0,1-1 0,0 0 0,1 1 0,0-1 0,-2 16 0,4-24-302,1 1 0,-1-1-1,0 0 1,1 0 0,-1 0 0,1 0 0,-1 0 0,1 1-1,0-1 1,-1 0 0,1 0 0,0-1 0,0 1-1,0 0 1,-1 0 0,1 0 0,0 0 0,0-1-1,0 1 1,0 0 0,1-1 0,-1 1 0,0-1-1,0 1 1,0-1 0,0 0 0,1 1 0,-1-1-1,0 0 1,0 0 0,0 0 0,1 0 0,-1 0-1,0 0 1,0 0 0,1 0 0,-1-1 0,0 1 0,2-1-1,2 0 53,1 0 0,0 0-1,0 0 1,-1-1 0,1 0 0,-1 0-1,8-4 1,-4 0 245,0 0-1,-1-1 1,0 0-1,13-14 1,-18 17-215,0 1-1,-1-1 1,1 0 0,-1 1-1,0-1 1,0-1 0,0 1-1,-1 0 1,1 0 0,-1 0-1,0-1 1,-1 1 0,1-1-1,0-4 1,-1 8-87,0 1 0,0-1 0,0 0 0,0 0 0,0 1 0,0-1 0,0 0 0,-1 1 0,1-1 0,0 0 0,0 1 0,-1-1 0,1 0 0,0 1 0,-1-1 0,1 1 0,0-1 0,-1 0 0,1 1 0,-1-1 0,1 1 0,-1-1 0,1 1 0,-1-1 0,1 1 0,-1 0 0,0-1 0,1 1 0,-2-1 0,-22 3 0,20 0 0,0-1 0,0 1 0,0 0 0,0 0 0,0 0 0,1 1 0,-1-1 0,1 1 0,0 0 0,-4 3 0,6-4-47,0 0 0,-1-1-1,1 1 1,0 0 0,0 0 0,0 0-1,0-1 1,1 1 0,-1 0 0,0 0 0,1 0-1,-1 0 1,1 0 0,0 1 0,0-1-1,0 0 1,0 0 0,0 0 0,0 0 0,1 3-1,0-4-64,0 0 0,0 0-1,0 0 1,0 0 0,1 0-1,-1 0 1,0 0-1,1 0 1,-1 0 0,1-1-1,-1 1 1,1 0 0,-1-1-1,1 0 1,-1 1 0,1-1-1,-1 0 1,1 0-1,0 1 1,-1-1 0,1-1-1,-1 1 1,1 0 0,0 0-1,1-1 1,2 0-905,0 0 1,-1 0-1,1 0 0,-1-1 0,0 1 1,1-1-1,-1 0 0,0-1 0,0 1 1,4-4-1,20-13-9094</inkml:trace>
</inkml:ink>
</file>

<file path=ppt/ink/ink2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6:28.501"/>
    </inkml:context>
    <inkml:brush xml:id="br0">
      <inkml:brushProperty name="width" value="0.025" units="cm"/>
      <inkml:brushProperty name="height" value="0.025" units="cm"/>
    </inkml:brush>
  </inkml:definitions>
  <inkml:trace contextRef="#ctx0" brushRef="#br0">0 259 5894,'17'-8'3480,"22"-11"-3146,2 2 0,0 2-1,62-15 1,4 12-257,144-4 0,114 16 1276,-166 4 199,67-2-93,639-6 1127,1 41-1912,121 10-611,3-35 82,-253 21 486,1 31-331,-375-25-297,860 22-24,-1659-86 345,172 8-194,-1723-68 267,-1 89 17,1331 4-238,839 13-28,-86-2-120,1505 22 76,-1059-34-31,2165 5 163,-2418-6-125,-382-2 108,-69-13 0,19 1-204,-1264-76 595,-6 59-168,425 29-384,-705-24 12,1223-11-65,21 1 5,2 32 2,382 5-31,0 1 1,0 1-1,0 1 1,1 2 0,0 0-1,0 1 1,0 2-1,1 0 1,0 1-1,-22 15 1,42-24-26,1 1 0,-1-1 1,1 1-1,0 0 0,0 0 0,0 0 0,0 0 1,0 0-1,0 0 0,0 0 0,1 1 0,-1-1 1,1 1-1,0-1 0,-1 1 0,1 0 0,0-1 1,1 1-1,-1 0 0,0 4 0,1-5 21,1 0-1,0 1 1,-1-1-1,1 0 1,0 0-1,0 0 1,0-1 0,1 1-1,-1 0 1,0 0-1,1-1 1,-1 1-1,1 0 1,-1-1-1,1 0 1,0 1-1,0-1 1,0 0-1,0 0 1,0 0-1,0 0 1,0 0-1,0 0 1,0-1-1,0 1 1,4 0-1,40 8 13,1-2 0,-1-2 0,1-2 0,90-7 0,-52 2 8,617-32 194,-355 13 2,3825-129 79,-3087 144-2871,-736 0-1453</inkml:trace>
</inkml:ink>
</file>

<file path=ppt/ink/ink2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3:38.584"/>
    </inkml:context>
    <inkml:brush xml:id="br0">
      <inkml:brushProperty name="width" value="0.025" units="cm"/>
      <inkml:brushProperty name="height" value="0.025" units="cm"/>
    </inkml:brush>
  </inkml:definitions>
  <inkml:trace contextRef="#ctx0" brushRef="#br0">28 165 9641,'0'0'1602,"-7"4"-1624,6-3 5,-1 0 36,1-1 0,0 1 0,-1 0 0,1-1 0,0 1-1,-1 0 1,1 0 0,0 0 0,0 0 0,0 0-1,0 1 1,0-1 0,0 0 0,-1 3 0,3-3 26,1 0 0,-1 0 1,1 0-1,0 0 0,-1 0 0,1 0 1,0 0-1,0-1 0,-1 1 1,1-1-1,0 1 0,0-1 1,0 0-1,0 1 0,0-1 1,4-1-1,143 28 335,38 4 393,-161-28-645,0-2-1,0-1 0,0-2 0,0 0 0,34-8 0,-26 3-1,-1 2-1,1 0 0,0 3 0,0 0 0,0 3 0,0 0 1,-1 3-1,66 13 0,-55-8 143,0-3 0,1-2 0,-1-1 0,1-3 0,63-6 0,225-49 459,-188 27-713,1007-116 242,-1045 138-238,0 5 0,200 24-1,-169-8 6,175-5 1,-178-9 6,198 26 0,277 26 16,4-51 111,-60-2-136,-394 2-5,253-30 0,196-29 43,-271 21-61,138-5 9,-438 41-1,1 2-1,0 2 0,0 1 1,55 15-1,-42-10 130,1-2 1,0-3-1,0-1 0,0-3 0,60-7 1,144-24-5091,-219 24 2932,36-4-4393</inkml:trace>
</inkml:ink>
</file>

<file path=ppt/ink/ink2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3:40.172"/>
    </inkml:context>
    <inkml:brush xml:id="br0">
      <inkml:brushProperty name="width" value="0.025" units="cm"/>
      <inkml:brushProperty name="height" value="0.025" units="cm"/>
    </inkml:brush>
  </inkml:definitions>
  <inkml:trace contextRef="#ctx0" brushRef="#br0">1 126 8072,'0'0'-438,"12"-1"-107,-6 1 578,1 0 51,-1 0 0,1-1 0,0 0 0,-1 0 0,1 0 0,-1-1 0,0 0 0,0 0 0,1-1 0,-1 1 0,9-7 0,6-6 248,1 1 0,1 1 0,0 2 0,43-17 0,-56 25-263,-1 0 0,1 1 0,-1 0 1,1 1-1,0 0 0,0 0 0,0 1 0,-1 1 0,1-1 0,0 2 0,0-1 0,-1 1 0,1 1 0,-1-1 1,17 9-1,1 3 83,0-1 0,1-2 0,1 0 0,-1-2 0,2-1 1,-1-2-1,1 0 0,0-2 0,38 0 0,7-7 374,90-16 0,57-4 210,440 49-562,-361-7-139,659 6-4,-552-18-25,1154 66 1697,-1337-56-1248,0-10 1,374-37 0,73-63-417,36-4-14,-574 82-19,0 7 1,148 9 0,-206 4-19,0 4 1,0 4 0,-1 2-1,0 4 1,84 34 0,-55-10-426,117 40-3851,-121-58-1509</inkml:trace>
</inkml:ink>
</file>

<file path=ppt/ink/ink2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3:57.077"/>
    </inkml:context>
    <inkml:brush xml:id="br0">
      <inkml:brushProperty name="width" value="0.025" units="cm"/>
      <inkml:brushProperty name="height" value="0.025" units="cm"/>
    </inkml:brush>
  </inkml:definitions>
  <inkml:trace contextRef="#ctx0" brushRef="#br0">197 267 705,'0'0'5242,"-8"1"-5199,5-1 128,-35 4-298,8 5 6793,30-5-961,11 14-4443,2-12-996,1 0 1,-1-1 0,1 0 0,0-1 0,0-1 0,0 0 0,1-1 0,-1 0-1,20-1 1,15 4-117,54 2 1289,176-9-1,-245 0-1400,-29 2-11,1-1 1,0 0-1,-1 0 0,1-1 1,-1 0-1,0 0 0,0 0 1,1-1-1,-2 1 0,1-1 1,0 0-1,7-7 0,-9 8 17,0-1 0,0 0 0,0 0 0,0 0 0,-1 0 0,1 0 0,-1-1 0,0 1 0,0-1 1,0 1-1,0-1 0,-1 0 0,1 0 0,-1 0 0,0 0 0,0 0 0,0-6 0,-1 2-3,0 0-1,0 0 1,-1 1 0,0-1 0,-1 0-1,0 0 1,0 1 0,0-1 0,-1 1 0,0 0-1,-1 0 1,1 0 0,-1 0 0,-1 0 0,1 1-1,-1 0 1,0 0 0,-1 0 0,1 1 0,-1 0-1,0 0 1,-1 0 0,1 1 0,-13-7-1,-1 0 120,-1 0-1,0 2 0,0 0 0,-1 2 1,-1 0-1,1 1 0,-37-3 0,18 4 27,0 3 0,0 1 0,-58 7 0,70-3-124,0 1-1,1 2 0,0 0 1,0 2-1,0 1 1,1 1-1,-35 19 0,56-26-56,0 1 1,1 0-1,0 0 0,0 1 0,1-1 0,-1 1 0,1 0 0,0 1 0,0-1 0,0 1 0,1-1 0,0 1 0,0 0 0,1 0 0,-1 0 0,1 1 0,1-1 0,-1 1 0,1-1 0,0 1 0,1-1 0,-1 1 0,1-1 0,0 1 0,1 0 0,0-1 1,2 8-1,-2-8-422,1 0 0,1 0 1,-1 0-1,1 0 1,0-1-1,0 1 0,1-1 1,0 1-1,0-1 1,0-1-1,5 6 1,-3-2-3861,-5-1-2059</inkml:trace>
</inkml:ink>
</file>

<file path=ppt/ink/ink2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14.238"/>
    </inkml:context>
    <inkml:brush xml:id="br0">
      <inkml:brushProperty name="width" value="0.025" units="cm"/>
      <inkml:brushProperty name="height" value="0.025" units="cm"/>
    </inkml:brush>
  </inkml:definitions>
  <inkml:trace contextRef="#ctx0" brushRef="#br0">62 256 3908,'0'0'2066,"-8"-1"-1885,-4 0 1,-25-1 2823,32 6-787,11 6-1253,10 5-176,15 1-196,0-2 0,0-1 1,1-2-1,0-1 0,1-2 0,0-1 1,65 6-1,-34-7-546,-34-2 38,0-1 1,-1-1 0,1-2-1,46-5 1,-74 4-55,1 1-1,0-1 1,-1 0 0,1 0-1,-1 0 1,1 0 0,-1 0-1,1 0 1,-1 0 0,0-1-1,0 1 1,0-1 0,0 0-1,0 0 1,0 0 0,0 0-1,0 0 1,-1 0 0,1 0-1,-1-1 1,1 1 0,-1 0-1,0-1 1,0 1 0,0-1-1,0 1 1,-1-1 0,1 0-1,-1 1 1,1-1 0,-1 0-1,0 1 1,0-1 0,0 0-1,-1 1 1,1-1 0,-1 0-1,1 1 1,-1-1 0,-1-2-1,-1-7 266,-1 1-1,0-1 0,-1 1 0,0 0 1,-1 0-1,0 1 0,-11-15 0,0 4-3,-1 1 0,-1 1-1,-1 0 1,-1 2 0,-29-20-1,38 29-258,-1 0 0,0 1-1,-1 0 1,1 1-1,-1 1 1,-1 0-1,1 1 1,0 0-1,-1 1 1,0 1-1,-15-1 1,26 3-22,0 0-1,1 1 1,-1-1 0,0 1 0,1 0 0,-1 0-1,1 0 1,-1 1 0,1-1 0,0 1-1,-1-1 1,1 1 0,0 0 0,-4 4-1,-34 40 57,6-4-2115,13-32-5031,9-6 299</inkml:trace>
</inkml:ink>
</file>

<file path=ppt/ink/ink2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15.704"/>
    </inkml:context>
    <inkml:brush xml:id="br0">
      <inkml:brushProperty name="width" value="0.025" units="cm"/>
      <inkml:brushProperty name="height" value="0.025" units="cm"/>
    </inkml:brush>
  </inkml:definitions>
  <inkml:trace contextRef="#ctx0" brushRef="#br0">0 233 10186,'0'0'2076,"17"13"-602,53 14-935,1-3 0,1-3 0,113 19 0,-155-34-341,0-1-1,0-2 1,0-1-1,1-1 1,-1-1-1,33-5 1,-52 2-125,0 0 1,0-1-1,-1-1 1,1 0-1,-1 0 0,17-12 1,-23 15-25,-1-1 0,1 1 1,0-1-1,-1 0 0,1-1 1,-1 1-1,0 0 0,0-1 1,0 0-1,-1 0 0,1 0 1,-1 0-1,0 0 0,0 0 1,-1 0-1,1-1 0,-1 1 0,0-1 1,1-4-1,-2 6 42,-1 1 0,1-1 0,-1 0 0,0 1 0,0-1 0,0 1 0,0-1 0,0 1 0,-1 0 0,1-1 0,-1 1 0,1 0 0,-1 0 0,0 0 0,0 0 0,-2-2 0,-41-30 782,31 25-656,-26-20 332,-2 3 0,-70-34 0,91 51-272,-1 0-1,0 2 1,-1 0 0,1 2-1,-1 0 1,0 2-1,-39-2 1,45 6-23,1-1 1,0 2-1,-1 0 0,1 1 1,-30 10-1,40-11-223,1 0 0,-1 0 0,0 1 0,1 0 0,-1 0 0,1 1 0,0-1-1,0 1 1,0 0 0,1 0 0,-1 1 0,1-1 0,0 1 0,0 0 0,1 0 0,0 1 0,0-1 0,-4 10 0,5 12-4407,2-19 162,0-2-1834</inkml:trace>
</inkml:ink>
</file>

<file path=ppt/ink/ink2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23.710"/>
    </inkml:context>
    <inkml:brush xml:id="br0">
      <inkml:brushProperty name="width" value="0.025" units="cm"/>
      <inkml:brushProperty name="height" value="0.025" units="cm"/>
    </inkml:brush>
  </inkml:definitions>
  <inkml:trace contextRef="#ctx0" brushRef="#br0">1 1 1153,'0'0'545</inkml:trace>
</inkml:ink>
</file>

<file path=ppt/ink/ink2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24.038"/>
    </inkml:context>
    <inkml:brush xml:id="br0">
      <inkml:brushProperty name="width" value="0.025" units="cm"/>
      <inkml:brushProperty name="height" value="0.025" units="cm"/>
    </inkml:brush>
  </inkml:definitions>
  <inkml:trace contextRef="#ctx0" brushRef="#br0">36 182 256,'0'0'662,"-1"-4"-678,-12-23 186,10 24-74,1-1 0,0 1 0,0-1 1,0 1-1,0-1 0,1 0 0,0 0 0,-1 0 1,0-5-1,0-74-112,2 58-497</inkml:trace>
</inkml:ink>
</file>

<file path=ppt/ink/ink2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25.582"/>
    </inkml:context>
    <inkml:brush xml:id="br0">
      <inkml:brushProperty name="width" value="0.025" units="cm"/>
      <inkml:brushProperty name="height" value="0.025" units="cm"/>
    </inkml:brush>
  </inkml:definitions>
  <inkml:trace contextRef="#ctx0" brushRef="#br0">120 121 1473,'0'0'1218,"-2"7"-1192,-5 19-58,6-20 118,-4-39-44,-4-16-29,7 37 239,1 1-1,-2 0 0,0 0 1,0 0-1,-5-11 1,7 22-134,1 0 1,-1 1 0,0-1-1,1 0 1,-1 0-1,0 1 1,1-1 0,-1 0-1,1 1 1,-1-1 0,0 1-1,1-1 1,-1 0-1,1 1 1,-1-1 0,1 1-1,0 0 1,-1-1 0,1 1-1,0-1 1,-1 1-1,1 0 1,0-1 0,-1 1-1,1 0 1,0-1 0,0 1-1,0 0 1,0-1-1,0 1 1,0 0 0,-12 28 562,12-29-658,-12 35 581,2 0 1,2 1-1,1 0 0,-3 52 1,7-17-397,7 94 0,-2-140-189,1 1 0,7 30 1,-9-50-13,1-1 1,-1 1 0,1-1 0,0 1 0,1-1 0,-1 0 0,1 0 0,0 0 0,0 0 0,0 0 0,1-1 0,0 0-1,0 1 1,0-1 0,0-1 0,7 6 0,-6-8 24,-1 1 0,1-1-1,0 0 1,0 0 0,0 0 0,0 0 0,0-1-1,0 0 1,0 0 0,0-1 0,0 1 0,0-1-1,0 0 1,0 0 0,6-3 0,-6 2-16,0 0 0,0 1-1,0 0 1,1 0 0,-1 0 0,0 1 0,0 0 0,0 0 0,1 0 0,-1 0 0,0 1 0,0 0 0,0 0 0,0 0 0,9 4 0,-10-2-14,1-1 1,-1 0 0,1 0 0,0 0 0,0 0-1,0-1 1,0 0 0,0 0 0,0 0 0,0-1-1,0 1 1,0-1 0,1 0 0,7-2 0,-1-1 10,0-1 0,-1-1 1,0 1-1,20-13 0,-30 17-4,12-6 11,1 1 0,-1 1 0,1 1 0,-1 0 0,1 0 0,0 2 1,0-1-1,1 2 0,-1 0 0,15 2 0,-12-1-23,1-1 0,0 0 0,-1-1 0,1-1 0,32-8 0,-44 8 6,1 1-1,-1 0 1,1 1 0,0 0-1,-1 0 1,1 0 0,-1 1-1,1-1 1,-1 2 0,0-1-1,12 4 1,-11-2-14,1-1-1,-1-1 0,1 1 1,0-1-1,14 0 1,-19-2 8,0 1 0,1-1 0,-1 0 0,0 0 0,0 0 0,1 0 0,-1-1 0,0 1 0,0-1 0,0 0 0,-1 0 0,1 0 0,0 0 0,-1 0 0,1-1 0,-1 1 0,4-5 0,2-5 17,-1 1 0,0-1-1,-1 0 1,0-1 0,-1 0-1,0 0 1,-1 0 0,4-19 0,11-114 136,-16 114-141,-2 22 15,2-33 341,-3 40-346,0 1 0,-1 0 0,1 0 0,0 0 0,0 0 0,-1 0 0,1 0 0,-1 0 1,0 0-1,0 0 0,0 0 0,0 0 0,0 0 0,0 0 0,-2-2 0,-2-1-4,0-1 0,0 0-1,0 0 1,1 0 0,-6-12 0,8 14 9,1 1-1,-1 0 1,1 0-1,-1 0 1,0 0 0,0 0-1,0 0 1,-1 0-1,1 0 1,-1 1-1,1-1 1,-1 1 0,0 0-1,0 0 1,0 0-1,0 0 1,0 1 0,-1-1-1,1 1 1,0-1-1,-1 1 1,1 0 0,-1 1-1,1-1 1,-1 1-1,-5-1 1,-37 1 488,30 1-357,0-1-1,-1 0 1,1-2 0,0 0 0,0 0 0,0-2 0,-21-6 0,27 6-116,0 0-1,0 1 1,0 1 0,0-1-1,-1 2 1,1-1 0,-1 2-1,1-1 1,-1 1-1,1 1 1,-1 0 0,1 1-1,-1 0 1,-14 4 0,-2 5 79,0 1 0,1 1 0,-44 28 0,23-12-44,44-27-64,1-1-1,-1 0 0,0 1 1,1-1-1,-1 0 0,0 0 0,0 0 1,0-1-1,-5 2 0,7-2-7,0 0-1,1 0 1,-1-1-1,0 1 1,0 0-1,0 0 1,0 0-1,1-1 1,-1 1-1,0 0 1,0-1-1,0 1 1,1-1-1,-1 1 1,0-1-1,1 1 1,-1-1-1,0 1 1,1-1-1,-1 0 1,1 1-1,-1-2 1,-2-3-56,2-1 0,-1 0 1,1 1-1,0-1 0,0 0 1,0 1-1,1-1 0,0-6 1,0 11 40,-8-71-2580,6 66 1717,1 0-1,-1 1 0,-1-1 1,1 0-1,-6-9 0,-15-13-8492</inkml:trace>
</inkml:ink>
</file>

<file path=ppt/ink/ink2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02.359"/>
    </inkml:context>
    <inkml:brush xml:id="br0">
      <inkml:brushProperty name="width" value="0.025" units="cm"/>
      <inkml:brushProperty name="height" value="0.025" units="cm"/>
    </inkml:brush>
  </inkml:definitions>
  <inkml:trace contextRef="#ctx0" brushRef="#br0">0 0 448,'0'0'32</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7.360"/>
    </inkml:context>
    <inkml:brush xml:id="br0">
      <inkml:brushProperty name="width" value="0.025" units="cm"/>
      <inkml:brushProperty name="height" value="0.025" units="cm"/>
    </inkml:brush>
  </inkml:definitions>
  <inkml:trace contextRef="#ctx0" brushRef="#br0">1 711 10218,'4'-6'7507,"5"-8"-3317,39-54-2814,-10 17-570,317-520 2520,-356 604-2642,-51 171-546,4-25-42,40-142-188,2 1-1,-2 65 1,8-101 70,0 0-1,0 0 1,0 0 0,0-1 0,0 1-1,1 0 1,-1 0 0,0 0 0,1-1-1,0 1 1,-1 0 0,1-1 0,1 3 0,-1-4-25,-1 1 0,1-1 1,-1 1-1,1-1 0,-1 1 1,1-1-1,-1 0 1,1 1-1,0-1 0,-1 0 1,1 1-1,0-1 0,-1 0 1,1 0-1,0 0 1,-1 0-1,1 1 0,0-1 1,-1 0-1,1 0 1,0 0-1,-1 0 0,2-1 1,0 1-160,0-1 0,0 0 0,0 0 0,0 0 1,0 0-1,0-1 0,-1 1 0,1 0 0,0-1 0,-1 1 1,1-1-1,-1 1 0,1-1 0,-1 0 0,0 0 1,0 0-1,0 1 0,0-1 0,1-3 0,6-25-3936,-3-2-2094</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3.408"/>
    </inkml:context>
    <inkml:brush xml:id="br0">
      <inkml:brushProperty name="width" value="0.025" units="cm"/>
      <inkml:brushProperty name="height" value="0.025" units="cm"/>
    </inkml:brush>
  </inkml:definitions>
  <inkml:trace contextRef="#ctx0" brushRef="#br0">39 0 18257,'0'0'14222,"-38"59"-14222,46-46-1057,6 1-1506,0-1-2209,-1-2-1794,0 1-7239</inkml:trace>
</inkml:ink>
</file>

<file path=ppt/ink/ink2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03.100"/>
    </inkml:context>
    <inkml:brush xml:id="br0">
      <inkml:brushProperty name="width" value="0.025" units="cm"/>
      <inkml:brushProperty name="height" value="0.025" units="cm"/>
    </inkml:brush>
  </inkml:definitions>
  <inkml:trace contextRef="#ctx0" brushRef="#br0">77 304 3972,'0'0'1820,"-8"-3"-1094,-11-3 637,-12-3 1929,13 3 3808,129 49-5758,-74-27-1236,55 15 0,-60-24 85,1-1-1,1-2 1,-1-1 0,0-2 0,1-1 0,-1-1 0,55-10 0,-42 6 568,74 3 1,-70 3-539,-47-2-195,0 1 0,-1-1 1,1 0-1,0 0 0,-1 0 1,1 0-1,-1-1 0,1 1 0,-1-1 1,1 0-1,-1 1 0,0-1 1,0 0-1,0 0 0,0 0 1,0-1-1,-1 1 0,1 0 0,-1-1 1,1 1-1,-1-1 0,0 1 1,0-1-1,0 0 0,0 0 0,0 1 1,-1-1-1,1 0 0,-1-3 1,2-3 72,0 0 0,-1 0 0,0-1 0,-1 1 1,0 0-1,0-1 0,-1 1 0,-2-11 0,0 13-46,0-1-1,-1 1 0,0 0 1,0 0-1,0 0 0,-1 1 1,0 0-1,0-1 0,-10-7 1,-58-47 310,56 50-194,0 1 1,-1 1 0,0 0 0,0 1 0,-1 1 0,0 1-1,0 1 1,0 0 0,-1 2 0,0 0 0,0 1 0,1 1-1,-1 1 1,0 0 0,-25 5 0,19 1-50,1 0-1,1 2 1,-41 18 0,35-13 9,-51 14 0,66-24-416,-23 8-2505,36-10 2615,1 0 0,0-1-1,0 1 1,0 0 0,-1 0 0,1 0-1,0 0 1,0 0 0,0 0-1,1 0 1,-1 0 0,0 0-1,0 0 1,0 0 0,1 0-1,-1 1 1,1-1 0,-1 0-1,1 1 1,-1-1 0,1 0-1,0 1 1,0-1 0,0 3-1,0 10-6820</inkml:trace>
</inkml:ink>
</file>

<file path=ppt/ink/ink2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5:05.156"/>
    </inkml:context>
    <inkml:brush xml:id="br0">
      <inkml:brushProperty name="width" value="0.025" units="cm"/>
      <inkml:brushProperty name="height" value="0.025" units="cm"/>
    </inkml:brush>
  </inkml:definitions>
  <inkml:trace contextRef="#ctx0" brushRef="#br0">462 1 2306,'0'0'2109,"-9"2"-1810,1-1-264,2 1-15,0-1-1,-1 0 1,1 0 0,-1-1-1,1 0 1,-1 0-1,1 0 1,-1-1 0,1 0-1,-12-3 1,17 4 11,-1-1 1,0 1-1,1-1 1,-1 1-1,0 0 0,1 0 1,-1 0-1,0 0 1,0 0-1,1 0 1,-1 0-1,0 0 1,0 1-1,1-1 1,-1 1-1,1-1 0,-1 1 1,0 0-1,1-1 1,-1 1-1,1 0 1,-1 0-1,1 0 1,0 0-1,-1 0 1,1 1-1,0-1 0,-2 2 1,-33 49 700,18-24 37,7-16-522,0-1 0,-1-1 1,0 0-1,0-1 1,-1 0-1,-16 7 0,16-8 29,0-1-1,1 1 0,0 1 1,0 0-1,1 1 0,0 0 1,-10 13-1,14-15-318,1 0-1,1 0 1,-1 0-1,1 1 1,1 0-1,0 0 1,0 0 0,1 0-1,0 0 1,0 1-1,1 0 1,0-1-1,1 1 1,0 0 0,1 0-1,0 0 1,0 0-1,1 0 1,0-1-1,1 1 1,3 11-1,0 0 160,-2-9-40,0 0 1,0-1 0,10 22-1,-11-30-126,-1 0-1,1 0 1,0 0-1,0 0 0,1-1 1,-1 1-1,0 0 1,1-1-1,0 0 1,-1 0-1,1 0 0,0 0 1,0 0-1,0 0 1,0-1-1,1 1 0,-1-1 1,4 1-1,-2-1-111,0 1-1,-1 0 0,1 0 1,0 0-1,-1 0 0,1 1 1,-1 0-1,0 0 1,0 0-1,0 0 0,0 1 1,0-1-1,-1 1 0,0 0 1,0 0-1,5 9 0,20 23-3045,-22-31 1857,2-1-950</inkml:trace>
</inkml:ink>
</file>

<file path=ppt/ink/ink2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5:05.700"/>
    </inkml:context>
    <inkml:brush xml:id="br0">
      <inkml:brushProperty name="width" value="0.025" units="cm"/>
      <inkml:brushProperty name="height" value="0.025" units="cm"/>
    </inkml:brush>
  </inkml:definitions>
  <inkml:trace contextRef="#ctx0" brushRef="#br0">260 602 224,'9'-1'918,"-6"1"-840,29-4 1478,49-13 0,-70 14-1170,0-1 1,0 0-1,0 0 1,-1-1-1,1-1 1,-1 0-1,-1 0 1,17-14-1,-3 1 0,-18 16-364,-1-1 0,0 1-1,1-1 1,-1 0 0,-1 0-1,1 0 1,-1-1-1,1 1 1,-1-1 0,0 0-1,2-6 1,4-10 239,-1 0 0,-2-1 0,0 0 0,-1 0 0,-1 0 0,-1-1 0,-1 0 0,-1 1 0,-3-40 0,1 54-241,0-1 0,-1 1 0,0 0 0,0-1 0,0 1 1,-1 0-1,0 0 0,-1 1 0,0-1 0,0 1 0,-1 0 0,0 0 0,0 0 1,0 0-1,-1 1 0,0 0 0,0 0 0,-1 1 0,0 0 0,0 0 1,0 0-1,0 1 0,-1 0 0,0 0 0,1 1 0,-1 0 0,-1 1 0,1 0 1,-9-2-1,-1 1-27,-1 1 0,0 1 1,1 0-1,-1 2 0,0 0 1,1 1-1,-1 0 0,1 2 1,-35 11-1,10 2-6,0 1-1,-71 44 1,94-51-2646</inkml:trace>
</inkml:ink>
</file>

<file path=ppt/ink/ink2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7:29.494"/>
    </inkml:context>
    <inkml:brush xml:id="br0">
      <inkml:brushProperty name="width" value="0.025" units="cm"/>
      <inkml:brushProperty name="height" value="0.025" units="cm"/>
    </inkml:brush>
  </inkml:definitions>
  <inkml:trace contextRef="#ctx0" brushRef="#br0">5215 198 9449,'0'0'-101,"-8"0"159,-2 1-17,7-1-22,-1 0 1,1 1 0,0-1-1,-1-1 1,1 1-1,0 0 1,-1-1 0,1 0-1,0 1 1,-4-3-1,6 3-11,0-1 0,0 1 0,0-1-1,-1 0 1,1 1 0,0-1 0,0 0-1,1 0 1,-1 0 0,0 0-1,0 0 1,0 0 0,1 0 0,-1 0-1,0 0 1,1 0 0,-1 0-1,1 0 1,-1-1 0,1 1 0,0 0-1,-1 0 1,1 0 0,0-3-1,0 3 29,0 0-1,0 0 1,0-1-1,0 1 1,-1 0-1,1 0 1,0 0-1,-1 0 1,1 0-1,0 0 1,-1 0-1,1 0 1,-1 1-1,0-1 1,1 0-1,-1 0 1,0 0-1,1 0 1,-1 1-1,0-1 1,0 0-1,0 1 1,0-1-1,0 1 0,0-1 1,0 1-1,0-1 1,0 1-1,0-1 1,0 1-1,0 0 1,0 0-1,0 0 1,0-1-1,0 1 1,0 0-1,0 0 1,0 0-1,-1 1 1,-12 0 119,0 0 0,0 2 0,1-1-1,-25 9 1,22-6 68,1 0 0,-1-2 0,-24 3-1,-358-4 2319,372-2-2514,-204-23 1361,44 3-673,155 18-679,-62-3 72,1-4-1,-108-24 0,104 11 6,-1 4 1,-1 5-1,-160-2 1,-11 18 296,-190-3-265,264-12 106,-55 0-80,-750 15 790,928 2-916,1 3 0,0 2 1,-85 26-1,-8 0 233,97-24-19,-112 25-12,160-31-323,-1 1-1,1 0 1,1 2 0,-1 0 0,2 1 0,-31 22 0,47-31 60,0 0-1,0 0 1,0 1-1,0-1 1,0 0 0,0 1-1,0-1 1,1 1 0,-1-1-1,0 1 1,1-1-1,0 1 1,-1 0 0,1-1-1,0 1 1,0-1 0,0 1-1,0 0 1,0-1-1,0 1 1,0 0 0,0-1-1,1 1 1,-1-1-1,1 1 1,-1-1 0,1 1-1,0-1 1,0 1 0,-1-1-1,1 1 1,0-1-1,0 0 1,0 0 0,0 1-1,1-1 1,0 1 0,9 9 20,-1 0 0,24 19 1,-26-24-42,28 24 18,1-2-1,2-1 1,70 35 0,-79-48 10,2-1 1,0-1-1,1-2 1,-1-2-1,62 9 1,102 2-11,116 15 33,-118-6-28,304 4 1,38-53 3,-138 2-12,63 11 34,327-13 8,-98-29-67,-8-56-72,-596 88 109,160-42 63,-244 60-62,0-1-1,0 1 0,0-1 1,-1 0-1,1 0 0,0 0 1,0 0-1,-1 0 0,1 0 1,-1 0-1,1-1 1,-1 1-1,1-1 0,-1 1 1,0-1-1,0 1 0,0-1 1,0 0-1,0 1 1,0-1-1,0 0 0,0 0 1,-1 0-1,1 0 0,-1 0 1,1 0-1,-1 0 0,0 0 1,0-2-1,0-2-582,-1 0-1,0 1 1,0-1-1,-1 1 1,1-1-1,-1 1 1,0 0-1,-1 0 1,-4-8-1,-17-28-7099</inkml:trace>
</inkml:ink>
</file>

<file path=ppt/ink/ink2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7:54.497"/>
    </inkml:context>
    <inkml:brush xml:id="br0">
      <inkml:brushProperty name="width" value="0.025" units="cm"/>
      <inkml:brushProperty name="height" value="0.025" units="cm"/>
    </inkml:brush>
  </inkml:definitions>
  <inkml:trace contextRef="#ctx0" brushRef="#br0">366 246 5061,'0'0'8023,"-8"-5"-7254,-26-12-14,26 14-41,1 0-1,-1 0 1,0 1 0,0 0 0,1 1-1,-1 0 1,-11 0 0,3 0-336,1-1 1,-1 0-1,-25-8 1,30 6-87,-1 1 1,0 0-1,0 1 1,0 1-1,0 0 1,0 0 0,-21 2-1,30 0-261,0 0 0,1 0 0,-1 0 0,1 0-1,0 1 1,-1-1 0,1 1 0,0-1 0,0 1 0,0 0 0,0 0-1,0 0 1,0 0 0,0 0 0,1 0 0,-1 0 0,1 1 0,-1-1-1,1 0 1,0 1 0,0-1 0,0 1 0,0 0 0,1-1 0,-1 1-1,1 0 1,0-1 0,-1 1 0,1 0 0,1 3 0,-2 3-42,2-1 0,-1 0 0,1 1 1,0-1-1,1 0 0,0 0 0,0 0 0,7 14 1,1-4 18,1 0 0,1-1 0,1 0 0,0-1 1,1-1-1,1 0 0,0-1 0,1-1 0,28 19 0,-33-24-9,2-1-1,-1 0 0,1-1 0,0 0 0,0-1 0,1 0 0,-1-1 0,1-1 0,0 0 1,0-1-1,0-1 0,1 0 0,-1-1 0,27-2 0,-36 0 3,0 1-1,-1-1 0,1 0 1,0 0-1,-1 0 1,1-1-1,-1 0 1,0 0-1,0 0 0,0 0 1,0 0-1,-1-1 1,1 0-1,-1 0 1,0 0-1,0 0 1,0 0-1,-1 0 0,1-1 1,-1 0-1,0 1 1,-1-1-1,1 0 1,-1 0-1,0 0 1,1-8-1,2-12 58,-1 0 1,-2-1-1,-2-45 1,0 50 109,-1 1 1,-1-1 0,-1 1 0,-1 0 0,-1 0-1,0 1 1,-2-1 0,0 2 0,-1-1-1,-1 1 1,0 0 0,-14-16 0,20 30-76,1 0 1,-1 0-1,1 1 0,-1-1 1,0 1-1,-1 0 1,1 0-1,-1 1 1,1-1-1,-1 1 1,0 0-1,1 0 0,-1 1 1,0-1-1,0 1 1,-1 0-1,1 0 1,0 1-1,0 0 0,0 0 1,0 0-1,-1 0 1,1 1-1,0 0 1,-8 2-1,-7 4 4,1 1 0,0 0 0,1 2 0,0 0 0,-18 14-1,-2 0-111,35-22-143,0-1 1,0 1-1,0-1 1,0 1-1,0-1 1,0 0-1,0 0 1,0-1 0,0 1-1,0-1 1,-1 1-1,1-1 1,0 0-1,0 0 1,-1 0-1,-3-1 1,5 0-832,-1 0 0,0 0-1,0-1 1,0 1 0,0-1 0,1 1-1,-1-1 1,1 0 0,-1 0 0,1 0 0,-3-3-1,-10-12-13477</inkml:trace>
</inkml:ink>
</file>

<file path=ppt/ink/ink2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04.095"/>
    </inkml:context>
    <inkml:brush xml:id="br0">
      <inkml:brushProperty name="width" value="0.025" units="cm"/>
      <inkml:brushProperty name="height" value="0.025" units="cm"/>
    </inkml:brush>
  </inkml:definitions>
  <inkml:trace contextRef="#ctx0" brushRef="#br0">340 1 9129,'-30'21'215,"1"2"0,1 1 0,2 1 0,0 1 0,2 2 0,0 0 0,2 1 0,-26 48 0,34-51-41,2 1 1,1 0 0,1 1-1,1 0 1,1 1-1,2 0 1,1 0 0,1 1-1,2-1 1,1 1-1,2 29 1,3-24 22,1 0-1,2 0 1,1 0 0,2-1-1,1-1 1,2 1 0,1-2-1,2 0 1,1-1 0,1 0-1,38 47 1,-36-53-176,2 0 0,1-1 0,0-1 0,2-2 0,0 0-1,2-2 1,0-1 0,1 0 0,0-3 0,2 0 0,0-2 0,58 18 0,-55-23-17,0-1-1,0-2 1,1-1-1,0-1 1,0-2-1,0-2 1,-1-1-1,1-1 1,0-2 0,-1-1-1,0-2 1,0-1-1,-1-2 1,0-1-1,-1-1 1,-1-2-1,48-31 1,-36 17 56,-1-1-1,-2-3 1,-1-1-1,-1-2 1,38-50 0,-67 75 102,-1 0 0,0-1 0,-1 0 0,-1 0 0,1 0 0,-2-1 0,0 0 0,-1 0 0,0 0 0,0 0 0,-2 0 0,0-1 0,0 1 1,-1 0-1,-1-1 0,0 1 0,-1 0 0,0 0 0,-1-1 0,-5-12 0,-7-15 341,-1 0 1,-3 1-1,-1 1 1,-44-64-1,21 38-293,-3 3-1,-61-64 1,83 101-228,-1 1 0,-1 1 0,-1 1 0,-1 1 0,-1 2 1,-1 1-1,-37-17 0,54 29-10,0 1 0,0 1-1,0 0 1,-1 0 0,0 2 0,0 0 0,1 0 0,-1 1 0,0 1 0,-21 2 0,26 0-66,0-1 1,1 2-1,-1-1 1,1 1-1,0 0 1,0 1 0,0 0-1,0 0 1,0 1-1,1 0 1,0 0-1,0 1 1,0 0-1,1 0 1,0 0-1,0 1 1,-7 10 0,-1 6-817,1 1 0,1 0 1,1 0-1,-14 50 0,-1 20-3094</inkml:trace>
</inkml:ink>
</file>

<file path=ppt/ink/ink2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23.707"/>
    </inkml:context>
    <inkml:brush xml:id="br0">
      <inkml:brushProperty name="width" value="0.025" units="cm"/>
      <inkml:brushProperty name="height" value="0.025" units="cm"/>
    </inkml:brush>
  </inkml:definitions>
  <inkml:trace contextRef="#ctx0" brushRef="#br0">4112 362 6726,'7'-9'700,"-3"4"-818,3-4 829,0 1 0,0-2 0,-1 1-1,-1 0 1,6-13 0,-10 20-617,-1 1 1,1-1-1,0 0 0,-1 1 1,1-1-1,-1 0 0,1 0 1,-1 1-1,0-1 0,0 0 1,0 0-1,0 0 0,0 1 1,0-1-1,-1 0 0,1 0 1,-1 0-1,1 1 0,-1-1 1,1 0-1,-1 1 0,0-1 1,0 1-1,0-1 0,0 1 1,0-1-1,0 1 0,0-1 0,-1 1 1,1 0-1,0 0 0,-1 0 1,1 0-1,-1 0 0,1 0 1,-1 0-1,0 0 0,1 1 1,-1-1-1,0 0 0,1 1 1,-1-1-1,0 1 0,-2 0 1,-13-3-41,0 0 0,-1 2 1,1 0-1,0 1 0,0 1 1,0 0-1,0 1 0,0 1 1,-20 6-1,-21 9-79,-69 32 0,106-42 33,-209 93 113,4 10 0,5 9-1,6 10 1,-219 174 0,331-218-47,5 5 1,3 4 0,-127 166 0,-208 353-112,309-432 20,14-23 32,-370 564-24,48 27-2,352-595 477,-73 213 1,126-294-250,4 0 1,2 1-1,4 0 0,3 1 0,-1 109 1,12-154-205,2-1 1,2 1-1,0-1 1,3 0-1,0 0 1,2-1-1,0 0 1,3 0-1,0-1 1,2-1 0,0 0-1,2-1 1,1-1-1,21 24 1,-15-23 1,1 0 0,2-2 0,0-1 0,1-1 1,2-1-1,0-2 0,1-1 0,1-1 0,0-2 1,1-1-1,1-1 0,34 8 0,4-6 35,0-4 0,1-2 0,0-4-1,0-3 1,96-9 0,-65-4 15,0-4 0,-2-5 1,0-4-1,-2-5 0,-1-3 0,113-56 0,540-315 826,-718 384-845,430-263 291,-315 183-25,140-123 0,-224 162-116,-2-2 0,-3-3 0,-3-3 0,-3-2-1,57-100 1,185-403 1592,-280 542-1633,371-896 431,-308 692-390,-10-4 0,38-260 0,-41 11-275,-47-3-173,-19 454 261,-2 1 0,-1 0-1,-2 0 1,-1 0 0,-2 1 0,-2 0-1,-1 1 1,-17-34 0,20 50-24,-1 1 1,0 0 0,-2 1-1,0 1 1,0-1 0,-2 2-1,0 0 1,0 1 0,-1 0-1,-1 1 1,0 0 0,-1 2-1,0 0 1,0 1 0,-1 0-1,-26-7 1,-6 2-250,0 2 0,-1 2 1,0 3-1,-1 1 0,-92 4 1,-264 39-3098,182-11-590,68-14-2193</inkml:trace>
</inkml:ink>
</file>

<file path=ppt/ink/ink2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2.986"/>
    </inkml:context>
    <inkml:brush xml:id="br0">
      <inkml:brushProperty name="width" value="0.025" units="cm"/>
      <inkml:brushProperty name="height" value="0.025" units="cm"/>
    </inkml:brush>
  </inkml:definitions>
  <inkml:trace contextRef="#ctx0" brushRef="#br0">0 0 22037,'0'0'203,"3"7"-3123,-2-4 2824,16 36-751,-16-38 378,0 1 1,0 0 0,0-1 0,0 1-1,0-1 1,0 1 0,1-1-1,-1 0 1,1 1 0,-1-1 0,1 0-1,2 2 1,4-2-2885</inkml:trace>
</inkml:ink>
</file>

<file path=ppt/ink/ink2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3.905"/>
    </inkml:context>
    <inkml:brush xml:id="br0">
      <inkml:brushProperty name="width" value="0.025" units="cm"/>
      <inkml:brushProperty name="height" value="0.025" units="cm"/>
    </inkml:brush>
  </inkml:definitions>
  <inkml:trace contextRef="#ctx0" brushRef="#br0">50 1 22197,'0'0'288,"-36"78"-576,25-34-128,8 2-737,3-1 224,6-2 833,8-2 96,2 0 0,5-1 0,-3-2-161,-3-3-832,-5-2-384,-7-8-1345,-3-7-2756</inkml:trace>
</inkml:ink>
</file>

<file path=ppt/ink/ink2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4.262"/>
    </inkml:context>
    <inkml:brush xml:id="br0">
      <inkml:brushProperty name="width" value="0.025" units="cm"/>
      <inkml:brushProperty name="height" value="0.025" units="cm"/>
    </inkml:brush>
  </inkml:definitions>
  <inkml:trace contextRef="#ctx0" brushRef="#br0">1 156 20371,'0'0'1922,"77"-21"-1377,-35 3 63,3-6-31,6 0-289,4 0-288,-1 9 32,-6 3-1089,-9 3-3459,-12 1-4677</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3.735"/>
    </inkml:context>
    <inkml:brush xml:id="br0">
      <inkml:brushProperty name="width" value="0.025" units="cm"/>
      <inkml:brushProperty name="height" value="0.025" units="cm"/>
    </inkml:brush>
  </inkml:definitions>
  <inkml:trace contextRef="#ctx0" brushRef="#br0">33 277 10634,'0'0'11024,"4"9"-8633,1 2-1570,14 27 2576,-18-38-3315,0 1 1,-1-1 0,1 0-1,0 1 1,-1-1-1,1 1 1,0-1 0,0 0-1,0 0 1,-1 1-1,1-1 1,0 0 0,0 0-1,0 0 1,-1 0-1,1 0 1,0 0 0,0 0-1,0 0 1,-1 0-1,1-1 1,0 1 0,0 0-1,0 0 1,-1-1-1,1 1 1,0 0 0,0-1-1,-1 1 1,1-1 0,0 1-1,-1-1 1,1 1-1,-1-1 1,1 0 0,-1 1-1,1-1 1,0-1-1,22-25 400,-22 27-470,10-17 49,-1 0-1,-1-1 0,0 0 1,-1-1-1,-1 0 0,-1 0 1,-1-1-1,0 0 1,-1 1-1,-2-2 0,0 1 1,-1-35-1,-1 54-60,0 1 0,0-1 0,0 0 0,0 0 0,0 1 0,0-1 0,0 0 0,0 0 0,0 1 0,0-1 0,-1 0 0,1 0 0,0 1 0,0-1 0,-1 0 0,1 1 0,-1-1 0,1 1 0,-1-1 0,1 0 0,-1 1 0,1-1 0,-1 1 0,1-1 0,-1 1 0,1-1 0,-1 1 0,0 0 0,1-1 0,-1 1 0,-1-1 0,1 1 0,-1 0 0,0 1 0,1-1 0,-1 0 0,0 1 0,1-1 0,-1 1 0,1-1 0,-1 1 0,1 0 0,-1-1 0,1 1 0,-2 1 0,-40 36 0,31-23 0,-56 73 0,63-81 0,1 0 0,0 0 0,0 1 0,1 0 0,0-1 0,0 1 0,1 0 0,0 1 0,0-1 0,-1 13 0,3-19 1,1-1 0,-1 0-1,0 0 1,1 1 0,-1-1 0,1 0-1,-1 0 1,1 0 0,0 0 0,-1 0 0,1 0-1,0 0 1,0 0 0,0 0 0,0 0 0,0 0-1,0-1 1,0 1 0,0 0 0,0-1-1,0 1 1,0 0 0,0-1 0,0 0 0,1 1-1,-1-1 1,0 0 0,0 1 0,1-1 0,1 0-1,48 3-66,-40-3 7,55-2-1252,-45 0 611,0 1 0,1 1 1,-1 1-1,0 1 0,30 6 0,-49-8 664,-1 1 0,1 0 0,0-1-1,0 1 1,-1 0 0,1 0 0,0-1 0,-1 2-1,1-1 1,-1 0 0,1 0 0,-1 0-1,0 1 1,1-1 0,-1 0 0,0 1-1,0-1 1,0 1 0,0 0 0,1 1 0,9 14-5375,-6-15-1625</inkml:trace>
</inkml:ink>
</file>

<file path=ppt/ink/ink2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4.711"/>
    </inkml:context>
    <inkml:brush xml:id="br0">
      <inkml:brushProperty name="width" value="0.025" units="cm"/>
      <inkml:brushProperty name="height" value="0.025" units="cm"/>
    </inkml:brush>
  </inkml:definitions>
  <inkml:trace contextRef="#ctx0" brushRef="#br0">0 644 14574,'0'0'8392,"6"-9"-7869,15-25-142,150-256 685,-128 209-1026,56-147 0,-97 227 104,-1 11-47,0 31 13,-6 56 185,-5 13 812,6 153 1,14-190-820,-10-70-305,1-1 0,-1 1 0,1 0 0,0 0 0,0-1 0,0 1 0,1 0 0,-1-1 0,1 1 0,-1-1 0,1 1 0,0-1 0,0 0 0,0 0 0,0 0 0,0 0 0,0 0 0,1-1 0,-1 1 1,1 0-1,4 1 0,-6-3-102,0 0 0,0 0 0,1 0 0,-1 0 0,0 0 0,0 0 0,1 0 0,-1-1 0,0 1 0,0 0 0,0-1 0,1 1 0,-1-1 0,0 1 0,0-1 0,0 0 0,0 1 0,0-1 0,0 0 0,0 0 1,0 0-1,0 0 0,-1 0 0,1 0 0,0 0 0,0 0 0,-1 0 0,1 0 0,-1 0 0,1 0 0,-1 0 0,1-3 0,12-43-5712,-13 45 5503,7-57-10845</inkml:trace>
</inkml:ink>
</file>

<file path=ppt/ink/ink2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5.624"/>
    </inkml:context>
    <inkml:brush xml:id="br0">
      <inkml:brushProperty name="width" value="0.025" units="cm"/>
      <inkml:brushProperty name="height" value="0.025" units="cm"/>
    </inkml:brush>
  </inkml:definitions>
  <inkml:trace contextRef="#ctx0" brushRef="#br0">232 21 10282,'0'0'7847,"-7"-5"-5946,4 3-1808,1 0 0,-1 1 0,0-1 0,0 1 0,1-1 1,-1 1-1,0 0 0,0 0 0,0 1 0,0-1 0,0 1 0,0-1 1,-6 1-1,5 1-59,0 0 1,0 0 0,1 0 0,-1 0 0,1 1-1,-1 0 1,1-1 0,-1 1 0,1 0-1,0 1 1,0-1 0,0 1 0,0-1 0,-3 5-1,-7 7 48,1 0 0,0 0 0,1 1-1,1 0 1,0 1 0,2 1 0,-1-1-1,2 1 1,0 0 0,1 1 0,1 0-1,1 0 1,0 0 0,1 0 0,1 0 0,1 1-1,1-1 1,2 26 0,-1-39-8,1 1 0,0-1 0,0 1 0,0-1 0,1 0 0,-1 0 0,1 0 0,0 0 0,1 0 0,-1 0 0,1-1 0,0 0 0,0 0 0,1 0 0,-1 0 0,1-1 0,-1 0 0,1 0 0,0 0 0,1 0 0,-1-1 0,0 0 0,1 0 0,-1 0 0,1-1 0,-1 1 0,1-1 0,0-1 0,0 1 0,-1-1 0,1 0 0,0 0 0,0-1 0,-1 0 0,1 0 0,0 0 0,-1-1 0,1 0 0,-1 0 0,1 0 0,-1 0 0,0-1 0,8-6 0,-2-1 228,-1 0-1,0-1 1,-1 0-1,0 0 1,-1-1-1,0-1 1,-1 1-1,-1-1 1,0 0-1,0-1 1,4-15-1,-5 9-160,0 0 0,-1 0 0,-1 0 0,-1-1 0,-1 1 0,-1 0 0,-3-28 0,2 42-133,0 0 1,0 0-1,-1 0 0,1 0 1,-1 1-1,-1-1 1,1 1-1,-1-1 0,0 1 1,0 0-1,0 0 0,-1 0 1,-8-7-1,11 10-216,-1 0 0,-1 1-1,1-1 1,0 1 0,0 0 0,0-1 0,-1 1-1,1 0 1,-1 1 0,1-1 0,-1 0 0,1 1-1,-1-1 1,-2 1 0,2 0-433,0 0 0,0 1 0,0-1 0,0 1 0,0 0 0,0 0 1,0 0-1,0 0 0,0 0 0,0 1 0,1-1 0,-1 1 0,1 0 0,-4 2 0,-10 10-6267</inkml:trace>
</inkml:ink>
</file>

<file path=ppt/ink/ink2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6.656"/>
    </inkml:context>
    <inkml:brush xml:id="br0">
      <inkml:brushProperty name="width" value="0.025" units="cm"/>
      <inkml:brushProperty name="height" value="0.025" units="cm"/>
    </inkml:brush>
  </inkml:definitions>
  <inkml:trace contextRef="#ctx0" brushRef="#br0">4 178 10282,'0'0'5306,"-1"-9"-3667,0 5-1479,0 0 0,1-1 0,-1 1 0,1-1 0,0 1-1,1 0 1,-1-1 0,1 1 0,-1 0 0,1-1 0,1 1 0,-1 0 0,1 0 0,-1 0 0,1 0 0,0 0-1,0 0 1,1 1 0,-1-1 0,1 1 0,5-6 0,-3 3 51,1-1 0,0 1 0,1 0 0,-1 1 0,1-1 0,0 1 0,1 1 0,-1-1 0,1 1 0,-1 1 0,1-1 0,1 1 0,-1 1 0,0-1 0,1 1 0,10-1 0,-17 4-205,-1-1 0,1 0 0,-1 1 0,1-1-1,-1 1 1,0-1 0,1 1 0,-1-1 0,0 1 0,1 0-1,-1 0 1,0 0 0,0 0 0,0 0 0,0 0 0,0 0-1,0 0 1,0 0 0,0 0 0,0 1 0,-1-1-1,1 0 1,0 1 0,-1-1 0,1 1 0,-1-1 0,1 0-1,-1 1 1,0-1 0,0 1 0,0-1 0,1 1-1,-1-1 1,-1 3 0,2 7 43,-2-1 0,1 1 1,-4 19-1,-1-10-16,-1 0 0,0 0 0,-2 0 0,0-1 1,-1 0-1,-13 19 0,-77 105 1128,73-108-77,25-33-1010,28-31-170,-21 24 99,0 0 0,0 0-1,1 1 1,0 0 0,0 0 0,0 0-1,15-5 1,-20 9-9,0-1 0,0 1-1,1-1 1,-1 1 0,0 0 0,0 0 0,1 0 0,-1 0 0,0 0-1,0 0 1,1 1 0,-1-1 0,0 1 0,0 0 0,0-1-1,0 1 1,0 0 0,0 0 0,0 1 0,0-1 0,0 0 0,0 0-1,-1 1 1,1-1 0,0 1 0,-1 0 0,1-1 0,-1 1 0,0 0-1,0 0 1,1 0 0,0 4 0,6 11 16,-2 0 0,0 1 0,-1 0 0,0 0 0,-2 0 0,2 25 0,0 116 1300,-5-127-523,0-24-610,-1 0 0,-1 0-1,1 0 1,-1-1 0,-1 1-1,1 0 1,-1-1 0,0 0-1,-1 0 1,0 0 0,0 0-1,0-1 1,-11 13 0,11-15-164,0 0 1,0 0-1,0 0 0,0 0 1,-1-1-1,1 1 0,-1-1 1,0 0-1,0-1 1,0 1-1,0-1 0,-1 0 1,1 0-1,-1-1 1,1 1-1,-1-1 0,1-1 1,-1 1-1,0-1 0,-5 0 1,9 0-105,1 0 1,-1-1-1,1 1 0,-1-1 1,1 1-1,-1-1 1,1 1-1,-1-1 0,1 0 1,0 0-1,-1 0 1,1 0-1,0 0 0,0 0 1,0 0-1,-2-2 1,3 3-215,-1-1 0,1 0 1,-1 0-1,1 0 0,0 1 0,-1-1 1,1 0-1,0 0 0,0 0 1,-1 0-1,1 0 0,0 0 0,0 0 1,0 0-1,0 0 0,0 0 1,0 0-1,1-1 0,2 0-4395,5 2 2512,-6 0 786,13-1-4337</inkml:trace>
</inkml:ink>
</file>

<file path=ppt/ink/ink2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6.982"/>
    </inkml:context>
    <inkml:brush xml:id="br0">
      <inkml:brushProperty name="width" value="0.025" units="cm"/>
      <inkml:brushProperty name="height" value="0.025" units="cm"/>
    </inkml:brush>
  </inkml:definitions>
  <inkml:trace contextRef="#ctx0" brushRef="#br0">0 0 19282,'0'0'10634</inkml:trace>
</inkml:ink>
</file>

<file path=ppt/ink/ink2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7.529"/>
    </inkml:context>
    <inkml:brush xml:id="br0">
      <inkml:brushProperty name="width" value="0.025" units="cm"/>
      <inkml:brushProperty name="height" value="0.025" units="cm"/>
    </inkml:brush>
  </inkml:definitions>
  <inkml:trace contextRef="#ctx0" brushRef="#br0">256 0 21044,'-12'5'518,"-3"3"-433,1 0-1,0 1 1,0 1 0,1 0 0,0 0 0,0 2-1,1-1 1,-18 25 0,17-18 70,1 0 0,0 0 0,2 2-1,0-1 1,1 1 0,1 1 0,1-1 0,0 1-1,2 1 1,1-1 0,0 1 0,0 31 0,4-48-156,0 0 1,0 0-1,1 0 1,0 0-1,0 0 1,0 0-1,1-1 1,-1 1-1,1-1 1,0 1-1,1-1 1,-1 1-1,1-1 1,0 0-1,0 0 1,0 0-1,0-1 1,1 1-1,-1-1 1,1 0-1,0 0 1,0 0 0,0 0-1,0-1 1,1 0-1,-1 0 1,1 0-1,-1 0 1,1 0-1,0-1 1,0 0-1,0 0 1,-1-1-1,1 1 1,0-1-1,0 0 1,0 0-1,0-1 1,0 1-1,0-1 1,0 0-1,-1 0 1,8-4-1,-3 2 152,-1-1-1,1-1 0,-1 0 1,0 0-1,-1 0 1,1-1-1,-1 0 0,0-1 1,-1 0-1,0 0 0,11-15 1,-3 2 557,-1 0 1,-1-1 0,14-35-1,-17 32-316,-1 0 0,8-43 0,-14 55-306,0 0 0,-1 0 0,-1-1 0,1 1 0,-2-1 0,0 1 0,-4-19 0,4 27-88,-1 1 0,1-1 0,-1 1 0,0-1 0,0 1 0,-1 0 0,1 0 1,-1 0-1,1 0 0,-1 0 0,0 1 0,0-1 0,0 1 0,-1 0 0,1 0 1,0 0-1,-1 0 0,0 0 0,1 1 0,-1 0 0,0-1 0,-5 0 1,6 2-220,0 0 0,0-1 0,0 1 0,1 0 0,-1 0 0,0 1 0,0-1 0,0 0 0,0 1 0,0 0 1,1 0-1,-4 1 0,-1 5-1685</inkml:trace>
</inkml:ink>
</file>

<file path=ppt/ink/ink2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7.886"/>
    </inkml:context>
    <inkml:brush xml:id="br0">
      <inkml:brushProperty name="width" value="0.025" units="cm"/>
      <inkml:brushProperty name="height" value="0.025" units="cm"/>
    </inkml:brush>
  </inkml:definitions>
  <inkml:trace contextRef="#ctx0" brushRef="#br0">334 22 19442,'0'0'2146,"-11"3"-379,-10 5-1544,1 0-1,0 2 1,1 0-1,0 1 1,1 0-1,0 2 1,1 0-1,-31 31 1,36-32-175,0 1 1,0 0 0,1 1 0,1 0 0,1 1 0,0 0 0,0 0-1,2 1 1,0 0 0,1 0 0,0 1 0,-4 23 0,9-36-46,1 0-1,-1 0 1,1-1 0,0 1 0,0 0 0,0 0 0,1 0 0,-1-1 0,1 1 0,0 0 0,0 0-1,0-1 1,0 1 0,1-1 0,-1 1 0,1-1 0,0 0 0,0 0 0,1 1 0,-1-1 0,0-1-1,1 1 1,0 0 0,0-1 0,5 5 0,-3-5 7,-1 0 1,1 0-1,-1-1 1,1 0-1,0 0 0,-1 0 1,1 0-1,0-1 1,0 1-1,0-1 0,-1-1 1,1 1-1,0-1 0,0 1 1,-1-1-1,1-1 1,0 1-1,-1-1 0,1 1 1,6-5-1,5-3 185,0-2 1,0 1-1,-1-2 0,0 0 0,-1-1 1,-1 0-1,0-1 0,17-24 0,-13 14 239,-1-1-1,0-1 0,-2 0 1,18-49-1,-28 64-305,-1 1 0,0-1 0,-1 0 0,0 0 0,0 0 0,-1 0 0,-1-18-1,-1 26-96,1 1 0,0 0-1,-1 0 1,1 0-1,-1-1 1,0 1-1,1 0 1,-1 0-1,0 0 1,-1 0-1,1 0 1,0 1-1,0-1 1,-1 0-1,1 0 1,-1 1-1,-2-3 1,1 3-10,1 0 0,-1 0 0,0 0-1,1 0 1,-1 0 0,0 1 0,1-1 0,-1 1 0,0 0 0,0 0-1,1 0 1,-1 0 0,0 0 0,0 1 0,0-1 0,1 1 0,-6 1-1,-1 2-5,0 0-1,0 1 0,0-1 0,1 2 0,0-1 1,0 1-1,0 0 0,1 1 0,0 0 0,-10 12 0,13-14-145,0-1-1,0 1 0,0 0 0,1 1 1,0-1-1,0 1 0,0-1 0,0 1 1,1 0-1,0 0 0,1 0 0,-1 0 1,1 0-1,0 0 0,0 1 0,1-1 1,0 11-1,1-17-25,-1 1 1,0-1-1,1 1 0,-1-1 1,0 1-1,1-1 1,-1 1-1,1-1 0,-1 1 1,0-1-1,1 0 0,-1 1 1,1-1-1,0 1 1,-1-1-1,1 0 0,-1 0 1,1 1-1,-1-1 0,1 0 1,0 0-1,-1 0 0,1 0 1,-1 0-1,1 0 1,0 0-1,-1 0 0,1 0 1,0 0-1,-1 0 0,1 0 1,-1 0-1,1 0 1,0-1-1,-1 1 0,1 0 1,-1 0-1,2-1 0,22-12-4491,1-13-1470</inkml:trace>
</inkml:ink>
</file>

<file path=ppt/ink/ink2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8.244"/>
    </inkml:context>
    <inkml:brush xml:id="br0">
      <inkml:brushProperty name="width" value="0.025" units="cm"/>
      <inkml:brushProperty name="height" value="0.025" units="cm"/>
    </inkml:brush>
  </inkml:definitions>
  <inkml:trace contextRef="#ctx0" brushRef="#br0">208 141 13196,'0'0'14756,"-11"7"-13742,-4 5-959,0 0 0,0 1-1,1 0 1,1 1 0,1 0-1,0 2 1,-17 27 0,14-17 289,-22 53 0,33-68-232,0 1-1,1-1 1,0 1-1,1 0 1,0 0-1,1 0 1,1 20-1,0-29-107,0 0 0,0-1 1,1 1-1,-1-1 0,1 1 0,0-1 0,0 1 1,0-1-1,0 0 0,0 1 0,0-1 1,1 0-1,-1 0 0,1 0 0,0 0 0,-1 0 1,1 0-1,0 0 0,0 0 0,0-1 0,0 1 1,0-1-1,1 0 0,-1 1 0,0-1 1,1 0-1,-1 0 0,1-1 0,-1 1 0,1 0 1,-1-1-1,1 0 0,0 1 0,-1-1 0,1 0 1,3-1-1,3 1 25,0-1 0,-1 0 0,0-1 0,1 0 0,-1 0 0,0-1 0,0 0 0,0 0 0,0-1 0,7-4 0,4-6 42,0-1 1,-1 0-1,-1-1 1,-1-1-1,0 0 0,-1-2 1,-1 1-1,-1-2 1,13-25-1,-13 21 3,-2-1 1,0 0-1,-2 0 0,-1-1 0,-1-1 1,-1 1-1,4-46 0,-10 71-74,1-7 0,-1 1 0,1 0 0,-2-1 0,1 1 0,-4-15 0,4 20 0,0 1 0,-1-1 0,0 1 0,1 0 0,-1-1 0,0 1 0,0 0 0,0-1 0,0 1 0,0 0 0,0 0 0,0 0 0,0 0 0,-1 0 0,1 0 0,0 0 0,-1 0 0,1 1 0,0-1 0,-1 0 0,1 1 0,-1-1 0,1 1 0,-1-1 0,1 1 0,-1 0 0,0 0 0,1 0 0,-1 0 0,1 0 0,-1 0 0,1 0 0,-3 1 0,-5 0-96,0 1 0,1 0 0,-1 0 0,1 1 0,0 1 0,-1-1 1,1 1-1,-9 6 0,-62 48-2341,26-18-50,-52 33-4186</inkml:trace>
</inkml:ink>
</file>

<file path=ppt/ink/ink2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9.752"/>
    </inkml:context>
    <inkml:brush xml:id="br0">
      <inkml:brushProperty name="width" value="0.025" units="cm"/>
      <inkml:brushProperty name="height" value="0.025" units="cm"/>
    </inkml:brush>
  </inkml:definitions>
  <inkml:trace contextRef="#ctx0" brushRef="#br0">424 2106 5381,'-9'6'8376,"-3"0"-6906,-38 23-337,46-27-910,1 0 0,-1 0 0,1 1 0,0-1 0,0 1 0,0 0 0,0 0 1,1 0-1,-1 0 0,1 1 0,-3 3 0,5-6-171,1-1 0,-1 1 0,1-1 0,-1 1 0,1-1 0,-1 1 0,1-1 1,-1 0-1,1 1 0,-1-1 0,1 0 0,0 1 0,-1-1 0,1 0 0,-1 0 0,1 1 1,0-1-1,-1 0 0,1 0 0,0 0 0,-1 0 0,1 0 0,0 0 0,-1 0 0,1 0 1,0 0-1,-1 0 0,1-1 0,0 1 0,-1 0 0,1 0 0,1-1 0,29-5 295,22-14 540,-2-2 0,0-3 1,61-41-1,-42 25-347,1996-1248 3490,-1907 1179-3352,-159 110-638,1 0-1,-1 0 0,0 0 1,0 0-1,0 0 0,0 0 1,1 0-1,-1 0 0,0 0 1,0 0-1,0-1 1,0 1-1,1 0 0,-1 0 1,0 0-1,0 0 0,0 0 1,0 0-1,0 0 0,0 0 1,1-1-1,-1 1 0,0 0 1,0 0-1,0 0 0,0 0 1,0 0-1,0-1 1,0 1-1,0 0 0,0 0 1,0 0-1,0 0 0,1-1 1,-1 1-1,0 0 0,0 0 1,0 0-1,0 0 0,0-1 1,0 1-1,-1 0 0,1 0 1,0 0-1,0 0 0,0-1 1,0 1-1,0 0 1,0 0-1,0 0 0,0 0 1,0 0-1,0-1 0,0 1 1,-1 0-1,-13 0 412,-19 6-613,9 4 183,8-3 9,0-1 0,-1 0 0,1-1 0,-1-1 1,0-1-1,0 0 0,-20 0 0,37-3-94,0-4 27,1 1 0,0 0-1,0 0 1,0 0 0,1-1 0,-1 1 0,1 0 0,0 1 0,-1-1 0,1 0-1,4-4 1,11-19 56,-13 18-26,0-1 0,-1 0 1,-1 0-1,1 0 0,-1 0 1,-1-1-1,0 1 0,0 0 1,-1-1-1,0 1 0,-1-1 0,1 1 1,-2 0-1,0 0 0,0-1 1,0 1-1,-1 1 0,-1-1 1,1 0-1,-1 1 0,-1-1 1,0 1-1,0 0 0,0 1 1,-11-11-1,-11-9-58,-1 1-1,-1 2 1,-1 1 0,-65-37 0,67 42 143,10 5-48,1 0 0,1-1 1,-18-19-1,22 20-18,0 1 0,-1 0-1,0 1 1,-1 0 0,-21-11 0,22 18-47,1 0 0,-1 1 0,0 1 0,0 0-1,0 1 1,0 0 0,0 1 0,0 1 0,-13 1 0,-18 0 103,-33 2-418,0 4-1,0 2 1,-83 24-1,-224 77-888,354-101 1291,-142 43-55,-254 87 72,331-103-85,1 4-1,-121 73 0,194-101 10,-14 7-16,2 1 0,1 2 0,-34 31 0,57-45-5,0 0 0,1 1 0,0 0 0,0 1 0,1 0 0,0 0 0,1 0 0,0 1 0,1 0 0,1 0 0,0 0 0,0 1 0,-3 21 0,-2 51 13,4 0 1,8 120-1,35 168 11,-29-297 11,3-1-1,4-1 1,43 126 0,-55-189 5,0-1-1,1 0 1,1 0 0,-1 0 0,1 0 0,1-1 0,0 0 0,0-1-1,1 0 1,0 0 0,0 0 0,1-1 0,0 0 0,0-1 0,1 0 0,0 0-1,0-1 1,0-1 0,0 1 0,1-2 0,0 1 0,0-2 0,0 1-1,0-1 1,0-1 0,21 0 0,-29-1-46,29-4-672,-31 3 489,1 0-1,-1 1 0,0-1 1,0 0-1,0 0 0,0 0 1,0 0-1,0 0 0,0 0 1,-1 0-1,1 0 0,0 0 0,-1 0 1,1-1-1,0 0 0,6-34-9231</inkml:trace>
</inkml:ink>
</file>

<file path=ppt/ink/ink2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0.642"/>
    </inkml:context>
    <inkml:brush xml:id="br0">
      <inkml:brushProperty name="width" value="0.025" units="cm"/>
      <inkml:brushProperty name="height" value="0.025" units="cm"/>
    </inkml:brush>
  </inkml:definitions>
  <inkml:trace contextRef="#ctx0" brushRef="#br0">1 0 1730</inkml:trace>
</inkml:ink>
</file>

<file path=ppt/ink/ink2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1.221"/>
    </inkml:context>
    <inkml:brush xml:id="br0">
      <inkml:brushProperty name="width" value="0.025" units="cm"/>
      <inkml:brushProperty name="height" value="0.025" units="cm"/>
    </inkml:brush>
  </inkml:definitions>
  <inkml:trace contextRef="#ctx0" brushRef="#br0">1196 0 10794,'0'0'5600,"-8"11"-5317,-20 31-21,2 2 0,1 0 0,3 2 0,-27 81 0,-52 214 424,100-337-696,-121 598 467,48 12-391,-60 256-163,8-66 216,-69 572 645,57-453 23,37 4-406,60-369 1055,37-618-821,3-2-6504,2 44-106</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4.092"/>
    </inkml:context>
    <inkml:brush xml:id="br0">
      <inkml:brushProperty name="width" value="0.025" units="cm"/>
      <inkml:brushProperty name="height" value="0.025" units="cm"/>
    </inkml:brush>
  </inkml:definitions>
  <inkml:trace contextRef="#ctx0" brushRef="#br0">13 55 10570,'0'0'20216,"9"-3"-19676,6 1-383,1 0 1,-1 1-1,23 2 0,-9-1 20,-28 0-169,0 0-1,-1 0 1,1 0 0,0 0 0,-1 0 0,1 0 0,-1 0 0,1 0 0,0 0-1,-1 0 1,1 0 0,-1-1 0,1 1 0,0 0 0,-1 0 0,1-1 0,-1 1-1,1 0 1,-1-1 0,1 1 0,-1-1 0,1 1 0,-1-1 0,1 1 0,-1 0-1,0-1 1,1 0 0,-1 1 0,0-1 0,1 1 0,-1-1 0,0 1-1,0-1 1,0 0 0,1 1 0,-1-1 0,0 1 0,0-1 0,0 0 0,0 1-1,0-1 1,0 0 0,0 1 0,0-1 0,-1 1 0,1-1 0,0 0 0,0 0-1,-1-1 6,1 1-1,-1-1 1,0 1-1,1 0 1,-1-1-1,0 1 1,0 0-1,0-1 1,0 1-1,0 0 1,0 0-1,0 0 1,-1 0-1,1 0 1,0 0-1,0 0 1,-1 0-1,1 1 1,-4-2-1,2 1-12,-1 0 0,0 1 0,0-1 0,0 1 0,0 0 0,0 0 0,0 0 0,0 0 0,0 1 0,1 0 0,-1 0 0,0 0 0,0 0 0,0 1 0,1-1 0,-1 1 0,1 0 0,-1 0 0,1 0 0,0 0 0,0 1 0,0-1 0,0 1 0,-3 4 0,2-2 0,0 0 0,1 0 0,-1 1 0,1-1 0,0 1 0,1 0 0,-1 0 0,1 0 0,0 0 0,1 0 0,0 1 0,0-1 0,0 0 0,0 10 0,1-14-58,1 0 1,-1 1-1,1-1 0,-1 0 1,1 0-1,-1 1 0,1-1 1,0 0-1,0 0 0,0 0 1,1 0-1,-1 0 1,0 0-1,1 0 0,-1-1 1,1 1-1,-1 0 0,4 1 1,0 1-337,0 0 1,1-1-1,0 0 0,0 0 1,0 0-1,9 2 1,2-1-1068,0 0 1,-1-1 0,1-1-1,23 1 1,-34-3-6286</inkml:trace>
</inkml:ink>
</file>

<file path=ppt/ink/ink2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1.609"/>
    </inkml:context>
    <inkml:brush xml:id="br0">
      <inkml:brushProperty name="width" value="0.025" units="cm"/>
      <inkml:brushProperty name="height" value="0.025" units="cm"/>
    </inkml:brush>
  </inkml:definitions>
  <inkml:trace contextRef="#ctx0" brushRef="#br0">45 94 10922,'0'0'3796,"-7"13"-2808,1 0-922,0 0 1,1 0 0,0 0-1,1 1 1,1 0 0,0 0 0,1 0-1,0 0 1,1 28 0,5-6 664,1 0 0,1-1 0,16 46-1,43 104 686,-52-149-1111,7 18 233,-6-13-216,0-1 0,3-1 1,1 0-1,2-2 1,31 44-1,-48-77-303,0-1 0,0 1 0,1 0 0,-1-1 0,1 0 0,0 0 1,0 0-1,1 0 0,-1 0 0,0-1 0,1 0 0,7 3 0,-8-5 7,-1 1-1,0-1 1,0 0-1,0 0 1,1 0 0,-1 0-1,0 0 1,0-1 0,0 1-1,0-1 1,0 0-1,0 0 1,0 0 0,0 0-1,0-1 1,0 1-1,0-1 1,-1 0 0,1 0-1,-1 0 1,4-3-1,9-12 215,0-1-1,-1-1 0,-1 0 0,-1-1 1,17-35-1,-18 33-89,339-669 250,-302 595-4809,-15 22-4752</inkml:trace>
</inkml:ink>
</file>

<file path=ppt/ink/ink2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3.527"/>
    </inkml:context>
    <inkml:brush xml:id="br0">
      <inkml:brushProperty name="width" value="0.025" units="cm"/>
      <inkml:brushProperty name="height" value="0.025" units="cm"/>
    </inkml:brush>
  </inkml:definitions>
  <inkml:trace contextRef="#ctx0" brushRef="#br0">357 66 11179,'2'-8'2952,"3"-26"-96,-5 33-2735,0 0 0,0 1 1,0-1-1,0 0 0,0 0 1,-1 0-1,1 1 0,0-1 0,0 0 1,-1 0-1,1 0 0,0 1 1,-1-1-1,1 0 0,-1 0 1,1 1-1,-1-1 0,1 1 0,-1-1 1,1 0-1,-1 1 0,0-1 1,1 1-1,-1-1 0,0 1 1,1-1-1,-2 1 0,-27-5 1584,20 6-1438,1 0-1,-1 1 0,1-1 0,-14 6 0,6 1-36,0 0 0,1 1 0,0 1-1,1 0 1,0 1 0,1 0 0,0 1-1,0 1 1,1 0 0,1 1-1,1 0 1,0 0 0,0 1 0,-8 19-1,7-9 52,0 0-1,2 0 0,0 1 0,2 0 1,1 0-1,1 1 0,1-1 1,0 44-1,4-59-219,0 0-1,1 0 1,1 0 0,0 0 0,0 0-1,1 0 1,0-1 0,1 1 0,0-1-1,9 15 1,-10-21-52,-1 0-1,1 0 0,0 0 1,1 0-1,-1-1 0,1 1 1,0-1-1,0 0 1,0 0-1,0 0 0,0 0 1,0-1-1,1 0 0,0 0 1,-1 0-1,1 0 1,0-1-1,0 0 0,-1 0 1,1 0-1,0-1 0,0 1 1,0-1-1,0 0 1,9-2-1,-7 0 4,1 0 1,-1 0-1,1-1 1,-1 0-1,0-1 1,0 1-1,0-1 0,0-1 1,-1 1-1,0-1 1,0-1-1,0 1 1,0-1-1,-1 0 1,0 0-1,0 0 0,-1-1 1,0 1-1,0-1 1,3-9-1,1 0 46,-1 1-1,-1-2 1,-1 1-1,0-1 1,-1 1 0,-1-1-1,0 0 1,0-23-1,-9 0 441,6 39-492,0 0-1,0 1 1,0-1 0,0 0-1,0 1 1,0-1-1,0 1 1,0-1-1,-1 0 1,1 1 0,0-1-1,0 1 1,-1-1-1,1 0 1,0 1 0,-1-1-1,1 1 1,-1-1-1,1 1 1,-1 0 0,1-1-1,-1 1 1,1-1-1,-1 1 1,1 0-1,-1-1 1,1 1 0,-1 0-1,0 0 1,1-1-1,-1 1 1,1 0 0,-1 0-1,0 0 1,1 0-1,-1 0 1,0 0 0,1 0-1,-1 0 1,0 0-1,1 0 1,-1 0-1,0 0 1,1 1 0,-1-1-1,1 0 1,-1 0-1,0 1 1,1-1 0,-1 0-1,1 1 1,-1-1-1,1 1 1,-1-1 0,1 0-1,-1 1 1,1-1-1,-1 2 1,-2 2 0,-1 1 1,2 0-1,-1-1 1,0 1 0,1 0-1,0 0 1,0 1-1,0-1 1,1 0-1,0 1 1,-1 8-1,-5 65 209,7-79-215,0 14 77,-1-9-29,1 1-1,0 0 1,0 0 0,0 0-1,1 0 1,1 6-1,-2-11-41,1 1-1,-1-1 0,1 0 1,0 0-1,-1 0 0,1 0 1,0 0-1,0 0 1,-1 0-1,1 0 0,0 0 1,0 0-1,0 0 0,0-1 1,0 1-1,0 0 1,1-1-1,-1 1 0,0-1 1,0 1-1,0-1 0,1 1 1,-1-1-1,0 0 1,0 0-1,1 1 0,-1-1 1,0 0-1,0 0 0,1 0 1,-1-1-1,0 1 1,2 0-1,2-1-5,0 0 0,0 0 0,0-1 0,-1 0 0,1 1 0,0-1 0,-1-1 0,1 1 0,-1-1 0,0 0 0,0 0 0,6-5 0,41-50 0,-5 5 0,-44 94 0,-17 21-130,12-52 21,-1 0 0,2 0 0,-1 0 0,1 1 0,1-1 0,0 1 0,0-1 0,1 1 0,1-1 0,1 13 0,-2-23-4,1 0 1,-1 1-1,0-1 1,0 0-1,0 1 1,1-1-1,-1 0 1,0 0-1,0 1 1,1-1 0,-1 0-1,0 0 1,1 1-1,-1-1 1,0 0-1,1 0 1,-1 0-1,1 1 1,-1-1-1,0 0 1,1 0-1,-1 0 1,0 0-1,1 0 1,-1 0-1,1 0 1,-1 0-1,0 0 1,1 0-1,-1 0 1,1 0 0,-1 0-1,0 0 1,1-1-1,-1 1 1,0 0-1,1 0 1,-1 0-1,0-1 1,1 1-1,-1 0 1,0 0-1,1 0 1,-1-1-1,0 1 1,1 0-1,-1-1 1,0 1-1,0 0 1,0-1 0,1 1-1,-1 0 1,0-1-1,0 1 1,0 0-1,0-1 1,15-20-4827,0-13-4515</inkml:trace>
</inkml:ink>
</file>

<file path=ppt/ink/ink2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3.866"/>
    </inkml:context>
    <inkml:brush xml:id="br0">
      <inkml:brushProperty name="width" value="0.025" units="cm"/>
      <inkml:brushProperty name="height" value="0.025" units="cm"/>
    </inkml:brush>
  </inkml:definitions>
  <inkml:trace contextRef="#ctx0" brushRef="#br0">51 77 17200,'-6'14'4912,"1"-3"-3847,-23 50 3031,25-55-3570,1 0 1,0 0-1,1 0 1,0 0-1,0 0 1,0 0-1,0 0 0,1 0 1,1 11-1,-1-16-518,1 0 0,-1-1-1,1 1 1,-1-1-1,1 1 1,-1 0-1,1-1 1,-1 1-1,1-1 1,0 0 0,-1 1-1,1-1 1,0 1-1,-1-1 1,1 0-1,0 0 1,-1 1-1,1-1 1,0 0-1,0 0 1,-1 0 0,1 0-1,0 0 1,0 0-1,-1 0 1,1 0-1,0 0 1,0 0-1,-1 0 1,1-1 0,0 1-1,-1 0 1,1 0-1,0-1 1,-1 1-1,1 0 1,1-2-1,26-12-64,-13 3 57,0-1 0,-1-1 0,-1 0 0,0-1 0,13-17 0,-20 23 0,-1 1 0,0-1 0,0 0 0,-1-1 0,0 1 0,0-1 0,-1 0 0,0 0 0,-1 0 0,0-1 0,0 1 0,0-11 0,-6 13 0,-6 13 0,-7 14 0,5 0 0,0 1 0,1 1 0,1 0 0,1 0 0,2 1 0,0 0 0,1 0 0,1 0 0,1 1 0,1 0 0,1 38 0,2-61-14,1 1 0,-1-1 0,1 0 0,-1 1 0,1-1 0,0 0 0,0 1 0,-1-1 0,1 0 0,0 0 0,0 0 1,0 0-1,0 0 0,0 0 0,1 0 0,-1 0 0,0-1 0,0 1 0,1 0 0,-1-1 0,0 1 0,1-1 0,-1 1 0,0-1 0,1 1 0,-1-1 0,1 0 0,-1 0 0,0 0 0,1 0 0,-1 0 0,1 0 0,-1 0 0,3-1 1,2 1-323,0-1 1,0 0 0,0 0-1,0 0 1,0-1 0,0 0-1,6-3 1,16-14-6333,0-5-4857</inkml:trace>
</inkml:ink>
</file>

<file path=ppt/ink/ink2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4.271"/>
    </inkml:context>
    <inkml:brush xml:id="br0">
      <inkml:brushProperty name="width" value="0.025" units="cm"/>
      <inkml:brushProperty name="height" value="0.025" units="cm"/>
    </inkml:brush>
  </inkml:definitions>
  <inkml:trace contextRef="#ctx0" brushRef="#br0">224 0 18802,'-11'6'3187,"2"-1"-2456,-95 52 5447,93-50-5699,0 1 0,0 0 0,0 0 0,1 1 0,0 1 0,0-1 0,-9 15 0,18-24-478,1 1-1,-1-1 1,1 1 0,-1 0 0,1-1 0,-1 1 0,1 0 0,-1 0 0,1-1 0,0 1 0,-1 0 0,1 0 0,0-1 0,0 1-1,0 0 1,-1 0 0,1 0 0,0 0 0,0-1 0,0 1 0,0 0 0,0 0 0,1 0 0,-1 0 0,0-1 0,0 1 0,0 0 0,1 0-1,-1-1 1,0 1 0,1 0 0,-1 0 0,1-1 0,-1 1 0,2 1 0,0-1 0,0 0 0,1 0-1,-1 0 1,0-1 0,1 1 0,-1-1 0,1 1 0,-1-1 0,1 0-1,-1 0 1,6 0 0,8-2-14,-1 0 1,30-9-1,-38 9-2,13-5-560,1 1-1,0 0 0,1 2 0,42-4 1,-63 8 556,0 0-1,0 0 1,1 0 0,-1 0 0,0 0 0,0 1 0,0-1 0,0 0 0,0 1 0,0-1 0,0 1 0,0-1 0,0 1 0,0-1 0,-1 1 0,1 0 0,0-1 0,0 1 0,0 0 0,-1 0 0,1 0-1,0-1 1,-1 1 0,1 0 0,-1 0 0,1 0 0,0 2 0,0 0 61,0 1 0,0 0-1,-1 0 1,1 0 0,-1-1 0,0 1-1,0 0 1,-1 5 0,0 3 376,-1 1 0,-1-1 0,0 0 0,-6 15 0,5-19-311,-7 18 239,-26 44 0,34-65-334,0 0 0,0 0 0,0-1 0,-1 1 1,0 0-1,0-1 0,0 0 0,-1 0 0,1-1 0,-1 1 0,0-1 0,0 0 1,0 0-1,-1 0 0,-7 2 0,12-5-17,-1 1-1,1-1 1,0 0 0,-1 0-1,1 0 1,-1 0 0,1 0-1,0 0 1,-1 0 0,1 0-1,-1 0 1,1 0 0,0-1-1,-1 1 1,1-1 0,0 1-1,-1-1 1,1 1 0,0-1-1,0 0 1,0 0 0,0 0-1,-1 1 1,0-3 0,0 1-34,1 0 0,0-1 1,0 1-1,0 0 1,0-1-1,0 1 0,0-1 1,0 1-1,1-1 1,0 1-1,-1-1 0,1-3 1,0-2-264,0 0 0,1 1 0,0-1 0,0 1 0,1 0 0,0-1 0,0 1 0,6-12 1,0 5-2750,2 0 0,0 1 0,14-15 0,9-6-6825</inkml:trace>
</inkml:ink>
</file>

<file path=ppt/ink/ink2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4.864"/>
    </inkml:context>
    <inkml:brush xml:id="br0">
      <inkml:brushProperty name="width" value="0.025" units="cm"/>
      <inkml:brushProperty name="height" value="0.025" units="cm"/>
    </inkml:brush>
  </inkml:definitions>
  <inkml:trace contextRef="#ctx0" brushRef="#br0">168 0 19635,'0'0'8472,"-12"9"-6172,-4 3-1980,0 0-1,1 1 0,1 1 0,-17 21 1,23-26-251,1 1 0,0 0 1,1 0-1,0 1 1,1-1-1,0 1 0,0 0 1,1 1-1,1-1 1,-3 14-1,6-24-69,-1 1 0,1-1 0,0 0 0,0 1 0,0-1 0,0 0 0,0 1 0,0-1 0,0 1 0,0-1 0,1 0 0,-1 1 0,0-1 0,1 0 0,-1 1 0,1-1 0,0 0 0,-1 0 0,1 1 0,0-1 0,0 0 0,0 0 0,0 0 0,0 0 0,0 0 0,1 1 0,0-1 0,1 0 0,-1 0 0,1-1 0,-1 1 0,1 0 0,-1-1 0,1 1 0,-1-1 0,1 0 0,-1 0 0,1 0 0,0 0 0,2-1 0,4-1 0,0 0 0,0 0 0,-1 0 0,1-1 0,-1-1 0,1 0 0,9-5 0,7-11-44,-1-2 0,0 0 0,31-39 0,-5 5-10,-49 55 52,1-1-1,-1 1 0,0 0 0,1-1 1,-1 1-1,1 0 0,0 0 0,-1 0 1,1 0-1,0 0 0,0 0 0,3-1 1,-5 2 1,1 0 0,-1 0 0,1 0 1,-1 0-1,1 1 0,-1-1 0,1 0 0,-1 0 1,1 0-1,-1 0 0,0 1 0,1-1 1,-1 0-1,1 0 0,-1 1 0,0-1 0,1 0 1,-1 1-1,0-1 0,1 0 0,-1 1 1,0-1-1,1 0 0,-1 1 0,0-1 1,0 1-1,1-1 0,-1 1 0,0-1 0,0 1 1,2 7 20,-1-1-1,-1 0 1,1 0 0,-1 0 0,-1 10 0,1-2 102,0 110-74,0-124-48,0 0 0,0 0 0,0 0 0,0-1 0,0 1 0,0 0 0,0 0 0,0 0 0,0 0 0,1-1 0,-1 1 0,0 0 0,1 0 0,-1-1 0,1 1 0,-1 0 0,1-1 0,-1 1 0,1 0 0,-1-1 0,1 1 0,-1-1 0,1 1 0,0-1 0,0 1 0,-1-1 0,1 1 0,0-1 0,0 0 0,-1 1 0,1-1 0,0 0 0,0 0 0,0 1 0,-1-1 0,1 0 0,0 0 0,0 0 0,0 0 0,0 0 0,-1 0 0,1 0 0,0-1 0,0 1 0,0 0 0,-1 0 0,1-1 0,0 1 0,0 0 0,-1-1 0,1 1 0,1-1 0,40-24 0,-15 1 0,-19 16 0,0 0 0,0 1 0,0 0 0,1 1 0,1 0 0,-1 0 0,1 1 0,18-8 0,-27 13 0,0 0 0,0 0 0,-1 0 0,1 0 0,0 0 0,0 0 0,0 0 0,0 0 0,0 0 0,0 1 0,-1-1 0,1 0 0,0 1 0,0-1 0,-1 1 0,1-1 0,0 1 0,0-1 0,-1 1 0,1-1 0,0 1 0,-1 0 0,1-1 0,-1 1 0,1 0 0,-1-1 0,1 1 0,-1 0 0,0 0 0,1-1 0,-1 1 0,0 0 0,1 0 0,-1 0 0,0 0 0,0 0 0,0-1 0,0 3 0,3 43 0,-3-29 0,0-13 0,0 1 0,1-1 0,0 0 0,0 1 0,0-1 0,0 0 0,1 0 0,0 0 0,0 0 0,0 0 0,0 0 0,5 6 0,-6-9 0,1 1 0,-1-1 0,1 0 0,0 0 0,0 0 0,-1 0 0,1 0 0,0 0 0,0 0 0,0-1 0,0 1 0,0-1 0,0 1 0,0-1 0,0 0 0,0 0 0,0 1 0,0-1 0,0-1 0,0 1 0,0 0 0,0-1 0,0 1 0,0-1 0,0 1 0,0-1 0,0 0 0,-1 0 0,1 0 0,3-2 0,15-10 0,-1-1 0,0-1 0,0 0 0,31-37 0,2 0 0,-36 36 0,-12 11 0,0 1 0,0-1 0,1 1 0,-1 0 0,1 0 0,0 0 0,0 0 0,1 1 0,-1 0 0,1 0 0,-1 1 0,1-1 0,8-1 0,-13 5 0,0 1 0,0-1 0,0 1 0,-1-1 0,1 1 0,0-1 0,-1 1 0,1-1 0,-1 1 0,1-1 0,-1 1 0,0 0 0,0-1 0,1 1 0,-1 0 0,0-1 0,-1 1 0,1 0 0,0 1 0,-2 39 0,-4-10 0,4-25 0,1-1 0,0 0 0,0 1 0,0-1 0,1 1 0,0-1 0,1 11 0,-1-17-24,0 0 0,0 1-1,0-1 1,0 0 0,1 0 0,-1 0 0,0 0-1,0 0 1,0 0 0,1 1 0,-1-1 0,0 0 0,0 0-1,0 0 1,1 0 0,-1 0 0,0 0 0,0 0-1,0 0 1,1 0 0,-1 0 0,0 0 0,0 0-1,0 0 1,1 0 0,-1 0 0,0 0 0,0 0-1,0 0 1,1 0 0,-1-1 0,0 1 0,0 0 0,0 0-1,0 0 1,1 0 0,-1 0 0,0 0 0,0-1-1,0 1 1,0 0 0,0 0 0,1 0 0,-1 0-1,0-1 1,0 1 0,0 0 0,0 0 0,0 0-1,0-1 1,0 1 0,0 0 0,0 0 0,0 0 0,0-1-1,8-11-8992,0-10-11680</inkml:trace>
</inkml:ink>
</file>

<file path=ppt/ink/ink2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6.642"/>
    </inkml:context>
    <inkml:brush xml:id="br0">
      <inkml:brushProperty name="width" value="0.025" units="cm"/>
      <inkml:brushProperty name="height" value="0.025" units="cm"/>
    </inkml:brush>
  </inkml:definitions>
  <inkml:trace contextRef="#ctx0" brushRef="#br0">110 188 12940,'0'0'10960,"4"13"-8889,10 58-306,-2 1 0,2 106-1,0-6-262,-11-145-1502,-1-8 0,0 0 0,1-1 0,1 1 0,9 27 0,-23-92-2840,-2 25 1050,-2 1 0,0 1-1,-2 0 1,0 1 0,-25-22 0,-29-33 3338,70 73-1396,0 0 1,0 0-1,0-1 0,-1 1 0,1 0 0,0-1 0,0 1 0,0 0 1,0-1-1,0 1 0,0 0 0,0-1 0,0 1 0,0 0 0,0-1 1,0 1-1,0 0 0,0-1 0,0 1 0,0 0 0,1-1 0,-1 1 1,0 0-1,0 0 0,0-1 0,0 1 0,0 0 0,1-1 1,-1 1-1,0 0 0,0 0 0,1-1 0,-1 1 0,0 0 0,0 0 1,1 0-1,-1 0 0,0-1 0,1 1 0,-1 0 0,0 0 0,1 0 1,-1 0-1,0 0 0,1 0 0,-1 0 0,0 0 0,1 0 0,-1 0 1,0 0-1,1 0 0,-1 0 0,1 0 0,28-5 360,-16 4 300,59-17-547,120-46-1,-97 29-852,-90 33 527,0 0 0,0 1-1,0-1 1,1 1 0,-1 0-1,0 1 1,11-1-1,-15 1 40,0 1-1,1-1 1,-1 1-1,0-1 0,1 1 1,-1-1-1,0 1 1,0-1-1,0 1 0,0 0 1,0 0-1,0 0 0,0 0 1,0 0-1,0 0 1,0 0-1,0 0 0,0 0 1,-1 0-1,1 0 0,0 0 1,-1 1-1,1-1 1,-1 0-1,1 0 0,-1 1 1,0-1-1,0 0 0,1 1 1,-1-1-1,0 0 1,0 1-1,-1 2 0,1 19 265,-1-1 1,-2 1-1,0 0 0,-2-1 0,-8 29 0,-6 23 1279,19-73-1486,-4 39 525,9-28-383,-4-12-174,0 0 0,0 0 1,0 0-1,0 0 0,0 0 0,0-1 0,0 1 0,-1 0 0,1 0 0,0-1 1,0 1-1,0 0 0,0-1 0,-1 1 0,1-1 0,0 1 0,-1-1 1,1 1-1,0-1 0,0 0 0,6-5-3,-1-1 0,0 1 0,0-1 0,-1 0 0,0-1 0,0 1 0,-1-1 0,6-13 0,24-74 0,-28 77 0,4-22 0,-9 31 0,1 1 0,0-1 0,0 1 0,1-1 0,0 1 0,5-8 0,-6 61 0,-2-31 0,-1 12 0,2 0 0,0 0 0,2 0 0,8 32 0,-10-52 0,1-1 0,0 1 0,0-1 0,0 1 0,1-1 0,0 0 0,0 0 0,0-1 0,1 1 0,0 0 0,4 3 0,-5-6 0,0 0 0,0 1 0,0-2 0,0 1 0,1 0 0,-1-1 0,1 1 0,-1-1 0,1 0 0,-1 0 0,1-1 0,0 1 0,-1-1 0,1 1 0,0-1 0,0-1 0,-1 1 0,8-1 0,-8-1 0,1 1 0,0 0 0,-1-1 0,1 0 0,-1 0 0,0 0 0,1 0 0,-1 0 0,0-1 0,0 1 0,-1-1 0,1 0 0,0 0 0,-1 0 0,0 0 0,0 0 0,0-1 0,0 1 0,0-1 0,2-5 0,3-12 0,0 1 0,7-31 0,-11 36 0,18-108 0,-24 139 0,0 0 0,0 0 0,1 19 0,2-34 0,0-1 0,0 0 0,0 0 0,0 0 0,0 1 0,0-1 0,1 0 0,-1 0 0,0 0 0,0 1 0,0-1 0,0 0 0,0 0 0,1 0 0,-1 0 0,0 0 0,0 1 0,0-1 0,1 0 0,-1 0 0,0 0 0,0 0 0,0 0 0,1 0 0,-1 0 0,0 0 0,0 0 0,1 0 0,-1 0 0,0 0 0,0 0 0,1 0 0,-1 0 0,0 0 0,0 0 0,0 0 0,1 0 0,-1 0 0,0 0 0,0 0 0,0 0 0,1-1 0,-1 1 0,0 0 0,0 0 0,0 0 0,1-1 0,11-6 0,0-11 0,-1 0 0,-1-1 0,-1 0 0,0-1 0,-1 0 0,-1 0 0,-2-1 0,7-35 0,-22 113 0,2 2 0,-1 86 0,9-145 0,0 1 0,-1 0 0,1 0 0,0 0 0,0 0 0,0 0 0,0 0 0,0 0 0,0 0 0,1 0 0,-1 0 0,0 0 0,0 0 0,1 0 0,-1 0 0,0-1 0,1 1 0,-1 0 0,1 0 0,-1 0 0,1-1 0,0 1 0,-1 0 0,1-1 0,0 1 0,-1 0 0,1-1 0,0 1 0,0-1 0,0 1 0,-1-1 0,1 1 0,0-1 0,0 0 0,0 1 0,0-1 0,0 0 0,0 0 0,0 0 0,0 1 0,0-1 0,0 0 0,0 0 0,-1-1 0,1 1 0,0 0 0,0 0 0,0 0 0,0-1 0,2 0 0,1 0 0,1-1 0,-1 0 0,0-1 0,1 1 0,-1-1 0,0 1 0,-1-1 0,8-7 0,24-36 0,-27 34 0,0 1 0,0 1 0,1-1 0,1 2 0,10-10 0,-19 18 0,-1 1 0,0 0 0,1-1 0,-1 1 0,1 0 0,-1-1 0,1 1 0,-1 0 0,1 0 0,-1-1 0,1 1 0,0 0 0,-1 0 0,1 0 0,-1 0 0,1 0 0,-1 0 0,1 0 0,0 0 0,-1 0 0,1 0 0,-1 0 0,1 0 0,0 0 0,-1 0 0,1 0 0,-1 1 0,1-1 0,-1 0 0,1 0 0,-1 1 0,2 0 0,8 21 0,-3 38 0,-7-50 0,1 7 0,-1-10 0,0-1 0,1 1 0,0 0 0,0 0 0,0 0 0,1-1 0,-1 1 0,5 8 0,-6-15 0,0 0 0,0-1 0,0 1 0,0 0 0,0 0 0,0 0 0,0-1 0,0 1 0,0 0 0,0 0 0,0-1 0,0 1 0,0 0 0,0 0 0,0 0 0,0-1 0,0 1 0,0 0 0,1 0 0,-1 0 0,0-1 0,0 1 0,0 0 0,0 0 0,0 0 0,1 0 0,-1-1 0,0 1 0,0 0 0,0 0 0,0 0 0,1 0 0,-1 0 0,0 0 0,0-1 0,0 1 0,1 0 0,-1 0 0,0 0 0,0 0 0,1 0 0,-1 0 0,0 0 0,0 0 0,0 0 0,1 0 0,-1 0 0,0 0 0,0 0 0,1 0 0,-1 0 0,0 1 0,0-1 0,0 0 0,1 0 0,-1 0 0,0 0 0,0 0 0,0 0 0,0 0 0,1 1 0,-1-1 0,0 0 0,0 0 0,0 0 0,0 1 0,3-23 0,-3 19 0,3-126-1985,-4 87-99,1 0 1,9-55-1,-7 84 1683,1 0 0,1 1 0,-1-1 0,2 1 0,0 0 1,0 0-1,1 0 0,1 1 0,0-1 0,0 2 0,15-17 0,-17 22-22,8-9-1821,1-1-1,18-28 0,-14 3 2594,-11-8 5461,-7 48-5749,0 1 0,0-1 0,0 1 1,0-1-1,-1 0 0,1 1 0,0-1 1,0 0-1,0 1 0,0-1 0,-1 0 1,1 1-1,0-1 0,0 0 0,-1 0 1,1 1-1,0-1 0,0 0 0,-1 0 0,1 1 1,0-1-1,-1 0 0,1 0 0,0 0 1,-1 1-1,1-1 0,0 0 0,-1 0 1,1 0-1,0 0 0,-1 0 0,1 0 1,-1 0-1,1 0 0,0 0 0,-1 0 1,1 0-1,0 0 0,-1 0 0,1 0 0,-1 0 1,1 0-1,0-1 0,-1 1 0,1 0 1,0 0-1,-1 0 0,1-1 0,0 1 1,0 0-1,-1 0 0,1-1 0,0 1 1,-1 0-1,1 0 0,0-1 0,0 1 1,0 0-1,-1-1 0,1 1 0,0 0 1,0-1-1,0 1 0,0 0 0,0-1 0,0 1 1,0-1-1,0 1 0,0-1 0,-9 21 559,2 0 0,0 0-1,2 1 1,0-1-1,-4 43 1,8-54-382,-6 39 851,3-1-1,1 65 1,3-99-908,1 0 0,1 1 1,0-1-1,0 0 0,1 0 0,1 0 0,0 0 1,1-1-1,1 0 0,0 1 0,0-2 1,1 1-1,10 12 0,15 2-181,-31-25 0,-1-1 0,1 1 0,-1-1 0,1 1 0,0-1 0,-1 1 0,1-1 0,0 0 0,-1 1 0,1-1 0,0 0 0,-1 1 0,1-1 0,0 0 0,0 0 0,-1 1 0,1-1 0,0 0 0,0 0 0,0 0 0,-1 0 0,1 0 0,0 0 0,0-1 0,-1 1 0,1 0 0,0 0 0,0 0 0,-1-1 0,1 1 0,0 0 0,0-1 0,-1 1 0,1-1 0,-1 1 0,1-1 0,0 1 0,-1-1 0,1 1 0,-1-1 0,1 0 0,-1 1 0,1-1 0,-1 1 0,0-1 0,1 0 0,-1-1 0,1-6-59,0 0 1,-1 0-1,0 0 1,0 0-1,-1-1 1,0 1-1,0 0 1,-1 0-1,0 0 1,-1 0-1,1 1 1,-2-1-1,1 1 1,-1 0-1,0-1 1,0 2-1,-1-1 1,-6-7-1,-3-3-199,-2-1-1,0 2 0,0 0 1,-2 1-1,-25-17 0,36 27 159,0 0 1,0 1-1,0 0 1,-1 0-1,1 1 0,-1 0 1,0 1-1,0-1 0,0 1 1,0 1-1,-1 0 0,1 0 1,0 0-1,-13 2 0,20-1 138,0 0 1,0 0-1,1 0 0,-1 1 0,0-1 0,0 0 0,0 0 0,0 1 0,1-1 0,-1 1 0,0-1 0,0 1 0,1-1 0,-1 1 1,0-1-1,1 1 0,-1 0 0,0-1 0,1 1 0,-1 0 0,1-1 0,-1 1 0,1 0 0,0 0 0,-1-1 0,1 1 0,0 0 0,-1 0 1,1 0-1,0 0 0,0 0 0,0-1 0,0 1 0,0 0 0,0 0 0,0 0 0,0 0 0,0 0 0,0 0 0,1-1 0,-1 1 1,0 0-1,0 0 0,1 0 0,-1 0 0,1-1 0,-1 1 0,1 0 0,-1 0 0,1-1 0,-1 1 0,1 0 0,-1-1 0,1 1 1,0-1-1,-1 1 0,1-1 0,0 1 0,0-1 0,0 1 0,-1-1 0,1 0 0,0 0 0,0 1 0,0-1 0,0 0 0,1 0 1,9 1 149,1-1 1,-1-1 0,0 0 0,1 0 0,-1-1-1,0-1 1,0 0 0,15-6 0,-18 6-293,0-1-1,-1 0 1,1 0 0,-1 0 0,0-1-1,0 0 1,0 0 0,-1-1 0,0 0-1,0 0 1,10-14 0,-15 18-398,0 0-1,1 0 1,-1 0-1,-1-1 1,1 1-1,0 0 1,0-1-1,-1 1 1,0 0 0,1-1-1,-1 1 1,0-1-1,0 1 1,0-1-1,0 1 1,-2-5 0,-8-14-8285</inkml:trace>
</inkml:ink>
</file>

<file path=ppt/ink/ink2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6.981"/>
    </inkml:context>
    <inkml:brush xml:id="br0">
      <inkml:brushProperty name="width" value="0.025" units="cm"/>
      <inkml:brushProperty name="height" value="0.025" units="cm"/>
    </inkml:brush>
  </inkml:definitions>
  <inkml:trace contextRef="#ctx0" brushRef="#br0">8 20 20147,'-8'7'2338,"8"-5"2114,18-2-3202,10 0-610,5-3-736,8-9-4004,0-2-8456</inkml:trace>
</inkml:ink>
</file>

<file path=ppt/ink/ink2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7.310"/>
    </inkml:context>
    <inkml:brush xml:id="br0">
      <inkml:brushProperty name="width" value="0.025" units="cm"/>
      <inkml:brushProperty name="height" value="0.025" units="cm"/>
    </inkml:brush>
  </inkml:definitions>
  <inkml:trace contextRef="#ctx0" brushRef="#br0">83 130 6854,'9'-9'3268,"6"-7"-2796,40-38 3625,-20 13 6713,-35 41-10728,-1 0 0,1 1 0,0-1 0,0 0 0,-1 0 0,1 0-1,0 0 1,0 0 0,-1 0 0,1-1 0,0 1 0,0 0 0,-1 0 0,1 0-1,0 0 1,0 0 0,-1 0 0,1 0 0,0 0 0,0-1 0,0 1-1,-1 0 1,1 0 0,0 0 0,0 0 0,0-1 0,-1 1 0,1 0-1,0 0 1,0 0 0,0-1 0,0 1 0,0 0 0,0 0 0,0-1 0,-1 1-1,1 0 1,0 0 0,0-1 0,0 1 0,0 0 0,0 0 0,0-1-1,0 1 1,0 0 0,0 0 0,0-1 0,1 1 0,-1 0 0,0 0-1,0-1 1,0 1 0,0 0 0,0 0 0,0 0 0,0-1 0,1 1-1,-1 0 1,-23 7 2354,8 1-2436,0 1 0,0 0 0,0 1 0,2 1 0,-16 14 0,22-19 0,1 0 0,0 0 0,0 1 0,1-1 0,0 1 0,0 1 0,0-1 0,1 1 0,0-1 0,1 1 0,0 0 0,-3 12 0,5-19-23,1 1 1,0-1-1,0 0 1,0 0-1,0 0 1,0 1-1,0-1 1,1 0-1,-1 0 1,0 1-1,1-1 1,-1 0-1,1 0 1,-1 0-1,1 0 1,-1 0-1,1 0 1,0 0-1,-1 0 0,1 0 1,0 0-1,0 0 1,0 0-1,1 1 1,1 0-111,0-1-1,0 1 1,1-1 0,-1 0-1,0 0 1,0 0 0,1 0-1,-1 0 1,4 0 0,12 0-813,0-1 1,31-3 0,-38 2 627,28-4-841,-31 2 1105,0 2 0,0-1-1,1 1 1,-1 1 0,1-1-1,-1 2 1,0-1 0,1 1-1,-1 1 1,13 3 0,-21-4 173,0 0 1,0-1 0,0 1 0,0 0 0,0 0-1,0 1 1,0-1 0,0 0 0,0 0 0,0 0 0,0 1-1,-1-1 1,1 0 0,-1 1 0,1-1 0,-1 0-1,1 1 1,-1-1 0,0 1 0,0-1 0,1 1-1,-1-1 1,0 0 0,0 1 0,-1-1 0,1 1 0,0-1-1,0 1 1,-2 2 0,1 1 239,0 0 1,-1 0-1,0 0 1,0 0-1,-1 0 1,1-1-1,-4 6 1,-5 4-290,-1 0 0,0-1 0,-1-1 0,-1 0 0,-14 11 0,19-17-78,0 0-1,0-1 1,0 0-1,0 0 1,-1-1 0,0 0-1,0-1 1,0 0-1,-19 3 1,28-6 0,0 1 1,0-1-1,1 0 0,-1 0 0,0 0 1,0 0-1,1 0 0,-1-1 1,0 1-1,1 0 0,-1 0 0,0 0 1,1-1-1,-1 1 0,0 0 1,1-1-1,-1 1 0,0 0 0,1-1 1,-1 1-1,1-1 0,-1 1 0,1-1 1,-1 1-1,1-1 0,-1 0 1,1 1-1,0-1 0,-1-1 0,0-25-780,2 19 27,2 0 0,-1 0 0,1 0-1,7-14 1,16-18-6302,8 1-3341</inkml:trace>
</inkml:ink>
</file>

<file path=ppt/ink/ink2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7.698"/>
    </inkml:context>
    <inkml:brush xml:id="br0">
      <inkml:brushProperty name="width" value="0.025" units="cm"/>
      <inkml:brushProperty name="height" value="0.025" units="cm"/>
    </inkml:brush>
  </inkml:definitions>
  <inkml:trace contextRef="#ctx0" brushRef="#br0">105 485 19571,'-3'12'2653,"-2"4"-1700,-2 8 1041,0 1 1,1 0-1,-3 45 1,9-69-1986,-1 0 0,1 0 0,0-1 0,0 1 0,0 0 0,1 0 0,-1 0 0,0 0 0,0-1 0,0 1 0,1 0 0,-1 0 0,0-1 0,1 1 0,-1 0 0,0 0 0,1-1 1,-1 1-1,1 0 0,-1-1 0,1 1 0,-1-1 0,1 1 0,0 0 0,-1-1 0,1 1 0,0-1 0,0 0 0,-1 1 0,1-1 0,0 0 0,0 1 0,-1-1 0,1 0 0,0 0 0,0 0 0,0 0 0,-1 1 0,1-1 0,0 0 0,0-1 1,0 1-1,0 0 0,-1 0 0,1 0 0,0 0 0,0-1 0,0 1 0,-1 0 0,2-1 0,3-1-7,-1 0-1,1 0 1,-1 0 0,0 0 0,0-1-1,0 1 1,7-7 0,1-4-19,-1-1 0,-1 0-1,0-1 1,-1 0 0,0 0 0,-1-1 0,-1 0-1,-1 0 1,0-1 0,-1 1 0,-1-1 0,0-1-1,-1 1 1,0-20 0,-1 5 31,-2-1 0,-1 1 0,-1-1 0,-2 1 0,-1 0 0,-16-55 0,16 73 23,0 0 1,-1 0 0,0 0 0,-13-18-1,18 30-33,-1 0 0,1-1 0,-1 1 0,0 0 0,0 0 0,0 0 0,0 0 0,-1 1 0,1-1 0,0 0 0,-1 1 0,1 0 0,-6-2 0,6 2-7,1 1 1,-1 0 0,0 0 0,1 0 0,-1 1 0,0-1-1,1 0 1,-1 0 0,0 1 0,1 0 0,-1-1-1,0 1 1,1 0 0,-1-1 0,1 1 0,-1 0-1,1 0 1,0 0 0,-1 0 0,1 1 0,0-1-1,0 0 1,0 1 0,0-1 0,-2 2 0,-5 11 33,-1-1 1,2 1 0,-1 0 0,2 0 0,-8 25-1,-17 80 772,27-101-787,0 0 1,1 0 0,1 1 0,1-1-1,1 1 1,3 33 0,-2-50-17,0 1 0,0-1 0,0 0 0,1 1 0,-1-1 0,1 0 0,-1 0 0,1 0 0,0 0 0,-1 0 0,1-1 0,0 1 0,0 0 0,1-1 0,-1 1 0,0-1 0,0 0 0,1 0 0,-1 0 0,1 0 0,-1 0 0,1 0 0,-1-1 0,1 1 0,-1-1 0,1 0 0,-1 0 0,1 0 0,0 0 0,-1 0 0,5-1 0,8 0 0,-1-1 0,1-1 0,-1 0 0,17-5 0,-18 3-66,4-1-504,1 1 1,-1 0-1,36-4 0,-50 8 489,0 1 0,0 0 0,0 0 0,-1 0 0,1 0 0,0 0 0,0 0 0,0 1 0,0-1 0,0 1 0,0 0 0,-1 0 0,1 0 0,0 0 0,-1 0 0,1 1 0,-1-1-1,1 1 1,-1 0 0,0 0 0,1 0 0,-1 0 0,0 0 0,0 0 0,-1 0 0,1 1 0,0-1 0,-1 1 0,1-1 0,-1 1 0,2 4 0,-1 4-851,0 1 0,-1-1 0,0 0 0,-1 15 0,0 9-5101</inkml:trace>
</inkml:ink>
</file>

<file path=ppt/ink/ink2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9.144"/>
    </inkml:context>
    <inkml:brush xml:id="br0">
      <inkml:brushProperty name="width" value="0.025" units="cm"/>
      <inkml:brushProperty name="height" value="0.025" units="cm"/>
    </inkml:brush>
  </inkml:definitions>
  <inkml:trace contextRef="#ctx0" brushRef="#br0">162 573 10186,'1'-9'2834,"0"0"-2302,0 4 373,0 0 0,-1 0 0,1 0-1,-1 0 1,-1 0 0,0-10 0,0 13-683,1 1-1,-1-1 1,0 1-1,1-1 1,-1 1-1,0-1 1,0 1-1,0 0 1,0-1-1,0 1 1,0 0-1,0 0 1,-1 0-1,1 0 1,0 0 0,-1 0-1,1 0 1,-1 0-1,1 0 1,-1 1-1,1-1 1,-1 1-1,1-1 1,-1 1-1,1-1 1,-1 1-1,0 0 1,1 0-1,-3 0 1,0 0-127,0 1 0,1-1 0,-1 1 0,0 0 0,1 0 0,-1 0 0,0 1 1,1 0-1,-1-1 0,1 1 0,0 0 0,0 0 0,0 1 0,0-1 0,0 1 0,0-1 0,1 1 0,-1 0 1,1 0-1,-1 0 0,1 1 0,0-1 0,1 0 0,-4 7 0,-2 7 21,0 0-1,0 0 1,-7 34 0,10-34-64,1 1 0,0 0 0,1 0 1,1 0-1,1 0 0,1 0 0,0 0 0,5 23 1,-6-39-48,1 0 1,-1-1 0,1 1-1,0-1 1,-1 0-1,1 1 1,0-1 0,0 0-1,0 1 1,0-1 0,0 0-1,0 0 1,0 0 0,1 0-1,-1 0 1,0 0 0,0 0-1,1 0 1,-1 0 0,1 0-1,-1-1 1,1 1 0,-1-1-1,1 1 1,-1-1-1,1 0 1,0 0 0,-1 1-1,1-1 1,-1 0 0,1 0-1,3-1 1,-2 0 15,1 1 1,0-1-1,-1-1 1,1 1-1,0 0 0,-1-1 1,1 0-1,-1 0 0,0 0 1,0 0-1,0 0 1,5-6-1,3-4 24,-1-1 1,0-1-1,-1 0 1,-1 0-1,0 0 1,-1-1-1,-1 0 1,0-1-1,5-21 1,-6 14-21,-1 0-1,0 0 1,-2-1 0,-1 1 0,-3-46-1,-1 63-88,-2 13-7,-2 14-23,-1 30 277,3 0 0,1 83 1,4-129-93,1-1 1,-1 1-1,1 0 1,0 0-1,0 0 1,0-1-1,1 1 1,0 0-1,4 7 1,-5-10-75,-1-1-1,1 0 1,0 0-1,0 1 1,1-1-1,-1 0 1,0 0-1,0 0 1,1 0-1,-1 0 1,0-1 0,1 1-1,-1 0 1,1 0-1,-1-1 1,1 1-1,-1-1 1,1 0-1,-1 1 1,1-1 0,0 0-1,-1 0 1,1 0-1,-1 0 1,1 0-1,0 0 1,-1 0-1,1-1 1,-1 1 0,1-1-1,-1 1 1,1-1-1,-1 1 1,3-2-1,3-3-11,0 1-1,-1-1 1,1-1-1,-1 1 1,0-1-1,0 0 0,-1 0 1,0-1-1,0 1 1,0-1-1,6-15 1,4-6-11,18-56 1,-19 35 5,-2-1 0,-2 0 0,-3-1 0,-1 0 0,-3 0 0,-2 0 0,-8-66 0,3 92 0,4 25 0,0 0 0,0 0 0,0 0 0,0 1 0,0-1 0,0 0 0,0 0 0,0 0 0,0 0 0,-1 0 0,1 0 0,0 0 0,0 0 0,0 1 0,0-1 0,0 0 0,0 0 0,0 0 0,0 0 0,0 0 0,0 0 0,0 0 0,0 0 0,0 0 0,-1 0 0,1 0 0,0 0 0,0 0 0,0 1 0,0-1 0,0 0 0,0 0 0,0 0 0,-1 0 0,1 0 0,0 0 0,0 0 0,0 0 0,0 0 0,0 0 0,0 0 0,0 0 0,-1 0 0,1 0 0,0 0 0,0-1 0,0 1 0,0 0 0,0 0 0,0 0 0,0 0 0,0 0 0,0 0 0,-1 0 0,1 0 0,0 0 0,0 0 0,0 0 0,0 0 0,0-1 0,0 1 0,0 0 0,0 0 0,0 0 0,0 0 0,0 0 0,0 0 0,-8 41 0,4 6 0,-8 83 0,8 228 0,6-338 0,0-1 0,2 1 0,1-1 0,8 25 0,-10-37 0,-1 0 0,1-1 0,0 1 0,1-1 0,-1 1 0,1-1 0,1 0 0,-1-1 0,1 1 0,0-1 0,0 0 0,1 0 0,-1 0 0,12 6 0,-16-10 0,1 0 0,-1-1 0,0 1 0,1-1 0,-1 0 0,0 1 0,1-1 0,-1 0 0,1 0 0,-1 0 0,0 0 0,1 0 0,-1 0 0,1 0 0,-1 0 0,0-1 0,1 1 0,-1-1 0,0 1 0,1-1 0,-1 1 0,0-1 0,0 0 0,1 0 0,-1 1 0,0-1 0,0 0 0,0 0 0,0 0 0,0 0 0,0 0 0,0 0 0,-1-1 0,1 1 0,0 0 0,-1 0 0,1-1 0,0 1 0,-1 0 0,0-1 0,1 1 0,-1 0 0,1-3 0,2-10 0,0 0 0,0-1 0,0-20 0,-2 18 0,28-429 0,-17 202 0,-1 519 0,-5-201 0,-5-51 0,0 10 0,2 0 0,1 0 0,1 0 0,2-1 0,13 37 0,-18-72 0,-1-16 0,-4-28 0,-24-52 0,18 74 0,1-1 0,1 0 0,2-1 0,-4-49 0,9 75 0,1 0 0,-1 0 0,0 1 0,1-1 0,0 0 0,-1 1 0,1-1 0,-1 0 0,1 1 0,0-1 0,-1 1 0,1-1 0,0 1 0,0-1 0,-1 1 0,1 0 0,0-1 0,0 1 0,0 0 0,-1 0 0,1-1 0,0 1 0,0 0 0,0 0 0,0 0 0,0 0 0,-1 0 0,2 1 0,40-2 0,-17 0 0,-17 0 0,-1-2 0,1 1 0,0-1 0,-1 0 0,0-1 0,0 0 0,0 0 0,0 0 0,-1-1 0,1 0 0,-1 0 0,-1-1 0,1 0 0,-1 0 0,0 0 0,9-13 0,-6 6 0,-1 1 0,0-1 0,-1-1 0,0 1 0,-1-1 0,-1 0 0,0 0 0,3-21 0,-6 31 0,3-57 0,-4 59 0,0 0 0,0 0 0,1 0 0,-2 0 0,1 0 0,0 0 0,0 0 0,0 0 0,-1 0 0,1 0 0,-1 0 0,0 0 0,1 1 0,-1-1 0,0 0 0,0 0 0,0 1 0,0-1 0,-1 0 0,1 1 0,0-1 0,-1 1 0,-2-2 0,3 2 0,0 1 0,-1 0 0,1 0 0,0 0 0,0 1 0,-1-1 0,1 0 0,0 0 0,0 1 0,-1-1 0,1 1 0,0-1 0,0 1 0,0-1 0,0 1 0,0 0 0,0-1 0,0 1 0,0 0 0,0 0 0,0 0 0,0 0 0,0 0 0,1 0 0,-1 0 0,0 0 0,1 0 0,-1 0 0,0 2 0,-16 39 0,15-36 0,-13 39 0,3 0 0,2 1 0,2 1 0,2 0 0,2-1 0,3 78 0,1-119 0,1-1 0,-1 0 0,1 0 0,0 1 0,0-1 0,0 0 0,1 0 0,-1 0 0,1 0 0,0 0 0,0-1 0,1 1 0,-1-1 0,1 1 0,0-1 0,4 5 0,-5-7 0,0 0 0,-1 0 0,1 0 0,0 0 0,0 0 0,0 0 0,0-1 0,0 1 0,0-1 0,0 0 0,0 1 0,0-1 0,1 0 0,-1 0 0,0 0 0,0 0 0,0-1 0,0 1 0,0-1 0,0 1 0,0-1 0,0 0 0,0 1 0,0-1 0,0 0 0,-1 0 0,1 0 0,0-1 0,-1 1 0,1 0 0,0-1 0,-1 1 0,0-1 0,1 1 0,1-4 0,7-8 0,0 0 0,-1 0 0,-1-1 0,0 0 0,0 0 0,-2-1 0,0 0 0,6-22 0,23-131 0,-30 136 0,-2 201 0,-4-115 0,1 59 0,1-103 0,0-1 0,0 0 0,1 1 0,0-1 0,1 0 0,0 0 0,0 0 0,1 0 0,6 9 0,-9-16 5,0-1 0,0 1-1,1 0 1,-1 0 0,0-1 0,1 1 0,-1-1-1,1 0 1,-1 1 0,1-1 0,0 0 0,0 0-1,-1 0 1,4 1 0,-4-2-2,0 1 1,0-1-1,0 0 0,0 0 0,0 0 1,0 0-1,0 0 0,0-1 1,0 1-1,0 0 0,0 0 0,0-1 1,0 1-1,0 0 0,0-1 0,0 1 1,0-1-1,0 1 0,-1-1 1,1 1-1,1-2 0,1-1-58,-1-1-1,1 1 1,-1-1-1,1 0 1,-1 0 0,0 1-1,-1-1 1,1-1-1,-1 1 1,1 0-1,-1 0 1,0-5-1,4-42-3787,-2-12-4421</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4.438"/>
    </inkml:context>
    <inkml:brush xml:id="br0">
      <inkml:brushProperty name="width" value="0.025" units="cm"/>
      <inkml:brushProperty name="height" value="0.025" units="cm"/>
    </inkml:brush>
  </inkml:definitions>
  <inkml:trace contextRef="#ctx0" brushRef="#br0">0 90 17681,'0'0'9256,"83"-40"-7878,-32 27-962,11 3-736,-2-4-2979,1 1-4869</inkml:trace>
</inkml:ink>
</file>

<file path=ppt/ink/ink2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9.501"/>
    </inkml:context>
    <inkml:brush xml:id="br0">
      <inkml:brushProperty name="width" value="0.025" units="cm"/>
      <inkml:brushProperty name="height" value="0.025" units="cm"/>
    </inkml:brush>
  </inkml:definitions>
  <inkml:trace contextRef="#ctx0" brushRef="#br0">18 0 21941,'-10'16'4132,"3"-2"96,7 2-2178,0-4-1634,0-2-416,12-7 0,5-3-96,2 0-3652,-1-1-5444</inkml:trace>
</inkml:ink>
</file>

<file path=ppt/ink/ink2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9.843"/>
    </inkml:context>
    <inkml:brush xml:id="br0">
      <inkml:brushProperty name="width" value="0.025" units="cm"/>
      <inkml:brushProperty name="height" value="0.025" units="cm"/>
    </inkml:brush>
  </inkml:definitions>
  <inkml:trace contextRef="#ctx0" brushRef="#br0">58 456 22485,'-7'10'3177,"2"-1"-2122,-26 42 2877,29-46-3739,0 0-1,0 0 1,0-1-1,0 1 1,1 0-1,0 0 1,0 0-1,0 1 1,1-1-1,0 9 1,0-13-195,1 0 0,-1 0-1,1 0 1,-1 0 0,1 0 0,-1 0 0,1-1-1,0 1 1,-1 0 0,1 0 0,0-1 0,0 1-1,0 0 1,-1-1 0,1 1 0,0-1 0,0 1-1,0-1 1,0 1 0,0-1 0,0 0 0,0 1 0,0-1-1,0 0 1,0 0 0,0 0 0,2 0 0,35 1-222,-28-2 93,-4 1 34,0 0 1,0-1 0,0 0 0,0 0-1,0 0 1,0-1 0,0 0 0,-1 0 0,1 0-1,0-1 1,-1 0 0,0 0 0,0-1-1,7-4 1,-5 1 32,1-1 1,-1 0-1,0 0 0,0-1 0,-1 1 0,0-2 1,7-14-1,-2-2 81,-2 0 0,0-1-1,-2 0 1,0 0 0,3-41 0,-6 36 387,-2 0-1,-3-47 1,1 71-334,-1-1 1,0 1-1,-1 0 1,1 0-1,-1 0 1,-1 0 0,0 0-1,0 1 1,0-1-1,-1 1 1,0 0-1,-1 0 1,1 0-1,-12-12 1,14 17-71,0 1 0,0-1 0,0 0 0,0 0 0,-1 1 0,1 0 0,-1-1 0,1 1 0,-1 0 0,1 0 0,-1 0 0,0 0 0,0 1 0,1-1 0,-1 1 0,0 0 0,0 0 0,1 0 0,-1 0 0,0 0 0,0 0 0,1 1 0,-1-1 0,0 1 0,0 0 0,1 0 0,-1 0 0,1 0 0,-1 0 0,1 1 0,-1-1 0,1 1 0,0 0 0,0-1 0,0 1 0,0 0 0,0 0 0,0 0 0,-2 5 0,-7 7 0,1 0 0,1 0 0,0 1 0,-13 32 0,-10 42 0,30-81 0,0 0 0,1 0 0,0 0 0,0 1 0,1-1 0,0 0 0,0 1 0,1-1 0,2 11 0,-2-17 0,0 0 1,0-1-1,0 1 1,0 0-1,0 0 1,0-1-1,1 1 1,-1-1-1,0 1 1,1-1-1,0 1 0,-1-1 1,1 0-1,0 0 1,0 0-1,-1 0 1,1 0-1,0 0 1,0 0-1,0-1 1,0 1-1,0-1 0,0 1 1,4-1-1,57 2-26,-46-2-7,22-1-458,-19-1 246,-1 2 1,0 0-1,0 1 1,31 6-1,-46-6 233,0 0 0,0 0 0,0 1-1,0-1 1,0 1 0,0 0 0,-1 0 0,1 0-1,-1 0 1,0 1 0,0-1 0,1 1 0,-1 0-1,-1 0 1,1 0 0,0 0 0,-1 0 0,0 1-1,0-1 1,0 1 0,0 0 0,0-1 0,-1 1-1,1 0 1,-1 0 0,0 0 0,0 5 0,1 7 26,-1 1 1,0-1-1,-1 1 1,-1 0-1,-1-1 1,0 0-1,-1 1 1,-6 17-1,6-24-1281,-1 1 1,-1-1-1,0 0 0,-7 11 0,-6-1-10989</inkml:trace>
</inkml:ink>
</file>

<file path=ppt/ink/ink2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1.843"/>
    </inkml:context>
    <inkml:brush xml:id="br0">
      <inkml:brushProperty name="width" value="0.025" units="cm"/>
      <inkml:brushProperty name="height" value="0.025" units="cm"/>
    </inkml:brush>
  </inkml:definitions>
  <inkml:trace contextRef="#ctx0" brushRef="#br0">1 1 17360,'3'9'3905,"1"18"-2989,-3-21-307,17 116 2857,-12-70-2819,2 1 0,2-1-1,31 92 1,-41-142-632,1-1 0,-1 0 1,0 1-1,1-1 0,-1 0 0,1 1 0,0-1 0,-1 0 0,1 0 0,0 1 0,0-1 0,0 0 0,0 0 0,0 0 1,0 0-1,0 0 0,0 0 0,0-1 0,0 1 0,0 0 0,1 0 0,-1-1 0,0 1 0,2 0 0,-1-2 1,-1 1 0,0-1-1,1 1 1,-1-1-1,0 0 1,0 0-1,0 1 1,0-1-1,0 0 1,0 0-1,0 0 1,0 0-1,0 0 1,0 0 0,-1-1-1,1 1 1,0 0-1,-1 0 1,1-3-1,6-12 90,-1 0-1,6-29 1,-11 40-103,4-20 36,-4 17 11,1 0 0,-1 0 0,1-1 0,1 1 1,0 0-1,0 1 0,0-1 0,9-13 0,-12 21-42,0 0-1,1-1 0,-1 1 0,0 0 1,1-1-1,-1 1 0,0 0 0,1 0 1,-1-1-1,1 1 0,-1 0 0,1 0 1,-1 0-1,0-1 0,1 1 0,-1 0 0,1 0 1,-1 0-1,1 0 0,-1 0 0,1 0 1,-1 0-1,1 0 0,-1 0 0,1 0 1,-1 0-1,1 0 0,-1 1 0,1-1 1,-1 0-1,0 0 0,1 0 0,-1 1 1,1-1-1,-1 0 0,0 0 0,1 1 1,-1-1-1,0 0 0,1 1 0,-1-1 1,0 1-1,1-1 0,-1 0 0,0 1 0,0-1 1,1 1-1,-1-1 0,0 1 0,0-1 1,0 0-1,0 1 0,0-1 0,0 1 1,0-1-1,0 1 0,10 35 164,-9-31-92,8 67 178,-9-57-246,1 0 1,1-1 0,1 1-1,0 0 1,1 0 0,6 14 0,-10-29-38,0 1 1,0-1 0,0 0 0,0 1 0,0-1 0,0 1 0,1-1-1,-1 0 1,0 1 0,0-1 0,0 0 0,1 0 0,-1 1 0,0-1 0,1 0-1,-1 1 1,0-1 0,1 0 0,-1 0 0,0 0 0,1 1 0,-1-1-1,0 0 1,1 0 0,-1 0 0,0 0 0,1 0 0,-1 0 0,1 0 0,-1 0-1,0 0 1,1 0 0,-1 0 0,1 0 0,-1 0 0,0 0 0,1 0-1,-1 0 1,0 0 0,1 0 0,-1 0 0,1-1 0,-1 1 0,0 0-1,1 0 1,-1 0 0,0-1 0,1 1 0,11-17-2729,11-58-9732,-10 26-1451</inkml:trace>
</inkml:ink>
</file>

<file path=ppt/ink/ink2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2.189"/>
    </inkml:context>
    <inkml:brush xml:id="br0">
      <inkml:brushProperty name="width" value="0.025" units="cm"/>
      <inkml:brushProperty name="height" value="0.025" units="cm"/>
    </inkml:brush>
  </inkml:definitions>
  <inkml:trace contextRef="#ctx0" brushRef="#br0">75 2 18610,'-6'14'3165,"-43"116"2692,45-115-5298,-1 0 1,2 0 0,0 1 0,1 0 0,0 0 0,1-1 0,3 30-1,-2-44-557,0-1 1,0 0-1,0 1 0,0-1 0,0 0 0,0 1 0,0-1 0,0 0 0,0 1 0,0-1 0,0 0 0,0 0 0,1 1 0,-1-1 0,0 0 0,0 1 0,0-1 0,1 0 1,-1 0-1,0 1 0,0-1 0,1 0 0,-1 0 0,0 0 0,0 1 0,1-1 0,-1 0 0,0 0 0,1 0 0,-1 0 0,0 0 0,0 0 0,1 0 0,-1 0 0,0 1 1,1-1-1,0 0 0,12-8 46,7-15 66,-7-3-98,-1-1 0,-2 0 0,0-1 0,-2 1 0,-1-2 0,-2 1 0,5-56 0,13 241-785,-22-148 632,1 8 218,1-1-1,1 0 0,6 20 0,-10-34-167,1 0-1,-1 1 1,1-1 0,0 0 0,0 0-1,0 0 1,0 0 0,0 0 0,0 0-1,1 0 1,-1-1 0,1 1-1,-1 0 1,1-1 0,-1 1 0,1-1-1,0 1 1,0-1 0,0 0 0,0 0-1,0 0 1,0 0 0,0 0 0,0 0-1,0 0 1,1-1 0,-1 1-1,0-1 1,0 0 0,1 0 0,-1 0-1,3 0 1,-1-1-260,-1 0 0,0-1 0,1 0 0,-1 0 0,0 0 0,0 0 0,0 0 0,0 0 0,0-1 0,-1 0 0,1 1 0,-1-1 0,0 0 0,0 0 0,0 0 0,0-1-1,0 1 1,0 0 0,1-6 0,4-8-2240,-1-2 0,6-24 0,-2-16-5159</inkml:trace>
</inkml:ink>
</file>

<file path=ppt/ink/ink2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2.544"/>
    </inkml:context>
    <inkml:brush xml:id="br0">
      <inkml:brushProperty name="width" value="0.025" units="cm"/>
      <inkml:brushProperty name="height" value="0.025" units="cm"/>
    </inkml:brush>
  </inkml:definitions>
  <inkml:trace contextRef="#ctx0" brushRef="#br0">10 0 9801,'0'0'4607,"-1"14"-2188,0 5-1755,-5 47 3944,5 114 1,1-179-4585,0 0 0,0 0 0,0 0 0,0 0 0,1 0 0,-1 0 0,0 0 0,1 0 0,-1 0-1,1-1 1,-1 1 0,1 0 0,-1 0 0,1 0 0,0 0 0,-1-1 0,1 1 0,0 0 0,0 0 0,0-1 0,-1 1 0,1-1 0,0 1 0,0-1 0,0 1 0,0-1 0,0 0 0,0 1 0,0-1 0,0 0-1,0 0 1,0 1 0,0-1 0,0 0 0,0 0 0,0 0 0,0 0 0,0-1 0,0 1 0,0 0 0,0 0 0,0-1 0,0 1 0,0 0 0,0-1 0,0 1 0,0-1 0,0 1 0,1-2 0,54-31 128,-47 26-125,-4 4-124,0 0-1,0 0 1,0 0-1,0 0 0,1 1 1,-1 0-1,1 0 1,0 1-1,0-1 1,-1 1-1,1 1 0,0-1 1,11 1-1,-14 0 123,0 1 1,-1 0-1,1 0 0,0 0 0,0 0 1,-1 1-1,1-1 0,-1 1 0,1-1 1,-1 1-1,0 0 0,0 0 0,1 0 1,-1 0-1,-1 0 0,1 1 0,0-1 1,0 0-1,-1 1 0,0-1 0,1 1 1,-1 0-1,0 0 0,0-1 0,0 1 1,-1 0-1,1 0 0,-1 0 0,1 3 1,1 8 300,-1 1 0,0 0 1,0 0-1,-2 0 1,0-1-1,-1 1 0,0 0 1,-8 24-1,8-31-187,-1 0-1,0 0 0,0 0 1,-1 0-1,0-1 1,-1 1-1,0-1 0,0 0 1,0 0-1,-1-1 1,0 0-1,0 0 0,-1 0 1,1 0-1,-1-1 1,-9 5-1,13-9-254,1 1-1,-1-1 1,1 0 0,-1 1 0,0-1-1,1 0 1,-1-1 0,0 1-1,0 0 1,0-1 0,1 0 0,-1 1-1,0-1 1,0 0 0,0-1-1,0 1 1,0 0 0,0-1 0,1 0-1,-1 1 1,0-1 0,0 0-1,1 0 1,-1-1 0,1 1 0,-1-1-1,1 1 1,-1-1 0,1 0-1,0 0 1,0 0 0,0 0 0,0 0-1,0 0 1,0 0 0,1-1-1,-1 1 1,1-1 0,0 1-1,0-1 1,-1 0 0,2 0 0,-1 1-1,-1-5 1,0-2-584,-1 0 0,1-1 0,1 1 0,0 0 0,0-1 0,1 1 0,0-1 0,1 1 0,0-1 0,0 1 0,1 0 0,6-17-1,12-9-7771</inkml:trace>
</inkml:ink>
</file>

<file path=ppt/ink/ink2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2.962"/>
    </inkml:context>
    <inkml:brush xml:id="br0">
      <inkml:brushProperty name="width" value="0.025" units="cm"/>
      <inkml:brushProperty name="height" value="0.025" units="cm"/>
    </inkml:brush>
  </inkml:definitions>
  <inkml:trace contextRef="#ctx0" brushRef="#br0">59 65 16432,'0'0'11568,"9"-1"-9919,28-5-661,-35 6-972,-1 0 1,0 0-1,0-1 0,0 1 1,1 0-1,-1-1 0,0 1 1,0-1-1,0 0 0,0 1 1,0-1-1,0 0 0,0 0 1,0 0-1,0 1 0,0-1 1,0 0-1,-1 0 0,1 0 1,0 0-1,-1-1 0,1 1 1,-1 0-1,1 0 0,-1 0 1,1 0-1,-1-1 0,0 1 1,1 0-1,-1 0 0,0-1 1,0 1-1,0 0 0,0 0 1,0-1-1,-1 1 0,1 0 1,0 0-1,0-1 0,-1 1 1,1 0-1,-1 0 0,1 0 1,-1 0-1,1 0 0,-1 0 1,0 0-1,0 0 0,1 0 1,-1 0-1,0 0 0,0 0 1,0 0-1,0 0 0,0 1 1,0-1-1,0 0 0,0 1 1,-1-1-1,1 1 0,0-1 1,0 1-1,0 0 0,-1-1 1,1 1-1,-2 0 0,0 0-21,0 0-1,0 0 1,0 0-1,0 0 1,1 1-1,-1-1 0,0 1 1,0 0-1,0 0 1,1 0-1,-1 0 1,1 0-1,-1 0 1,1 1-1,-1 0 0,1-1 1,-5 5-1,3-2 1,0 1 0,0 0-1,1 0 1,-1 0-1,1 0 1,0 1-1,1-1 1,-3 8 0,1-1 50,0-1 1,2 1-1,-1 0 1,1 0 0,1 0-1,0 0 1,1 0-1,2 18 1,-2-29-40,0 1 1,0-1 0,1 0-1,-1 0 1,0 0-1,1 0 1,-1 0-1,1 1 1,0-1-1,-1 0 1,1 0 0,0 0-1,0-1 1,0 1-1,-1 0 1,1 0-1,0 0 1,0 0-1,0-1 1,0 1 0,0-1-1,1 1 1,-1 0-1,0-1 1,0 0-1,0 1 1,0-1-1,1 0 1,-1 0-1,0 1 1,0-1 0,1 0-1,-1 0 1,0 0-1,0-1 1,0 1-1,1 0 1,-1 0-1,0-1 1,0 1 0,0 0-1,0-1 1,2-1-1,5 0 26,-1-1 0,0-1 0,0 1 0,0-1 0,10-8 0,45-48 38,-51 47-330,0 1 1,1 1-1,0 0 0,0 1 0,25-16 0,-36 26 252,-1 0 0,1-1 1,-1 1-1,1 0 0,-1 0 0,1 0 1,-1-1-1,1 1 0,-1 0 0,1 0 1,-1 0-1,1 0 0,-1 0 0,1 0 1,-1 0-1,1 0 0,-1 0 0,1 1 1,-1-1-1,1 0 0,-1 0 0,1 0 1,-1 0-1,1 1 0,-1-1 0,1 0 1,-1 1-1,0-1 0,1 0 0,-1 1 1,1-1-1,-1 0 0,1 1 0,8 22 86,-4 38 640,-4-51-476,-1-7-195,7 37 551,-7-39-591,0-1 0,0 1-1,0 0 1,1-1-1,-1 1 1,0-1 0,1 1-1,-1 0 1,0-1 0,1 1-1,-1-1 1,1 1-1,-1-1 1,1 1 0,-1-1-1,1 1 1,-1-1-1,1 0 1,-1 1 0,1-1-1,0 0 1,-1 1-1,1-1 1,-1 0 0,1 0-1,0 0 1,-1 1 0,1-1-1,0 0 1,0 0-1,-1 0 1,1 0 0,0 0-1,-1 0 1,1 0-1,0-1 1,-1 1 0,1 0-1,0 0 1,-1 0-1,1-1 1,-1 1 0,1 0-1,0-1 1,-1 1 0,1 0-1,-1-1 1,1 1-1,-1-1 1,1 1 0,-1-1-1,1 1 1,-1-1-1,1 0 1,7-8-7,0 0 0,0-1 0,-1 0 0,6-11 0,-9 15 0,-1-1 0,1 1 0,0-1 0,1 1 0,0 0 0,0 1 0,0-1 0,0 1 0,1 0 0,0 0 0,0 1 0,0 0 0,1 0 0,10-5 0,-17 9 0,1 0 0,0 0 0,-1 0 0,1 0 0,0 0 0,-1 1 0,1-1 0,0 0 0,-1 0 0,1 0 0,-1 1 0,1-1 0,0 0 0,-1 0 0,1 1 0,-1-1 0,1 1 0,-1-1 0,1 0 0,-1 1 0,1-1 0,-1 1 0,1-1 0,-1 1 0,0 0 0,1-1 0,-1 1 0,0-1 0,0 1 0,1 0 0,-1-1 0,0 1 0,0-1 0,0 1 0,0 0 0,0-1 0,0 1 0,0 0 0,0-1 0,0 1 0,0 0 0,1 39 0,-2-27 0,1-13-5,2 19-1666,-2-18 1443,0-1 1,0 1 0,0 0-1,0-1 1,0 1 0,0-1-1,1 1 1,-1-1-1,0 1 1,0-1 0,0 1-1,0-1 1,1 1-1,-1-1 1,0 1 0,1-1-1,-1 1 1,0-1 0,1 1-1,-1-1 1,0 1-1,1-1 1,-1 0 0,1 1-1,-1-1 1,1 1 0,7-4-11913</inkml:trace>
</inkml:ink>
</file>

<file path=ppt/ink/ink2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4.159"/>
    </inkml:context>
    <inkml:brush xml:id="br0">
      <inkml:brushProperty name="width" value="0.025" units="cm"/>
      <inkml:brushProperty name="height" value="0.025" units="cm"/>
    </inkml:brush>
  </inkml:definitions>
  <inkml:trace contextRef="#ctx0" brushRef="#br0">62 177 6887,'0'0'18630,"-9"5"-16809,5-3-1757,1 0 0,0 0-1,-1 0 1,1 0 0,0 1 0,1-1 0,-1 1-1,0 0 1,1 0 0,-1 0 0,1 0 0,0 0 0,0 1-1,0-1 1,1 0 0,-1 1 0,1 0 0,0-1 0,0 1-1,0 0 1,0-1 0,0 6 0,1-8-54,-2 19 60,2 0-1,0 0 1,1 1-1,5 27 0,-5-44-59,0 1 0,0-1 0,1 0 0,0 0 0,-1 1 0,1-1-1,1-1 1,-1 1 0,1 0 0,-1 0 0,6 4 0,-6-6 16,1 0 1,-1 0 0,1-1-1,-1 1 1,1-1 0,-1 0-1,1 0 1,0 0 0,0 0-1,0 0 1,0 0 0,0-1-1,0 0 1,0 1 0,0-1-1,-1 0 1,1 0 0,0-1-1,5 0 1,-2-1 38,1 0 0,-1-1 0,0 0 0,0 0 0,0 0 0,0-1 0,0 1 0,-1-1 0,0-1 0,1 1 0,-2-1 0,1 0 0,0 0 0,-1-1 0,0 1 1,5-11-1,7-11 2,-1 0 0,12-35 1,-15 28-62,-2 1-1,-1-1 1,6-50 0,-11 63-77,-16 83 230,4 0-1,2 0 1,3 112 0,4-167-70,0 0 0,1 0 0,0 0 0,0 0 0,0 0 1,1 0-1,5 9 0,-8-15-81,1 0-1,0 1 1,-1-1 0,1 0 0,0 0 0,0 1-1,0-1 1,0 0 0,0 0 0,0 0 0,1 0 0,-1 0-1,0-1 1,0 1 0,1 0 0,-1 0 0,0-1 0,1 1-1,-1-1 1,1 1 0,-1-1 0,0 0 0,1 1-1,-1-1 1,1 0 0,-1 0 0,1 0 0,-1 0 0,1 0-1,-1-1 1,1 1 0,-1 0 0,1-1 0,-1 1 0,1-1-1,-1 1 1,0-1 0,1 0 0,-1 1 0,0-1 0,0 0-1,1 0 1,0-1 0,4-4-8,-1 1 0,0-1 0,0 0 0,-1 0 0,0-1 0,0 1 0,0-1 0,-1 0 0,0 0 0,3-11 0,19-78 0,-19 62 0,-2 0 0,-1 0 0,-3-67 0,0 100 0,1 0 0,-1 0 0,0 0 0,0 0 0,0 1 0,0-1 0,0 0 0,0 0 0,0 0 0,0 0 0,-1 0 0,1 1 0,0-1 0,0 0 0,-1 0 0,1 0 0,0 1 0,-1-1 0,1 0 0,-1 0 0,1 1 0,-1-1 0,0 0 0,1 1 0,-1-1 0,1 1 0,-1-1 0,0 0 0,0 1 0,1 0 0,-1-1 0,0 1 0,0-1 0,-1 1 0,1 0 0,0 1 0,0 0 0,0 0 0,0-1 0,0 1 0,0 0 0,0 0 0,0 0 0,0 0 0,1 0 0,-1 0 0,0 0 0,0 0 0,1 1 0,-1-1 0,1 0 0,-1 0 0,1 1 0,0-1 0,-1 0 0,1 2 0,-6 22 0,1-1 0,2 1 0,0 0 0,2 0 0,0 0 0,5 32 0,-4-57 0,0 1 0,0 0 0,0 0 0,0 0 0,0 0 0,0 0 0,1-1 0,-1 1 0,0 0 0,1 0 0,-1 0 0,0-1 0,1 1 0,-1 0 0,1 0 0,-1-1 0,1 1 0,0 0 0,-1-1 0,1 1 0,-1-1 0,1 1 0,0-1 0,0 1 0,-1-1 0,1 1 0,0-1 0,0 0 0,0 0 0,-1 1 0,1-1 0,0 0 0,0 0 0,0 0 0,0 0 0,0 0 0,-1 0 0,1 0 0,1 0 0,0-1 0,0 1 0,0-1 0,0 1 0,0-1 0,0 0 0,-1 0 0,1 0 0,0 0 0,-1-1 0,1 1 0,0 0 0,-1 0 0,0-1 0,1 1 0,-1-1 0,1-2 0,7-12 0,-2 0 0,0-1 0,-1 0 0,-1 0 0,0-1 0,-2 0 0,0 1 0,0-1 0,-2-36 0,-3 51 0,-4 15 0,-3 18 0,4-8 0,2 0 0,0 0 0,1 0 0,1 0 0,2 0 0,0 0 0,5 26 0,-6-46 0,0 0 0,1-1 0,-1 1 0,1 0 0,-1 0 0,1 0 0,0-1 0,0 1 0,0 0 0,0-1 0,0 1 0,0-1 0,1 1 0,-1-1 0,0 0 0,1 1 0,-1-1 0,1 0 0,-1 0 0,1 0 0,0 0 0,-1 0 0,1 0 0,0-1 0,0 1 0,-1 0 0,1-1 0,0 0 0,0 1 0,0-1 0,0 0 0,0 0 0,0 0 0,-1 0 0,1 0 0,0 0 0,0-1 0,0 1 0,0-1 0,0 1 0,1-2 0,6-1 0,-1-1 0,0 0 0,0 0 0,-1-1 0,1 1 0,-1-2 0,10-8 0,9-13 0,-19 19 0,0 0 0,0 1 0,0 0 0,1 0 0,0 1 0,0 0 0,0 1 0,1-1 0,0 1 0,12-4 0,-20 9 0,0 0 0,0 0 0,0 0 0,0 0 0,0 0 0,0 0 0,0 0 0,0 1 0,0-1 0,0 0 0,0 1 0,0-1 0,0 0 0,0 1 0,0-1 0,-1 1 0,1 0 0,0-1 0,0 1 0,-1 0 0,1-1 0,0 1 0,-1 0 0,1 0 0,-1 0 0,1-1 0,-1 1 0,1 0 0,-1 0 0,0 0 0,1 0 0,-1 0 0,0 0 0,0 0 0,0 1 0,7 43 0,-6-31 0,1-4 0,-2-7 0,0 0 0,0 1 0,0-1 0,1 0 0,0 0 0,-1 1 0,1-1 0,0 0 0,1 0 0,-1 0 0,4 6 0,-4-12 0,0 0 0,0 0 0,-1 0 0,1 0 0,-1 0 0,0 0 0,0-1 0,0-3 0,-1-17 0,-2 0 0,-1 0 0,0 0 0,-2 0 0,0 1 0,-2 0 0,-1 0 0,0 1 0,-2 1 0,0-1 0,-23-30 0,33 52-32,1-1-1,0 1 1,0 0 0,0 0 0,0-1-1,-1 1 1,1 0 0,0 0 0,0-1-1,0 1 1,0 0 0,0 0-1,0-1 1,0 1 0,0 0 0,0-1-1,0 1 1,0 0 0,0-1 0,0 1-1,0 0 1,0 0 0,0-1 0,0 1-1,0 0 1,0-1 0,0 1-1,0 0 1,0 0 0,1-1 0,-1 1-1,0 0 1,0 0 0,0-1 0,0 1-1,1 0 1,-1 0 0,0 0-1,0-1 1,1 1 0,-1 0 0,0 0-1,0 0 1,1 0 0,-1-1 0,0 1-1,0 0 1,1 0 0,-1 0-1,0 0 1,1 0 0,-1 0 0,1 0-1,26-2-4500,5-3-3994,-21-7-6170</inkml:trace>
</inkml:ink>
</file>

<file path=ppt/ink/ink2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4.501"/>
    </inkml:context>
    <inkml:brush xml:id="br0">
      <inkml:brushProperty name="width" value="0.025" units="cm"/>
      <inkml:brushProperty name="height" value="0.025" units="cm"/>
    </inkml:brush>
  </inkml:definitions>
  <inkml:trace contextRef="#ctx0" brushRef="#br0">0 0 17296,'0'0'5478</inkml:trace>
</inkml:ink>
</file>

<file path=ppt/ink/ink2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5.029"/>
    </inkml:context>
    <inkml:brush xml:id="br0">
      <inkml:brushProperty name="width" value="0.025" units="cm"/>
      <inkml:brushProperty name="height" value="0.025" units="cm"/>
    </inkml:brush>
  </inkml:definitions>
  <inkml:trace contextRef="#ctx0" brushRef="#br0">7 366 320,'0'0'31967,"10"-6"-31556,5-5-401,1 0 1,-2-2 0,1 1 0,-2-2 0,0 1 0,0-2 0,16-24-1,-22 29-11,-1-1 0,1 0 0,-2-1-1,0 1 1,0-1 0,-1 0 0,0 0-1,-1 0 1,0-1 0,-1 1 0,-1-1-1,0 1 1,-1-19 0,0 29 1,0 0 0,0 0 0,0 0 0,-1 0 0,1 0 0,-1 0 0,1 0 0,-1 0 0,1 0 0,-1 1 0,0-1 0,0 0 0,0 1 0,0-1 0,0 0 0,0 1 0,-1-1 0,1 1 0,-1-1 0,1 1 0,-1 0 0,1 0 0,-1 0 0,1 0 0,-1 0 0,0 0 0,0 0 0,0 0 0,1 1 0,-1-1 0,0 1 0,0-1 0,0 1 0,0 0 0,0 0 0,0-1 0,0 1 0,0 1 0,0-1 0,0 0 0,-3 1 0,0 0 0,0 1 0,0-1 0,0 1 0,0 0 0,1 0 0,-1 1 0,1-1 0,-1 1 0,1 0 0,0 0 0,0 1 0,0-1 0,0 1 0,-5 8 0,-2 7 0,1 1 0,1 0 0,2 0 0,0 1 0,0 0 0,2 0 0,1 1 0,1 0 0,0 0 0,2-1 0,0 1 0,4 34 0,-3-53 0,1 0 0,-1-1 0,0 1 0,1 0 0,-1 0 0,1-1 0,0 1 0,0 0 0,0-1 0,0 1 0,0-1 0,1 1 0,-1-1 0,1 0 0,0 0 0,-1 1 0,1-1 0,0 0 0,0-1 0,0 1 0,1 0 0,-1 0 0,0-1 0,1 0 0,-1 1 0,1-1 0,-1 0 0,1 0 0,0 0 0,-1-1 0,1 1 0,0 0 0,0-1 0,2 0 0,1 0 0,0 0 0,-1-1 0,1 0 0,-1-1 0,1 1 0,-1-1 0,0 0 0,1 0 0,-1 0 0,0-1 0,0 0 0,-1 0 0,1 0 0,-1-1 0,1 1 0,4-6 0,8-12-8,0-2 1,-2 1-1,0-2 1,-2 0-1,-1-1 1,15-40-1,7-12-19,-28 72-38,-3 16 67,-2 23 93,-1-31-79,-2 52 16,1-32-32,0-1 0,1 1 0,2 0 0,0 0 0,7 28 0,-9-49 0,1 0 0,-1-1 0,1 1 0,0 0 0,0 0 0,-1-1 0,1 1 0,0 0 0,1-1 0,-1 1 0,0-1 0,0 1 0,1-1 0,-1 0 0,3 2 0,-3-2 0,0-1 0,0 0 0,0 1 0,0-1 0,0 0 0,0 0 0,0 1 0,0-1 0,1 0 0,-1 0 0,0 0 0,0 0 0,0-1 0,0 1 0,0 0 0,0 0 0,0-1 0,0 1 0,2-1 0,1-2 0,1 0 0,-1 0 0,0 0 0,0-1 0,0 1 0,-1-1 0,1 0 0,-1 0 0,4-6 0,33-55 0,-25 39 0,1 0 0,29-35 0,-44 60 0,1-1 0,-1 1 0,0-1 0,1 1 0,-1 0 0,0-1 0,1 1 0,0 0 0,-1 0 0,1 0 0,0 0 0,-1 0 0,1 1 0,0-1 0,0 0 0,2 0 0,-3 1 0,0 1 0,0-1 0,-1 0 0,1 0 0,0 1 0,0-1 0,-1 0 0,1 1 0,0-1 0,0 1 0,-1-1 0,1 1 0,-1-1 0,1 1 0,0 0 0,-1-1 0,1 1 0,-1 0 0,1-1 0,-1 1 0,0 0 0,1 0 0,-1-1 0,0 1 0,1 1 0,2 10 0,-1-1 0,0 1 0,0-1 0,-1 18 0,2 4 0,-3-32 0,0 0 0,0 0 0,0 1 0,1-1 0,-1 0 0,1 0 0,-1 0 0,1 0 0,-1 0 0,1 0 0,-1 1 0,1-1 0,0 0 0,0-1 0,-1 1 0,1 0 0,0 0 0,0 0 0,2 1 0,-3-2 0,1 0 0,0 0 0,0 0 0,0 0 0,0 0 0,-1 0 0,1 0 0,0 0 0,0 0 0,0 0 0,0 0 0,-1-1 0,1 1 0,0 0 0,0-1 0,0 1 0,-1-1 0,1 1 0,0 0 0,-1-1 0,2 0 0,34-42 0,-29 34 0,7-10 0,41-49 0,-51 63 0,1 0 0,1 0 0,-1 0 0,1 1 0,-1 0 0,1 0 0,0 1 0,1-1 0,10-3 0,-16 7 0,0-1 0,0 1 0,0 0 0,1-1 0,-1 1 0,0 0 0,0 0 0,1 0 0,-1 0 0,0 1 0,0-1 0,1 0 0,-1 0 0,0 1 0,0-1 0,0 0 0,1 1 0,-1 0 0,0-1 0,0 1 0,0 0 0,0-1 0,0 1 0,0 0 0,0 0 0,0 0 0,-1 0 0,1 0 0,0 0 0,0 0 0,-1 0 0,1 0 0,-1 0 0,1 0 0,-1 0 0,1 0 0,-1 1 0,0-1 0,1 0 0,-1 0 0,0 3 0,2 7 0,-1 0 0,-1 1 0,0 19 0,-1-16 0,2 21 96,-2 40-737,0-76 464,1 1 0,0-1 0,0 0 0,0 0 0,0 0-1,-1 0 1,1 0 0,0 0 0,0 0 0,0 0 0,-1 0 0,1 0-1,0 0 1,0 0 0,0 0 0,-1 0 0,1 0 0,0 0-1,0 0 1,0 0 0,0 0 0,-1 0 0,1 0 0,0 0-1,0-1 1,0 1 0,0 0 0,-1 0 0,1 0 0,0 0-1,0 0 1,0 0 0,0-1 0,0 1 0,-1 0 0,1 0-1,0 0 1,0 0 0,0-1 0,0 1 0,0 0 0,0 0-1,0 0 1,0-1 0,0 1 0,0 0 0,0 0 0,0 0 0,0 0-1,0-1 1,0 1 0,0 0 0,0 0 0,0 0 0,0-1-1,0 1 1,0 0 0,0 0 0,-5-25-11952</inkml:trace>
</inkml:ink>
</file>

<file path=ppt/ink/ink2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5.355"/>
    </inkml:context>
    <inkml:brush xml:id="br0">
      <inkml:brushProperty name="width" value="0.025" units="cm"/>
      <inkml:brushProperty name="height" value="0.025" units="cm"/>
    </inkml:brush>
  </inkml:definitions>
  <inkml:trace contextRef="#ctx0" brushRef="#br0">22 0 22485,'0'0'4549,"-21"50"-4453,21-34-1217,1-5-5638</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4.916"/>
    </inkml:context>
    <inkml:brush xml:id="br0">
      <inkml:brushProperty name="width" value="0.025" units="cm"/>
      <inkml:brushProperty name="height" value="0.025" units="cm"/>
    </inkml:brush>
  </inkml:definitions>
  <inkml:trace contextRef="#ctx0" brushRef="#br0">21 82 14670,'0'0'7468,"3"-8"-5151,-2 4-2135,1 0-1,0 0 1,0 1-1,0-1 0,0 1 1,0 0-1,1 0 1,-1 0-1,1 0 1,0 0-1,0 0 1,0 1-1,7-5 1,-3 3 118,0 1 0,1 0 1,-1 0-1,1 0 0,-1 1 1,1 0-1,13-1 0,-16 3-152,0-1-1,0 1 0,0-1 1,0 1-1,0 1 0,0-1 1,0 1-1,1 0 0,5 2 0,-10-3-131,0 1-1,0-1 0,0 1 1,0 0-1,0-1 0,0 1 0,0 0 1,0-1-1,-1 1 0,1 0 0,0 0 1,-1 0-1,1-1 0,0 1 0,-1 0 1,1 0-1,-1 0 0,0 0 0,1 2 1,0-1-1,-1 0 1,0 0 0,0 1-1,0-1 1,-1 0-1,1 0 1,0 1-1,-1-1 1,1 0 0,-1 0-1,0 0 1,0 0-1,-1 3 1,-6 9 82,-1-1 0,-1 1 0,0-1 0,-1-1 1,-1 0-1,1 0 0,-15 10 0,13-12-14,0 2 0,1-1 0,0 2-1,1 0 1,0 0 0,-16 28 0,26-39-84,0 0 0,0 0 0,1-1 0,-1 1 0,0 0 0,1 0 0,-1 0 0,1 0 0,-1 0 0,1 0 0,0 0 0,0 0 0,0 0 0,0 0 0,1 0 0,0 4 0,-1-5 0,1 0 0,0 1 0,0-1 0,-1 0 0,1 0 0,0 0 0,0 0 0,0 0 0,0 0 0,1 0 0,-1 0 0,0-1 0,0 1 0,0 0 0,1-1 0,-1 1 0,0-1 0,3 1 0,6 1 0,1 0 0,-1-1 0,1 0 0,-1-1 0,15-2 0,-2 1 0,24-2-3408,68-13 1,-25 3-4677,-109 13-2001</inkml:trace>
</inkml:ink>
</file>

<file path=ppt/ink/ink2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5.957"/>
    </inkml:context>
    <inkml:brush xml:id="br0">
      <inkml:brushProperty name="width" value="0.025" units="cm"/>
      <inkml:brushProperty name="height" value="0.025" units="cm"/>
    </inkml:brush>
  </inkml:definitions>
  <inkml:trace contextRef="#ctx0" brushRef="#br0">114 367 14414,'0'0'6678,"3"-10"-4286,12-34-251,25-82 1035,-36 111-3062,-1 0-1,-1 0 1,0-1-1,-1 1 1,-1 0-1,-2-27 1,1 40-112,1-1 1,0 1-1,-1-1 0,0 1 1,0-1-1,0 1 0,0-1 1,0 1-1,0 0 0,-1-1 1,1 1-1,-1 0 0,1 0 1,-1 0-1,0 0 0,0 1 1,0-1-1,0 0 0,0 1 1,0-1-1,0 1 0,-1 0 1,1 0-1,-1 0 0,1 0 1,-1 0-1,1 0 0,-1 1 1,1-1-1,-1 1 0,1-1 1,-1 1-1,0 0 0,1 0 1,-1 1-1,1-1 0,-1 0 1,0 1-1,1-1 0,-1 1 1,1 0-1,0 0 0,-1 0 1,1 0-1,0 1 0,-1-1 1,1 1-1,0-1 0,0 1 0,0-1 1,0 1-1,0 0 0,1 0 1,-3 3-1,-5 8-3,1 0 0,0 1 1,1 0-1,1 0 0,0 0 0,1 1 0,1 0 0,0 0 0,-3 26 1,2-1 123,2-1 1,4 64 0,-1-97-91,0 0-1,1-1 1,0 1-1,0 0 1,0-1-1,1 1 1,0-1-1,0 0 1,0 0-1,1 0 1,0 0 0,0 0-1,0 0 1,5 4-1,-6-7-21,0 0-1,0 0 1,0-1 0,1 1-1,-1-1 1,1 0-1,-1 1 1,1-1 0,0 0-1,-1-1 1,1 1-1,0 0 1,0-1 0,-1 0-1,1 1 1,0-1-1,0 0 1,0-1 0,-1 1-1,1 0 1,0-1-1,0 1 1,-1-1 0,1 0-1,0 0 1,-1 0-1,1 0 1,-1-1 0,1 1-1,3-4 1,5-2 17,-1-1 0,0 0 0,0-1 0,-1 0 0,0-1 0,-1 0 0,13-18 0,47-88 51,-48 78-56,-4 8-4,-12 20-17,1 1 0,0 0 0,1 0 0,-1 0 0,12-12 1,-16 20-5,-1 1 1,0 0 0,1 0-1,-1-1 1,0 1 0,0 0-1,1 0 1,-1 0 0,1 0-1,-1-1 1,0 1 0,1 0-1,-1 0 1,0 0 0,1 0-1,-1 0 1,0 0 0,1 0-1,-1 0 1,1 0 0,-1 0 0,0 0-1,1 0 1,-1 0 0,0 1-1,1-1 1,-1 0 0,0 0-1,1 0 1,-1 0 0,0 1-1,1-1 1,-1 0 0,0 0-1,0 1 1,1-1 0,-1 0-1,0 0 1,0 1 0,1-1-1,-1 0 1,0 1 0,0-1-1,0 0 1,0 1 0,1-1 0,-1 0-1,0 1 1,0-1 0,0 0-1,0 1 1,0-1 0,0 1-1,0-1 1,0 0 0,0 1-1,0-1 1,0 0 0,0 1-1,-1 0 1,4 26 25,-3-26-10,-1 63 258,2 45 534,0-99-748,0 1 1,1 0 0,0-1 0,0 1 0,1-1-1,1 1 1,6 12 0,-10-22-59,1 0 0,-1 0 0,1 0 0,-1 0 0,1 0 0,0 0 0,-1 0 0,1 0 0,0 0 0,0 0 0,-1-1 0,1 1 0,0 0 0,0-1 0,0 1 0,0 0 0,0-1 0,0 1 0,0-1 0,0 0 0,0 1 0,0-1 0,0 0 0,0 0 0,1 1 0,-1-1 0,0 0 0,0 0 0,0 0 0,0 0 0,0-1 0,0 1 0,0 0 0,1 0 0,-1-1 0,0 1 0,0 0 0,0-1 0,0 1 0,0-1 0,0 0 0,0 1 0,-1-1 0,1 0 0,0 1 0,1-3 0,5-3 0,-1 0 0,-1-1 0,1 1 0,7-14 0,64-123 0,-54 95 0,32-50 0,-55 97 0,1 0 0,-1 0 0,1 0 0,-1 0 0,1 0 0,0 0 0,-1 0 0,1 0 0,0 0 0,0 1 0,0-1 0,0 0 0,0 1 0,0-1 0,0 0 0,0 1 0,0-1 0,0 1 0,2-1 0,-2 1 0,-1 0 0,1 1 0,-1-1 0,1 0 0,-1 1 0,1-1 0,-1 1 0,1-1 0,-1 1 0,1-1 0,-1 1 0,1-1 0,-1 1 0,0-1 0,1 1 0,-1 0 0,0-1 0,0 1 0,1-1 0,-1 1 0,0 0 0,0-1 0,0 1 0,0 1 0,4 54 0,-4-47 0,-1 41 0,0 34 0,1-77 0,1-1 0,0 1 0,0-1 0,1 0 0,-1 1 0,1-1 0,1 0 0,-1 0 0,6 9 0,-8-15-56,0 1 0,1 0 1,-1 0-1,1-1 0,-1 1 0,1 0 1,-1-1-1,1 1 0,-1 0 0,1-1 1,0 1-1,-1-1 0,1 1 0,0-1 0,-1 0 1,1 1-1,0-1 0,0 0 0,-1 1 1,1-1-1,0 0 0,0 0 0,0 0 0,-1 1 1,1-1-1,0 0 0,0 0 0,0 0 1,0-1-1,-1 1 0,1 0 0,0 0 1,0 0-1,0-1 0,-1 1 0,1 0 0,1-1 1,0-1-737,0 1 0,0-1 1,0 0-1,0 0 0,0 0 1,0 0-1,0 0 0,-1-1 1,3-3-1,14-34-14156</inkml:trace>
</inkml:ink>
</file>

<file path=ppt/ink/ink2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6.939"/>
    </inkml:context>
    <inkml:brush xml:id="br0">
      <inkml:brushProperty name="width" value="0.025" units="cm"/>
      <inkml:brushProperty name="height" value="0.025" units="cm"/>
    </inkml:brush>
  </inkml:definitions>
  <inkml:trace contextRef="#ctx0" brushRef="#br0">157 2 14734,'0'0'12524,"0"16"-10570,-5 34-1479,-2 0 0,-3-1 0,-26 83 0,23-90-372,-4 15 176,-31 66 1,34-104-217,14-19-65,0 0-1,0 0 1,-1 0-1,1-1 1,0 1-1,-1 0 1,1 0-1,0 0 1,-1 0-1,1 0 1,0-1-1,0 1 1,-1 0-1,1 0 1,0-1 0,0 1-1,0 0 1,-1 0-1,1-1 1,0 1-1,0 0 1,0 0-1,0-1 1,0 1-1,-1 0 1,1-1-1,0 1 1,0 0 0,0-1-1,0 1 1,0 0-1,0-1 1,0 1-1,0 0 1,0-1-1,0-45-558,10-26-22,3 0 0,4 2 0,2 0 0,33-76 0,-50 141 583,-1 0-3,1 0 0,0 1 0,0-1 0,0 0 0,1 1 0,-1-1 0,1 1 0,7-7 0,-10 10 2,0 1-1,0 0 1,1 0-1,-1 0 1,0 0-1,0 0 1,1 0-1,-1 0 1,0-1-1,0 1 1,1 0-1,-1 0 0,0 0 1,0 0-1,1 0 1,-1 0-1,0 0 1,0 0-1,1 1 1,-1-1-1,0 0 1,0 0-1,1 0 1,-1 0-1,0 0 0,0 0 1,1 0-1,-1 1 1,0-1-1,0 0 1,0 0-1,1 0 1,-1 0-1,0 1 1,0-1-1,0 0 1,0 0-1,0 0 1,1 1-1,-1-1 0,0 0 1,0 0-1,0 1 1,0-1-1,0 0 1,0 0-1,0 1 1,0-1-1,0 0 1,0 0-1,0 1 1,0-1-1,3 18-71,-1 323 2147,-4-252-1533,-4 177 1520,5-291-2061,-1 0 0,-2 0 0,0 0 0,-2 0 0,-1 0 0,-1 1 0,-1 0 0,0 1 0,-2 0 0,-1 1 0,-28-40 0,38 59 0,1 0 0,21 10 0,-11-8 0,0 0 0,-1 0 0,1-1 0,0 0 0,0-1 0,-1 0 0,0 0 0,1 0 0,-1-1 0,0-1 0,-1 1 0,11-9 0,-10 7 0,1 1 0,-1-1 0,2 1 0,-1 1 0,0 0 0,1 0 0,0 1 0,-1 0 0,19-2 0,-26 4 0,0 1 0,0 1 0,1-1 0,-1 0 0,0 0 0,0 1 0,0-1 0,0 1 0,0 0 0,0-1 0,-1 1 0,1 0 0,0 0 0,0 0 0,0 1 0,-1-1 0,1 0 0,-1 0 0,3 3 0,-1 0 0,0 0 0,0 0 0,-1 1 0,1-1 0,-1 1 0,0-1 0,0 1 0,0 5 0,3 11 0,-1 0 0,2 43 0,-5-49 0,-1-13 0,0 0 0,0-1 0,0 1 0,0 0 0,0-1 0,0 1 0,1 0 0,-1-1 0,0 1 0,1 0 0,0-1 0,-1 1 0,1-1 0,1 4 0,7-22 0,5-46 0,-14 62 0,6-33 0,1 1 0,17-46 0,-23 78 0,-1 0 0,0 0 0,0 0 0,1 0 0,-1 0 0,1 0 0,-1 0 0,1 0 0,-1 0 0,1 0 0,0 0 0,-1 0 0,1 0 0,0 0 0,0 0 0,-1 1 0,1-1 0,0 0 0,0 1 0,0-1 0,0 1 0,1-1 0,-1 1 0,0 0 0,0 1 0,0-1 0,-1 1 0,1-1 0,0 1 0,-1-1 0,1 1 0,0-1 0,-1 1 0,1 0 0,-1-1 0,1 1 0,-1 0 0,1 0 0,-1-1 0,0 1 0,1 0 0,-1 0 0,0 0 0,1 1 0,12 57 0,-12-55 0,4 33 32,-3-18-114,1 0 0,10 36 0,-3-42-1772,-10-13 1695,0 0-1,1 0 1,-1 0-1,0 0 0,1 0 1,-1 0-1,1 0 0,-1 0 1,0 0-1,1 0 1,-1 0-1,1 0 0,-1 0 1,0 0-1,1-1 1,-1 1-1,0 0 0,1 0 1,-1 0-1,0-1 0,1 1 1,-1 0-1,0 0 1,0 0-1,1-1 0,-1 1 1,0 0-1,0-1 1,1 1-1,-1 0 0,0-1 1,0 1-1,0 0 0,1-1 1,-1 1-1,0 0 1,0-1-1,0 1 0,0-1 1,0 1-1,0 0 1,0-1-1,7-25-7533</inkml:trace>
</inkml:ink>
</file>

<file path=ppt/ink/ink2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7.312"/>
    </inkml:context>
    <inkml:brush xml:id="br0">
      <inkml:brushProperty name="width" value="0.025" units="cm"/>
      <inkml:brushProperty name="height" value="0.025" units="cm"/>
    </inkml:brush>
  </inkml:definitions>
  <inkml:trace contextRef="#ctx0" brushRef="#br0">146 0 21364,'-10'11'2680,"-5"6"-1390,-57 66 2904,66-76-3988,0 1 0,0 1-1,1-1 1,0 1-1,1 0 1,0 0 0,0 0-1,-4 18 1,8-26-217,0-1 0,0 0 0,0 0 0,0 1 0,0-1 0,0 0-1,0 0 1,0 1 0,0-1 0,0 0 0,0 0 0,0 1 0,0-1 0,0 0 0,0 0 0,0 1 0,0-1 0,1 0-1,-1 0 1,0 0 0,0 1 0,0-1 0,0 0 0,0 0 0,1 0 0,-1 1 0,0-1 0,0 0 0,0 0 0,1 0 0,-1 0-1,0 0 1,0 0 0,1 0 0,-1 1 0,0-1 0,0 0 0,0 0 0,1 0 0,-1 0 0,1 0 0,14-3-177,12-11 3,-8 2-289,1 1 0,0 1-1,1 0 1,0 2 0,1 0 0,-1 2 0,1 0 0,1 2 0,-1 0-1,43-1 1,-63 5 506,0 0 0,0 0-1,1 0 1,-1 1 0,0-1-1,0 1 1,0-1 0,0 1-1,0 0 1,1 0 0,-2 0-1,1 0 1,0 0 0,0 1-1,0-1 1,0 0 0,-1 1-1,1 0 1,-1-1 0,1 1-1,-1 0 1,0-1-1,1 1 1,-1 0 0,0 0-1,0 0 1,0 0 0,-1 0-1,1 1 1,0-1 0,-1 0-1,1 0 1,-1 0 0,0 1-1,0-1 1,0 0 0,0 0-1,-1 5 1,1 4 559,-2 1 0,1 0-1,-1 0 1,-1-1 0,0 1 0,-6 13 0,1-7-303,-36 82 945,40-92-1178,-1 0 0,0 0 0,0 0 0,0-1 0,-1 0 0,0 0 0,-1 0 0,1-1 0,-10 6 0,16-11-107,-1-1 0,1 1 1,-1-1-1,0 1 0,1-1 0,-1 1 0,1-1 0,-1 0 1,0 0-1,0 1 0,1-1 0,-1 0 0,0 0 0,0 0 1,1 0-1,-1 0 0,0 1 0,0-2 0,1 1 1,-1 0-1,0 0 0,1 0 0,-1 0 0,0 0 0,0-1 1,1 1-1,-1 0 0,0 0 0,1-1 0,-1 1 1,0-1-1,1 1 0,-1-1 0,1 1 0,-1-1 0,1 1 1,-1-1-1,1 1 0,-1-1 0,0 0 0,-8-31-4763,4-18-2130,4-11-4090</inkml:trace>
</inkml:ink>
</file>

<file path=ppt/ink/ink2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7.998"/>
    </inkml:context>
    <inkml:brush xml:id="br0">
      <inkml:brushProperty name="width" value="0.025" units="cm"/>
      <inkml:brushProperty name="height" value="0.025" units="cm"/>
    </inkml:brush>
  </inkml:definitions>
  <inkml:trace contextRef="#ctx0" brushRef="#br0">17 0 19731,'0'0'1943,"1"12"619,2 87 383,-13 120 1,0 10-306,10-228-2640,0 1 0,-1-1 0,1 1 0,0-1 0,0 1 0,0-1 0,0 1 0,0-1 0,1 1 0,-1-1 0,0 1 0,1-1 0,-1 1 0,1-1 0,0 1 0,-1-1 0,1 0 0,0 1 0,0-1 0,0 0 0,0 0 0,0 0 0,0 1 0,0-1 0,0 0 0,0 0 0,0-1 0,1 1 0,-1 0 0,0 0 0,1-1 0,-1 1 0,1 0 0,1 0 0,-1-2 0,0 1 0,0-1 0,1 1 0,-1-1 0,0 0 0,0 1 0,0-1 0,0 0 0,0 0 0,0-1 0,0 1 0,-1 0 0,1-1 0,0 1 0,-1-1 0,1 1 0,-1-1 0,1 0 0,-1 0 0,0 0 0,0 0 0,1 0 0,0-2 0,8-22 0,0-1 0,-1 0 0,-2 0 0,-1-1 0,-1 0 0,-1 0 0,-2 0 0,-1-49 0,-5 49 0,4 28 0,-1 0 0,1-1 0,0 1 0,0 0 0,0 0 0,0 0 0,0-1 0,0 1 0,-1 0 0,1 0 0,0 0 0,0 0 0,0 0 0,0-1 0,-1 1 0,1 0 0,0 0 0,0 0 0,-1 0 0,1 0 0,0 0 0,0 0 0,0 0 0,-1 0 0,1 0 0,0 0 0,0 0 0,-1 0 0,1 0 0,0 0 0,0 0 0,0 0 0,-1 0 0,1 0 0,0 0 0,0 0 0,0 0 0,-1 0 0,1 0 0,0 1 0,0-1 0,0 0 0,-1 0 0,1 0 0,0 0 0,0 0 0,0 1 0,0-1 0,-1 0 0,-1 3 0,0 1 0,0-1 0,0 1 0,0 0 0,0-1 0,1 1 0,0 0 0,0 0 0,-2 7 0,-1 11 0,1 1 0,1-1 0,1 1 0,1 0 0,1-1 0,6 36 0,-7-56 0,0-1 0,0 1 0,1-1 0,-1 0 0,0 1 0,1-1 0,0 1 0,-1-1 0,1 0 0,0 0 0,-1 1 0,1-1 0,0 0 0,0 0 0,0 0 0,0 0 0,0 0 0,1 0 0,-1 0 0,0 0 0,0 0 0,0-1 0,1 1 0,-1 0 0,0-1 0,1 1 0,-1-1 0,1 0 0,-1 1 0,1-1 0,-1 0 0,1 0 0,-1 0 0,0 0 0,1 0 0,2-1 0,-1 0 0,1 0 0,-1 0 0,0 0 0,0-1 0,0 1 0,-1-1 0,1 0 0,0 0 0,0 0 0,-1-1 0,0 1 0,1 0 0,-1-1 0,0 1 0,2-5 0,6-14 0,0 0 0,-2-1 0,0-1 0,-2 1 0,0-1 0,-2 0 0,0 0 0,-2-1 0,0-31 0,-2 308 0,0-249 0,0 0 0,1 1 0,0-1 0,0 0 0,0 0 0,0-1 0,1 1 0,0 0 0,0 0 0,0-1 0,4 7 0,-5-9 0,0 0 0,0 0 0,0 0 0,0 0 0,0-1 0,0 1 0,0 0 0,0-1 0,0 1 0,0-1 0,0 1 0,0-1 0,1 0 0,-1 1 0,0-1 0,0 0 0,1 0 0,-1 0 0,0 0 0,0 0 0,0 0 0,1 0 0,-1 0 0,0-1 0,0 1 0,0 0 0,1-1 0,-1 1 0,0-1 0,0 1 0,0-1 0,0 1 0,0-1 0,0 0 0,0 0 0,0 1 0,0-1 0,0 0 0,-1 0 0,1 0 0,0 0 0,-1 0 0,1 0 0,0 0 0,0-2 0,10-12 0,0-1 0,-2-1 0,0 0 0,0 0 0,-2-1 0,9-28 0,-7 15 0,-2 0 0,-1 0 0,2-38 0,-9 53 0,-6 30 0,-5 31 0,6-5 0,2-1 0,2 1 0,5 78 0,-3-115 0,1 0 0,-1 1 0,1-1 0,0 1 0,0-1 0,0 0 0,1 0 0,-1 0 0,1 0 0,0 0 0,0 0 0,0 0 0,0 0 0,0-1 0,0 1 0,1-1 0,2 3 0,-4-5 0,0 1 0,0-1 0,-1 1 0,1-1 0,0 0 0,0 1 0,0-1 0,0 0 0,0 0 0,0 1 0,0-1 0,0 0 0,0 0 0,0 0 0,-1 0 0,1 0 0,0-1 0,0 1 0,0 0 0,0 0 0,0 0 0,0-1 0,1 0 0,0 0 0,0-1 0,0 1 0,-1-1 0,1 0 0,-1 1 0,0-1 0,1 0 0,-1 0 0,0 0 0,0 0 0,0 0 0,0 0 0,0 0 0,0-4 0,4-10-1153,-2-1 0,4-31 0,-5 13-3301,-2 0 1,-2 0-1,-10-61 1,-4 25-5600</inkml:trace>
</inkml:ink>
</file>

<file path=ppt/ink/ink2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8.341"/>
    </inkml:context>
    <inkml:brush xml:id="br0">
      <inkml:brushProperty name="width" value="0.025" units="cm"/>
      <inkml:brushProperty name="height" value="0.025" units="cm"/>
    </inkml:brush>
  </inkml:definitions>
  <inkml:trace contextRef="#ctx0" brushRef="#br0">27 0 5445,'0'0'14798,"-27"49"-13132,27-24-1186,5-4-416,7-6-704,3-9-2948,3-6-5669</inkml:trace>
</inkml:ink>
</file>

<file path=ppt/ink/ink2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8.668"/>
    </inkml:context>
    <inkml:brush xml:id="br0">
      <inkml:brushProperty name="width" value="0.025" units="cm"/>
      <inkml:brushProperty name="height" value="0.025" units="cm"/>
    </inkml:brush>
  </inkml:definitions>
  <inkml:trace contextRef="#ctx0" brushRef="#br0">67 1 8776,'0'0'10090,"-4"12"-5905,-6 23-3162,1 0 0,1 1-1,3 0 1,1 0 0,1 0-1,3 55 1,2-82-1080,-1 0 0,2 0 0,-1 0 1,1 0-1,0 0 0,1 0 0,0-1 0,0 0 0,1 0 1,8 11-1,9 8-1126,37 38 1,0-2 1017,-49-50-123,0 1 0,0 0 0,-1 0 0,-1 1 0,-1 0 0,0 0 0,-1 1 0,8 29 0,-13-38 401,0-1 1,0 1-1,-1 0 0,0 0 0,0 0 0,0 0 0,-1 0 1,0 0-1,-1-1 0,-2 10 0,2-11 222,-1 1 1,1-1-1,-1 0 0,0 0 1,0-1-1,-1 1 0,0 0 0,0-1 1,0 0-1,0 0 0,0 0 1,-1-1-1,-9 6 0,11-6-290,-1-1 0,1-1 0,-1 1-1,0 0 1,1-1 0,-1 0 0,0 0 0,0 0-1,0 0 1,0-1 0,0 1 0,0-1 0,0 0 0,0 0-1,0 0 1,0-1 0,0 0 0,-4 0 0,3-2 18,-1 1 0,1-1 0,0 1 1,0-1-1,0-1 0,0 1 1,0-1-1,1 0 0,0 0 0,0 0 1,-4-5-1,-3-5 31,1-1 0,1 0 1,1 0-1,0-1 0,1 0 0,0 0 1,-5-23-1,8 23-94,1 0 0,0-1 0,0 1 0,2-1 0,0 0 0,1 1 0,4-28 0,-2 33 0,0 1 0,1-1 0,1 1 0,-1-1 0,2 1 0,-1 0 0,2 1 0,-1-1 0,1 1 0,0 0 0,1 1 0,12-13 0,108-96-3764,-90 72-3779</inkml:trace>
</inkml:ink>
</file>

<file path=ppt/ink/ink2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9.181"/>
    </inkml:context>
    <inkml:brush xml:id="br0">
      <inkml:brushProperty name="width" value="0.025" units="cm"/>
      <inkml:brushProperty name="height" value="0.025" units="cm"/>
    </inkml:brush>
  </inkml:definitions>
  <inkml:trace contextRef="#ctx0" brushRef="#br0">73 239 17104,'-9'1'1452,"-29"4"321,37-5-1658,0 0 1,0 0-1,0 0 1,0 0-1,1 0 1,-1 0-1,0 0 1,0 0-1,0 0 1,0 0-1,0-1 1,0 1-1,0 0 1,1-1-1,-1 1 1,0 0-1,0-1 1,0 1-1,1-1 1,-1 0-1,0 1 1,1-1-1,-1 1 1,0-1-1,1 0 1,-1 0-1,1 1 1,-1-1-1,1 0 1,-1 0-1,1 0 1,0 1-1,-1-1 1,1 0-1,0 0 1,0 0-1,0 0 1,-1 0-1,1 0 1,0 0-1,0 1 1,0-1 0,1 0-1,-1 0 1,0 0-1,0 0 1,0 0-1,1 0 1,-1 0-1,0 1 1,1-1-1,-1 0 1,1-1-1,21-47 1314,-21 47-1248,8-15 337,30-50 1053,-37 64-1525,0 0 0,0 0 0,0 0 1,0 1-1,1-1 0,-1 1 0,1-1 0,0 1 0,0 0 1,0 0-1,0 0 0,0 0 0,0 1 0,0-1 1,1 1-1,-1 0 0,5-1 0,-7 2-45,0 0-1,1 1 0,-1-1 1,0 0-1,0 1 1,1-1-1,-1 1 1,0 0-1,0-1 1,0 1-1,0 0 1,0 0-1,0-1 1,0 1-1,0 0 0,0 0 1,0 0-1,0 0 1,-1 0-1,1 0 1,0 1-1,-1-1 1,1 0-1,-1 0 1,1 2-1,12 39 39,-11-33-21,8 33 8,-3-11-76,2 0-1,0 0 1,2-1 0,15 30 0,-23-54 44,0 0 1,0 0-1,1-1 0,0 1 1,0-1-1,0 0 0,1 0 0,0 0 1,0 0-1,0-1 0,0 0 0,1 0 1,-1 0-1,1-1 0,0 0 1,0 0-1,1-1 0,-1 1 0,0-1 1,1 0-1,-1-1 0,1 0 1,0 0-1,13 0 0,-11-2 59,-1-1-1,1 0 1,-1-1-1,1 0 0,-1 0 1,0-1-1,0 0 1,-1 0-1,1 0 1,-1-1-1,0-1 1,0 1-1,0-1 1,-1 0-1,0-1 1,0 1-1,0-1 1,7-13-1,-3 5 56,0-1 0,-2 1 0,0-2 0,0 1 1,-2-1-1,0 0 0,-1 0 0,4-24 0,-7 30-108,-1 1 0,0 0 0,-1 0 0,0 0 0,-1-1 0,0 1 0,-4-14 0,4 20 0,0 1 0,0 0 0,0-1 0,-1 1 0,0 0 0,0 0 0,0 0 0,0 0 0,0 1 0,0-1 0,-1 1 0,1-1 0,-1 1 0,0 0 0,1 0 0,-1 0 0,0 0 0,0 0 0,-1 1 0,1-1 0,0 1 0,0 0 0,-1 0 0,-4-1 0,2 1-7,0 0 0,0 0 1,0 0-1,0 1 0,0 0 0,-1 0 0,1 1 0,0 0 1,0 0-1,1 0 0,-1 1 0,0-1 0,0 2 0,1-1 1,-1 0-1,-7 6 0,9-5-25,0 0 0,1 0 0,-1 0 0,1 1 1,0-1-1,0 1 0,0 0 0,1 0 0,-1 0 0,1 0 1,0 1-1,0-1 0,1 0 0,-1 1 0,1-1 0,0 1 0,0 0 1,0 0-1,1-1 0,0 1 0,0 6 0,0-10-138,0 1-1,0-1 1,1 1-1,-1-1 1,0 1-1,1-1 0,-1 1 1,1-1-1,-1 1 1,1-1-1,0 0 1,0 1-1,-1-1 1,1 0-1,0 1 1,0-1-1,0 0 0,1 0 1,-1 0-1,0 0 1,0 0-1,0 0 1,1-1-1,-1 1 1,0 0-1,1-1 1,-1 1-1,3 0 0,1 0-781,0 0-1,0 0 0,0 0 0,-1-1 0,1 0 0,0 0 0,0 0 0,7-2 0,18-6-6553</inkml:trace>
</inkml:ink>
</file>

<file path=ppt/ink/ink2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9.571"/>
    </inkml:context>
    <inkml:brush xml:id="br0">
      <inkml:brushProperty name="width" value="0.025" units="cm"/>
      <inkml:brushProperty name="height" value="0.025" units="cm"/>
    </inkml:brush>
  </inkml:definitions>
  <inkml:trace contextRef="#ctx0" brushRef="#br0">34 22 14894,'0'0'7634,"-4"12"-5082,-20 90 412,22-88-2710,0 1-1,1-1 1,0 1 0,1-1 0,1 0-1,3 20 1,-4-34-229,0 1-1,0-1 1,0 1-1,0-1 1,0 1-1,1-1 1,-1 1-1,0-1 0,0 1 1,0-1-1,1 0 1,-1 1-1,0-1 1,0 1-1,1-1 1,-1 1-1,1-1 1,-1 0-1,0 1 1,1-1-1,-1 0 1,1 1-1,-1-1 1,0 0-1,1 0 1,-1 0-1,1 1 0,-1-1 1,1 0-1,-1 0 1,1 0-1,0 0 1,17-9 539,8-21 141,0-15-280,20-33-295,-43 74-132,1 0 0,-1 0-1,1 0 1,-1 0 0,1 1-1,0-1 1,1 1 0,-1 0 0,0 0-1,1 1 1,0-1 0,0 1-1,7-3 1,-9 5-2,-1 0-1,0 0 1,0 1-1,0-1 1,0 0 0,0 1-1,0-1 1,0 1-1,0-1 1,0 1 0,0 0-1,-1 0 1,1 0-1,0 0 1,0 0 0,-1 1-1,1-1 1,-1 0-1,1 1 1,-1-1 0,1 1-1,-1 0 1,0-1 0,0 1-1,0 0 1,0 0-1,0 0 1,0 0 0,1 3-1,4 10 23,0 1-1,7 26 1,-9-27 29,1 2 9,11 35 148,-15-49-196,0-1 0,0 1 0,0-1 0,0 1 0,1-1 0,-1 1 0,1-1 0,-1 0-1,1 0 1,0 0 0,0 0 0,0 0 0,0 0 0,4 2 0,-5-4-8,0 1 0,-1-1 0,1 0 0,0 0 0,0 0 0,0 1 0,0-1 0,-1 0 0,1 0 0,0 0 0,0 0 0,0-1 0,0 1 0,-1 0 0,1 0 0,0 0 0,0-1 0,0 1 0,-1 0 0,1-1 0,0 1 0,-1-1 0,1 1 0,0-1 0,-1 1 0,1-1 0,0 1 0,-1-1 0,1 0 0,-1 1 0,1-2 0,12-25 0,-11 23 0,22-66 0,-17 47 0,0 0 0,1 1 0,2 1 0,0-1 0,21-32 0,-30 53 0,-1 1 0,0-1 0,1 0 0,-1 0 0,1 1 0,-1-1 0,1 1 0,0-1 0,-1 0 0,1 1 0,-1-1 0,1 1 0,0-1 0,-1 1 0,1 0 0,0-1 0,0 1 0,-1 0 0,1-1 0,0 1 0,0 0 0,0 0 0,-1 0 0,1 0 0,0 0 0,0 0 0,0 0 0,-1 0 0,1 0 0,0 0 0,0 0 0,1 1 0,0 0 0,-1 1 0,1-1 0,-1 1 0,1-1 0,-1 1 0,0-1 0,0 1 0,1 0 0,-1 0 0,-1 0 0,1 0 0,1 3 0,15 64 0,-16-65 0,1 14-55,-2-12-371,1 0 0,-1 0 0,1 0 0,0 0 0,1 0 0,0 0 0,0-1 0,0 1 0,0 0 0,6 8 1</inkml:trace>
</inkml:ink>
</file>

<file path=ppt/ink/ink2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0.427"/>
    </inkml:context>
    <inkml:brush xml:id="br0">
      <inkml:brushProperty name="width" value="0.025" units="cm"/>
      <inkml:brushProperty name="height" value="0.025" units="cm"/>
    </inkml:brush>
  </inkml:definitions>
  <inkml:trace contextRef="#ctx0" brushRef="#br0">276 1 19250,'0'0'4661,"-10"0"-2216,-3 2-2232,1-1 1,0 2 0,-1 0-1,1 0 1,0 1 0,1 0 0,-1 1-1,1 1 1,0 0 0,0 0-1,0 1 1,1 0 0,0 1 0,1 0-1,0 1 1,0 0 0,1 0-1,0 1 1,0 0 0,1 0 0,0 1-1,1 0 1,1 0 0,-1 0-1,2 1 1,0 0 0,0 0 0,1 0-1,-2 14 1,4-18-208,0 1 1,1-1-1,0 1 1,0-1-1,1 1 0,0 0 1,0-1-1,4 11 0,-4-16-15,0-1 0,0 0 0,1 1 1,-1-1-1,1 0 0,-1 0 0,1 0 0,0 0 0,0-1 0,0 1 0,0 0 0,0-1 0,0 1 0,0-1 0,0 0 0,1 0 0,-1 0 0,0 0 0,1 0 0,-1 0 0,1 0 0,-1-1 0,1 0 0,-1 1 0,1-1 0,0 0 0,-1 0 0,1 0 0,-1-1 0,1 1 0,4-2 0,3 0-445,0 0-1,0-1 0,0 0 1,0-1-1,-1 0 1,0-1-1,0 0 0,0 0 1,13-11-1,2-4-4783,41-43 0,-20 13-6640</inkml:trace>
</inkml:ink>
</file>

<file path=ppt/ink/ink2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0.755"/>
    </inkml:context>
    <inkml:brush xml:id="br0">
      <inkml:brushProperty name="width" value="0.025" units="cm"/>
      <inkml:brushProperty name="height" value="0.025" units="cm"/>
    </inkml:brush>
  </inkml:definitions>
  <inkml:trace contextRef="#ctx0" brushRef="#br0">123 1 18385,'0'0'2947,"-8"10"139,-7 11-2637,1 0 0,1 1 0,1 1 0,1 0 0,1 0 0,1 1 0,-8 32 0,6 11 151,10-61-447,0 0 0,1 0 0,0 0-1,0 0 1,0 0 0,1 0 0,0 0 0,3 11 0,-4-16-140,1 0 0,-1-1 0,0 1 0,1 0 0,-1-1 0,0 1 0,1 0 0,-1-1 0,1 1 0,-1-1 1,1 1-1,-1 0 0,1-1 0,0 1 0,-1-1 0,1 0 0,0 1 0,-1-1 0,1 0 0,0 1 0,0-1 0,-1 0 0,1 0 1,0 1-1,0-1 0,-1 0 0,1 0 0,1 0 0,22-12 216,12-28 38,-16 6-201,-1-1-1,-2-1 1,-1-1 0,-2 0-1,-2-1 1,11-53-1,-26 134-70,4 64 0,0-36-81,-1-27-130,2 51-1404,4-73-326,5-14-2354,1-9-1770</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5.258"/>
    </inkml:context>
    <inkml:brush xml:id="br0">
      <inkml:brushProperty name="width" value="0.025" units="cm"/>
      <inkml:brushProperty name="height" value="0.025" units="cm"/>
    </inkml:brush>
  </inkml:definitions>
  <inkml:trace contextRef="#ctx0" brushRef="#br0">0 42 9961,'0'0'16528,"55"-41"-16528,-25 41-737,5 0-1120,2 0-2307,3 3-4356</inkml:trace>
</inkml:ink>
</file>

<file path=ppt/ink/ink2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1.129"/>
    </inkml:context>
    <inkml:brush xml:id="br0">
      <inkml:brushProperty name="width" value="0.025" units="cm"/>
      <inkml:brushProperty name="height" value="0.025" units="cm"/>
    </inkml:brush>
  </inkml:definitions>
  <inkml:trace contextRef="#ctx0" brushRef="#br0">16 0 26009,'0'0'2338,"-15"72"352,15-41-1344,0-10-962,9-10-384,9-11-224,0-16-3107,1-17-6182</inkml:trace>
</inkml:ink>
</file>

<file path=ppt/ink/ink2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1.564"/>
    </inkml:context>
    <inkml:brush xml:id="br0">
      <inkml:brushProperty name="width" value="0.025" units="cm"/>
      <inkml:brushProperty name="height" value="0.025" units="cm"/>
    </inkml:brush>
  </inkml:definitions>
  <inkml:trace contextRef="#ctx0" brushRef="#br0">83 0 22934,'0'0'1185,"2"11"101,8 86 1917,-8-60-2748,2 1 1,14 58 0,-18-94-485,1-1 0,-1 1 1,0 0-1,1-1 0,-1 1 0,1-1 1,0 1-1,0-1 0,-1 1 0,1-1 1,0 1-1,0-1 0,1 0 0,-1 1 0,0-1 1,0 0-1,0 0 0,1 0 0,-1 0 1,1 0-1,-1 0 0,1-1 0,-1 1 1,1 0-1,-1-1 0,1 1 0,-1-1 0,1 1 1,0-1-1,-1 0 0,1 0 0,0 0 1,0 0-1,-1 0 0,4 0 0,3-3-299,1 0 0,-1 0 0,1 0-1,-1-1 1,13-9 0,17-6-222,-33 17 492,1 1 0,-1-1 1,1 1-1,0 0 1,-1 0-1,1 1 0,0-1 1,0 1-1,0 1 0,-1-1 1,1 1-1,8 2 1,-11-2 58,0 0 0,-1 1 0,1-1 0,0 0 0,-1 1 0,1 0 0,-1 0 0,0 0 0,1 0 0,-1 0 1,0 0-1,0 0 0,-1 1 0,1-1 0,0 1 0,-1-1 0,1 1 0,-1 0 0,0-1 0,0 1 1,0 0-1,0 0 0,-1 0 0,1 0 0,0 4 0,-1 3 257,0 0 0,0-1 1,-1 1-1,0 0 0,0-1 0,-1 1 1,0 0-1,-1-1 0,0 0 0,-1 0 1,0 0-1,0 0 0,-1 0 0,0-1 1,-1 0-1,-10 12 0,4-5 69,-1-2 0,-1 0-1,0 0 1,0-1 0,-1-1-1,-1-1 1,-30 16 0,41-23-353,-1-1 1,1 0-1,0 0 0,-1 0 1,1-1-1,-1 1 0,0-1 1,1-1-1,-1 1 0,0-1 1,0 0-1,1 0 1,-7-2-1,8 1-265,0 0 1,0-1 0,0 1-1,0-1 1,0 0-1,1 0 1,-1 0-1,1 0 1,-1-1-1,1 0 1,0 0 0,0 1-1,0-2 1,0 1-1,1 0 1,-1-1-1,1 1 1,-3-5-1,-20-51-7946,5-10-6796</inkml:trace>
</inkml:ink>
</file>

<file path=ppt/ink/ink2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1.907"/>
    </inkml:context>
    <inkml:brush xml:id="br0">
      <inkml:brushProperty name="width" value="0.025" units="cm"/>
      <inkml:brushProperty name="height" value="0.025" units="cm"/>
    </inkml:brush>
  </inkml:definitions>
  <inkml:trace contextRef="#ctx0" brushRef="#br0">0 39 12940,'0'0'12108,"68"-27"-10603,-42 27-864,5 0-417,2 0-160,3 0-673,0 0-1953,0-6-2403,-2 0-4035</inkml:trace>
</inkml:ink>
</file>

<file path=ppt/ink/ink2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2.221"/>
    </inkml:context>
    <inkml:brush xml:id="br0">
      <inkml:brushProperty name="width" value="0.025" units="cm"/>
      <inkml:brushProperty name="height" value="0.025" units="cm"/>
    </inkml:brush>
  </inkml:definitions>
  <inkml:trace contextRef="#ctx0" brushRef="#br0">17 1 11883,'-1'10'5787,"0"4"-4898,-11 173 5652,12-165-6137,0 0-1,2-1 1,1 1-1,1-1 1,0 0 0,15 39-1,-18-56-367,1 0 0,0 0-1,0-1 1,0 1 0,0-1 0,1 0 0,0 0-1,-1 0 1,1 0 0,0 0 0,0 0-1,1-1 1,-1 1 0,1-1 0,4 3-1,-6-5-10,0 1 0,0-1-1,0 1 1,0-1-1,0 0 1,0 0-1,-1 0 1,1 0-1,0 0 1,0 0-1,0-1 1,0 1-1,0-1 1,-1 1-1,1-1 1,0 0-1,0 1 1,-1-1-1,1 0 1,0 0-1,-1 0 1,1 0-1,-1-1 1,1 1 0,-1 0-1,0-1 1,0 1-1,1-1 1,-1 1-1,0-1 1,0 1-1,0-1 1,-1 0-1,2-3 1,5-11 130,-2 0 0,0 0 0,0 0 0,-2 0 0,0-1 0,-1 0 0,0 0 0,-1 1 0,-1-1 0,-1 0 0,-1 0 0,0 0 0,-1 1 1,-1-1-1,0 1 0,-1 0 0,-1 0 0,0 1 0,-2-1 0,1 1 0,-11-14 0,14 25-237,1 0 0,0 0 0,-1 0 1,0 1-1,0-1 0,0 1 0,0 0 0,-1 0 0,1 1 0,-1-1 1,-5-1-1,8 3 43,1 1-1,0 0 1,-1-1 0,1 1 0,-1 0-1,1 0 1,-1 0 0,1 0 0,-1 0-1,1 0 1,-1 1 0,1-1 0,-1 0 0,1 1-1,0-1 1,-1 1 0,1-1 0,0 1-1,-1 0 1,1 0 0,0-1 0,0 1-1,0 0 1,-1 0 0,1 0 0,0 0-1,0 1 1,1-1 0,-1 0 0,0 0 0,0 0-1,0 1 1,1-1 0,-1 0 0,1 1-1,-1-1 1,1 1 0,0-1 0,-1 1-1,1-1 1,0 1 0,0 2 0,-5 55-4622,7-19-2812,2-21-209</inkml:trace>
</inkml:ink>
</file>

<file path=ppt/ink/ink2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2.598"/>
    </inkml:context>
    <inkml:brush xml:id="br0">
      <inkml:brushProperty name="width" value="0.025" units="cm"/>
      <inkml:brushProperty name="height" value="0.025" units="cm"/>
    </inkml:brush>
  </inkml:definitions>
  <inkml:trace contextRef="#ctx0" brushRef="#br0">144 23 21685,'0'0'7399,"-9"-5"-4928,-31-12-1424,38 16-1042,1 1 1,-1 1-1,0-1 1,1 0-1,-1 0 1,0 1-1,1-1 1,-1 1-1,1-1 1,-1 1-1,1 0 1,-1-1-1,1 1 1,-1 0-1,1 0 1,0 0-1,0 0 1,-1 0-1,1 0 1,0 1-1,0-1 1,0 0-1,0 1 1,0-1-1,0 0 1,1 1-1,-1-1 1,0 1-1,1 0 1,-1 2-1,-2 1-10,-5 14 5,0 1 0,1 0 0,1-1 0,1 2 0,-4 30 0,4-2 0,1 58 0,4-102 0,0 1 0,0-1 0,1 1 0,0-1 0,0 1 0,0-1 0,0 1 0,1-1 0,0 0 0,0 0 0,1 0 0,-1 0 0,7 7 0,-7-9 0,0-1 0,0 0 0,0-1 0,1 1 0,-1 0 0,1-1 0,0 1 0,-1-1 0,1 0 0,0 0 0,0 0 0,-1 0 0,1 0 0,0-1 0,0 1 0,0-1 0,0 0 0,0 0 0,0 0 0,0 0 0,0 0 0,0-1 0,0 1 0,0-1 0,0 0 0,0 0 0,4-2 0,1-1 0,0 0 0,0-1 0,0 0 0,-1 0 0,1-1 0,-1 0 0,-1-1 0,1 1 0,-1-1 0,0 0 0,-1-1 0,9-13 0,-1-2 0,0 0 0,-2-1 0,11-32 0,-1-28 0,-19 76 0,-1 0 0,-1 0 0,1 0 0,-1 0 0,-1 0 0,1 0 0,-2 1 0,-2-15 0,3 21 0,1-1 0,-1 1 0,1-1 0,-1 0 0,0 1 0,0-1 0,0 1 0,0 0 0,0-1 0,0 1 0,0 0 0,0-1 0,0 1 0,-1 0 0,1 0 0,0 0 0,-1 0 0,1 0 0,-1 0 0,1 1 0,-1-1 0,0 0 0,1 1 0,-1-1 0,0 1 0,1 0 0,-1 0 0,0-1 0,1 1 0,-1 0 0,0 0 0,0 1 0,1-1 0,-3 1 0,1-1 0,0 1 0,0 0 0,0 0 0,0 1 0,0-1 0,1 1 0,-1-1 0,1 1 0,-1 0 0,1 0 0,-1 0 0,1 0 0,0 0 0,0 1 0,0-1 0,0 1 0,-3 5 0,2 0-671,0 0 1,0 0-1,0 1 0,-1 13 0,-1 64-10846,5-81 10901,0 20-11763</inkml:trace>
</inkml:ink>
</file>

<file path=ppt/ink/ink2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2.938"/>
    </inkml:context>
    <inkml:brush xml:id="br0">
      <inkml:brushProperty name="width" value="0.025" units="cm"/>
      <inkml:brushProperty name="height" value="0.025" units="cm"/>
    </inkml:brush>
  </inkml:definitions>
  <inkml:trace contextRef="#ctx0" brushRef="#br0">0 0 23190,'0'0'4804,"12"55"-4195,1-47-417,1-5-224,0-3-1633,-4-7-1602,-4-12-1890,-4-11-7015</inkml:trace>
</inkml:ink>
</file>

<file path=ppt/ink/ink2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3.275"/>
    </inkml:context>
    <inkml:brush xml:id="br0">
      <inkml:brushProperty name="width" value="0.025" units="cm"/>
      <inkml:brushProperty name="height" value="0.025" units="cm"/>
    </inkml:brush>
  </inkml:definitions>
  <inkml:trace contextRef="#ctx0" brushRef="#br0">104 133 21204,'-8'8'2717,"-2"2"-2153,0 0-1,1 1 1,1 0-1,-1 0 1,2 1-1,0 0 0,0 1 1,1-1-1,0 1 1,-6 24-1,10-29-524,1 1-1,0-1 0,1 0 1,0 1-1,0-1 1,0 0-1,1 1 0,1-1 1,-1 0-1,4 10 1,-3-14-50,-1-1 0,1 0 0,0 1 0,0-1 0,0 0 0,0 0 0,0 0 0,1-1 0,0 1 0,-1 0 1,1-1-1,0 0 0,0 0 0,0 1 0,0-2 0,1 1 0,-1 0 0,0-1 0,1 1 0,-1-1 0,1 0 1,0-1-1,-1 1 0,1 0 0,4-1 0,-3 1 15,1-1 1,0 0-1,-1 0 1,1 0-1,-1-1 0,1 0 1,0 0-1,-1 0 1,0-1-1,1 1 0,-1-1 1,0-1-1,0 1 1,0-1-1,0 0 0,0 0 1,-1 0-1,1-1 1,6-6-1,-3 0 6,-1 0 1,1-1-1,-2 1 0,1-1 1,-2-1-1,1 1 0,6-23 1,-5 11 224,0 0 1,-2-1-1,-1 1 0,2-26 1,-5 42-175,0 0 0,-1 0 0,0 0 0,-1 0 0,1 0 1,-1 0-1,-1 0 0,1 0 0,-1 1 0,0-1 0,-1 0 0,1 1 0,-1 0 0,-1 0 1,1 0-1,-1 0 0,0 0 0,-7-7 0,8 10-59,-1 0-1,1 1 1,-1-1 0,0 1-1,0 0 1,0 0 0,0 0-1,0 1 1,0-1 0,0 1-1,-1 0 1,1 0 0,-1 0-1,1 1 1,0 0 0,-1 0-1,1 0 1,-1 0 0,1 1-1,-1-1 1,1 1 0,0 0-1,-1 1 1,1-1-1,0 1 1,0 0 0,0 0-1,0 0 1,0 0 0,1 1-1,-1-1 1,-5 6 0,4-4-15,0 1 1,0 0-1,1-1 1,0 2 0,-1-1-1,2 0 1,-1 1-1,1 0 1,-1 0-1,2 0 1,-1 0-1,1 0 1,0 1 0,0-1-1,0 1 1,1-1-1,0 1 1,1 0-1,-1-1 1,1 1 0,1 8-1,-1-14-148,1 1 0,-1-1 1,1 1-1,-1-1 0,1 0 0,-1 1 0,1-1 1,0 0-1,-1 1 0,1-1 0,0 0 0,0 0 1,0 0-1,0 0 0,0 0 0,0 0 0,0 0 0,2 1 1,27 6-8823,-6-8-797</inkml:trace>
</inkml:ink>
</file>

<file path=ppt/ink/ink2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3.649"/>
    </inkml:context>
    <inkml:brush xml:id="br0">
      <inkml:brushProperty name="width" value="0.025" units="cm"/>
      <inkml:brushProperty name="height" value="0.025" units="cm"/>
    </inkml:brush>
  </inkml:definitions>
  <inkml:trace contextRef="#ctx0" brushRef="#br0">94 87 25945,'0'0'5413,"-9"12"-4175,-1 1-1219,1 0 0,1 0 0,0 1 0,1 0 0,0 1 0,1 0 0,1 0 0,-5 22 0,9-35-19,-4 27 0,-2 49 0,6-72 0,1 0 0,0 0 0,0 0 0,1 1 0,0-1 0,0 0 0,0 0 0,1 0 0,0 0 0,0-1 0,0 1 0,1 0 0,0-1 0,6 9 0,-7-11 0,0-1 0,0 0 0,1 0 0,0 0 0,-1 0 0,1 0 0,0-1 0,0 1 0,0-1 0,0 0 0,0 0 0,0 0 0,0 0 0,0 0 0,0-1 0,1 1 0,-1-1 0,0 0 0,0 0 0,0 0 0,1 0 0,-1-1 0,0 0 0,0 1 0,0-1 0,0 0 0,0 0 0,0-1 0,0 1 0,0 0 0,3-3 0,3-2 0,-1 1 0,1-2 0,-1 1 0,0-1 0,-1 0 0,0-1 0,0 0 0,9-13 0,-5 2 0,-1 1 0,0-2 0,-2 1 0,0-1 0,8-33 0,-13 38 0,0 0 0,0-1 0,-1 0 0,-1 1 0,-1-1 0,0 0 0,-1 0 0,-4-20 0,4 32 0,-1-1 0,1 1 0,-1-1 0,0 1 0,-1 0 0,1 0 0,-1 0 0,0 0 0,1 1 0,-2-1 0,1 1 0,0-1 0,-1 1 0,1 0 0,-1 1 0,0-1 0,0 0 0,0 1 0,-1 0 0,1 0 0,0 0 0,-1 1 0,1 0 0,-1-1 0,1 2 0,-1-1 0,0 0 0,1 1 0,-8 0 0,7 0 0,-1 0 0,0 0 0,0 0 0,1 1 0,-1 0 0,0 0 0,1 1 0,-1 0 0,1 0 0,0 0 0,-1 0 0,1 1 0,0 0 0,1 0 0,-1 0 0,0 1 0,1-1 0,0 1 0,0 0 0,0 1 0,0-1 0,0 1 0,-4 8 0,5-5-367,0-1 0,0 0 0,1 1 0,0 0 1,1 0-1,-1 0 0,2-1 0,-1 1 0,1 11 0,0-17 219,0 0 1,1-1-1,-1 1 0,0 0 0,1 0 0,-1-1 0,1 1 1,-1 0-1,1 0 0,0-1 0,0 1 0,0-1 1,0 1-1,0-1 0,0 1 0,0-1 0,0 1 0,1-1 1,-1 0-1,0 0 0,1 0 0,-1 0 0,1 0 0,-1 0 1,1 0-1,0 0 0,-1-1 0,1 1 0,0 0 1,0-1-1,-1 0 0,1 1 0,0-1 0,0 0 0,0 0 1,0 0-1,-1 0 0,1 0 0,0-1 0,0 1 1,0 0-1,-1-1 0,1 1 0,0-1 0,1-1 0,18-6-7256</inkml:trace>
</inkml:ink>
</file>

<file path=ppt/ink/ink2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3.980"/>
    </inkml:context>
    <inkml:brush xml:id="br0">
      <inkml:brushProperty name="width" value="0.025" units="cm"/>
      <inkml:brushProperty name="height" value="0.025" units="cm"/>
    </inkml:brush>
  </inkml:definitions>
  <inkml:trace contextRef="#ctx0" brushRef="#br0">326 130 22677,'0'0'8611,"-10"-1"-7297,6 1-1255,-2-1-53,1 0 0,0 1 0,-1-1-1,1 1 1,0 0 0,0 1 0,-1-1 0,1 1 0,0 0 0,0 0 0,0 1 0,0 0 0,0 0-1,0 0 1,0 0 0,0 1 0,-6 4 0,3 2-6,0 0 0,0 0 0,1 1 0,0 0 0,1 0 0,0 1 0,0 0 0,1 0 0,1 0 0,0 1 0,1-1 0,0 1 0,0 0 0,1 0 0,1 0 0,0 0 0,1 0 0,0 0 0,2 14 0,-2-23 0,0-1 0,1 0 0,0 1 0,-1-1 0,1 0 0,0 1 0,0-1 0,0 0 0,0 0 0,0 0 0,1 0 0,-1 0 0,1 0 0,-1 0 0,1 0 0,0 0 0,-1-1 0,1 1 0,0-1 0,0 1 0,4 1 0,-2-2 0,-1 0 0,1 1 0,1-2 0,-1 1 0,0 0 0,0-1 0,0 0 0,0 0 0,0 0 0,0 0 0,8-2 0,-1 0 0,0-1 0,1-1 0,-1 0 0,-1 0 0,1-1 0,-1-1 0,0 0 0,12-8 0,-8 3 0,-1-1 0,0-1 0,-1 0 0,0-1 0,-1 0 0,-1-1 0,0 0 0,-1 0 0,0-1 0,-1-1 0,-1 1 0,-1-1 0,-1 0 0,0-1 0,-1 1 0,3-26 0,-7 39 3,1 0 0,-1 0 0,0 0 1,-1 0-1,1 0 0,-1 0 0,0 0 0,0 0 0,0 0 0,0 0 1,0 1-1,-1-1 0,0 0 0,0 1 0,0 0 0,0-1 0,0 1 0,-1 0 1,-4-5-1,3 5-1,0 1 1,-1-1 0,1 1 0,-1-1 0,1 1-1,-1 1 1,0-1 0,0 1 0,0-1-1,0 2 1,0-1 0,0 0 0,-8 1-1,-2 1-91,1 0 0,-1 1 0,1 0 0,-1 1 0,1 1 0,0 0-1,0 1 1,0 1 0,-23 12 0,-5 11-4721,-55 48 0,21-12-3806</inkml:trace>
</inkml:ink>
</file>

<file path=ppt/ink/ink2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4.336"/>
    </inkml:context>
    <inkml:brush xml:id="br0">
      <inkml:brushProperty name="width" value="0.025" units="cm"/>
      <inkml:brushProperty name="height" value="0.025" units="cm"/>
    </inkml:brush>
  </inkml:definitions>
  <inkml:trace contextRef="#ctx0" brushRef="#br0">1 1432 18834,'8'-4'2076,"45"-22"910,-1-4-1,90-67 0,-84 56-1995,297-203-35,458-237 1,248-1-956,-1039 475 145,-2 0-132,-35 4-1089,-19 1-5629,-9-6-9374</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5.614"/>
    </inkml:context>
    <inkml:brush xml:id="br0">
      <inkml:brushProperty name="width" value="0.025" units="cm"/>
      <inkml:brushProperty name="height" value="0.025" units="cm"/>
    </inkml:brush>
  </inkml:definitions>
  <inkml:trace contextRef="#ctx0" brushRef="#br0">13 1 12332,'0'0'17937,"-13"68"-17265,13-43-480,0-3-160,7-7-544,4-6-609,3-6-417,0-3-191,3-4 223,-5-14-544,0-8-1056,-3-5-1475,-3 0-5092</inkml:trace>
</inkml:ink>
</file>

<file path=ppt/ink/ink2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26.020"/>
    </inkml:context>
    <inkml:brush xml:id="br0">
      <inkml:brushProperty name="width" value="0.025" units="cm"/>
      <inkml:brushProperty name="height" value="0.025" units="cm"/>
    </inkml:brush>
  </inkml:definitions>
  <inkml:trace contextRef="#ctx0" brushRef="#br0">6292 1 7687,'0'0'7159,"-9"6"-6209,-111 84-103,-385 264 954,-1383 671 93,572-329-1087,1293-683-803,-1036 583 168,27 42 2113,693-424-1484,406-258-6465,79-66 0,-58 38-2642</inkml:trace>
</inkml:ink>
</file>

<file path=ppt/ink/ink2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26.643"/>
    </inkml:context>
    <inkml:brush xml:id="br0">
      <inkml:brushProperty name="width" value="0.025" units="cm"/>
      <inkml:brushProperty name="height" value="0.025" units="cm"/>
    </inkml:brush>
  </inkml:definitions>
  <inkml:trace contextRef="#ctx0" brushRef="#br0">914 0 2594,'-530'152'7195,"185"-30"344,342-121-7393,-26 11 802,23-7-225,16-3 274,17-6-928,0-1 1,0-2-1,0 0 1,-1-2 0,40-19-1,-13 6-43,21-7 8,46-19 12,2 5-1,154-34 1,-248 72-46,1 2 0,39-1 0,-66 4-1,0 0 1,1 0 0,-1 0-1,1 0 1,-1 0 0,0 0-1,1 1 1,-1-1 0,0 1-1,1 0 1,-1 0 0,0 0-1,0 0 1,0 0 0,0 0 0,0 0-1,0 1 1,0-1 0,3 4-1,-3-2 3,-1 0 0,0 0 0,0 0 1,0 0-1,0 0 0,0 0 0,-1 0 0,1 0 0,-1 0 0,0 0 0,0 0 0,0 1 0,-1-1 0,1 0 0,-2 4 0,-1 10 126,-1 0-1,-1-1 1,-1 1-1,-1-1 1,0-1-1,-17 28 0,-69 89 659,62-90-606,-208 258 942,0 1-738,226-285-692,-18 28-263,19-15-5197</inkml:trace>
</inkml:ink>
</file>

<file path=ppt/ink/ink2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0.925"/>
    </inkml:context>
    <inkml:brush xml:id="br0">
      <inkml:brushProperty name="width" value="0.025" units="cm"/>
      <inkml:brushProperty name="height" value="0.025" units="cm"/>
    </inkml:brush>
  </inkml:definitions>
  <inkml:trace contextRef="#ctx0" brushRef="#br0">9 1 14061,'0'0'1602,"0"80"-65,-4-25-768,-1 13-96,5 8 95,0 0-511,9-3-161,9-6 32,8-12-128,-1-13-833,-1-12-256,-3-10-961,-10-10 128,-7-9-1249</inkml:trace>
</inkml:ink>
</file>

<file path=ppt/ink/ink2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1.283"/>
    </inkml:context>
    <inkml:brush xml:id="br0">
      <inkml:brushProperty name="width" value="0.025" units="cm"/>
      <inkml:brushProperty name="height" value="0.025" units="cm"/>
    </inkml:brush>
  </inkml:definitions>
  <inkml:trace contextRef="#ctx0" brushRef="#br0">28 342 4068,'-6'-21'1267,"0"0"-1,1-1 1,1 1 0,1-1-1,0-35 1,3 50-923,0 0-1,1 0 1,0 0-1,0 0 1,1 1 0,0-1-1,0 1 1,0-1-1,1 1 1,0 0-1,1 0 1,-1 0 0,1 0-1,0 1 1,0-1-1,1 1 1,-1 0 0,1 0-1,1 1 1,-1 0-1,0-1 1,7-2 0,1 0 34,1 1 1,-1 0-1,1 2 1,0-1-1,0 1 1,0 1 0,1 1-1,-1 0 1,19 0-1,-27 2-304,0 0 0,0 1-1,0 0 1,0 0 0,0 0-1,0 0 1,0 1 0,0 0 0,-1 1-1,11 4 1,-13-4-62,0-1 1,-1 0-1,1 0 0,0 1 0,-1 0 1,0-1-1,1 1 0,-1 0 0,0 0 1,-1 0-1,1 1 0,0-1 1,-1 0-1,0 1 0,0-1 0,0 0 1,0 1-1,0 0 0,0 5 0,-1 3 195,0 0 0,0 0 0,-1 1 0,-1-1 0,0 0 0,-1 0 0,0-1 0,-7 20 0,-7 6 618,-27 45-1,32-62-578,0 0 0,2 0-1,0 1 1,1 1 0,1-1-1,1 1 1,-5 31 0,12-52-239,-1 1 0,1 0 0,0-1 1,0 1-1,0 0 0,0-1 1,1 1-1,-1 0 0,0-1 0,1 1 1,-1 0-1,1-1 0,0 1 1,-1-1-1,1 1 0,0-1 0,0 1 1,0-1-1,0 0 0,0 1 0,0-1 1,0 0-1,0 0 0,1 0 1,-1 0-1,0 0 0,1 0 0,-1 0 1,1 0-1,-1 0 0,1-1 1,0 1-1,-1-1 0,1 1 0,2 0 1,6 0 32,1 0 1,-1 0-1,1-1 0,18-1 1,-4-1 23,126-7-1383,-51-3-6362,-66 6 1349</inkml:trace>
</inkml:ink>
</file>

<file path=ppt/ink/ink2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1.642"/>
    </inkml:context>
    <inkml:brush xml:id="br0">
      <inkml:brushProperty name="width" value="0.025" units="cm"/>
      <inkml:brushProperty name="height" value="0.025" units="cm"/>
    </inkml:brush>
  </inkml:definitions>
  <inkml:trace contextRef="#ctx0" brushRef="#br0">49 189 7655,'0'0'5114,"-2"-9"-859,-1 1-3223,1 5-771,1 0 1,0 0-1,0 0 1,0 0-1,1 0 1,-1 0-1,1 0 1,0 0-1,0 0 1,0-1-1,0 1 1,0 0-1,1-3 1,0 4-139,0 1 1,0-1-1,0 1 1,0-1-1,0 1 1,0 0-1,1 0 1,-1-1-1,0 1 1,1 0-1,-1 0 1,1 0-1,-1 1 1,1-1-1,-1 0 1,1 0-1,0 1 1,-1-1-1,3 1 1,42-11 209,-29 8-200,-9 1-108,60-20 91,-66 21-100,0 0-1,1 0 0,-1 0 1,0 0-1,0 0 1,0-1-1,0 1 1,0-1-1,0 0 1,0 1-1,-1-1 1,1 0-1,0 0 1,-1 0-1,0 0 1,1 0-1,-1-1 1,0 1-1,0 0 1,0-1-1,0 1 1,-1 0-1,1-1 1,0-2-1,-2 4 21,1 0-1,-1 0 0,1 0 1,0 0-1,-1 0 0,0 0 1,1 0-1,-1 0 0,1 0 1,-1 1-1,0-1 0,0 0 1,0 0-1,1 1 1,-1-1-1,0 0 0,0 1 1,0-1-1,0 1 0,0-1 1,0 1-1,0 0 0,0-1 1,0 1-1,0 0 0,0 0 1,-1 0-1,1 0 1,0 0-1,0 0 0,0 0 1,0 0-1,0 0 0,0 0 1,0 0-1,-2 2 0,-3-2 133,0 1 0,0 0 0,0 0-1,1 1 1,-1 0 0,-6 3 0,2 1 10,0 2 1,0-1 0,1 1-1,0 1 1,1 0 0,0 0 0,0 0-1,0 1 1,-9 18 0,6-8 170,0 1 0,1 1 1,1 0-1,-6 25 1,12-38-216,1 1 0,0-1 0,0 1 0,1 11 0,1-19-127,-1 0 1,1-1 0,0 1 0,0-1-1,1 1 1,-1-1 0,0 1 0,1 0 0,-1-1-1,0 1 1,1-1 0,0 1 0,-1-1-1,1 0 1,0 1 0,0-1 0,0 0-1,0 1 1,0-1 0,0 0 0,0 0-1,0 0 1,0 0 0,1 0 0,-1 0 0,0 0-1,1 0 1,-1-1 0,1 1 0,-1 0-1,1-1 1,-1 1 0,3-1 0,11 2-132,1-2 0,-1 1 0,1-2 1,-1 0-1,1-1 0,-1-1 0,0 0 1,25-9-1,-2-2-3055,-1-1 0,42-25 1,-38 16-4563</inkml:trace>
</inkml:ink>
</file>

<file path=ppt/ink/ink2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2.141"/>
    </inkml:context>
    <inkml:brush xml:id="br0">
      <inkml:brushProperty name="width" value="0.025" units="cm"/>
      <inkml:brushProperty name="height" value="0.025" units="cm"/>
    </inkml:brush>
  </inkml:definitions>
  <inkml:trace contextRef="#ctx0" brushRef="#br0">1 0 12396,'0'0'6908,"0"16"-5125,5 89 1620,15 158 2220,-16-236-5403,1 1-1,2-1 1,1 0 0,1 0-1,1-1 1,1 0 0,21 34-1,-31-59-255,29 38 150,-14-32-3011,-15-10-923,-2-11 1149,-4-14-3596,-2-7-4741</inkml:trace>
</inkml:ink>
</file>

<file path=ppt/ink/ink2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2.473"/>
    </inkml:context>
    <inkml:brush xml:id="br0">
      <inkml:brushProperty name="width" value="0.025" units="cm"/>
      <inkml:brushProperty name="height" value="0.025" units="cm"/>
    </inkml:brush>
  </inkml:definitions>
  <inkml:trace contextRef="#ctx0" brushRef="#br0">72 155 11819,'0'0'15551,"11"-7"-14937,11-7-443,51-33 137,-70 44-293,1 0 0,0 0 0,-1 0 0,0 0 0,0 0 0,0-1 0,0 1 1,0-1-1,-1 0 0,0 0 0,0 0 0,0 0 0,0 0 0,0 0 0,1-9 0,-3 12-10,1 0-1,-1 0 0,0 1 1,0-1-1,0 0 0,0 1 1,0-1-1,-1 0 0,1 0 0,0 1 1,0-1-1,0 0 0,-1 1 1,1-1-1,0 0 0,-1 1 1,1-1-1,0 0 0,-1 1 0,1-1 1,-1 1-1,1-1 0,-1 1 1,1-1-1,-1 1 0,1-1 1,-1 1-1,0-1 0,1 1 0,-1 0 1,0-1-1,0 1 0,-29 2 22,22 1-15,0 0 1,0 0-1,0 1 0,1 0 0,-9 6 0,5-1 89,0 0-1,1 1 0,0 0 0,1 1 1,0 0-1,0 1 0,2 0 0,-1 0 0,1 1 1,1-1-1,1 1 0,-1 1 0,2-1 1,0 1-1,1 0 0,-3 25 0,5-36-92,1-1 0,0 1-1,0-1 1,1 0-1,-1 1 1,0-1 0,1 1-1,0-1 1,-1 0 0,1 0-1,0 1 1,0-1-1,0 0 1,0 0 0,1 0-1,-1 0 1,0 0 0,1 0-1,0 0 1,-1-1 0,4 3-1,-2-2-1,1 1 0,0-2 1,0 1-1,0 0 0,0-1 0,0 1 0,1-1 0,-1 0 1,0-1-1,0 1 0,6-1 0,3 0-251,-1 0 0,1-1 0,-1-1-1,0 0 1,0-1 0,1 0 0,19-8 0,-13 2-882,0-1-1,-1-1 1,0-1 0,-1 0 0,0-1 0,-1-1 0,14-15 0,-20 18-797,-1 0 0,-1-1 0,12-20-1,-2-9-4383</inkml:trace>
</inkml:ink>
</file>

<file path=ppt/ink/ink2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2.844"/>
    </inkml:context>
    <inkml:brush xml:id="br0">
      <inkml:brushProperty name="width" value="0.025" units="cm"/>
      <inkml:brushProperty name="height" value="0.025" units="cm"/>
    </inkml:brush>
  </inkml:definitions>
  <inkml:trace contextRef="#ctx0" brushRef="#br0">107 1 5125,'0'0'13687,"-11"12"-10750,-4 3-1645,1 2 0,-21 32 0,31-41-961,0-1-1,0 1 1,0 0 0,1 0 0,0 1 0,0-1 0,1 0 0,0 1 0,1 0 0,0-1 0,0 1 0,1 9 0,1-16-314,-1 0-1,1 0 1,0-1 0,-1 1 0,1-1-1,0 1 1,0 0 0,0-1-1,0 0 1,1 1 0,-1-1-1,0 0 1,0 1 0,1-1 0,-1 0-1,1 0 1,-1 0 0,1 0-1,0-1 1,-1 1 0,1 0 0,0-1-1,-1 1 1,1-1 0,0 1-1,0-1 1,0 0 0,-1 0-1,1 0 1,0 0 0,0 0 0,0 0-1,2-1 1,4 1 34,1-1 0,-1 0 1,1 0-1,-1-1 0,17-5 0,-18 4-30,-1-1 0,1 1 0,-1-2-1,0 1 1,0-1 0,-1 0-1,1 0 1,-1 0 0,0-1-1,0 0 1,-1 0 0,0 0-1,0 0 1,3-8 0,-2 4-8,0-1 0,-1 1 0,0-1 0,-1 0 0,-1 0 0,1 0 0,-2 0 0,1-18 0,-21 85-414,14-39 454,2 0 1,0 0-1,1 1 0,0 28 1,2-42-47,0-1 1,0 0-1,1 1 1,-1-1-1,1 0 1,0 0-1,-1 1 1,1-1-1,1 0 1,-1 0-1,0 0 1,1 0-1,0 0 1,-1 0-1,1-1 1,0 1 0,1 0-1,-1-1 1,0 0-1,1 1 1,-1-1-1,1 0 1,0 0-1,0-1 1,-1 1-1,1-1 1,0 1-1,1-1 1,-1 0-1,0 0 1,5 1-1,0-1-232,1 1 1,-1-2-1,0 1 0,0-1 0,1-1 0,-1 0 0,0 0 0,0 0 1,0-1-1,9-3 0,-10 2-565,-1 0 0,0 0 0,0 0 0,-1-1 0,1 0 0,-1 0 0,0 0 0,0-1 0,0 1 0,0-1 0,-1-1 1,8-10-1,11-28-6369</inkml:trace>
</inkml:ink>
</file>

<file path=ppt/ink/ink2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3.205"/>
    </inkml:context>
    <inkml:brush xml:id="br0">
      <inkml:brushProperty name="width" value="0.025" units="cm"/>
      <inkml:brushProperty name="height" value="0.025" units="cm"/>
    </inkml:brush>
  </inkml:definitions>
  <inkml:trace contextRef="#ctx0" brushRef="#br0">98 1 11691,'0'0'3652,"-10"8"-252,2-1-2896,-41 35 4090,46-39-4247,0 0 0,0 1 1,1-1-1,-1 0 1,1 1-1,0 0 0,0-1 1,0 1-1,0 0 1,1 0-1,-1 0 0,1 0 1,0 0-1,-1 6 0,4-9-330,-1 0 0,0 0 0,0-1-1,0 1 1,1 0 0,-1-1-1,0 0 1,1 1 0,-1-1-1,0 0 1,1 1 0,-1-1-1,0 0 1,1 0 0,-1 0-1,0 0 1,3-1 0,29 0 126,14-8-114,-39 6-149,0 1-1,1 0 0,-1 0 0,1 1 0,0 1 1,-1-1-1,1 1 0,0 0 0,0 1 0,-1 0 0,13 4 1,-19-5 125,-1 1-1,1-1 1,-1 1 0,0 0 0,1-1 0,-1 1 0,0 0 0,1 0 0,-1 0 0,0 0 0,0 0 0,0 0 0,0 1 0,0-1 0,0 0 0,0 1 0,0-1 0,0 0 0,-1 1 0,1-1 0,-1 1 0,1-1 0,0 3 0,-1-1 98,0 0 0,0 0 1,0 0-1,-1-1 0,1 1 1,-1 0-1,0 0 0,0 0 1,0-1-1,0 1 1,-3 5-1,-2 2 457,-1 0 0,0 0-1,0-1 1,-18 17 0,24-25-537,-43 36 524,41-34-568,-1 0 0,1-1-1,-1 0 1,0 0 0,0 0 0,0 0-1,0 0 1,0-1 0,0 0 0,0 1-1,-5-1 1,9-36-11003,6 7 2857</inkml:trace>
</inkml:ink>
</file>

<file path=ppt/ink/ink2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3.536"/>
    </inkml:context>
    <inkml:brush xml:id="br0">
      <inkml:brushProperty name="width" value="0.025" units="cm"/>
      <inkml:brushProperty name="height" value="0.025" units="cm"/>
    </inkml:brush>
  </inkml:definitions>
  <inkml:trace contextRef="#ctx0" brushRef="#br0">0 217 14638,'0'0'3892,"13"-4"-332,46-11 591,93-29 1453,-134 37-5501,0 0-1,0-1 1,-1-1 0,0-1 0,-1 0-1,18-15 1,-30 22-91,-1 0 0,1-1-1,-1 1 1,0-1 0,-1 0 0,1 0-1,-1 0 1,1 0 0,1-7 0,-3 10-11,-1 0 1,0 0 0,1 0 0,-1 0 0,0 0-1,0 0 1,0 0 0,0 0 0,0 0 0,0 0 0,0 0-1,0 0 1,0 0 0,-1 0 0,1 0 0,0 0-1,0 0 1,-1 0 0,1 0 0,-1 1 0,1-1 0,-1 0-1,0 0 1,1 0 0,-1 0 0,0 1 0,1-1-1,-1 0 1,0 1 0,0-1 0,0 0 0,1 1 0,-1-1-1,0 1 1,0 0 0,0-1 0,0 1 0,0 0-1,0-1 1,0 1 0,0 0 0,0 0 0,0 0 0,0 0-1,0 0 1,-2 0 0,-12-1-2,0 0 0,0 2 0,0-1 0,-1 2 0,1 0 0,1 1 0,-1 0 0,-21 9 0,30-10 0,0 0 0,0 0 0,0 1 0,1 0 0,-1 0 0,1 0 0,-1 1 0,1 0 0,0 0 0,1 0 0,-1 1 0,1 0 0,0 0 0,0 0 0,0 0 0,0 0 0,1 1 0,0 0 0,0-1 0,1 1 0,0 0 0,-3 11 0,5-15 3,0 1-1,0 0 1,0-1-1,0 1 1,0-1 0,1 1-1,-1-1 1,1 1-1,-1 0 1,1-1-1,0 0 1,0 1 0,0-1-1,1 0 1,-1 1-1,1-1 1,1 2 0,1 1 4,1 0 0,0 0 0,0 0 0,0-1 0,1 0 0,8 5 0,8 2-151,1 0-1,37 12 1,-56-22 97,69 18-3275,-22-13-3216,13-4-8554</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6.028"/>
    </inkml:context>
    <inkml:brush xml:id="br0">
      <inkml:brushProperty name="width" value="0.025" units="cm"/>
      <inkml:brushProperty name="height" value="0.025" units="cm"/>
    </inkml:brush>
  </inkml:definitions>
  <inkml:trace contextRef="#ctx0" brushRef="#br0">0 313 8552,'0'0'5333,"9"-1"-2434,9-4-2174,0 0-1,-1-1 1,1-2 0,-1 1 0,20-14-1,7-2 4708,-44 23-5288,-1 1 0,1-1 1,0 1-1,0-1 0,0 0 0,0 1 1,-1-1-1,1 1 0,0-1 0,0 0 1,-1 1-1,1-1 0,0 0 0,0 1 1,-1-1-1,1 0 0,0 0 0,-1 1 1,1-1-1,-1 0 0,1 0 1,0 0-1,-1 1 0,1-1 0,-1 0 1,1 0-1,0 0 0,-1 0 0,1 0 1,-1 0-1,1 0 0,-1 0 0,1 0 1,-1 0-1,1 0 0,0 0 0,-1 0 1,1 0-1,-1 0 0,1-1 1,0 1-1,-2 0 0,1-1-144,-1 1 0,1-1 0,-1 1 0,0 0 0,1 0 0,-1-1 0,0 1 0,0 0 0,1 1 0,-1-1 0,0 0 0,1 0 0,-1 1 0,1-1 0,-1 1 0,0 0 0,1-1 0,-1 1 0,1 0 0,-1 0 0,1 0 0,0 0 0,-1 0 0,1 0 0,0 0 0,0 0 0,0 1 0,0-1 0,0 0 0,0 1 0,0-1 0,0 1 0,0-1 0,1 1 0,-1-1 0,1 1 0,-1-1 0,0 4 0,-17 29 0,17-33 0,0-1 0,0 1 0,0 0 0,0 0 0,1 1 0,-1-1 0,0 0 0,1 0 0,-1 0 0,1 0 0,-1 1 0,1-1 0,-1 0 0,1 0 0,0 1 0,0-1 0,0 0 0,-1 0 0,1 1 0,1-1 0,-1 0 0,0 1 0,0-1 0,0 0 0,1 0 0,-1 1 0,0-1 0,1 0 0,-1 0 0,1 0 0,0 1 0,-1-1 0,1 0 0,0 0 0,0 0 0,0 0 0,0 0 0,0 0 0,0-1 0,0 1 0,0 0 0,0 0 0,0-1 0,0 1 0,0-1 0,0 1 0,1-1 0,-1 1 0,2 0 0,5 2 0,0-1 0,-1 1 0,1-1 0,0-1 0,0 0 0,13 1 0,-9-3 0,-1-1 0,0 0 0,0 0 0,0-1 0,0-1 0,0 0 0,0 0 0,-1-1 0,0-1 0,0 0 0,0 0 0,-1-1 0,0 0 0,0 0 0,-1-1 0,0 0 0,13-17 0,-9 9 0,0 1 0,-1-2 0,-1 1 0,0-2 0,-1 1 0,-1-1 0,-1-1 0,-1 1 0,7-34 0,-12 45 0,2-33 0,-4 39 0,1 1 0,0-1 0,0 0 0,-1 0 0,1 1 0,-1-1 0,1 0 0,0 0 0,-1 1 0,1-1 0,-1 1 0,0-1 0,1 0 0,-1 1 0,1-1 0,-1 1 0,0 0 0,0-1 0,1 1 0,-1-1 0,0 1 0,1 0 0,-1 0 0,0-1 0,0 1 0,0 0 0,1 0 0,-1 0 0,0 0 0,0 0 0,0 0 0,0 0 0,1 0 0,-1 0 0,0 0 0,0 1 0,1-1 0,-1 0 0,0 0 0,0 1 0,1-1 0,-1 1 0,-1 0 0,-5 2 0,-1 1 0,1 1 0,0-1 0,0 1 0,1 1 0,-1-1 0,1 1 0,0 0 0,1 0 0,-7 10 0,-46 71 0,49-71 0,0 1 0,-9 27 0,16-38 0,0 1 0,0-1 0,0 1 0,1 0 0,0-1 0,1 1 0,-1 0 0,1 0 0,1 0 0,0 8 0,0-13 0,0 0 0,-1 0 0,1 0 0,0-1 0,0 1 0,-1 0 0,2-1 0,-1 1 0,0 0 0,0-1 0,0 1 0,1-1 0,-1 0 0,1 1 0,-1-1 0,1 0 0,-1 0 0,1 0 0,0 0 0,2 1 0,1 0 0,0-1 0,0 1 0,0-1 0,1 0 0,-1-1 0,0 1 0,9-1 0,-2-1 0,0 0 0,-1-1 0,1 0 0,-1 0 0,0-1 0,18-7 0,-29 9 0,39-22-2145,-39 23 1994,1-1 0,0 1 0,-1-1 0,1 1 0,0-1 0,-1 1 1,1-1-1,-1 0 0,1 1 0,-1-1 0,1 0 0,-1 1 0,1-1 0,-1 0 1,0 1-1,1-1 0,-1 0 0,0 0 0,0 0 0,0 1 0,1-1 0,-1 0 1,0 0-1,0 0 0,0 0 0,0 1 0,0-1 0,0 0 0,-1 0 0,1 0 0,0 1 1,0-1-1,-1 0 0,1 0 0,0 1 0,-1-1 0,1 0 0,-1 0 0,1 1 1,0-1-1,-1 1 0,0-1 0,1 0 0,-1 1 0,1-1 0,-1 1 0,0-1 1,1 1-1,-2-1 0,-14-10-13062</inkml:trace>
</inkml:ink>
</file>

<file path=ppt/ink/ink2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3.974"/>
    </inkml:context>
    <inkml:brush xml:id="br0">
      <inkml:brushProperty name="width" value="0.025" units="cm"/>
      <inkml:brushProperty name="height" value="0.025" units="cm"/>
    </inkml:brush>
  </inkml:definitions>
  <inkml:trace contextRef="#ctx0" brushRef="#br0">1 111 11627,'3'-9'4249,"0"1"-3619,-1-1 435,1 1 0,0 0 0,1 0-1,6-12 1,-8 18-829,-1 0 0,1-1 0,0 1 0,0 0 0,0 0 0,0 1 0,0-1 0,0 0 1,0 1-1,0-1 0,1 1 0,-1-1 0,0 1 0,1 0 0,-1 0 0,1 0 0,0 1 0,-1-1 0,1 1 0,0-1 0,3 1 0,-4 0-191,0 1 1,0-1-1,0 1 0,0 0 1,0 0-1,0 0 0,-1 0 1,1 0-1,0 0 0,-1 0 1,1 0-1,-1 1 0,1-1 0,-1 1 1,1-1-1,-1 1 0,0-1 1,0 1-1,0 0 0,0 0 1,0-1-1,0 1 0,-1 0 1,1 0-1,-1 0 0,1 0 1,-1 0-1,0 0 0,1 0 1,-1 3-1,4 70 347,-4-68-251,0 22 144,-1-16-236,1-1 1,0 0-1,0 1 1,2-1-1,-1 0 1,6 20-1,-5-30-24,-1 1-1,0 0 0,1 0 0,0-1 0,-1 1 0,1-1 0,0 0 0,0 1 0,0-1 0,1 0 0,-1 0 0,1 0 0,-1-1 0,1 1 0,-1-1 0,1 1 0,0-1 0,0 0 0,-1 0 0,1 0 1,0 0-1,0 0 0,0-1 0,0 0 0,0 1 0,1-1 0,-1 0 0,0 0 0,0-1 0,0 1 0,0-1 0,3 0 0,4-2 91,-1 1 1,0-1-1,0-1 1,0 1-1,0-2 0,-1 1 1,0-1-1,1 0 0,-2-1 1,1 0-1,-1 0 0,0-1 1,11-13-1,-5 5 9,0-1 0,-1-1 0,-2 0 0,1 0 1,12-31-1,-20 40-163,0-1 1,-1 0 0,0 0 0,0 0 0,0-14 0,-3-5-2403,-3 17-1701</inkml:trace>
</inkml:ink>
</file>

<file path=ppt/ink/ink2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4.321"/>
    </inkml:context>
    <inkml:brush xml:id="br0">
      <inkml:brushProperty name="width" value="0.025" units="cm"/>
      <inkml:brushProperty name="height" value="0.025" units="cm"/>
    </inkml:brush>
  </inkml:definitions>
  <inkml:trace contextRef="#ctx0" brushRef="#br0">60 68 14189,'0'0'11884,"-10"-2"-9658,-31-4-812,42 6-1388,0 1 0,0-1 0,0 0 0,-1 1 0,1-1 0,0 0 0,0 1 0,0-1 0,-1 1 0,1 0 1,0-1-1,-1 1 0,1-1 0,0 1 0,-1 0 0,1 0 0,-1-1 0,1 1 0,-1 0 0,1 0 0,-1 0 0,0 0 0,1-1 0,-1 1 0,0 0 0,0 0 0,0 0 0,0 0 0,0 0 0,0 0 0,0 0 0,0 0 0,0-1 0,0 1 0,0 0 0,0 0 0,-1 0 0,1 0 0,0 0 0,-1 0 0,1-1 0,0 1 0,-1 0 0,1 0 0,-1-1 0,0 1 0,1 0 0,-1-1 0,1 1 0,-1 0 0,0-1 0,0 1 0,1-1 0,-1 1 0,0-1 0,0 1 0,0-1 0,1 0 0,-1 1 0,0-1 0,0 0 0,0 0 0,0 0 0,0 0 0,0 0 0,0 0 0,0 0 0,1 0 0,-2 0 0,20 0 16,0 0 0,1-2 1,-1 0-1,0-1 0,0-1 1,0-1-1,-1 0 0,1-2 0,23-11 1,-21 9-34,0 1 1,1 0-1,1 2 1,-1 0 0,44-4-1,-63 9-3,0 1 0,-1 0 0,1 0 0,-1 0 1,1 0-1,0 0 0,-1 0 0,1 0 0,-1 1 0,1-1 0,-1 0 0,1 1 0,-1 0 0,1-1 0,-1 1 0,1 0 0,-1-1 0,1 1 0,-1 0 0,0 0 0,0 0 0,0 0 0,1 1 0,0 1 0,-1-1 28,0 1-1,0 0 0,-1 0 1,1 0-1,-1 0 1,1 0-1,-1 0 0,0 0 1,-1 5-1,1-5-16,-1 0 0,1 0-1,0 0 1,0 0 0,0 0 0,0 0-1,1 0 1,-1 0 0,1-1 0,0 1-1,0 0 1,0 0 0,0-1 0,0 1-1,3 3 1,-2-4-17,0-1 0,0 0 0,0 0 0,1 1 0,-1-2 0,0 1 0,1 0 0,-1 0 0,1-1 0,-1 1 0,0-1 0,1 0 0,-1 1 0,1-1 0,-1-1 0,1 1 0,-1 0 0,1 0 0,2-2 0,48-12 0,25-28 84,-64 33-150,0 0 0,0 1 0,1 1 0,0 1-1,0 0 1,20-5 0,-18 10-3504,-13 1-120</inkml:trace>
</inkml:ink>
</file>

<file path=ppt/ink/ink2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4.962"/>
    </inkml:context>
    <inkml:brush xml:id="br0">
      <inkml:brushProperty name="width" value="0.025" units="cm"/>
      <inkml:brushProperty name="height" value="0.025" units="cm"/>
    </inkml:brush>
  </inkml:definitions>
  <inkml:trace contextRef="#ctx0" brushRef="#br0">294 0 14221,'0'0'8184,"-9"5"-5808,-11 6-2043,1 1 0,1 1 0,0 1 0,1 0 0,1 1 0,0 1 0,-17 21 0,16-14-315,0 0 0,1 0-1,1 2 1,1 0 0,-17 43-1,27-58-2,1 1-1,0-1 0,1 1 0,0 0 1,0 0-1,1 0 0,0 1 1,2 11-1,-1-19-10,1-1 1,-1 1-1,1 0 0,0-1 1,0 1-1,0-1 0,0 1 1,1-1-1,-1 0 1,1 0-1,0 1 0,0-1 1,0-1-1,1 1 0,-1 0 1,1 0-1,-1-1 1,1 1-1,0-1 0,0 0 1,0 0-1,0 0 0,0 0 1,1-1-1,-1 1 1,1-1-1,6 2 0,1-1-67,1 1 0,0-2-1,-1 0 1,1-1 0,0 0-1,0 0 1,0-1 0,-1-1-1,1 0 1,0 0 0,-1-2-1,15-5 1,-9 2-925,-1-1 0,1 0 0,-2-1-1,0-1 1,0-1 0,0 0 0,17-18 0,8-14-4537</inkml:trace>
</inkml:ink>
</file>

<file path=ppt/ink/ink2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5.331"/>
    </inkml:context>
    <inkml:brush xml:id="br0">
      <inkml:brushProperty name="width" value="0.025" units="cm"/>
      <inkml:brushProperty name="height" value="0.025" units="cm"/>
    </inkml:brush>
  </inkml:definitions>
  <inkml:trace contextRef="#ctx0" brushRef="#br0">112 1 15439,'-8'12'3197,"-8"12"-1535,1 1 0,1 1 0,-17 45 1,26-57-1208,0 0 1,0 1-1,1 0 1,1 0-1,1 0 1,0 0-1,1 1 1,1-1-1,0 0 1,3 16-1,-2-26-425,0-1 1,1 1-1,0-1 0,0 0 0,0 0 0,1 0 0,-1 0 0,1 0 0,0 0 0,0 0 0,0-1 0,0 0 1,1 1-1,0-1 0,-1-1 0,1 1 0,0 0 0,0-1 0,1 0 0,-1 0 0,0 0 0,1-1 1,-1 1-1,1-1 0,-1 0 0,10 1 0,-6-1-8,-1 0 0,1-1 1,0 0-1,-1 0 0,1 0 0,-1-1 0,1 0 1,-1-1-1,1 0 0,-1 0 0,0 0 1,0-1-1,0 0 0,0 0 0,-1-1 1,9-6-1,-7 3 13,0-2 0,-1 1 0,0-1 0,9-14 0,-11 14-19,2 0 0,-1 0 0,1 1 1,10-10-1,-17 18-20,1 0 1,-1-1-1,1 1 1,-1 0-1,0-1 0,1 1 1,-1 0-1,1-1 1,0 1-1,-1 0 0,1 0 1,-1 0-1,1-1 1,-1 1-1,1 0 0,-1 0 1,1 0-1,0 0 1,-1 0-1,1 0 0,-1 0 1,1 0-1,-1 0 1,1 1-1,0-1 0,-1 0 1,1 0-1,-1 0 1,1 1-1,-1-1 0,1 0 1,-1 0-1,1 1 1,-1-1-1,1 1 0,-1-1 1,0 0-1,1 1 1,-1-1-1,0 1 0,1-1 1,-1 1-1,0-1 1,1 1-1,-1-1 0,0 1 1,0-1-1,0 1 1,1-1-1,-1 1 0,0 0 1,10 39-28,-8-28 57,-1-7-20,0 1 0,1 0 0,0-1 0,0 1 0,0-1 0,1 0 0,0 1 0,0-1 0,0-1-1,0 1 1,1 0 0,0-1 0,0 0 0,9 8 0,-8-9-227,0-1-1,1 1 0,0-1 1,-1 0-1,1 0 0,0-1 1,0 0-1,0 0 1,0 0-1,0 0 0,0-1 1,1 0-1,-1-1 0,8-1 1,-8 2-187,0-2 1,1 1 0,-1-1-1,0 0 1,0 0-1,0-1 1,-1 0 0,1 0-1,0 0 1,-1 0 0,0-1-1,8-7 1,28-37-7275,-19 11-801</inkml:trace>
</inkml:ink>
</file>

<file path=ppt/ink/ink2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5.953"/>
    </inkml:context>
    <inkml:brush xml:id="br0">
      <inkml:brushProperty name="width" value="0.025" units="cm"/>
      <inkml:brushProperty name="height" value="0.025" units="cm"/>
    </inkml:brush>
  </inkml:definitions>
  <inkml:trace contextRef="#ctx0" brushRef="#br0">140 444 13869,'-8'4'4271,"-3"1"-3476,1 1 0,0 0 0,1 1 0,-1 0 0,2 0 0,-1 1 0,-7 9 1,10-11-410,1 0 0,1 0 0,-1 1 0,1-1 1,0 1-1,1 0 0,-1 0 0,2 0 0,-1 1 1,1-1-1,0 1 0,-2 14 0,4-20-376,0-1-1,0 0 0,0 0 1,0 0-1,0 0 0,0 0 1,0 0-1,1 0 0,-1 0 0,0 1 1,1-1-1,-1 0 0,1 0 1,-1 0-1,1-1 0,0 1 1,-1 0-1,1 0 0,0 0 1,-1 0-1,1-1 0,0 1 1,0 0-1,0 0 0,1 0 1,1 0 5,0 0 1,0 1 0,0-1-1,0-1 1,0 1 0,0 0-1,1-1 1,-1 0-1,3 1 1,4-1 22,-1-1 1,0 0-1,-1 0 1,1-1-1,0 0 0,11-4 1,-9 1-4,-1 0 1,0-1 0,0 0 0,0-1 0,-1 0 0,0 0-1,0-1 1,-1 0 0,0-1 0,0 0 0,-1 0-1,9-14 1,3-11-1012,-2 0 0,19-51 0,-32 74 390,-4 11 564,0 0 0,0-1 0,0 1 0,0 0 0,0-1 0,0 1 0,0 0 0,0 0 0,0-1 0,0 1 0,0 0 0,0 0 0,0-1-1,0 1 1,0 0 0,0 0 0,0-1 0,1 1 0,-1 0 0,0 0 0,0-1 0,0 1 0,0 0 0,1 0 0,-1-1 0,0 1 0,0 0 0,0 0-1,1 0 1,-1 0 0,0 0 0,0-1 0,1 1 0,-1 0 0,0 0 0,0 0 0,1 0 0,-1 0 0,0 0 0,0 0 0,1 0 0,-1 0 0,0 0 0,1 0-1,-1 0 1,0 0 0,0 0 0,1 0 0,-1 0 0,1 0 0,5 17 326,-5-15-201,-1 0 1,1 0-1,0 0 1,-1 0-1,1 0 1,0 0-1,0 0 0,0 0 1,0 0-1,1-1 1,-1 1-1,3 2 1,-2-3-59,1-1 0,-1 1 0,1-1 0,0 0 0,-1 0 0,1 0 0,0 0 1,-1-1-1,1 1 0,-1-1 0,1 1 0,-1-1 0,1 0 0,-1 0 0,1 0 1,-1 0-1,0 0 0,0-1 0,1 1 0,-1-1 0,0 0 0,0 1 0,0-1 1,-1 0-1,1 0 0,0 0 0,-1 0 0,2-3 0,7-8 44,-1 0 1,-1-1-1,9-18 0,-10 15-70,-1-1-1,0 1 1,-2-1-1,0 0 0,-1 0 1,0-1-1,-2 1 1,0-1-1,-1 1 1,-1 0-1,-1-1 1,-6-27-1,-7 16-289,7 25 95,1 21 105,4 6 338,1 1 0,1-1-1,1 1 1,1-1-1,1 1 1,6 25-1,-5-34-98,1 1 1,1-1-1,0 0 0,1-1 0,0 1 0,2-1 0,-1 0 1,1-1-1,1 0 0,14 16 0,-6-10-168,1 0 0,1-1 0,0-1 0,1 0 0,1-2 0,0 0 0,1-2 0,43 19 0,-90-41 2,-42-25-1,3 2-20,-159-75-1310,221 108 1342,0-1-1,1 0 1,-1 0 0,1 0 0,-1 1-1,1-1 1,-1 0 0,1-1 0,0 1 0,0 0-1,-1 0 1,1-1 0,0 1 0,0 0 0,0-1-1,0 1 1,0-1 0,1 0 0,-2-1-1,2 2-3,1 0-1,-1 0 0,0 0 1,0 0-1,1 0 0,-1 0 1,0 0-1,1 0 0,-1 0 1,1 0-1,-1 0 0,1 0 1,0 1-1,-1-1 0,1 0 1,0 0-1,0 1 1,-1-1-1,1 0 0,0 1 1,0-1-1,0 1 0,1-1 0,10-5 44,1 0 0,-1 2-1,26-7 1,-21 6-47,36-10-46,65-24-1561,-44 2-5126,-18-1-3890</inkml:trace>
</inkml:ink>
</file>

<file path=ppt/ink/ink2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6.686"/>
    </inkml:context>
    <inkml:brush xml:id="br0">
      <inkml:brushProperty name="width" value="0.025" units="cm"/>
      <inkml:brushProperty name="height" value="0.025" units="cm"/>
    </inkml:brush>
  </inkml:definitions>
  <inkml:trace contextRef="#ctx0" brushRef="#br0">227 69 8968,'1'-8'5873,"2"-28"-1549,-3 35-4202,0 1 0,0-1 0,0 0 0,0 0 0,0 0 0,0 0-1,0 0 1,0 0 0,0 1 0,0-1 0,-1 0 0,1 0 0,0 0 0,-1 0 0,1 1 0,0-1 0,-1 0 0,1 0 0,-1 1 0,1-1 0,-1 0 0,0 1 0,1-1 0,-1 0 0,0 1 0,1-1-1,-1 1 1,0-1 0,0 1 0,1 0 0,-1-1 0,0 1 0,0 0 0,0-1 0,0 1 0,1 0 0,-1 0 0,0 0 0,0 0 0,0 0 0,0 0 0,0 0 0,0 0 0,1 0 0,-1 0 0,0 0 0,0 1-1,0-1 1,0 0 0,1 1 0,-3 0 0,-1 0 14,-1 1 1,0 0-1,0 1 0,1-1 0,-1 1 0,1-1 1,-6 6-1,-5 9-55,1 0 1,1 0-1,0 2 1,1-1 0,1 2-1,1-1 1,1 2-1,-7 20 1,5-10 172,2 0 1,2 0 0,1 1-1,-5 61 1,10-83-155,1 0-1,0-1 1,1 1-1,0 0 1,4 15-1,-5-22-83,1-1-1,0 1 1,0-1-1,1 0 0,-1 1 1,0-1-1,1 0 1,-1 0-1,1 0 1,0 0-1,0 0 0,0 0 1,0-1-1,0 1 1,0-1-1,0 1 1,0-1-1,0 0 0,1 0 1,-1 0-1,1 0 1,-1 0-1,1 0 0,-1-1 1,4 1-1,3 0 54,-1 0 1,0-1-1,1 0 0,-1 0 0,1-1 0,-1 0 0,0-1 0,1 1 0,-1-2 0,0 1 0,0-1 1,-1 0-1,1-1 0,0 0 0,-1 0 0,0-1 0,10-8 0,-11 9-32,-1-1 0,-1 0 0,1 0 0,-1 0 0,0-1 0,0 1 0,0-1-1,-1 0 1,0 0 0,0 0 0,0 0 0,-1-1 0,0 1 0,0-1 0,-1 0 0,0 1 0,0-1-1,0 0 1,-1 0 0,0 0 0,-1 1 0,0-9 0,0 12-50,-1 0-1,1 0 1,0 1-1,-1-1 1,1 1-1,-1-1 1,0 1-1,0-1 1,0 1-1,0 0 1,0 0 0,-1 0-1,1 0 1,0 1-1,-1-1 1,0 0-1,1 1 1,-1 0-1,0 0 1,0 0-1,1 0 1,-5-1 0,6 1-3,0 1-1,-1-1 1,1 1 0,0 0 0,-1-1 0,1 1 0,0 0 0,-1-1 0,1 1 0,-1 0 0,1 0 0,0 0 0,-1 1 0,1-1 0,0 0 0,-1 0 0,1 1 0,0-1 0,-1 1 0,1-1 0,0 1 0,-1 0 0,1-1 0,0 1 0,0 0 0,0 0 0,0 0 0,0 0 0,0 0 0,0 0 0,0 0 0,0 0 0,0 0 0,1 0 0,-1 0 0,0 1 0,1-1 0,-1 0 0,1 0 0,-1 1 0,1-1 0,0 1 0,0-1 0,-1 0 0,1 2 0,0-2 12,0-1 0,0 1 0,1-1 0,-1 1 1,0-1-1,0 0 0,0 1 0,0-1 0,1 0 1,-1 1-1,0-1 0,0 1 0,1-1 0,-1 0 1,0 0-1,0 1 0,1-1 0,-1 0 0,0 1 0,1-1 1,-1 0-1,1 0 0,-1 0 0,0 1 0,1-1 1,-1 0-1,1 0 0,-1 0 0,0 0 0,1 0 1,-1 0-1,1 0 0,23-1-12,21-11 78,-24 0-31,1-1 1,-2-1 0,22-18 0,8-5-10,-49 36-25,-1 1-1,1-1 1,0 0 0,0 0-1,0 1 1,0-1 0,-1 1-1,1-1 1,0 1 0,0-1-1,0 1 1,0-1 0,0 1-1,0 0 1,1 0 0,-1-1-1,0 1 1,0 0 0,0 0-1,0 0 1,0 0-1,0 0 1,0 1 0,0-1-1,0 0 1,0 0 0,0 1-1,0-1 1,0 0 0,0 1-1,0-1 1,0 1 0,0 0-1,0-1 1,0 1 0,0 0-1,-1-1 1,1 1 0,0 0-1,0 0 1,-1 0 0,1 0-1,-1-1 1,1 1 0,-1 0-1,1 0 1,-1 0-1,1 2 1,2 6-23,-1 1 0,0-1 0,0 0 0,0 17 0,0-10 37,0 12-135,8 42 345,-9-66-382,0 0-1,0 1 0,0-1 0,1 0 0,0 0 0,0 0 0,0 0 0,0 0 0,1-1 1,-1 1-1,1-1 0,4 5 0,-5-6-371,0-1-1,0 0 1,-1 0 0,1 0-1,0-1 1,0 1 0,0 0-1,0-1 1,0 1 0,0-1-1,0 0 1,1 0 0,-1 0-1,0 0 1,0 0 0,0 0-1,0 0 1,0-1 0,0 1-1,4-2 1,7-10-7758</inkml:trace>
</inkml:ink>
</file>

<file path=ppt/ink/ink2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7.077"/>
    </inkml:context>
    <inkml:brush xml:id="br0">
      <inkml:brushProperty name="width" value="0.025" units="cm"/>
      <inkml:brushProperty name="height" value="0.025" units="cm"/>
    </inkml:brush>
  </inkml:definitions>
  <inkml:trace contextRef="#ctx0" brushRef="#br0">1 0 12396,'0'0'2722,"0"56"1763,0-21-1250,0 4-801,0 2-1057,0-2-768,12-3-385,6 2-192,1-3 0,6 0-480,-2-4-962,-3-4-1152,-2-7-225,-7-11 1314</inkml:trace>
</inkml:ink>
</file>

<file path=ppt/ink/ink2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7.434"/>
    </inkml:context>
    <inkml:brush xml:id="br0">
      <inkml:brushProperty name="width" value="0.025" units="cm"/>
      <inkml:brushProperty name="height" value="0.025" units="cm"/>
    </inkml:brush>
  </inkml:definitions>
  <inkml:trace contextRef="#ctx0" brushRef="#br0">25 466 12524,'-5'-11'3998,"1"1"-3154,1 0 1,-1 0-1,2 0 0,-4-19 0,6 24-615,0 1 0,0-1 0,0 1 0,0 0 0,0-1 0,1 1 0,0 0 0,0-1 0,0 1 1,1 0-1,-1 0 0,1 0 0,0 0 0,0 0 0,1 0 0,-1 1 0,5-6 0,6-4 90,2 0-1,-1 0 1,2 1-1,0 1 1,0 1-1,1 0 1,0 1-1,0 1 1,36-12-1,-25 12-248,1 1 0,0 1-1,0 2 1,0 0 0,53 2 0,-81 2-72,1 0 0,-1-1 1,1 1-1,-1 1 1,0-1-1,1 0 0,-1 0 1,1 0-1,-1 1 1,1-1-1,-1 1 0,0-1 1,1 1-1,-1 0 1,0-1-1,0 1 0,1 0 1,-1 0-1,0 0 1,0 0-1,0 0 0,1 1 1,-1 0 34,-1-1 0,0 0 1,0 1-1,1-1 0,-1 0 0,0 1 1,0-1-1,0 0 0,0 1 0,-1-1 1,1 0-1,0 1 0,0-1 0,-1 0 1,1 1-1,-1-1 0,1 0 0,-1 0 1,0 2-1,-4 4 253,0 0 0,0 0 1,0-1-1,-1 1 0,0-1 0,-7 6 0,-18 12-17,-1-1 0,0-2 0,-2-1-1,0-1 1,-55 20 0,88-39-910,19-9-9315,0-5 4473,4-5-1638</inkml:trace>
  <inkml:trace contextRef="#ctx0" brushRef="#br0" timeOffset="1">712 0 6278,'-1'8'10757,"-20"83"-2190,12-62-6850,2 2 1,-5 47-1,11-69-1616,0 1 0,1-1-1,0 1 1,1-1 0,0 0-1,0 1 1,1-1-1,0 0 1,1 0 0,0 0-1,1 0 1,-1 0 0,2-1-1,-1 0 1,1 0 0,0 0-1,1 0 1,0-1-1,12 12 1,25 29-1191,31 32-3393,-73-88-7235,-8-13-2605</inkml:trace>
</inkml:ink>
</file>

<file path=ppt/ink/ink2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7.792"/>
    </inkml:context>
    <inkml:brush xml:id="br0">
      <inkml:brushProperty name="width" value="0.025" units="cm"/>
      <inkml:brushProperty name="height" value="0.025" units="cm"/>
    </inkml:brush>
  </inkml:definitions>
  <inkml:trace contextRef="#ctx0" brushRef="#br0">30 325 16367,'0'0'6759,"-29"-57"-4261,59 39-992,17 0-545,15-1-129,14-2-159,13 2-417,9-4-192,-2 2-64,-2 1-1249,-5-7-1281,-11-8-4133,-10-12-7622</inkml:trace>
</inkml:ink>
</file>

<file path=ppt/ink/ink2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4.159"/>
    </inkml:context>
    <inkml:brush xml:id="br0">
      <inkml:brushProperty name="width" value="0.025" units="cm"/>
      <inkml:brushProperty name="height" value="0.025" units="cm"/>
    </inkml:brush>
  </inkml:definitions>
  <inkml:trace contextRef="#ctx0" brushRef="#br0">0 69 5990,'0'0'11071,"1"-9"-6303,0-4-3581,4-31 3290,-5 44-4436,0 0 1,0-1 0,0 1 0,0 0-1,0 0 1,0 0 0,0 0-1,0 0 1,0 0 0,0 0-1,0 0 1,1-1 0,-1 1 0,0 0-1,0 0 1,0 0 0,0 0-1,0 0 1,0 0 0,0 0 0,0 0-1,0 0 1,0 0 0,0 0-1,0 0 1,1-1 0,-1 1 0,0 0-1,0 0 1,0 0 0,0 0-1,0 0 1,0 0 0,0 0 0,0 0-1,1 0 1,-1 0 0,0 0-1,0 0 1,0 0 0,0 0-1,0 0 1,0 0 0,0 0 0,0 0-1,1 0 1,-1 0 0,0 1-1,0-1 1,0 0 0,0 0 0,0 0-1,0 0 1,0 0 0,0 0-1,0 0 1,0 0 0,1 0 0,-1 0-1,0 0 1,0 0 0,0 1-1,0-1 1,0 0 0,0 0 0,0 0-1,0 0 1,0 0 0,0 0-1,7 13 633,4 17-659,39 159 689,28 90-287,-56-233-293,-22-45-149,1 0-1,-1-1 0,0 1 0,1 0 1,-1-1-1,0 1 0,1-1 1,-1 1-1,1 0 0,-1-1 0,1 1 1,-1-1-1,1 0 0,-1 1 1,1-1-1,0 1 0,-1-1 1,1 0-1,0 1 0,-1-1 0,1 0 1,0 0-1,-1 1 0,1-1 1,0 0-1,0 0 0,-1 0 0,1 0 1,0 0-1,-1 0 0,1 0 1,0 0-1,0 0 0,-1-1 1,1 1-1,0 0 0,-1 0 0,1-1 1,0 1-1,-1 0 0,1-1 1,0 1-1,-1 0 0,1-1 0,-1 1 1,1-1-1,-1 1 0,1-1 1,-1 1-1,1-1 0,-1 0 1,1 1-1,-1-1 0,0 0 0,1 1 1,-1-1-1,0 0 0,0 1 1,0-1-1,1 0 0,-1 1 0,0-1 1,0-1-1,3-9-823,1 0 1,-2 0-1,0-1 0,0 1 0,-1 0 1,0-1-1,-1 1 0,0-1 1,-3-14-1,0 2-1595,-2 0 0,0 0 0,-12-30 0,-10-15-5221</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6.370"/>
    </inkml:context>
    <inkml:brush xml:id="br0">
      <inkml:brushProperty name="width" value="0.025" units="cm"/>
      <inkml:brushProperty name="height" value="0.025" units="cm"/>
    </inkml:brush>
  </inkml:definitions>
  <inkml:trace contextRef="#ctx0" brushRef="#br0">0 15 22261,'0'0'9705,"55"-15"-15438,-45 15-6631</inkml:trace>
</inkml:ink>
</file>

<file path=ppt/ink/ink2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4.502"/>
    </inkml:context>
    <inkml:brush xml:id="br0">
      <inkml:brushProperty name="width" value="0.025" units="cm"/>
      <inkml:brushProperty name="height" value="0.025" units="cm"/>
    </inkml:brush>
  </inkml:definitions>
  <inkml:trace contextRef="#ctx0" brushRef="#br0">11 229 11339,'0'0'10009,"-3"12"-8258,2-8-1586,0 1 6,-1-1 1,1 1-1,0-1 0,0 1 0,1-1 0,-1 1 0,1 0 0,0-1 0,0 1 0,1-1 1,-1 1-1,1 0 0,0-1 0,1 1 0,-1-1 0,1 0 0,-1 1 0,1-1 0,4 5 1,6 9 469,1-1 1,2 0 0,-1-1 0,2-1 0,0 0 0,27 18 0,-26-21-550,0-2 0,0-1 1,1 0-1,0-1 0,1-1 0,-1 0 0,2-2 1,-1 0-1,0-1 0,1-1 0,38 1 1,-56-4-89,0 0 1,0 0 0,0 0 0,0-1 0,0 1 0,0-1-1,0 1 1,0-1 0,-1 0 0,1 1 0,0-1 0,0 0-1,0 0 1,-1 0 0,1-1 0,0 1 0,-1 0 0,1-1-1,-1 1 1,0-1 0,1 1 0,1-4 0,-1 0 11,0 1 0,0-1 0,0 0 0,-1 0 0,1 0 0,-1 0 0,0 0 1,-1 0-1,1-6 0,-1-8 36,-1 0 0,-1-1 0,-8-37 0,1 24-52,-2 1 0,-1 0 0,-1 0 0,-2 2 0,-1-1 0,-1 2 0,-2 0 0,0 2 0,-34-36 0,51 60 0,-1 1 0,1-1 0,-1 1 0,0 0 0,0 0 0,0 0 0,0 0 0,-5-2 0,-2 7 0,8 16 0,3-17-177,0 1 1,0 0-1,-1 0 0,2-1 0,-1 1 0,0 0 1,0-1-1,1 1 0,0-1 0,-1 0 1,3 3-1,4 3-1825,0-1-1,0-1 1,17 11 0,1 2-2826,-5-1-5454</inkml:trace>
</inkml:ink>
</file>

<file path=ppt/ink/ink2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4.860"/>
    </inkml:context>
    <inkml:brush xml:id="br0">
      <inkml:brushProperty name="width" value="0.025" units="cm"/>
      <inkml:brushProperty name="height" value="0.025" units="cm"/>
    </inkml:brush>
  </inkml:definitions>
  <inkml:trace contextRef="#ctx0" brushRef="#br0">95 69 1569,'0'0'24354,"-5"-8"-21765,5 7-2516,-26-33 1185,25 33-1243,0 1 1,0-1-1,0 0 1,1 0-1,-1 0 1,0 1-1,0-1 1,0 0-1,0 1 1,0-1-1,-1 1 1,1-1-1,0 1 1,0 0-1,0-1 1,0 1-1,0 0 1,-1 0-1,1 0 1,0 0 0,0 0-1,0 0 1,0 0-1,-1 0 1,1 0-1,0 1 1,0-1-1,0 0 1,0 1-1,0-1 1,0 1-1,-1-1 1,1 1-1,0 0 1,1-1-1,-1 1 1,0 0-1,0 0 1,0 0-1,0 0 1,1-1-1,-1 1 1,0 0-1,0 2 1,-2 3-21,0-1 0,1 2 0,0-1 0,0 0 0,0 0 1,1 1-1,0-1 0,0 1 0,0-1 0,1 1 0,0-1 0,2 12 0,-1-5 59,1 1-1,1-1 0,0 0 1,1 1-1,6 14 0,-7-22 0,0 0 0,1 0-1,-1 0 1,1-1 0,0 1-1,1-1 1,-1 0 0,1 0-1,0 0 1,0-1 0,1 0 0,10 7-1,-14-10-14,1 1-1,0-1 0,-1 0 1,1 0-1,0-1 0,0 1 0,0 0 1,0-1-1,0 0 0,0 0 1,0 0-1,0 0 0,0 0 1,0 0-1,0-1 0,0 0 1,0 1-1,0-1 0,-1 0 1,1 0-1,0-1 0,-1 1 0,1-1 1,0 1-1,-1-1 0,0 0 1,1 0-1,-1 0 0,0 0 1,0 0-1,2-3 0,4-6-26,-1 0-1,0 0 0,-1-1 0,-1 0 1,0 0-1,0 0 0,-1-1 1,0 1-1,-1-1 0,2-26 1,-5 34-12,1-1 0,-1 0 0,0 0 0,-1 0 0,0 1 0,1-1 1,-2 0-1,1 1 0,-1-1 0,0 1 0,0-1 0,-3-5 0,3 8 1,0 1-1,-1-1 1,1 0-1,0 1 1,-1 0-1,0-1 1,1 1-1,-1 0 1,0 0-1,0 1 1,0-1-1,0 1 1,-1-1-1,1 1 1,0 0-1,-1 0 1,1 0-1,0 1 1,-1-1-1,1 1 1,-7 0-1,8 0-244,0 1 0,0-1 0,-1 1 0,1-1 0,0 1 0,0 0 0,0 0 0,0 0 0,0 0 1,0 0-1,0 0 0,1 1 0,-1-1 0,0 1 0,1-1 0,-1 1 0,1 0 0,-1-1 0,1 1 0,0 0 0,0 0 0,-1 0 0,1 0 0,1 0 0,-1 0 0,0 0 0,1 1 1,-1-1-1,1 0 0,-1 0 0,1 1 0,0-1 0,0 0 0,0 0 0,0 1 0,1-1 0,-1 0 0,0 0 0,1 0 0,0 0 0,-1 1 0,3 2 0,4 4-6267,4-4-3477</inkml:trace>
</inkml:ink>
</file>

<file path=ppt/ink/ink2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5.266"/>
    </inkml:context>
    <inkml:brush xml:id="br0">
      <inkml:brushProperty name="width" value="0.025" units="cm"/>
      <inkml:brushProperty name="height" value="0.025" units="cm"/>
    </inkml:brush>
  </inkml:definitions>
  <inkml:trace contextRef="#ctx0" brushRef="#br0">1 249 17617,'0'0'12075,"2"-9"-10319,10-29-720,-12 37-1032,0 0 0,0 1 0,1-1 0,-1 0 1,0 0-1,0 0 0,1 1 0,-1-1 0,1 0 0,-1 0 0,1 1 0,-1-1 0,1 0 0,-1 1 1,1-1-1,0 0 0,-1 1 0,1-1 0,0 1 0,-1-1 0,1 1 0,0 0 0,0-1 1,-1 1-1,1 0 0,0-1 0,0 1 0,0 0 0,0 0 0,-1 0 0,1 0 0,0-1 0,0 1 1,0 0-1,0 1 0,0-1 0,-1 0 0,1 0 0,0 0 0,0 0 0,0 1 0,-1-1 0,1 0 1,0 1-1,0-1 0,0 1 0,-1-1 0,1 1 0,0-1 0,-1 1 0,1-1 0,-1 1 0,1 0 1,0-1-1,-1 1 0,0 0 0,1 0 0,-1-1 0,1 1 0,-1 0 0,0 0 0,1 0 0,-1-1 1,0 1-1,0 0 0,0 0 0,0 0 0,0 1 0,5 48-4,-5-36 0,1 0 0,0 0 0,2 0 0,-1 0 0,6 13 0,-7-24 0,0 0 0,0 0 0,1 0 0,-1 0 0,1-1 0,0 1 0,0 0 0,0-1 0,0 0 0,0 1 0,0-1 0,1 0 0,-1 0 0,1 0 0,0-1 0,-1 1 0,1-1 0,0 1 0,0-1 0,0 0 0,0 0 0,0 0 0,0 0 0,0-1 0,0 1 0,0-1 0,5 0 0,0 0 0,1-1 0,0-1 0,0 1 0,0-1 0,-1-1 0,1 1 0,-1-1 0,0-1 0,0 0 0,0 0 0,0-1 0,-1 1 0,1-2 0,-1 1 0,-1-1 0,1 0 0,10-14 0,-9 12 0,-1-1 0,0 0 0,-1-1 0,0 1 0,-1-1 0,0 0 0,0-1 0,-1 1 0,0-1 0,-1 0 0,0 0 0,-1 0 0,1-22 0,-3 31 0,0 0 0,0 0 0,-1 0 0,1 0 0,-1 0 0,1 0 0,-1 0 0,0 0 0,0 0 0,0 0 0,0 0 0,0 1 0,0-1 0,-1 0 0,1 1 0,0-1 0,-1 1 0,-2-3 0,-1 0 0,0 1 0,-1-1 0,0 1 0,0 0 0,-12-4 0,-4 0 0,-1 1 0,-31-4 0,53 10 0,-81-10 0,116-7 0,67-9-5614,-41 12-111,-28 5-3019</inkml:trace>
</inkml:ink>
</file>

<file path=ppt/ink/ink2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5.602"/>
    </inkml:context>
    <inkml:brush xml:id="br0">
      <inkml:brushProperty name="width" value="0.025" units="cm"/>
      <inkml:brushProperty name="height" value="0.025" units="cm"/>
    </inkml:brush>
  </inkml:definitions>
  <inkml:trace contextRef="#ctx0" brushRef="#br0">21 11 8200,'0'0'24567,"-21"49"-24567,21-48 0,3-1 0,5-1 0,5-9 0,-1-2 0,1-1-1602,0-1-3811,-2 3-2562</inkml:trace>
</inkml:ink>
</file>

<file path=ppt/ink/ink2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5.958"/>
    </inkml:context>
    <inkml:brush xml:id="br0">
      <inkml:brushProperty name="width" value="0.025" units="cm"/>
      <inkml:brushProperty name="height" value="0.025" units="cm"/>
    </inkml:brush>
  </inkml:definitions>
  <inkml:trace contextRef="#ctx0" brushRef="#br0">1 109 11883,'0'0'11504,"0"-10"-8776,0 7-2526,0 0 0,0 0 1,1 0-1,-1 0 0,1-1 0,0 1 0,0 0 0,0 0 0,0 0 0,0 0 0,0 1 0,1-1 0,2-3 0,-1 3 106,1-1 0,-1 1 1,1 0-1,0 0 0,0 1 0,0-1 1,0 1-1,0 0 0,1 0 0,8-3 1,0 1-211,0 0 1,1 0-1,0 1 1,24-2-1,-35 5-100,-1-1 1,1 1-1,-1 0 0,1 0 0,-1 0 1,0 0-1,1 0 0,-1 1 1,1-1-1,-1 1 0,0 0 0,1 0 1,-1-1-1,0 1 0,0 1 1,1-1-1,-1 0 0,0 1 0,0-1 1,0 1-1,-1-1 0,1 1 1,0 0-1,-1 0 0,1 0 0,-1 0 1,1 0-1,-1 0 0,0 0 1,0 0-1,0 0 0,0 1 0,0-1 1,0 4-1,0 8 2,0 0 0,-2 0 0,1 1 0,-2-1 0,0 0 0,0 0 0,-2 0 0,1-1 0,-2 1 0,0-1 0,-11 21 0,7-13 0,0 1 0,2 0 0,-6 26 0,12-47-16,1-1-1,0 1 1,-1 0 0,1 0-1,0 0 1,0 0 0,-1 0 0,1 0-1,0 0 1,0 0 0,0 0-1,0 0 1,1 0 0,-1 0-1,0 0 1,0 0 0,0 0 0,1-1-1,-1 1 1,1 0 0,-1 0-1,0 0 1,1 0 0,0-1-1,-1 1 1,1 0 0,-1 0-1,1-1 1,0 1 0,0 0 0,-1-1-1,1 1 1,0-1 0,0 1-1,0-1 1,-1 1 0,2-1-1,2 1-130,-1-1 0,1 0 0,-1 0 0,1-1 0,-1 1 0,1-1-1,-1 0 1,1 0 0,-1 0 0,6-3 0,11-5-1451,1-2 1,25-17-1,-23 11-5115,37-32 0,-21 8 2955</inkml:trace>
</inkml:ink>
</file>

<file path=ppt/ink/ink2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6.301"/>
    </inkml:context>
    <inkml:brush xml:id="br0">
      <inkml:brushProperty name="width" value="0.025" units="cm"/>
      <inkml:brushProperty name="height" value="0.025" units="cm"/>
    </inkml:brush>
  </inkml:definitions>
  <inkml:trace contextRef="#ctx0" brushRef="#br0">167 55 11243,'-12'1'8669,"6"-1"-8256,-1 1-1,1 0 0,0 0 1,0 1-1,0 0 1,0 0-1,0 0 0,0 1 1,0 0-1,1 0 0,0 0 1,-1 1-1,1-1 1,0 1-1,1 1 0,-1-1 1,1 1-1,0-1 1,0 1-1,0 0 0,0 1 1,1-1-1,-3 8 1,1-3-250,0 1 0,1 0 0,0 0 1,1 0-1,0 0 0,1 0 0,0 1 1,1-1-1,0 1 0,1 0 0,2 19 1,-1-26-129,0 1 1,0-1 0,0 0-1,1 0 1,-1-1 0,1 1-1,1 0 1,-1-1 0,1 1-1,-1-1 1,1 1 0,1-1-1,-1 0 1,0-1 0,1 1-1,0 0 1,0-1-1,0 0 1,0 0 0,1 0-1,-1-1 1,1 1 0,-1-1-1,1 0 1,0 0 0,0-1-1,10 3 1,-10-3-36,1 0 0,-1 0 0,0 0 0,1-1 0,-1 0 0,1 0 0,-1 0 0,0 0 0,1-1 0,-1 0 0,0 0 0,1-1 0,-1 1 0,0-1 0,0 0 0,0 0 0,0-1 0,4-3 0,-4 2 0,-1-1 0,0 1 0,0-1 0,-1 0 0,1 0 0,-1 0 0,0 0 0,-1-1 0,1 1 0,-1-1 0,0 0 0,0 0 0,-1 1 0,0-1 0,0 0 0,0-8 0,1-4 0,-1 0 0,-1 0 0,-1 0 0,0 0 0,-2 0 0,0 0 0,-9-29 0,10 40 0,0 1 0,0 0 0,0 0 0,-1 0 0,0 0 0,0 0 0,-1 1 0,0 0 0,1-1 0,-2 1 0,1 1 0,-1-1 0,1 1 0,-1-1 0,-1 1 0,1 1 0,0-1 0,-1 1 0,0 0 0,0 0 0,0 1 0,0-1 0,0 1 0,-11-2 0,15 4-133,-1 0-1,0 0 1,0 0-1,0 1 1,0-1 0,0 0-1,0 1 1,1 0 0,-1 0-1,0 0 1,0 0-1,1 0 1,-1 0 0,1 1-1,-1 0 1,1-1 0,0 1-1,-1 0 1,1 0-1,0 0 1,0 0 0,0 0-1,1 1 1,-1-1-1,0 0 1,1 1 0,0 0-1,-1-1 1,1 1 0,0 0-1,0-1 1,1 1-1,-2 4 1,1-2-224,0 0 0,0-1 0,1 1 0,0-1 0,-1 1 0,1 0 0,1 0 0,-1-1 0,1 1 0,0-1 0,0 1 0,0-1 0,1 1 0,-1-1-1,1 1 1,0-1 0,0 0 0,1 0 0,-1 0 0,6 6 0,14 7-6380</inkml:trace>
</inkml:ink>
</file>

<file path=ppt/ink/ink2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6.638"/>
    </inkml:context>
    <inkml:brush xml:id="br0">
      <inkml:brushProperty name="width" value="0.025" units="cm"/>
      <inkml:brushProperty name="height" value="0.025" units="cm"/>
    </inkml:brush>
  </inkml:definitions>
  <inkml:trace contextRef="#ctx0" brushRef="#br0">1 86 14830,'2'-10'9150,"-2"8"-8182,10-45 4589,-10 46-5499,0 0 0,0 0 0,1-1 0,-1 1 0,0 0 0,1 0 0,-1 0 0,1-1 0,0 1 0,-1 0 0,1 0 0,0 0 0,0 0 0,-1 0 0,1 0 0,0 0 0,0 0 0,0 1 0,0-1 0,0 0 0,1 0 0,-1 1 0,0-1 0,0 1 0,0-1 0,1 1 0,-1 0 0,0-1 0,0 1 0,1 0 0,-1 0 0,0 0 0,0 0 0,1 0 0,-1 0 0,0 0 0,1 0 0,0 1 0,1 0-58,-1 1 0,0 0 0,0-1 0,1 1 0,-1 0 0,-1 0 0,1 1 0,0-1 0,0 0 0,-1 0 0,0 1 0,1-1 0,-1 1 0,0 0 0,0-1 0,0 1 0,-1 0 0,2 5 0,5 53 0,-8-32 0,0 1 0,-12 54 0,7-55 0,2-1 0,-1 58 0,5-84 0,0-1 0,-1 1 0,1-1 0,1 1 0,-1-1 0,0 1 0,0 0 0,1-1 0,-1 1 0,1-1 0,-1 1 0,1-1 0,0 1 0,-1-1 0,1 0 0,0 1 0,0-1 0,0 0 0,0 0 0,0 1 0,0-1 0,0 0 0,1 0 0,-1 0 0,0 0 0,1-1 0,-1 1 0,0 0 0,1-1 0,-1 1 0,1 0 0,-1-1 0,1 0 0,-1 1 0,1-1 0,0 0 0,-1 0 0,1 0 0,-1 0 0,1 0 0,-1 0 0,1 0 0,0-1 0,-1 1 0,1 0 0,-1-1 0,1 1 0,-1-1 0,1 0 0,1-1 0,6-1 0,-1-1 0,0 0 0,1-1 0,-1 1 0,-1-2 0,1 1 0,8-9 0,-6 3-607,0 0 0,-1-1-1,-1 0 1,9-16 0,-10 17-931,-2-2 0,0 1 1,0-1-1,5-22 0,-3-16-9101</inkml:trace>
</inkml:ink>
</file>

<file path=ppt/ink/ink2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7.027"/>
    </inkml:context>
    <inkml:brush xml:id="br0">
      <inkml:brushProperty name="width" value="0.025" units="cm"/>
      <inkml:brushProperty name="height" value="0.025" units="cm"/>
    </inkml:brush>
  </inkml:definitions>
  <inkml:trace contextRef="#ctx0" brushRef="#br0">1 90 8616,'0'0'20884,"10"0"-18679,20-4-2028,-1-1 0,-1-2 0,1-1 0,-1-1 0,52-24 0,-75 31-177,3-2 0,-1 0 0,1 1 0,0 1 0,1-1 0,-1 1 0,0 0 0,10 0 0,-17 2 0,-1 0 0,1 0 0,-1 0 0,1 1 0,-1-1 0,1 0 0,0 0 0,-1 0 0,1 1 0,-1-1 0,1 0 0,-1 1 0,1-1 0,-1 0 0,0 1 0,1-1 0,-1 1 0,1-1 0,-1 0 0,0 1 0,1-1 0,-1 1 0,0-1 0,1 1 0,-1 0 0,0-1 0,0 1 0,0-1 0,0 1 0,0-1 0,1 1 0,-1 0 0,0-1 0,0 1 0,0 0 0,-2 27 0,1-22 0,-3 17 0,-1-1 0,-1 0 0,-1 0 0,-1-1 0,-16 31 0,14-33 0,1 1 0,1 0 0,1 1 0,0 0 0,2 0 0,-4 26 0,9-46 0,0 1 0,0-1 0,0 0 0,0 1 0,0-1 0,0 1 0,1-1 0,-1 0 0,1 1 0,-1-1 0,1 0 0,-1 1 0,1-1 0,-1 0 0,1 0 0,0 1 0,0-1 0,0 0 0,0 0 0,0 0 0,0 0 0,0 0 0,0 0 0,0-1 0,0 1 0,0 0 0,1 0 0,-1-1 0,0 1 0,1-1 0,-1 1 0,0-1 0,1 0 0,-1 1 0,1-1 0,-1 0 0,0 0 0,1 0 0,-1 0 0,1 0 0,-1 0 0,0 0 0,3-1 0,4 0 0,1 0 0,-1-1 0,1 0 0,-1-1 0,0 1 0,9-5 0,30-17-1151,75-51 0,-20-3-5110,-74 53-7725</inkml:trace>
</inkml:ink>
</file>

<file path=ppt/ink/ink2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7.370"/>
    </inkml:context>
    <inkml:brush xml:id="br0">
      <inkml:brushProperty name="width" value="0.025" units="cm"/>
      <inkml:brushProperty name="height" value="0.025" units="cm"/>
    </inkml:brush>
  </inkml:definitions>
  <inkml:trace contextRef="#ctx0" brushRef="#br0">117 2266 13677,'-32'21'2568,"-17"12"553,14-19 3079,58-35-2752,638-484 288,-630 483-3719,1098-763-17,48-35 0,-1138 792 42,20-14-402,67-62 0,-121 97-4049</inkml:trace>
</inkml:ink>
</file>

<file path=ppt/ink/ink2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3:42.868"/>
    </inkml:context>
    <inkml:brush xml:id="br0">
      <inkml:brushProperty name="width" value="0.025" units="cm"/>
      <inkml:brushProperty name="height" value="0.025" units="cm"/>
    </inkml:brush>
  </inkml:definitions>
  <inkml:trace contextRef="#ctx0" brushRef="#br0">1 487 14734,'0'0'1666,"12"0"-1634,247 10 476,2-12 1,312-42 0,503-75 1728,7 41-1794,687 27-676,-288 11-110,-755 14 420,1871-74 4538,-2355 96-5864,-243 5 1104,1-1 1,-1 0-1,0 0 1,1 0-1,-1 0 1,0 0-1,1 0 1,-1 0-1,1 0 1,-1 0-1,0 0 1,1 0-1,-1 0 1,1 0-1,-1 0 1,0 0-1,1 0 0,-1-1 1,0 1-1,1 0 1,-1 0-1,0 0 1,1-1-1,-1 1 1,0 0-1,1 0 1,-1-1-1,0 1 1,0 0-1,1 0 1,-1-1-1,0 1 1,0 0-1,0-1 1,1 1-1,-1-1 0,0 1 1,0 0-1,0-1 1,0 1-1,0 0 1,0-1-1,0 1 1,0-1-1,0 1 1,0 0-1,0-1 1,0 1-1,0-1 1,0 1-1,0 0 1,0-1-1,0 1 1,-1-1-1,1-19-11375</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6.994"/>
    </inkml:context>
    <inkml:brush xml:id="br0">
      <inkml:brushProperty name="width" value="0.025" units="cm"/>
      <inkml:brushProperty name="height" value="0.025" units="cm"/>
    </inkml:brush>
  </inkml:definitions>
  <inkml:trace contextRef="#ctx0" brushRef="#br0">1 1 21717,'0'0'8034,"3"10"-7239,2 17-274,-2 0 0,2 51 0,-4-44-460,1 0 0,9 42 0,-11-74-92,0 0 0,1 0 0,-1 1 1,1-1-1,0 0 0,0 0 0,-1-1 0,1 1 1,1 0-1,-1 0 0,0 0 0,0-1 0,1 1 1,-1 0-1,1-1 0,-1 1 0,3 0 0,-3-1-9,0-1 1,1 1-1,-1-1 0,0 0 0,0 1 0,1-1 0,-1 0 0,0 0 0,1 0 0,-1 0 0,0 0 0,1 0 1,-1 0-1,0-1 0,1 1 0,-1 0 0,0-1 0,0 1 0,0-1 0,2 0 0,3-3-100,0 0-1,-1 0 0,0-1 1,0 1-1,0-1 0,0 0 1,-1 0-1,7-11 0,8-14-739,-2-1-1,15-38 0,-26 54 594,0-1 1,-1 0-1,-1 0 0,0-1 0,-1 1 0,1-24 1,-7 79-272,-1-1 0,-15 61 1,-5 48 164,17-62-1978,4-80-1707,-1-4-2366</inkml:trace>
</inkml:ink>
</file>

<file path=ppt/ink/ink2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4:12.180"/>
    </inkml:context>
    <inkml:brush xml:id="br0">
      <inkml:brushProperty name="width" value="0.025" units="cm"/>
      <inkml:brushProperty name="height" value="0.025" units="cm"/>
    </inkml:brush>
  </inkml:definitions>
  <inkml:trace contextRef="#ctx0" brushRef="#br0">0 330 15439,'0'0'-145,"11"0"-212,359 7 581,130 8 22,-489-14-244,1243 78 262,-285-110 1269,-141 2-615,371 0-45,-3-49-166,-585 17-151,697-60 516,1 65-212,-860 56-1031,-450-8-5173,-8-11-987</inkml:trace>
</inkml:ink>
</file>

<file path=ppt/ink/ink2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4:13.911"/>
    </inkml:context>
    <inkml:brush xml:id="br0">
      <inkml:brushProperty name="width" value="0.025" units="cm"/>
      <inkml:brushProperty name="height" value="0.025" units="cm"/>
    </inkml:brush>
  </inkml:definitions>
  <inkml:trace contextRef="#ctx0" brushRef="#br0">191 109 17553,'0'0'-155,"12"-2"-166,120-10 538,148 5 0,-43 4 81,191-22 75,122-4 402,3 46 212,1310 130-143,-599-130-1704,-1169-19 636,0-3 0,154-29 0,-248 34 231,0 0 0,0-1 0,0 1 0,0 0 0,0 0 0,1 0 1,-1-1-1,0 1 0,0-1 0,0 1 0,0-1 0,-1 1 0,1-1 0,0 1 1,0-1-1,0 0 0,0 0 0,-1 1 0,1-1 0,1-2 0,-2 3 1,0-1 0,0 0-1,-1 0 1,1 1 0,0-1-1,0 0 1,-1 1 0,1-1-1,0 0 1,-1 1 0,1-1-1,-1 1 1,1-1 0,0 1-1,-1-1 1,0 1-1,1-1 1,-1 1 0,1-1-1,-1 1 1,0 0 0,0-1-1,-54-24 181,44 22-226,-55-21 44,-2 3 0,0 3 1,-1 3-1,-117-11 0,-286 12-12,418 14 7,-916 60 70,548-24-46,-314 14 8,-396 32 196,725-33-39,-569 143-1,708-143 1071,432-80-1511,35-3 272,530 14 16,-502 22-15,1182-62 15,-1349 56-42,1036-40 222,-1 85-3573,-801-11-738</inkml:trace>
</inkml:ink>
</file>

<file path=ppt/ink/ink2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4:56.431"/>
    </inkml:context>
    <inkml:brush xml:id="br0">
      <inkml:brushProperty name="width" value="0.025" units="cm"/>
      <inkml:brushProperty name="height" value="0.025" units="cm"/>
    </inkml:brush>
  </inkml:definitions>
  <inkml:trace contextRef="#ctx0" brushRef="#br0">0 192 9417,'0'0'6235,"14"5"-5893,-9-2-295,8 2 58,-1 0 0,1 0 0,-1-1 0,1-1 0,1 0-1,-1-1 1,14 0 0,29-2 455,-1-2 0,77-14 0,110-34 336,-1 0-61,300 0-360,3 45 103,-8 1-302,-412-1-274,434-9 25,0 41 9,-255-2 9,274 41-26,-732-65 739,-19-23-757,-73-6-8,-747 14 59,647 16-88,181-2 58,-1555 38-140,998-4 2323,954-56-2871,-76 3 366,661-15 194,2 43 176,419-9 286,-743-21-320,713-24-109,-614 29-4646,-310 3-1725</inkml:trace>
</inkml:ink>
</file>

<file path=ppt/ink/ink2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14.905"/>
    </inkml:context>
    <inkml:brush xml:id="br0">
      <inkml:brushProperty name="width" value="0.025" units="cm"/>
      <inkml:brushProperty name="height" value="0.025" units="cm"/>
    </inkml:brush>
  </inkml:definitions>
  <inkml:trace contextRef="#ctx0" brushRef="#br0">0 447 7495,'12'-3'4490,"29"-6"-3713,0 2 0,1 2 1,0 2-1,76 4 1,183 31 762,-89-7-978,591-1 1163,2-58 200,-658 27-1902,1572-67 704,673-38-7,-1791 68-669,835-32 47,-786 81-86,677-20 19,-545-41 18,425-23 820,-1155 77-1130,180-5 973,-181 8-2087,-1 2 1,73 14-1,-96-12-3237</inkml:trace>
</inkml:ink>
</file>

<file path=ppt/ink/ink2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20.990"/>
    </inkml:context>
    <inkml:brush xml:id="br0">
      <inkml:brushProperty name="width" value="0.025" units="cm"/>
      <inkml:brushProperty name="height" value="0.025" units="cm"/>
    </inkml:brush>
  </inkml:definitions>
  <inkml:trace contextRef="#ctx0" brushRef="#br0">75 218 6406,'0'0'3913,"-11"5"-2829,-52 22 2033,137-49-2798,0 4-1,86-11 0,157-3-125,-57 7 741,-164 13-758,1064-94 337,182 100 389,-418 62-549,80 1-119,-14-113 401,-715 34-474,452-5 446,1 36-166,76 0-251,-555-13-195,546 12 127,-659 3-220,0 5-1,-2 5 0,239 73 1,-99 0-6404,-152-58-3113</inkml:trace>
</inkml:ink>
</file>

<file path=ppt/ink/ink2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39.082"/>
    </inkml:context>
    <inkml:brush xml:id="br0">
      <inkml:brushProperty name="width" value="0.025" units="cm"/>
      <inkml:brushProperty name="height" value="0.025" units="cm"/>
    </inkml:brush>
  </inkml:definitions>
  <inkml:trace contextRef="#ctx0" brushRef="#br0">218 147 6887,'9'-9'5872,"3"-1"-4724,43-40 3039,-49 44-3397,-1 1 0,0-1 0,0 0-1,-1-1 1,0 1 0,0-1 0,0 1 0,2-9 0,-5 15-724,-1-1 1,0 1 0,0 0 0,0-1 0,0 1 0,0 0 0,0-1 0,1 1 0,-1 0 0,0-1 0,0 1 0,0-1 0,0 1 0,0 0 0,0-1 0,-1 1 0,1 0 0,0-1 0,0 1 0,0-1 0,0 1 0,0 0 0,0-1 0,-1 1 0,1 0 0,0-1 0,0 1 0,0 0 0,-1 0 0,1-1 0,0 1 0,-1 0 0,1 0 0,0-1-1,0 1 1,-1 0 0,1 0 0,0 0 0,-1-1 0,1 1 0,-1 0 0,1 0 0,0 0 0,-1 0 0,1 0 0,0 0 0,-1 0 0,1 0 0,0 0 0,-1 0 0,1 0 0,-1 0 0,1 0 0,0 0 0,-1 0 0,1 0 0,0 1 0,-1-1 0,1 0 0,0 0 0,-1 0 0,1 0 0,0 1 0,-1-1 0,1 0 0,0 0 0,0 1 0,-1 0 0,-26 14 303,4 4-141,2 1 0,1 0 1,-36 47-1,-42 79 578,86-129-742,2 0 0,0 1-1,1 1 1,1-1 0,0 1 0,2 1-1,-7 27 1,13-44-63,-1-1 0,1 0-1,0 0 1,0 0 0,0 1 0,0-1-1,0 0 1,0 0 0,1 1 0,-1-1-1,1 0 1,-1 0 0,1 0 0,0 0-1,0 0 1,0 0 0,0 0 0,0 0-1,0 0 1,1 0 0,-1 0 0,3 2-1,-1-2-19,0-1-1,0 1 0,0 0 0,0-1 0,0 0 0,0 0 0,1 0 0,-1 0 0,0 0 0,1 0 0,-1-1 0,0 0 0,5 0 0,6 0-337,0-2 0,0 1 0,0-2 0,-1 0 0,1 0 0,15-8 0,0-2-3169,-1-1 0,50-34-1,-11 0-7641</inkml:trace>
</inkml:ink>
</file>

<file path=ppt/ink/ink2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39.442"/>
    </inkml:context>
    <inkml:brush xml:id="br0">
      <inkml:brushProperty name="width" value="0.025" units="cm"/>
      <inkml:brushProperty name="height" value="0.025" units="cm"/>
    </inkml:brush>
  </inkml:definitions>
  <inkml:trace contextRef="#ctx0" brushRef="#br0">264 19 20948,'-15'11'2648,"12"-8"-2539,-118 89 4833,103-77-4270,1 0-1,1 1 1,0 1-1,2 1 1,-19 27-1,32-44-667,0 1 0,0-1 0,0 1 0,0-1 0,0 1 0,0 0 0,1-1 0,-1 1 0,0 0 0,1-1 0,0 1 0,-1 0 0,1 0-1,0 0 1,0-1 0,0 1 0,0 0 0,0 0 0,0 0 0,1-1 0,-1 1 0,1 2 0,0-3-3,0 0 0,0 0 0,0-1 0,1 1 0,-1 0 0,0 0 1,0-1-1,1 1 0,-1 0 0,0-1 0,1 1 0,-1-1 0,0 0 0,1 0 0,-1 1 0,1-1 0,-1 0 0,1 0 0,-1 0 1,3-1-1,7 0-5,1-1 0,-1 0 0,0-1 1,0 0-1,16-8 0,3-4 4,-1 0 0,-1-3 0,0 0 0,-2-2 0,0 0 0,-1-2 0,-1-1 0,-1-1 0,-1-1 0,36-54 0,-88 127 0,7-11 0,-21 41 0,39-67 0,0 0 0,1 0 0,0 0 0,1 0 0,0 0 0,1 1 0,0-1 0,1 1 0,0 15 0,1-25-78,1 0 1,0 1-1,-1-1 1,1 0-1,0 0 1,0 0-1,0 0 0,0 0 1,1 0-1,-1 0 1,0 0-1,1-1 0,-1 1 1,1 0-1,0-1 1,0 1-1,-1-1 1,1 0-1,0 1 0,0-1 1,0 0-1,0 0 1,1-1-1,-1 1 1,0 0-1,0-1 0,0 1 1,1-1-1,-1 1 1,3-1-1,1 1-617,0-1-1,-1 0 0,1 0 1,0 0-1,-1 0 1,1-1-1,0 0 1,-1 0-1,1-1 1,-1 1-1,11-6 0,13-17-14176</inkml:trace>
</inkml:ink>
</file>

<file path=ppt/ink/ink2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0.061"/>
    </inkml:context>
    <inkml:brush xml:id="br0">
      <inkml:brushProperty name="width" value="0.025" units="cm"/>
      <inkml:brushProperty name="height" value="0.025" units="cm"/>
    </inkml:brush>
  </inkml:definitions>
  <inkml:trace contextRef="#ctx0" brushRef="#br0">18 637 18289,'-3'8'1586,"0"-2"-1020,2-4-343,-1 0-1,1 1 1,0-1-1,0 1 0,-1 0 1,2-1-1,-1 1 0,0 0 1,1 0-1,-1-1 1,1 1-1,0 0 0,0 0 1,0 5-1,2-7-90,0-1 0,0 1-1,0-1 1,0 0 0,0 0-1,0 0 1,0 0 0,0 0-1,0 0 1,0-1 0,0 1-1,0 0 1,0-1 0,0 0-1,0 0 1,0 1 0,2-3-1,25-12 689,-1-2-1,0-1 1,45-39-1,-34 26-643,72-57-65,-4-4 0,-4-6 0,125-150-1,-207 222-30,-80 114 1341,-33 32-1064,37-50 75,-86 140 1,136-201-824,1 1-1,0 0 1,0 1 0,-4 17-1,8-26 266,-1 0 0,1-1 0,0 1 0,0-1 0,0 1 0,0 0 0,0-1 0,0 1 0,0 0 0,0-1 0,1 1 0,-1-1 0,1 1 0,-1-1 0,1 1 0,1 2 0,-1-4 24,0 1 0,0 0 0,0-1 1,0 1-1,0-1 0,0 1 0,0-1 0,0 1 0,1-1 0,-1 0 0,0 1 1,0-1-1,0 0 0,1 0 0,-1 0 0,0 0 0,0 0 0,0 0 0,1 0 1,-1 0-1,0-1 0,0 1 0,0 0 0,1-1 0,0 0 0,20-13-7606,4-12-4870</inkml:trace>
</inkml:ink>
</file>

<file path=ppt/ink/ink2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0.453"/>
    </inkml:context>
    <inkml:brush xml:id="br0">
      <inkml:brushProperty name="width" value="0.025" units="cm"/>
      <inkml:brushProperty name="height" value="0.025" units="cm"/>
    </inkml:brush>
  </inkml:definitions>
  <inkml:trace contextRef="#ctx0" brushRef="#br0">360 0 17969,'0'0'10768,"-2"13"-9332,1-4-1301,-1 0 1,-1 0-1,1 0 1,-2 0-1,1 0 1,-1-1-1,0 1 1,-1-1-1,0 0 1,0-1-1,-1 1 1,-6 6-1,-81 77 479,54-54-742,1 1 0,2 1 0,-34 50 0,68-87-557,-16 28 243,14-21-3181,2-2-4899,2-18 776</inkml:trace>
</inkml:ink>
</file>

<file path=ppt/ink/ink2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0.906"/>
    </inkml:context>
    <inkml:brush xml:id="br0">
      <inkml:brushProperty name="width" value="0.025" units="cm"/>
      <inkml:brushProperty name="height" value="0.025" units="cm"/>
    </inkml:brush>
  </inkml:definitions>
  <inkml:trace contextRef="#ctx0" brushRef="#br0">119 15 8200,'-8'0'8701,"-96"0"-2065,104 0-6625,0 0 1,0 0-1,-1 0 0,1 0 1,0 0-1,0 0 0,0 0 1,-1 0-1,1 0 0,0 0 1,0 0-1,0 0 0,-1 0 1,1 0-1,0 0 0,0 0 1,0 0-1,-1 0 0,1 0 1,0 0-1,0 0 0,0 0 1,-1 1-1,1-1 0,0 0 1,0 0-1,0 0 0,0 0 0,-1 0 1,1 1-1,0-1 0,0 0 1,0 0-1,0 0 0,0 0 1,0 1-1,0-1 0,0 0 1,-1 0-1,1 0 0,0 1 1,0-1-1,0 0 0,0 0 1,0 0-1,0 1 0,0-1 1,0 0-1,0 0 0,0 0 1,0 1-1,0-1 0,1 0 1,-1 0-1,0 0 0,0 1 1,0-1-1,0 0 0,14 7 1969,-13-7-1898,1-1 0,-1 0 0,1 0 0,-1 0 0,0 0 1,1-1-1,-1 1 0,0 0 0,0 0 0,0-1 0,0 1 0,0-1 0,0 1 0,1-4 1,-1-3-835,-15 19-2024,8-6-2391,0-2-4458</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7.734"/>
    </inkml:context>
    <inkml:brush xml:id="br0">
      <inkml:brushProperty name="width" value="0.025" units="cm"/>
      <inkml:brushProperty name="height" value="0.025" units="cm"/>
    </inkml:brush>
  </inkml:definitions>
  <inkml:trace contextRef="#ctx0" brushRef="#br0">0 127 18802,'0'0'7207,"83"-46"-6375,-27 36-415,5 1-321,6 0-64,-9-4-2338,-11-4-3620,-14-5-10762</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7.320"/>
    </inkml:context>
    <inkml:brush xml:id="br0">
      <inkml:brushProperty name="width" value="0.025" units="cm"/>
      <inkml:brushProperty name="height" value="0.025" units="cm"/>
    </inkml:brush>
  </inkml:definitions>
  <inkml:trace contextRef="#ctx0" brushRef="#br0">1 167 9737,'0'0'18738,"78"-17"-18642,-31 22-64,9 0-769,4-5-2145,1 0-2564,-3-7-8134</inkml:trace>
  <inkml:trace contextRef="#ctx0" brushRef="#br0" timeOffset="1">575 1 19282,'0'0'3684,"0"55"-2019,-2-19-159,-3 4-129,2 1-608,-1 3-449,4-4-192,-2 0-544,2-7-1410,0-5-864,3-6-866,3-8-576</inkml:trace>
</inkml:ink>
</file>

<file path=ppt/ink/ink2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1.626"/>
    </inkml:context>
    <inkml:brush xml:id="br0">
      <inkml:brushProperty name="width" value="0.025" units="cm"/>
      <inkml:brushProperty name="height" value="0.025" units="cm"/>
    </inkml:brush>
  </inkml:definitions>
  <inkml:trace contextRef="#ctx0" brushRef="#br0">266 114 19955,'0'0'10388,"-8"11"-9683,-48 83-132,4 3 0,-57 150 0,101-230-573,1-1 0,1 2 0,1-1 0,0 1 0,2-1 0,-3 26 0,6-43 0,0 0 0,0 1 0,0-1 0,0 0 0,0 1 0,0-1 0,0 0 0,0 1 0,0-1 0,0 0 0,0 0 0,0 1 0,0-1 0,0 0 0,0 1 0,0-1 0,0 0 0,1 1 0,-1-1 0,0 0 0,0 0 0,0 1 0,0-1 0,1 0 0,-1 0 0,0 0 0,0 1 0,1-1 0,-1 0 0,0 0 0,0 0 0,1 0 0,-1 1 0,0-1 0,0 0 0,1 0 0,-1 0 0,0 0 0,1 0 0,-1 0 0,0 0 0,1 0 0,-1 0 0,0 0 0,1 0 0,-1 0 0,0 0 0,0 0 0,1 0 0,-1 0 0,0 0 0,1-1 0,-1 1 0,0 0 0,0 0 0,1 0 0,-1 0 0,0-1 0,0 1 0,1 0 0,17-15 0,1-5 0,-1 0 0,-2-2 0,0 0 0,20-37 0,42-102 0,-70 144 0,9-19 0,2-3 0,-1-1 0,-2 0 0,-2-1 0,-1-1 0,9-59 0,-22 100 0,1 1 0,-1 0 0,0 0 0,0-1 0,0 1 0,0 0 0,0 0 0,0-1 0,1 1 0,-1 0 0,0-1 0,0 1 0,0 0 0,0 0 0,0-1 0,0 1 0,0 0 0,0-1 0,0 1 0,0 0 0,-1-1 0,1 1 0,0 0 0,0 0 0,0-1 0,0 1 0,0 0 0,0 0 0,-1-1 0,1 1 0,0 0 0,0 0 0,0 0 0,-1-1 0,1 1 0,0 0 0,0 0 0,-1 0 0,1 0 0,0-1 0,0 1 0,-1 0 0,1 0 0,0 0 0,-1 0 0,-11 11 0,-12 23 0,14-19 0,1 0 0,0 1 0,1 0 0,1 0 0,1 1 0,0 0 0,1 0 0,1 1 0,0-1 0,2 1 0,-1 20 0,3-36 0,0 0 0,0 0 0,0 0 0,1 0 0,-1 0 0,1 0 0,0 0 0,-1 0 0,1 0 0,0 0 0,0-1 0,0 1 0,0 0 0,1 0 0,-1-1 0,0 1 0,1-1 0,-1 1 0,1-1 0,-1 0 0,1 0 0,0 1 0,-1-1 0,1 0 0,0-1 0,0 1 0,0 0 0,0 0 0,0-1 0,0 1 0,0-1 0,0 0 0,0 1 0,0-1 0,0 0 0,0 0 0,0 0 0,0-1 0,2 1 0,5-1 0,0-1 0,0 1 0,-1-1 0,1-1 0,0 1 0,-1-2 0,16-7 0,-2-3 0,0-2 0,0 0 0,-1-2 0,30-32 0,65-90 0,-78 92 0,-23 36 0,-17 32 0,-14 19 0,-1-1 0,-36 57 0,-16 34 0,62-113 0,0 1 0,1 0 0,1 0 0,0 0 0,1 0 0,1 1 0,-1 20 0,4-35 0,0-1 0,0 0 0,0 1 0,0-1 0,1 1 0,-1-1 0,1 0 0,-1 1 0,1-1 0,0 0 0,0 0 0,0 0 0,0 1 0,0-1 0,1 0 0,-1-1 0,0 1 0,1 0 0,0 0 0,-1 0 0,1-1 0,0 1 0,0-1 0,0 0 0,0 1 0,0-1 0,0 0 0,0 0 0,1 0 0,-1-1 0,0 1 0,1 0 0,-1-1 0,0 1 0,1-1 0,-1 0 0,0 0 0,1 0 0,4-1 0,1 1 0,0-1 0,0 0 0,0 0 0,0-1 0,0 0 0,0-1 0,0 0 0,-1 0 0,1 0 0,11-8 0,-3-2 0,0-1 0,-1 0 0,0-1 0,-1-1 0,-1 0 0,-1-1 0,0 0 0,13-26 0,-22 34 0,-6 9 0,-17 20 0,-25 34 0,31-34 0,2 1 0,-13 26 0,21-39 0,1 0 0,0 1 0,0 0 0,1 0 0,0 0 0,1 0 0,0 0 0,0 18 0,6-16-1778,-4-11 1545,-1 0 1,1 1-1,0-1 1,-1 0-1,1 0 1,-1 0-1,1 1 1,-1-1-1,1 0 0,0 0 1,-1 0-1,1 0 1,0 0-1,-1 0 1,1 0-1,-1 0 0,1 0 1,0 0-1,-1 0 1,1-1-1,-1 1 1,1 0-1,0 0 0,-1-1 1,1 1-1,-1 0 1,1-1-1,-1 1 1,1-1-1,11-15-7219</inkml:trace>
</inkml:ink>
</file>

<file path=ppt/ink/ink2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1.981"/>
    </inkml:context>
    <inkml:brush xml:id="br0">
      <inkml:brushProperty name="width" value="0.025" units="cm"/>
      <inkml:brushProperty name="height" value="0.025" units="cm"/>
    </inkml:brush>
  </inkml:definitions>
  <inkml:trace contextRef="#ctx0" brushRef="#br0">0 0 16624,'0'0'13068,"33"64"-15630,-14-42-2819,2 3-4677</inkml:trace>
</inkml:ink>
</file>

<file path=ppt/ink/ink2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2.323"/>
    </inkml:context>
    <inkml:brush xml:id="br0">
      <inkml:brushProperty name="width" value="0.025" units="cm"/>
      <inkml:brushProperty name="height" value="0.025" units="cm"/>
    </inkml:brush>
  </inkml:definitions>
  <inkml:trace contextRef="#ctx0" brushRef="#br0">141 96 20724,'-11'7'2973,"-5"6"-1642,0 0 0,0 0 0,-23 28 0,35-37-1144,0 1 0,0 0 1,0 0-1,1 0 0,-1 1 1,1-1-1,0 1 0,1 0 1,0 0-1,-1 0 0,2 0 1,-1 0-1,1 0 0,0 1 0,0-1 1,1 0-1,0 1 0,0-1 1,1 7-1,0-11-187,-1 1 0,1-1 0,0 0 0,0 0 0,0 0 0,0 0 0,0 0 0,0 0 0,0-1 0,1 1 0,-1 0 0,1 0 0,0-1 0,-1 1 0,1-1 0,0 0 0,0 1 0,0-1 0,3 2 0,0-2 0,0 1 0,-1-1 0,1 0 0,0 0 0,0 0 0,-1-1 0,1 1 0,0-1 0,5-1 0,0 0 0,0 0 0,-1-1 0,1 0 0,-1-1 0,0 0 0,0 0 0,0-1 0,0 0 0,8-6 0,-7 3 0,-1-1 0,-1 0 0,0 0 0,0-1 0,0 0 0,-1-1 0,-1 0 0,1 0 0,-2 0 0,9-19 0,-11 21 0,0 0 0,0-1 0,-1 1 0,0 0 0,-1-1 0,0 1 0,0-1 0,-1 0 0,0 1 0,0-1 0,-1 0 0,0 1 0,0-1 0,-1 1 0,-4-12 0,4 16 3,0 1 1,0 0-1,0 0 0,0-1 1,0 1-1,-1 1 0,0-1 1,1 0-1,-1 1 0,0-1 0,0 1 1,0 0-1,-1 0 0,1 0 1,0 0-1,-1 1 0,0-1 1,1 1-1,-1 0 0,0 0 1,1 0-1,-1 1 0,0-1 0,0 1 1,1 0-1,-1 0 0,0 0 1,-6 2-1,6-2-19,0 1-1,0 0 0,1 0 1,-1 0-1,0 0 1,1 0-1,-1 1 1,1-1-1,-1 1 0,1 0 1,0 0-1,-1 1 1,1-1-1,1 1 1,-1-1-1,0 1 0,0 0 1,1 0-1,0 0 1,0 0-1,0 1 1,0-1-1,0 1 0,0-1 1,1 1-1,0-1 1,0 1-1,-1 6 1,1 17-4322,1-19 1415,0 3-4422</inkml:trace>
</inkml:ink>
</file>

<file path=ppt/ink/ink2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3.757"/>
    </inkml:context>
    <inkml:brush xml:id="br0">
      <inkml:brushProperty name="width" value="0.025" units="cm"/>
      <inkml:brushProperty name="height" value="0.025" units="cm"/>
    </inkml:brush>
  </inkml:definitions>
  <inkml:trace contextRef="#ctx0" brushRef="#br0">778 312 18257,'-16'13'64,"-16"12"332,2 2 1,1 1-1,2 1 0,-43 57 0,46-44 17,1 1 0,3 0 0,-29 89 0,-22 147 319,46-164-608,-43 113 0,35-149-54,-3-2 1,-4-1-1,-3-2 1,-79 103-1,120-175-92,-13 21 67,15-23-52,-1 1 1,1-1-1,0 0 1,0 0-1,0 1 0,-1-1 1,1 0-1,0 0 1,0 1-1,0-1 0,0 0 1,0 1-1,0-1 1,0 0-1,0 1 1,0-1-1,0 0 0,0 0 1,0 1-1,0-1 1,0 0-1,0 1 1,0-1-1,0 0 0,0 1 1,0-1-1,0 0 1,0 1-1,0-1 1,0 0-1,1 0 0,-1 1 1,0-1-1,0 0 1,0 0-1,1 1 1,-1-1-1,0 0 0,0 0 1,1 0-1,-1 1 1,0-1-1,0 0 1,1 0-1,-1 0 0,0 0 1,0 0-1,1 0 1,-1 1-1,0-1 1,1 0-1,-1 0 0,0 0 1,1 0-1,-1 0 1,0 0-1,1 0 1,-1 0-1,0 0 0,1-1 1,-1 1-1,0 0 1,0 0-1,1 0 0,-1 0 1,45-10-75,50-18 0,26-8 136,12 10 120,2 6-1,184-5 0,277 44 483,240 101-558,-48-3-783,-636-104 639,0-6 1,0-7-1,184-24 1,317-85 812,-387 61 1736,-262 47-2461,38-6 448,0-2 1,65-22-1,-94 26-445,-1 0 0,0-1 0,0 0 0,-1-1 0,1-1 0,-1 0 0,-1 0 0,0-1-1,0 0 1,-1-1 0,0 0 0,12-18 0,-3-1-159,-2 0 0,-1 0-1,-1-2 1,-1 0 0,-2 0 0,-2-1-1,0-1 1,-2 1 0,-2-1 0,-1 0-1,-1-1 1,-2 1 0,-5-49 0,1 64 191,-2-1 0,0 1 1,-1-1-1,-1 2 1,-1-1-1,0 1 1,-15-23-1,-88-110 552,62 87-633,9 11-110,-81-81 0,94 107 7,-1 3-1,-1 0 1,-2 2-1,-53-30 1,11 17 49,-1 3-1,-147-40 1,-166-13 73,366 80-20,-657-109-76,-791-31 0,640 121-406,810 26-1343,18 0-906,10-1-1259,19-1-1440</inkml:trace>
</inkml:ink>
</file>

<file path=ppt/ink/ink2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57.649"/>
    </inkml:context>
    <inkml:brush xml:id="br0">
      <inkml:brushProperty name="width" value="0.025" units="cm"/>
      <inkml:brushProperty name="height" value="0.025" units="cm"/>
    </inkml:brush>
  </inkml:definitions>
  <inkml:trace contextRef="#ctx0" brushRef="#br0">596 211 13196,'-81'148'2319,"42"-69"-2573,4 2 1,-35 119 0,-61 397 403,44 10 271,84-587-420,-134 1841 1805,125 6-1114,30-1205-321,59-8 774,-60-567-882,4-1 0,3-2 0,5 0 0,42 89 0,-48-127-242,2-1-1,3 0 1,1-2-1,2-2 1,1-1-1,3-1 1,1-1 0,53 41-1,-46-46-259,1-2 0,2-1 0,1-3 0,1-2 1,63 24-1,-83-38 156,1-2 1,1-1 0,0-1 0,0-1-1,0-2 1,1-1 0,0-1 0,-1-2-1,1-1 1,52-9 0,-66 6 85,0-1 1,0 0 0,-1-1-1,0-1 1,0-1-1,-1 0 1,0-1 0,0 0-1,16-15 1,-11 6 31,-1 0-1,-1-1 1,0-1 0,-2-1 0,21-34 0,-5-3 85,-3-1-1,-3-2 1,-2 0 0,17-70-1,8-60 172,47-380 0,-48-205-115,-80-519-357,-90-28 183,50 578-4,64 659-38,-72-637 1010,51 543-429,-103-344 0,105 444-479,-4 1-1,-4 2 0,-3 1 0,-3 3 0,-78-107 0,78 128-63,-2 2-1,-3 1 1,-2 3-1,-1 1 1,-3 3-1,-1 2 1,-89-49-1,74 52-724,-22-13-2008,32 14-3075,19 7-4125</inkml:trace>
</inkml:ink>
</file>

<file path=ppt/ink/ink2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0.796"/>
    </inkml:context>
    <inkml:brush xml:id="br0">
      <inkml:brushProperty name="width" value="0.025" units="cm"/>
      <inkml:brushProperty name="height" value="0.025" units="cm"/>
    </inkml:brush>
  </inkml:definitions>
  <inkml:trace contextRef="#ctx0" brushRef="#br0">39 550 7751,'-16'15'6623,"14"-13"-6064,0 0 0,0 0 0,0 0 0,0 1 0,1-1 0,-1 0 0,1 1 0,-1-1 0,1 1 0,0 0 0,0-1 0,0 1 0,0 0 0,1 0 0,-1 4 0,1-6-494,0-1 1,0 0-1,0 0 0,0 0 0,0 1 0,0-1 1,1 0-1,-1 0 0,0 0 0,0 1 1,0-1-1,0 0 0,1 0 0,-1 0 1,0 0-1,0 0 0,1 1 0,-1-1 1,0 0-1,0 0 0,1 0 0,-1 0 1,0 0-1,0 0 0,0 0 0,1 0 0,-1 0 1,0 0-1,1 0 0,-1 0 0,0 0 1,0 0-1,0 0 0,1 0 0,-1 0 1,0 0-1,0 0 0,1-1 0,-1 1 1,0 0-1,0 0 0,1 0 0,-1 0 1,0 0-1,0-1 0,0 1 0,0 0 1,1 0-1,-1 0 0,0-1 0,0 1 0,0 0 1,0-1-1,16-11 608,18-28 99,-2-1-1,-1-1 1,46-89-1,-56 96-691,-8 12-45,61-116 64,-66 123-37,-1 0-1,-1-1 1,-1 0 0,0 0-1,-1-1 1,2-27 0,-8 59 160,-1 0 1,0 0-1,-7 20 1,-6 19-206,11-30-2,-5 19 85,1 1 0,2-1 0,2 1-1,2 1 1,3 53 0,-1-96-191,1 0 0,0 0 0,0 0 0,0 0 0,0-1 0,0 1 1,0 0-1,0 0 0,0 0 0,0 0 0,0-1 0,1 1 0,-1 0 0,0 0 0,1 0 0,-1-1 0,0 1 0,1 0 0,-1 0 1,1-1-1,-1 1 0,1 0 0,-1-1 0,1 1 0,0-1 0,-1 1 0,1-1 0,0 1 0,-1-1 0,1 1 0,0-1 0,0 0 0,-1 1 1,1-1-1,0 0 0,0 0 0,0 1 0,0-1 0,-1 0 0,1 0 0,0 0 0,0 0 0,0 0 0,0 0 0,-1 0 0,1 0 1,0-1-1,0 1 0,0 0 0,0 0 0,-1-1 0,1 1 0,1-1 0,0-1-667,1 0 1,0 1-1,-1-1 0,1-1 0,-1 1 1,1 0-1,-1-1 0,0 1 0,0-1 1,0 1-1,-1-1 0,3-4 0,4-16-11226</inkml:trace>
</inkml:ink>
</file>

<file path=ppt/ink/ink2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1.141"/>
    </inkml:context>
    <inkml:brush xml:id="br0">
      <inkml:brushProperty name="width" value="0.025" units="cm"/>
      <inkml:brushProperty name="height" value="0.025" units="cm"/>
    </inkml:brush>
  </inkml:definitions>
  <inkml:trace contextRef="#ctx0" brushRef="#br0">32 1 12300,'0'0'11659,"-16"67"-9353,3-35 513,10-2-1378,3-6-736,0-2-513,5-8-160,10-6-641,0-6-1152,-1-2-1539,-4-1-1024,-6-13-2562</inkml:trace>
</inkml:ink>
</file>

<file path=ppt/ink/ink2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1.492"/>
    </inkml:context>
    <inkml:brush xml:id="br0">
      <inkml:brushProperty name="width" value="0.025" units="cm"/>
      <inkml:brushProperty name="height" value="0.025" units="cm"/>
    </inkml:brush>
  </inkml:definitions>
  <inkml:trace contextRef="#ctx0" brushRef="#br0">27 1 21781,'0'0'6560,"1"13"-4456,1 23-1524,-1 0 1,-2 1-1,-9 52 1,2-40-581,-3 98 0,10-146 1,1 0 0,0 0 1,0 1-1,0-1 0,0 0 0,1 0 0,-1 0 1,0 1-1,0-1 0,1 0 0,-1 0 0,1 0 1,-1 0-1,1 1 0,-1-1 0,1 0 1,0 0-1,0 0 0,-1 0 0,1 0 0,0-1 1,0 1-1,0 0 0,0 0 0,2 0 0,-1 0 2,0 0-1,0-1 0,0 1 0,0-1 1,0 0-1,0 0 0,0 0 0,0 0 1,0 0-1,0 0 0,1-1 0,-1 1 1,3-2-1,3-1-47,0 0 0,-1 0 0,1-1 1,-1 0-1,0 0 0,12-10 0,20-31-3512,-12-10-5944,-16 16-1501</inkml:trace>
  <inkml:trace contextRef="#ctx0" brushRef="#br0" timeOffset="1">172 232 18257,'0'0'3299,"-15"76"353,12-41-225,3-2-1345,0-2-577,7-8-960,10-5-545,1-1 0,3-3-769,1-5-2274,-7 0-1377,-5-2-4196</inkml:trace>
</inkml:ink>
</file>

<file path=ppt/ink/ink2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2.488"/>
    </inkml:context>
    <inkml:brush xml:id="br0">
      <inkml:brushProperty name="width" value="0.025" units="cm"/>
      <inkml:brushProperty name="height" value="0.025" units="cm"/>
    </inkml:brush>
  </inkml:definitions>
  <inkml:trace contextRef="#ctx0" brushRef="#br0">1 143 11147,'0'0'16330,"6"9"-15086,1 2-1082,0 1 0,-2 0 0,1 1 1,-2-1-1,1 1 0,-2 0 1,0 0-1,0 0 0,0 22 0,1 9-53,-3-23-4,1 0 0,1 0 0,7 25 0,-10-46-98,0 0 0,0 1 1,0-1-1,0 0 0,0 1 0,0-1 1,0 0-1,0 1 0,0-1 0,0 0 1,0 1-1,0-1 0,0 0 0,0 1 0,1-1 1,-1 0-1,0 1 0,0-1 0,0 0 1,1 0-1,-1 1 0,0-1 0,0 0 1,1 0-1,-1 1 0,0-1 0,0 0 1,1 0-1,-1 0 0,0 0 0,0 1 1,1-1-1,-1 0 0,0 0 0,1 0 1,-1 0-1,0 0 0,1 0 0,-1 0 0,0 0 1,1 0-1,-1 0 0,0 0 0,1 0 1,8-16 440,1-27 369,-3-9-767,-3 0 1,-2 0 0,-2 0 0,-2 0-1,-16-89 1,18 168-51,6 24 0,-3-39 0,1 0 0,0 0 0,0 0 0,1-1 0,0 0 0,10 15 0,-13-23 0,-1-1 0,1 1 0,0-1 0,0 0 0,1 0 0,-1 0 0,0 0 0,1 0 0,-1 0 0,1 0 0,0-1 0,0 0 0,-1 1 0,1-1 0,0 0 0,0 0 0,0-1 0,0 1 0,0 0 0,0-1 0,0 0 0,0 0 0,0 0 0,0 0 0,1 0 0,-1-1 0,0 1 0,0-1 0,0 0 0,0 0 0,4-2 0,-1 0 0,0 0 0,-1-1 0,1 1 0,-1-1 0,0 0 0,-1-1 0,1 1 0,-1-1 0,1 0 0,-1 0 0,-1 0 0,5-7 0,-1-1 0,0 0 0,-1 0 0,-1 0 0,6-19 0,-11 32 0,0 0 0,0 0 0,0 0 0,0 0 0,1 0 0,-1 0 0,0 0 0,0 0 0,0 0 0,0 0 0,0 0 0,0 0 0,0 0 0,1 0 0,-1 0 0,0 0 0,0 0 0,0 0 0,0 0 0,0 0 0,0 0 0,0 0 0,1 0 0,-1 0 0,0 0 0,0 0 0,0 0 0,0 0 0,0 0 0,0 0 0,0 0 0,0 0 0,1 0 0,-1 0 0,0 0 0,0 0 0,0 0 0,0 0 0,0-1 0,0 1 0,0 0 0,0 0 0,0 0 0,0 0 0,0 0 0,0 0 0,1 0 0,-1 0 0,0-1 0,0 1 0,0 0 0,0 0 0,0 0 0,0 0 0,0 0 0,0 0 0,0 0 0,0-1 0,0 1 0,4 17 0,1 25 0,-3 27 0,-1-31 0,1 0 0,1-1 0,14 59 0,-16-94-21,-1 0-1,0 0 1,1 0-1,-1 0 1,1 0-1,0 0 1,0 0-1,-1 0 1,1-1-1,0 1 1,1 0 0,-1-1-1,0 1 1,0-1-1,1 1 1,-1-1-1,1 0 1,-1 1-1,1-1 1,-1 0-1,1 0 1,0 0-1,0 0 1,0 0 0,-1-1-1,1 1 1,0 0-1,0-1 1,0 0-1,0 1 1,0-1-1,0 0 1,0 0-1,0 0 1,0 0 0,0 0-1,2-1 1,-1 0-127,1 0 1,-1-1-1,0 1 1,0-1-1,0 0 1,0 0-1,0 0 1,0 0-1,-1-1 1,1 1-1,-1-1 1,1 1-1,-1-1 1,0 0-1,0 0 1,0 0-1,0 0 0,-1 0 1,1 0-1,0-4 1,4-22-5357,-5-3-1479</inkml:trace>
</inkml:ink>
</file>

<file path=ppt/ink/ink2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2.830"/>
    </inkml:context>
    <inkml:brush xml:id="br0">
      <inkml:brushProperty name="width" value="0.025" units="cm"/>
      <inkml:brushProperty name="height" value="0.025" units="cm"/>
    </inkml:brush>
  </inkml:definitions>
  <inkml:trace contextRef="#ctx0" brushRef="#br0">5 224 15887,'0'0'9193,"0"63"-7368,0-49-383,3-2-802,1-1-511,7-1-65,-3-1-481,2-5-2017,-2-4-2243,-4-5-2754</inkml:trace>
  <inkml:trace contextRef="#ctx0" brushRef="#br0" timeOffset="1">0 1 21652,'0'0'8168,"17"46"-11403,2-34-801,3 1-1345,-1-4-3940</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7.725"/>
    </inkml:context>
    <inkml:brush xml:id="br0">
      <inkml:brushProperty name="width" value="0.025" units="cm"/>
      <inkml:brushProperty name="height" value="0.025" units="cm"/>
    </inkml:brush>
  </inkml:definitions>
  <inkml:trace contextRef="#ctx0" brushRef="#br0">1 74 16720,'0'0'3678,"2"-9"48,-2 6-3531,1 0 0,-1 0-1,1 1 1,0-1 0,0 0-1,0 0 1,0 1 0,0-1-1,1 0 1,-1 1 0,1 0-1,0-1 1,0 1 0,0 0 0,0 0-1,0 0 1,0 0 0,0 0-1,1 0 1,-1 1 0,1-1-1,-1 1 1,1-1 0,0 1-1,-1 0 1,1 0 0,0 1 0,0-1-1,0 0 1,0 1 0,0 0-1,0-1 1,4 2 0,17-4 171,-1 2 1,1 1 0,0 1-1,36 5 1,-51-5-389,-1 1 0,0 0 0,0 0-1,-1 0 1,1 1 0,0 0 0,-1 1 0,0 0 0,1 0 0,-2 0 0,1 1 0,0 0 0,-1 0-1,0 1 1,0 0 0,9 12 0,-14-16-1,1 0 0,-1 1-1,1-1 1,-1 1 0,0-1-1,0 1 1,0 0 0,-1-1-1,1 1 1,-1 0 0,1-1 0,-1 1-1,0 0 1,0 0 0,0 0-1,0-1 1,-1 1 0,1 0 0,-1 0-1,0-1 1,-1 5 0,0-2 53,-1-1 1,0 0-1,0 1 1,0-2-1,0 1 1,-1 0-1,1-1 1,-1 1-1,0-1 1,-7 5-1,-1-1 90,1-1-1,-1 0 0,0-1 1,-1 0-1,-22 6 0,48-13-294,1 0-1,-1 2 0,0 0 0,1 0 1,-1 1-1,0 1 0,1 0 1,14 4-1,-24-5 129,-1 1 0,1-1 1,-1 1-1,1-1 0,-1 1 1,0 0-1,0 0 0,0 0 0,0 1 1,0-1-1,0 1 0,0 0 1,-1-1-1,0 1 0,1 0 0,-1 1 1,0-1-1,0 0 0,-1 0 1,1 1-1,-1-1 0,0 1 0,0 0 1,0-1-1,0 1 0,0 0 1,-1 0-1,0-1 0,0 1 0,0 0 1,0 0-1,-2 7 0,1-4 146,-2 0-1,1 0 1,-1 0-1,0-1 0,-1 1 1,1-1-1,-1 0 1,0 0-1,-1 0 1,0-1-1,0 1 0,0-1 1,0 0-1,-1 0 1,-12 7-1,-1 1 296,0-1 0,-1-1-1,-39 15 1,49-22-377,0-1 0,0 0 0,-1 0 1,1-1-1,-13 0 0,21-1-32,0-1 0,1 0 1,-1 0-1,0 0 0,0 0 1,0 0-1,0 0 0,0 0 1,0-1-1,0 1 0,1-1 1,-1 1-1,0-1 0,0 0 1,1 0-1,-1 0 0,0 0 1,1 0-1,-1 0 0,1 0 0,-1 0 1,1-1-1,-1 1 0,1-1 1,0 1-1,0-1 0,0 1 1,0-1-1,0 0 0,0 1 1,0-1-1,1 0 0,-1 0 1,0-3-1,-1-25-2948,2-5-4041</inkml:trace>
</inkml:ink>
</file>

<file path=ppt/ink/ink2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3.175"/>
    </inkml:context>
    <inkml:brush xml:id="br0">
      <inkml:brushProperty name="width" value="0.025" units="cm"/>
      <inkml:brushProperty name="height" value="0.025" units="cm"/>
    </inkml:brush>
  </inkml:definitions>
  <inkml:trace contextRef="#ctx0" brushRef="#br0">119 97 16560,'0'0'6267,"-2"9"-3662,-7 26-562,3-16-1419,2 0 0,0 0 0,1 0-1,-1 27 1,4-45-612,0-1 0,0 1 0,0-1 0,0 1 0,0-1 0,1 0 0,-1 1 0,0-1 0,0 0 0,0 1 0,1-1 0,-1 0 0,0 1 0,1-1 0,-1 0 0,0 1 0,1-1 0,-1 0 0,0 0 0,1 1 0,-1-1 0,0 0 0,1 0 0,-1 0 0,1 1 0,-1-1 0,0 0 0,1 0 0,-1 0 0,1 0 0,-1 0 0,1 0 0,-1 0 0,0 0 0,1 0-1,-1 0 1,1 0 0,-1 0 0,0-1 0,1 1 0,-1 0 0,1 0 0,-1 0 0,0 0 0,1-1 0,-1 1 0,1 0 0,20-13 1009,-15 5-992,0 0 0,-1-1 0,0 0 0,0 0 0,0 0-1,-2-1 1,1 0 0,-1 1 0,0-1 0,-1 0 0,0-1-1,-1 1 1,0 0 0,0 0 0,-1-1 0,-1 1 0,0 0-1,0 0 1,-4-13 0,4 20-28,0 0 1,0 0-1,-1 0 0,1 1 1,-1-1-1,0 0 0,1 1 1,-1-1-1,0 1 0,-1 0 1,1-1-1,0 1 0,-1 0 1,1 1-1,-1-1 0,0 0 1,1 1-1,-1-1 0,0 1 1,0 0-1,0 0 0,0 0 1,0 0-1,0 1 0,-1-1 1,1 1-1,0-1 0,0 1 1,0 1-1,0-1 0,0 0 1,-1 1-1,1-1 0,-5 3 1,4-2-11,0 0 0,0 0 0,0 1 0,0 0 0,0 0 0,0 0 0,1 0 0,-1 1 0,1-1 0,0 1 0,-1 0 0,1 0 0,1 0 0,-1 1 0,0-1 0,1 0 0,0 1 0,-1 0 0,1 0 0,1-1 0,-1 1 0,1 0 0,-1 0 0,1 1 0,-1 5 0,2-7-354,-1 10-676,4-7-3650,5-5-2774</inkml:trace>
</inkml:ink>
</file>

<file path=ppt/ink/ink2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3.720"/>
    </inkml:context>
    <inkml:brush xml:id="br0">
      <inkml:brushProperty name="width" value="0.025" units="cm"/>
      <inkml:brushProperty name="height" value="0.025" units="cm"/>
    </inkml:brush>
  </inkml:definitions>
  <inkml:trace contextRef="#ctx0" brushRef="#br0">3 0 18962,'0'0'11819,"-3"58"-10730,3-18-288,0 6-705,0-1-96,1-1 0,12-4 0,1-7 0,3-5-705,3-5-352,-2-5-608,-6-4-1570,-6-4-961</inkml:trace>
</inkml:ink>
</file>

<file path=ppt/ink/ink2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4.095"/>
    </inkml:context>
    <inkml:brush xml:id="br0">
      <inkml:brushProperty name="width" value="0.025" units="cm"/>
      <inkml:brushProperty name="height" value="0.025" units="cm"/>
    </inkml:brush>
  </inkml:definitions>
  <inkml:trace contextRef="#ctx0" brushRef="#br0">1 195 19667,'0'0'10826,"5"-52"-10410,29 30 97,7-4-161,6-2-256,2 1-96,-2 5 32,-3 9-352,-8 9-1025,-12 4-1570,-11 0-1922,-13 16-1313,0 1-7975</inkml:trace>
</inkml:ink>
</file>

<file path=ppt/ink/ink2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4.437"/>
    </inkml:context>
    <inkml:brush xml:id="br0">
      <inkml:brushProperty name="width" value="0.025" units="cm"/>
      <inkml:brushProperty name="height" value="0.025" units="cm"/>
    </inkml:brush>
  </inkml:definitions>
  <inkml:trace contextRef="#ctx0" brushRef="#br0">1 122 17649,'0'0'6950,"66"-3"-5348,-25-15-962,4-4-576,2 3-960,-3-2-2211,-6 2-1410,-6 0-3458</inkml:trace>
</inkml:ink>
</file>

<file path=ppt/ink/ink2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4.812"/>
    </inkml:context>
    <inkml:brush xml:id="br0">
      <inkml:brushProperty name="width" value="0.025" units="cm"/>
      <inkml:brushProperty name="height" value="0.025" units="cm"/>
    </inkml:brush>
  </inkml:definitions>
  <inkml:trace contextRef="#ctx0" brushRef="#br0">2 272 16015,'0'9'2007,"-1"6"-1353,1-7 244,-1 1 1,1-1-1,1 0 1,0 1-1,0-1 1,3 11-1,-3-17-762,0 1-1,-1-1 0,1 0 0,0 0 0,1-1 1,-1 1-1,0 0 0,1 0 0,-1-1 0,1 1 1,-1 0-1,1-1 0,0 0 0,-1 1 0,1-1 1,0 0-1,0 0 0,0 0 0,0 0 0,0 0 1,0 0-1,0-1 0,1 1 0,-1-1 0,0 1 1,0-1-1,0 0 0,1 0 0,-1 0 0,0 0 1,4-1-1,1 0-56,0-1 0,0 1 0,0-1 0,0-1 0,0 1 0,-1-1 0,1 0 0,-1-1 0,0 1 0,0-1 0,0-1 0,-1 1 0,1-1 0,8-10 0,5-7 0,-1-1 0,20-35 0,-17 26 74,-21 40-96,-1-1 1,2 1-1,-1-1 1,1 0 0,3 15-1,-3-14 19,-1-6-40,0 0 0,1 0 0,-1 0 0,0 0 0,0 0 1,1 0-1,0 0 0,-1 0 0,1 0 0,0 0 0,0 0 0,0 0 0,0 0 0,0-1 0,0 1 0,0 0 0,1-1 0,-1 1 0,1-1 0,-1 1 0,1-1 0,0 0 0,-1 0 0,1 0 0,0 0 0,0 0 0,0 0 1,0 0-1,0 0 0,0-1 0,0 1 0,0-1 0,0 1 0,0-1 0,0 0 0,0 0 0,0 0 0,0 0 0,0 0 0,3-1 0,8-3-70,0 0 0,0 0 0,-1-2 0,1 1 0,15-11 0,23-9-2377,-44 23 938,6-2-2111,-7-2-2329,-4 0-776</inkml:trace>
  <inkml:trace contextRef="#ctx0" brushRef="#br0" timeOffset="1">452 0 19859,'0'0'4804,"-1"58"-4900,22-49-320,4-1-1730,-1-3-1506,2-3-2465</inkml:trace>
</inkml:ink>
</file>

<file path=ppt/ink/ink2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5.137"/>
    </inkml:context>
    <inkml:brush xml:id="br0">
      <inkml:brushProperty name="width" value="0.025" units="cm"/>
      <inkml:brushProperty name="height" value="0.025" units="cm"/>
    </inkml:brush>
  </inkml:definitions>
  <inkml:trace contextRef="#ctx0" brushRef="#br0">47 21 13261,'0'0'6144,"-5"9"-3987,-1 2-1472,0 0 1,1 0 0,0 1 0,1-1-1,0 1 1,1 0 0,0 0 0,1 1-1,0-1 1,0 20 0,3-30-674,-1-1 0,0 0 1,0 1-1,0-1 0,1 0 1,-1 0-1,1 1 0,-1-1 1,1 0-1,0 0 0,-1 0 1,1 0-1,0 1 0,0-1 1,-1 0-1,1 0 0,0-1 1,0 1-1,0 0 0,0 0 0,1 0 1,-1-1-1,2 2 0,0-1 33,1 0-1,-1 0 1,0 0-1,1-1 0,-1 1 1,0-1-1,1 0 1,-1 0-1,6-1 1,-2 0 58,1 0 0,-1-1 1,0 0-1,0 0 1,1 0-1,-2-1 1,1 0-1,9-6 1,-9 3-76,0 0 1,0-1-1,-1 1 1,0-1 0,0 0-1,-1-1 1,0 1-1,0-1 1,-1 0-1,0 0 1,0-1 0,-1 1-1,0-1 1,-1 1-1,0-1 1,0 0-1,-1 0 1,0 0-1,0-17 1,-1 25-23,0 1-1,0 0 1,0-1 0,0 1-1,0 0 1,0-1 0,0 1 0,0 0-1,0-1 1,0 1 0,0-1-1,0 1 1,0 0 0,-1-1-1,1 1 1,0 0 0,0 0 0,0-1-1,0 1 1,-1 0 0,1-1-1,0 1 1,0 0 0,-1 0-1,1-1 1,0 1 0,0 0-1,-1 0 1,1 0 0,0 0 0,-1-1-1,1 1 1,0 0 0,-1 0-1,1 0 1,0 0 0,-1 0-1,1 0 1,0 0 0,-1 0-1,1 0 1,0 0 0,-1 0 0,1 0-1,-1 0 1,1 0 0,0 0-1,-1 0 1,1 0 0,0 0-1,0 1 1,-1-1 0,1 0 0,0 0-1,-1 0 1,1 0 0,0 1-1,0-1 1,-1 0 0,1 0-1,0 1 1,0-1 0,-1 0-1,1 1 1,-18 17 136,13-10-59,1 0-1,0 0 1,1 0-1,0 1 1,0 0-1,1 0 1,0-1-1,0 1 1,1 1 0,0 16-1,1-25-82,1 0 0,0-1 0,-1 1 0,1-1 0,0 1 0,-1 0 0,1-1 0,0 0 0,0 1 0,-1-1 0,1 1 0,0-1 0,0 0 0,0 0 0,0 1 0,0-1 0,-1 0 0,1 0 0,0 0 0,0 0 0,0 0 0,0 0 0,1 0 0,30-1 0,-27 1 0,10-1-119,11 1-2400,-1-1 0,41-8 0,-58 7 1792,0 0 0,0-1-1,0 0 1,0 0-1,0-1 1,-1 0-1,0 0 1,1 0-1,-2-1 1,1 0 0,12-12-1,0-6-4199</inkml:trace>
</inkml:ink>
</file>

<file path=ppt/ink/ink2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5.494"/>
    </inkml:context>
    <inkml:brush xml:id="br0">
      <inkml:brushProperty name="width" value="0.025" units="cm"/>
      <inkml:brushProperty name="height" value="0.025" units="cm"/>
    </inkml:brush>
  </inkml:definitions>
  <inkml:trace contextRef="#ctx0" brushRef="#br0">1 1 13933,'0'0'12060,"9"3"-10389,-5-3-1563,-1 1 1,1 0-1,-1 0 1,1 0-1,-1 0 1,1 1-1,-1 0 1,0-1-1,0 1 1,0 1 0,0-1-1,0 0 1,0 1-1,-1-1 1,1 1-1,-1 0 1,0-1-1,1 1 1,-1 1-1,-1-1 1,1 0 0,0 0-1,-1 1 1,0-1-1,1 1 1,-2-1-1,1 1 1,0-1-1,-1 1 1,1 0-1,-1-1 1,0 5 0,-7 138 1412,7-145-1521,0 0 0,0 1 0,1-1 0,-1 0 0,0 1 0,0-1 0,1 0 0,-1 1 0,1-1 0,-1 0 0,1 0 0,-1 0 0,1 1 0,0-1 0,0 0 0,-1 0 0,1 0 0,0 0 0,0 0 0,0 0 0,0 0 0,0-1 0,0 1 0,2 1 0,1-1 0,-1 1 0,1-1 0,-1 0 0,0-1 0,1 1 0,0 0 0,-1-1 0,1 0 0,4 0 0,2 0 0,0-1 0,0-1 0,0 0 0,0 0 0,0-1 0,10-4 0,-7 1-464,-1-1-1,0 0 1,17-13-1,-25 18 217,-1-1 0,0 0 0,1 0-1,-2 0 1,1 0 0,0-1 0,0 1-1,-1-1 1,0 1 0,0-1 0,0 0-1,0 0 1,0 0 0,-1 0 0,2-7-1,-3 10-165,0 0 0,0-1-1,0 1 1,0 0 0,0-1-1,0 1 1,-1 0-1,1-1 1,0 1 0,-1 0-1,1 0 1,-1-1-1,1 1 1,-1 0 0,1 0-1,-1 0 1,0 0-1,0 0 1,1 0 0,-1 0-1,0 0 1,0 0-1,0 0 1,0 0 0,0 1-1,0-1 1,-1 0 0,1 1-1,0-1 1,0 1-1,-3-2 1,-28-10-12014</inkml:trace>
  <inkml:trace contextRef="#ctx0" brushRef="#br0" timeOffset="1">86 91 12107,'0'0'4549,"-57"5"-481,47 6-1026,7-4-607,3-4-513,16-3-225,15 0-416,8-3-31,3-12-834,5 1-416,1-1 0,-6 0 0,-6-10-1602,-6-5-6469</inkml:trace>
</inkml:ink>
</file>

<file path=ppt/ink/ink2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5.836"/>
    </inkml:context>
    <inkml:brush xml:id="br0">
      <inkml:brushProperty name="width" value="0.025" units="cm"/>
      <inkml:brushProperty name="height" value="0.025" units="cm"/>
    </inkml:brush>
  </inkml:definitions>
  <inkml:trace contextRef="#ctx0" brushRef="#br0">0 0 10762</inkml:trace>
</inkml:ink>
</file>

<file path=ppt/ink/ink2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6.503"/>
    </inkml:context>
    <inkml:brush xml:id="br0">
      <inkml:brushProperty name="width" value="0.025" units="cm"/>
      <inkml:brushProperty name="height" value="0.025" units="cm"/>
    </inkml:brush>
  </inkml:definitions>
  <inkml:trace contextRef="#ctx0" brushRef="#br0">0 0 18706,'0'0'9817,"3"9"-9273,23 106 542,-13-52-214,2 0-1,27 69 0,-40-129-871,-1 0 0,0 0 0,1 0 0,0 0 0,-1 0 0,1 0 0,0-1 0,1 1 0,-1 0 0,0-1 0,1 0 0,-1 0 0,1 1 0,4 1 0,-6-4 0,0 1 0,0-1 0,1 0 0,-1 0 0,1 0 0,-1 0 0,0 0 0,1 0 0,-1 0 0,0 0 0,1 0 0,-1-1 0,0 1 0,1-1 0,-1 1 0,0-1 0,0 1 0,1-1 0,-1 0 0,0 1 0,0-1 0,0 0 0,0 0 0,0 0 0,0 0 0,0 0 0,0 0 0,0 0 0,-1 0 0,1 0 0,0-1 0,-1 1 0,1 0 0,-1 0 0,1-3 0,21-49 0,-18 42 0,0 0 0,0 0 0,1 1 0,1 0 0,8-14 0,-13 23 0,-1 0 0,1 0 0,0 1 0,0-1 0,-1 0 0,1 0 0,0 0 0,0 0 0,0 1 0,0-1 0,0 0 0,0 1 0,1-1 0,-1 1 0,0 0 0,0-1 0,0 1 0,0 0 0,1-1 0,-1 1 0,0 0 0,0 0 0,0 0 0,1 0 0,-1 0 0,2 1 0,0 0 0,-1 0 0,1 0 0,-1 1 0,1-1 0,-1 1 0,0-1 0,0 1 0,0 0 0,0 0 0,0 0 0,2 3 0,4 6 0,-1 0 0,-1 0 0,0 0 0,5 13 0,-4-3 0,-5-15 0,0 0 0,0 0 0,1 0 0,0 0 0,5 8 0,-2-13 0,-2-11 0,-2-12 0,-2 9 0,-2-63 0,2 71 0,-1 0 0,1 1 0,-1-1 0,0 0 0,-1 1 0,1-1 0,-1 1 0,0-1 0,0 1 0,0 0 0,-1 0 0,-5-7 0,7 15 0,0 1 0,0-1 0,1 1 0,-1 0 0,1-1 0,0 1 0,1 5 0,0-6 0,-1-1 0,1 1 0,0 0 0,0-1 0,1 1 0,-1-1 0,1 0 0,-1 1 0,1-1 0,0 0 0,1 0 0,-1 0 0,0 0 0,1 0 0,0-1 0,-1 1 0,1-1 0,0 0 0,0 1 0,1-1 0,-1-1 0,0 1 0,1 0 0,-1-1 0,1 0 0,-1 0 0,1 0 0,0 0 0,-1 0 0,1-1 0,0 0 0,-1 1 0,1-1 0,0-1 0,0 1 0,-1-1 0,1 1 0,0-1 0,-1 0 0,1 0 0,-1-1 0,1 1 0,-1-1 0,1 1 0,-1-1 0,0 0 0,0-1 0,0 1 0,0 0 0,-1-1 0,5-4 0,1-5 0,0 0 0,-1 0 0,0 0 0,-1-1 0,0 0 0,-1 0 0,-1 0 0,0-1 0,-1 1 0,0-1 0,-1 0 0,-1 0 0,-1-28 0,0 113 0,1 93 0,0-155 0,0-1 0,1 0 0,0 0 0,6 14 0,-8-20 0,0-1 0,0 0 0,1 0 0,-1 0 0,0 0 0,1 1 0,-1-1 0,1 0 0,-1 0 0,1 0 0,0 0 0,-1 0 0,1 0 0,0-1 0,0 1 0,0 0 0,0 0 0,0 0 0,0-1 0,0 1 0,0 0 0,0-1 0,0 1 0,0-1 0,0 1 0,0-1 0,0 0 0,0 1 0,1-1 0,-1 0 0,0 0 0,0 0 0,0 0 0,0 0 0,1 0 0,-1 0 0,0 0 0,0-1 0,0 1 0,0 0 0,1-1 0,-1 1 0,1-1 0,0-1-38,0 0 0,-1 0-1,1 0 1,-1 0 0,1 0 0,-1-1-1,0 1 1,0 0 0,0-1 0,0 1 0,-1-1-1,1 1 1,0-1 0,-1 1 0,0-1-1,0-4 1,1-49-2598,-2 50 2041,-4-43-5565,-11-8-2793</inkml:trace>
</inkml:ink>
</file>

<file path=ppt/ink/ink2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6.955"/>
    </inkml:context>
    <inkml:brush xml:id="br0">
      <inkml:brushProperty name="width" value="0.025" units="cm"/>
      <inkml:brushProperty name="height" value="0.025" units="cm"/>
    </inkml:brush>
  </inkml:definitions>
  <inkml:trace contextRef="#ctx0" brushRef="#br0">0 1 19154,'0'0'5723,"3"9"-3684,-3-7-1973,0 0-1,1 1 1,0-1 0,-1 0-1,1 1 1,0-1 0,0 0-1,0 0 1,0 0-1,1 0 1,-1 0 0,1 0-1,-1 0 1,1 0 0,0 0-1,-1-1 1,1 1-1,0-1 1,0 1 0,0-1-1,0 0 1,0 0 0,1 0-1,-1 0 1,0 0 0,0 0-1,1-1 1,-1 1-1,1-1 1,-1 1 0,0-1-1,1 0 1,3 0 0,20 1 107,45 0-2548,-59-1 865,-1-1 0,0-1-1,0 0 1,13-4-1,-16 2 1269,-6 1 4706,-9 9-569,1 5-5152,0 8 1995,1 0 1,0 1-1,1-1 0,1 1 0,1-1 1,1 21-1,1-39-733,0 0 0,0 0 1,0-1-1,0 1 1,0 0-1,0 0 0,0-1 1,0 1-1,0 0 0,0 0 1,1-1-1,-1 1 0,0 0 1,1 0-1,-1-1 1,0 1-1,1 0 0,-1-1 1,1 1-1,-1-1 0,1 1 1,-1-1-1,1 1 0,0-1 1,-1 1-1,1-1 1,-1 1-1,2 0 0,23-4 173,32-27-726,-46 23-236,-9 6 706,-1 0-1,1-1 0,-1 2 0,1-1 0,-1 0 1,1 0-1,0 0 0,0 1 0,-1-1 1,1 1-1,0 0 0,0-1 0,-1 1 0,1 0 1,0 0-1,0 0 0,0 0 0,0 0 0,-1 1 1,1-1-1,0 0 0,0 1 0,-1-1 0,4 2 1,-4 0 108,0 0 1,0-1 0,1 1 0,-1 0-1,-1-1 1,1 1 0,0 0 0,0 0 0,-1 0-1,1 0 1,-1 0 0,0 0 0,1 0 0,-1 0-1,0 0 1,0 0 0,0 0 0,-1 2-1,-1 9 548,0 0 0,0 0 0,-2 0 0,1-1 0,-10 20-1,11-28-525,-35 62 223,35-63-279,0 0 0,0 1 1,0-1-1,-1 0 0,1-1 0,-1 1 0,0 0 1,0-1-1,0 1 0,0-1 0,0 0 0,0 0 0,-1 0 1,1-1-1,-1 1 0,-6 1 0,9-3-106,0-1 1,0 1-1,0 0 1,0-1-1,0 1 1,0-1-1,0 1 1,0-1-1,0 1 1,0-1-1,1 0 1,-1 1-1,0-1 1,0 0-1,1 0 1,-1 0-1,0 0 1,1 1-1,-1-1 1,1 0-1,-1 0 1,1 0-1,0 0 1,-1 0-1,1 0 1,0 0-1,0 0 1,0-1-1,-1 1 1,1 0-1,0 0 1,0 0-1,1 0 1,-1 0-1,0 0 1,0 0-1,1-1 1,7-45-7047,8 18 72,4-1-2061</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8.593"/>
    </inkml:context>
    <inkml:brush xml:id="br0">
      <inkml:brushProperty name="width" value="0.025" units="cm"/>
      <inkml:brushProperty name="height" value="0.025" units="cm"/>
    </inkml:brush>
  </inkml:definitions>
  <inkml:trace contextRef="#ctx0" brushRef="#br0">208 97 11723,'0'0'11221,"1"-8"-7537,-1 6-3551,0 0 0,1 0-1,-1 0 1,0 1 0,0-1 0,-1 0 0,1 0 0,0 0-1,0 1 1,-1-1 0,1 0 0,-1 0 0,0 1 0,0-1-1,1 0 1,-1 1 0,0-1 0,0 1 0,0-1 0,-1 1-1,1-1 1,0 1 0,0 0 0,-4-2 0,0 1-5,0 0 1,0 0 0,0 0-1,-1 1 1,1 0-1,-1 0 1,1 1 0,-1 0-1,-8 0 1,8 0-136,1 0-1,0 1 1,-1-1-1,1 1 1,0 0 0,-1 1-1,1-1 1,0 1 0,0 0-1,0 0 1,0 1 0,1-1-1,-1 1 1,1 0 0,-1 0-1,1 1 1,0-1-1,0 1 1,1 0 0,-1 0-1,1 0 1,0 1 0,0-1-1,0 1 1,0 0 0,1 0-1,0-1 1,0 2 0,0-1-1,1 0 1,-1 0-1,1 0 1,1 1 0,-1-1-1,1 1 1,0 6 0,0-11 4,0 0 0,0 0 0,0 1 0,0-1 1,1 0-1,-1 0 0,0 0 0,0 0 0,1 0 1,-1 0-1,1 0 0,-1 0 0,1 0 0,-1 0 1,1 0-1,0 0 0,0 0 0,-1-1 0,1 1 1,0 0-1,0 0 0,0-1 0,0 1 1,1 0-1,1 1 11,0-1 0,-1-1 1,1 1-1,0 0 0,0-1 1,0 1-1,0-1 0,0 0 1,4 0-1,2-1 46,-1 0 0,0 0-1,0-1 1,0 0 0,0 0 0,11-5-1,-7 0 30,0 0 0,0-1 0,-1 0 0,0-1 0,19-19 0,-26 24-43,-1 1 0,0 0 0,0-1 0,0 1 0,-1-1 0,1 0 0,-1 0 0,0 0 0,0 0 0,0 0 0,-1 0 0,1-1 0,-1 1 0,0-1 0,0 1 0,-1-1 0,1 1 0,-1-1 0,0 1 0,0-1 0,-2-8 0,2 12-39,-1 0 1,1 0-1,-1 0 0,0 0 1,1 0-1,-1 1 1,0-1-1,0 0 1,1 0-1,-1 1 1,0-1-1,0 1 1,0-1-1,0 1 1,0-1-1,0 1 0,0-1 1,0 1-1,0 0 1,0-1-1,0 1 1,0 0-1,0 0 1,0 0-1,0 0 1,0 0-1,0 0 1,0 0-1,0 0 0,0 0 1,-2 1-1,0-1-1,1 1-1,-1 0 0,0-1 0,1 1 0,-1 0 1,1 0-1,-1 1 0,1-1 0,-1 0 1,1 1-1,-3 2 0,3-2-244,0 0 0,-1 1 0,2-1 1,-1 0-1,0 1 0,0 0 0,1-1 0,-1 1 0,1 0 1,0 0-1,0 0 0,0 0 0,0 0 0,1 0 0,-1 0 1,1 0-1,0 0 0,0 0 0,0 0 0,0 0 0,1 6 1,0-7-83,0 0 1,0 1 0,0-1 0,1 0 0,-1 0-1,0 0 1,1 0 0,0 0 0,-1-1-1,1 1 1,0 0 0,0-1 0,0 1 0,0-1-1,0 0 1,0 0 0,1 1 0,-1-1 0,0-1-1,0 1 1,1 0 0,-1-1 0,1 1-1,-1-1 1,1 1 0,-1-1 0,4 0 0,33 0-8600</inkml:trace>
</inkml:ink>
</file>

<file path=ppt/ink/ink2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7.302"/>
    </inkml:context>
    <inkml:brush xml:id="br0">
      <inkml:brushProperty name="width" value="0.025" units="cm"/>
      <inkml:brushProperty name="height" value="0.025" units="cm"/>
    </inkml:brush>
  </inkml:definitions>
  <inkml:trace contextRef="#ctx0" brushRef="#br0">108 178 14221,'0'0'4618,"8"-7"-59,3-3-3127,-1 0 1,0-1-1,13-18 1,-19 23-1130,0 0 0,-1 0 0,0 0 1,0 0-1,0 0 0,-1-1 1,0 0-1,0 1 0,0-1 0,-1 0 1,0-11-1,-1 17-303,0 0 0,0 0 0,0 0 0,-1 0 0,1 0 0,0 0 0,-1 0 0,1 0 0,-1 0 0,1 0 0,-1 0 0,0 0 0,1 1 0,-1-1 0,0 0 0,0 0 0,1 0 0,-1 1 0,0-1 0,0 1 0,0-1 0,0 1 0,0-1 0,0 1 0,0-1 0,0 1 0,0 0 0,0-1 0,0 1 0,0 0 0,0 0 0,0 0 0,0 0 0,0 0 0,0 0 0,0 0 0,0 0 0,0 0 0,-1 1 0,1-1 0,-1 1 0,-3 0 0,-1 0 0,1 0 0,0 1 0,0 0 0,0 0 0,0 0 0,-7 5 0,1 1 0,1 1 0,0 0 0,1 1 0,0 0 0,1 1 0,0 0 0,1 0 0,0 1 0,-9 21 0,12-25 0,0 1 0,1 0 0,0 1 0,0-1 0,1 0 0,1 1 0,0-1 0,0 1 0,0-1 0,1 1 0,1 0 0,0-1 0,0 1 0,5 15 0,-4-21 2,0 1-1,1-1 1,-1 1-1,1-1 1,1 0-1,-1 0 1,0 0-1,1-1 1,0 1-1,0-1 1,0 0-1,0 0 1,0 0 0,1 0-1,-1-1 1,1 0-1,0 0 1,-1 0-1,1 0 1,0-1-1,0 0 1,0 0-1,1 0 1,-1-1-1,6 0 1,1 1-22,1-1 0,0 0 0,0-1 0,0 0 0,-1-1 0,1-1 0,0 0 0,-1-1 0,13-5 0,38-28-3087,3-16-9385</inkml:trace>
</inkml:ink>
</file>

<file path=ppt/ink/ink2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0.744"/>
    </inkml:context>
    <inkml:brush xml:id="br0">
      <inkml:brushProperty name="width" value="0.025" units="cm"/>
      <inkml:brushProperty name="height" value="0.025" units="cm"/>
    </inkml:brush>
  </inkml:definitions>
  <inkml:trace contextRef="#ctx0" brushRef="#br0">293 72 7207,'0'0'6561,"2"-10"-3203,1-30-1180,-3 39-2084,-1 0 1,1 0 0,0 0-1,0 0 1,-1 0-1,1 0 1,-1 0 0,1 0-1,-1 0 1,1 0 0,-1 0-1,1 0 1,-1 1 0,0-1-1,0 0 1,1 0 0,-1 1-1,0-1 1,0 0 0,0 1-1,0-1 1,0 1-1,0-1 1,0 1 0,1 0-1,-1-1 1,-1 1 0,1 0-1,0 0 1,0-1 0,0 1-1,-1 0 1,-32 2 1143,27 1-1109,-1 0-1,1 0 1,0 0 0,0 1 0,0 0-1,0 0 1,1 0 0,-1 1 0,1 0-1,0 1 1,1-1 0,-1 1-1,1 0 1,-6 10 0,-8 13 543,-30 56 0,48-82-616,-10 17 114,1 0-1,1 1 0,1 0 1,1 1-1,1 0 0,1 0 1,0 0-1,2 1 1,1-1-1,0 38 0,3-56-160,-1-1 1,0 1-1,1-1 0,0 1 0,0-1 0,0 0 0,0 0 1,0 1-1,1-1 0,-1 0 0,1 0 0,0 0 0,0 0 0,0-1 1,0 1-1,0 0 0,1-1 0,-1 0 0,1 1 0,5 2 0,-4-3 9,1 1-1,-1-2 1,1 1-1,0 0 1,0-1-1,0 0 1,0 0-1,-1 0 1,2-1-1,-1 0 1,0 0-1,0 0 1,6-1-1,-5 0 50,-1 1-1,1-1 1,0-1 0,0 1-1,-1-1 1,1 0 0,-1 0-1,1-1 1,-1 1 0,0-1-1,0-1 1,0 1 0,0-1-1,-1 1 1,1-1 0,-1-1-1,0 1 1,0 0 0,-1-1-1,1 0 1,-1 0 0,0 0-1,0 0 1,3-11 0,-5 14-50,-1 0 1,1 1 0,-1-1 0,1 0-1,-1 0 1,0 1 0,0-1 0,0 0-1,0 0 1,0 0 0,-1 1 0,1-1 0,0 0-1,-1 0 1,1 1 0,-1-1 0,0 0-1,1 1 1,-1-1 0,0 1 0,0-1-1,0 1 1,0-1 0,-2-1 0,1 2 17,0 0 1,0 0-1,0 0 0,0 0 1,-1 0-1,1 1 1,0-1-1,0 1 1,-1-1-1,1 1 0,0 0 1,-1 0-1,1 0 1,0 0-1,-1 0 1,-2 1-1,-1 1 23,-1-1 1,0 1-1,1 0 0,0 0 1,0 1-1,-1 0 0,2 0 0,-1 0 1,0 1-1,1 0 0,-1 0 1,-7 8-1,11-10-152,0 0-1,1 0 1,-1 0 0,1 0-1,-1 0 1,1 1-1,0-1 1,0 0 0,0 1-1,0-1 1,0 1 0,0-1-1,1 1 1,0-1-1,-1 1 1,1-1 0,0 1-1,0 0 1,0-1 0,1 4-1,0-5-32,0 1 1,0-1-1,0 0 1,0 1-1,1-1 0,-1 0 1,1 0-1,-1 0 0,0 0 1,1 0-1,0 0 0,-1 0 1,1 0-1,0-1 0,-1 1 1,1-1-1,0 1 0,-1-1 1,1 0-1,0 0 0,0 0 1,0 1-1,-1-2 0,1 1 1,0 0-1,0 0 1,0-1-1,-1 1 0,3-1 1,24-8-4327,0-9-1584</inkml:trace>
</inkml:ink>
</file>

<file path=ppt/ink/ink2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1.085"/>
    </inkml:context>
    <inkml:brush xml:id="br0">
      <inkml:brushProperty name="width" value="0.025" units="cm"/>
      <inkml:brushProperty name="height" value="0.025" units="cm"/>
    </inkml:brush>
  </inkml:definitions>
  <inkml:trace contextRef="#ctx0" brushRef="#br0">59 0 17905,'0'0'2370,"-33"58"1089,19-26-896,6 1-833,4-2-1026,4-4-544,1-5-128,13-8-416,5-9-1314,4-5-416,-4 0-416,2-9-801,-6-7-2467</inkml:trace>
</inkml:ink>
</file>

<file path=ppt/ink/ink2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1.443"/>
    </inkml:context>
    <inkml:brush xml:id="br0">
      <inkml:brushProperty name="width" value="0.025" units="cm"/>
      <inkml:brushProperty name="height" value="0.025" units="cm"/>
    </inkml:brush>
  </inkml:definitions>
  <inkml:trace contextRef="#ctx0" brushRef="#br0">203 1 18257,'0'0'4650,"-10"8"-2680,-10 13-891,0 0 0,-24 33 0,37-44-884,0 0 0,0 0 0,1 1 1,0 0-1,1 1 0,0-1 0,1 1 0,0 0 1,-3 18-1,7-29-191,0-1 0,0 1 0,0 0 0,0 0 1,0 0-1,0-1 0,0 1 0,0 0 0,0 0 0,1 0 1,-1-1-1,0 1 0,0 0 0,1 0 0,-1-1 0,1 1 1,-1 0-1,1-1 0,-1 1 0,1-1 0,-1 1 1,1 0-1,-1-1 0,1 1 0,0-1 0,-1 1 0,2 0 1,26 2-74,40-16-612,-54 9 299,-7 2 331,0 1-1,0 0 1,0 0-1,0 1 1,0-1-1,0 1 1,0 1-1,-1 0 1,1 0-1,0 0 1,10 4-1,-14-4 53,-1 0-1,0 0 1,1 1-1,-1-1 0,0 1 1,0 0-1,0 0 1,0 0-1,-1 0 1,1 0-1,0 0 1,-1 0-1,1 0 1,-1 1-1,0-1 1,0 0-1,0 1 0,0-1 1,0 1-1,-1 0 1,1-1-1,-1 1 1,0-1-1,1 1 1,-1 0-1,0-1 1,-1 1-1,1 0 0,0-1 1,-1 1-1,1 0 1,-3 3-1,1 2 83,-1 0 0,0 0-1,-1 0 1,0-1 0,0 1-1,-1-1 1,0 0-1,0-1 1,0 1 0,-11 8-1,-66 56 996,79-69-1031,-7 6 63,-43 30 523,50-36-676,0-1 1,0 1 0,1-1 0,-1 1 0,0-1 0,0 0 0,0 0 0,-1-1 0,1 1 0,0 0-1,0-1 1,0 0 0,-1 0 0,1 0 0,0 0 0,-4-1 0,5 0-183,1 0 1,-1 0-1,1 0 1,-1 0-1,1 0 0,0 0 1,-1-1-1,1 1 1,0 0-1,0-1 0,0 1 1,0-1-1,0 1 1,0-1-1,0 0 1,1 1-1,-1-1 0,1 0 1,-1 1-1,0-4 1,-5-41-5252,5 34 3288,-4-41-6620</inkml:trace>
  <inkml:trace contextRef="#ctx0" brushRef="#br0" timeOffset="1">87 61 16239,'0'0'5862,"75"-40"-3812,-44 34-1121,5 2-513,-1 4-352,4 0-480,-6-1-3172,1-3-4195</inkml:trace>
</inkml:ink>
</file>

<file path=ppt/ink/ink2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2.100"/>
    </inkml:context>
    <inkml:brush xml:id="br0">
      <inkml:brushProperty name="width" value="0.025" units="cm"/>
      <inkml:brushProperty name="height" value="0.025" units="cm"/>
    </inkml:brush>
  </inkml:definitions>
  <inkml:trace contextRef="#ctx0" brushRef="#br0">107 96 18738,'-6'14'2247,"-18"36"1407,-22 66 0,39-94-3262,0 1 0,2-1 0,1 1 0,0 0 0,2 1 0,1 34 0,3-47-513,1-17 104,1-22-85,4-173-1215,-4 163 1104,1 1 1,2-1-1,15-46 1,-19 172 1215,-3-86-976,0 1 0,0-1 0,0 1 0,0-1 0,0 1 0,1-1 0,-1 1 0,1-1 0,0 1 0,-1-1 0,1 0 0,0 0 0,0 1 0,1-1 0,-1 0 0,0 0 0,4 3-1,-3-3-2,-1-1-1,1-1 0,-1 1 0,1 0 0,-1 0 0,1-1 0,0 1 0,0-1 0,-1 1 0,1-1 0,0 0 0,0 1 0,0-1 0,-1 0 0,1 0 0,0-1 0,0 1 0,3-1 0,2-1 21,-1 0 1,0 0 0,0-1-1,1 0 1,-1 0-1,-1-1 1,1 0-1,-1 0 1,1 0 0,-1 0-1,8-9 1,-1-5 47,-1 0 1,-1-1-1,0 0 1,-1 0-1,9-29 1,-53 141 54,-19 65 454,49-140-547,1 0-1,1 0 0,1 1 0,0 0 1,1-1-1,3 32 0,-2-48-52,0-1 0,0 0 0,1 1 0,-1-1 0,0 0 0,1 1-1,-1-1 1,1 0 0,-1 1 0,1-1 0,-1 0 0,1 0 0,0 0 0,0 0 0,0 1 0,-1-1 0,1 0 0,0-1 0,0 1 0,1 0-1,-1 0 1,0 0 0,0 0 0,0-1 0,2 1 0,0 0 1,-1 0 0,1-1 0,0 0-1,-1 0 1,1 0 0,0 0 0,-1 0 0,1 0 0,0-1 0,-1 1-1,1-1 1,3-1 0,2-1-32,0-1 0,-1 1 0,1-1 0,-1-1 0,0 1 0,0-1 0,9-9 0,-4 1-774,-2-1-1,1-1 1,-2 0 0,0 0 0,8-21 0,14-22-1183,-42 110 5681,-7-10-2993,10-25-375,0 0 0,1 0 0,1 1 0,1 0 0,0 1 1,2-1-1,-3 26 0,6-43-363,0-1-1,0 1 1,0 0-1,0-1 1,0 1-1,0 0 1,0-1-1,1 1 1,-1-1-1,0 1 1,0-1-1,1 1 1,-1 0-1,0-1 1,0 1-1,1-1 1,-1 1-1,1-1 1,-1 0-1,0 1 1,1-1-1,-1 1 1,1-1-1,-1 0 1,1 1-1,-1-1 1,1 0-1,0 1 1,-1-1 0,1 0-1,-1 0 1,1 0-1,0 0 1,-1 1-1,1-1 1,-1 0-1,1 0 1,0 0-1,-1 0 1,1 0-1,-1-1 1,1 1-1,0 0 1,-1 0-1,1 0 1,0-1-1,1 1-207,0-1-1,-1 1 1,1-1-1,-1 0 1,1 1-1,-1-1 0,1 0 1,-1 0-1,0 0 1,1 0-1,-1 0 1,0 0-1,0 0 0,0-1 1,1 1-1,-1 0 1,0-2-1,5-21-6395,-3-7-2381</inkml:trace>
</inkml:ink>
</file>

<file path=ppt/ink/ink2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2.456"/>
    </inkml:context>
    <inkml:brush xml:id="br0">
      <inkml:brushProperty name="width" value="0.025" units="cm"/>
      <inkml:brushProperty name="height" value="0.025" units="cm"/>
    </inkml:brush>
  </inkml:definitions>
  <inkml:trace contextRef="#ctx0" brushRef="#br0">0 1 22709,'0'0'10058</inkml:trace>
</inkml:ink>
</file>

<file path=ppt/ink/ink2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2.815"/>
    </inkml:context>
    <inkml:brush xml:id="br0">
      <inkml:brushProperty name="width" value="0.025" units="cm"/>
      <inkml:brushProperty name="height" value="0.025" units="cm"/>
    </inkml:brush>
  </inkml:definitions>
  <inkml:trace contextRef="#ctx0" brushRef="#br0">195 21 480,'0'0'18573,"-9"5"-12504,-5 2-4880,-10 6 38,1 2 0,-1 0 1,-21 20-1,40-32-1168,1 1 1,0-1-1,0 1 0,0 0 1,0 0-1,1 1 0,-1-1 1,1 1-1,0-1 0,1 1 1,-1 0-1,1 0 0,0 0 1,0 0-1,0 1 0,1-1 1,0 1-1,0-1 1,0 1-1,1-1 0,0 1 1,0-1-1,1 8 0,0-11-56,0 0-1,0 0 0,0 0 1,0-1-1,1 1 0,-1 0 1,1-1-1,-1 1 0,1-1 1,-1 1-1,1-1 0,0 0 1,-1 0-1,1 0 0,0 0 1,0 0-1,0 0 0,0 0 1,0-1-1,0 1 0,0-1 1,0 1-1,1-1 0,-1 0 1,0 0-1,0 0 0,3 0 1,1 0 4,1 0 0,-1 0 0,1-1 0,-1 0 0,1 0 1,-1 0-1,12-5 0,-10 1-7,0 0 0,0 0 0,-1-1 0,1 1 0,-2-2 0,1 1 0,0-1 0,-1 0 0,-1 0 0,1-1 0,-1 0 0,0 0 0,-1 0 0,0 0 0,0-1 0,-1 1 0,0-1 0,0 0 0,-1 0 0,0 0 0,-1-1 0,0 1 0,0-18 0,-2 24-14,0 1-1,0-1 1,0 0 0,0 1 0,0-1-1,-1 0 1,1 1 0,-1 0-1,0-1 1,0 1 0,0 0 0,0 0-1,0 0 1,0 0 0,0 0 0,0 0-1,-1 1 1,1-1 0,-1 1-1,0 0 1,1-1 0,-1 1 0,0 0-1,1 1 1,-1-1 0,0 0-1,0 1 1,0 0 0,-4 0 0,5-1-58,-1 1 1,1-1 0,-1 1 0,0 0 0,1 0-1,-1 0 1,1 1 0,-1-1 0,0 1 0,1-1-1,-1 1 1,1 0 0,0 0 0,-1 0 0,1 0 0,0 0-1,-1 0 1,1 1 0,0-1 0,0 1 0,0 0-1,0-1 1,0 1 0,1 0 0,-1 0 0,1 0-1,-1 1 1,1-1 0,0 0 0,-1 0 0,0 5-1,4 1-5309,13-7-3251</inkml:trace>
</inkml:ink>
</file>

<file path=ppt/ink/ink2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3.768"/>
    </inkml:context>
    <inkml:brush xml:id="br0">
      <inkml:brushProperty name="width" value="0.025" units="cm"/>
      <inkml:brushProperty name="height" value="0.025" units="cm"/>
    </inkml:brush>
  </inkml:definitions>
  <inkml:trace contextRef="#ctx0" brushRef="#br0">421 136 11082,'6'-11'2467,"-2"4"-1948,0 2-78,0 0 1,-1 0-1,0 0 1,0-1 0,-1 0-1,0 1 1,0-1-1,0 0 1,0 0 0,-1 0-1,0 0 1,0 0-1,-1 0 1,0-9 0,-1 13-334,0 1 0,0-1 1,-1 0-1,1 1 0,-1-1 1,1 1-1,-1 0 1,1-1-1,-1 1 0,0 0 1,1 0-1,-1 0 0,0 0 1,0 0-1,0 0 1,0 1-1,0-1 0,0 1 1,0-1-1,0 1 0,0 0 1,0 0-1,0 0 1,0 0-1,0 0 0,-3 1 1,-4-1-55,-1 0 0,0 1 1,1 0-1,-15 5 0,7 0-9,0 2 0,0 0 1,1 1-1,0 0 0,1 1 0,0 1 0,-21 20 0,8-4 294,1 2 0,-37 49 0,50-58-16,0 1 1,-19 38 0,30-52-261,0-1 1,0 1-1,1 0 0,0 0 1,0 0-1,0 0 0,1 0 0,0 1 1,1-1-1,0 0 0,0 1 1,0-1-1,3 14 0,-2-19-59,0 1 0,0-1 0,0 1 0,1-1 0,-1 0 0,1 1 0,-1-1 0,1 0 0,0 0 0,-1 0 0,1 0 0,0 0 0,1-1 0,-1 1 0,0 0 0,0-1 0,1 0 0,2 2 0,2-1 24,-1 1-1,1-1 1,0-1 0,0 1-1,0-1 1,13 0 0,-1-1 1,0 0 0,0-2 1,0-1-1,27-6 1,-27 3-637,1 0 0,-1-1 0,-1 0 0,1-2-1,-1 0 1,31-23 0,-48 31 467,0 1 0,0-1-1,0 0 1,0 0 0,0 0-1,0 0 1,0 0 0,0 0-1,0 0 1,-1 0 0,1-1-1,0 1 1,-1 0 0,1 0 0,-1 0-1,0-1 1,1 1 0,-1 0-1,0-2 1,0 2-65,0 0 0,0 0 0,-1 0 0,1 0-1,0 0 1,-1 1 0,1-1 0,-1 0 0,1 0 0,-1 1 0,0-1 0,1 0 0,-1 1 0,0-1 0,1 0-1,-1 1 1,0-1 0,0 1 0,0-1 0,1 1 0,-1 0 0,0-1 0,0 1 0,0 0 0,0-1 0,-1 1-1,-22-6-4171</inkml:trace>
</inkml:ink>
</file>

<file path=ppt/ink/ink2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5.857"/>
    </inkml:context>
    <inkml:brush xml:id="br0">
      <inkml:brushProperty name="width" value="0.025" units="cm"/>
      <inkml:brushProperty name="height" value="0.025" units="cm"/>
    </inkml:brush>
  </inkml:definitions>
  <inkml:trace contextRef="#ctx0" brushRef="#br0">287 137 10730,'0'0'9577,"-3"-11"-7591,1 6-1844,2 2-25,-1 0-1,0 0 1,0-1-1,0 1 1,0 0-1,0 0 1,-1 0-1,0 0 1,1 0-1,-1 0 1,0 1-1,0-1 1,-1 1 0,1-1-1,0 1 1,-1 0-1,0 0 1,1 0-1,-1 0 1,0 0-1,0 1 1,0-1-1,0 1 1,0 0-1,-1-1 1,-4 0 0,0 2-78,0-1 0,1 1 1,-1 0-1,0 1 1,0 0-1,0 0 1,1 1-1,-1 0 0,1 0 1,-1 0-1,1 1 1,0 0-1,0 1 1,0 0-1,0 0 0,1 0 1,0 1-1,-12 11 1,11-9 95,0 0 0,1 1 0,0 1 0,0-1 0,1 1 0,0 0 1,0 0-1,1 0 0,0 0 0,1 1 0,0 0 0,1 0 0,0 0 0,-1 13 1,2-20-120,1-1 1,0 0-1,0 1 1,0-1-1,0 1 1,1-1 0,-1 1-1,1-1 1,-1 0-1,1 1 1,0-1-1,0 0 1,0 0 0,0 1-1,0-1 1,1 0-1,-1 0 1,1 0-1,-1-1 1,1 1 0,0 0-1,2 1 1,0 0 4,0-1-1,0 1 1,1-1 0,-1 0 0,1-1 0,0 1-1,-1-1 1,1 0 0,0 0 0,8 0 0,1 0 27,1-1-1,0-1 1,-1 0 0,1-1 0,-1 0 0,26-9-1,-29 7-24,0-1-1,-1 1 1,0-2-1,0 0 1,0 0-1,-1-1 1,0 0-1,0 0 0,-1-1 1,11-13-1,-15 16 8,0 0-1,0-1 1,0 0-1,-1 0 0,0 0 1,0 0-1,0 0 1,-1-1-1,0 1 1,-1-1-1,1 1 0,-1-1 1,0 0-1,-1 0 1,1 0-1,-2 1 1,1-1-1,-3-13 0,3 19-26,-1-1-1,1 1 0,-1-1 0,0 1 0,1-1 0,-1 1 0,0-1 0,0 1 0,0 0 0,0-1 0,0 1 0,-1 0 0,1 0 0,0 0 0,-1 0 0,1 0 0,0 0 0,-1 0 0,1 0 0,-1 0 0,1 1 0,-1-1 0,-2 0 0,-39-3-179,43 4 174,0 0-1,0 0 1,1 0-1,-1 0 1,0 0-1,0 0 1,0 0-1,0 0 1,0 1-1,0-1 1,0 0-1,0 0 1,0 0-1,0 0 1,0 0-1,0 0 1,0 1-1,0-1 1,0 0-1,0 0 1,0 0-1,0 0 1,0 0-1,0 0 1,0 1-1,0-1 1,0 0-1,0 0 1,-1 0-1,1 0 1,0 0-1,0 0 1,0 0-1,0 0 1,0 1-1,0-1 1,0 0-1,0 0 0,0 0 1,0 0-1,-1 0 1,1 0-1,0 0 1,0 0-1,17 3 66,18-18 55,-33 13-124,0 1 1,0-1 0,0 1 0,0 0 0,0 0 0,0-1 0,0 1 0,1 0 0,-1 1 0,0-1 0,1 0 0,-1 1 0,0-1 0,1 1 0,-1 0 0,1 0 0,-1 0 0,0 0 0,1 0 0,-1 1 0,1-1 0,-1 1 0,0-1 0,1 1 0,-1 0 0,0 0 0,0 0 0,4 2 0,-6-3 16,41 38-152,-40-37 173,0 0 0,0 0 0,0 0 0,0 0 0,0 0 0,0 1 0,-1-1 0,1 0 0,0 1 0,-1-1 0,1 1 0,-1-1 0,1 1 0,-1-1 0,0 1 0,0-1 0,1 1 0,-1-1 0,0 1-1,0-1 1,-1 1 0,1-1 0,0 1 0,0-1 0,-1 1 0,1-1 0,-1 0 0,1 1 0,-1-1 0,0 1 0,-1 1 0,-1 1-15,-2 1-4,1-1 1,0 1-1,0 0 1,0 0-1,1 1 1,-1-1-1,1 1 1,1-1-1,-1 1 1,1 0-1,-3 13 1,5-19 77,31-34 1229,-15 20-1166,-15 13-189,1 0-1,0 0 0,-1-1 1,1 1-1,-1 0 0,0-1 1,1 1-1,-1-1 0,0 0 1,0 1-1,0-1 1,0 0-1,0 0 0,0 0 1,-1 0-1,1 0 0,0 1 1,-1-1-1,0 0 0,1 0 1,-1 0-1,0 0 0,0-4 1,8-25 442,-1 26-264,1 21-300,-6 3 222,0-1 1,-2 1 0,0-1 0,-1 1 0,-1-1 0,0 0 0,-2 0 0,0 0-1,-1 0 1,-1 0 0,0-1 0,-14 25 0,29-65-65,0-1 0,-2 0 0,-1 0 0,-1-1 0,-1 0 0,1-32 0,5-31 0,30 127 0,-37-37-101,0 0 1,0 0-1,1 0 0,-1-1 1,0 1-1,1-1 1,-1 0-1,1 0 0,-1 0 1,1-1-1,-1 1 0,1-1 1,0 0-1,-1 0 0,1 0 1,-1 0-1,1-1 1,0 1-1,-1-1 0,1 0 1,-1 0-1,0 0 0,1-1 1,-1 1-1,0-1 0,0 0 1,1 0-1,-2 0 1,1 0-1,0 0 0,4-5 1,1 0-222,0 0 1,-1-1 0,0 0 0,0-1-1,0 1 1,-1-1 0,-1 0 0,1-1-1,6-16 1,-15 48 425,3-21 1,0 1-1,0 0 1,0 0-1,0-1 1,0 1-1,0 0 1,-1 0-1,1-1 1,0 1-1,-1 0 0,0 0 1,1-1-1,-1 1 1,0-1-1,0 1 1,0-1-1,0 1 1,0-1-1,0 1 1,-1-1-1,-2 2 1,-6 7-17,-1 0 1,1 1-1,1 0 1,-13 18-1,19-24-63,0-1 1,1 0-1,-1 1 0,1 0 0,0 0 0,0-1 0,0 1 0,1 0 0,0 0 0,0 1 0,0-1 0,0 0 0,1 0 0,0 0 0,1 10 0,0-14-19,-1 0-1,1-1 1,-1 1-1,1 0 1,0 0-1,0-1 1,-1 1 0,1-1-1,0 1 1,0 0-1,0-1 1,0 1-1,0-1 1,-1 0-1,1 1 1,0-1 0,0 0-1,0 0 1,0 1-1,0-1 1,0 0-1,0 0 1,0 0 0,0 0-1,0 0 1,0 0-1,0-1 1,0 1-1,0 0 1,0 0 0,0-1-1,0 1 1,0-1-1,0 1 1,1-1-1,35-16 238,41-52-108,-60 51-88,0 2 1,0 0 0,2 1 0,25-15 0,-45 30-40,0-1 1,1 1 0,-1 0 0,1 0-1,-1-1 1,1 1 0,-1 0 0,0 0-1,1-1 1,-1 1 0,1 0 0,-1 0-1,1 0 1,0 0 0,-1 0-1,1 0 1,-1 0 0,1 0 0,-1 0-1,1 0 1,-1 0 0,1 0 0,-1 0-1,1 0 1,-1 0 0,1 1-1,-1-1 1,1 0 0,-1 0 0,1 0-1,0 1 1,0 16 191,-14 23 180,-10 4 133,16-34-346,1 1-1,1 0 0,0 0 0,0 0 1,-5 24-1,10-35-166,0 1 0,0-1 0,0 0 0,0 1 0,0-1 0,0 0 0,1 1 0,-1-1 0,0 0 0,0 0 0,0 1 0,0-1 0,1 0 0,-1 0 0,0 1 0,0-1 0,0 0 0,1 0 0,-1 0 0,0 1 0,0-1 0,1 0 0,-1 0 0,0 0 0,1 0 0,-1 0 0,0 1 0,1-1 0,-1 0 0,0 0 0,0 0 0,1 0 0,-1 0 0,0 0 0,1 0 0,-1 0 0,0 0 0,1 0 0,-1 0 0,0-1 0,1 1 0,-1 0 0,0 0 0,0 0 0,1 0 0,-1 0 0,0-1 0,1 1 0,-1 0 0,0 0 0,0 0 0,1-1 0,17-7 0,8-10 0,-1 0 0,0-2 0,37-39 0,-2 3 0,-46 45 0,-14 11 0,0 0 0,0 0 0,1 0 0,-1 0 0,0 0 0,0 0 0,1 0 0,-1 0 0,0 0 0,0 0 0,1 0 0,-1 0 0,0 0 0,0 0 0,1 0 0,-1 0 0,0 0 0,0 0 0,1 0 0,-1 1 0,0-1 0,0 0 0,1 0 0,-1 0 0,0 0 0,0 1 0,0-1 0,1 0 0,-1 0 0,0 0 0,0 1 0,0-1 0,0 0 0,1 0 0,-1 0 0,0 1 0,0-1 0,0 0 0,0 0 0,0 1 0,0-1 0,0 0 0,0 1 0,0-1 0,0 0 0,0 0 0,0 1 0,0-1 0,0 0 0,0 0 0,0 1 0,0-1 0,0 0 0,0 0 0,-1 1 0,0 15 0,1-16 0,-15 39 0,12-33 0,0 1 0,0 0 0,1 0 0,-1 0 0,2 0 0,-3 11 0,5-17 0,-1 0 0,0-1 0,1 1 0,-1 0 0,1-1 0,-1 1 0,1-1 0,-1 1 0,1-1 0,-1 1 0,1-1 0,-1 1 0,1-1 0,0 1 0,-1-1 0,1 0 0,0 1 0,-1-1 0,1 0 0,0 0 0,0 0 0,-1 1 0,1-1 0,0 0 0,0 0 0,-1 0 0,1 0 0,0 0 0,0 0 0,-1-1 0,1 1 0,0 0 0,0 0 0,-1 0 0,1-1 0,0 1 0,0-1 0,34-8 0,21-17 0,-44 20 0,0 0 0,0 0 0,0 1 0,1 1 0,-1 0 0,1 0 0,15-1 0,-28 5 0,0 0 0,1 0 0,-1 0 0,0 0 0,0 0 0,1 0 0,-1 0 0,0 0 0,0 0 0,1 0 0,-1 0 0,0 0 0,0 1 0,0-1 0,1 0 0,-1 0 0,0 0 0,0 0 0,1 0 0,-1 1 0,0-1 0,0 0 0,0 0 0,0 0 0,1 1 0,-1-1 0,0 0 0,0 0 0,0 0 0,0 1 0,0-1 0,0 0 0,0 0 0,0 1 0,0-1 0,0 0 0,1 0 0,-1 1 0,0-1 0,-1 0 0,-2 17 0,-14 18 0,14-31 0,3-3-43,-1 0-1,1 0 1,-1-1 0,1 1-1,0 0 1,-1 0 0,1 0 0,0 0-1,0 0 1,-1 0 0,1-1-1,0 1 1,0 0 0,0 0-1,0 0 1,0 0 0,0 0-1,1 0 1,-1 2 0,13 1-2121,-8-5 1463,-1 0 0,0 0 0,1-1 0,-1 1 0,0-1 0,0 0 0,5-3 0,21-17-6142,4-4-3909</inkml:trace>
</inkml:ink>
</file>

<file path=ppt/ink/ink2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6.216"/>
    </inkml:context>
    <inkml:brush xml:id="br0">
      <inkml:brushProperty name="width" value="0.025" units="cm"/>
      <inkml:brushProperty name="height" value="0.025" units="cm"/>
    </inkml:brush>
  </inkml:definitions>
  <inkml:trace contextRef="#ctx0" brushRef="#br0">256 0 19987,'-11'1'981,"-1"0"0,1 0 0,0 1 0,0 1 0,0 0 1,0 1-1,-13 5 0,8-1-396,-1 0 1,2 1-1,-1 1 1,1 0-1,1 1 1,-23 23-1,34-32-557,1 0-1,1 0 0,-1-1 0,0 2 1,0-1-1,1 0 0,-1 0 1,1 0-1,0 1 0,0-1 0,-1 1 1,2-1-1,-1 1 0,0-1 1,0 1-1,1 0 0,0-1 1,-1 1-1,1 0 0,0-1 0,0 5 1,1-6-20,1 1 0,-1 0 1,0-1-1,0 1 0,0 0 1,1-1-1,-1 1 0,1-1 0,-1 0 1,1 0-1,0 0 0,-1 1 1,1-1-1,0-1 0,0 1 0,0 0 1,0 0-1,0-1 0,0 1 1,0-1-1,0 0 0,0 1 1,0-1-1,0 0 0,0 0 0,0 0 1,3-1-1,10 0-8,0-1 0,-1-1 0,1 0 0,-1-1 0,0 0 0,0-2 0,0 1 0,0-2 0,-1 1 0,0-2 0,-1 0 0,0 0 0,0-2 0,0 1 0,-1-1 0,-1-1 0,0 0 0,0 0 0,13-22 0,-51 73 0,22-33 0,-1 1 0,2 1 0,-1-1 0,1 1 0,0 0 0,1 0 0,0 0 0,1 1 0,-4 14 0,6-21 1,0 0 0,1 0 0,-1 0 0,1 0 0,0 0 0,0 0 0,0 0 0,1 0 0,-1 0 0,1 0 0,-1 0 0,1 0 0,0 0 0,0 0 0,0 0 0,1 0 0,-1-1 0,1 1 0,-1 0 0,1-1 0,0 1-1,0-1 1,0 0 0,0 0 0,5 4 0,-1-2-13,1-1-1,0 0 0,0 0 1,0-1-1,0 0 0,0 0 1,0-1-1,1 0 0,14 1 1,16-3-1385,-1-9-4029,2-16-3985</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9.246"/>
    </inkml:context>
    <inkml:brush xml:id="br0">
      <inkml:brushProperty name="width" value="0.025" units="cm"/>
      <inkml:brushProperty name="height" value="0.025" units="cm"/>
    </inkml:brush>
  </inkml:definitions>
  <inkml:trace contextRef="#ctx0" brushRef="#br0">125 122 13901,'0'0'7159,"-10"8"-4880,0 0-1951,0 1 0,1-1-1,0 1 1,0 1 0,1 0-1,0 0 1,1 0 0,0 1-1,1 0 1,0 0-1,1 1 1,0 0 0,1 0-1,0 0 1,-3 22 0,7-33-313,-1 1 1,1-1-1,0 0 1,0 0-1,0 0 1,0 0 0,0 0-1,1 0 1,-1 0-1,0 0 1,0 0-1,1 0 1,-1 0 0,1 0-1,-1 0 1,1 0-1,-1 0 1,1 0-1,-1 0 1,1 0-1,0 0 1,0-1 0,-1 1-1,1 0 1,0 0-1,0-1 1,0 1-1,0-1 1,0 1-1,0-1 1,0 1 0,0-1-1,0 1 1,0-1-1,0 0 1,0 0-1,0 1 1,0-1-1,0 0 1,0 0 0,0 0-1,1 0 1,-1-1-1,0 1 1,0 0-1,0 0 1,2-1-1,4-1 114,-1 1 0,1-1 0,-1 0 0,1-1 0,-1 0 0,11-6 0,2-4 56,-1-1 0,-1-1 0,0 0 0,-1-1 0,-1-1 0,-1-1 0,13-19 0,-5 3 79,-2-1 0,-1-1 0,15-39 0,-72 152-264,26-59 0,2 0 0,0 1 0,1 1 0,1 0 0,1 0 0,1 0 0,1 1 0,-5 37 0,10-57 0,0 1 0,0 0 0,0-1 0,0 1 0,1 0 0,-1-1 0,0 1 0,1-1 0,-1 1 0,1-1 0,0 1 0,-1-1 0,1 1 0,0-1 0,0 1 0,0-1 0,0 0 0,0 0 0,0 1 0,1-1 0,-1 0 0,3 1 0,-1 0 0,0 0 0,1-1 0,-1 1 0,1-1 0,0 0 0,-1 0 0,1-1 0,0 1 0,7-1 0,1 0 0,1 0 0,0-2 0,0 0 0,-1 0 0,16-5 0,-12 1 0,0 0 0,-1-1 0,0-1 0,0 0 0,19-14 0,-29 18 0,1 0 0,-1-1 0,1 0 0,-1 0 0,-1 0 0,1 0 0,-1-1 0,0 1 0,0-1 0,-1 0 0,1-1 0,-1 1 0,-1 0 0,1-1 0,2-10 0,-5 17 0,0-1 0,0 0 0,1 1 0,-1-1 0,0 0 0,0 0 0,0 1 0,0-1 0,0 0 0,0 0 0,0 1 0,0-1 0,0 0 0,0 1 0,0-1 0,-1 0 0,1 0 0,0 1 0,0-1 0,-1 0 0,1 1 0,0-1 0,-1 1 0,1-1 0,-1 0 0,1 1 0,-1-1 0,1 1 0,-1-1 0,1 1 0,-1-1 0,0 1 0,1 0 0,-1-1 0,0 1 0,1 0 0,-1-1 0,0 1 0,1 0 0,-1 0 0,0 0 0,0-1 0,1 1 0,-1 0 0,0 0 0,0 0 0,1 0 0,-1 0 0,0 1 0,1-1 0,-1 0 0,0 0 0,0 0 0,1 1 0,-1-1 0,0 0 0,1 1 0,-2 0 0,-3 1 0,0 0 0,0 0 0,0 1 0,0 0 0,1 0 0,-8 5 0,6-2 0,0-1 0,1 1 0,-1 0 0,1 1 0,0-1 0,1 1 0,-1 0 0,1 0 0,1 0 0,-1 1 0,1 0 0,1-1 0,-3 12 0,5-18 0,0 0 0,0 0 0,0 0 0,1-1 0,-1 1 0,0 0 0,1 0 0,-1-1 0,1 1 0,-1 0 0,1-1 0,-1 1 0,1 0 0,-1-1 0,1 1 0,0-1 0,-1 1 0,1-1 0,0 1 0,0-1 0,-1 1 0,1-1 0,0 0 0,0 1 0,-1-1 0,1 0 0,0 0 0,0 0 0,0 0 0,0 0 0,0 1 0,0-2 0,37 2 0,-26-1 0,21-1 0,-9 0 0,0 1 0,0 1 0,1 1 0,-1 1 0,0 1 0,33 10 0,-52-17 0,-6-10 0,-11-27 0,4 12 0,4 12 0,0 0 0,1 0 0,1 0 0,1 0 0,0 0 0,1-1 0,1 1 0,2-18 0,-2 32 7,0 1 0,0 0 0,0-1 0,0 1 0,1 0 0,-1 0 0,0 0 0,0 0 0,1 0 0,-1 0 0,0 1 0,1-1 0,-1 0 0,1 1 0,-1-1 0,1 0 0,-1 1 0,1 0 0,-1-1 0,1 1 0,0 0 0,-1 0 0,4 0 0,46 2-434,-40-1-19,38 3-4033,8-1-4526</inkml:trace>
</inkml:ink>
</file>

<file path=ppt/ink/ink2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41.160"/>
    </inkml:context>
    <inkml:brush xml:id="br0">
      <inkml:brushProperty name="width" value="0.025" units="cm"/>
      <inkml:brushProperty name="height" value="0.025" units="cm"/>
    </inkml:brush>
  </inkml:definitions>
  <inkml:trace contextRef="#ctx0" brushRef="#br0">594 1 7399,'0'0'-315,"-10"4"598,2-1-202,-59 21-30,61-23-61,0 0 1,0 0-1,0 0 0,0 0 1,0-1-1,0 0 0,0 0 1,0-1-1,0 0 0,1 0 1,-10-3-1,6 1 64,1-1 0,-1 2 0,0-1 0,0 1 0,0 1 0,0-1 0,0 2 0,0-1 0,0 1 0,0 0 0,0 1 0,0 0 0,0 1 0,0 0 0,0 0 0,0 1 0,0 0 0,1 0 0,0 1 0,-1 1-1,2-1 1,-1 1 0,0 0 0,1 1 0,0 0 0,-8 7 0,0 1 126,0 0-1,1 0 1,1 1-1,0 1 1,1 0-1,0 1 1,1 1-1,1-1 1,1 2-1,1-1 1,0 1-1,2 0 1,0 1-1,1-1 1,-4 36-1,-3 31 140,-1 155 0,14-210-239,1-1 0,1 1 0,2-1-1,0 0 1,3 0 0,0-1 0,2 0 0,22 46-1,-25-63-84,0-1-1,1 0 1,1-1-1,-1 0 1,2 0-1,-1 0 1,2-1-1,-1-1 1,1 0-1,0 0 1,22 10-1,10 2 14,0-2 0,49 12 0,-28-9 8,11 5-14,4 3 213,1-3-1,85 14 1,-141-36-191,0 0 0,0-2 0,1-1 0,-1-1 0,0-1 0,0-1 0,1-1 0,-2-1 0,1-1 0,0-1 0,37-15 0,-26 4-11,-2-2 1,0-1-1,-1-1 0,-1-2 1,-1-1-1,-1-2 1,48-55-1,-22 13 119,-2-3-1,57-104 1,-100 155-96,-1-1 0,0 0 0,-2 0 0,0-1 0,-2 1-1,0-1 1,-1-1 0,-1 1 0,-2 0 0,0-1 0,-1 1 0,-1-1 0,-1 1 0,-2-1 0,0 1 0,-1 0 0,-1 1 0,-11-28 0,11 38 78,-1 0 1,0 1-1,0 0 1,-1 0-1,0 1 0,-1 0 1,0 0-1,0 1 1,-1 0-1,0 1 0,0 0 1,-1 1-1,-18-9 1,-14-3 63,-2 1 0,-58-13 1,50 15-154,-61-17 136,-133-18 0,184 41 84,-1 3 0,0 3 0,-114 8 1,150-1-119,0 2 1,0 1 0,1 0 0,-1 2 0,2 2-1,0 0 1,0 2 0,-33 21 0,15-4-141,2 1 1,2 2-1,-61 62 0,86-85-1752,12-27-1430,2 7 2422,-6-47-4475,-8-23-1382</inkml:trace>
</inkml:ink>
</file>

<file path=ppt/ink/ink2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46.250"/>
    </inkml:context>
    <inkml:brush xml:id="br0">
      <inkml:brushProperty name="width" value="0.025" units="cm"/>
      <inkml:brushProperty name="height" value="0.025" units="cm"/>
    </inkml:brush>
  </inkml:definitions>
  <inkml:trace contextRef="#ctx0" brushRef="#br0">525 0 5221,'-12'4'3064,"-17"4"-2425,-94 22 120,106-27-708,0-1 0,-1 0 0,1-1-1,-1-1 1,-28-3 0,40 2 60,0 1-1,0 0 1,0 0-1,0 1 1,0 0-1,0 0 1,0 0-1,1 1 1,-1-1-1,0 1 1,1 1-1,-1-1 1,1 1-1,0 0 1,0 0-1,0 1 1,0-1-1,1 1 1,-1 0-1,1 1 1,0-1-1,0 1 1,-5 8-1,-5 7 33,1 1-1,1 1 0,1-1 0,-12 36 0,17-39-132,1 1 0,1 0 0,1 0-1,0 0 1,1 0 0,1 0 0,1 1-1,1-1 1,1 0 0,0 0 0,2 0-1,5 19 1,7 15 24,2-2 1,48 98-1,-51-119-3,2 0 0,0-1 0,2-1-1,1-1 1,2-1 0,31 31 0,-39-44-3,0-1-1,1-1 1,1 0 0,0-1 0,0-1-1,1 0 1,0-1 0,0-1 0,1-1-1,0 0 1,0-2 0,36 6-1,-2-8 280,1-1 0,0-3 0,89-15 0,-92 11 152,-14 3-197,72 4 0,-73 1-220,-1-2 1,44-4 0,-72 2-14,0 0 0,1 0 0,-1 0 0,0-1 1,0 0-1,0 0 0,-1 0 0,1-1 0,-1 0 0,0 0 1,0 0-1,0-1 0,0 0 0,-1 0 0,0 0 1,0 0-1,0 0 0,-1-1 0,1 0 0,-2 0 0,1 0 1,2-8-1,3-8 211,-1 0 1,0-1-1,-2-1 1,4-45-1,-4 21-23,-3-1-1,-2 1 1,-2-1-1,-2 1 0,-2 0 1,-21-82-1,22 113-131,-1-1 0,-1 1 0,0 0 0,-1 0 0,-1 1 0,-1 0 0,0 0 0,-1 1 0,-1 1 0,0 0 0,-1 0 0,0 2 0,-1-1 0,0 2 0,-1 0 0,-1 0 0,0 2 0,0 0 0,-1 0 0,-28-9 0,30 13-153,-1 0 0,1 1 1,-1 1-1,0 1 0,1 0 1,-1 1-1,0 0 1,0 2-1,0 0 0,0 0 1,0 2-1,0 0 0,0 0 1,1 2-1,0 0 1,0 1-1,0 0 0,1 1 1,0 1-1,-17 11 0,-143 125-7517,79-57-2195</inkml:trace>
</inkml:ink>
</file>

<file path=ppt/ink/ink2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9.840"/>
    </inkml:context>
    <inkml:brush xml:id="br0">
      <inkml:brushProperty name="width" value="0.025" units="cm"/>
      <inkml:brushProperty name="height" value="0.025" units="cm"/>
    </inkml:brush>
  </inkml:definitions>
  <inkml:trace contextRef="#ctx0" brushRef="#br0">1091 1 9161,'-46'31'275,"2"3"0,-42 42-1,63-53-157,1 1 0,1 1 0,2 1 0,-32 56 0,-4 27-172,-77 228 1,-4 128-80,128-434 131,-318 1358 1584,274-1058-1505,13 2 1,8 544-1,40-712 66,48 262 0,70 158 118,-16-92-217,-52-165 73,107 438 1231,-148-711-1303,2 0 0,2-2 0,48 83 0,-51-106-17,1 0-1,1-2 1,2-1 0,0-1 0,2 0-1,1-2 1,35 25 0,357 231 224,-388-262-266,1-1 0,0-2 0,1-1 0,0-1 0,58 14 1,-71-23 18,0-1 0,-1-1 0,1-1 0,0 0-1,0-1 1,0-1 0,0-1 0,0-1 0,-1 0 0,1-1 0,-1-2 0,20-7 0,3-5-1,0-3-1,-1-1 1,-1-2-1,-1-1 1,-1-2-1,-2-2 1,62-65-1,-56 47 33,-3-1-1,-2-3 1,-2 0-1,-2-3 1,29-67 0,-19 20 66,-4-1 1,30-129-1,19-211 211,-10-354 29,-70-6-106,-25 437-140,-74-406 0,-136-349 1424,-19 199-1060,-77 27-267,202 634 40,96 213-171,-2 1 0,-2 0-1,-44-49 1,64 83-52,-1 0 0,-1 1 0,0 0 0,-23-15 0,31 23-19,0 1 0,-1-1-1,1 1 1,0 0 0,-1 0-1,0 1 1,1-1 0,-1 1 0,0 0-1,0 0 1,0 1 0,1-1 0,-1 1-1,0 0 1,0 1 0,0-1 0,0 1-1,0 0 1,-8 3 0,6-1-151,0 0-1,0 1 1,0 1-1,0-1 1,1 1 0,0 0-1,0 0 1,-7 9 0,-43 58-2666,44-56 1965,-80 114-6697</inkml:trace>
</inkml:ink>
</file>

<file path=ppt/ink/ink2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59.576"/>
    </inkml:context>
    <inkml:brush xml:id="br0">
      <inkml:brushProperty name="width" value="0.025" units="cm"/>
      <inkml:brushProperty name="height" value="0.025" units="cm"/>
    </inkml:brush>
  </inkml:definitions>
  <inkml:trace contextRef="#ctx0" brushRef="#br0">65 166 7591,'0'0'614,"-10"5"-438,-41 22-1179,48-69-1282,2 37 2418,1-1 1,0 0-1,1 0 0,0 0 1,0 1-1,0-1 1,0 0-1,1 1 0,0-1 1,4-8-1,-4 12 23,0 0-1,0-1 0,0 1 1,0 0-1,0 0 0,1 0 0,-1 1 1,1-1-1,-1 1 0,1-1 1,0 1-1,-1 0 0,1 0 1,0 0-1,0 0 0,0 0 0,0 1 1,0-1-1,0 1 0,0 0 1,0 0-1,3 0 0,75 4 2590,116 21 0,52 2-2010,-206-25 161,61-7 1,-90 3-724,0 0-1,0-1 1,-1 0 0,1-1-1,-1-1 1,0 0 0,0-1-1,16-9 1,-28 14-114,0 1 0,0-1-1,0 1 1,0-1 0,0 0 0,0 1 0,0-1 0,0 0-1,0 0 1,0 1 0,-1-1 0,1 0 0,0 0-1,-1 0 1,1 0 0,0 0 0,-1 0 0,1 0 0,-1 0-1,1 0 1,-1 0 0,0-2 0,0 2 4,0 1 0,-1-1 1,1 0-1,-1 1 0,1-1 1,-1 0-1,0 1 0,1-1 0,-1 0 1,0 1-1,1-1 0,-1 1 1,0 0-1,0-1 0,1 1 0,-1-1 1,0 1-1,0 0 0,0 0 1,1-1-1,-3 1 0,-56-6 874,56 6-1074,-122-4 261,-371 1 2149,377 20-1967,78-10-319,171-21-259,-8 0 267,-81 11 13,1 2 0,-1 2 0,0 1 0,0 3 0,0 1 0,-1 2 0,74 25 0,-24 6-7,-60-24 30,1-2-1,1-1 1,0-1 0,49 10-1,-121-42 1214,6 9-1202,0 2 0,-1 1 0,-70-9 0,-109 5 128,134 10-112,-130-19 0,193 14-131,19-2-101,0 7 137,0 1 1,1 0-1,0 1 0,-1-1 1,1 0-1,0 1 0,0 0 1,0 0-1,4-2 0,39-8-51,0 3 0,1 1-1,85 0 1,145 20-1764,-9 19-4137,-135-16-609</inkml:trace>
</inkml:ink>
</file>

<file path=ppt/ink/ink2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1.940"/>
    </inkml:context>
    <inkml:brush xml:id="br0">
      <inkml:brushProperty name="width" value="0.025" units="cm"/>
      <inkml:brushProperty name="height" value="0.025" units="cm"/>
    </inkml:brush>
  </inkml:definitions>
  <inkml:trace contextRef="#ctx0" brushRef="#br0">0 2090 4805,'391'-120'6818,"-17"-43"-3638,345-230-1932,-399 209-440,485-239 1069,-552 307-1655,338-105 1,-240 121 700,17-5 62,-14-29-171,-342 129-792,3-2 9,1 0 0,-1-1 0,0 0 0,-1-2 0,22-16 1,-35 25 53,-22 22 129,5-3-196,12-13-16,1-1 1,-1 1-1,-1-1 0,1 0 1,-1 0-1,1 0 1,-11 6-1,23-37-2303,41-57-5728,-33 57 3054</inkml:trace>
</inkml:ink>
</file>

<file path=ppt/ink/ink2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2.271"/>
    </inkml:context>
    <inkml:brush xml:id="br0">
      <inkml:brushProperty name="width" value="0.025" units="cm"/>
      <inkml:brushProperty name="height" value="0.025" units="cm"/>
    </inkml:brush>
  </inkml:definitions>
  <inkml:trace contextRef="#ctx0" brushRef="#br0">110 0 2947,'0'0'7356,"-5"11"-3656,-12 28-1362,-4 7 1342,-15 50 0,32-81-3423,0 0 0,0 0 0,2 1 0,0-1 0,0 1 0,2-1 0,0 1 0,2 16 0,1-15-892,-1-1-1,-1 1 1,0-1 0,-1 1 0,-1-1-1,-5 27 1,0-29-1821,-2-11-1857</inkml:trace>
</inkml:ink>
</file>

<file path=ppt/ink/ink2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2.788"/>
    </inkml:context>
    <inkml:brush xml:id="br0">
      <inkml:brushProperty name="width" value="0.025" units="cm"/>
      <inkml:brushProperty name="height" value="0.025" units="cm"/>
    </inkml:brush>
  </inkml:definitions>
  <inkml:trace contextRef="#ctx0" brushRef="#br0">0 113 10794,'0'0'3161,"11"-12"-919,-3 3-1960,1 0 1,0 0-1,0 1 1,1 0-1,0 1 1,1 0-1,0 0 1,0 1-1,0 1 1,1 0-1,23-7 1,-24 9-68,-1 1 0,1 1 0,1-1 1,-1 2-1,0-1 0,17 3 1,-25-2-193,0 1-1,0-1 1,0 1 0,-1 0 0,1 0 0,-1 0-1,1 0 1,0 1 0,-1-1 0,0 0 0,1 1-1,-1 0 1,0 0 0,0 0 0,0 0 0,0 0-1,0 0 1,0 0 0,-1 0 0,1 1 0,-1-1-1,0 1 1,1-1 0,-1 1 0,0 0 0,-1-1-1,1 1 1,0 0 0,-1 0 0,1-1 0,-1 4-1,0 4 101,0 1 0,-1-1 0,0 0 0,0 0 1,-1 0-1,-1 0 0,0 0 0,0-1 0,0 1 0,-10 15 0,-7 11 588,-33 45-1,24-40-138,12-16-195,-45 76 1213,56-90-1460,1 0-1,0 0 1,1 1 0,0 0 0,1-1 0,0 1 0,-1 17 0,4-26-122,-1-1 1,1 0-1,0 0 1,0 1-1,0-1 1,1 0-1,-1 0 1,0 0-1,1 0 1,0 1-1,-1-1 0,1 0 1,0 0-1,0 0 1,0 0-1,0 0 1,1-1-1,-1 1 1,0 0-1,1 0 1,-1-1-1,1 1 1,0-1-1,3 3 0,-1-2 0,0 0 1,1-1-1,-1 1 0,1-1 0,-1 0 0,1-1 0,-1 1 0,1-1 0,-1 1 0,1-1 0,7-2 0,7 0-436,-1-2 0,1 0 1,-1-1-1,35-15 0,-27 8-1396,0-2 0,28-19 0,7-18-6808,-36 23 555</inkml:trace>
</inkml:ink>
</file>

<file path=ppt/ink/ink2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3.237"/>
    </inkml:context>
    <inkml:brush xml:id="br0">
      <inkml:brushProperty name="width" value="0.025" units="cm"/>
      <inkml:brushProperty name="height" value="0.025" units="cm"/>
    </inkml:brush>
  </inkml:definitions>
  <inkml:trace contextRef="#ctx0" brushRef="#br0">96 108 5349,'0'0'12422,"-9"1"-10388,4 0-1772,0-1 0,1 1 0,-1 0-1,1 0 1,-1 1 0,1 0-1,0-1 1,-8 6 0,11-6-172,-1 0 1,1 0-1,-1 0 0,1 0 1,0 0-1,0 0 1,-1 1-1,1-1 0,0 1 1,0-1-1,0 1 1,1-1-1,-1 1 0,0 0 1,0-1-1,1 1 1,-1 0-1,1-1 0,0 1 1,-1 0-1,1 0 1,0 0-1,0-1 1,0 1-1,0 0 0,0 0 1,1-1-1,-1 1 1,1 0-1,-1 0 0,1-1 1,-1 1-1,2 2 1,-1-3-80,0-1 1,-1 1-1,1 0 1,0-1 0,0 1-1,-1-1 1,1 1 0,0-1-1,0 1 1,0-1 0,0 0-1,0 1 1,0-1 0,-1 0-1,1 0 1,0 0 0,0 1-1,0-1 1,0 0-1,0 0 1,0 0 0,0-1-1,0 1 1,0 0 0,2-1-1,23-6 135,-16 2-117,-1-1 1,0 0-1,0 0 0,0-1 0,-1 0 1,0 0-1,-1-1 0,0 0 0,7-9 1,1-3-30,-1-1 0,19-40 1,-38 114-183,-6-5 628,2 1 0,2 1-1,2-1 1,3 1 0,6 86 0,7-97-349,-8-33-87,-1 0 1,0 0-1,-1 0 0,1 1 0,0 10 0,-2-16-8,0 1-1,0 0 1,-1 0 0,1 0-1,0 0 1,-1 0-1,1-1 1,-1 1 0,0 0-1,0 0 1,0-1 0,0 1-1,0-1 1,0 1-1,0-1 1,0 1 0,0-1-1,-1 1 1,1-1 0,0 0-1,-1 0 1,0 0-1,-2 2 1,-2 0 8,-1 1 0,1-1 0,-1-1 0,0 1 0,1-1 0,-1 0-1,0-1 1,-1 1 0,1-1 0,0-1 0,0 1 0,0-1 0,-1-1 0,-13-2 0,17 3-17,1-1 0,-1-1 1,0 1-1,1 0 1,-1-1-1,1 0 0,-1 0 1,1 0-1,0 0 1,0 0-1,0-1 0,0 1 1,0-1-1,1 0 1,-1 0-1,1 0 1,-1 0-1,1 0 0,0-1 1,1 1-1,-1 0 1,0-1-1,1 0 0,0 1 1,0-1-1,0 0 1,0 0-1,0-7 0,1 3-112,0-1-1,1 1 0,-1-1 1,2 1-1,-1 0 0,1-1 1,0 1-1,1 0 0,0 0 1,0 0-1,7-10 0,7-10-1801,36-44 0,0-1-3707,-20 16-943</inkml:trace>
</inkml:ink>
</file>

<file path=ppt/ink/ink2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3.597"/>
    </inkml:context>
    <inkml:brush xml:id="br0">
      <inkml:brushProperty name="width" value="0.025" units="cm"/>
      <inkml:brushProperty name="height" value="0.025" units="cm"/>
    </inkml:brush>
  </inkml:definitions>
  <inkml:trace contextRef="#ctx0" brushRef="#br0">89 1 12684,'0'0'2925,"-4"10"-464,-13 30-154,1 0 0,-19 83-1,30-95-1856,0 0-1,2 0 0,1 0 0,1 0 0,6 56 0,-5-80-431,1 0 0,0 0 0,0 0 0,0 0 0,0 0 0,1 0 0,0-1 0,0 1 1,0 0-1,0-1 0,0 0 0,1 1 0,-1-1 0,1 0 0,6 5 0,-7-7 19,0 0-1,0 1 0,1-1 1,-1 0-1,0-1 1,0 1-1,1 0 0,-1-1 1,1 1-1,-1-1 1,1 0-1,-1 0 0,0 1 1,1-2-1,-1 1 1,1 0-1,-1-1 1,1 1-1,-1-1 0,0 1 1,1-1-1,-1 0 1,0 0-1,0 0 0,0-1 1,0 1-1,0 0 1,3-3-1,11-9 125,0-1-1,-1 0 1,-1-1 0,0-1-1,-1 0 1,15-26-1,58-113-83,-71 128-265,15-32 101,-21 20-3743,-12 43-2326,-5 6 2564,0-1-353,-6 14-6374</inkml:trace>
</inkml:ink>
</file>

<file path=ppt/ink/ink2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3.955"/>
    </inkml:context>
    <inkml:brush xml:id="br0">
      <inkml:brushProperty name="width" value="0.025" units="cm"/>
      <inkml:brushProperty name="height" value="0.025" units="cm"/>
    </inkml:brush>
  </inkml:definitions>
  <inkml:trace contextRef="#ctx0" brushRef="#br0">20 75 11371,'0'0'7911,"-19"59"-5925,19-52-865,6-6-384,10-1 256,5-5-417,6-9-448,1-3-256,0-4-2114,-1-3-1185,0-4-1410,-2-4-4387</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9.710"/>
    </inkml:context>
    <inkml:brush xml:id="br0">
      <inkml:brushProperty name="width" value="0.025" units="cm"/>
      <inkml:brushProperty name="height" value="0.025" units="cm"/>
    </inkml:brush>
  </inkml:definitions>
  <inkml:trace contextRef="#ctx0" brushRef="#br0">43 44 15759,'0'0'4965,"9"-7"-1186,27-23-175,-36 29-3532,0 1-1,0 0 1,1-1 0,-1 1 0,0-1 0,1 1 0,-1 0 0,0-1 0,1 1 0,-1 0 0,1 0 0,-1-1-1,0 1 1,1 0 0,-1 0 0,1-1 0,-1 1 0,1 0 0,-1 0 0,1 0 0,-1 0 0,1 0 0,-1 0 0,1 0-1,-1 0 1,1 0 0,-1 0 0,1 0 0,-1 0 0,0 0 0,1 0 0,-1 1 0,1-1 0,-1 0 0,1 0-1,-1 0 1,1 1 0,-1-1 0,0 0 0,1 0 0,-1 1 0,0-1 0,1 1 0,-1-1 0,0 0 0,1 1 0,-1-1-1,0 0 1,1 1 0,-1-1 0,0 1 0,0-1 0,0 1 0,1 26 537,-1-22-516,-1 9-83,-2 1-1,1-1 0,-2 0 1,0 0-1,-1 0 0,0 0 1,-1-1-1,0 0 0,-13 19 1,12-21-12,0 1 0,1 0 1,0 1-1,0 0 0,1 0 0,1 0 1,1 0-1,0 1 0,0 0 1,0 13-1,3-25 2,1-1 0,-1 0 0,1 1 0,0-1 0,-1 0 0,1 0 0,0 1 0,0-1 0,0 0 0,-1 0 0,1 0 0,0 0 0,0 0 0,1 0 0,-1-1 0,0 1 0,0 0 0,0 0 0,1-1 0,-1 1 0,0-1 0,1 1 0,-1-1 0,0 0 0,1 1 0,-1-1 0,0 0 0,1 0 0,-1 0 0,1 0 0,1 0 0,56-2 0,-51 2 0,22-3-720,-1-1 0,0-1 1,0-1-1,0-1 0,53-23 0,-46 11-6908</inkml:trace>
</inkml:ink>
</file>

<file path=ppt/ink/ink2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4.329"/>
    </inkml:context>
    <inkml:brush xml:id="br0">
      <inkml:brushProperty name="width" value="0.025" units="cm"/>
      <inkml:brushProperty name="height" value="0.025" units="cm"/>
    </inkml:brush>
  </inkml:definitions>
  <inkml:trace contextRef="#ctx0" brushRef="#br0">49 1 8872,'0'0'13010,"-4"10"-11654,-6 19-363,1 0 0,2 0 0,0 0 0,2 1 0,-1 46 0,6-62-857,0 1 1,2 0 0,-1 0 0,2 0-1,0 0 1,1-1 0,5 15 0,-7-26-87,-1 1-1,1-1 1,-1 1 0,1-1 0,0 0 0,1 0 0,-1 0 0,0 0 0,1 0 0,-1 0 0,1-1 0,0 1 0,0-1 0,0 0 0,0 0 0,1 0 0,-1 0 0,0-1 0,1 1-1,-1-1 1,1 0 0,0 0 0,-1 0 0,1 0 0,0-1 0,-1 1 0,1-1 0,0 0 0,0 0 0,0-1 0,-1 1 0,1-1 0,5-1 0,-3 0-11,-1 0 1,1 0 0,-1-1 0,1 0-1,-1 0 1,0 0 0,0-1 0,-1 1 0,9-9-1,37-45 81,-35 39-93,124-160-86,-160 233-122,10-32 234,1 0-1,0 0 1,2 1 0,1 0 0,1 1 0,1-1-1,1 1 1,-1 37 0,5-60-65,0 0 0,0 0 1,0-1-1,0 1 0,1 0 0,-1 0 1,0 0-1,1 0 0,-1 0 0,1-1 0,0 1 1,0 0-1,0-1 0,0 1 0,0 0 1,1 1-1,-1-2-15,0 0 1,0-1 0,0 1-1,0-1 1,0 1-1,0-1 1,0 1 0,0-1-1,-1 1 1,2-1 0,-1 0-1,0 0 1,0 0-1,0 1 1,0-1 0,0 0-1,0 0 1,0 0-1,0-1 1,0 1 0,2 0-1,-1-1-60,1 0 0,-1 0-1,0-1 1,0 1 0,0 0 0,0-1-1,0 1 1,0-1 0,0 0-1,0 1 1,0-1 0,-1 0 0,1 0-1,-1 0 1,1-1 0,-1 1-1,0 0 1,0 0 0,0-1 0,0 1-1,0 0 1,-1-1 0,1 1-1,0-4 1,0-15-3373,0 1-1,-1-1 0,-5-41 1,-6 9-6064</inkml:trace>
</inkml:ink>
</file>

<file path=ppt/ink/ink2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5.030"/>
    </inkml:context>
    <inkml:brush xml:id="br0">
      <inkml:brushProperty name="width" value="0.025" units="cm"/>
      <inkml:brushProperty name="height" value="0.025" units="cm"/>
    </inkml:brush>
  </inkml:definitions>
  <inkml:trace contextRef="#ctx0" brushRef="#br0">0 335 14574,'0'0'8579,"10"-2"-9119,15-2 1143,6-2-3420,72-12-9786,-40 12 12452,-62 6 313,-1 0 0,1 1 0,0-1 0,-1 0 0,1 0 0,-1 0 0,1 1 0,-1-1 0,1 0 1,-1 1-1,1-1 0,-1 1 0,1-1 0,-1 0 0,1 1 0,-1-1 0,1 1 0,-1-1 0,0 1 1,1-1-1,-1 1 0,0-1 0,0 1 0,1 0 0,-1-1 0,0 1 0,0-1 0,0 1 0,0 0 1,0-1-1,0 1 0,0-1 0,0 1 0,0 0 0,0-1 0,0 1 0,0 0 0,0-1 0,0 1 1,-1-1-1,1 1 0,0-1 0,0 1 0,-1 0 0,1-1 0,0 1 0,-1 0 0,-15 30 4021,-8-3-1001,-16 20 614,38-45-3625,0 0 0,0 0 0,0 0 1,1 0-1,-1 0 0,1 0 0,0 0 0,0 1 0,0-1 0,0 0 1,1 1-1,-1-1 0,1 6 0,4-8-155,0 0 0,0 0 0,0 0 0,0-1-1,1 1 1,-1-1 0,0 0 0,0 0 0,8-1 0,-4 1-63,21-1-724,-11 0 505,0 0 0,0 1 0,0 2 0,33 5 0,-49-6 293,1-1 1,0 1-1,0 0 0,-1 0 1,1 0-1,-1 0 1,1 0-1,-1 1 1,1-1-1,-1 1 1,0-1-1,0 1 1,0 0-1,0 0 1,0 0-1,0 0 1,0 0-1,-1 1 1,1-1-1,-1 1 1,1-1-1,-1 1 1,0-1-1,0 1 1,0-1-1,-1 1 1,1 0-1,-1 0 1,1-1-1,-1 1 1,0 0-1,0 0 1,0 0-1,0-1 1,0 1-1,-1 0 1,-1 5-1,0-1 211,-1-1-1,0 1 1,0-1-1,0 1 1,-1-1 0,0 0-1,0-1 1,-1 1-1,1-1 1,-11 10-1,2-4 293,-1 1-1,0-2 0,-20 12 0,33-21-559,-1 0 0,1 0-1,-1 0 1,0 0 0,1 0 0,-1 0-1,0-1 1,0 1 0,1-1 0,-1 1-1,0-1 1,0 0 0,0 0 0,-3 0 0,5 0-6,-1 0 1,1-1 0,-1 1 0,1 0 0,0-1 0,-1 1-1,1-1 1,0 1 0,0 0 0,-1-1 0,1 1 0,0-1 0,0 1-1,0-1 1,0 1 0,-1-1 0,1 1 0,0-1 0,0 1-1,0-1 1,0 1 0,0-1 0,0 1 0,0-1 0,0 1 0,1-1-1,-1 1 1,0-1 0,0 1 0,0-1 0,0 1 0,1-1-1,1-5-426,1-1-1,0 1 0,0 0 1,1 0-1,0 1 0,5-8 0,79-70-11430,-30 31 2888,-23 16 5863,-10 3 3742,-4-2 3996,-20 35-4170,-1-1-1,1 0 1,-1 0-1,1 1 1,-1-1-1,0 0 1,1 0 0,-1 0-1,0 0 1,1 0-1,-1 0 1,0 1 0,0-1-1,0 0 1,0 0-1,0 0 1,0 0-1,0 0 1,0 0 0,0 0-1,0 0 1,-1-1-1,-15 5 4266,-23 28-1447,34-25-2870,1 0 0,-1 1 0,1 0 0,1 0 0,-1 1 1,1-1-1,-2 9 0,4-15-343,1 1 0,-1 0 0,1-1 1,-1 1-1,1-1 0,0 1 1,0 0-1,0 0 0,0-1 1,0 1-1,0 0 0,0-1 0,0 1 1,1 0-1,-1-1 0,1 1 1,-1-1-1,1 1 0,-1-1 0,1 1 1,0-1-1,0 1 0,0-1 1,0 1-1,0-1 0,0 0 1,0 0-1,1 0 0,-1 1 0,0-1 1,1 0-1,-1-1 0,1 1 1,-1 0-1,1 0 0,-1-1 0,1 1 1,-1 0-1,3-1 0,4 2 36,0 0-1,0-1 0,0-1 1,0 1-1,0-1 1,1-1-1,-1 1 0,0-1 1,0-1-1,-1 1 0,1-1 1,0-1-1,10-4 0,-7 1-29,0 0-1,-1 0 1,1-1-1,-1-1 1,-1 0-1,0 0 1,0-1-1,9-10 1,-4 1-75,-1-1 0,0-1 1,-1 0-1,-1 0 0,-1-1 1,-1 0-1,-1-1 0,10-44 1,-15 51-81,0-1 1,-2 0 0,0 0 0,0 0 0,-2 0 0,0 0 0,-5-24-1,6 36 108,-1 1 0,0-1 0,0 0 0,0 1 0,0-1 0,-1 1 0,0-1 0,1 1 0,-1 0 0,-1 0 0,1 0 0,0 0 0,-1 0 0,1 0 0,-1 1 0,0-1 0,0 1 0,0 0 0,0 0 0,0 0 0,0 0 0,-1 0 0,1 1-1,-1-1 1,1 1 0,-1 0 0,0 0 0,1 1 0,-1-1 0,0 1 0,0-1 0,1 1 0,-1 0 0,0 1 0,0-1 0,1 1 0,-5 0 0,1 1 18,1 1 1,-1-1-1,1 1 0,0 0 1,0 0-1,0 1 1,0 0-1,1 0 0,-1 0 1,1 1-1,0 0 0,0 0 1,1 0-1,0 0 1,-1 1-1,-5 11 0,6-10 22,0 0 0,0 0 0,1 0 0,0 1 0,1-1 0,-1 1 0,1 0 0,1 0 0,-1 0 0,1 0 0,1 0 0,0 0 1,0 0-1,1 11 0,0-16-27,1 0 1,-1 1-1,1-1 1,-1 0-1,1 0 1,0 0-1,0 0 1,0 0-1,1 0 1,-1-1-1,1 1 0,-1-1 1,1 1-1,0-1 1,0 0-1,0 0 1,0 0-1,0-1 1,1 1-1,-1-1 1,0 0-1,7 2 1,8 2 15,1-1 0,0-1-1,20 1 1,-19-3-14,-9 0-17,-1 0 0,1 1 0,-1 0 0,1 1 0,-1 0 0,0 0 0,13 8 0,-19-9-23,0 0 0,-1 1 0,1 0 0,-1 0 0,0 0 0,1 0 0,-1 1 0,-1-1 0,1 1 0,-1 0 0,1 0 0,-1 0 0,0 0 0,0 0 0,-1 0 0,1 0 0,-1 0 0,0 1 0,1 8 0,-2-13 1,10 46-3208,3-29-1381,-13-17 4372,1 0 0,0 0-1,-1 1 1,1-1 0,0 0 0,-1-1-1,1 1 1,0 0 0,-1 0-1,1 0 1,-1 0 0,1 0 0,0-1-1,-1 1 1,1 0 0,0-1-1,-1 1 1,1 0 0,-1-1-1,1 1 1,-1 0 0,1-1 0,-1 1-1,1-1 1,-1 1 0,0-1-1,1 0 1,-1 1 0,0-1-1,1 1 1,-1-2 0,10-17-6556</inkml:trace>
</inkml:ink>
</file>

<file path=ppt/ink/ink2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5.376"/>
    </inkml:context>
    <inkml:brush xml:id="br0">
      <inkml:brushProperty name="width" value="0.025" units="cm"/>
      <inkml:brushProperty name="height" value="0.025" units="cm"/>
    </inkml:brush>
  </inkml:definitions>
  <inkml:trace contextRef="#ctx0" brushRef="#br0">0 141 12364,'0'0'7943,"12"-3"-5866,29-5-415,-1 0 190,42-13 1,-74 19-1739,1-1 0,0 0-1,-1-1 1,1 0 0,-1-1 0,0 1 0,-1-1 0,1-1 0,-1 1 0,13-14-1,-19 18-63,0 0-1,-1 1 0,1-1 0,0 0 0,0 1 0,-1-1 1,1 0-1,-1 0 0,1 0 0,-1 0 0,1 1 1,-1-1-1,1 0 0,-1 0 0,0 0 0,0 0 0,1 0 1,-1 0-1,0 0 0,0 0 0,0 0 0,0 0 0,0 0 1,0 0-1,0 0 0,-1 0 0,1 0 0,0 0 1,0 0-1,-1 0 0,1 0 0,-1-1 0,-1 0 30,0 1-1,0 0 1,0 0-1,0 1 1,0-1-1,0 0 1,0 0 0,0 1-1,-1 0 1,1-1-1,0 1 1,0 0-1,0 0 1,-3 0-1,-5 0 79,-1 1 0,0 1 0,1-1 0,-1 1 0,-14 6 0,16-4-155,1 2 0,0-1 0,0 1 1,0 1-1,1 0 0,0 0 0,0 0 0,0 0 1,1 1-1,0 0 0,-9 18 0,13-23-2,1 0 0,-1 0 0,0 1 0,1-1 0,0 0-1,-1 1 1,1-1 0,1 1 0,-1-1 0,0 1 0,1 0 0,0-1-1,0 1 1,0-1 0,0 1 0,1 0 0,-1-1 0,1 1 0,0-1-1,0 1 1,0-1 0,0 1 0,1-1 0,0 0 0,-1 0-1,1 0 1,0 0 0,0 0 0,1 0 0,-1 0 0,1-1 0,-1 1-1,1-1 1,0 1 0,4 1 0,3 2-266,1-1 1,-1-1-1,1 0 0,0 0 0,0-1 1,0 0-1,0-1 0,0-1 1,17 1-1,-12-2-737,0 0 0,0-1 0,0-1 0,0 0 0,0-1 0,20-7 0,28-16-9402</inkml:trace>
</inkml:ink>
</file>

<file path=ppt/ink/ink2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8.746"/>
    </inkml:context>
    <inkml:brush xml:id="br0">
      <inkml:brushProperty name="width" value="0.025" units="cm"/>
      <inkml:brushProperty name="height" value="0.025" units="cm"/>
    </inkml:brush>
  </inkml:definitions>
  <inkml:trace contextRef="#ctx0" brushRef="#br0">11 0 18481,'-1'3'2237,"-3"19"-1765,1 0-1,1 1 1,1-1-1,1 1 1,1 0-1,1-1 1,1 0-1,6 27 0,10 21-185,35 83-1,12 45 1169,-61-172-905,-5-17-845,-3-15-1954,-26-61-3724,8 15 572</inkml:trace>
</inkml:ink>
</file>

<file path=ppt/ink/ink2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9.090"/>
    </inkml:context>
    <inkml:brush xml:id="br0">
      <inkml:brushProperty name="width" value="0.025" units="cm"/>
      <inkml:brushProperty name="height" value="0.025" units="cm"/>
    </inkml:brush>
  </inkml:definitions>
  <inkml:trace contextRef="#ctx0" brushRef="#br0">1 182 13933,'0'0'7292,"2"11"-5930,6 18-541,1-1 1,1 0-1,2 0 1,24 42-1,-26-52-701,1 0 0,1-1-1,1 0 1,0-1-1,1-1 1,1 0-1,0-1 1,19 14-1,-31-26-113,0 0-1,0 0 1,0 0-1,1 0 0,-1 0 1,1-1-1,-1 1 1,1-1-1,-1 0 1,1 0-1,0-1 0,0 1 1,-1-1-1,1 1 1,0-1-1,0 0 1,0-1-1,7 0 0,-8-1 58,1 0 0,-1 1-1,1-1 1,-1 0 0,0-1-1,0 1 1,0 0 0,0-1-1,-1 0 1,1 0 0,0 1-1,-1-2 1,0 1 0,0 0-1,3-5 1,2-9 228,-1 0 0,0 0 1,-1 0-1,-1 0 0,0-1 0,1-29 1,-1-1 241,-3-81 0,-2 115-462,0 0 1,-1 0-1,-1 0 1,0 0-1,-1 1 1,0-1-1,-1 1 1,-1 0-1,0 0 1,-11-16-1,17 28-79,-1 0-1,0 0 1,1 0 0,-1 1 0,1-1-1,-1 0 1,0 0 0,1 0 0,-1 1-1,0-1 1,0 0 0,0 1 0,0-1-1,0 1 1,0-1 0,1 1-1,-1-1 1,0 1 0,0 0 0,0 0-1,0-1 1,-2 1 0,2 0-17,0 1 1,0-1-1,1 0 0,-1 1 1,0-1-1,1 1 0,-1-1 1,0 1-1,1-1 1,-1 1-1,1-1 0,-1 1 1,1 0-1,-1-1 0,1 1 1,-1 0-1,1-1 0,0 1 1,-1 0-1,1 0 1,0-1-1,-1 2 0,1 1-99,-1-1 0,0 1-1,1-1 1,0 1 0,-1-1-1,1 1 1,0 0 0,0-1-1,1 1 1,-1-1 0,0 1-1,1-1 1,0 1 0,-1-1-1,1 1 1,0-1 0,2 5-1,12 9-6699,-4-6-1758,-1-3-3798</inkml:trace>
</inkml:ink>
</file>

<file path=ppt/ink/ink2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9.462"/>
    </inkml:context>
    <inkml:brush xml:id="br0">
      <inkml:brushProperty name="width" value="0.025" units="cm"/>
      <inkml:brushProperty name="height" value="0.025" units="cm"/>
    </inkml:brush>
  </inkml:definitions>
  <inkml:trace contextRef="#ctx0" brushRef="#br0">39 203 17617,'0'0'6182,"26"69"-3140,-16-41-896,2 1-736,-2-2-577,4-6-609,-5-6-160,1-6-96,-1-9-577,-2 0-512,-3-7-544,-4-10-1282,0-5-1057,-1-5-1633,-10-4-7592</inkml:trace>
  <inkml:trace contextRef="#ctx0" brushRef="#br0" timeOffset="1">5 1 6790,'0'0'22870,"-5"18"-27931,16-16-928,-3-2-5446</inkml:trace>
</inkml:ink>
</file>

<file path=ppt/ink/ink2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0.130"/>
    </inkml:context>
    <inkml:brush xml:id="br0">
      <inkml:brushProperty name="width" value="0.025" units="cm"/>
      <inkml:brushProperty name="height" value="0.025" units="cm"/>
    </inkml:brush>
  </inkml:definitions>
  <inkml:trace contextRef="#ctx0" brushRef="#br0">0 323 16047,'0'0'5910,"10"-5"-3289,-7 4-2567,3-2 327,1 0 0,-1 0 1,1 0-1,0 1 0,0 0 1,10-1-1,-14 3-283,0 0 0,0 0 0,0 0 0,0 0 0,0 1 0,0 0 0,0-1-1,-1 1 1,1 0 0,0 0 0,0 0 0,-1 1 0,1-1 0,-1 1 0,1-1 0,-1 1 0,0 0 0,0 0 0,1 0 0,-1 0-1,-1 0 1,4 5 0,7 13-28,-1 0-1,0 1 0,-2 1 1,-1-1-1,0 2 1,-2-1-1,6 40 0,20 57 663,-32-117-703,1 0 0,-1 0 1,1 0-1,0 0 0,-1 0 0,1 0 1,0 0-1,0-1 0,1 1 0,-1 0 1,0-1-1,0 1 0,1-1 0,-1 1 1,1-1-1,0 0 0,1 2 0,-2-3-5,0 0-1,0 0 0,0 0 0,0 0 1,0 0-1,-1 0 0,1-1 0,0 1 1,0 0-1,0 0 0,0 0 0,-1-1 1,1 1-1,0-1 0,0 1 0,0 0 1,-1-1-1,1 0 0,0 1 0,-1-1 1,1 1-1,0-1 0,-1 0 0,1 1 1,-1-1-1,1-1 0,4-5 80,-1-1 0,0 1-1,0-1 1,0 0 0,-1-1 0,2-9 0,4-20-96,-2 0 1,-1-1-1,-2 0 1,-2 0 0,-2 0-1,-4-41 1,-6 32-8,9 46 0,1 0 0,-1 1 0,1-1 0,-1 0 0,0 0 0,0 0 0,0 1 0,0-1 0,0 0 0,0 1 0,0-1 0,-1 1 0,1-1 0,-1 1 0,1 0 0,-1-1 0,1 1 0,-1 0 0,0 0 0,1 0 0,-4-1 0,5 3 0,-1-1 0,0 0 0,1 0 0,-1 1 0,0-1 0,1 0 0,-1 1 0,0-1 0,1 1 0,-1-1 0,0 0 0,1 1 0,-1 0 0,1-1 0,-1 1 0,1-1 0,0 1 0,-1 0 0,1-1 0,-1 1 0,1 0 0,0-1 0,0 1 0,-1 0 0,1-1 0,0 1 0,0 0 0,0 0 0,0-1 0,0 1 0,0 0 0,0 0 0,0-1 0,0 2 0,0 36 0,0-29 0,0-5 0,0 0 0,1 1 0,0-1 0,-1 0 0,1 0 0,1 0 0,-1 0 0,0 0 0,1 0 0,0 0 0,0 0 0,0-1 0,1 1 0,-1-1 0,1 1 0,0-1 0,0 0 0,3 3 0,-4-4 0,0-1 0,1 1 0,-1-1 0,0 0 0,1 0 0,-1 0 0,1 0 0,-1 0 0,1 0 0,0-1 0,-1 1 0,1-1 0,0 0 0,-1 0 0,1 0 0,0 0 0,0 0 0,-1 0 0,1-1 0,0 1 0,-1-1 0,1 0 0,-1 0 0,1 0 0,-1 0 0,1 0 0,-1-1 0,0 1 0,0-1 0,3-1 0,6-7 0,-1 1 0,0-2 0,0 1 0,-1-1 0,0-1 0,-1 1 0,-1-2 0,13-25 0,-11 18 0,-1-1 0,-1 0 0,-1 0 0,0-1 0,2-24 0,-6-29 0,-2 75 0,0-1 0,0 1 0,0-1 0,0 1 0,0 0 0,0-1 0,-1 1 0,1-1 0,0 1 0,0-1 0,0 1 0,-1 0 0,1-1 0,0 1 0,0 0 0,-1-1 0,1 1 0,0 0 0,-1-1 0,1 1 0,0 0 0,-1-1 0,1 1 0,-1 0 0,1 0 0,0 0 0,-1-1 0,1 1 0,-1 0 0,1 0 0,-1 0 0,1 0 0,0 0 0,-1 0 0,1 0 0,-1 0 0,1 0 0,-1 0 0,1 0 0,-1 0 0,1 0 0,0 0 0,-1 0 0,1 1 0,-1-1 0,1 0 0,-1 0 0,1 0 0,0 1 0,-1-1 0,1 0 0,0 0 0,-1 1 0,0 0 0,-19 16 0,12-3 0,2-1 0,-1 1 0,2 0 0,0 1 0,1-1 0,0 1 0,1 0 0,1 0 0,-1 28 0,3-34 0,0 0 0,0-1 0,1 1 0,1 0 0,-1-1 0,1 1 0,1-1 0,-1 0 0,2 1 0,-1-1 0,1 0 0,0-1 0,1 1 0,-1-1 0,1 0 0,1 0 0,0 0 0,8 7 0,-12-12-97,1 0 1,-1 0-1,1 0 0,0-1 1,0 1-1,-1 0 1,1-1-1,0 0 0,0 0 1,1 0-1,-1 0 0,0 0 1,0-1-1,0 1 0,1-1 1,-1 0-1,0 0 0,0 0 1,4-1-1,-2 0-277,0-1 1,-1 1-1,1-1 0,0-1 0,-1 1 1,0 0-1,0-1 0,0 0 0,0 0 0,0 0 1,5-6-1,3-5-1084,-1 0 0,0-1 0,0-1 0,-2 0 0,12-26 0,5-28-7244,-16 34 1469</inkml:trace>
</inkml:ink>
</file>

<file path=ppt/ink/ink2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0.738"/>
    </inkml:context>
    <inkml:brush xml:id="br0">
      <inkml:brushProperty name="width" value="0.025" units="cm"/>
      <inkml:brushProperty name="height" value="0.025" units="cm"/>
    </inkml:brush>
  </inkml:definitions>
  <inkml:trace contextRef="#ctx0" brushRef="#br0">70 213 9737,'0'-8'3801,"0"-26"128,0 33-3722,0 0-1,0 1 0,0-1 1,0 0-1,0 0 0,0 1 1,0-1-1,0 0 0,-1 0 1,1 1-1,0-1 1,0 0-1,0 1 0,-1-1 1,1 0-1,0 1 0,-1-1 1,1 1-1,-1-1 0,1 0 1,0 1-1,-2-2 1,-9 8 2235,-7 22-726,10-4-1223,1 1 1,1 0 0,1 0 0,1 0 0,1 1-1,2 0 1,0-1 0,2 1 0,4 27 0,-5-51-474,0 0 1,1 1 0,-1-1 0,1 0 0,-1 0 0,1 1 0,0-1 0,0 0 0,0 0-1,0 0 1,0 0 0,0 0 0,0 0 0,1 0 0,-1 0 0,1-1 0,0 1-1,-1 0 1,1-1 0,0 0 0,0 1 0,0-1 0,0 0 0,0 0 0,0 0-1,0 0 1,0 0 0,1 0 0,-1-1 0,0 1 0,0-1 0,1 0 0,-1 1-1,0-1 1,1 0 0,-1 0 0,0-1 0,1 1 0,-1 0 0,0-1 0,1 1-1,-1-1 1,0 0 0,0 0 0,0 0 0,0 0 0,0 0 0,0 0 0,0-1-1,0 1 1,0-1 0,-1 1 0,1-1 0,0 1 0,2-5 0,7-9-1,-1-2 1,-1 1-1,0-1 1,-1-1-1,-1 1 1,-1-1-1,0 0 0,4-26 1,-2-6 31,5-75 0,-19 194-52,2-38 0,2 0 0,1 1 0,1-1 0,5 39 0,-5-69 0,1 1 0,-1 0 0,0-1 0,0 1 0,1 0 0,-1-1 0,1 1 0,-1-1 0,1 1 0,0-1 0,-1 1 0,1-1 0,0 1 0,0-1 0,0 0 0,0 1 0,0-1 0,0 0 0,1 0 0,-1 0 0,0 0 0,1 0 0,-1 0 0,1 0 0,-1-1 0,1 1 0,-1 0 0,1-1 0,-1 1 0,1-1 0,-1 1 0,1-1 0,0 0 0,2 0 0,-1 0 0,0-1 0,1 0 0,-2 0 0,1 0 0,0 0 0,0-1 0,0 1 0,-1-1 0,1 1 0,0-1 0,-1 0 0,0 0 0,1 0 0,-1-1 0,0 1 0,0 0 0,3-6 0,13-24 0,-2-1 0,-1-1 0,-2-1 0,17-67 0,-5 19 0,-25 83 0,0 0 0,0 0 0,0 0 0,0 0 0,0 0 0,0 0 0,0 1 0,0-1 0,0 0 0,0 0 0,0 0 0,0 0 0,0 0 0,1 0 0,-1 0 0,0 0 0,0 0 0,0 0 0,0 0 0,0 0 0,0 0 0,0 0 0,0 0 0,0 0 0,0 0 0,1 0 0,-1 0 0,0 0 0,0 0 0,0 0 0,0 0 0,0 0 0,0 0 0,0 0 0,0 0 0,0 0 0,0 0 0,0 0 0,1 0 0,-1 0 0,0-1 0,0 1 0,0 0 0,0 0 0,0 0 0,0 0 0,0 0 0,2 16 0,0 22 0,-5 10 0,1-29 0,1-1 0,1 0 0,3 28 0,-3-46 0,-1 1 0,1 0 0,0 0 0,0 0 0,0-1 0,0 1 0,0 0 0,0 0 0,1 0 0,-1 0 0,0-1 0,0 1 0,1 0 0,-1 0 0,0-1 0,1 1 0,-1 0 0,1 0 0,-1-1 0,0 1 0,1-1 0,0 1 0,-1 0 0,1-1 0,-1 1 0,1-1 0,0 1 0,-1-1 0,1 1 0,0-1 0,0 0 0,-1 1 0,1-1 0,0 0 0,0 0 0,0 1 0,-1-1 0,1 0 0,0 0 0,0 0 0,0 0 0,0 0 0,-1 0 0,1 0 0,0-1 0,0 1 0,0 0 0,-1 0 0,1 0 0,0-1 0,0 1 0,-1-1 0,1 1 0,0 0 0,-1-1 0,1 1 0,0-1 0,0 0 0,4-3 0,-1 0 0,0 0 0,0 0 0,0-1 0,0 0 0,5-9 0,2-10 0,0 0 0,-3-1 0,0 0 0,6-33 0,14-46 0,-20 94 0,-4 24 0,-2 35 0,-2-42 0,0 13 0,0-9 0,0 1 0,0 0 0,1-1 0,1 1 0,0-1 0,0 0 0,7 20 0,-8-30-9,0 0-1,-1 1 1,1-1 0,0 0-1,0 0 1,0 0 0,-1 0 0,1 0-1,0 0 1,1 0 0,-1 0-1,0 0 1,0-1 0,0 1-1,0 0 1,1-1 0,-1 1-1,0-1 1,1 1 0,-1-1 0,0 1-1,1-1 1,-1 0 0,0 0-1,1 0 1,-1 0 0,1 0-1,-1 0 1,0 0 0,1 0 0,-1-1-1,0 1 1,1 0 0,-1-1-1,0 1 1,1-1 0,1 0-1,1-2-389,0 1-1,0-1 0,0 1 0,0-1 1,0 0-1,-1 0 0,1-1 1,-1 1-1,5-7 0,13-24-9823</inkml:trace>
</inkml:ink>
</file>

<file path=ppt/ink/ink2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1.330"/>
    </inkml:context>
    <inkml:brush xml:id="br0">
      <inkml:brushProperty name="width" value="0.025" units="cm"/>
      <inkml:brushProperty name="height" value="0.025" units="cm"/>
    </inkml:brush>
  </inkml:definitions>
  <inkml:trace contextRef="#ctx0" brushRef="#br0">0 1 22453,'11'2'2082,"-4"20"320,6 11-63,1 7-1314,0 7-449,-1-4-352,2 0-160,-1-7-64,0-11-160,-1-11-833,-4-7-1217,-6-7-1153,-3-7-1441,-7-16-4485</inkml:trace>
</inkml:ink>
</file>

<file path=ppt/ink/ink2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1.676"/>
    </inkml:context>
    <inkml:brush xml:id="br0">
      <inkml:brushProperty name="width" value="0.025" units="cm"/>
      <inkml:brushProperty name="height" value="0.025" units="cm"/>
    </inkml:brush>
  </inkml:definitions>
  <inkml:trace contextRef="#ctx0" brushRef="#br0">1 58 21300,'0'0'9801,"22"-4"-12715,2-14-1186,-2 0-2178,4 1-5990</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10.053"/>
    </inkml:context>
    <inkml:brush xml:id="br0">
      <inkml:brushProperty name="width" value="0.025" units="cm"/>
      <inkml:brushProperty name="height" value="0.025" units="cm"/>
    </inkml:brush>
  </inkml:definitions>
  <inkml:trace contextRef="#ctx0" brushRef="#br0">70 0 25624,'0'0'5029,"-25"51"-3684,12-15-576,0 5-769,0-1 0,10 0 0,1-3 0,2-6 0,0-7 0,3-3-1057,2-7-1569,-3-10-1635</inkml:trace>
</inkml:ink>
</file>

<file path=ppt/ink/ink2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2.049"/>
    </inkml:context>
    <inkml:brush xml:id="br0">
      <inkml:brushProperty name="width" value="0.025" units="cm"/>
      <inkml:brushProperty name="height" value="0.025" units="cm"/>
    </inkml:brush>
  </inkml:definitions>
  <inkml:trace contextRef="#ctx0" brushRef="#br0">18 0 15278,'0'13'2867,"-18"147"7015,20-166-10076,-1 1 0,1 0 1,1 0-1,-1 0 0,1 0 1,0 0-1,0 0 0,0 1 1,0-1-1,1 1 0,0 0 1,0 0-1,0 0 0,0 1 1,1-1-1,-1 1 0,1 0 1,0 1-1,5-3 0,-3 2 52,-1 0-1,0 0 0,1 1 0,-1 0 1,1 0-1,0 1 0,0 0 1,0 0-1,-1 1 0,1 0 0,0 0 1,0 0-1,0 1 0,0 0 1,0 0-1,12 5 0,-16-5 194,0 1-1,1-1 0,-1 1 0,0 0 1,0 0-1,0 1 0,0-1 1,-1 0-1,1 1 0,-1 0 0,1-1 1,-1 1-1,0 0 0,0 0 1,0 0-1,2 6 0,-2-2 205,0-1 0,0 1 0,-1 0 0,0-1 0,0 1 0,0 0 0,-1 0 0,-1 10 0,0-4 187,-1 0 0,0-1 0,-1 1 0,-1-1 0,0 0 0,0 0 0,-1 0 0,-1 0 0,-6 11 0,10-21-429,1 0-1,-1 1 1,1-1 0,-1 0 0,0 0-1,0 1 1,0-1 0,0-1 0,0 1-1,0 0 1,-1-1 0,1 1-1,-1-1 1,1 1 0,-4 0 0,6-2-59,-1 0 0,1 0 0,-1 0 0,1 0 0,-1 0 0,1 0 0,-1-1 0,1 1 0,-1 0 0,1 0 0,-1 0 0,1-1 0,-1 1 0,1 0 0,-1 0 1,1-1-1,0 1 0,-1-1 0,1 1 0,-1 0 0,1-1 0,0 1 0,-1-1 0,1 1 0,0-1 0,0 1 0,-1-1 0,-4-28-2597,5-74-7158,0 37 437</inkml:trace>
</inkml:ink>
</file>

<file path=ppt/ink/ink2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2.392"/>
    </inkml:context>
    <inkml:brush xml:id="br0">
      <inkml:brushProperty name="width" value="0.025" units="cm"/>
      <inkml:brushProperty name="height" value="0.025" units="cm"/>
    </inkml:brush>
  </inkml:definitions>
  <inkml:trace contextRef="#ctx0" brushRef="#br0">32 1 16015,'0'0'4927,"4"10"-2866,12 29-747,-7-11-745,2-1 0,1-1 0,1 0 0,1 0 0,1-2 1,2 0-1,21 25 0,-17-29-834,23 22-1514,-42-40 1408,1 1-1,-1-1 0,0 1 0,-1-1 0,1 1 0,0 0 0,-1 0 1,1 0-1,-1 0 0,0 0 0,0 0 0,0 0 0,0 6 0,-4-9 41,0 1-1,0 0 0,0-1 0,0 0 0,0 0 0,0 0 0,0 0 0,0 0 0,0-1 0,-5-1 0,-25-10 1118,-58-28-1,21 8 3367,67 30-3768,0 1 1,0 0 0,0-1-1,0 1 1,0-1 0,0 0-1,1 0 1,-1 0 0,0 0-1,-2-3 1,5 4-318,-1 1 0,1-1 0,0 1 0,0 0 0,0-1 0,0 1 0,0-1 1,-1 1-1,1-1 0,0 1 0,0-1 0,0 1 0,0-1 0,0 1 0,0-1 0,0 1 0,1-1 0,-1 1 0,0 0 0,0-1 0,0 1 1,0-1-1,1 1 0,-1-1 0,0 1 0,1-1 0,19-13-104,79-36-2493,47-29-7681,-141 76 9895,41-22-9341</inkml:trace>
</inkml:ink>
</file>

<file path=ppt/ink/ink2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2.781"/>
    </inkml:context>
    <inkml:brush xml:id="br0">
      <inkml:brushProperty name="width" value="0.025" units="cm"/>
      <inkml:brushProperty name="height" value="0.025" units="cm"/>
    </inkml:brush>
  </inkml:definitions>
  <inkml:trace contextRef="#ctx0" brushRef="#br0">1 80 13805,'0'0'4527,"0"12"-1180,1-4-2900,7 86 4812,-7-88-5025,0 1 0,0-1 1,1 0-1,0 0 0,0 0 0,0 0 0,1 0 1,0-1-1,0 1 0,0-1 0,1 0 0,0 1 0,7 6 1,-9-10-226,0-1 0,0 0 0,0 0 0,0 0 1,0 0-1,0-1 0,0 1 0,1 0 0,-1-1 1,0 0-1,0 1 0,0-1 0,1 0 0,-1 0 1,0 0-1,0 0 0,1-1 0,-1 1 0,0-1 1,0 1-1,0-1 0,0 0 0,1 0 0,-1 0 1,0 0-1,-1 0 0,1 0 0,0-1 0,0 1 1,0 0-1,-1-1 0,1 0 0,-1 1 0,1-1 1,-1 0-1,2-2 0,7-9 59,-1 0 0,0-1 0,12-25 0,-18 32-61,12-27 30,-11 24-31,-1 0 0,1 1 1,1-1-1,0 1 0,0 0 1,1 1-1,0-1 1,0 1-1,1 0 0,9-8 1,-15 15 4,0 1-1,0 0 1,0 0 0,0 0 0,0-1 0,-1 1 0,1 0 0,0 0 0,0 0-1,0 0 1,0 0 0,0 1 0,0-1 0,0 0 0,0 0 0,0 1-1,0-1 1,0 0 0,-1 1 0,1-1 0,0 1 0,0-1 0,0 1 0,-1-1-1,1 1 1,0 0 0,-1-1 0,1 1 0,0 0 0,-1-1 0,1 1 0,-1 0-1,1 0 1,-1 0 0,0 0 0,1-1 0,-1 1 0,0 0 0,1 0 0,-1 2-1,16 49 732,-12-36-595,-2-12-143,-1 0 0,1 0 0,-1 0 0,1 0-1,0 0 1,1 0 0,-1-1 0,1 1 0,0-1-1,-1 0 1,2 0 0,-1 0 0,4 3 0,-6-5-5,0 0 1,0-1 0,0 1 0,0-1-1,1 0 1,-1 1 0,0-1-1,0 0 1,1 0 0,-1 0 0,0 1-1,0-1 1,1-1 0,-1 1-1,0 0 1,0 0 0,0 0 0,3-1-1,-2 0 1,1-1-1,-1 1 1,0-1 0,0 1-1,1-1 1,-1 0-1,0 0 1,0 1-1,-1-1 1,1-1-1,2-3 1,29-45-2200,-21 31-737,0 0-1,27-30 0,-24 35-3858</inkml:trace>
</inkml:ink>
</file>

<file path=ppt/ink/ink2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3.125"/>
    </inkml:context>
    <inkml:brush xml:id="br0">
      <inkml:brushProperty name="width" value="0.025" units="cm"/>
      <inkml:brushProperty name="height" value="0.025" units="cm"/>
    </inkml:brush>
  </inkml:definitions>
  <inkml:trace contextRef="#ctx0" brushRef="#br0">58 454 11403,'0'0'15887,"-8"3"-15113,4-1-705,1 0 1,0 0 0,-1 1-1,1-1 1,0 1-1,1-1 1,-1 1-1,0 0 1,1 0-1,-1 0 1,1 1 0,0-1-1,0 0 1,0 1-1,1-1 1,-1 1-1,1 0 1,0 0-1,0-1 1,0 1 0,1 0-1,-1 0 1,1 0-1,0 0 1,0 0-1,0 0 1,1 0-1,-1-1 1,1 1 0,0 0-1,0 0 1,0 0-1,3 6 1,-3-9-48,-1 0 1,0 0 0,0 1-1,1-1 1,-1 0-1,1 0 1,-1 0-1,1 0 1,0 0 0,-1 0-1,1 0 1,0 0-1,0 0 1,-1 0-1,1 0 1,0 0 0,0 0-1,0-1 1,0 1-1,0 0 1,0-1-1,0 1 1,1-1 0,-1 1-1,0-1 1,0 0-1,0 1 1,0-1-1,1 0 1,-1 0 0,0 0-1,0 0 1,1 0-1,-1 0 1,0 0-1,0 0 1,0 0 0,1-1-1,-1 1 1,0 0-1,0-1 1,0 1-1,0-1 1,0 1 0,1-1-1,-1 0 1,0 1-1,0-1 1,-1 0-1,1 0 1,2-1 0,2-4 5,1 1 0,-1-1 1,0 0-1,0 0 0,-1-1 0,7-11 1,2-16-502,-1 0 1,-2-1-1,10-59 1,-23 146 429,2-36 202,-1 1 0,2 0 0,0-1-1,1 1 1,1 0 0,0-1 0,9 31 0,-11-45-135,1 0 0,0 0 0,-1-1 0,1 1 1,0 0-1,0 0 0,0-1 0,0 1 0,0-1 0,1 1 1,-1-1-1,0 1 0,1-1 0,-1 0 0,1 0 0,-1 1 1,1-1-1,0 0 0,-1-1 0,1 1 0,0 0 0,0 0 1,0-1-1,-1 1 0,1-1 0,0 1 0,0-1 0,0 0 1,0 0-1,0 0 0,0 0 0,0 0 0,0 0 0,0-1 1,0 1-1,2-2 0,1 0-8,-1 0 0,0 0-1,0-1 1,0 0 0,0 0 0,0 0 0,0 0 0,-1-1-1,0 0 1,0 1 0,0-1 0,0 0 0,3-5 0,7-18 6,-1-1 1,0 0-1,-3 0 1,0-1 0,-2-1-1,5-37 1,-3-6-62,-2-102 0,-7 172 36,0 1 0,0-1 0,-1 0 0,1 0 0,-1 1 1,1-1-1,-1 0 0,0 1 0,0-1 0,0 1 0,0-1 1,-1 1-1,1-1 0,-3-3 0,3 5 0,0 0-1,-1 0 1,1 0-1,0 1 1,0-1-1,-1 0 1,1 0-1,-1 1 1,1-1-1,-1 1 1,1-1-1,0 1 1,-1 0-1,0-1 0,1 1 1,-1 0-1,1 0 1,-1 0-1,1 0 1,-1 1-1,1-1 1,-1 0-1,1 0 1,-1 1-1,1-1 1,-1 1-1,1 0 1,-2 0-1,-4 3-8,1 0-1,0 1 0,0 0 0,0-1 1,1 2-1,-1-1 0,1 1 0,0 0 1,1 0-1,0 0 0,-5 8 0,-1 4 81,1 0 0,1 0-1,-7 21 1,13-32-17,0 0 0,0 1 0,1-1 0,0 0 0,0 1 0,0-1 0,1 0 0,1 9 0,-1-15-51,1-1 0,-1 1 0,1 0 0,0-1 0,-1 1 0,1 0 0,0-1 0,-1 1 0,1-1 0,0 1 0,0-1 0,-1 1 0,1-1 0,0 1 0,0-1 0,0 0 0,0 0 0,-1 1 0,1-1 0,0 0 0,0 0 0,0 0 0,0 0 0,0 0 0,0 0 0,0 0 0,-1 0 0,1 0 0,0-1 0,0 1 0,0 0 0,0-1 0,0 1 0,-1 0 0,2-1 0,33-12 0,-22 7-12,0 0-1,1 1 1,-1 1-1,1 0 1,0 0 0,25-2-1,-32 6 8,1 0 0,-1 0 0,0 0 1,0 1-1,1 0 0,-1 1 0,0-1 0,0 1 0,0 1 0,0-1 0,-1 1 0,1 0 0,-1 1 0,1 0 0,5 4 1,5 7-62,8 4-719,-9-8-3196,-6-7-4571</inkml:trace>
</inkml:ink>
</file>

<file path=ppt/ink/ink2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3.981"/>
    </inkml:context>
    <inkml:brush xml:id="br0">
      <inkml:brushProperty name="width" value="0.025" units="cm"/>
      <inkml:brushProperty name="height" value="0.025" units="cm"/>
    </inkml:brush>
  </inkml:definitions>
  <inkml:trace contextRef="#ctx0" brushRef="#br0">90 338 7623,'0'0'10138,"-9"0"-5601,6-1-4282,0 1-1,0 0 0,1 0 1,-1 0-1,0 0 0,0 0 0,1 1 1,-1 0-1,0-1 0,1 1 1,-1 0-1,0 0 0,1 0 0,-1 0 1,1 1-1,0-1 0,-5 4 1,4-2-74,1 1 1,-1-1 0,1 1 0,0 0-1,0-1 1,0 1 0,0 0-1,0 1 1,1-1 0,0 0 0,0 0-1,0 0 1,0 9 0,-1 2-11,1 0 0,0 0 0,3 24 0,-3-37-162,2 1 0,-1-1 0,0 1 0,0-1 0,1 1 0,-1-1 0,1 0 0,0 1 0,0-1 0,0 0 0,0 0 0,0 0 0,0 1 0,0-1 0,1 0 0,-1 0 0,1-1 0,0 1 0,-1 0 0,1-1 0,0 1 0,0-1 0,0 1-1,0-1 1,0 0 0,0 0 0,1 0 0,-1 0 0,0 0 0,0 0 0,4 0 0,-4-1 6,1-1-1,-1 1 1,1-1-1,-1 1 0,1-1 1,-1 0-1,0 0 1,0 0-1,1-1 0,-1 1 1,0 0-1,0-1 1,0 1-1,0-1 0,0 0 1,-1 0-1,1 0 1,0 0-1,-1 0 0,0 0 1,1 0-1,-1 0 1,2-4-1,24-62 349,-25 62-351,8-32 16,-1-1-1,-2 0 1,-2 0-1,-2 0 1,-2-64 0,-1 98-181,0 9 44,-1 23-3,7 42 123,-2-51 24,2-1 0,0 1 0,16 29 0,-20-43-16,0 0-1,0 0 1,1 0 0,-1 0 0,1-1-1,0 1 1,0-1 0,0 0 0,0 1-1,1-2 1,-1 1 0,1 0 0,0-1-1,0 1 1,0-1 0,0 0-1,0 0 1,0-1 0,1 1 0,7 1-1,-10-4 3,0 1-1,1 0 0,-1-1 1,0 1-1,0-1 0,0 0 1,1 0-1,-1 1 0,0-2 1,0 1-1,0 0 0,0 0 0,-1-1 1,1 1-1,0 0 0,0-1 1,-1 0-1,1 0 0,-1 1 1,0-1-1,1 0 0,-1 0 1,0 0-1,0 0 0,0 0 1,0 0-1,0-5 0,4-8 156,-1 1 0,-1-1 0,2-17 0,-2 18-130,-1-10-46,-2 19 0,0-1 0,0 1 0,1 0 0,0 0 0,0-1 0,0 1 0,4-9 0,11 53-16,-13-30 18,0-1 0,0 1-1,1-1 1,0 0 0,1 0 0,0 0 0,0 0 0,1-1-1,0 0 1,9 9 0,-12-14-2,-1 0 0,1 0 0,0 0 0,-1 0-1,1-1 1,0 1 0,0-1 0,0 0 0,0 0 0,0 0 0,1 0 0,-1-1-1,0 1 1,0-1 0,1 0 0,-1 0 0,0 0 0,0 0 0,1 0 0,-1-1-1,0 0 1,0 1 0,0-1 0,0 0 0,0-1 0,0 1 0,0 0 0,0-1-1,0 0 1,0 0 0,-1 0 0,5-3 0,-4 3 0,0 0 0,-1 0 0,1-1 0,-1 1 0,1 0 0,-1-1 0,0 0 0,0 1 0,0-1 0,0 0 0,0 0 0,-1 0 0,1 0 0,-1-1 0,0 1 0,0 0 0,0-1 0,0 1 0,-1 0 0,1-1 0,-1-6 0,-1 7 0,0-1 0,0 1 0,-1-1 0,1 1 0,-1-1 0,0 1 0,0-1 0,0 1 0,0 0 0,0 0 0,-1 0 0,1 1 0,-1-1 0,0 1 0,0-1 0,0 1 0,0 0 0,-1 0 0,-4-3 0,-58-26 0,46 22 0,-1 0 0,-31-22 0,51 31 0,1 0 0,0 0 0,0 0 0,-1 0 0,1 0 0,0 0 0,-1-1 0,1 1 0,0 0 0,0 0 0,0 0 0,-1 0 0,1-1 0,0 1 0,0 0 0,-1 0 0,1 0 0,0-1 0,0 1 0,0 0 0,0-1 0,0 1 0,-1 0 0,1 0 0,0-1 0,0 1 0,0 0 0,0 0 0,0-1 0,0 1 0,0 0 0,0-1 0,0 1 0,0 0 0,0-1 0,0 1 0,0 0 0,0 0 0,0-1 0,1 1 0,-1 0 0,0-1 0,0 1 0,0 0 0,0 0 0,0-1 0,1 1 0,-1 0 0,0 0 0,0 0 0,0-1 0,1 1 0,-1 0 0,0 0 0,0 0 0,1-1 0,18-5 0,-16 5 0,21-5-593,0 0-1,-1-2 1,0-1-1,-1-1 1,31-18-1,-8-5-6831</inkml:trace>
</inkml:ink>
</file>

<file path=ppt/ink/ink2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4.432"/>
    </inkml:context>
    <inkml:brush xml:id="br0">
      <inkml:brushProperty name="width" value="0.025" units="cm"/>
      <inkml:brushProperty name="height" value="0.025" units="cm"/>
    </inkml:brush>
  </inkml:definitions>
  <inkml:trace contextRef="#ctx0" brushRef="#br0">0 0 14382,'0'0'15358,"11"4"-13911,-3-1-1334,0 1 0,0 0-1,-1 1 1,1 0 0,-1 0 0,0 0 0,-1 1 0,1 0 0,-1 1 0,0-1-1,0 1 1,-1 0 0,7 12 0,1 2-378,0 0 1,-2 1-1,0 1 0,-2-1 1,0 2-1,9 41 1,-19-64-116,1-1 1,-1 1 0,0 0 0,0-1 0,1 1 0,-1-1 0,0 1 0,0-1 0,0 1 0,0-1-1,0 0 1,0 1 0,0-1 0,0 0 0,0 0 0,0 0 0,0 0 0,0 0 0,0 0-1,0 0 1,0 0 0,0 0 0,0 0 0,1 0 0,-3-1 0,-30-3-4877,-8-10-1866</inkml:trace>
</inkml:ink>
</file>

<file path=ppt/ink/ink2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4.773"/>
    </inkml:context>
    <inkml:brush xml:id="br0">
      <inkml:brushProperty name="width" value="0.025" units="cm"/>
      <inkml:brushProperty name="height" value="0.025" units="cm"/>
    </inkml:brush>
  </inkml:definitions>
  <inkml:trace contextRef="#ctx0" brushRef="#br0">4 359 15278,'0'0'11307,"-3"-61"-9257,19 33-384,9-5-513,4-7-385,9-1-351,3-2-289,1 5-128,0 6-256,-6 8-1090,-5 10-703,-10 10-1090,-9 4-1506,-12 12-2305</inkml:trace>
</inkml:ink>
</file>

<file path=ppt/ink/ink2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5.147"/>
    </inkml:context>
    <inkml:brush xml:id="br0">
      <inkml:brushProperty name="width" value="0.025" units="cm"/>
      <inkml:brushProperty name="height" value="0.025" units="cm"/>
    </inkml:brush>
  </inkml:definitions>
  <inkml:trace contextRef="#ctx0" brushRef="#br0">1 221 11435,'0'0'16399,"56"5"-14765,-23-34-833,2-6-609,1 0-192,0-1-993,-5 7-1602,-5 2-1088,-3 6-481,-10 7-2530</inkml:trace>
</inkml:ink>
</file>

<file path=ppt/ink/ink2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5.473"/>
    </inkml:context>
    <inkml:brush xml:id="br0">
      <inkml:brushProperty name="width" value="0.025" units="cm"/>
      <inkml:brushProperty name="height" value="0.025" units="cm"/>
    </inkml:brush>
  </inkml:definitions>
  <inkml:trace contextRef="#ctx0" brushRef="#br0">0 455 13741,'2'9'2717,"-1"-5"-2330,0 8 716,2 0 1,-1 0-1,2 0 1,8 20-1,-12-30-1025,1 0 0,0 0 0,0 0 0,0 0 0,0-1 0,0 1-1,0 0 1,0-1 0,0 1 0,1-1 0,-1 1 0,1-1 0,-1 0 0,1 1 0,-1-1 0,1 0-1,0 0 1,-1 0 0,1 0 0,0-1 0,0 1 0,0 0 0,0-1 0,0 1 0,0-1 0,0 0-1,0 0 1,0 1 0,0-1 0,0 0 0,0-1 0,0 1 0,0 0 0,0-1 0,0 1 0,0-1-1,-1 1 1,1-1 0,0 0 0,0 0 0,0 0 0,-1 0 0,3-1 0,1-3 81,0 1 0,0-1 1,0 1-1,0-1 0,-1-1 1,0 1-1,0 0 1,0-1-1,-1 0 0,0 0 1,5-11-1,23-82 901,-18 53-39,-13 45-972,0 0 0,0-1 0,0 1-1,1 0 1,-1 0 0,1 1 0,-1-1 0,1 0 0,-1 0 0,1 0 0,-1 0 0,1 0-1,0 0 1,-1 1 0,1-1 0,0 0 0,0 0 0,0 1 0,-1-1 0,2 0 0,-1 1-30,0 0 1,0 0-1,-1 0 1,1 0 0,0 1-1,-1-1 1,1 0-1,0 0 1,-1 0-1,1 1 1,0-1 0,-1 0-1,1 1 1,-1-1-1,1 1 1,-1-1 0,1 0-1,0 1 1,-1 0-1,0-1 1,1 1-1,0 0 1,24 46 345,-19-34-34,-1-4-268,0 0 1,1 0 0,0-1-1,0 0 1,1 0 0,0 0 0,9 7-1,-15-14-55,1 1-1,0-1 0,-1 0 1,1 1-1,0-1 1,0 0-1,0 0 0,0 0 1,0-1-1,0 1 0,0 0 1,0-1-1,0 1 0,0-1 1,1 0-1,-1 0 0,0 0 1,0 0-1,0 0 1,0 0-1,0-1 0,0 1 1,1 0-1,-1-1 0,0 0 1,0 0-1,0 1 0,0-1 1,-1 0-1,1-1 0,0 1 1,0 0-1,0 0 1,-1-1-1,1 1 0,-1-1 1,1 1-1,-1-1 0,0 0 1,2-3-1,9-14-7,0-1 0,-1-1 0,-2 0 0,12-33 0,-11 25 0,24-44 0,-34 73 0,0-1 0,0 1 0,0-1 0,0 1 0,0-1 0,0 1 0,0-1 0,1 1 0,-1-1 0,0 1 0,0-1 0,1 1 0,-1 0 0,0-1 0,1 1 0,-1-1 0,0 1 0,1 0 0,-1-1 0,1 1 0,-1 0 0,0 0 0,1-1 0,-1 1 0,1 0 0,-1 0 0,1 0 0,-1-1 0,1 1 0,-1 0 0,1 0 0,-1 0 0,1 0 0,-1 0 0,1 0 0,-1 0 0,1 0 0,-1 0 0,1 0 0,-1 0 0,1 1 0,-1-1 0,1 0 0,-1 0 0,1 0 0,-1 1 0,0-1 0,1 0 0,-1 0 0,1 1 0,-1-1 0,0 0 0,1 1 0,-1-1 0,0 1 0,1-1 0,-1 0 0,0 1 0,0-1 0,1 1 0,-1-1 0,0 1 0,0-1 0,0 1 0,1-1 0,-1 1 0,0 0 0,13 45 0,-10-34 0,-2-8 0,15 40 0,-16-42 0,1 0 0,0-1 0,-1 1 0,1-1 0,0 1 0,0-1 0,0 1 0,0-1 0,0 1 0,0-1 0,1 0 0,-1 0 0,0 0 0,1 0 0,-1 0 0,1 0 0,-1 0 0,1 0 0,-1 0 0,1-1 0,-1 1 0,3 0 0,-2-4-36,-1 0 0,0 1 0,0-1 0,0 0 0,0 0 0,-1 0 0,1 0 0,-1 0 1,0-1-1,1 1 0,-1 0 0,-1 0 0,0-6 0,1 4-427,0-4-1052,-1 0-1,1 1 1,-2-1 0,1 0 0,-5-13-1,-9-17-5050</inkml:trace>
  <inkml:trace contextRef="#ctx0" brushRef="#br0" timeOffset="1">474 1 16784,'0'0'3331,"62"33"-6278,-30-33-1217,0 0 1346,-1-4-33</inkml:trace>
</inkml:ink>
</file>

<file path=ppt/ink/ink2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5.971"/>
    </inkml:context>
    <inkml:brush xml:id="br0">
      <inkml:brushProperty name="width" value="0.025" units="cm"/>
      <inkml:brushProperty name="height" value="0.025" units="cm"/>
    </inkml:brush>
  </inkml:definitions>
  <inkml:trace contextRef="#ctx0" brushRef="#br0">54 186 12043,'0'0'9054,"-6"9"-7372,-1 2-1160,1 0 0,0 1 0,1 0 1,0 0-1,1 0 0,0 0 0,1 1 0,0 0 1,1-1-1,0 23 0,1-27-313,1-1 0,1 1-1,-1 0 1,1 0 0,0 0 0,1 0 0,0-1 0,3 8-1,-4-13-197,-1 0 0,1 0-1,0-1 1,0 1 0,1-1-1,-1 1 1,0-1 0,0 1-1,1-1 1,-1 1 0,1-1-1,-1 0 1,1 0 0,0 0-1,-1 0 1,1 0 0,0 0-1,0-1 1,0 1 0,0 0-1,-1-1 1,1 0 0,0 1-1,0-1 1,0 0 0,0 0-1,0 0 1,0 0 0,0 0-1,0-1 1,0 1 0,0 0-1,0-1 1,0 0 0,-1 1-1,1-1 1,3-2 0,0 1-2,-1-1-1,0 0 1,0 1 0,0-2 0,0 1 0,0 0 0,-1-1-1,1 0 1,-1 0 0,0 0 0,0 0 0,-1 0 0,1 0-1,2-9 1,25-70 15,-27 73-36,9-37 32,11-30 24,-23 77-41,0 1-1,0-1 1,0 0-1,0 0 1,1 1 0,-1-1-1,0 0 1,0 0-1,0 1 1,0-1 0,1 0-1,-1 0 1,0 0-1,0 1 1,0-1-1,1 0 1,-1 0 0,0 0-1,0 0 1,1 1-1,-1-1 1,0 0 0,1 0-1,-1 0 1,0 0-1,0 0 1,1 0 0,-1 0-1,0 0 1,1 0-1,-1 0 1,0 0 0,0 0-1,1 0 1,-1 0-1,0 0 1,1 0-1,-1 0 1,0 0 0,0 0-1,1-1 1,-1 1-1,0 0 1,0 0 0,1 0-1,-1 0 1,0-1-1,0 1 1,0 0 0,1 0-1,-1 0 1,0-1-1,0 1 1,0 0 0,0 0-1,1-1 1,-1 1-1,0 0 1,0-1 0,0 1-1,6 27 369,-5-24-281,5 41 312,-5-30-280,1 0 0,0-1-1,1 0 1,1 0-1,6 18 1,-10-30-122,0-1 0,1 1 0,-1 0 0,0-1 0,0 1 0,1-1 0,-1 1 0,0-1 0,0 1 0,1 0 0,-1-1 0,1 1 0,-1-1 0,1 1 0,-1-1 0,0 0 0,1 1 0,-1-1 0,1 0 0,0 1 0,-1-1 0,1 0 0,-1 1 0,1-1 0,0 0 0,-1 0 0,1 0 0,-1 0 0,1 1 0,0-1 0,-1 0 0,1 0 0,0 0 0,-1 0 0,2-1 0,15-18 0,4-34 0,-4-19 0,-13 52 0,0 0 0,1 0 0,2 0 0,16-37 0,-23 57 0,1 0 0,-1-1 0,0 1 0,0 0 0,0-1 0,0 1 0,0 0 0,1 0 0,-1-1 0,0 1 0,0 0 0,0-1 0,1 1 0,-1 0 0,0 0 0,0 0 0,1-1 0,-1 1 0,0 0 0,1 0 0,-1 0 0,0 0 0,0 0 0,1-1 0,-1 1 0,0 0 0,1 0 0,-1 0 0,0 0 0,1 0 0,-1 0 0,0 0 0,1 0 0,-1 0 0,0 0 0,1 0 0,-1 0 0,1 1 0,8 12 0,5 30 0,-12-34 0,-2-7 0,0-1 0,1 0 0,-1 1 0,0-1 0,1 1 0,-1-1 0,1 1 0,0-1 0,-1 0 0,1 1 0,0-1 0,0 0 0,0 0 0,0 0 0,0 1 0,0-1 0,0 0 0,0 0 0,0-1 0,0 1 0,1 0 0,-1 0 0,0 0 0,1-1 0,-1 1 0,0-1 0,1 1 0,-1-1 0,3 1 0,-2-2 0,1 0 0,-1 0 0,1 0 0,-1 0 0,0-1 0,0 1 0,0-1 0,1 1 0,-1-1 0,-1 0 0,1 1 0,0-1 0,0 0 0,-1-1 0,1 1 0,1-3 0,12-19 0,-10 16 0,0 0 0,0 0 0,0 0 0,1 1 0,0 0 0,1 0 0,10-8 0,-17 14 0,1 1 0,-1 0 0,1-1 0,-1 1 0,0 0 0,1 0 0,-1-1 0,1 1 0,-1 0 0,1 0 0,-1 0 0,0 0 0,1 0 0,-1 0 0,1 0 0,-1 0 0,1 0 0,-1 0 0,1 0 0,-1 0 0,1 0 0,-1 0 0,1 0 0,-1 0 0,1 0 0,-1 1 0,0-1 0,1 0 0,-1 0 0,1 1 0,-1-1 0,0 0 0,1 0 0,-1 1 0,0-1 0,1 0 0,-1 1 0,0-1 0,1 1 0,-1-1 0,0 0 0,0 1 0,1-1 0,-1 1 0,0-1 0,0 1 0,0 0 0,5 28 0,-3-16 0,-2-9 0,16 48 0,-16-51 0,0 0 0,1 0 0,-1 1 0,1-1 0,-1 0 0,1 0 0,0 0 0,-1 0 0,1 0 0,0 0 0,0 0 0,0 0 0,0 0 0,0 0 0,0 0 0,0 0 0,0-1 0,0 1 0,0 0 0,0-1 0,1 1 0,-1-1 0,0 1 0,0-1 0,1 0 0,-1 1 0,0-1 0,0 0 0,1 0 0,-1 0 0,0 0 0,1 0 0,-1 0 0,0 0 0,3-1 0,-2-1-33,0 1-1,0-1 1,0 0-1,0 0 1,0 0-1,0 0 1,0 0-1,-1-1 1,1 1-1,-1 0 1,0-1-1,0 1 1,0-1-1,0 0 1,0 1-1,0-4 1,12-52-2425,-11 47 1353,3-19-5861,1 2-3172</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10.426"/>
    </inkml:context>
    <inkml:brush xml:id="br0">
      <inkml:brushProperty name="width" value="0.025" units="cm"/>
      <inkml:brushProperty name="height" value="0.025" units="cm"/>
    </inkml:brush>
  </inkml:definitions>
  <inkml:trace contextRef="#ctx0" brushRef="#br0">1 57 12940,'0'0'11723,"8"-8"-7948,-2 2-3217,-3 2-361,0 1 1,0-1 0,0 1-1,0 0 1,1 0 0,-1 1-1,1-1 1,0 1 0,0 0-1,0 0 1,0 0 0,1 0-1,-1 1 1,0-1 0,1 1-1,6 0 1,15-1-53,0 1-1,49 6 1,-67-4-147,-1 0 1,1 1-1,-1-1 1,1 2-1,-1-1 1,0 1-1,0 0 1,0 1-1,0 0 1,-1 0-1,0 0 0,1 1 1,-1 0-1,7 7 1,-12-10 1,1-1 0,-1 1 0,0 0 0,1 0 0,-1-1 0,0 1 0,0 0 0,0 0 0,-1 0 0,1 0 0,0 1 0,-1-1 0,1 0 0,-1 0 0,0 0 0,1 0 0,-1 1 0,0-1 0,-1 0 0,1 0 0,0 0 0,-1 4 0,-1-2 0,0 0 0,0 0 0,0-1 0,0 1 0,-1-1 0,1 1 0,-1-1 0,0 0 0,0 0 0,0 0 0,-4 2 0,-10 7 0,-1 0 0,0-2 0,-33 14 0,46-21 0,-7 2 0,-9 5 0,23-7 0,13-2 0,17-2-88,-14 0-119,0 1 1,1 0-1,-1 2 1,0 0-1,22 5 1,-36-6 176,-1 0-1,1 1 1,-1-1 0,0 0 0,1 1 0,-1 0 0,0 0 0,0 0 0,0 0 0,0 0 0,0 1 0,-1-1-1,1 1 1,-1 0 0,0 0 0,1 0 0,-1 0 0,-1 0 0,1 0 0,0 0 0,-1 1 0,1-1 0,-1 1 0,0-1-1,0 1 1,-1-1 0,1 1 0,-1 0 0,0-1 0,0 1 0,0 7 0,-1-6 75,0 0 0,-1 0 0,1 0 0,-1 0 0,0 0 0,0 0 0,0 0 0,-1-1 0,1 1 0,-1-1 0,0 0 0,-1 0 0,1 0 0,-1 0 0,0 0 0,1-1 0,-2 0 0,1 0 0,0 0 0,-1 0 0,1-1 0,-1 1 0,0-1 0,-7 2 0,-4 2 121,-1-1 1,1-1-1,0 0 1,-1-1-1,0-1 1,-24 0-1,36-2-190,0 0-1,0-1 1,0 0-1,0 0 1,0 0 0,0 0-1,1-1 1,-1 0-1,0 0 1,1 0 0,0-1-1,-1 0 1,1 0-1,0 0 1,0 0 0,1 0-1,-5-6 1,5 7-81,1-1-1,0 0 1,0 0 0,0 0 0,0-1-1,1 1 1,-1 0 0,1-1-1,0 1 1,0-1 0,0 1 0,0-1-1,1 1 1,0-1 0,-1 0-1,1 1 1,0-1 0,1 0 0,-1 1-1,1-1 1,-1 1 0,1-1 0,0 1-1,1-1 1,1-4 0,15-13-6782,8 0-4190</inkml:trace>
</inkml:ink>
</file>

<file path=ppt/ink/ink2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6.304"/>
    </inkml:context>
    <inkml:brush xml:id="br0">
      <inkml:brushProperty name="width" value="0.025" units="cm"/>
      <inkml:brushProperty name="height" value="0.025" units="cm"/>
    </inkml:brush>
  </inkml:definitions>
  <inkml:trace contextRef="#ctx0" brushRef="#br0">0 207 16560,'0'-10'2861,"0"-13"-862,1 1 0,6-32 1,-6 48-1574,0 0 0,0 0 0,1 0 1,0 1-1,0-1 0,0 0 1,1 1-1,-1-1 0,1 1 1,1 0-1,-1 0 0,1 0 0,0 1 1,0-1-1,0 1 0,8-6 1,-12 10-425,1-1 0,-1 1 1,1 0-1,-1 0 0,1-1 0,0 1 1,-1 0-1,1 0 0,-1 0 1,1 0-1,0 0 0,-1 0 1,1 0-1,-1 0 0,1 0 1,0 0-1,-1 0 0,1 0 1,-1 0-1,1 0 0,0 1 1,-1-1-1,1 0 0,-1 1 0,1-1 1,-1 0-1,1 1 0,-1-1 1,1 0-1,-1 1 0,1-1 1,-1 1-1,0-1 0,1 1 1,-1-1-1,0 1 0,1-1 1,-1 1-1,0-1 0,0 1 1,1 0-1,-1-1 0,0 1 0,0-1 1,0 1-1,0 0 0,0-1 1,0 1-1,0-1 0,0 1 1,0 0-1,0-1 0,0 2 1,0 43-22,0-35 14,-5 176 5,5-185 0,0 1 0,0-1 0,0 0 0,0 0 0,0 0 0,0 0 0,0 1 0,1-1 0,-1 0 0,0 0 0,1 0 0,-1 0 0,1 0 0,-1 0 0,1 0 0,-1 0 0,1 0 0,0 0 0,0 0 0,-1 0 0,1 0 0,0 0 0,0-1 0,0 1 0,0 0 0,0-1 0,1 2 0,1-2 0,-1 1 0,0-1 0,1 0 0,-1 1 0,0-1 0,1 0 0,-1 0 0,0-1 0,1 1 0,-1 0 0,0-1 0,5-1 0,0-1 0,0 1 0,-1-1 0,0 0 0,1-1 0,-1 0 0,0 0 0,-1 0 0,10-9 0,0-7-3488,-15 19 2844,1-1 0,0 1 0,0-1-1,0 0 1,-1 1 0,1-1 0,-1 0 0,1 0 0,-1 1-1,0-1 1,0 0 0,0 0 0,0 0 0,0 1 0,0-1 0,0 0-1,0 0 1,-1-2 0,-7-8-12264</inkml:trace>
</inkml:ink>
</file>

<file path=ppt/ink/ink2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6.643"/>
    </inkml:context>
    <inkml:brush xml:id="br0">
      <inkml:brushProperty name="width" value="0.025" units="cm"/>
      <inkml:brushProperty name="height" value="0.025" units="cm"/>
    </inkml:brush>
  </inkml:definitions>
  <inkml:trace contextRef="#ctx0" brushRef="#br0">0 181 11115,'0'0'19282,"73"-36"-18546,-38 13-159,-2-3-513,-4-2-833,-1-4-3971,-6-3-7624</inkml:trace>
</inkml:ink>
</file>

<file path=ppt/ink/ink2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7.459"/>
    </inkml:context>
    <inkml:brush xml:id="br0">
      <inkml:brushProperty name="width" value="0.025" units="cm"/>
      <inkml:brushProperty name="height" value="0.025" units="cm"/>
    </inkml:brush>
  </inkml:definitions>
  <inkml:trace contextRef="#ctx0" brushRef="#br0">1 0 11371,'0'0'13351,"1"15"-11258,9 69-871,4 0 1,4-1-1,44 126 1,-58-196-1088,20 50 477,-22-59-588,-1 0 0,1 0 0,0 0 1,1-1-1,-1 1 0,1-1 0,-1 0 1,1 0-1,0 0 0,0 0 1,1 0-1,4 3 0,-7-6-24,0 1 0,0-1 0,0 0 0,0 0 0,0 1 0,0-1 0,0 0 0,0 0 0,0 0 0,0 0 0,0 0 0,0 0 0,0-1 0,0 1 0,0 0 0,0 0 0,0-1 0,-1 1 0,1 0 0,0-1 0,0 1 0,0-1 0,0 1 0,0-1 0,-1 0 0,1 1 0,0-1 0,-1 0 0,1 0 0,0 1 0,-1-1 0,1 0 0,-1 0 0,1 0 0,-1 0 0,1 0 0,-1 1 0,0-1 0,1-2 0,12-44 0,-12 38 0,8-38 0,1-57 0,6-28 0,-16 131 0,-1 1 0,1-1 0,0 1 0,0-1 0,0 0 0,1 1 0,-1-1 0,0 1 0,0-1 0,0 0 0,0 1 0,0-1 0,1 1 0,-1-1 0,0 1 0,1-1 0,-1 1 0,0-1 0,1 1 0,-1-1 0,0 1 0,1-1 0,-1 1 0,1 0 0,-1-1 0,1 1 0,-1 0 0,1-1 0,-1 1 0,1 0 0,1-1 0,11 15 0,6 30 0,15 90 0,-22-76 0,-12-58 0,1 0 0,-1 0 0,0 0 0,0 0 0,0 0 0,0-1 0,0 1 0,0 0 0,0 0 0,0 0 0,0 0 0,1 0 0,-1 0 0,0 0 0,0 0 0,0 0 0,0 0 0,0 0 0,0 0 0,0 0 0,1 0 0,-1 0 0,0 0 0,0 0 0,0 0 0,0 0 0,0 0 0,0 0 0,0 0 0,0 0 0,1 0 0,-1 1 0,0-1 0,0 0 0,0 0 0,0 0 0,0 0 0,0 0 0,0 0 0,0 0 0,0 0 0,0 0 0,0 0 0,0 0 0,1 1 0,-1-1 0,0 0 0,0 0 0,0 0 0,0 0 0,0 0 0,0 0 0,0 0 0,0 1 0,0-1 0,0 0 0,0 0 0,0 0 0,0 0 0,0 0 0,4-15 0,3-26 0,-4-137 0,1 184 0,0 1 0,1-1 0,0-1 0,0 1 0,0-1 0,1 1 0,0-2 0,7 6 0,-11-9 0,0-1 0,0 0 0,0 0 0,0-1 0,0 1 0,-1 0 0,1-1 0,0 1 0,0-1 0,0 1 0,-1-1 0,1 0 0,0 0 0,-1 1 0,1-1 0,-1-1 0,1 1 0,-1 0 0,1 0 0,-1 0 0,0-1 0,0 1 0,1-1 0,-1 1 0,0-1 0,0 1 0,-1-1 0,1 0 0,0 0 0,0 1 0,-1-1 0,1 0 0,-1-2 0,5-11 0,-1 1 0,4-30 0,-7 36 0,3-34 0,-1 7 0,-2 62 0,-2 16 0,0-23 0,0 0 0,1 0 0,1 1 0,1-1 0,1 0 0,1-1 0,9 30 0,-13-48 0,0 0 0,1 0 0,-1 0 0,1 0 0,-1 0 0,1 0 0,-1 0 0,1 0 0,-1-1 0,1 1 0,0 0 0,0 0 0,-1 0 0,1-1 0,0 1 0,0-1 0,0 1 0,0 0 0,0-1 0,0 1 0,0-1 0,0 0 0,0 1 0,0-1 0,0 0 0,0 0 0,0 0 0,0 1 0,0-1 0,0 0 0,0 0 0,0-1 0,0 1 0,2 0 0,-2-1 0,1 0 0,-1 1 0,1-1 0,-1 0 0,0 0 0,1 0 0,-1 0 0,0 0 0,0-1 0,0 1 0,0 0 0,0 0 0,0-1 0,0 1 0,0 0 0,0-1 0,-1 1 0,1-1 0,-1 0 0,1 1 0,-1-1 0,1-1 0,2-27-1945,-9-44-8794,-4 35 3852</inkml:trace>
</inkml:ink>
</file>

<file path=ppt/ink/ink2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7.802"/>
    </inkml:context>
    <inkml:brush xml:id="br0">
      <inkml:brushProperty name="width" value="0.025" units="cm"/>
      <inkml:brushProperty name="height" value="0.025" units="cm"/>
    </inkml:brush>
  </inkml:definitions>
  <inkml:trace contextRef="#ctx0" brushRef="#br0">7 1 17296,'0'0'12812,"-6"58"-12523,15-50-225,2-4-128,3-4-1378,1 0-1729,2-4-961,0-5-1505,-2 0-2819</inkml:trace>
</inkml:ink>
</file>

<file path=ppt/ink/ink2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8.158"/>
    </inkml:context>
    <inkml:brush xml:id="br0">
      <inkml:brushProperty name="width" value="0.025" units="cm"/>
      <inkml:brushProperty name="height" value="0.025" units="cm"/>
    </inkml:brush>
  </inkml:definitions>
  <inkml:trace contextRef="#ctx0" brushRef="#br0">24 0 7559,'0'0'17777,"-3"9"-16282,-2 5-1116,1 1 1,0-1 0,1 1-1,1 0 1,0 0 0,1 0 0,2 24-1,-1-38-370,1 1-1,-1-1 0,1 0 1,-1 0-1,1 0 0,0 0 1,-1 0-1,1 0 1,0 0-1,0-1 0,0 1 1,0 0-1,0 0 0,0 0 1,0-1-1,0 1 1,0-1-1,0 1 0,0-1 1,0 1-1,0-1 0,0 1 1,0-1-1,1 0 1,-1 0-1,0 0 0,0 0 1,0 0-1,1 0 0,-1 0 1,0 0-1,0 0 0,0 0 1,1-1-1,-1 1 1,0 0-1,0-1 0,1 0 1,46-16-160,-39 13 103,-1 0-1,1 1 1,0 0-1,-1 0 1,1 1-1,1 0 1,-1 1 0,0 0-1,0 0 1,0 1-1,11 1 1,-19 0 61,1 0 0,0-1 0,-1 1 0,1 0 0,-1 0 1,1 0-1,-1 0 0,1 0 0,-1 0 0,0 1 1,0-1-1,1 0 0,-1 1 0,0-1 0,0 0 1,0 1-1,-1 0 0,1-1 0,0 1 0,0-1 1,-1 1-1,1 0 0,-1 0 0,0-1 0,1 1 0,-1 0 1,0 0-1,0-1 0,0 4 0,-2 57 1708,2-59-1558,-2 12 33,-1-1 0,0 0 1,-7 18-1,9-28-180,0 1 0,-1-1 0,0 0 0,0 0 0,0 0 0,0 0 0,-1 0 0,1 0 0,-1-1 0,0 1 0,0-1 0,-1 0 0,1 0 0,-6 4 0,9-7-47,-1 1 0,0-1 0,0 0 0,0 1 0,0-1 0,1 0 0,-1 0 0,0 1 0,0-1 0,0 0-1,0 0 1,0 0 0,0 0 0,0 0 0,0-1 0,1 1 0,-1 0 0,0 0 0,0 0 0,0-1 0,0 1 0,0-1 0,1 1 0,-1 0 0,0-1 0,0 1 0,1-1 0,-2-1 0,0 0-205,0-1 1,0 1-1,1-1 1,-1 1-1,1-1 1,0 0-1,0 0 0,0 1 1,-1-5-1,-7-65-6763,9 69 6572,-1-47-8301</inkml:trace>
</inkml:ink>
</file>

<file path=ppt/ink/ink2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8.502"/>
    </inkml:context>
    <inkml:brush xml:id="br0">
      <inkml:brushProperty name="width" value="0.025" units="cm"/>
      <inkml:brushProperty name="height" value="0.025" units="cm"/>
    </inkml:brush>
  </inkml:definitions>
  <inkml:trace contextRef="#ctx0" brushRef="#br0">8 232 14926,'0'0'4036,"8"-2"560,3-2-3475,-6 4-753,-1-1-1,1-1 1,0 1 0,-1 0-1,1-1 1,-1 0-1,1 0 1,-1 0 0,0-1-1,0 0 1,0 0 0,0 0-1,0 0 1,-1 0 0,0-1-1,1 1 1,-1-1-1,0 0 1,-1 0 0,1 0-1,3-7 1,-3-2-368,-1 0 0,0 0 0,-1-1 0,0 1 0,-1 0 0,-1-16 0,1 26 0,-1 0 0,1 0 0,-1 0 0,0 0 0,1 0 0,-1 0 0,-1 0 0,1 0 0,0 1 0,-1-1 0,1 0 0,-1 1 0,0-1 0,-2-1 0,2 2 0,1 1 0,-1 1 0,0-1 0,0 0 0,1 0 0,-1 1 0,0-1 0,0 1 0,0-1 0,0 1 0,1 0 0,-1 0 0,0-1 0,0 2 0,0-1 0,0 0 0,0 0 0,0 0 0,0 1 0,1-1 0,-1 1 0,0 0 0,0-1 0,1 1 0,-3 1 0,0 1 0,1-1 0,-1 1 0,1-1 0,0 1 0,0 0 0,0 0 0,0 1 0,1-1 0,-1 1 0,1-1 0,0 1 0,0 0 0,0-1 0,0 1 0,1 0 0,-1 0 0,1 0 0,0 1 0,0 3 0,-2 11 0,0-1 0,1 36 0,2-42 5,0 0-1,1-1 1,1 1 0,0 0-1,1-1 1,0 0 0,0 1-1,1-1 1,10 20 0,-10-26-62,-1 1 1,1-1-1,0 0 1,0 0-1,1 0 1,0 0-1,-1-1 1,2 0-1,-1 0 1,0 0-1,1 0 0,0-1 1,-1 0-1,1-1 1,1 1-1,-1-1 1,0 0-1,0 0 1,9 0-1,14 0-4213,-1-2-3220</inkml:trace>
</inkml:ink>
</file>

<file path=ppt/ink/ink2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9.154"/>
    </inkml:context>
    <inkml:brush xml:id="br0">
      <inkml:brushProperty name="width" value="0.025" units="cm"/>
      <inkml:brushProperty name="height" value="0.025" units="cm"/>
    </inkml:brush>
  </inkml:definitions>
  <inkml:trace contextRef="#ctx0" brushRef="#br0">4 330 13645,'0'0'1714,"-1"-11"533,0 1-1681,0 1 0,1-1 0,0 1-1,0-1 1,1 1 0,0-1 0,1 1 0,0 0 0,0-1 0,8-16 0,19-22 2481,-27 45-2930,1 0-1,-1 0 0,0 0 1,1 1-1,0-1 0,-1 1 1,1 0-1,0 0 0,0 0 1,0 0-1,1 0 0,-1 1 1,4-2-1,-6 3-109,0 0-1,-1-1 1,1 1-1,0 0 1,0 0 0,0 1-1,0-1 1,-1 0-1,1 0 1,0 0 0,0 0-1,0 1 1,-1-1-1,1 0 1,0 1 0,0-1-1,-1 1 1,1-1-1,0 1 1,-1-1 0,1 1-1,-1-1 1,1 1-1,0-1 1,-1 1 0,1 0-1,-1-1 1,0 1 0,1 0-1,-1 0 1,0-1-1,1 2 1,8 30 331,-8-25-221,13 74 662,-11-58-748,0 0 0,1 0 1,2-1-1,0 1 0,1-1 1,20 39-1,-27-59-29,1-1 1,-1 1-1,1-1 0,0 0 1,0 0-1,0 1 0,0-1 1,0 0-1,0 0 1,0 0-1,0 0 0,0 0 1,0 0-1,0 0 0,1 0 1,-1-1-1,0 1 0,1 0 1,-1-1-1,1 1 1,-1-1-1,0 0 0,1 1 1,-1-1-1,1 0 0,-1 0 1,1 0-1,1 0 0,-1-1 32,1 0-1,-1 0 1,0-1-1,0 1 0,0 0 1,0-1-1,0 0 1,0 1-1,0-1 0,0 0 1,-1 0-1,1 0 1,-1 0-1,3-5 0,2-5 179,1-1 0,-2-1 0,0 1-1,6-24 1,-6 12-26,-2 0 0,1-49 1,-4 64-161,-1 0 0,1 1 1,-2-1-1,1 0 1,-1 1-1,-1-1 0,0 1 1,0 0-1,-1 0 1,-7-13-1,11 21-21,-1 0-1,1 0 1,-1 0 0,0 0 0,0 0-1,1 0 1,-1 0 0,0 0 0,0 0-1,0 0 1,0 0 0,0 0 0,0 1-1,0-1 1,0 0 0,0 1 0,-2-1 0,2 1-9,1 0 1,-1 0-1,1 1 1,-1-1-1,1 0 1,-1 0-1,1 1 1,0-1-1,-1 1 1,1-1-1,0 0 1,-1 1 0,1-1-1,0 1 1,-1-1-1,1 0 1,0 1-1,0-1 1,0 1-1,-1-1 1,1 1-1,0-1 1,0 1 0,0-1-1,0 1 1,0 0-1,0 0 1,3 47-130,-1-41 130,1 0-1,0 1 1,1-1 0,0-1 0,0 1 0,0 0-1,1-1 1,0 0 0,0 0 0,9 7-1,-13-11 7,1 0 0,-1-1 0,1 1 0,0-1 0,0 0 0,-1 1 0,1-1 0,0 0 0,0 0 0,0 0 0,0 0 0,0-1 0,0 1 0,1-1 0,-1 1 0,0-1 0,0 1-1,0-1 1,1 0 0,-1 0 0,0 0 0,0-1 0,0 1 0,1 0 0,-1-1 0,0 1 0,0-1 0,0 0 0,0 0 0,0 0 0,0 0 0,0 0 0,0 0 0,0 0-1,-1-1 1,1 1 0,0-1 0,-1 1 0,1-1 0,2-3 0,1-4 9,0 0 0,-1 0-1,0 0 1,0 0 0,-1-1 0,0 1-1,-1-1 1,0 0 0,1-14 0,-2 19-10,-1 0 1,1 0-1,-1 0 1,0 0-1,0 0 1,-1 0-1,1 0 1,-1 0-1,0 0 1,0 0 0,-1 0-1,0 1 1,0-1-1,0 0 1,0 1-1,0 0 1,-1-1-1,0 1 1,0 0-1,-5-5 1,7 9-3,1-1 0,-1 1 0,1-1 0,-1 1 0,1-1 0,-1 1 0,0 0 0,1 0 0,-1-1 0,0 1 0,1 0 0,-1 0 0,0 0 0,1-1 0,-1 1 0,0 0 0,1 0 0,-1 0 0,0 0 0,1 0 0,-1 1 0,0-1 0,1 0 0,-1 0 0,0 0 0,1 0 0,-1 1 0,0-1 0,1 0 0,-1 1 0,1-1 0,-1 0 0,1 1 0,-1-1 0,0 1 0,1-1 0,0 1 0,-1-1 0,1 1 0,-1-1 0,1 1 0,0 0 0,-1-1 0,1 1 0,0 0 0,0-1 0,-1 1 0,1 0 0,0-1 0,0 1 0,0 0 0,0-1 0,0 1 0,0 1 0,-4 43 0,4-41 0,-2 20 0,1 37 0,0-58 0,2 0 0,-1 1 0,0-1 0,1 0 0,-1 1 0,1-1 0,0 0 0,0 0 0,0 0 0,1 0 0,-1 0 0,1 0 0,2 4 0,-2-6 0,-1 0 0,1 0 0,-1 0 1,1 0-1,0 0 0,0-1 0,-1 1 0,1-1 0,0 1 1,0-1-1,0 1 0,0-1 0,0 0 0,0 0 0,-1 0 1,1 0-1,0 0 0,0 0 0,0-1 0,0 1 0,0-1 1,3-1-1,44-20-7,-34 15-6,-2 1-81,0 1-1,0 0 1,1 1 0,-1 1-1,1 0 1,0 1 0,0 0-1,21 1 1,-23 6 511,-24-13 31,-23-33-448,24 28 0,0-1 0,-1 1 0,0 1 0,-1 0 0,-1 1 0,0 0 0,-15-8 0,56 24-3213,19-9-6632,-22-7 1891</inkml:trace>
</inkml:ink>
</file>

<file path=ppt/ink/ink2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9.509"/>
    </inkml:context>
    <inkml:brush xml:id="br0">
      <inkml:brushProperty name="width" value="0.025" units="cm"/>
      <inkml:brushProperty name="height" value="0.025" units="cm"/>
    </inkml:brush>
  </inkml:definitions>
  <inkml:trace contextRef="#ctx0" brushRef="#br0">49 1 18065,'0'0'5990,"-7"12"-4714,0 2-1170,1-1 0,0 1 0,1 0 0,1 1 1,0-1-1,1 1 0,0 0 0,-1 26 0,4-35-85,4 26 97,5-27-96,10-14-55,-7 3-29,2 0-1,-1 0 0,1 1 0,-1 1 1,1 0-1,1 1 0,-1 1 1,0 0-1,1 1 0,-1 0 0,28 3 1,-41-1 127,1-1 0,0 1 1,-1 0-1,1 0 1,-1-1-1,1 1 0,-1 0 1,1 0-1,-1 0 1,0 1-1,1-1 0,-1 0 1,0 1-1,0-1 1,0 0-1,0 1 0,0-1 1,0 1-1,-1-1 1,1 1-1,0 0 0,-1-1 1,1 1-1,-1 0 1,0-1-1,1 1 0,-1 0 1,0 0-1,0 2 1,0 60 2707,-1-55-2565,0 6-86,-1 0 0,0 0 0,-1 0 0,-1-1 1,0 1-1,-1-1 0,-12 26 0,16-39-219,1 0 1,-1 0 0,1 0-1,-1 0 1,1 0-1,-1 0 1,1 0-1,-1-1 1,0 1-1,0 0 1,1 0 0,-1 0-1,0-1 1,0 1-1,0-1 1,0 1-1,0 0 1,0-1 0,0 1-1,0-1 1,0 0-1,0 1 1,0-1-1,-2 0 1,2 0-151,0-1-1,0 1 1,1-1 0,-1 1-1,0-1 1,0 0 0,0 1-1,0-1 1,0 0 0,1 0 0,-1 0-1,0 1 1,1-1 0,-1 0-1,1 0 1,-1 0 0,1 0-1,-1 0 1,0-2 0,-13-55-10653,8 6-1656</inkml:trace>
</inkml:ink>
</file>

<file path=ppt/ink/ink2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0.877"/>
    </inkml:context>
    <inkml:brush xml:id="br0">
      <inkml:brushProperty name="width" value="0.025" units="cm"/>
      <inkml:brushProperty name="height" value="0.025" units="cm"/>
    </inkml:brush>
  </inkml:definitions>
  <inkml:trace contextRef="#ctx0" brushRef="#br0">1 479 16816,'0'0'5141,"3"10"-3577,104 243 3363,-91-221-4207,1 0 0,2-1 0,2-1-1,0-2 1,48 50 0,-66-79-720,-6-11 0,-7-12 0,0 9 0,-1 0 0,0 0 0,-1 1 0,-1 0 0,0 1 0,-1 1 0,-1 0 0,0 1 0,0 1 0,-19-10 0,23 17-38,15 7-96,17 5-543,-14-8-11,0-1 0,1 0 1,-1-1-1,1 0 0,-1 0 0,0 0 0,0-1 0,0 0 0,0-1 0,0 0 0,0 0 1,0 0-1,-1 0 0,1-1 0,-1 0 0,0-1 0,-1 0 0,1 0 0,-1 0 0,0 0 1,0-1-1,6-8 0,-6 6 752,0 0-1,0 0 1,-1-1 0,0 1 0,0-1 0,2-12 0,-4 36 6208,2 62-2380,-4-71-3423,3 48 1116,-3-53-1589,0 0 1,0 0-1,-1-1 1,2 1-1,-1 0 1,0 0-1,0 0 1,0 0-1,0 0 1,0-1-1,1 1 1,-1 0-1,0 0 0,1 0 1,-1-1-1,1 1 1,-1 0-1,1-1 1,-1 1-1,1 0 1,-1-1-1,1 1 1,0 0-1,-1-1 1,1 1-1,0-1 1,-1 1-1,1-1 0,0 0 1,0 1-1,0-1 1,-1 0-1,1 1 1,0-1-1,0 0 1,0 0-1,0 0 1,-1 0-1,1 0 1,0 0-1,0 0 0,0 0 1,0 0-1,0 0 1,-1 0-1,1-1 1,0 1-1,0 0 1,0-1-1,0 0 1,5-3-1,-1-1 1,0 0 0,0-1 0,0 0 0,-1 1-1,0-1 1,5-10 0,13-16-9,-1 10-98,-17 19 264,-1 0-1,1-1 0,-1 1 0,1-1 0,-1 0 0,0 1 1,0-1-1,-1-1 0,1 1 0,-1 0 0,0-1 1,0 1-1,0-1 0,-1 1 0,0-1 0,0 0 1,0 0-1,0 0 0,-1 0 0,0-6 0,-1 9-149,0 0-1,0 0 0,-1 0 0,1 0 0,-1 0 1,1 0-1,-1 1 0,0-1 0,1 1 1,-1-1-1,0 1 0,0 0 0,0-1 1,-1 1-1,1 0 0,0 0 0,0 1 1,0-1-1,-1 0 0,1 1 0,0 0 1,-1-1-1,1 1 0,0 0 0,-1 0 1,1 0-1,-5 1 0,7-1-8,1 1 0,-1-1-1,0 1 1,0-1 0,1 0 0,-1 1-1,0-1 1,1 0 0,-1 0 0,0 1 0,1-1-1,-1 0 1,0 0 0,1 0 0,-1 1-1,1-1 1,-1 0 0,1 0 0,-1 0 0,0 0-1,1 0 1,-1 0 0,1 0 0,-1 0-1,1 0 1,-1 0 0,0 0 0,1 0 0,-1 0-1,1 0 1,-1 0 0,1 0 0,-1-1-1,0 1 1,1 0 0,-1 0 0,1 0 0,-1-1-1,0 1 1,1 0 0,-1-1 0,0 1-1,1 0 1,-1-1 0,0 0 0,5-3 0,-1-1 1,0 1-1,0-1 1,-1 0-1,1-1 1,-1 1-1,-1-1 1,1 1-1,-1-1 1,0 0-1,0 0 1,0 0-1,-1 0 1,1-6-1,1-15-231,0-51-1,-3 62 132,-3-22-187,-1-1 0,-1 1 0,-12-38 0,-2-16 77,62 291 1850,-34-169-1303,1-1 0,1 0-1,2 0 1,29 50 0,-40-77-332,0 1 0,0 0 0,0 0 0,0-1 0,0 1 0,1-1 0,-1 1 0,1-1 0,-1 0 0,1 0 0,0 0 0,0 0 0,0-1 0,0 1 0,0-1 0,0 0 0,1 0 0,3 1 0,-5-2 0,0 0 0,0-1 0,0 1 0,0-1 0,0 1 0,0-1 0,-1 0 0,1 1 0,0-1 0,0 0 0,0 0 0,-1 0 0,1-1 0,0 1 0,-1 0 0,1-1 0,-1 1 0,1-1 0,-1 1 0,0-1 0,0 0 0,0 1 0,0-1 0,0 0 0,0 0 0,0 0 0,-1 0 0,1 0 0,0-3 0,4-12 0,-1 0 0,-1 0 0,-1 0 0,0 0 0,-1-25 0,-9-90 0,6 109 0,-7-187 0,12 242 0,1 1 0,2-1 0,1 0 0,17 48 0,-7-25 0,-8-24 0,-3-3 0,2-1 0,1 0 0,2 0 0,0 0 0,26 42 0,-36-67 0,0-1 0,-1 0 0,1 0 0,0 0 0,0 1 0,0-1 0,0 0 0,0 0 0,0 0 0,0-1 0,0 1 0,0 0 0,0 0 0,1-1 0,-1 1 0,0 0 0,2 0 0,-2-2 0,-1 1 0,0 0 0,1-1 0,-1 1 0,1 0 0,-1-1 0,0 1 0,1-1 0,-1 1 0,0 0 0,1-1 0,-1 1 0,0-1 0,0 1 0,1-1 0,-1 1 0,0-1 0,0 0 0,0 1 0,0-1 0,0 1 0,0-1 0,0 1 0,0-1 0,0 1 0,0-1 0,0 0 0,0-6 0,-1 0 0,0 0 0,0 0 0,0 0 0,-5-10 0,-9-10-673,-1 1 1,-1 0-1,-1 1 0,-2 1 1,0 1-1,-1 1 1,-2 0-1,-30-22 0,52 44 790,0-1 0,0 1-1,-1-1 1,1 0 0,0 0 0,0 1-1,0-1 1,0 0 0,0 0 0,0 0-1,1 0 1,-1 0 0,0 0-1,0 0 1,1 0 0,-1 0 0,0-1-1,1 1 1,0 0 0,-1 0 0,1-1-1,-1 1 1,1-3 0,2 3 59,0-1 1,-1 1-1,1 0 1,0 0-1,1-1 1,-1 1-1,0 0 1,0 1-1,0-1 1,0 0 0,5 0-1,-3 0-371,27-10 82,-3 0 1719,-9 6-3304,-4 1-3145,-1 3-4379,-21 1-1764</inkml:trace>
</inkml:ink>
</file>

<file path=ppt/ink/ink2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1.219"/>
    </inkml:context>
    <inkml:brush xml:id="br0">
      <inkml:brushProperty name="width" value="0.025" units="cm"/>
      <inkml:brushProperty name="height" value="0.025" units="cm"/>
    </inkml:brush>
  </inkml:definitions>
  <inkml:trace contextRef="#ctx0" brushRef="#br0">4 94 22677,'-3'0'2050,"3"-5"1089,1-9-2338,18-3-769,3-3-416,-1 2-2883,-6-2-5446</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10.767"/>
    </inkml:context>
    <inkml:brush xml:id="br0">
      <inkml:brushProperty name="width" value="0.025" units="cm"/>
      <inkml:brushProperty name="height" value="0.025" units="cm"/>
    </inkml:brush>
  </inkml:definitions>
  <inkml:trace contextRef="#ctx0" brushRef="#br0">85 41 23895,'0'0'7303,"59"-2"-5734,-28 2-1569,3 0 0,2 0 0,1 0 0,-8-2 0,-4 0-1377,-8-3-769,-8-2-929,-6-2 480,-3 1-3170,-9 2-2819</inkml:trace>
  <inkml:trace contextRef="#ctx0" brushRef="#br0" timeOffset="1">0 194 11691,'0'0'16239,"78"6"-13932,-21-16-834,6-1-928,5 0-353,-3 2-128,-5-1-288,-9 7-1506,-8 3 224,-8 0-3682,-2 0-2340,-6 0-6181</inkml:trace>
</inkml:ink>
</file>

<file path=ppt/ink/ink2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1.874"/>
    </inkml:context>
    <inkml:brush xml:id="br0">
      <inkml:brushProperty name="width" value="0.025" units="cm"/>
      <inkml:brushProperty name="height" value="0.025" units="cm"/>
    </inkml:brush>
  </inkml:definitions>
  <inkml:trace contextRef="#ctx0" brushRef="#br0">44 511 11082,'-5'-8'7656,"-1"-1"-6727,1 0 1,0 0-1,1 0 1,0-1 0,0 0-1,-4-19 1,7 24-659,0-1 0,1 0 1,-1 0-1,1 0 0,0 0 0,0 0 1,1 0-1,0 0 0,0 0 1,1 0-1,-1 0 0,1 0 0,0 1 1,1-1-1,3-6 0,-2 6-130,1 0 0,0 0-1,0 0 1,0 1 0,1 0-1,0 0 1,0 0 0,0 0 0,1 1-1,-1 1 1,10-5 0,-14 7-136,0 0 1,1-1-1,0 1 0,-1 1 1,1-1-1,-1 0 1,1 1-1,0-1 1,-1 1-1,1 0 1,0 0-1,0 0 1,-1 0-1,1 0 0,0 1 1,-1-1-1,1 1 1,0 0-1,-1 0 1,1 0-1,-1 0 1,1 0-1,-1 0 1,0 1-1,0-1 0,1 1 1,-1-1-1,0 1 1,0 0-1,0 0 1,-1 0-1,1 0 1,2 4-1,3 8 4,-1 0 0,-1 1 0,0 0-1,-1 0 1,-1 0 0,0 0 0,-1 0 0,0 26 0,-1-17-16,2-1 0,7 32 0,-6-51 4,1-14-5,2-14 8,1-40 48,-2-1 0,-2 0 0,-9-97 0,5 155-181,5 22 28,10 33 12,-14-46 98,12 27-18,2-1 0,30 44 1,-41-66 35,0-1-1,0 1 1,0-1 0,1 0 0,0 0-1,0-1 1,0 0 0,1 1 0,-1-2-1,1 1 1,0-1 0,0 1 0,0-2 0,1 1-1,-1-1 1,0 0 0,1 0 0,0-1-1,7 1 1,-12-2-11,0 0 1,-1 0-1,1 0 1,0 0-1,-1-1 0,1 1 1,0-1-1,-1 1 1,1-1-1,-1 0 0,1 0 1,-1 1-1,1-1 1,-1 0-1,0 0 0,1-1 1,-1 1-1,0 0 1,0 0-1,2-2 0,-1-1 27,0 0 0,0 0-1,0 0 1,0-1-1,0 1 1,-1 0-1,2-8 1,0-7 96,-1 0-1,0-34 1,-2 48-131,-1-15-4,0 0 0,-1 0 0,0 0 0,-2 0 0,-9-29 0,11 43 0,0-1 0,-1 1 0,1 0 0,-1 0 0,-1 0 0,1 0 0,-1 0 0,0 1 0,0 0 0,-1-1 0,0 2 0,0-1 0,0 0 0,0 1 0,0 0 0,-1 0 0,0 1 0,0 0 0,0 0 0,-7-3 0,12 6-18,-1-1-1,1 1 1,-1 0 0,1-1-1,-1 1 1,1 0-1,-1 0 1,1 0 0,-1 0-1,1 0 1,-1 0 0,0 0-1,1 1 1,-1-1-1,1 1 1,0-1 0,-1 1-1,1-1 1,-1 1 0,1 0-1,0 0 1,-1-1-1,1 1 1,0 0 0,0 0-1,0 0 1,0 1 0,-2 1-1,1 0-96,0 1 0,0 0 0,1-1 0,-1 1 0,1 0 0,0 0 0,0 0 0,0 0 0,1 0 0,-1 0 0,1 6 1,0-5-86,0 0 1,0 1 0,0-1-1,1 0 1,-1 1 0,1-1-1,1 0 1,-1 0 0,1 0-1,0 0 1,0 0 0,0 0-1,0 0 1,1-1 0,0 1-1,0-1 1,1 0 0,-1 0-1,5 4 1,-5-6-770,0-1 0,0 0 0,0-1 0,0 1 1,0 0-1,0-1 0,0 1 0,0-1 0,5 0 0,8 0-5544</inkml:trace>
</inkml:ink>
</file>

<file path=ppt/ink/ink2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2.311"/>
    </inkml:context>
    <inkml:brush xml:id="br0">
      <inkml:brushProperty name="width" value="0.025" units="cm"/>
      <inkml:brushProperty name="height" value="0.025" units="cm"/>
    </inkml:brush>
  </inkml:definitions>
  <inkml:trace contextRef="#ctx0" brushRef="#br0">34 168 11115,'0'0'15668,"-5"11"-14921,-1 5-400,0 0 1,-5 29-1,9-37-163,0 0-1,1 0 1,0 0-1,1 1 1,0-1-1,0 0 1,1 0-1,0 1 1,3 10-1,-4-18-161,1 0 0,-1 0-1,0-1 1,0 1 0,0 0 0,1-1-1,-1 1 1,1 0 0,-1-1-1,0 1 1,1 0 0,-1-1-1,1 1 1,-1-1 0,1 1-1,-1-1 1,1 1 0,0-1-1,-1 1 1,1-1 0,0 1 0,-1-1-1,1 0 1,0 0 0,-1 1-1,1-1 1,0 0 0,0 0-1,-1 0 1,1 0 0,0 1-1,0-1 1,-1 0 0,1-1-1,0 1 1,0 0 0,-1 0 0,1 0-1,0 0 1,0-1 0,-1 1-1,1 0 1,0 0 0,-1-1-1,1 1 1,0-1 0,-1 1-1,1-1 1,-1 1 0,1-1-1,0 1 1,-1-1 0,0 1 0,1-1-1,0-1 1,29-35 609,-29 36-597,7-11 19,0 0 0,0 1 1,1 1-1,1-1 1,16-13-1,-22 21-53,0 0 0,1 0 0,-1 1 0,1-1 0,0 1 0,0 0 0,0 0 0,0 1 0,0 0 0,0-1 0,0 2 0,0-1 0,0 1 0,0-1 0,1 1 0,-1 1 0,0-1 0,7 2 0,3 4 52,-8-4 20,-16-16-36,-11-14-36,-1 1 0,-46-45 0,85 73-2386,-11-1 1387,0 0 1,0-1-1,0 0 0,0 0 0,-1-1 1,1 0-1,0 0 0,-1 0 0,1-1 1,-1 0-1,12-7 0,8-16-5535,-2-2-2285</inkml:trace>
</inkml:ink>
</file>

<file path=ppt/ink/ink2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2.654"/>
    </inkml:context>
    <inkml:brush xml:id="br0">
      <inkml:brushProperty name="width" value="0.025" units="cm"/>
      <inkml:brushProperty name="height" value="0.025" units="cm"/>
    </inkml:brush>
  </inkml:definitions>
  <inkml:trace contextRef="#ctx0" brushRef="#br0">39 331 11723,'0'0'16496,"-7"13"-15722,2-1-652,-1 1 0,2-1 0,0 1 0,0 1 0,-2 24 0,5-31-34,0 1 1,1 0-1,0 0 1,0 0-1,1-1 0,0 1 1,0 0-1,1-1 1,0 1-1,0 0 0,1-1 1,0 0-1,7 13 1,-10-19-75,1 0 1,-1 0-1,1 0 1,-1 0 0,1 0-1,-1 0 1,1 0-1,0-1 1,-1 1-1,1 0 1,0 0 0,0-1-1,-1 1 1,1-1-1,0 1 1,0-1-1,0 1 1,0-1 0,0 1-1,0-1 1,0 0-1,0 1 1,0-1 0,0 0-1,0 0 1,0 0-1,0 0 1,0 0-1,0 0 1,0 0 0,1 0-1,0-1 17,0-1 0,0 1-1,-1-1 1,1 1 0,-1-1-1,1 0 1,-1 1 0,1-1-1,-1 0 1,0 0 0,0 0-1,0 0 1,1-3 0,3-9 150,0-1 1,-1 1 0,2-18-1,3-45-135,-4 1-1,-4-1 1,-15-147-1,9 199-45,6 60 0,5 34 0,4-1 0,3 0 0,39 119 0,-50-179 0,17 38 0,-18-43 0,0-1 0,1 0 0,-1 0 0,1 0 0,-1 0 0,1 0 0,0 0 0,0 0 0,-1 0 0,1-1 0,1 1 0,-1-1 0,0 1 0,0-1 0,5 2 0,-6-3-83,0 0-1,0 0 1,0 0-1,1 0 1,-1 0-1,0 0 1,0 0-1,0-1 1,0 1 0,0 0-1,0-1 1,1 1-1,-1-1 1,0 1-1,0-1 1,0 1-1,0-1 1,-1 0-1,1 1 1,0-1 0,0 0-1,0 0 1,0 0-1,-1 0 1,1 0-1,0 0 1,-1 0-1,1 0 1,-1 0 0,1 0-1,-1 0 1,0 0-1,1 0 1,-1 0-1,0 0 1,0 0-1,0-1 1,0 1 0,0-2-1,4-54-7136,-4 52 6183,0-47-8252</inkml:trace>
</inkml:ink>
</file>

<file path=ppt/ink/ink2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3.130"/>
    </inkml:context>
    <inkml:brush xml:id="br0">
      <inkml:brushProperty name="width" value="0.025" units="cm"/>
      <inkml:brushProperty name="height" value="0.025" units="cm"/>
    </inkml:brush>
  </inkml:definitions>
  <inkml:trace contextRef="#ctx0" brushRef="#br0">1 182 17072,'1'11'3956,"-1"-5"-3348,2 11 1106,1 1-1,9 32 1,-11-47-1522,-1 0 1,1 0-1,0 0 0,1 1 1,-1-1-1,0-1 1,1 1-1,-1 0 0,1 0 1,0 0-1,0-1 1,0 1-1,1-1 1,-1 0-1,0 0 0,1 1 1,0-2-1,-1 1 1,1 0-1,0 0 0,0-1 1,0 0-1,0 1 1,0-1-1,5 1 0,-6-3-171,0 1-1,-1-1 1,1 1-1,0-1 1,0 0-1,0 0 1,0 0-1,-1 0 1,1 0-1,0 0 1,-1 0-1,1 0 1,-1-1-1,1 1 1,-1-1-1,0 1 1,0-1-1,0 1 0,1-1 1,-2 0-1,1 0 1,0 1-1,0-1 1,0 0-1,-1 0 1,1 0-1,-1 0 1,0 0-1,1 0 1,-1 0-1,0-2 1,5-70 309,-5 70-328,0-13-2,-1-38 0,1 52 0,-1 0 0,1 0 0,-1 1 0,0-1 0,0 0 0,0 1 0,0-1 0,0 0 0,0 1 0,-1 0 0,1-1 0,-1 1 0,0 0 0,1 0 0,-5-4 0,5 5 0,1 1 0,0 0 0,-1-1 0,1 1 0,0 0 0,-1 0 0,1-1 0,-1 1 0,1 0 0,0 0 0,-1-1 0,1 1 0,-1 0 0,1 0 0,-1 0 0,1 0 0,-1 0 0,1 0 0,-1 0 0,1 0 0,-1 0 0,1 0 0,-1 0 0,1 0 0,-1 0 0,1 0 0,0 0 0,-1 1 0,1-1 0,-1 0 0,1 0 0,-1 0 0,1 1 0,0-1 0,-1 0 0,1 1 0,0-1 0,-1 0 0,1 1 0,0-1 0,-1 0 0,1 1 0,0-1 0,0 1 0,-1-1 0,1 1 0,0 0 0,-6 24 0,5-22 0,-4 37 0,1 59 0,4-83 0,1 1 0,0-1 0,2 1 0,0-1 0,0 0 0,9 21 0,-12-35 0,1-1 0,-1 1 0,1 0 0,0-1 0,-1 1 0,1-1 0,0 1 0,0-1 0,0 0 0,0 1 0,0-1 0,0 0 0,1 0 0,-1 0 0,0 0 0,1 0 0,1 1 0,-2-2 0,0 0 0,0 0 0,-1 0 0,1 0 0,0 0 0,0 0 0,-1 0 0,1 0 0,0-1 0,0 1 0,-1 0 0,1 0 0,0-1 0,-1 1 0,1 0 0,0-1 0,-1 1 0,1-1 0,0 1 0,-1-1 0,1 1 0,-1-1 0,1 0 0,-1 1 0,1-2 0,3-4 0,-1 0 0,0 0 0,0 0 0,0-1 0,-1 1 0,3-13 0,13-78 0,-11 51 0,3 1 0,25-78 0,-34 121 0,-1 0 0,1 1 0,-1-1 0,1 1 0,0-1 0,-1 0 0,1 1 0,0-1 0,0 1 0,0 0 0,0-1 0,1 1 0,-1 0 0,0 0 0,0-1 0,1 1 0,-1 0 0,2-1 0,-2 3 0,0-1 0,0 0 0,0 0 0,-1 0 0,1 0 0,0 1 0,0-1 0,-1 0 0,1 1 0,0-1 0,-1 0 0,1 1 0,0-1 0,-1 1 0,1-1 0,0 1 0,-1-1 0,1 1 0,-1 0 0,1-1 0,-1 1 0,0 0 0,1-1 0,-1 1 0,1 0 0,-1 0 0,5 11 0,0 0 0,-1 0 0,3 18 0,-6-28 0,11 62 0,-10-46 0,1 0 0,1 0 0,0 0 0,1 0 0,1-1 0,1 0 0,11 21 0,-18-37 0,0-1 0,1 1 0,-1 0 0,0-1 0,0 1 0,0-1 0,1 1 0,-1-1 0,0 1 0,1-1 0,-1 1 0,0-1 0,1 1 0,-1-1 0,1 1 0,-1-1 0,0 0 0,1 1 0,-1-1 0,1 0 0,0 1 0,-1-1 0,1 0 0,-1 0 0,1 1 0,-1-1 0,1 0 0,0 0 0,-1 0 0,1 0 0,-1 0 0,1 0 0,0 0 0,-1 0 0,1 0 0,-1 0 0,1 0 0,0 0 0,-1 0 0,1-1 0,-1 1 0,1 0 0,-1 0 0,1-1 0,-1 1 0,1 0 0,-1-1 0,1 1 0,-1 0 0,1-1 0,-1 1 0,1-1 0,-1 1 0,0-1 0,1 1 0,-1-1 0,0 1 0,0-1 0,1 1 0,-1-1 0,0 1 0,0-1 0,0 0 0,1 1 0,-1-1 0,0 1 0,0-2 0,8-42 0,-4-34 0,-4 54 0,0 1 0,2-1 0,1 1 0,1 0 0,0-1 0,13-32 0,-17 55-59,0 0 0,1 0-1,-1 0 1,0 0 0,1 0 0,-1 0 0,1 0-1,-1 0 1,1 0 0,0 0 0,-1 1 0,1-1-1,0 0 1,0 1 0,0-1 0,-1 0 0,1 1-1,1-2 1,7 12-2789,-3 29-4865,-6 2-1100</inkml:trace>
</inkml:ink>
</file>

<file path=ppt/ink/ink2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8:14.474"/>
    </inkml:context>
    <inkml:brush xml:id="br0">
      <inkml:brushProperty name="width" value="0.025" units="cm"/>
      <inkml:brushProperty name="height" value="0.025" units="cm"/>
    </inkml:brush>
  </inkml:definitions>
  <inkml:trace contextRef="#ctx0" brushRef="#br0">1 167 1537,'14'-1'171,"140"-12"368,-1-7 1,227-60-1,-339 69-581,-11 1-108,1 1-1,1 2 1,-1 1 0,1 1-1,0 2 1,56 1-1,-44 10-1087</inkml:trace>
</inkml:ink>
</file>

<file path=ppt/ink/ink2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8:46.160"/>
    </inkml:context>
    <inkml:brush xml:id="br0">
      <inkml:brushProperty name="width" value="0.025" units="cm"/>
      <inkml:brushProperty name="height" value="0.025" units="cm"/>
    </inkml:brush>
  </inkml:definitions>
  <inkml:trace contextRef="#ctx0" brushRef="#br0">423 1319 5285,'0'0'12289,"4"2"-11846,-1-2-353,1 1 0,-1-1 0,1 0-1,-1 0 1,1 0 0,-1 0 0,1-1 0,-1 1 0,1-1-1,-1 0 1,1 0 0,-1 0 0,0 0 0,0-1 0,4-1-1,55-35 1037,-40 23-897,551-300 1713,21 39-726,-346 163-696,911-434-216,-1152 541-204,-24 7 97,-29 10 83,-1121 407-939,33 79-81,349-78 895,829-433 21,128-72-69,221-100-75,627-218-12,34-15-99,-1039 413 78,292-137 34,-304 140-27,-13 3-23,-17 8-30,-910 352 15,-261 175 405,1229-541-559,361-161-5183,-224 90 2319,48-20-2118</inkml:trace>
</inkml:ink>
</file>

<file path=ppt/ink/ink2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0:09.058"/>
    </inkml:context>
    <inkml:brush xml:id="br0">
      <inkml:brushProperty name="width" value="0.025" units="cm"/>
      <inkml:brushProperty name="height" value="0.025" units="cm"/>
    </inkml:brush>
  </inkml:definitions>
  <inkml:trace contextRef="#ctx0" brushRef="#br0">3364 176 12204,'-657'41'891,"494"-21"-615,1 6 0,-159 47 0,135-14-268,2 9 0,3 7 0,3 8 0,4 7 0,-227 160 0,322-195 581,3 3 0,3 3 0,2 4 0,4 3 0,-66 84 0,101-111-532,3 1 0,2 1 0,1 1 0,2 2 0,3 1 0,1 0 0,3 1-1,1 1 1,3 1 0,2 0 0,-6 61 0,14-67-64,1-1 1,2 1-1,2-1 0,13 69 1,-10-89 3,1 0 1,0-1 0,2 0-1,1 0 1,1-1 0,1 0-1,0 0 1,2-2 0,0 1-1,20 20 1,-10-16 9,2-1 0,0-1 0,2-2 0,0 0 0,1-2 0,1-1 0,1-1 0,0-2 0,1-1 1,59 17-1,-17-12 24,2-3 0,0-3 1,132 4-1,-69-16 116,0-7-1,0-5 1,0-7 0,262-70-1,-116-1-112,340-156 0,306-224 6,-729 348-79,-6-9 1,252-220 0,-371 282-112,90-106 0,-134 137 2,-3-2 0,-1 0-1,-2-2 1,40-86 0,-58 110 159,-1 0-1,-1 0 1,-1-1-1,-1 0 1,0 0-1,-1 0 1,-1-1-1,-1 1 0,-1-1 1,0 1-1,-2 0 1,0-1-1,-1 1 1,-1 0-1,-1 0 1,0 1-1,-2-1 1,0 1-1,-1 0 1,0 1-1,-2 0 1,0 1-1,-1-1 1,-1 2-1,0 0 1,-1 0-1,0 1 1,-17-13-1,-3 2 163,-2 0-1,0 2 0,-1 2 0,-1 1 1,-1 2-1,-1 2 0,0 1 1,-58-13-1,3 8 222,0 3 0,-156-7 1,64 20-215,-1 7 1,1 9 0,1 8 0,1 8-1,1 8 1,-340 114 0,317-72-438,4 8-1,-256 151 1,220-91-2322,-311 249-1,326-214-1675,12-10-2754</inkml:trace>
</inkml:ink>
</file>

<file path=ppt/ink/ink2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8:59.300"/>
    </inkml:context>
    <inkml:brush xml:id="br0">
      <inkml:brushProperty name="width" value="0.025" units="cm"/>
      <inkml:brushProperty name="height" value="0.025" units="cm"/>
    </inkml:brush>
  </inkml:definitions>
  <inkml:trace contextRef="#ctx0" brushRef="#br0">1 849 13741,'0'0'7746,"9"-14"-5942,12-26-773,-1-2-1,-3 0 0,21-75 1,0-41 413,29-278 0,-60 540-574,-6-67-860,2 58 49,3-1 0,31 153 0,-35-240-216,0 1 1,0-1-1,1-1 1,-1 1-1,2 0 1,-1-1 0,1 0-1,5 8 1,-7-12 36,0 1 0,1-1 0,-1 1-1,1-1 1,0 0 0,0 0 0,0 0 0,0 0 0,0-1 0,0 1 0,0-1 0,0 0 0,1 0 0,-1 0 0,1 0 0,-1-1 0,0 1 0,8-1 0,-15-1-443,0-1 0,0 1 1,1-1-1,-1 0 0,1 0 1,-1-1-1,1 1 0,0-1 1,-6-5-1,-4-3-179,6 6 743,-42-26-179,14 19 4909,35 11-4584,0-1 1,0 1 0,0 0 0,1 0-1,-1 0 1,0-1 0,1 1-1,-1 0 1,1 0 0,-1 0-1,1 0 1,0 0 0,-1 0 0,1 0-1,0 0 1,0 0 0,1-1-1,14-17 504,9-12-209,2 2 0,1 0 0,44-34 0,-71 62-439,1 0 0,-1-1 1,1 1-1,0 0 0,-1 0 0,1 0 1,0 1-1,0-1 0,0 0 1,0 1-1,0-1 0,-1 1 1,1-1-1,0 1 0,0 0 1,0 0-1,0 0 0,0 0 1,2 1-1,-2-1 3,-1 1 0,0 0 0,0 0 0,1-1 0,-1 1 0,0 0 0,0 0 0,0 0 1,0 0-1,0 1 0,0-1 0,0 0 0,0 0 0,-1 1 0,1-1 0,0 0 0,-1 1 0,1-1 0,0 2 0,1 9 78,1 0-1,-2 0 0,0 0 1,0 23-1,-1-24 23,-2 28 177,1-26-124,1-1 0,0 1 0,0-1 0,3 15 0,-2-26-158,-1-1 0,0 0 0,0 0 0,0 0-1,1 0 1,-1 1 0,0-1 0,0 0 0,1 0 0,-1 0 0,0 0 0,0 0 0,1 0 0,-1 0 0,0 0-1,1 0 1,-1 0 0,0 0 0,0 0 0,1 0 0,-1 0 0,0 0 0,1 0 0,-1 0 0,0 0 0,0 0-1,1 0 1,-1 0 0,0 0 0,0 0 0,1-1 0,-1 1 0,0 0 0,0 0 0,0 0 0,1 0-1,-1-1 1,0 1 0,0 0 0,0 0 0,1-1 0,-1 1 0,0 0 0,0 0 0,0-1 0,0 1 0,0 0-1,0 0 1,0-1 0,0 1 0,1 0 0,-1-1 0,7-16-1,0-1 0,0 0 0,-2 0 0,0-1 0,2-22 0,-3 17 0,1 0 0,13-36 0,-18 59 0,1-1 0,-1 1 0,0 0 0,1-1 0,-1 1 0,1 0 0,-1 0 0,1-1 0,0 1 0,-1 0 0,1 0 0,0 0 0,0 0 0,0 0 0,0 0 0,0 0 0,0 0 0,0 0 0,0 0 0,1 1 0,-1-1 0,0 0 0,0 1 0,2-1 0,-2 1 0,1 1 0,-1-1 0,0 1 0,0 0 0,0 0 0,0-1 0,0 1 0,0 0 0,0 0 0,0 0 0,-1 0 0,1 0 0,0 0 0,0 0 0,-1 0 0,1 0 0,-1 1 0,1-1 0,0 2 0,19 72 0,-20-74 0,5 52 0,-5-42 0,1-1 0,0 1 0,0-1 0,1 0 0,0 1 0,1-1 0,7 19 0,-9-28-21,-1-1 0,0 0 0,0 0 0,0 0-1,0 1 1,0-1 0,0 0 0,0 0 0,0 0 0,0 1 0,0-1 0,1 0 0,-1 0 0,0 0-1,0 0 1,0 1 0,0-1 0,1 0 0,-1 0 0,0 0 0,0 0 0,0 0 0,1 0 0,-1 0-1,0 0 1,0 1 0,0-1 0,1 0 0,-1 0 0,0 0 0,0 0 0,0 0 0,1 0 0,-1 0-1,0 0 1,0 0 0,0 0 0,1 0 0,-1-1 0,0 1 0,0 0 0,0 0 0,1 0-1,-1 0 1,0 0 0,0 0 0,1-1 0,5-12-2529,1-17-4233,-4-4-680</inkml:trace>
</inkml:ink>
</file>

<file path=ppt/ink/ink2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8:59.658"/>
    </inkml:context>
    <inkml:brush xml:id="br0">
      <inkml:brushProperty name="width" value="0.025" units="cm"/>
      <inkml:brushProperty name="height" value="0.025" units="cm"/>
    </inkml:brush>
  </inkml:definitions>
  <inkml:trace contextRef="#ctx0" brushRef="#br0">143 1 17585,'0'0'3849,"-12"1"-892,4 1-2589,-1-1 0,1 1 1,-1 1-1,1-1 0,0 1 0,0 1 0,-12 7 0,16-9-292,0 1 0,0 0-1,0 0 1,1 0-1,0 0 1,-1 0 0,1 1-1,0 0 1,1-1-1,-1 1 1,1 0 0,-1 1-1,1-1 1,1 0 0,-1 0-1,0 1 1,1-1-1,0 1 1,-1 5 0,2-9-78,0-1 1,0 0-1,0 1 0,0-1 1,0 0-1,0 1 1,0-1-1,0 1 1,0-1-1,0 0 1,0 1-1,0-1 1,0 0-1,1 1 1,-1-1-1,0 1 0,0-1 1,0 0-1,0 1 1,1-1-1,-1 0 1,0 0-1,0 1 1,1-1-1,-1 0 1,0 1-1,0-1 1,1 0-1,-1 0 1,0 0-1,1 1 0,-1-1 1,0 0-1,1 0 1,-1 0-1,1 0 1,-1 0-1,0 1 1,1-1-1,20-4 7,18-16 121,-33 15-120,1 0-1,0 0 1,0 1 0,0 0-1,0 0 1,1 1 0,0 0-1,-1 1 1,1-1 0,0 1-1,0 1 1,1-1 0,-1 1-1,0 1 1,13 0 0,-20 1-10,0-1-1,1 1 1,-1 0 0,0-1-1,0 1 1,0 0 0,1 0 0,-1 0-1,0 0 1,0 0 0,-1 0-1,1 0 1,0 0 0,0 0 0,0 1-1,-1-1 1,1 0 0,-1 1-1,1-1 1,-1 0 0,1 1 0,-1-1-1,0 0 1,1 1 0,-1 1 0,2 42 68,-2-38-33,-1 15 158,-1 0 0,-1-1-1,-1 1 1,-1-1 0,-1 1 0,-1-1 0,-1-1 0,0 1 0,-2-2 0,0 1 0,-1-1 0,-20 26-1,30-45-274,1 0 0,0 0 0,0 0 0,0 1-1,0-1 1,0 0 0,0 0 0,0 0 0,0 1-1,-1-1 1,1 0 0,0 0 0,0 0-1,0 0 1,0 1 0,-1-1 0,1 0 0,0 0-1,0 0 1,0 0 0,-1 0 0,1 0 0,0 0-1,0 0 1,-1 0 0,1 0 0,0 0-1,0 0 1,0 0 0,-1 0 0,1 0 0,0 0-1,0 0 1,-1 0 0,1 0 0,0 0 0,0 0-1,0 0 1,-1 0 0,1 0 0,0 0 0,0 0-1,0-1 1,-1 1 0,1 0 0,0 0-1,0 0 1,0 0 0,0 0 0,0-1 0,-1 1-1,-3-18-3706,4-31-3845,0 43 6027,2-48-11415</inkml:trace>
</inkml:ink>
</file>

<file path=ppt/ink/ink2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0.310"/>
    </inkml:context>
    <inkml:brush xml:id="br0">
      <inkml:brushProperty name="width" value="0.025" units="cm"/>
      <inkml:brushProperty name="height" value="0.025" units="cm"/>
    </inkml:brush>
  </inkml:definitions>
  <inkml:trace contextRef="#ctx0" brushRef="#br0">42 0 14029,'0'0'11190,"-6"11"-9845,0 0-1093,1 1 0,0 1 0,0-1 0,2 1 0,-1-1 0,2 1 0,-1 0 0,2 0 0,-1 16 0,5 26 57,2-1 1,3 0-1,20 80 1,-24-111-286,-3-17 78,-1-1-1,1 0 1,0 0 0,1 0 0,-1 0-1,1 0 1,0 0 0,3 5 0,1-33 1003,-4-20-905,-4-50 0,2 95-200,-1 6 0,1 0 0,0-1 0,0 1 0,1-1 0,0 1 0,2 10 0,-2-16 0,-1-1 0,1 1 0,0 0 0,0 0 0,0 0 0,0-1 0,0 1 0,0 0 0,0-1 0,0 1 0,0-1 0,1 1 0,-1-1 0,1 0 0,-1 0 0,1 0 0,0 1 0,-1-1 0,1-1 0,0 1 0,0 0 0,-1 0 0,1-1 0,0 1 0,0-1 0,0 1 0,0-1 0,0 0 0,0 0 0,0 0 0,0 0 0,0 0 0,0 0 0,0-1 0,0 1 0,0-1 0,-1 1 0,1-1 0,0 1 0,0-1 0,2-2 0,1 1 0,-1-1 0,0 0 0,0-1 0,0 1 0,0-1 0,0 1 0,0-1 0,-1-1 0,0 1 0,0 0 0,0-1 0,-1 1 0,1-1 0,-1 0 0,0 0 0,1-6 0,16-57 0,-18 67 0,-5 37 0,1-8 0,2 54 0,1-81 0,0-1 0,0 1 0,0 0 0,0-1 0,0 1 0,1 0 0,-1-1 0,0 1 0,0 0 0,0-1 0,1 1 0,-1 0 0,0-1 0,1 1 0,-1-1 0,1 1 0,-1 0 0,0-1 0,1 1 0,-1-1 0,1 0 0,0 1 0,-1-1 0,1 1 0,-1-1 0,1 0 0,0 1 0,-1-1 0,1 0 0,0 0 0,-1 1 0,1-1 0,0 0 0,-1 0 0,1 0 0,0 0 0,-1 0 0,1 0 0,0 0 0,-1 0 0,1 0 0,0 0 0,-1-1 0,1 1 0,0 0 0,-1 0 0,2-1 0,1 0 0,0 0 0,0-1 0,-1 1 0,1-1 0,0 1 0,-1-1 0,1 0 0,-1 0 0,4-4 0,10-19 0,-1-2 0,-1 0 0,18-49 0,-28 66 0,-7 52 0,1-23 0,1-1 0,1 1 0,0-1 0,5 27 0,-5-44-8,0 0-1,0 1 1,1-1 0,-1 0-1,0 0 1,1-1 0,-1 1-1,0 0 1,1 0-1,-1 0 1,1 0 0,-1 0-1,1 0 1,0 0 0,-1-1-1,1 1 1,0 0 0,0-1-1,-1 1 1,1 0 0,0-1-1,0 1 1,0-1-1,0 1 1,0-1 0,0 1-1,0-1 1,0 0 0,0 0-1,0 1 1,0-1 0,0 0-1,0 0 1,0 0 0,0 0-1,0 0 1,0 0-1,0 0 1,0-1 0,0 1-1,2-1 1,-1 0-95,1 0-1,-1 0 1,1-1-1,0 1 1,-1-1-1,0 1 1,1-1 0,-1 0-1,0 0 1,0 0-1,0 0 1,0 0-1,2-5 1,0-1-1300,-1-1-1,1 1 1,-2-1-1,1 0 1,-1 0-1,-1 0 1,0 0-1,0 0 1,-1-17-1,0-20-7041</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11.089"/>
    </inkml:context>
    <inkml:brush xml:id="br0">
      <inkml:brushProperty name="width" value="0.025" units="cm"/>
      <inkml:brushProperty name="height" value="0.025" units="cm"/>
    </inkml:brush>
  </inkml:definitions>
  <inkml:trace contextRef="#ctx0" brushRef="#br0">248 87 18802,'3'-9'3571,"1"-3"-2113,-2 8-844,0-1-1,-1 1 0,0-1 1,0 1-1,0-1 0,0 0 0,-1 0 1,0 1-1,0-8 0,0 11-554,0 1 0,-1-1 1,1 0-1,0 1 0,-1-1 0,1 0 0,-1 1 0,1-1 0,-1 1 0,1-1 0,-1 0 0,1 1 0,-1-1 0,1 1 0,-1 0 0,0-1 0,1 1 0,-1-1 0,0 1 0,1 0 1,-1 0-1,0-1 0,0 1 0,1 0 0,-1 0 0,0 0 0,0 0 0,1 0 0,-1 0 0,0 0 0,0 0 0,0 0 0,1 0 0,-1 0 0,-1 1 0,-30 6 618,20 0-677,0 0 0,0 0 0,0 2 0,1-1 0,0 1 0,1 1 0,0 0 0,-14 18 0,11-11 0,0 0 0,1 1 0,1 1 0,1 0 0,-8 21 0,14-31 0,1 0 0,0 1 0,1-1 0,0 0 0,0 1 0,1 0 0,1-1 0,-1 1 0,1 0 0,1-1 0,2 14 0,-2-18 0,1-1 0,-1 1 0,1 0 0,0 0 0,1-1 0,-1 0 0,1 1 0,0-1 0,0 0 0,0 0 0,0 0 0,1-1 0,-1 1 0,1-1 0,0 0 0,0 0 0,1 0 0,-1 0 0,0-1 0,1 0 0,0 0 0,8 3 0,3-1 0,0-1 0,1 0 0,-1-1 0,1 0 0,-1-2 0,1 0 0,-1-1 0,1 0 0,-1-1 0,0-1 0,31-10 0,-33 9 0,0-2 0,0 1 0,0-2 0,-1 0 0,1 0 0,-2-2 0,1 1 0,-1-1 0,-1-1 0,1 0 0,-2-1 0,0 0 0,11-15 0,-17 21 6,-1 0 1,0-1-1,0 1 0,0-1 1,0 1-1,-1-1 0,0 0 0,0 1 1,-1-1-1,0 0 0,0 0 1,0-1-1,-1 1 0,0 0 1,0 0-1,0 0 0,-1 0 1,0 0-1,0 0 0,0 0 0,-1 0 1,0 0-1,0 1 0,-1-1 1,1 0-1,-1 1 0,-1 0 1,1 0-1,-1 0 0,1 0 1,-1 0-1,-8-6 0,2 3-71,1 0 0,-1 0 0,-1 2 0,1-1 0,-1 1 0,0 1 0,-1 0 0,1 0 0,-1 1 0,0 1 0,0 0-1,-1 0 1,1 1 0,0 1 0,-17 0 0,3 4-4627,7 7-2947</inkml:trace>
</inkml:ink>
</file>

<file path=ppt/ink/ink2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0.672"/>
    </inkml:context>
    <inkml:brush xml:id="br0">
      <inkml:brushProperty name="width" value="0.025" units="cm"/>
      <inkml:brushProperty name="height" value="0.025" units="cm"/>
    </inkml:brush>
  </inkml:definitions>
  <inkml:trace contextRef="#ctx0" brushRef="#br0">11 1 10826,'0'0'9161,"-11"53"-8585,11-37-447,12 1-834,4-4-1890,2-2-2305,5 1-3941</inkml:trace>
</inkml:ink>
</file>

<file path=ppt/ink/ink2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1.625"/>
    </inkml:context>
    <inkml:brush xml:id="br0">
      <inkml:brushProperty name="width" value="0.025" units="cm"/>
      <inkml:brushProperty name="height" value="0.025" units="cm"/>
    </inkml:brush>
  </inkml:definitions>
  <inkml:trace contextRef="#ctx0" brushRef="#br0">1 738 9065,'0'0'11098,"2"9"-8797,3 26-309,10 57 2609,4-34-4286,-6-31-283,-2 1 0,0 1 0,9 40 0,-17-57-24,-1 0 0,0 0 0,-1 0 0,0 0 0,-1 0 0,-1 0 0,0 1 0,0-1 0,-1 0 0,-1 0 0,-4 14 0,-7-4 45,14-22-48,-1 0 0,1 1-1,-1-1 1,1 0 0,-1 1 0,1-1-1,-1 0 1,1 0 0,-1 1-1,1-1 1,-1 0 0,0 0-1,1 0 1,-1 0 0,1 0 0,-1 0-1,1 0 1,-1 0 0,0 0-1,1 0 1,-1 0 0,1 0-1,-1-1 1,0 1 0,-1-1 3,1-1 1,-1 1-1,1 0 1,0-1 0,-1 1-1,1-1 1,0 1-1,0-1 1,0 0-1,0 0 1,0 1-1,1-1 1,-1 0-1,0 0 1,1 0-1,-1 0 1,1 0 0,0 0-1,0-2 1,-2-35-3,3 0 0,1 0 0,1 1 0,3 0 0,1-1 0,16-50 0,-10 45 2,-3-1 0,-2-1 0,5-80 0,-17 107 4,-4 25 24,-8 27 109,14-23-65,0 0 0,0 0 1,1 0-1,0 0 0,1 1 0,1 16 1,-1-25-63,0-1 1,1 1-1,-1 0 1,0 0-1,1-1 1,-1 1 0,1 0-1,0-1 1,-1 1-1,1 0 1,0-1-1,0 1 1,0-1-1,0 1 1,0-1-1,1 0 1,-1 1-1,0-1 1,1 0-1,-1 0 1,1 0 0,-1 0-1,1 0 1,-1 0-1,1 0 1,-1-1-1,1 1 1,0-1-1,0 1 1,-1-1-1,1 1 1,0-1-1,0 0 1,0 0-1,-1 0 1,1 0-1,0 0 1,0-1 0,-1 1-1,1 0 1,0-1-1,0 1 1,-1-1-1,1 0 1,2 0-1,3-3 43,1 0 0,-1 0-1,0 0 1,0-1 0,0 0-1,-1 0 1,1-1-1,6-7 1,35-28 354,-45 39-403,1 0 1,-1 1-1,1-1 1,-1 1-1,1-1 1,-1 1-1,1 0 1,0 1-1,0-1 1,-1 0-1,1 1 1,0 0-1,0 0 1,4 1-1,-6-1-12,0 1 0,0-1 0,-1 1 0,1 0 0,0 0 0,0 0 0,-1 0 0,1 0 0,-1 1 0,1-1 0,-1 0 0,1 1 0,-1-1 0,0 1 0,0-1 0,2 3 0,-2-2 0,-1-1 0,1 0 0,0 1 0,0-1 0,0 0 0,0 1 0,0-1 0,0 0 0,1 0 0,-1 0 0,0 0 0,0 0 0,1 0 0,-1-1 0,1 1 0,-1 0 0,1-1 0,-1 1 0,1-1 0,-1 1 0,1-1 0,-1 0 0,1 1 0,0-1 0,-1 0 0,1 0 0,0 0 0,-1 0 0,1-1 0,-1 1 0,1 0 0,2-2 0,1 0-65,1-1 0,-1 0 0,0 0 1,-1-1-1,1 1 0,0-1 0,-1 0 0,0 0 0,5-6 0,35-50-1783,-28 37 656,13-21-2976,9-25-9824,-15 27 7725,2 2 17976,-28 53-8180,-9 18-1920,8-24-1338,1 0 1,0 0 0,0 0 0,0 1 0,1-1-1,0 1 1,1 0 0,0 0 0,0 0-1,1 14 1,0-22-271,0 1-1,0-1 0,0 1 1,0-1-1,0 0 1,0 1-1,0-1 1,0 0-1,0 1 0,0-1 1,1 0-1,-1 1 1,0-1-1,0 0 0,0 1 1,0-1-1,1 0 1,-1 1-1,0-1 1,0 0-1,1 0 0,-1 1 1,0-1-1,1 0 1,-1 0-1,0 0 0,1 1 1,-1-1-1,0 0 1,1 0-1,-1 0 1,0 0-1,1 0 0,-1 0 1,1 1-1,15-7 37,11-17 119,-7-7 579,-1-2-1,-1 0 0,-2 0 1,-1-2-1,-2 0 0,-1 0 1,-2-1-1,9-53 0,-34 153-262,7-36-224,1 0 0,1 0-1,-2 47 1,8-74-248,0 0 0,0 0 0,-1-1 0,1 1 0,0 0 0,1 0 0,-1 0 0,0 0 0,1 0 0,-1 0 0,1-1 0,-1 1 0,1 0 0,0 0 0,-1-1 0,1 1 0,0 0 0,0-1 0,1 1 0,-1-1 0,0 1 0,0-1 0,1 0 0,-1 1 0,1-1 0,-1 0 0,1 0 0,-1 0 0,1 0 0,0 0 0,0-1 0,-1 1 0,1 0 0,0-1 0,0 1 0,0-1 0,0 0 0,-1 1 0,1-1 0,0 0 0,0 0 0,0-1 0,0 1 0,0 0 0,3-1 0,1-1 0,1 0 0,0 0 0,0 0 0,-1-1 0,1 0 0,-1-1 0,0 1 0,0-1 0,0 0 0,0-1 0,5-5 0,-3 3 0,-1-1 0,-1 0 0,1 0 0,-1 0 0,0-1 0,-1 0 0,0 0 0,0 0 0,-1-1 0,-1 1 0,1-1 0,2-16 0,-6 26 0,1-1 0,-1 1 0,0 0 0,0-1 0,0 1 0,0 0 0,0-1 0,1 1 0,-1-1 0,0 1 0,0 0 0,0-1 0,0 1 0,0 0 0,0-1 0,0 1 0,0 0 0,0-1 0,0 1 0,-1-1 0,1 1 0,0 0 0,0-1 0,0 1 0,0 0 0,0-1 0,-1 1 0,1 0 0,0 0 0,0-1 0,-1 1 0,1 0 0,0 0 0,0-1 0,-1 1 0,1 0 0,0 0 0,-1-1 0,1 1 0,-1 0 0,-4 3 0,0 4 0,0-1 0,0 1 0,0 0 0,1 1 0,-1-1 0,2 1 0,-1 0 0,1 0 0,1 0 0,-1 0 0,1 1 0,1-1 0,-2 16 0,3-23 0,1 0 0,-1-1 0,0 1 0,1 0 0,-1-1 0,0 1 0,1-1 0,-1 1 0,0 0 0,1-1 0,-1 1 0,1-1 0,0 1 0,-1-1 0,1 1 0,-1-1 0,1 0 0,-1 1 0,1-1 0,0 0 0,-1 1 0,1-1 0,0 0 0,0 0 0,-1 0 0,1 0 0,0 1 0,-1-1 0,1 0 0,0 0 0,0 0 0,-1 0 0,1-1 0,0 1 0,-1 0 0,2 0 0,29-8 0,-13-1 0,-1-1 0,0-1 0,-1 0 0,0-1 0,-1-1 0,23-24 0,-37 36 0,0 0 0,0 0 0,0-1 0,0 1 0,0 0 0,0 0 0,0-1 0,0 1 0,-1-1 0,1 1 0,0 0 0,-1-1 0,1 1 0,-1-1 0,0 1 0,1-1 0,-1 0 0,0 1 0,0-1 0,0 1 0,0-1 0,0 1 0,0-1 0,-1 0 0,1 1 0,-1-2 0,-1-1 0,0 1 0,-1-1 0,1 1 0,-1 0 0,0-1 0,0 1 0,-6-4 0,7 6 0,0-1 0,0 1 0,0 0 0,0-1 0,0 1 0,0-1 0,1 0 0,-1 0 0,1 0 0,-1 0 0,1 0 0,-1 0 0,1 0 0,0 0 0,0 0 0,0 0 0,1-1 0,-1 1 0,0 0 0,1-1 0,-1 1 0,1-1 0,0 1 0,0 0 0,0-1 0,0 1 0,1-4 0,0 4 0,0 0 0,1 0 0,-1 0 0,1 0 0,0 1 0,-1-1 0,1 0 0,0 1 0,0-1 0,0 1 0,0 0 0,0 0 0,0 0 0,1 0 0,3-1 0,44-14 0,-28 10 0,4-3-759,45-22 1,-10-8-4110,-7-4-6940</inkml:trace>
</inkml:ink>
</file>

<file path=ppt/ink/ink2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2.060"/>
    </inkml:context>
    <inkml:brush xml:id="br0">
      <inkml:brushProperty name="width" value="0.025" units="cm"/>
      <inkml:brushProperty name="height" value="0.025" units="cm"/>
    </inkml:brush>
  </inkml:definitions>
  <inkml:trace contextRef="#ctx0" brushRef="#br0">0 0 16560,'6'12'7472,"-5"22"-6980,-1-26 288,2 59 600,16 107-1,-12-140-1367,1-1 0,2-1-1,1 0 1,1 0 0,19 35-1,-29-64-11,0-1-87,0 1 0,0-1 0,0 1 0,0-1-1,0 0 1,1 0 0,-1 1 0,1-1 0,0 0 0,-1 0 0,1-1 0,0 1 0,0 0 0,0 0-1,0-1 1,1 1 0,-1-1 0,0 0 0,1 0 0,-1 0 0,4 1 0,-5-2 28,-1-1 0,1 0 0,0 1 1,-1-1-1,1 0 0,-1 1 0,1-1 1,0 0-1,-1 0 0,0 0 0,1 1 1,-1-1-1,0 0 0,1 0 0,-1 0 0,0 0 1,0 0-1,0 0 0,1 0 0,-1 1 1,0-1-1,0 0 0,-1 0 0,1 0 1,0 0-1,0-1 0,-4-31-1509,0 21 437,-1 0 0,0 1 0,-1 0 0,0-1 1,-14-17-1,-15-18-5409</inkml:trace>
</inkml:ink>
</file>

<file path=ppt/ink/ink2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2.389"/>
    </inkml:context>
    <inkml:brush xml:id="br0">
      <inkml:brushProperty name="width" value="0.025" units="cm"/>
      <inkml:brushProperty name="height" value="0.025" units="cm"/>
    </inkml:brush>
  </inkml:definitions>
  <inkml:trace contextRef="#ctx0" brushRef="#br0">25 358 15439,'0'0'11018,"-24"-61"-9481,45 26-640,12-3 96,12-7-192,8 0-321,8 2-255,-3 7-193,-1 9 0,-12 9-1057,-11 11-2082,-16 5-3844</inkml:trace>
</inkml:ink>
</file>

<file path=ppt/ink/ink2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2.965"/>
    </inkml:context>
    <inkml:brush xml:id="br0">
      <inkml:brushProperty name="width" value="0.025" units="cm"/>
      <inkml:brushProperty name="height" value="0.025" units="cm"/>
    </inkml:brush>
  </inkml:definitions>
  <inkml:trace contextRef="#ctx0" brushRef="#br0">1 194 17905,'0'0'10410,"7"12"-9743,4 12-373,0 0-1,-1 1 1,-2 0 0,7 29-1,-12-39-261,-1-2-16,1 0 0,1 0 0,-1 0 0,2 0 0,0 0 0,10 17 0,-15-30-2,0 0 1,1-1-1,-1 1 0,0 0 0,0 0 1,0-1-1,0 1 0,0 0 0,0-1 0,0 1 1,1 0-1,-1 0 0,0-1 0,0 1 0,0 0 1,1 0-1,-1-1 0,0 1 0,0 0 0,0 0 1,1 0-1,-1 0 0,0-1 0,1 1 0,-1 0 1,0 0-1,0 0 0,1 0 0,-1 0 0,0 0 1,1 0-1,-1 0 0,0 0 0,1 0 1,-1 0-1,0 0 0,0 0 0,1 0 0,-1 0 1,0 0-1,1 0 0,-1 0 0,0 0 0,0 0 1,1 1-1,-1-1 0,0 0 0,0 0 0,1 0 1,-1 0-1,0 1 0,0-1 0,1 0 0,-1 0 1,0 1-1,0-1 0,0 0 0,0 0 0,1 1 1,-1-1-1,0 0 0,0 0 0,0 1 1,0 0-1,2-30 1094,-2 26-1127,0-16 35,-1-1 0,0 0 0,-1 1 0,-2-1 0,0 1 0,0 0 0,-2 0 0,0 1 0,-17-33 0,13 40-16,8 21 0,8 22 0,-5-29 0,1 0 0,0 0 0,0 0 0,0 0 0,0 0 0,0-1 0,0 1 0,1 0 0,0-1 0,-1 0 0,1 0 0,0 0 0,0 0 0,0 0 0,0 0 0,0-1 0,1 0 0,-1 1 0,0-1 0,1-1 0,-1 1 0,1 0 0,-1-1 0,1 1 0,-1-1 0,1 0 0,-1-1 0,1 1 0,-1 0 0,1-1 0,-1 0 0,7-2 0,-4 1 0,0 0 0,-1-1 0,1 0 0,0 0 0,-1 0 0,0-1 0,0 0 0,0 0 0,0 0 0,-1-1 0,0 1 0,1-1 0,-2 0 0,1 0 0,0-1 0,-1 1 0,4-11 0,-3 3 0,-1-1 0,0 1 0,-1-1 0,0 0 0,-1-28 0,-3 36 0,-1 9 0,-2 11 0,5-12 0,-7 67 0,7-64 0,-1 0 0,1 0 0,1 0 0,-1 0 0,1 0 0,0 0 0,0 0 0,0-1 0,1 1 0,-1 0 0,4 5 0,-4-9 0,0 0 0,0 0 0,0 0 0,0 0 0,1 0 0,-1 0 0,0 0 0,1 0 0,-1 0 0,0-1 0,1 1 0,-1-1 0,1 1 0,-1-1 0,1 1 0,-1-1 0,1 0 0,-1 0 0,1 0 0,0 0 0,-1 0 0,1 0 0,-1 0 0,1 0 0,-1-1 0,1 1 0,-1-1 0,1 1 0,-1-1 0,1 1 0,-1-1 0,0 0 0,1 0 0,-1 0 0,0 1 0,1-1 0,-1-1 0,1 0 0,8-6 0,0 0 0,-1-1 0,12-15 0,-16 18 0,35-42 0,-28 32 0,1-1 0,1 2 0,0 0 0,1 0 0,17-11 0,-31 25 0,-1 0 0,1 1 0,0-1 0,-1 1 0,1-1 0,0 1 0,0-1 0,0 1 0,0-1 0,0 1 0,-1 0 0,1 0 0,0-1 0,0 1 0,0 0 0,0 0 0,0 0 0,0 0 0,0 0 0,0 0 0,0 0 0,0 0 0,0 1 0,0-1 0,0 0 0,-1 0 0,1 1 0,0-1 0,0 1 0,0-1 0,0 1 0,-1-1 0,1 1 0,0-1 0,0 1 0,-1 0 0,1-1 0,0 1 0,-1 0 0,1 0 0,-1-1 0,1 1 0,-1 0 0,1 1 0,2 6 0,0 0 0,-1-1 0,0 1 0,1 14 0,3 5 0,-5-25-10,-1 0-1,1 0 1,0 0-1,0 0 1,0 0-1,0-1 1,0 1-1,0 0 1,0-1 0,1 1-1,-1-1 1,1 1-1,-1-1 1,1 1-1,0-1 1,-1 0-1,1 0 1,0 0-1,0 0 1,0 0 0,0 0-1,2 0 1,-1-1-44,1 1 1,-1-1 0,1 0 0,-1 0 0,1-1-1,-1 1 1,1-1 0,-1 0 0,0 0 0,1 0-1,-1 0 1,4-2 0,10-6-588,-1 0 1,0-2 0,27-22-1,-36 27 254,56-53-10028,-37 29 2226</inkml:trace>
</inkml:ink>
</file>

<file path=ppt/ink/ink2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3.321"/>
    </inkml:context>
    <inkml:brush xml:id="br0">
      <inkml:brushProperty name="width" value="0.025" units="cm"/>
      <inkml:brushProperty name="height" value="0.025" units="cm"/>
    </inkml:brush>
  </inkml:definitions>
  <inkml:trace contextRef="#ctx0" brushRef="#br0">94 371 11755,'0'0'7186,"-7"9"-3135,-5 8-2769,-1 1 0,2 1 0,1 0 0,0 0 0,1 1 0,-11 35 0,20-55-1276,0 1 0,0 0 0,-1 0 0,1 0 1,0-1-1,0 1 0,0 0 0,0 0 0,0 0 0,0-1 0,0 1 0,0 0 0,0 0 0,0 0 0,0 0 0,1-1 0,-1 1 0,0 0 0,1 0 0,-1-1 0,0 1 1,1 0-1,-1-1 0,1 1 0,-1 0 0,1-1 0,-1 1 0,1 0 0,1 0 0,-1-1 2,1 0 1,-1 1-1,0-1 1,1 0-1,-1 0 1,1 0-1,-1 0 1,1 0-1,-1-1 1,0 1-1,1 0 0,-1-1 1,1 1-1,-1-1 1,2 0-1,4-2 34,-1-1-1,1 1 1,-1-1-1,0-1 1,10-8-1,3-10-20,-1 0 1,-1-2-1,-1 0 1,-1 0-1,-2-2 0,18-44 1,-15 24-1,-2 0 0,-2-1 1,8-57-1,-14 45-21,-8 52 0,-5 36 0,-1 4 0,2 2 0,2-1 0,1 0 0,1 1 0,5 53 0,-2-83-46,-1-1-1,1 1 1,0 0 0,1 0 0,-1-1-1,1 1 1,-1 0 0,1-1 0,0 0-1,1 1 1,-1-1 0,0 0-1,1 0 1,0 0 0,0-1 0,-1 1-1,2 0 1,-1-1 0,0 0-1,0 0 1,1 0 0,-1 0 0,1-1-1,0 1 1,-1-1 0,1 0-1,0 0 1,0 0 0,0-1 0,0 1-1,0-1 1,0 0 0,-1 0 0,1 0-1,0-1 1,6 0 0,-6 0-199,0 1 0,0-1 0,0 0 0,0 0 0,0 0 0,0-1 0,0 1 0,0-1 0,-1 0 0,1 0 0,0-1 0,-1 1 0,0 0 0,0-1 0,1 0 0,-2 0 0,1 0 0,0 0 0,0-1 0,-1 1 0,0-1 0,0 1 0,0-1 0,0 0 0,-1 1 0,1-1 0,-1 0 0,0 0 0,0-1 0,0 1 0,-1 0 0,1 0 0,-1 0 0,0-7 0,-7-22-17527</inkml:trace>
</inkml:ink>
</file>

<file path=ppt/ink/ink2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0:16.264"/>
    </inkml:context>
    <inkml:brush xml:id="br0">
      <inkml:brushProperty name="width" value="0.025" units="cm"/>
      <inkml:brushProperty name="height" value="0.025" units="cm"/>
    </inkml:brush>
  </inkml:definitions>
  <inkml:trace contextRef="#ctx0" brushRef="#br0">2085 465 7815,'-558'228'1494,"159"-62"989,345-144-1994,-454 205 2463,458-200-2793,2 3-1,0 2 1,2 1-1,2 3 1,1 2-1,2 1 1,-60 75-1,82-89-106,2 1 0,1 1 0,1 0 0,1 2 0,2-1 0,0 1 0,2 1 0,2 0 0,-8 43 0,14-53-80,0-1-1,1 1 0,0 0 0,2 0 0,1-1 0,0 1 0,1-1 1,1 1-1,1-1 0,1 0 0,1-1 0,0 1 0,1-1 0,1-1 1,21 31-1,-11-24-39,0-2 1,2-1-1,1 0 0,0-2 1,2 0-1,0-1 1,1-2-1,0-1 0,42 19 1,29 6 5,138 38 0,-177-61 56,726 191 189,-642-182 114,1-5 0,1-7 0,235-6 1,-299-14-77,1-4 0,-1-3 0,-1-3 1,-1-4-1,108-42 0,-88 21-76,-1-5-1,-3-3 1,141-101 0,-96 44-96,-5-6 0,-6-6 0,-4-5 0,197-260 0,-234 266 113,112-204 1,-156 241 104,-4-2 0,-4-1 0,42-154 0,-68 205-217,-1-1 0,-1-1 0,-2 1 0,-2-1 0,-1-35 0,-2 57-3,0 0 0,-1 1 0,0-1-1,0 1 1,-2 0 0,1 0 0,-1 0 0,-1 0-1,0 0 1,0 1 0,-1 0 0,-1 0 0,0 1-1,0 0 1,0 0 0,-1 0 0,-18-14 0,4 8 33,0 1 0,0 1 0,-2 1 0,0 1 0,0 1 0,-1 1 0,0 1 0,0 1 0,-34-4 0,0 4-57,-1 2 0,0 2-1,-60 6 1,53 4-13,1 2 0,-1 3 1,2 3-1,0 3 0,-86 35 0,41-5-130,2 5 0,-116 75 0,123-60-1178,4 3 0,2 5-1,4 4 1,-102 116 0,82-71-3085</inkml:trace>
</inkml:ink>
</file>

<file path=ppt/ink/ink2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2.722"/>
    </inkml:context>
    <inkml:brush xml:id="br0">
      <inkml:brushProperty name="width" value="0.025" units="cm"/>
      <inkml:brushProperty name="height" value="0.025" units="cm"/>
    </inkml:brush>
  </inkml:definitions>
  <inkml:trace contextRef="#ctx0" brushRef="#br0">1 0 16688,'0'0'7014,"4"65"-5828,-4-22-546,0 5-448,0 6-96,0-4 1,0-4-642,8-6-1121,-2-8-1184,1-9-610,-5-11-1953</inkml:trace>
</inkml:ink>
</file>

<file path=ppt/ink/ink2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3.096"/>
    </inkml:context>
    <inkml:brush xml:id="br0">
      <inkml:brushProperty name="width" value="0.025" units="cm"/>
      <inkml:brushProperty name="height" value="0.025" units="cm"/>
    </inkml:brush>
  </inkml:definitions>
  <inkml:trace contextRef="#ctx0" brushRef="#br0">0 83 15887,'0'0'5210,"5"-10"-3736,-4 6-1362,1 1-1,0-1 1,0 0 0,0 1 0,0-1 0,0 1 0,1-1 0,0 1 0,-1 0 0,1 0-1,0 1 1,1-1 0,-1 0 0,0 1 0,1 0 0,-1 0 0,1 0 0,0 0-1,0 0 1,0 1 0,-1 0 0,1 0 0,5-1 0,21-2 43,0 1-1,38 0 1,-57 4-152,1-1 0,-1 1 0,1 1 0,-1 0 0,1 1 0,-1 0 0,0 1 0,20 9 0,-29-12-2,0 0 0,0-1 0,0 1 0,-1 1 1,1-1-1,0 0 0,-1 0 0,1 1 0,-1-1 0,1 0 0,-1 1 0,1 0 0,-1-1 0,0 1 1,0 0-1,0 0 0,0 0 0,0-1 0,0 1 0,-1 0 0,1 0 0,-1 0 0,1 4 0,-1-3 86,-1-1-1,0 1 0,1-1 0,-1 0 1,0 1-1,0-1 0,-1 0 0,1 0 1,0 0-1,-1 0 0,0 0 0,1 0 0,-1 0 1,0-1-1,0 1 0,-3 2 0,-7 4 335,0 0-1,-1-1 0,0-1 1,0 0-1,-21 6 0,13-6-243,0-2-1,0 0 0,0-1 0,-1-1 0,-40-2 0,61-3-4158,8-1 1127,10-3-1844,5 1-1739</inkml:trace>
</inkml:ink>
</file>

<file path=ppt/ink/ink2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3.979"/>
    </inkml:context>
    <inkml:brush xml:id="br0">
      <inkml:brushProperty name="width" value="0.025" units="cm"/>
      <inkml:brushProperty name="height" value="0.025" units="cm"/>
    </inkml:brush>
  </inkml:definitions>
  <inkml:trace contextRef="#ctx0" brushRef="#br0">1 9 5221,'0'0'22816,"3"9"-22138,2 9-409,-1-1 0,-1 1 0,0 0 0,-1 32 0,-2-47-251,0-1 0,0 1 0,0-1 0,0 1 0,1-1 0,-1 0-1,1 1 1,-1-1 0,1 1 0,0-1 0,1 3 0,-2-5 7,1 0 0,-1 1-1,0-1 1,0 0 0,1 0 0,-1 0 0,0 1 0,1-1 0,-1 0 0,0 0 0,1 0 0,-1 0 0,0 0-1,1 0 1,-1 0 0,0 0 0,1 0 0,-1 0 0,1 0 0,-1 0 0,0 0 0,1 0 0,-1 0 0,0 0 0,1-1-1,-1 1 1,0 0 0,0 0 0,1 0 0,-1 0 0,0-1 0,1 1 0,-1 0 0,0 0 0,0-1 0,1 1-1,-1 0 1,0-1 0,0 1 0,0 0 0,1-1 0,2-3 120,0-1 1,0 0-1,0 0 0,0 0 0,-1-1 1,0 1-1,0-1 0,1-5 0,4-71 31,-7 71-314,0 18-209,0 5 362,0-9-11,0 1-1,0 0 0,0-1 0,0 1 1,1-1-1,-1 1 0,1 0 0,2 5 1,-2-8 2,0 0 0,0 0 1,0 1-1,0-1 0,0 0 1,0 0-1,0 0 0,1-1 0,-1 1 1,0 0-1,1 0 0,-1-1 1,0 1-1,1 0 0,-1-1 1,1 0-1,-1 1 0,1-1 1,0 0-1,-1 0 0,1 0 1,-1 0-1,1 0 0,1 0 0,4-1 6,-1 0 0,1 0 0,-1 0 0,0-1 0,1 0 0,-1 0 0,0-1 0,0 0 0,-1 0 0,1 0 0,-1-1 0,1 1 0,-1-2 0,0 1-1,0 0 1,-1-1 0,8-9 0,23-19 19,-32 59-234,-13 31 248,6-46-5,2 1-1,0 0 1,-2 21-1,5-32-39,-1-1 0,0 1 0,1 0 0,-1-1 0,1 1 0,-1-1 0,1 1 0,-1-1 0,1 1 0,-1-1 0,1 1 0,-1-1 0,1 0 0,0 1 0,-1-1 0,1 0 0,0 1 0,-1-1 0,1 0 0,0 0 0,0 0 0,-1 1 0,1-1 0,0 0 0,-1 0 0,1 0 0,0 0 0,0 0 0,-1-1 0,1 1 0,0 0 0,0 0 0,-1 0 0,1-1 0,0 1 0,-1 0 0,2-1 0,30-10 0,-24 6 0,0-1 0,0-1 0,0 1 0,0-1 0,-1-1 0,8-10 0,-8 9 0,1 0 0,1 0 0,18-14 0,-26 22-4,0 0 0,0 0 0,0 0 0,0 1 0,0-1 0,0 0 0,1 1 0,-1-1 0,0 1 0,1-1 0,-1 1 0,0-1 0,1 1 0,-1 0 0,1 0 0,-1 0 0,0 0 0,1 0 0,-1 0 0,1 0 0,-1 0 0,0 0 0,1 1 0,-1-1 0,0 1 0,2 0 0,-1 0-12,0 1 1,-1-1-1,1 1 0,-1 0 0,1 0 0,-1-1 0,0 1 0,0 0 1,0 0-1,0 0 0,0 0 0,0 1 0,-1-1 0,2 4 0,-1 2-28,1 1 0,-2 0 0,1-1 0,-1 1-1,0 0 1,-1-1 0,-1 13 0,0-18 44,1 1 1,1-1 0,-1 1 0,0 0 0,1-1-1,0 1 1,0 0 0,1 5 0,-1-8 4,0 0 0,0 0 1,1-1-1,-1 1 0,1 0 0,-1 0 1,1-1-1,-1 1 0,1 0 1,-1-1-1,1 1 0,0-1 1,-1 1-1,1-1 0,0 1 0,-1-1 1,1 1-1,0-1 0,0 0 1,-1 1-1,1-1 0,0 0 1,0 0-1,0 0 0,0 1 0,-1-1 1,1 0-1,0 0 0,0 0 1,0 0-1,0 0 0,-1-1 1,1 1-1,0 0 0,0 0 0,0-1 1,-1 1-1,1 0 0,0-1 1,1 0-1,3-1 11,0 0-1,-1 0 1,1-1-1,0 0 1,-1 0 0,0 0-1,0 0 1,0-1-1,0 0 1,0 0 0,-1 0-1,0 0 1,0 0 0,0 0-1,0-1 1,3-9-1,-1 5 12,-2-1-1,1 1 0,-1-1 0,-1 0 0,0 0 1,0 0-1,0-19 0,18 29-8471,-4 1 1467,-8-1-1269</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26.723"/>
    </inkml:context>
    <inkml:brush xml:id="br0">
      <inkml:brushProperty name="width" value="0.025" units="cm"/>
      <inkml:brushProperty name="height" value="0.025" units="cm"/>
    </inkml:brush>
  </inkml:definitions>
  <inkml:trace contextRef="#ctx0" brushRef="#br0">183 56 10666,'0'0'9962,"2"-9"-7688,6-37 1479,-11 46-3542,1 0 0,-1 0 0,1 0 0,0 1 0,-1-1 0,1 1 0,0 0 0,0 0 1,-1 0-1,-2 2 0,-5 4-131,2 1 0,-1 0 1,1 1-1,1-1 1,0 2-1,0-1 0,0 1 1,1 0-1,1 0 0,0 0 1,0 1-1,1 0 1,0 0-1,1 0 0,0 1 1,1-1-1,-1 15 0,3-24-80,-1-1 0,1 0 0,0 1 0,0-1-1,0 1 1,0-1 0,0 0 0,0 1-1,0-1 1,1 1 0,-1-1 0,0 0-1,1 1 1,-1-1 0,1 0 0,-1 0 0,1 1-1,0-1 1,0 0 0,-1 0 0,1 0-1,0 0 1,0 0 0,0 0 0,0 0-1,0 0 1,0 0 0,0 0 0,1-1 0,-1 1-1,0 0 1,0-1 0,1 1 0,-1-1-1,0 1 1,1-1 0,-1 0 0,0 0-1,1 1 1,-1-1 0,0 0 0,1 0 0,-1 0-1,2-1 1,2 1 15,0-1 0,0-1 0,0 1 0,0-1 0,0 0 0,-1 0 0,1 0 0,-1 0 0,1-1 0,7-6 0,-1-1 112,0 0-1,-1 0 0,-1-2 1,14-18-1,-19 24 5,0-1 1,0 1-1,-1-1 0,0 0 1,0 0-1,-1 0 1,0 0-1,0 0 0,-1 0 1,2-15-1,-20 86-19,-1 52-112,-6 225 0,24-337 0,0-1 0,0 0 0,0 1 0,0-1 0,-1 0 0,1 0 0,-1 1 0,0-1 0,1 0 0,-2 0 0,1 0 0,0 0 0,-1 0 0,1 0 0,-1 0 0,0-1 0,0 1 0,0 0 0,0-1 0,0 0 0,-1 1 0,1-1 0,-1 0 0,1 0 0,-1 0 0,0-1 0,0 1 0,0-1 0,0 1 0,0-1 0,0 0 0,0 0 0,0 0 0,-1-1 0,1 1 0,0-1 0,0 0 0,-1 0 0,-5 0 0,4-1 0,1 1 0,-1-1 0,0-1 0,0 1 0,0 0 0,1-1 0,-1 0 0,1 0 0,-1 0 0,1-1 0,0 0 0,0 0 0,0 0 0,0 0 0,1 0 0,-1-1 0,1 1 0,0-1 0,0 0 0,0 0 0,0-1 0,1 1 0,0 0 0,0-1 0,0 1 0,-2-8 0,2 2-32,0 1 1,1-1-1,0 0 0,1 1 1,0-1-1,0 0 1,1 0-1,1 1 0,-1-1 1,1 1-1,1-1 0,0 1 1,0 0-1,1 0 1,0 0-1,1 1 0,0-1 1,0 1-1,0 0 0,1 1 1,1-1-1,7-6 1,13-11-638,2 1 1,1 2 0,0 1 0,47-24 0,-60 35 204,20-13-6695</inkml:trace>
</inkml:ink>
</file>

<file path=ppt/ink/ink2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4.305"/>
    </inkml:context>
    <inkml:brush xml:id="br0">
      <inkml:brushProperty name="width" value="0.025" units="cm"/>
      <inkml:brushProperty name="height" value="0.025" units="cm"/>
    </inkml:brush>
  </inkml:definitions>
  <inkml:trace contextRef="#ctx0" brushRef="#br0">1 1 14478,'0'0'11082</inkml:trace>
</inkml:ink>
</file>

<file path=ppt/ink/ink2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5.037"/>
    </inkml:context>
    <inkml:brush xml:id="br0">
      <inkml:brushProperty name="width" value="0.025" units="cm"/>
      <inkml:brushProperty name="height" value="0.025" units="cm"/>
    </inkml:brush>
  </inkml:definitions>
  <inkml:trace contextRef="#ctx0" brushRef="#br0">143 244 17104,'0'0'3022,"-12"4"-22,9-3-2892,-12 5 944,1 0 0,0 1 0,-27 17 0,38-22-970,0 0 0,0 0 0,0 1 0,0-1 0,1 1 0,-1-1 0,1 1 0,-1 0 0,1 0 0,0 0 0,0 0 0,0 0 0,0 0 0,1 1 0,0-1-1,-1 0 1,1 1 0,0-1 0,0 1 0,1 0 0,-1-1 0,1 1 0,0 0 0,0-1 0,0 1 0,2 6 0,-2-9-89,1 1 1,0-1-1,0 0 1,0 0-1,0 0 0,0 0 1,0-1-1,0 1 1,0 0-1,0 0 1,1-1-1,-1 1 1,0 0-1,1-1 0,-1 1 1,0-1-1,1 0 1,-1 1-1,0-1 1,1 0-1,-1 0 1,0 0-1,1 0 0,1 0 1,37-5-71,-34 2 40,1 0-1,-1 0 0,0 0 1,-1-1-1,1 0 0,-1 0 1,1 0-1,-1-1 0,-1 0 0,1 0 1,6-8-1,3-8-139,21-41 0,-10 17-319,-28 50 441,1 0 0,1 0 0,-1 0 0,1 0 0,-1 0 0,1 8 1,0-12 45,1 0 1,0 0 0,-1 0 0,1 0-1,0 0 1,0 0 0,0 0 0,0 0-1,0 0 1,0 1 0,0-1 0,0 0-1,0 0 1,0 0 0,1 0 0,-1 0 0,0 0-1,1 0 1,-1 0 0,1 0 0,-1 0-1,1 0 1,0 0 0,-1-1 0,1 1-1,0 0 1,0 0 0,-1-1 0,1 1-1,0 0 1,0-1 0,0 1 0,0 0 0,1 0-1,4-2 38,0 0 0,-1 0 0,1 0 0,-1-1 0,0 0 0,1 0 0,-1 0 0,0 0 0,0-1 0,0 0 0,-1 0 0,1 0 0,-1-1 0,1 0 0,-1 0 0,0 0-1,-1 0 1,1 0 0,-1-1 0,5-7 0,9-14 219,-2-1 0,17-38-1,-30 61-236,7-13 68,-6 11-61,0 0 1,0 0-1,0 0 1,-1 0-1,0 0 1,0-1-1,0 1 1,-1-1-1,0 0 1,1-7 0,-21 40-415,-2 14 807,-33 80-1,48-105-202,1 1-1,1 0 1,1 0 0,0 1 0,1-1 0,0 1-1,1-1 1,3 27 0,-2-41-197,0-1 0,1 0 0,-1 1-1,0-1 1,1 0 0,-1 1 0,1-1 0,-1 0-1,1 0 1,0 0 0,-1 1 0,1-1 0,0 0 0,0 0-1,0 0 1,0 0 0,0 0 0,0 0 0,0-1 0,0 1-1,0 0 1,1-1 0,-1 1 0,0 0 0,0-1 0,1 1-1,-1-1 1,0 0 0,1 1 0,-1-1 0,0 0 0,1 0-1,-1 0 1,1 0 0,-1 0 0,2-1 0,0 1 48,0 0 1,1-1 0,-1 1 0,0-1 0,0 0 0,0 0 0,0-1-1,0 1 1,0-1 0,0 1 0,0-1 0,0 0 0,4-4 0,1-3-51,-2-1 1,1 0 0,-1-1 0,-1 1 0,1-1 0,-2 0 0,0 0 0,0 0 0,-1-1 0,0 0 0,-1 1 0,-1-1 0,0 0 0,0-15 0,-5 26-31,-4 9-23,-6 11-14,9-10 71,1-4-15,0 0 1,0 0 0,1 0 0,0 1-1,0 0 1,1-1 0,-1 1-1,1 0 1,0 0 0,1 0 0,-1 0-1,1 0 1,1 1 0,-1-1-1,1 0 1,0 0 0,1 8 0,0-13-4,0 1 1,0 0-1,0-1 1,1 1 0,-1-1-1,0 1 1,1-1 0,-1 0-1,1 0 1,-1 1 0,1-1-1,-1 0 1,1 0-1,0-1 1,0 1 0,-1 0-1,1 0 1,0-1 0,0 1-1,0-1 1,0 0 0,3 1-1,49 2 31,-48-3-10,9-1 3,0-1 0,0-1 0,0 0 0,-1 0 0,1-2-1,-1 0 1,17-8 0,35-12 22,-65 25-41,0 0 0,0-1 0,0 1 0,-1 0 0,1-1 0,0 1 0,0 0 0,0 0 0,0 0 0,0 0 0,-1 0 0,1 0 0,0 0 0,0 0 0,0 0 0,0 0 0,0 1 0,-1-1 0,1 0 0,0 1 0,0-1 0,0 0 0,-1 1 0,1-1 0,0 1 0,-1-1 0,1 1 0,0-1 0,-1 1 0,1 0 0,0-1 0,-1 1 0,1 0 0,-1-1 0,1 1 0,-1 0 0,0 0 0,1 0 0,-1-1 0,0 1 0,0 0 0,1 0 0,-1 0 0,0 0 0,0 0 0,0-1 0,0 1 0,0 0 0,0 1 0,0-1 0,0 1 0,0-1 0,0 0 0,0 0 0,0 0 0,0 0 0,1 1 0,-1-1 0,0 0 0,1 0 0,-1 0 0,1 0 0,0 0 0,-1 0 0,1 0 0,0 0 0,-1 0 0,1 0 0,0 0 0,0 0 0,0-1 0,0 1 0,0 0 0,0-1 0,0 1 0,0 0 0,0-1 0,0 1 0,0-1 0,0 0 0,0 1 0,1-1 0,-1 0 0,0 0 0,2 0 0,39-7 30,-37 5-51,1 1-1,-1-1 0,0 1 0,1 0 0,-1 1 0,9 0 0,-13 0-73,-1 0-1,1 1 1,0-1-1,-1 0 0,1 1 1,-1-1-1,1 1 1,-1-1-1,1 1 1,-1-1-1,0 1 1,1 0-1,-1-1 0,0 1 1,1-1-1,-1 1 1,0 0-1,0-1 1,1 1-1,-1 0 1,0-1-1,0 1 1,0 0-1,0 0 0,0-1 1,0 1-1,0 0 1,0 0-1,-1 23-6712,1-24 6789,-3 14-9542</inkml:trace>
</inkml:ink>
</file>

<file path=ppt/ink/ink2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5.570"/>
    </inkml:context>
    <inkml:brush xml:id="br0">
      <inkml:brushProperty name="width" value="0.025" units="cm"/>
      <inkml:brushProperty name="height" value="0.025" units="cm"/>
    </inkml:brush>
  </inkml:definitions>
  <inkml:trace contextRef="#ctx0" brushRef="#br0">16 76 19827,'10'8'6299,"-5"10"-3675,-5 29-1956,-1-31 337,0 17-342,-12 61 0,7-61-637,-3 64 0,9-96-108,0 0-1,-1 0 1,1-1 0,0 1 0,0 0 0,0 0 0,0 0 0,0 0-1,0 0 1,0 0 0,1-1 0,-1 1 0,0 0 0,0 0 0,1 0-1,-1 0 1,0-1 0,1 1 0,-1 0 0,1 0 0,-1-1 0,1 1-1,-1 0 1,1-1 0,0 1 0,-1 0 0,2 0 0,-1-1-48,1 0 0,-1-1 1,0 1-1,0 0 0,0-1 1,0 1-1,0-1 0,0 1 1,0-1-1,0 1 0,0-1 1,0 0-1,0 1 0,0-1 1,0 0-1,-1 0 0,2-1 1,32-47-4398,29-88-4385,-12 21 6136,9 6 5773,-44 89 110,-16 21-3056,0 0-1,0 0 0,0 0 0,1 0 0,-1 0 0,0 0 0,0 0 0,0 0 0,0 0 0,1 0 0,-1 0 0,0 0 0,0 0 0,0 0 0,0 0 0,1 0 0,-1 0 0,0 0 0,0 0 0,0 0 0,0 0 0,0 0 0,1 0 0,-1 0 0,0 0 0,0 0 0,0 1 0,0-1 0,0 0 0,1 0 0,-1 0 0,0 0 0,0 0 0,0 0 0,0 1 0,0-1 0,0 0 0,0 0 0,0 0 0,0 0 0,0 0 0,1 1 1,-1-1-1,0 0 0,0 0 0,0 0 0,0 0 0,0 1 0,0-1 0,0 0 0,0 0 0,0 0 0,0 0 0,0 1 0,-1-1 0,1 0 0,0 0 0,-8 46 2568,-13 18-1712,-25 97 2964,42-141-3533,0 0 1,2 1-1,1-1 0,0 1 1,1-1-1,4 23 0,7-13-5018,-8-28 840,-10-17 790,-10-13-2309,-5-4-1590</inkml:trace>
</inkml:ink>
</file>

<file path=ppt/ink/ink2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6.198"/>
    </inkml:context>
    <inkml:brush xml:id="br0">
      <inkml:brushProperty name="width" value="0.025" units="cm"/>
      <inkml:brushProperty name="height" value="0.025" units="cm"/>
    </inkml:brush>
  </inkml:definitions>
  <inkml:trace contextRef="#ctx0" brushRef="#br0">1 248 1730,'0'0'23601,"8"-3"-22747,9-1-702,1 0 0,-1 2 1,20-1-1,-17 2-310,0-1 0,0-1 0,-1-1-1,25-7 1,-30 4-869,1 1-1,-1-2 1,0 0-1,-1 0 1,0-1-1,-1-1 1,1 0-1,-2-1 1,0 0-1,12-15 1,25-42-136,-42 62 5080,-2 9-1355,-5 23-313,-10 36-877,4-37-892,-2 5 459,1 1-1,1-1 1,2 1 0,-2 40-1,6-70-941,1 0 0,0 0 0,0 0 0,0 0 0,0 0 0,0 0 0,0 0 0,0 0 0,0 0 0,0 0 0,1 0 0,-1 1 0,0-1 0,0-1 0,1 1 0,-1 0 0,1 0 0,-1 0 0,1 0 0,0 0 0,-1 0 0,1 0 0,0-1 0,-1 1 0,1 0 0,0-1 0,0 1 0,0 0 0,0-1 0,0 1 0,0-1 0,-1 1 0,1-1 0,0 0 0,0 1 0,0-1 0,1 0 0,-1 0 0,0 0 0,0 1 0,0-1 0,0 0 0,0 0 0,0-1 0,0 1 0,0 0 0,0 0 0,0 0-1,0-1 1,0 1 0,0-1 0,0 1 0,0-1 0,0 1 0,0-1 0,0 0 0,6-2-149,0-1 0,-1 0-1,1 0 1,-1-1 0,0 0-1,9-9 1,7-15-535,-1 0 0,-2-1 0,25-51 0,-26 45 103,2 0 0,26-34-1,-35 63 698,-9 20 174,-7 21 504,-22 64 734,17-64-395,0 1 1,-7 63 0,16-91-998,-1 9-3,1 0-1,1 1 1,2 20-1,-1-34-119,-1 0 0,1 0-1,0 0 1,0 0 0,0 0 0,0 0 0,0 0 0,1 0-1,-1 0 1,3 3 0,-3-5-2,0 0-1,0 0 1,0 0 0,0 0 0,0 0-1,1-1 1,-1 1 0,0 0 0,0-1-1,1 1 1,-1-1 0,0 1-1,1-1 1,-1 1 0,0-1 0,1 0-1,-1 0 1,1 0 0,-1 0 0,1 0-1,-1 0 1,0 0 0,3-1-1,-3 0-76,0 0-1,0 0 0,0 0 0,-1 0 0,1 0 0,0 0 0,0 0 0,-1-1 1,1 1-1,-1 0 0,1-1 0,-1 1 0,1 0 0,-1-1 0,0 1 0,0-1 1,0 1-1,0 0 0,0-1 0,0 1 0,0-1 0,0-1 0,-3-34-2412,1 29 1993,-1-1-1,0 1 1,-1 0 0,0 0-1,0 0 1,0 0-1,-1 1 1,0 0-1,0 0 1,-1 0 0,-13-11-1,-32-23 712,0 15 3758,65 27 13,25-2-2988,4-1-878,60-1-1541,2-7-4373,-21-3 1308</inkml:trace>
</inkml:ink>
</file>

<file path=ppt/ink/ink2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7.158"/>
    </inkml:context>
    <inkml:brush xml:id="br0">
      <inkml:brushProperty name="width" value="0.025" units="cm"/>
      <inkml:brushProperty name="height" value="0.025" units="cm"/>
    </inkml:brush>
  </inkml:definitions>
  <inkml:trace contextRef="#ctx0" brushRef="#br0">1 32 13645,'2'-3'5406,"14"4"-3458,14 6-1647,41 10 1103,1-3-1,142 9 1,150-25-981,-15-21-344,211-6 2949,-124 59-565,-5-2-1937,-381-31-380,0-2-1,0-3 0,82-23 0,70-11 11,-141 38-2180,-1 3-1,83 8 1,15 0-4902,-123-7-4258</inkml:trace>
</inkml:ink>
</file>

<file path=ppt/ink/ink2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8.238"/>
    </inkml:context>
    <inkml:brush xml:id="br0">
      <inkml:brushProperty name="width" value="0.025" units="cm"/>
      <inkml:brushProperty name="height" value="0.025" units="cm"/>
    </inkml:brush>
  </inkml:definitions>
  <inkml:trace contextRef="#ctx0" brushRef="#br0">403 70 8200,'0'0'3438,"0"-10"-582,1-31-256,-2 40-2485,1 0 0,-1 0 1,0 0-1,1 0 0,-1 0 1,0 0-1,0 0 0,0 0 1,1 0-1,-1 0 0,0 0 1,0 0-1,0 1 1,0-1-1,-1 0 0,1 1 1,0-1-1,0 1 0,0-1 1,0 1-1,-1 0 0,1-1 1,0 1-1,0 0 1,-1 0-1,1 0 0,0 0 1,-2 0-1,-41 3 1549,39-3-1383,-13 3-55,1 1 0,0 0 0,0 2 0,0-1 0,1 2 0,0 0 0,0 1 1,1 1-1,-17 12 0,19-12-24,0 1 0,1 0 0,0 1 0,0 0 0,1 1 0,1 0 1,0 1-1,1 0 0,0 1 0,-8 17 0,14-26-141,1 1 0,0-1-1,0 1 1,0 0 0,1 0-1,0-1 1,0 1 0,1 0 0,-1 0-1,1 0 1,0 0 0,1 0-1,2 11 1,-2-14-52,0 0 0,1 0 0,-1 0 1,1-1-1,0 1 0,0-1 0,0 1 0,0-1 0,0 1 0,0-1 0,1 0 0,-1 0 1,1 0-1,-1-1 0,1 1 0,0 0 0,0-1 0,0 0 0,0 0 0,0 0 0,0 0 0,0 0 1,0 0-1,0-1 0,0 0 0,1 0 0,3 0 0,17 1 81,0-2 0,1-1 0,-1 0 0,0-2-1,0-1 1,-1-1 0,1-1 0,-1-1 0,-1-1 0,1-1 0,32-20-1,-54 30-84,-1 0-1,1 0 1,-1-1 0,0 1-1,1 0 1,-1 0-1,0 0 1,1 0-1,-1-1 1,0 1-1,1 0 1,-1 0-1,0-1 1,1 1-1,-1 0 1,0-1-1,0 1 1,1 0-1,-1-1 1,0 1-1,0 0 1,0-1-1,0 1 1,1 0-1,-1-1 1,0 1-1,0-1 1,0 1-1,0 0 1,0-1-1,0 1 1,0-1-1,0 0 1,-14-3 36,-30 3-37,38 1 32,-72-1 1096,144-32-957,-47 23-158,0-1 0,1 2 0,0 1 0,1 1 0,-1 0 0,26-4 0,-43 11-26,0 0 1,-1 0 0,1 0 0,0 0-1,0 0 1,0 1 0,-1-1 0,1 1-1,0 0 1,-1 0 0,1 0 0,0 0-1,-1 0 1,1 0 0,-1 1 0,0-1-1,1 1 1,-1 0 0,0 0 0,0 0-1,0 0 1,0 0 0,0 0 0,-1 0-1,1 1 1,-1-1 0,1 1 0,-1-1-1,0 1 1,0-1 0,0 1 0,0 0-1,-1-1 1,1 1 0,-1 0 0,1 4 0,1 13-6,0-1 1,-1 0 0,-1 1 0,-3 20 0,2-32 21,-12 68 231,8-59-107,2-1 1,0 1-1,-1 24 0,4-42-136,1 1-1,-1 0 0,0 0 0,0-1 0,0 1 0,0 0 0,0 0 0,0 0 0,0-1 0,1 1 0,-1 0 0,0 0 1,0 0-1,0-1 0,0 1 0,1 0 0,-1 0 0,0 0 0,0 0 0,1-1 0,-1 1 0,0 0 0,0 0 1,0 0-1,1 0 0,-1 0 0,0 0 0,0 0 0,1 0 0,-1 0 0,0 0 0,1 0 0,-1 0 0,0 0 0,0 0 1,1 0-1,-1 0 0,0 0 0,0 0 0,1 0 0,-1 0 0,0 0 0,0 1 0,0-1 0,1 0 0,-1 0 0,0 0 1,0 0-1,0 1 0,1-1 0,-1 0 0,0 0 0,0 0 0,0 1 0,0-1 0,1 0 0,-1 0 0,0 0 1,0 1-1,0-1 0,0 0 0,0 0 0,0 1 0,0-1 0,0 0 0,0 1 0,14-20-1272,-10 6-1086,-1-1 0,-1 1 0,0-1 1,1-15-1,-1-2-5309</inkml:trace>
</inkml:ink>
</file>

<file path=ppt/ink/ink2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8.601"/>
    </inkml:context>
    <inkml:brush xml:id="br0">
      <inkml:brushProperty name="width" value="0.025" units="cm"/>
      <inkml:brushProperty name="height" value="0.025" units="cm"/>
    </inkml:brush>
  </inkml:definitions>
  <inkml:trace contextRef="#ctx0" brushRef="#br0">1 141 5958,'0'0'7922,"11"-3"-5349,39-5-577,53-9 1878,-95 15-3551,0 0 0,-1 0 0,1-1 1,-1 1-1,1-2 0,-1 1 0,0-1 0,-1 0 1,12-9-1,-16 11-228,-1 1 0,0 0 0,0 0 0,1-1 0,-1 1 0,0-1 0,0 1 0,-1-1 0,1 1 0,0-1 0,0 0 0,-1 0 0,1 1 0,-1-1 0,1 0 0,-1 0 0,0 1 0,0-1 0,0 0 0,0 0 0,0 0 0,0 1 0,0-1 0,-1 0 0,1 0 0,-1 1 0,1-1 1,-1 0-1,0 1 0,0-1 0,1 0 0,-1 1 0,0-1 0,0 1 0,-1 0 0,1-1 0,0 1 0,0 0 0,-1-1 0,1 1 0,0 0 0,-1 0 0,1 0 0,-1 0 0,0 1 0,1-1 0,-1 0 0,0 1 0,1-1 0,-1 1 0,0-1 0,0 1 0,0 0 0,-2 0 0,-2 0-45,-1 0 0,0 1 0,0-1 0,1 2 0,-1-1 0,1 1 0,-1 0 0,1 0 0,0 0 0,0 1 0,0 0 0,0 1-1,0-1 1,1 1 0,-1 0 0,1 0 0,0 1 0,0 0 0,1 0 0,-7 8 0,-1 2 106,1 1 0,0 1 1,1 0-1,1 0 0,-13 35 0,20-49-156,1 0 0,0 0 0,0 0 0,0 0 0,0 0 0,0 1 0,1-1 0,-1 0 0,1 0 0,0 1 0,0-1 0,0 0 0,1 1 0,-1-1 0,1 0 0,-1 0 0,1 0 0,0 1 0,2 2 0,-1-3 0,1-1 0,-1 0 0,0 0 0,1 0 0,-1-1 0,1 1 0,0-1 0,-1 1 0,1-1 0,0 0 0,0 0 0,0 0 0,0 0 0,0 0 0,0-1 0,0 0 0,0 1 0,0-1 0,0 0 0,4-1 0,10 1-679,1-1 1,28-5-1,-32 4-348,-1-2 0,1 0 0,-1-1 0,0 0 0,-1-1 0,21-12 0,11-12-5987</inkml:trace>
</inkml:ink>
</file>

<file path=ppt/ink/ink2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8.925"/>
    </inkml:context>
    <inkml:brush xml:id="br0">
      <inkml:brushProperty name="width" value="0.025" units="cm"/>
      <inkml:brushProperty name="height" value="0.025" units="cm"/>
    </inkml:brush>
  </inkml:definitions>
  <inkml:trace contextRef="#ctx0" brushRef="#br0">174 1 16560,'-9'5'2386,"-10"7"-750,-1 2 1,2 0-1,-20 19 1,31-26-1361,0-1 0,1 1 0,-1 0-1,2 0 1,-1 1 0,1 0 0,0 0 0,1 0 0,0 0 0,0 1-1,1 0 1,-3 9 0,6-17-269,0 0 1,1-1-1,-1 1 0,0 0 1,1 0-1,-1 0 0,0 0 1,1 0-1,-1-1 0,1 1 0,-1 0 1,1 0-1,0-1 0,-1 1 1,1 0-1,0-1 0,-1 1 1,1-1-1,0 1 0,0-1 0,0 1 1,0-1-1,-1 0 0,1 1 1,0-1-1,0 0 0,0 1 0,0-1 1,0 0-1,0 0 0,0 0 1,0 0-1,0 0 0,0 0 1,0 0-1,-1 0 0,1-1 0,0 1 1,1-1-1,44-4-207,-44 4 130,14-2-293,-1 0 1,1 0 0,0 2-1,0 0 1,1 0-1,-1 2 1,20 2 0,-35-2 369,0-1 0,0 0 0,0 1 1,0-1-1,0 1 0,0-1 0,0 1 0,0 0 1,0-1-1,0 1 0,-1 0 0,1-1 0,0 1 0,-1 0 1,1 0-1,0 0 0,-1 0 0,1 0 0,-1 0 1,1 0-1,-1 0 0,0 0 0,1 0 0,-1 0 1,0 0-1,0 0 0,0 0 0,1 0 0,-1 0 1,0 0-1,-1 0 0,1 0 0,0 0 0,0 0 0,0 0 1,-1 0-1,1 0 0,0 0 0,-1 0 0,1 0 1,-1 0-1,0 1 0,-2 4 183,1-1 0,-1-1 0,0 1 0,0 0 0,-1-1 0,-6 7 0,-3 1 487,-1 0 0,-1-1 0,-18 10 0,29-18-529,-1-1-1,0 1 1,0-1 0,0 1 0,0-2 0,0 1 0,0 0 0,-1-1 0,1 0 0,-1 0 0,1-1 0,0 1 0,-1-1 0,-8-1 0,14 1-171,-1-1-1,1 1 1,0 0-1,0-1 1,-1 1-1,1 0 1,0-1-1,0 1 1,-1 0-1,1-1 1,0 1 0,0-1-1,0 1 1,0 0-1,0-1 1,0 1-1,0-1 1,0 1-1,0 0 1,0-1 0,0 1-1,0-1 1,0 1-1,0 0 1,0-1-1,0 1 1,0-1-1,0 1 1,0 0-1,1-1 1,-1 1 0,0 0-1,0-1 1,0 1-1,1 0 1,-1-1-1,0 1 1,0 0-1,1-1 1,-1 1 0,1 0-1,12-16-2226,77-47-10706,-52 39 5188</inkml:trace>
</inkml:ink>
</file>

<file path=ppt/ink/ink2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30.578"/>
    </inkml:context>
    <inkml:brush xml:id="br0">
      <inkml:brushProperty name="width" value="0.025" units="cm"/>
      <inkml:brushProperty name="height" value="0.025" units="cm"/>
    </inkml:brush>
  </inkml:definitions>
  <inkml:trace contextRef="#ctx0" brushRef="#br0">163 160 11243,'0'0'8002,"-9"2"-5680,-1 2-1955,1 0 1,-1 1-1,1 0 1,0 0-1,1 1 0,-1 0 1,1 1-1,0 0 0,1 0 1,0 0-1,0 1 1,0 0-1,1 1 0,0-1 1,1 1-1,0 0 0,0 1 1,1-1-1,0 1 1,1 0-1,-4 17 0,7-26-348,0 1-1,-1-1 0,1 0 0,0 0 0,0 1 0,0-1 0,0 0 0,1 0 1,-1 1-1,0-1 0,0 0 0,1 0 0,-1 0 0,1 1 0,-1-1 0,1 0 1,0 0-1,-1 0 0,1 0 0,0 0 0,0 0 0,-1 0 0,1 0 0,0 0 1,0-1-1,0 1 0,2 1 0,0-1 11,0 0 0,1 0 0,-1 0 0,0 0 0,0-1 0,0 1 0,1-1 0,-1 0 0,0 0 0,6-1 0,3-1 21,-1 0 0,1-1 0,-1 0 0,0-1 0,16-8 0,8-9 8,0-2-1,31-28 1,14-10-55,-80 61-15,1-1-1,0 0 1,-1 1-1,1-1 1,-1 1-1,1-1 1,0 1 0,-1 0-1,1-1 1,0 1-1,-1 0 1,1-1-1,0 1 1,0 0 0,-1 0-1,1 0 1,0-1-1,0 1 1,-1 0 0,1 0-1,0 0 1,0 0-1,0 0 1,-1 1-1,1-1 1,0 0 0,0 0-1,0 1 1,0 0 8,-1 0-1,0 0 1,1 0 0,-1 0 0,1 0 0,-1 0 0,0 0 0,0 0 0,0 0 0,0 0-1,0 1 1,0-1 0,0 0 0,0 0 0,0 0 0,-1 2 0,-18 60 616,15-51-228,-2 24 425,6-36-798,0 1 0,1 0 0,-1 0 0,0-1 0,1 1 0,-1 0 0,1-1 0,-1 1 0,1 0 0,-1-1 0,1 1 0,-1-1 0,1 1 0,-1-1 0,1 1 0,0-1 0,-1 1 0,1-1 0,0 0 0,-1 1 0,1-1 0,0 0 0,0 0 0,-1 1 0,1-1 0,0 0 0,0 0 0,0 0 0,-1 0 0,1 0 0,0 0 0,0 0 0,-1 0 0,1-1 0,0 1 0,0 0 0,-1 0 0,1 0 0,1-1 0,13-4-11,-1 1 0,0-2 0,0 0 0,0 0 0,23-16 0,-26 14 0,1 1 0,0 1 0,0 0 0,1 0 0,0 2 0,0-1 0,25-4 0,-37 9 0,0 0 0,0-1 0,0 1 0,0 0 0,0 1 0,0-1 0,0 0 0,1 0 0,-1 0 0,0 1 0,0-1 0,0 0 0,0 1 0,0-1 0,0 1 0,0-1 0,0 1 0,0 0 0,-1-1 0,1 1 0,0 0 0,0 0 0,0 0 0,-1-1 0,1 1 0,0 0 0,-1 0 0,1 0 0,-1 0 0,1 0 0,-1 0 0,0 0 0,1 0 0,-1 0 0,0 1 0,1 1 0,-1 53 0,0-8 0,1-47 0,1 0 0,-1 0 0,0 0 0,0 1 0,0-1 0,1-1 0,-1 1 0,1 0 0,-1 0 0,0 0 0,1-1 0,-1 1 0,1-1 0,0 1 0,-1-1 0,1 0 0,-1 1 0,1-1 0,0 0 0,-1 0 0,1 0 0,0 0 0,-1-1 0,1 1 0,-1 0 0,1-1 0,2 0 0,46-12 0,-27 1-638,-1-2-1,-1 0 1,0-1 0,-1-1 0,0-1-1,-1-1 1,-1 0 0,-1-1 0,-1-1-1,-1-1 1,0-1 0,-2 0-1,0 0 1,-2-1 0,14-38 0,-18 35 527,-12 37 792,-12 42 468,7-15-188,1 0 1,2 1 0,1 0-1,2 1 1,2-1 0,5 58-1,-3-96-946,0 1 0,0 0-1,0 0 1,0-1 0,0 1-1,1 0 1,-1-1 0,1 1-1,-1 0 1,1-1 0,0 1 0,0-1-1,-1 1 1,1-1 0,0 1-1,0-1 1,1 1 0,-1-1-1,0 0 1,0 0 0,1 0-1,-1 0 1,0 0 0,1 0-1,-1 0 1,1 0 0,1 0-1,-2-1 19,-1-1-1,1 0 0,0 1 1,-1-1-1,1 0 0,-1 1 0,1-1 1,-1 0-1,1 0 0,-1 0 1,0 0-1,0 1 0,1-1 1,-1 0-1,0 0 0,0 0 0,0 0 1,0 0-1,0 0 0,0 0 1,0 0-1,0 0 0,0 1 0,-1-3 1,-3-26 83,1 23-114,0 0-1,0 0 1,-1 0-1,0 1 1,0-1 0,-1 1-1,1 0 1,-1 1-1,-7-7 1,-57-35-1,16 11 9,53 34-6,-1 1-1,1 0 1,0-1 0,0 1 0,-1-1 0,1 1 0,0-1 0,0 1 0,-1-1 0,1 1 0,0-1 0,0 1 0,0-1-1,0 1 1,0-1 0,0 1 0,0-1 0,0 1 0,0-1 0,0 1 0,0-1 0,0 1 0,0-1 0,0 1 0,0-1 0,1 1-1,-1-1 1,0 1 0,0-1 0,0 1 0,1-1 0,-1 1 0,0 0 0,1-1 0,-1 1 0,0-1 0,1 1 0,-1 0-1,1-1 1,-1 1 0,1 0 0,-1 0 0,0-1 0,1 1 0,-1 0 0,2 0 0,25-16 202,-24 15-196,16-9-12,1 1 1,0 0-1,0 2 1,0 1-1,1 0 0,0 2 1,0 0-1,1 1 1,27 0-1,-47 3 2,0 0-1,0 0 1,1 0-1,-1 1 1,0-1-1,0 0 1,0 1-1,0 0 1,0-1-1,0 1 1,-1 0-1,1 0 1,0 0-1,0 0 1,0 0-1,-1 1 1,1-1-1,-1 0 1,1 1-1,-1-1 1,1 1-1,1 2 1,-1 0 1,0 0-1,-1 0 1,1 1 0,-1-1-1,0 0 1,0 1-1,0-1 1,0 0 0,-1 1-1,0 4 1,0 8 3,-2-1 0,0 0 0,0-1 0,-10 31 0,12-45-4,-1-1 0,1 1 0,0-1 0,-1 1 0,1-1 0,0 1 0,0 0 0,0-1 0,0 1 0,0 0 0,-1-1 0,1 1 0,0-1 0,0 1 0,1 0 0,-1-1 0,0 1 0,0-1 0,0 1 0,0 0 0,0-1 0,1 1 0,-1-1 0,0 1 0,0 0 0,1 0 0,13-4 0,21-19 0,-34 20 0,33-26 0,30-34 0,16-13 0,-80 94 0,-18 34 0,14-43 0,0 0 0,0 0 0,0 0 0,2 1 0,-1 0 0,1 0 0,1-1 0,0 1 0,0 0 0,1 0 0,2 17 0,-1-27 0,-1 0 0,1 1 0,-1-1 0,1 0 0,-1 0 0,1 0 0,0 0 0,-1 0 0,1 0 0,0 0 0,0 0 0,0 0 0,0 0 0,0 0 0,0 0 0,0-1 0,0 1 0,0 0 0,0-1 0,1 1 0,-1-1 0,0 1 0,0-1 0,0 0 0,1 1 0,-1-1 0,0 0 0,1 0 0,-1 0 0,0 0 0,0 0 0,1 0 0,-1 0 0,0 0 0,1-1 0,-1 1 0,0 0 0,0-1 0,0 1 0,1-1 0,-1 0 0,1 0 0,3-1 0,1-1 0,-1 1 0,0-1 0,-1 0 0,1-1 0,0 1 0,-1-1 0,6-5 0,-2-2 0,0 0 0,-1 0 0,0-1 0,-1 0 0,0 0 0,-1 0 0,0-1 0,-1 0 0,-1 0 0,0 0 0,0 0 0,0-23 0,-27 88 0,23-48 0,0 0 0,0 0 0,0 0 0,1-1 0,-1 1 0,1 0 0,0 0 0,1 0 0,-1 0 0,1 0 0,-1 0 0,1 0 0,0 0 0,3 6 0,-2-8 0,0-1 0,-1 1 0,1 0 0,0-1 0,0 1 0,0-1 0,0 0 0,1 0 0,-1 0 0,0 0 0,0 0 0,1 0 0,-1 0 0,0-1 0,1 1 0,-1-1 0,1 0 0,-1 1 0,1-1 0,-1 0 0,1-1 0,-1 1 0,0 0 0,4-2 0,0 1 0,-1-1 0,1 0 0,0 0 0,-1 0 0,0-1 0,1 0 0,-1 0 0,0-1 0,0 1 0,-1-1 0,1 0 0,-1 0 0,0-1 0,0 1 0,5-8 0,-2 3 0,-1 0 0,0-1 0,0 0 0,-1 0 0,0-1 0,-1 1 0,4-13 0,-7 21 0,-1 1 0,0 0 0,1-1 0,-1 1 0,0-1 0,1 1 0,-1-1 0,0 0 0,0 1 0,0-1 0,-1 1 0,1-1 0,0 1 0,0-1 0,-2-2 0,2 4 0,-1 0 0,1-1 0,0 1 0,-1 0 0,1 0 0,-1 0 0,1-1 0,-1 1 0,1 0 0,-1 0 0,1 0 0,-1 0 0,1 0 0,-1 0 0,1 0 0,-1 0 0,1 0 0,0 0 0,-1 0 0,1 0 0,-1 0 0,1 1 0,-1-1 0,1 0 0,-1 0 0,1 0 0,-1 1 0,1-1 0,0 0 0,-1 1 0,-4 2 0,0 1 0,1 0 0,-1 0 0,1 0 0,0 0 0,-4 7 0,2-5 0,2 1 0,-1 1 0,1-1 0,0 0 0,1 1 0,-1 0 0,2 0 0,-1 0 0,1 0 0,0 1 0,1-1 0,0 0 0,0 11 0,1-18 0,0 0 0,0 0 0,0 0 0,1 0 0,-1-1 0,0 1 0,1 0 0,-1 0 0,1 0 0,-1 0 0,1-1 0,-1 1 0,1 0 0,-1 0 0,1-1 0,0 1 0,-1 0 0,1-1 0,0 1 0,0-1 0,-1 1 0,1-1 0,0 1 0,0-1 0,1 1 0,31 4 0,32-14 0,-44 2 0,-14 4 0,0 1 0,0-1 0,0 1 0,0 1 0,0-1 0,0 1 0,1 0 0,-1 1 0,0 0 0,1 0 0,9 1 0,-16 0 0,1 0 0,-1 1 0,1-1 0,-1 0 0,0 0 0,0 1 0,0-1 0,0 1 0,0-1 0,0 1 0,0-1 0,0 1 0,0 0 0,-1-1 0,1 1 0,-1 0 0,1 0 0,-1-1 0,0 1 0,1 3 0,1 40 0,-2-41 0,15-112 0,-16 81-1744,0 19 320,1 0 0,-1 0-1,1 0 1,1 1 0,0-1 0,0 0-1,2-7 1,-1 9-8276</inkml:trace>
</inkml:ink>
</file>

<file path=ppt/ink/ink2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30.921"/>
    </inkml:context>
    <inkml:brush xml:id="br0">
      <inkml:brushProperty name="width" value="0.025" units="cm"/>
      <inkml:brushProperty name="height" value="0.025" units="cm"/>
    </inkml:brush>
  </inkml:definitions>
  <inkml:trace contextRef="#ctx0" brushRef="#br0">8 6 16528,'-5'-2'2338,"2"-1"1217,13 6-3651,4 2-833,3 0-2594,9-5-5414</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8.847"/>
    </inkml:context>
    <inkml:brush xml:id="br0">
      <inkml:brushProperty name="width" value="0.025" units="cm"/>
      <inkml:brushProperty name="height" value="0.025" units="cm"/>
    </inkml:brush>
  </inkml:definitions>
  <inkml:trace contextRef="#ctx0" brushRef="#br0">11 189 14350,'0'0'1211,"1"16"-826,22 640 3447,-20-530-3687,-9-142 3608,-10-41-3091,8-2-700,3 0 1,2 0 0,3-1-1,3 1 1,2 0-1,3 0 1,2 1 0,3 0-1,2 0 1,3 2 0,33-73-1,-46 116 30,1 1-1,1 0 1,0 0 0,0 1-1,1 0 1,1 0-1,0 1 1,12-12 0,-17 19 4,0 0 0,0 0-1,1 1 1,-1-1 0,0 1 0,1 0 0,0 0 0,-1 1 0,1-1 0,0 1 0,0 0 0,0 0 0,0 1 0,0 0 0,0-1 0,-1 2-1,1-1 1,0 0 0,0 1 0,0 0 0,0 0 0,0 1 0,-1-1 0,1 1 0,7 4 0,-5-2 4,1 0 1,-1 1 0,0 0-1,0 0 1,0 1-1,-1 0 1,0 0 0,0 0-1,0 1 1,-1 0-1,0 0 1,-1 0 0,5 10-1,-7-14 10,0 1 0,-1 0 0,1 0 0,-1 0 0,0-1-1,0 2 1,0-1 0,-1 0 0,1 0 0,-1 0 0,0 0 0,0 0-1,0 0 1,-1 0 0,0 0 0,1 0 0,-1 0 0,-1 0 0,1 0-1,-1 0 1,1 0 0,-1 0 0,0-1 0,0 1 0,-1-1 0,1 0-1,-1 1 1,0-1 0,-3 3 0,-16 13 96,0-1 1,-2-1-1,0-1 0,0-2 0,-2 0 0,0-1 1,0-2-1,-1-1 0,-34 9 0,61-19-171,-1 0-1,0 0 1,1 0-1,-1 0 0,0 0 1,1 0-1,-1-1 0,0 1 1,1 0-1,-1 0 1,0 0-1,1-1 0,-1 1 1,1 0-1,-1-1 1,0 1-1,1-1 0,-1 1 1,1-1-1,-1 1 0,1 0 1,-1-1-1,1 0 1,0 1-1,-1-1 0,1 1 1,0-1-1,-1 0 1,1 1-1,0-1 0,0 1 1,0-1-1,-1 0 0,1 1 1,0-1-1,0 0 1,0 1-1,0-1 0,0 0 1,0 0-1,0 1 1,0-1-1,1 0 0,-1 1 1,0-1-1,7-38-6421,-6 37 5764,16-51-12489</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27.515"/>
    </inkml:context>
    <inkml:brush xml:id="br0">
      <inkml:brushProperty name="width" value="0.025" units="cm"/>
      <inkml:brushProperty name="height" value="0.025" units="cm"/>
    </inkml:brush>
  </inkml:definitions>
  <inkml:trace contextRef="#ctx0" brushRef="#br0">54 0 17649,'0'0'7521,"-1"8"-6431,-18 98 780,6-43-1769,4 0-1,-3 79 1,12-142-157,0 1-1,0-1 1,0 0 0,0 1-1,0-1 1,0 0-1,0 1 1,1-1-1,-1 0 1,0 1 0,0-1-1,0 0 1,0 1-1,1-1 1,-1 0 0,0 1-1,0-1 1,0 0-1,1 0 1,-1 1-1,0-1 1,1 0 0,-1 0-1,0 0 1,1 1-1,-1-1 1,0 0 0,1 0-1,-1 0 1,0 0-1,1 0 1,-1 0-1,0 1 1,1-1 0,-1 0-1,0 0 1,1 0-1,-1 0 1,1 0 0,-1-1-1,0 1 1,1 0-1,5-4-9395</inkml:trace>
</inkml:ink>
</file>

<file path=ppt/ink/ink2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31.279"/>
    </inkml:context>
    <inkml:brush xml:id="br0">
      <inkml:brushProperty name="width" value="0.025" units="cm"/>
      <inkml:brushProperty name="height" value="0.025" units="cm"/>
    </inkml:brush>
  </inkml:definitions>
  <inkml:trace contextRef="#ctx0" brushRef="#br0">110 1 8296,'0'0'15988,"-6"11"-14242,-4 10-890,1 1 1,2 0-1,0 1 1,1 0-1,1 0 1,-2 26-1,6 38-609,5 1 1,18 106-1,-27-218-247,-1 0 0,-1 0 0,-12-27 0,9 27 0,1 0 0,2-1 0,-7-34 0,14 58-98,0 0-1,0 0 1,1 1 0,-1-1-1,0 0 1,0 0-1,1 0 1,-1 0 0,1 1-1,-1-1 1,1 0 0,-1 0-1,1 1 1,-1-1 0,1 0-1,0 1 1,-1-1 0,1 1-1,0-1 1,0 1-1,-1-1 1,1 1 0,0-1-1,0 1 1,0 0 0,-1-1-1,1 1 1,0 0 0,0 0-1,0-1 1,0 1 0,0 0-1,0 0 1,0 0-1,0 0 1,1 1 0,47-1-6577,-31 1 4326,-4-1 468,84-5-13336,-58-1 12403</inkml:trace>
</inkml:ink>
</file>

<file path=ppt/ink/ink2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31.622"/>
    </inkml:context>
    <inkml:brush xml:id="br0">
      <inkml:brushProperty name="width" value="0.025" units="cm"/>
      <inkml:brushProperty name="height" value="0.025" units="cm"/>
    </inkml:brush>
  </inkml:definitions>
  <inkml:trace contextRef="#ctx0" brushRef="#br0">119 1 7655,'0'0'20404,"-11"1"-20031,4-1-310,-1 1-1,0 1 1,1-1-1,0 1 1,-1 1-1,-12 6 1,17-8-34,0 0 1,0 1-1,1 0 0,-1-1 0,1 1 1,-1 0-1,1 0 0,0 1 0,0-1 1,0 0-1,0 1 0,0-1 0,0 1 1,1 0-1,-1 0 0,1-1 0,0 1 1,0 0-1,0 0 0,0 0 0,0 0 1,1 0-1,0 1 0,-1 3 0,1-6-29,0 0 0,1 0 0,-1 0-1,0 0 1,1 0 0,-1 0 0,1 0-1,-1 0 1,1-1 0,-1 1-1,1 0 1,0 0 0,-1 0 0,1 0-1,0-1 1,0 1 0,-1 0 0,1-1-1,0 1 1,0-1 0,0 1 0,0-1-1,0 1 1,0-1 0,0 1 0,0-1-1,0 0 1,0 0 0,0 0 0,0 1-1,2-1 1,42 1-689,-34-1 201,20-1-771,-11 0 633,1 1 1,0 1-1,0 1 0,31 7 0,-50-9 647,-1 0-1,0 0 1,0 0-1,0 1 1,0-1-1,0 0 1,0 0-1,0 1 1,0-1-1,0 1 1,0-1-1,0 1 1,-1-1-1,1 1 0,0 0 1,0-1-1,0 1 1,-1 0-1,1 0 1,0 0-1,-1-1 1,1 1-1,0 0 1,-1 0-1,1 0 1,-1 0-1,0 0 1,1 0-1,-1 0 1,0 0-1,1 0 1,-1 1-1,-1 1 172,0-1 0,0 0 0,0 0 0,0 0 0,0 0 0,0 0 0,0 0 0,-1 0 0,1-1 0,-1 1 0,0 0 0,1-1 0,-5 3 0,-5 5 675,-1-1 1,0-1-1,-22 11 0,30-17-831,1 1 0,0-1 0,-1 0 0,1 0 0,-1-1 0,1 1 0,-1-1 0,1 1 0,-1-1 0,-6-1 0,10 1-114,-1 0 1,0 0 0,1 0-1,-1-1 1,1 1-1,-1 0 1,0 0-1,1-1 1,-1 1-1,1-1 1,-1 1 0,1 0-1,-1-1 1,1 1-1,0-1 1,-1 1-1,1-1 1,-1 1-1,1-1 1,0 0 0,0 1-1,-1-1 1,1-1-1,4-25-4491,12 2-1581,9-2-4073</inkml:trace>
</inkml:ink>
</file>

<file path=ppt/ink/ink2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31.996"/>
    </inkml:context>
    <inkml:brush xml:id="br0">
      <inkml:brushProperty name="width" value="0.025" units="cm"/>
      <inkml:brushProperty name="height" value="0.025" units="cm"/>
    </inkml:brush>
  </inkml:definitions>
  <inkml:trace contextRef="#ctx0" brushRef="#br0">175 284 6790,'0'0'16918,"-11"6"-16069,-11 5-156,2 0 0,-30 22 0,44-28-419,0-1-1,0 1 1,1-1 0,-1 1 0,1 1 0,1-1 0,-1 1 0,1 0 0,0 0-1,0 0 1,1 1 0,0-1 0,0 1 0,-4 13 0,7-19-257,0 0 1,0 0 0,0 0-1,0 0 1,0 0-1,0 0 1,0 0 0,0 0-1,0 0 1,0 0 0,1 0-1,-1-1 1,0 1-1,1 0 1,-1 0 0,1 0-1,-1 0 1,1 0 0,-1-1-1,1 1 1,0 0-1,-1 0 1,1-1 0,0 1-1,0-1 1,0 1 0,1 0-1,1 1 17,0-1 0,0 0 0,1 0 0,-1 0 0,0 0 0,1 0 0,-1-1 0,5 1 0,4-1 29,0-1 1,-1 1-1,1-2 0,13-3 0,-9 0-44,-1-1-1,0-1 0,-1 0 1,0-1-1,0 0 0,0-1 1,-1-1-1,-1 0 0,1-1 0,-2 0 1,0-1-1,0-1 0,-1 1 1,9-15-1,-9 12-92,-1 0 0,-1 0 0,0-1 0,-1 0-1,0 0 1,-1-1 0,-1 0 0,-1 0 0,-1 0 0,0 0 0,-1-1 0,0-30 0,-2 45 44,0 0-1,0 0 1,-1 0 0,1 1-1,-1-1 1,1 0 0,-1 0-1,0 1 1,0-1 0,0 1 0,0-1-1,-1 1 1,1-1 0,-1 1-1,0 0 1,1-1 0,-1 1-1,0 0 1,0 0 0,0 0 0,0 1-1,-1-1 1,1 0 0,-1 1-1,1 0 1,0-1 0,-1 1-1,0 0 1,1 0 0,-1 1 0,0-1-1,0 0 1,1 1 0,-1 0-1,0 0 1,0-1 0,0 2 0,1-1-1,-6 1 1,-1 0 58,0 1 1,1 0-1,-1 0 1,0 1-1,1 0 1,0 1-1,0 0 1,0 0-1,0 0 1,1 1-1,-10 8 1,12-9 76,0 1 0,1 0 0,0-1 0,0 1 0,0 1 0,1-1 1,-1 1-1,1-1 0,1 1 0,-1 0 0,-1 6 0,3-9-92,1-1 0,-1 0 0,1 0 0,0 1 0,0-1 0,0 0 0,0 0 0,0 1 0,1-1 0,-1 0 0,0 0 0,1 1 0,0-1 0,0 0 0,0 0 0,0 0 0,0 0 0,0 0 0,0 0 0,0 0 0,1-1 0,-1 1 0,1 0 0,0-1 0,-1 1 0,1-1 0,0 1 0,0-1 0,0 0 0,0 0 0,0 0 0,0 0 0,3 1 0,42 16 128,-33-13-457,1 1 1,0 0 0,-1 1 0,20 13-1,-30-17 281,0 0-1,-1 0 1,1 1-1,-1-1 1,0 1-1,0 0 1,0 0-1,0 0 0,-1 0 1,1 0-1,-1 1 1,0-1-1,-1 1 1,1-1-1,-1 1 1,0 0-1,0-1 1,0 1-1,0 5 1,-2 15 64,3 17-448,-1-41-57,0-1-1,0 1 1,0-1 0,0 1 0,0 0-1,-1-1 1,1 0 0,0 1 0,1-1-1,-1 0 1,0 1 0,0-1-1,0 0 1,0 0 0,0 0 0,0 0-1,0 0 1,0 0 0,0 0 0,0 0-1,0 0 1,0-1 0,0 1 0,0 0-1,0-1 1,0 1 0,1-1 0,16-12-14440</inkml:trace>
</inkml:ink>
</file>

<file path=ppt/ink/ink2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32.763"/>
    </inkml:context>
    <inkml:brush xml:id="br0">
      <inkml:brushProperty name="width" value="0.025" units="cm"/>
      <inkml:brushProperty name="height" value="0.025" units="cm"/>
    </inkml:brush>
  </inkml:definitions>
  <inkml:trace contextRef="#ctx0" brushRef="#br0">94 347 13613,'0'0'12390,"-10"2"-11183,5-1-1137,-1 0 86,-1 0 1,1 1-1,0-1 1,-1 2-1,1-1 1,-6 3-1,10-4-133,0 1-1,0-1 0,0 0 0,1 1 1,-1-1-1,0 1 0,1 0 1,-1-1-1,1 1 0,-1 0 1,1 0-1,0 0 0,0 0 1,0 0-1,0 0 0,0 0 1,0 0-1,1 1 0,-1-1 0,1 0 1,-1 0-1,1 1 0,0-1 1,0 0-1,0 4 0,1-5-24,-1-1 0,1 1 0,-1 0 0,1 0 0,-1-1 0,1 1 0,0 0 0,-1-1 0,1 1 0,0-1 0,-1 1 0,1-1 0,0 1 0,0-1 0,0 0 0,0 1 0,-1-1 0,1 0 0,0 1 0,0-1 0,0 0 0,0 0 0,0 0 0,0 0 0,0 0 0,-1 0 0,1 0 0,1 0 0,29-3-554,-22 0 86,1-1-1,-1-1 0,-1 1 0,1-1 0,-1-1 0,0 0 0,0 0 0,0-1 0,-1 1 0,0-2 0,0 1 0,-1-1 0,0 0 0,-1 0 0,1-1 0,-2 1 0,5-11 0,-9 19 540,0 0-1,0 0 1,0 0 0,0 0-1,0 0 1,0 0 0,0 0-1,-1 0 1,1 0-1,0 0 1,0 1 0,0-1-1,0 0 1,0 0 0,0 0-1,0 0 1,0 0 0,0 0-1,0 0 1,-1 0-1,1 0 1,0-1 0,0 1-1,0 0 1,0 0 0,0 0-1,0 0 1,0 0 0,0 0-1,0 0 1,0 0-1,0 0 1,-1 0 0,1 0-1,0 0 1,0 0 0,0 0-1,0 0 1,0 0 0,0 0-1,0-1 1,0 1 0,0 0-1,0 0 1,0 0-1,0 0 1,0 0 0,0 0-1,0 0 1,-13 13 1539,-11 20 244,23-31-1613,-1 2-1,1-1 1,-1 0 0,1 0 0,0 0 0,0 1-1,0-1 1,1 0 0,-1 1 0,1-1-1,0 0 1,0 7 0,1-9-170,0 0 0,-1 0 0,1 0 0,0 0 1,0 0-1,0 0 0,0 0 0,0 0 0,0 0 1,0 0-1,0-1 0,0 1 0,0 0 0,0-1 0,0 1 1,0-1-1,1 1 0,-1-1 0,0 0 0,0 1 1,1-1-1,-1 0 0,0 0 0,1 0 0,-1 0 0,0 0 1,0 0-1,1 0 0,-1-1 0,0 1 0,0 0 0,1-1 1,1 0-1,6-1-8,-1-1 0,1 0-1,-1-1 1,0 1 0,0-1 0,0-1 0,0 0 0,-1 0 0,14-12-1,-1-1-99,-1-1 0,17-23 0,-23 27-368,-1 0 0,-1-1 1,0 0-1,-1-1 0,-1 0 0,0-1 0,-2 1 1,0-1-1,6-24 0,-14 42 390,1 0 1,0 1-1,-1-1 0,1 0 1,0 0-1,0 1 0,-1-1 1,1 0-1,-1 0 0,1 0 0,0 1 1,-1-1-1,1 0 0,0 0 1,-1 0-1,1 0 0,-1 0 1,1 0-1,-1 0 0,1 0 1,0 0-1,-1 0 0,1 0 0,-1 0 1,1 0-1,0 0 0,-1 0 1,1 0-1,-1 0 0,1-1 1,0 1-1,-1 0 0,1 0 1,0 0-1,-1-1 0,1 1 0,0 0 1,-1-1-1,1 1 0,0 0 1,0-1-1,-1 1 0,1 0 1,0-1-1,0 1 0,0 0 1,-1-1-1,1 1 0,0 0 0,0-1 1,0 1-1,0-1 0,0 1 1,0 0-1,0-1 0,0 1 1,0-1-1,0 1 0,0-1 1,0 1-1,0 0 0,0-1 0,0 1 1,0-1-1,1 0 0,-26 25 286,13-9-49,1 1 0,1 0 0,0 1 0,1 0 0,1 1 0,1 0-1,0 0 1,2 0 0,0 1 0,1 0 0,0 0 0,2 0 0,0 0 0,2 1-1,2 37 1,0-50-213,0 0 0,0 1 0,0-1 0,1 0 0,0 0 0,5 9 0,-6-13 1,-1 0 0,1 0-1,0 0 1,0-1 0,0 1 0,0-1 0,1 1 0,-1-1-1,1 0 1,-1 0 0,1 0 0,0 0 0,0 0-1,0-1 1,0 1 0,5 1 0,-6-3 15,0-1-1,-1 1 1,1 0 0,-1-1-1,1 1 1,-1-1 0,1 0 0,-1 1-1,1-1 1,-1 0 0,1 0 0,-1 0-1,0 0 1,0 0 0,1 0 0,-1-1-1,0 1 1,0 0 0,0 0-1,0-1 1,-1 1 0,1-1 0,0 1-1,0-3 1,20-45 646,-18 43-641,15-51-28,-3-1 0,12-86 0,9-36 0,-14 305 0,-12-43 0,14 79 0,-20-141 0,1 0 0,1-1 0,1 1 0,1-2 0,17 33 0,-19-45 0,-10-16 0,-10-22 0,-22-28 0,3-1 0,-47-122 0,78 179 0,1 0 0,-1 0 0,1 0 0,0 0 0,0 0 0,0 0 0,1 0 0,0-5 0,0 8 0,0 0 0,1 0 0,0 0 0,-1 0 0,1 0 0,0 0 0,-1 0 0,1 1 0,0-1 0,0 0 0,0 1 0,-1-1 0,1 0 0,0 1 0,0-1 0,0 1 0,0-1 0,0 1 0,0 0 0,0-1 0,0 1 0,0 0 0,1 0 0,-1 0 0,0 0 0,0 0 0,0 0 0,0 0 0,0 0 0,0 0 0,2 1 0,167 10-1739,-112-5-2874,114-3 0,-71-15-11295</inkml:trace>
</inkml:ink>
</file>

<file path=ppt/ink/ink2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83"/>
    </inkml:context>
    <inkml:brush xml:id="br0">
      <inkml:brushProperty name="width" value="0.025" units="cm"/>
      <inkml:brushProperty name="height" value="0.025" units="cm"/>
    </inkml:brush>
  </inkml:definitions>
  <inkml:trace contextRef="#ctx0" brushRef="#br0">1 144 16271,'0'0'6791,"5"8"-6508,9 19-186,-2 1-1,-1 1 1,-1 0 0,-1 0 0,-2 1-1,4 32 1,-1-10 125,20 57 0,-30-107-176,1 1 0,0 0 1,0-1-1,0 0 0,0 1 0,1-1 1,-1 0-1,0 1 0,1-1 0,0 0 1,0 0-1,-1 0 0,5 3 0,-5-5 16,0 1 1,0-1-1,0 0 0,0 1 0,0-1 0,0 0 0,0 0 0,0 0 0,0 0 0,0 0 1,0 0-1,0 0 0,0 0 0,-1 0 0,1-1 0,0 1 0,0 0 0,0 0 0,0-1 1,0 1-1,0-1 0,0 1 0,-1-1 0,1 1 0,1-2 0,5-5 419,0 0 1,-1-1-1,0 0 0,0 0 1,8-16-1,-13 22-464,40-71 1094,33-82 0,-56 113-891,-3-1 0,-1-1 0,12-72 0,-22 75-188,-25 81-32,20-37-512,-1 0 0,1 1 1,1-1-1,-1 1 0,0-1 0,1 0 1,0 1-1,-1-1 0,1 1 0,1 5 1,-1-8 290,1 0 1,-1 0 0,1-1-1,-1 1 1,1 0 0,-1 0-1,1 0 1,0 0 0,-1-1 0,1 1-1,0 0 1,0 0 0,0-1-1,-1 1 1,1-1 0,0 1-1,0-1 1,0 1 0,0-1-1,0 1 1,0-1 0,0 0 0,0 0-1,0 1 1,0-1 0,0 0-1,0 0 1,0 0 0,0 0-1,0 0 1,0 0 0,0-1-1,0 1 1,0 0 0,0 0-1,0-1 1,0 1 0,2-2 0,14-5-6539</inkml:trace>
</inkml:ink>
</file>

<file path=ppt/ink/ink2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84"/>
    </inkml:context>
    <inkml:brush xml:id="br0">
      <inkml:brushProperty name="width" value="0.025" units="cm"/>
      <inkml:brushProperty name="height" value="0.025" units="cm"/>
    </inkml:brush>
  </inkml:definitions>
  <inkml:trace contextRef="#ctx0" brushRef="#br0">26 1 14350,'0'0'3971,"0"64"-1376,-7-25-385,-1 5-769,1 3-704,4 3-609,3-4-32,0-6-96,9-4-352,5-6-609,1-7-609,1-8-255,-7-6-674,-2-5-1889</inkml:trace>
</inkml:ink>
</file>

<file path=ppt/ink/ink2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85"/>
    </inkml:context>
    <inkml:brush xml:id="br0">
      <inkml:brushProperty name="width" value="0.025" units="cm"/>
      <inkml:brushProperty name="height" value="0.025" units="cm"/>
    </inkml:brush>
  </inkml:definitions>
  <inkml:trace contextRef="#ctx0" brushRef="#br0">16 224 13196,'-3'-9'4164,"0"1"-3285,0 0-1,1-1 0,1 1 1,-1 0-1,1 0 0,0-17 0,2 21-701,-1 0 0,1 0 0,0 0 0,0 0-1,0 0 1,1 1 0,-1-1 0,1 0 0,0 1-1,0-1 1,0 1 0,0 0 0,1 0-1,-1-1 1,1 1 0,0 1 0,0-1 0,0 0-1,5-2 1,8-5-88,0 2-1,1 0 1,0 1-1,0 1 1,1 0-1,0 1 1,0 1-1,0 1 0,0 1 1,1 0-1,-1 1 1,0 1-1,35 5 1,-50-5-40,-1 0 1,1 1 0,0-1-1,-1 1 1,1 0 0,0 0-1,-1 0 1,1 0 0,-1 0-1,1 1 1,-1-1 0,0 1-1,0 0 1,0-1 0,0 1-1,0 0 1,0 0 0,0 0-1,0 1 1,-1-1 0,1 0-1,-1 1 1,0-1-1,0 1 1,0-1 0,0 1-1,0-1 1,0 1 0,0 0-1,-1-1 1,0 1 0,1 0-1,-1 0 1,0-1 0,-1 1-1,1 0 1,0 0 0,-2 4-1,1 1 151,-1 1 0,-1-1 0,0 1 1,0-1-1,0 0 0,-1 0 0,0 0 0,-1-1 0,0 1 0,-10 11 0,5-9-131,0-1 1,0 1-1,-1-2 0,-1 0 1,-23 14-1,-6-11-4451,74-22-7390,-9 0 1848</inkml:trace>
  <inkml:trace contextRef="#ctx0" brushRef="#br0" timeOffset="1">611 1 15855,'0'0'11787,"-26"72"-10185,9-29-289,-1 6-288,5-1-705,3-2-288,5-6 0,5-3-32,0-6-256,12-8-993,3-1-577,0-12-1825,-1-10-1570,-5 0-5093</inkml:trace>
</inkml:ink>
</file>

<file path=ppt/ink/ink2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88"/>
    </inkml:context>
    <inkml:brush xml:id="br0">
      <inkml:brushProperty name="width" value="0.025" units="cm"/>
      <inkml:brushProperty name="height" value="0.025" units="cm"/>
    </inkml:brush>
  </inkml:definitions>
  <inkml:trace contextRef="#ctx0" brushRef="#br0">351 0 11243,'0'0'7922,"-5"16"-6710,-32 66 6,-89 144 1,72-137-1263,-60 138 0,99-179-1435,26-58-1644,46-83-2621,-15 27-70</inkml:trace>
</inkml:ink>
</file>

<file path=ppt/ink/ink2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89"/>
    </inkml:context>
    <inkml:brush xml:id="br0">
      <inkml:brushProperty name="width" value="0.025" units="cm"/>
      <inkml:brushProperty name="height" value="0.025" units="cm"/>
    </inkml:brush>
  </inkml:definitions>
  <inkml:trace contextRef="#ctx0" brushRef="#br0">110 52 7207,'6'-9'3571,"16"-26"-448,-16 28-842,-4 8-1540,-4 11-191,-15 39 1180,-26 54 0,26-69-1184,2 0-1,2 1 0,1 1 0,-8 48 1,17-68-408,1 0 1,1 0-1,0 0 1,2 0-1,4 32 1,-4-43-143,1 0 0,0 0 1,0-1-1,1 1 1,-1-1-1,1 0 1,1 0-1,-1 0 1,1 0-1,0-1 1,1 1-1,-1-1 0,1 0 1,0 0-1,0-1 1,0 1-1,1-1 1,7 4-1,23 7-640,8 3-1471,-25-2-2349,-18-9-1408,-6 0-4591</inkml:trace>
</inkml:ink>
</file>

<file path=ppt/ink/ink2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0"/>
    </inkml:context>
    <inkml:brush xml:id="br0">
      <inkml:brushProperty name="width" value="0.025" units="cm"/>
      <inkml:brushProperty name="height" value="0.025" units="cm"/>
    </inkml:brush>
  </inkml:definitions>
  <inkml:trace contextRef="#ctx0" brushRef="#br0">1 81 8584,'0'0'11499,"54"-24"-10154,-4 13-384,10 0-448,8-2-385,5 3-64,0 3-481,-3 5-2049,-6 0-2627,2 2-5989</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27.859"/>
    </inkml:context>
    <inkml:brush xml:id="br0">
      <inkml:brushProperty name="width" value="0.025" units="cm"/>
      <inkml:brushProperty name="height" value="0.025" units="cm"/>
    </inkml:brush>
  </inkml:definitions>
  <inkml:trace contextRef="#ctx0" brushRef="#br0">1 0 18033,'0'0'9385,"4"7"-8969,1 7-176,-1 0 0,0 0-1,-1 0 1,0 0 0,-2 0-1,1 1 1,-2-1-1,-1 23 1,11-48-18540</inkml:trace>
</inkml:ink>
</file>

<file path=ppt/ink/ink2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1"/>
    </inkml:context>
    <inkml:brush xml:id="br0">
      <inkml:brushProperty name="width" value="0.025" units="cm"/>
      <inkml:brushProperty name="height" value="0.025" units="cm"/>
    </inkml:brush>
  </inkml:definitions>
  <inkml:trace contextRef="#ctx0" brushRef="#br0">1 712 14734,'17'-11'464,"102"-62"1310,2 6-1,3 6 1,190-67-1,430-102-415,-387 127-1183,-245 64 1683,-189 65-3667,-4 2-3936,38-19 1037</inkml:trace>
</inkml:ink>
</file>

<file path=ppt/ink/ink2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2"/>
    </inkml:context>
    <inkml:brush xml:id="br0">
      <inkml:brushProperty name="width" value="0.025" units="cm"/>
      <inkml:brushProperty name="height" value="0.025" units="cm"/>
    </inkml:brush>
  </inkml:definitions>
  <inkml:trace contextRef="#ctx0" brushRef="#br0">0 73 15246,'0'0'1661,"1"12"341,0 18-875,-1 8 1185,11 70 0,-9-98-2191,-1-1 1,2 0-1,-1 1 0,1-1 0,1 0 0,0 0 0,0 0 0,0-1 0,1 0 0,1 0 0,-1 0 0,1 0 1,10 8-1,-15-14-68,0-1 1,0 0-1,0 0 1,1 0 0,-1 0-1,1 0 1,-1 0 0,0-1-1,1 1 1,-1 0 0,1-1-1,0 1 1,-1-1-1,1 0 1,-1 1 0,1-1-1,0 0 1,-1 0 0,1 0-1,0 0 1,-1 0-1,1-1 1,-1 1 0,4-1-1,-2-1 79,-1 1-1,1-1 1,-1 0-1,0 0 0,0 0 1,0 0-1,0 0 1,0 0-1,0 0 0,0-1 1,-1 1-1,3-6 1,3-8 356,0 0 1,-2 0-1,7-29 1,-11 40-528,16-98 688,-14 72-449,2 0-1,1 1 1,12-37-1,-18 66-281,0 1 1,0 0-1,0 0 1,0-1-1,0 1 1,0 0-1,0-1 1,0 1-1,0 0 1,0 0-1,0-1 1,0 1-1,0 0 1,0-1-1,0 1 1,0 0-1,1 0 1,-1-1-1,0 1 1,0 0-1,0 0 1,0-1-1,0 1 0,1 0 1,-1 0-1,0 0 1,0-1-1,0 1 1,1 0-1,-1 0 1,0 0-1,0 0 1,1-1-1,-1 1 1,0 0-1,0 0 1,1 0-1,-1 0 1,0 0-1,1 0 1,-1 0-1,0 0 1,0 0-1,1 0 1,-1 0-1,0 0 1,1 0-1,-1 0 0,0 0 1,0 0-1,1 0 1,-1 0-1,0 0 1,0 1-1,1-1 1,-1 0-1,0 0 1,0 0-1,1 1 1,4 15-7653,-5-8 1589</inkml:trace>
</inkml:ink>
</file>

<file path=ppt/ink/ink2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3"/>
    </inkml:context>
    <inkml:brush xml:id="br0">
      <inkml:brushProperty name="width" value="0.025" units="cm"/>
      <inkml:brushProperty name="height" value="0.025" units="cm"/>
    </inkml:brush>
  </inkml:definitions>
  <inkml:trace contextRef="#ctx0" brushRef="#br0">0 0 8520,'0'0'12332,"3"65"-10603,-3-35-351,0 6-578,0-5-415,6 0-321,6-4-288,3-3-1442,0-5-1569,0-7-929,-5-5-1794</inkml:trace>
</inkml:ink>
</file>

<file path=ppt/ink/ink2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4"/>
    </inkml:context>
    <inkml:brush xml:id="br0">
      <inkml:brushProperty name="width" value="0.025" units="cm"/>
      <inkml:brushProperty name="height" value="0.025" units="cm"/>
    </inkml:brush>
  </inkml:definitions>
  <inkml:trace contextRef="#ctx0" brushRef="#br0">10 205 14798,'0'0'3304,"-2"-10"-271,1 8-2926,0-2 92,0 0-1,0 0 1,0 0 0,0 0-1,0 0 1,1 0 0,0-1-1,0 1 1,0 0 0,0 0-1,1 0 1,-1 0-1,1 0 1,0 0 0,1 0-1,-1 0 1,1 0 0,-1 0-1,1 0 1,0 1 0,1-1-1,4-5 1,3-2-2,1 1-1,0 1 1,1 0-1,0 1 1,1 0-1,24-12 1,-29 16-122,1 1 1,0 0-1,0 0 0,0 1 1,0 0-1,0 0 0,1 1 0,-1 1 1,0-1-1,1 2 0,17 1 1,-25-1-60,1 0 0,-1 0 0,0 0-1,0 0 1,0 0 0,0 0 0,0 1 0,0-1 0,0 1 0,0-1 0,0 1 0,-1 0 0,1 0 0,-1 0 0,1 0 0,-1 0 0,0 0 0,0 0 0,0 0 0,0 0 0,0 0 0,0 1 0,-1-1 0,1 0 0,-1 1 0,1-1 0,-1 1 0,0-1 0,0 0 0,0 1 0,-1 2 0,1 2 77,0 1 1,-1-1-1,0 0 1,-1 1 0,1-1-1,-1 0 1,-1 0-1,1 0 1,-5 7-1,-3 3 593,-1-1 0,-19 22 0,25-32-581,1-1-1,-1-1 1,0 1-1,0-1 1,-1 1 0,1-1-1,-1-1 1,0 1-1,0-1 1,-10 4 0,15-7-131,1 0 0,0 0 0,0 0 0,-1 0 0,1 0 0,0 1 0,-1-1 0,1 0 0,0 0 0,-1 0 0,1 0 0,0 0 0,0 0 0,-1 0 0,1 0 0,0 0 0,-1 0 0,1 0 0,0 0 0,-1 0 0,1-1 0,0 1 0,0 0 0,-1 0 0,1 0 0,0 0 0,0 0 0,-1-1 0,1 1 0,0 0 0,0 0 0,-1 0 0,1-1 0,0 1 0,0 0 0,0 0 0,0-1 0,-1 1 0,1 0 0,0 0 0,0-1 0,0 1 0,0 0 0,0-1 0,4-18-2380,16-18-4935,4 10-1131</inkml:trace>
</inkml:ink>
</file>

<file path=ppt/ink/ink2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5"/>
    </inkml:context>
    <inkml:brush xml:id="br0">
      <inkml:brushProperty name="width" value="0.025" units="cm"/>
      <inkml:brushProperty name="height" value="0.025" units="cm"/>
    </inkml:brush>
  </inkml:definitions>
  <inkml:trace contextRef="#ctx0" brushRef="#br0">1 6 11179,'0'0'10538,"49"-6"-8424,-41 25-545,1 9-160,-3 6-63,-1 6-546,0 3-351,1-1-225,2-3-128,3-9-64,1-6-192,2-10-1538,0-10-832,-1-4-1602,-4-19-4292</inkml:trace>
</inkml:ink>
</file>

<file path=ppt/ink/ink2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6"/>
    </inkml:context>
    <inkml:brush xml:id="br0">
      <inkml:brushProperty name="width" value="0.025" units="cm"/>
      <inkml:brushProperty name="height" value="0.025" units="cm"/>
    </inkml:brush>
  </inkml:definitions>
  <inkml:trace contextRef="#ctx0" brushRef="#br0">239 1 14798,'0'0'7655,"-44"52"-7559,16 9 32,-2 10-31,-2 7-65,2-3-32,2-4 32,6-11-64,7-15 64,6-9-32,8-20-321,14-31-3234,8-23-129,5-15-3074</inkml:trace>
</inkml:ink>
</file>

<file path=ppt/ink/ink2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7"/>
    </inkml:context>
    <inkml:brush xml:id="br0">
      <inkml:brushProperty name="width" value="0.025" units="cm"/>
      <inkml:brushProperty name="height" value="0.025" units="cm"/>
    </inkml:brush>
  </inkml:definitions>
  <inkml:trace contextRef="#ctx0" brushRef="#br0">269 1 15535,'0'0'4196,"-27"69"-2851,9-23-865,3 5 1,7 1 127,7-4-383,1-7-225,11-6-32,7-8-961,1-7-1217,-4-7-609,-6-4-1153,-9-6-640</inkml:trace>
  <inkml:trace contextRef="#ctx0" brushRef="#br0" timeOffset="1">0 478 13741,'0'0'8872,"88"-31"-6886,-39 6-737,5-2-960,2 0-225,-4 4-769,-7 3-1857,-10-1-2403,-9 1-6021</inkml:trace>
</inkml:ink>
</file>

<file path=ppt/ink/ink2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9"/>
    </inkml:context>
    <inkml:brush xml:id="br0">
      <inkml:brushProperty name="width" value="0.025" units="cm"/>
      <inkml:brushProperty name="height" value="0.025" units="cm"/>
    </inkml:brush>
  </inkml:definitions>
  <inkml:trace contextRef="#ctx0" brushRef="#br0">0 0 7687,'0'0'16624,"0"85"-15727,0-43-257,0 6-287,2-3-289,11-1-96,3-8-961,2-7-1089,-3-6-929,-7-9-576,-5-7 288</inkml:trace>
</inkml:ink>
</file>

<file path=ppt/ink/ink2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0"/>
    </inkml:context>
    <inkml:brush xml:id="br0">
      <inkml:brushProperty name="width" value="0.025" units="cm"/>
      <inkml:brushProperty name="height" value="0.025" units="cm"/>
    </inkml:brush>
  </inkml:definitions>
  <inkml:trace contextRef="#ctx0" brushRef="#br0">0 91 18033,'0'0'1991,"9"-8"11,1-1-1617,1 0 0,1 1 0,-1 1 0,1-1 0,1 2 0,-1-1 0,1 2 0,0 0 0,0 0 0,1 2 1,0-1-1,-1 2 0,1 0 0,0 0 0,15 1 0,-26 1-384,-1 0 0,1 0-1,-1 1 1,1-1 0,0 1 0,-1-1 0,0 1 0,1 0 0,-1 0 0,1 0 0,-1 0 0,0 1 0,0-1 0,0 1 0,0-1-1,0 1 1,0-1 0,0 1 0,0 0 0,0 0 0,-1 0 0,1 0 0,-1 1 0,0-1 0,1 0 0,-1 0 0,0 1 0,-1-1-1,1 1 1,0-1 0,-1 1 0,1-1 0,-1 1 0,0-1 0,1 1 0,-1 0 0,-1-1 0,1 1 0,0-1 0,-1 1 0,1-1-1,-2 4 1,0 6 64,-1-1 1,-1 0-1,0 1 0,0-1 0,-1-1 0,-1 1 0,-12 18 0,3-10 299,10-15-239,1 0 0,0 1 0,1-1 0,-1 1 1,1 0-1,0 1 0,0-1 0,0 0 0,1 1 0,-4 10 1,26-15-233,-10-3 98,0 0 0,-1-1 0,1 0 0,0-1 0,9-4 0,-11 4-131,0 0 1,1 0 0,0 1-1,-1 1 1,1 0-1,0 0 1,14-1 0,-22 3 130,0 0 1,0 0 0,0 0 0,0 0 0,1 1-1,-1-1 1,0 0 0,0 1 0,0-1-1,0 1 1,0-1 0,0 1 0,0-1 0,-1 1-1,1 0 1,0-1 0,0 1 0,0 0-1,0 0 1,-1-1 0,1 1 0,0 0 0,-1 0-1,1 1 1,7 32-88,-8-23 97,0-1 1,-1 0 0,0 0-1,-5 19 1,1-17 239,0 1-1,-1-1 1,-1 0-1,1 0 1,-2 0-1,0-1 1,0-1 0,-1 1-1,0-1 1,-1-1-1,0 1 1,0-2-1,-1 1 1,0-2-1,-21 12 1,31-18-294,-1-1 0,1 1 0,0 0 0,0-1 0,-1 1 0,1-1 0,0 0 0,-1 1 0,1-1 1,0 0-1,-1 0 0,1 0 0,-1 0 0,1 0 0,0 0 0,-1 0 0,1 0 0,0 0 0,-1-1 0,1 1 0,0-1 0,-1 1 0,1-1 0,0 1 0,0-1 0,-1 0 0,1 0 1,-1-1-1,0 0-206,1 0 1,0-1 0,1 1 0,-1 0-1,0-1 1,1 1 0,-1 0 0,1-1-1,0 1 1,-1-1 0,1 1 0,1-1-1,-1 1 1,1-4 0,2-11-2334,1 0 1,1 0 0,9-23-1,3 0-9724</inkml:trace>
</inkml:ink>
</file>

<file path=ppt/ink/ink2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1"/>
    </inkml:context>
    <inkml:brush xml:id="br0">
      <inkml:brushProperty name="width" value="0.025" units="cm"/>
      <inkml:brushProperty name="height" value="0.025" units="cm"/>
    </inkml:brush>
  </inkml:definitions>
  <inkml:trace contextRef="#ctx0" brushRef="#br0">13 1 18257,'0'0'8841,"-6"51"-7496,0-17-704,5 1-417,1 4-192,0-4 0,1 0-385,8-4-1184,-2-4-1250,-5-11-1473,1-9-1761</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29.277"/>
    </inkml:context>
    <inkml:brush xml:id="br0">
      <inkml:brushProperty name="width" value="0.025" units="cm"/>
      <inkml:brushProperty name="height" value="0.025" units="cm"/>
    </inkml:brush>
  </inkml:definitions>
  <inkml:trace contextRef="#ctx0" brushRef="#br0">1 230 21300,'0'0'6513,"0"10"-5990,0 282 1137,1-331-1293,-1-9 835,14-89 0,-10 133-1202,1 12 0,2 13 0,-3-1 0,-3-9 0,2 0 0,-1 0 0,2 0 0,-1 0 0,10 18 0,-11-26 0,0-1 0,-1 1 0,1-1 0,0 0 0,0 0 0,1 1 0,-1-2 0,0 1 0,1 0 0,-1 0 0,1-1 0,-1 1 0,1-1 0,0 0 0,0 0 0,0 0 0,-1 0 0,1 0 0,0-1 0,0 1 0,0-1 0,0 0 0,0 0 0,0 0 0,0 0 0,0-1 0,4 0 0,2-1 0,0-1 0,0 0 0,-1 0 0,1-1 0,-1 0 0,0-1 0,0 0 0,0 0 0,0 0 0,6-7 0,4-4 0,-1-1 0,26-32 0,-41 46 0,1 1 0,-1-1 0,1 0 0,-1-1 0,0 1 0,0 0 0,-1-1 0,1 1 0,-1-1 0,0 1 0,0-1 0,0 1 0,0-1 0,0 0 0,-1-4 0,-2 7 0,0 1 0,0-1 0,0 0 0,0 1 0,-1 0 0,1 0 0,0-1 0,0 1 0,0 0 0,-1 1 0,1-1 0,0 0 0,0 1 0,0-1 0,-1 1 0,-1 1 0,-6 2 0,0 2 0,1-1 0,-1 1 0,2 0 0,-1 1 0,1 0 0,0 0 0,0 1 0,1 0 0,0 1 0,0-1 0,1 1 0,0 1 0,1-1 0,0 1 0,0 0 0,1 0 0,0 0 0,1 1 0,1-1 0,-1 1 0,-1 18 0,4-27 0,0 1 0,1 0 0,-1-1 0,0 1 0,1 0 0,0-1 0,-1 1 0,1 0 0,0-1 0,0 0 0,0 1 0,1-1 0,-1 1 0,1-1 0,-1 0 0,1 0 0,0 0 0,3 3 0,-1-2 0,0 0 0,1 0 0,-1-1 0,0 0 0,1 0 0,-1 0 0,1-1 0,0 1 0,8 0 0,7 1 0,0-2 0,0 0 0,39-4 0,-46 1 0,-1 1 0,0-2 0,0 0 0,0 0 0,0-1 0,0 0 0,-1-1 0,0 0 0,0-1 0,0-1 0,12-9 0,-9 5 0,-2-1 0,1 0 0,-2-1 0,0 0 0,0-1 0,-1 0 0,10-20 0,1-11 0,-1 0 0,-3-2 0,-2-1 0,15-78 0,-26 112 0,-2 8 0,-1 0 0,0 0 0,0 1 0,0-1 0,-1 0 0,0 0 0,0-8 0,-1 14 0,0 0 0,0 0 0,1 0 0,-1 0 0,0 0 0,0 0 0,0 0 0,0 0 0,1 1 0,-1-1 0,0 0 0,0 0 0,1 1 0,-1-1 0,0 0 0,0 1 0,1-1 0,-1 1 0,-1 0 0,-9 11 0,0 0 0,1 0 0,0 2 0,1-1 0,0 1 0,1 0 0,-10 25 0,9-22 0,-63 145 0,64-138 0,1-1 0,1 1 0,0 0 0,2 0 0,-1 30 0,5-52 0,-1 0 0,1 1 0,0-1 0,0 1 0,0-1 0,0 1 0,1-1 0,-1 0 0,1 1 0,-1-1 0,1 0 0,0 1 0,0-1 0,0 0 0,0 0 0,1 0 0,-1 1 0,0-2 0,1 1 0,0 0 0,-1 0 0,1 0 0,0-1 0,0 1 0,0-1 0,0 1 0,3 1 0,3-1 0,-1 0 0,1 0 0,-1-1 0,1 0 0,-1-1 0,1 0 0,13-1 0,41-9-2266,-45 4 463,0 0 0,0-2 0,-1 0-1,0 0 1,0-2 0,16-12-1,-1-3-6945</inkml:trace>
</inkml:ink>
</file>

<file path=ppt/ink/ink2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2"/>
    </inkml:context>
    <inkml:brush xml:id="br0">
      <inkml:brushProperty name="width" value="0.025" units="cm"/>
      <inkml:brushProperty name="height" value="0.025" units="cm"/>
    </inkml:brush>
  </inkml:definitions>
  <inkml:trace contextRef="#ctx0" brushRef="#br0">16 1 19699,'0'0'7495,"-15"68"-6662,15-42-545,8 5-192,4 0-128,2 2 96,-1-5-737,-3 2-1120,-2-7-738,-8-1 513,0-12 64,0-6-2017,-9-4-5991</inkml:trace>
</inkml:ink>
</file>

<file path=ppt/ink/ink2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3"/>
    </inkml:context>
    <inkml:brush xml:id="br0">
      <inkml:brushProperty name="width" value="0.025" units="cm"/>
      <inkml:brushProperty name="height" value="0.025" units="cm"/>
    </inkml:brush>
  </inkml:definitions>
  <inkml:trace contextRef="#ctx0" brushRef="#br0">0 197 19859,'0'0'2295,"1"-10"-165,0 3-1996,1 1 0,-1 0 0,1 0 0,0 0 0,0 1 0,1-1 0,0 0 0,0 1 0,0 0 0,1-1 0,0 1 0,-1 1 0,2-1 0,-1 1 0,1-1 0,-1 1 0,1 0 0,0 1 0,7-4 0,3-4-54,0 2 0,0-1-1,1 2 1,0 1 0,1 0-1,0 0 1,0 2 0,0 0-1,0 1 1,1 1 0,0 1-1,26-1 1,-42 3-79,0 0 0,1-1-1,-1 1 1,0 1 0,0-1 0,0 0 0,0 0 0,0 1-1,0-1 1,0 1 0,0 0 0,0 0 0,0-1 0,0 1 0,0 1-1,-1-1 1,1 0 0,0 0 0,-1 1 0,1-1 0,0 0 0,-1 1-1,0 0 1,1-1 0,-1 1 0,0 0 0,0 0 0,0-1 0,0 1-1,0 0 1,-1 0 0,1 0 0,0 0 0,-1 0 0,0 1-1,1-1 1,-1 0 0,0 0 0,0 0 0,0 0 0,-1 3 0,0 2 91,0-1 0,0 0 1,-1 0-1,0 0 1,0 0-1,0 0 0,-1 0 1,0-1-1,0 1 1,0-1-1,-1 0 0,1 1 1,-6 4-1,-6 3 166,0 0 0,-1-1 0,0-1 0,0-1 0,-20 10 0,33-18-1720,20-10-12803</inkml:trace>
  <inkml:trace contextRef="#ctx0" brushRef="#br0" timeOffset="1">463 242 16976,'0'0'5669,"62"-21"-2562,-24-1-1057,6-1-576,-1-3-545,2 2-737,-7 2-160,-6 6-769,-10 3-2050,-8 2-2466,-7 0-3907</inkml:trace>
</inkml:ink>
</file>

<file path=ppt/ink/ink2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5"/>
    </inkml:context>
    <inkml:brush xml:id="br0">
      <inkml:brushProperty name="width" value="0.025" units="cm"/>
      <inkml:brushProperty name="height" value="0.025" units="cm"/>
    </inkml:brush>
  </inkml:definitions>
  <inkml:trace contextRef="#ctx0" brushRef="#br0">1 0 13901,'0'0'13581,"3"68"-13485,-3-34-32,2 5-64,3-4-1057,0-5-672,2-3-353,-4-2 256,-3-7-288,0-5-256,-2-6-353,-8-4-3074</inkml:trace>
</inkml:ink>
</file>

<file path=ppt/ink/ink2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6"/>
    </inkml:context>
    <inkml:brush xml:id="br0">
      <inkml:brushProperty name="width" value="0.025" units="cm"/>
      <inkml:brushProperty name="height" value="0.025" units="cm"/>
    </inkml:brush>
  </inkml:definitions>
  <inkml:trace contextRef="#ctx0" brushRef="#br0">41 107 14862,'0'0'3150,"7"-10"-775,-3 3-2008,1 0 1,0 0-1,1 1 0,0-1 0,0 1 0,0 1 0,1-1 1,-1 1-1,1 0 0,1 1 0,-1 0 0,0 0 0,1 0 1,0 1-1,0 0 0,0 1 0,17-3 0,-6 2-81,0 1 0,1 1 0,-1 1-1,1 1 1,37 6 0,-48-6-283,0 1 1,0 1-1,0 0 1,-1 0-1,1 0 1,-1 1-1,0 1 1,0-1-1,-1 1 1,1 1-1,-1-1 1,0 1-1,-1 0 1,12 14-1,-15-16 11,0 1 0,-1-1 0,0 0 0,0 1 0,0-1 0,-1 1 0,1 0 1,-1 0-1,0-1 0,0 1 0,-1 0 0,1 0 0,-1 0 0,0 0 0,-1 0 0,1 0 0,-1 0 0,0-1 0,0 1 0,-1 0 0,1-1 0,-1 1 0,0 0 0,0-1 0,-1 0 0,1 0 0,-1 1 0,0-2 0,-4 6 0,-9 10 183,0-1-1,-2 0 1,0-2 0,-28 21-1,15-14 263,-1-1 1,-50 26-1,65-40-1010,-1 0 0,-27 7 0,31-12-1228,0 0 1,0-1 0,0 0 0,-15 0 0,-6-2-7148</inkml:trace>
</inkml:ink>
</file>

<file path=ppt/ink/ink2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7"/>
    </inkml:context>
    <inkml:brush xml:id="br0">
      <inkml:brushProperty name="width" value="0.025" units="cm"/>
      <inkml:brushProperty name="height" value="0.025" units="cm"/>
    </inkml:brush>
  </inkml:definitions>
  <inkml:trace contextRef="#ctx0" brushRef="#br0">1 1205 16207,'0'0'3801,"7"-10"-1959,7-8-1229,1 0 0,0 1 0,2 0 0,0 1 0,36-24 0,118-71 2302,-125 83-2643,526-275 1403,26 43-2788,142-68 1149,-651 290-84,-132 56-3686,-5-4-3369,7-8-2613</inkml:trace>
</inkml:ink>
</file>

<file path=ppt/ink/ink2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8"/>
    </inkml:context>
    <inkml:brush xml:id="br0">
      <inkml:brushProperty name="width" value="0.025" units="cm"/>
      <inkml:brushProperty name="height" value="0.025" units="cm"/>
    </inkml:brush>
  </inkml:definitions>
  <inkml:trace contextRef="#ctx0" brushRef="#br0">141 0 14734,'0'0'8872,"-14"96"-8583,-7-37-161,-3 7-128,-1-2-32,3-9-96,6-8-449,4-17-160,6-17-256,6-40-5188,0-18-3172</inkml:trace>
</inkml:ink>
</file>

<file path=ppt/ink/ink2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9"/>
    </inkml:context>
    <inkml:brush xml:id="br0">
      <inkml:brushProperty name="width" value="0.025" units="cm"/>
      <inkml:brushProperty name="height" value="0.025" units="cm"/>
    </inkml:brush>
  </inkml:definitions>
  <inkml:trace contextRef="#ctx0" brushRef="#br0">1 1 7079,'0'0'11947,"0"72"-10954,0-37 128,0-3-288,8-1-32,12-7-513,9-6-224,6-8-32,7-7 64,-2-1 32,-1-1-544,-9 1-1346,-6 5-480,-12 2-769,-6 2-2018</inkml:trace>
</inkml:ink>
</file>

<file path=ppt/ink/ink2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0"/>
    </inkml:context>
    <inkml:brush xml:id="br0">
      <inkml:brushProperty name="width" value="0.025" units="cm"/>
      <inkml:brushProperty name="height" value="0.025" units="cm"/>
    </inkml:brush>
  </inkml:definitions>
  <inkml:trace contextRef="#ctx0" brushRef="#br0">0 1 4837,'0'0'18695,"6"9"-17345,68 125 1816,-53-91-3182,-2 0 0,-2 1 0,15 57 0,-28-77-1279,-4-12-1180,-5-7-4315,-7-5 1698</inkml:trace>
</inkml:ink>
</file>

<file path=ppt/ink/ink2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1"/>
    </inkml:context>
    <inkml:brush xml:id="br0">
      <inkml:brushProperty name="width" value="0.025" units="cm"/>
      <inkml:brushProperty name="height" value="0.025" units="cm"/>
    </inkml:brush>
  </inkml:definitions>
  <inkml:trace contextRef="#ctx0" brushRef="#br0">9 313 12332,'-2'-13'3149,"2"12"-3116,-6-82 4045,6 75-3645,1 1 0,0-1 0,0 0 0,0 0 0,1 1-1,1-1 1,-1 0 0,1 1 0,0 0 0,6-10 0,1 3 253,0 0 0,1 1 0,0 0 0,19-17 0,-25 26-638,-1 0 1,1 1 0,0-1 0,0 1 0,0 0 0,1 0-1,-1 1 1,1-1 0,-1 1 0,1 0 0,0 1 0,0 0-1,0-1 1,0 2 0,0-1 0,6 1 0,-10 0-56,0 1 0,0-1 1,-1 1-1,1-1 0,0 1 1,-1 0-1,1 0 0,-1 0 1,1 0-1,-1 0 0,1 0 1,-1 0-1,0 0 0,1 0 1,-1 1-1,0-1 0,0 1 1,0-1-1,0 1 0,0-1 1,-1 1-1,1-1 0,0 1 1,-1 0-1,1 0 0,-1-1 1,1 1-1,-1 0 0,0 2 1,2 59 97,-2-55-62,-2 7 13,0 1 1,-1 0-1,-1-1 1,-1 1-1,-11 26 1,8-22 93,1 0-1,-6 27 1,12-46-131,1 0 1,0 0 0,-1 0 0,1 0 0,0 0 0,0 1-1,0-1 1,0 0 0,0 0 0,0 0 0,0 0 0,0 0-1,1 0 1,-1 0 0,0 0 0,1 0 0,-1 0-1,0 0 1,1 0 0,-1 0 0,1 0 0,0 0 0,-1 0-1,1 0 1,0 0 0,1 1 0,-1-2 2,1 1 1,0 0-1,0-1 0,-1 0 1,1 1-1,0-1 0,0 0 1,-1 0-1,1 0 0,0 0 1,0 0-1,-1 0 0,1 0 1,3-2-1,9-2 8,-1-1 0,0 0 0,16-9 0,-26 12-26,7-3-91,54-25-1050,-59 28 1051,-1 1 0,0-1 0,0 1 0,1 0 0,-1 0 0,1 1 0,-1-1 0,0 1 0,1 0 0,-1 0 0,1 1 0,8 1 0,-12-1 86,0 0-1,0 0 1,0 0-1,0 0 1,0 0-1,-1 0 1,1 0-1,0 0 1,0 1-1,-1-1 1,1 0-1,-1 0 1,1 1-1,-1-1 1,0 0-1,1 1 1,-1-1-1,0 0 1,0 1-1,0-1 1,0 1-1,0-1 1,0 0-1,-1 1 1,1-1-1,0 0 1,-1 1-1,0 1 1,-13 40 648,-3-13 158,-1 0 0,-1-2 1,-2 0-1,-1-2 1,-1 0-1,-51 44 0,70-67-787,1-1 1,-1 1-1,0-1 0,0 1 0,0-1 0,0 0 0,0-1 0,-1 1 0,1-1 1,0 0-1,-1 0 0,1 0 0,-8 0 0,10-1-20,1 0 0,-1 0 0,0-1 1,0 1-1,1-1 0,-1 1 0,0-1 0,1 0 0,-1 1 0,0-1 0,1 0 0,-1 0 0,1 0 1,-1-1-1,1 1 0,0 0 0,0 0 0,-1-1 0,1 1 0,0-1 0,0 1 0,0-1 0,1 1 1,-1-1-1,0 0 0,0 1 0,1-1 0,-1 0 0,1 1 0,0-1 0,-1 0 0,1 0 1,0 0-1,0 1 0,0-4 0,2-38-4650,-1 38 3403,0 0 1,0 0-1,1 0 1,0 0-1,0 1 1,4-8-1,6-9-6884</inkml:trace>
</inkml:ink>
</file>

<file path=ppt/ink/ink2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2"/>
    </inkml:context>
    <inkml:brush xml:id="br0">
      <inkml:brushProperty name="width" value="0.025" units="cm"/>
      <inkml:brushProperty name="height" value="0.025" units="cm"/>
    </inkml:brush>
  </inkml:definitions>
  <inkml:trace contextRef="#ctx0" brushRef="#br0">3 0 21620,'0'0'6182,"-2"62"-5221,2-26-384,0 2-97,7 1-384,4-4-64,3-5-32,1 1 64,-3-9-288,0 0-673,-5-7-1089,-4-2-1345,-3-7-1281</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29.649"/>
    </inkml:context>
    <inkml:brush xml:id="br0">
      <inkml:brushProperty name="width" value="0.025" units="cm"/>
      <inkml:brushProperty name="height" value="0.025" units="cm"/>
    </inkml:brush>
  </inkml:definitions>
  <inkml:trace contextRef="#ctx0" brushRef="#br0">150 22 10025,'0'0'15503,"-10"0"-14499,7 0-959,-1 0 0,0 0 0,1 0 0,-1 0 0,1 1 0,-1 0 0,0 0 1,1 0-1,-1 0 0,1 0 0,0 1 0,-1 0 0,-3 2 0,2 0 11,0 1-1,0 0 1,0 0 0,1 0-1,-1 0 1,1 1-1,1 0 1,-5 7 0,2-3 106,0 1 1,1-1 0,0 1 0,1 0 0,0 1-1,1-1 1,0 1 0,0 0 0,0 19 0,3-30-152,0 0 0,0 0 0,0 0 0,0 0 1,1 0-1,-1 0 0,0 0 0,1 0 0,-1 0 0,1-1 0,-1 1 1,1 0-1,-1 0 0,1 0 0,0-1 0,-1 1 0,1 0 1,0 0-1,0-1 0,0 1 0,-1-1 0,1 1 0,0-1 1,0 1-1,0-1 0,0 1 0,0-1 0,0 0 0,0 0 1,0 1-1,0-1 0,0 0 0,0 0 0,0 0 0,0 0 0,0 0 1,0 0-1,0 0 0,0-1 0,2 1 0,2-1 53,1 0-1,0 0 1,-1-1-1,1 1 1,-1-1-1,8-4 1,4-5 46,-2 0 0,1 0-1,-2-2 1,1 0 0,-2 0 0,0-2 0,0 1-1,-2-2 1,0 1 0,0-1 0,-2-1 0,0 0 0,11-29-1,-52 161-39,27-100-125,-1 0-142,1 0-1,1 1 1,0 0 0,1 0 0,-2 22-1,5-38 129,0 1-1,0-1 0,1 1 1,-1-1-1,0 0 1,0 1-1,0-1 0,0 1 1,1-1-1,-1 1 0,0-1 1,0 0-1,1 1 1,-1-1-1,0 1 0,1-1 1,-1 0-1,0 1 0,1-1 1,-1 0-1,0 0 1,1 1-1,-1-1 0,1 0 1,-1 0-1,1 1 0,-1-1 1,1 0-1,-1 0 1,0 0-1,1 0 0,-1 0 1,1 0-1,-1 0 1,1 0-1,-1 0 0,1 0 1,-1 0-1,1 0 0,-1 0 1,1 0-1,-1 0 1,1-1-1,-1 1 0,1 0 1,0-1-1,24-10-1852,-11-1-58,0-1 1,-1 0-1,0-1 0,-1-1 1,15-22-1,7-12-5328</inkml:trace>
</inkml:ink>
</file>

<file path=ppt/ink/ink2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3"/>
    </inkml:context>
    <inkml:brush xml:id="br0">
      <inkml:brushProperty name="width" value="0.025" units="cm"/>
      <inkml:brushProperty name="height" value="0.025" units="cm"/>
    </inkml:brush>
  </inkml:definitions>
  <inkml:trace contextRef="#ctx0" brushRef="#br0">1 0 16976,'0'0'9913,"8"11"-9245,-5-8-609,2 3-14,-1 1-1,1-1 1,-1 1 0,0 0 0,0 0 0,-1 0 0,0 0 0,-1 0 0,1 1 0,-1-1 0,1 11 0,5 127 229,-2-28-2394,3-42-3198,-7-69 4342</inkml:trace>
</inkml:ink>
</file>

<file path=ppt/ink/ink2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4"/>
    </inkml:context>
    <inkml:brush xml:id="br0">
      <inkml:brushProperty name="width" value="0.025" units="cm"/>
      <inkml:brushProperty name="height" value="0.025" units="cm"/>
    </inkml:brush>
  </inkml:definitions>
  <inkml:trace contextRef="#ctx0" brushRef="#br0">17 293 9513,'0'0'7703,"-4"-10"-3838,3 5-3568,-1 1-67,0 0 0,1 0 0,-1 0 0,1 0 1,0 0-1,0 0 0,0 0 0,1 0 0,0 0 0,0-1 0,0 1 0,0 0 0,0 0 1,1 0-1,0 0 0,0-1 0,0 1 0,0 0 0,1 0 0,0 1 0,-1-1 0,5-5 1,9-10 82,1 0 1,0 2 0,1 0 0,1 1 0,1 1 0,0 0 0,1 2 0,1 0 0,37-17 0,-56 29-319,0 0 1,0 0 0,0 1 0,0-1 0,0 0 0,0 1 0,0 0 0,1-1 0,-1 1-1,0 0 1,0 0 0,0 0 0,0 0 0,1 1 0,-1-1 0,0 0 0,0 1 0,0 0-1,0-1 1,0 1 0,0 0 0,0 0 0,2 2 0,-2-2 2,-1 1 0,1 1 0,-1-1 0,0 0 0,1 0 0,-1 0 0,0 1 0,0-1 0,-1 1 0,1-1 0,0 1 0,-1-1 0,1 1 0,-1-1 0,0 1 0,0 3 1,-1 8 25,0 0 0,-1-1 0,-1 1 0,0-1 1,-1 0-1,-6 15 0,4-14-8,-3 11 46,-2 0 0,0-1 1,-2 0-1,0-1 0,-30 38 1,32-54-2532,10-7 2305,1 0 0,0 0 1,-1-1-1,1 1 0,0 0 1,-1 0-1,1-1 1,0 1-1,0 0 0,-1-1 1,1 1-1,0 0 0,0 0 1,0-1-1,-1 1 1,1-1-1,0 1 0,0 0 1,0-1-1,0 1 0,0 0 1,0-1-1,0 1 0,0-1 1,0 1-1,0 0 1,0-1-1,0 1 0,0 0 1,0-1-1,0 1 0,0-1 1,0-20-6895</inkml:trace>
</inkml:ink>
</file>

<file path=ppt/ink/ink2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5"/>
    </inkml:context>
    <inkml:brush xml:id="br0">
      <inkml:brushProperty name="width" value="0.025" units="cm"/>
      <inkml:brushProperty name="height" value="0.025" units="cm"/>
    </inkml:brush>
  </inkml:definitions>
  <inkml:trace contextRef="#ctx0" brushRef="#br0">1 164 16047,'0'0'8841,"77"-50"-7592,-44 26-352,3-2-705,-6 3-192,-4 5-1442,-11 4-2145,-9 6-2467</inkml:trace>
</inkml:ink>
</file>

<file path=ppt/ink/ink2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6"/>
    </inkml:context>
    <inkml:brush xml:id="br0">
      <inkml:brushProperty name="width" value="0.025" units="cm"/>
      <inkml:brushProperty name="height" value="0.025" units="cm"/>
    </inkml:brush>
  </inkml:definitions>
  <inkml:trace contextRef="#ctx0" brushRef="#br0">1 0 21044,'0'0'5733,"36"66"-5701,-21-41-256,-3 4-1153,2-2-225,-5-1-480,-3 0-608,-5-2-769,-1-4 191,0-2-1536</inkml:trace>
</inkml:ink>
</file>

<file path=ppt/ink/ink2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7"/>
    </inkml:context>
    <inkml:brush xml:id="br0">
      <inkml:brushProperty name="width" value="0.025" units="cm"/>
      <inkml:brushProperty name="height" value="0.025" units="cm"/>
    </inkml:brush>
  </inkml:definitions>
  <inkml:trace contextRef="#ctx0" brushRef="#br0">39 185 12492,'-2'-9'3929,"1"5"-3607,0-1 0,-1 1 1,1 0-1,1 0 0,-1-1 1,1 1-1,0 0 0,0-1 0,0 1 1,0 0-1,1-1 0,-1 1 1,1 0-1,1 0 0,-1-1 0,0 1 1,1 0-1,0 0 0,0 1 0,0-1 1,0 0-1,1 1 0,0-1 1,-1 1-1,1 0 0,6-6 0,1 2-16,0 0 0,0 0 0,0 1 0,1 1 0,0-1 0,0 2 0,0 0 0,1 0 0,-1 1-1,1 0 1,0 1 0,0 0 0,0 1 0,17 1 0,-22 0-287,-1 0 1,0 1-1,0 1 1,0-1-1,0 1 0,0 0 1,0 0-1,0 0 1,0 1-1,-1 0 0,1 0 1,-1 1-1,0-1 1,0 1-1,0 0 1,-1 0-1,1 1 0,-1 0 1,0-1-1,0 1 1,-1 1-1,1-1 0,-1 0 1,0 1-1,-1 0 1,1 0-1,-1 0 1,2 10-1,-1-1 60,0 0-1,-2 0 1,1 0 0,-2 0-1,0 0 1,-1 0 0,0 0-1,-1 0 1,-1-1 0,0 1-1,-1 0 1,-1-1 0,0 0-1,-1 0 1,-15 24 0,11-20 23,-1-2 1,-1 0 0,-1 0 0,0-1 0,-1-1 0,-1 0 0,0-1-1,-1 0 1,0-2 0,-1 0 0,-26 14 0,37-22-336,0-1 1,-1 1-1,1-1 1,0 0-1,-1 0 0,1-1 1,-1 0-1,1 0 1,-1-1-1,-7 1 1,11-2-59,0 1 1,0-1-1,0 0 1,0 0-1,0 0 1,0 0-1,0 0 1,0 0 0,1-1-1,-1 1 1,0-1-1,1 0 1,-1 0-1,1 0 1,0 0 0,0 0-1,0-1 1,0 1-1,0-1 1,0 1-1,1-1 1,-1 0-1,-1-3 1,-9-24-10552</inkml:trace>
</inkml:ink>
</file>

<file path=ppt/ink/ink2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45.731"/>
    </inkml:context>
    <inkml:brush xml:id="br0">
      <inkml:brushProperty name="width" value="0.025" units="cm"/>
      <inkml:brushProperty name="height" value="0.025" units="cm"/>
    </inkml:brush>
  </inkml:definitions>
  <inkml:trace contextRef="#ctx0" brushRef="#br0">458 91 17328,'0'0'2253,"-2"-10"-998,-4-71 2546,-11 105-2291,-60 106-998,-147 188-1,123-182 52,98-132-511,-1 0 62,0 1-1,1 0 1,0 0 0,0 0-1,0 1 1,1-1-1,-4 10 1,6-15-109,0 0-1,0 1 1,1-1 0,-1 0 0,0 1 0,0-1 0,0 0-1,0 1 1,0-1 0,0 0 0,0 1 0,0-1 0,1 0-1,-1 1 1,0-1 0,0 0 0,0 0 0,1 1 0,-1-1-1,0 0 1,0 0 0,1 0 0,-1 1 0,0-1-1,0 0 1,1 0 0,-1 0 0,0 0 0,1 1 0,-1-1-1,0 0 1,1 0 0,-1 0 0,0 0 0,1 0 0,-1 0-1,0 0 1,1 0 0,-1 0 0,0 0 0,0 0 0,1 0-1,17-1 62,-16 0-40,21-3 86,-1-1 1,-1-2 0,33-13-1,22-6 340,-34 14 62,1 3 0,50-6 1,-74 14-945,0 0 1,0 1 0,0 1 0,23 4 0,-21 2-4456,-9-2-3603</inkml:trace>
</inkml:ink>
</file>

<file path=ppt/ink/ink2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0:05.475"/>
    </inkml:context>
    <inkml:brush xml:id="br0">
      <inkml:brushProperty name="width" value="0.025" units="cm"/>
      <inkml:brushProperty name="height" value="0.025" units="cm"/>
    </inkml:brush>
  </inkml:definitions>
  <inkml:trace contextRef="#ctx0" brushRef="#br0">4417 312 4132,'-25'-27'225,"-1"2"1,0 0 0,-2 2-1,-1 1 1,-1 1-1,-1 1 1,-35-16-1,23 16 16,0 3 0,-1 1 0,-1 2 0,-90-15 0,50 20-148,0 3 0,-1 5 0,1 2-1,-1 5 1,-144 28 0,-454 109-133,13 52 496,665-193-427,-583 213-221,20 41-2981,509-224 2714,1 3 1,2 2-1,1 3 0,3 2 1,-64 64-1,89-77 311,2 1 1,2 1-1,0 2 0,2 0 0,2 1 0,1 1 1,2 1-1,1 1 0,2 0 0,-14 56 0,19-55 439,1 1-1,3 0 1,1 0 0,1 0-1,3 0 1,1 0-1,2 0 1,1 0-1,2 0 1,2-1 0,2 0-1,1 0 1,29 64-1,0-26 371,2-3-1,4-1 0,69 81 1,-19-41 263,115 103 0,-133-145-743,3-3 0,3-4 1,2-4-1,99 50 0,-68-50-53,2-5 1,229 68-1,-148-72-67,1-8 0,3-10 0,0-8 0,242-4 0,-293-22 26,0-6-1,0-7 1,-1-7 0,-1-7 0,-2-6-1,-1-6 1,234-100 0,-235 74 283,231-143 0,-273 140-193,-3-4 0,164-156 0,-203 166-80,-4-2 0,-2-2 1,-3-3-1,73-129 0,-95 139-10,-2-2 0,-4 0 0,-2-2 0,-3-1-1,-3 0 1,16-114 0,-26 114 64,-3 0 0,-3 0-1,-3 1 1,-3-1 0,-13-72 0,9 95-101,-3 0-1,-1 1 1,-2 1-1,-2 0 1,-2 1-1,-2 1 1,-1 0-1,-44-58 0,31 53 48,-3 2 0,-2 1-1,-1 2 1,-2 2-1,-85-58 1,66 57 112,-2 3 1,-1 3-1,-1 2 1,-81-24-1,53 27-57,-1 4-1,-1 4 1,-1 5 0,0 3-1,-1 5 1,0 4 0,-111 12 0,100 4-103,1 5 0,0 5 0,2 4 0,1 4 0,-118 56 0,-478 270-3552,697-356 3466,-253 139-4047</inkml:trace>
</inkml:ink>
</file>

<file path=ppt/ink/ink2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0:52.212"/>
    </inkml:context>
    <inkml:brush xml:id="br0">
      <inkml:brushProperty name="width" value="0.025" units="cm"/>
      <inkml:brushProperty name="height" value="0.025" units="cm"/>
    </inkml:brush>
  </inkml:definitions>
  <inkml:trace contextRef="#ctx0" brushRef="#br0">3355 167 9897,'-163'-48'931,"-328"-52"0,401 90-662,-1 4 0,1 4 0,-1 4 0,0 3 0,-124 25 0,89-2-126,1 6 0,2 5 0,2 6 0,2 5 0,2 5 0,-115 73 0,136-66-35,2 3 1,3 5-1,4 3 0,3 4 1,3 4-1,4 3 1,-73 104-1,107-128-68,3 2 0,3 2 1,3 2-1,3 0 0,2 2 0,-37 141 0,56-169-79,3 0 1,1 1-1,2-1 0,2 1 1,2 0-1,1 0 0,2 0 1,2 0-1,2-1 0,1 0 1,3 0-1,1-1 0,1-1 1,20 39-1,-4-26 28,1-1-1,3-2 0,2-2 1,2-1-1,1-1 1,3-3-1,1-1 0,2-2 1,77 51-1,-20-25 7,2-5-1,3-5 0,189 70 0,-179-86 10,2-4 0,1-6 0,2-4-1,0-7 1,1-4 0,0-6 0,1-5 0,235-27-1,-214 3 19,-2-6 0,0-6 0,-3-7-1,-1-5 1,-2-7 0,-3-5 0,153-92 0,-183 88 63,-3-5 0,-2-3 1,92-90-1,-144 117-50,-1-3 0,-3-1-1,-2-2 1,-2-2 0,-3-1-1,-1-2 1,40-91 0,-59 107 77,-2 0 0,-1-1 1,-2 0-1,-2-1 1,-2 0-1,-1-1 0,-2 1 1,-2-1-1,-2 1 0,-1-1 1,-3 1-1,-1-1 0,-1 2 1,-3-1-1,-1 1 0,-2 0 1,-1 2-1,-3-1 0,0 2 1,-3 0-1,-24-34 0,-2 6 97,-2 2 0,-4 2 0,-109-98 0,74 85-38,-3 4 1,-106-62 0,116 86-45,-2 3 0,-2 4 0,-1 4 0,-2 4 0,-1 3 0,-1 4 0,-1 4 1,0 4-1,-122-4 0,-441 14-131,544 13-296,1 5 1,0 5 0,-207 62-1,257-59-240,2 3 0,0 2 0,2 3 0,-60 42 0,33-12-2922,-131 123-1,51-23-6434</inkml:trace>
</inkml:ink>
</file>

<file path=ppt/ink/ink2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09.129"/>
    </inkml:context>
    <inkml:brush xml:id="br0">
      <inkml:brushProperty name="width" value="0.025" units="cm"/>
      <inkml:brushProperty name="height" value="0.025" units="cm"/>
    </inkml:brush>
  </inkml:definitions>
  <inkml:trace contextRef="#ctx0" brushRef="#br0">42 608 9097,'0'0'9150,"-7"8"-7485,-20 27-95,20-20-19,11-8-125,17-10-63,-9-4-1018,-1-1 1,1-1 0,-1 1-1,0-2 1,-1 1-1,17-22 1,-4 6-107,96-113 111,166-250 0,-281 381-334,-3 5-7,0 0 0,0 0-1,0 0 1,0 1 0,1-1 0,-1 0 0,0 0 0,1 1 0,-1-1 0,1 0 0,0 1-1,0 0 1,-1-1 0,1 1 0,0 0 0,0 0 0,3-1 0,-3 26 140,-6 54 405,-4 0 0,-17 78 0,10-77-21,4 0 1,-1 83-1,11-132-2544,-7-41-2407,-5-17 800,-8-8-3114,-6-6-3555</inkml:trace>
</inkml:ink>
</file>

<file path=ppt/ink/ink2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09.474"/>
    </inkml:context>
    <inkml:brush xml:id="br0">
      <inkml:brushProperty name="width" value="0.025" units="cm"/>
      <inkml:brushProperty name="height" value="0.025" units="cm"/>
    </inkml:brush>
  </inkml:definitions>
  <inkml:trace contextRef="#ctx0" brushRef="#br0">1 142 16047,'0'0'12972,"67"-17"-11530,-13-1-770,10-5-479,3 1-97,4 4-449,-3 2-1697,-12 5-2626,-14 1-2050,-10 4-9610</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0.536"/>
    </inkml:context>
    <inkml:brush xml:id="br0">
      <inkml:brushProperty name="width" value="0.025" units="cm"/>
      <inkml:brushProperty name="height" value="0.025" units="cm"/>
    </inkml:brush>
  </inkml:definitions>
  <inkml:trace contextRef="#ctx0" brushRef="#br0">63 206 6854,'15'-30'1895,"41"-92"5,-42 68 2708,-19 67 1741,-5 8-4895,-13 29-1223,-51 157 3552,65-175-3331,1 2 0,1-1 0,2 1 0,-2 49 0,10-81 79,5-9-291,4-12-34,-3-5-23,-1 0 0,-2-1 0,0 0 0,-1 0 1,-2-1-1,1-47 0,-22 158-2,17-78-187,0 1 0,1-1 0,-1 1 0,2-1 0,-1 1 1,1-1-1,0 1 0,2 9 0,-2-15 11,1 0 0,-1 0 0,0 0 0,1-1 0,-1 1 0,1 0 0,0-1 0,-1 1 0,1-1 0,0 1 0,0-1 0,0 0 0,0 0 0,0 0 0,0 0 0,0 0 0,0 0 0,1-1 0,-1 1 0,0-1 0,0 1 0,1-1 0,-1 0 0,0 0 0,1 0 0,-1 0 0,0 0 0,0-1 0,1 1 0,3-2-1,2 0 30,-1 0-1,0-1 0,0 0 0,0 0 0,0 0 1,0-1-1,-1 0 0,1-1 0,-1 1 0,0-1 1,-1 0-1,1-1 0,-1 1 0,7-10 0,-2 2 33,0 0 0,-1-1-1,-1 0 1,0-1-1,11-28 1,-13 20-66,-7 16 0,-6 12 0,-5 11 0,-53 110 0,57-108 0,1-1 0,1 1 0,1 0 0,0 0 0,-3 30 0,8-48 0,-1 1 0,1 0 0,0 0 0,0-1 0,0 1 0,0 0 0,0 0 0,0 0 0,0-1 0,0 1 0,0 0 0,0 0 0,0-1 0,0 1 0,1 0 0,-1 0 0,0-1 0,1 1 0,-1 0 0,0-1 0,1 1 0,-1 0 0,1-1 0,-1 1 0,1-1 0,-1 1 0,1-1 0,0 1 0,-1-1 0,1 1 0,1 0 0,-1-1 0,1 0 0,-1 0 0,1 0 0,0-1 0,-1 1 0,1 0 0,-1-1 0,1 1 0,-1-1 0,1 1 0,-1-1 0,1 0 0,-1 0 0,2-1 0,44-36 0,-26 13 0,27-40 0,-2 1 0,-46 63 0,0 1 0,1-1 0,-1 1 0,0 0 0,0-1 0,1 1 0,-1-1 0,1 1 0,-1 0 0,0-1 0,1 1 0,-1 0 0,1-1 0,-1 1 0,1 0 0,-1 0 0,0-1 0,1 1 0,-1 0 0,1 0 0,-1 0 0,1 0 0,0-1 0,-1 1 0,1 0 0,-1 0 0,1 0 0,-1 0 0,1 1 0,-1-1 0,1 0 0,-1 0 0,1 0 0,-1 0 0,1 0 0,-1 1 0,1-1 0,-1 0 0,1 0 0,-1 1 0,1-1 0,-1 0 0,1 1 0,14 29 0,0 46 0,-14 69 0,-1-144 0,-1-1 0,1 1 0,0-1 0,1 1 0,-1-1 0,0 1 0,0 0 0,0-1 0,0 1 0,0-1 0,0 1 0,1-1 0,-1 1 0,0-1 0,0 1 0,1-1 0,-1 1 0,0-1 0,1 0 0,-1 1 0,1-1 0,-1 1 0,0-1 0,1 0 0,-1 1 0,1-1 0,-1 0 0,1 0 0,-1 1 0,1-1 0,-1 0 0,1 0 0,0 0 0,20-6 0,16-22 0,-27 15 0,-1-1 0,0 0 0,-1-1 0,-1 0 0,0 0 0,-1 0 0,-1-1 0,0 0 0,-1 0 0,-1 0 0,-1-1 0,0 1 0,-1-1 0,0 1 0,-3-21 0,1 32 0,-1 1 0,1-1 0,-1 1 0,0-1 0,0 1 0,-1 0 0,1 0 0,-1 0 0,0 0 0,-5-5 0,139 9-214,-130 0 177,14-3-2022,-9-4-2747,-4-5-2716</inkml:trace>
</inkml:ink>
</file>

<file path=ppt/ink/ink2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0.096"/>
    </inkml:context>
    <inkml:brush xml:id="br0">
      <inkml:brushProperty name="width" value="0.025" units="cm"/>
      <inkml:brushProperty name="height" value="0.025" units="cm"/>
    </inkml:brush>
  </inkml:definitions>
  <inkml:trace contextRef="#ctx0" brushRef="#br0">28 0 16111,'0'0'3492,"0"12"-1528,0 58 596,-16 113 0,13-160-2400,-4 21 571,6-39 219,2-24 609,13-183-422,-13 204-1135,0 0 0,1-1 0,0 1-1,-1-1 1,1 1 0,0-1 0,0 0 0,0 0-1,0 1 1,0-1 0,0-1 0,0 1 0,0 0-1,0 0 1,0-1 0,0 1 0,1-1 0,-1 0-1,0 0 1,0 0 0,0 0 0,1 0 0,-1 0 0,0 0-1,0-1 1,4 0 0,60-19-805,-61 18 511,14-6-737,25-9-2694,-3-7-3280,-24 10 1264</inkml:trace>
</inkml:ink>
</file>

<file path=ppt/ink/ink2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0.533"/>
    </inkml:context>
    <inkml:brush xml:id="br0">
      <inkml:brushProperty name="width" value="0.025" units="cm"/>
      <inkml:brushProperty name="height" value="0.025" units="cm"/>
    </inkml:brush>
  </inkml:definitions>
  <inkml:trace contextRef="#ctx0" brushRef="#br0">134 1 9129,'0'0'14360,"-5"9"-13559,-6 14-308,1 1 0,1 0 0,2 1 0,0 0 0,2 0 0,0 0 1,-1 42-1,6-66-488,0-1 0,0 1 1,0 0-1,0 0 0,0-1 1,0 1-1,1 0 0,-1-1 1,0 1-1,1 0 0,-1-1 1,0 1-1,1 0 0,-1-1 1,1 1-1,-1-1 0,1 1 1,-1 0-1,1-1 0,-1 1 1,1-1-1,-1 0 0,1 1 0,0-1 1,-1 1-1,1-1 0,1 0 1,26 4 159,37-14 81,-52 7-224,-8 2-44,1 0 0,-1 0 0,1 1 0,-1-1 1,1 1-1,-1 0 0,1 1 0,-1-1 0,1 1 0,-1 0 1,10 4-1,-12-4 6,-1 1-1,0-1 1,1 1 0,-1 0 0,0 0-1,0 0 1,0 1 0,-1-1 0,1 0 0,0 1-1,-1-1 1,1 1 0,-1-1 0,0 1-1,0-1 1,0 1 0,0 0 0,-1 0-1,1 0 1,-1-1 0,1 1 0,-1 0 0,-1 6-1,2 2 194,-1 1-1,-1-1 0,0 1 1,0-1-1,-1 0 1,-1 0-1,0 1 0,-1-1 1,1-1-1,-2 1 0,0-1 1,-11 18-1,13-23-83,-1 0-1,0 0 0,0-1 1,-1 1-1,1-1 0,-1 0 1,0 0-1,0-1 0,-1 1 1,1-1-1,-1 0 0,1 0 1,-1-1-1,0 0 0,0 0 1,0 0-1,0-1 1,-1 0-1,1 0 0,0 0 1,0-1-1,-1 0 0,1 0 1,-12-3-1,12 1-97,0 0 0,0 0 0,0-1 0,1 0 0,-1 0 0,1 0 0,0-1 0,0 0 1,0 0-1,0 0 0,1-1 0,0 1 0,0-1 0,0 0 0,0 0 0,1-1 0,0 1 0,0-1 0,0 1 0,1-1 0,0 0 0,0 0 0,0 0 0,1 0 0,0-1 0,-1-9 1,2 15-199,1 0 0,-1 0 0,1 0 0,-1 0 0,1 0 0,0 0 0,-1 0 0,1 0 0,0 0 0,-1 1 0,1-1 0,0 0 0,0 0 0,0 1 0,0-1 0,0 1 0,0-1 0,0 1 0,0-1 0,0 1 0,0 0 0,0-1 0,0 1 0,1 0 0,39-10-5526,-21 6 1174,5-5-3143</inkml:trace>
</inkml:ink>
</file>

<file path=ppt/ink/ink2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1.265"/>
    </inkml:context>
    <inkml:brush xml:id="br0">
      <inkml:brushProperty name="width" value="0.025" units="cm"/>
      <inkml:brushProperty name="height" value="0.025" units="cm"/>
    </inkml:brush>
  </inkml:definitions>
  <inkml:trace contextRef="#ctx0" brushRef="#br0">1 144 11659,'0'0'12983,"8"6"-11947,-7-5-1017,2 2 35,0-1 1,1 1 0,-1-1 0,0 0 0,1 0 0,-1 0 0,1 0-1,-1-1 1,1 1 0,0-1 0,0 0 0,0 0 0,0 0 0,0-1-1,0 1 1,0-1 0,0 0 0,0 0 0,0 0 0,0-1 0,0 0-1,-1 1 1,1-1 0,0-1 0,0 1 0,3-2 0,3-3-6,-1 1 0,1-2 0,-1 1 0,-1-1 0,0-1 0,0 1 0,8-11 0,-12 13-21,0 1 0,-1-1-1,0 0 1,0 0 0,0 0 0,0-1 0,-1 1 0,0 0 0,0-1 0,-1 0-1,1 1 1,-1-1 0,-1 0 0,1 0 0,-1-6 0,0 11-28,0 1 0,0-1 1,0 1-1,0-1 0,0 1 0,0-1 1,0 1-1,0-1 0,0 1 0,-1 0 1,1-1-1,0 1 0,0-1 0,-1 1 1,1-1-1,0 1 0,-1 0 0,1-1 1,0 1-1,-1 0 0,1-1 0,0 1 1,-1 0-1,1 0 0,-1-1 0,1 1 1,0 0-1,-1 0 0,1 0 1,-1-1-1,1 1 0,-1 0 0,0 0 1,-20 4-45,-16 20-39,22-8 290,0 2 0,1 0 0,0 1 0,-14 27 0,22-34-81,0 0 1,1 0-1,0 1 1,1-1-1,0 1 1,1 0-1,1 0 1,-2 26-1,3-38-120,1 0-1,0 1 0,0-1 1,1 0-1,-1 0 1,0 0-1,0 0 0,0 0 1,1 0-1,-1 0 1,0 0-1,1 0 0,-1-1 1,1 1-1,-1 0 1,1 0-1,0 0 0,-1 0 1,1-1-1,0 1 1,-1 0-1,1 0 0,0-1 1,0 1-1,0-1 1,0 1-1,1 0 0,0 0 16,1-1 0,-1 1 0,1-1-1,0 0 1,-1 1 0,1-1 0,-1 0-1,1-1 1,-1 1 0,6-1 0,2-2 62,-1 0 0,1 0 0,-1-1 0,18-9 1,-7-2-64,0-1 0,-1 0 0,0-1 1,-2-2-1,0 1 0,-1-2 1,-1 0-1,-1-1 0,15-29 0,-22 44-367,-8 18 286,-7 19 218,4-20-110,-1-1 115,0 0-1,1 0 0,1 1 1,0 0-1,0-1 0,1 1 1,0 0-1,1 0 0,0 12 1,2-21-154,0-1 1,0 0-1,0 1 1,0-1-1,0 0 1,0 0-1,0 0 1,1 0-1,-1 0 1,0 0-1,1 0 0,-1 0 1,0 0-1,1-1 1,-1 1-1,1 0 1,-1-1-1,1 1 1,0-1-1,-1 0 1,1 0-1,-1 0 1,1 1-1,0-1 1,-1-1-1,1 1 1,0 0-1,-1 0 1,1-1-1,2 0 1,51-10-11,-48 8-350,0-1-1,0 0 0,0 0 0,0 0 0,-1-1 1,0 0-1,0 0 0,0-1 0,6-8 1,-6 8-882,-2-1 0,1 0 0,-1-1 0,0 1 0,0-1 0,-1 0 1,0 0-1,3-15 0,1-18-4799</inkml:trace>
</inkml:ink>
</file>

<file path=ppt/ink/ink2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1.641"/>
    </inkml:context>
    <inkml:brush xml:id="br0">
      <inkml:brushProperty name="width" value="0.025" units="cm"/>
      <inkml:brushProperty name="height" value="0.025" units="cm"/>
    </inkml:brush>
  </inkml:definitions>
  <inkml:trace contextRef="#ctx0" brushRef="#br0">172 0 16207,'0'0'7100,"0"13"-5311,-13 321 2645,8-242-4437,4-77 9,1 0 19,-1-1 1,-1 1-1,0-1 1,-8 28-1,-8-79-100,-35-103-505,34 93 1153,-28-97 0,47 143-514,0 0 0,0 1-1,0-1 1,0 0 0,0 0-1,0 1 1,0-1 0,0 0-1,0 1 1,0-1 0,0 0-1,0 1 1,1-1 0,-1 0-1,0 1 1,0-1 0,1 0-1,-1 1 1,1-1 0,-1 1-1,0-1 1,1 0 0,-1 1-1,1-1 1,-1 1 0,1-1-1,0 1 1,0-1 0,28-7 890,46 8-2374,-52 1-975,-19-2-4893,-8-4 882,-9-6-3097</inkml:trace>
</inkml:ink>
</file>

<file path=ppt/ink/ink2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2"/>
    </inkml:context>
    <inkml:brush xml:id="br0">
      <inkml:brushProperty name="width" value="0.025" units="cm"/>
      <inkml:brushProperty name="height" value="0.025" units="cm"/>
    </inkml:brush>
  </inkml:definitions>
  <inkml:trace contextRef="#ctx0" brushRef="#br0">0 0 14478,'0'0'8392,"33"55"-17073</inkml:trace>
</inkml:ink>
</file>

<file path=ppt/ink/ink2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2.372"/>
    </inkml:context>
    <inkml:brush xml:id="br0">
      <inkml:brushProperty name="width" value="0.025" units="cm"/>
      <inkml:brushProperty name="height" value="0.025" units="cm"/>
    </inkml:brush>
  </inkml:definitions>
  <inkml:trace contextRef="#ctx0" brushRef="#br0">152 0 19346,'0'0'8520,"-7"10"-7249,-33 35-337,18-22-768,1 2-1,-23 35 1,43-59-229,1-1 1,-1 1 0,1-1-1,-1 1 1,1 0-1,0-1 1,0 1 0,-1 0-1,1 0 1,0-1 0,0 1-1,0 0 1,0-1 0,-1 1-1,1 0 1,0 0 0,1-1-1,-1 1 1,0 0 0,0 0-1,0-1 1,0 1 0,0 0-1,1-1 1,-1 1 0,0 0-1,1 1 1,21 7-862,47-9 486,-41-1 391,-25 1 44,0 0-1,0 0 1,0 0 0,0 1 0,0-1 0,0 1 0,0 0 0,0 0 0,0 0 0,0 0 0,-1 0 0,1 0 0,0 1 0,-1 0 0,1-1 0,-1 1 0,0 0 0,0 0 0,1 1 0,-1-1-1,0 0 1,2 5 0,-3-4 55,0-1-1,0 1 0,-1-1 0,1 1 1,-1-1-1,0 1 0,0 0 0,0-1 1,0 1-1,0 0 0,-1-1 0,1 1 0,-1-1 1,0 1-1,1-1 0,-1 1 0,0-1 1,0 1-1,-1-1 0,1 0 0,-1 0 1,1 0-1,-1 1 0,1-1 0,-1-1 1,-4 4-1,-1 2 316,0 0 0,-1 0 0,0-1 0,-1 0 0,1-1 1,-1 0-1,0 0 0,0-1 0,-18 6 0,16-7-648,0 0-1,-1-1 0,1 0 1,-22-1-1,45-13-10699,2 6 3913</inkml:trace>
</inkml:ink>
</file>

<file path=ppt/ink/ink2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3.323"/>
    </inkml:context>
    <inkml:brush xml:id="br0">
      <inkml:brushProperty name="width" value="0.025" units="cm"/>
      <inkml:brushProperty name="height" value="0.025" units="cm"/>
    </inkml:brush>
  </inkml:definitions>
  <inkml:trace contextRef="#ctx0" brushRef="#br0">237 58 12940,'0'0'10170,"0"-9"-7875,0 2-2056,0 6-168,0-1-1,1 1 0,-1-1 1,0 1-1,0-1 1,0 1-1,0-1 0,-1 1 1,1 0-1,0-1 1,-1 1-1,1-1 0,0 1 1,-1-1-1,0 1 1,1 0-1,-1-1 0,0 1 1,0 0-1,0 0 1,0 0-1,0 0 0,0 0 1,0 0-1,0 0 1,0 0-1,0 0 0,-1 0 1,1 0-1,0 1 1,-1-1-1,1 0 0,0 1 1,-1-1-1,1 1 1,-1 0-1,1-1 0,-1 1 1,1 0-1,0 0 1,-1 0-1,1 0 0,-3 0 1,-4 1-6,0 0 1,-1 1 0,1 0-1,0 0 1,0 1 0,1 0-1,-1 0 1,0 1-1,1 0 1,0 0 0,0 0-1,0 1 1,1 0 0,-1 1-1,1-1 1,-10 14-1,9-12 43,1 1-1,0 0 1,0 0 0,1 1-1,0 0 1,0 0-1,1 0 1,0 1-1,1-1 1,0 1-1,1 0 1,-1 0-1,0 18 1,3-27-106,0 0-1,0 0 1,0 0 0,0 0-1,1 0 1,-1 0 0,0 0 0,1 0-1,-1 0 1,0 0 0,1 0-1,-1 0 1,1 0 0,0-1-1,-1 1 1,1 0 0,-1 0-1,1-1 1,0 1 0,0 0 0,0-1-1,-1 1 1,1 0 0,0-1-1,0 1 1,0-1 0,1 1-1,2 0 16,0 0 0,0 0-1,-1-1 1,1 1-1,0-1 1,0 0-1,7 0 1,-2-1 4,0 0 0,0-1-1,-1 1 1,1-2 0,-1 1 0,12-6 0,-5-2-42,-1-1 0,-1 0 1,0 0-1,0-1 0,-1-1 1,-1 0-1,19-28 0,-34 70-38,-7-2 105,8-21-40,0 0-1,0 0 1,1 1-1,0-1 1,0 1-1,0-1 1,1 1-1,0 0 1,1-1-1,-1 1 1,2 10 0,0-16-2,0 0 1,0 0-1,0 0 1,0 0-1,0 0 1,0 0-1,0 0 1,0-1-1,1 1 1,-1-1-1,0 1 1,1-1-1,-1 1 1,0-1-1,1 1 1,-1-1-1,0 0 1,1 0-1,-1 0 1,1 0-1,-1 0 1,1 0-1,-1 0 1,0 0-1,1-1 1,1 0-1,41-9 131,-35 5-115,0-1 0,0 0 0,-1 0 0,0-1 1,0 0-1,-1 0 0,0-1 0,0 0 0,7-11 1,-7 10-11,0 0 1,1 0 0,-1 0 0,2 1 0,-1 0-1,1 1 1,11-7 0,-17 13-43,-3 1-32,8 59 806,-8-50-820,0-1-1,0 1 1,0-1-1,1 1 1,1-1-1,-1 1 1,1-1-1,1 0 1,5 14-1,-5-10-4242</inkml:trace>
</inkml:ink>
</file>

<file path=ppt/ink/ink2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3.665"/>
    </inkml:context>
    <inkml:brush xml:id="br0">
      <inkml:brushProperty name="width" value="0.025" units="cm"/>
      <inkml:brushProperty name="height" value="0.025" units="cm"/>
    </inkml:brush>
  </inkml:definitions>
  <inkml:trace contextRef="#ctx0" brushRef="#br0">113 6 18802,'0'0'12097,"-9"-2"-11964,5 2-128,2-1 5,0 0 0,0 1 1,-1-1-1,1 1 0,-1-1 0,1 1 0,0 0 1,-1 0-1,1 0 0,-1 0 0,1 1 0,0-1 1,-1 1-1,1-1 0,0 1 0,-1 0 0,1 0 1,0 0-1,0 0 0,0 0 0,0 1 0,0-1 1,0 0-1,0 1 0,0 0 0,1-1 0,-1 1 1,1 0-1,-1 0 0,1 0 0,-1 0 0,0 3 1,-7 9 62,6-10-50,1 0 1,-1 0-1,0 1 0,1-1 0,0 1 1,0 0-1,1 0 0,-3 8 1,4-13 211,3-4-905,10-15-1953,-8 12-7799</inkml:trace>
</inkml:ink>
</file>

<file path=ppt/ink/ink2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4.027"/>
    </inkml:context>
    <inkml:brush xml:id="br0">
      <inkml:brushProperty name="width" value="0.025" units="cm"/>
      <inkml:brushProperty name="height" value="0.025" units="cm"/>
    </inkml:brush>
  </inkml:definitions>
  <inkml:trace contextRef="#ctx0" brushRef="#br0">1 185 7111,'0'0'19341,"8"-10"-17847,14-16-1101,1 0-1,2 2 1,0 1-1,1 1 0,44-28 1,-69 50-397,-1 0 1,1-1 0,0 1 0,-1-1 0,1 1-1,0 0 1,-1 0 0,1-1 0,0 1 0,0 0-1,-1 0 1,1 0 0,0 0 0,-1 0 0,1 0-1,0 0 1,0 0 0,-1 0 0,1 0 0,0 0-1,0 0 1,-1 1 0,1-1 0,0 0 0,-1 0-1,1 1 1,0-1 0,-1 1 0,1-1 0,-1 0-1,1 1 1,0-1 0,-1 1 0,1 0 0,0 2 8,1-1 1,-1 0-1,0 1 1,-1-1-1,1 1 1,0-1-1,-1 1 1,1 0 0,-1-1-1,0 4 1,0 7 208,0 1 0,-2-1 0,-2 18 1,-8 30 965,12-60-1240,0-1 0,1 0 0,-1 0 0,0 0 0,1 1 0,-1-1 0,1 0 0,-1 0 0,0 0 1,1 0-1,-1 0 0,1 0 0,-1 0 0,0 0 0,1 0 0,-1 0 0,1 0 0,-1 0 0,1 0 0,-1 0 1,0 0-1,1-1 0,-1 1 0,0 0 0,1 0 0,-1 0 0,1-1 0,-1 1 0,0 0 0,0 0 1,1-1-1,-1 1 0,0 0 0,1-1 0,-1 1 0,0-1 0,15-10-3254,-1-6-3311,0-5-4153</inkml:trace>
</inkml:ink>
</file>

<file path=ppt/ink/ink2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4.633"/>
    </inkml:context>
    <inkml:brush xml:id="br0">
      <inkml:brushProperty name="width" value="0.025" units="cm"/>
      <inkml:brushProperty name="height" value="0.025" units="cm"/>
    </inkml:brush>
  </inkml:definitions>
  <inkml:trace contextRef="#ctx0" brushRef="#br0">85 92 17873,'0'0'12097,"-4"4"-12033,3-4-60,0 1 0,-1 0 0,1-1 0,0 1 0,0 0 0,0 0 0,0 0 0,0 0 0,0 0 0,1 0 0,-1 0 0,0 0 0,0 1 0,1-1 0,-1 0 0,1 0 0,-1 1 0,1-1 0,-1 0 0,1 1 0,0-1 0,0 0 0,-1 1 0,1-1 0,0 0 0,0 1 0,0-1 0,1 0 0,-1 1 0,0-1 0,1 1 0,-1-1 0,0 0 0,1 0 0,-1 1 0,1-1 0,0 0 0,-1 0 0,1 0 0,0 0 0,0 0 0,0 1 0,0-2 0,0 1 0,0 0 0,0 0 0,2 1 0,2 4-8,-1 0 0,1 0-1,-1 0 1,0 1 0,-1 0 0,0-1 0,0 1 0,0 1-1,-1-1 1,3 12 0,9 82 114,-11-68 98,1-1-47,1 0 259,-2-1 0,-1 53 0,-2-78-379,-1 0-1,1 1 0,-1-1 1,0 0-1,0 0 1,-1 0-1,0-1 0,0 1 1,0 0-1,0 0 0,-1-1 1,0 0-1,-1 1 0,1-1 1,-1-1-1,0 1 1,0 0-1,0-1 0,-1 0 1,-5 4-1,8-6-40,0 0 0,-1-1 0,1 0 0,-1 1 0,1-1 0,-1 0 0,1 0 0,-1 0 0,0-1 0,0 1 0,1-1 0,-1 0 0,0 1 0,0-1 0,0 0 0,1 0 0,-1-1 0,-5 0 0,6 0 0,0 0 0,0-1 0,0 1 0,0 0 0,0-1 0,0 1 0,0-1 0,1 1 0,-1-1 0,1 0 0,-1 0 0,1 0 0,0 0 0,0 0 0,0 0 0,0 0 0,0 0 0,-1-3 0,0-2 0,1 0 0,-1 0 0,1 0 0,0 0 0,1 0 0,0 0 0,0 0 0,0-1 0,1 1 0,0 0 0,1 0 0,0 0 0,4-11 0,11-13 0,2 1 0,1 1 0,1 1 0,2 0 0,51-48 0,19-23 0,-26 11 0,-61 79 0,-1 0 0,0 0 0,-1 0 0,0 0 0,0-1 0,-1 0 0,0 0 0,2-16 0,-5 25 0,0 0 0,1 0 0,-1 1 0,0-1 0,0 0 0,0 1 0,0-1 0,0 0 0,0 0 0,0 1 0,-1-1 0,1 0 0,0 1 0,0-1 0,0 0 0,-1 1 0,1-1 0,0 0 0,-1 1 0,1-1 0,-1 0 0,1 1 0,-1-1 0,1 1 0,-1-1 0,1 1 0,-1-1 0,1 1 0,-1-1 0,0 1 0,1 0 0,-1-1 0,1 1 0,-1 0 0,0 0 0,0-1 0,1 1 0,-1 0 0,0 0 0,1 0 0,-1 0 0,0 0 0,0 0 0,1 0 0,-1 0 0,0 0 0,1 0 0,-1 0 0,0 1 0,0-1 0,-4 1 0,1 1 0,0-1 0,0 1 0,0-1 0,0 1 0,0 0 0,-5 4 0,0 2 0,0 0 0,0 0 0,0 1 0,1 0 0,1 0 0,-1 1 0,2 0 0,-1 0 0,1 1 0,1 0 0,0 0 0,1 0 0,0 1 0,0-1 0,1 1 0,1 0 0,-2 23 0,4-32-17,1 0 1,0 0-1,0 0 0,0-1 0,0 1 1,0 0-1,0-1 0,1 1 0,0-1 1,-1 1-1,1-1 0,0 0 0,0 0 1,0 0-1,0 0 0,1 0 0,-1 0 1,0-1-1,1 1 0,-1-1 0,1 1 1,0-1-1,-1 0 0,1 0 0,0 0 1,0 0-1,0-1 0,0 1 0,0-1 1,5 0-1,-1 1-173,1 0 1,-1-1 0,1 0-1,-1 0 1,1-1-1,0 0 1,-1 0 0,0 0-1,1-1 1,-1-1-1,8-3 1,-8 2-1191,0-1-1,-1 0 1,0 0 0,0-1 0,-1 1-1,1-1 1,-1-1 0,6-8 0,18-29-11304</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0.893"/>
    </inkml:context>
    <inkml:brush xml:id="br0">
      <inkml:brushProperty name="width" value="0.025" units="cm"/>
      <inkml:brushProperty name="height" value="0.025" units="cm"/>
    </inkml:brush>
  </inkml:definitions>
  <inkml:trace contextRef="#ctx0" brushRef="#br0">0 1 19282,'0'0'9033</inkml:trace>
</inkml:ink>
</file>

<file path=ppt/ink/ink2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5.004"/>
    </inkml:context>
    <inkml:brush xml:id="br0">
      <inkml:brushProperty name="width" value="0.025" units="cm"/>
      <inkml:brushProperty name="height" value="0.025" units="cm"/>
    </inkml:brush>
  </inkml:definitions>
  <inkml:trace contextRef="#ctx0" brushRef="#br0">94 0 17969,'0'0'3433,"-10"9"378,3-4-3103,-4 4 391,1 1-1,-1 0 1,-11 15 0,19-22-988,1 0 0,0 0 1,0 0-1,0 0 1,0 0-1,0 1 1,1-1-1,-1 0 0,1 1 1,0 0-1,0-1 1,1 1-1,-1-1 1,1 1-1,-1 0 0,1-1 1,0 1-1,1 0 1,-1 0-1,1-1 1,0 5-1,0-6-110,0-1-1,1 1 1,-1 0-1,0-1 1,1 1-1,-1-1 1,1 1-1,-1-1 1,1 1-1,-1-1 1,1 0-1,0 0 1,0 0-1,0 0 1,0 0-1,0 0 1,0-1-1,0 1 1,2 0 0,50 7-16,-30-5-29,-2 1-182,-9-2 134,-1 0 0,0 0-1,0 2 1,0-1 0,22 11-1,-31-12 106,0 0 0,-1 0 0,1 0 0,-1 0 0,1 0 0,-1 0 0,0 1 0,0-1 0,0 1 0,0 0 0,0-1 0,-1 1 0,1 0 0,-1 0 0,0 0 0,0 0 0,0 0 0,0 0 0,0 1 0,-1-1 0,1 0 0,-1 0 0,0 1 0,0-1 0,0 0 0,0 0 0,-2 7 0,-1 0 14,0 1 0,0-1 0,-1 0 0,0 0 0,-1 0 0,0 0 0,-1-1 0,0 0 0,0 0 0,-1 0 0,-10 9 0,0-1 8,0 0 0,-2-1 0,-40 27 0,57-42-53,0 1-1,0-1 1,-1 0-1,1 0 1,-1 1 0,1-2-1,-1 1 1,0 0 0,1 0-1,-6 0 1,7-1-5,1 0 0,-1 0 0,1 0 0,-1-1 0,0 1 0,1 0 1,-1 0-1,1 0 0,-1 0 0,1-1 0,-1 1 0,0 0 0,1-1 0,-1 1 0,1 0 1,-1-1-1,1 1 0,0-1 0,-1 1 0,1-1 0,-1 1 0,1-1 0,0 1 0,-1-1 1,1 1-1,0-1 0,0 1 0,-1-1 0,1 0 0,0-3-197,0 1-1,0-1 1,0 1-1,0-1 1,1 0-1,-1 1 1,1 0-1,0-1 1,0 1-1,0-1 1,1 1-1,-1 0 1,1 0 0,3-5-1,5-8-3977,1 1 1,20-22-1,1 4-5374</inkml:trace>
</inkml:ink>
</file>

<file path=ppt/ink/ink2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5.739"/>
    </inkml:context>
    <inkml:brush xml:id="br0">
      <inkml:brushProperty name="width" value="0.025" units="cm"/>
      <inkml:brushProperty name="height" value="0.025" units="cm"/>
    </inkml:brush>
  </inkml:definitions>
  <inkml:trace contextRef="#ctx0" brushRef="#br0">233 338 12748,'0'0'15065,"-12"1"-13853,-2 2-988,0 1 0,1 0 0,0 1 1,0 0-1,0 1 0,0 0 0,1 1 0,0 0 1,1 1-1,-1 1 0,1 0 0,1 0 1,0 1-1,-16 20 0,23-27-208,1 0 1,-1 0-1,1 1 1,0-1 0,0 1-1,1-1 1,-1 1-1,1-1 1,0 1-1,0 0 1,0 0-1,0 0 1,0-1-1,1 1 1,0 0-1,0 0 1,0 0-1,1 5 1,-1-8-14,1 1-1,0-1 1,-1 0 0,1 1 0,0-1 0,0 0 0,0 0 0,0 1 0,0-1 0,0 0 0,0 0 0,0 0 0,0 0 0,1 0 0,-1 0-1,0-1 1,3 2 0,0 0-1,0-1-1,0 0 0,-1 0 0,1-1 1,0 1-1,0-1 0,0 0 0,0 0 1,5 0-1,-1-2-1,0 0 0,1 0 0,-1-1 0,0 0 0,0-1 0,-1 0 0,1 0 0,-1 0 0,0-1 0,0 0 0,0-1 0,-1 1 0,1-1 0,-1 0 0,5-8 0,10-11 0,-1-2 0,24-43 0,-31 52-32,-19 35-17,-4 12 77,9-28-26,1 1 1,-1 0 0,1 0-1,0-1 1,0 1 0,0 0-1,0 0 1,0-1 0,0 1-1,1 0 1,-1-1 0,1 1-1,-1 0 1,1-1 0,-1 1-1,1-1 1,0 1 0,0 0-1,0-1 1,0 0 0,0 1-1,0-1 1,0 0 0,3 3-1,0-3-3,0 1 0,-1-1-1,1 0 1,0 0 0,0 0-1,1-1 1,-1 1 0,0-1-1,8 0 1,1-2 1,1 1 0,-1-2 0,0 0 0,0 0 0,0-1 0,0-1 0,-1 0 0,0-1 0,0 0 0,14-10 0,13-11 0,57-48 0,-64 46 0,-1-1 0,-1-1 0,-2-2 0,-1 0 0,32-55 0,-46 60 0,-10 15 0,-7 11 0,-4 7 0,-1 3 0,1 1 0,0 0 0,0 0 0,0 1 0,2 0 0,-1 0 0,1 1 0,0 0 0,1 0 0,1 0 0,0 1 0,0-1 0,-3 18 0,1 5 0,2 1 0,1 0 0,2 50 0,3-67 0,0-1 0,0-1 0,2 1 0,0 0 0,1-1 0,1 0 0,14 29 0,-14-38 9,-4-16 1,-6-17-104,-6 0-853,-1 1 0,-1 1 0,-1 0 0,-1 0 0,-24-30 0,-48-48 3698,86 101-2737,0 1 0,0 0 0,0 0 0,0 0 0,0 0 0,-1 0 0,1 0 0,0-1 0,0 1 0,0 0-1,0 0 1,0 0 0,0 0 0,0-1 0,0 1 0,0 0 0,0 0 0,0 0 0,0-1 0,0 1 0,0 0-1,0 0 1,0 0 0,0 0 0,0-1 0,0 1 0,0 0 0,0 0 0,0 0 0,0 0 0,0-1 0,0 1-1,0 0 1,1 0 0,-1 0 0,0 0 0,0 0 0,0-1 0,0 1 0,0 0 0,0 0 0,1 0 0,-1 0-1,0 0 1,0 0 0,0 0 0,0 0 0,1 0 0,-1-1 0,0 1 0,0 0 0,0 0 0,1 0-1,18-3 849,33 2 432,-40 1-1195,192-5-2532,-138 0-1590,73-16 0,-33-1-11378</inkml:trace>
</inkml:ink>
</file>

<file path=ppt/ink/ink2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1.495"/>
    </inkml:context>
    <inkml:brush xml:id="br0">
      <inkml:brushProperty name="width" value="0.025" units="cm"/>
      <inkml:brushProperty name="height" value="0.025" units="cm"/>
    </inkml:brush>
  </inkml:definitions>
  <inkml:trace contextRef="#ctx0" brushRef="#br0">238 7 20980,'0'0'5744,"-10"-2"-3988,2 0-1614,0 1-1,0 0 1,0 1-1,0-1 1,-1 2-1,1-1 1,0 1-1,0 0 0,0 1 1,0 0-1,1 0 1,-1 1-1,-8 3 1,0 1-30,1 0 0,0 1 0,1 1 0,-1 0 0,-18 17 0,33-26-124,0 1 0,0-1 0,1 0 0,-1 1 0,0-1 0,0 0 0,0 1 0,0-1 0,1 1 0,-1-1 0,0 0 0,0 0 0,1 1 0,-1-1 0,0 0 0,0 1 0,1-1 0,-1 0 0,0 0 0,1 0 0,-1 1 0,1-1 0,-1 0 0,0 0-1,1 0 1,-1 0 0,0 0 0,1 0 0,-1 0 0,1 0 0,-1 1 0,0-1 0,1-1 0,-1 1 0,1 0 0,-1 0 0,0 0 0,1 0 0,0 0 0,29 3-108,-20-2 17,0 1-6,0-1-1,0 2 1,-1-1 0,1 1 0,-1 1-1,1-1 1,-1 2 0,0-1 0,10 8 0,-16-10 93,-1 0 0,1 0 1,-1 0-1,0 1 1,0-1-1,0 0 0,0 1 1,0 0-1,0-1 1,0 1-1,-1 0 0,0 0 1,1 0-1,-1 0 0,0 0 1,0 0-1,-1 0 1,1 0-1,-1 0 0,0 1 1,1-1-1,-1 0 1,-1 0-1,1 1 0,0-1 1,-1 0-1,0 0 1,1 0-1,-1 0 0,0 0 1,-1 0-1,1 0 1,-3 3-1,-1 2 100,-1 1 1,0-2-1,-1 1 1,0-1-1,0 0 0,-10 7 1,-10 6 3120,83-53-3432,-2-3 1,-1-2-1,-2-2 1,58-61 0,-109 102 225,0-1-1,0 0 1,0 0 0,0 0 0,0 0 0,0 0-1,0 0 1,0 0 0,0 0 0,0 1 0,0-1-1,0 0 1,1 0 0,-1 0 0,0 0 0,0 0-1,0 0 1,0 0 0,0 0 0,0 0 0,0 0-1,0 1 1,0-1 0,0 0 0,0 0 0,0 0-1,1 0 1,-1 0 0,0 0 0,0 0 0,0 0-1,0 0 1,0 0 0,0 0 0,0 0 0,0 0-1,1 0 1,-1 0 0,0 0 0,0 0 0,0 0-1,0 0 1,0 0 0,0 0 0,0 0 0,0 0-1,1 0 1,-1 0 0,0 0 0,0 0 0,0 0-1,0-1 1,0 1 0,0 0 0,0 0 0,0 0-1,0 0 1,0 0 0,0 0 0,0 0 0,1 0-1,-1 0 1,0 0 0,0 0 0,0-1 0,0 1-1,-2 14-164,-8 17-73,-5-1 346,5-12 98,1 0-1,1 1 1,0 0 0,2 0 0,0 0 0,1 1 0,-4 36 0,9-56-204,0 1 0,0 0 0,0-1 0,0 1 0,0 0 0,0-1 1,0 1-1,0 0 0,0 0 0,0-1 0,0 1 0,1 0 0,-1-1 0,0 1 1,1-1-1,-1 1 0,0 0 0,1-1 0,-1 1 0,1-1 0,-1 1 1,1-1-1,-1 1 0,1-1 0,-1 1 0,1-1 0,-1 0 0,1 1 0,0-1 1,-1 0-1,1 1 0,0-1 0,25-5 8,-19 1-11,0 0 1,0 0-1,0-1 0,11-9 0,-13 8-223,0 1 0,0-1 0,-1 0 0,0 0 0,0 0 0,-1-1 0,1 1 0,-1-1 0,3-13 0,-2 6-1036,-2 0 1,0-1 0,0 1-1,-2-17 1,1-27-9022</inkml:trace>
</inkml:ink>
</file>

<file path=ppt/ink/ink2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1.823"/>
    </inkml:context>
    <inkml:brush xml:id="br0">
      <inkml:brushProperty name="width" value="0.025" units="cm"/>
      <inkml:brushProperty name="height" value="0.025" units="cm"/>
    </inkml:brush>
  </inkml:definitions>
  <inkml:trace contextRef="#ctx0" brushRef="#br0">0 11 18930,'0'0'9097,"49"-10"-15760,-17 10-1505</inkml:trace>
</inkml:ink>
</file>

<file path=ppt/ink/ink2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2.193"/>
    </inkml:context>
    <inkml:brush xml:id="br0">
      <inkml:brushProperty name="width" value="0.025" units="cm"/>
      <inkml:brushProperty name="height" value="0.025" units="cm"/>
    </inkml:brush>
  </inkml:definitions>
  <inkml:trace contextRef="#ctx0" brushRef="#br0">60 251 20019,'0'0'3657,"-4"10"-1196,-9 19-924,5-14-898,1 0 0,1 0 0,1 1 0,0 0 1,0 0-1,-2 24 0,7-39-644,0 0 1,0 0 0,0 0-1,0 0 1,0 0-1,1 0 1,-1 0 0,0 0-1,0 0 1,1 0 0,-1 0-1,1 0 1,-1 0-1,1 0 1,-1 0 0,1-1-1,-1 1 1,1 0 0,0 0-1,0-1 1,-1 1-1,1 0 1,0-1 0,0 1-1,1 0 1,1 0 7,-1 0 0,0 0 0,1-1 0,-1 0 0,1 1 0,-1-1 0,0 0 0,1 0 0,-1 0 0,5-1 0,2-1 35,-1 0 1,1 0-1,-1-1 0,1 0 1,10-7-1,0-2-14,-2-1-1,0 0 1,0-2-1,-1 0 1,-1-1-1,0 0 1,-2-1-1,0-1 1,0 0-1,-2-1 1,0 0-1,-1-1 1,-2 0-1,0 0 1,0-1-1,-2 0 1,-1 0-1,-1-1 1,3-29-1,-7 49-23,1 1 0,-1-1 0,0 1 0,0-1 0,0 1 0,0-1 0,0 1 0,0-1 0,-1 1 0,1-1 0,0 1 0,-1-1 0,1 1 0,-1 0 0,1-1 0,-1 1 0,0 0 0,0-1 0,0 1 0,0 0 0,1 0 0,-2 0 0,1-1 0,0 1 0,0 0 0,-2-1 0,0 2 0,1-1 0,-1 1 0,0-1 0,0 1 0,0 0 0,1 0 0,-1 0 0,0 1 0,0-1 0,0 1 0,0-1 0,1 1 0,-1 0 0,-3 1 0,-19 9 0,1 1 0,1 0 0,0 2 0,0 1 0,1 1 0,1 0 0,-28 30 0,19-6 0,29-39 0,0 0 0,1 0 0,-1 0 0,1 0 0,-1 0 0,1 1 0,-1-1 0,1 0 0,0 0 0,-1 0 0,1 1 0,0-1 0,0 0 0,0 0 0,0 1 0,0-1 0,0 0 0,1 0 0,-1 1 0,0-1 0,1 0 0,-1 0 0,1 0 0,-1 1 0,1-1 0,-1 0 0,1 0 0,0 0 0,-1 0 0,1 0 0,0 0 0,0 0 0,0-1 0,0 1 0,0 0 0,2 1 0,12 4-84,1 0 0,0-1 1,0 0-1,0-2 0,0 0 0,1 0 1,18-1-1,-8 1-294,45 9 1,-67-11 236,0 1 0,1 0 0,-1 0 0,0 0 0,-1 0 0,1 1 0,0 0 0,-1 0 0,1 0 0,-1 0 0,0 1 0,0-1 0,5 8 0,-2-1-383,-1 1-1,0 0 1,-1 0-1,6 19 1,-8-23 219,-3-5-39,0-1 0,1 0 0,-1 0 0,1 1 0,-1-1-1,1 0 1,0 0 0,-1 0 0,1 0 0,0 0 0,0 0 0,0 0 0,0 0 0,0 0-1,0 0 1,0 0 0,0-1 0,0 1 0,0 0 0,0-1 0,1 1 0,-1-1 0,1 1 0,18 1-6500</inkml:trace>
</inkml:ink>
</file>

<file path=ppt/ink/ink2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2.536"/>
    </inkml:context>
    <inkml:brush xml:id="br0">
      <inkml:brushProperty name="width" value="0.025" units="cm"/>
      <inkml:brushProperty name="height" value="0.025" units="cm"/>
    </inkml:brush>
  </inkml:definitions>
  <inkml:trace contextRef="#ctx0" brushRef="#br0">87 0 23895,'0'0'1991,"-10"6"443,6-4-2119,-5 4 344,1-1 0,-1 1 0,-14 14 1,21-19-595,0 1 0,0 0 0,0 1 0,0-1 0,0 0 0,1 1 0,-1-1 0,1 1 0,0-1 0,0 1 0,0-1 0,0 1 0,0 0 0,0 0 0,1 0 0,-1-1 0,1 1 0,0 0 0,0 0 0,0 0 0,0 0 0,1 4 0,0-5-65,0 0 0,0-1 0,0 1 0,1-1 0,-1 1 0,0-1 0,1 0 0,-1 1 0,1-1 0,-1 0 0,1 0 0,-1 0 0,1 0 0,0 0 0,0-1 0,-1 1 0,1 0 0,0-1 0,0 1 0,0-1 0,0 0 0,0 0 0,0 0 0,-1 0 0,1 0 0,3 0 0,53-7 0,-4-15-29,-46 18 9,1 0-1,0 0 1,0 0 0,0 1-1,0 1 1,1 0-1,15-2 1,-24 5 21,0-1 0,-1 1 0,1 0 0,0 0 0,-1 0 0,1-1 0,-1 1 0,1 0 0,-1 0 1,1 0-1,-1 0 0,0 0 0,0 0 0,1 0 0,-1 0 0,0 0 0,0 0 0,0 0 0,0 0 0,0 0 0,0 0 0,0 0 1,-1 2-1,-1 35 152,1-32-140,1-5-13,-1 1 0,1-1 0,0 1 0,0-1 0,0 0 0,0 1 0,0-1 0,0 1 0,0-1 0,0 0 0,1 1 0,-1-1 0,1 1 0,-1-1 0,1 0 0,-1 0 0,1 1 0,0-1 0,-1 0 0,1 0 0,0 0 0,0 1 0,0-1 0,0 0 0,0 0 0,1 1 0,2-1 0,0 0 0,0 0 0,0 0 0,-1-1 0,1 1 0,0-1 0,0 0 0,5 0 0,-4 0 0,14-2 0,0 0 0,0-1 0,0-1 0,-1-1 0,21-8 0,-18 6 0,0 0 0,1 2 0,31-4 0,-52 9 0,-1 0 0,1-1 0,0 1 0,-1 0 0,1 0 0,0 0 0,-1 0 0,1 0 0,-1 0 0,1 0 0,0 0 0,-1 1 0,1-1 0,0 0 0,-1 0 0,1 0 0,-1 1 0,1-1 0,-1 0 0,1 1 0,0-1 0,-1 0 0,1 1 0,-1-1 0,0 1 0,1-1 0,-1 1 0,1-1 0,-1 1 0,0-1 0,1 1 0,-1-1 0,1 2 0,-7 22 0,-23 23 0,21-38-614,-7 7-2591,8-3-3498,7-26-8688</inkml:trace>
</inkml:ink>
</file>

<file path=ppt/ink/ink2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2.895"/>
    </inkml:context>
    <inkml:brush xml:id="br0">
      <inkml:brushProperty name="width" value="0.025" units="cm"/>
      <inkml:brushProperty name="height" value="0.025" units="cm"/>
    </inkml:brush>
  </inkml:definitions>
  <inkml:trace contextRef="#ctx0" brushRef="#br0">1 1 30493,'0'0'2274</inkml:trace>
</inkml:ink>
</file>

<file path=ppt/ink/ink2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4.051"/>
    </inkml:context>
    <inkml:brush xml:id="br0">
      <inkml:brushProperty name="width" value="0.025" units="cm"/>
      <inkml:brushProperty name="height" value="0.025" units="cm"/>
    </inkml:brush>
  </inkml:definitions>
  <inkml:trace contextRef="#ctx0" brushRef="#br0">151 1 13645,'0'0'5306,"-3"13"-3192,-9 27-387,-2 0 0,-23 47 0,-21 54 518,52-122-2040,0 1 0,2-1-1,0 1 1,1 0-1,-1 28 1,5-47-163,-1 0 0,0 1-1,1-1 1,-1 0 0,1 1 0,-1-1 0,1 0 0,0 0 0,-1 0 0,1 1-1,0-1 1,0 0 0,0 0 0,0 0 0,0 0 0,0-1 0,0 1 0,0 0-1,0 0 1,0-1 0,0 1 0,1 0 0,-1-1 0,0 1 0,0-1 0,1 0-1,-1 1 1,0-1 0,1 0 0,-1 0 0,3 0 0,53 2 329,-44-2-321,13 0-733,0-1-1,42-8 1,-29-1-3669,-2-6-3729,-6-2-6097</inkml:trace>
</inkml:ink>
</file>

<file path=ppt/ink/ink2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4.410"/>
    </inkml:context>
    <inkml:brush xml:id="br0">
      <inkml:brushProperty name="width" value="0.025" units="cm"/>
      <inkml:brushProperty name="height" value="0.025" units="cm"/>
    </inkml:brush>
  </inkml:definitions>
  <inkml:trace contextRef="#ctx0" brushRef="#br0">111 0 769,'0'0'16554,"-11"9"-11296,-3 4-4167,0 1 0,-25 30 0,35-40-996,1 0 1,0 1-1,0 0 1,0-1-1,0 1 1,1 0-1,0 0 1,0 0-1,0 0 1,1 1 0,0-1-1,0 1 1,0-1-1,0 0 1,1 1-1,0-1 1,0 1-1,2 9 1,-1-14-117,0 1 0,-1-1-1,1 0 1,0 1 0,1-1 0,-1 0 0,0 0 0,0 0 0,0 0-1,1 0 1,-1 0 0,0 0 0,1 0 0,-1-1 0,1 1-1,-1-1 1,1 1 0,-1-1 0,1 1 0,0-1 0,-1 0 0,1 0-1,-1 0 1,1 1 0,0-2 0,-1 1 0,1 0 0,-1 0 0,4-1-1,-1 0 18,1 1 0,0-1-1,-1 0 1,1-1 0,-1 1-1,1-1 1,-1 0 0,0 0-1,5-3 1,-4 1 91,-1-1 0,1 0 1,-1 0-1,0 0 0,0 0 1,0-1-1,-1 0 0,0 0 0,0 0 1,-1 0-1,1 0 0,-2 0 1,1-1-1,0 1 0,-1 0 0,0-1 1,-1 0-1,1 1 0,-2-8 1,1 13-75,0 1 0,0-1 1,1 1-1,-1-1 1,0 1-1,-1-1 0,1 1 1,0-1-1,0 1 1,0-1-1,0 1 0,0-1 1,0 1-1,-1-1 1,1 1-1,0-1 1,0 1-1,-1 0 0,1-1 1,0 1-1,0-1 1,-1 1-1,1 0 0,-1-1 1,1 1-1,0 0 1,-1-1-1,1 1 0,-1 0 1,1 0-1,-1-1 1,1 1-1,-1 0 1,-16 6 13,-13 24-163,27-26 76,1 0 0,0 0 0,0 1 0,0-1 0,1 1 0,-1-1 0,1 1 0,0-1 0,0 1 1,1 0-1,-1-1 0,1 7 0,1-9-83,-1-1 0,0 0 0,0 0 0,1 0 0,-1 0 0,0 0 0,1 0 0,-1 0 0,1 0 0,0 0 0,-1 0 0,1 0 0,0-1 0,-1 1 0,1 0 0,0 0 0,0 0 1,0-1-1,0 1 0,0-1 0,1 2 0,0-2-286,0 1 0,1 0 0,-1-1 0,1 0 0,-1 1 0,1-1 0,-1 0 0,1 0 0,-1-1 0,1 1 0,-1 0 0,0-1 0,4-1 0,20-10-6206,2-9-5692</inkml:trace>
</inkml:ink>
</file>

<file path=ppt/ink/ink2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4.848"/>
    </inkml:context>
    <inkml:brush xml:id="br0">
      <inkml:brushProperty name="width" value="0.025" units="cm"/>
      <inkml:brushProperty name="height" value="0.025" units="cm"/>
    </inkml:brush>
  </inkml:definitions>
  <inkml:trace contextRef="#ctx0" brushRef="#br0">146 0 18449,'0'0'3022,"-12"6"-582,3-1-2090,0 0 1,1 1 0,0 0-1,-1 0 1,2 1 0,-1 0-1,1 0 1,0 1 0,1 0-1,-1 0 1,2 0 0,-1 1-1,1 0 1,1 0 0,-6 13-1,4 4-230,1 0 0,2 0-1,0 0 1,1 0 0,2 0 0,3 30-1,-3-54-116,0 0 0,-1 0 0,1 0 0,1 1 0,-1-1 0,0 0 0,0 0 0,1 0 0,0 1 0,-1-1 0,1 0 0,0 0 0,0 0 0,0 0 0,0 0-1,0 0 1,0 0 0,1-1 0,-1 1 0,1 0 0,-1-1 0,1 1 0,0-1 0,0 1 0,-1-1 0,1 0 0,0 0 0,0 0 0,0 0 0,0 0 0,0 0 0,1-1-1,-1 1 1,0-1 0,0 1 0,0-1 0,1 0 0,-1 0 0,0 0 0,0 0 0,0 0 0,1 0 0,3-2 0,3 0 10,1-1 1,-1 0-1,0 0 1,-1-1-1,1 0 1,-1-1-1,1 0 1,13-12-1,0-4 35,-18 16-24,1 0-1,-1 1 1,1 0-1,0-1 1,0 1-1,1 1 1,-1-1-1,1 1 1,6-3-1,-11 6-18,-1 0 0,1 1 0,0-1 0,-1 1 0,1-1 0,-1 0-1,1 1 1,-1-1 0,1 1 0,-1-1 0,0 1 0,1 0 0,-1-1 0,0 1 0,1-1 0,-1 1-1,0 0 1,1-1 0,-1 1 0,0 0 0,0-1 0,0 1 0,0 0 0,0-1 0,0 1-1,0 0 1,0-1 0,0 1 0,0 0 0,0 1 0,0 31 230,-1-26-109,1-5-107,0 0 0,0 0 0,0 0 0,0 0 0,0 0 0,0 0 0,1 0 0,-1 0 0,1 0 0,-1 0 0,1 0 0,0 0 0,0 0 0,0 0 0,0-1 0,0 1 0,0 0 0,2 2 0,-1-3-2,0-1 0,0 1 0,0 0 1,0-1-1,0 1 0,0-1 0,0 0 1,0 1-1,1-1 0,-1 0 0,0 0 1,0 0-1,0-1 0,0 1 0,0-1 1,0 1-1,0-1 0,4-1 0,45-23 229,-46 21-249,0 0-1,0 1 1,1 0 0,-1 0-1,1 0 1,0 1 0,0-1-1,0 2 1,0-1 0,1 1-1,-1-1 1,0 2 0,1-1-1,-1 1 1,11 0 0,-16 1 10,0 0 0,0 0 0,-1 0 0,1 0 0,0 0 0,0 0 0,-1 0 0,1 0 0,0 0 0,-1 0 0,1 0 0,-1 1 0,0-1 1,1 0-1,-1 0 0,0 0 0,0 1 0,1-1 0,-1 0 0,0 0 0,-1 3 0,1 36 271,-1-28-231,1-5-323,0 12-2695,0-18 2880,0-1 0,1 0 0,-1 0 0,0 0-1,0 1 1,0-1 0,0 0 0,0 0 0,0 0 0,1 1-1,-1-1 1,0 0 0,0 0 0,0 0 0,1 0 0,-1 1-1,0-1 1,0 0 0,1 0 0,-1 0 0,0 0 0,0 0 0,1 0-1,-1 0 1,0 0 0,0 0 0,1 0 0,-1 0 0,0 0-1,0 0 1,1 0 0,-1 0 0,0 0 0,0 0 0,1 0-1,-1 0 1,0 0 0,0 0 0,1 0 0,-1 0 0,0-1 0,0 1-1,0 0 1,1 0 0,-1 0 0,0 0 0,0-1 0,0 1-1,0 0 1,1 0 0,-1 0 0,0-1 0,0 1 0,0 0-1,0 0 1,0-1 0,0 1 0,0 0 0,1 0 0,-1-1-1,0 1 1,0 0 0,12-17-10041</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1.266"/>
    </inkml:context>
    <inkml:brush xml:id="br0">
      <inkml:brushProperty name="width" value="0.025" units="cm"/>
      <inkml:brushProperty name="height" value="0.025" units="cm"/>
    </inkml:brush>
  </inkml:definitions>
  <inkml:trace contextRef="#ctx0" brushRef="#br0">319 14 19058,'0'0'3470,"-9"-3"144,2 0-3352,-1 1 0,0 0 0,0 1-1,-1 0 1,1 0 0,0 1 0,0 0 0,0 0 0,0 1 0,-1 0-1,1 0 1,0 1 0,1 0 0,-1 0 0,0 1 0,0 0-1,1 1 1,0-1 0,-9 7 0,2 0-177,-1 0 1,2 1-1,-1 1 1,-19 23-1,26-27-86,1 0 0,0 0 0,1 0 0,0 1 0,0 0 0,0 0 0,1 0 0,1 0-1,-5 19 1,8-28-9,0 1 0,0-1 0,-1 1-1,1-1 1,0 1 0,0-1 0,0 1-1,0-1 1,0 1 0,1-1 0,-1 1-1,0-1 1,0 1 0,0-1 0,0 1-1,0-1 1,1 1 0,-1-1 0,0 1 0,0-1-1,1 1 1,-1-1 0,0 0 0,1 1-1,-1-1 1,1 0 0,-1 1 0,0-1-1,1 0 1,-1 1 0,1-1 0,-1 0-1,1 1 1,24-1-182,31-16 95,-49 13 99,22-6-28,-1 2-1,45-7 1,-64 12 16,0 1 0,-1 0 0,1 1 0,0 0 0,-1 1 0,1 0 0,0 0 0,-1 0 0,1 1 0,-1 1 0,0-1 0,0 1 0,9 5 0,-14-7 10,-1 1-1,1 0 1,-1-1-1,1 1 1,-1 0 0,0 0-1,0 0 1,0 1-1,0-1 1,0 0-1,0 1 1,0-1-1,-1 1 1,0 0 0,1-1-1,-1 1 1,0 0-1,0 0 1,-1 0-1,1 0 1,0 0-1,-1 0 1,0 0 0,0 0-1,0 0 1,0 0-1,0 0 1,-1 0-1,1 0 1,-1 0-1,0 0 1,0 0 0,0 0-1,0-1 1,0 1-1,-1 0 1,1-1-1,-4 5 1,-3 5 133,-1-2 0,0 1 0,0-1 0,-1-1 0,0 0 0,0 0 0,-15 9 0,0-1-75,0-1 1,-1-1 0,-1-1-1,0-2 1,-1 0 0,-51 13 0,79-25-112,-1 0-1,1 1 1,-1-1 0,1 0 0,-1 0 0,1 0 0,-1 0 0,1 0-1,-1 0 1,1 0 0,-1 0 0,1 0 0,-1 0 0,1 0 0,-1 0-1,1 0 1,-1 0 0,1 0 0,-1 0 0,1 0 0,-1-1 0,1 1-1,-1 0 1,1 0 0,-1-1 0,1 1 0,-1 0 0,1-1 0,0 1-1,-1 0 1,1-1 0,0 1 0,-1-1 0,1 1 0,0 0 0,0-1-1,-1 1 1,1-1 0,0 1 0,0-1 0,0 1 0,0-1 0,-1 1-1,1-1 1,0 1 0,0-1 0,0 1 0,0-1 0,0 1 0,0-1-1,0 1 1,1-1 0,-1 1 0,0-1 0,0 1 0,0-1 0,0 1-1,1-1 1,14-32-3121,59-69-3373,-19 30 1787,-2-7-1662</inkml:trace>
</inkml:ink>
</file>

<file path=ppt/ink/ink2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5.746"/>
    </inkml:context>
    <inkml:brush xml:id="br0">
      <inkml:brushProperty name="width" value="0.025" units="cm"/>
      <inkml:brushProperty name="height" value="0.025" units="cm"/>
    </inkml:brush>
  </inkml:definitions>
  <inkml:trace contextRef="#ctx0" brushRef="#br0">6 74 18097,'0'0'13730,"0"11"-12939,-5 97-642,5-107-149,0 1 0,0 0 0,1-1 0,-1 1 0,1 0 0,-1-1 0,1 1 0,0-1 0,0 1 0,-1-1 0,1 1 0,0-1 0,1 1 0,-1-1 0,0 0 0,0 0 0,0 0 0,1 0 0,-1 0 0,1 0 0,-1 0 0,0 0 0,1 0 0,0 0 0,-1-1 0,1 1 0,-1-1 0,1 1 0,0-1 0,0 0 0,-1 1 0,1-1 0,0 0 0,-1 0 0,1 0 0,0-1 0,-1 1 0,4-1 0,1 1 0,0-1 0,1 0 0,-1 0 0,0-1 0,0 0 0,0 0 0,0 0 0,0-1 0,9-5 0,-8 2 0,1-1 0,-1 0 0,-1 0 0,1 0 0,-1-1 0,-1 1 0,1-2 0,-1 1 0,-1 0 0,1-1 0,-2 0 0,1 0 0,3-16 0,-7 45 0,-1-14 0,1 0 0,0 0 0,0 0 0,1 0 0,-1 0 0,1 0 0,3 10 0,-3-15 0,0 1 0,1 0 0,-1 0 0,0-1 0,1 1 0,-1-1 0,1 1 0,-1-1 0,1 1 0,-1-1 0,1 0 0,0 0 0,0 0 0,0 0 0,0 0 0,0 0 0,0-1 0,0 1 0,0-1 0,0 1 0,0-1 0,0 0 0,0 0 0,0 0 0,0 0 0,4 0 0,-1 0 0,-1-1 0,1 0 0,-1 0 0,0 0 0,1 0 0,-1 0 0,0-1 0,1 0 0,-1 0 0,0 0 0,0 0 0,-1-1 0,1 0 0,0 0 0,-1 0 0,0 0 0,1 0 0,-1 0 0,2-5 0,0 2 0,-2 1 0,1-1 0,-1 0 0,0 0 0,0 0 0,-1-1 0,0 1 0,0 0 0,0-1 0,-1 0 0,0 1 0,1-11 0,-2 17 0,0 0 0,0-1 0,0 1 0,0 0 0,0-1 0,0 1 0,0 0 0,0-1 0,0 1 0,0-1 0,0 1 0,0 0 0,0-1 0,0 1 0,-1 0 0,1-1 0,0 1 0,0 0 0,0 0 0,0-1 0,-1 1 0,1 0 0,0-1 0,0 1 0,0 0 0,-1 0 0,1-1 0,0 1 0,-1 0 0,1 0 0,0 0 0,0 0 0,-1-1 0,1 1 0,0 0 0,-1 0 0,1 0 0,-1 0 0,-14 6 0,-10 19 0,21-21 0,0 0 0,0 1 0,1 0 0,0 0 0,0 0 0,0 0 0,1 0 0,-1 1 0,1-1 0,0 1 0,1-1 0,0 1 0,0 0 0,-1 9 0,37-14 0,10-3-475,-32 0 233,0 1-1,0 1 0,0 0 1,0 1-1,0 0 0,-1 1 1,1 0-1,23 8 0,-35-11 284,-1 1-1,1 0 0,-1-1 0,1 1 1,-1 0-1,1-1 0,-1 1 0,1 0 0,-1-1 1,1 1-1,-1-1 0,0 1 0,1-1 0,-1 1 1,0-1-1,1 0 0,-1 1 0,0-1 1,0 1-1,0-1 0,1 1 0,-1-1 0,0 0 1,0 1-1,0-1 0,0 1 0,0-1 0,0 0 1,0 1-1,0-1 0,-1 0 0,1 0 1,1-30 1250,-1 28-1251,-7-107-40,17 106-2157,14 4-5795,-23 0 6311,19 0-7685</inkml:trace>
</inkml:ink>
</file>

<file path=ppt/ink/ink2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6.073"/>
    </inkml:context>
    <inkml:brush xml:id="br0">
      <inkml:brushProperty name="width" value="0.025" units="cm"/>
      <inkml:brushProperty name="height" value="0.025" units="cm"/>
    </inkml:brush>
  </inkml:definitions>
  <inkml:trace contextRef="#ctx0" brushRef="#br0">82 0 20083,'0'0'6337,"-7"11"-4656,-3 7-1214,-1 1-1,2 1 1,1 0 0,0 0-1,1 0 1,2 1-1,0 0 1,1 0-1,-1 24 1,4-33-467,0 4 0,0 1 0,2-1 0,-1 1 0,6 26 0,-5-41 0,-1 0 0,0 0 0,1 0 0,-1 0 0,1 0 0,0-1 0,-1 1 0,1 0 0,0 0 0,0 0 0,0-1 0,0 1 0,1 0 0,-1-1 0,0 0 0,1 1 0,-1-1 0,1 1 0,-1-1 0,1 0 0,0 0 0,0 0 0,-1 0 0,1 0 0,0-1 0,0 1 0,0 0 0,0-1 0,0 0 0,0 1 0,0-1 0,0 0 0,0 0 0,0 0 0,0 0 0,0 0 0,0 0 0,0-1 0,0 1 0,0-1 0,-1 1 0,1-1 0,0 0 0,0 0 0,0 0 0,-1 0 0,1 0 0,2-2 0,4-3 0,-1 0 0,1-1 0,-1 0 0,0 0 0,-1 0 0,0-1 0,0 0 0,-1-1 0,0 1 0,8-18 0,-5 11 0,-15 60 0,2-10-5551,5-34 5317,0 0 0,0 0 0,0 0 0,1 0 0,-1 0 0,0 0-1,1-1 1,-1 1 0,1 0 0,-1 0 0,1 0 0,-1-1 0,1 1-1,0 0 1,-1 0 0,1-1 0,0 1 0,-1-1 0,1 1 0,0-1-1,0 1 1,0-1 0,-1 1 0,1-1 0,0 1 0,0-1 0,0 0-1,0 0 1,0 0 0,0 1 0,0-1 0,0 0 0,1 0 0,20 0-4128</inkml:trace>
</inkml:ink>
</file>

<file path=ppt/ink/ink2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6.447"/>
    </inkml:context>
    <inkml:brush xml:id="br0">
      <inkml:brushProperty name="width" value="0.025" units="cm"/>
      <inkml:brushProperty name="height" value="0.025" units="cm"/>
    </inkml:brush>
  </inkml:definitions>
  <inkml:trace contextRef="#ctx0" brushRef="#br0">152 1 17873,'0'0'3635,"-12"3"-843,-4 1-1950,2 1-1,-1 0 1,-20 11 0,31-15-713,0 1 0,1 0 0,-1 0 0,1 0 0,-1 0 0,1 1 1,0-1-1,0 1 0,0 0 0,0 0 0,1 0 0,-1 0 0,1 1 1,0-1-1,0 1 0,0-1 0,0 1 0,0 0 0,1-1 1,0 1-1,0 0 0,-1 6 0,3-9-137,0 0 0,0 0 0,0-1 0,1 1 0,-1 0 0,0-1 0,0 1 0,1-1 0,-1 1 0,0-1 0,1 0 0,-1 1 0,1-1 1,-1 0-1,0 0 0,1 0 0,-1 0 0,1 0 0,-1-1 0,2 1 0,34-4-12,-26 0-147,0 0-1,-1-1 0,20-11 1,-22 10 65,-1 2 0,1-1 1,1 1-1,-1 1 0,0 0 0,1 0 1,14-3-1,-21 7 108,-1 0 0,0 0 0,0-1 0,1 2 0,-1-1 0,0 0 0,0 0 0,0 0 0,0 0 0,0 1 0,-1-1 0,1 0 0,0 1 0,0-1 0,-1 1 0,1-1 0,-1 1 0,0-1 0,1 1 0,-1-1 0,0 1 0,0-1 0,0 1 0,0 2 0,5 14 84,-3-15-70,1 0-1,-1-1 0,1 1 0,0-1 0,0 0 1,0 1-1,0-1 0,0-1 0,0 1 0,1 0 1,-1-1-1,0 0 0,1 1 0,0-1 0,-1-1 1,1 1-1,-1 0 0,1-1 0,0 0 0,0 0 1,-1 0-1,1 0 0,3-1 0,9-1-1344,0 0-1,0 0 0,31-10 0,-6-3-5256,2-5-3929</inkml:trace>
</inkml:ink>
</file>

<file path=ppt/ink/ink2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7.897"/>
    </inkml:context>
    <inkml:brush xml:id="br0">
      <inkml:brushProperty name="width" value="0.025" units="cm"/>
      <inkml:brushProperty name="height" value="0.025" units="cm"/>
    </inkml:brush>
  </inkml:definitions>
  <inkml:trace contextRef="#ctx0" brushRef="#br0">106 327 10730,'0'0'5787,"-11"4"-2456,7-3-3106,-48 18 3067,49-18-3045,1 0 0,0 0 0,0 1 0,-1-1 0,1 0 0,0 1 0,0-1 0,0 1 0,0-1 0,1 1 0,-1 0 0,0 0 0,1 0 0,-1 0 0,1 0 0,0 0 0,0 1 0,-1-1 0,2 0 0,-1 1 0,0-1 0,0 3 0,1-4-236,1 0 0,-1-1 1,1 1-1,-1-1 0,1 1 0,0-1 0,-1 1 0,1-1 0,0 1 1,-1-1-1,1 0 0,0 1 0,-1-1 0,1 0 0,0 1 0,0-1 1,0 0-1,-1 0 0,1 0 0,0 0 0,0 0 0,0 0 0,-1 0 1,1 0-1,0 0 0,1-1 0,25 0 137,-19-1-138,0 0 0,1-1 0,-1 0 1,0 0-1,0-1 0,-1 0 0,1 0 1,-1-1-1,0 0 0,0 0 0,0-1 1,9-10-1,9-11-201,34-47-1,-50 63 148,17-27 66,-18 25 21,0 0-1,2 1 1,18-20-1,-45 87 668,8-40-468,1 1 0,0 0 1,1 0-1,1 1 0,1 0 0,0 0 0,2 1 0,-1-1 1,2 1-1,0 33 0,2-50-242,0 1 0,0-1 0,0 0 0,0 1 0,0-1 0,1 0 0,-1 1 0,0-1 0,1 0 0,-1 0 0,1 1 0,0-1 0,-1 0 0,1 0 0,0 0 0,0 0 0,0 0 0,0 0 0,-1 0 0,1 0 0,1 0 0,-1 0 0,0 0 0,0-1 0,0 1 0,3 1 0,-2-2 0,1 1 0,0-1 0,0 0 0,0 0 0,-1 0 0,1 0 0,0 0 0,0-1 0,0 1 0,-1-1 0,1 0 0,3-1 0,4-2 0,1-1 0,-1 0 0,0-1 0,0 0 0,12-10 0,30-35-192,-2-2 0,-2-2-1,77-117 1,-105 136 161,-21 27 152,-17 16-8,6 2-86,-1 0 0,2 1 0,-1 0 0,1 0 0,1 1 0,0 1 0,0 0 0,1 0 0,1 1 0,0 0 0,1 1-1,0-1 1,1 1 0,0 1 0,1-1 0,1 1 0,1 0 0,0 0 0,0 0 0,1 16 0,2-29-27,0 1 0,0-1 0,1 1 0,-1-1 0,1 0 0,-1 1 0,1-1 0,0 1 0,0-1 0,0 0 0,0 0 0,0 0 0,1 0 0,-1 0 0,1 0 0,-1 0 0,1 0 0,0 0 0,0 0 0,-1-1 0,1 1 0,0-1 0,1 0 0,-1 1 0,0-1 0,0 0 0,0 0 0,1-1 0,-1 1 0,1 0 0,-1-1 0,0 1 0,4-1 0,1 1 0,-1 0 0,1-1 0,-1 0 0,1-1 0,-1 1 0,1-1 0,-1 0 0,1-1 0,-1 0 0,0 0 0,0 0 0,7-4 0,19-14 0,-1-1 0,0-2 0,32-30 0,-63 90 0,0-34 0,-1-1 0,1 1 0,0 0 0,0-1 0,0 1 0,0 0 0,0-1 0,1 1 0,-1 0 0,1-1 0,0 1 0,0-1 0,0 1 0,0-1 0,0 1 0,1-1 0,-1 0 0,1 1 0,-1-1 0,1 0 0,2 2 0,0-1 0,0-1 0,1 0 0,-1 0 0,0-1 0,0 1 0,1-1 0,-1 0 0,1 0 0,-1-1 0,1 1 0,-1-1 0,7 0 0,2-1 0,0 0 0,0-1 0,0-1 0,-1 0 0,1 0 0,-1-1 0,0-1 0,0 0 0,0-1 0,-1 0 0,0 0 0,0-1 0,15-13 0,37-22 0,-63 43 0,1-1 0,-1 0 0,1 0 0,-1 0 0,0 0 0,1 0 0,-1 1 0,1-1 0,-1 0 0,0 0 0,1 0 0,-1 1 0,0-1 0,1 0 0,-1 1 0,0-1 0,0 0 0,1 1 0,-1-1 0,0 0 0,0 1 0,0-1 0,1 0 0,-1 1 0,0-1 0,0 1 0,0-1 0,0 1 0,0-1 0,0 0 0,0 1 0,0-1 0,0 1 0,0-1 0,0 1 0,0-1 0,0 0 0,0 1 0,0 0 0,1 32 0,0-13 0,3-8-44,1 0 0,0 0 0,1 0 0,0-1 0,1 1 0,0-1 0,1-1 0,0 0 0,1 0 0,16 15 0,35 45-308,-56-64 340,1 1 1,-1 0 0,-1 0-1,1 1 1,-1-1-1,0 1 1,-1 0 0,0-1-1,1 11 1,-1-3 97,-1 0-1,0 0 1,-1 0 0,-1 0 0,-3 23 0,3-35-73,1 0 0,-1 0-1,1 0 1,-1 0 0,0 0 0,0-1 0,0 1-1,-1 0 1,1 0 0,-1-1 0,1 1-1,-1-1 1,0 1 0,0-1 0,0 0 0,0 0-1,-1 0 1,1 0 0,0 0 0,-1 0 0,0-1-1,1 1 1,-1-1 0,0 1 0,0-1 0,1 0-1,-1 0 1,0-1 0,0 1 0,0-1 0,0 1-1,0-1 1,-5 0 0,4-1-13,1 1 0,-1-1 0,1 0 0,0 0 0,0-1 0,0 1 0,-1-1 0,1 0 0,1 1 0,-1-1 0,0 0 0,0-1 0,1 1 0,-1 0 0,1-1 0,0 0 0,0 1 0,0-1 0,0 0 0,0 0 0,0 0 0,1 0 0,-2-6 0,-2-3 0,1 0 0,1 0 0,0 0 0,0 0 0,-1-19 0,4 18 0,0 0 0,0 0 0,1 1 0,1-1 0,0 0 0,0 0 0,2 1 0,0-1 0,0 1 0,1 0 0,8-15 0,-3 11 0,0 0 0,1 1 0,1 1 0,0-1 0,1 2 0,0 0 0,21-15 0,-22 18 0,33-27 0,-43 35 0,0 0 0,0 0 0,0 0 0,0-1 0,0 1 0,-1-1 0,1 1 0,-1-1 0,1 0 0,-1 0 0,0 1 0,0-1 0,0 0 0,-1 0 0,1-4 0,-2 7 0,1-1 0,-1 0 0,0 1 0,0-1 0,0 1 0,0-1 0,0 1 0,0-1 0,0 1 0,0 0 0,0-1 0,0 1 0,0 0 0,-1 0 0,1 0 0,0 0 0,0 0 0,0 0 0,0 0 0,0 0 0,0 0 0,0 1 0,-2 0 0,-29 6 0,29-7 0,1 1 0,0 1 0,0-1 0,0 0 0,0 0 0,0 1 0,0 0 0,0-1 0,1 1 0,-1 0 0,0-1 0,1 1 0,0 0 0,-1 0 0,1 1 0,0-1 0,0 0 0,0 0 0,0 0 0,0 1 0,1-1 0,-1 0 0,1 1 0,0-1 0,-1 1 0,1-1 0,0 0 0,0 1 0,1 2 0,0-2 0,0-1 0,0 1 0,0-1 0,0 0 0,0 0 0,1 1 0,-1-1 0,1 0 0,0 0 0,-1 0 0,1-1 0,0 1 0,0 0 0,0-1 0,0 1 0,1-1 0,-1 1 0,0-1 0,1 0 0,-1 0 0,0 0 0,1-1 0,-1 1 0,1 0 0,0-1 0,4 1 0,4-1 0,0 1 0,0-1 0,0-1 0,-1 0 0,1-1 0,0 0 0,-1 0 0,1-1 0,-1-1 0,0 1 0,0-2 0,0 1 0,-1-1 0,0-1 0,0 0 0,0 0 0,12-12 0,-17 21 0,-5 10 0,-4 11 0,4-23 0,0 1 0,1-1 0,-1 0 0,1 0 0,-1 0 0,1 0 0,-1 1 0,1-1 0,0 0 0,0 0 0,-1 1 0,1-1 0,0 0 0,0 1 0,0-1 0,0 0 0,1 0 0,-1 1 0,0-1 0,0 0 0,1 0 0,-1 1 0,1-1 0,-1 0 0,1 0 0,0 0 0,-1 0 0,1 0 0,0 0 0,0 0 0,-1 0 0,1 0 0,0 0 0,0 0 0,0 0 0,0-1 0,1 1 0,-1 0 0,0-1 0,0 1 0,0-1 0,2 1 0,3 0 0,0 0 0,0-1 0,0 0 0,0-1 0,0 1 0,0-1 0,0 0 0,10-4 0,27-9 24,-27 8-58,0 1 1,0 0 0,1 1-1,0 1 1,26-2 0,-38 7-2383</inkml:trace>
</inkml:ink>
</file>

<file path=ppt/ink/ink2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9.279"/>
    </inkml:context>
    <inkml:brush xml:id="br0">
      <inkml:brushProperty name="width" value="0.025" units="cm"/>
      <inkml:brushProperty name="height" value="0.025" units="cm"/>
    </inkml:brush>
  </inkml:definitions>
  <inkml:trace contextRef="#ctx0" brushRef="#br0">239 89 6694,'0'0'5355,"5"-8"-882,-3 5-4508,2-2 933,0-1 1,-1 1-1,0-1 0,0 0 1,3-9-1,-5 14-759,-1 0-1,0 0 1,0 0-1,1 0 1,-1 0-1,0-1 1,0 1 0,0 0-1,0 0 1,0 0-1,0 0 1,-1 0-1,1 0 1,0 0 0,0 0-1,-1 0 1,1 0-1,-1 0 1,1 0-1,-1 0 1,1 0 0,-1 0-1,0 0 1,1 0-1,-1 0 1,0 1-1,0-1 1,0 0 0,1 0-1,-1 1 1,0-1-1,0 1 1,0-1-1,0 1 1,0-1 0,0 1-1,0 0 1,0-1-1,0 1 1,0 0-1,-1 0 1,1 0-1,0 0 1,0 0 0,0 0-1,0 0 1,-2 0-1,-7 0-67,0 1 1,0 0-1,-1 0 0,1 1 0,0 0 0,0 1 0,1 0 0,-1 0 1,0 1-1,1 1 0,0 0 0,0 0 0,1 0 0,-10 8 0,11-8-24,0 1-1,0 0 1,0 1 0,1-1-1,0 1 1,0 0-1,1 1 1,0 0-1,0-1 1,1 2-1,0-1 1,0 0-1,1 1 1,0-1-1,0 1 1,-1 10-1,4-18-36,0 0 1,0 0-1,0 0 0,0 0 0,0 1 1,0-1-1,0 0 0,1 0 0,-1 0 1,0 0-1,1 0 0,-1 0 0,1 0 0,-1 0 1,1 0-1,-1 0 0,1 0 0,0 0 1,0 0-1,-1 0 0,1 0 0,0-1 1,0 1-1,0 0 0,0-1 0,0 1 1,0-1-1,0 1 0,0-1 0,0 1 1,0-1-1,0 1 0,0-1 0,0 0 1,0 0-1,0 0 0,0 1 0,1-1 1,-1 0-1,0 0 0,0-1 0,0 1 1,0 0-1,0 0 0,0-1 0,1 1 1,0-1-1,5 0 37,0-1 0,0 1 0,-1-1 1,1-1-1,0 1 0,9-6 0,-4 0-19,-1 0 0,1 0 0,-1-1 0,0-1 0,-1 0 0,-1 0 0,1-1 0,-1 0 0,-1-1 0,0 0 0,6-13 1,-27 53-598,-14 38 366,26-61 226,0-1-1,0 0 1,0 0 0,0 1-1,1-1 1,0 0 0,0 1 0,0-1-1,0 0 1,1 1 0,-1-1-1,1 0 1,2 7 0,-1-9 15,-1-1 1,0 0 0,0 0 0,1 1-1,-1-1 1,1 0 0,-1 0 0,1-1-1,-1 1 1,1 0 0,-1 0 0,1-1-1,0 1 1,0-1 0,-1 1 0,1-1-1,0 0 1,0 0 0,-1 0 0,1 0-1,0 0 1,0 0 0,-1 0 0,1 0-1,0-1 1,0 1 0,-1-1 0,3 0-1,50-19 472,-13-4-483,44-35-1,1 0-36,-85 58 10,-1 1 0,1 0 0,-1-1 0,0 1 0,1 0 0,-1-1 0,1 1 0,-1 0 0,1 0 0,-1-1 0,1 1 0,-1 0 0,1 0 0,-1 0 0,1 0 0,-1 0 0,1 0 0,-1 0 0,1 0 0,-1 0 0,1 0 0,0 0 0,-1 0 0,1 0 0,-1 0 0,1 0 0,-1 0 0,1 1 0,-1-1 0,1 0 0,-1 0 0,1 1 0,0 0 0,3 21 0,-13 48 0,4-40 0,5-29 0,0-1 0,0 1 0,0-1 0,1 1 0,-1-1 0,0 1 0,0 0 0,1-1 0,-1 1 0,0-1 0,1 1 0,-1-1 0,1 0 0,-1 1 0,1-1 0,-1 1 0,1-1 0,-1 0 0,1 1 0,-1-1 0,1 0 0,-1 0 0,1 1 0,-1-1 0,1 0 0,0 0 0,-1 0 0,1 0 0,-1 0 0,1 0 0,0 0 0,-1 0 0,1 0 0,-1 0 0,1 0 0,0 0 0,-1 0 0,1 0 0,-1-1 0,1 1 0,-1 0 0,1 0 0,-1-1 0,1 1 0,0 0 0,0-1 0,30-13 0,32-29 0,-50 32 0,1 0 0,1 1 0,0 1 0,0 0 0,1 1 0,0 1 0,0 0 0,29-7 0,-44 14 0,0 0 0,-1 0 0,1 0 0,0 1 0,0-1 0,0 0 0,0 1 0,0-1 0,0 0 0,0 1 0,-1-1 0,1 1 0,0-1 0,0 1 0,-1 0 0,1-1 0,0 1 0,-1 0 0,1-1 0,0 1 0,-1 0 0,1 0 0,-1-1 0,0 1 0,1 0 0,-1 0 0,1 0 0,-1 0 0,0 0 0,0 0 0,0 0 0,1-1 0,-1 1 0,0 0 0,0 0 0,0 0 0,0 0 0,-1 2 0,-2 51 0,0-32 0,3-21 0,0-1 0,1 0 0,-1 1 0,0-1 0,0 1 0,0-1 0,0 1 0,0-1 0,1 1 0,-1-1 0,0 0 0,0 1 0,0-1 0,1 1 0,-1-1 0,0 0 0,1 1 0,-1-1 0,0 0 0,1 1 0,-1-1 0,1 0 0,-1 0 0,0 1 0,1-1 0,-1 0 0,1 0 0,-1 0 0,1 0 0,-1 0 0,1 1 0,23-2 0,20-11 0,3-14 0,-39 20 0,1 1 0,-1 0 0,1 0 0,-1 1 0,1 0 0,0 1 0,1 0 0,-1 0 0,15-2 0,-23 5-15,0 1-1,-1-1 1,1 0 0,-1 1-1,1-1 1,-1 0 0,1 1 0,-1-1-1,0 1 1,1-1 0,-1 1-1,1-1 1,-1 1 0,0-1-1,1 1 1,-1 0 0,0-1 0,0 1-1,0-1 1,1 1 0,-1 0-1,0-1 1,0 1 0,0-1-1,0 1 1,0 0 0,0-1 0,0 1-1,0 1 1,-1 27-2401,0-20 65</inkml:trace>
</inkml:ink>
</file>

<file path=ppt/ink/ink2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9.950"/>
    </inkml:context>
    <inkml:brush xml:id="br0">
      <inkml:brushProperty name="width" value="0.025" units="cm"/>
      <inkml:brushProperty name="height" value="0.025" units="cm"/>
    </inkml:brush>
  </inkml:definitions>
  <inkml:trace contextRef="#ctx0" brushRef="#br0">0 171 6694,'13'-29'11234,"8"-2"-4841,-20 30-6286,-1 0-1,1 0 1,0 0-1,-1 0 1,1 0-1,0 1 1,0-1-1,-1 0 1,1 1-1,0-1 1,0 0-1,0 1 1,0-1-1,0 1 1,0-1-1,0 1 1,0-1-1,0 1 1,0 0-1,0 0 1,0-1-1,0 1 1,0 0-1,0 0 1,0 0-1,1 0 1,-1 0-1,0 0 1,0 1-1,0-1 1,0 0-1,0 1 1,0-1-1,0 0 1,0 1-1,0-1 1,0 1-1,0-1 1,0 1-1,0 0 1,-1-1-1,1 1 1,0 0-1,0 0 1,-1 0-1,1-1 1,0 1-1,-1 0 1,1 0-1,-1 0 1,1 0-1,-1 0 1,0 0-1,1 0 1,-1 0-1,0 0 1,1 2-1,4 15 75,0 0 0,-1 0-1,-1 0 1,0 0 0,-2 0-1,0 0 1,-1 1 0,-3 23-1,2-15 35,0 0-1,6 46 0,-5-72-214,0 1 0,1 0 0,-1-1 0,0 1 0,1 0 0,-1-1 0,1 1 0,-1-1 0,1 1 0,-1 0 0,1-1 0,0 0 0,0 1 0,0-1 0,0 1 0,0-1 0,0 0 0,1 0 0,-1 0 0,0 0 0,0 0 0,1 0 0,-1 0 0,1 0 0,-1 0 0,1 0 0,-1-1 0,1 1 0,0-1 0,-1 1 0,1-1 0,0 0 0,-1 1 0,1-1 0,0 0 0,-1 0 0,1 0 0,0-1 0,-1 1 0,1 0 0,0-1 0,-1 1 0,1-1 0,-1 1 0,3-2 0,6-2 0,-1 0 0,0-1 0,0 0 0,-1 0 0,1-1 0,8-8 0,13-13 0,-2-1 0,0-2 0,-2 0 0,-1-2 0,-2-1 0,-1-1 0,-2-1 0,-1 0 0,15-42 0,-31 70 0,-1 0 0,0 0 0,0 0 0,0-1 0,-1 1 0,1-11 0,-6 16 100,-4 9 0,-6 10-1101,-8 27-9569,13-23 2210</inkml:trace>
</inkml:ink>
</file>

<file path=ppt/ink/ink2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0.327"/>
    </inkml:context>
    <inkml:brush xml:id="br0">
      <inkml:brushProperty name="width" value="0.025" units="cm"/>
      <inkml:brushProperty name="height" value="0.025" units="cm"/>
    </inkml:brush>
  </inkml:definitions>
  <inkml:trace contextRef="#ctx0" brushRef="#br0">51 1 24023,'0'0'8744,"-7"83"-8744,-4-35 0,-1 1 0,4 2 0,1-3 0,4-8 0,0-7 0,3-6 0,0-8-673,0-6-1825,0-9-1538</inkml:trace>
</inkml:ink>
</file>

<file path=ppt/ink/ink2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1.093"/>
    </inkml:context>
    <inkml:brush xml:id="br0">
      <inkml:brushProperty name="width" value="0.025" units="cm"/>
      <inkml:brushProperty name="height" value="0.025" units="cm"/>
    </inkml:brush>
  </inkml:definitions>
  <inkml:trace contextRef="#ctx0" brushRef="#br0">0 239 17553,'0'0'5242,"1"-9"-2189,-1 5-2803,0 0 0,0 0 0,1 0 0,0 0 0,0-1 0,0 1 0,0 0 0,1 0-1,-1 1 1,1-1 0,0 0 0,0 0 0,1 1 0,-1 0 0,1-1 0,0 1 0,-1 0-1,1 0 1,1 0 0,5-4 0,21-14-32,0 1-1,2 1 1,0 1-1,51-18 1,-64 28-160,0 2 0,0 1 1,1 0-1,0 1 0,0 1 1,0 1-1,0 1 0,0 1 1,35 4-1,-51-4-58,-1 1 0,0-1 0,1 1 0,-1 0 0,0 0 0,1 0 0,-1 0 0,0 1 0,0-1 0,0 1 0,0 0 0,0 0 0,0 0 0,-1 0 0,1 1 0,-1-1 0,0 1 0,1-1 0,-1 1 0,0 0 0,0 0 0,-1 0 0,1 0 0,-1 0 0,1 0 0,-1 0 0,0 1 0,0-1 0,0 0 0,-1 1 0,1-1 0,-1 1 0,0-1 0,0 0 0,0 1 0,0-1 0,-1 1 0,1-1 0,-1 1 0,0-1 0,0 0 0,0 0 0,-1 1 0,1-1 0,-1 0 0,1 0 0,-1 0 0,0-1 0,0 1 0,-1 0 0,1-1 0,0 1 0,-1-1 0,0 0 0,1 0 0,-5 3 0,-8 3-85,-1-1 0,-1 0 0,1-1 0,-1-1 0,0 0 1,0-2-1,-24 3 0,-74 2-2476,164-8-8266,-19 0 2473</inkml:trace>
</inkml:ink>
</file>

<file path=ppt/ink/ink2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1.435"/>
    </inkml:context>
    <inkml:brush xml:id="br0">
      <inkml:brushProperty name="width" value="0.025" units="cm"/>
      <inkml:brushProperty name="height" value="0.025" units="cm"/>
    </inkml:brush>
  </inkml:definitions>
  <inkml:trace contextRef="#ctx0" brushRef="#br0">113 1 8488,'0'0'24279,"-15"67"-24279,-2-22 0,0 5 0,1 0 0,-1-1 0,5-1 0,2-6 0,4-5 0,3-3 0,3-10 0,1-15-3267,11-9-8360</inkml:trace>
</inkml:ink>
</file>

<file path=ppt/ink/ink2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25.925"/>
    </inkml:context>
    <inkml:brush xml:id="br0">
      <inkml:brushProperty name="width" value="0.025" units="cm"/>
      <inkml:brushProperty name="height" value="0.025" units="cm"/>
    </inkml:brush>
  </inkml:definitions>
  <inkml:trace contextRef="#ctx0" brushRef="#br0">0 1 17969,'0'0'6534,"6"34"-17712,9-34 2305</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1.870"/>
    </inkml:context>
    <inkml:brush xml:id="br0">
      <inkml:brushProperty name="width" value="0.025" units="cm"/>
      <inkml:brushProperty name="height" value="0.025" units="cm"/>
    </inkml:brush>
  </inkml:definitions>
  <inkml:trace contextRef="#ctx0" brushRef="#br0">63 0 4869,'0'0'17910,"3"11"-16527,0 4-949,-1-1 1,-1 1 0,0 0 0,-1 0-1,-2 22 1,-16 90 1711,2-12-954,10 32-796,5-129-451,1-16-9,0-4-26,0-31-242,2 15 333,-2-1 0,0 1 0,-1 0 1,-1-1-1,0 1 0,-2 0 0,0 0 1,-1 1-1,-9-22 0,18 43-187,0 1 0,1-1 1,-1 1-1,1-1 0,0 0 0,0-1 0,0 1 0,0-1 1,0 0-1,1-1 0,-1 1 0,1-1 0,0 0 0,0 0 1,0-1-1,0 0 0,10 1 0,5 1-1690,0-1-1,0-1 1,0-1 0,28-3-1,-42 1 1757,0 1 0,-1-1 0,0 0 0,1-1 1,-1 1-1,0-1 0,0-1 0,9-5 0,-13 8 393,0 0 1,-1-1 0,1 1 0,0 0-1,-1 0 1,1-1 0,-1 1 0,0-1-1,1 1 1,-1-1 0,0 1 0,0-1-1,0 0 1,0 0 0,0 0 0,-1 1-1,1-1 1,0 0 0,-1 0 0,1 0-1,-1 0 1,0 0 0,0 0 0,0 0-1,0 0 1,0 0 0,0 0 0,0 0-1,-1 0 1,1 0 0,-1 0 0,-1-3 0,2 4-178,0 1 0,-1-1 0,1 1 0,-1-1 0,1 1 0,-1-1 0,1 1 0,-1-1 0,0 1 1,1 0-1,-1-1 0,0 1 0,1 0 0,-1-1 0,0 1 0,1 0 0,-1 0 0,0 0 1,1 0-1,-1 0 0,0 0 0,1 0 0,-1 0 0,0 0 0,0 0 0,1 0 0,-1 0 1,0 0-1,1 0 0,-1 1 0,0-1 0,1 0 0,-1 1 0,0-1 0,0 1 0,-22 15 464,7 3-418,1 1 0,1 0 0,1 0 0,1 2 0,1-1 0,1 2 0,0-1 0,2 1 0,-9 42 0,16-63-112,1 0-1,-1 0 0,1-1 1,0 1-1,-1 0 0,1 0 1,0 0-1,0-1 0,1 1 1,-1 0-1,0 0 0,1 0 1,-1-1-1,1 1 0,-1 0 1,1-1-1,0 1 1,0 0-1,-1-1 0,3 3 1,-1-3-4,-1 0 0,1-1 1,0 1-1,-1-1 0,1 1 1,0-1-1,-1 0 0,1 0 1,0 0-1,0 0 1,-1 0-1,1 0 0,0 0 1,0 0-1,-1-1 0,1 1 1,0-1-1,-1 1 0,1-1 1,0 1-1,-1-1 0,3-2 1,7-3 28,0 0 0,-1-1 0,0-1 1,0 0-1,-1 0 0,1-1 0,-2 0 0,0-1 1,0 1-1,9-15 0,7-14 93,28-61-1,-27 42-147,-22 74 0,-3 15 0,-15 43-625,9-51-15,2 0-1,0 1 1,0 26-1,3-50 459,1 0 0,0 0 0,0-1 0,0 1 0,0 0-1,0-1 1,1 1 0,-1 0 0,0-1 0,0 1 0,0 0 0,0-1 0,1 1 0,-1 0 0,0-1 0,1 1 0,-1 0-1,1-1 1,-1 1 0,0-1 0,1 1 0,-1-1 0,1 1 0,-1-1 0,1 1 0,0-1 0,-1 0 0,1 1 0,-1-1-1,1 0 1,0 1 0,-1-1 0,1 0 0,1 1 0,0-1-374,1 0 0,-1-1 0,0 1-1,1 0 1,-1-1 0,0 1 0,0-1 0,1 0-1,-1 0 1,0 0 0,2-1 0,29-21-6240</inkml:trace>
</inkml:ink>
</file>

<file path=ppt/ink/ink2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26.267"/>
    </inkml:context>
    <inkml:brush xml:id="br0">
      <inkml:brushProperty name="width" value="0.025" units="cm"/>
      <inkml:brushProperty name="height" value="0.025" units="cm"/>
    </inkml:brush>
  </inkml:definitions>
  <inkml:trace contextRef="#ctx0" brushRef="#br0">27 0 4132,'0'0'15791,"-26"52"-13997,26-49-577,0-2-865,8 0-288,2-1-1217,4-5-3587,-4-17-11115</inkml:trace>
</inkml:ink>
</file>

<file path=ppt/ink/ink2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5:57.139"/>
    </inkml:context>
    <inkml:brush xml:id="br0">
      <inkml:brushProperty name="width" value="0.025" units="cm"/>
      <inkml:brushProperty name="height" value="0.025" units="cm"/>
    </inkml:brush>
  </inkml:definitions>
  <inkml:trace contextRef="#ctx0" brushRef="#br0">18 54 4164,'-1'-4'160,"-1"-5"-416,-1-1 288,0 0-192,-2-1-32,2 1-1186</inkml:trace>
</inkml:ink>
</file>

<file path=ppt/ink/ink2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5:57.936"/>
    </inkml:context>
    <inkml:brush xml:id="br0">
      <inkml:brushProperty name="width" value="0.025" units="cm"/>
      <inkml:brushProperty name="height" value="0.025" units="cm"/>
    </inkml:brush>
  </inkml:definitions>
  <inkml:trace contextRef="#ctx0" brushRef="#br0">196 122 4516,'0'0'12754,"7"-8"-10272,22-26-539,-29 33-1881,1 1 0,-1 0 0,1-1 0,-1 1-1,0 0 1,1-1 0,-1 1 0,0-1 0,1 1 0,-1 0 0,0-1-1,0 1 1,1-1 0,-1 1 0,0-1 0,0 1 0,0-1 0,0 1-1,1-1 1,-1 0 0,0 1 0,0-1 0,0 1 0,0-1 0,0 1-1,-1-1 1,1 1 0,0-1 0,0 1 0,0-1 0,0 1 0,0-1-1,-1 1 1,1-1 0,0 1 0,-1-1 0,1 1 0,0-1-1,-1 1 1,1 0 0,0-1 0,-1 1 0,1 0 0,-1-1 0,1 1-1,0 0 1,-1-1 0,1 1 0,-1 0 0,1 0 0,-1-1 0,1 1-1,-1 0 1,0 0 0,1 0 0,-1 0 0,-31-2 513,29 2-410,-5 1-109,0 0 0,1 0 0,-1 1 0,1 0 0,-1 0 0,1 1 0,0-1 0,0 2 0,0-1 0,0 1 0,1 0 0,-1 0 0,1 1 0,0 0 0,0 0 0,1 1 0,0-1 0,-8 11 0,6-7 72,1 0 0,0 0 0,1 1 0,0-1 0,0 1 0,1 0 0,0 1 0,1-1 0,0 1 0,0-1 0,1 1 0,0 18-1,2-28-115,0 0 0,0-1-1,0 1 1,0 0-1,0 0 1,0 0 0,0-1-1,0 1 1,1 0-1,-1 0 1,0 0 0,1-1-1,-1 1 1,0 0-1,1-1 1,-1 1 0,1 0-1,-1-1 1,1 1-1,0 0 1,-1-1 0,1 1-1,0-1 1,-1 1-1,1-1 1,0 0 0,-1 1-1,1-1 1,0 0-1,0 1 1,-1-1 0,1 0-1,0 0 1,0 0-1,0 0 1,-1 1 0,1-1-1,0 0 1,0-1-1,0 1 1,0 0 0,-1 0-1,1 0 1,0 0-1,0-1 1,0 1 0,0-1-1,40-17 885,-12-5-223,-1 0 1,40-44-1,30-28-243,-96 94-436,0-1 0,0 0 0,0 0-1,0 1 1,0-1 0,1 1 0,-1 0 0,0 0 0,1 0 0,-1 0 0,0 0 0,1 0 0,-1 1 0,1-1-1,0 1 1,-1-1 0,1 1 0,-1 0 0,4 1 0,-4 0-4,-1 0 0,1 0 0,0 0 0,-1 0 0,1 1 0,-1-1 0,1 1 0,-1-1 0,0 1 0,0 0-1,0 0 1,0-1 0,0 1 0,0 0 0,0 0 0,0 0 0,-1 0 0,1 0 0,-1 0 0,1 0 0,-1 0 0,0 0 0,0 4 0,3 30 22,-2 44-1,-1-48 30,-1-43 29,0-3 31,0 0 0,1 0 1,3-28-1,9-4-101,21-56 0,-50 184 0,15-44 0,2-38 0,0 1 0,0-1 0,0 0 0,0 1 0,0-1 0,1 0 0,-1 1 0,0-1 0,0 0 0,0 0 0,0 1 0,0-1 0,1 0 0,-1 0 0,0 1 0,0-1 0,0 0 0,1 0 0,-1 0 0,0 1 0,0-1 0,1 0 0,-1 0 0,0 0 0,1 0 0,-1 0 0,0 1 0,0-1 0,1 0 0,-1 0 0,0 0 0,1 0 0,0 0 0,15-12 0,-7 1-45,0 1 0,-1-1 0,-1 0 0,1-1 0,-2 0 0,10-22 0,-18 40-5539,2-5 4925,0 0 0,-1 0 1,1 0-1,0 0 0,-1 0 0,1 0 0,0 0 0,-1 0 0,1-1 0,-1 1 1,1 0-1,-1 0 0,0-1 0,1 1 0,-1 0 0,0-1 0,1 1 0,-3 0 1</inkml:trace>
</inkml:ink>
</file>

<file path=ppt/ink/ink2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5:58.293"/>
    </inkml:context>
    <inkml:brush xml:id="br0">
      <inkml:brushProperty name="width" value="0.025" units="cm"/>
      <inkml:brushProperty name="height" value="0.025" units="cm"/>
    </inkml:brush>
  </inkml:definitions>
  <inkml:trace contextRef="#ctx0" brushRef="#br0">4 0 8776,'0'0'20825,"4"11"-20195,1 6-367,-1 0 0,-1 0 0,0 1-1,-2-1 1,0 1 0,-1-1 0,0 1-1,-6 30 1,1-21-627,-6 27 867,9-18-7667</inkml:trace>
</inkml:ink>
</file>

<file path=ppt/ink/ink2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5:59.573"/>
    </inkml:context>
    <inkml:brush xml:id="br0">
      <inkml:brushProperty name="width" value="0.025" units="cm"/>
      <inkml:brushProperty name="height" value="0.025" units="cm"/>
    </inkml:brush>
  </inkml:definitions>
  <inkml:trace contextRef="#ctx0" brushRef="#br0">0 357 9161,'0'0'19896,"9"3"-19330,-3-1-509,0 0 0,0 0 0,0-1 0,0 1 1,1-2-1,-1 1 0,0-1 0,1 0 0,-1 0 0,11-2 0,-14 1-21,1 0-1,0 0 0,-1 0 0,1-1 0,-1 1 0,1-1 0,-1 0 0,1 0 0,-1 0 0,0-1 1,0 1-1,0-1 0,-1 0 0,1 0 0,-1 1 0,1-2 0,-1 1 0,0 0 0,0 0 0,0-1 1,-1 1-1,2-6 0,-1 7 36,-2-1 0,1 1 1,0-1-1,0 1 0,-1-1 0,1 0 1,-1 1-1,0-1 0,0 0 0,0 1 1,-1-6-1,1 7-60,0 1 0,-1-1 0,1 0 0,0 0 0,-1 0 0,1 1 0,0-1 0,-1 0 0,1 1 0,-1-1 0,0 0 0,1 1 0,-1-1 0,1 0 0,-1 1 0,0-1 0,1 1 0,-1-1 0,0 1 0,0 0 0,0-1-1,1 1 1,-1 0 0,-1-1 0,-1 1-21,0 0-1,0 0 1,1 1-1,-1-1 1,0 0-1,0 1 0,0 0 1,1 0-1,-1 0 1,0 0-1,1 0 1,-1 0-1,1 1 0,-1-1 1,1 1-1,0 0 1,0-1-1,0 1 1,-4 4-1,-2 2 25,0 0 0,1 0 0,-1 1-1,2 0 1,-1 0 0,1 1 0,1 0 0,0 0 0,0 0 0,1 1 0,0-1-1,1 1 1,0 0 0,-2 20 0,5-30-7,0 0 1,1 0-1,-1 0 0,1 0 0,-1 0 0,0 0 1,1 0-1,0 0 0,-1 0 0,1 0 1,-1-1-1,1 1 0,0 0 0,0 0 1,-1-1-1,1 1 0,0-1 0,0 1 0,0 0 1,0-1-1,0 0 0,0 1 0,0-1 1,0 1-1,0-1 0,0 0 0,0 0 0,0 0 1,0 0-1,0 0 0,0 0 0,0 0 1,0 0-1,0 0 0,0 0 0,0 0 0,2-1 1,43-9 262,-31 3-259,0-1 0,-1 0 0,17-13 1,-23 14-13,1 0 0,0 1 1,0 0-1,0 1 1,1 0-1,-1 1 0,1 0 1,0 0-1,1 1 0,-1 0 1,12-1-1,-21 4 1,-1 0 0,1 0 0,0 0 0,-1 0 0,1 0 0,0 1 0,0-1 0,-1 0 0,1 0 0,0 1 0,-1-1 0,1 0 0,-1 1 0,1-1 0,0 0 0,-1 1 0,1-1 0,-1 1 0,1-1 0,-1 1 0,1-1 0,-1 1 0,0 0 0,1-1 0,-1 1 0,0 0 0,1 0 0,4 25 0,-5-24 0,0 1 0,0 0 0,1-1 0,-1 1 0,1 0 0,-1-1 0,1 1 0,0-1 0,0 1 0,2 3 0,-1-5 0,-1 0 0,0-1 0,0 1 0,0 0 0,0-1 0,1 1 0,-1-1 0,0 0 0,0 1 0,1-1 0,-1 0 0,0 0 0,1 1 0,-1-1 0,0 0 0,1-1 0,-1 1 0,0 0 0,1 0 0,-1 0 0,0-1 0,1 1 0,-1-1 0,0 1 0,0-1 0,0 1 0,1-1 0,1-1 0,9-5-483,0 0 1,-1 0-1,0-2 0,0 1 0,0-1 1,-1-1-1,-1 0 0,0 0 0,14-20 1,7-15-2812,26-52 1,-52 90 3096,15-28-2055,23-43-804,-16 26 6165,-56 123 2854,4 2-3312,17-40-2445,1 0-1,1 1 0,2 0 0,-2 64 1,7-97-198,0-1 0,0 0 0,0 1 0,-1-1 0,1 1 0,0-1 0,0 0 0,0 1 0,0-1 0,0 1 0,0-1 0,0 0 0,0 1 0,0-1 0,1 1 0,-1-1 0,0 1 0,0-1 0,0 0 0,0 1 0,0-1 0,1 0 0,-1 1 0,0-1 0,0 0 0,1 1 0,-1-1-1,0 0 1,1 1 0,-1-1 0,0 0 0,1 0 0,-1 1 0,0-1 0,1 0 0,-1 0 0,0 0 0,1 0 0,-1 1 0,1-1 0,-1 0 0,1 0 0,-1 0 0,0 0 0,1 0 0,-1 0 0,1 0 0,-1 0 0,0 0 0,1 0 0,-1 0 0,1 0 0,-1-1 0,0 1 0,1 0 0,-1 0 0,1 0 0,-1 0 0,0-1 0,1 1 0,-1 0 0,0-1 0,1 1 0,-1 0 0,0 0 0,0-1 0,1 1 0,-1-1 0,22-23 1154,-17 13-891,1 0 0,-1 0 1,-1-1-1,0 0 0,-1 0 0,0 0 0,-1 0 0,2-24 0,-9 56-255,4-16-16,0-1 1,1 1-1,-1-1 1,0 1-1,1-1 0,0 1 1,0 0-1,0 3 0,0-5 0,1-1 0,-1 1 0,1-1 0,0 0 0,-1 1 0,1-1-1,0 0 1,0 1 0,0-1 0,0 0 0,0 0 0,0 0 0,0 0 0,0 0-1,0 0 1,1 0 0,-1 0 0,0 0 0,1-1 0,-1 1 0,1 0 0,-1-1-1,1 1 1,-1-1 0,3 1 0,4 0 0,0 1 0,0-1 0,1-1 0,-1 1 0,0-1 0,0-1 0,0 0 0,1 0 0,-1 0 0,10-4 0,-12 3 0,0 1 0,-1-2 0,1 1 0,-1 0 0,1-1 0,-1 0 0,0-1 0,0 1 0,0-1 0,-1 0 0,1 0 0,-1 0 0,0-1 0,5-7 0,-32 29 0,18-13 0,3-2 0,-1 0 0,1 1 0,0-1 0,-1 1 0,1-1 0,0 1 0,0 0 0,1 0 0,-1 0 0,0 0 0,1 0 0,0 0 0,0 0 0,0 0 0,0 0 0,0 1 0,1-1 0,-1 4 0,3-6 0,-1-1 0,0 1 0,0 0 0,1-1 0,-1 1 0,0-1 0,1 1 0,-1-1 0,0 0 0,1 0 0,-1 0 0,1 1 0,-1-1 0,0 0 0,1-1 0,-1 1 0,1 0 0,-1 0 0,2-1 0,29-5 0,-3-9 0,-25 12 0,0 0 0,0 1 0,1 0 0,-1-1 0,1 2 0,-1-1 0,1 0 0,0 1 0,8-1 0,-12 8 0,0-1 0,0 1 0,0 0 0,-1 0 0,-1 11 0,1-12 0,0-3 0,0-1 0,0 1 0,0-1 0,0 1 0,1-1 0,-1 0 0,1 1 0,-1-1 0,1 1 0,-1-1 0,1 0 0,0 0 0,-1 1 0,1-1 0,0 0 0,0 0 0,0 0 0,0 0 0,0 0 0,0 0 0,0 0 0,0 0 0,1 0 0,-1-1 0,0 1 0,0 0 0,1-1 0,-1 1 0,1-1 0,-1 1 0,0-1 0,1 0 0,-1 0 0,1 1 0,-1-1 0,1 0 0,-1 0 0,0-1 0,1 1 0,-1 0 0,1 0 0,-1-1 0,1 1 0,-1-1 0,0 1 0,1-1 0,-1 1 0,0-1 0,0 0 0,1 0 0,-1 1 0,0-1 0,1-1 0,26-27-1060,-26 25 777,0 1 0,1 0 0,-1-1-1,1 1 1,0 1 0,0-1 0,0 0 0,1 1 0,-1 0 0,0-1 0,1 1 0,4-1 0,21-9-9343,-11 3 1795</inkml:trace>
</inkml:ink>
</file>

<file path=ppt/ink/ink2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5:59.904"/>
    </inkml:context>
    <inkml:brush xml:id="br0">
      <inkml:brushProperty name="width" value="0.025" units="cm"/>
      <inkml:brushProperty name="height" value="0.025" units="cm"/>
    </inkml:brush>
  </inkml:definitions>
  <inkml:trace contextRef="#ctx0" brushRef="#br0">42 28 12460,'-3'-11'8680,"-2"1"-7239,0 6 737,4 2-832,1 6-1795,0 4 33,0 3 256,0 2 64,-5 0 64,-3-2-609,1 1-1953,-1-6-2659</inkml:trace>
</inkml:ink>
</file>

<file path=ppt/ink/ink2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0.261"/>
    </inkml:context>
    <inkml:brush xml:id="br0">
      <inkml:brushProperty name="width" value="0.025" units="cm"/>
      <inkml:brushProperty name="height" value="0.025" units="cm"/>
    </inkml:brush>
  </inkml:definitions>
  <inkml:trace contextRef="#ctx0" brushRef="#br0">1 13 12268,'0'0'13399,"8"-2"-11109,18-2-1603,-1 0 0,1 2 0,0 1 1,0 2-1,0 0 0,37 7 0,-49 0-6470,-14-8 5619,0 0-1,-1 0 0,1 0 1,0 0-1,0 0 1,0 0-1,0 0 1,0 1-1,0-1 0,-1 0 1,1 0-1,0 0 1,0 0-1,0 0 1,0 0-1,0 1 0,0-1 1,0 0-1,0 0 1,0 0-1,0 0 0,0 0 1,0 1-1,0-1 1,0 0-1,0 0 1,0 0-1,0 0 0,0 1 1,0-1-1,0 0 1,0 0-1,0 0 1,0 0-1,0 0 0,0 1 1,0-1-1,0 0 1,0 0-1,0 0 1,0 0-1,0 0 0,0 1 1,1-1-1,-1 0 1,0 0-1,0 0 0,0 0 1,0 0-1,0 0 1,0 0-1,1 0 1,-1 0-1,0 0 0,0 1 1,0-1-1,0 0 1,0 0-1,1 0 1,-10 0-10124</inkml:trace>
</inkml:ink>
</file>

<file path=ppt/ink/ink2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0.606"/>
    </inkml:context>
    <inkml:brush xml:id="br0">
      <inkml:brushProperty name="width" value="0.025" units="cm"/>
      <inkml:brushProperty name="height" value="0.025" units="cm"/>
    </inkml:brush>
  </inkml:definitions>
  <inkml:trace contextRef="#ctx0" brushRef="#br0">35 1 17873,'0'0'12641,"-1"9"-11947,-13 115 205,-6 121-2978,24-223 782,2-13-2614,4-11-7451</inkml:trace>
</inkml:ink>
</file>

<file path=ppt/ink/ink2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0.950"/>
    </inkml:context>
    <inkml:brush xml:id="br0">
      <inkml:brushProperty name="width" value="0.025" units="cm"/>
      <inkml:brushProperty name="height" value="0.025" units="cm"/>
    </inkml:brush>
  </inkml:definitions>
  <inkml:trace contextRef="#ctx0" brushRef="#br0">0 16 14862,'0'0'14830,"68"-15"-14029,-36 15-257,5 0-287,-4 3-225,0-2-641,-7-1-2626,-5 0-5317</inkml:trace>
</inkml:ink>
</file>

<file path=ppt/ink/ink2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0.318"/>
    </inkml:context>
    <inkml:brush xml:id="br0">
      <inkml:brushProperty name="width" value="0.025" units="cm"/>
      <inkml:brushProperty name="height" value="0.025" units="cm"/>
    </inkml:brush>
  </inkml:definitions>
  <inkml:trace contextRef="#ctx0" brushRef="#br0">128 0 18449,'0'0'1282,"-41"64"127,17-17-128,3 5-640,1 2-193,5 2-224,8-6-127,7-10-65,0-7-737,10-11-1249,4-12-576,-5-10-737</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2.244"/>
    </inkml:context>
    <inkml:brush xml:id="br0">
      <inkml:brushProperty name="width" value="0.025" units="cm"/>
      <inkml:brushProperty name="height" value="0.025" units="cm"/>
    </inkml:brush>
  </inkml:definitions>
  <inkml:trace contextRef="#ctx0" brushRef="#br0">169 62 13965,'1'-11'3726,"2"-31"-624,-3 42-3046,0 0 0,0 0 0,0-1-1,1 1 1,-1 0 0,0 0 0,0 0 0,0 0 0,0-1 0,0 1-1,0 0 1,1 0 0,-1 0 0,0 0 0,0-1 0,0 1-1,0 0 1,0 0 0,0 0 0,0-1 0,0 1 0,0 0 0,0 0-1,0 0 1,0 0 0,0-1 0,0 1 0,0 0 0,0 0 0,0 0-1,0-1 1,0 1 0,-1 0 0,1 0 0,0 0 0,0 0 0,0-1-1,0 1 1,0 0 0,0 0 0,-1 0 0,1 0 0,0 0-1,0-1 1,0 1 0,0 0 0,0 0 0,-1 0 0,1 0 0,0 0-1,0 0 1,0 0 0,-1 0 0,1 0 0,0 0 0,0 0 0,0 0-1,-1 0 1,1 0 0,0 0 0,-10 14 708,-7 25-771,14-32-14,-11 27 628,1 1 0,2 0-1,2 0 1,1 1 0,-6 60-1,14-94-580,0-1 0,0 1-1,0-1 1,0 1-1,0-1 1,0 1 0,1-1-1,-1 1 1,1-1-1,-1 0 1,1 1-1,-1-1 1,1 0 0,0 1-1,-1-1 1,1 0-1,0 0 1,0 0 0,0 0-1,0 0 1,0 0-1,0 0 1,0 0 0,1 0-1,-1 0 1,0 0-1,0-1 1,1 1 0,-1 0-1,0-1 1,1 0-1,-1 1 1,1-1 0,-1 0-1,1 1 1,-1-1-1,0 0 1,1 0 0,-1 0-1,3-1 1,9 0 277,0 0 1,0-1-1,-1-1 1,14-5 0,14-1 134,-38 9-438,-1-1-1,1 1 1,-1 0 0,0 0 0,1 0-1,-1 0 1,1 1 0,-1-1 0,1 0 0,-1 1-1,0-1 1,1 0 0,-1 1 0,0 0-1,1-1 1,-1 1 0,0 0 0,0-1-1,0 1 1,0 0 0,0 0 0,2 2 0,-2-1 11,0-1 1,-1 1-1,1 0 1,-1 0-1,1-1 1,-1 1-1,0 0 1,0 0-1,0 0 1,0-1-1,0 1 1,0 0-1,0 0 1,-1 0-1,1-1 1,-1 1-1,1 0 1,-2 3-1,-2 1 29,0 1 0,0-1 0,0 1 0,-1-1 0,0 0 0,0-1-1,0 1 1,-1-1 0,0 0 0,0-1 0,0 1 0,0-1 0,-1 0-1,-7 3 1,1-1 14,1 0-1,-1-1 0,0-1 1,-1 0-1,1 0 1,-27 2-1,37-5-80,1-1-1,-1 0 1,0 0 0,0 0 0,0 0-1,1-1 1,-1 1 0,0-1 0,1 0-1,-1 0 1,0 0 0,1 0-1,-1 0 1,1 0 0,-4-3 0,5 3-35,0 0 0,0-1 0,1 1 0,-1 0 0,0 0 0,1-1 0,-1 1 0,1-1 0,-1 1 0,1 0 0,0-1 0,0 1 0,-1-1 0,1 1 0,0-1 0,0 1 0,0-1 0,1 1 0,-1-1 0,0 1 0,0-1 0,1 1 0,-1 0 0,1-1 0,-1 1 0,1 0 0,0-1 0,0 1 0,-1 0 0,1 0 0,0-1 0,1 0 0,4-5-1525,0 1 1,0-1-1,0 1 1,1 0 0,10-7-1,14-8-6111</inkml:trace>
</inkml:ink>
</file>

<file path=ppt/ink/ink2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0.677"/>
    </inkml:context>
    <inkml:brush xml:id="br0">
      <inkml:brushProperty name="width" value="0.025" units="cm"/>
      <inkml:brushProperty name="height" value="0.025" units="cm"/>
    </inkml:brush>
  </inkml:definitions>
  <inkml:trace contextRef="#ctx0" brushRef="#br0">5 212 7303,'-1'-10'6219,"1"6"-5809,-1-1-101,0 1-1,0-1 1,1 1-1,0-1 1,0 1-1,0-1 1,1 1-1,-1-1 0,1 1 1,0-1-1,0 1 1,1 0-1,-1-1 1,1 1-1,0 0 1,0 0-1,1 0 0,-1 0 1,1 1-1,0-1 1,4-4-1,7-3 295,1 1-1,-1 0 1,1 1-1,1 1 1,0 0-1,24-7 0,-17 8-345,0 1 0,0 1 0,0 1 0,1 1 0,0 1 0,-1 1 0,37 3 0,-57-2-254,0 0 0,0 0 1,0 1-1,0-1 0,0 1 0,0-1 0,0 1 1,0 0-1,-1 1 0,1-1 0,0 0 1,-1 1-1,1-1 0,-1 1 0,0 0 1,1 0-1,-1 0 0,0 0 0,0 0 0,0 0 1,0 1-1,-1-1 0,1 1 0,-1-1 1,1 1-1,-1 0 0,0 0 0,0-1 0,1 4 1,-2-1 56,1-1 0,-1 1 0,0 0 0,-1-1 0,1 1 0,-1-1 0,0 0 0,0 1 0,0-1 1,-1 0-1,1 1 0,-1-1 0,0 0 0,0 0 0,-1 0 0,1-1 0,-1 1 0,-5 6 0,-11 9 508,0 0-1,-2-1 0,0-2 0,-1 0 0,0-1 1,-1-1-1,-46 21 0,58-29-4312,34-12-3516,-20 6 6603,25-9-7409</inkml:trace>
</inkml:ink>
</file>

<file path=ppt/ink/ink2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1.957"/>
    </inkml:context>
    <inkml:brush xml:id="br0">
      <inkml:brushProperty name="width" value="0.025" units="cm"/>
      <inkml:brushProperty name="height" value="0.025" units="cm"/>
    </inkml:brush>
  </inkml:definitions>
  <inkml:trace contextRef="#ctx0" brushRef="#br0">58 32 16432,'0'0'7383,"1"8"-6647,3 155 823,-4-137-1308,0-25-144,-1-40-2462,-15 5 256,1 20 3761,71 3 2019,-19 1-3561,-27 8-39,4 0-78,1 0 0,-1-2 0,0 0-1,14-6 1,-26 10 39,-1-1 0,1 1-1,0-1 1,-1 1 0,1-1 0,-1 0-1,0 0 1,1 0 0,-1 0-1,0 0 1,1 0 0,-1 0 0,0 0-1,0 0 1,0 0 0,0-1-1,0 1 1,0 0 0,0-1 0,0 1-1,-1-1 1,1 1 0,0-1-1,-1 0 1,0 1 0,1-1 0,-1 1-1,0-1 1,0 0 0,0 1-1,0-1 1,0 0 0,0 1 0,0-1-1,0 1 1,-1-1 0,1 0 0,-1 1-1,1-1 1,-1 1 0,0-1-1,1 1 1,-1-1 0,0 1 0,0 0-1,0-1 1,-1 0 0,-1-1-17,1 1 1,0 0-1,-1 0 1,1-1-1,-1 2 1,0-1-1,1 0 1,-1 1-1,0-1 1,0 1-1,0 0 1,0 0-1,-1 0 1,1 0-1,0 0 1,0 1-1,0-1 1,-1 1 0,1 0-1,0 0 1,-1 1-1,1-1 1,0 0-1,0 1 1,0 0-1,-7 2 1,0 1-29,-1 0-1,0 0 1,1 1 0,0 1 0,0-1 0,-13 12 0,23-17 3,-6 4 5,0 0-1,0 1 0,0 0 1,1 0-1,-1 1 1,1 0-1,0 0 1,1 0-1,0 0 0,0 0 1,-4 11-1,7-17-2,1 1 0,0-1 0,0 1 0,0-1 0,0 1 0,0-1 0,0 1 0,0-1-1,0 1 1,0-1 0,0 1 0,0-1 0,0 1 0,0-1 0,0 1 0,0 0 0,0-1 0,1 1 0,-1-1-1,0 0 1,0 1 0,1-1 0,-1 1 0,0-1 0,1 1 0,-1-1 0,0 0 0,1 1 0,-1-1 0,1 0-1,-1 1 1,1-1 0,-1 0 0,1 1 0,-1-1 0,1 0 0,-1 0 0,1 0 0,0 1 0,24 0 19,-17-1-1,14-2 21,0-1 0,0 0 0,0-2 0,0 0 0,35-15 0,-35 12-106,-1 1 0,1 0 0,0 2 0,0 1 0,39-3 0,-60 7 59,0 0 1,0 0 0,0 1 0,0-1 0,0 0 0,0 1 0,-1-1 0,1 1-1,0-1 1,0 1 0,0-1 0,-1 1 0,1-1 0,0 1 0,0 0-1,-1-1 1,1 1 0,-1 0 0,1 0 0,0-1 0,-1 1 0,0 0-1,1 0 1,-1 0 0,1 0 0,-1 0 0,0 0 0,0-1 0,1 1-1,-1 0 1,0 0 0,0 0 0,0 0 0,0 0 0,0 0 0,0 0-1,-1 0 1,1 0 0,0 0 0,0 0 0,-1 0 0,1 0 0,-1 1-1,-16 43 313,-4-12-49,14-25-109,2 0-1,-1 1 0,1-1 1,1 1-1,0 0 1,-5 15-1,9-24 87,1-5-156,0-1-1,0 0 1,1 1 0,0-1 0,0 1-1,1 0 1,3-7 0,9-22 177,3-45-256,5-20 0,-23 100-60,0 1 0,-1-1 0,1 0-1,0 1 1,0-1 0,0 1 0,0-1 0,0 1 0,0-1-1,0 1 1,0-1 0,1 0 0,-1 1 0,1-1 0,-1 0-1,1 1 1,-1-1 0,1 0 0,0 1 0,0-1 0,-1 0-1,1 0 1,0 0 0,0 0 0,0 0 0,0 0 0,1 0 0,-1 0-1,0 0 1,0 0 0,0-1 0,1 1 0,-1 0 0,0-1-1,1 1 1,-1-1 0,1 0 0,1 1 0,5 1-601,0 0 1,0 0-1,0-1 0,0 0 1,10 0-1,31-6-8259,-23-4 1505</inkml:trace>
</inkml:ink>
</file>

<file path=ppt/ink/ink2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2.345"/>
    </inkml:context>
    <inkml:brush xml:id="br0">
      <inkml:brushProperty name="width" value="0.025" units="cm"/>
      <inkml:brushProperty name="height" value="0.025" units="cm"/>
    </inkml:brush>
  </inkml:definitions>
  <inkml:trace contextRef="#ctx0" brushRef="#br0">179 1 10122,'0'0'8632,"-9"2"-7954,-9 4 38,0 1 0,-32 16 0,43-19-391,1 0-1,0 0 1,0 0 0,0 1 0,-8 9-1,12-12-240,0-1-1,1 2 0,-1-1 0,1 0 0,-1 0 1,1 0-1,0 0 0,0 1 0,0-1 1,0 1-1,1-1 0,-1 1 0,1-1 0,-1 1 1,1-1-1,0 1 0,0 2 0,1-3-95,-1-1-1,1 1 1,0-1-1,0 0 1,0 1 0,0-1-1,0 0 1,0 0-1,0 0 1,0 0-1,0 0 1,0 0-1,1 0 1,-1 0-1,0 0 1,1-1-1,-1 1 1,1-1 0,-1 1-1,1-1 1,-1 1-1,1-1 1,-1 0-1,1 1 1,-1-1-1,1 0 1,2-1-1,56 2-2792,-44-2 968,34 0-3875,-1 0 4164,-49 2 1740,1-1 1,-1 1-1,0-1 1,0 0-1,0 1 1,0-1-1,0 1 1,0-1-1,1 0 1,-1 1-1,0-1 1,0 1-1,0-1 1,0 0-1,-1 1 1,1-1-1,0 1 1,0-1-1,0 0 1,0 1-1,0-1 1,0 1-1,-1-1 1,1 0-1,0 1 1,0-1-1,0 0 1,-1 1-1,1-1 1,0 0-1,-1 1 1,1-1-1,0 0 1,-1 0-1,1 1 1,0-1-1,-1 0 1,-12 15 1716,-9 3 532,-1-1 0,-32 18 0,45-29-2101,1-1-1,-1-1 1,0 0 0,0-1-1,0 1 1,-1-2 0,1 0 0,-1 0-1,-14 0 1,24-4-3722,9-4 855,8-5-1488,8-2-1179,4 0-1453</inkml:trace>
</inkml:ink>
</file>

<file path=ppt/ink/ink2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2.793"/>
    </inkml:context>
    <inkml:brush xml:id="br0">
      <inkml:brushProperty name="width" value="0.025" units="cm"/>
      <inkml:brushProperty name="height" value="0.025" units="cm"/>
    </inkml:brush>
  </inkml:definitions>
  <inkml:trace contextRef="#ctx0" brushRef="#br0">95 0 13805,'0'0'9428,"-10"4"-8916,2-1-336,-1 1 0,1 0-1,0 0 1,-13 10 0,18-12-103,1-1-1,0 1 1,0 0 0,0 0-1,0 0 1,0 0 0,0 0-1,0 0 1,1 1 0,-1-1-1,1 1 1,0-1 0,-1 1 0,1-1-1,0 1 1,1 0 0,-1-1-1,0 1 1,1 0 0,0 0-1,-1 0 1,1-1 0,0 1-1,1 5 1,1-7-47,0 0-1,0 0 1,0 0 0,0 0-1,0-1 1,0 1 0,0-1-1,0 1 1,0-1 0,0 0-1,0 0 1,0 0-1,1 0 1,-1 0 0,0 0-1,4-1 1,-1 0 56,7 0-47,0-2 1,-1 1 0,1-1-1,-1-1 1,0 0-1,0-1 1,0 0 0,12-7-1,-12 5 22,1 1 0,1 0 0,-1 1 0,1 1 0,23-6 0,-36 10-11,0 0-1,0 0 1,1 0 0,-1 0 0,0 0-1,0 0 1,0 1 0,1-1 0,-1 0 0,0 0-1,0 0 1,0 0 0,0 0 0,1 0-1,-1 0 1,0 1 0,0-1 0,0 0 0,0 0-1,0 0 1,0 0 0,1 1 0,-1-1 0,0 0-1,0 0 1,0 0 0,0 1 0,0-1-1,0 0 1,0 0 0,0 0 0,0 1 0,0-1-1,0 0 1,0 0 0,0 0 0,0 1-1,0-1 1,0 0 0,0 0 0,0 0 0,0 1-1,0-1 1,0 0 0,-1 0 0,1 0-1,0 1 1,-5 17 724,4-17-717,0 0-1,1 0 1,-1 1-1,1-1 1,-1 0-1,1 0 1,0 0 0,-1 0-1,1 0 1,0 1-1,0-1 1,0 0 0,0 0-1,0 1 1,0-1-1,0 0 1,0 0 0,1 2-1,7-2 5,0-1 1,0 0-1,0 0 0,0-1 1,0 0-1,0-1 0,-1 1 0,1-2 1,0 1-1,-1-1 0,1 0 0,-1 0 1,7-5-1,-5 3-94,0 1-1,0 0 1,1 0-1,-1 1 1,1 0-1,0 1 1,18-2-1,-27 5 32,-1-1 0,0 1 0,1 0-1,-1 0 1,1-1 0,-1 1 0,0 0 0,0 0-1,1 0 1,-1-1 0,0 1 0,0 0 0,0 0 0,0 0-1,0-1 1,0 1 0,0 0 0,0 0 0,0 0 0,0 0-1,-1-1 1,1 1 0,0 0 0,-1 0 0,0 1 0,-6 23 70,1-11 918,5-4-4151,7-7-2474,10-11-797,6-8-4941</inkml:trace>
</inkml:ink>
</file>

<file path=ppt/ink/ink2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3.261"/>
    </inkml:context>
    <inkml:brush xml:id="br0">
      <inkml:brushProperty name="width" value="0.025" units="cm"/>
      <inkml:brushProperty name="height" value="0.025" units="cm"/>
    </inkml:brush>
  </inkml:definitions>
  <inkml:trace contextRef="#ctx0" brushRef="#br0">19 93 14382,'0'0'13618,"8"7"-12828,-6-5-776,0 0 1,0 0-1,-1-1 0,1 1 1,0 0-1,0-1 1,0 1-1,1-1 0,-1 0 1,0 0-1,1 0 0,-1 0 1,0 0-1,1 0 0,-1-1 1,1 1-1,-1-1 1,1 0-1,-1 1 0,1-1 1,-1 0-1,1-1 0,0 1 1,-1 0-1,1-1 1,-1 1-1,1-1 0,-1 0 1,0 0-1,1 0 0,-1 0 1,0 0-1,0-1 1,0 1-1,1-1 0,-1 1 1,-1-1-1,4-3 0,-2 3-8,0 0 0,0-1-1,0 1 1,0-1-1,0 0 1,-1 0-1,1 0 1,-1 0-1,0-1 1,0 1 0,0 0-1,0-1 1,-1 0-1,1 1 1,-1-1-1,0 0 1,0 0-1,0 1 1,-1-1-1,1 0 1,-1 0 0,0 0-1,0 0 1,-1-6-1,0 10-16,1-1 0,-1 0-1,0 0 1,1 0 0,-1 1-1,0-1 1,0 0-1,1 0 1,-1 1 0,0-1-1,0 1 1,0-1 0,0 1-1,0-1 1,0 1 0,0 0-1,0-1 1,0 1 0,0 0-1,0 0 1,0 0 0,0 0-1,0 0 1,0 0 0,0 0-1,0 0 1,0 0 0,0 0-1,0 0 1,0 1 0,-2 0-1,-31 13-287,26-8 353,0 0 0,0 1-1,1 0 1,0 0 0,1 1 0,-1 0-1,2 0 1,-1 0 0,1 1 0,0 0-1,1 0 1,0 0 0,0 0 0,-4 20-1,8-28-41,0-1-1,0 1 1,0 0-1,0 0 0,0 0 1,0-1-1,0 1 0,0 0 1,1 0-1,-1-1 1,0 1-1,1 0 0,-1 0 1,0-1-1,1 1 1,-1 0-1,1-1 0,-1 1 1,1 0-1,-1-1 1,1 1-1,-1-1 0,1 1 1,0-1-1,-1 1 0,1-1 1,0 1-1,27 4 130,32-13 51,-35 0-327,0-2-1,0 0 1,-1-2 0,32-21 0,-23 14-50,41-18-1,-74 36 205,0 1-1,1 0 0,-1-1 0,1 1 1,-1 0-1,1-1 0,-1 1 0,1 0 1,-1 0-1,1 0 0,-1-1 0,1 1 1,-1 0-1,1 0 0,-1 0 0,1 0 1,-1 0-1,1 0 0,-1 0 1,1 0-1,-1 0 0,1 0 0,-1 0 1,1 0-1,-1 0 0,1 1 0,-1-1 1,1 0-1,-1 0 0,1 1 0,-1-1 1,1 0-1,-1 0 0,0 1 0,1-1 1,-1 1-1,0-1 0,1 0 0,-1 1 1,0-1-1,1 1 0,-1-1 0,0 1 1,0-1-1,1 1 0,-1-1 1,0 0-1,0 1 0,0 0 0,0-1 1,0 1-1,0-1 0,0 1 0,0-1 1,0 1-1,0-1 0,0 1 0,0-1 1,0 1-1,0-1 0,0 1 0,0-1 1,-1 1-1,-14 48 1325,4-17-379,11-31-961,0 0 0,0 1 0,0-1 1,-1 0-1,1 0 0,0 0 0,0 0 1,1 0-1,-1 1 0,0-1 1,0 0-1,0 0 0,1 0 0,-1 0 1,1 0-1,-1 0 0,1 0 0,-1 0 1,1 0-1,-1 0 0,1 0 0,0 0 1,0-1-1,-1 1 0,1 0 0,0 0 1,0-1-1,0 1 0,0 0 1,0-1-1,1 1 0,37 1-393,-28-2 8,-4-2-2992,-5-6-3646</inkml:trace>
</inkml:ink>
</file>

<file path=ppt/ink/ink2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4.431"/>
    </inkml:context>
    <inkml:brush xml:id="br0">
      <inkml:brushProperty name="width" value="0.025" units="cm"/>
      <inkml:brushProperty name="height" value="0.025" units="cm"/>
    </inkml:brush>
  </inkml:definitions>
  <inkml:trace contextRef="#ctx0" brushRef="#br0">0 107 11883,'0'0'15348,"12"-10"-14659,-5 4-632,66-52 910,-67 54-857,0 0 1,1 1-1,-1-1 1,0 1-1,1 0 1,0 1-1,0 0 1,0 0 0,0 0-1,0 1 1,0 0-1,10 0 1,-15 1-104,0 1-1,0 0 1,0-1 0,0 1 0,-1 0 0,1 0-1,0 0 1,-1 0 0,1 0 0,-1 1 0,1-1-1,-1 0 1,0 1 0,1-1 0,-1 1 0,0-1-1,0 1 1,0 0 0,0-1 0,0 1 0,-1 0-1,1 0 1,0-1 0,-1 1 0,0 0 0,1 0-1,-1 0 1,0 4 0,3 64 38,-3-54-170,0 6-1800,0-13-6069</inkml:trace>
</inkml:ink>
</file>

<file path=ppt/ink/ink2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8.791"/>
    </inkml:context>
    <inkml:brush xml:id="br0">
      <inkml:brushProperty name="width" value="0.025" units="cm"/>
      <inkml:brushProperty name="height" value="0.025" units="cm"/>
    </inkml:brush>
  </inkml:definitions>
  <inkml:trace contextRef="#ctx0" brushRef="#br0">157 11 11050,'0'0'13405,"-9"12"-11713,-12 18-1008,0 1-1,3 1 0,-19 42 1,28-53-526,0 0 1,2 0 0,0 1 0,2 0 0,0 0 0,1 0-1,-1 30 1,5-51-155,0 0 1,0 1-1,1-1 0,-1 0 0,0 1 0,0-1 1,1 0-1,-1 1 0,1-1 0,-1 0 0,1 0 1,-1 1-1,1-1 0,0 0 0,0 0 1,-1 0-1,1 0 0,0 0 0,0 0 0,0 0 1,0 0-1,0 0 0,0-1 0,1 1 0,-1 0 1,0-1-1,0 1 0,0-1 0,1 1 0,-1-1 1,0 1-1,1-1 0,-1 0 0,0 0 0,1 0 1,-1 0-1,0 0 0,1 0 0,-1 0 1,0 0-1,1 0 0,-1-1 0,0 1 0,1 0 1,-1-1-1,1 0 0,6-1 20,0-1 1,0 1-1,0-2 0,-1 1 1,0-1-1,12-7 1,2-6-58,-1-1 1,0-1-1,-1-1 1,-2-1 0,0 0-1,24-39 1,-23 30-214,-2 0 0,-1-1-1,-2-1 1,18-61 0,-48 138-51,-24 43 1,2-2 377,20-45 6,8-20 261,2 0-1,0 1 1,1 0-1,1 1 1,-4 28-1,11-50-343,0-1 0,0 1 0,0-1 1,0 1-1,0-1 0,0 1 0,0-1 0,0 0 0,0 1 0,1-1 0,-1 1 0,0-1 0,0 0 0,0 1 0,1-1 0,-1 0 0,0 1 0,1-1 0,-1 0 0,0 1 0,1-1 0,-1 0 0,0 1 0,1-1 0,-1 0 0,0 0 0,1 0 0,-1 1 0,1-1 0,-1 0 0,1 0 0,-1 0 0,0 0 1,1 0-1,-1 0 0,1 0 0,-1 0 0,1 0 0,-1 0 0,1 0 0,-1 0 0,0 0 0,1 0 0,-1 0 0,1 0 0,-1-1 0,0 1 0,1 0 0,-1 0 0,1 0 0,-1-1 0,0 1 0,1-1 0,26-12 131,5-8-86,0-3 0,31-30 0,-30 24-331,48-32 0,-79 61 280,-1 0-1,0 0 0,1 0 0,-1 0 0,1 1 0,0-1 0,-1 0 1,1 1-1,0-1 0,-1 1 0,1-1 0,0 1 0,-1 0 1,4 0-1,-4 0 1,-1 0 1,1 0 0,-1 1 0,1-1-1,-1 0 1,1 0 0,-1 1-1,1-1 1,-1 1 0,0-1 0,1 0-1,-1 1 1,0-1 0,1 1-1,-1-1 1,0 1 0,1-1 0,-1 1-1,0-1 1,0 1 0,0-1-1,0 1 1,1-1 0,-1 1 0,0 0-1,0-1 1,0 1 0,0 0 0,-1 6 35,0 0 0,0-1 0,0 1 1,-1 0-1,1-1 0,-5 9 0,-19 43 358,15-38-149,1 0 0,1 1 0,1 1 0,-6 27 0,13-48-238,-1-1-1,1 1 0,0-1 0,0 1 1,0-1-1,0 0 0,0 1 0,0-1 1,0 1-1,0-1 0,0 1 0,0-1 1,0 0-1,0 1 0,0-1 0,0 1 1,0-1-1,1 1 0,-1-1 0,0 0 1,0 1-1,0-1 0,1 1 0,-1-1 1,0 0-1,1 1 0,-1-1 0,0 0 1,1 0-1,-1 1 0,0-1 0,1 0 1,-1 0-1,0 1 0,1-1 0,-1 0 1,1 0-1,20-4 101,19-20-30,183-160-75,-222 183 0,1 0 0,-1 0 0,0 0 0,0 0 0,1 0 0,-1 0 0,0 0 0,1 1 0,-1-1 0,1 0 0,-1 1 0,1-1 0,-1 1 0,1 0 0,-1-1 0,1 1 0,-1 0 0,3 0 0,-3 1 0,-1-1 0,0 1 0,1-1 0,-1 1 0,1 0 0,-1-1 0,1 1 0,-1-1 0,0 1 0,0 0 0,1 0 0,-1-1 0,0 1 0,0 0 0,0-1 0,0 1 0,0 0 0,0 0 0,0-1 0,0 1 0,0 0 0,0 0 0,0-1 0,0 1 0,0 0 0,-1 0 0,-22 66 0,18-55 0,7-15 0,1 0 0,-1 1 0,1-1 0,0 0 0,0 1 0,0 0 0,0-1 0,0 1 0,1 0 0,-1 1 0,8-4 0,-11 8 0,1 1 0,-1-1 0,0 0 0,1 0 0,-1 0 0,0 0 0,-1 0 0,1 1 0,-1-1 0,1 0 0,-2 4 0,-7 20-566,7-23-598,6-19-992,2-6-4976</inkml:trace>
</inkml:ink>
</file>

<file path=ppt/ink/ink2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30.146"/>
    </inkml:context>
    <inkml:brush xml:id="br0">
      <inkml:brushProperty name="width" value="0.025" units="cm"/>
      <inkml:brushProperty name="height" value="0.025" units="cm"/>
    </inkml:brush>
  </inkml:definitions>
  <inkml:trace contextRef="#ctx0" brushRef="#br0">215 33 10634,'20'-32'8094,"-27"44"-389,-6 13-4763,-1 4-3869,10-22 999,-49 102 1185,5 3 1,-35 123-1,81-229-1189,-1 2-17,1 0 0,0 0 0,1 0 0,-1 0-1,2 0 1,-1 0 0,1 13 0,1-20-51,0-1 0,0 0 0,-1 1 0,1-1 0,0 0 0,0 0 0,-1 1 0,1-1 0,0 0 0,0 0 0,-1 0 0,1 0 0,0 0 0,0 0 0,-1 0 0,1-1 0,0 1 0,0 0 0,0 0 0,-1-1 0,1 1 0,0 0 0,-1-1 0,1 1 0,0-1 0,10-7 0,-1-1 0,-1-1 0,1 1 0,-1-2 0,14-21 0,0 2 0,-11 14 0,-6 7 0,1 1 0,0-1 0,0 1 0,15-12 0,-21 19 0,0 0 0,1 0 0,0 0 0,-1 0 0,1 0 0,-1 0 0,1 1 0,0-1 0,0 1 0,-1-1 0,1 1 0,0-1 0,0 1 0,0 0 0,0 0 0,-1 0 0,1 0 0,0 0 0,0 0 0,0 1 0,0-1 0,-1 0 0,1 1 0,0 0 0,0-1 0,-1 1 0,1 0 0,0 0 0,-1 0 0,1 0 0,-1 0 0,1 0 0,1 2 0,-1 0-6,1 0 0,0-1-1,0 0 1,0 1 0,1-1 0,-1 0 0,1 0-1,-1-1 1,1 1 0,-1-1 0,1 1-1,0-1 1,0 0 0,0-1 0,-1 1 0,1-1-1,0 1 1,0-1 0,0-1 0,0 1 0,0 0-1,0-1 1,0 0 0,-1 0 0,1 0-1,0 0 1,0-1 0,-1 1 0,1-1 0,-1 0-1,0 0 1,1 0 0,-1-1 0,0 1 0,0-1-1,0 1 1,-1-1 0,1 0 0,-1 0-1,0 0 1,1-1 0,-1 1 0,-1-1 0,1 1-1,0-1 1,-1 1 0,0-1 0,0 0 0,0 0-1,0 0 1,0 1 0,-1-1 0,0 0 0,0-7-1,0 9 22,0 0-1,0 0 0,0 0 1,0 0-1,0 0 0,0 0 1,-1 0-1,1 0 0,-1 1 1,1-1-1,-1 0 0,0 0 1,0 0-1,0 1 0,0-1 1,0 0-1,0 1 0,-3-4 1,3 5-17,-1-1 0,1 1 1,0-1-1,-1 1 1,1-1-1,-1 1 1,1 0-1,-1-1 0,1 1 1,-1 0-1,1 0 1,-1 0-1,1 0 0,-1 1 1,1-1-1,-1 0 1,1 1-1,-1-1 1,1 1-1,0-1 0,-1 1 1,1 0-1,0-1 1,-1 1-1,1 0 0,-2 2 1,-4 3-6,0 0 1,1 0-1,-1 1 1,2 0-1,-1 0 1,1 1-1,0 0 1,0-1-1,1 2 1,0-1-1,1 0 1,0 1-1,0 0 1,1-1-1,0 1 0,0 0 1,0 15-1,2-22 6,1-1 0,-1 0 0,0 0-1,1 0 1,-1-1 0,1 1 0,-1 0-1,1 0 1,0 0 0,-1 0 0,1 0-1,0 0 1,-1-1 0,1 1 0,0 0-1,0-1 1,0 1 0,0-1 0,0 1-1,0-1 1,0 1 0,0-1 0,0 1-1,0-1 1,0 0 0,0 0-1,0 1 1,0-1 0,0 0 0,0 0-1,0 0 1,0 0 0,2-1 0,41-2 11,13-10-28,-47 9-139,1 1-1,0 0 1,0 1-1,0 0 1,0 1-1,0 0 0,0 1 1,1 0-1,-1 1 1,18 3-1,-27-3 205,0 0-1,0 0 0,0 0 0,-1 1 0,1-1 1,-1 1-1,1 0 0,-1-1 0,1 1 1,-1 0-1,0 0 0,0 0 0,0-1 0,0 1 1,0 0-1,-1 1 0,1-1 0,0 0 0,-1 0 1,0 0-1,1 0 0,-1 0 0,0 1 0,0-1 1,0 0-1,0 0 0,-1 0 0,1 0 1,-1 0-1,1 1 0,-2 1 0,2-4-39,0 1 0,-1-1 1,1 0-1,0 0 0,-1 0 0,1 0 0,-1 1 0,1-1 1,0 0-1,-1 0 0,1 0 0,0 0 0,-1 0 0,1 0 1,-1 0-1,1 0 0,0 0 0,-1 0 0,1 0 0,-1 0 1,1 0-1,0-1 0,-1 1 0,1 0 0,0 0 0,-1 0 1,1 0-1,0-1 0,-1 1 0,1 0 0,0 0 0,-1-1 1,1 1-1,0 0 0,0-1 0,-1 1 0,1 0 0,0-1 1,0 1-1,0 0 0,-1-1 0,1 1 0,0 0 0,0-1 1,0 1-1,0 0 0,0-1 0,0 1 0,0-1 0,0 1 1,0 0-1,0-1 0,0 1 0,0-1 0,0 0 0,-6-27 125,6 27-131,-5-42-1,1-72 0,4 113 0,1 0 0,-1 1 0,1-1 0,-1 0 0,1 0 0,0 1 0,-1-1 0,1 1 0,0-1 0,0 1 0,0-1 0,0 1 0,1-1 0,-1 1 0,0 0 0,0 0 0,1-1 0,-1 1 0,1 0 0,-1 0 0,1 1 0,-1-1 0,1 0 0,0 0 0,0 1 0,-1-1 0,1 1 0,0-1 0,0 1 0,-1 0 0,1 0 0,2 0 0,13-2 0,-1 1 0,28 3 0,-22-1 0,-20-2 0,0 1 0,0 0 0,1 0 0,-1 0 0,0 0 0,0 0 0,0 1 0,0-1 0,1 1 0,-1-1 0,0 1 0,0 0 0,0 0 0,0 0 0,0 0 0,0 0 0,-1 0 0,1 1 0,0-1 0,0 1 0,-1-1 0,1 1 0,1 1 0,-2 1 0,1 0 0,-1 1 0,0-1 0,0 0 0,-1 0 0,1 0 0,-1 1 0,0-1 0,0 0 0,0 1 0,-2 5 0,0-1 0,0 1 0,0-1 0,-2 1 0,1-1 0,-1 0 0,-7 13 0,6-14 0,1 1 0,0 0 0,0 0 0,1 1 0,-4 16 0,7-26 0,0 0 0,0 1 0,0-1 0,0 0 0,0 0 0,0 0 0,0 1 0,0-1 0,0 0 0,0 0 0,0 0 0,0 0 0,0 1 0,0-1 0,0 0 0,0 0 0,0 0 0,0 0 0,0 1 0,0-1 0,0 0 0,1 0 0,-1 0 0,0 0 0,0 1 0,0-1 0,0 0 0,0 0 0,1 0 0,-1 0 0,0 0 0,0 0 0,0 0 0,0 0 0,1 1 0,-1-1 0,0 0 0,0 0 0,0 0 0,0 0 0,1 0 0,-1 0 0,0 0 0,0 0 0,0 0 0,1 0 0,-1 0 0,0 0 0,0 0 0,1-1 0,13-4 0,12-12 0,20-23 0,-26 21 0,0 1 0,2 0 0,1 2 0,47-27 0,-68 42 0,0 0 0,-1 0 0,1 1 0,0-1 0,0 0 0,0 1 0,0 0 0,0-1 0,0 1 0,0 0 0,0 0 0,0 0 0,0 0 0,0 0 0,3 1 0,-4 0 0,1 0 0,-1-1 0,0 1 0,0 0 0,0-1 0,-1 1 0,1 0 0,0 0 0,0 0 0,0 0 0,0 0 0,-1 0 0,1 0 0,-1 0 0,1 0 0,-1 0 0,1 0 0,-1 0 0,1 2 0,1 6 0,-1-1 0,-1 1 0,1 0 0,-1-1 0,-2 16 0,1-19 0,0 5 0,-1 0 0,-1 0 0,1 0 0,-7 14 0,-4 12 0,43-58-1959,-10-1-3332,4-8-3154</inkml:trace>
</inkml:ink>
</file>

<file path=ppt/ink/ink2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31.281"/>
    </inkml:context>
    <inkml:brush xml:id="br0">
      <inkml:brushProperty name="width" value="0.025" units="cm"/>
      <inkml:brushProperty name="height" value="0.025" units="cm"/>
    </inkml:brush>
  </inkml:definitions>
  <inkml:trace contextRef="#ctx0" brushRef="#br0">21 339 20147,'0'0'4853,"-4"9"-2590,-12 28-822,16-36-1420,0-1 1,-1 1-1,1 0 0,0-1 0,0 1 0,0 0 0,0-1 0,0 1 0,0-1 0,0 1 0,0 0 0,0-1 0,1 1 0,-1-1 0,0 1 0,0 0 0,1-1 0,-1 1 0,0-1 0,0 1 0,1-1 0,-1 1 0,1-1 0,-1 1 0,0-1 0,1 1 0,-1-1 0,1 1 0,-1-1 0,1 0 0,-1 1 0,1-1 0,0 0 0,-1 0 0,1 1 0,-1-1 0,1 0 0,0 0 0,-1 0 0,1 0 0,-1 0 0,1 0 0,0 0 0,-1 0 0,1 0 0,0 0 0,-1 0 0,1 0 0,-1 0 0,1 0 0,0 0 0,0-1 0,35-6 51,-28 4-45,0-1 1,0 0-1,0-1 1,-1 0-1,1 0 1,-1-1-1,0 0 1,-1 0-1,1 0 1,-1-1-1,-1 0 1,1 0-1,-1-1 1,0 0-1,-1 0 1,0 0-1,0 0 0,-1 0 1,4-15-1,-7 23-15,1 0-1,-1-1 1,0 1-1,0 0 1,0-1-1,0 1 0,0 0 1,0-1-1,0 1 1,0 0-1,0-1 1,0 1-1,0 0 0,0-1 1,0 1-1,0 0 1,0-1-1,0 1 1,0 0-1,0-1 0,0 1 1,-1 0-1,1-1 1,0 1-1,0 0 1,0-1-1,-1 1 0,1 0 1,0 0-1,0-1 1,-1 1-1,1 0 1,0 0-1,0 0 0,-1-1 1,1 1-1,0 0 1,-1 0-1,1 0 1,0 0-1,-1 0 0,1-1 1,0 1-1,-1 0 1,1 0-1,-20 10 106,-15 21-71,9 1 134,-21 37-1,40-59-41,1 0-1,1 1 1,0 0-1,0 0 0,1 1 1,1-1-1,0 1 1,-2 15-1,4-25-136,1-1 1,0 1-1,0 0 0,0-1 0,0 1 0,0 0 0,0 0 1,0-1-1,1 1 0,-1 0 0,1-1 0,-1 1 1,1-1-1,0 1 0,0-1 0,-1 1 0,1-1 0,0 1 1,0-1-1,0 0 0,1 1 0,-1-1 0,0 0 0,0 0 1,1 0-1,-1 0 0,1 0 0,-1 0 0,1 0 0,-1-1 1,1 1-1,-1 0 0,1-1 0,0 1 0,-1-1 0,1 0 1,0 1-1,-1-1 0,1 0 0,0 0 0,-1 0 1,1 0-1,0-1 0,-1 1 0,4-1 0,5-1-15,0 1 1,0-2-1,-1 1 0,1-1 0,-1-1 0,15-7 1,11-10-308,-1-1 1,-1-2 0,-2-2 0,48-47-1,98-130 583,-162 184-157,28-37 256,-41 53-296,1-1-1,-1 0 0,0 0 1,0 0-1,-1 0 0,1 0 0,-1-1 1,0 1-1,0 0 0,0-1 1,-1 1-1,1-7 0,-2 10-60,0 0-1,1 0 1,-1 0 0,0 0-1,0 0 1,1 1 0,-1-1-1,0 0 1,0 0 0,0 1-1,0-1 1,0 0-1,0 1 1,0-1 0,0 1-1,0 0 1,-1-1 0,1 1-1,0 0 1,0-1 0,0 1-1,0 0 1,-1 0-1,1 0 1,0 0 0,0 0-1,0 1 1,-2-1 0,-37 6 13,29 1-17,1 0 0,-1 0 0,1 2 0,1-1 0,-1 1 0,1 0 0,1 1 0,0 0 0,0 0 0,-6 13 0,-3 0 0,7-8 0,-78 114 0,81-118 0,1 1 0,0 1 0,1-1 0,0 1 0,0 0 0,2 0 0,0 0 0,0 1 0,0 14 0,3-27 0,0 0 0,0 0 0,0 1 0,0-1 0,0 0 0,0 0 1,1 1-1,-1-1 0,1 0 0,-1 0 0,1 0 0,-1 0 0,1 1 0,0-1 0,-1 0 0,1 0 0,0 0 0,0-1 0,0 1 0,0 0 1,-1 0-1,1 0 0,1 0 0,-1-1 0,0 1 0,1 0 0,2 0 0,-1 1 0,1-1 1,0 0-1,0-1 0,0 1 0,0-1 1,0 1-1,6-1 0,3-1-4,0-1 0,-1 0 0,1 0 0,19-7 0,-13 0-168,-1 0 0,0-1 0,-1-1 1,25-19-1,-3 1 241,-35 31 115,-6 9 87,-5 11 80,-10 11-351,10-21 0,1 0 0,0 0 0,1 1 0,1 0 0,0-1 0,-3 16 0,7-28 0,0 1 0,0-1 0,0 0 0,0 1 0,0-1 0,0 1 0,0-1 0,0 1 0,0-1 0,0 1 0,0-1 0,0 1 0,0-1 0,0 1 0,0-1 0,1 0 0,-1 1 0,0-1 0,0 1 0,0-1 0,1 0 0,-1 1 0,0-1 0,1 0 0,-1 1 0,0-1 0,1 0 0,-1 1 0,0-1 0,1 0 0,-1 1 0,1-1 0,-1 0 0,0 0 0,1 0 0,-1 0 0,1 1 0,-1-1 0,1 0 0,0 0 0,25-6 0,25-20 0,116-95 0,-74 52 0,-93 68 0,0 1 0,0 0 0,0-1 0,1 1 0,-1 0 0,0-1 0,1 1 0,-1 0 0,0 0 0,1-1 0,-1 1 0,0 0 0,1 0 0,-1 0 0,0-1 0,1 1 0,-1 0 0,1 0 0,-1 0 0,0 0 0,1 0 0,-1 0 0,1 0 0,-1 0 0,1 0 0,-1 0 0,0 0 0,1 0 0,-1 0 0,1 0 0,-1 0 0,0 0 0,1 1 0,-1-1 0,1 0 0,-2 16 0,-15 21 0,2-15 0,9-15 0,-1 1 0,2 1 0,-1-1 0,1 1 0,0 0 0,0 0 0,1 0 0,-2 12 0,5-21 0,1 1 0,-1-1 0,0 1 0,1-1 0,-1 0 0,0 1 0,1-1 0,-1 0 0,0 1 0,1-1 0,-1 0 0,1 0 0,-1 0 0,1 1 0,-1-1 0,1 0 0,-1 0 0,1 0 0,-1 0 0,1 0 0,-1 0 0,1 0 0,-1 0 0,1 0 0,-1 0 0,1 0 0,-1 0 0,1 0 0,-1 0 0,0 0 0,2-1 0,16-2 0,8-7 0,0-1 0,24-15 0,-37 18 0,2 0 0,-1 1 0,1 0 0,0 1 0,0 1 0,1 0 0,-1 1 0,1 1 0,26-2 0,-41 5 0,0 0 0,-1 0 0,1 0 0,0 0 0,0 0 0,0 0 0,0 0 0,-1 0 0,1 0 0,0 1 0,0-1 0,-1 0 0,1 1 0,0-1 0,0 0 0,-1 1 0,1-1 0,0 1 0,-1-1 0,1 1 0,-1 0 0,1-1 0,-1 1 0,1-1 0,-1 1 0,1 0 0,-1 0 0,1-1 0,-1 1 0,1 1 0,-1 0 0,0 1 0,1 0 0,-1-1 0,0 1 0,0-1 0,-1 1 0,1-1 0,-1 1 0,1-1 0,-2 4 0,-27 57 0,27-58 0,0-2 0,-9 24 0,14-18 0,13-10 0,6-7 0,-1-1 0,0-2 0,-1 0 0,35-25 0,23-13 0,-69 44 0,35-16 0,-43 20 0,1 0 0,0 0 0,0 0 0,-1 1 0,1-1 0,0 1 0,0-1 0,0 1 0,0 0 0,0 0 0,0 0 0,0 0 0,0 0 0,0 0 0,0 0 0,0 1 0,0-1 0,2 2 0,-4-1 0,1 0 0,0 1 0,-1-1 0,1 1 0,-1-1 0,1 0 0,-1 1 0,0-1 0,1 1 0,-1 0 0,0-1 0,0 1 0,0-1 0,0 1 0,-1-1 0,1 1 0,0-1 0,-1 1 0,1-1 0,-1 1 0,1-1 0,-2 2 0,-13 33 0,6-20 31,6-13-52,1 0-1,0 0 0,0 1 1,0-1-1,0 1 0,0-1 0,1 1 1,0 0-1,-1 0 0,1 0 1,1 0-1,-2 7 0,5-12-1205,0 0 0,0 0 0,-1 0 0,1-1 0,-1 1 0,1-1 1,-1 1-1,1-1 0,-1 0 0,0 0 0,2-2 0,16-17-14964</inkml:trace>
</inkml:ink>
</file>

<file path=ppt/ink/ink2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31.890"/>
    </inkml:context>
    <inkml:brush xml:id="br0">
      <inkml:brushProperty name="width" value="0.025" units="cm"/>
      <inkml:brushProperty name="height" value="0.025" units="cm"/>
    </inkml:brush>
  </inkml:definitions>
  <inkml:trace contextRef="#ctx0" brushRef="#br0">8 163 23510,'-1'0'78,"0"1"0,1 0 0,-1 0-1,0 0 1,1-1 0,-1 1 0,1 0-1,-1 0 1,1 0 0,0 0 0,-1 0-1,1 0 1,0 0 0,-1 0 0,1 0 0,0 0-1,0 0 1,0 0 0,0 0 0,0 0-1,0 0 1,0 0 0,1 0 0,-1 0 0,0 0-1,0 0 1,2 2 0,-1-2 114,0 0-1,0 0 1,1 0 0,-1 0-1,1 0 1,-1 0 0,1-1-1,-1 1 1,1-1 0,-1 1 0,1-1-1,0 1 1,-1-1 0,1 0-1,2 0 1,10 1 811,0-1-1,0-1 1,14-2-1,-27 2-1000,16-2-2,1-2 0,-1 0 0,0-1 0,-1 0 0,1-1 0,-1-1 0,-1-1 0,0-1 0,0 0 0,-1 0 0,0-2 0,0 1 0,19-25 0,-31 34 0,0 0 0,-1 0 0,1 0 0,-1 0 0,0 0 0,0-1 0,0 1 0,0-1 0,0 1 0,0-1 0,-1 1 0,1-1 0,-1 1 0,0-4 0,0 5 0,0 0 0,0 0 0,-1 0 0,1 0 0,0 0 0,-1 0 0,1 0 0,-1 0 0,0 0 0,1 1 0,-1-1 0,1 0 0,-1 0 0,0 0 0,0 1 0,1-1 0,-1 0 0,0 1 0,0-1 0,0 1 0,0-1 0,0 1 0,0 0 0,0-1 0,0 1 0,0 0 0,0-1 0,0 1 0,0 0 0,0 0 0,0 0 0,0 0 0,-2 0 0,-6 1 0,0 0 0,0 0 0,0 1 0,0 0 0,0 0 0,0 1 0,1 1 0,-1-1 0,1 1 0,0 1 0,0-1 0,-9 8 0,-8 7 0,0 1 0,-26 27 0,46-41 0,-54 58 0,55-59 0,1 0 0,-1 0 0,1 0 0,0 0 0,1 1 0,-1-1 0,1 1 0,0 0 0,1 0 0,-1-1 0,0 13 0,2-17 0,0 1 0,1-1 0,-1 1 0,1-1 0,-1 1 0,1-1 0,0 1 0,0-1 0,0 0 0,0 1 0,0-1 0,0 0 0,0 0 0,0 0 0,0 0 0,0 0 0,1 0 0,-1 0 0,0 0 0,1 0 0,-1 0 0,0-1 0,1 1 0,-1-1 0,1 1 0,-1-1 0,1 0 0,0 1 0,-1-1 0,1 0 0,-1 0 0,1 0 0,0 0 0,1 0 0,8 0 0,0 0 0,0-1 0,21-3 0,-1-5-268,-1-1 0,-1-1 0,0-2 0,0-1 0,41-27 0,-37 21 24,0 2 0,2 1 0,36-13 0,-71 30 257,1 0 0,-1 0-1,1-1 1,-1 1 0,1 0-1,-1 0 1,0 0 0,1-1-1,-1 1 1,1 0 0,-1 0-1,1 0 1,-1 0 0,1 0-1,-1 0 1,1 0 0,-1 0-1,1 0 1,-1 0 0,1 0-1,-1 0 1,1 1 0,-1-1-1,1 0 1,-1 0 0,1 0-1,-1 1 1,1-1 0,-1 0-1,0 0 1,1 1 0,-1-1-1,1 1 1,0 0 0,-6 18 749,-27 28 547,28-41-1240,-7 9-69,5-8 0,0 1 0,0 0 0,1 1 0,0-1 0,0 1 0,1 0 0,1 0 0,-6 17 0,9-25 0,0 0 0,1 0 0,-1-1 0,0 1 0,0 0 0,0 0 0,1-1 0,-1 1 0,0 0 0,1 0 0,-1-1 0,1 1 0,-1 0 0,1-1 0,-1 1 0,1-1 0,-1 1 0,1-1 0,0 1 0,-1-1 0,1 1 0,0-1 0,-1 0 0,1 1 0,0-1 0,0 0 0,-1 1 0,1-1 0,0 0 0,0 0 0,0 0 0,-1 0 0,1 0 0,0 0 0,0 0 0,-1 0 0,1 0 0,0 0 0,0 0 0,1-1 0,37-6 0,-6-5 0,0-3 0,-1-1 0,-1-1 0,0-1 0,28-24 0,47-27 0,-104 68 0,-1 0 0,0 0 0,0 1 0,1-1 0,-1 0 0,1 1 0,-1-1 0,1 1 0,-1 0 0,0-1 0,1 1 0,-1 0 0,1 0 0,-1 0 0,1 0 0,0 0 0,1 0 0,-2 1 0,-1-1 0,1 1 0,0-1 0,-1 1 0,1-1 0,0 1 0,-1-1 0,1 1 0,-1-1 0,1 1 0,-1 0 0,1 0 0,-1-1 0,1 1 0,-1 0 0,0 0 0,1-1 0,-1 1 0,0 0 0,0 0 0,1 0 0,-1 0 0,0 7 0,1 0 0,-2 0 0,1 0 0,-1 0 0,-2 9 0,3-16 0,-13 47 323,9-37-585,1-1 1,0 1 0,0 0 0,1 1 0,1-1 0,-1 13 0</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2.588"/>
    </inkml:context>
    <inkml:brush xml:id="br0">
      <inkml:brushProperty name="width" value="0.025" units="cm"/>
      <inkml:brushProperty name="height" value="0.025" units="cm"/>
    </inkml:brush>
  </inkml:definitions>
  <inkml:trace contextRef="#ctx0" brushRef="#br0">9 0 21652,'0'0'10410,"3"56"-9705,-5-21-705,-2 1 0,1 0 0,1-5 0,2-4 0,0-9-769,0-9-2690,5-7-1474,2-2-768,3-15-5734</inkml:trace>
</inkml:ink>
</file>

<file path=ppt/ink/ink2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4.400"/>
    </inkml:context>
    <inkml:brush xml:id="br0">
      <inkml:brushProperty name="width" value="0.025" units="cm"/>
      <inkml:brushProperty name="height" value="0.025" units="cm"/>
    </inkml:brush>
  </inkml:definitions>
  <inkml:trace contextRef="#ctx0" brushRef="#br0">19 715 13645,'0'0'1292,"-4"9"261,-10 29 369,16-33 191,7-8-1226,10-9 256,48-50 180,-4-2 1,83-109 0,-106 123-1046,253-329-134,-269 356-166,-24 23 20,1 0 0,-1 0 0,0 0 0,0 1 0,1-1 0,-1 0 0,0 0 1,1 0-1,-1 0 0,0 1 0,0-1 0,0 0 0,1 0 0,-1 0 0,0 1 0,0-1 0,0 0 0,1 1 0,-1-1 0,0 0 0,0 0 1,0 1-1,0-1 0,0 0 0,0 1 0,0-1 0,0 0 0,1 1 0,-1-1 0,0 0 0,0 1 0,-1-1 0,1 0 0,0 0 1,0 1-1,0-1 0,0 0 0,0 1 0,0-1 0,0 0 0,0 1 0,-1-1 0,1 0 0,0 1 0,-20 60 116,-43 86 662,-19 48-248,67-155-5,3 0 0,-15 81 0,27-121-551,-3 57 714,11-31-1807,-8-25 848,1 0 0,0 0 0,-1 0 0,1 0 0,0-1 0,0 1-1,0 0 1,-1 0 0,1-1 0,0 1 0,0-1 0,0 1 0,0-1 0,0 1-1,0-1 1,0 1 0,0-1 0,0 0 0,0 0 0,2 1 0</inkml:trace>
</inkml:ink>
</file>

<file path=ppt/ink/ink2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4.742"/>
    </inkml:context>
    <inkml:brush xml:id="br0">
      <inkml:brushProperty name="width" value="0.025" units="cm"/>
      <inkml:brushProperty name="height" value="0.025" units="cm"/>
    </inkml:brush>
  </inkml:definitions>
  <inkml:trace contextRef="#ctx0" brushRef="#br0">1 54 17969,'0'0'7111,"83"21"-6150,-35-21-417,11-4-320,2-10-192,2-2-2434,-7-4-2787,-11-1-4420</inkml:trace>
</inkml:ink>
</file>

<file path=ppt/ink/ink2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5.335"/>
    </inkml:context>
    <inkml:brush xml:id="br0">
      <inkml:brushProperty name="width" value="0.025" units="cm"/>
      <inkml:brushProperty name="height" value="0.025" units="cm"/>
    </inkml:brush>
  </inkml:definitions>
  <inkml:trace contextRef="#ctx0" brushRef="#br0">29 300 21588,'0'0'4672,"0"11"-3338,-14 202 3020,0 25-3823,15-258-467,1 1 0,6-25 0,1-16 32,7-146-571,25 245-22,-38-37 494,0-1-1,1 0 1,-1-1-1,1 1 1,0-1-1,-1 1 1,1-1-1,-1 0 1,1 0-1,-1-1 1,1 1-1,0-1 1,-1 0-1,1 0 0,-1 0 1,0 0-1,1-1 1,-1 1-1,0-1 1,0 0-1,0 0 1,0 0-1,0 0 1,0 0-1,4-6 1,6-5-37,0-1 1,-1-1 0,16-23-1,-27 37 33,13-22 8,-1 0-1,-1-1 1,-1-1-1,-1 0 0,-1 0 1,-1-1-1,-1 0 1,-2 0-1,0-1 1,-2 1-1,0-45 1,-18 89-274,-5 24 409,2 2 0,2 0 0,2 0 0,2 1 0,2 1 0,2 0-1,2 0 1,2 1 0,3 0 0,4 65 0,5-65-136,0 28 0,-4-119-2937,-3 38 1950,0 0 0,0 1 0,1-1 0,0 1 0,0 0 0,0-1 0,0 1 0,1 0 0,0 0 0,5-6 0</inkml:trace>
</inkml:ink>
</file>

<file path=ppt/ink/ink2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5.876"/>
    </inkml:context>
    <inkml:brush xml:id="br0">
      <inkml:brushProperty name="width" value="0.025" units="cm"/>
      <inkml:brushProperty name="height" value="0.025" units="cm"/>
    </inkml:brush>
  </inkml:definitions>
  <inkml:trace contextRef="#ctx0" brushRef="#br0">39 66 10570,'0'0'16293,"13"-3"-14473,37-13-816,65-19 341,-101 32-1203,-1 0-1,1 1 1,-1 0 0,1 1 0,0 0 0,19 3 0,-32-2-138,0 1 1,1-1-1,-1 1 1,0-1-1,0 1 1,1 0-1,-1 0 0,0-1 1,0 1-1,0 0 1,0 0-1,0 0 1,0 0-1,0 0 1,-1 1-1,1-1 0,0 0 1,0 0-1,-1 0 1,1 1-1,-1-1 1,1 0-1,-1 1 1,0-1-1,0 0 0,1 1 1,-1 1-1,1 43 273,-1-41-203,-2 8-55,0 0-1,-1 0 1,0-1 0,-1 1 0,-1-1-1,1 0 1,-2 0 0,0 0-1,0-1 1,-11 14 0,8-12-13,0 0 1,-2-1 0,1-1 0,-1 0 0,-1 0 0,0-1-1,0 0 1,-18 9 0,27-17-7,0 0 0,-1 0 0,1-1 0,-1 1 0,1-1 0,-1 0 0,0 0 0,0-1 0,1 1 0,-1-1 0,0 0 0,0 0 0,0 0 0,1 0 0,-1-1 0,0 1 0,0-1 0,1 0 0,-1 0 0,0 0 0,1-1 0,-1 1 0,1-1 0,0 0 0,-1 0 0,1 0 0,0-1 0,0 1 0,1-1 0,-1 1 0,0-1 0,1 0 0,-4-5 0,-4-7 0,0 0 0,1-1 0,1 0 0,0 0 0,-9-32 0,17 48-63,0-1 0,0 1 0,0 0 0,0-1-1,0 1 1,1 0 0,-1 0 0,0-1 0,0 1 0,0 0 0,0 0 0,1-1 0,-1 1-1,0 0 1,0 0 0,1-1 0,-1 1 0,0 0 0,0 0 0,1 0 0,-1 0 0,0-1-1,0 1 1,1 0 0,-1 0 0,0 0 0,1 0 0,-1 0 0,0 0 0,1 0 0,-1 0 0,0 0-1,1 0 1,-1 0 0,0 0 0,1 0 0,-1 0 0,0 0 0,0 0 0,1 0 0,-1 1-1,0-1 1,1 0 0,-1 0 0,1 0 0,20 5-5171,-19-4 4205,24 3-3952,2-1-2108</inkml:trace>
</inkml:ink>
</file>

<file path=ppt/ink/ink2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6.777"/>
    </inkml:context>
    <inkml:brush xml:id="br0">
      <inkml:brushProperty name="width" value="0.025" units="cm"/>
      <inkml:brushProperty name="height" value="0.025" units="cm"/>
    </inkml:brush>
  </inkml:definitions>
  <inkml:trace contextRef="#ctx0" brushRef="#br0">1 507 17424,'0'0'8809,"11"0"-7288,13 0-821,0-1-1,-1-2 0,27-5 0,-42 7-670,0-1-1,-1 0 1,1-1-1,-1 1 0,0-1 1,0-1-1,0 0 0,0 1 1,0-2-1,-1 1 1,0-1-1,0 0 0,0-1 1,0 1-1,6-10 0,-11 13-15,0 1-1,0 0 1,0 0-1,0 0 1,0 0-1,-1-1 0,1 1 1,0 0-1,-1-1 1,1 1-1,-1 0 1,0-1-1,1 1 1,-1-1-1,0 1 0,0-1 1,0 1-1,0-1 1,0 1-1,0 0 1,0-1-1,-1 1 1,1-1-1,-1-1 0,0 2 6,0 0-1,-1 0 0,1 0 0,0 0 1,0 0-1,-1 1 0,1-1 0,0 1 1,-1-1-1,1 1 0,0-1 0,-1 1 1,1 0-1,-1-1 0,1 1 0,-1 0 1,1 0-1,-1 0 0,-1 0 0,-4 1 23,0 0-1,1 0 1,-1 0 0,0 0-1,1 1 1,0 0-1,-1 1 1,1 0-1,-9 4 1,3 3 15,1 0-1,1 1 1,-1 0 0,2 0 0,-1 1-1,-9 17 1,16-24-37,-1 1 0,1-1 1,0 1-1,1-1 0,0 1 0,0 0 0,0 0 0,0 1 1,1-1-1,0 0 0,0 0 0,1 1 0,0-1 0,0 0 1,0 0-1,1 1 0,2 9 0,-2-14-18,0-1 0,0 1 0,0-1 0,1 0 0,-1 1 0,0-1 0,1 0 0,-1 0 0,1 0 0,-1 0 0,1 0 0,-1 0 0,1 0 0,0 0 0,0-1 0,-1 1 0,1-1 0,0 1 0,0-1 0,0 0 0,-1 0 0,1 0 0,0 0 0,0 0 0,0 0 0,3-1 0,2 1 0,0-1 0,0 0 0,0-1 0,0 1 0,-1-1 0,8-3 0,-4-1-11,0-1 1,0 1-1,0-1 1,-1-1-1,0 0 1,0 0-1,-1-1 1,0 0-1,12-18 1,-8 8-13,-1 0 0,-1 0 1,0-1-1,9-30 0,-21 115-457,1-56 497,-1 4 60,0-1 0,1 1 0,1-1 0,1 18 0,-1-28-68,0 0 1,0 1 0,1-1-1,-1 0 1,1 0-1,0 1 1,-1-1-1,1 0 1,0 0 0,0 0-1,0 0 1,1 0-1,-1 0 1,0 0 0,1-1-1,0 1 1,-1 0-1,1-1 1,0 1 0,-1-1-1,1 1 1,0-1-1,0 0 1,0 0-1,1 0 1,-1 0 0,0 0-1,0-1 1,0 1-1,4 0 1,1-1-10,1 0 0,0 0 0,0-1 0,-1 0 0,1-1 0,-1 1 0,1-2 0,-1 1 0,0-1 0,1 0 0,-1 0 0,-1-1 0,1 0 0,0 0 0,-1-1 0,0 1 0,0-1 0,0-1 0,-1 1 0,7-10 0,13-15 0,-2-1 0,35-59 0,-53 82 0,35-64 0,-3-2 0,41-114 0,-71 149 0,-33 85 0,3 0 0,1 2 0,3 0 0,2 2 0,-13 55 0,25-79 0,0 0 0,2 0 0,0 1 0,2-1 0,1 1 0,2-1 0,0 1 0,1-1 0,2 0 0,1 0 0,1 0 0,12 28 0,-188-411 0,169 357 0,0 0 0,0 0 0,0-1 0,0 1 0,0 0 0,0-1 0,0 1 0,0 0 0,0 0 0,0-1 0,0 1 0,0 0 0,0 0 0,0-1 0,0 1 0,1 0 0,-1 0 0,0-1 0,0 1 0,0 0 0,0 0 0,0-1 0,1 1 0,-1 0 0,0 0 0,0 0 0,0-1 0,1 1 0,-1 0 0,0 0 0,0 0 0,1 0 0,-1-1 0,0 1 0,0 0 0,1 0 0,-1 0 0,0 0 0,0 0 0,1 0 0,-1 0 0,0 0 0,1 0 0,-1 0 0,0 0 0,0 0 0,1 0 0,-1 0 0,0 0 0,0 0 0,1 0 0,-1 0 0,0 1 0,0-1 0,1 0 0,-1 0 0,1 0 0,29 5 0,-11-1 0,-2-3 12,6 1-138,-1-2-1,1 0 1,0-1 0,36-6 0,-59 7 82,9-4-2433,-6-2-3629,-2-2-1944</inkml:trace>
</inkml:ink>
</file>

<file path=ppt/ink/ink2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7.176"/>
    </inkml:context>
    <inkml:brush xml:id="br0">
      <inkml:brushProperty name="width" value="0.025" units="cm"/>
      <inkml:brushProperty name="height" value="0.025" units="cm"/>
    </inkml:brush>
  </inkml:definitions>
  <inkml:trace contextRef="#ctx0" brushRef="#br0">0 8 17104,'0'0'9033,"51"-8"-10603,-14 16-3459,6 0-4996</inkml:trace>
</inkml:ink>
</file>

<file path=ppt/ink/ink2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7.543"/>
    </inkml:context>
    <inkml:brush xml:id="br0">
      <inkml:brushProperty name="width" value="0.025" units="cm"/>
      <inkml:brushProperty name="height" value="0.025" units="cm"/>
    </inkml:brush>
  </inkml:definitions>
  <inkml:trace contextRef="#ctx0" brushRef="#br0">194 1 20756,'0'0'10303,"-11"5"-9294,-9 5-931,1 1 1,0 1 0,1 1 0,0 1-1,1 0 1,0 2 0,-23 27 0,39-42-138,1-1 1,-1 0-1,0 1 1,1-1 0,-1 1-1,1-1 1,0 1 0,-1-1-1,1 1 1,-1-1-1,1 1 1,0-1 0,-1 1-1,1-1 1,0 1-1,-1 0 1,1-1 0,0 1-1,0-1 1,0 1-1,0 0 1,-1-1 0,1 1-1,0 0 1,0-1 0,0 1-1,0 0 1,1-1-1,-1 1 1,0 0 0,0-1-1,0 1 1,0-1-1,1 1 1,-1 0 0,0-1-1,1 1 1,-1-1 0,1 2-1,26 1-2542,-9-3 2701,-2 1-439,-4 0 201,0 0-1,-1 0 1,1 1 0,0 0-1,18 7 1,-28-8 192,0 0 0,0 1-1,1-1 1,-1 0 0,0 0 0,0 1 0,-1-1 0,1 1 0,0 0-1,0 0 1,-1-1 0,1 1 0,-1 0 0,0 0 0,1 0 0,-1 1-1,0-1 1,0 0 0,0 0 0,-1 1 0,1-1 0,-1 0 0,1 1-1,-1-1 1,0 1 0,1-1 0,-1 0 0,-1 1 0,1-1 0,0 1-1,0-1 1,-1 0 0,-1 5 0,0-1 105,-1 0 1,0 0-1,0 0 0,-1 0 1,0 0-1,0-1 0,0 0 1,0 0-1,-1 0 0,0 0 1,0-1-1,0 0 1,-1 0-1,-7 4 0,6-3 10,-1 0-1,0 0 1,0-1-1,-1-1 1,1 1-1,-1-2 1,0 1-1,1-1 1,-1 0-1,-10 0 1,18-2-199,0 0 1,0 0-1,0 0 0,1 0 1,-1 0-1,0-1 1,0 1-1,1 0 0,-1 0 1,0-1-1,0 1 0,1-1 1,-1 1-1,0-1 1,1 1-1,-1-1 0,0 1 1,1-1-1,-1 1 0,1-1 1,-1 0-1,1 1 1,-1-1-1,1 0 0,0 0 1,-1 1-1,1-1 0,0 0 1,-1 0-1,1 0 1,0 1-1,0-1 0,0 0 1,0-1-1,2-33-4042,6 9-3503</inkml:trace>
</inkml:ink>
</file>

<file path=ppt/ink/ink2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7.886"/>
    </inkml:context>
    <inkml:brush xml:id="br0">
      <inkml:brushProperty name="width" value="0.025" units="cm"/>
      <inkml:brushProperty name="height" value="0.025" units="cm"/>
    </inkml:brush>
  </inkml:definitions>
  <inkml:trace contextRef="#ctx0" brushRef="#br0">8 94 9897,'0'0'1981,"1"-8"186,8-36 1049,3 18 980,-11 25-3593,0-1-1,1 1 0,-1 0 0,0-1 1,0 1-1,1 0 0,-1 0 1,0 0-1,1 0 0,-1 0 1,1 0-1,0 1 0,2-2 1,-3 53 2274,-4-28-2877,-2 0 0,-12 33 0,11-38 0,0 0 0,1 0 0,2 1 0,-4 36 0,7-55 0,0 1 0,0-1 0,0 1 0,0-1 0,0 1 0,0-1 0,0 1 0,0-1 0,0 1 0,0-1 0,0 1 0,1-1 0,-1 0 0,0 1 0,0-1 0,0 1 0,1-1 0,-1 0 0,0 1 0,1-1 0,-1 1 0,0-1 0,1 0 0,-1 1 0,1-1 0,-1 0 0,0 0 0,1 1 0,-1-1 0,1 0 0,-1 0 0,1 0 0,0 1 0,19-5 0,18-17 0,111-107 0,-46 36 0,-88 80 0,-15 12 0,0 0 0,1 0 0,-1 0 0,0 0 0,0 0 0,0 0 0,0 0 0,1 0 0,-1 0 0,0 0 0,0 0 0,0 0 0,1 0 0,-1 0 0,0 0 0,0 0 0,0 0 0,1 0 0,-1 0 0,0 0 0,0 0 0,0 0 0,1 0 0,-1 0 0,0 0 0,0 0 0,0 0 0,0 1 0,0-1 0,1 0 0,-1 0 0,0 0 0,0 0 0,0 0 0,0 1 0,0-1 0,0 0 0,1 0 0,-1 0 0,0 0 0,0 1 0,0-1 0,0 0 0,0 0 0,0 0 0,0 1 0,0-1 0,0 0 0,0 0 0,0 0 0,0 1 0,0-1 0,0 0 0,0 0 0,0 0 0,0 0 0,0 1 0,0-1 0,-1 0 0,1 0 0,0 0 0,0 1 0,-2 11 0,-29 60 0,25-61 0,0 1 0,0 0 0,1 0 0,1 1 0,0-1 0,1 1 0,0 0 0,-1 20 0,3-32-6,1-1-1,0 1 1,0-1-1,0 0 1,0 1-1,0-1 1,0 1 0,0-1-1,0 0 1,0 1-1,1-1 1,-1 1-1,0-1 1,0 0 0,0 1-1,0-1 1,0 1-1,1-1 1,-1 0-1,0 1 1,0-1 0,1 0-1,-1 0 1,0 1-1,0-1 1,1 0 0,-1 1-1,0-1 1,1 0-1,-1 0 1,0 0-1,1 1 1,-1-1 0,1 0-1,-1 0 1,0 0-1,1 0 1,0 0-1,17-7-818,16-21-2989,-9-3-3281,2-5-2957</inkml:trace>
</inkml:ink>
</file>

<file path=ppt/ink/ink2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8.262"/>
    </inkml:context>
    <inkml:brush xml:id="br0">
      <inkml:brushProperty name="width" value="0.025" units="cm"/>
      <inkml:brushProperty name="height" value="0.025" units="cm"/>
    </inkml:brush>
  </inkml:definitions>
  <inkml:trace contextRef="#ctx0" brushRef="#br0">163 0 22197,'0'0'3182,"-10"8"-994,-7 5-1583,1 1 0,1 1 0,0 0 0,-20 28 0,28-34-438,1 0 0,0 1 1,1-1-1,0 1 0,0 0 1,1 1-1,0-1 0,1 1 1,0 0-1,1-1 0,0 1 1,0 13-1,2-23-174,0 0-1,-1 0 1,1 1-1,0-1 1,1 0 0,-1 1-1,0-1 1,0 0-1,0 1 1,1-1-1,-1 0 1,1 0 0,-1 1-1,1-1 1,-1 0-1,1 0 1,0 0 0,0 0-1,-1 0 1,1 0-1,0 0 1,0 0 0,0 0-1,0 0 1,0 0-1,0-1 1,1 1-1,-1 0 1,0-1 0,0 1-1,0-1 1,1 1-1,-1-1 1,0 0 0,0 1-1,1-1 1,-1 0-1,0 0 1,1 0 0,-1 0-1,0 0 1,1 0-1,-1 0 1,0-1-1,0 1 1,2-1 0,3 0-139,0-1-1,-1 0 1,1 0 0,-1 0 0,0-1 0,0 0 0,0 0 0,0 0-1,7-6 1,-2-1-1981,0-1 0,-1 0-1,0 0 1,-1-1 0,12-22-1,-4-1-7225</inkml:trace>
</inkml:ink>
</file>

<file path=ppt/ink/ink2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8.728"/>
    </inkml:context>
    <inkml:brush xml:id="br0">
      <inkml:brushProperty name="width" value="0.025" units="cm"/>
      <inkml:brushProperty name="height" value="0.025" units="cm"/>
    </inkml:brush>
  </inkml:definitions>
  <inkml:trace contextRef="#ctx0" brushRef="#br0">5 0 12812,'0'0'17446,"0"12"-16448,-5 236 513,5-246-1576,0 0 0,0 0-1,0 0 1,1 0 0,-1 0 0,0 1-1,1-1 1,-1 0 0,1 0 0,0-1-1,0 1 1,0 0 0,0 0 0,0 0 0,1 1-1,-1-2-17,0 0-1,0-1 1,0 1-1,0-1 1,0 0-1,0 1 0,0-1 1,0 0-1,0 1 1,0-1-1,0 0 1,0 0-1,0 0 1,0 0-1,0 0 0,1 0 1,-1 0-1,0-1 1,0 1-1,0 0 1,0 0-1,0-1 1,0 1-1,0-1 0,0 1 1,0-1-1,-1 1 1,1-1-1,0 0 1,0 1-1,0-1 1,1-1-1,3-3-2066,1-1-1,-1 1 1,-1-1-1,1 0 1,5-11-1,8-14-12471</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9.597"/>
    </inkml:context>
    <inkml:brush xml:id="br0">
      <inkml:brushProperty name="width" value="0.025" units="cm"/>
      <inkml:brushProperty name="height" value="0.025" units="cm"/>
    </inkml:brush>
  </inkml:definitions>
  <inkml:trace contextRef="#ctx0" brushRef="#br0">1 1 19474,'0'50'513,"0"6"-97,3 8 161,18 3 63,9-6-159,8-7-257,7-9-128,3-10-64,2-9-64,-5-12-640,-2-9-930,-12-5-160,-13 0 65,-13 0-1026</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2.962"/>
    </inkml:context>
    <inkml:brush xml:id="br0">
      <inkml:brushProperty name="width" value="0.025" units="cm"/>
      <inkml:brushProperty name="height" value="0.025" units="cm"/>
    </inkml:brush>
  </inkml:definitions>
  <inkml:trace contextRef="#ctx0" brushRef="#br0">98 0 21556,'0'0'10079,"-5"9"-9107,-10 34-937,2-1 1,1 2 0,3 0-1,-6 55 1,2-15-54,7-52 18,1 0 0,2 0 0,1 0 0,3 41 0,-1-72-40,0 0-1,0 0 1,0 0 0,1 0 0,-1 0-1,0 0 1,0-1 0,0 1 0,1 0-1,-1 0 1,0 0 0,1 0 0,-1-1-1,1 1 1,-1 0 0,1 0-1,-1-1 1,1 1 0,-1 0 0,1-1-1,0 1 1,-1-1 0,1 1 0,0-1-1,0 1 1,-1-1 0,1 1-1,0-1 1,0 0 0,0 1 0,0-1-1,-1 0 1,1 0 0,0 0 0,0 0-1,0 0 1,0 0 0,0 0 0,0 0-1,0 0 1,-1 0 0,1 0-1,0 0 1,0-1 0,0 1 0,0 0-1,0-1 1,-1 1 0,1 0 0,0-1-1,0 0 1,3-1-534,0 0 1,-1 0-1,1-1 0,-1 1 0,0-1 1,1 1-1,-1-1 0,-1 0 0,5-6 1,9-21-8092</inkml:trace>
</inkml:ink>
</file>

<file path=ppt/ink/ink2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9.246"/>
    </inkml:context>
    <inkml:brush xml:id="br0">
      <inkml:brushProperty name="width" value="0.025" units="cm"/>
      <inkml:brushProperty name="height" value="0.025" units="cm"/>
    </inkml:brush>
  </inkml:definitions>
  <inkml:trace contextRef="#ctx0" brushRef="#br0">164 357 7495,'0'0'19240,"-11"-1"-17938,6 1-1239,1 0 1,-1 0-1,1 0 0,-1 0 0,0 1 0,1 0 1,-1 0-1,1 0 0,-1 0 0,1 1 0,0 0 1,-1 0-1,1 0 0,0 0 0,0 1 1,1-1-1,-1 1 0,0 0 0,1 0 0,0 1 1,-1-1-1,1 1 0,1-1 0,-4 6 0,-1 1 76,1-1-1,1 1 1,0 0-1,0 0 1,1 0-1,0 1 1,1-1-1,0 1 1,1 0-1,0 0 0,0 0 1,1 0-1,1 1 1,0-1-1,2 14 1,-1-22-125,0-1 1,0 0-1,0 1 1,1-1-1,-1 0 0,0 1 1,1-1-1,0 0 1,0 0-1,-1 0 1,1-1-1,0 1 0,1 0 1,-1-1-1,0 1 1,0-1-1,1 0 1,-1 1-1,1-1 0,-1 0 1,1-1-1,-1 1 1,1 0-1,-1-1 1,1 0-1,0 1 0,-1-1 1,1 0-1,4-1 1,2 1 18,0 0 0,-1-1 0,1 0 0,0-1 1,-1 0-1,0 0 0,1-1 0,9-4 0,0-4-22,0 0-1,0-1 1,-1-1-1,-1-1 0,0-1 1,-1 0-1,0-1 1,-1 0-1,-1-1 1,-1 0-1,20-38 1,-21 33-4,-1 0 0,-1 0 0,-1-1 0,-1 0 0,-1 0 0,-1-1 0,-1 0 0,-1 0 0,-1 0 0,-1-32 0,-2 50-7,1 0 0,-1 0 0,0 0 0,-1 0 0,1 1 0,-1-1 0,0 0 0,-1 1 0,1-1 0,-1 1 0,0 0 0,0 0 0,-1 0 0,0 0 0,-7-7 0,9 10 0,-1 0 0,0 0 0,-1 0 0,1 0 0,0 0 0,0 1 0,-1 0 0,1-1 0,-1 1 0,1 0 0,-1 1 0,0-1 0,1 1 0,-1-1 0,0 1 0,1 0 0,-1 1 0,0-1 0,1 1 0,-1-1 0,1 1 0,-1 0 0,1 0 0,-1 1 0,1-1 0,-6 4 0,-5 3 0,0 1 0,1 1 0,0 0 0,1 0 0,0 1 0,0 1 0,2 0 0,-1 1 0,2 0 0,-1 0 0,-11 24 0,20-34 0,0 0 0,0 1 0,0-1 0,1 0 0,-1 1 0,1-1 0,0 0 0,0 1 0,0-1 0,0 0 0,1 1 0,-1-1 0,1 0 0,0 1 0,0-1 0,0 0 0,0 0 0,0 0 0,1 0 0,0 0 0,-1 0 0,5 4 0,3 5 0,2-1 0,-1 0 0,24 18 0,-1 0 0,-21-17-22,-1 1 0,-1 1 0,0 0 0,-1 0 1,-1 1-1,0 0 0,-1 0 0,0 1 0,7 30 0,-13-44-109,5 13-1607,1-7-2548,1-7-3337</inkml:trace>
</inkml:ink>
</file>

<file path=ppt/ink/ink2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6.688"/>
    </inkml:context>
    <inkml:brush xml:id="br0">
      <inkml:brushProperty name="width" value="0.025" units="cm"/>
      <inkml:brushProperty name="height" value="0.025" units="cm"/>
    </inkml:brush>
  </inkml:definitions>
  <inkml:trace contextRef="#ctx0" brushRef="#br0">172 87 10378,'0'-6'952,"0"1"0,-1-1 0,1 1 0,-1-1 0,-1 1 0,1-1 0,-1 1 1,0 0-1,0 0 0,-4-6 0,5 9-807,0 1 1,0-1-1,0 1 1,0-1-1,0 1 1,-1 0-1,1-1 1,-1 1-1,1 0 1,-1 0-1,1 0 1,-1 0-1,0 0 1,1 1-1,-1-1 1,0 0-1,0 1 1,1-1-1,-1 1 1,0 0-1,0-1 1,0 1-1,0 0 1,0 0-1,1 0 1,-1 1-1,0-1 1,0 0-1,0 1 1,0-1-1,1 1 1,-1-1-1,0 1 1,1 0-1,-3 1 1,-1 2-106,0-1 1,1 1-1,0 0 1,0 0 0,0 0-1,0 0 1,1 1-1,0 0 1,0-1 0,0 1-1,0 0 1,1 1-1,0-1 1,0 0 0,-2 9-1,-4 15-24,-6 46 0,13-71 7,-11 114 2012,7 228-1,8-185-1138,-3-120-307,0-27-295,0-26-168,1-25-126,2 0 0,2 0 0,1 0 0,2 1 0,1 0 0,2 0 0,23-52 0,-33 85 0,1 0 0,-1 0 0,0 0 0,1 0 0,0 1 0,-1-1 0,1 0 0,0 1 0,0-1 0,1 1 0,-1 0 0,0 0 0,1 0 0,0 0 0,-1 0 0,1 0 0,0 1 0,0-1 0,0 1 0,0 0 0,0 0 0,0 0 0,0 0 0,0 1 0,0-1 0,1 1 0,2-1 0,-2 2 0,0 0 0,0 0 0,0 0 0,0 1 0,0-1 0,0 1 0,-1 0 0,1 0 0,0 0 0,-1 1 0,0-1 0,0 1 0,0 0 0,0 0 0,0 0 0,0 0 0,-1 0 0,1 0 0,-1 1 0,3 5 0,-4-8-3,0 0-1,0 1 1,0-1-1,-1 1 1,1-1-1,0 1 1,-1-1 0,1 1-1,-1 0 1,1-1-1,-1 1 1,0 0-1,0-1 1,1 1 0,-1 0-1,0-1 1,-1 1-1,1 0 1,0-1 0,0 1-1,-1 0 1,0 2-1,-1-3 2,1 0 0,0 0-1,0 0 1,-1 0 0,1 0 0,-1 0-1,1-1 1,0 1 0,-1-1-1,1 1 1,-1-1 0,0 1 0,1-1-1,-1 0 1,1 0 0,-1 0 0,1 0-1,-1 0 1,1 0 0,-1 0-1,0-1 1,1 1 0,-3-1 0,1 0 7,1 0 1,-1-1-1,1 1 1,0 0-1,-1-1 1,1 1 0,0-1-1,0 0 1,0 1-1,0-1 1,0 0-1,1 0 1,-1-1 0,1 1-1,-1 0 1,1 0-1,0-1 1,-1 1-1,1-1 1,1 1 0,-1-1-1,0 1 1,1-1-1,-1 0 1,1-2 0,-3-11-31,1 0 0,1-29 0,1 39 8,-1-9 12,3-21 50,-1 36-44,-1-1 0,0 0 0,1 0 0,-1 1 0,1-1 0,-1 0 0,1 1 0,-1-1 0,1 0 0,0 1 0,-1-1 0,1 1 0,0-1 1,-1 1-1,1-1 0,0 1 0,0 0 0,-1-1 0,1 1 0,0 0 0,0 0 0,0-1 0,-1 1 0,1 0 0,0 0 0,0 0 0,0 0 0,0 0 0,-1 0 0,1 0 0,0 0 0,0 1 0,0-1 0,0 0 0,-1 0 0,1 1 0,0-1 0,1 1 0,44 16-1,-34-12 0,-1 0 0,1-1 0,0-1 0,0 0 0,0 0 0,0-1 0,15 0 0,9-3-2431,-30 0 1258,0 0 0,0 0 0,0 0 0,-1 0 0,1-1 0,-1 0 0,1-1 0,-1 1 0,0-1 1,0 0-1,9-7 0,-6 4-9707</inkml:trace>
</inkml:ink>
</file>

<file path=ppt/ink/ink2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7.455"/>
    </inkml:context>
    <inkml:brush xml:id="br0">
      <inkml:brushProperty name="width" value="0.025" units="cm"/>
      <inkml:brushProperty name="height" value="0.025" units="cm"/>
    </inkml:brush>
  </inkml:definitions>
  <inkml:trace contextRef="#ctx0" brushRef="#br0">69 21 5445,'0'0'19378,"-9"9"-18587,3-4-696,-30 33 173,34-35-254,0-1 1,0 1-1,1 0 1,-1 0-1,1 0 0,-1 0 1,1 0-1,0 0 1,0 0-1,0 0 1,1 0-1,-1 1 0,1-1 1,-1 0-1,1 1 1,1 4-1,-1-8 5,1 1 0,-1-1 0,1 1 0,-1-1 0,1 1 0,-1-1 0,1 1 0,0-1 0,-1 0 0,1 1 0,-1-1 0,1 0 0,0 0 0,-1 1 0,1-1 0,0 0 0,-1 0 0,1 0 0,0 0 0,0 0 0,-1 0 0,1 0 0,0 0 0,-1 0 0,1 0 0,0 0 0,1-1 0,20-4 421,-9-1-392,-1-1 1,-1 0-1,1-1 1,-1 0-1,0-1 1,-1 0-1,0-1 1,-1 0-1,0 0 1,0-1-1,10-18 1,-71 114 426,49-78-361,0 0 1,0 1-1,1-1 0,0 1 1,0 0-1,-1 14 0,3-21-107,0-1-1,0 0 0,0 1 0,0-1 0,0 1 1,0-1-1,0 0 0,0 1 0,0-1 0,0 0 1,0 1-1,0-1 0,0 0 0,1 1 0,-1-1 1,0 0-1,0 1 0,0-1 0,1 0 0,-1 1 1,0-1-1,0 0 0,1 0 0,-1 1 0,0-1 0,1 0 1,-1 0-1,0 0 0,1 1 0,-1-1 0,0 0 1,1 0-1,-1 0 0,0 0 0,1 0 0,17-3 208,13-16 65,5-20-168,-30 31-117,-1 1 0,1 0 0,1 0 0,-1 1 0,1 0 0,14-9 0,-20 19-51,1 1-1,-1 0 1,0 0-1,0 0 1,0 0 0,-1 0-1,0 0 1,0 0-1,-1 5 1,1-8 39,-3 59 132,-3-1 0,-14 63 0,9-63 516,2 1-1,0 65 1,9-103-458,1-13-85,0 0-1,-1 0 1,-1-1 0,1 1 0,-2 0 0,1-1 0,-1 1 0,-1-1 0,-5 15 0,8-24-83,0 1 0,0-1 0,-1 1 0,1 0 0,0-1 0,0 1 0,-1-1 0,1 1 0,0-1 0,-1 0 0,1 1 0,-1-1 0,1 1 0,-1-1 0,1 0 1,-1 1-1,1-1 0,-1 0 0,1 1 0,-1-1 0,1 0 0,-1 0 0,1 1 0,-1-1 0,1 0 0,-1 0 0,0 0 0,1 0 0,-1 0 0,0 0 0,-11-14 73,1-29-28,9 22-49,0 0 0,2 0 0,0 0 0,1 0 0,2 0 0,0 0 0,1 1 0,11-33 0,-4 24 0,1 1 0,1 0 0,2 1 0,0 1 0,27-33 0,9-3-36,-35 45 1,-1-1 0,0 0 0,-2-2 0,0 1 0,15-33 0,-27 49 42,0-1-1,0 1 1,0 0-1,0-1 0,-1 1 1,1-1-1,-1 1 0,0 0 1,0-1-1,0 1 0,-1-1 1,0-5-1,0 8-1,1 1-1,0-1 0,0 0 1,-1 1-1,1-1 0,0 1 1,-1-1-1,1 0 1,-1 1-1,1-1 0,0 1 1,-1-1-1,1 1 0,-1-1 1,0 1-1,1 0 1,-1-1-1,1 1 0,-1-1 1,0 1-1,1 0 0,-1 0 1,0 0-1,0-1 1,-1 1-2,0 0 0,1 1 1,-1-1-1,0 0 0,1 1 1,-1-1-1,0 1 0,1-1 1,-1 1-1,1 0 0,-1 0 1,1 0-1,-1 0 0,1 0 1,-2 1-1,-4 5-3,0 0 0,0 1 0,0-1 0,1 1 0,0 1 0,-7 12 0,11-17 0,-1 1 0,0-1 0,1 1 0,0 0 0,0 0 0,1 0 0,-1 0 0,1 0 0,0 1 0,1-1 0,-1 0 0,1 0 0,0 1 0,1 5 0,-1-9 4,1-1 0,0 0 0,0 0 0,-1 0 0,1 0 0,0 0 0,0 0 1,0 0-1,1 0 0,-1 0 0,0 0 0,0 0 0,0-1 0,1 1 0,-1 0 0,0-1 0,1 1 0,-1-1 0,0 0 0,1 1 0,-1-1 0,0 0 0,1 0 0,2 0 1,43 0-212,-33 0-126,39-9-3804,-40 4 992,0 0 1,0-1 0,22-14 0,9-8-4848</inkml:trace>
</inkml:ink>
</file>

<file path=ppt/ink/ink2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7.827"/>
    </inkml:context>
    <inkml:brush xml:id="br0">
      <inkml:brushProperty name="width" value="0.025" units="cm"/>
      <inkml:brushProperty name="height" value="0.025" units="cm"/>
    </inkml:brush>
  </inkml:definitions>
  <inkml:trace contextRef="#ctx0" brushRef="#br0">30 0 22133,'0'0'8456,"-29"54"-7944,29-44-480,7-3-1121,6-4-3971,0-3-4678</inkml:trace>
  <inkml:trace contextRef="#ctx0" brushRef="#br0" timeOffset="1">57 146 15727,'0'0'11403,"-28"52"-11275,35-57-8680</inkml:trace>
</inkml:ink>
</file>

<file path=ppt/ink/ink2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2.803"/>
    </inkml:context>
    <inkml:brush xml:id="br0">
      <inkml:brushProperty name="width" value="0.025" units="cm"/>
      <inkml:brushProperty name="height" value="0.025" units="cm"/>
    </inkml:brush>
  </inkml:definitions>
  <inkml:trace contextRef="#ctx0" brushRef="#br0">141 193 5285,'0'0'7009,"7"-10"-3923,-3 4-2819,44-68 4152,-45 67-3728,1 1-1,-1-1 1,-1 1-1,1-1 1,-1 0-1,0 0 1,-1 0-1,0 0 1,0 0-1,0 0 1,-1-11-1,0 17-621,-1 0 1,1 1-1,-1-1 0,1 1 0,0-1 1,-1 1-1,1-1 0,-1 1 0,1-1 1,-1 1-1,0-1 0,1 1 0,-1 0 1,1-1-1,-1 1 0,0 0 0,1 0 0,-1-1 1,0 1-1,0 0 0,1 0 0,-1 0 1,0 0-1,1 0 0,-1 0 0,0 0 1,1 0-1,-1 0 0,0 0 0,0 0 1,1 0-1,-2 1 0,-24 6 438,16-2-459,-1 2-1,1-1 1,1 2-1,-1-1 1,1 1-1,0 0 1,1 1-1,0 0 1,1 1 0,-8 10-1,4-3 7,1 0 1,0 1-1,1 1 0,1 0 1,-6 22-1,6 2 57,8-42-108,0 0-1,0 0 1,1-1-1,-1 1 1,0 0-1,0 0 1,0-1-1,1 1 1,-1 0-1,0 0 1,1-1-1,-1 1 0,1 0 1,-1-1-1,1 1 1,-1 0-1,1-1 1,-1 1-1,1-1 1,-1 1-1,1-1 1,0 1-1,-1-1 0,1 0 1,0 1-1,0-1 1,-1 0-1,1 1 1,0-1-1,0 0 1,-1 0-1,1 0 1,0 1-1,0-1 1,0 0-1,-1 0 0,1 0 1,0-1-1,0 1 1,0 0-1,-1 0 1,1 0-1,0 0 1,0-1-1,-1 1 1,1 0-1,1-1 0,13-5 57,0-1 0,0 0 0,-1-1 0,1-1 0,23-19 0,-21 15 5,2 0-1,28-14 1,-39 23-64,-1 1 0,1 0 0,0 0 0,0 1 0,0 0 0,0 0 0,12 0 0,-17 2 0,-1 0 0,0 0 0,0 0 0,0 1 0,1-1 0,-1 1 0,0-1 0,0 1 0,0 0 0,0 0 0,0-1 0,0 1 0,0 1 0,0-1 0,0 0 0,-1 0 0,1 1 0,0-1 0,-1 1 0,1 0 0,-1-1 0,0 1 0,1 0 0,-1 0 0,0 0 0,0 0 0,0 0 0,0 0 0,0 0 0,-1 0 0,2 4 0,0 6 0,1 1 0,-1 0 0,-1 0 0,-1 0 0,0 1 0,0-1 0,-1 0 0,-1 0 0,0 0 0,-1-1 0,-6 19 0,11-95 0,14-196 0,-15 262 0,-1 0 0,1-1 0,0 1 0,0 0 0,0 0 0,0-1 0,1 1 0,-1-1 0,0 1 0,1-1 0,-1 0 0,0 1 0,1-1 0,0 0 0,-1 0 0,1 0 0,0 0 0,0 0 0,1 0 0,2 2 0,1-1 0,-1 0 0,0 0 0,1 0 0,-1-1 0,7 1 0,9-1-1338,0 0 0,30-5 0,-40 2-188,0 0 1,0 0 0,0-2 0,0 1-1,0-1 1,11-7 0,2-3-15238</inkml:trace>
</inkml:ink>
</file>

<file path=ppt/ink/ink2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3.223"/>
    </inkml:context>
    <inkml:brush xml:id="br0">
      <inkml:brushProperty name="width" value="0.025" units="cm"/>
      <inkml:brushProperty name="height" value="0.025" units="cm"/>
    </inkml:brush>
  </inkml:definitions>
  <inkml:trace contextRef="#ctx0" brushRef="#br0">44 1 16335,'0'0'13026,"0"9"-11819,-20 141 26,10-97-750,-4 96 0,14-149-483,0 0 0,0 0 0,0 0 0,1-1 0,-1 1 0,0 0 0,0 0 0,0 0 0,0 0 0,0 0 0,0 0 0,1 0 0,-1 0 0,0-1 0,0 1 0,0 0 0,0 0 0,1 0 0,-1 0 0,0 0 0,0 0 0,0 0 0,0 0 0,1 0 0,-1 0 0,0 0 0,0 0 0,0 0 0,0 0 0,0 0 0,1 0 0,-1 0 0,0 1 0,0-1 0,0 0 0,0 0 0,1 0 0,-1 0 0,0 0 0,0 0 0,0 0 0,0 0 0,0 0 0,0 1 0,0-1 0,1 0 0,-1 0 0,0 0 0,0 0 0,0 0 0,0 1 0,0-1 0,0 0 0,0 0 0,0 0 0,0 0 0,0 1 0,0-1 0,7-11 0,15-39-2655,-11 13-4564,9-55-1,-16 74-2335</inkml:trace>
</inkml:ink>
</file>

<file path=ppt/ink/ink2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4.260"/>
    </inkml:context>
    <inkml:brush xml:id="br0">
      <inkml:brushProperty name="width" value="0.025" units="cm"/>
      <inkml:brushProperty name="height" value="0.025" units="cm"/>
    </inkml:brush>
  </inkml:definitions>
  <inkml:trace contextRef="#ctx0" brushRef="#br0">0 293 12075,'0'0'12140,"6"8"-10224,-4-4-1751,0 0 0,1 0-1,0 0 1,0-1-1,0 1 1,1-1 0,-1 0-1,1 0 1,-1 0-1,1 0 1,0-1 0,0 1-1,0-1 1,1 0-1,-1 0 1,1-1 0,-1 1-1,1-1 1,-1 0-1,1 0 1,0 0 0,-1-1-1,8 0 1,-3 0-37,0 0 0,-1-1 1,1 0-1,0-1 0,-1 0 0,1 0 0,-1-1 1,0 0-1,0-1 0,13-7 0,-17 9-72,0-1-1,0 1 1,0-1-1,-1 0 1,1 0-1,-1 0 0,0-1 1,0 1-1,0-1 1,-1 0-1,1 0 0,-1 0 1,0 0-1,0 0 1,0-1-1,-1 1 0,1 0 1,-1-1-1,0 1 1,0-1-1,-1 0 1,1-4-1,-1 9-55,0 0 0,0-1 0,0 1 0,0-1 0,0 1 0,0 0 0,0-1 0,0 1 0,0 0 0,0-1 0,0 1 0,-1-1 0,1 1 0,0 0 0,0-1 0,0 1 0,0 0 0,-1-1 0,1 1 0,0 0 0,0 0 0,-1-1 0,1 1 0,0 0 0,0 0 0,-1-1 0,1 1 0,0 0 0,-1 0 0,1 0 0,0-1 0,-1 1 0,1 0 0,-1 0 0,1 0 0,0 0 0,-1 0 0,1 0 0,0 0 0,-1 0 0,1 0 0,-1 0 0,1 0 0,0 0 0,-1 0 0,1 0 0,0 0 0,-1 0 0,1 1 0,0-1 0,-1 0 0,1 0 0,0 0 0,-1 0 0,1 1 0,0-1 0,-1 0 0,1 0 0,0 1 0,0-1 0,-1 0 0,1 1 0,-20 17 0,3 2 0,1 2 0,-17 28 0,29-44 0,1 1 0,-1-1 0,1 1 0,0 0 0,1 0 0,0 0 0,0 1 0,0-1 0,1 0 0,0 1 0,0-1 0,2 15 0,-1-21 0,1 0 0,0 0 0,0 0 0,0 0 0,0 0 0,0 0 0,0 0 0,0-1 0,0 1 0,1 0 0,-1-1 0,0 1 0,0 0 0,1-1 0,-1 0 0,0 1 0,1-1 0,-1 0 0,0 0 0,1 1 0,-1-1 0,1 0 0,-1 0 0,0-1 0,1 1 0,-1 0 0,0 0 0,1-1 0,1 0 0,45-11 0,4-17 0,-44 24 0,0-1 0,0 1 0,1 1 0,-1 0 0,1 0 0,0 0 0,0 1 0,1 1 0,-1 0 0,11-2 0,-18 4 0,-1 1 0,0-1 0,0 0 0,0 1 0,0-1 0,0 1 0,0-1 0,0 1 0,0 0 0,0-1 0,0 1 0,0 0 0,0 0 0,0 0 0,0 0 0,-1 0 0,1 0 0,0 0 0,-1 0 0,1 0 0,0 0 0,-1 0 0,0 0 0,1 0 0,-1 0 0,0 0 0,1 1 0,-1 0 0,7 47 0,-4-24 0,-3-24-12,1 0 0,-1 0 0,0 0 0,0 0 1,1 0-1,-1 0 0,1 0 0,-1 0 0,1 0 0,0 0 0,-1 0 0,1-1 1,0 1-1,-1 0 0,1 0 0,0-1 0,0 1 0,0 0 0,-1-1 0,1 1 1,0-1-1,0 1 0,0-1 0,0 0 0,0 1 0,0-1 0,0 0 0,0 0 1,0 0-1,0 1 0,0-1 0,0 0 0,0 0 0,1-1 0,-1 1 0,0 0 0,0 0 1,0 0-1,0-1 0,0 1 0,0 0 0,-1-1 0,1 1 0,0-1 0,0 1 1,0-1-1,0 0 0,0 1 0,0-2 0,7-3-144,-1 0 1,0-1-1,0 0 1,8-9-1,26-28-54,-2-3 1,-3 0-1,-1-3 0,-2-1 0,-3-1 1,31-72-1,-49 87 254,-14 32 94,-10 19 6,-8 14 262,1 1 1,2 1 0,-19 44 0,30-60-357,1 0-1,0 0 1,1 1 0,1-1 0,0 1-1,1 0 1,1 0 0,0 0 0,3 30-1,-2-44-50,0-1-1,0 1 1,0-1-1,0 1 0,1-1 1,-1 1-1,0-1 1,1 1-1,-1-1 0,1 1 1,-1-1-1,1 0 1,0 1-1,-1-1 1,1 0-1,0 1 0,0-1 1,0 0-1,0 0 1,0 0-1,0 0 0,1 0 1,-1 0-1,0 0 1,0 0-1,1-1 1,-1 1-1,1 0 0,-1-1 1,0 1-1,1-1 1,-1 0-1,1 1 1,-1-1-1,1 0 0,-1 0 1,1 0-1,0 0 1,-1 0-1,1 0 0,1 0 1,1-2 15,0 1-1,-1-1 1,1 1 0,0-1-1,0 0 1,-1 0 0,0-1-1,1 1 1,-1-1 0,0 1-1,0-1 1,0 0 0,-1 0-1,4-4 1,52-90 132,-53 87-135,0 0 1,-1 0 0,0-1-1,-1 1 1,0-1 0,-1 0 0,0 0-1,1-11 1,-3 21-12,-1 1 0,1-1 0,0 0 0,0 1 0,0-1 0,-1 1 0,1-1 0,0 1 0,0-1 0,-1 1 0,1-1 0,-1 1 0,1 0 0,0-1 0,-1 1 0,1-1 0,-1 1 0,1 0 0,-1-1 0,1 1 0,-1 0 0,1 0 0,-1-1 0,1 1 0,-1 0 0,0 0 0,1 0 0,-1 0 0,1 0 0,-1 0 0,1 0 0,-1 0 0,0 0 0,1 0 0,-1 0 0,1 0 0,-1 0 0,0 0 0,1 0 0,-1 1 0,1-1 0,-1 0 0,1 0 0,-1 1 0,1-1 0,-1 1 0,-29 13 0,13 0 0,1 1 0,-19 22 0,31-33 0,1 0 0,-1 0 0,1 1 0,0 0 0,0-1 0,1 1 0,-1 0 0,1 0 0,0 0 0,1 1 0,-1-1 0,1 0 0,0 1 0,0-1 0,1 7 0,0-11 0,1 1 0,-1-1 0,1 0 0,0 0 0,0 0 0,0 1 0,0-1 0,-1 0 0,2 0 0,-1 0 0,0 0 0,0-1 0,0 1 0,0 0 0,0 0 0,1-1 0,-1 1 0,0-1 0,1 1 0,-1-1 0,0 1 0,1-1 0,-1 0 0,1 0 0,-1 0 0,0 1 0,2-2 0,49 4 0,-44-3 0,98-1 0,80 3 0,-184-2 0,0 0 0,0 0 0,0 0 0,0 1 0,0-1 0,0 0 0,0 1 0,0 0 0,0-1 0,0 1 0,-1 0 0,1 0 0,0 0 0,0 0 0,-1 0 0,1 1 0,-1-1 0,1 0 0,-1 1 0,1-1 0,-1 1 0,0 0 0,0-1 0,0 1 0,0 0 0,0 0 0,0 0 0,0-1 0,0 1 0,-1 0 0,1 0 0,-1 0 0,0 0 0,1 0 0,-1 0 0,0 0 0,0 0 0,0 0 0,-1 0 0,1 3 0,-1-5 0,1 0 0,0 0 0,-1 0 0,1 0 0,0 0 0,0 0 0,-1 0 0,1 0 0,0 0 0,-1 0 0,1 0 0,0 0 0,-1 0 0,1 0 0,0 0 0,0 0 0,-1 0 0,1 0 0,0 0 0,-1 0 0,1-1 0,0 1 0,0 0 0,-1 0 0,1 0 0,0 0 0,0-1 0,0 1 0,-1 0 0,1 0 0,0-1 0,0 1 0,0 0 0,-1 0 0,1-1 0,0 1 0,0 0 0,0 0 0,0-1 0,0 1 0,0 0 0,0-1 0,0 1 0,0 0 0,0-1 0,0 1 0,0-1 0,-9-14 0,0-16 0,1 0 0,1-1 0,2 1 0,1-1 0,1-52 0,4 83 3,-1-1 0,0 1 0,1-1 1,-1 1-1,1-1 0,0 1 0,-1-1 0,1 1 0,0 0 0,0-1 1,0 1-1,0 0 0,0 0 0,0-1 0,0 1 0,1 0 0,-1 0 1,0 0-1,1 1 0,-1-1 0,1 0 0,-1 0 0,0 1 0,1-1 1,-1 1-1,1-1 0,0 1 0,-1 0 0,1 0 0,2-1 0,2 0-63,-1 1-1,1 0 0,0-1 0,0 2 0,0-1 0,0 1 0,8 1 0,-5 7-2879,-9-9 2780,0 1-1,0-1 0,0 0 1,0 0-1,0 0 1,0 1-1,0-1 0,0 0 1,0 0-1,0 0 0,0 1 1,0-1-1,0 0 1,0 0-1,0 0 0,-1 1 1,1-1-1,0 0 0,0 0 1,0 0-1,0 0 0,0 1 1,0-1-1,-1 0 1,1 0-1,0 0 0,0 0 1,0 0-1,0 0 0,-1 0 1,1 1-1,0-1 1,0 0-1,0 0 0,-1 0 1,1 0-1,0 0 0,0 0 1,0 0-1,-1 0 1,1 0-1,0 0 0,0 0 1,0 0-1,-1 0 0,1 0 1,0 0-1,-20 0-6384</inkml:trace>
</inkml:ink>
</file>

<file path=ppt/ink/ink2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4.605"/>
    </inkml:context>
    <inkml:brush xml:id="br0">
      <inkml:brushProperty name="width" value="0.025" units="cm"/>
      <inkml:brushProperty name="height" value="0.025" units="cm"/>
    </inkml:brush>
  </inkml:definitions>
  <inkml:trace contextRef="#ctx0" brushRef="#br0">3 0 15246,'-3'0'4933,"3"5"-4196,13 6-641,7 0-320,6 1-1922,2-2-4164</inkml:trace>
</inkml:ink>
</file>

<file path=ppt/ink/ink2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5.089"/>
    </inkml:context>
    <inkml:brush xml:id="br0">
      <inkml:brushProperty name="width" value="0.025" units="cm"/>
      <inkml:brushProperty name="height" value="0.025" units="cm"/>
    </inkml:brush>
  </inkml:definitions>
  <inkml:trace contextRef="#ctx0" brushRef="#br0">7 165 12588,'0'0'4132,"2"-3"-4052,30-36 3320,12-15 4644,-42 49-7667,1 1 0,0 0 0,-1-1 0,0 1 0,0-1 0,-1 0 0,1 0-1,-1 1 1,0-1 0,0 0 0,0-6 0,-1 11-377,0-1 0,-1 1 0,1 0 0,0-1 0,0 1 0,0-1 0,0 1 0,-1 0 0,1 0 0,0-1 0,0 1 0,-1 0 0,1-1 0,0 1 0,0 0 0,-1 0 0,1-1 0,0 1 0,-1 0 0,1 0 0,0 0 0,-1 0 0,1 0 0,-1-1 0,1 1 0,0 0 0,-1 0 0,1 0 0,0 0 0,-1 0 0,1 0 0,-1 0 0,1 0 0,0 0 0,-1 0 0,1 1 0,-1-1 0,1 0 0,0 0 0,-1 0 0,1 0 0,0 0 0,-1 1 0,1-1 0,0 0 0,-1 0 0,1 1 0,0-1 0,0 0 0,-1 0 0,1 1 0,0-1 0,-20 14 0,10-3 0,2 0 0,-1 0 0,1 1 0,-10 19 0,15-26 0,1 0 0,0 0 0,0 0 0,0 1 0,1-1 0,-1 0 0,1 1 0,0-1 0,1 1 0,0-1 0,-1 1 0,2-1 0,-1 1 0,2 9 0,0-13 0,-1 0 0,1 0 0,-1 0 0,1 0 0,0-1 0,-1 1 0,1 0 0,0-1 0,0 1 0,0-1 0,1 0 0,-1 0 0,0 0 0,0 0 0,1 0 0,-1 0 0,1-1 0,-1 1 0,0-1 0,1 1 0,-1-1 0,1 0 0,-1 0 0,5 0 0,63-5 0,-49 0 0,0-1 0,0-1 0,-1-1 0,0-1 0,0 0 0,-1-2 0,32-23 0,8-3 0,-59 37 0,1 0 0,-1-1 0,0 1 0,1 0 0,-1 0 0,0-1 0,1 1 0,-1 0 0,0 0 0,1-1 0,-1 1 0,1 0 0,-1 0 0,0 0 0,1 0 0,-1 0 0,1-1 0,-1 1 0,1 0 0,-1 0 0,0 0 0,1 0 0,-1 0 0,1 0 0,-1 1 0,1-1 0,-1 0 0,1 0 0,-1 0 0,0 0 0,1 0 0,-1 1 0,1-1 0,-1 0 0,0 0 0,1 1 0,-1-1 0,0 0 0,1 0 0,-1 1 0,0-1 0,1 1 0,1 22 0,-3-22 0,1 1 0,-1-1 0,1 1 0,0-1 0,0 1 0,0-1 0,0 1 0,0 0 0,0-1 0,0 1 0,0-1 0,1 1 0,-1-1 0,1 1 0,-1-1 0,1 1 0,-1-1 0,1 0 0,0 1 0,0-1 0,0 0 0,0 0 0,0 1 0,0-1 0,0 0 0,0 0 0,0 0 0,0 0 0,3 1 0,28-2 93,23 2-60,-54-2-54,0 0 1,0 0-1,0 0 1,0 1-1,0-1 1,0 0-1,0 1 1,0-1-1,0 1 1,0-1 0,-1 1-1,1-1 1,0 1-1,0 0 1,0-1-1,-1 1 1,1 0-1,0 0 1,0-1-1,-1 1 1,1 0-1,-1 0 1,1 0-1,-1 0 1,1 0-1,-1 0 1,0 0 0,1 0-1,-1 0 1,0 0-1,0 0 1,0 0-1,0 0 1,0 0-1,0 0 1,0 0-1,0 0 1,-1 2-1,-5 8-4810,-8-3-6545</inkml:trace>
</inkml:ink>
</file>

<file path=ppt/ink/ink2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5.765"/>
    </inkml:context>
    <inkml:brush xml:id="br0">
      <inkml:brushProperty name="width" value="0.025" units="cm"/>
      <inkml:brushProperty name="height" value="0.025" units="cm"/>
    </inkml:brush>
  </inkml:definitions>
  <inkml:trace contextRef="#ctx0" brushRef="#br0">265 0 13389,'0'0'15988,"-13"1"-15395,-6 3-508,0 0 1,0 1-1,1 1 0,-1 1 1,2 0-1,-1 1 1,-25 17-1,22-13-79,15-9 48,-1 1 0,1-1-1,1 1 1,-1 0 0,0 0 0,1 1 0,0-1 0,-7 10 0,12-14-52,0 0 0,0 0 0,0 1-1,0-1 1,0 0 0,0 0 0,0 1 0,0-1-1,0 0 1,0 0 0,0 1 0,0-1 0,0 0 0,0 0-1,0 1 1,0-1 0,0 0 0,0 0 0,0 1-1,0-1 1,1 0 0,-1 0 0,0 1 0,0-1-1,0 0 1,0 0 0,1 0 0,-1 0 0,0 1 0,0-1-1,0 0 1,1 0 0,-1 0 0,0 0 0,0 0-1,1 0 1,-1 0 0,0 1 0,0-1 0,1 0-1,-1 0 1,0 0 0,0 0 0,1 0 0,-1 0 0,0 0-1,0 0 1,1 0 0,-1 0 0,1-1 0,19 1 36,-16 0-19,59-2 75,-36 0-47,0 2 0,1 0 0,33 6 1,-59-6-32,1 0 1,0 1-1,-1-1 1,1 1 0,-1 0-1,1-1 1,0 1 0,-1 0-1,1 1 1,-1-1 0,0 0-1,1 1 1,-1-1 0,0 1-1,0 0 1,0 0 0,0-1-1,0 1 1,-1 1-1,1-1 1,-1 0 0,1 0-1,-1 1 1,0-1 0,1 0-1,-1 1 1,-1-1 0,1 1-1,0 0 1,0-1 0,-1 1-1,0 0 1,1-1-1,-1 1 1,-1 3 0,0 2 32,0-1 0,-1 0 1,0 0-1,-1 0 0,1 0 0,-1 0 1,-1-1-1,1 1 0,-1-1 0,0 0 1,-10 11-1,-106 110-49,232-241-7426,-66 59 428,0-6-2344</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3.304"/>
    </inkml:context>
    <inkml:brush xml:id="br0">
      <inkml:brushProperty name="width" value="0.025" units="cm"/>
      <inkml:brushProperty name="height" value="0.025" units="cm"/>
    </inkml:brush>
  </inkml:definitions>
  <inkml:trace contextRef="#ctx0" brushRef="#br0">379 504 11339,'0'0'16335,"9"6"-14029,-3-3-1945,-4-1-270,0 0-1,0 0 1,0-1 0,1 0-1,-1 1 1,0-1-1,1 0 1,-1 0 0,1 0-1,-1 0 1,1-1 0,0 1-1,-1-1 1,1 1 0,0-1-1,-1 0 1,1 0-1,0 0 1,-1 0 0,1-1-1,0 1 1,-1-1 0,1 0-1,4-1 1,2-4-66,0 0 0,-1 0 0,1-1 0,-1 0 0,-1-1 0,1 1 0,11-18 0,-15 20-27,-1 0-1,1 0 1,-1 0-1,-1-1 1,1 1-1,-1-1 1,0 0-1,0 1 1,-1-1-1,1 0 0,-1 0 1,-1 0-1,1 0 1,-1 0-1,-1-10 1,1 15 2,0 1 0,0-1 0,-1 1 0,1 0 0,0-1 0,-1 1 0,1-1 0,0 1 0,-1 0 0,1-1 0,0 1 0,-1 0 0,1 0 0,-1-1 0,1 1 0,-1 0 0,1 0 0,-1-1 0,1 1 0,-1 0 0,1 0 0,-1 0 0,1 0 0,-1 0 0,1 0 0,-1 0 0,1 0 0,-1 0 0,1 0 0,-1 0 0,1 0 0,-1 0 0,1 0 0,0 1 0,-1-1 0,1 0 0,-1 0 0,1 0 0,-1 1 0,-20 10 0,8 1 0,2 0 0,0 1 0,0 0 0,1 1 0,0 0 0,2 1 0,0 0 0,0 0 0,1 1 0,1-1 0,1 2 0,0-1 0,1 0 0,1 1 0,0 0 0,0 34 0,3-48 1,0-1-1,1 1 1,-1 0 0,1 0 0,0-1-1,-1 1 1,1-1 0,1 1-1,-1 0 1,0-1 0,0 0-1,1 1 1,0-1 0,-1 0 0,1 0-1,0 0 1,0 0 0,0 0-1,0 0 1,0 0 0,1-1-1,-1 1 1,0-1 0,1 0 0,-1 1-1,1-1 1,0 0 0,-1-1-1,1 1 1,0 0 0,-1-1 0,1 1-1,0-1 1,0 0 0,-1 0-1,1 0 1,4-1 0,-2 1-7,-1 0 1,0-1 0,0 1-1,1-1 1,-1 0 0,0 0-1,0 0 1,0-1 0,0 0-1,0 1 1,0-1 0,0-1-1,-1 1 1,1 0 0,-1-1-1,0 0 1,1 0 0,-1 0-1,-1 0 1,1 0 0,0-1-1,-1 1 1,1-1 0,2-5-1,-3 2-665,0-1 0,-1 1-1,0-1 1,0 0 0,0-11-1,-8-38-10135,-9 7-5769</inkml:trace>
  <inkml:trace contextRef="#ctx0" brushRef="#br0" timeOffset="1">1 1 20083,'0'0'4292</inkml:trace>
</inkml:ink>
</file>

<file path=ppt/ink/ink2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6.131"/>
    </inkml:context>
    <inkml:brush xml:id="br0">
      <inkml:brushProperty name="width" value="0.025" units="cm"/>
      <inkml:brushProperty name="height" value="0.025" units="cm"/>
    </inkml:brush>
  </inkml:definitions>
  <inkml:trace contextRef="#ctx0" brushRef="#br0">88 185 14670,'0'0'8776,"-13"59"-5028,-4-18-1506,-4 2-833,3 1-608,6-5-385,6-5-352,6-10-128,0-11-1057,16-13-801,3 0-352,0-18-1153,-4-12-513,-5-13-992,-6-10-4389</inkml:trace>
  <inkml:trace contextRef="#ctx0" brushRef="#br0" timeOffset="1">69 0 11851,'0'0'12140,"0"4"-12172,11 11-1378,3 3-2177,4-1-3460</inkml:trace>
</inkml:ink>
</file>

<file path=ppt/ink/ink2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6.477"/>
    </inkml:context>
    <inkml:brush xml:id="br0">
      <inkml:brushProperty name="width" value="0.025" units="cm"/>
      <inkml:brushProperty name="height" value="0.025" units="cm"/>
    </inkml:brush>
  </inkml:definitions>
  <inkml:trace contextRef="#ctx0" brushRef="#br0">104 271 16688,'0'0'5093,"-10"14"-1720,1-4-2787,-7 8 773,1 1 0,-15 25 0,27-40-1211,0 1-1,1-1 1,-1 1-1,1-1 0,0 1 1,0 0-1,1 0 0,-1 0 1,1 0-1,0 0 1,1 0-1,-1 0 0,1 1 1,0-1-1,0 0 0,0 0 1,1 0-1,1 7 1,0-9-152,0-1 0,0 0 1,0-1-1,0 1 1,0 0-1,0 0 1,0-1-1,0 0 1,0 1-1,1-1 1,-1 0-1,1 0 1,-1 0-1,1 0 1,-1-1-1,1 1 0,0-1 1,-1 1-1,1-1 1,0 0-1,-1 0 1,6-1-1,4 1-6,-1-1-1,1 0 1,-1 0 0,13-5-1,-12 2 18,0-1 1,-1 0-1,0-1 0,0 0 0,0-1 1,0 0-1,-1-1 0,-1 0 1,1 0-1,-1-1 0,-1-1 0,1 1 1,-2-1-1,1-1 0,-1 0 0,-1 1 1,0-2-1,-1 1 0,6-16 1,-1-3 11,0-1 1,-2 0-1,-2 0 1,-1-1 0,-1 1-1,0-49 1,-4 78-20,0 0 0,0 0 0,0 0 0,0 0 0,0 0 0,-1-1 0,1 1 0,-1 0 0,1 0 0,-1 0 0,0 0 0,0 1 0,0-1 0,0 0 0,0 0 0,-2-3 0,1 5 0,1-1 0,0 0 0,0 1 0,-1 0 0,1-1 0,0 1 0,-1 0 0,1 0 0,-1 0 0,1 0 0,0 0 0,-1 0 0,1 0 0,-1 0 0,1 0 0,0 1 0,-1-1 0,1 1 0,0-1 0,0 1 0,-1-1 0,1 1 0,0 0 0,0-1 0,0 1 0,0 0 0,-2 1 0,-17 13 0,0 1 0,1 1 0,1 0 0,1 2 0,0 0 0,2 0 0,0 2 0,-19 34 0,33-54 0,1-1 0,-1 1 0,0 0 0,1 0 0,-1 0 0,1-1 0,0 1 0,-1 0 0,1 0 0,0 0 0,-1 0 0,1 0 0,0 0 0,0 0 0,0 0 0,0 0 0,0 0 0,0 0 0,0 0 0,0 0 0,0-1 0,1 1 0,-1 0 0,0 0 0,0 0 0,1 0 0,-1 0 0,1 0 0,-1 0 0,1-1 0,-1 1 0,1 0 0,-1 0 0,1-1 0,0 1 0,0 0 0,-1-1 0,1 1 0,0-1 0,0 1 0,-1-1 0,1 1 0,0-1 0,0 1 0,0-1 0,0 0 0,0 0 0,2 1 0,5 0 0,0-1 0,1 0 0,-1 0 0,16-2 0,-9 0 0,39-5 0,29-2 0,-76 8 0,0 1 0,1 1 0,-1-1 0,0 1 0,0 0 0,0 1 0,-1 0 0,14 5 0,-17-6 5,-1 1 0,1 0 1,0 0-1,-1 0 0,0 0 0,1 1 0,-1-1 1,0 0-1,0 1 0,0 0 0,-1-1 0,1 1 1,-1 0-1,1 0 0,-1 0 0,0 0 0,0 0 1,0 0-1,-1 1 0,1-1 0,-1 0 0,1 0 0,-1 0 1,0 1-1,0-1 0,-1 0 0,0 6 0,-1 3-190,-1 0 0,0 0 0,-1 0-1,0-1 1,-10 22 0,8-25-5074</inkml:trace>
</inkml:ink>
</file>

<file path=ppt/ink/ink2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7.491"/>
    </inkml:context>
    <inkml:brush xml:id="br0">
      <inkml:brushProperty name="width" value="0.025" units="cm"/>
      <inkml:brushProperty name="height" value="0.025" units="cm"/>
    </inkml:brush>
  </inkml:definitions>
  <inkml:trace contextRef="#ctx0" brushRef="#br0">192 79 15663,'0'0'4532,"-1"-11"-993,-9-33-143,10 43-3298,-1-1 1,0 1 0,1 0 0,-1-1-1,0 1 1,0 0 0,0 0-1,0-1 1,0 1 0,-1 0 0,1 0-1,0 0 1,0 0 0,-1 0-1,1 0 1,-1 1 0,1-1 0,-1 0-1,1 1 1,-1-1 0,1 1-1,-1 0 1,1-1 0,-1 1 0,1 0-1,-1 0 1,0 0 0,1 0-1,-1 0 1,1 0 0,-1 1 0,0-1-1,1 0 1,-1 1 0,-1 0-1,-3 1-51,1 0 1,0 0-1,1 0 0,-1 0 0,0 1 0,0 0 0,1 0 0,-7 6 0,3 0-48,-1 0 1,2 1 0,0 0-1,0 0 1,0 1 0,2 0-1,-1 0 1,1 1 0,1-1-1,0 1 1,1 0 0,0 0-1,1 0 1,0 0 0,0 14-1,2-24 3,0-1 0,0 1-1,0-1 1,0 1-1,1-1 1,-1 1-1,0-1 1,1 1 0,-1-1-1,1 1 1,0-1-1,0 0 1,-1 1 0,1-1-1,0 0 1,0 1-1,0-1 1,0 0-1,0 0 1,0 0 0,1 0-1,-1 0 1,0 0-1,1 0 1,-1-1 0,0 1-1,1 0 1,-1-1-1,1 1 1,-1-1-1,1 1 1,-1-1 0,1 0-1,-1 0 1,1 0-1,-1 0 1,1 0-1,-1 0 1,1 0 0,0 0-1,-1 0 1,1-1-1,-1 1 1,3-2-1,5 1 46,0-2-1,0 0 0,0 0 1,-1 0-1,1-1 0,10-7 0,-4 1 70,-1 0-1,0-1 1,-1-1-1,0 0 1,-1-1-1,0 0 1,-1 0-1,-1-2 1,0 1 0,12-26-1,-31 87-494,9-46 380,-7 18 58,0 0 1,1 1-1,2 0 1,0 0-1,-2 28 1,6-47-60,0-1 1,0 1 0,0-1-1,0 1 1,1 0 0,-1-1-1,0 1 1,0-1 0,0 1 0,1-1-1,-1 1 1,0-1 0,1 1-1,-1-1 1,0 0 0,1 1-1,-1-1 1,0 1 0,1-1-1,-1 0 1,1 1 0,-1-1 0,1 0-1,-1 1 1,1-1 0,-1 0-1,1 0 1,-1 0 0,1 1-1,1-1 1,24 0 4,25-13-10,-29 2 5,40-26 0,-47 26 0,0 1 0,0 1 0,1 1 0,0 0 0,27-8 0,-42 16 0,0 0 0,0 0 0,0 0 0,0 0 0,0 0 0,0 0 0,0 1 0,0-1 0,0 0 0,0 1 0,0-1 0,0 0 0,-1 1 0,1-1 0,0 1 0,0-1 0,0 1 0,-1 0 0,1-1 0,0 1 0,-1 0 0,1-1 0,0 1 0,-1 0 0,1 0 0,-1 0 0,1-1 0,-1 1 0,0 0 0,1 0 0,-1 0 0,0 0 0,0 0 0,1 0 0,-1 0 0,0 0 0,0 0 0,0 0 0,0 0 0,-1 1 0,2 57 0,-1-31 0,0-28 0,0 1 0,0-1 0,0 1 0,0-1 0,1 1 0,-1-1 0,0 1 0,0-1 0,0 1 0,1-1 0,-1 1 0,0-1 0,0 0 0,1 1 0,-1-1 0,0 1 0,1-1 0,-1 0 0,0 1 0,1-1 0,-1 0 0,1 1 0,-1-1 0,1 0 0,-1 0 0,1 1 0,-1-1 0,0 0 0,1 0 0,-1 0 0,1 0 0,0 0 0,21-5 0,17-17 0,-22 11 0,52-33 0,-63 41 0,0 0 0,0 0 0,0 0 0,1 1 0,0 0 0,-1 1 0,1 0 0,0 0 0,10-1 0,-16 2 0,0 0 0,0 1 0,0-1 0,-1 0 0,1 0 0,0 0 0,0 0 0,0 1 0,-1-1 0,1 0 0,0 1 0,0-1 0,-1 0 0,1 1 0,0-1 0,-1 1 0,1-1 0,0 1 0,-1 0 0,1-1 0,-1 1 0,1 0 0,-1-1 0,1 1 0,-1 0 0,0 0 0,1-1 0,-1 1 0,1 1 0,1 29 0,3 5 0,-5-35 0,1-1 0,0 1 0,-1 0 0,1 0 0,0 0 0,0 0 0,0-1 0,0 1 0,0 0 0,0-1 0,0 1 0,0-1 0,0 1 0,0-1 0,0 1 0,0-1 0,0 0 0,0 1 0,0-1 0,0 0 0,0 0 0,0 0 0,1 0 0,-1 0 0,0 0 0,0 0 0,0-1 0,0 1 0,0 0 0,0 0 0,2-1 0,7-3 0,0 0 0,0-1 0,-1 0 0,1 0 0,-1-1 0,0-1 0,-1 1 0,10-10 0,24-16 0,-4 12 0,-18 16 0,-20 4 0,0 0 0,1 0 0,-1 0 0,1 0 0,-1 0 0,0 0 0,1 0 0,-1 0 0,0 1 0,1-1 0,-1 0 0,0 0 0,1 0 0,-1 1 0,0-1 0,1 0 0,-1 0 0,0 1 0,0-1 0,1 0 0,-1 1 0,0-1 0,0 0 0,0 0 0,1 1 0,-1-1 0,0 1 0,0-1 0,0 0 0,0 1 0,0-1 0,0 0 0,0 1 0,0-1 0,0 1 0,0 0 0,1 12-105,0-9-395,-1 0-1,1 0 1,-1 0 0,0 0 0,0-1 0,-1 1 0,1 0-1,-1 0 1,0 0 0,0-1 0,-2 8 0</inkml:trace>
</inkml:ink>
</file>

<file path=ppt/ink/ink2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7.911"/>
    </inkml:context>
    <inkml:brush xml:id="br0">
      <inkml:brushProperty name="width" value="0.025" units="cm"/>
      <inkml:brushProperty name="height" value="0.025" units="cm"/>
    </inkml:brush>
  </inkml:definitions>
  <inkml:trace contextRef="#ctx0" brushRef="#br0">19 1 19218,'0'0'11755,"-14"64"-11402,11-23-225,2 6-96,1-4-64,0 0-897,0-5-1153,1-7-1922,-1-8-1537,0-7-1730</inkml:trace>
</inkml:ink>
</file>

<file path=ppt/ink/ink2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8.393"/>
    </inkml:context>
    <inkml:brush xml:id="br0">
      <inkml:brushProperty name="width" value="0.025" units="cm"/>
      <inkml:brushProperty name="height" value="0.025" units="cm"/>
    </inkml:brush>
  </inkml:definitions>
  <inkml:trace contextRef="#ctx0" brushRef="#br0">15 197 15855,'-3'-8'2824,"1"2"-2528,1 3-24,-1 1-1,1-1 0,0 0 0,0 0 0,0 1 1,0-1-1,0 0 0,1 0 0,0 0 0,-1 0 1,1 0-1,0 0 0,0 0 0,0 0 0,1 0 1,-1 0-1,1 0 0,0 0 0,0 0 0,0 0 1,0 1-1,0-1 0,0 0 0,1 0 1,-1 1-1,1-1 0,3-2 0,9-6 174,0 0 0,1 2 0,0-1 0,0 2 0,1 0 0,1 1-1,-1 1 1,1 0 0,24-4 0,-16 5-238,-1 1-1,1 1 0,-1 1 1,1 1-1,0 2 0,30 3 1,-51-4-204,0 1 0,0-1 0,0 1 0,0 0 0,-1 0 0,1 0 0,0 1 0,-1-1 0,1 1 1,-1 0-1,1 0 0,-1 0 0,0 1 0,0-1 0,0 1 0,0-1 0,0 1 0,0 0 0,-1 0 0,0 0 0,1 1 1,-1-1-1,0 0 0,-1 1 0,1 0 0,0-1 0,-1 1 0,0 0 0,0 0 0,0 0 0,-1-1 0,1 1 0,-1 0 0,0 0 1,0 0-1,0 0 0,-1 0 0,1 0 0,-1 0 0,0 0 0,0-1 0,0 1 0,-1 0 0,1 0 0,-1-1 0,0 1 1,0-1-1,0 0 0,0 0 0,-1 1 0,-4 3 0,-7 9 22,-1-1 0,0-1 0,-29 21 0,37-30-21,0 0-1,-1-1 1,1 1 0,-1-2-1,-1 1 1,1-1 0,0 0-1,-1 0 1,1-1 0,-1-1-1,-11 2 1,51-15-4,-20 11 0,1 0 0,-1 1 0,0 1 0,0 0 0,1 0 0,-1 1 0,0 0 0,14 5 0,-22-5 0,1-1 0,0 1 0,0 0 0,-1 0 0,1 0 0,-1 0 0,0 1 0,0-1 0,1 1 0,-2 0 0,1 0 0,0 0 0,-1 0 0,1 1 0,-1-1 0,0 1 0,0-1 0,0 1 0,-1 0 0,1 0 0,-1 0 0,0 0 0,0 0 0,0 0 0,-1 0 0,1 4 0,-1-2 0,0 0 0,0-1 0,-1 1 0,0-1 0,0 1 0,0-1 0,-1 1 0,1-1 0,-1 0 0,-1 1 0,1-1 0,-1 0 0,0-1 0,-4 7 0,1-4 0,-1 1 0,1-2 0,-1 1 0,-1-1 0,1 0 0,-1 0 0,0-1 0,-9 5 0,4-4 0,0 0 0,0-1 0,0 0 0,0-1 0,-1-1 0,0 0 0,0-1 0,0 0 0,0-1 0,0 0 0,-24-3 0,34 1 0,0 0 0,0 0 0,1 0 0,-1-1 0,0 1 0,1-1 0,-1 0 0,1 0 0,-1 0 0,1 0 0,0-1 0,0 0 0,0 1 0,0-1 0,1 0 0,-4-5 0,5 7 0,0-1 0,0 0 0,0 1 0,0-1 0,1 0 0,-1 0 0,0 0 0,1 0 0,0 1 0,-1-1 0,1 0 0,0 0 0,0 0 0,0 0 0,0 0 0,0 0 0,0 0 0,1 0 0,-1 0 0,1 0 0,-1 0 0,1 0 0,0 1 0,0-1 0,0 0 0,0 0 0,0 1 0,0-1 0,0 1 0,0-1 0,1 1 0,-1-1 0,1 1 0,1-1 0,19-16-2397,14-6-7239,-13 11-1585</inkml:trace>
</inkml:ink>
</file>

<file path=ppt/ink/ink2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8.721"/>
    </inkml:context>
    <inkml:brush xml:id="br0">
      <inkml:brushProperty name="width" value="0.025" units="cm"/>
      <inkml:brushProperty name="height" value="0.025" units="cm"/>
    </inkml:brush>
  </inkml:definitions>
  <inkml:trace contextRef="#ctx0" brushRef="#br0">69 1 19667,'0'0'13100,"-21"75"-13100,5-34 0,2 1 0,2 2 0,6-3 0,6-4 0,0-6 0,9-7 0,3-8 0,6-11-3876,0-5-2370,-3-10-3715</inkml:trace>
</inkml:ink>
</file>

<file path=ppt/ink/ink2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9.094"/>
    </inkml:context>
    <inkml:brush xml:id="br0">
      <inkml:brushProperty name="width" value="0.025" units="cm"/>
      <inkml:brushProperty name="height" value="0.025" units="cm"/>
    </inkml:brush>
  </inkml:definitions>
  <inkml:trace contextRef="#ctx0" brushRef="#br0">84 1 18610,'0'0'14157,"13"49"-14157,-23-12 0,-2 4 0,0 2 0,3-1 0,2-2 0,1-5-320,1-3-2211,-4-7-1152,2-5-769,-4-10-673,2-6-2370</inkml:trace>
</inkml:ink>
</file>

<file path=ppt/ink/ink2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9.452"/>
    </inkml:context>
    <inkml:brush xml:id="br0">
      <inkml:brushProperty name="width" value="0.025" units="cm"/>
      <inkml:brushProperty name="height" value="0.025" units="cm"/>
    </inkml:brush>
  </inkml:definitions>
  <inkml:trace contextRef="#ctx0" brushRef="#br0">0 122 15054,'6'-9'2755,"-2"1"-2145,1 1-1,0-1 1,1 1 0,0 0 0,0 1-1,1-1 1,-1 1 0,1 1 0,1-1-1,-1 1 1,1 1 0,0-1 0,0 1 0,0 0-1,0 1 1,1 0 0,9-2 0,3 1-178,1 0 0,-1 2 1,1 0-1,0 1 1,24 3-1,-34-1-402,0 0 0,0 1 1,0 1-1,0 0 0,-1 0 0,1 1 0,-1 1 0,0 0 0,0 0 0,15 11 0,-24-15-23,0 1-1,0-1 1,-1 0-1,1 0 1,-1 1 0,1-1-1,-1 1 1,0-1-1,1 1 1,-1 0 0,0 0-1,0-1 1,0 1-1,0 0 1,-1 0 0,1 0-1,0 0 1,-1 0 0,1 0-1,-1 0 1,0 0-1,0 0 1,0 0 0,0 3-1,-1-1 20,0-1 0,0 0 0,-1 0 0,1 1 0,-1-1 0,0 0 0,0 0 0,0-1 0,0 1 0,0 0 0,-1-1 0,1 1 0,-4 2 0,-6 4 62,-2 1 0,1-2 0,-1 0 0,0 0 0,-16 5 0,19-8-88,0-1 0,0-1 0,0 1 0,-1-2 0,1 0 0,-1 0 0,1-1 0,-1-1 0,-13 0 0,24 0-3,0 0 1,1 0-1,-1 0 0,0 0 0,1 0 1,-1-1-1,0 1 0,1 0 0,-1 0 1,0-1-1,1 1 0,-1 0 0,0-1 1,1 1-1,-1 0 0,1-1 0,-1 1 1,1-1-1,-1 1 0,1-1 0,-1 1 1,1-1-1,-1 1 0,1-1 0,0 0 1,-1 1-1,1-1 0,0 1 0,0-1 1,-1 0-1,1 1 0,0-1 0,0 0 1,0 0-1,0 1 0,0-1 0,0 0 1,0 1-1,0-1 0,0 0 0,0 1 1,0-1-1,1 0 0,-1 1 1,0-1-1,0 0 0,1 1 0,-1-1 1,0 0-1,1 1 0,-1-1 0,1 1 1,0-2-1,24-29-2908,-7 17-5080</inkml:trace>
</inkml:ink>
</file>

<file path=ppt/ink/ink2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9.905"/>
    </inkml:context>
    <inkml:brush xml:id="br0">
      <inkml:brushProperty name="width" value="0.025" units="cm"/>
      <inkml:brushProperty name="height" value="0.025" units="cm"/>
    </inkml:brush>
  </inkml:definitions>
  <inkml:trace contextRef="#ctx0" brushRef="#br0">1 50 22613,'0'0'10154,"62"-13"-10154,-17 8 0,12 3 0,8-1 0,0-2-1441,-3-3-3972,-8-5-3524</inkml:trace>
</inkml:ink>
</file>

<file path=ppt/ink/ink2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0.277"/>
    </inkml:context>
    <inkml:brush xml:id="br0">
      <inkml:brushProperty name="width" value="0.025" units="cm"/>
      <inkml:brushProperty name="height" value="0.025" units="cm"/>
    </inkml:brush>
  </inkml:definitions>
  <inkml:trace contextRef="#ctx0" brushRef="#br0">24 0 16752,'0'0'10954,"-14"62"-10890,14-26-128,0 8-1281,0 2 64,6 2-33,-1-1-415,-4-1 159,-1-6-31,0-6-673,-12-10-1154,2-7-3714</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4"/>
    </inkml:context>
    <inkml:brush xml:id="br0">
      <inkml:brushProperty name="width" value="0.025" units="cm"/>
      <inkml:brushProperty name="height" value="0.025" units="cm"/>
    </inkml:brush>
  </inkml:definitions>
  <inkml:trace contextRef="#ctx0" brushRef="#br0">0 90 6246,'0'0'9230,"2"-8"-4911,0 0-4394,2-14 4756,-1 40-1232,-5 80-1971,-1-37-1325,9 93-1,-5-151-162,-1 0 0,0-1 0,1 1 0,-1-1 0,1 1 0,0-1 0,0 1 0,0-1 0,0 1 0,0-1 0,0 0 0,1 1 0,-1-1 0,1 0 0,-1 0 0,1 0 0,0 0 0,0-1 0,4 4 0,-4-4 24,0-1 0,0 1 0,1-1 0,-1 1 0,0-1 0,0 0 0,0 0 0,1 0 0,-1 0 0,0 0 0,0 0 0,0-1 0,0 1 0,1-1 0,-1 0 0,0 1 0,0-1 0,0 0 0,0 0 0,0 0 0,-1-1 0,1 1 0,0 0 0,3-3 0,12-12 259,-1 0 0,0-1 0,-1 0 0,-1-1 0,22-36 0,50-107 1072,-84 158-1344,23-52-1,-21 66 0,-3 12 0,-10 81 0,-2 102 0,10-204 0,1 0 0,0 1 0,0-1 0,0 0 0,1 0 0,-1 0 0,0 0 0,1 0 0,-1 0 0,1 0 0,0 0 0,0 0 0,-1 0 0,1 0 0,1 0 0,-1 0 0,0-1 0,0 1 0,1 0 0,-1-1 0,3 3 0,-2-3 0,0-1 0,0 1 0,0-1 0,0 0 0,0 0 0,-1 0 0,1 0 0,0 0 0,0 0 0,0 0 0,0 0 0,0-1 0,0 1 0,0-1 0,-1 1 0,1-1 0,0 0 0,0 0 0,-1 0 0,1 0 0,-1 0 0,1 0 0,-1 0 0,3-3 0,10-8 0,-1-1 0,0-1 0,-1 0 0,-1-1 0,0 0 0,-1-1 0,0 0 0,7-17 0,4-14 0,25-81 0,-27 50 84,-13 47-168,-5 24-45,-1 9-78,-14 63-7726,8-31-5</inkml:trace>
</inkml:ink>
</file>

<file path=ppt/ink/ink2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0.621"/>
    </inkml:context>
    <inkml:brush xml:id="br0">
      <inkml:brushProperty name="width" value="0.025" units="cm"/>
      <inkml:brushProperty name="height" value="0.025" units="cm"/>
    </inkml:brush>
  </inkml:definitions>
  <inkml:trace contextRef="#ctx0" brushRef="#br0">31 112 16688,'-5'-11'2792,"-17"-37"534,21 47-3216,1 0 1,0 0-1,-1-1 1,1 1 0,0 0-1,-1 0 1,1 0-1,0 0 1,0 0 0,0 0-1,0 0 1,0-1 0,0 1-1,0 0 1,0 0-1,1 0 1,-1 0 0,0 0-1,1 0 1,-1 0-1,1 0 1,-1 0 0,1 0-1,-1 0 1,1 0-1,0 0 1,-1 0 0,1 0-1,0 0 1,0 1-1,0-1 1,0 0 0,0 0-1,-1 1 1,1-1 0,0 1-1,2-1 1,41-9 656,-37 9-533,25-2 78,0 2 0,0 1 0,0 1-1,1 2 1,-2 1 0,40 10-1,-26-2-210,-1 2-1,0 2 1,71 37-1,-102-46-100,0 0-1,0 1 0,-1 1 1,0 0-1,18 18 1,-27-25 38,-1 1 1,0-1-1,0 1 1,0-1 0,0 1-1,0 0 1,0 0 0,-1 0-1,0 0 1,1 0-1,-1 0 1,0 0 0,-1 0-1,1 1 1,0-1-1,-1 0 1,0 1 0,0-1-1,0 0 1,0 0-1,0 1 1,-1-1 0,1 0-1,-1 0 1,0 1 0,0-1-1,0 0 1,0 0-1,-1 0 1,1 0 0,-1 0-1,-3 4 1,-4 3 48,0 0 0,-1-1 0,0 0-1,0 0 1,-1-1 0,0 0 0,-15 7 0,-88 41 120,86-43-207,-1-1 0,0-2 0,-1-1 0,1-2 0,-2 0 0,1-2 0,-35 1 0,64-6 0,0 0 1,0 1-1,0-1 1,0 0-1,0 0 0,0 0 1,0 0-1,0 0 1,0 0-1,0-1 0,0 1 1,0 0-1,0 0 1,0-1-1,0 1 0,0 0 1,0-1-1,0 1 1,0-1-1,0 0 0,1 1 1,-1-1-1,0 0 1,0 1-1,1-1 0,-1 0 1,0 0-1,1 1 1,-2-3-1,3 2-158,-1-1 0,0 0-1,0 1 1,1-1 0,-1 1-1,1-1 1,0 1 0,-1-1 0,1 1-1,0 0 1,0-1 0,0 1 0,0 0-1,0-1 1,0 1 0,0 0 0,0 0-1,2-1 1,19-18-8922</inkml:trace>
</inkml:ink>
</file>

<file path=ppt/ink/ink2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5.466"/>
    </inkml:context>
    <inkml:brush xml:id="br0">
      <inkml:brushProperty name="width" value="0.025" units="cm"/>
      <inkml:brushProperty name="height" value="0.025" units="cm"/>
    </inkml:brush>
  </inkml:definitions>
  <inkml:trace contextRef="#ctx0" brushRef="#br0">0 35 10570,'1'-2'422,"-1"1"0,0-1-1,1 0 1,0 0 0,-1 1 0,1-1 0,0 0-1,0 1 1,0-1 0,0 1 0,0-1 0,1 1 0,-1-1-1,0 1 1,1 0 0,-1 0 0,1-1 0,-1 1-1,1 0 1,-1 0 0,1 1 0,0-1 0,-1 0-1,5 0 1,-5 1-192,0 0-1,0 0 1,0 0-1,-1 0 0,1 1 1,0-1-1,0 0 1,0 1-1,0-1 1,0 0-1,0 1 1,-1-1-1,1 1 0,0 0 1,0-1-1,-1 1 1,1 0-1,0-1 1,-1 1-1,1 0 1,-1 0-1,1-1 0,0 2 1,6 22 593,-4 19 520,-1 0 0,-9 83 0,0 3-941,7-129-399,0 0 1,0 0-1,0 0 1,0 0 0,0 0-1,0 0 1,0 0 0,1 0-1,-1 0 1,0 0 0,0 0-1,0 0 1,0 0-1,0 0 1,0 0 0,0 0-1,0 0 1,0 0 0,0 0-1,0 0 1,0 0 0,0 0-1,0 0 1,0 0-1,0 0 1,1 0 0,-1 0-1,0 0 1,0 0 0,0 0-1,0 0 1,0 0 0,0 0-1,0 0 1,0 0-1,0 0 1,0 0 0,0 0-1,0 0 1,0 0 0,0 0-1,5-12 302,2-21 129,-7 28-434,2-21 0,-1 0 0,-1 0 0,-1 0 0,-1 0 0,-2 0 0,-8-35 0,12 69 0,0-6 0,0 1 0,0-1 0,0 0 0,0 0 0,1 0 0,-1 0 0,1 0 0,-1 1 0,1-1 0,0 0 0,-1 0 0,1 0 0,0 0 0,0-1 0,2 3 0,1 0 0,-1-1 0,1 0 0,0 1 0,1-2 0,-1 1 0,0 0 0,1-1 0,0 0 0,-1 0 0,1 0 0,0 0 0,0-1 0,0 0 0,0 0 0,0 0 0,0-1 0,0 0 0,0 0 0,1 0 0,-1 0 0,0-1 0,0 0 0,5-1 0,0-1 0,0 0 0,0 0 0,0-1 0,0 0 0,-1 0 0,1-1 0,-1-1 0,-1 0 0,1 0 0,9-9 0,23-31 0,-38 42 0,-1 1 0,1-1 0,-1 0 0,0 0 0,0 0 0,0 0 0,0 0 0,-1 0 0,1-1 0,-1 1 0,1-7 0,-3 11 0,1 0 0,-1 0 0,1-1 0,0 1 0,-1 0 0,1 0 0,-1 0 0,1 0 0,-1-1 0,1 1 0,-1 0 0,1 0 0,-1 0 0,1 0 0,0 0 0,-1 0 0,1 0 0,-1 0 0,1 0 0,-1 0 0,1 1 0,-1-1 0,1 0 0,-1 0 0,1 0 0,0 0 0,-1 1 0,1-1 0,-1 0 0,1 0 0,0 1 0,-1-1 0,1 0 0,0 1 0,-1 0 0,-15 9 0,8-4 0,1 0 0,0 1 0,1 0 0,0 1 0,0-1 0,0 1 0,1 0 0,0 1 0,1-1 0,0 1 0,0 0 0,1 0 0,0 0 0,0 1 0,1-1 0,0 1 0,1-1 0,0 1 0,1 0 0,1 17 0,0-23-75,1 0 1,-1-1-1,1 1 1,0-1-1,0 1 1,0-1-1,0 0 1,1 0-1,0 0 1,-1 0-1,1 0 1,0-1-1,0 1 0,0-1 1,1 0-1,-1 0 1,0 0-1,1 0 1,0-1-1,-1 1 1,1-1-1,0 0 1,0 0-1,-1 0 1,1 0-1,6-1 0,0 2-497,0-1-1,0-1 0,-1 1 0,1-2 0,0 1 1,0-1-1,0-1 0,-1 0 0,17-5 0,4-11-8182</inkml:trace>
</inkml:ink>
</file>

<file path=ppt/ink/ink2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6.056"/>
    </inkml:context>
    <inkml:brush xml:id="br0">
      <inkml:brushProperty name="width" value="0.025" units="cm"/>
      <inkml:brushProperty name="height" value="0.025" units="cm"/>
    </inkml:brush>
  </inkml:definitions>
  <inkml:trace contextRef="#ctx0" brushRef="#br0">36 1 16015,'0'0'11803,"-3"13"-10110,-9 50-1012,3 0 1,-2 109-1,18 143 531,-6-292-1212,-1-4 0,1-34 0,1-64 0,3 0 0,4 0 0,3 1 0,24-81 0,-34 155 0,-1 0 0,1 0 0,-1 0 0,1 0 0,0 0 0,1 0 0,-1 0 0,1 1 0,-1-1 0,1 1 0,0-1 0,1 1 0,-1 0 0,0 1 0,1-1 0,0 0 0,-1 1 0,1 0 0,5-2 0,-6 3 0,0 0 0,0 1 0,0 0 0,0-1 0,0 1 0,0 0 0,0 1 0,0-1 0,0 0 0,0 1 0,0 0 0,0-1 0,0 1 0,-1 0 0,1 1 0,0-1 0,0 0 0,-1 1 0,1 0 0,-1-1 0,0 1 0,1 0 0,-1 0 0,0 0 0,0 1 0,0-1 0,0 0 0,2 5 0,-2-4 0,0-1 0,0 1 0,-1-1 0,1 1 0,-1 0 0,1-1 0,-1 1 0,0 0 0,0 0 0,0 0 0,-1 0 0,1 0 0,-1 0 0,1 0 0,-1 0 0,0 1 0,0-1 0,0 0 0,-1 0 0,1 0 0,-2 4 0,0-4 0,0 1 0,0-1 0,0 1 0,0-1 0,-1 0 0,1 0 0,-1 0 0,0-1 0,0 1 0,0-1 0,0 1 0,0-1 0,0 0 0,-7 3 0,1-1 0,0 0 0,-1-1 0,1 0 0,-1 0 0,0-1 0,0 0 0,0-1 0,0 0 0,0-1 0,0 0 0,0 0 0,-14-3 0,23 3-72,0 0-1,0-1 1,-1 1 0,1 0 0,0-1-1,0 1 1,0-1 0,0 0 0,0 1-1,0-1 1,0 0 0,0 1-1,0-1 1,0 0 0,0 0 0,0 0-1,1 0 1,-1 0 0,0 0 0,1 0-1,-1 0 1,0 0 0,1 0-1,-1 0 1,1-1 0,0 1 0,-1 0-1,1 0 1,0 0 0,0-1 0,0 1-1,0 0 1,0 0 0,0-1-1,0 1 1,0 0 0,1 0 0,-1 0-1,0-1 1,1 1 0,-1 0 0,1 0-1,-1 0 1,1 0 0,-1 0-1,1 0 1,0 0 0,0 0 0,-1 0-1,1 0 1,0 0 0,0 0 0,0 1-1,0-1 1,0 0 0,0 1-1,0-1 1,0 0 0,0 1 0,1 0-1,-1-1 1,0 1 0,0 0 0,2-1-1,18-1-5826,2-1-1793</inkml:trace>
</inkml:ink>
</file>

<file path=ppt/ink/ink2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6.678"/>
    </inkml:context>
    <inkml:brush xml:id="br0">
      <inkml:brushProperty name="width" value="0.025" units="cm"/>
      <inkml:brushProperty name="height" value="0.025" units="cm"/>
    </inkml:brush>
  </inkml:definitions>
  <inkml:trace contextRef="#ctx0" brushRef="#br0">0 1 14990,'0'0'14222,"4"12"-13027,2 18-605,-1 0 0,-1 0 0,0 51 0,-4-77-590,2 48 0,6-30 0,-7-21 0,-1-1 0,0 1 0,1-1 0,-1 0 0,0 1 0,1-1 0,-1 0 0,0 1 0,1-1 0,-1 0 0,1 1 0,-1-1 0,1 0 0,-1 0 0,1 0 0,-1 1 0,1-1 0,-1 0 0,1 0 0,-1 0 0,1 0 0,-1 0 0,1 0 0,-1 0 0,1 0 0,-1 0 0,1 0 0,0 0 0,-1-1 0,1 1 0,0 0 0,0-1 0,0 0 0,0 0 0,0 0 0,0 0 0,0 0 0,0 0 0,0-1 0,0 1 0,-1 0 0,1 0 0,0-1 0,-1 1 0,1 0 0,-1-1 0,1 1 0,-1-1 0,0 1 0,0 0 0,0-1 0,1-1 0,-1-37 0,0 31 0,1 2 0,-1 1 0,0-1 0,0 0 0,-1 1 0,0-1 0,0 0 0,0 1 0,-1 0 0,0-1 0,0 1 0,-1 0 0,0 0 0,0 0 0,-5-8 0,8 14 0,0 0 0,0-1 0,0 1 0,0 0 0,-1 0 0,1 0 0,0 0 0,0 0 0,0-1 0,0 1 0,0 0 0,-1 0 0,1 0 0,0 0 0,0 0 0,0 0 0,0 0 0,-1-1 0,1 1 0,0 0 0,0 0 0,0 0 0,-1 0 0,1 0 0,0 0 0,0 0 0,0 0 0,-1 0 0,1 0 0,0 0 0,0 0 0,0 0 0,0 0 0,-1 0 0,1 1 0,0-1 0,0 0 0,0 0 0,-1 0 0,1 0 0,0 0 0,0 0 0,0 0 0,0 1 0,0-1 0,-1 0 0,1 0 0,0 0 0,0 1 0,-3 13 0,7 17 0,-2-28 4,1-1 0,-1 1 0,1-1 1,-1 0-1,1 0 0,0 0 0,0 0 0,0 0 0,0 0 0,1-1 0,-1 0 1,0 0-1,1 0 0,-1 0 0,0 0 0,1 0 0,-1-1 0,1 0 0,-1 0 0,1 0 1,5-1-1,1 1-69,0 0 0,0-1 0,0-1 0,0 0 1,0 0-1,12-5 0,28-23-8081,-26 14-705</inkml:trace>
</inkml:ink>
</file>

<file path=ppt/ink/ink2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7.036"/>
    </inkml:context>
    <inkml:brush xml:id="br0">
      <inkml:brushProperty name="width" value="0.025" units="cm"/>
      <inkml:brushProperty name="height" value="0.025" units="cm"/>
    </inkml:brush>
  </inkml:definitions>
  <inkml:trace contextRef="#ctx0" brushRef="#br0">160 0 21428,'0'0'3908,"-12"2"-422,-2 1-2948,1 0 0,-1 1-1,1 1 1,-21 9 0,30-12-483,1 0-1,-1 0 1,0 0 0,1 1-1,-1-1 1,1 1-1,0 0 1,-1 0 0,2 0-1,-1 0 1,0 1-1,1-1 1,-1 1 0,1 0-1,0 0 1,0 0-1,0 0 1,1 0 0,0 0-1,-1 0 1,1 0-1,0 6 1,1-8-55,-1-1 0,1 1 0,0-1 0,0 1 0,0-1 0,0 1 0,0-1 0,1 0 0,-1 1 0,0-1 0,1 1 0,-1-1 0,1 1 0,-1-1 0,1 0 0,0 0 0,0 1 0,-1-1 0,1 0 0,0 0 0,0 0 0,0 0 0,0 0 0,0 0 0,3 2 0,-2-3 0,0 1 0,0 0 0,1-1 0,-1 1 0,1-1 0,-1 0 0,1 1 0,-1-1 0,0-1 0,1 1 0,-1 0 0,1 0 0,-1-1 0,3 0 0,4-2 0,-1 0 0,1 0 0,-1-1 0,0 0 0,0-1 0,0 0 0,11-9 0,-8 4 0,-1 0 0,-1-1 0,0 0 0,13-22 0,-29 49 0,1 1 0,1-1 0,1 1 0,0 0 0,-3 32 0,7-47-100,0-1 0,0 0 0,0 1 0,0-1 0,0 0 0,0 1 0,0-1 1,0 0-1,0 0 0,1 1 0,-1-1 0,1 0 0,-1 0 0,1 1 0,-1-1 0,1 0 0,0 0 0,-1 0 0,1 0 0,0 0 0,0 0 1,0 0-1,0 0 0,0 0 0,0-1 0,0 1 0,0 0 0,0 0 0,0-1 0,1 1 0,-1-1 0,0 1 0,0-1 0,0 0 0,1 1 1,-1-1-1,0 0 0,1 0 0,-1 0 0,0 0 0,1 0 0,-1 0 0,0 0 0,0 0 0,1-1 0,-1 1 0,0 0 0,2-2 0,3 1-766,0-1-1,0 0 0,-1-1 0,1 1 0,-1-1 0,0 0 1,1-1-1,-1 1 0,6-6 0,15-19-7861</inkml:trace>
</inkml:ink>
</file>

<file path=ppt/ink/ink2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7.393"/>
    </inkml:context>
    <inkml:brush xml:id="br0">
      <inkml:brushProperty name="width" value="0.025" units="cm"/>
      <inkml:brushProperty name="height" value="0.025" units="cm"/>
    </inkml:brush>
  </inkml:definitions>
  <inkml:trace contextRef="#ctx0" brushRef="#br0">101 1 15759,'0'0'4169,"-9"6"-597,5-3-3284,-5 2 376,1 1 0,-1 0 0,1 0 0,0 1 1,1 0-1,-1 0 0,1 1 0,1 0 0,-11 17 0,17-24-668,0-1 0,0 1 0,0-1-1,0 1 1,0-1 0,0 1 0,0-1 0,1 0 0,-1 1 0,0-1 0,0 1 0,1-1 0,-1 0-1,0 1 1,0-1 0,1 1 0,-1-1 0,0 0 0,1 0 0,-1 1 0,1-1 0,-1 0 0,0 0-1,1 1 1,-1-1 0,1 0 0,-1 0 0,1 0 0,-1 0 0,1 1 0,-1-1 0,0 0 0,1 0 0,-1 0-1,2 0 1,28 5-968,-7-2 10,-11 1 695,2 1-6,1 0 1,-1 0-1,-1 1 0,24 15 0,-35-20 332,0 0-1,0 0 1,-1 0 0,1 1-1,0-1 1,-1 0 0,1 1-1,-1-1 1,0 1 0,0 0-1,1 0 1,-1-1-1,0 1 1,0 0 0,0 0-1,-1 0 1,1 0 0,0 0-1,-1 0 1,0 0 0,1 0-1,-1 0 1,0 0 0,0 0-1,0 0 1,0 1 0,0-1-1,-1 0 1,1 0 0,0 0-1,-1 0 1,0 0 0,1 0-1,-1 0 1,0 0 0,0-1-1,0 1 1,0 0 0,-1 0-1,1-1 1,0 1 0,-1-1-1,-1 3 1,-4 3 172,0-1 1,0 1-1,0-1 0,-1 0 1,0-1-1,0 0 0,0 0 1,-1-1-1,0 0 0,1 0 1,-2-1-1,1 0 0,0-1 1,-17 3-1,25-5-290,1-1 1,-1 1-1,0 0 1,1 0-1,-1-1 1,0 1-1,1-1 1,-1 1-1,1 0 1,-1-1-1,1 1 1,-1-1-1,1 1 1,-1-1-1,1 0 1,-1 1-1,1-1 1,0 1-1,-1-1 1,1 0-1,0 1 1,-1-1-1,1 0 1,0 1-1,0-1 1,0 0-1,0 0 1,0 1-1,0-1 0,0 0 1,0 1-1,0-1 1,0 0-1,0 0 1,0 1-1,0-1 1,0 0-1,1 0 1,9-33-5251,10 11-3179,4 0-6598</inkml:trace>
</inkml:ink>
</file>

<file path=ppt/ink/ink2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7.860"/>
    </inkml:context>
    <inkml:brush xml:id="br0">
      <inkml:brushProperty name="width" value="0.025" units="cm"/>
      <inkml:brushProperty name="height" value="0.025" units="cm"/>
    </inkml:brush>
  </inkml:definitions>
  <inkml:trace contextRef="#ctx0" brushRef="#br0">25 93 17585,'0'0'12315,"-6"8"-11252,1-1-968,-8 17 454,19-16-236,18-6-32,-17-3-265,0-1-1,0 1 1,0-1 0,-1-1-1,1 1 1,-1-1 0,1 0-1,-1-1 1,0 0 0,0 0-1,-1 0 1,10-9 0,-11 9-30,0 1 1,-1-1-1,1 0 1,-1 0-1,0 0 1,0 0-1,0 0 1,-1-1-1,0 0 0,0 1 1,0-1-1,0 0 1,-1 0-1,1 0 1,-1 0-1,-1 0 1,1 0-1,-1-7 1,0 12 3,0 0 1,-1-1-1,1 1 1,0 0-1,-1 0 1,1-1 0,0 1-1,-1 0 1,1 0-1,-1 0 1,1-1-1,0 1 1,-1 0-1,1 0 1,-1 0 0,1 0-1,-1 0 1,1 0-1,0 0 1,-1 0-1,1 0 1,-1 0-1,1 0 1,-1 0-1,1 0 1,0 1 0,-1-1-1,1 0 1,-1 0-1,1 0 1,0 1-1,-1-1 1,1 0-1,0 0 1,-1 1 0,1-1-1,0 0 1,-1 1-1,1-1 1,-17 12-94,9-4 152,0 0 0,1 0 0,0 1-1,1 0 1,0 0 0,0 0 0,1 1-1,0 0 1,1 0 0,0 0 0,1 1-1,0 0 1,0-1 0,-1 14 0,4-23-44,0 0 0,0 0-1,0 0 1,1 0 0,-1 0 0,0 0 0,0 0 0,1 0 0,-1 0 0,0-1 0,1 1 0,-1 0 0,0 0 0,1 0 0,0-1 0,-1 1 0,1 0-1,-1 0 1,1-1 0,0 1 0,-1 0 0,1-1 0,0 1 0,0-1 0,0 1 0,-1-1 0,1 0 0,2 1 0,0 0 8,0 0 0,1-1 0,-1 1 0,0-1 0,1 0 0,-1 0 0,1 0 0,4-1 0,3-1 9,0-1-1,-1 0 1,1 0-1,16-8 1,20-18-22,28-13 0,-75 42 0,1 0 0,-1 0 0,1-1 0,-1 1 0,1 0 0,-1 0 0,1 0 0,-1 0 0,1 0 0,0 0 0,-1 0 0,1 0 0,-1 0 0,1 0 0,-1 0 0,1 0 0,-1 0 0,1 0 0,0 0 0,-1 1 0,1-1 0,-1 0 0,1 0 0,-1 1 0,1-1 0,-1 0 0,0 1 0,1-1 0,-1 1 0,1-1 0,-1 0 0,1 2 0,9 21 0,-9-20 0,-1 0 0,1-1 0,0 1 0,0 0 0,1 0 0,-1-1 0,0 1 0,1-1 0,0 1 0,-1-1 0,1 1 0,0-1 0,3 2 0,1-1-304,0 0-1,0-1 1,0 1 0,0-1 0,0-1-1,1 1 1,-1-1 0,1 0-1,-1-1 1,14 0 0</inkml:trace>
</inkml:ink>
</file>

<file path=ppt/ink/ink2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9.526"/>
    </inkml:context>
    <inkml:brush xml:id="br0">
      <inkml:brushProperty name="width" value="0.025" units="cm"/>
      <inkml:brushProperty name="height" value="0.025" units="cm"/>
    </inkml:brush>
  </inkml:definitions>
  <inkml:trace contextRef="#ctx0" brushRef="#br0">57 157 12492,'1'-8'4340,"1"0"-3364,4-31 2383,-4 10 2299,-2 28-4291,-1 4-646,-29 126 240,20-95-327,1 0 0,2 0-1,-3 37 1,10-71-629,0 1 0,0-1-1,0 1 1,0-1 0,0 1 0,0 0-1,0-1 1,0 1 0,0-1-1,0 1 1,0 0 0,0-1-1,0 1 1,0-1 0,0 1 0,1-1-1,-1 1 1,0-1 0,0 1-1,1-1 1,-1 1 0,0-1-1,1 1 1,-1-1 0,1 1 0,-1-1-1,1 0 1,-1 1 0,0-1-1,1 0 1,0 1 0,17-7 107,15-24-17,-26 21-95,0-1 0,0 0 0,-1 0 0,0 0 0,-1-1 0,6-16 0,-13 40 0,2 1 0,-1-1 0,2 1 0,0-1 0,0 1 0,1-1 0,6 19 0,-7-29 0,1 0 0,-1 0 0,1-1 0,0 1 0,0 0 0,0-1 0,1 1 0,-1-1 0,0 0 0,1 0 0,0 1 0,-1-2 0,1 1 0,0 0 0,0-1 0,0 1 0,0-1 0,0 0 0,1 0 0,-1 0 0,0 0 0,0-1 0,1 1 0,-1-1 0,0 0 0,1 0 0,-1 0 0,0 0 0,1-1 0,-1 1 0,6-3 0,0 1 0,1-1 0,-1 0 0,-1 0 0,1-1 0,0 0 0,-1-1 0,0 0 0,0 0 0,14-13 0,-15 11 0,0-1 0,-1 0 0,0 0 0,-1 0 0,0-1 0,0 0 0,-1 0 0,4-10 0,-20 136 0,13-117 0,-1 1 0,0-1 0,0 1 0,0 0 0,1-1 0,-1 0 0,0 1 0,0-1 0,1 1 0,-1-1 0,0 1 0,1-1 0,-1 1 0,0-1 0,1 0 0,-1 1 0,1-1 0,-1 0 0,1 0 0,-1 1 0,1-1 0,-1 0 0,1 0 0,-1 1 0,1-1 0,-1 0 0,1 0 0,-1 0 0,1 0 0,-1 0 0,1 0 0,-1 0 0,1 0 0,0 0 0,-1 0 0,1 0 0,-1 0 0,1-1 0,-1 1 0,1 0 0,-1 0 0,1 0 0,-1-1 0,1 1 0,-1 0 0,1-1 0,26-12 0,-2-4 0,-2-1 0,0-1 0,-1-1 0,0-1 0,33-44 0,-67 84 0,2-7 0,1 1 0,1 0 0,0 1 0,1 0 0,-10 25 0,17-39 0,0 0 0,0 0 0,0 1 0,0-1 0,0 0 0,0 0 0,0 1 0,0-1 0,0 0 0,0 0 0,0 1 0,1-1 0,-1 0 0,0 0 0,0 0 0,0 1 0,0-1 0,0 0 0,0 0 0,1 0 0,-1 0 0,0 1 0,0-1 0,0 0 0,1 0 0,-1 0 0,0 0 0,0 0 0,0 0 0,1 1 0,-1-1 0,0 0 0,0 0 0,0 0 0,1 0 0,-1 0 0,0 0 0,0 0 0,1 0 0,-1 0 0,0 0 0,0 0 0,1 0 0,-1 0 0,0 0 0,0 0 0,0-1 0,1 1 0,-1 0 0,0 0 0,0 0 0,0 0 0,1 0 0,-1 0 0,0-1 0,0 1 0,12-5 0,26-17 0,-29 15 0,1 0 0,1 1 0,-1 1 0,1 0 0,0 0 0,0 1 0,0 0 0,1 1 0,-1 0 0,22-1 0,-29 9 0,-4-5 0,0 1 0,1 0 0,-1 0 0,1-1 0,-1 1 0,0 0 0,1-1 0,-1 1 0,1 0 0,0-1 0,-1 1 0,1-1 0,-1 1 0,1-1 0,0 1 0,0-1 0,-1 1 0,1-1 0,0 0 0,0 0 0,-1 1 0,1-1 0,0 0 0,1 0 0,4 0 0,0-1 0,1-1 0,-1 1 0,0-1 0,0 0 0,0-1 0,0 1 0,-1-1 0,1-1 0,-1 1 0,0-1 0,1 1 0,6-9 0,11-9 0,28-35 0,-42 46 0,5-6 0,-2-1 0,20-30 0,-28 40 0,0-1 0,-1 1 0,0-1 0,0 0 0,-1 0 0,1 0 0,-2 0 0,1 0 0,-1-14 0,0 22 0,-1 0 0,0-1 0,0 1 0,0-1 0,1 1 0,-1 0 0,0-1 0,0 1 0,0-1 0,0 1 0,0-1 0,0 1 0,0-1 0,0 1 0,0 0 0,0-1 0,0 1 0,0-1 0,-1 1 0,1-1 0,0 1 0,0 0 0,0-1 0,-1 1 0,1 0 0,0-1 0,0 1 0,-1-1 0,1 1 0,0 0 0,-1 0 0,1-1 0,0 1 0,-1 0 0,1-1 0,0 1 0,-1 0 0,1 0 0,-1 0 0,1 0 0,0-1 0,-1 1 0,1 0 0,-1 0 0,1 0 0,-1 0 0,1 0 0,0 0 0,-1 0 0,1 0 0,-1 0 0,1 0 0,-1 0 0,1 0 0,-1 1 0,1-1 0,0 0 0,-1 0 0,1 0 0,-1 0 0,1 1 0,0-1 0,-1 0 0,1 1 0,0-1 0,-1 0 0,1 1 0,-22 24 0,15-6 0,0 0 0,1 0 0,1 1 0,0 0 0,2 0 0,0 0 0,1 0 0,2 0 0,0 1 0,3 27 0,-2-42 0,1-1 0,-1 0 0,1 0 0,0 0 0,0-1 0,6 10 0,-7-12 0,0-1 0,0 1 0,0 0 0,0-1 0,1 1 0,-1-1 0,0 1 0,1-1 0,0 0 0,-1 0 0,1 1 0,0-1 0,-1 0 0,1-1 0,0 1 0,0 0 0,0 0 0,0-1 0,0 1 0,3 0 0,-4-2 0,-1 1 0,1-1 0,-1 1 0,1-1 0,-1 1 0,1-1 0,-1 1 0,1-1 0,-1 1 0,0-1 0,1 1 0,-1-1 0,0 0 0,1 1 0,-1-1 0,0 0 0,0 1 0,0-1 0,0 0 0,1 1 0,-1-1 0,0 0 0,0 1 0,0-1 0,-1-1 0,1-25 0,0 20 0,-2-7 0,0-1 0,-1 1 0,-1 0 0,-1 0 0,1 0 0,-2 1 0,0-1 0,-1 1 0,0 0 0,-1 1 0,-19-22 0,28 34-784,24 18-14703</inkml:trace>
</inkml:ink>
</file>

<file path=ppt/ink/ink2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9.853"/>
    </inkml:context>
    <inkml:brush xml:id="br0">
      <inkml:brushProperty name="width" value="0.025" units="cm"/>
      <inkml:brushProperty name="height" value="0.025" units="cm"/>
    </inkml:brush>
  </inkml:definitions>
  <inkml:trace contextRef="#ctx0" brushRef="#br0">68 51 11979,'-25'-18'6631,"4"1"-3556,6 6 480,8 6 417,14 15-4133,8 0-2593,3-1-5222</inkml:trace>
</inkml:ink>
</file>

<file path=ppt/ink/ink2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0.554"/>
    </inkml:context>
    <inkml:brush xml:id="br0">
      <inkml:brushProperty name="width" value="0.025" units="cm"/>
      <inkml:brushProperty name="height" value="0.025" units="cm"/>
    </inkml:brush>
  </inkml:definitions>
  <inkml:trace contextRef="#ctx0" brushRef="#br0">167 159 14286,'0'0'9641,"-6"-8"-6887,6 7-2722,-2-1 48,1 0 0,0-1 1,0 1-1,-1 0 1,1 0-1,-1 0 0,0 0 1,1 0-1,-1 1 0,0-1 1,0 0-1,0 1 1,-1-1-1,1 1 0,0 0 1,0 0-1,-1 0 0,1 0 1,-1 0-1,1 1 1,-1-1-1,1 0 0,-1 1 1,1 0-1,-1 0 0,1 0 1,-1 0-1,1 0 0,-1 0 1,0 1-1,1-1 1,-1 1-1,1 0 0,0 0 1,-1 0-1,1 0 0,-4 2 1,0 1-58,0 1 0,0 0 1,1 0-1,-1 1 0,1 0 0,1 0 0,-1 0 1,1 0-1,0 1 0,0 0 0,1-1 1,0 1-1,0 1 0,1-1 0,-1 0 0,2 1 1,-1-1-1,1 1 0,0 14 0,1-21-21,0 0 0,0 0 0,0 0-1,0 0 1,0-1 0,1 1 0,-1 0 0,0 0-1,1 0 1,-1-1 0,0 1 0,1 0-1,-1 0 1,1-1 0,-1 1 0,1 0 0,0-1-1,-1 1 1,1-1 0,0 1 0,-1-1-1,1 1 1,0-1 0,0 1 0,-1-1 0,1 0-1,1 1 1,29 0 86,-23-3-55,1 0-1,0-1 0,0 1 0,14-8 0,-3-3 16,0 1-1,-1-2 0,-1-1 1,0 0-1,22-26 1,-30 30 135,0 0 1,-2-1-1,1 0 1,-1 0-1,-1-1 1,0 0-1,-1 0 1,0 0-1,6-27 1,-12 40-186,1 0 1,-1 0 0,0 0 0,0-1 0,0 1 0,0 0 0,0 0 0,0 0 0,1 0 0,-1 0 0,0-1 0,0 1 0,0 0-1,0 0 1,0 0 0,0-1 0,0 1 0,0 0 0,0 0 0,0 0 0,0 0 0,0-1 0,0 1 0,0 0 0,0 0 0,0 0-1,0-1 1,0 1 0,0 0 0,0 0 0,0 0 0,0 0 0,0-1 0,-1 1 0,1 0 0,0 0 0,0 0 0,0 0 0,0 0-1,0-1 1,0 1 0,-1 0 0,1 0 0,0 0 0,0 0 0,0 0 0,0 0 0,-1 0 0,1 0 0,0-1 0,0 1 0,0 0-1,0 0 1,-1 0 0,1 0 0,0 0 0,0 0 0,0 0 0,-1 0 0,1 0 0,0 0 0,0 0 0,0 0 0,0 1-1,-1-1 1,1 0 0,0 0 0,0 0 0,-1 0 0,-6 6-142,-2 5 166,2 1 1,-1 0 0,2 1 0,0 0 0,0 0 0,1 0-1,0 0 1,2 1 0,-1 0 0,2 0 0,0 0-1,-1 24 1,3-37-23,0 1 1,0-1-1,0 1 0,0-1 0,0 1 0,1-1 0,-1 1 0,1-1 0,-1 1 0,1-1 1,-1 1-1,1-1 0,0 0 0,-1 1 0,1-1 0,0 0 0,0 0 0,0 0 0,0 1 1,0-1-1,0 0 0,0 0 0,3 1 0,-2-1 0,1 0-1,0 0 1,0 0-1,-1 0 1,1-1-1,0 1 1,0-1-1,-1 0 1,1 0-1,0 0 1,0 0-1,3-1 1,2 0-2,0-1 0,-1 0 0,1 0 1,0-1-1,-1 0 0,0 0 0,0-1 1,13-7-1,-11 3 1,1 0 0,-1 0 0,0-1 0,-1 0 0,0-1 0,-1 0 0,1 0 0,-2 0 0,0-1 0,0 0 0,4-13 0,-21 59 0,-11 34 0,21-64 0,0-1 0,1 0 0,-1 1 0,1-1 0,0 0 0,0 1 0,0-1 0,1 0 0,0 1 0,0-1 0,0 0 0,0 0 0,4 8 0,-3-10 0,0 1 0,0-1 0,0 0 0,0 0 0,1 0 0,-1 0 0,1 0 0,0-1 0,-1 1 0,1-1 0,0 0 0,0 0 0,0 0 0,0 0 0,0 0 0,0 0 0,0-1 0,0 0 0,0 1 0,1-1 0,-1 0 0,5-1 0,1 0 0,-1 0 0,1 0 0,-1-1 0,0 0 0,1 0 0,-1-1 0,9-4 0,-5 1 0,-1-1 0,-1 0 0,1 0 0,-1-1 0,-1-1 0,1 0 0,10-13 0,-15 16 0,-1 0 0,0 0 0,0-1 0,0 1 0,0-1 0,-1 0 0,0 0 0,-1-1 0,0 1 0,0 0 0,0-1 0,-1 1 0,0-13 0,0 19 0,-1 0 0,0 0 0,0 0 0,0 0 0,0 0 0,-1 0 0,1 0 0,0 0 0,0 0 0,-1 0 0,1 0 0,0 0 0,-1 0 0,1 0 0,-1 1 0,1-1 0,-1 0 0,0 0 0,1 0 0,-1 1 0,0-1 0,1 0 0,-1 1 0,0-1 0,0 0 0,0 1 0,0-1 0,0 1 0,0-1 0,1 1 0,-1 0 0,0-1 0,0 1 0,0 0 0,0 0 0,0 0 0,0 0 0,0 0 0,0 0 0,-1 0 0,1 0 0,-1 0 0,-1 1 0,-1-1 0,1 1 0,0 0 0,0 0 0,0 0 0,0 1 0,-1-1 0,2 1 0,-1-1 0,0 1 0,0 0 0,-3 3 0,1 0 0,0 1 0,0-1 0,0 1 0,1 0 0,0 1 0,0-1 0,0 1 0,1-1 0,0 1 0,1 0 0,-1 0 0,1 0 0,1 1 0,-1-1 0,1 0 0,0 1 0,1 14 0,0-21-49,0 1-1,1-1 1,-1 0-1,0 1 1,1-1-1,-1 1 1,1-1-1,-1 0 1,1 0-1,0 1 1,0-1-1,0 0 1,-1 0-1,1 0 1,0 0-1,0 0 1,0 0-1,1 0 1,-1 0-1,0 0 1,0 0-1,3 1 1,-1-1-264,1 0 1,-1 0-1,1 0 1,-1-1-1,1 1 0,-1-1 1,1 0-1,-1 0 1,6 0-1,-2-1-736,0 0 1,1 0-1,-1-1 1,0 0-1,0 0 0,0-1 1,-1 0-1,1 0 1,6-4-1,16-18-14758</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4.546"/>
    </inkml:context>
    <inkml:brush xml:id="br0">
      <inkml:brushProperty name="width" value="0.025" units="cm"/>
      <inkml:brushProperty name="height" value="0.025" units="cm"/>
    </inkml:brush>
  </inkml:definitions>
  <inkml:trace contextRef="#ctx0" brushRef="#br0">1 0 15791,'0'0'14072,"6"9"-13335,0 1-600,-1 1 0,0 0 0,-1-1 0,0 1 0,-1 1 1,0-1-1,0 0 0,-1 1 0,-1 0 0,0-1 0,-1 1 0,-1 15 1,0 48 20,3 86 68,-3-161-226,1 1 0,0 0 0,0-1 0,0 1 0,1 0 0,-1-1 0,0 1 0,0-1 0,0 1 0,0 0 0,1-1 0,-1 1 0,0-1 0,0 1 0,1 0 0,-1-1 0,0 1 0,1-1 0,-1 1 0,1-1 0,-1 1 0,1-1 0,-1 0 0,1 1 0,-1-1 0,1 0 0,-1 1 0,1-1 0,0 0 0,-1 1 0,1-1 0,-1 0 0,2 0 0,23-8 0,20-28 0,37-56 0,109-160 0,-190 250-633</inkml:trace>
</inkml:ink>
</file>

<file path=ppt/ink/ink2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0.944"/>
    </inkml:context>
    <inkml:brush xml:id="br0">
      <inkml:brushProperty name="width" value="0.025" units="cm"/>
      <inkml:brushProperty name="height" value="0.025" units="cm"/>
    </inkml:brush>
  </inkml:definitions>
  <inkml:trace contextRef="#ctx0" brushRef="#br0">82 19 19250,'0'0'9321,"-57"-19"-6951,45 19-1537,5 9-417,2 6-351,5 1-98,0-4-2177,4-7-4452</inkml:trace>
</inkml:ink>
</file>

<file path=ppt/ink/ink2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1.601"/>
    </inkml:context>
    <inkml:brush xml:id="br0">
      <inkml:brushProperty name="width" value="0.025" units="cm"/>
      <inkml:brushProperty name="height" value="0.025" units="cm"/>
    </inkml:brush>
  </inkml:definitions>
  <inkml:trace contextRef="#ctx0" brushRef="#br0">32 1 18610,'0'0'8717,"0"8"-7612,2 47-140,-3-1 1,-14 99-1,-2 54-450,17-196-411,0 23 398,2-28-278,2-17-130,33-191-94,-27 135 0,28-105 0,-37 168 0,0 0 0,1 0 0,-1 1 0,1-1 0,0 0 0,0 1 0,0-1 0,1 1 0,-1 0 0,1-1 0,0 1 0,0 0 0,0 1 0,0-1 0,0 1 0,1-1 0,-1 1 0,1 0 0,5-2 0,-7 3 0,1 1 0,-1-1 0,1 1 0,-1 0 0,0 0 0,1 0 0,-1 0 0,1 1 0,-1-1 0,1 0 0,-1 1 0,0 0 0,1 0 0,-1-1 0,0 1 0,0 1 0,0-1 0,1 0 0,-1 0 0,0 1 0,-1-1 0,1 1 0,0 0 0,0 0 0,-1-1 0,1 1 0,-1 0 0,1 0 0,-1 1 0,0-1 0,0 0 0,2 4 0,-1-1 0,0-1 0,-1 0 0,1 0 0,-1 1 0,0-1 0,0 1 0,0-1 0,-1 1 0,0-1 0,0 1 0,0-1 0,0 1 0,0 0 0,-1-1 0,0 1 0,0-1 0,0 0 0,-1 1 0,0-1 0,1 0 0,-1 0 0,-1 0 0,1 0 0,-1 0 0,1 0 0,-1-1 0,0 1 0,0-1 0,-7 5 0,3-2 0,0 0 0,0-1 0,-1 0 0,0 0 0,0-1 0,-1 0 0,1 0 0,-1-1 0,1 0 0,-1 0 0,0-1 0,0-1 0,0 1 0,-10-1 0,18-1-11,0 0 0,0 0 1,0 0-1,-1 0 0,1 0 0,0 0 1,0 0-1,0 0 0,0-1 0,-1 1 0,1 0 1,0-1-1,0 1 0,0-1 0,0 1 1,0-1-1,0 0 0,0 1 0,0-1 1,0 0-1,0 0 0,1 1 0,-1-1 0,0 0 1,0 0-1,1 0 0,-1 0 0,0 0 1,1 0-1,-1 0 0,1 0 0,0-1 0,-1 1 1,1 0-1,0 0 0,0 0 0,0 0 1,-1-1-1,1 1 0,0 0 0,1-2 1,-1 0-109,1 0 0,-1 0 0,1 0 0,0 0 0,0 1 0,0-1 1,0 0-1,1 0 0,-1 1 0,1-1 0,0 0 0,0 1 0,0 0 0,0-1 1,3-2-1,9-5-2924,1 0 0,0 1 0,32-13 0,-36 17 1202,29-13-4982</inkml:trace>
</inkml:ink>
</file>

<file path=ppt/ink/ink2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2.208"/>
    </inkml:context>
    <inkml:brush xml:id="br0">
      <inkml:brushProperty name="width" value="0.025" units="cm"/>
      <inkml:brushProperty name="height" value="0.025" units="cm"/>
    </inkml:brush>
  </inkml:definitions>
  <inkml:trace contextRef="#ctx0" brushRef="#br0">50 36 8232,'0'0'20729,"-3"10"-19128,-9 22-855,5-15-503,1 1 1,0 0-1,1 1 0,1-1 0,-2 22 0,6-40-243,0 0 0,0 1 0,0-1 0,-1 0 0,1 1 0,1-1 0,-1 0 0,0 1 0,0-1 0,0 0 0,0 1 0,0-1 0,0 0 0,0 1 0,0-1 0,0 0 0,1 1 0,-1-1 0,0 0 0,0 0 0,0 1 0,1-1 0,-1 0 0,0 0 0,0 1 0,1-1 0,-1 0 0,0 0 0,1 0 0,-1 1 0,0-1 0,0 0 0,1 0 0,-1 0 0,0 0 0,1 0 0,-1 0 0,0 0 0,1 0 0,0 0 0,17-6 0,12-20 0,-24 16 0,-1 0 0,-1-1 0,0 0 0,0 0 0,-1 0 0,-1 0 0,0-1 0,0 1 0,-1-22 0,-1 53 0,-1-14 0,1 0 0,-1 0 0,2 1 0,-1-1 0,1 0 0,2 8 0,-3-12 0,1-1 0,-1 1 0,1-1 0,0 0 0,0 1 0,0-1 0,0 0 0,0 1 0,0-1 0,0 0 0,0 0 0,1 0 0,-1 0 0,0 0 0,0 0 0,1 0 0,-1-1 0,1 1 0,-1 0 0,1-1 0,-1 1 0,1-1 0,-1 0 0,1 1 0,0-1 0,-1 0 0,1 0 0,-1 0 0,3 0 0,1 0 0,0-1 0,-1 1 0,0-1 0,1 0 0,-1 0 0,1 0 0,-1-1 0,0 0 0,0 0 0,0 0 0,0 0 0,0 0 0,0-1 0,-1 1 0,1-1 0,-1 0 0,0-1 0,1 1 0,-2 0 0,1-1 0,3-4 0,-1-1 0,1 0 0,-2-1 0,1 0 0,-1 0 0,-1 0 0,0 0 0,3-21 0,-15 81 0,4-24 0,0 0 0,0 40 0,4-64 0,1-1 0,0 1 0,0-1 0,0 1 0,1-1 0,-1 0 0,0 1 0,0-1 0,1 1 0,-1-1 0,1 0 0,-1 1 0,1-1 0,0 0 0,-1 1 0,1-1 0,0 0 0,0 0 0,0 0 0,0 0 0,0 0 0,0 0 0,0 0 0,0 0 0,2 1 0,0-1 0,-1-1 0,0 1 0,1-1 0,-1 1 0,1-1 0,-1 0 0,1 0 0,-1 0 0,1 0 0,-1 0 0,1-1 0,-1 1 0,5-2 0,0 0 0,1-1 0,-1 0 0,1 0 0,-1-1 0,0 0 0,0 0 0,-1-1 0,10-8 0,-6 2 0,-1 0 0,0-1 0,-1-1 0,0 1 0,-1-1 0,-1 0 0,0-1 0,0 0 0,5-24 0,-20 73 0,3-14 0,1 1 0,0 0 0,-1 37 0,6-58-89,0 0 0,-1-1 0,1 1 0,0 0 0,0 0 0,1 0 1,-1-1-1,0 1 0,0 0 0,0 0 0,0 0 0,1-1 0,-1 1 0,0 0 0,1 0 0,-1-1 0,1 1 0,-1 0 0,1-1 1,-1 1-1,1-1 0,-1 1 0,1-1 0,-1 1 0,1-1 0,0 1 0,-1-1 0,1 1 0,0-1 0,0 0 0,-1 1 1,1-1-1,0 0 0,0 0 0,-1 1 0,1-1 0,0 0 0,0 0 0,0 0 0,0 0 0,-1 0 0,2 0 0,0-1-515,1 1-1,-1-1 1,0 1-1,0-1 1,1 0-1,-1 0 0,0 0 1,0 0-1,0 0 1,0-1-1,0 1 1,-1 0-1,1-1 0,2-2 1,13-19-12417</inkml:trace>
</inkml:ink>
</file>

<file path=ppt/ink/ink2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2.567"/>
    </inkml:context>
    <inkml:brush xml:id="br0">
      <inkml:brushProperty name="width" value="0.025" units="cm"/>
      <inkml:brushProperty name="height" value="0.025" units="cm"/>
    </inkml:brush>
  </inkml:definitions>
  <inkml:trace contextRef="#ctx0" brushRef="#br0">17 1 16752,'0'0'8808,"-16"67"-9288,32-49-1858,2-2-1666,0-4-2402,1-3-5574</inkml:trace>
</inkml:ink>
</file>

<file path=ppt/ink/ink2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2.926"/>
    </inkml:context>
    <inkml:brush xml:id="br0">
      <inkml:brushProperty name="width" value="0.025" units="cm"/>
      <inkml:brushProperty name="height" value="0.025" units="cm"/>
    </inkml:brush>
  </inkml:definitions>
  <inkml:trace contextRef="#ctx0" brushRef="#br0">125 0 2819,'0'0'26126,"-10"1"-24781,0 1-1093,1 0 0,-1 0-1,1 1 1,0 0 0,-16 7 0,22-9-220,1 0 0,-1 1 0,1-1 1,-1 0-1,1 1 0,0 0 0,-1-1 0,1 1 1,0 0-1,0 0 0,0 0 0,1 0 0,-1 1 1,0-1-1,1 0 0,0 1 0,-1-1 0,1 1 1,0-1-1,0 1 0,1 0 0,-1 0 1,0-1-1,1 1 0,0 0 0,-1 0 0,1-1 1,0 1-1,1 5 0,0-6-48,0-1 1,-1 0-1,1 0 0,0 0 0,0 0 1,0 0-1,0-1 0,0 1 1,0 0-1,0 0 0,0-1 0,0 1 1,0 0-1,1-1 0,-1 1 0,0-1 1,0 0-1,1 1 0,-1-1 1,0 0-1,1 0 0,1 0 0,39 3-718,-30-2 442,-6-1 164,11 1-215,1 1 0,0 0 1,-1 2-1,23 6 0,-36-8 334,-1-1 0,0 0 0,0 1 1,0-1-1,0 1 0,-1 0 0,1 0 0,0 0 1,-1 0-1,1 0 0,-1 1 0,0-1 1,3 5-1,-4-5 52,0 0 1,0 0-1,-1 0 1,1 1-1,0-1 1,-1 0-1,0 1 0,0-1 1,1 0-1,-1 1 1,0-1-1,-1 0 1,1 1-1,0-1 1,-1 0-1,0 1 1,1-1-1,-1 0 1,0 0-1,0 0 1,-2 3-1,0 1 50,-1-1-1,0 0 0,0 0 1,-1 0-1,1-1 1,-1 1-1,0-1 1,0 0-1,-1-1 0,1 1 1,-1-1-1,0 0 1,1 0-1,-8 1 1,1 1 51,0-1 0,0-1 1,0 0-1,-1 0 0,1-1 1,-17 0-1,28-2-244,-1 0 0,1 1 1,0-1-1,-1 0 0,1 0 0,0 0 0,-1 0 1,1-1-1,0 1 0,-1 0 0,1 0 0,0-1 1,-1 1-1,1-1 0,0 1 0,0-1 0,0 0 1,0 1-1,-1-1 0,1 0 0,0 0 0,0 0 1,0 0-1,0 0 0,1 0 0,-1 0 1,0 0-1,0 0 0,1 0 0,-1 0 0,0 0 1,1-1-1,-1 1 0,1 0 0,0 0 0,-1-1 1,1 1-1,0 0 0,0-1 0,0 1 0,0 0 1,0-1-1,0 1 0,0 0 0,0-1 0,1 1 1,-1 0-1,1-2 0,1-5-1015,1 0 0,0 0 0,1 0 0,0 0 0,0 1 0,7-10 0,11-14-5184</inkml:trace>
</inkml:ink>
</file>

<file path=ppt/ink/ink2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3.271"/>
    </inkml:context>
    <inkml:brush xml:id="br0">
      <inkml:brushProperty name="width" value="0.025" units="cm"/>
      <inkml:brushProperty name="height" value="0.025" units="cm"/>
    </inkml:brush>
  </inkml:definitions>
  <inkml:trace contextRef="#ctx0" brushRef="#br0">47 0 16367,'0'0'10960,"-3"10"-8894,-2 11-1712,-6 25 401,2 0 0,1 0 0,-1 66 0,8-110-755,1 0 0,0-1 0,0 1 0,0 0 0,0-1 0,0 1 0,0 0 0,1-1 0,-1 1 0,1 0 0,-1-1 0,1 1 0,-1-1 0,1 1 0,0-1 0,0 1 0,-1-1 0,1 0 0,0 1 0,1-1 0,-1 0 0,0 0 0,0 0 0,0 1 0,1-1 0,-1-1 0,0 1 0,1 0 0,-1 0 0,1 0 0,-1-1 0,1 1 0,0-1 0,-1 1 0,1-1 0,-1 0 0,1 1 0,0-1 0,-1 0 0,1 0 0,3-1 0,-1 1 0,0-1 0,1 0 0,-1-1 0,0 1 0,0-1 0,0 0 0,0 0 0,0 0 0,0 0 0,0-1 0,-1 1 0,1-1 0,-1 0 0,5-6 0,8-13 0,-2 0 0,18-39 0,-27 51 0,-3 41 0,-9 6 0,4-22 0,0-1 0,1 1 0,1-1 0,0 1 0,3 27 0,-2-40 0,1 0 0,-1-1 0,1 1 0,0 0 0,-1-1 0,1 1 0,0-1 0,0 1 0,0-1 0,0 0 0,0 1 0,1-1 0,-1 0 0,0 0 0,0 1 0,1-1 0,-1 0 0,1-1 0,-1 1 0,1 0 0,0 0 0,-1-1 0,1 1 0,0 0 0,-1-1 0,1 0 0,0 1 0,-1-1 0,1 0 0,0 0 0,0 0 0,-1 0 0,1 0 0,0-1 0,0 1 0,2-1 0,1 0 0,0 0 0,0 0 0,0-1 0,0 1 0,-1-1 0,1 0 0,0 0 0,-1-1 0,0 1 0,0-1 0,8-6 0,-9 6-245,-1 0 0,1 0 0,-1 0 1,0-1-1,1 1 0,-1-1 0,-1 1 0,1-1 0,-1 0 0,1 1 1,-1-1-1,0 0 0,0 0 0,-1 0 0,1 0 0,-1 0 0,0 0 1,0 0-1,0 0 0,-1 0 0,1 0 0,-1 0 0,0 0 1,0 0-1,0 0 0,-1 0 0,1 1 0,-1-1 0,-4-6 0,-11-8-6887</inkml:trace>
</inkml:ink>
</file>

<file path=ppt/ink/ink2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3.610"/>
    </inkml:context>
    <inkml:brush xml:id="br0">
      <inkml:brushProperty name="width" value="0.025" units="cm"/>
      <inkml:brushProperty name="height" value="0.025" units="cm"/>
    </inkml:brush>
  </inkml:definitions>
  <inkml:trace contextRef="#ctx0" brushRef="#br0">12 0 20115,'0'0'12652,"-12"7"-22421,12 6 736</inkml:trace>
</inkml:ink>
</file>

<file path=ppt/ink/ink2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3.951"/>
    </inkml:context>
    <inkml:brush xml:id="br0">
      <inkml:brushProperty name="width" value="0.025" units="cm"/>
      <inkml:brushProperty name="height" value="0.025" units="cm"/>
    </inkml:brush>
  </inkml:definitions>
  <inkml:trace contextRef="#ctx0" brushRef="#br0">142 338 17008,'0'0'3812,"3"-11"106,1-3-2671,-2 8-641,0-1 1,-1 0 0,0 1-1,0-1 1,0 0 0,-1-9-1,1 16-543,-1-1-1,0 1 0,0-1 1,0 1-1,0-1 1,0 0-1,0 1 0,0-1 1,-1 1-1,1-1 0,0 1 1,0-1-1,0 1 1,-1-1-1,1 0 0,0 1 1,0-1-1,-1 1 1,1 0-1,0-1 0,-1 1 1,1-1-1,-1 1 1,1 0-1,0-1 0,-1 1 1,1-1-1,-1 1 0,1 0 1,-1 0-1,1-1 1,-1 1-1,1 0 0,-1 0 1,0 0-1,-24 6 337,-18 25-663,35-21 272,0 0 0,0 0 0,1 0 0,0 1-1,1 1 1,0-1 0,1 1 0,0 0 0,1 0 0,0 0 0,1 1-1,1-1 1,0 1 0,0 0 0,1-1 0,1 14 0,0-24-8,0-1 1,0 1 0,1-1 0,-1 1 0,0-1 0,1 1-1,-1-1 1,1 0 0,-1 1 0,1-1 0,0 0-1,-1 1 1,1-1 0,0 0 0,0 0 0,0 1 0,0-1-1,0 0 1,0 0 0,1 0 0,-1 0 0,0-1 0,0 1-1,1 0 1,2 1 0,-1-2-1,0 1 1,0-1-1,0 0 1,0 1-1,0-1 1,1-1-1,-1 1 1,0 0-1,0-1 0,0 0 1,6-1-1,0-2 0,1 0-1,0 0 0,-1-1 0,0 0 1,0-1-1,13-11 0,-2-3 1,-1-1 0,-1-1 0,0-1 0,-2 0 0,-1-2 0,-1 1 0,11-29 0,-15 31 0,-1-1 0,-2-1 0,0 1 0,-1-1 0,-1-1 0,-2 1 0,0 0 0,-1-35 0,-2 59-1,0-1 0,0 0 0,0 1 0,0-1 0,0 0 0,-1 1 0,1-1 0,0 1-1,0-1 1,0 0 0,-1 1 0,1-1 0,0 1 0,-1-1 0,1 0 0,0 1 0,-1-1 0,1 1 0,-1 0 0,1-1 0,-1 1 0,1-1 0,-1 1 0,1 0 0,-1-1-1,1 1 1,-1 0 0,0-1 0,1 1 0,-1 0 0,1 0 0,-1 0 0,0 0 0,1-1 0,-1 1 0,0 0 0,1 0 0,-1 0 0,0 0 0,1 1 0,-1-1 0,0 0-1,1 0 1,-1 0 0,1 0 0,-1 1 0,0-1 0,1 0 0,-1 0 0,1 1 0,-1-1 0,0 1 0,-31 21-71,18-8 91,1 1-1,-19 26 1,28-35-13,1 0 1,-1 1 0,1-1-1,0 1 1,0 0-1,1 0 1,0 0-1,0 0 1,0 0-1,0 12 1,2-17-7,1 0 0,-1 0 0,1 0 0,0 1 0,-1-1 0,1 0 0,0 0 0,0 0 0,0 0 0,1 0 0,-1 0 0,0-1 0,1 1 0,-1 0 0,1-1 0,0 1 0,-1-1 0,1 1 0,0-1 0,3 2 0,52 27 0,-20-11 0,-31-15-69,-1 0-1,0 1 1,0-1-1,0 1 1,0 1 0,-1-1-1,1 1 1,-2-1-1,1 1 1,0 0 0,-1 1-1,0-1 1,-1 0-1,1 1 1,-1 0 0,-1-1-1,1 1 1,-1 0-1,0 0 1,-1 0 0,0 0-1,0 0 1,0 0-1,-1 0 1,0 0 0,0 0-1,-1-1 1,1 1-1,-2 0 1,-3 9 0,1-9-8457</inkml:trace>
</inkml:ink>
</file>

<file path=ppt/ink/ink2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4.858"/>
    </inkml:context>
    <inkml:brush xml:id="br0">
      <inkml:brushProperty name="width" value="0.025" units="cm"/>
      <inkml:brushProperty name="height" value="0.025" units="cm"/>
    </inkml:brush>
  </inkml:definitions>
  <inkml:trace contextRef="#ctx0" brushRef="#br0">7 161 6822,'-6'-6'14139,"6"17"-10562,11 19-2080,-10-28-1409,0 0 0,0 0 0,1 0 0,-1 0 0,1-1-1,-1 1 1,1 0 0,0-1 0,0 1 0,0-1 0,0 1 0,0-1-1,0 0 1,0 0 0,0 0 0,0 0 0,1 0 0,-1 0 0,0-1 0,1 1-1,-1-1 1,0 0 0,1 1 0,-1-1 0,1 0 0,-1 0 0,0-1-1,1 1 1,-1 0 0,0-1 0,1 0 0,-1 1 0,0-1 0,0 0-1,1 0 1,-1 0 0,0-1 0,0 1 0,0 0 0,0-1 0,3-2-1,2-3 218,0 1-1,0-1 0,-1 0 0,0 0 0,0-1 0,-1 0 1,0 0-1,0 0 0,5-13 0,-8 14-304,0 1 0,0-1 0,-1 1 0,0-1 0,0 0 0,-1 0 0,1 0 0,-1 1 0,-1-1 0,-1-12 0,1 17 0,1 0 0,-1 0 0,0 0 0,1 1 0,-1-1 0,0 0 0,0 1 0,0-1 0,0 0 0,0 1 0,0 0 0,-1-1 0,1 1 0,0-1 0,-1 1 0,1 0 0,-1 0 0,1 0 0,-1 0 0,0 0 0,1 0 0,-1 1 0,0-1 0,0 0 0,0 1 0,0-1 0,1 1 0,-1 0 0,0 0 0,0 0 0,0 0 0,0 0 0,0 0 0,0 0 0,0 0 0,1 1 0,-1-1 0,0 1 0,0-1 0,0 1 0,1 0 0,-1 0 0,-1 1 0,-2 0 0,0 1 0,1 0 0,0 0 0,0 0 0,0 1 0,0-1 0,0 1 0,1 0 0,-1 0 0,1 1 0,0-1 0,0 0 0,1 1 0,-1 0 0,1 0 0,0 0 0,-1 5 0,-2 6 0,0 0 0,1 1 0,1 0 0,-2 17 0,4-24-87,0 1 0,1-1 0,0 0 0,0 0 0,1 0 0,1 0-1,3 12 1,-4-19 18,0 1-1,1-1 0,-1 0 0,1 0 1,0 0-1,0 0 0,0 0 0,0-1 1,1 1-1,-1-1 0,1 1 1,0-1-1,0 0 0,-1 0 0,1 0 1,1 0-1,-1-1 0,0 1 0,0-1 1,1 0-1,-1 0 0,0 0 1,7 1-1,3 0-1286,0-1 0,0 0 0,-1 0 0,25-4 0,8-6-4901</inkml:trace>
</inkml:ink>
</file>

<file path=ppt/ink/ink2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5.591"/>
    </inkml:context>
    <inkml:brush xml:id="br0">
      <inkml:brushProperty name="width" value="0.025" units="cm"/>
      <inkml:brushProperty name="height" value="0.025" units="cm"/>
    </inkml:brush>
  </inkml:definitions>
  <inkml:trace contextRef="#ctx0" brushRef="#br0">60 62 13741,'0'0'8910,"-8"9"-7031,3-4-1637,0 1 0,0 0 0,0 0-1,1 0 1,0 1 0,1 0 0,-1 0 0,1 0 0,0 0 0,1 0 0,0 0 0,0 1 0,1-1-1,0 1 1,-1 9 0,1-8-83,1 1-1,0 0 1,1 0 0,0-1-1,0 1 1,1 0-1,0-1 1,4 12 0,-4-18-126,0 0 1,-1 0 0,1 0 0,0-1-1,1 1 1,-1 0 0,0-1-1,1 1 1,0-1 0,-1 0 0,1 0-1,0 0 1,0 0 0,0-1 0,0 1-1,1-1 1,-1 0 0,0 1 0,0-2-1,1 1 1,-1 0 0,1-1-1,-1 1 1,1-1 0,-1 0 0,4 0-1,1-1 19,0 0-1,0 0 0,-1-1 0,1 0 0,0 0 1,-1-1-1,0 0 0,0 0 0,0 0 0,0-1 1,0 0-1,-1-1 0,1 0 0,-1 0 0,0 0 1,-1 0-1,1-1 0,-1 0 0,0 0 0,-1-1 1,7-11-1,-2 3 39,-1 1 0,-1-1 0,-1 0 1,0-1-1,-1 1 0,0-1 0,-2 0 1,1-1-1,0-24 0,-4 36-90,0-35 0,-4 31 0,-7 22 0,0 11 0,2 0 0,0 0 0,1 1 0,1 0 0,2 0 0,0 0 0,2 1 0,-1 33 0,4-58 0,0 0 0,0 0 0,0 0 0,0 0 0,0 0 0,0 0 0,0 0 0,1 0 0,-1 0 0,0 0 0,1 0 0,-1 0 0,1 0 0,-1 0 0,1 0 0,-1 0 0,1 0 0,-1-1 0,1 1 0,0 0 0,-1 0 0,1-1 0,0 1 0,0-1 0,0 1 0,-1 0 0,1-1 0,0 1 0,0-1 0,0 0 0,2 1 0,0-1 0,0 1 0,0-1 0,1 0 0,-1-1 0,0 1 0,0-1 0,0 1 0,1-1 0,-1 0 0,4-2 0,6-2 0,1-2 0,-1 1 0,19-15 0,-10 2 0,-18 15 0,1-1 0,-1 1 0,1 0 0,0 0 0,0 0 0,1 1 0,-1-1 0,1 1 0,0 1 0,0-1 0,8-1 0,-13 6 0,0 1 0,-1-1 0,1 1 0,-1 0 0,1 0 0,-1 0 0,0-1 0,0 1 0,0 0 0,0 0 0,-1 2 0,1 0 0,0 14 0,-1-12 0,1-1 0,0 0 0,0 1 0,1-1 0,-1 0 0,1 1 0,3 8 0,-3-14 0,0 1 0,0-1 0,0 1 0,0-1 0,0 0 0,0 0 0,1 1 0,-1-1 0,0 0 0,0 0 0,1 0 0,-1-1 0,1 1 0,-1 0 0,1 0 0,-1-1 0,1 1 0,0-1 0,-1 1 0,1-1 0,0 0 0,-1 0 0,1 0 0,0 0 0,-1 0 0,1 0 0,0 0 0,-1 0 0,1-1 0,0 1 0,-1 0 0,1-1 0,-1 0 0,3 0 0,10-5 0,0 0 0,0 0 0,-1-2 0,0 0 0,0 0 0,-1-1 0,19-18 0,-13 12 0,1 1 0,23-14 0,-41 27 0,-1 1 0,1-1 0,0 1 0,-1-1 0,1 1 0,0 0 0,-1-1 0,1 1 0,0 0 0,-1 0 0,1-1 0,0 1 0,-1 0 0,1 0 0,0 0 0,0 0 0,-1 0 0,1 0 0,0 0 0,0 0 0,-1 0 0,1 1 0,0-1 0,0 0 0,-1 0 0,1 0 0,0 1 0,-1-1 0,1 1 0,-1-1 0,1 0 0,0 1 0,-1-1 0,1 1 0,-1-1 0,1 1 0,-1-1 0,1 1 0,-1 0 0,1-1 0,-1 1 0,0 0 0,1-1 0,-1 1 0,0 0 0,0-1 0,0 1 0,1 0 0,-1 0 0,0-1 0,0 1 0,0 0 0,0 0 0,0-1 0,0 1 0,0 0 0,0-1 0,-1 3 0,-6 62 0,2-34 0,5-30 0,0 0 0,0-1 0,0 1 0,0 0 0,0-1 0,0 1 0,0-1 0,0 1 0,0 0 0,0-1 0,0 1 0,0 0 0,1-1 0,-1 1 0,0-1 0,0 1 0,1 0 0,-1-1 0,0 1 0,1-1 0,-1 1 0,1-1 0,-1 1 0,1-1 0,-1 1 0,1-1 0,-1 0 0,1 1 0,-1-1 0,2 1 0,18-8 0,23-30 0,-39 33 0,1 0-286,-1-1 0,1 1 1,0 0-1,0 1 0,10-6 0,-14 8 223,0 1 0,-1 0 0,1 0 0,0-1 0,0 1 0,0 0 0,-1 0 0,1 0 0,0 0 0,0 0 0,0 0 0,0 0 0,-1 0 0,1 0 0,0 0 0,0 0 0,0 1 0,-1-1 0,1 0 0,0 1 0,0-1 0,-1 0 0,1 1 0,0-1 0,-1 1 0,1-1 0,0 1 0,-1-1 0,1 1 0,-1 0 0,1-1 0,-1 1 0,1 0 0,-1-1 0,1 1 0,-1 0 0,0 0 0,1-1 1,-1 1-1,0 0 0,0 0 0,1 0 0,-1-1 0,0 1 0,0 0 0,0 0 0,0 0 0,0 0 0,0-1 0,-1 3 0,2 8-2176,-1-8 1183,0 0-1,1 0 1,-1 0 0,0 0 0,1 0 0,0 0 0,0 0-1,2 5 1,6 1-7512</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4.890"/>
    </inkml:context>
    <inkml:brush xml:id="br0">
      <inkml:brushProperty name="width" value="0.025" units="cm"/>
      <inkml:brushProperty name="height" value="0.025" units="cm"/>
    </inkml:brush>
  </inkml:definitions>
  <inkml:trace contextRef="#ctx0" brushRef="#br0">1 0 19122,'0'0'6566,"8"66"-3267,10-43-1537,2 0-481,4 1-928,0-2-321,0-4-2018,-1-7-4452,0-8-13998</inkml:trace>
</inkml:ink>
</file>

<file path=ppt/ink/ink2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5.980"/>
    </inkml:context>
    <inkml:brush xml:id="br0">
      <inkml:brushProperty name="width" value="0.025" units="cm"/>
      <inkml:brushProperty name="height" value="0.025" units="cm"/>
    </inkml:brush>
  </inkml:definitions>
  <inkml:trace contextRef="#ctx0" brushRef="#br0">144 0 18321,'0'0'7421,"-11"4"-4944,-8 4-1719,0 0 0,1 1 0,0 1 0,0 1 0,-22 18 0,85-22-1030,-24-5-463,-9-2 150,1 0 0,-1 1 0,0 1 0,0 0 0,0 0 0,0 2-1,0-1 1,21 11 0,-32-14 671,-1 1 0,1 0 0,0-1 0,-1 1 0,1 0 0,0-1 0,-1 1-1,1 0 1,-1 0 0,1 0 0,-1 0 0,0-1 0,1 1 0,-1 0 0,0 0 0,0 0-1,1 0 1,-1 0 0,0 0 0,0 0 0,0 0 0,0 0 0,0 0 0,0 0-1,-1-1 1,1 1 0,0 0 0,0 0 0,-1 0 0,1 0 0,0 0 0,-1 0 0,1-1-1,-1 1 1,1 0 0,-1 0 0,0 0 0,1-1 0,-1 1 0,0 0 0,1-1-1,-1 1 1,0-1 0,0 1 0,0 0 0,-43 28 2057,38-25-2103,-15 6 296,-42 16 0,13-6-6490,69-30-1309,8-1-3348</inkml:trace>
</inkml:ink>
</file>

<file path=ppt/ink/ink2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6.325"/>
    </inkml:context>
    <inkml:brush xml:id="br0">
      <inkml:brushProperty name="width" value="0.025" units="cm"/>
      <inkml:brushProperty name="height" value="0.025" units="cm"/>
    </inkml:brush>
  </inkml:definitions>
  <inkml:trace contextRef="#ctx0" brushRef="#br0">203 63 16912,'0'0'7474,"-11"-2"-5083,5 1-2225,0 0-1,0 1 0,1-1 0,-1 2 0,0-1 1,0 0-1,0 1 0,0 0 0,0 1 1,1-1-1,-1 1 0,0 0 0,1 0 0,0 1 1,-1 0-1,1 0 0,0 0 0,0 0 1,-6 7-1,5-6-7,0 1 1,0-1-1,0 1 1,1 0-1,0 1 1,0-1-1,1 1 1,-1 0-1,1 0 1,0 1-1,1-1 1,0 1-1,0-1 1,0 1-1,-2 11 1,5-17-156,0 0 1,0 0 0,0 0-1,0 0 1,0 0 0,0 0-1,0 0 1,1-1 0,-1 1-1,0 0 1,1 0 0,-1 0-1,0 0 1,1 0 0,-1 0-1,1 0 1,0-1 0,-1 1-1,1 0 1,0 0 0,-1-1-1,1 1 1,0 0 0,0-1-1,1 2 1,29 4 39,-23-6-41,0-1-1,0 1 1,-1-2-1,1 1 1,0-1-1,10-4 1,-4-2-2,0-1 0,-1-1 0,0 0 0,0-1 0,-1 0 0,0-1 0,-1 0 0,-1-1 0,0 0 0,-1-1 0,0 0 0,-1 0 0,0-1 0,-1 0 0,5-18 0,-35 84-25,16-38 24,0 0 0,1 1 0,1 0 0,0 0 0,1 0 0,-3 15 0,7-24 29,-1 0 1,1 1-1,-1-1 0,1 0 0,1 0 1,-1 0-1,1 0 0,0 0 1,0 0-1,1 0 0,-1 0 1,1 0-1,3 5 0,-4-8-143,0-1-1,0 1 1,1-1 0,-1 0-1,0 1 1,1-1-1,-1 0 1,1 0-1,-1 0 1,1 0 0,0 0-1,-1 0 1,1-1-1,0 1 1,3 0 0,-2 0-575,1-1 0,0 0 0,0 0 1,0 0-1,-1 0 0,1-1 0,0 1 0,-1-1 1,1 0-1,4-2 0,24-14-12213</inkml:trace>
</inkml:ink>
</file>

<file path=ppt/ink/ink2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7.070"/>
    </inkml:context>
    <inkml:brush xml:id="br0">
      <inkml:brushProperty name="width" value="0.025" units="cm"/>
      <inkml:brushProperty name="height" value="0.025" units="cm"/>
    </inkml:brush>
  </inkml:definitions>
  <inkml:trace contextRef="#ctx0" brushRef="#br0">62 1 16656,'0'0'13132,"-3"14"-11995,-42 189 28,39-165-995,1 0-1,2 0 0,4 71 0,-1-108-169,0 0 0,0 1 0,0-1 0,0 0 0,0 0 0,0 1 0,0-1 0,1 0 0,-1 1 0,0-1 0,1 0 0,-1 0 0,1 0 0,0 0 0,-1 1 0,1-1 0,0 0 0,0 0 0,0 0 0,-1 0 0,1-1 0,0 1 0,0 0 0,0 0 0,1 0 0,-1-1 0,0 1 0,0-1 0,0 1 0,0-1 0,1 1 0,-1-1 0,0 1 0,0-1 0,3 0 0,-2 0 0,1-1 0,0 1 0,-1-1 0,1 0 0,-1 0 0,1 0 0,-1 0 0,1 0 0,-1-1 0,0 1 0,1-1 0,-1 1 0,0-1 0,0 0 0,0 0 0,2-3 0,23-30 0,25-44 0,-28 41 0,31-37 0,-54 72-10,1 1 1,0 0-1,0 0 0,0 0 1,1 0-1,-1 0 0,0 0 1,1 1-1,-1-1 0,1 1 1,-1 0-1,1 0 0,0 0 1,0 0-1,5-1 0,-7 2 5,0 0 0,0 0 0,0 1 0,1-1 0,-1 0 0,0 1 0,0-1 0,0 1 0,0-1 0,1 1 0,-1 0 0,0 0 0,0-1-1,0 1 1,-1 0 0,1 0 0,0 0 0,0 0 0,0 0 0,-1 0 0,1 0 0,0 0 0,-1 0 0,1 0 0,-1 1 0,1-1 0,-1 0 0,0 0 0,0 0 0,1 1 0,-1-1 0,0 0 0,0 0-1,0 1 1,0-1 0,-1 3 0,2 1 11,-1 1-1,-1-1 1,1 1-1,0-1 1,-1 1-1,0-1 1,-1 1 0,1-1-1,-1 0 1,0 0-1,0 1 1,-1-1-1,-3 5 1,-2 1 39,-1 0 1,0-1 0,-18 16-1,-23 26 37,50-52-82,0 0 0,0 0 0,0 0 0,-1 0 0,1 0 0,0 1 0,0-1 0,0 0 0,0 0 0,0 0 0,0 0 0,0 0 0,0 1 0,0-1 0,0 0 0,0 0 0,0 0 0,0 0 0,0 1 0,0-1 0,0 0 0,0 0 0,0 0 0,0 0 0,0 1 0,0-1 0,0 0 0,0 0 0,0 0 0,0 0 0,0 1 0,0-1 0,0 0 0,0 0 0,0 0 0,1 0 0,-1 0 0,0 0 0,0 1 0,0-1 0,0 0 0,0 0 0,0 0 0,1 0 0,-1 0 0,0 0 0,0 0 0,0 0 0,0 0 0,1 0 0,-1 0 0,0 0 0,0 1 0,0-1 0,0 0 0,1 0 0,-1 0 0,0-1 0,0 1 0,8 1 0,16-2-169,0-1-1,-1-1 1,0-1 0,1-1-1,-2-1 1,34-13 0,-54 19-259,-1-1 0,0 0 0,1 1 0,-1-1 0,1 0 0,-1 0 0,0 0 1,0 0-1,1 0 0,-1 0 0,0 0 0,0 0 0,0-1 0,0 1 0,0 0 0,0-1 0,-1 1 0,2-2 1,-1-10-6369</inkml:trace>
</inkml:ink>
</file>

<file path=ppt/ink/ink2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7.444"/>
    </inkml:context>
    <inkml:brush xml:id="br0">
      <inkml:brushProperty name="width" value="0.025" units="cm"/>
      <inkml:brushProperty name="height" value="0.025" units="cm"/>
    </inkml:brush>
  </inkml:definitions>
  <inkml:trace contextRef="#ctx0" brushRef="#br0">0 50 13933,'0'0'11723,"83"-45"-11659,-39 41-96,2 3-1185,4 1-1666,-2 0-1088,-1 0-3492</inkml:trace>
</inkml:ink>
</file>

<file path=ppt/ink/ink2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7.791"/>
    </inkml:context>
    <inkml:brush xml:id="br0">
      <inkml:brushProperty name="width" value="0.025" units="cm"/>
      <inkml:brushProperty name="height" value="0.025" units="cm"/>
    </inkml:brush>
  </inkml:definitions>
  <inkml:trace contextRef="#ctx0" brushRef="#br0">174 29 13965,'0'0'16533,"-10"-6"-15529,-33-15-641,41 20-357,0 1 0,0 0 0,-1 0 1,1-1-1,0 1 0,-1 1 0,1-1 0,0 0 0,0 0 1,0 1-1,-1 0 0,1-1 0,0 1 0,0 0 1,0 0-1,0 0 0,0 0 0,0 0 0,0 1 0,-2 1 1,-32 33-21,31-31 10,1 0 8,0 0 0,0 0 0,0 1 0,0-1 0,1 1 0,-4 9 0,6-14-34,1 0 0,0 0-1,-1 0 1,1 0 0,0 0 0,0 0 0,0 0-1,0 0 1,0 1 0,0-1 0,0 0 0,0 0-1,0 0 1,1 0 0,-1 0 0,0 0 0,1 0-1,-1 0 1,1 0 0,-1 0 0,1 0 0,-1 0-1,1 0 1,0 0 0,-1-1 0,1 1 0,0 0-1,0 0 1,0-1 0,-1 1 0,1-1 0,0 1-1,0 0 1,0-1 0,0 0 0,0 1 0,0-1-1,0 1 1,0-1 0,0 0 0,1 0-1,-1 0 1,0 0 0,0 0 0,2 0 0,32 5-1442,-13-3 343,1 1 1,-1 2-1,39 12 0,-58-16 1114,1 0-1,-1 0 0,1 1 0,-1-1 1,1 1-1,-1 0 0,0 0 0,0 0 0,0 1 1,0-1-1,0 1 0,-1-1 0,1 1 1,-1 0-1,1 0 0,-1 0 0,0 0 0,0 1 1,-1-1-1,1 1 0,-1-1 0,1 1 1,-1-1-1,0 1 0,-1 0 0,1-1 1,0 1-1,-1 0 0,0 4 0,-1-5 286,0-1 0,0 1 0,0 0 0,-1 0 0,1 0 0,-1-1 0,0 1 0,1-1 0,-1 0 0,0 1 0,-1-1 0,1 0 0,0 0 0,-1 0 0,1 0 0,-1-1 0,1 1 0,-1-1 0,0 1 0,0-1 0,-3 1 0,-71 24 2305,66-23-2548,-2 1 1,7-1-44,-1-1 0,0 0-1,0 0 1,0 0 0,0-1 0,-1 0 0,1-1 0,0 0-1,-14-1 1,21 0-202,0 0 0,-1 0 0,1 0-1,-1 0 1,1 0 0,0 0 0,0 0 0,-1 0 0,1 0-1,0 0 1,0 0 0,0 0 0,0 0 0,1 0-1,-1 0 1,0 0 0,0 0 0,0 0 0,1 0 0,-1 0-1,1 0 1,0-2 0,17-27-5809,8-9-2808</inkml:trace>
</inkml:ink>
</file>

<file path=ppt/ink/ink2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8.352"/>
    </inkml:context>
    <inkml:brush xml:id="br0">
      <inkml:brushProperty name="width" value="0.025" units="cm"/>
      <inkml:brushProperty name="height" value="0.025" units="cm"/>
    </inkml:brush>
  </inkml:definitions>
  <inkml:trace contextRef="#ctx0" brushRef="#br0">62 1 18033,'0'0'4837,"-1"10"-2739,-26 189 1313,13-115-1217,-6 138 0,32-236-2194,1-13 0,-8 10 0,-1 1 0,-1-1 0,2-26 0,-5 35 0,1 0 0,-1 0 0,-1-1 0,0 1 0,0 0 0,0 0 0,-1 0 0,0 0 0,-5-11 0,7 19 0,0-1 0,0 0 0,0 1 0,0-1 0,-1 1 0,1-1 0,0 0 0,-1 1 0,1-1 0,0 1 0,-1-1 0,1 1 0,-1-1 0,1 1 0,-1-1 0,1 1 0,-1-1 0,1 1 0,-1 0 0,1-1 0,-1 1 0,1 0 0,-1-1 0,0 1 0,1 0 0,-1 0 0,-1-1 0,-3 17 0,4-13 0,1 1 0,0 0 0,0-1 0,1 1 0,-1 0 0,1 0 0,0-1 0,0 1 0,0-1 0,3 8 0,-1-8 0,1 0 0,-1 0 0,1 0 0,0 0 0,0 0 0,0-1 0,0 0 0,0 0 0,0 0 0,1 0 0,-1-1 0,1 0 0,0 0 0,-1 0 0,1 0 0,-1-1 0,1 1 0,0-1 0,0-1 0,-1 1 0,1-1 0,5-1 0,-3 1 0,-1 0 0,0 0 0,1-1 0,-1 0 0,0 0 0,0-1 0,0 0 0,0 0 0,-1 0 0,1-1 0,-1 1 0,0-1 0,0-1 0,0 1 0,5-8 0,4-20 0,-14 22 0,-12 20 0,4 1 0,-1 2 0,2-1 0,0 1 0,0 0 0,-7 21 0,11-27 0,1 1 0,-1 0 0,1-1 0,1 1 0,-1 0 0,2 0 0,-1 0 0,1 0 0,0 0 0,0 0 0,3 14 0,-2-21 0,-1 0 0,0 0 0,1 0 0,-1 0 0,0 0 0,1 0 0,-1-1 0,1 1 0,0 0 0,-1 0 0,1-1 0,0 1 0,-1 0 0,1-1 0,0 1 0,0 0 0,0-1 0,-1 1 0,1-1 0,0 0 0,0 1 0,0-1 0,0 1 0,0-1 0,2 0 0,27-5 0,-22 2 0,-1 0 0,0-1 0,-1 0 0,1 0 0,-1 0 0,7-6 0,-1-4 0,0 1 0,0-1 0,-1-1 0,-1 0 0,0-1 0,-2 0 0,1 0 0,-2-1 0,0 1 0,-1-2 0,5-26 0,-19 91 0,-3 72 0,11-118-53,0-1 1,0 1-1,0 0 1,0-1-1,0 1 0,0 0 1,0-1-1,0 1 1,0 0-1,0-1 1,0 1-1,1 0 0,-1-1 1,0 1-1,0 0 1,1-1-1,-1 1 0,0-1 1,1 1-1,-1 0 1,0-1-1,1 1 0,-1-1 1,1 1-1,-1-1 1,1 0-1,-1 1 1,1-1-1,-1 1 0,1-1 1,0 0-1,-1 0 1,1 1-1,-1-1 0,1 0 1,0 0-1,-1 0 1,1 1-1,0-1 0,-1 0 1,1 0-1,0 0 1,-1 0-1,1 0 1,0-1-1,0 1 0,1 0-248,0-1 0,-1 0 0,1 1 0,0-1 0,-1 0 0,1 0 0,-1 0 0,1 0 0,-1 0 0,0 0 0,1-1 0,-1 1 0,0 0 0,0-1 0,0 1 0,0-1 0,1-1 0,8-23-7776,-2-6-6417</inkml:trace>
</inkml:ink>
</file>

<file path=ppt/ink/ink2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8.730"/>
    </inkml:context>
    <inkml:brush xml:id="br0">
      <inkml:brushProperty name="width" value="0.025" units="cm"/>
      <inkml:brushProperty name="height" value="0.025" units="cm"/>
    </inkml:brush>
  </inkml:definitions>
  <inkml:trace contextRef="#ctx0" brushRef="#br0">27 1 9769,'0'0'8360,"-26"75"-8840,26-49-3108,2-2-8839</inkml:trace>
</inkml:ink>
</file>

<file path=ppt/ink/ink2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9.945"/>
    </inkml:context>
    <inkml:brush xml:id="br0">
      <inkml:brushProperty name="width" value="0.025" units="cm"/>
      <inkml:brushProperty name="height" value="0.025" units="cm"/>
    </inkml:brush>
  </inkml:definitions>
  <inkml:trace contextRef="#ctx0" brushRef="#br0">82 94 5894,'0'0'16452,"-4"-8"-14503,-13-25-476,17 33-1421,0-1-1,0 1 1,0 0-1,0-1 1,0 1-1,-1-1 0,1 1 1,0-1-1,0 1 1,-1 0-1,1-1 1,0 1-1,-1-1 0,1 1 1,-1 0-1,1-1 1,0 1-1,-1 0 1,1 0-1,-1-1 0,1 1 1,0 0-1,-1 0 1,1 0-1,-1 0 1,1-1-1,-1 1 1,1 0-1,-1 0 0,1 0 1,-1 0-1,1 0 1,-1 0-1,1 0 1,-1 0-1,1 1 0,-1-1 1,1 0-1,-1 0 1,1 0-1,-1 0 1,1 1-1,0-1 0,-1 0 1,1 0-1,-1 1 1,1-1-1,0 0 1,-1 1-1,1-1 1,0 0-1,-1 1 0,1-1 1,-1 1-1,-10 19 734,7-10-639,1-1 0,0 1 0,1 0 0,0 0-1,0 0 1,1 0 0,0 0 0,1 0-1,0 0 1,1 0 0,0 0 0,3 12 0,0-7-253,1 0 0,0-1 0,1 0 1,1 0-1,0 0 0,1-1 0,12 17 0,-10-16 45,0 0 0,-1 1 0,0 0-1,-2 1 1,0-1 0,0 2-1,-2-1 1,0 1 0,-1-1 0,0 1-1,1 30 1,-5-45 91,0 0-1,0-1 1,0 1 0,-1-1 0,1 1-1,-1-1 1,1 1 0,-1-1-1,0 1 1,0-1 0,1 0 0,-1 1-1,0-1 1,0 0 0,0 0-1,-1 1 1,1-1 0,0 0 0,0 0-1,-1 0 1,-1 1 0,-1 0 101,-1 0 1,1 0 0,-1 0 0,1 0-1,-1-1 1,0 1 0,-8 0 0,10-1-67,-1-1 0,0 1 0,1-1 1,-1 1-1,0-1 0,0 0 0,1-1 1,-1 1-1,0-1 0,1 1 0,-1-1 1,0 0-1,1-1 0,-1 1 0,1-1 1,-1 1-1,1-1 0,0 0 0,0 0 1,0 0-1,-4-4 0,5 1-63,-1-1-1,1 0 1,0 1-1,0-1 1,1 0-1,0 0 1,0 0-1,0 0 1,1 0-1,-1 0 1,2 0-1,-1 0 1,1 0-1,0 0 1,0 0-1,0 1 1,4-11-1,4-6-11,0 0-1,2 0 0,12-20 1,13-17-535,46-85-440,-75 130 918,-1-1 1,-1 1-1,0-2 1,0 1 0,-2 0-1,0-1 1,2-30-1,-5 46 63,0 0 0,0 0 0,0 0 0,0-1 0,0 1-1,0 0 1,0 0 0,0 0 0,0-1 0,0 1 0,0 0-1,0 0 1,0-1 0,0 1 0,0 0 0,0 0 0,0 0-1,0-1 1,0 1 0,0 0 0,0 0 0,0 0 0,0-1-1,-1 1 1,1 0 0,0 0 0,0 0 0,0 0 0,0 0-1,0-1 1,-1 1 0,1 0 0,0 0 0,0 0 0,0 0 0,-1 0-1,1 0 1,0 0 0,0 0 0,0-1 0,-1 1 0,1 0-1,0 0 1,-1 0 0,-9 8-103,-6 12 85,11-12 106,0 1 0,1 0 0,1 0-1,-1 0 1,1 0 0,1 1 0,0-1-1,0 1 1,1-1 0,0 1 0,1 13-1,0-22-59,0 0-1,0 0 1,0 1-1,1-1 1,-1 0 0,0 0-1,1 0 1,-1 0-1,0 0 1,1 0-1,-1 0 1,1 0-1,0 0 1,-1 0 0,1 0-1,0 0 1,0 0-1,0 0 1,-1-1-1,1 1 1,0 0-1,0-1 1,0 1-1,2 0 1,0 1 31,1-1-1,-1 0 1,1 0-1,-1 0 1,1-1-1,-1 1 1,1-1-1,4 0 1,4-1 28,0 0 1,-1 0-1,1-2 0,13-3 1,62-25-57,-48 16-29,54-14 1,-82 42 2,-10-11 0,0 0 0,0 0 0,0 0 0,0 0 0,0-1 0,1 1 0,-1 0 0,0-1 0,1 1 0,-1-1 0,1 1 0,0-1 0,0 0 0,-1 0 0,1 1 0,0-1 0,3 1 0,1-2 1,0 1-1,0-1 1,0 0 0,0-1-1,-1 0 1,1 1 0,0-2-1,0 1 1,0-1 0,9-3-1,53-34-12,-34 18-15,-38 23 9,1 1 1,0 0-1,0 0 0,1 0 0,-1 0 1,1 1-1,-1-1 0,1 1 0,0 0 1,0 0-1,1-1 0,-1 1 1,1 0-1,0 0 0,0 0 0,0 1 1,0-1-1,1 0 0,0 0 0,0 0 1,0 5-1,0 1 23,1 0 1,0-1-1,0 1 0,1-1 1,0 1-1,1-1 1,0 1-1,5 9 0,22 33-132,-23-44 90,-1 1-1,0 1 1,-1-1-1,0 1 1,-1 0-1,0 0 1,0 0 0,-1 1-1,0 0 1,-1-1-1,2 20 1,-5-24 99,1 1 1,-1-1 0,1 1 0,-2-1-1,1 1 1,-4 10 0,4-16-54,1 0 0,-1 0 0,1 1 1,-1-1-1,0 0 0,1 0 0,-1 0 1,0 0-1,0 0 0,0 0 0,1 0 1,-1 0-1,0 0 0,0 0 0,-1 0 1,1-1-1,0 1 0,0 0 0,0-1 1,0 1-1,-1-1 0,1 1 0,0-1 1,-1 0-1,1 1 0,0-1 0,0 0 1,-1 0-1,1 0 0,0 0 0,-1 0 1,1 0-1,0 0 0,-1-1 0,1 1 1,0 0-1,-1-1 0,1 1 0,0-1 1,0 0-1,-2 0 0,1-1-4,-1 0 0,1 0 0,0-1 0,0 1 0,0 0 0,0-1 0,1 1 0,-1-1 0,0 0 0,1 0 0,0 1 0,0-1 0,0 0 0,0 0 0,0 0 0,1 0 0,-1-5 0,-4-53 28,5 48-36,1 1 0,1 0 0,-1 0 0,2 0-1,0 0 1,0 1 0,8-18 0,4 0-21,24-40 0,-23 44 12,-1-1 1,18-43 0,-32 67 14,-1 1 0,1 0 0,-1 0 0,0 0 0,1 0 0,-1 0 0,0 0 0,0-1 0,1 1 0,-1 0 0,0 0 0,0 0 0,-1 0 0,1-1 0,0 1 0,0 0 0,-1-1 0,0 1-1,1 0 0,-1 1 0,0-1 0,1 1 0,-1-1 0,0 1 0,0 0 0,0-1 0,1 1 0,-1 0 0,0 0 0,0-1 0,0 1 0,0 0 0,0 0 0,0 0 1,1 0-1,-1 0 0,0 0 0,0 0 0,0 1 0,0-1 0,0 0 0,0 0 0,0 1 0,-1-1-15,-1 1 0,1 0 0,0-1 0,0 1 1,0 0-1,1 0 0,-1 0 0,0 0 0,0 1 0,0-1 0,1 0 0,-1 1 0,1-1 1,-1 1-1,1 0 0,-1-1 0,1 1 0,0 0 0,0 0 0,0 0 0,0 0 0,0 0 1,0 0-1,1 0 0,-1 0 0,1 0 0,-1 0 0,1 4 0</inkml:trace>
</inkml:ink>
</file>

<file path=ppt/ink/ink2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1.604"/>
    </inkml:context>
    <inkml:brush xml:id="br0">
      <inkml:brushProperty name="width" value="0.025" units="cm"/>
      <inkml:brushProperty name="height" value="0.025" units="cm"/>
    </inkml:brush>
  </inkml:definitions>
  <inkml:trace contextRef="#ctx0" brushRef="#br0">0 79 13100,'0'0'9465,"0"10"-9299,1 34 85,-1-43-261,-1 0 0,1 0 0,0 0 0,0 1 1,1-1-1,-1 0 0,0 0 0,0 0 0,1 0 0,-1 1 0,0-1 1,1 0-1,-1 0 0,1 0 0,0 0 0,-1 0 0,1 0 0,0 0 1,-1 0-1,1 0 0,0 0 0,0-1 0,0 1 0,0 0 1,0 0-1,0-1 0,0 1 0,0-1 0,0 1 0,0-1 0,0 1 1,0-1-1,1 0 0,-1 1 0,0-1 0,0 0 0,0 0 0,1 0 1,-1 0-1,0 0 0,0 0 0,0 0 0,1 0 0,-1-1 1,2 0-1,2 0-225,0 0 1,-1-1 0,1 0-1,0 0 1,-1 0-1,1-1 1,-1 0 0,6-4-1,7-10-39,-1-1 0,0 0 0,-2-2 0,0 1 0,14-27 0,-36 100 4881,4-38-4275,0 0 0,0 0-1,2 0 1,0 1 0,1-1 0,1 26-1,0-41-400,0 0 0,0-1-1,0 1 1,0 0-1,0 0 1,0-1 0,1 1-1,-1-1 1,0 1-1,0 0 1,1-1 0,-1 1-1,0 0 1,1-1-1,-1 1 1,0-1 0,1 1-1,-1-1 1,1 1-1,-1-1 1,1 1 0,-1-1-1,1 0 1,-1 1-1,1-1 1,0 0 0,-1 1-1,1-1 1,-1 0-1,1 1 1,0-1 0,-1 0-1,1 0 1,0 0-1,-1 0 1,1 0 0,0 0-1,-1 0 1,1 0-1,0 0 1,-1 0 0,1 0-1,0 0 1,-1-1-1,1 1 1,1-1 0,16-6-5366</inkml:trace>
</inkml:ink>
</file>

<file path=ppt/ink/ink2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2.598"/>
    </inkml:context>
    <inkml:brush xml:id="br0">
      <inkml:brushProperty name="width" value="0.025" units="cm"/>
      <inkml:brushProperty name="height" value="0.025" units="cm"/>
    </inkml:brush>
  </inkml:definitions>
  <inkml:trace contextRef="#ctx0" brushRef="#br0">15 0 9641,'0'0'17094,"0"9"-16779,1 252 5402,-2-430-5717,-3 154 0,-1 26 0,-1 26 0,6-35 0,0 0 0,0 0 0,0 1 0,0-1 0,0 0 0,1 0 0,-1 1 0,1-1 0,-1 0 0,1 0 0,0 0 0,0 0 0,0 0 0,0 0 0,0 0 0,0 0 0,1 0 0,-1-1 0,1 1 0,-1 0 0,1-1 0,2 2 0,-2-2 0,0 0 0,1 0 0,-1-1 0,0 1 0,1-1 0,-1 0 0,1 1 0,-1-1 0,1 0 0,-1-1 0,1 1 0,-1 0 0,0-1 0,1 1 0,-1-1 0,0 0 0,1 0 0,-1 0 0,0 0 0,0 0 0,3-2 0,7-5-11,-1-1 1,1 0-1,-2-1 0,1 0 1,-1-1-1,-1 0 0,0-1 1,13-22-1,-21 32-1073</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5.759"/>
    </inkml:context>
    <inkml:brush xml:id="br0">
      <inkml:brushProperty name="width" value="0.025" units="cm"/>
      <inkml:brushProperty name="height" value="0.025" units="cm"/>
    </inkml:brush>
  </inkml:definitions>
  <inkml:trace contextRef="#ctx0" brushRef="#br0">0 23 14189,'0'0'10314,"78"44"-10282,-25-44 64,10-1-576,2-18-1858,-4-4-1474,-11 0-4228</inkml:trace>
</inkml:ink>
</file>

<file path=ppt/ink/ink2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3.125"/>
    </inkml:context>
    <inkml:brush xml:id="br0">
      <inkml:brushProperty name="width" value="0.025" units="cm"/>
      <inkml:brushProperty name="height" value="0.025" units="cm"/>
    </inkml:brush>
  </inkml:definitions>
  <inkml:trace contextRef="#ctx0" brushRef="#br0">169 27 15695,'0'0'11771,"-9"-5"-9700,-32-14-709,39 18-1321,0 0 1,-1 1 0,1 0 0,0 0 0,-1 0 0,1 0 0,-1 0 0,1 0-1,0 0 1,-1 1 0,1-1 0,-1 1 0,1 0 0,0 0 0,0 0 0,0 0-1,-1 0 1,1 0 0,0 0 0,0 1 0,0-1 0,1 1 0,-1-1 0,0 1 0,1 0-1,-1 0 1,1 0 0,-3 3 0,-3 5 122,0 1-1,1 0 1,-9 18-1,12-21-163,-1 0 0,1 0 0,0 0 0,1 0 0,0 0 0,-2 15 0,4-23 0,0 1 0,0-1 0,1 0 0,-1 1 0,0-1 0,0 1 0,0-1 0,0 0 0,1 1 0,-1-1 0,0 0 0,0 1 0,1-1 0,-1 0 0,0 0 0,1 1 0,-1-1 0,0 0 0,1 0 0,-1 0 0,0 1 0,1-1 0,-1 0 0,1 0 0,-1 0 0,0 0 0,1 0 0,-1 0 0,0 0 0,1 0 0,-1 0 0,1 0 0,-1 0 0,0 0 0,1 0 0,-1 0 0,1 0 0,-1 0 0,0 0 0,1 0 0,-1-1 0,1 1 0,-1 0 0,0 0 0,1 0 0,-1-1 0,0 1 0,1-1 0,17-9 0,-2-8-10453</inkml:trace>
</inkml:ink>
</file>

<file path=ppt/ink/ink2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3.468"/>
    </inkml:context>
    <inkml:brush xml:id="br0">
      <inkml:brushProperty name="width" value="0.025" units="cm"/>
      <inkml:brushProperty name="height" value="0.025" units="cm"/>
    </inkml:brush>
  </inkml:definitions>
  <inkml:trace contextRef="#ctx0" brushRef="#br0">48 19 9673,'0'0'6951,"-48"-19"-10282</inkml:trace>
</inkml:ink>
</file>

<file path=ppt/ink/ink2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4.292"/>
    </inkml:context>
    <inkml:brush xml:id="br0">
      <inkml:brushProperty name="width" value="0.025" units="cm"/>
      <inkml:brushProperty name="height" value="0.025" units="cm"/>
    </inkml:brush>
  </inkml:definitions>
  <inkml:trace contextRef="#ctx0" brushRef="#br0">133 59 6566,'-5'-8'-1676,"2"-1"4411,-3-19 17023,5 14-15287,-4 14-4449,1 1 0,-1-1 0,1 1 0,-1 0 0,1 0 0,-1 0 0,1 1 0,-1-1 0,1 1 0,0 0-1,0 1 1,0-1 0,0 1 0,0-1 0,1 1 0,-1 0 0,1 1 0,-1-1 0,1 0 0,0 1 0,1 0 0,-1 0 0,1 0 0,-3 5 0,1-1 6,1 0 0,0 0 0,0 1 0,1-1 0,0 1 0,1 0 0,-1 0 0,2-1 0,-1 1 0,1 0 0,1 0 0,1 9 0,-2-17-28,0 0 0,0 0 0,0 0 0,1 0 0,-1 0 0,0 0 0,1 0 0,-1-1 0,1 1 0,-1 0 0,1 0 0,0 0 0,-1 0 0,1-1 0,0 1 0,-1 0 0,1-1 0,0 1 0,0 0 0,-1-1 0,1 1 0,0-1 0,0 0 0,0 1 0,0-1 0,0 1 0,0-1 0,0 0 0,0 0 0,0 0 0,0 0 0,0 0 0,0 0 0,0 0 0,0 0 0,0 0 0,0 0 0,0 0 0,0 0 0,0-1 0,0 1 0,0 0 0,0-1 0,-1 1 0,1-1 0,1 0 0,3-1 0,-1 0 0,1-1 0,-1 1 0,0-1 0,0 0 0,0 0 0,-1 0 0,4-4 0,6-8 0,0 0 0,-2-2 0,0 1 0,-1-1 0,-1-1 0,0 0 0,9-31 0,-20 59 0,-3 6 0,2 0 0,0 1 0,0-1 0,2 1 0,0-1 0,3 32 0,-2-47-77,1 0 0,-1 0 0,1 0 0,0 0 0,-1 0 0,1 0 1,0-1-1,0 1 0,0 0 0,-1 0 0,1 0 0,0-1 0,0 1 0,0-1 0,0 1 0,0-1 0,1 1 0,-1-1 1,0 1-1,0-1 0,0 0 0,0 0 0,0 1 0,1-1 0,-1 0 0,0 0 0,0 0 0,0 0 0,2-1 0,-1 1-398,1 0 0,-1 0-1,0-1 1,1 1-1,-1-1 1,1 1 0,-1-1-1,0 0 1,0 0-1,1 0 1,-1 0 0,0 0-1,2-3 1,9-12-10004</inkml:trace>
</inkml:ink>
</file>

<file path=ppt/ink/ink2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5.760"/>
    </inkml:context>
    <inkml:brush xml:id="br0">
      <inkml:brushProperty name="width" value="0.025" units="cm"/>
      <inkml:brushProperty name="height" value="0.025" units="cm"/>
    </inkml:brush>
  </inkml:definitions>
  <inkml:trace contextRef="#ctx0" brushRef="#br0">33 101 12684,'-1'0'561,"-1"0"-1,0 0 1,1 0 0,-1 0 0,0 1 0,1-1-1,-1 0 1,1 1 0,-1 0 0,1-1-1,-1 1 1,1 0 0,-1 0 0,1-1-1,-1 1 1,-1 2 0,3-2-457,-1 0 1,1-1-1,-1 1 1,1 0 0,0 0-1,-1 0 1,1 0-1,0 0 1,-1 0-1,1 0 1,0 0-1,0 0 1,0 0-1,0 0 1,0-1 0,0 1-1,0 0 1,0 0-1,1 0 1,-1 0-1,0 0 1,0 0-1,1 0 1,-1 0 0,1 0-1,-1-1 1,1 1-1,-1 0 1,1 0-1,-1 0 1,1-1-1,1 2 1,0 0 48,0 0 0,0 0 0,0-1 0,1 1 0,-1 0-1,1-1 1,-1 0 0,1 0 0,0 1 0,-1-2 0,1 1 0,0 0 0,0 0 0,0-1 0,-1 0 0,1 1 0,0-1-1,0 0 1,0 0 0,0-1 0,0 1 0,4-2 0,0 1 37,-1 0 1,1-1 0,-1 0-1,1-1 1,-1 1-1,0-1 1,1 0-1,6-6 1,-2 1 81,-1-1 1,0 0-1,13-18 1,-20 25-229,0-1 0,-1-1 1,0 1-1,0 0 0,0-1 0,0 1 0,0-1 1,-1 1-1,0-1 0,0 0 0,0 1 0,0-1 1,0 0-1,-1 0 0,1 0 0,-2-7 0,1 10-43,-1 0 0,1 0 0,-1 0 0,1 1 0,-1-1 0,0 0 0,0 1 0,1-1 0,-1 0 0,0 1 0,0-1 0,0 1 0,1 0 0,-1-1 0,0 1 0,0-1 0,0 1-1,0 0 1,0 0 0,0 0 0,0-1 0,0 1 0,0 0 0,0 0 0,0 0 0,0 1 0,0-1 0,0 0 0,0 0 0,0 0 0,0 1 0,0-1 0,1 0 0,-2 2 0,-34 12-8,26-6 7,1 0 0,0 0 0,0 1 0,1 0 0,0 1 0,1-1 0,0 2 0,1-1 0,0 1 0,0 0 0,1 0 0,1 0 0,0 1 0,0 0 0,1 0 0,1 0 0,-2 19 0,5-30-7,-1 1 0,1-1 0,-1 0 0,1 1 0,0-1 0,0 0 0,0 1 0,0-1 0,0 0 0,0 0-1,0 0 1,0 0 0,0 0 0,1 0 0,-1 0 0,0 0 0,1 0 0,-1-1 0,1 1 0,-1-1 0,0 1 0,1-1 0,0 1 0,-1-1 0,1 0 0,-1 0 0,1 0 0,1 0 0,53 5-1003,-49-5 644,5 1-915,26-2-4876,-15-5-2554,-3-8-6295</inkml:trace>
</inkml:ink>
</file>

<file path=ppt/ink/ink2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6.632"/>
    </inkml:context>
    <inkml:brush xml:id="br0">
      <inkml:brushProperty name="width" value="0.025" units="cm"/>
      <inkml:brushProperty name="height" value="0.025" units="cm"/>
    </inkml:brush>
  </inkml:definitions>
  <inkml:trace contextRef="#ctx0" brushRef="#br0">51 1 18097,'0'0'8205,"-1"8"-7586,-15 87 751,4-29 868,-7 131 0,18-171-2238,0-17 0,1 0 0,-1 0 0,2 1 0,-1-1 0,1 0 0,0 0 0,1 0 0,0 0 0,1 0 0,0 0 0,4 8 0,-2-54 0,-4 25 0,2-52 0,14-80 0,-14 128 0,0-1 0,2 0 0,0 1 0,0 0 0,2 0 0,0 0 0,1 1 0,0 0 0,1 1 0,12-15 0,-20 27 0,1 0 0,-1 0 0,1 1 0,-1-1 0,1 0 0,0 1 0,0-1 0,0 1 0,-1 0 0,1 0 0,1-1 0,-1 1 0,0 0 0,0 1 0,0-1 0,0 0 0,1 1 0,-1-1 0,0 1 0,0 0 0,1-1 0,3 1 0,-5 2 0,-1-1 0,1 0 0,0 0 0,-1 1 0,1-1 0,-1 1 0,1-1 0,-1 0 0,0 1 0,0-1 0,0 1 0,0-1 0,0 0 0,0 1 0,0-1 0,0 1 0,0-1 0,-1 2 0,-5 28 0,1-21 0,0 0 0,-1 0 0,0 0 0,-1-1 0,0 0 0,-1 0 0,-10 9 0,-63 50 0,58-54-688,22-15 641,1 1-1,0 0 1,0 0 0,0-1-1,0 1 1,-1 0-1,1-1 1,0 1 0,0 0-1,0-1 1,0 1 0,0 0-1,0-1 1,0 1 0,0 0-1,0-1 1,0 1 0,0 0-1,0-1 1,0 1-1,0 0 1,1-1 0,-1 1-1,0 0 1,0-1 0,0 1-1,0 0 1,0 0 0,1-1-1,-1 1 1,0 0-1,0-1 1,1 1 0,-1 0-1,1 0 1,30-42-4260,21-22-3835,19-22 2599,-18 38 11562,-52 47-5724,0 0 0,0 0-1,0 0 1,0 1-1,0-1 1,0 0-1,0 1 1,0-1-1,1 1 1,-1 0-1,0-1 1,0 1 0,0 0-1,1-1 1,-1 1-1,0 0 1,0 0-1,0 0 1,2 0-1,-2 1-134,0-1 0,0 1 0,-1-1 0,1 1 0,0-1 0,-1 1 0,1-1-1,0 1 1,-1 0 0,1-1 0,-1 1 0,1 0 0,-1-1 0,0 1-1,1 0 1,-1 0 0,0 0 0,1-1 0,-1 1 0,0 0 0,0 1 0,2 7 435,-2 1 0,1-1 0,-1 0 0,-1 12 0,0-4 122,-9 149 548,31-229-1265,-16-25 0,-5 82 0,-8 17 0,8-11 0,0 1 0,-1-1 0,1 1 0,0-1 0,0 1 0,0-1 0,-1 1 0,1-1 0,0 1 0,0-1 0,0 1 0,0-1 0,0 1 0,0-1 0,0 1 0,0-1 0,0 1 0,0-1 0,0 1 0,0-1 0,0 1 0,1-1 0,-1 1 0,0-1 0,0 0 0,0 1 0,1-1 0,-1 1 0,0-1 0,1 1 0,-1-1 0,0 0 0,1 1 0,-1-1 0,0 0 0,1 1 0,-1-1 0,1 0 0,-1 0 0,1 1 0,-1-1 0,0 0 0,2 0 0,6 0-687,-1 0-1,1-1 1,0-1 0,0 1-1,11-5 1,66-35-12263,-50 22 8895,-10 6-4060</inkml:trace>
</inkml:ink>
</file>

<file path=ppt/ink/ink2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6.961"/>
    </inkml:context>
    <inkml:brush xml:id="br0">
      <inkml:brushProperty name="width" value="0.025" units="cm"/>
      <inkml:brushProperty name="height" value="0.025" units="cm"/>
    </inkml:brush>
  </inkml:definitions>
  <inkml:trace contextRef="#ctx0" brushRef="#br0">117 1 10282,'0'0'15091,"-9"9"-13601,-7 7-391,2 1-1,-18 25 1,25-32-773,1-1 0,0 1 0,1 0 0,0 1 0,1-1 0,0 1 0,-5 21 0,9-32-326,1 0 0,-1 0 0,0 0 0,0-1 0,0 1 0,1 0 0,-1 0 0,0 0 0,0 0 0,1-1 0,-1 1 0,0 0 0,1 0 0,-1 0 0,0 0 0,0 0 0,1 0 0,-1 0 0,0 0 0,1 0 0,-1 0 0,0 0 0,0 0 0,1 0 0,-1 0 0,0 0 0,1 0 0,-1 0 0,0 1 0,0-1 0,1 0 0,-1 0 0,0 0 0,0 0 0,1 0 0,-1 1 0,0-1 0,0 0 0,1 0 0,-1 1 0,0-1 0,0 0 0,0 0 0,0 0 0,1 1 0,-1-1 0,0 0 0,0 1 0,0-1 0,0 0 0,0 0 0,0 1 0,0-1 0,0 0 0,0 1 0,0-1 0,0 0 0,0 1 0,0-1 0,0 0 0,0 0 0,0 1 0,0-1 0,0 0 0,0 1 0,0-1 0,-1 0 0,1 1 0,7-6 0,0-1 0,0 1 0,-1-1 0,0 0 0,0-1 0,-1 0 0,1 0 0,5-10 0,33-64 0,-39 68 0,9-19 0,-11 28 0,-5 20 0,-16 44 15,14-50-89,0 1 0,1-1 0,0 1 0,0 0 0,1 0 0,1 0 0,0 0 0,0 19 0,1-30-53,0 1 1,1-1-1,-1 1 1,0-1-1,0 1 1,0-1-1,1 1 1,-1-1-1,0 1 1,1-1-1,-1 1 1,0-1-1,1 1 1,-1-1-1,0 0 1,1 1-1,-1-1 1,1 1-1,-1-1 1,1 0-1,-1 0 1,1 1-1,-1-1 0,1 0 1,-1 0-1,1 0 1,-1 1-1,1-1 1,0 0-1,-1 0 1,1 0-1,-1 0 1,1 0-1,-1 0 1,1 0-1,0 0 1,-1-1-1,1 1 1,23-8-5153,1-12-897</inkml:trace>
</inkml:ink>
</file>

<file path=ppt/ink/ink2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7.289"/>
    </inkml:context>
    <inkml:brush xml:id="br0">
      <inkml:brushProperty name="width" value="0.025" units="cm"/>
      <inkml:brushProperty name="height" value="0.025" units="cm"/>
    </inkml:brush>
  </inkml:definitions>
  <inkml:trace contextRef="#ctx0" brushRef="#br0">131 1 12268,'0'0'7682,"-11"11"-5392,2-1-2058,-13 14 1805,0 1 1,2 1-1,-27 42 0,83-77-1722,-28 4-323,0 0-194,-1 0-1,1 1 0,0 0 1,0 0-1,0 1 0,0 0 1,1 0-1,-1 1 0,1 0 1,16-1-1,-24 4 210,0-1 0,0 1-1,0-1 1,0 1 0,0-1 0,0 1-1,-1 0 1,1 0 0,0-1 0,0 1-1,-1 0 1,1 0 0,0 0 0,-1 0-1,1 0 1,-1 0 0,1 0 0,-1 0 0,0 0-1,1 0 1,-1 0 0,0 0 0,0 0-1,1 0 1,-1 0 0,0 0 0,0 0-1,0 0 1,-1 3 0,1 41 730,-1-38-545,1-1-32,-1 0 1,0-1-1,0 1 1,-1 0-1,0 0 0,0-1 1,0 1-1,0-1 1,-6 8-1,7-10-99,-1-1-1,0 1 1,1-1-1,-1 0 1,0 0-1,0 0 1,0 0-1,-1 0 1,1 0-1,0 0 1,-1-1 0,1 1-1,-1-1 1,1 0-1,-1 1 1,0-1-1,0-1 1,1 1-1,-1 0 1,0-1-1,-3 1 1,5-2-371,0 0 0,1 0 1,-1 0-1,0 0 0,1 0 0,-1 0 0,1 0 1,-1 0-1,1 0 0,-1-1 0,1 1 0,0 0 0,0 0 1,-1 0-1,1-1 0,0 1 0,0 0 0,0 0 1,0-1-1,1 1 0,-1 0 0,0-2 0,1 0-1703,-1-17-6208</inkml:trace>
</inkml:ink>
</file>

<file path=ppt/ink/ink2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8.521"/>
    </inkml:context>
    <inkml:brush xml:id="br0">
      <inkml:brushProperty name="width" value="0.025" units="cm"/>
      <inkml:brushProperty name="height" value="0.025" units="cm"/>
    </inkml:brush>
  </inkml:definitions>
  <inkml:trace contextRef="#ctx0" brushRef="#br0">0 77 18289,'0'0'10816,"10"2"-10651,-6-1-113,-1 0 0,1-1-1,-1 1 1,1-1 0,0 0-1,-1 0 1,1 0 0,0 0-1,-1-1 1,1 1-1,-1-1 1,1 0 0,-1 0-1,1-1 1,-1 1 0,1 0-1,-1-1 1,0 0 0,0 0-1,0 0 1,0 0 0,0-1-1,-1 1 1,1-1 0,-1 1-1,1-1 1,-1 0 0,0 0-1,0 0 1,0 0-1,0 0 1,-1-1 0,1 1-1,-1-1 1,0 1 0,0-1-1,0 1 1,-1-1 0,1-6-1,-25 48 446,15-20-494,4-9 102,1 0 0,-1 1 0,1 0 0,1 0 0,0 0 0,1 0 0,-3 18 0,11-27-99,0-1 0,0 1 1,0-1-1,0 0 0,0-1 0,6 0 0,-5-1-184,0 0 1,0 0-1,-1-1 1,1 0-1,-1 0 1,0 0-1,11-9 0,-14 10 246,0 0-1,-1 0 0,1-1 0,-1 1 0,0-1 0,0 1 1,0-1-1,0 0 0,0 0 0,-1 0 0,1 0 1,-1 0-1,0 0 0,0 0 0,0 0 0,0-1 0,-1 1 1,1-7-1,-1 10 82,-16 20-234,9-9 79,3-6 9,0 0 0,1 1 0,0-1 0,0 1 0,1-1 0,-1 1 0,1 0 0,0 0 0,1 0 0,-2 12 0,3-18-2,0 0-1,0 0 1,0 1 0,0-1 0,0 0 0,0 0 0,1 0 0,-1 0 0,0 0 0,0 0 0,0 0 0,0 0 0,0 0 0,1 1 0,-1-1 0,0 0 0,0 0-1,0 0 1,0 0 0,0 0 0,1 0 0,-1 0 0,0 0 0,0 0 0,0 0 0,0 0 0,0 0 0,1 0 0,-1 0 0,0 0 0,0-1 0,0 1 0,0 0-1,1 0 1,-1 0 0,0 0 0,0 0 0,0 0 0,0 0 0,0 0 0,0 0 0,0-1 0,1 1 0,-1 0 0,0 0 0,0 0 0,0 0 0,0 0 0,0 0-1,0-1 1,0 1 0,0 0 0,0 0 0,0 0 0,0 0 0,0 0 0,0-1 0,0 1 0,0 0 0,0 0 0,0 0-1,0-1 1,0 1 0,0 0-1,0 0 1,0 0 0,0-1-1,0 1 1,0 0 0,0 0-1,0 0 1,1-1-1,-1 1 1,0 0 0,0 0-1,0 0 1,0 0 0,0-1-1,0 1 1,0 0 0,0 0-1,1 0 1,-1 0 0,0 0-1,0 0 1,0-1-1,0 1 1,1 0 0,-1 0-1,0 0 1,0 0 0,0 0-1,0 0 1,1 0 0,-1 0-1,0 0 1,0 0-1,0 0 1,0 0 0,1 0-1,-1 0 1,0 0 0,0 0-1,0 0 1,1 0 0,-1 0-1,0 0 1,0 0 0,0 0-1,1 0 1,-1 0-1,0 0 1,0 0 0,0 1-1,0-1 1,0 0 0,1 0-1,-1 0 1,0 0 0,0 0-1,0 1 1,0-1 0,0 0-1,0 0 1,0 0-1,1 0 1,-1 0 0,0 1-1,0-1 1,5 13-1,-5-13 0,0 0 0,0 0 0,0 0 0,0 1 0,0-1 0,1 0 0,-1 0 0,0 0 0,0 1 0,0-1 0,0 0 0,1 0 0,-1 0 0,0 0 0,0 0 0,0 1 0,1-1 0,-1 0 0,0 0 0,0 0 0,1 0 0,-1 0 0,0 0 0,0 0 0,1 0 0,-1 0 0,0 0 0,0 0 0,1 0 0,-1 0 0,0 0 0,0 0 0,1 0 0,-1 0 0,0 0 0,0 0 0,0 0 0,1 0 0,-1-1 0,0 1 0,0 0 0,0 0 0,1 0 0,-1 0 0,0 0 0,0-1 0,0 1 0,1 0 0,-1 0 0,0 0 0,0-1 0,0 1 0,0 0 0,0 0 0,0 0 0,0-1 0,0 1 0,1 0 0,-1 0 0,0-1 0,49-95 0,-47 96 0,1-1 0,-1 1 0,0 0 0,1 0 0,-1 0 0,0 0 0,1 0 0,-1 0 0,1 1 0,-1-1 0,0 1 0,0-1 0,1 1 0,2 1 0,-4 4 0,0-1 0,0 1 0,0 0 0,0 0 0,-1 0 0,0-1 0,0 1 0,-1 0 0,1 0 0,-1 0 0,-4 9 0,-25 60 0,26-67 0,17-34 0,2 1 0,24-31 0,-31 44 0,1 2 0,0-1 0,0 1 0,1 0 0,1 1 0,0 0 0,21-12 0,-31 20 0,-1 0 0,1 1 0,0-1 0,0 1 0,0 0 0,0-1 0,-1 1 0,1 0 0,0-1 0,0 1 0,0 0 0,0 0 0,0 0 0,0 0 0,0 0 0,0 0 0,0 0 0,0 0 0,0 0 0,0 0 0,0 0 0,0 1 0,-1-1 0,1 0 0,0 1 0,0-1 0,0 1 0,0-1 0,-1 1 0,2 0 0,-1 1 0,0 0 0,0-1 0,0 1 0,0 0 0,-1 0 0,1 0 0,-1 0 0,1 0 0,-1 0 0,0 0 0,1 0 0,-1 0 0,-1 3 0,0 12 0,-1 0 0,-6 28 0,6-36 0,-1 0 85,-2 16 44,5-19-468,3-12-524,10-22-6359,6-9-10128</inkml:trace>
</inkml:ink>
</file>

<file path=ppt/ink/ink2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0.014"/>
    </inkml:context>
    <inkml:brush xml:id="br0">
      <inkml:brushProperty name="width" value="0.025" units="cm"/>
      <inkml:brushProperty name="height" value="0.025" units="cm"/>
    </inkml:brush>
  </inkml:definitions>
  <inkml:trace contextRef="#ctx0" brushRef="#br0">10 84 5958,'7'-12'6962,"-6"8"-6002,0 1-1,0 0 0,1 0 0,-1 0 0,1 0 0,0 0 0,0 0 1,0 0-1,0 1 0,1-1 0,-1 1 0,1-1 0,-1 1 0,1 0 1,6-3-1,-8 8-654,0 1 1,0-1-1,0 1 0,-1-1 1,1 1-1,-1 0 1,0-1-1,0 1 1,0 0-1,-1 4 0,1-1 142,-2 22-295,-1 0 0,-2-1-1,-15 54 1,11-48-108,-10 67-1,21-98-43,5-8 0,4-10 0,8-18 0,26-70 0,-28 63 0,-13 113 0,-5-54 0,0-11 0,1 0 0,0-1 0,0 1 0,1 0 0,2 13 0,-3-20 0,1 0 0,-1 0 0,1 0 0,-1 0 0,1 0 0,0 0 0,-1 0 0,1 0 0,0 0 0,-1 0 0,1-1 0,0 1 0,0 0 0,0 0 0,0-1 0,0 1 0,0 0 0,0-1 0,0 1 0,0-1 0,0 0 0,0 1 0,0-1 0,0 0 0,1 1 0,-1-1 0,0 0 0,0 0 0,0 0 0,0 0 0,0 0 0,1 0 0,-1-1 0,0 1 0,0 0 0,0-1 0,0 1 0,0 0 0,0-1 0,0 1 0,0-1 0,0 0 0,0 1 0,2-2 0,8-6 0,0 1 0,0-2 0,-1 1 0,0-1 0,-1-1 0,0 0 0,-1 0 0,1 0 0,-2-1 0,0-1 0,0 1 0,-1-1 0,0 0 0,6-22 0,-58 121 0,45-84 0,-2 2 0,0 0 0,1 0 0,0 0 0,0 0 0,1 0 0,-1 1 0,1-1 0,0 0 0,0 1 0,1-1 0,0 1 0,0 7 0,1-12 0,0 0 0,0 0 0,0-1 0,0 1 0,0 0 0,0-1 0,0 1 0,0-1 0,0 1 0,0-1 0,0 1 0,0-1 0,0 0 0,0 1 0,1-1 0,-1 0 0,0 0 0,0 0 0,0 0 0,0 0 0,1 0 0,-1 0 0,0-1 0,0 1 0,0 0 0,2-1 0,30-9 0,-25 6 0,0 0 0,0 0 0,0-1 0,-1 0 0,1 0 0,-1-1 0,-1 0 0,1-1 0,-1 1 0,0-1 0,8-12 0,-38 37 0,16-8 0,5-7 0,0 0 0,0 0 0,1 0 0,-1 1 0,1-1 0,0 1 0,0-1 0,1 1 0,-1 0 0,1 0 0,-1 0 0,1-1 0,-1 9 0,6-12 0,1 1 0,-1 0 0,1-1 0,-1 0 0,1 0 0,-1 0 0,0-1 0,1 1 0,6-3 0,152-30 0,-160 32 0,0-1 0,0 1 0,-1 0 0,1-1 0,0 0 0,-1 0 0,0 0 0,1 0 0,-1 0 0,0 0 0,0 0 0,0-1 0,0 1 0,0-1 0,-1 1 0,1-1 0,-1 0 0,0 0 0,0 0 0,0 1 0,0-1 0,0-4 0,3-10 0,0-1 0,0-28 0,-2 28 0,-2 6-129,1 0 0,0-1 0,1 1 0,1 0 0,0 0 0,0 0 0,1 0 0,1 1 0,0-1 0,0 1 0,8-10 0,-13 20 125,0 1 0,0 0 1,0 0-1,0-1 0,0 1 0,0 0 0,0 0 1,0-1-1,1 1 0,-1 0 0,0 0 1,0 0-1,0-1 0,0 1 0,1 0 1,-1 0-1,0 0 0,0 0 0,0 0 1,1-1-1,-1 1 0,0 0 0,0 0 0,0 0 1,1 0-1,-1 0 0,0 0 0,0 0 1,1 0-1,-1 0 0,0 0 0,0 0 1,1 0-1,-1 0 0,0 0 0,0 0 0,1 0 1,-1 0-1,0 0 0,0 0 0,1 0 1,-1 0-1,0 0 0,0 0 0,1 1 1,-1-1-1,0 0 0,2 16 129,-9 23 139,-9 4 85,-14 62 0,26-89-269,1 1 1,1-1-1,1 0 0,0 0 0,1 1 1,1-1-1,4 24 0,-5-38-80,1 0 0,-1 0 0,0 0 0,1-1 0,0 1 0,-1 0 0,1 0 0,0-1 0,0 1 0,0-1 0,0 1 0,0 0 0,0-1 0,0 0 0,1 1 0,-1-1 0,0 0 0,1 0 0,-1 1 0,1-1 0,0 0 0,-1-1 0,1 1 0,0 0 0,-1 0 0,1-1 0,0 1 0,3 0 0,-4-1 0,1-1 0,0 1 0,-1 0 0,1 0 0,0-1 0,-1 1 0,1-1 0,-1 0 0,1 1 0,-1-1 0,1 0 0,-1 0 0,1 0 0,-1 0 0,0 0 0,1 0 0,-1 0 0,0-1 0,0 1 0,0 0 0,0-1 0,0 1 0,0-1 0,-1 1 0,1-1 0,0 1 0,-1-1 0,1 1 0,-1-1 0,1 0 0,-1-1 0,2-4 0,-1 0 0,-1 0 0,1 0 0,-1 0 0,0 0 0,-1 0 0,1 0 0,-1 0 0,-1 0 0,1 0 0,-1 0 0,-1 0 0,-4-10 0,-3-2 0,-1 1 0,-1 0 0,-15-18 0,-1 0 0,33 35 0,-1 0 0,0 0 0,0 1 0,0-1 0,0 1 0,9 0 0,82 0-2920,-84-2-2226,-5-6-2291</inkml:trace>
</inkml:ink>
</file>

<file path=ppt/ink/ink2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0.356"/>
    </inkml:context>
    <inkml:brush xml:id="br0">
      <inkml:brushProperty name="width" value="0.025" units="cm"/>
      <inkml:brushProperty name="height" value="0.025" units="cm"/>
    </inkml:brush>
  </inkml:definitions>
  <inkml:trace contextRef="#ctx0" brushRef="#br0">24 26 14638,'-15'-5'4997,"6"1"-2435,9 1-608,0 1-1794,13-1-1153,-1-6-4004</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6.161"/>
    </inkml:context>
    <inkml:brush xml:id="br0">
      <inkml:brushProperty name="width" value="0.025" units="cm"/>
      <inkml:brushProperty name="height" value="0.025" units="cm"/>
    </inkml:brush>
  </inkml:definitions>
  <inkml:trace contextRef="#ctx0" brushRef="#br0">1 127 21428,'0'0'545,"28"-55"-449,20 32-64,17 1-32,13 6 0,8 7-1121,2 7-2531,-4 2-5412</inkml:trace>
</inkml:ink>
</file>

<file path=ppt/ink/ink2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1.198"/>
    </inkml:context>
    <inkml:brush xml:id="br0">
      <inkml:brushProperty name="width" value="0.025" units="cm"/>
      <inkml:brushProperty name="height" value="0.025" units="cm"/>
    </inkml:brush>
  </inkml:definitions>
  <inkml:trace contextRef="#ctx0" brushRef="#br0">92 206 3427,'0'0'9583,"6"-11"-5483,-2 3-3622,24-53 3496,-26 55-2911,0 0 1,0-1-1,-1 0 0,0 1 0,0-11 0,0 17-974,-1-1 0,0 1-1,0-1 1,0 1 0,0-1 0,0 1 0,0 0-1,0-1 1,0 1 0,0-1 0,-1 1 0,1-1-1,0 1 1,0 0 0,0-1 0,0 1 0,-1-1-1,1 1 1,0 0 0,0-1 0,-1 1-1,1 0 1,0-1 0,-1 1 0,1 0 0,0-1-1,-1 1 1,1 0 0,0 0 0,-1-1 0,1 1-1,-1 0 1,1 0 0,0 0 0,-1 0-1,1 0 1,-1-1 0,1 1 0,-1 0 0,-21 8 934,-16 24-1002,29-23-23,2 2 0,0-1 0,0 1 0,1 0-1,0 0 1,0 1 0,2-1 0,-1 1-1,2 0 1,-1 1 0,-2 22 0,6-34 0,0 0 0,0-1 1,0 1-1,0 0 1,0-1-1,0 1 0,0 0 1,0 0-1,1-1 0,-1 1 1,0 0-1,0-1 0,1 1 1,-1 0-1,0-1 1,1 1-1,-1-1 0,1 1 1,-1 0-1,0-1 0,1 1 1,-1-1-1,1 1 0,0-1 1,-1 0-1,1 1 0,-1-1 1,1 1-1,0-1 1,25 0 29,-19-1 1,-1-1-1,1 0 0,0-1 1,-1 0-1,11-6 0,0-4-20,0 0-1,-1-1 1,-1 0 0,-1-1-1,0-1 1,0 0 0,-2-1-1,0-1 1,-1 0-1,-1 0 1,-1-1 0,0 0-1,8-31 1,-44 133-8,18-61 0,1 1 0,1 0 0,1 0 0,1 1 0,-3 46 0,8-70 0,0 1 0,0-1 0,0 0 0,0 1 0,1-1 0,-1 1 0,0-1 0,0 0 0,1 1 0,-1-1 0,0 0 0,1 0 0,-1 1 0,0-1 0,1 0 0,-1 0 0,0 1 0,1-1 0,-1 0 0,1 0 0,-1 0 0,0 0 0,1 0 0,-1 0 0,1 1 0,-1-1 0,0 0 0,1 0 0,-1 0 0,1 0 0,-1 0 0,1-1 0,-1 1 0,0 0 0,1 0 0,-1 0 0,1 0 0,-1 0 0,0-1 0,1 1 0,-1 0 0,0 0 0,1 0 0,-1-1 0,21-9 0,-5-4 0,0-1 0,-2-1 0,1-1 0,-2 0 0,14-22 0,-2 4 0,-30 73 0,2-25 0,-1-3 0,1 0 0,1 0 0,0 0 0,0 1 0,1-1 0,1 0 0,-1 1 0,2-1 0,2 19 0,-3-28 0,1 0 0,0 0 0,0 0 0,-1 0 0,1 0 0,0 0 0,0-1 0,0 1 0,0 0 0,0 0 0,0-1 0,0 1 0,0 0 0,1-1 0,-1 0 0,0 1 0,0-1 0,0 1 0,1-1 0,-1 0 0,0 0 0,1 0 0,-1 0 0,0 0 0,0 0 0,1 0 0,-1 0 0,0 0 0,0-1 0,1 1 0,1-1 0,40-17 0,-26 5 0,1 0 0,-2-1 0,23-26 0,-33 35 0,-1-1 0,0 0 0,-1 0 0,1-1 0,-1 1 0,0-1 0,-1 0 0,0 0 0,0 0 0,0 0 0,-1-1 0,0 1 0,1-13 0,-3 20 0,0 0 0,0-1 0,0 1 0,0 0 0,0 0 0,0-1 0,0 1 0,0 0 0,0 0 0,0 0 0,0-1 0,0 1 0,0 0 0,0 0 0,0-1 0,0 1 0,0 0 0,0 0 0,0 0 0,-1-1 0,1 1 0,0 0 0,0 0 0,0 0 0,0 0 0,-1-1 0,1 1 0,0 0 0,0 0 0,0 0 0,-1 0 0,1 0 0,0 0 0,0 0 0,0-1 0,-1 1 0,1 0 0,0 0 0,0 0 0,-1 0 0,1 0 0,0 0 0,-13 6 0,-8 13 0,15-10 0,0 0 0,1 0 0,0 0 0,1 1 0,0 0 0,1 0 0,0 0 0,0 0 0,1 0 0,1 1 0,-2 17 0,3-27-8,1 0 1,-1 1-1,0-1 1,0 0-1,1 1 1,-1-1-1,1 0 1,-1 0-1,1 1 1,-1-1-1,1 0 1,0 0-1,-1 0 1,1 0-1,0 0 1,0 0-1,0 0 1,0 0-1,0 0 1,0 0-1,0 0 1,0-1-1,1 1 1,-1 0-1,0-1 1,0 1-1,1-1 1,-1 1-1,0-1 1,0 0-1,1 0 1,-1 1-1,0-1 1,1 0-1,-1 0 1,1 0-1,-1 0 1,0-1-1,1 1 1,-1 0-1,0-1 1,3 0-1,0 0-194,1 0 1,0 0-1,-1 0 0,1-1 0,-1 1 1,0-1-1,1 0 0,-1-1 0,0 1 1,0-1-1,6-5 0,8-18-6209,-3-6-3780</inkml:trace>
</inkml:ink>
</file>

<file path=ppt/ink/ink2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1.530"/>
    </inkml:context>
    <inkml:brush xml:id="br0">
      <inkml:brushProperty name="width" value="0.025" units="cm"/>
      <inkml:brushProperty name="height" value="0.025" units="cm"/>
    </inkml:brush>
  </inkml:definitions>
  <inkml:trace contextRef="#ctx0" brushRef="#br0">52 0 10282,'0'0'18705,"-52"14"-18032,52-5-577,0-1-64,12-7-1089,-1-1-4036,2 0-6886</inkml:trace>
</inkml:ink>
</file>

<file path=ppt/ink/ink2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2.871"/>
    </inkml:context>
    <inkml:brush xml:id="br0">
      <inkml:brushProperty name="width" value="0.025" units="cm"/>
      <inkml:brushProperty name="height" value="0.025" units="cm"/>
    </inkml:brush>
  </inkml:definitions>
  <inkml:trace contextRef="#ctx0" brushRef="#br0">1 67 10794,'0'0'6689,"2"-9"-4004,-1-2-1790,0 7-528,-1 0 0,1 0 0,0 0 0,0 0 0,0 0 0,0 0 0,1 1 0,-1-1 0,3-3 0,-4 7-310,0-1 1,0 1-1,0 0 1,0 0-1,0 0 1,1 0-1,-1-1 1,0 1-1,0 0 1,0 0-1,0 0 1,0 0-1,0-1 1,0 1-1,0 0 1,0 0-1,0 0 1,1 0-1,-1 0 1,0-1-1,0 1 1,0 0-1,0 0 1,0 0-1,1 0 1,-1 0-1,0 0 1,0 0-1,0 0 1,0 0-1,1 0 1,-1-1-1,0 1 1,0 0-1,0 0 1,1 0-1,-1 0 1,0 0-1,0 0 1,0 0-1,0 0 1,1 1-1,-1-1 1,0 0 0,0 0-1,0 0 1,0 0-1,1 0 1,-1 0-1,0 0 1,0 0-1,0 0 1,0 0-1,0 1 1,1-1-1,-1 0 1,4 15 980,-1 20-422,-3 145 883,1 28-67,-4-249-1394,-1-9 8,3-61 1,2 98-43,0 1-1,0-1 1,1 1 0,0 0-1,2-1 1,-1 1-1,1 0 1,1 1 0,0-1-1,12-19 1,-13 28-4,-1-1 0,1 1 0,0 0 0,1 0 0,-1 0 0,0 0 0,1 1 0,0 0 0,0 0 0,-1 0 0,1 0 0,6 0 0,-9 1 0,0 0 0,0 1 0,0-1 0,0 1 0,0-1 0,0 1 0,0 0 0,0 0 0,0 0 0,0 0 0,0 0 0,0 0 0,0 1 0,0-1 0,0 1 0,0-1 0,0 1 0,0 0 0,0 0 0,0 0 0,0 0 0,-1 0 0,1 0 0,0 0 0,-1 1 0,1-1 0,-1 0 0,1 1 0,-1 0 0,0-1 0,0 1 0,2 2 0,-3-2 0,0 1 0,0 0 0,0 0 0,0-1 0,0 1 0,-1 0 0,1 0 0,-1-1 0,1 1 0,-1-1 0,0 1 0,0-1 0,-1 1 0,1-1 0,0 1 0,-1-1 0,1 0 0,-1 0 0,0 0 0,0 0 0,0 0 0,0 0 0,0 0 0,0-1 0,0 1 0,-1-1 0,-3 2 0,-7 6 0,0-1 0,-1-1 0,-21 9 0,11-12-654,24-4 610,-1 0 1,1 0-1,0 0 1,0 0 0,-1 0-1,1 0 1,0 0-1,0 0 1,-1 0 0,1 0-1,0-1 1,0 1-1,-1 0 1,1 0-1,0 0 1,0 0 0,0-1-1,-1 1 1,1 0-1,0 0 1,0 0 0,0-1-1,0 1 1,0 0-1,-1 0 1,1-1-1,0 1 1,0 0 0,0 0-1,0-1 1,0 1-1,0 0 1,0 0 0,0-1-1,0 1 1,0 0-1,0-1 1,0 1-1,1-2-243,0 0 0,0 0-1,0 0 1,0 1-1,0-1 1,0 0 0,1 1-1,-1-1 1,1 1-1,-1-1 1,1 1 0,0 0-1,-1-1 1,1 1-1,0 0 1,2-1-1,16-6-5781,1 1-2441</inkml:trace>
</inkml:ink>
</file>

<file path=ppt/ink/ink2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3.698"/>
    </inkml:context>
    <inkml:brush xml:id="br0">
      <inkml:brushProperty name="width" value="0.025" units="cm"/>
      <inkml:brushProperty name="height" value="0.025" units="cm"/>
    </inkml:brush>
  </inkml:definitions>
  <inkml:trace contextRef="#ctx0" brushRef="#br0">4 69 7271,'0'0'23446,"0"9"-22885,-1 25-114,-1 26 245,2-46-441,1-24-152,12-97-99,-13 111 0,0 0 0,1 0 0,0 1 0,0-1 0,0 0 0,0 0 0,1-1 0,-1 1 0,1 0 0,0 0 0,0-1 0,1 1 0,-1-1 0,1 0 0,-1 1 0,1-1 0,0-1 0,4 4 0,-5-4 0,0-1 0,0 0 0,1 0 0,-1 1 0,0-2 0,1 1 0,-1 0 0,1 0 0,-1-1 0,0 1 0,1-1 0,0 0 0,-1 1 0,1-1 0,-1 0 0,1-1 0,-1 1 0,1 0 0,-1-1 0,1 0 0,-1 1 0,0-1 0,1 0 0,-1 0 0,0 0 0,1-1 0,-1 1 0,0 0 0,0-1 0,0 1 0,0-1 0,-1 0 0,1 0 0,2-2 0,7-11 0,-1 0 0,-1 0 0,15-32 0,-14 29 0,-20 73 0,6-40 0,1 0 0,1 0 0,0 0 0,1 1 0,2 29 0,-1-45 0,0 1 0,0 0 0,0 0 0,0 0 0,0-1 0,0 1 0,1 0 0,-1-1 0,0 1 0,1 0 0,-1 0 0,0-1 0,1 1 0,-1-1 0,1 1 0,-1 0 0,1-1 0,-1 1 0,1-1 0,0 1 0,-1-1 0,1 1 0,0-1 0,-1 0 0,1 1 0,0-1 0,-1 0 0,1 1 0,1-1 0,25-5 0,-20 2 0,0-1 0,0 1 0,0-2 0,0 1 0,6-7 0,-1-1 0,0-1 0,0 0 0,-1-1 0,-1 0 0,-1-1 0,0 0 0,-1-1 0,0 1 0,-1-2 0,4-16 0,-18 101 0,1-41 0,2 0 0,-3 52 0,7-78-49,0-1 0,0 1 1,0-1-1,0 1 0,0 0 0,0-1 0,0 1 0,0-1 1,1 1-1,-1 0 0,0-1 0,0 1 0,1-1 0,-1 1 1,0-1-1,1 1 0,-1-1 0,0 1 0,1-1 0,-1 1 1,1-1-1,-1 0 0,0 1 0,1-1 0,-1 0 0,1 1 1,0-1-1,-1 0 0,1 0 0,-1 1 0,1-1 0,-1 0 1,1 0-1,-1 0 0,1 0 0,0 0 0,-1 0 1,1 0-1,-1 0 0,1 0 0,0 0 0,-1 0 0,1 0 1,-1 0-1,2-1 0,0 1-304,0 0 0,-1-1-1,1 0 1,0 1 0,0-1 0,-1 0 0,1 0 0,0 0 0,-1 0 0,1 0-1,-1-1 1,1 1 0,-1 0 0,2-3 0,8-16-6678</inkml:trace>
</inkml:ink>
</file>

<file path=ppt/ink/ink2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4.057"/>
    </inkml:context>
    <inkml:brush xml:id="br0">
      <inkml:brushProperty name="width" value="0.025" units="cm"/>
      <inkml:brushProperty name="height" value="0.025" units="cm"/>
    </inkml:brush>
  </inkml:definitions>
  <inkml:trace contextRef="#ctx0" brushRef="#br0">1 0 13100,'0'0'16880,"58"24"-27482,-50-19 577</inkml:trace>
</inkml:ink>
</file>

<file path=ppt/ink/ink2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4.412"/>
    </inkml:context>
    <inkml:brush xml:id="br0">
      <inkml:brushProperty name="width" value="0.025" units="cm"/>
      <inkml:brushProperty name="height" value="0.025" units="cm"/>
    </inkml:brush>
  </inkml:definitions>
  <inkml:trace contextRef="#ctx0" brushRef="#br0">120 1 18193,'0'0'8958,"-9"2"-7463,-1 0-1281,1 1 1,-1 0-1,1 0 1,0 1-1,-12 7 1,18-10-194,0 1 1,0 0 0,1 0-1,-1 0 1,0 1-1,1-1 1,-1 1-1,1-1 1,0 1-1,0 0 1,0 0 0,0 0-1,0 0 1,1 0-1,-1 0 1,1 1-1,0-1 1,0 0 0,0 1-1,1-1 1,-1 1-1,1 3 1,0-6-25,1 0 1,-1 0 0,1 0-1,-1-1 1,1 1-1,0 0 1,-1-1 0,1 1-1,0 0 1,0-1-1,0 1 1,-1-1 0,1 1-1,0-1 1,0 0 0,0 1-1,0-1 1,0 0-1,0 0 1,0 1 0,0-1-1,0 0 1,0 0-1,0 0 1,0 0 0,2-1-1,36 2-40,-30-2-20,0 1-15,0 0 0,1 1 0,-1 0 0,0 0 0,1 1 0,13 4 0,-21-5 79,0 0 0,0 0 0,0 0 0,0 0 0,0 0 1,-1 0-1,1 1 0,0-1 0,-1 1 0,1-1 0,-1 1 0,1-1 0,-1 1 0,0 0 0,0 0 0,0 0 0,0-1 0,0 1 1,0 0-1,0 0 0,-1 0 0,1 1 0,-1-1 0,1 0 0,-1 0 0,0 0 0,0 0 0,0 0 0,0 0 0,0 1 0,0-1 1,-1 0-1,1 0 0,-1 0 0,-1 3 0,1-1 78,-1-1-1,0 0 1,0 0 0,-1 0 0,1 0 0,-1 0-1,1 0 1,-1-1 0,0 1 0,0-1 0,0 0 0,0 0-1,0 0 1,-1 0 0,1-1 0,-1 1 0,1-1-1,-1 0 1,-5 1 0,-3 2 209,-1-1 0,0 0 0,1-1 0,-19 0 0,30-2-312,1 0 0,0 0 0,0 0 0,0 0 0,0 0 0,-1 0 0,1 0 0,0 0 0,0 0 0,0 0 0,-1 0 0,1 0 0,0 0 0,0 0 0,0 0 0,0 0 0,-1 0 0,1-1 0,0 1 0,0 0 0,0 0 0,0 0 0,-1 0 0,1 0 0,0 0 0,0 0 0,0-1 0,0 1 0,0 0 0,0 0 0,0 0 0,-1 0-1,1-1 1,0 1 0,0 0 0,0 0 0,0 0 0,0 0 0,0-1 0,0 1 0,0 0 0,0 0 0,0 0 0,0-1 0,0 1 0,6-11-2764,11-8-4684,0 5-637</inkml:trace>
</inkml:ink>
</file>

<file path=ppt/ink/ink2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4.755"/>
    </inkml:context>
    <inkml:brush xml:id="br0">
      <inkml:brushProperty name="width" value="0.025" units="cm"/>
      <inkml:brushProperty name="height" value="0.025" units="cm"/>
    </inkml:brush>
  </inkml:definitions>
  <inkml:trace contextRef="#ctx0" brushRef="#br0">94 1 14061,'0'0'15877,"-7"10"-15674,-6 13 35,1 0 1,1 1 0,1 0 0,1 0-1,1 1 1,1 1 0,2-1 0,0 1-1,2 0 1,-1 30 0,4-55-239,0 0 0,0 0 0,0 0 0,0 0 0,1 0 0,-1 0 0,0 0 0,0-1 0,1 1 0,-1 0 0,0 0 0,1 0 0,-1-1 0,1 1 0,-1 0 0,1 0 0,-1-1 0,1 1 0,0 0 0,-1-1 0,1 1 0,0-1 0,0 1 0,-1-1 0,1 1 0,0-1 0,0 1 0,1 0 0,1-1 0,-1 0 0,1 0 0,-1 0 0,0 0 0,1 0 0,-1 0 0,1 0 0,-1-1 0,1 1 0,3-3 0,2 0 0,0 0 0,0-1 0,0 0 0,0-1 0,7-6 0,-3 1 0,-2-1 0,0 0 0,0-1 0,-1 0 0,0-1 0,-1 0 0,-1 0 0,0 0 0,-1-1 0,0 0 0,4-17 0,-12 37 0,-6 13 0,1 1 0,2-1 0,0 1 0,0 0 0,2 0 0,-1 33 0,4-53 0,0 1 0,0 0 0,0 0 0,0-1 0,0 1 0,0 0 0,0 0 0,0-1 0,0 1 0,0 0 0,1 0 0,-1-1 0,0 1 0,1 0 0,-1-1 0,0 1 0,1 0 0,-1-1 0,1 1 0,-1 0 0,1-1 0,-1 1 0,1-1 0,0 1 0,-1-1 0,1 0 0,0 1 0,-1-1 0,1 1 0,0-1 0,-1 0 0,2 1 0,0-1 0,1 0 0,-1 0 0,0 0 0,0-1 0,1 1 0,-1-1 0,0 1 0,0-1 0,0 0 0,0 0 0,3-1 0,2-1 0,0-1 0,0-1 0,0 1 0,0-1 0,8-9 0,-6 3 0,0-1 0,-1 0 0,-1 0 0,0 0 0,-1-1 0,9-26 0,-18 118 0,-3-2 0,6-77-39,0 0-1,0 0 1,0 0-1,1 0 1,-1 0 0,0 0-1,0 0 1,0 0 0,0 0-1,1 0 1,-1 0-1,0 0 1,0 0 0,0 0-1,1 0 1,-1 0 0,0 0-1,0 0 1,0 0-1,0 0 1,1 0 0,-1 0-1,0 0 1,0 0-1,0 0 1,0 0 0,0 1-1,1-1 1,-1 0 0,0 0-1,0 0 1,0 0-1,0 0 1,0 0 0,0 1-1,1-1 1,-1 0-1,0 0 1,0 0 0,0 0-1,0 0 1,0 1 0,0-1-1,0 0 1,0 0-1,0 0 1,0 1 0,0-1-1,0 0 1,0 0 0,0 0-1,0 0 1,0 1-1,0-1 1,0 0 0,0 0-1,0 0 1,0 0-1,0 1 1,0-1 0,0 0-1,-1 0 1,7-9-5973,1-10-2215</inkml:trace>
</inkml:ink>
</file>

<file path=ppt/ink/ink2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5.111"/>
    </inkml:context>
    <inkml:brush xml:id="br0">
      <inkml:brushProperty name="width" value="0.025" units="cm"/>
      <inkml:brushProperty name="height" value="0.025" units="cm"/>
    </inkml:brush>
  </inkml:definitions>
  <inkml:trace contextRef="#ctx0" brushRef="#br0">0 1 20179,'0'0'5317,"27"53"-18994</inkml:trace>
</inkml:ink>
</file>

<file path=ppt/ink/ink2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5.453"/>
    </inkml:context>
    <inkml:brush xml:id="br0">
      <inkml:brushProperty name="width" value="0.025" units="cm"/>
      <inkml:brushProperty name="height" value="0.025" units="cm"/>
    </inkml:brush>
  </inkml:definitions>
  <inkml:trace contextRef="#ctx0" brushRef="#br0">88 1 8584,'0'0'10186,"-53"43"-9001,40-33-801,5-1-288,1 0-64,3-5-768,2-4-161,2-9-2915,0 1 1890,3-2 193,0 1-129,-2 0-2915</inkml:trace>
</inkml:ink>
</file>

<file path=ppt/ink/ink2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6.009"/>
    </inkml:context>
    <inkml:brush xml:id="br0">
      <inkml:brushProperty name="width" value="0.025" units="cm"/>
      <inkml:brushProperty name="height" value="0.025" units="cm"/>
    </inkml:brush>
  </inkml:definitions>
  <inkml:trace contextRef="#ctx0" brushRef="#br0">143 172 4740,'0'0'23249,"-4"-1"-19191,-19 0-3503,17 4-544,1 0 1,0 0 0,0 0 0,0 0 0,1 1 0,-1 0 0,1 0 0,0 0 0,0 0 0,1 1-1,-4 5 1,-2 3-4,0 0-1,-12 27 1,18-31-8,-1-1 0,1 1 0,1 0 0,0 0 0,-2 12 0,4-19 0,-1-1 0,1 1 0,0 0 0,0 0 0,0-1 0,0 1 0,0 0 0,0-1 0,1 1 0,-1 0 0,0-1 0,1 1 0,-1 0 0,1-1 0,0 1 0,-1-1 0,1 1 0,0-1 0,0 1 0,0-1 0,0 1 0,1-1 0,-1 0 0,0 0 0,0 0 0,1 1 0,-1-1 0,0-1 0,1 1 0,-1 0 0,1 0 0,0 0 0,-1-1 0,1 1 0,1 0 0,5 0 0,-1 0 0,0 0 0,1-1 0,-1 0 0,1-1 0,-1 1 0,0-1 0,1 0 0,-1-1 0,0 0 0,0 0 0,0-1 0,0 0 0,9-5 0,-5 1 0,-1 1 0,-1-2 0,0 1 0,0-1 0,0-1 0,-1 0 0,0 0 0,9-15 0,-6 8 0,-1-2 0,-1 1 0,-1-1 0,0 0 0,-1-1 0,-1 0 0,-1 0 0,-1-1 0,0 1 0,1-35 0,-5 52 0,0 0 0,0-1 0,0 1 0,0 0 0,0 0 0,0 0 0,-1 0 0,1 0 0,-1 0 0,0 0 0,0 0 0,1 0 0,-1 0 0,0 0 0,-1 0 0,1 0 0,0 1 0,0-1 0,-1 0 0,1 1 0,-1-1 0,0 1 0,1 0 0,-1-1 0,0 1 0,0 0 0,0 0 0,1 0 0,-1 0 0,0 0 0,0 1 0,-1-1 0,1 1 0,0-1 0,0 1 0,0 0 0,0 0 0,0 0 0,0 0 0,-1 0 0,1 0 0,0 0 0,0 1 0,0-1 0,0 1 0,0 0 0,0-1 0,0 1 0,0 0 0,0 0 0,0 0 0,0 1 0,1-1 0,-1 0 0,0 1 0,-1 2 0,-9 6 0,1 1 0,1 0 0,0 1 0,0 0 0,2 1 0,-14 23 0,16-26 0,1 0 0,1 0 0,0 1 0,0-1 0,1 1 0,0 0 0,1 0 0,0 0 0,1 0 0,0 12 0,1-21 0,1-1 0,0 1 0,-1-1 0,1 1 0,0-1 0,0 1 0,0-1 0,0 0 0,0 1 0,0-1 0,0 0 0,0 0 0,1 0 0,-1 0 0,0 0 0,1 0 0,-1 0 0,0 0 0,1-1 0,0 1 0,-1-1 0,1 1 0,-1-1 0,1 1 0,-1-1 0,1 0 0,0 0 0,-1 0 0,1 1 0,0-2 0,-1 1 0,4 0 0,57-7 0,-27-5-12,-30 10 5,0-1 0,1 1 0,-1 0-1,1 1 1,0 0 0,-1-1 0,1 2 0,0-1 0,0 1-1,10 0 1,-15 1 8,0-1-1,0 1 0,0 0 1,-1 0-1,1 0 0,0-1 1,0 1-1,-1 0 0,1 0 1,0 0-1,-1 0 0,1 0 1,-1 0-1,1 0 0,-1 0 1,0 1-1,1-1 0,-1 0 1,0 0-1,0 0 0,0 0 0,0 0 1,0 2-1,2 37 67,-2-25-51,0-13-16,0 0 0,0 0 0,0 0 0,0 0 0,1 0 0,-1 0 0,1 1 0,-1-1 0,1 0 0,-1 0 0,1 0 0,0-1 0,0 1 0,0 0 0,0 0 0,1 0 0,-1-1 0,0 1 0,1-1 0,-1 1 0,1-1 0,0 1 0,-1-1 0,1 0 0,0 0 0,0 0 0,0 0 0,3 1 0,-3-2 0,1 0 0,0 0 0,0 0 0,0-1 0,-1 1 0,1-1 0,0 0 0,-1 1 0,1-1 0,-1-1 0,1 1 0,-1 0 0,1-1 0,-1 1 0,0-1 0,0 1 0,1-1 0,-1 0 0,-1 0 0,1 0 0,3-4 0,7-9 0,-1-1 0,0 0 0,-1 0 0,0-1 0,-2 0 0,8-19 0,-21 53 0,1 0 0,1 0 0,1 1 0,-1 19 0,4-35 0,-1-1 0,1 1 0,-1-1 0,1 1 0,0-1 0,-1 0 0,1 0 0,0 1 0,0-1 0,0 0 0,0 0 0,0 0 0,0 0 0,0 0 0,1 0 0,-1 0 0,0 0 0,0-1 0,1 1 0,-1 0 0,0-1 0,1 1 0,-1-1 0,1 1 0,-1-1 0,1 0 0,-1 0 0,1 0 0,-1 1 0,1-1 0,-1-1 0,1 1 0,-1 0 0,3-1 0,58-6 0,13-23 0,-62 24 0,1 0 0,0 0 0,1 1 0,-1 1 0,20-3 0,-33 11 0,1 0 0,-1-1 0,0 1 0,0 0 0,-1 0 0,1 1 0,-1-1 0,0 0 0,0 0 0,0 0 0,-1 5 0,1-3 0,-1-5-136,1-1-1,0 0 1,0 0-1,0 0 1,0 1 0,0-1-1,0 0 1,0 0-1,0 1 1,0-1 0,0 0-1,0 0 1,0 1-1,0-1 1,0 0 0,0 0-1,0 1 1,0-1-1,0 0 1,0 0 0,0 1-1,0-1 1,0 0-1,0 0 1,0 1-1,1-1 1,-1 0 0,0 0-1,0 0 1,0 1-1,0-1 1,1 0 0,-1 0-1,0 0 1,0 1-1,0-1 1,1 0 0,-1 0-1,0 0 1,0 0-1,1 0 1,-1 0 0,0 0-1,0 0 1,1 0-1,-1 1 1,0-1 0,0 0-1,1 0 1,-1 0-1,0 0 1,0 0 0,1-1-1,-1 1 1,0 0-1,0 0 1,1 0 0</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8.781"/>
    </inkml:context>
    <inkml:brush xml:id="br0">
      <inkml:brushProperty name="width" value="0.025" units="cm"/>
      <inkml:brushProperty name="height" value="0.025" units="cm"/>
    </inkml:brush>
  </inkml:definitions>
  <inkml:trace contextRef="#ctx0" brushRef="#br0">1 40 18065,'0'0'11307,"61"36"-9546,-16-36-575,8-1-738,6-12-448,-1-3 0,-1 2 0,-8 4-448,-9 1-2179,-11 4-3074,-12-3-5126</inkml:trace>
</inkml:ink>
</file>

<file path=ppt/ink/ink2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8.383"/>
    </inkml:context>
    <inkml:brush xml:id="br0">
      <inkml:brushProperty name="width" value="0.025" units="cm"/>
      <inkml:brushProperty name="height" value="0.025" units="cm"/>
    </inkml:brush>
  </inkml:definitions>
  <inkml:trace contextRef="#ctx0" brushRef="#br0">132 45 13068,'11'-15'5743,"-6"14"125,-6 13-2096,-3 11-4319,-4 2 839,0 0 1,-1-1-1,-1 0 1,-1 0-1,-2-1 1,0 0 0,-1-1-1,-2-1 1,-19 22-1,35-43-287,0 0-1,0 0 1,0 0-1,0 0 1,0 0-1,0 1 0,0-1 1,0 0-1,0 0 1,0 0-1,0 0 1,0 0-1,0 0 1,0 1-1,0-1 1,0 0-1,0 0 1,-1 0-1,1 0 1,0 0-1,0 0 1,0 0-1,0 0 1,0 0-1,0 0 0,0 0 1,-1 1-1,1-1 1,0 0-1,0 0 1,0 0-1,0 0 1,0 0-1,-1 0 1,1 0-1,0 0 1,0 0-1,0 0 1,0 0-1,0 0 1,-1 0-1,1 0 0,0 0 1,0-1-1,0 1 1,0 0-1,0 0 1,0 0-1,-1 0 1,1 0-1,0 0 1,0 0-1,0 0 1,0 0-1,0 0 1,0-1-1,0 1 1,0 0-1,0 0 1,-1 0-1,1 0 0,0 0 1,0-1-1,2-13-92,9-18-665,3 3-240,18-39-3585,64-101 1,-96 169 4598,0 0 0,0-1 0,0 1 1,0 0-1,0 0 0,0-1 1,0 1-1,0 0 0,0 0 0,1-1 1,-1 1-1,0 0 0,0 0 0,0-1 1,0 1-1,0 0 0,1 0 0,-1 0 1,0 0-1,0-1 0,0 1 0,1 0 1,-1 0-1,0 0 0,0 0 0,1 0 1,-1 0-1,0-1 0,0 1 1,1 0-1,-1 0 0,0 0 0,0 0 1,1 0-1,-1 0 0,0 0 0,0 0 1,1 0-1,-1 0 0,0 0 0,1 0 1,-1 1-1,0-1 0,0 0 0,1 0 1,-1 0-1,0 0 0,0 0 0,0 0 1,1 1-1,-1-1 0,0 0 1,0 0-1,0 0 0,1 0 0,-1 1 1,0-1-1,0 0 0,0 0 0,0 1 1,1-1-1,4 28 1007,-5 35 144,-3-39-181,0 0-1,-13 42 1,10-44-328,1-1-1,1 1 0,-2 40 0,6-62-651,-1 1-1,1 0 1,0 0 0,0 0-1,0-1 1,0 1 0,1 0-1,-1 0 1,0-1 0,0 1-1,0 0 1,1 0 0,-1-1 0,0 1-1,1 0 1,-1-1 0,0 1-1,1 0 1,-1-1 0,1 1-1,-1-1 1,1 1 0,-1-1-1,1 1 1,0-1 0,-1 1-1,1-1 1,0 1 0,-1-1-1,1 0 1,0 1 0,-1-1-1,1 0 1,0 0 0,0 0-1,-1 1 1,1-1 0,0 0-1,0 0 1,-1 0 0,1 0-1,0 0 1,1-1 0,-1 0 22,-1-1 1,1 1-1,-1-1 1,0 1 0,0-1-1,0 1 1,0-1-1,0 0 1,0 1-1,0-1 1,0 1-1,0-1 1,-1-1 0,-6-10 27,0 1 1,0 0-1,-1 0 1,0 1-1,-1 0 1,-1 1-1,-13-13 0,9 9-13,14 14-47,0 0 0,0 0-1,0 0 1,0 1 0,0-1 0,0 0 0,0 0 0,0 1 0,0-1 0,0 0 0,0 0 0,-1 0 0,1 1-1,0-1 1,0 0 0,0 0 0,0 0 0,0 1 0,0-1 0,-1 0 0,1 0 0,0 0 0,0 0-1,0 0 1,0 1 0,-1-1 0,1 0 0,0 0 0,0 0 0,0 0 0,-1 0 0,1 0 0,0 0-1,0 0 1,-1 0 0,1 0 0,0 0 0,0 0 0,0 0 0,-1 0 0,1 0 0,0 0 0,0 0 0,-1 0-1,1 0 1,0 0 0,0 0 0,0 0 0,-1 0 0,1 0 0,0 0 0,0-1 0,0 1 0,-1 0-1,1 0 1,0 1 3,1 1-1,-1 0 1,0-1-1,1 1 0,0-1 1,-1 0-1,1 1 0,0-1 1,-1 1-1,1-1 1,0 0-1,0 1 0,0-1 1,2 1-1,2 1 11,1 0 0,-1-1 0,1 1 0,-1-1-1,1-1 1,0 1 0,0-1 0,0 0 0,0 0 0,0-1 0,0 0-1,0 0 1,-1 0 0,1-1 0,0 0 0,0 0 0,0 0-1,0-1 1,-1 0 0,1 0 0,0 0 0,-1-1 0,6-3 0,-3 1 9,0 0 1,0 0 0,0-1 0,-1 0 0,0 0 0,0 0 0,0-1 0,-1 0 0,0-1 0,-1 1 0,1-1 0,-1 0 0,7-17-1,-20 106-23,4-61 323,1 1-1,0 32 0,3-53-317,0 1 0,0-1 0,0 1 0,1-1 1,-1 0-1,0 1 0,0-1 0,0 0 0,1 1 0,-1-1 0,0 0 1,0 0-1,1 1 0,-1-1 0,0 0 0,0 1 0,1-1 1,-1 0-1,0 0 0,1 0 0,-1 0 0,0 1 0,1-1 1,-1 0-1,1 0 0,-1 0 0,0 0 0,1 0 0,-1 0 1,0 0-1,1 0 0,-1 0 0,1 0 0,-1 0 0,0 0 0,1 0 1,-1 0-1,1 0 0,-1 0 0,0-1 0,1 1 0,-1 0 1,0 0-1,1-1 0,19-8 51,-9 0-56,-1-1 0,1-1 0,-2 1 0,0-2 0,0 1 0,-1-1 0,9-18 0,34-43 0,-54 104 0,-14 12-10,13-34-97,0 1 0,0-1 0,1 1 0,0 0 1,1 0-1,0 0 0,-1 11 0,3-20-16,1-1-1,-1 0 0,0 0 1,0 1-1,0-1 1,0 0-1,0 1 0,0-1 1,1 0-1,-1 0 1,0 1-1,0-1 0,0 0 1,1 0-1,-1 0 1,0 1-1,0-1 1,1 0-1,-1 0 0,0 0 1,0 0-1,1 1 1,-1-1-1,0 0 0,1 0 1,-1 0-1,0 0 1,0 0-1,1 0 0,-1 0 1,0 0-1,1 0 1,-1 0-1,0 0 0,1 0 1,-1 0-1,0 0 1,1 0-1,-1 0 1,0 0-1,0 0 0,1-1 1,-1 1-1,0 0 1,0 0-1,1 0 0,-1 0 1,0-1-1,0 1 1,1 0-1,16-10-3427,6-12-2343,2-4-4014</inkml:trace>
</inkml:ink>
</file>

<file path=ppt/ink/ink2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8.728"/>
    </inkml:context>
    <inkml:brush xml:id="br0">
      <inkml:brushProperty name="width" value="0.025" units="cm"/>
      <inkml:brushProperty name="height" value="0.025" units="cm"/>
    </inkml:brush>
  </inkml:definitions>
  <inkml:trace contextRef="#ctx0" brushRef="#br0">95 0 11147,'0'0'15871,"-9"4"-15674,3-1-85,-1-1 0,1 2-1,0-1 1,0 1 0,0 0 0,0 0-1,1 0 1,-1 1 0,1 0 0,1 0-1,-1 0 1,1 1 0,-1-1 0,-3 10-1,7-15 108,27 0 187,-12 0-389,-4-1-216,0 1 1,-1 1-1,1-1 1,0 2-1,-1-1 1,10 4-1,-16-5 176,-1 1-1,0 1 1,1-1-1,-1 0 1,0 0-1,0 1 1,0-1-1,0 1 0,0 0 1,-1-1-1,1 1 1,0 0-1,-1 0 1,1 0-1,-1 0 1,0 1-1,0-1 1,0 0-1,0 0 1,0 1-1,0-1 0,0 1 1,-1-1-1,1 0 1,-1 1-1,0-1 1,0 1-1,0 4 1,0 0 265,-1-1 1,0 0 0,0 1-1,0-1 1,-1 0 0,0 0-1,0 0 1,-1 0 0,1 0-1,-8 10 1,8-13-118,0 0 1,0 0 0,0 0-1,-1 0 1,1-1-1,-1 1 1,0-1-1,0 0 1,0 1 0,0-1-1,0-1 1,0 1-1,0 0 1,-1-1 0,1 0-1,-1 1 1,1-1-1,-1-1 1,1 1-1,-8 0 1,10-1-210,0-1-1,1 1 1,-1 0-1,0-1 1,0 1-1,1-1 1,-1 0 0,0 1-1,1-1 1,-1 0-1,0 1 1,1-1-1,-1 0 1,1 0 0,-1 1-1,1-1 1,0 0-1,-1 0 1,1 0 0,0 0-1,0 0 1,-1 1-1,1-1 1,0 0-1,0 0 1,0 0 0,0 0-1,0 0 1,0 0-1,0 0 1,1 0-1,-1 1 1,0-1 0,1-1-1,7-35-4775,22-3-4958,-7 17 1442</inkml:trace>
</inkml:ink>
</file>

<file path=ppt/ink/ink2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9.225"/>
    </inkml:context>
    <inkml:brush xml:id="br0">
      <inkml:brushProperty name="width" value="0.025" units="cm"/>
      <inkml:brushProperty name="height" value="0.025" units="cm"/>
    </inkml:brush>
  </inkml:definitions>
  <inkml:trace contextRef="#ctx0" brushRef="#br0">162 1 11563,'0'0'13458,"-11"6"-12775,3-1-519,-1 1-1,0-1 1,1 1 0,0 1-1,1 0 1,-1 0-1,1 1 1,1-1-1,0 1 1,-10 17-1,12-19 53,1 0 0,0 0-1,0 0 1,1 1 0,0-1-1,0 1 1,0 0 0,1 0-1,-1 8 1,2-14-197,1 0-1,-1 0 1,0 0-1,1 0 1,-1-1-1,0 1 1,1 0 0,-1 0-1,1-1 1,-1 1-1,1 0 1,0-1-1,-1 1 1,1-1-1,-1 1 1,1-1 0,0 1-1,0-1 1,-1 1-1,1-1 1,0 1-1,0-1 1,0 0 0,-1 0-1,1 1 1,0-1-1,0 0 1,0 0-1,0 0 1,0 0-1,-1 0 1,1 0 0,0 0-1,0 0 1,0 0-1,1-1 1,35-6 533,-25-1-526,1 0 1,-1 0 0,0-1-1,-1 0 1,0-1 0,-1-1-1,0 0 1,-1 0 0,14-21-1,-19 27-47,-7 54-438,-35 309 2541,38-351-2082,-1 27 0,-9 54 0,9-80 0,-1 1 0,0-1 0,-1 0 0,1 1 0,-2-1 0,1-1 0,-1 1 0,0 0 0,-1-1 0,0 0 0,-10 12 0,13-17 0,0 0 0,1 0 0,-1-1 0,0 1 0,0 0 0,0-1 0,1 0 0,-2 1 0,1-1 0,0 0 0,0 0 0,0 0 0,-1 0 0,1-1 0,0 1 0,-1-1 0,1 1 0,0-1 0,-1 0 0,1 0 0,-1 0 0,1 0 0,-4-1 0,3 0 0,0 0 0,1-1 0,-1 0 0,1 0 0,-1 1 0,1-1 0,0-1 0,0 1 0,-1 0 0,2 0 0,-1-1 0,0 1 0,0-1 0,1 0 0,-3-5 0,-2-6 0,1-1 0,1-1 0,0 1 0,1-1 0,-3-28 0,4 22-302,2 0-1,0 0 1,1 0-1,6-32 1,-5 46 95,1 0 0,0-1 0,0 1 0,0 0 0,1 1 0,0-1 0,1 1 0,0 0 0,0 0 0,0 0-1,1 1 1,0 0 0,0 0 0,11-8 0,81-52-14612,-63 42 4692</inkml:trace>
</inkml:ink>
</file>

<file path=ppt/ink/ink2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9.596"/>
    </inkml:context>
    <inkml:brush xml:id="br0">
      <inkml:brushProperty name="width" value="0.025" units="cm"/>
      <inkml:brushProperty name="height" value="0.025" units="cm"/>
    </inkml:brush>
  </inkml:definitions>
  <inkml:trace contextRef="#ctx0" brushRef="#br0">91 86 13261,'0'0'4201,"3"-10"-582,1-3-2646,-2 9-558,0-1 0,-1 0 0,1 1 0,-1-1 0,0 0 0,-1 0-1,1-9 1,-11 18 1641,-2 10-1788,1 1 1,0 0-1,1 1 1,1 0-1,1 0 1,0 1-1,1 0 1,0 1-1,-3 18 1,9-35-236,0 1 1,1-1-1,-1 1 1,1-1-1,0 1 1,-1-1-1,1 1 1,0 0-1,0-1 1,0 1-1,0-1 1,0 1-1,0-1 1,0 1-1,1 0 1,-1-1-1,1 1 1,-1-1-1,1 1 1,-1-1 0,2 2-1,-1-2-18,1-1 1,-1 0-1,0 0 1,0 0-1,0 0 1,0 0-1,0 0 1,0-1-1,0 1 1,0 0-1,0 0 1,0-1-1,0 1 1,0-1-1,0 1 1,0-1-1,0 1 1,0-1-1,0 0 1,0 1-1,-1-1 1,2-1-1,9-7-28,0-2 0,-1 1 0,9-13 0,-3 0-555,20-41 0,-22 39 319,25-36 0,-43 110-167,-20 41 421,17-69-5,1-1 0,1 1 0,0 0 0,-1 29 0,6-49-43,-1-1 0,1 1 0,0-1 0,0 0-1,0 1 1,0-1 0,0 1 0,0-1 0,0 1 0,0-1 0,0 1-1,0-1 1,0 1 0,0-1 0,0 1 0,0-1 0,0 1-1,0-1 1,0 1 0,1-1 0,-1 0 0,0 1 0,0-1-1,0 1 1,1-1 0,-1 0 0,0 1 0,1-1 0,-1 0 0,0 1-1,1-1 1,-1 0 0,1 1 0,-1-1 0,0 0 0,1 0-1,-1 1 1,1-1 0,-1 0 0,1 0 0,-1 0 0,1 0 0,-1 0-1,0 0 1,1 0 0,-1 0 0,1 0 0,-1 0 0,1 0-1,-1 0 1,1 0 0,-1 0 0,1 0 0,-1 0 0,1 0 0,-1-1-1,0 1 1,1 0 0,-1 0 0,1 0 0,-1-1 0,0 1-1,1-1 1,25-22-3446,-3-11-1737,1-10-2253</inkml:trace>
</inkml:ink>
</file>

<file path=ppt/ink/ink2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9.939"/>
    </inkml:context>
    <inkml:brush xml:id="br0">
      <inkml:brushProperty name="width" value="0.025" units="cm"/>
      <inkml:brushProperty name="height" value="0.025" units="cm"/>
    </inkml:brush>
  </inkml:definitions>
  <inkml:trace contextRef="#ctx0" brushRef="#br0">96 56 12876,'1'-10'3849,"-1"8"-4002,6-33 3585,-7 26-1193,-6 25-1345,-30 63 343,28-63-545,0 1-1,1 0 1,1 1-1,1 0 0,0 0 1,1 1-1,-2 19 1,7-37-667,1 0 1,-1 0-1,0 0 1,1 0 0,-1 1-1,1-1 1,0-1-1,-1 1 1,1 0 0,0 0-1,-1 0 1,1 0-1,0 0 1,0-1 0,0 1-1,0 0 1,0-1-1,0 1 1,0 0 0,0-1-1,0 1 1,0-1-1,0 0 1,0 1 0,0-1-1,0 0 1,0 0-1,0 0 1,1 0 0,-1 0-1,0 0 1,0 0-1,0 0 1,0 0 0,0 0-1,2-1 1,54-5 126,-46 4-194,-3 1-55,0 0 0,-1 0 0,1 1 0,0 0 0,0 1 0,0-1 1,0 1-1,11 3 0,-17-3 89,1 0 1,-1 1 0,0-1 0,1 0-1,-1 1 1,0-1 0,0 1-1,0 0 1,0-1 0,0 1-1,-1 0 1,1 0 0,0 0 0,-1 1-1,0-1 1,1 0 0,-1 1-1,0-1 1,0 1 0,0-1-1,-1 1 1,1-1 0,0 1-1,-1-1 1,0 1 0,0 0 0,0-1-1,0 6 1,0-4 68,-1 0 1,0 0-1,0 0 0,0 0 1,0-1-1,0 1 0,-1 0 1,1-1-1,-1 1 0,0-1 1,0 1-1,-1-1 0,1 0 1,-1 0-1,1 0 0,-1 0 1,0 0-1,0-1 0,-1 1 1,1-1-1,0 0 0,-1 0 1,-6 3-1,4-2 33,0-1 1,0 1-1,0-1 1,0-1-1,-1 1 0,1-1 1,0 0-1,-1 0 1,1-1-1,-1 0 0,1 0 1,-1-1-1,1 1 1,-11-4-1,17 4-248,-1 0-1,0 0 1,1-1-1,-1 1 1,0 0 0,1-1-1,-1 1 1,0-1 0,1 1-1,-1 0 1,1-1-1,-1 1 1,1-1 0,-1 0-1,1 1 1,-1-1-1,1 1 1,0-1 0,-1 0-1,1 1 1,0-1-1,-1 0 1,1 1 0,0-1-1,0 0 1,0 0 0,0 1-1,0-1 1,0 0-1,0 1 1,0-1 0,0 0-1,0 0 1,0 1-1,0-1 1,0 0 0,1 1-1,-1-1 1,0 0-1,0 1 1,1-1 0,-1 0-1,0 1 1,1-1 0,-1 0-1,2 0 1,21-26-11386,-7 16 1573</inkml:trace>
</inkml:ink>
</file>

<file path=ppt/ink/ink2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0.781"/>
    </inkml:context>
    <inkml:brush xml:id="br0">
      <inkml:brushProperty name="width" value="0.025" units="cm"/>
      <inkml:brushProperty name="height" value="0.025" units="cm"/>
    </inkml:brush>
  </inkml:definitions>
  <inkml:trace contextRef="#ctx0" brushRef="#br0">126 73 16271,'0'0'7885,"8"-5"-4815,-4 2-2745,31-21 1724,-33 23-1960,0-1 1,0 1-1,0-1 0,-1 0 0,1 0 1,0 0-1,-1 0 0,1 0 0,-1 0 1,0-1-1,0 1 0,0 0 0,0-1 1,0 1-1,0 0 0,0-6 0,-30 28 686,17-8-654,1 1 0,0 1 0,1 0 0,0 1 0,-10 23 0,19-38-63,20-25 33,3-8-91,14-18 0,-35 51 0,0 0 0,0-2 0,-1 2 0,0-1 0,0 1 0,0-1 0,1 1 0,-1 0 0,0-1 0,0 1 0,0 0 0,0-1 0,0 1 0,0-1 0,0 1 0,0-1 0,0 1 0,0 0 0,0-1 0,0 1 0,0-1 0,0 1 0,0 0 0,0-1 0,0 1 0,0-1 0,-1 1 0,1 0 0,0-1 0,0 1 0,0 0 0,-1-1 0,1 1 0,0 0 0,-1-1 0,1 1 0,0 0 0,0 0 0,-1-1 0,1 1 0,-1 0 0,1 0 0,0 0 0,-1 0 0,1-1 0,0 1 0,-1 0 0,1 0 0,-1 0 0,1 0 0,0 0 0,-1 0 0,1 0 0,-1 0 0,1 0 0,0 0 0,-1 0 0,1 0 0,-1 0 0,0 1 0,-11 5 0,0 0 0,0 2 0,0-1 0,1 2 0,0-1 0,0 2 0,-14 16 0,24-25 0,-7 7 0,0 0 0,1 1 0,-11 17 0,17-24 0,-1 1 0,1-1 0,-1 0 0,1 1 0,0-1 0,0 1 0,0-1 0,1 1 0,-1-1 0,0 1 0,1 0 0,0-1 0,0 1 0,0 0 0,0-1 0,0 1 0,0 0 0,1-1 0,-1 1 0,1 0 0,-1-1 0,3 4 0,-2-4 0,1-1 0,0 0 0,-1 0 0,1 0 0,0 0 0,0 0 0,-1 0 0,1-1 0,0 1 0,0 0 0,0-1 0,0 0 0,0 1 0,0-1 0,0 0 0,0 0 0,0 0 0,3-1 0,38-6 0,-30 1 0,-1-1 0,-1 0 0,1-1 0,-1 0 0,0-1 0,-1 0 0,17-20 0,2 0 0,-20 27 0,-7 13 0,-6 15 0,-14 29 0,21-56 0,1 0 0,-1 0 0,0 0 0,0-1 0,0 1 0,0-1 0,0 0 0,5-4 0,7-5 0,-10 5 0,1 1 0,0 0 0,0 0 0,0 0 0,1 1 0,0 0 0,0 0 0,0 1 0,0 0 0,0 0 0,1 1 0,-1 0 0,1 0 0,13-1 0,-20 3 0,0 1 0,0 0 0,0-1 0,0 1 0,0 0 0,0 0 0,0 0 0,0-1 0,0 1 0,0 0 0,0 0 0,0 1 0,-1-1 0,1 0 0,0 0 0,-1 0 0,1 0 0,-1 1 0,0-1 0,1 0 0,-1 0 0,0 1 0,1-1 0,-1 0 0,0 1 0,0-1 0,0 2 0,1 46 0,-1-42 0,0-6-1,4 37-1573,-4-37 1501,0 0-1,0-1 1,0 1 0,0-1-1,0 1 1,0-1 0,0 1-1,0 0 1,0-1 0,1 1-1,-1-1 1,0 1 0,0-1-1,1 1 1,-1-1 0,0 1-1,1-1 1,-1 0 0,1 1-1,-1-1 1,0 1 0,1-1-1,-1 0 1,1 1 0,-1-1-1,1 0 1,-1 0 0,1 1-1,-1-1 1,1 0 0,0 0-1,-1 0 1,1 0 0,-1 0-1,1 0 1,-1 0 0,1 0-1,-1 0 1,1 0-1,0 0 1,-1 0 0,1 0-1,-1 0 1,1 0 0,-1 0-1,1-1 1,-1 1 0,1 0-1,-1 0 1,1-1 0,-1 1-1,1 0 1,-1-1 0,1 1-1,-1-1 1,1 1 0,-1 0-1,0-1 1,1 1 0,-1-1-1,0 1 1,0-1 0,1 1-1,-1-2 1,7-7-7454</inkml:trace>
</inkml:ink>
</file>

<file path=ppt/ink/ink2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1.123"/>
    </inkml:context>
    <inkml:brush xml:id="br0">
      <inkml:brushProperty name="width" value="0.025" units="cm"/>
      <inkml:brushProperty name="height" value="0.025" units="cm"/>
    </inkml:brush>
  </inkml:definitions>
  <inkml:trace contextRef="#ctx0" brushRef="#br0">0 26 16912,'0'0'12556,"68"-14"-10762,-43 8-1058,2 4-576,-1-1-192,-8 3-1697,-12 0-2948</inkml:trace>
</inkml:ink>
</file>

<file path=ppt/ink/ink2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1.633"/>
    </inkml:context>
    <inkml:brush xml:id="br0">
      <inkml:brushProperty name="width" value="0.025" units="cm"/>
      <inkml:brushProperty name="height" value="0.025" units="cm"/>
    </inkml:brush>
  </inkml:definitions>
  <inkml:trace contextRef="#ctx0" brushRef="#br0">126 26 9417,'0'0'20937,"-9"-5"-20424,-33-15-273,40 20-234,0-1-1,0 1 1,0 0 0,-1 1 0,1-1 0,0 0 0,0 1-1,0-1 1,0 1 0,1-1 0,-1 1 0,0 0 0,0 0-1,0 0 1,0 0 0,1 0 0,-1 0 0,0 1 0,1-1 0,-1 0-1,1 1 1,-2 2 0,-25 35 9,28-38-18,-1-1 0,1 1 0,0 0-1,-1 0 1,1 0 0,0 0 0,0 0-1,0 0 1,0 0 0,0 0 0,0 0-1,0 0 1,0 0 0,0 0 0,0 0-1,0 0 1,1 0 0,-1 0 0,0 0-1,1 0 1,-1 0 0,1 0 0,-1-1-1,1 1 1,-1 0 0,1 0 0,0-1-1,-1 1 1,1 0 0,0 0 0,0-1-1,-1 1 1,1-1 0,0 1 0,0-1-1,0 1 1,0-1 0,0 0 0,1 1 0,51 18 1,-24-10-214,-24-7 173,0 0-1,0 0 0,-1 1 1,1 0-1,-1 0 1,0 0-1,0 1 0,0-1 1,0 1-1,-1 0 1,1 0-1,-1 0 0,0 0 1,0 1-1,3 6 1,-5-8 70,0 0 1,-1 0 0,1 1-1,-1-1 1,1 0 0,-1 1-1,0-1 1,0 0 0,0 1-1,-1-1 1,1 0 0,-1 0-1,0 1 1,0-1-1,0 0 1,0 0 0,-1 0-1,1 0 1,-1 0 0,1 0-1,-1 0 1,0-1 0,0 1-1,-1-1 1,-2 3 0,0 1 22,0 0 1,-1-1 0,1 0 0,-1 0 0,0-1 0,-1 0 0,1 0 0,-1 0-1,1 0 1,-1-1 0,-1-1 0,1 1 0,0-1 0,0 0 0,-1-1 0,-10 2-1,17-3-83,0 0 0,0 0-1,1 0 1,-1 0-1,0-1 1,0 1-1,0 0 1,1 0-1,-1-1 1,0 1-1,1 0 1,-1-1-1,0 1 1,1 0 0,-1-1-1,0 1 1,1-1-1,-1 1 1,1-1-1,-1 0 1,1 1-1,-1-1 1,1 0-1,0 1 1,-1-1 0,1 0-1,0 1 1,-1-2-1,-1-29-2209,16-29-3251,30-32-4590,-17 40 2173</inkml:trace>
</inkml:ink>
</file>

<file path=ppt/ink/ink2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2.316"/>
    </inkml:context>
    <inkml:brush xml:id="br0">
      <inkml:brushProperty name="width" value="0.025" units="cm"/>
      <inkml:brushProperty name="height" value="0.025" units="cm"/>
    </inkml:brush>
  </inkml:definitions>
  <inkml:trace contextRef="#ctx0" brushRef="#br0">25 0 13805,'0'0'9102,"4"12"-8328,0 9-221,0 0-1,-1 1 1,-1-1-1,-1 1 1,-1 0-1,-1-1 1,-5 27-1,-7 11 1248,6-31-1064,1 0 1,-3 45-1,9-73-732,0 1 0,-1-1 0,1 0 0,0 0 0,0 1 0,0-1 0,0 0 0,0 1 0,0-1 0,0 0 0,0 1 0,0-1 0,0 0 0,0 1 0,0-1 0,0 0 0,0 0 0,0 1 0,1-1 0,-1 0 0,0 1 0,0-1 0,0 0 0,0 0 0,0 1-1,1-1 1,-1 0 0,0 0 0,0 1 0,0-1 0,1 0 0,-1 0 0,0 0 0,0 1 0,1-1 0,-1 0 0,0 0 0,1 0 0,-1 0 0,0 0 0,0 0 0,1 0 0,-1 0 0,1 1 0,14-12 170,12-23 34,-20 18-326,0-1 0,0 0-1,-2 0 1,0 0 0,-1 0 0,3-28-1,-7 51 109,0 0 0,1 0 0,0 0 0,1 0 0,-1 0 0,1 0 0,0 0 0,1-1 0,-1 1 0,1-1 0,0 0 0,0 0 0,7 8 0,-7-11 19,-1 1 0,0-1 0,1 0 1,0-1-1,-1 1 0,1 0 0,0-1 0,0 0 1,0 1-1,0-1 0,0 0 0,0-1 1,0 1-1,0 0 0,1-1 0,-1 0 0,0 0 1,0 0-1,0 0 0,1 0 0,-1-1 1,0 1-1,0-1 0,0 0 0,0 0 0,0 0 1,5-3-1,-1 1 6,-1-1-1,1 0 1,-1 0 0,0 0-1,-1-1 1,1 0 0,-1 0-1,0-1 1,0 1 0,-1-1-1,1 0 1,-1-1 0,0 1-1,-1-1 1,0 1 0,0-1-1,0 0 1,-1 0 0,0 0 0,-1-1-1,1 1 1,-1 0 0,0-13-1,-1 20-15,0 0-1,0 0 1,0 0-1,0 0 1,0 1-1,0-1 1,0 0-1,-1 0 1,1 0-1,0 0 1,0 0 0,0 0-1,0 0 1,0 0-1,0 1 1,0-1-1,0 0 1,0 0-1,-1 0 1,1 0-1,0 0 1,0 0-1,0 0 1,0 0-1,0 0 1,0 0-1,-1 0 1,1 0-1,0 0 1,0 0 0,0 0-1,0 0 1,0 0-1,0 0 1,-1 0-1,1 0 1,0 0-1,0 0 1,0 0-1,0 0 1,0 0-1,0 0 1,-1 0-1,1 0 1,0 0-1,0 0 1,0 0-1,0-1 1,0 1 0,0 0-1,0 0 1,0 0-1,0 0 1,-1 0-1,1 0 1,0 0-1,0 0 1,0-1-1,0 1 1,0 0-1,0 0 1,0 0-1,0 0 1,0 0-1,0-1 1,-8 12-105,0 8 169,0 1-1,1 0 1,1 0-1,1 1 1,1 0-1,1 0 1,0 0-1,2 0 1,1 36-1,1-55-61,-1-1 0,0 1 0,1-1 0,-1 0 0,1 1 0,-1-1-1,1 0 1,0 1 0,0-1 0,0 0 0,-1 0 0,1 0 0,0 1 0,0-1 0,0 0 0,1 0 0,-1-1 0,0 1 0,0 0 0,0 0 0,1 0-1,-1-1 1,0 1 0,1-1 0,-1 1 0,1-1 0,-1 0 0,0 1 0,1-1 0,-1 0 0,1 0 0,-1 0 0,1 0 0,-1 0 0,1 0 0,-1 0-1,1-1 1,-1 1 0,0-1 0,1 1 0,-1-1 0,3 0 0,3-1-2,1-1 0,-1 0 0,0 0-1,0-1 1,0 1 0,11-10 0,-7 4 1,-1-1 0,0-1 0,-1 0 0,0 0 0,-1 0 0,0-1 0,-1-1 0,0 1 0,-1-1 0,-1 0 0,0 0 0,0-1 0,-1 0 0,-1 0 0,-1 0 0,0 0 0,1-18 0,-28 106 0,18-45 0,-1-4 0,2 0 0,1 1 0,-4 48 0,9-74-48,1 0-1,-1 0 1,0 0-1,0 0 1,0 0-1,0 0 1,0-1-1,0 1 1,1 0-1,-1 0 1,0 0-1,0 0 1,0 0-1,0 0 1,1 0-1,-1 0 1,0 0-1,0 0 1,0 0-1,0 0 1,1 0-1,-1 0 1,0 0-1,0 0 1,0 0-1,0 0 1,1 0-1,-1 0 1,0 0 0,0 0-1,0 0 1,0 0-1,1 0 1,-1 1-1,0-1 1,0 0-1,0 0 1,0 0-1,0 0 1,0 0-1,1 0 1,-1 1-1,0-1 1,0 0-1,0 0 1,0 0-1,0 0 1,0 0-1,0 1 1,0-1-1,0 0 1,8-16-5220,-2-10-2430,-3-8-6763</inkml:trace>
</inkml:ink>
</file>

<file path=ppt/ink/ink2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2.656"/>
    </inkml:context>
    <inkml:brush xml:id="br0">
      <inkml:brushProperty name="width" value="0.025" units="cm"/>
      <inkml:brushProperty name="height" value="0.025" units="cm"/>
    </inkml:brush>
  </inkml:definitions>
  <inkml:trace contextRef="#ctx0" brushRef="#br0">1 1 18257,'0'0'3203,"17"53"-3907,-5-39-2403,0 2-6022</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2.684"/>
    </inkml:context>
    <inkml:brush xml:id="br0">
      <inkml:brushProperty name="width" value="0.025" units="cm"/>
      <inkml:brushProperty name="height" value="0.025" units="cm"/>
    </inkml:brush>
  </inkml:definitions>
  <inkml:trace contextRef="#ctx0" brushRef="#br0">119 137 16496,'2'-9'4046,"-1"2"-3428,1 0 443,0 0 0,0 0 0,-1 0 0,-1 0 1,1-12-1,-1 18-965,0 0-1,0-1 1,0 1 0,-1 0 0,1 0 0,0 0 0,-1 0-1,1-1 1,-1 1 0,1 0 0,-1 0 0,1 0-1,-1 0 1,0 0 0,1 0 0,-1 0 0,0 0-1,0 1 1,0-1 0,0 0 0,0 0 0,0 1 0,0-1-1,0 0 1,0 1 0,0-1 0,0 1 0,0 0-1,0-1 1,-1 1 0,1 0 0,0-1 0,0 1-1,0 0 1,-1 0 0,1 0 0,0 0 0,0 0 0,0 1-1,-1-1 1,1 0 0,0 0 0,0 1 0,0-1-1,-1 1 1,-3 1-84,0 0-1,1 0 0,0 1 1,-1 0-1,1-1 1,0 1-1,0 0 0,1 1 1,-1-1-1,1 1 1,-1 0-1,1 0 0,0 0 1,1 0-1,-1 0 1,1 1-1,0-1 1,-2 6-1,0-1-77,0 0 1,1 0-1,0 0 1,1 1-1,0-1 0,0 1 1,1 0-1,0 13 1,1-23 52,1 1 1,-1 0-1,0-1 1,0 1-1,0-1 1,1 1-1,-1 0 1,0-1 0,1 1-1,-1-1 1,0 1-1,1-1 1,-1 1-1,1-1 1,-1 1 0,1-1-1,-1 1 1,1-1-1,-1 1 1,1-1-1,0 0 1,-1 1 0,1-1-1,0 0 1,-1 0-1,1 0 1,0 1-1,-1-1 1,1 0-1,0 0 1,-1 0 0,1 0-1,0 0 1,-1 0-1,1 0 1,0 0-1,-1 0 1,1-1 0,0 1-1,-1 0 1,1 0-1,-1-1 1,1 1-1,1-1 1,29-14 54,-11-5 44,-16 15-79,1 0-1,0 0 1,1 0-1,-1 1 1,1-1-1,0 2 1,7-5 0,-11 7-10,-1 1 1,0 0-1,0-1 1,0 1-1,0 0 1,0 0-1,1 0 1,-1 0-1,0 0 1,0 0 0,0 0-1,0 0 1,1 0-1,-1 1 1,0-1-1,0 0 1,0 1-1,0-1 1,2 2 0,-1-1-6,0 1 0,0 0 0,0 0 1,-1 0-1,1 0 0,0 0 0,-1 0 1,1 0-1,-1 1 0,0-1 1,0 1-1,1 2 0,8 22-49,-1 1-1,-2 0 0,0 0 1,-2 1-1,-1-1 1,-2 1-1,-1 0 1,-4 50-1,3-74 120,-2 1 0,1-1 1,-1 1-1,0-1 0,0 0 0,0 1 0,-1-1 0,0 0 0,0 0 1,0-1-1,-1 1 0,1-1 0,-1 0 0,0 0 0,0 0 0,-1 0 0,-6 4 1,5-4 24,0 0 0,-1 0 0,1-1 1,-1 0-1,0 0 0,0 0 0,0-1 1,-1 0-1,1-1 0,0 0 0,-1 0 1,-13 0-1,19-1-87,1-1 0,-1 1 0,0-1 0,0 0 0,0 0 0,1 1 0,-1-1 0,0 0 0,1 0 0,-1-1 0,1 1 0,-1 0 0,1 0 0,0-1 0,-1 1 0,1-1 0,0 1 0,0-1 0,0 1 0,0-1 0,0 0 0,0 0 0,1 1 0,-1-1 0,1 0 0,-1 0 0,1 0 0,0 0 0,-1 0 0,1 0 0,0 1 0,0-1 0,1-3 0,-1-2 0,0 1 0,0-1 0,1 0 0,0 1 0,0-1 0,0 1 0,1-1 0,0 1 0,3-7 0,9-6 0,1-1 0,0 2 0,1 0 0,1 1 0,1 1 0,29-22 0,11-11 0,-45 37 0,16-15 0,46-52 0,-68 70 0,-1 1 0,0-1 0,0-1 0,-1 1 0,0-1 0,0 0 0,-1 0 0,-1 0 0,0 0 0,0-1 0,1-14 0,-3 24 0,-1 0 0,0 0 0,1-1 0,-1 1 0,0 0 0,0 0 0,0 0 0,0 0 0,0-1 0,0 1 0,0 0 0,0 0 0,0 0 0,-1 0 0,1 0 0,0-1 0,-1 1 0,1 0 0,-1 0 0,1 0 0,-1 0 0,1 0 0,-1 0 0,0 0 0,0 0 0,1 1 0,-1-1 0,0 0 0,0 0 0,0 1 0,0-1 0,0 0 0,0 1 0,0-1 0,0 1 0,0-1 0,0 1 0,0 0 0,-1-1 0,1 1 0,0 0 0,0 0 0,0 0 0,0 0 0,-1 0 0,1 0 0,0 0 0,0 0 0,0 0 0,-2 1 0,-2 1 0,-1-1 0,1 1 0,0 0 0,0 1 0,1-1 0,-1 1 0,0 0 0,1 0 0,-8 7 0,1 1 0,0 0 0,0 1 0,2 1 0,-1-1 0,2 2 0,-1-1 0,2 1 0,0 0 0,1 1 0,0-1 0,1 1 0,-3 17 0,7-31 0,1 0 0,0 0 0,0 1 0,0-1 0,-1 0 0,1 0 0,1 0 0,-1 1 0,0-1 0,0 0 0,0 0 0,1 1 0,-1-1 0,0 0 0,1 0 0,-1 0 0,1 0 0,0 0 0,-1 0 0,1 1 0,0-2 0,0 1 0,-1 0 0,1 0 0,0 0 0,0 0 0,0 0 0,0-1 0,0 1 0,0 0 0,0-1 0,0 1 0,1-1 0,-1 1 0,0-1 0,0 0 0,0 1 0,1-1 0,-1 0 0,0 0 0,0 0 0,1 0 0,-1 0 0,0 0 0,0 0 0,1 0 0,-1-1 0,0 1 0,1-1 0,7 0 0,-1-1 0,0 0 0,1-1 0,-1 0 0,14-7 0,32-25 0,25-13 0,-72 45 0,-1 0 0,1 0 0,0 1 0,0 0 0,0 0 0,1 0 0,-1 1 0,0 0 0,13 1 0,-19 0 0,1 1 0,-1-1 0,0 1 0,0-1 0,1 1 0,-1 0 0,0-1 0,0 1 0,0 0 0,0 0 0,0 0 0,0 0 0,0 0 0,0 0 0,-1 0 0,1 0 0,0 0 0,-1 1 0,1-1 0,-1 0 0,1 0 0,-1 1 0,1-1 0,-1 0 0,0 1 0,0-1 0,1 0 0,-1 1 0,0 1 0,0 51 0,-1-40 0,2-11 0,-3 18 0,2-21 0,0 0 0,1 1 0,-1-1 0,0 0 0,-1 1 0,1-1 0,0 0 0,0 0 0,0 1 0,0-1 0,0 0 0,0 1 0,0-1 0,0 0 0,0 0 0,-1 1 0,1-1 0,0 0 0,0 0 0,0 1 0,-1-1 0,1 0 0,0 0 0,0 0 0,0 1 0,-1-1 0,1 0 0,0 0 0,0 0 0,-1 0 0,1 0 0,0 0 0,-1 1 0,1-1 0,0 0 0,0 0 0,-1 0 0,1 0 0,0 0 0,-1 0 0,1 0 0,0 0 0,-1 0 0,1 0 0,0 0 0,0-1 0,-1 1 0,1 0 0,0 0 0,-1 0 0,1 0 0,0 0 0,0 0 0,-1-1 0,1 1 0,0 0 0,0 0 0,-2-5 0,1 1 0,-1-1 0,1 0 0,1 1 0,-1-1 0,1 0 0,0 0 0,0 1 0,0-1 0,2-8 0,-1-2 0,-1 6 0,0-1 0,-1 0 0,0 1 0,0-1 0,-6-17 0,7 27 0,0 0 0,0-1 0,0 1 0,0-1 0,0 1 0,0-1 0,0 1 0,1-1 0,-1 1 0,0-1 0,0 1 0,0-1 0,1 1 0,-1-1 0,0 1 0,0-1 0,1 1 0,-1 0 0,0-1 0,1 1 0,-1 0 0,0-1 0,1 1 0,-1 0 0,1-1 0,-1 1 0,0 0 0,1 0 0,-1 0 0,1-1 0,-1 1 0,1 0 0,-1 0 0,1 0 0,-1 0 0,1 0 0,-1 0 0,1 0 0,-1 0 0,1 0 0,-1 0 0,1 0 0,-1 0 0,1 0 0,-1 0 0,1 1 0,23 1 0,-23-1 0,4 0 0,0 1 0,0-1 0,0 0 0,-1 0 0,1-1 0,0 1 0,8-1 0,-11-1 0,-1 1 0,1-1 0,0 0 0,0 0 0,-1 1 0,1-1 0,-1 0 0,1-1 0,-1 1 0,1 0 0,-1 0 0,1 0 0,-1-1 0,0 1 0,0-1 0,0 1 0,0-1 0,0 0 0,0 1 0,0-1 0,-1 0 0,1 1 0,0-3 0,31-72 0,-41 124 0,3-26 0,1 0 0,1 0 0,1 0 0,0 30 0,3-52 0,-1 1 0,1 0 0,0 0 0,0 0 0,0 0 0,0-1 0,0 1 0,1 0 0,-1 0 0,0 0 0,0 0 0,0-1 0,1 1 0,-1 0 0,0 0 0,1-1 0,-1 1 0,1 0 0,-1-1 0,1 1 0,-1 0 0,1-1 0,0 1 0,-1-1 0,1 1 0,-1-1 0,1 1 0,0-1 0,0 1 0,-1-1 0,1 0 0,0 1 0,0-1 0,1 0 0,0 0 0,1 0 0,0 0 0,0 0 0,0-1 0,-1 1 0,1-1 0,0 0 0,0 0 0,-1 0 0,4-2 0,56-35 0,-62 38 0,29-24 0,-22 17 0,1 0 0,0 0 0,0 1 0,1 0 0,-1 1 0,1 0 0,0 0 0,1 1 0,10-4 0,-19 9 0,0-1 0,0 0 0,0 1 0,0-1 0,0 1 0,0-1 0,0 1 0,-1-1 0,1 1 0,0 0 0,0-1 0,0 1 0,-1 0 0,1 0 0,0-1 0,-1 1 0,1 0 0,-1 0 0,1 0 0,-1 0 0,0 0 0,1 0 0,-1 0 0,0 0 0,1 0 0,-1 0 0,0 0 0,0 0 0,0 0 0,0 0 0,0 0 0,0 0 0,0 0 0,-1 2 0,1 51 0,-1-41 0,1 24 0,0-37 0,0 1 0,0-1 0,0 0 0,0 0 0,0 1 0,-1-1 0,1 0 0,0 0 0,0 1 0,0-1 0,0 0 0,0 0 0,0 1 0,0-1 0,0 0 0,0 0 0,0 1 0,0-1 0,0 0 0,0 0 0,0 1 0,1-1 0,-1 0 0,0 0 0,0 1 0,0-1 0,0 0 0,0 0 0,0 0 0,1 1 0,-1-1 0,0 0 0,0 0 0,0 0 0,1 0 0,-1 1 0,0-1 0,0 0 0,0 0 0,1 0 0,-1 0 0,0 0 0,0 0 0,1 0 0,-1 0 0,0 1 0,0-1 0,1 0 0,-1 0 0,0 0 0,0 0 0,1 0 0,-1 0 0,0-1 0,0 1 0,1 0 0,-1 0 0,0 0 0,0 0 0,1 0 0,-1 0 0,0 0 0,0 0 0,0-1 0,1 1 0,-1 0 0,0 0 0,0 0 0,1-1 0,9-9 0,-10 10 0,13-18 0,-5 7 0,0 1 0,1 0 0,16-14 0,-23 21 0,1 1 0,0 0 0,1 0 0,-1 0 0,0 0 0,0 1 0,1 0 0,-1-1 0,1 1 0,-1 0 0,1 0 0,0 1 0,-1-1 0,1 1 0,0 0 0,-1 0 0,8 1 0,-9 0 0,-1-1 0,1 1 0,0 0 0,-1 1 0,1-1 0,-1 0 0,1 0 0,-1 1 0,0-1 0,1 1 0,-1-1 0,0 1 0,0-1 0,0 1 0,0 0 0,0-1 0,-1 1 0,1 0 0,0 0 0,-1 0 0,0 0 0,1-1 0,-1 1 0,0 0 0,0 0 0,0 0 0,0 0 0,0 3 0,-1-2 0,1-1 0,1 1 0,-1-1 0,0 1 0,1-1 0,-1 1 0,1-1 0,0 0 0,0 1 0,-1-1 0,2 0 0,-1 1 0,0-1 0,0 0 0,1 0 0,1 2 0,-2-3-77,-1-1-1,1 0 1,-1 0-1,1 0 1,0 1-1,-1-1 1,1 0-1,-1 0 1,1 0-1,-1 0 1,1 0-1,0 0 1,-1 0-1,1 0 1,-1 0-1,1 0 1,-1 0-1,1 0 1,0-1-1,-1 1 1,1 0-1,-1 0 1,1 0-1,-1-1 1,1 1-1,-1 0 1,1-1-1,-1 1 1,0-1-1,1 1 1,-1 0-1,1-1 1,-1 1-1,0-1 1,1 1-1,-1-1 1,0 1-1,0-1 1,1 1-1,-1-1 1,0 1-1,0-1 1,0 1-1,0-1 1,0 0-1,0 1 1,0-1-1,0 0 1,5-30-9951,-5 30 9877,2-21-15149</inkml:trace>
</inkml:ink>
</file>

<file path=ppt/ink/ink2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5.004"/>
    </inkml:context>
    <inkml:brush xml:id="br0">
      <inkml:brushProperty name="width" value="0.025" units="cm"/>
      <inkml:brushProperty name="height" value="0.025" units="cm"/>
    </inkml:brush>
  </inkml:definitions>
  <inkml:trace contextRef="#ctx0" brushRef="#br0">103 44 10378,'0'0'13538,"-2"5"-13458,-21 38 73,17-34 280,0 1 0,1-1-1,0 2 1,-7 18 0,12-29-422,0 0-1,0 1 1,0-1 0,0 0 0,0 0-1,0 1 1,0-1 0,0 0 0,0 0-1,0 1 1,0-1 0,0 0-1,0 0 1,0 1 0,0-1 0,0 0-1,0 0 1,0 1 0,0-1 0,0 0-1,0 0 1,0 1 0,1-1 0,-1 0-1,0 0 1,0 0 0,0 1 0,0-1-1,1 0 1,-1 0 0,0 0 0,0 1-1,0-1 1,1 0 0,-1 0-1,0 0 1,0 0 0,1 0 0,-1 0-1,0 0 1,0 0 0,1 1 0,14-5 186,13-13-71,-16-9 39,-12 25-84,0 0 0,0 1 0,0-1 0,0 0 1,0 1-1,0-1 0,0 0 0,0 1 0,0-1 0,0 1 0,0-1 0,0 0 0,0 1 0,-1-1 0,1 0 0,0 1 1,0-1-1,-1 1 0,1-1 0,0 0 0,-1 1 0,1-1 0,-1 1 0,1-1 0,-1 1 0,1 0 0,-1-1 1,1 1-1,-1-1 0,1 1 0,-1 0 0,1-1 0,-1 1 0,0 0 0,1 0 0,-1-1 0,0 1-47,1 0-1,0 0 0,-1-1 0,1 1 1,0 0-1,-1-1 0,1 1 1,0 0-1,0-1 0,-1 1 1,1 0-1,0-1 0,0 1 0,0 0 1,0-1-1,0 1 0,-1-1 1,1 1-1,0 0 0,0-1 0,0 1 1,0-1-1,0 1 0,0 0 1,0-1-1,0 1 0,0-1 1,1 1-1,-1 0 0,0-1 0,0 0-1,1 1-1,-1-1 0,0 1 1,0-1-1,0 0 0,0 1 1,0-1-1,0 1 0,0-1 1,0 1-1,0-1 0,0 1 0,0-1 1,0 0-1,0 1 0,0-1 1,-1 1-1,1-1 0,0 1 1,0-1-1,0 1 0,-1-1 1,1 1-1,0-1 0,-1 1 0,1 0 1,-1-1-1,1 1 0,0-1 1,-1 1-1,1 0 0,-1-1 1,1 1-1,-1 0 0,1 0 1,-1-1-1,1 1 0,-1 0 1,1 0-1,-1 0 0,1 0 0,-1 0 1,1 0-1,-1-1 0,0 1 1,0 1-1,-2-1-31,0 1 0,0-1 0,0 1 0,0 0 0,0 0 0,0 1 0,0-1 0,0 0 0,0 1 0,1 0 0,-1 0 0,1 0 0,-1 0 0,1 0 0,0 0 0,-1 1 0,1-1 0,1 1 0,-1-1 0,0 1 0,1 0 0,-1 0 0,1-1 0,-2 6 0,0-1 0,0 0 0,1 1 0,0-1 0,0 0 0,1 1 0,0-1 0,0 1 0,1-1 0,1 15 0,-1-21 0,1 0 0,-1-1 0,0 1 0,1 0 0,-1 0 0,1-1 0,-1 1 0,1 0 0,-1-1 0,1 1 0,0-1 0,-1 1 0,1 0 0,0-1 0,-1 0 0,1 1 0,0-1 0,0 1 0,0-1 0,-1 0 0,1 0 0,0 1 0,0-1 0,0 0 0,0 0 0,-1 0 0,1 0 0,0 0 0,0 0 0,0 0 0,0 0 0,0 0 0,-1 0 0,1-1 0,0 1 0,0 0 0,0-1 0,0 1 0,31-14 0,-24 7 0,-1-1 0,0 0 0,0-1 0,-1 1 0,0-1 0,6-12 0,-9 93 0,10 139 0,1 1 0,-15-208 0,1 1 0,-1-1 0,0 0 0,0 0 0,0 0 0,0 0 0,-1 0 0,1 0 0,-5 6 0,6-9 0,-1 0 0,1 1 0,-1-1 0,0 0 0,0 0 0,0 0 0,0 0 0,0 0 0,0 0 0,0 0 0,0 0 0,0 0 0,0-1 0,0 1 0,0 0 0,-1-1 0,1 1 0,0-1 0,-1 1 0,1-1 0,0 0 0,-1 1 0,1-1 0,0 0 0,-1 0 0,1 0 0,0 0 0,-1 0 0,1 0 0,-1 0 0,1-1 0,0 1 0,-3-1 0,3 0 0,0 0 0,0 0 0,0 0 0,0 0 0,0 0 0,0-1 0,1 1 0,-1 0 0,0 0 0,1-1 0,-1 1 0,0 0 0,1-1 0,0 1 0,-1 0 0,1-1 0,0 1 0,0-1 0,-1 1 0,2-3 0,-2-37 0,2 28 0,2-14 0,1-1 0,1 1 0,2 0 0,0 0 0,2 0 0,24-49 0,2-9 0,-22 50-85,0 0-1,-3-1 1,-1 0-1,-2 0 1,6-71 0,-13 107 85,-1-1 1,1 1-1,0 0 1,0 0-1,0-1 1,0 1-1,0 0 1,-1 0-1,1-1 1,0 1-1,0 0 1,0 0-1,-1-1 1,1 1-1,0 0 1,0 0-1,-1 0 1,1 0-1,0-1 1,-1 1-1,1 0 1,0 0-1,0 0 1,-1 0-1,1 0 1,0 0-1,-1 0 1,1 0-1,0 0 1,-1 0-1,1 0 1,0 0-1,0 0 1,-1 0-1,1 0 1,0 0-1,-1 0 1,1 0-1,0 0 1,-1 0-1,1 1 1,0-1-1,0 0 1,-1 0-1,1 0 1,0 0-1,0 1 1,-1-1-1,1 0 1,0 0-1,0 1 1,0-1-1,0 0 1,-1 0-1,1 1 1,-14 9 51,9-2-25,-1-1 0,1 1 0,0 1 0,0-1 0,1 1 0,1-1 0,-1 1 0,1 0 0,1 0 0,0 1 0,0-1 0,0 0 0,1 1 0,1-1 0,0 12 0,1-20-27,0 1 0,-1-1 0,1 0 0,0 0 0,0 0 0,0 0 0,0 0 0,0 0 0,0 0 0,0 0 0,0 0 0,0 0 0,0-1 0,0 1 0,0 0 0,1-1 0,-1 1 0,0-1 0,1 1 0,-1-1 0,0 0 0,1 0 0,-1 1 0,0-1 0,1 0 0,-1 0 0,1 0 0,-1-1 0,3 1 0,44-4 0,-43 2-18,0-1 1,1 0-1,-1 0 0,0 0 1,-1-1-1,1 1 0,0-1 1,-1 0-1,0-1 0,0 1 1,0-1-1,-1 1 0,0-1 1,5-9-1,20-23-75,-28 36 88,0 0 0,1 1-1,-1-1 1,1 1-1,-1-1 1,1 1 0,-1-1-1,1 1 1,-1-1 0,1 1-1,-1 0 1,1-1-1,-1 1 1,1 0 0,0-1-1,-1 1 1,1 0 0,0 0-1,-1-1 1,1 1-1,0 0 1,-1 0 0,1 0-1,0 0 1,-1 0 0,1 0-1,0 0 1,0 0-1,-1 0 1,1 0 0,0 1-1,0-1 1,0 1 0,0 0 0,0 1 0,0-1 0,0 0 0,-1 0 0,1 1 0,0-1 0,-1 1 0,1-1 0,-1 0 0,1 1 0,-1-1 0,1 4 0,2 56 15,-3-56-8,-11 42 317,10-41-135,11-26-95,-9 18-88,5-11-1,0 0 0,-1 0 0,0 0 0,-1 0 0,-1-1 0,2-14 0,-15 24 0,8 2 0,12 4 0,8 4 0,-16-5 0,1 1 0,-1-1 0,0 0 0,0 0 0,0 0 0,1-1 0,-1 1 0,1-1 0,-1 1 0,0-1 0,1 0 0,-1 0 0,1 0 0,-1 0 0,1 0 0,-1 0 0,0-1 0,1 1 0,-1-1 0,0 0 0,1 1 0,-1-1 0,0 0 0,0 0 0,0-1 0,1 1 0,-1 0 0,-1-1 0,1 1 0,0-1 0,0 0 0,2-2 0,19-31 0,-6 11 0,-26 64 0,4-27 0,1 1 0,0 0 0,1 0 0,0 0 0,1 0 0,1 0 0,1 1 0,0-1 0,2 16 0,-2-30 0,0 1 0,0 0 0,0-1 0,0 1 0,0-1 0,1 1 0,-1 0 0,0-1 0,0 1 0,1-1 0,-1 1 0,0-1 0,1 1 0,-1-1 0,1 1 0,-1-1 0,0 1 0,1-1 0,-1 0 0,1 1 0,-1-1 0,1 0 0,-1 1 0,1-1 0,0 0 0,-1 0 0,1 1 0,-1-1 0,1 0 0,0 0 0,21-7 0,13-21 0,-28 18 0,0 0 0,0 0 0,-1-1 0,6-14 0,-8 15 0,1 0 0,0 1 0,0 0 0,1 0 0,11-14 0,-17 23 0,1 0 0,-1 0 0,0 0 0,0-1 0,0 1 0,0 0 0,0 0 0,0 0 0,0 0 0,1 0 0,-1-1 0,0 1 0,0 0 0,0 0 0,0 0 0,1 0 0,-1 0 0,0 0 0,0 0 0,0 0 0,1 0 0,-1 0 0,0 0 0,0 0 0,0 0 0,1 0 0,-1 0 0,0 0 0,0 0 0,0 0 0,0 0 0,1 0 0,-1 0 0,0 0 0,0 0 0,0 0 0,1 0 0,-1 0 0,0 0 0,0 1 0,0-1 0,0 0 0,0 0 0,1 0 0,-1 0 0,0 0 0,0 0 0,0 1 0,4 13 0,-4 22 0,0-32 0,-12 72 0,12-76 0,0 0 0,0 1 0,0-1 0,0 0 0,0 0 0,0 1 0,0-1 0,0 0 0,0 0 0,0 1 0,0-1 0,0 0 0,0 0 0,0 1 0,0-1 0,1 0 0,-1 0 0,0 1 0,0-1 0,0 0 0,0 0 0,1 0 0,-1 1 0,0-1 0,0 0 0,0 0 0,1 0 0,-1 0 0,0 1 0,0-1 0,1 0 0,-1 0 0,0 0 0,0 0 0,1 0 0,-1 0 0,0 0 0,0 0 0,1 0 0,-1 0 0,0 0 0,0 0 0,1 0 0,17-6 0,15-14 0,-12 3 0,34-25 0,-51 40 0,0-1 0,0 0 0,1 1 0,-1 0 0,1 0 0,0 0 0,0 1 0,-1 0 0,1 0 0,8-1 0,-13 2 0,1 1 0,0 0 0,-1-1 0,1 1 0,0 0 0,-1-1 0,1 1 0,-1 0 0,0 0 0,1 0 0,-1-1 0,1 1 0,-1 0 0,0 0 0,0 0 0,0 0 0,1 0 0,-1 0 0,0-1 0,0 1 0,0 0 0,0 0 0,-1 1 0,2 33 0,-2-25 0,1-10 0,0 1 0,0 0 0,0-1 0,0 1 0,0-1 0,0 1 0,0-1 0,0 1 0,1-1 0,-1 1 0,0-1 0,0 1 0,0-1 0,0 1 0,1-1 0,-1 1 0,0-1 0,1 0 0,-1 1 0,0-1 0,1 1 0,-1-1 0,0 0 0,1 1 0,-1-1 0,1 0 0,-1 1 0,1-1 0,-1 0 0,0 0 0,1 1 0,0-1 0,18-6 0,23-26 0,-35 26 0,77-60 0,-82 80-1179,0 10-1213,-2-23 2360,1-1 0,-1 0 1,0 1-1,0-1 0,0 0 0,0 1 1,0-1-1,0 0 0,1 0 0,-1 1 1,0-1-1,0 0 0,0 1 0,1-1 1,-1 0-1,0 0 0,0 0 0,1 1 1,-1-1-1,0 0 0,1 0 0,-1 0 1,0 0-1,1 0 0,-1 1 0,0-1 1,1 0-1,-1 0 0,0 0 0,1 0 0,-1 0 1,0 0-1,1 0 0,-1 0 0,0 0 1,1 0-1,-1 0 0,0 0 0,0-1 1,1 1-1,-1 0 0,0 0 0,1 0 1,-1 0-1,0 0 0,1-1 0,-1 1 1,0 0-1,0 0 0,1-1 0,-1 1 1,0 0-1,0 0 0,0-1 0,1 1 1,-1-1-1,16-30-1278,-9 16 1796,-3 32-292,-1 60-142,17 195 4690,-20-272-4741,5 36 335,0 47 1,-4-74-295,-2-1-1,1 0 1,-1 0 0,0 0 0,0 1 0,-1-1-1,-1 0 1,1-1 0,-1 1 0,0 0-1,-1-1 1,-4 8 0,6-13-42,0 0 0,0 0 0,0 0 0,-1 0 0,1-1 0,0 1 0,-1-1 0,1 0 0,-1 1 0,1-1 0,-1 0 0,1-1 0,-1 1 0,0 0 0,1-1 0,-1 1 0,0-1 0,0 0 0,0 0 0,1 0 0,-1-1 0,0 1 0,0 0 0,1-1 0,-1 0 0,0 0 0,1 0 0,-1 0 0,-4-2 0,3 1 0,0 0 0,0 0 0,0 0 0,0-1 0,1 0 0,-1 1 0,1-1 0,-1 0 0,1-1 0,0 1 0,0 0 0,0-1 0,1 0 0,0 0 0,-1 1 0,1-2 0,-3-6 0,5 5 0,-1-1 0,1 1 0,0 0 0,0-1 0,0 1 0,1 0 0,0 0 0,1-1 0,-1 1 0,1 0 0,0 0 0,1 0 0,5-9 0,5-9 0,1 2 0,18-21 0,-3 4 0,50-91-2781,-65 102-5745</inkml:trace>
</inkml:ink>
</file>

<file path=ppt/ink/ink2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5.879"/>
    </inkml:context>
    <inkml:brush xml:id="br0">
      <inkml:brushProperty name="width" value="0.025" units="cm"/>
      <inkml:brushProperty name="height" value="0.025" units="cm"/>
    </inkml:brush>
  </inkml:definitions>
  <inkml:trace contextRef="#ctx0" brushRef="#br0">1 273 15310,'9'-5'5720,"10"-4"-2201,-12 5-3171,1 0 1,-1 0-1,0-1 1,12-11 0,-9 7 31,0 0 1,-1-1 0,0 0 0,-1-1 0,0 0 0,-1-1 0,0 1 0,0-1 0,-1 0 0,-1-1 0,0 0-1,-1 0 1,-1 0 0,1 0 0,-2 0 0,2-18 0,-4 30-381,0 1 0,0 0 0,0-1 0,0 1 0,-1 0 0,1-1 0,0 1 0,0-1 0,0 1 0,0 0 0,0-1 0,0 1 0,0 0 0,-1-1 0,1 1 0,0 0 0,0-1 0,-1 1 0,1 0 0,0 0 0,0-1 0,-1 1 0,1 0 0,0 0 0,-1-1 0,1 1 0,0 0 0,-1 0 0,1 0 0,0 0 0,-1 0 0,1-1 0,0 1 0,-1 0 0,1 0 0,-1 0 0,1 0 0,0 0 0,-1 0 0,1 0 0,0 0 0,-1 0 0,1 0 0,-1 0 0,1 1 0,0-1 0,-1 0 0,1 0 0,0 0 0,-1 0 0,1 1 0,0-1 0,-1 0 0,1 0 0,0 1 0,-1-1 0,-19 17 0,9 0 0,0 1 0,0 1 0,2-1 0,0 2 0,2-1 0,0 1 0,1 1 0,-4 22 0,10-42 0,0-1 0,0 1 0,0-1 0,0 1 0,0-1 0,0 1 0,0-1 0,0 1 0,0-1 0,0 1 0,0-1 0,0 1 0,0-1 0,1 1 0,-1-1 0,0 1 0,0-1 0,1 1 0,-1-1 0,0 1 0,1-1 0,-1 0 0,0 1 0,1-1 0,-1 0 0,0 1 0,1-1 0,-1 0 0,1 0 0,-1 1 0,1-1 0,-1 0 0,1 0 0,-1 0 0,1 1 0,24-5 0,20-20 0,55-58 0,-94 86 0,-3 11 0,-3 23 0,0-32 0,0 2 0,3 22 0,-3-29 0,0-1 0,1 1 0,-1 0 0,1-1 0,-1 1 0,1-1 0,-1 1 0,1-1 0,-1 1 0,1-1 0,-1 1 0,1-1 0,0 0 0,-1 1 0,1-1 0,0 0 0,-1 0 0,1 1 0,0-1 0,-1 0 0,1 0 0,0 0 0,0 0 0,-1 0 0,1 0 0,0 0 0,-1 0 0,1 0 0,0 0 0,0 0 0,-1-1 0,1 1 0,0 0 0,-1 0 0,1-1 0,0 1 0,-1 0 0,1-1 0,0 0 0,7-3 0,0-1 0,-1 0 0,0-1 0,0 0 0,0 0 0,-1 0 0,11-13 0,-12 12 0,0 0 0,1 1 0,0 0 0,0 1 0,0-1 0,1 1 0,0 0 0,0 1 0,10-5 0,-17 9 0,0 0 0,1 0 0,-1 1 0,0-1 0,1 0 0,-1 1 0,0-1 0,0 1 0,0-1 0,1 0 0,-1 1 0,0-1 0,0 1 0,0-1 0,0 0 0,1 1 0,-1-1 0,0 1 0,0-1 0,0 1 0,0-1 0,0 0 0,0 1 0,0-1 0,0 1 0,-1-1 0,1 1 0,0-1 0,0 1 0,0-1 0,0 0 0,-1 1 0,1 0 0,-4 16 0,-21 36-3988,20-45-3523</inkml:trace>
</inkml:ink>
</file>

<file path=ppt/ink/ink2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2.039"/>
    </inkml:context>
    <inkml:brush xml:id="br0">
      <inkml:brushProperty name="width" value="0.025" units="cm"/>
      <inkml:brushProperty name="height" value="0.025" units="cm"/>
    </inkml:brush>
  </inkml:definitions>
  <inkml:trace contextRef="#ctx0" brushRef="#br0">0 15 4388,'0'0'11547,"10"1"-9241,33 5 740,76 1 0,57-11-1322,-141 3-1714,260-15-943,-245 12-3445,-15 0-3993,-73 10-331</inkml:trace>
</inkml:ink>
</file>

<file path=ppt/ink/ink2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2.411"/>
    </inkml:context>
    <inkml:brush xml:id="br0">
      <inkml:brushProperty name="width" value="0.025" units="cm"/>
      <inkml:brushProperty name="height" value="0.025" units="cm"/>
    </inkml:brush>
  </inkml:definitions>
  <inkml:trace contextRef="#ctx0" brushRef="#br0">0 68 8360,'0'0'13164,"102"3"-12139,-31-15-544,12-1-321,4-1-96,3 4-64,-5 2 0,-7 1-737,-11 4-768,-12 2-1634,-15 0-1794,-11 0-4676</inkml:trace>
</inkml:ink>
</file>

<file path=ppt/ink/ink2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2.740"/>
    </inkml:context>
    <inkml:brush xml:id="br0">
      <inkml:brushProperty name="width" value="0.025" units="cm"/>
      <inkml:brushProperty name="height" value="0.025" units="cm"/>
    </inkml:brush>
  </inkml:definitions>
  <inkml:trace contextRef="#ctx0" brushRef="#br0">195 1 17969,'0'0'3032,"11"2"-2338,8 3-193,-1 1 1,-1 0-1,1 2 0,-1 0 0,0 0 1,28 21-1,-41-26-404,0 0 0,0 1 0,0 0 0,0-1 0,-1 1 0,0 1 0,1-1 0,-2 0 0,1 1 0,0-1 0,-1 1 0,0 0 0,2 8 0,-3-9-50,-1 0 0,1 1 0,-1-1 0,-1 0-1,1 1 1,-1-1 0,1 1 0,-1-1-1,0 0 1,-1 0 0,1 0 0,-1 0 0,0 0-1,0 0 1,0 0 0,0 0 0,-1 0-1,1-1 1,-4 4 0,-40 45 512,-81 71-1,-23 23-949,117-107-2283,12-15-3241</inkml:trace>
</inkml:ink>
</file>

<file path=ppt/ink/ink2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3.956"/>
    </inkml:context>
    <inkml:brush xml:id="br0">
      <inkml:brushProperty name="width" value="0.025" units="cm"/>
      <inkml:brushProperty name="height" value="0.025" units="cm"/>
    </inkml:brush>
  </inkml:definitions>
  <inkml:trace contextRef="#ctx0" brushRef="#br0">250 1 16912,'0'0'7490,"-7"14"-7271,-45 73-109,-64 81 0,58-85-491,41-53-713,17-30 1036,0 0-1,1 0 1,-1 1-1,0-1 1,0 0-1,0 0 1,0 0-1,0 0 1,0 1-1,1-1 1,-1 0-1,0 0 1,0 0-1,0 0 0,1 0 1,-1 0-1,0 1 1,0-1-1,0 0 1,1 0-1,-1 0 1,0 0-1,0 0 1,1 0-1,-1 0 1,0 0-1,0 0 1,0 0-1,1 0 1,-1 0-1,0 0 0,0 0 1,0 0-1,1 0 1,-1 0-1,0-1 1,0 1-1,1 0 1,-1 0-1,0 0 1,0 0-1,0 0 1,0 0-1,1-1 1,-1 1-1,0 0 1,0 0-1,0 0 1,0 0-1,0-1 0,0 1 1,1 0-1,-1 0 1,0 0-1,0-1 1,0 1-1,0 0 1,49-45-4956,-7-3 1160,4-8-2413</inkml:trace>
</inkml:ink>
</file>

<file path=ppt/ink/ink2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4.344"/>
    </inkml:context>
    <inkml:brush xml:id="br0">
      <inkml:brushProperty name="width" value="0.025" units="cm"/>
      <inkml:brushProperty name="height" value="0.025" units="cm"/>
    </inkml:brush>
  </inkml:definitions>
  <inkml:trace contextRef="#ctx0" brushRef="#br0">341 70 5894,'5'-11'5285,"12"-33"-737,-13 29-148,-11 17-2320,-7 14-937,3 1-899,2 0 0,-1 0 0,2 1 0,0 0 0,2 1 0,0-1 0,1 2-1,0-1 1,2 0 0,0 1 0,1-1 0,2 30 0,0-43-233,0 0 1,1 0-1,-1 0 0,1 0 0,1 0 1,-1 0-1,1 0 0,0 0 1,0 0-1,1-1 0,0 1 0,0-1 1,0 0-1,1 0 0,-1 0 0,7 7 1,1-3-971,0 0 0,1 0 0,-1-1 0,1 0 0,25 10-1,-15-6-3951,-9-2-3353</inkml:trace>
  <inkml:trace contextRef="#ctx0" brushRef="#br0" timeOffset="1">0 456 14286,'0'0'11691,"65"1"-11147,-14-1-384,6-1-128,-1-5-160,-1-1-1441,-8 3-1827,-7-1-3362</inkml:trace>
</inkml:ink>
</file>

<file path=ppt/ink/ink2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6.041"/>
    </inkml:context>
    <inkml:brush xml:id="br0">
      <inkml:brushProperty name="width" value="0.025" units="cm"/>
      <inkml:brushProperty name="height" value="0.025" units="cm"/>
    </inkml:brush>
  </inkml:definitions>
  <inkml:trace contextRef="#ctx0" brushRef="#br0">1 96 17745,'0'-1'153,"0"1"1,0 0-1,1-1 1,-1 1-1,0 0 1,0 0-1,1-1 1,-1 1-1,0 0 1,0 0-1,1-1 1,-1 1-1,0 0 1,1 0 0,-1 0-1,0 0 1,0 0-1,1-1 1,-1 1-1,0 0 1,1 0-1,-1 0 1,1 0-1,-1 0 1,0 0-1,1 0 1,-1 0-1,0 0 1,1 0-1,-1 0 1,0 0-1,1 1 1,-1-1-1,8 11 1619,1 25-1491,-8-31 321,8 45 350,-8-33-896,2-1 0,0 1-1,1-1 1,1 0 0,13 30-1,-17-45-45,-1 1-1,1-1 0,0 1 0,0-1 0,0 1 1,0-1-1,0 1 0,0-1 0,0 0 0,0 1 1,0-1-1,1 0 0,-1 0 0,0 0 0,1 0 0,-1 0 1,1 0-1,-1-1 0,1 1 0,0 0 0,-1-1 1,1 1-1,0-1 0,-1 0 0,1 1 0,0-1 1,-1 0-1,1 0 0,0 0 0,0 0 0,-1 0 1,1-1-1,0 1 0,-1 0 0,1-1 0,3-1 0,-1 0 119,0-1-1,0 1 1,0-1-1,-1 0 0,1-1 1,-1 1-1,0-1 0,0 1 1,0-1-1,0 0 1,4-8-1,5-15 419,-1 0 0,-2 0 0,0-2-1,5-32 1,-6 24 75,18-52 1,-32 136-2632,5-11-3848,1-24 1154,0-4-2338</inkml:trace>
</inkml:ink>
</file>

<file path=ppt/ink/ink2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6.384"/>
    </inkml:context>
    <inkml:brush xml:id="br0">
      <inkml:brushProperty name="width" value="0.025" units="cm"/>
      <inkml:brushProperty name="height" value="0.025" units="cm"/>
    </inkml:brush>
  </inkml:definitions>
  <inkml:trace contextRef="#ctx0" brushRef="#br0">50 1 17681,'0'0'4132,"-29"66"-1794,20-36-1025,0 1-224,7-1-705,2-3-319,0-2-33,8-8-1089,7-3-801,0-7-1313,-2-5-1089,-3-2-2178</inkml:trace>
</inkml:ink>
</file>

<file path=ppt/ink/ink2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6.741"/>
    </inkml:context>
    <inkml:brush xml:id="br0">
      <inkml:brushProperty name="width" value="0.025" units="cm"/>
      <inkml:brushProperty name="height" value="0.025" units="cm"/>
    </inkml:brush>
  </inkml:definitions>
  <inkml:trace contextRef="#ctx0" brushRef="#br0">7 110 13132,'0'0'7362,"-2"-10"-4479,1 8-2778,1 0 0,-1 0-1,0 0 1,1 0 0,-1-1 0,1 1 0,0 0 0,0 0 0,0-1 0,0 1 0,0 0 0,0 0-1,1-1 1,-1 1 0,1 0 0,0 0 0,-1 0 0,1 0 0,0 0 0,0 0 0,0 0 0,1 0-1,-1 0 1,0 0 0,1 0 0,-1 1 0,1-1 0,-1 1 0,1-1 0,0 1 0,0-1 0,0 1-1,0 0 1,0 0 0,0 0 0,0 0 0,0 1 0,0-1 0,4-1 0,16-4 83,-1 0 0,1 1 0,0 1 0,1 0 0,-1 2 0,1 1 0,-1 1 0,34 4 0,-53-4-188,0 0 1,-1 1-1,1-1 1,-1 1-1,1-1 1,-1 1-1,1 0 1,-1 0-1,0 0 1,1 0-1,-1 0 1,0 1-1,0-1 1,0 1-1,0-1 1,0 1-1,0 0 1,0 0-1,-1-1 1,1 2-1,0-1 0,-1 0 1,0 0-1,1 0 1,-1 1-1,0-1 1,0 0-1,-1 1 1,1-1-1,0 1 1,0 3-1,-1-2 43,0 0 1,-1 0-1,1-1 0,-1 1 0,1 0 1,-1-1-1,0 1 0,-1 0 1,1-1-1,-1 0 0,1 1 0,-1-1 1,0 0-1,0 0 0,0 1 0,-1-2 1,1 1-1,-1 0 0,0 0 0,-5 3 1,2-1 34,-1 0 0,0-1 1,0 0-1,0-1 1,0 1-1,-1-1 0,1 0 1,-1-1-1,0 0 1,0 0-1,0-1 0,1 0 1,-2 0-1,1-1 1,-10-1-1,47-15-9596,-4 6 2012,3-3-5696</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3.022"/>
    </inkml:context>
    <inkml:brush xml:id="br0">
      <inkml:brushProperty name="width" value="0.025" units="cm"/>
      <inkml:brushProperty name="height" value="0.025" units="cm"/>
    </inkml:brush>
  </inkml:definitions>
  <inkml:trace contextRef="#ctx0" brushRef="#br0">3 19 19827,'-3'-5'3491,"3"3"-448,0-3-1249,0-1-1058,3 5-543,5 1-418,2 0-2786,-2 0-3170,2 9-4582</inkml:trace>
</inkml:ink>
</file>

<file path=ppt/ink/ink2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7.097"/>
    </inkml:context>
    <inkml:brush xml:id="br0">
      <inkml:brushProperty name="width" value="0.025" units="cm"/>
      <inkml:brushProperty name="height" value="0.025" units="cm"/>
    </inkml:brush>
  </inkml:definitions>
  <inkml:trace contextRef="#ctx0" brushRef="#br0">34 0 641,'0'0'27546,"-11"77"-26361,4-44-641,-1 2-384,2-2-128,4-3-64,2-3-1057,0-8-2050,0-6-1569</inkml:trace>
</inkml:ink>
</file>

<file path=ppt/ink/ink2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7.440"/>
    </inkml:context>
    <inkml:brush xml:id="br0">
      <inkml:brushProperty name="width" value="0.025" units="cm"/>
      <inkml:brushProperty name="height" value="0.025" units="cm"/>
    </inkml:brush>
  </inkml:definitions>
  <inkml:trace contextRef="#ctx0" brushRef="#br0">0 238 13357,'0'0'4548,"17"-1"-3064,360-47 4144,-70 5-4412,8 20-597,-147 13-2322,204-37 0,-363 45 1425,76-19-2110,-78 18 1337,1 0 0,-1-1 0,0 0-1,13-9 1,-5-2-4896</inkml:trace>
</inkml:ink>
</file>

<file path=ppt/ink/ink2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7.893"/>
    </inkml:context>
    <inkml:brush xml:id="br0">
      <inkml:brushProperty name="width" value="0.025" units="cm"/>
      <inkml:brushProperty name="height" value="0.025" units="cm"/>
    </inkml:brush>
  </inkml:definitions>
  <inkml:trace contextRef="#ctx0" brushRef="#br0">26 66 11531,'0'0'15689,"-2"13"-14792,-9 79 563,0 125 0,10-216-1436,1 1 0,0-1 0,0 0-1,0 1 1,0-1 0,0 0 0,0 1-1,1-1 1,-1 0 0,0 0-1,1 1 1,-1-1 0,0 0 0,1 0-1,0 1 1,-1-1 0,1 0 0,0 0-1,0 0 1,-1 0 0,1 0 0,0 0-1,0 0 1,0 0 0,0 0 0,0-1-1,1 1 1,-1 0 0,0 0 0,0-1-1,0 1 1,1-1 0,-1 0 0,0 1-1,2-1 1,0 0 22,-1 0-1,1 0 1,0-1 0,-1 1-1,1-1 1,-1 0 0,0 0-1,1 0 1,-1 0-1,0 0 1,1 0 0,-1-1-1,0 1 1,0-1 0,0 0-1,0 1 1,2-4 0,22-28-40,-2 0-1,-1-2 1,-2 0 0,-2-2 0,-1 0 0,-1-1 0,-3 0 0,16-63 0,-27 86-421,-8 27-729,-7 32-2721,12-22-7607,0-18 3416</inkml:trace>
</inkml:ink>
</file>

<file path=ppt/ink/ink2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8.283"/>
    </inkml:context>
    <inkml:brush xml:id="br0">
      <inkml:brushProperty name="width" value="0.025" units="cm"/>
      <inkml:brushProperty name="height" value="0.025" units="cm"/>
    </inkml:brush>
  </inkml:definitions>
  <inkml:trace contextRef="#ctx0" brushRef="#br0">25 0 15118,'0'0'8520,"0"73"-7463,-6-35-576,-3 2-289,3-1-128,3-5-32,3-5-448,0-9-1314,0-7-1377,2-10-1089,2-3-2050</inkml:trace>
</inkml:ink>
</file>

<file path=ppt/ink/ink2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8.623"/>
    </inkml:context>
    <inkml:brush xml:id="br0">
      <inkml:brushProperty name="width" value="0.025" units="cm"/>
      <inkml:brushProperty name="height" value="0.025" units="cm"/>
    </inkml:brush>
  </inkml:definitions>
  <inkml:trace contextRef="#ctx0" brushRef="#br0">1 130 15310,'0'0'3620,"2"-11"-6,-2 6-3353,1-1-1,0 1 1,0 0-1,0 0 1,1 1-1,-1-1 1,1 0-1,1 0 1,-1 1 0,1-1-1,-1 1 1,1 0-1,0 0 1,1 0-1,-1 0 1,1 0-1,0 1 1,0 0 0,0 0-1,0 0 1,0 0-1,1 0 1,-1 1-1,1 0 1,5-2-1,-2 1-181,1 0-1,0 1 0,0 0 1,0 0-1,0 1 0,0 0 0,0 1 1,0 0-1,0 0 0,0 1 1,18 4-1,-26-5-73,0 1 1,1 0-1,-1-1 1,0 1-1,0 0 1,0 0-1,0 0 0,0 0 1,0 0-1,0 0 1,0 0-1,0 0 1,0 1-1,0-1 0,-1 0 1,1 0-1,0 1 1,-1-1-1,1 0 1,-1 1-1,0-1 0,1 1 1,-1-1-1,0 0 1,0 1-1,0-1 1,0 1-1,0-1 0,0 1 1,0-1-1,-1 1 1,1-1-1,0 0 1,-1 1-1,1-1 0,-1 0 1,0 1-1,1-1 1,-2 2-1,0 1 125,-1 1-1,0-1 0,0 0 1,0 0-1,0 0 0,-1-1 1,1 1-1,-1-1 0,-8 6 1,-1-1-60,-1 0 1,0-1-1,0 0 1,0-2-1,-1 1 1,0-2-1,0 0 0,0-1 1,-25 3-1,51-6-16902,1 0 5867</inkml:trace>
</inkml:ink>
</file>

<file path=ppt/ink/ink2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8.950"/>
    </inkml:context>
    <inkml:brush xml:id="br0">
      <inkml:brushProperty name="width" value="0.025" units="cm"/>
      <inkml:brushProperty name="height" value="0.025" units="cm"/>
    </inkml:brush>
  </inkml:definitions>
  <inkml:trace contextRef="#ctx0" brushRef="#br0">8 0 7815,'0'0'21722,"3"12"-20793,0 5-637,-1-1 0,0 1 0,-1-1-1,-1 1 1,-3 29 0,-1-25-324,-7 59 658,13-29-4631,2-48-287,6-2-1933</inkml:trace>
</inkml:ink>
</file>

<file path=ppt/ink/ink2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1.259"/>
    </inkml:context>
    <inkml:brush xml:id="br0">
      <inkml:brushProperty name="width" value="0.025" units="cm"/>
      <inkml:brushProperty name="height" value="0.025" units="cm"/>
    </inkml:brush>
  </inkml:definitions>
  <inkml:trace contextRef="#ctx0" brushRef="#br0">24 14 14414,'-9'-5'3049,"-4"-2"456,11 5-1304,9 3 649,144 10-1332,-105-10-1461,1 2-1,47 10 0,-86-11-54,1 1-1,-1-1 1,0 1-1,-1 0 0,1 1 1,8 5-1,-15-8 12,0-1 1,1 1-1,-1 0 0,0-1 0,0 1 0,0 0 0,0 0 0,0 0 0,0 0 1,0 0-1,-1 0 0,1 0 0,0 0 0,0 0 0,-1 0 0,1 0 1,-1 1-1,1-1 0,-1 0 0,1 0 0,-1 1 0,0-1 0,0 0 1,1 0-1,-1 1 0,0-1 0,0 0 0,0 1 0,-1-1 0,1 0 0,0 1 1,0-1-1,-1 0 0,1 0 0,-1 1 0,1-1 0,-1 0 0,1 0 1,-1 0-1,0 0 0,1 1 0,-1-1 0,0 0 0,0 0 0,0-1 1,0 1-1,-2 2 0,-29 23 471,-2-1 0,-1-1 0,0-2 0,-2-1 0,0-2 0,-2-2 0,0-2 0,-66 18 0,88-27-410,32-6-415,12 0-1383,-21 0 1177,35 3-8222,-20-3-1064</inkml:trace>
</inkml:ink>
</file>

<file path=ppt/ink/ink2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2.020"/>
    </inkml:context>
    <inkml:brush xml:id="br0">
      <inkml:brushProperty name="width" value="0.025" units="cm"/>
      <inkml:brushProperty name="height" value="0.025" units="cm"/>
    </inkml:brush>
  </inkml:definitions>
  <inkml:trace contextRef="#ctx0" brushRef="#br0">212 0 15407,'0'0'9160,"-28"70"-8679,3-30-353,-3 3-64,-1 0-64,2-2 32,4-5 0,2-7-32,6-9 0,7-7-384,1-6-1026,7-20-6469,5-16-1602</inkml:trace>
</inkml:ink>
</file>

<file path=ppt/ink/ink2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2.397"/>
    </inkml:context>
    <inkml:brush xml:id="br0">
      <inkml:brushProperty name="width" value="0.025" units="cm"/>
      <inkml:brushProperty name="height" value="0.025" units="cm"/>
    </inkml:brush>
  </inkml:definitions>
  <inkml:trace contextRef="#ctx0" brushRef="#br0">237 1 13164,'0'0'10154,"-39"63"-9065,30-27-128,5 4-384,4 2-321,0-4-192,11-4 0,7-3-384,2-6-1346,3-5-1217,-10-6-768,-3-3-2083</inkml:trace>
  <inkml:trace contextRef="#ctx0" brushRef="#br0" timeOffset="1">1 392 15375,'0'0'8071,"58"23"-7270,-22-19-545,5-3-192,4 1-32,5-2-1089,0 0-1697,2-8-3364</inkml:trace>
</inkml:ink>
</file>

<file path=ppt/ink/ink2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3.191"/>
    </inkml:context>
    <inkml:brush xml:id="br0">
      <inkml:brushProperty name="width" value="0.025" units="cm"/>
      <inkml:brushProperty name="height" value="0.025" units="cm"/>
    </inkml:brush>
  </inkml:definitions>
  <inkml:trace contextRef="#ctx0" brushRef="#br0">1 1 11050,'0'0'16560,"44"77"-16208,-43-41-191,4-2-129,-1-2 0,2-6-353,0-4-1120,-1-5-801,-2-8-1153</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9.955"/>
    </inkml:context>
    <inkml:brush xml:id="br0">
      <inkml:brushProperty name="width" value="0.025" units="cm"/>
      <inkml:brushProperty name="height" value="0.025" units="cm"/>
    </inkml:brush>
  </inkml:definitions>
  <inkml:trace contextRef="#ctx0" brushRef="#br0">66 727 4132,'0'0'6278,"-54"-42"-3748,43 12-896,11-3 352,10-5-385,26-7-544,15-8 160,21-8-256,18-6-416,13-4-257,12-1-224,-5-1-288,-15 2-2274,-26 0-6855</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3.412"/>
    </inkml:context>
    <inkml:brush xml:id="br0">
      <inkml:brushProperty name="width" value="0.025" units="cm"/>
      <inkml:brushProperty name="height" value="0.025" units="cm"/>
    </inkml:brush>
  </inkml:definitions>
  <inkml:trace contextRef="#ctx0" brushRef="#br0">148 47 9129,'0'0'18540,"-8"10"-17547,-6 7-983,1 0 0,0 1 0,-14 28 0,24-40-158,0 0 0,0 0 0,1 0 0,-1 1 0,1-1 0,1 1 1,-1-1-1,1 1 0,0 0 0,1 0 0,0-1 0,0 1 0,0 0 0,1 0 0,0 0 0,0-1 0,1 1 0,2 7 0,15 24 601,-15-30-439,1 0 0,-1 0 0,0 0 0,-1 0 1,1 0-1,-2 1 0,1 0 0,-1-1 0,-1 1 1,0 0-1,0 0 0,0 0 0,-1 0 1,-1 0-1,1 0 0,-4 15 0,-4-3 812,0 0 0,-2-1 0,0 0 0,-1 0 0,-1-1 0,-20 24 0,22-34-690,4-12-34,4-26 16,13-42-74,11 14-44,2 0 0,2 2 0,3 2 0,65-93 0,-38 61 0,-52 81 0,0-1 0,-1-1 0,0 1 0,0 0 0,0-1 0,0 0 0,-1 0 0,0 0 0,0 0 0,-1 0 0,0 0 0,0 0 0,1-12 0,-3 18 0,1-1 0,0 0 0,-1 0 0,1 1 0,-1-1 0,1 1 0,0-1 0,-1 0 0,0 1 0,1-1 0,-1 1 0,1-1 0,-1 1 0,0-1 0,1 1 0,-1 0 0,0-1 0,1 1 0,-1 0 0,0-1 0,1 1 0,-1 0 0,0 0 0,0 0 0,1-1 0,-1 1 0,0 0 0,0 0 0,0 0 0,1 1 0,-1-1 0,0 0 0,0 0 0,1 0 0,-1 0 0,0 1 0,0-1 0,1 0 0,-1 1 0,0-1 0,1 0 0,-1 1 0,0-1 0,1 1 0,-2 0 0,-30 22 0,27-17 0,0 0 0,1 0 0,0 0 0,0 0 0,0 0 0,1 1 0,0-1 0,0 1 0,1 0 0,0 0 0,0 0 0,0 1 0,1-1 0,0 0 0,1 0 0,0 1 0,0-1 0,0 0 0,2 10 0,-1-15-71,1 0 0,-1 0 0,0 0-1,1-1 1,-1 1 0,1 0 0,0 0 0,0-1 0,0 1 0,-1-1-1,1 0 1,1 1 0,-1-1 0,0 0 0,0 0 0,0 0 0,1-1-1,-1 1 1,0 0 0,1-1 0,-1 0 0,0 1 0,1-1 0,-1 0-1,5-1 1,0 1-590,1 0-1,-1 0 0,1-1 1,-1-1-1,0 1 0,1-1 1,8-4-1,16-12-7826</inkml:trace>
</inkml:ink>
</file>

<file path=ppt/ink/ink2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3.641"/>
    </inkml:context>
    <inkml:brush xml:id="br0">
      <inkml:brushProperty name="width" value="0.025" units="cm"/>
      <inkml:brushProperty name="height" value="0.025" units="cm"/>
    </inkml:brush>
  </inkml:definitions>
  <inkml:trace contextRef="#ctx0" brushRef="#br0">2 121 13485,'0'0'3005,"0"-10"-90,-1 7-2712,1-1-1,0 0 1,0 1 0,0-1 0,0 0-1,1 0 1,-1 1 0,1-1-1,0 1 1,0-1 0,0 1-1,1-1 1,-1 1 0,1-1 0,0 1-1,0 0 1,0 0 0,0 0-1,1 0 1,-1 1 0,1-1-1,-1 0 1,1 1 0,0 0 0,0 0-1,0 0 1,0 0 0,1 0-1,-1 0 1,1 1 0,-1 0-1,1 0 1,3-1 0,5-2-29,0 1 1,1 0-1,-1 1 0,0 1 1,1 0-1,-1 0 0,23 3 1,-32-2-167,0 1 0,0-1 0,0 0-1,0 1 1,0 0 0,0-1 0,0 1 0,-1 1 0,1-1 0,0 0 0,-1 1 0,1-1 0,-1 1 0,1 0 0,-1-1 0,0 1 0,0 0 0,0 1 0,0-1 0,0 0 0,0 1 0,-1-1 0,1 1 0,-1-1 0,1 1 0,-1 0 0,0-1 0,0 1 0,0 0 0,-1 0 0,1 0 0,-1 0 0,0 0 0,1 0 0,-1 0 0,0 0 0,-1 3-1,0-1 21,-1 0 0,1 0 0,-1 0 0,0 0 0,0 0 0,-1-1 0,1 1-1,-1-1 1,0 0 0,0 1 0,-1-1 0,1-1 0,-1 1 0,0 0 0,-8 5-1,5-3 159,-1-1 0,-1 0 0,1 0 0,-1 0 0,0-1-1,0 0 1,-15 3 0,31-8-237,2 0 1,-1 1-1,0-1 1,0 1-1,0 1 1,0-1-1,0 2 1,0-1-1,0 1 1,14 5-1,-19-6 29,1 1-1,0 0 0,-1-1 0,1 1 1,-1 1-1,0-1 0,1 0 1,-1 1-1,0 0 0,0 0 0,-1 0 1,1 0-1,-1 0 0,1 0 1,-1 1-1,0-1 0,0 1 0,-1-1 1,1 1-1,-1 0 0,0 0 0,0 0 1,0 0-1,0 0 0,-1 0 1,1 8-1,-1-8 44,0 1-1,0-1 1,-1 1 0,0-1-1,1 1 1,-2-1 0,1 1 0,0-1-1,-1 0 1,0 0 0,0 0 0,0 0-1,0 0 1,-1 0 0,0 0-1,-3 4 1,1-4 166,-1 1 0,1-1 0,-1 0 0,0 0-1,0-1 1,0 0 0,0 0 0,-1 0 0,1-1 0,-10 2-1,5-1 81,0-1 0,-1-1 0,1 0 0,-1 0 0,-17-2 0,28 1-325,0 0 0,1 0 0,-1 0 0,1 0 0,-1 0 0,0 0 0,1-1 0,-1 1 0,1 0 0,-1 0 1,0 0-1,1-1 0,-1 1 0,1 0 0,-1-1 0,1 1 0,-1 0 0,1-1 0,-1 1 0,1-1 0,0 1 0,-1-1 0,1 1 0,-1-1 0,1 1 0,0-1 0,0 1 0,-1-1 0,1 1 0,0-1 0,0 0 0,0 1 1,-1-1-1,1 1 0,0-1 0,0 0 0,0 1 0,0-1 0,0 1 0,0-1 0,0 0 0,0 1 0,1-1 0,-1 0 0,0 1 0,0-1 0,0 1 0,1-1 0,-1 1 0,0-1 0,1 1 0,-1-1 0,0 1 1,1-1-1,-1 1 0,1-1 0,-1 1 0,2-1 0,24-29-5684,0 8 447,1-4-1485</inkml:trace>
</inkml:ink>
</file>

<file path=ppt/ink/ink2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3.988"/>
    </inkml:context>
    <inkml:brush xml:id="br0">
      <inkml:brushProperty name="width" value="0.025" units="cm"/>
      <inkml:brushProperty name="height" value="0.025" units="cm"/>
    </inkml:brush>
  </inkml:definitions>
  <inkml:trace contextRef="#ctx0" brushRef="#br0">10 0 12556,'0'0'14478,"-2"68"-13902,-4-35-384,4-2-160,2 1-64,0-7-865,0-4-768,14-6-673,0-8-673,2-7-1217,2-2-3940</inkml:trace>
</inkml:ink>
</file>

<file path=ppt/ink/ink2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4.325"/>
    </inkml:context>
    <inkml:brush xml:id="br0">
      <inkml:brushProperty name="width" value="0.025" units="cm"/>
      <inkml:brushProperty name="height" value="0.025" units="cm"/>
    </inkml:brush>
  </inkml:definitions>
  <inkml:trace contextRef="#ctx0" brushRef="#br0">35 0 16688,'0'0'7783,"-34"71"-7463,34-44-223,1 0-33,9-3-385,-2 2-383,-3-3 31,0-2 0,-5-2-31,0 0 31,0-8-448,-8-4-641,0-6-1889,0-1-1890</inkml:trace>
</inkml:ink>
</file>

<file path=ppt/ink/ink2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4.656"/>
    </inkml:context>
    <inkml:brush xml:id="br0">
      <inkml:brushProperty name="width" value="0.025" units="cm"/>
      <inkml:brushProperty name="height" value="0.025" units="cm"/>
    </inkml:brush>
  </inkml:definitions>
  <inkml:trace contextRef="#ctx0" brushRef="#br0">54 189 6502,'-7'-10'4052,"0"-2"-3563,1 4 630,0-1 0,1 0-1,0 0 1,0-1 0,-4-13-1,8 21-929,1 0 0,-1 0 0,1 0 0,-1-1 0,1 1 0,0 0 0,0 0 0,0 0-1,0-1 1,0 1 0,1 0 0,-1 0 0,1 0 0,-1-1 0,1 1 0,0 0-1,0 0 1,-1 0 0,2 0 0,-1 0 0,0 1 0,0-1 0,1 0 0,-1 0 0,1 1-1,-1-1 1,1 1 0,-1-1 0,1 1 0,0 0 0,0 0 0,0 0 0,4-2 0,8-3-7,0 0 0,1 1 1,-1 1-1,1 0 0,0 1 1,0 1-1,0 0 0,1 1 0,-1 1 1,0 0-1,1 1 0,19 4 1,-32-4-175,1 0 1,-1 0-1,1 1 0,-1 0 1,0 0-1,1 0 1,-1 0-1,0 0 1,0 1-1,-1-1 0,1 1 1,0 0-1,-1-1 1,0 1-1,1 1 1,-1-1-1,0 0 0,2 6 1,-3-7 56,0 0 0,0 1 0,-1-1 0,1 1 0,0-1 0,-1 1 0,1 0 0,-1-1 0,0 1 0,0-1 0,0 1 0,0 0 1,-1-1-1,1 1 0,-1-1 0,1 1 0,-1-1 0,0 1 0,0-1 0,0 1 0,0-1 0,-1 0 0,1 1 0,0-1 0,-1 0 0,-2 3 0,-8 3 439,-1 1 0,1-1-1,-1-1 1,0-1 0,-1 0 0,0 0-1,-23 5 1,18-6-4837,12-3-5229,25-2 2366</inkml:trace>
  <inkml:trace contextRef="#ctx0" brushRef="#br0" timeOffset="1">353 242 9225,'0'0'15566,"69"13"-14124,-31-25-545,3-1-545,2 1-288,-1-4-96,-1 3-1858,-7 0-2274,-8 1-3267</inkml:trace>
</inkml:ink>
</file>

<file path=ppt/ink/ink2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5.027"/>
    </inkml:context>
    <inkml:brush xml:id="br0">
      <inkml:brushProperty name="width" value="0.025" units="cm"/>
      <inkml:brushProperty name="height" value="0.025" units="cm"/>
    </inkml:brush>
  </inkml:definitions>
  <inkml:trace contextRef="#ctx0" brushRef="#br0">51 0 17745,'0'0'7046,"-46"55"-5636,42-29-193,4-1-512,0-1-225,2 0-288,10-2-64,2 1-64,-1-2-288,-1 0-1441,-3-1-1218,-5-6-1345,-4-5-3203</inkml:trace>
</inkml:ink>
</file>

<file path=ppt/ink/ink2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5.370"/>
    </inkml:context>
    <inkml:brush xml:id="br0">
      <inkml:brushProperty name="width" value="0.025" units="cm"/>
      <inkml:brushProperty name="height" value="0.025" units="cm"/>
    </inkml:brush>
  </inkml:definitions>
  <inkml:trace contextRef="#ctx0" brushRef="#br0">39 97 11499,'0'0'5520,"-1"-11"-2200,1 7-3170,-1 1-3,1 1 0,-1-1 1,1 0-1,0 1 0,0-1 0,0 0 1,0 1-1,0-1 0,1 0 0,-1 1 1,1-1-1,-1 1 0,1-1 0,0 0 1,0 1-1,1 0 0,-1-1 0,0 1 1,1 0-1,-1 0 0,1-1 0,0 1 1,0 0-1,-1 1 0,1-1 0,1 0 1,-1 1-1,0-1 0,0 1 0,1-1 1,-1 1-1,0 0 0,1 0 0,-1 0 0,4 0 1,5-1-88,0 0 0,0 1 0,0 0 0,0 1 0,0 0 0,0 1 0,0 1 0,0-1 0,0 2 1,0-1-1,-1 2 0,1-1 0,-1 1 0,0 1 0,0 0 0,0 0 0,-1 1 0,0 0 0,0 1 0,11 10 0,-12-10 60,-1 0 0,0 0 0,0 1 0,-1-1 0,0 2 0,0-1 0,-1 1 0,0 0 0,0 0 0,-1 0 0,0 1-1,-1-1 1,0 1 0,-1 0 0,1 0 0,-2 0 0,0 0 0,0 0 0,-1 1 0,0-1 0,-1 0 0,-2 16 0,1-19 2,-1-1-1,1 1 1,-1-1 0,0 0 0,-1 0 0,0 0 0,0-1 0,0 1 0,0-1 0,-1 0 0,0 0 0,0 0 0,0-1 0,-1 0 0,1 0 0,-1 0 0,0-1 0,0 0 0,0 0 0,-1 0 0,1-1 0,-1 0 0,-7 2 0,-6 0-697,-1 0 1,1-1-1,-1-1 1,0-1-1,1 0 1,-33-5-1,-11-9-10870,33 8 933</inkml:trace>
</inkml:ink>
</file>

<file path=ppt/ink/ink2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5.702"/>
    </inkml:context>
    <inkml:brush xml:id="br0">
      <inkml:brushProperty name="width" value="0.025" units="cm"/>
      <inkml:brushProperty name="height" value="0.025" units="cm"/>
    </inkml:brush>
  </inkml:definitions>
  <inkml:trace contextRef="#ctx0" brushRef="#br0">41 221 9449,'0'0'3219,"-9"2"-272,6-1-2982,-25 5 3253,31-4-887,23-1-911,61-5 1349,146-27 0,-47 4-1495,181-5-1207,32-4-461,-7-32 123,-373 63 276,-5 3 21,-1-2 0,0 0-1,0 0 1,19-10 0,-62 12 118,16 5-647,0 0 0,0 1 1,0 1-1,-14 6 0,-36 12-10388,37-17 412</inkml:trace>
</inkml:ink>
</file>

<file path=ppt/ink/ink2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6.058"/>
    </inkml:context>
    <inkml:brush xml:id="br0">
      <inkml:brushProperty name="width" value="0.025" units="cm"/>
      <inkml:brushProperty name="height" value="0.025" units="cm"/>
    </inkml:brush>
  </inkml:definitions>
  <inkml:trace contextRef="#ctx0" brushRef="#br0">1 1 8840,'0'0'18194,"28"65"-17490,-28-33-415,0 2-193,-4-1 0,3-3-64,1-3-192,0-5-1346,0-7-1473,-2-5-1569,-4-9-2403</inkml:trace>
</inkml:ink>
</file>

<file path=ppt/ink/ink2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6.523"/>
    </inkml:context>
    <inkml:brush xml:id="br0">
      <inkml:brushProperty name="width" value="0.025" units="cm"/>
      <inkml:brushProperty name="height" value="0.025" units="cm"/>
    </inkml:brush>
  </inkml:definitions>
  <inkml:trace contextRef="#ctx0" brushRef="#br0">1 132 12300,'0'0'3224,"2"-11"86,-2 5-3022,1 1 0,0 0-1,0 0 1,1-1 0,0 1 0,0 0 0,0 0 0,0 1-1,1-1 1,-1 0 0,1 1 0,0-1 0,1 1 0,-1 0-1,1 0 1,0 0 0,0 1 0,0-1 0,0 1 0,1 0 0,-1 0-1,1 1 1,0-1 0,9-3 0,-3 3-133,0 0 1,0 1-1,1 0 1,-1 1-1,0 0 1,1 1-1,-1 0 1,17 2-1,-25-2-149,0 1 0,0-1 0,0 1-1,0-1 1,0 1 0,0 0 0,0 0 0,0 0-1,0 0 1,0 1 0,-1-1 0,1 1-1,-1 0 1,1 0 0,-1 0 0,1 0 0,-1 0-1,0 0 1,0 0 0,0 1 0,0-1-1,-1 1 1,1 0 0,-1-1 0,1 1-1,-1 0 1,0 0 0,0 0 0,0 0 0,-1 0-1,1 0 1,-1 0 0,1 0 0,-1 5-1,-1-4 64,1-1-1,-1 0 0,0 1 1,-1-1-1,1 0 0,0 1 1,-1-1-1,0 0 0,0 0 1,0 0-1,0 0 0,0-1 1,0 1-1,-1-1 0,1 1 1,-1-1-1,0 0 0,-3 2 1,-59 34 2363,56-34-2063,9-4-299,4 0-155,-1 0 0,1-1 0,0 2 1,-1-1-1,1 0 0,-1 1 0,1-1 1,0 1-1,-1 0 0,0 0 0,1 1 1,-1-1-1,0 1 0,1 0 0,-1-1 0,0 2 1,0-1-1,0 0 0,-1 0 0,1 1 1,-1-1-1,1 1 0,-1 0 0,4 5 1,-2-1 61,1-1 0,-1 1 0,0 0 0,0 0 0,-1 0 1,0 0-1,0 1 0,-1-1 0,0 1 0,1 11 1,-2-14 72,-1 0 1,1 1 0,-1-1 0,0 1-1,-1-1 1,0 1 0,1-1 0,-2 1 0,1-1-1,-1 0 1,1 0 0,-1 1 0,-1-1 0,1-1-1,-1 1 1,0 0 0,0-1 0,0 1 0,-1-1-1,0 0 1,1 0 0,-1 0 0,-1-1-1,1 1 1,0-1 0,-1 0 0,0 0 0,0-1-1,0 1 1,0-1 0,0 0 0,0-1 0,0 1-1,-11 1 1,9-1 76,-1-1 0,1 0-1,0 0 1,-1 0 0,1-1-1,-1 0 1,1 0 0,-1-1 0,-9-2-1,15 3-228,0-1 0,1 0 0,-1 0 1,0 0-1,0 0 0,0 0 0,0 0 0,1 0 0,-1-1 0,1 1 0,-1-1 0,1 1 0,-1-1 0,-1-2 0,2 1-368,0 0 0,-1 0 0,1 1 0,0-1-1,1 0 1,-1 0 0,0 0 0,1 0 0,0-1 0,0 1-1,0 0 1,0-4 0,4-14-4532,9-1-1505</inkml:trace>
</inkml:ink>
</file>

<file path=ppt/ink/ink2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6.896"/>
    </inkml:context>
    <inkml:brush xml:id="br0">
      <inkml:brushProperty name="width" value="0.025" units="cm"/>
      <inkml:brushProperty name="height" value="0.025" units="cm"/>
    </inkml:brush>
  </inkml:definitions>
  <inkml:trace contextRef="#ctx0" brushRef="#br0">0 1 11659,'0'0'16752,"35"71"-16496,-35-38-192,0 3-64,-2 1-160,-4-2-513,3-7-1280,0-7-1955,3-13-3235</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4.005"/>
    </inkml:context>
    <inkml:brush xml:id="br0">
      <inkml:brushProperty name="width" value="0.025" units="cm"/>
      <inkml:brushProperty name="height" value="0.025" units="cm"/>
    </inkml:brush>
  </inkml:definitions>
  <inkml:trace contextRef="#ctx0" brushRef="#br0">197 1 9417,'0'0'8451,"-8"4"-3973,-32 10-1834,-43 17 2467,76-29-4845,1 1 1,0 0 0,0 0-1,0 1 1,1 0 0,0 0-1,-1 0 1,1 0-1,-8 10 1,13-13-275,0-1-1,0 1 1,0-1 0,0 1-1,0-1 1,0 1 0,0-1-1,0 1 1,0-1 0,0 1-1,0 0 1,0-1 0,0 1-1,1-1 1,-1 1 0,0-1-1,0 1 1,1-1 0,-1 0-1,0 1 1,0-1 0,1 1-1,-1-1 1,1 0 0,-1 1-1,0-1 1,1 1 0,-1-1-1,1 0 1,-1 0 0,1 1-1,-1-1 1,1 0 0,-1 0-1,1 0 1,-1 1 0,1-1-1,-1 0 1,1 0 0,-1 0-1,1 0 1,0 0 0,34 9-570,-23-7 446,4 2 85,5 0-488,0 2-1,0 0 1,-1 1-1,0 1 1,0 0-1,34 22 1,-51-28 505,-1 0-1,1 0 1,-1 0 0,0 0 0,0 0 0,0 0 0,0 1-1,0-1 1,0 0 0,-1 1 0,1 0 0,-1-1-1,0 1 1,1 0 0,-1 0 0,-1 0 0,1 0 0,0 0-1,-1 0 1,1 0 0,-1 4 0,-1-2 39,0-1 0,0 1 0,0-1 0,-1 1 0,1-1 0,-1 0-1,0 0 1,0 1 0,-1-1 0,1-1 0,-1 1 0,-5 6 0,-4 2 144,-1-1 0,0 0 0,0 0 0,-1-2 0,0 1 0,-24 10 0,29-16 23,1 0 1,-1-1-1,0 0 1,1 0-1,-1-1 1,-16 1-1,23-3-175,1 0-1,-1 0 0,1 0 0,-1 0 0,0 0 1,1 0-1,-1-1 0,1 1 0,-1-1 0,1 1 0,-1-1 1,1 1-1,0-1 0,-1 0 0,1 0 0,0 0 0,-1 0 1,-1-2-1,2 2-90,0-1 0,0 0 0,1 0 0,-1 0 0,0 0 0,1 0 0,-1 0 0,1 0 0,0 0 0,-1 0 1,1 0-1,0 0 0,0 0 0,0 0 0,1 0 0,-1 0 0,0 0 0,2-3 0,3-10-1515,0 1 1,1-1-1,1 1 0,1 1 1,0-1-1,0 1 0,16-17 1,-20 25 839,38-49-10419</inkml:trace>
</inkml:ink>
</file>

<file path=ppt/ink/ink2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7.223"/>
    </inkml:context>
    <inkml:brush xml:id="br0">
      <inkml:brushProperty name="width" value="0.025" units="cm"/>
      <inkml:brushProperty name="height" value="0.025" units="cm"/>
    </inkml:brush>
  </inkml:definitions>
  <inkml:trace contextRef="#ctx0" brushRef="#br0">1 1 12684,'0'0'13196,"8"54"-12523,-3-29-449,0 2-160,0 1-32,1 1-192,-3 2-512,-3 0-417,0-1-1025,0-1-993,-6-7-865,-2-5-1986</inkml:trace>
</inkml:ink>
</file>

<file path=ppt/ink/ink2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7.596"/>
    </inkml:context>
    <inkml:brush xml:id="br0">
      <inkml:brushProperty name="width" value="0.025" units="cm"/>
      <inkml:brushProperty name="height" value="0.025" units="cm"/>
    </inkml:brush>
  </inkml:definitions>
  <inkml:trace contextRef="#ctx0" brushRef="#br0">15 95 14958,'0'0'3102,"-3"-8"240,-9-29-577,12 36-2660,0 0 0,0-1 0,1 1 0,-1 0 0,0-1 0,0 1 0,1 0 1,-1-1-1,1 1 0,-1 0 0,1 0 0,-1-1 0,1 1 0,0 0 0,-1 0 0,1 0 0,0 0 0,0 0 0,0 0 1,0 0-1,0 0 0,0 0 0,0 0 0,1 1 0,-1-1 0,0 0 0,0 1 0,0-1 0,1 1 0,-1-1 0,0 1 1,3-1-1,43-9 332,-45 9-354,16-1-48,0 0 0,0 1 0,0 1 1,18 2-1,-31-2-32,-1 1 1,0-1 0,1 1-1,-1 0 1,0 0 0,1 0-1,-1 1 1,0 0 0,0 0-1,0 0 1,0 0-1,-1 0 1,1 1 0,0 0-1,-1-1 1,0 1 0,0 1-1,0-1 1,0 0 0,0 1-1,3 6 1,-5-7 24,0 0 1,0 0-1,0 0 0,-1 0 1,0 0-1,1 0 1,-1 1-1,0-1 0,-1 0 1,1 0-1,-1 0 0,1 0 1,-1 0-1,0 0 1,0 0-1,0 0 0,0 0 1,-1-1-1,1 1 0,-1 0 1,1-1-1,-1 1 1,0-1-1,0 1 0,0-1 1,-1 0-1,-2 2 0,-10 9 238,0-1 0,-1 0 0,-21 11 0,16-9-192,3-3 320,10-7-2612,-1 2-7841</inkml:trace>
  <inkml:trace contextRef="#ctx0" brushRef="#br0" timeOffset="1">402 125 9321,'0'0'16976,"57"-6"-16784,-39 6-192,6 2-1345,4-2-2082,3 0-1923,2 0-1600</inkml:trace>
</inkml:ink>
</file>

<file path=ppt/ink/ink2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7.940"/>
    </inkml:context>
    <inkml:brush xml:id="br0">
      <inkml:brushProperty name="width" value="0.025" units="cm"/>
      <inkml:brushProperty name="height" value="0.025" units="cm"/>
    </inkml:brush>
  </inkml:definitions>
  <inkml:trace contextRef="#ctx0" brushRef="#br0">1 0 7015,'0'0'22261,"6"54"-22101,-6-28-96,-2 1-32,-1 1-32,3-2-577,0-4-1344,0-4-1507,3-9-1729,2-5-3074</inkml:trace>
</inkml:ink>
</file>

<file path=ppt/ink/ink2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8.267"/>
    </inkml:context>
    <inkml:brush xml:id="br0">
      <inkml:brushProperty name="width" value="0.025" units="cm"/>
      <inkml:brushProperty name="height" value="0.025" units="cm"/>
    </inkml:brush>
  </inkml:definitions>
  <inkml:trace contextRef="#ctx0" brushRef="#br0">1 114 14926,'0'0'2707,"0"-12"-75,0 12-2628,0-3 166,0-1 0,0 1 0,0-1 0,0 1 1,0 0-1,1-1 0,-1 1 0,1 0 0,0-1 0,0 1 1,0 0-1,1 0 0,-1 0 0,1 0 0,0 0 0,-1 0 1,2 0-1,-1 0 0,0 1 0,0-1 0,1 1 1,-1 0-1,1-1 0,0 1 0,-1 1 0,1-1 0,0 0 1,0 1-1,1-1 0,5-1 0,4-1 139,1 1 0,0 0 1,0 1-1,1 0 0,-1 1 0,0 1 0,1 0 0,-1 1 1,0 1-1,0 0 0,0 1 0,15 4 0,-18-3-247,1 0-1,-1 0 1,0 1 0,-1 1-1,1-1 1,-1 2 0,0 0-1,0 0 1,-1 0-1,0 1 1,-1 1 0,1 0-1,-2 0 1,14 18 0,-19-22-39,0-1 1,0 0-1,0 1 1,0-1-1,0 1 1,-1-1-1,0 1 1,0 0-1,0-1 1,-1 1-1,1 0 1,-1 0 0,0 0-1,-1-1 1,1 1-1,-1 0 1,-2 7-1,1-4 55,-1-1-1,-1 0 1,0 0 0,0 0-1,0 0 1,-1 0 0,0-1-1,0 0 1,-10 10-1,-4 0 103,-1-1 0,0-1 0,-1 0 0,0-2 0,-42 19 0,47-25-955,0 0 0,-28 6 0,4-12-2503,39 0 3085,0 0 0,0 0-1,0-1 1,0 1 0,-1-1 0,1 1 0,0-1 0,0 1 0,0-1 0,1 1 0,-1-1 0,0 0 0,0 0 0,0 0 0,0 1-1,1-1 1,-1 0 0,0 0 0,1 0 0,-1 0 0,0 0 0,1 0 0,-1 0 0,1 0 0,-1-2 0,0-23-14744</inkml:trace>
</inkml:ink>
</file>

<file path=ppt/ink/ink2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9.090"/>
    </inkml:context>
    <inkml:brush xml:id="br0">
      <inkml:brushProperty name="width" value="0.025" units="cm"/>
      <inkml:brushProperty name="height" value="0.025" units="cm"/>
    </inkml:brush>
  </inkml:definitions>
  <inkml:trace contextRef="#ctx0" brushRef="#br0">1 30 12492,'0'0'7975,"72"3"-6437,-27-3-289,3 0-32,10-3-416,3-6-449,6 2-256,1 0-96,-4 2-352,-2 4-2018,-17 0-1250,-16 1-1985</inkml:trace>
</inkml:ink>
</file>

<file path=ppt/ink/ink2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9.481"/>
    </inkml:context>
    <inkml:brush xml:id="br0">
      <inkml:brushProperty name="width" value="0.025" units="cm"/>
      <inkml:brushProperty name="height" value="0.025" units="cm"/>
    </inkml:brush>
  </inkml:definitions>
  <inkml:trace contextRef="#ctx0" brushRef="#br0">0 132 15663,'0'0'7367,"83"2"-6086,-17-14-865,11-3-320,9 0-96,6-2-896,4 1-770,-7-4-384,-5 2-2562,-15-2-3844</inkml:trace>
</inkml:ink>
</file>

<file path=ppt/ink/ink2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9.809"/>
    </inkml:context>
    <inkml:brush xml:id="br0">
      <inkml:brushProperty name="width" value="0.025" units="cm"/>
      <inkml:brushProperty name="height" value="0.025" units="cm"/>
    </inkml:brush>
  </inkml:definitions>
  <inkml:trace contextRef="#ctx0" brushRef="#br0">202 0 18225,'0'0'6727,"54"47"-5254,-29-32-320,1 2-256,-5 4-321,-7 5-255,-11 9-97,-5 9-64,-24 12 0,-19 8-64,-12 7-64,-10 1-480,6-9-513,7-19-3011,21-20-3875</inkml:trace>
</inkml:ink>
</file>

<file path=ppt/ink/ink2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2.789"/>
    </inkml:context>
    <inkml:brush xml:id="br0">
      <inkml:brushProperty name="width" value="0.025" units="cm"/>
      <inkml:brushProperty name="height" value="0.025" units="cm"/>
    </inkml:brush>
  </inkml:definitions>
  <inkml:trace contextRef="#ctx0" brushRef="#br0">329 206 11050,'9'-9'4453,"3"-6"-3170,10-11-104,4 5 2471,-31 51-2027,-23 28-1447,-1-2 0,-4 0 1,-60 80-1,91-135-166,-7 13 92,-26 37 624,-3-2 0,-79 82 0,108-126-670,14-17-134,135-199-3781,-2 6 1560,-59 60 4139,-94 180-1037,1 0 0,2 1 0,2 1 0,-10 60 0,11-25-603,2 109 0,7-113-97,-1 79 34,1-145-112,0 1 0,-1 0 0,1-1 1,-1 0-1,0 1 0,0-1 0,0 1 1,0-1-1,0 0 0,0 0 0,0 1 1,-1-1-1,-2 3 0,4-5 0,0 0-1,0 0 1,-1 1-1,1-1 1,0 0 0,0 0-1,-1 0 1,1 0-1,0 1 1,0-1 0,-1 0-1,1 0 1,0 0-1,-1 0 1,1 0 0,0 0-1,0 0 1,-1 0-1,1 0 1,0 0 0,-1 0-1,1 0 1,0 0-1,-1 0 1,1 0 0,0 0-1,0 0 1,-1 0-1,1 0 1,0 0 0,-1 0-1,1-1 1,0 1-1,0 0 1,-1 0 0,-6-21 914,5-7-871,2 1 0,1 0-1,0 0 1,3 0 0,0 0 0,1 0 0,2 0 0,1 1 0,1 0 0,1 1-1,1 0 1,1 1 0,25-38 0,-34 57-56,0 1-1,0 0 0,0 1 1,1-1-1,-1 0 1,1 1-1,0 0 1,0 0-1,0 0 1,0 0-1,1 1 1,6-4-1,-9 6-9,0 0-1,0-1 0,-1 1 1,1 0-1,0 0 0,0 0 1,0 0-1,0 1 0,0-1 1,-1 0-1,1 1 0,0-1 1,0 1-1,-1 0 0,1-1 1,0 1-1,-1 0 0,1 0 1,-1 0-1,1 0 0,-1 1 1,1-1-1,-1 0 0,0 1 1,1-1-1,-1 0 0,0 1 1,0 0-1,0-1 0,0 1 1,-1-1-1,1 1 1,0 0-1,-1 0 0,1 3 1,4 8-10,-1 1-1,0 0 1,-2 0 0,1 0 0,0 25 0,-3-33 6,0-1 1,0 1-1,0-1 0,0 1 0,-1-1 1,0 1-1,0-1 0,0 1 0,-1-1 1,0 0-1,0 0 0,0 0 0,-1 0 1,0 0-1,0 0 0,0-1 0,-6 7 1,9-11 3,0 1 1,0-1 0,0 0-1,0 0 1,0 0 0,-1 0 0,1 0-1,0 0 1,0 0 0,0 1-1,0-1 1,-1 0 0,1 0 0,0 0-1,0 0 1,0 0 0,0 0 0,-1 0-1,1 0 1,0 0 0,0 0-1,0 0 1,-1 0 0,1 0 0,0 0-1,0 0 1,0 0 0,0 0 0,-1 0-1,1 0 1,0 0 0,0-1-1,0 1 1,0 0 0,-1 0 0,1 0-1,0 0 1,0 0 0,0 0 0,0 0-1,0-1 1,-1 1 0,1 0-1,0 0 1,0 0 0,0 0 0,0-1-1,0 1 1,-3-15 55,3-23-56,0 35-3,3-23 32,-1 11-37,-1 0 0,-1 0-1,-1-22 1,1 34 21,0 1-1,-1-1 1,1 1 0,-1-1-1,1 0 1,-1 1-1,0-1 1,0 1 0,0 0-1,0-1 1,-1 1-1,1 0 1,0 0-1,-1 0 1,0 0 0,1 0-1,-1 0 1,0 0-1,0 0 1,0 1 0,0-1-1,-1 1 1,1-1-1,0 1 1,-1 0-1,-1-1 1,11 3 3,0 0-1,0-1 1,0 1 0,0-2-1,0 1 1,1-1-1,-1 0 1,0 0 0,0-1-1,0 0 1,-1 0 0,1-1-1,0 0 1,9-6 0,13-7 56,47-36 1,-75 52-73,32-25 112,-1-1-1,-1-2 1,-1-1-1,-1-1 1,-2-1-1,-1-2 1,33-55-1,-50 67-26,-9 20-85,0 1 0,0 0-1,0 0 1,0 0 0,0 0 0,0 0 0,-1-1 0,1 1 0,0 0 0,0 0 0,0 0-1,0 0 1,0 0 0,0 0 0,0-1 0,0 1 0,0 0 0,0 0 0,-1 0-1,1 0 1,0 0 0,0 0 0,0 0 0,0 0 0,0 0 0,0 0 0,-1 0-1,1-1 1,0 1 0,0 0 0,0 0 0,0 0 0,0 0 0,-1 0 0,1 0 0,0 0-1,0 0 1,0 0 0,0 0 0,0 0 0,-1 1 0,1-1 0,0 0 0,0 0-1,0 0 1,0 0 0,0 0 0,0 0 0,-1 0 0,1 0 0,0 0 0,0 0 0,0 0-1,0 0 1,0 1 0,0-1 0,0 0 0,0 0 0,-31 28 24,-20 35-24,3 2-1,3 2 0,-62 123 1,98-174 17,2 0 0,0 0 0,0 0 0,2 1 0,0 0 0,-5 30 0,10-46-19,0 1 0,0-1-1,-1 0 1,1 1 0,0-1 0,0 0-1,0 0 1,1 1 0,-1-1 0,0 0-1,0 0 1,1 1 0,-1-1 0,1 0-1,-1 0 1,1 0 0,-1 0 0,1 0-1,0 0 1,-1 1 0,1-2 0,0 1-1,0 0 1,0 0 0,0 0 0,0 0-1,2 1 1,-1-1 4,0-1-1,1 1 0,-1-1 1,1 1-1,-1-1 0,1 0 1,0 0-1,-1 0 0,1 0 1,-1 0-1,1-1 0,4-1 1,4-1 13,0 0 0,0-2 0,-1 1 0,0-1 0,12-8 0,1-4-22,-2 0 0,0-2 0,0 0 1,-2-1-1,-1-1 0,0-1 0,-2-1 0,0 0 1,19-40-1,-33 59 11,0 1 1,-1-1-1,1 0 1,-1 0-1,0 0 1,0 0-1,0 0 1,0-6-1,-2 10 0,1 0 0,-1 0 0,0 0 0,0 0 0,0 0 0,0 0 0,1 0-1,-1 0 1,0 0 0,0 1 0,1-1 0,-1 0 0,0 1 0,0-1 0,1 0-1,-1 1 1,0-1 0,1 1 0,-2 0 0,-13 16 35,0 1 1,1 0-1,1 0 0,1 1 1,1 1-1,0 0 1,-12 36-1,21-53-36,1 0 0,0 1 0,0-1 1,0 1-1,0 0 0,0-1 0,1 1 0,0-1 0,-1 1 0,2 0 1,-1-1-1,0 1 0,1 4 0,0-7-4,-1 0 0,1-1 0,-1 1-1,1 0 1,-1 0 0,1-1 0,-1 1 0,1 0 0,-1-1 0,1 1-1,0 0 1,0-1 0,-1 1 0,1-1 0,0 1 0,0-1 0,-1 0-1,1 1 1,0-1 0,2 1 0,-1-1 0,1 1-1,0-1 1,0 0-1,-1 0 1,1-1 0,0 1-1,0 0 1,-1-1-1,6-1 1,3-2-1,-1-1 0,0 0 0,1-1 0,-2 0 0,1 0 0,-1-1 0,0 0 0,0-1 0,11-12 0,-13 13 0,-1 0 0,0-1 0,0 0 0,0 0 0,-1 0 0,0 0 0,-1-1 0,0 0 0,0 0 0,-1 0 0,4-17 0,-7 26 0,0 0 0,-1 0 0,1 0 0,0 0 0,0 0 0,0 0 0,0 1 0,-1-1 0,1 0 0,0 0 0,0 0 0,0 0 0,-1 0 0,1 0 0,0 0 0,0 0 0,0 0 0,0 0 0,-1 0 0,1 0 0,0 0 0,0 0 0,0 0 0,0-1 0,-1 1 0,1 0 0,0 0 0,0 0 0,0 0 0,0 0 0,-1 0 0,1 0 0,0 0 0,0-1 0,0 1 0,0 0 0,0 0 0,0 0 0,-1 0 0,1 0 0,0-1 0,0 1 0,0 0 0,0 0 0,0 0 0,0 0 0,0-1 0,0 1 0,0 0 0,0 0 0,0 0 0,0 0 0,0-1 0,0 1 0,0 0 0,0 0 0,0 0 0,0-1 0,0 1 0,-15 16 0,2 0 0,0 0 0,0 1 0,2 1 0,-17 34 0,14-27 0,14-24 0,-26 50 0,25-48 0,-1 1 0,1-1 0,0 0 0,0 1 0,0-1 0,1 1 0,-1-1 0,1 1 0,0-1 0,0 1 0,0 0 0,0-1 0,2 5 0,-1-7 0,0 0 0,0 0 0,0 0 0,0 0 0,0 0 0,0 0 0,1 0 0,-1 0 0,0-1 0,1 1 0,-1-1 0,1 1 0,-1-1 0,1 1 0,-1-1 0,1 0 0,-1 0 0,1 0 0,-1 0 0,1 0 0,-1 0 0,1 0 0,-1 0 0,3-1 0,40-8 0,-34 4 0,0 0 0,0-1 0,0 0 0,-1 0 0,0-1 0,0-1 0,-1 1 0,0-1 0,0-1 0,0 1 0,11-19 0,-5 4 0,-1 0 0,-1-2 0,16-46 0,-82 266 0,54-191 0,-2 5 0,0 0 0,1 0 0,0 0 0,1 14 0,0-22 0,0 0 0,0 0 0,0 0 0,0 0 0,0 0 0,0 0 0,1 0 0,-1 0 0,0 0 0,1-1 0,-1 1 0,1 0 0,-1 0 0,1 0 0,-1 0 0,1-1 0,-1 1 0,1 0 0,0-1 0,0 1 0,-1 0 0,1-1 0,0 1 0,0-1 0,0 1 0,-1-1 0,1 1 0,0-1 0,0 0 0,0 1 0,0-1 0,0 0 0,0 0 0,0 0 0,0 0 0,0 0 0,0 0 0,0 0 0,0 0 0,0 0 0,0 0 0,-1 0 0,1 0 0,0-1 0,0 1 0,0-1 0,0 1 0,0 0 0,0-1 0,0 1 0,-1-1 0,1 0 0,1 0 0,8-6 0,0 0 0,-1-1 0,0 0 0,0 0 0,-1-1 0,0 0 0,-1-1 0,8-11 0,0 1 0,48-64 0,-4-2 0,-3-3 0,-5-2 0,41-101 0,-85 170 0,-24 48 0,16-24 0,-60 95 0,-46 80 0,92-147 0,1 0 0,1 1 0,1 0 0,-7 36 0,16-52 0,0 1 0,1-1 0,1 1 0,0 0 0,1-1 0,4 29 0,-6-169 0,-7 64 0,-24-78 0,16 73 0,17 65 0,0 0 1,-1 0-1,1 1 1,0-1-1,0 0 1,0 0-1,0 0 1,0 1-1,0-1 1,0 0-1,0 0 1,0 1-1,0-1 1,0 0-1,0 0 1,1 1-1,-1-1 1,0 0-1,1 0 1,-1 1-1,0-1 1,1 0-1,-1 1 1,1-1-1,-1 1 1,1-1-1,-1 0 1,1 1-1,0-1 1,-1 1-1,2-1 1,0 0 0,1 0 1,-1 0 0,1 1 0,-1-1-1,1 1 1,-1 0 0,1 0 0,0 0 0,-1 0-1,4 0 1,67 16-113,-64-13 43,-9-3 39,40 10-2481,-15-7-5761,-19-3 103</inkml:trace>
</inkml:ink>
</file>

<file path=ppt/ink/ink2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3.144"/>
    </inkml:context>
    <inkml:brush xml:id="br0">
      <inkml:brushProperty name="width" value="0.025" units="cm"/>
      <inkml:brushProperty name="height" value="0.025" units="cm"/>
    </inkml:brush>
  </inkml:definitions>
  <inkml:trace contextRef="#ctx0" brushRef="#br0">6 0 14830,'-6'0'3684,"7"1"-3428,20 8-192,6 1-769,7-2-4708</inkml:trace>
</inkml:ink>
</file>

<file path=ppt/ink/ink2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3.487"/>
    </inkml:context>
    <inkml:brush xml:id="br0">
      <inkml:brushProperty name="width" value="0.025" units="cm"/>
      <inkml:brushProperty name="height" value="0.025" units="cm"/>
    </inkml:brush>
  </inkml:definitions>
  <inkml:trace contextRef="#ctx0" brushRef="#br0">145 0 18449,'0'0'2734,"-12"6"159,4-2-2487,-9 5 1114,0 0 0,-25 18 0,38-24-1398,0-1-1,1 1 0,-1 0 0,1 0 1,0 1-1,0-1 0,0 1 1,0-1-1,1 1 0,-1 0 1,1 0-1,0 0 0,0 0 0,1 1 1,-1-1-1,1 0 0,0 1 1,-1 6-1,2-9-234,0-1 1,1 0-1,-1 1 0,0-1 1,1 0-1,0 1 0,-1-1 1,1 0-1,0 0 0,0 1 1,-1-1-1,1 0 0,0 0 1,0 0-1,0 0 0,0 0 1,1 0-1,-1 0 0,0-1 1,0 1-1,0 0 0,1-1 1,-1 1-1,0 0 0,1-1 1,1 1-1,46 11-3673,-25-8 2372,-18-1 1483,0 0 1,0 0-1,0 0 1,0 0-1,0 1 1,-1 0-1,1 0 1,-1 1-1,0 0 1,-1-1 0,1 2-1,-1-1 1,5 9-1,-6-10 220,0 0-1,0 0 0,-1 1 1,0-1-1,0 1 1,0 0-1,-1 0 1,1-1-1,-1 1 1,0 0-1,-1 0 0,1 0 1,-1 0-1,0 0 1,0 0-1,-1 1 1,1-1-1,-1-1 0,-2 7 1,1-8-164,0 1 0,0-1 0,-1 0 0,1 0 0,-1 0 0,0 0 0,0 0 0,0 0 0,-1-1 0,1 1 0,0-1 0,-1 0 0,0 0 0,1-1 0,-1 1 0,0-1 0,0 1 0,-6 0 0,-2 1-46,0-1 0,0 1 0,0-2 0,-23 0 1,34-1-176,0 0 1,0 0-1,0 0 1,0 0 0,0 0-1,0 0 1,0 0-1,0-1 1,0 1 0,0 0-1,0-1 1,0 1 0,1-1-1,-1 1 1,0-1-1,0 1 1,0-1 0,1 0-1,-1 1 1,0-1 0,1 0-1,-1 0 1,0 0-1,1 1 1,-1-1 0,0-2-1,-2-27-6650,3 26 5455,-1-30-10144</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4.347"/>
    </inkml:context>
    <inkml:brush xml:id="br0">
      <inkml:brushProperty name="width" value="0.025" units="cm"/>
      <inkml:brushProperty name="height" value="0.025" units="cm"/>
    </inkml:brush>
  </inkml:definitions>
  <inkml:trace contextRef="#ctx0" brushRef="#br0">107 1 11435,'0'0'11867,"-3"10"-10191,-1 2-1175,-44 171 4664,43-157-4922,1 0-1,1 0 1,1 1 0,1-1-1,5 40 1,-4-65-285,0 1 0,0-1 0,1 1 1,-1-1-1,0 0 0,1 1 0,-1-1 1,1 0-1,0 1 0,-1-1 0,1 0 1,0 0-1,0 0 0,0 0 0,0 1 1,1 0-1,4-4-1193,-3-12 180,-4 6 1019,-1 0-1,1 0 1,-1 0 0,-1 1 0,1-1 0,-1 1 0,0-1 0,-1 1 0,0 0 0,0 0 0,-1 1 0,1-1 0,-2 1 0,1 0 0,-7-6 0,78 11-7,23-7-5898,-30-4-3535,-23 4-2978</inkml:trace>
</inkml:ink>
</file>

<file path=ppt/ink/ink2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4.003"/>
    </inkml:context>
    <inkml:brush xml:id="br0">
      <inkml:brushProperty name="width" value="0.025" units="cm"/>
      <inkml:brushProperty name="height" value="0.025" units="cm"/>
    </inkml:brush>
  </inkml:definitions>
  <inkml:trace contextRef="#ctx0" brushRef="#br0">88 91 7655,'0'0'3988,"0"-9"-956,2-24-1377,-3 31-1297,1 0-1,0 0 1,0 1 0,1-1-1,-1 0 1,0 0 0,0 0 0,1 0-1,-1 1 1,1-1 0,0 0-1,-1 0 1,1 1 0,0-1-1,0 1 1,0-1 0,0 1-1,0-1 1,3-1 0,-3 3-262,0 1 1,-1-1-1,1 1 1,0 0-1,0 0 1,-1-1 0,1 1-1,-1 0 1,1 0-1,0 0 1,-1 0-1,0-1 1,1 1 0,-1 0-1,1 0 1,-1 0-1,0 0 1,0 0-1,0 0 1,1 0 0,-1 0-1,0 0 1,0 0-1,0 0 1,-1 2 0,2 36 734,-1-34-522,-3 56 321,-4 1 0,-1-1 0,-4 0 0,-20 62 0,19-74-411,3-21-77,3 1 1,0-1-1,1 1 1,2 1 0,1-1-1,2 36 1,1-65-128,0 1 0,0 0 0,0-1 0,0 1 0,0-1 0,0 1 0,0-1 1,1 1-1,-1-1 0,0 1 0,0-1 0,1 1 0,-1-1 0,0 1 0,1-1 0,-1 1 0,0-1 1,1 1-1,-1-1 0,1 0 0,-1 1 0,1-1 0,-1 0 0,1 1 0,-1-1 0,1 0 0,-1 0 1,1 0-1,-1 1 0,1-1 0,-1 0 0,1 0 0,0 0 0,-1 0 0,1 0 0,-1 0 0,1 0 1,0 0-1,-1 0 0,1 0 0,-1 0 0,1 0 0,-1-1 0,1 1 0,-1 0 0,1 0 0,-1-1 0,1 1 1,-1 0-1,1-1 0,-1 1 0,1 0 0,-1-1 0,1 1 0,-1-1 0,29-23 325,14-30-319,-4-3-1,-1-1 1,48-102-1,-66 122-22,13-24 2,17-32 0,39-103 0,-93 206-651,1 2-1785,-1 0 0,-1-1-1,0 1 1,0-1 0,-8 10 0,-12 13-7248</inkml:trace>
</inkml:ink>
</file>

<file path=ppt/ink/ink2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4.377"/>
    </inkml:context>
    <inkml:brush xml:id="br0">
      <inkml:brushProperty name="width" value="0.025" units="cm"/>
      <inkml:brushProperty name="height" value="0.025" units="cm"/>
    </inkml:brush>
  </inkml:definitions>
  <inkml:trace contextRef="#ctx0" brushRef="#br0">2 1 14125,'0'0'6150,"-2"61"-2979,4-42-737,6 3-159,2 0-930,1 2-640,0 3-481,3 1-160,-2 2-224,4-6-1538,1-6-2498,-4-7-3235</inkml:trace>
</inkml:ink>
</file>

<file path=ppt/ink/ink2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4.905"/>
    </inkml:context>
    <inkml:brush xml:id="br0">
      <inkml:brushProperty name="width" value="0.025" units="cm"/>
      <inkml:brushProperty name="height" value="0.025" units="cm"/>
    </inkml:brush>
  </inkml:definitions>
  <inkml:trace contextRef="#ctx0" brushRef="#br0">187 93 13068,'0'0'8334,"-3"-8"-5478,-13-26-582,16 33-2181,-1-1 0,0 1 1,1 0-1,-1 0 0,0 0 0,0 0 1,0 0-1,0 0 0,0 0 0,0 0 1,0 0-1,0 1 0,0-1 0,0 0 1,-1 1-1,1-1 0,0 1 0,-1-1 1,1 1-1,0 0 0,0-1 0,-1 1 1,1 0-1,-1 0 0,1 0 0,0 0 1,-1 0-1,1 0 0,0 0 0,-1 1 1,1-1-1,0 0 0,-2 1 1,-1 1-39,1-1 0,-1 1 0,1 0 0,-1 0 0,1 0 1,0 1-1,0-1 0,-5 6 0,-3 4-51,1 0-1,1 1 1,0 1-1,1-1 1,1 1 0,0 1-1,0-1 1,2 1-1,0 0 1,0 1-1,-4 29 1,9-43-4,0-1 1,0 1-1,-1-1 1,1 1-1,0 0 0,1-1 1,-1 1-1,0-1 1,0 1-1,1-1 1,-1 1-1,1-1 0,-1 1 1,1-1-1,-1 1 1,1-1-1,0 0 0,0 1 1,0-1-1,0 0 1,0 0-1,0 1 1,0-1-1,0 0 0,0 0 1,1 0-1,-1 0 1,0-1-1,1 1 0,-1 0 1,1-1-1,-1 1 1,1 0-1,-1-1 1,1 0-1,-1 1 0,1-1 1,-1 0-1,1 0 1,-1 0-1,1 0 0,0 0 1,-1 0-1,1 0 1,-1-1-1,1 1 1,1-1-1,6 0 3,-1-1 1,1-1-1,-1 1 1,1-1-1,-1-1 1,0 0-1,10-6 1,6-7-82,-1-1 0,-1-2 0,0 0-1,-1-1 1,-2-1 0,0-1 0,-1-1 0,-2-1 0,0 0 0,13-30 0,-50 92-204,-2 1 554,-22 53-1,45-90-262,-5 10 222,1 1 1,0-1-1,1 1 0,0 0 1,1 1-1,-1 14 0,2-27-212,1 1 1,0-1-1,0 1 0,0-1 0,0 1 0,0-1 0,0 1 1,0-1-1,1 1 0,-1-1 0,0 1 0,0-1 0,0 1 0,0-1 1,1 1-1,-1-1 0,0 1 0,0-1 0,1 0 0,-1 1 0,0-1 1,1 1-1,-1-1 0,0 0 0,1 1 0,-1-1 0,1 0 1,-1 0-1,0 1 0,1-1 0,-1 0 0,1 0 0,-1 1 0,2-1 1,19-6 402,18-22-105,16-19-283,-8 5-33,1 3 0,65-41 0,-108 77-1,0 1 0,0-1 0,0 1 0,0 0 0,0 0 0,1 1 0,8-2 0,-14 3 0,1 1 0,0-1 0,-1 1 0,1-1 0,0 1 0,-1-1 0,1 1 0,-1 0 0,1-1 0,-1 1 0,1 0 0,-1-1 0,0 1 0,1 0 0,-1 0 0,0-1 0,1 1 0,-1 0 0,0 0 0,0 0 0,0-1 0,0 1 0,0 0 0,0 0 0,0 0 0,0 0 0,0-1 0,0 1 0,0 0 0,-1 0 0,1 0 0,0 0 0,-5 32 0,-23 45 0,21-65 0,2 1 0,0 0 0,0-1 0,1 1 0,-3 28 0,11-39 0,7-9 0,8-9 0,39-44 0,-38 36 0,2 0 0,0 2 0,1 1 0,50-34 0,-72 54 0,-1 0 0,1-1 0,-1 1 0,0 0 0,1-1 0,-1 1 0,1 0 0,-1 0 0,1-1 0,-1 1 0,1 0 0,-1 0 0,1 0 0,-1 0 0,1-1 0,-1 1 0,1 0 0,-1 0 0,1 0 0,-1 0 0,1 0 0,-1 0 0,1 0 0,-1 1 0,1-1 0,-1 0 0,1 0 0,-1 0 0,1 0 0,-1 1 0,0-1 0,1 0 0,-1 1 0,1-1 0,-1 0 0,1 0 0,-1 1 0,0-1 0,1 1 0,-1 0 0,0 25 0,-18 31 0,12-45 0,2-3 0,0 0 0,0-1 0,1 1 0,0 1 0,1-1 0,-2 10 0,4-19-20,1 0 0,-1 1 0,0-1 0,0 0-1,0 1 1,1-1 0,-1 0 0,0 1 0,0-1 0,1 0 0,-1 1 0,0-1-1,1 0 1,-1 0 0,0 1 0,1-1 0,-1 0 0,0 0 0,1 0 0,-1 0-1,0 0 1,1 1 0,-1-1 0,1 0 0,-1 0 0,0 0 0,1 0 0,-1 0-1,1 0 1,-1 0 0,0 0 0,1 0 0,-1-1 0,1 1 0,-1 0 0,0 0-1,1 0 1,-1 0 0,0 0 0,1-1 0,-1 1 0,0 0 0,1 0 0,-1-1-1,0 1 1,1 0 0,-1 0 0,0-1 0,0 1 0,1-1 0,20-12-2952,22-31-7956,-19 18 2664</inkml:trace>
</inkml:ink>
</file>

<file path=ppt/ink/ink2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5.715"/>
    </inkml:context>
    <inkml:brush xml:id="br0">
      <inkml:brushProperty name="width" value="0.025" units="cm"/>
      <inkml:brushProperty name="height" value="0.025" units="cm"/>
    </inkml:brush>
  </inkml:definitions>
  <inkml:trace contextRef="#ctx0" brushRef="#br0">280 0 14478,'0'0'13703,"-10"13"-13612,-6 10 274,0 1 0,2 1 1,0 0-1,-15 43 0,23-52-250,2 0-1,-1 1 1,2-1 0,0 1 0,0 28-1,22-75 169,-9 1-219,14-33 373,-23 58-404,1 0 0,1 1 0,-1-1 0,0 0 0,1 1 0,0-1 0,0 1 0,0 0 0,0 0 0,0 0 0,6-4 0,-8 7-30,-1 0-1,0 0 0,0 0 0,0 0 1,0 0-1,0 0 0,1 0 1,-1 0-1,0 0 0,0-1 1,0 1-1,0 0 0,0 0 1,1 0-1,-1 0 0,0 0 0,0 0 1,0 0-1,0 0 0,0 1 1,1-1-1,-1 0 0,0 0 1,0 0-1,0 0 0,0 0 1,0 0-1,0 0 0,1 0 1,-1 0-1,0 0 0,0 0 0,0 0 1,0 1-1,0-1 0,0 0 1,0 0-1,0 0 0,1 0 1,-1 0-1,0 0 0,0 1 1,0-1-1,0 0 0,0 0 0,0 0 1,0 0-1,0 0 0,0 1 1,0-1-1,0 0 0,0 0 1,0 0-1,0 0 0,0 0 1,0 1-1,0-1 0,0 0 0,0 0 1,0 0-1,-1 1 0,-2 17 272,-10 18 110,-91 254-384,-21 52 0,119-334 0,6-22 0,7-28 0,30-87 0,6 1 0,92-188 0,-127 298 0,1 1 0,1 0 0,24-32 0,-31 45 0,1 0 0,0 0 0,0 0 0,0 0 0,0 1 0,1-1 0,-1 1 0,1 0 0,0 1 0,0-1 0,0 1 0,0 0 0,1 0 0,-1 1 0,0-1 0,1 1 0,-1 0 0,9 0 0,-12 1 0,-1 1 0,1-1 0,-1 0 0,1 1 0,0-1 0,-1 1 0,1-1 0,-1 1 0,1 0 0,-1 0 0,0 0 0,1-1 0,-1 2 0,0-1 0,1 0 0,-1 0 0,0 0 0,0 0 0,0 1 0,0-1 0,0 0 0,0 1 0,-1-1 0,1 1 0,0-1 0,-1 1 0,1 0 0,-1-1 0,1 1 0,-1-1 0,0 1 0,0 0 0,0-1 0,0 1 0,0 0 0,0-1 0,0 1 0,-1 0 0,0 2 0,1 2 0,-1 0 0,0 0 0,0 0 0,-1 0 0,0 0 0,0 0 0,0 0 0,-1-1 0,-6 11 0,-2-3 0,-2 0 0,0 0 0,0-1 0,-1-1 0,-20 14 0,24-19 0,1-1 0,-1 1 0,0-2 0,0 1 0,-1-1 0,1-1 0,-1 0 0,0 0 0,-20 1 0,31-4-5,0 0 1,0 0-1,-1 0 1,1 1-1,0-1 1,-1 0-1,1 0 1,-1 0-1,1 0 1,0 0-1,-1 0 1,1 0-1,0 0 1,-1 0-1,1 0 0,0-1 1,-1 1-1,1 0 1,0 0-1,-1 0 1,1 0-1,0 0 1,0-1-1,-1 1 1,1 0-1,0 0 1,-1-1-1,1 1 0,0 0 1,0 0-1,0-1 1,-1 1-1,1 0 1,0 0-1,0-1 1,0 1-1,0 0 1,0-1-1,-1 1 1,1 0-1,0-1 1,0 1-1,0-1 0,10-16-686,22-14-2731,-2 4-2926,3-1-2529</inkml:trace>
</inkml:ink>
</file>

<file path=ppt/ink/ink2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6.136"/>
    </inkml:context>
    <inkml:brush xml:id="br0">
      <inkml:brushProperty name="width" value="0.025" units="cm"/>
      <inkml:brushProperty name="height" value="0.025" units="cm"/>
    </inkml:brush>
  </inkml:definitions>
  <inkml:trace contextRef="#ctx0" brushRef="#br0">261 11 18738,'0'0'3993,"-9"-3"-374,6 1-3426,0 1 0,0 0 0,-1 0 0,1 0 0,-1 0-1,1 1 1,-1-1 0,1 1 0,-1 0 0,1 0 0,-1 0 0,1 1 0,-1-1-1,1 1 1,-1 0 0,1 0 0,0 0 0,-1 0 0,1 1 0,0-1 0,0 1-1,0 0 1,0 0 0,0 0 0,0 0 0,1 1 0,-1-1 0,1 1 0,-1-1-1,-1 4 1,-5 5-175,0 0 0,1 0 0,0 1 0,0 0 0,2 1 0,-1 0 0,2 0 1,0 0-1,0 1 0,1-1 0,1 1 0,0 0 0,1 0 0,1 0 0,0 0 0,1 1 0,0-1 0,1 0 0,1 0 0,3 17 0,8 23-3,3 0 0,2-1-1,42 88 1,-48-114-15,-8-17 0,0 0 0,-1 0 0,0-1 0,0 2 0,1 10 0,-4-19 0,1 0 0,-1 0 0,0-1 0,0 1 0,0 0 0,0 0 0,0 0 0,0-1 0,0 1 0,-1 0 0,1 0 0,0-1 0,-1 1 0,0 0 0,1 0 0,-1-1 0,0 1 0,0-1 0,0 1 0,0-1 0,0 1 0,0-1 0,-1 0 0,1 1 0,0-1 0,-1 0 0,1 0 0,-1 0 0,1 0 0,-1 0 0,1 0 0,-1-1 0,0 1 0,1 0 0,-4 0 0,0 0 0,1-1 0,-1 1 0,1-1 0,-1 0 0,1 0 0,-1 0 0,1-1 0,-1 1 0,1-1 0,-1 0 0,1-1 0,0 1 0,0-1 0,-1 0 0,1 0 0,0 0 0,-5-5 0,2 2 0,1 0 0,1-1 0,-1 0 0,1 0 0,0-1 0,0 0 0,1 0 0,0 0 0,-4-9 0,-1-5 0,2-1 0,0 0 0,1 0 0,1-1 0,1 0 0,0-25 0,3 39 0,0 0 0,1 1 0,0-1 0,1 0 0,0 0 0,0 1 0,1-1 0,5-16 0,-5 21 0,1 0 0,-1 0 0,1 1 0,0-1 0,0 1 0,0-1 0,0 1 0,1 0 0,-1 0 0,1 0 0,0 1 0,0-1 0,0 1 0,0 0 0,0 0 0,0 1 0,0-1 0,10-1 0,19-4-1053,1 2 1,0 1-1,0 2 1,55 3-1,41-2-4932,-75-6-4419</inkml:trace>
</inkml:ink>
</file>

<file path=ppt/ink/ink2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7.211"/>
    </inkml:context>
    <inkml:brush xml:id="br0">
      <inkml:brushProperty name="width" value="0.025" units="cm"/>
      <inkml:brushProperty name="height" value="0.025" units="cm"/>
    </inkml:brush>
  </inkml:definitions>
  <inkml:trace contextRef="#ctx0" brushRef="#br0">370 1870 15086,'0'0'7143,"9"5"-6887,-2-1-179,0-1 0,0 0 0,1-1 0,-1 1 0,1-1-1,-1-1 1,1 1 0,0-1 0,-1-1 0,13 0 0,14-2 381,41-8-1,-30 4-157,444-58 681,832-125-1567,-290-3 994,-349 40 4634,-244 25-2947,-256 71-1814,-174 52-281,-7 3 0,1 1 0,-1-1 0,0 0 0,1 1 0,-1-1 0,1 1 0,-1 0 0,1-1 0,-1 1 0,1 0 0,-1 0 0,1 0 0,-1 0 0,1 0 0,0 0 0,2 1 0,-38 26 0,33-26 0,0-1 0,1 1 0,-1-1 0,0 0 0,1 1 0,-1-1 0,0 0 0,0 0 0,1 1 0,-1-1 0,0 0 0,0 0 0,0 0 0,1 0 0,-1 0 0,0 0 0,0 0 0,0 0 0,1 0 0,-1-1 0,0 1 0,0 0 0,0 0 0,1-1 0,-1 1 0,0 0 0,1-1 0,-1 1 0,0-1 0,1 1 0,-1-1 0,0 1 0,1-1 0,-1 0 0,1 1 0,-1-1 0,1 1 0,0-1 0,-1 0 0,1 0 0,-1 1 0,1-1 0,0 0 0,0 0 0,-1 1 0,1-2 0,-8-47 0,7 38 0,-10-127-831,8-144 1,-4-59-386,7 325 1306,-2 0 0,0 1 0,-1-1 0,-1 1 0,0-1 0,-1 1 0,-8-17 0,9 25-29,-1 0-1,0-1 1,0 1 0,0 1 0,-1-1 0,0 1 0,0 0 0,-1 1 0,0-1 0,0 1 0,0 0-1,0 1 1,-1 0 0,-13-5 0,-8-2-57,-1 1-1,-1 2 0,1 1 1,-1 2-1,-39-3 1,-161 6-45,165 4 45,-493 34-10,-1 33-3,-9 0 29,214-35-23,-373 43-38,8 57-11,251-17 47,464-116-3,0 0 0,1 1-1,-1-1 1,0 1 0,0 0 0,1 0 0,-1 1 0,1 0-1,0-1 1,0 1 0,0 1 0,0-1 0,0 0-1,1 1 1,0 0 0,-1 0 0,1 0 0,1 0-1,-4 6 1,3-2-63,1-1-1,0 1 0,0 0 0,1-1 0,0 1 1,0 0-1,1 0 0,0 0 0,0 0 1,1 0-1,3 13 0,2 1-48,1-1 0,1 1-1,1-1 1,1-1 0,21 35 0,12 23-680,70 230-7561,-85-220 3098,-6-21-1874</inkml:trace>
</inkml:ink>
</file>

<file path=ppt/ink/ink2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0.226"/>
    </inkml:context>
    <inkml:brush xml:id="br0">
      <inkml:brushProperty name="width" value="0.025" units="cm"/>
      <inkml:brushProperty name="height" value="0.025" units="cm"/>
    </inkml:brush>
  </inkml:definitions>
  <inkml:trace contextRef="#ctx0" brushRef="#br0">839 760 4644,'230'-39'802,"22"-4"2286,258-12 0,-467 53-3070,-18 0-13,1 1 0,-1 1-1,36 5 1,-52-1-48,-14 1-50,-18 2-27,-731 14-405,408-21 1760,31 7 693,-198 1 569,501-7-2242,10-1-178,-1 1 1,0-1 0,0 0-1,0 0 1,0 0 0,0 0-1,0 0 1,1-1 0,-1 1-1,0-1 1,0 0 0,0 0-1,1 0 1,-1 0 0,0 0-1,-3-3 1,6 4-67,0 0 0,0-1 0,0 1-1,0 0 1,0-1 0,0 1 0,0 0 0,0-1 0,0 1 0,0-1-1,0 1 1,0 0 0,0-1 0,0 1 0,0 0 0,0-1-1,0 1 1,0 0 0,1-1 0,-1 1 0,0 0 0,0 0-1,0-1 1,1 1 0,-1 0 0,0 0 0,0-1 0,1 1-1,-1 0 1,0 0 0,1 0 0,-1-1 0,0 1 0,1 0 0,-1 0-1,0 0 1,1 0 0,17-7-47,-15 6 61,99-26 24,1 4 1,133-11 0,-147 22-39,1617-162-449,-1667 171 477,296-17-895,-735 21 955,-457-3-138,2-37 1084,810 36-1003,32 4-25,1-1-1,-1-1 1,0 0 0,0-1-1,1 0 1,-1-1-1,1 0 1,0-1 0,-18-8-1,29 12-14,1-1-1,0 1 0,-1 0 0,1 0 0,-1 0 0,1 0 0,0-1 0,-1 1 1,1 0-1,0 0 0,-1-1 0,1 1 0,0 0 0,-1 0 0,1-1 1,0 1-1,0 0 0,-1-1 0,1 1 0,0 0 0,0-1 0,0 1 0,0-1 1,-1 1-1,1 0 0,0-1 0,0 1 0,0-1 0,0 1 0,0 0 1,0-1-1,0 1 0,0-1 0,0 1 0,0-1 0,0 1 0,0 0 0,1-1 1,-1 1-1,0 0 0,0-1 0,0 1 0,0-1 0,1 1 0,-1 0 0,0-1 1,0 1-1,1 0 0,-1-1 0,0 1 0,1 0 0,-1 0 0,0-1 1,1 1-1,-1 0 0,0 0 0,1-1 0,24-7-29,52-1 19,1 3 0,126 7 1,-75 1-383,81-1-49,393-5 218,-1-34 302,-506 28-72,188-25 27,-425 31 3,-725 33 160,1 36 57,324-13-132,721-57-166,1999-201-336,-2067 194 406,-100 8-27,-25 2 0,-32 1 15,44 1-14,-957 52 254,3 60 126,380-40-286,512-66-175,54-7-20,40-8-40,825-144-184,12 57 221,-66 42-276,-1367 90 1465,386-21-901,-706 62 479,3 44-143,775-98-1229,77-15-3811,72-23-162,20-17-2670</inkml:trace>
</inkml:ink>
</file>

<file path=ppt/ink/ink2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2.546"/>
    </inkml:context>
    <inkml:brush xml:id="br0">
      <inkml:brushProperty name="width" value="0.025" units="cm"/>
      <inkml:brushProperty name="height" value="0.025" units="cm"/>
    </inkml:brush>
  </inkml:definitions>
  <inkml:trace contextRef="#ctx0" brushRef="#br0">1 144 16271,'0'0'6791,"5"8"-6508,9 19-186,-2 1-1,-1 1 1,-1 0 0,-1 0 0,-2 1-1,4 32 1,-1-10 125,20 57 0,-30-107-176,1 1 0,0 0 1,0-1-1,0 0 0,0 1 0,1-1 1,-1 0-1,0 1 0,1-1 0,0 0 1,0 0-1,-1 0 0,5 3 0,-5-5 16,0 1 1,0-1-1,0 0 0,0 1 0,0-1 0,0 0 0,0 0 0,0 0 0,0 0 0,0 0 1,0 0-1,0 0 0,0 0 0,-1 0 0,1-1 0,0 1 0,0 0 0,0 0 0,0-1 1,0 1-1,0-1 0,0 1 0,-1-1 0,1 1 0,1-2 0,5-5 419,0 0 1,-1-1-1,0 0 0,0 0 1,8-16-1,-13 22-464,40-71 1094,33-82 0,-56 113-891,-3-1 0,-1-1 0,12-72 0,-22 75-188,-25 81-32,20-37-512,-1 0 0,1 1 1,1-1-1,-1 1 0,0-1 0,1 0 1,0 1-1,-1-1 0,1 1 0,1 5 1,-1-8 290,1 0 1,-1 0 0,1-1-1,-1 1 1,1 0 0,-1 0-1,1 0 1,0 0 0,-1-1 0,1 1-1,0 0 1,0 0 0,0-1-1,-1 1 1,1-1 0,0 1-1,0-1 1,0 1 0,0-1-1,0 1 1,0-1 0,0 0 0,0 0-1,0 1 1,0-1 0,0 0-1,0 0 1,0 0 0,0 0-1,0 0 1,0 0 0,0-1-1,0 1 1,0 0 0,0 0-1,0-1 1,0 1 0,2-2 0,14-5-6539</inkml:trace>
</inkml:ink>
</file>

<file path=ppt/ink/ink2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2.923"/>
    </inkml:context>
    <inkml:brush xml:id="br0">
      <inkml:brushProperty name="width" value="0.025" units="cm"/>
      <inkml:brushProperty name="height" value="0.025" units="cm"/>
    </inkml:brush>
  </inkml:definitions>
  <inkml:trace contextRef="#ctx0" brushRef="#br0">26 1 14350,'0'0'3971,"0"64"-1376,-7-25-385,-1 5-769,1 3-704,4 3-609,3-4-32,0-6-96,9-4-352,5-6-609,1-7-609,1-8-255,-7-6-674,-2-5-1889</inkml:trace>
</inkml:ink>
</file>

<file path=ppt/ink/ink2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3.280"/>
    </inkml:context>
    <inkml:brush xml:id="br0">
      <inkml:brushProperty name="width" value="0.025" units="cm"/>
      <inkml:brushProperty name="height" value="0.025" units="cm"/>
    </inkml:brush>
  </inkml:definitions>
  <inkml:trace contextRef="#ctx0" brushRef="#br0">16 224 13196,'-3'-9'4164,"0"1"-3285,0 0-1,1-1 0,1 1 1,-1 0-1,1 0 0,0-17 0,2 21-701,-1 0 0,1 0 0,0 0 0,0 0-1,0 0 1,1 1 0,-1-1 0,1 0 0,0 1-1,0-1 1,0 1 0,0 0 0,1 0-1,-1-1 1,1 1 0,0 1 0,0-1 0,0 0-1,5-2 1,8-5-88,0 2-1,1 0 1,0 1-1,0 1 1,1 0-1,0 1 1,0 1-1,0 1 0,0 1 1,1 0-1,-1 1 1,0 1-1,35 5 1,-50-5-40,-1 0 1,1 1 0,0-1-1,-1 1 1,1 0 0,0 0-1,-1 0 1,1 0 0,-1 0-1,1 1 1,-1-1 0,0 1-1,0 0 1,0-1 0,0 1-1,0 0 1,0 0 0,0 0-1,0 1 1,-1-1 0,1 0-1,-1 1 1,0-1-1,0 1 1,0-1 0,0 1-1,0-1 1,0 1 0,0 0-1,-1-1 1,0 1 0,1 0-1,-1 0 1,0-1 0,-1 1-1,1 0 1,0 0 0,-2 4-1,1 1 151,-1 1 0,-1-1 0,0 1 1,0-1-1,0 0 0,-1 0 0,0 0 0,-1-1 0,0 1 0,-10 11 0,5-9-131,0-1 1,0 1-1,-1-2 0,-1 0 1,-23 14-1,-6-11-4451,74-22-7390,-9 0 1848</inkml:trace>
  <inkml:trace contextRef="#ctx0" brushRef="#br0" timeOffset="1">611 1 15855,'0'0'11787,"-26"72"-10185,9-29-289,-1 6-288,5-1-705,3-2-288,5-6 0,5-3-32,0-6-256,12-8-993,3-1-577,0-12-1825,-1-10-1570,-5 0-5093</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4.757"/>
    </inkml:context>
    <inkml:brush xml:id="br0">
      <inkml:brushProperty name="width" value="0.025" units="cm"/>
      <inkml:brushProperty name="height" value="0.025" units="cm"/>
    </inkml:brush>
  </inkml:definitions>
  <inkml:trace contextRef="#ctx0" brushRef="#br0">144 40 12812,'0'0'9273,"-11"7"-6924,-1 2-1538,-1 0-1,1 2 1,0-1 0,1 1 0,1 1-1,0 0 1,-17 26 0,1 16 620,27-54-1409,0 0-1,1 0 1,-1 0 0,0 0 0,0 0 0,0 0 0,0-1 0,0 1 0,0 0 0,0 0 0,0-1 0,0 1 0,0-1-1,0 1 1,0-1 0,0 1 0,0-1 0,1-1 0,58-48-22,8-7 0,-62 53 0,1 0 0,-1 0 0,0 1 0,1 0 0,0 0 0,0 0 0,-1 1 0,2 0 0,10-1 0,-16 3 0,-1 0 0,0 1 0,1-1 0,-1 0 0,0 1 0,1-1 0,-1 1 0,0 0 0,0-1 0,1 1 0,-1 0 0,0 0 0,0 0 0,0 0 0,0 0 0,0 0 0,0 0 0,0 0 0,-1 0 0,1 1 0,0-1 0,0 0 0,-1 0 0,1 1 0,-1-1 0,1 0 0,-1 1 0,0-1 0,0 0 0,1 1 0,-1 1 0,7 55 0,-6-45 0,9 34 0,-9-46 0,-1-1 0,0 1 0,0-1 0,0 0 0,0 1 0,1-1 0,-1 1 0,0-1 0,0 0 0,1 1 0,-1-1 0,0 0 0,0 1 0,1-1 0,-1 0 0,0 1 0,1-1 0,-1 0 0,1 0 0,-1 0 0,0 1 0,1-1 0,-1 0 0,1 0 0,-1 0 0,1 0 0,-1 0 0,0 0 0,1 0 0,-1 0 0,1 0 0,0 0 0,0-1 0,0 0 0,1 0 0,-1 0 0,0 0 0,0 0 0,0-1 0,0 1 0,0 0 0,0-1 0,0 1 0,-1-1 0,1 1 0,0-1 0,0-2 0,4-14 0,0-1 0,-1 1 0,-1-1 0,-1 0 0,-1 0 0,0 0 0,-3-19 0,2 6 0,2 31 0,0 1 0,0-1 0,0 1 0,1 0 0,-1 0 0,0 0 0,0 0 0,0 0 0,0 0 0,1 1 0,-1-1 0,3 2 0,-4-2 0,37 4-3214,2-3-5509,-12-1-5092</inkml:trace>
</inkml:ink>
</file>

<file path=ppt/ink/ink2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3.897"/>
    </inkml:context>
    <inkml:brush xml:id="br0">
      <inkml:brushProperty name="width" value="0.025" units="cm"/>
      <inkml:brushProperty name="height" value="0.025" units="cm"/>
    </inkml:brush>
  </inkml:definitions>
  <inkml:trace contextRef="#ctx0" brushRef="#br0">0 0 17072,'0'0'8413,"11"1"-7708,247 42 1346,-173-27-1977,-62-13-56,-17-2-30,1-1-1,0 2 1,0-1-1,0 1 0,-1 0 1,10 3-1,-16-4 14,0-1 0,1 0-1,-1 1 1,0-1 0,0 1-1,1-1 1,-1 0 0,0 1-1,0-1 1,0 1 0,1-1-1,-1 1 1,0-1 0,0 1-1,0-1 1,0 1 0,0-1-1,0 0 1,0 1 0,0-1-1,0 1 1,0-1-1,0 1 1,0-1 0,-1 1-1,1-1 1,0 1 0,0-1-1,0 1 1,-1-1 0,1 0-1,0 1 1,0-1 0,-1 1-1,1-1 1,0 0 0,-1 1-1,1-1 1,-1 1 0,-16 16 95,14-14-74,-258 243 3799,174-166-3409,76-67-575,17-13-891,23-18-1514,7-15-2781,0-11-4367</inkml:trace>
</inkml:ink>
</file>

<file path=ppt/ink/ink2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4.986"/>
    </inkml:context>
    <inkml:brush xml:id="br0">
      <inkml:brushProperty name="width" value="0.025" units="cm"/>
      <inkml:brushProperty name="height" value="0.025" units="cm"/>
    </inkml:brush>
  </inkml:definitions>
  <inkml:trace contextRef="#ctx0" brushRef="#br0">351 0 11243,'0'0'7922,"-5"16"-6710,-32 66 6,-89 144 1,72-137-1263,-60 138 0,99-179-1435,26-58-1644,46-83-2621,-15 27-70</inkml:trace>
</inkml:ink>
</file>

<file path=ppt/ink/ink2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5.342"/>
    </inkml:context>
    <inkml:brush xml:id="br0">
      <inkml:brushProperty name="width" value="0.025" units="cm"/>
      <inkml:brushProperty name="height" value="0.025" units="cm"/>
    </inkml:brush>
  </inkml:definitions>
  <inkml:trace contextRef="#ctx0" brushRef="#br0">110 52 7207,'6'-9'3571,"16"-26"-448,-16 28-842,-4 8-1540,-4 11-191,-15 39 1180,-26 54 0,26-69-1184,2 0-1,2 1 0,1 1 0,-8 48 1,17-68-408,1 0 1,1 0-1,0 0 1,2 0-1,4 32 1,-4-43-143,1 0 0,0 0 1,0-1-1,1 1 1,-1-1-1,1 0 1,1 0-1,-1 0 1,1 0-1,0-1 1,1 1-1,-1-1 0,1 0 1,0 0-1,0-1 1,0 1-1,1-1 1,7 4-1,23 7-640,8 3-1471,-25-2-2349,-18-9-1408,-6 0-4591</inkml:trace>
</inkml:ink>
</file>

<file path=ppt/ink/ink2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5.671"/>
    </inkml:context>
    <inkml:brush xml:id="br0">
      <inkml:brushProperty name="width" value="0.025" units="cm"/>
      <inkml:brushProperty name="height" value="0.025" units="cm"/>
    </inkml:brush>
  </inkml:definitions>
  <inkml:trace contextRef="#ctx0" brushRef="#br0">1 81 8584,'0'0'11499,"54"-24"-10154,-4 13-384,10 0-448,8-2-385,5 3-64,0 3-481,-3 5-2049,-6 0-2627,2 2-5989</inkml:trace>
</inkml:ink>
</file>

<file path=ppt/ink/ink2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6.028"/>
    </inkml:context>
    <inkml:brush xml:id="br0">
      <inkml:brushProperty name="width" value="0.025" units="cm"/>
      <inkml:brushProperty name="height" value="0.025" units="cm"/>
    </inkml:brush>
  </inkml:definitions>
  <inkml:trace contextRef="#ctx0" brushRef="#br0">1 712 14734,'17'-11'464,"102"-62"1310,2 6-1,3 6 1,190-67-1,430-102-415,-387 127-1183,-245 64 1683,-189 65-3667,-4 2-3936,38-19 1037</inkml:trace>
</inkml:ink>
</file>

<file path=ppt/ink/ink2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6.433"/>
    </inkml:context>
    <inkml:brush xml:id="br0">
      <inkml:brushProperty name="width" value="0.025" units="cm"/>
      <inkml:brushProperty name="height" value="0.025" units="cm"/>
    </inkml:brush>
  </inkml:definitions>
  <inkml:trace contextRef="#ctx0" brushRef="#br0">0 73 15246,'0'0'1661,"1"12"341,0 18-875,-1 8 1185,11 70 0,-9-98-2191,-1-1 1,2 0-1,-1 1 0,1-1 0,1 0 0,0 0 0,0 0 0,0-1 0,1 0 0,1 0 0,-1 0 0,1 0 1,10 8-1,-15-14-68,0-1 1,0 0-1,0 0 1,1 0 0,-1 0-1,1 0 1,-1 0 0,0-1-1,1 1 1,-1 0 0,1-1-1,0 1 1,-1-1-1,1 0 1,-1 1 0,1-1-1,0 0 1,-1 0 0,1 0-1,0 0 1,-1 0-1,1-1 1,-1 1 0,4-1-1,-2-1 79,-1 1-1,1-1 1,-1 0-1,0 0 0,0 0 1,0 0-1,0 0 1,0 0-1,0 0 0,0-1 1,-1 1-1,3-6 1,3-8 356,0 0 1,-2 0-1,7-29 1,-11 40-528,16-98 688,-14 72-449,2 0-1,1 1 1,12-37-1,-18 66-281,0 1 1,0 0-1,0 0 1,0-1-1,0 1 1,0 0-1,0-1 1,0 1-1,0 0 1,0 0-1,0-1 1,0 1-1,0 0 1,0-1-1,0 1 1,0 0-1,1 0 1,-1-1-1,0 1 1,0 0-1,0 0 1,0-1-1,0 1 0,1 0 1,-1 0-1,0 0 1,0-1-1,0 1 1,1 0-1,-1 0 1,0 0-1,0 0 1,1-1-1,-1 1 1,0 0-1,0 0 1,1 0-1,-1 0 1,0 0-1,1 0 1,-1 0-1,0 0 1,0 0-1,1 0 1,-1 0-1,0 0 1,1 0-1,-1 0 0,0 0 1,0 0-1,1 0 1,-1 0-1,0 0 1,0 1-1,1-1 1,-1 0-1,0 0 1,0 0-1,1 1 1,4 15-7653,-5-8 1589</inkml:trace>
</inkml:ink>
</file>

<file path=ppt/ink/ink2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6.759"/>
    </inkml:context>
    <inkml:brush xml:id="br0">
      <inkml:brushProperty name="width" value="0.025" units="cm"/>
      <inkml:brushProperty name="height" value="0.025" units="cm"/>
    </inkml:brush>
  </inkml:definitions>
  <inkml:trace contextRef="#ctx0" brushRef="#br0">0 0 8520,'0'0'12332,"3"65"-10603,-3-35-351,0 6-578,0-5-415,6 0-321,6-4-288,3-3-1442,0-5-1569,0-7-929,-5-5-1794</inkml:trace>
</inkml:ink>
</file>

<file path=ppt/ink/ink2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7.103"/>
    </inkml:context>
    <inkml:brush xml:id="br0">
      <inkml:brushProperty name="width" value="0.025" units="cm"/>
      <inkml:brushProperty name="height" value="0.025" units="cm"/>
    </inkml:brush>
  </inkml:definitions>
  <inkml:trace contextRef="#ctx0" brushRef="#br0">10 205 14798,'0'0'3304,"-2"-10"-271,1 8-2926,0-2 92,0 0-1,0 0 1,0 0 0,0 0-1,0 0 1,1 0 0,0-1-1,0 1 1,0 0 0,0 0-1,1 0 1,-1 0-1,1 0 1,0 0 0,1 0-1,-1 0 1,1 0 0,-1 0-1,1 0 1,0 1 0,1-1-1,4-5 1,3-2-2,1 1-1,0 1 1,1 0-1,0 1 1,1 0-1,24-12 1,-29 16-122,1 1 1,0 0-1,0 0 0,0 1 1,0 0-1,0 0 0,1 1 0,-1 1 1,0-1-1,1 2 0,17 1 1,-25-1-60,1 0 0,-1 0 0,0 0-1,0 0 1,0 0 0,0 0 0,0 1 0,0-1 0,0 1 0,0-1 0,0 1 0,-1 0 0,1 0 0,-1 0 0,1 0 0,-1 0 0,0 0 0,0 0 0,0 0 0,0 0 0,0 0 0,0 1 0,-1-1 0,1 0 0,-1 1 0,1-1 0,-1 1 0,0-1 0,0 0 0,0 1 0,-1 2 0,1 2 77,0 1 1,-1-1-1,0 0 1,-1 1 0,1-1-1,-1 0 1,-1 0-1,1 0 1,-5 7-1,-3 3 593,-1-1 0,-19 22 0,25-32-581,1-1-1,-1-1 1,0 1-1,0-1 1,-1 1 0,1-1-1,-1-1 1,0 1-1,0-1 1,-10 4 0,15-7-131,1 0 0,0 0 0,0 0 0,-1 0 0,1 0 0,0 1 0,-1-1 0,1 0 0,0 0 0,-1 0 0,1 0 0,0 0 0,0 0 0,-1 0 0,1 0 0,0 0 0,-1 0 0,1 0 0,0 0 0,-1 0 0,1-1 0,0 1 0,0 0 0,-1 0 0,1 0 0,0 0 0,0 0 0,-1-1 0,1 1 0,0 0 0,0 0 0,-1 0 0,1-1 0,0 1 0,0 0 0,0 0 0,0-1 0,-1 1 0,1 0 0,0 0 0,0-1 0,0 1 0,0 0 0,0-1 0,4-18-2380,16-18-4935,4 10-1131</inkml:trace>
</inkml:ink>
</file>

<file path=ppt/ink/ink2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7.479"/>
    </inkml:context>
    <inkml:brush xml:id="br0">
      <inkml:brushProperty name="width" value="0.025" units="cm"/>
      <inkml:brushProperty name="height" value="0.025" units="cm"/>
    </inkml:brush>
  </inkml:definitions>
  <inkml:trace contextRef="#ctx0" brushRef="#br0">1 6 11179,'0'0'10538,"49"-6"-8424,-41 25-545,1 9-160,-3 6-63,-1 6-546,0 3-351,1-1-225,2-3-128,3-9-64,1-6-192,2-10-1538,0-10-832,-1-4-1602,-4-19-4292</inkml:trace>
</inkml:ink>
</file>

<file path=ppt/ink/ink2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8.820"/>
    </inkml:context>
    <inkml:brush xml:id="br0">
      <inkml:brushProperty name="width" value="0.025" units="cm"/>
      <inkml:brushProperty name="height" value="0.025" units="cm"/>
    </inkml:brush>
  </inkml:definitions>
  <inkml:trace contextRef="#ctx0" brushRef="#br0">239 1 14798,'0'0'7655,"-44"52"-7559,16 9 32,-2 10-31,-2 7-65,2-3-32,2-4 32,6-11-64,7-15 64,6-9-32,8-20-321,14-31-3234,8-23-129,5-15-3074</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5.532"/>
    </inkml:context>
    <inkml:brush xml:id="br0">
      <inkml:brushProperty name="width" value="0.025" units="cm"/>
      <inkml:brushProperty name="height" value="0.025" units="cm"/>
    </inkml:brush>
  </inkml:definitions>
  <inkml:trace contextRef="#ctx0" brushRef="#br0">129 84 3844,'0'0'9470,"5"-10"-4148,14-32-1265,-19 41-3915,1 0 0,-1 0 0,1-1 0,-1 1 0,1 0 0,-1-1 0,0 1-1,1 0 1,-1-1 0,0 1 0,0 0 0,0-1 0,0 1 0,0 0 0,0-1-1,-1 1 1,1 0 0,-1-2 0,1 2-14,-1 1 1,1-1-1,-1 1 1,1 0-1,-1-1 0,1 1 1,-1 0-1,1-1 1,-1 1-1,0 0 0,1 0 1,-1-1-1,1 1 0,-1 0 1,0 0-1,1 0 1,-1 0-1,0 0 0,1 0 1,-1 0-1,0 0 1,1 0-1,-1 0 0,1 0 1,-2 1-1,-2 0 321,1 0 0,-1 1 0,0-1 0,1 1 0,-1 0-1,1 0 1,-1 0 0,-5 5 0,-5 9-449,0 1 0,-21 34 0,29-42 0,1 0 0,0 0 0,1 1 0,0-1 0,1 1 0,0 0 0,0 0 0,-1 12 0,4-22-1,0 1 1,0-1-1,0 0 1,0 0-1,0 1 1,0-1-1,0 0 1,0 0-1,0 1 1,0-1-1,0 0 1,0 1-1,0-1 1,0 0-1,0 0 1,0 1-1,0-1 1,0 0-1,0 0 0,0 1 1,1-1-1,-1 0 1,0 0-1,0 1 1,0-1-1,0 0 1,1 0-1,-1 0 1,0 0-1,0 1 1,0-1-1,1 0 1,-1 0-1,0 0 1,0 0-1,1 0 1,-1 1-1,0-1 1,0 0-1,1 0 0,-1 0 1,0 0-1,0 0 1,1 0-1,-1 0 1,1 0-1,15-8-51,12-16-10,12-39 123,-36 53-51,1 1-1,1-1 1,0 1 0,0 0 0,1 1-1,0 0 1,12-12 0,-18 19-11,-1 1 0,1-1 0,-1 1-1,1 0 1,-1-1 0,0 1 0,1 0 0,-1-1 0,1 1 0,0 0-1,-1 0 1,1 0 0,-1-1 0,1 1 0,-1 0 0,1 0-1,0 0 1,-1 0 0,1 0 0,-1 0 0,1 0 0,-1 0 0,1 0-1,0 0 1,-1 0 0,1 1 0,-1-1 0,1 0 0,-1 0 0,1 1-1,-1-1 1,1 0 0,-1 0 0,1 1 0,-1-1 0,1 1 0,-1-1-1,0 0 1,1 1 0,-1-1 0,1 1 0,-1-1 0,0 1-1,0-1 1,1 1 0,-1-1 0,0 1 0,0-1 0,1 1 0,-1 0-1,0-1 1,0 1 0,0-1 0,0 1 0,0-1 0,0 1 0,0 0-1,2 42-89,-2-37 84,-1 21-1,0-18 10,0-1 1,1 0-1,0 1 0,1-1 0,-1 0 1,2 1-1,3 13 0,-5-21 0,1-1 0,-1 1 0,1 0 0,0 0 0,0 0 0,-1 0 0,1-1 0,0 1 0,0 0 0,0-1 0,0 1 0,0-1 0,0 1 0,-1-1 0,1 1 0,1-1 0,-1 1 0,0-1 0,0 0 0,0 0 0,0 0 0,0 1 0,0-1 0,0 0 0,0 0 0,0-1 0,0 1 0,0 0 0,0 0 0,0 0 0,1-1 0,-1 1 0,0-1 0,0 1 0,-1 0 0,1-1 0,0 0 0,1 0 0,38-26 75,-39 26-77,47-41 0,-31 26 0,0 1 0,1 1 0,37-23 0,-55 37 0,1-1 0,0 1 0,0-1 0,0 1 0,0 0 0,0-1 0,-1 1 0,1 0 0,0-1 0,0 1 0,0 0 0,0 0 0,0 0 0,0 0 0,0 0 0,0 0 0,0 0 0,0 1 0,0-1 0,0 0 0,0 0 0,0 1 0,-1-1 0,1 0 0,0 1 0,1 0 0,-1 0 0,0 1 0,1-1 0,-1 1 0,0-1 0,0 1 0,-1 0 0,1-1 0,0 1 0,0 0 0,-1-1 0,1 1 0,-1 0 0,1 2 0,0 11 0,0 0 0,-1 0 0,-2 15 0,1-11 0,1 120 0,0-139 0,0 1 0,0-1 0,0 1 0,0-1 0,0 1 0,0-1 0,0 0 0,0 1 0,0-1 0,0 1 0,0-1 0,0 0 0,0 1 0,0-1 0,0 1 0,0-1 0,0 0 0,0 1 0,1-1 0,-1 1 0,0-1 0,0 0 0,1 1 0,-1-1 0,0 0 0,0 1 0,1-1 0,-1 0 0,0 0 0,1 1 0,-1-1 0,0 0 0,1 0 0,-1 0 0,1 1 0,-1-1 0,1 0 0,15-9 0,15-27 0,-30 34 0,26-35-834,25-30-6478,-44 58-3536</inkml:trace>
</inkml:ink>
</file>

<file path=ppt/ink/ink2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9.193"/>
    </inkml:context>
    <inkml:brush xml:id="br0">
      <inkml:brushProperty name="width" value="0.025" units="cm"/>
      <inkml:brushProperty name="height" value="0.025" units="cm"/>
    </inkml:brush>
  </inkml:definitions>
  <inkml:trace contextRef="#ctx0" brushRef="#br0">269 1 15535,'0'0'4196,"-27"69"-2851,9-23-865,3 5 1,7 1 127,7-4-383,1-7-225,11-6-32,7-8-961,1-7-1217,-4-7-609,-6-4-1153,-9-6-640</inkml:trace>
  <inkml:trace contextRef="#ctx0" brushRef="#br0" timeOffset="1">0 478 13741,'0'0'8872,"88"-31"-6886,-39 6-737,5-2-960,2 0-225,-4 4-769,-7 3-1857,-10-1-2403,-9 1-6021</inkml:trace>
</inkml:ink>
</file>

<file path=ppt/ink/ink2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9.522"/>
    </inkml:context>
    <inkml:brush xml:id="br0">
      <inkml:brushProperty name="width" value="0.025" units="cm"/>
      <inkml:brushProperty name="height" value="0.025" units="cm"/>
    </inkml:brush>
  </inkml:definitions>
  <inkml:trace contextRef="#ctx0" brushRef="#br0">0 0 7687,'0'0'16624,"0"85"-15727,0-43-257,0 6-287,2-3-289,11-1-96,3-8-961,2-7-1089,-3-6-929,-7-9-576,-5-7 288</inkml:trace>
</inkml:ink>
</file>

<file path=ppt/ink/ink2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9.894"/>
    </inkml:context>
    <inkml:brush xml:id="br0">
      <inkml:brushProperty name="width" value="0.025" units="cm"/>
      <inkml:brushProperty name="height" value="0.025" units="cm"/>
    </inkml:brush>
  </inkml:definitions>
  <inkml:trace contextRef="#ctx0" brushRef="#br0">0 91 18033,'0'0'1991,"9"-8"11,1-1-1617,1 0 0,1 1 0,-1 1 0,1-1 0,1 2 0,-1-1 0,1 2 0,0 0 0,0 0 0,1 2 1,0-1-1,-1 2 0,1 0 0,0 0 0,15 1 0,-26 1-384,-1 0 0,1 0-1,-1 1 1,1-1 0,0 1 0,-1-1 0,0 1 0,1 0 0,-1 0 0,1 0 0,-1 0 0,0 1 0,0-1 0,0 1 0,0-1-1,0 1 1,0-1 0,0 1 0,0 0 0,0 0 0,-1 0 0,1 0 0,-1 1 0,0-1 0,1 0 0,-1 0 0,0 1 0,-1-1-1,1 1 1,0-1 0,-1 1 0,1-1 0,-1 1 0,0-1 0,1 1 0,-1 0 0,-1-1 0,1 1 0,0-1 0,-1 1 0,1-1-1,-2 4 1,0 6 64,-1-1 1,-1 0-1,0 1 0,0-1 0,-1-1 0,-1 1 0,-12 18 0,3-10 299,10-15-239,1 0 0,0 1 0,1-1 0,-1 1 1,1 0-1,0 1 0,0-1 0,0 0 0,1 1 0,-4 10 1,26-15-233,-10-3 98,0 0 0,-1-1 0,1 0 0,0-1 0,9-4 0,-11 4-131,0 0 1,1 0 0,0 1-1,-1 1 1,1 0-1,0 0 1,14-1 0,-22 3 130,0 0 1,0 0 0,0 0 0,0 0 0,1 1-1,-1-1 1,0 0 0,0 1 0,0-1-1,0 1 1,0-1 0,0 1 0,0-1 0,-1 1-1,1 0 1,0-1 0,0 1 0,0 0-1,0 0 1,-1-1 0,1 1 0,0 0 0,-1 0-1,1 1 1,7 32-88,-8-23 97,0-1 1,-1 0 0,0 0-1,-5 19 1,1-17 239,0 1-1,-1-1 1,-1 0-1,1 0 1,-2 0-1,0-1 1,0-1 0,-1 1-1,0-1 1,-1-1-1,0 1 1,0-2-1,-1 1 1,0-2-1,-21 12 1,31-18-294,-1-1 0,1 1 0,0 0 0,0-1 0,-1 1 0,1-1 0,0 0 0,-1 1 0,1-1 1,0 0-1,-1 0 0,1 0 0,-1 0 0,1 0 0,0 0 0,-1 0 0,1 0 0,0 0 0,-1-1 0,1 1 0,0-1 0,-1 1 0,1-1 0,0 1 0,0-1 0,-1 0 0,1 0 1,-1-1-1,0 0-206,1 0 1,0-1 0,1 1 0,-1 0-1,0-1 1,1 1 0,-1 0 0,1-1-1,0 1 1,-1-1 0,1 1 0,1-1-1,-1 1 1,1-4 0,2-11-2334,1 0 1,1 0 0,9-23-1,3 0-9724</inkml:trace>
</inkml:ink>
</file>

<file path=ppt/ink/ink2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0.220"/>
    </inkml:context>
    <inkml:brush xml:id="br0">
      <inkml:brushProperty name="width" value="0.025" units="cm"/>
      <inkml:brushProperty name="height" value="0.025" units="cm"/>
    </inkml:brush>
  </inkml:definitions>
  <inkml:trace contextRef="#ctx0" brushRef="#br0">13 1 18257,'0'0'8841,"-6"51"-7496,0-17-704,5 1-417,1 4-192,0-4 0,1 0-385,8-4-1184,-2-4-1250,-5-11-1473,1-9-1761</inkml:trace>
</inkml:ink>
</file>

<file path=ppt/ink/ink2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0.550"/>
    </inkml:context>
    <inkml:brush xml:id="br0">
      <inkml:brushProperty name="width" value="0.025" units="cm"/>
      <inkml:brushProperty name="height" value="0.025" units="cm"/>
    </inkml:brush>
  </inkml:definitions>
  <inkml:trace contextRef="#ctx0" brushRef="#br0">16 1 19699,'0'0'7495,"-15"68"-6662,15-42-545,8 5-192,4 0-128,2 2 96,-1-5-737,-3 2-1120,-2-7-738,-8-1 513,0-12 64,0-6-2017,-9-4-5991</inkml:trace>
</inkml:ink>
</file>

<file path=ppt/ink/ink2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0.910"/>
    </inkml:context>
    <inkml:brush xml:id="br0">
      <inkml:brushProperty name="width" value="0.025" units="cm"/>
      <inkml:brushProperty name="height" value="0.025" units="cm"/>
    </inkml:brush>
  </inkml:definitions>
  <inkml:trace contextRef="#ctx0" brushRef="#br0">0 197 19859,'0'0'2295,"1"-10"-165,0 3-1996,1 1 0,-1 0 0,1 0 0,0 0 0,0 1 0,1-1 0,0 0 0,0 1 0,0 0 0,1-1 0,0 1 0,-1 1 0,2-1 0,-1 1 0,1-1 0,-1 1 0,1 0 0,0 1 0,7-4 0,3-4-54,0 2 0,0-1-1,1 2 1,0 1 0,1 0-1,0 0 1,0 2 0,0 0-1,0 1 1,1 1 0,0 1-1,26-1 1,-42 3-79,0 0 0,1-1-1,-1 1 1,0 1 0,0-1 0,0 0 0,0 0 0,0 1-1,0-1 1,0 1 0,0 0 0,0 0 0,0-1 0,0 1 0,0 1-1,-1-1 1,1 0 0,0 0 0,-1 1 0,1-1 0,0 0 0,-1 1-1,0 0 1,1-1 0,-1 1 0,0 0 0,0 0 0,0-1 0,0 1-1,0 0 1,-1 0 0,1 0 0,0 0 0,-1 0 0,0 1-1,1-1 1,-1 0 0,0 0 0,0 0 0,0 0 0,-1 3 0,0 2 91,0-1 0,0 0 1,-1 0-1,0 0 1,0 0-1,0 0 0,-1 0 1,0-1-1,0 1 1,0-1-1,-1 0 0,1 1 1,-6 4-1,-6 3 166,0 0 0,-1-1 0,0-1 0,0-1 0,-20 10 0,33-18-1720,20-10-12803</inkml:trace>
  <inkml:trace contextRef="#ctx0" brushRef="#br0" timeOffset="1">463 242 16976,'0'0'5669,"62"-21"-2562,-24-1-1057,6-1-576,-1-3-545,2 2-737,-7 2-160,-6 6-769,-10 3-2050,-8 2-2466,-7 0-3907</inkml:trace>
</inkml:ink>
</file>

<file path=ppt/ink/ink2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1.255"/>
    </inkml:context>
    <inkml:brush xml:id="br0">
      <inkml:brushProperty name="width" value="0.025" units="cm"/>
      <inkml:brushProperty name="height" value="0.025" units="cm"/>
    </inkml:brush>
  </inkml:definitions>
  <inkml:trace contextRef="#ctx0" brushRef="#br0">1 0 13901,'0'0'13581,"3"68"-13485,-3-34-32,2 5-64,3-4-1057,0-5-672,2-3-353,-4-2 256,-3-7-288,0-5-256,-2-6-353,-8-4-3074</inkml:trace>
</inkml:ink>
</file>

<file path=ppt/ink/ink2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1.610"/>
    </inkml:context>
    <inkml:brush xml:id="br0">
      <inkml:brushProperty name="width" value="0.025" units="cm"/>
      <inkml:brushProperty name="height" value="0.025" units="cm"/>
    </inkml:brush>
  </inkml:definitions>
  <inkml:trace contextRef="#ctx0" brushRef="#br0">41 107 14862,'0'0'3150,"7"-10"-775,-3 3-2008,1 0 1,0 0-1,1 1 0,0-1 0,0 1 0,0 1 0,1-1 1,-1 1-1,1 0 0,1 1 0,-1 0 0,0 0 0,1 0 1,0 1-1,0 0 0,0 1 0,17-3 0,-6 2-81,0 1 0,1 1 0,-1 1-1,1 1 1,37 6 0,-48-6-283,0 1 1,0 1-1,0 0 1,-1 0-1,1 0 1,-1 1-1,0 1 1,0-1-1,-1 1 1,1 1-1,-1-1 1,0 1-1,-1 0 1,12 14-1,-15-16 11,0 1 0,-1-1 0,0 0 0,0 1 0,0-1 0,-1 1 0,1 0 1,-1 0-1,0-1 0,0 1 0,-1 0 0,1 0 0,-1 0 0,0 0 0,-1 0 0,1 0 0,-1 0 0,0-1 0,0 1 0,-1 0 0,1-1 0,-1 1 0,0 0 0,0-1 0,-1 0 0,1 0 0,-1 1 0,0-2 0,-4 6 0,-9 10 183,0-1-1,-2 0 1,0-2 0,-28 21-1,15-14 263,-1-1 1,-50 26-1,65-40-1010,-1 0 0,-27 7 0,31-12-1228,0 0 1,0-1 0,0 0 0,-15 0 0,-6-2-7148</inkml:trace>
</inkml:ink>
</file>

<file path=ppt/ink/ink2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1.951"/>
    </inkml:context>
    <inkml:brush xml:id="br0">
      <inkml:brushProperty name="width" value="0.025" units="cm"/>
      <inkml:brushProperty name="height" value="0.025" units="cm"/>
    </inkml:brush>
  </inkml:definitions>
  <inkml:trace contextRef="#ctx0" brushRef="#br0">1 1205 16207,'0'0'3801,"7"-10"-1959,7-8-1229,1 0 0,0 1 0,2 0 0,0 1 0,36-24 0,118-71 2302,-125 83-2643,526-275 1403,26 43-2788,142-68 1149,-651 290-84,-132 56-3686,-5-4-3369,7-8-2613</inkml:trace>
</inkml:ink>
</file>

<file path=ppt/ink/ink2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2.406"/>
    </inkml:context>
    <inkml:brush xml:id="br0">
      <inkml:brushProperty name="width" value="0.025" units="cm"/>
      <inkml:brushProperty name="height" value="0.025" units="cm"/>
    </inkml:brush>
  </inkml:definitions>
  <inkml:trace contextRef="#ctx0" brushRef="#br0">141 0 14734,'0'0'8872,"-14"96"-8583,-7-37-161,-3 7-128,-1-2-32,3-9-96,6-8-449,4-17-160,6-17-256,6-40-5188,0-18-3172</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6.294"/>
    </inkml:context>
    <inkml:brush xml:id="br0">
      <inkml:brushProperty name="width" value="0.025" units="cm"/>
      <inkml:brushProperty name="height" value="0.025" units="cm"/>
    </inkml:brush>
  </inkml:definitions>
  <inkml:trace contextRef="#ctx0" brushRef="#br0">113 1 7239,'0'0'19576,"-6"12"-17745,-12 29-1339,2 0 0,2 1 0,2 0 1,-12 73-1,13-30 338,0 138 0,15-203-830,-3-19 0,-1-1 0,0 0 0,1 0 0,-1 1 0,0-1 0,1 0 0,-1 0 0,0 0 0,1 0 0,-1 0 0,0 0 0,1 1 0,-1-1 0,0 0 0,1 0 0,-1 0 0,0 0 0,1 0 0,-1 0 0,1 0 0,-1-1 0,0 1 0,1 0 0,-1 0 0,0 0 0,1 0 0,-1 0 0,0 0 0,1-1 0,-1 1 0,2-2 0,0 1 0,0-1 0,0 0 0,0 0 0,-1 0 0,1 1 0,-1-2 0,0 1 0,1 0 0,-1 0 0,0 0 0,1-5 0,3-10 0,-2 1 0,0-1 0,0-1 0,-2 1 0,0 0 0,-1 0 0,-1 0 0,0 0 0,-2-1 0,0 2 0,0-1 0,-2 0 0,-9-24 0,15 43-187,0-1-1,0 1 1,0-1-1,1 0 1,-1 1-1,1-1 1,-1 0-1,1 0 1,-1 0 0,1 0-1,0 0 1,0 0-1,-1-1 1,1 1-1,0 0 1,0-1 0,0 0-1,2 1 1,49 0-7891,18-14-2072,-35-1 6235,-2-3-227,3-7 7958,-33 21-2722,0 0 0,0 0-1,-1 0 1,1-1 0,-1 1-1,1-1 1,-1 0-1,0 0 1,0 0 0,-1 0-1,1 0 1,-1-1 0,0 1-1,2-7 1,-4 11-1021,0 0 0,0 0-1,0 0 1,0 0 0,0-1 0,0 1 0,0 0-1,0 0 1,0 0 0,0 0 0,0 0 0,0 0 0,0 0-1,0-1 1,0 1 0,0 0 0,0 0 0,0 0 0,0 0-1,0 0 1,0 0 0,0-1 0,0 1 0,0 0-1,0 0 1,0 0 0,0 0 0,0 0 0,0 0 0,-1 0-1,1 0 1,0 0 0,0-1 0,0 1 0,0 0 0,0 0-1,0 0 1,0 0 0,0 0 0,0 0 0,-1 0 0,1 0-1,0 0 1,0 0 0,0 0 0,0 0 0,0 0-1,0 0 1,0 0 0,-1 0 0,1 0 0,0 0 0,0 0-1,0 0 1,0 0 0,0 0 0,0 0 0,0 0 0,-1 0-1,1 0 1,0 0 0,0 0 0,0 0 0,-12 8 1230,-8 11-962,13-11-250,1 1 1,0-1 0,1 2 0,0-1 0,0 0 0,1 1 0,0 0 0,0 0 0,1 0-1,1 1 1,0-1 0,0 1 0,0 15 0,2-25-81,0 0 0,1 1 0,-1-1 0,0 0-1,1 0 1,-1 0 0,0 0 0,1 0 0,-1 0 0,1-1 0,-1 1-1,1 0 1,0 0 0,-1 0 0,1 0 0,0-1 0,0 1 0,-1 0-1,1 0 1,0-1 0,0 1 0,0-1 0,0 1 0,0-1 0,0 1-1,0-1 1,0 0 0,0 1 0,0-1 0,0 0 0,0 0 0,0 0-1,0 0 1,0 0 0,0 0 0,1 0 0,-1 0 0,0 0 0,0-1-1,1 1 1,3-1 45,0 0 0,-1 0 0,1 0-1,0-1 1,0 0 0,-1 0 0,9-5 0,-2-1 29,0-1 0,0 0 0,-1-1 1,-1 0-1,0 0 0,0-1 0,8-15 1,45-88 139,-46 82-123,-30 86-567,6-35 464,-4 9-45,1 1 1,1 0-1,1 1 0,-4 32 1,12-61-15,1 0 1,0 0-1,0-1 1,-1 1-1,1 0 1,0 0-1,0 0 1,0 0-1,0 0 1,0 0-1,0 0 1,0-1-1,1 1 0,-1 0 1,0 0-1,0 0 1,1 0-1,-1 0 1,0-1-1,1 1 1,-1 0-1,1 0 1,-1-1-1,1 1 1,-1 0-1,1-1 1,0 1-1,-1 0 1,2 0-1,0-1-39,-1 0 0,0 0 0,1 0 0,-1 0-1,1 0 1,-1 0 0,1-1 0,-1 1 0,0-1 0,1 1-1,-1-1 1,1 1 0,-1-1 0,0 0 0,3-1-1,43-38-3601,-15 3-436,-2-4-2114</inkml:trace>
</inkml:ink>
</file>

<file path=ppt/ink/ink2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2.794"/>
    </inkml:context>
    <inkml:brush xml:id="br0">
      <inkml:brushProperty name="width" value="0.025" units="cm"/>
      <inkml:brushProperty name="height" value="0.025" units="cm"/>
    </inkml:brush>
  </inkml:definitions>
  <inkml:trace contextRef="#ctx0" brushRef="#br0">1 1 7079,'0'0'11947,"0"72"-10954,0-37 128,0-3-288,8-1-32,12-7-513,9-6-224,6-8-32,7-7 64,-2-1 32,-1-1-544,-9 1-1346,-6 5-480,-12 2-769,-6 2-2018</inkml:trace>
</inkml:ink>
</file>

<file path=ppt/ink/ink2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3.557"/>
    </inkml:context>
    <inkml:brush xml:id="br0">
      <inkml:brushProperty name="width" value="0.025" units="cm"/>
      <inkml:brushProperty name="height" value="0.025" units="cm"/>
    </inkml:brush>
  </inkml:definitions>
  <inkml:trace contextRef="#ctx0" brushRef="#br0">0 1 4837,'0'0'18695,"6"9"-17345,68 125 1816,-53-91-3182,-2 0 0,-2 1 0,15 57 0,-28-77-1279,-4-12-1180,-5-7-4315,-7-5 1698</inkml:trace>
</inkml:ink>
</file>

<file path=ppt/ink/ink2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4.009"/>
    </inkml:context>
    <inkml:brush xml:id="br0">
      <inkml:brushProperty name="width" value="0.025" units="cm"/>
      <inkml:brushProperty name="height" value="0.025" units="cm"/>
    </inkml:brush>
  </inkml:definitions>
  <inkml:trace contextRef="#ctx0" brushRef="#br0">9 313 12332,'-2'-13'3149,"2"12"-3116,-6-82 4045,6 75-3645,1 1 0,0-1 0,0 0 0,0 0 0,1 1-1,1-1 1,-1 0 0,1 1 0,0 0 0,6-10 0,1 3 253,0 0 0,1 1 0,0 0 0,19-17 0,-25 26-638,-1 0 1,1 1 0,0-1 0,0 1 0,0 0 0,1 0-1,-1 1 1,1-1 0,-1 1 0,1 0 0,0 1 0,0 0-1,0-1 1,0 2 0,0-1 0,6 1 0,-10 0-56,0 1 0,0-1 1,-1 1-1,1-1 0,0 1 1,-1 0-1,1 0 0,-1 0 1,1 0-1,-1 0 0,1 0 1,-1 0-1,0 0 0,1 0 1,-1 1-1,0-1 0,0 1 1,0-1-1,0 1 0,0-1 1,-1 1-1,1-1 0,0 1 1,-1 0-1,1 0 0,-1-1 1,1 1-1,-1 0 0,0 2 1,2 59 97,-2-55-62,-2 7 13,0 1 1,-1 0-1,-1-1 1,-1 1-1,-11 26 1,8-22 93,1 0-1,-6 27 1,12-46-131,1 0 1,0 0 0,-1 0 0,1 0 0,0 0 0,0 1-1,0-1 1,0 0 0,0 0 0,0 0 0,0 0 0,0 0-1,1 0 1,-1 0 0,0 0 0,1 0 0,-1 0-1,0 0 1,1 0 0,-1 0 0,1 0 0,0 0 0,-1 0-1,1 0 1,0 0 0,1 1 0,-1-2 2,1 1 1,0 0-1,0-1 0,-1 0 1,1 1-1,0-1 0,0 0 1,-1 0-1,1 0 0,0 0 1,0 0-1,-1 0 0,1 0 1,3-2-1,9-2 8,-1-1 0,0 0 0,16-9 0,-26 12-26,7-3-91,54-25-1050,-59 28 1051,-1 1 0,0-1 0,0 1 0,1 0 0,-1 0 0,1 1 0,-1-1 0,0 1 0,1 0 0,-1 0 0,1 1 0,8 1 0,-12-1 86,0 0-1,0 0 1,0 0-1,0 0 1,0 0-1,-1 0 1,1 0-1,0 0 1,0 1-1,-1-1 1,1 0-1,-1 0 1,1 1-1,-1-1 1,0 0-1,1 1 1,-1-1-1,0 0 1,0 1-1,0-1 1,0 1-1,0-1 1,0 0-1,-1 1 1,1-1-1,0 0 1,-1 1-1,0 1 1,-13 40 648,-3-13 158,-1 0 0,-1-2 1,-2 0-1,-1-2 1,-1 0-1,-51 44 0,70-67-787,1-1 1,-1 1-1,0-1 0,0 1 0,0-1 0,0 0 0,0-1 0,-1 1 0,1-1 1,0 0-1,-1 0 0,1 0 0,-8 0 0,10-1-20,1 0 0,-1 0 0,0-1 1,0 1-1,1-1 0,-1 1 0,0-1 0,1 0 0,-1 1 0,0-1 0,1 0 0,-1 0 0,1 0 1,-1-1-1,1 1 0,0 0 0,0 0 0,-1-1 0,1 1 0,0-1 0,0 1 0,0-1 0,1 1 1,-1-1-1,0 0 0,0 1 0,1-1 0,-1 0 0,1 1 0,0-1 0,-1 0 0,1 0 1,0 0-1,0 1 0,0-4 0,2-38-4650,-1 38 3403,0 0 1,0 0-1,1 0 1,0 0-1,0 1 1,4-8-1,6-9-6884</inkml:trace>
</inkml:ink>
</file>

<file path=ppt/ink/ink2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4.352"/>
    </inkml:context>
    <inkml:brush xml:id="br0">
      <inkml:brushProperty name="width" value="0.025" units="cm"/>
      <inkml:brushProperty name="height" value="0.025" units="cm"/>
    </inkml:brush>
  </inkml:definitions>
  <inkml:trace contextRef="#ctx0" brushRef="#br0">3 0 21620,'0'0'6182,"-2"62"-5221,2-26-384,0 2-97,7 1-384,4-4-64,3-5-32,1 1 64,-3-9-288,0 0-673,-5-7-1089,-4-2-1345,-3-7-1281</inkml:trace>
</inkml:ink>
</file>

<file path=ppt/ink/ink2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4.693"/>
    </inkml:context>
    <inkml:brush xml:id="br0">
      <inkml:brushProperty name="width" value="0.025" units="cm"/>
      <inkml:brushProperty name="height" value="0.025" units="cm"/>
    </inkml:brush>
  </inkml:definitions>
  <inkml:trace contextRef="#ctx0" brushRef="#br0">1 0 16976,'0'0'9913,"8"11"-9245,-5-8-609,2 3-14,-1 1-1,1-1 1,-1 1 0,0 0 0,0 0 0,-1 0 0,0 0 0,-1 0 0,1 1 0,-1-1 0,1 11 0,5 127 229,-2-28-2394,3-42-3198,-7-69 4342</inkml:trace>
</inkml:ink>
</file>

<file path=ppt/ink/ink2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5.035"/>
    </inkml:context>
    <inkml:brush xml:id="br0">
      <inkml:brushProperty name="width" value="0.025" units="cm"/>
      <inkml:brushProperty name="height" value="0.025" units="cm"/>
    </inkml:brush>
  </inkml:definitions>
  <inkml:trace contextRef="#ctx0" brushRef="#br0">17 293 9513,'0'0'7703,"-4"-10"-3838,3 5-3568,-1 1-67,0 0 0,1 0 0,-1 0 0,1 0 1,0 0-1,0 0 0,0 0 0,1 0 0,0 0 0,0-1 0,0 1 0,0 0 0,0 0 1,1 0-1,0 0 0,0-1 0,0 1 0,0 0 0,1 0 0,0 1 0,-1-1 0,5-5 1,9-10 82,1 0 1,0 2 0,1 0 0,1 1 0,1 1 0,0 0 0,1 2 0,1 0 0,37-17 0,-56 29-319,0 0 1,0 0 0,0 1 0,0-1 0,0 0 0,0 1 0,0 0 0,1-1 0,-1 1-1,0 0 1,0 0 0,0 0 0,0 0 0,1 1 0,-1-1 0,0 0 0,0 1 0,0 0-1,0-1 1,0 1 0,0 0 0,0 0 0,2 2 0,-2-2 2,-1 1 0,1 1 0,-1-1 0,0 0 0,1 0 0,-1 0 0,0 1 0,0-1 0,-1 1 0,1-1 0,0 1 0,-1-1 0,1 1 0,-1-1 0,0 1 0,0 3 1,-1 8 25,0 0 0,-1-1 0,-1 1 0,0-1 1,-1 0-1,-6 15 0,4-14-8,-3 11 46,-2 0 0,0-1 1,-2 0-1,0-1 0,-30 38 1,32-54-2532,10-7 2305,1 0 0,0 0 1,-1-1-1,1 1 0,0 0 1,-1 0-1,1-1 1,0 1-1,0 0 0,-1-1 1,1 1-1,0 0 0,0 0 1,0-1-1,-1 1 1,1-1-1,0 1 0,0 0 1,0-1-1,0 1 0,0 0 1,0-1-1,0 1 0,0-1 1,0 1-1,0 0 1,0-1-1,0 1 0,0 0 1,0-1-1,0 1 0,0-1 1,0-20-6895</inkml:trace>
</inkml:ink>
</file>

<file path=ppt/ink/ink2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5.610"/>
    </inkml:context>
    <inkml:brush xml:id="br0">
      <inkml:brushProperty name="width" value="0.025" units="cm"/>
      <inkml:brushProperty name="height" value="0.025" units="cm"/>
    </inkml:brush>
  </inkml:definitions>
  <inkml:trace contextRef="#ctx0" brushRef="#br0">1 164 16047,'0'0'8841,"77"-50"-7592,-44 26-352,3-2-705,-6 3-192,-4 5-1442,-11 4-2145,-9 6-2467</inkml:trace>
</inkml:ink>
</file>

<file path=ppt/ink/ink2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5.940"/>
    </inkml:context>
    <inkml:brush xml:id="br0">
      <inkml:brushProperty name="width" value="0.025" units="cm"/>
      <inkml:brushProperty name="height" value="0.025" units="cm"/>
    </inkml:brush>
  </inkml:definitions>
  <inkml:trace contextRef="#ctx0" brushRef="#br0">1 0 21044,'0'0'5733,"36"66"-5701,-21-41-256,-3 4-1153,2-2-225,-5-1-480,-3 0-608,-5-2-769,-1-4 191,0-2-1536</inkml:trace>
</inkml:ink>
</file>

<file path=ppt/ink/ink2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6.268"/>
    </inkml:context>
    <inkml:brush xml:id="br0">
      <inkml:brushProperty name="width" value="0.025" units="cm"/>
      <inkml:brushProperty name="height" value="0.025" units="cm"/>
    </inkml:brush>
  </inkml:definitions>
  <inkml:trace contextRef="#ctx0" brushRef="#br0">39 185 12492,'-2'-9'3929,"1"5"-3607,0-1 0,-1 1 1,1 0-1,1 0 0,-1-1 1,1 1-1,0 0 0,0-1 0,0 1 1,0 0-1,1-1 0,-1 1 1,1 0-1,1 0 0,-1-1 0,0 1 1,1 0-1,0 0 0,0 1 0,0-1 1,0 0-1,1 1 0,0-1 1,-1 1-1,1 0 0,6-6 0,1 2-16,0 0 0,0 0 0,0 1 0,1 1 0,0-1 0,0 2 0,0 0 0,1 0 0,-1 1-1,1 0 1,0 1 0,0 0 0,0 1 0,17 1 0,-22 0-287,-1 0 1,0 1-1,0 1 1,0-1-1,0 1 0,0 0 1,0 0-1,0 0 1,0 1-1,-1 0 0,1 0 1,-1 1-1,0-1 1,0 1-1,0 0 1,-1 0-1,1 1 0,-1 0 1,0-1-1,0 1 1,-1 1-1,1-1 0,-1 0 1,0 1-1,-1 0 1,1 0-1,-1 0 1,2 10-1,-1-1 60,0 0-1,-2 0 1,1 0 0,-2 0-1,0 0 1,-1 0 0,0 0-1,-1 0 1,-1-1 0,0 1-1,-1 0 1,-1-1 0,0 0-1,-1 0 1,-15 24 0,11-20 23,-1-2 1,-1 0 0,-1 0 0,0-1 0,-1-1 0,-1 0 0,0-1-1,-1 0 1,0-2 0,-1 0 0,-26 14 0,37-22-336,0-1 1,-1 1-1,1-1 1,0 0-1,-1 0 0,1-1 1,-1 0-1,1 0 1,-1-1-1,-7 1 1,11-2-59,0 1 1,0-1-1,0 0 1,0 0-1,0 0 1,0 0-1,0 0 1,0 0 0,1-1-1,-1 1 1,0-1-1,1 0 1,-1 0-1,1 0 1,0 0 0,0 0-1,0-1 1,0 1-1,0-1 1,0 1-1,1-1 1,-1 0-1,-1-3 1,-9-24-10552</inkml:trace>
</inkml:ink>
</file>

<file path=ppt/ink/ink2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4:02.747"/>
    </inkml:context>
    <inkml:brush xml:id="br0">
      <inkml:brushProperty name="width" value="0.025" units="cm"/>
      <inkml:brushProperty name="height" value="0.025" units="cm"/>
    </inkml:brush>
  </inkml:definitions>
  <inkml:trace contextRef="#ctx0" brushRef="#br0">3005 334 12204,'-507'-160'3400,"439"140"-3291,0 2 1,-2 4-1,1 3 0,-2 2 1,1 4-1,-139 8 0,117 6 213,0 5 0,0 3 1,1 5-1,-155 58 0,147-40 115,2 3 0,1 5 0,3 4 0,-144 106 0,182-114-410,2 2 1,1 3 0,3 2-1,2 2 1,2 1 0,3 3 0,3 2-1,-34 66 1,39-56-37,2 1-1,4 2 1,-24 96 0,41-122-10,2 1 1,1 0 0,3 1-1,2-1 1,2 1 0,8 72-1,-1-86 20,2-1-1,1 0 0,1-1 0,2 0 1,1 0-1,24 41 0,1-10 45,86 111-1,-82-124-46,3-2-1,1-2 1,3-3-1,1-1 1,2-2-1,2-3 1,1-3 0,2-1-1,89 35 1,-61-35-33,2-4 0,0-3 1,2-5-1,1-3 1,0-5-1,115 4 0,-122-14 6,0-3 0,0-3-1,0-4 1,0-4 0,142-37-1,-148 21 44,0-3 1,-3-4-1,-1-2 0,-1-4 1,-2-3-1,-3-3 0,-1-2 1,103-100-1,-95 72 9,-3-3-1,-4-2 1,-3-4 0,-4-2 0,-4-3 0,58-125-1,-90 161-10,-2 0-1,-2-1 0,-3-1 0,-2-1 0,13-111 0,-24 132 9,-3-1 0,-1 1-1,-2 0 1,-1 0 0,-2 0-1,-1 0 1,-2 0-1,-2 1 1,-1 1 0,-26-58-1,-4 17 45,-4 1-1,-3 3 0,-3 1 1,-2 3-1,-4 3 0,-101-90 0,119 120 107,-2 2-1,-2 1 1,0 3-1,-2 1 1,-1 2-1,-2 3 1,0 1-1,-1 3 0,0 1 1,-1 3-1,-1 2 1,-1 3-1,1 1 1,-1 3-1,-1 2 0,1 3 1,0 1-1,0 3 1,0 3-1,0 1 1,1 3-1,-84 29 0,54-7-161,2 4 0,1 3-1,2 4 1,3 3 0,1 3-1,-121 111 1,73-44-481,5 5-1,-161 224 1,-8 101-1847,35 19-4307,139-251-1461</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6.964"/>
    </inkml:context>
    <inkml:brush xml:id="br0">
      <inkml:brushProperty name="width" value="0.025" units="cm"/>
      <inkml:brushProperty name="height" value="0.025" units="cm"/>
    </inkml:brush>
  </inkml:definitions>
  <inkml:trace contextRef="#ctx0" brushRef="#br0">138 95 12524,'0'0'16624,"-7"9"-16277,-14 22 137,5-12-19,2 1 0,1 0-1,0 2 1,1-1-1,-14 41 1,21-42-465,1 0 0,1 0 0,1 1 0,1-1 0,2 36 0,-1-55 0,0 0 0,0 1 0,0-1 0,1 0 0,-1 0 0,0 1 0,1-1 0,-1 0 0,1 0 0,-1 1 0,1-1 0,0 0 0,0 0 0,-1 0 0,1 0 0,0 0 0,0 0 0,0 0 0,0 0 0,0-1 0,0 1 0,0 0 0,0 0 0,0-1 0,0 1 0,1-1 0,-1 1 0,0-1 0,0 1 0,1-1 0,-1 0 0,0 0 0,1 0 0,-1 1 0,0-1 0,1 0 0,-1-1 0,0 1 0,0 0 0,1 0 0,-1 0 0,0-1 0,2 0 0,2 0 0,1-1 0,-1 0 0,0 0 0,0 0 0,0-1 0,0 0 0,0 0 0,-1 0 0,5-5 0,7-8 0,-1-1 0,-1 0 0,0-1 0,-1-1 0,14-28 0,40-105 0,-45 96 0,31-56 0,-160 267 0,91-128 0,2 2 0,-15 39 0,25-57 0,1-1 0,0 1 0,1 0 0,0 0 0,1 0 0,0 0 0,0 0 0,1 0 0,1 0 0,2 15 0,-3-24 0,1 0 0,0 0 0,-1-1 0,1 1 0,0 0 0,0-1 0,0 1 0,0-1 0,0 1 0,1-1 0,-1 1 0,0-1 0,1 0 0,-1 0 0,1 0 0,-1 0 0,1 0 0,-1 0 0,1 0 0,0 0 0,-1 0 0,1-1 0,0 1 0,0-1 0,0 1 0,-1-1 0,1 0 0,0 0 0,0 0 0,0 0 0,0 0 0,0 0 0,-1 0 0,4-1 0,1 0 0,0 0 0,-1-1 0,1 1 0,-1-1 0,1 0 0,-1 0 0,1-1 0,-1 0 0,9-6 0,-14 9-128,0 0 0,0-1 0,1 1 1,-1 0-1,0-1 0,0 1 0,0-1 0,0 1 0,1 0 0,-1-1 0,0 1 1,0-1-1,0 1 0,0-1 0,0 1 0,0 0 0,0-1 0,0 1 1,0-1-1,0 1 0,-1 0 0,1-1 0,0 1 0,0-1 0,0 1 0,0 0 1,-1-1-1,1 1 0,0-1 0,0 1 0,-1 0 0,1 0 0,0-1 1,0 1-1,-1 0 0,1-1 0,0 1 0,-1 0 0,1 0 0,-1-1 0,-2-2-2599,-2-4-5478</inkml:trace>
</inkml:ink>
</file>

<file path=ppt/ink/ink2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47.211"/>
    </inkml:context>
    <inkml:brush xml:id="br0">
      <inkml:brushProperty name="width" value="0.025" units="cm"/>
      <inkml:brushProperty name="height" value="0.025" units="cm"/>
    </inkml:brush>
  </inkml:definitions>
  <inkml:trace contextRef="#ctx0" brushRef="#br0">0 179 9161,'0'0'7014,"10"-6"-6181,-4 3-685,0 0-1,1 0 1,0 0-1,-1 1 0,1 0 1,0 1-1,0-1 1,0 1-1,0 1 1,0-1-1,1 1 1,-1 0-1,0 1 1,0-1-1,7 3 1,55 8 622,0-4 0,0-3 1,88-5-1,210-33 1296,-104 6-423,282 13 622,94-9-654,-173 0-265,32-4-338,-355 14-913,0 6-1,0 6 1,232 28 0,-339-24-95,-25-1 0,0-1 0,0 2 0,0-1 0,14 5 0,-48 1-3272,-50-7-7096,22-3-1552</inkml:trace>
</inkml:ink>
</file>

<file path=ppt/ink/ink2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48.907"/>
    </inkml:context>
    <inkml:brush xml:id="br0">
      <inkml:brushProperty name="width" value="0.025" units="cm"/>
      <inkml:brushProperty name="height" value="0.025" units="cm"/>
    </inkml:brush>
  </inkml:definitions>
  <inkml:trace contextRef="#ctx0" brushRef="#br0">1 277 13261,'0'0'4078,"12"0"-3427,328-17 4750,-94 1-3573,411 4 515,-75 3-2193,1074-96 255,-1527 90-223,0 7-1,154 9 1,-249 3-133,0 2-1,65 21 1,-44-11-313,-126-24-1533,25 4 1251,-636-20-82,536 24 706,-1001 66 705,826-39-765,173-15-20,-56 5 5,-215-8 1,340-18 6,72 8 18,1 0 1,-1-1-1,1 0 0,-1 0 1,1-1-1,0 0 0,0 0 1,0 0-1,-8-6 1,14 9-10,-1-1 0,1 1 1,0 0-1,0 0 1,0 0-1,-1 0 1,1 0-1,0 0 0,0-1 1,0 1-1,0 0 1,0 0-1,0 0 0,-1 0 1,1-1-1,0 1 1,0 0-1,0 0 0,0 0 1,0-1-1,0 1 1,0 0-1,0 0 0,0-1 1,0 1-1,0 0 1,0 0-1,0 0 1,0-1-1,0 1 0,0 0 1,0 0-1,0 0 1,0-1-1,0 1 0,0 0 1,0 0-1,1 0 1,-1-1-1,0 1 0,0 0 1,0 0-1,0 0 1,0 0-1,0-1 0,1 1 1,13-6 210,24 2-335,-34 3 162,729-16 270,-535 18-302,227 1 177,358-3-1164,-4-46-739,-747 44 1607,-19 2 76,0 0 1,0 0-1,0-1 1,-1-1-1,1 0 1,0-1-1,11-5 0,-17 2 51,-18 1 52,-61-1 42,-97 3 0,40 3-114,-205-11-123,-905-11 826,886 32-146,-525 83-1,860-89-561,-81 13 9,-121 37 1,212-51-27,4-1 1,1-1 0,0 1 0,0 0 0,0 0 0,0 0 0,0 0 0,0 0 0,0 0 0,1 1 1,-1 0-1,0-1 0,1 1 0,-1 0 0,1 0 0,0 1 0,-1-1 0,1 0 0,-2 4 0,4-6-3,0 1 1,1-1-1,-1 1 0,0-1 1,0 0-1,0 1 0,1-1 1,-1 1-1,0-1 0,0 1 1,1-1-1,-1 0 0,0 1 1,1-1-1,-1 0 0,0 1 1,1-1-1,-1 0 0,1 1 0,-1-1 1,1 0-1,-1 0 0,0 0 1,1 1-1,-1-1 0,1 0 1,-1 0-1,1 0 0,-1 0 1,1 0-1,-1 0 0,1 0 1,-1 0-1,1 0 0,0 0 1,42 5-40,1-3 1,0-1 0,58-6 0,-48 2 32,657-51 135,-205 12-247,1396-114-1221,-2045 159 1196,38-2 270,-1151 14 104,-330 19 927,1514-31-1172,37-2-271,1 1 0,-1 1 0,1 2 0,-55 16 0,88-21 158,-1 1 0,1-1 0,-1 1 1,1-1-1,0 1 0,-1 0 0,1 0 0,0 0 1,-1 0-1,1 0 0,0 0 0,0 0 0,-2 2 1,3-2 89,0 0 0,0-1 0,-1 1 0,1 0 0,1-1 0,-1 1 0,0 0 0,0-1 0,0 1 0,0 0 0,0-1 0,1 1 0,-1-1 0,0 1 0,0 0 0,1-1 0,-1 1 0,1-1 0,-1 1 0,0-1 0,1 1 0,-1-1 0,1 1 0,-1-1 0,1 0 0,-1 1 0,1-1 0,0 0 0,-1 1 0,1-1 0,-1 0 0,1 1 0,0-1 0,-1 0 0,1 0 0,0 0 0,17 7-119,-1 0 0,1-1 0,0-2 0,37 6 0,85 1-283,-106-9 128,133 4-2662,25-6-4586</inkml:trace>
</inkml:ink>
</file>

<file path=ppt/ink/ink2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4:16.576"/>
    </inkml:context>
    <inkml:brush xml:id="br0">
      <inkml:brushProperty name="width" value="0.025" units="cm"/>
      <inkml:brushProperty name="height" value="0.025" units="cm"/>
    </inkml:brush>
  </inkml:definitions>
  <inkml:trace contextRef="#ctx0" brushRef="#br0">232 0 4356,'-79'17'-288,"2"2"-609,2 0-1633</inkml:trace>
</inkml:ink>
</file>

<file path=ppt/ink/ink2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4:17.088"/>
    </inkml:context>
    <inkml:brush xml:id="br0">
      <inkml:brushProperty name="width" value="0.025" units="cm"/>
      <inkml:brushProperty name="height" value="0.025" units="cm"/>
    </inkml:brush>
  </inkml:definitions>
  <inkml:trace contextRef="#ctx0" brushRef="#br0">1 3195 0,'99'15'573,"0"-4"0,1-4 1,-1-5-1,1-4 0,0-4 0,-1-5 0,193-46 1,-73-5 520,408-176 0,166-185 1458,-646 332-1504,256-209 0,-356 260-770,-2-3-1,-3-1 1,-1-2 0,-2-2 0,-2-2 0,-3-1 0,-2-2 0,48-106 0,-67 124-76,-1 0 1,-2-2-1,-1 1 1,-2-1-1,-2 0 1,1-70 0,-7 80-154,-1 0 1,-1 0 0,-1 0-1,-1 0 1,-2 1 0,-1 0-1,-1 0 1,-1 0 0,-1 1-1,-16-26 1,-3 6 83,-2 1 0,-2 2-1,-2 1 1,-2 1 0,-1 3 0,-2 1 0,-1 2-1,-53-32 1,-2 6 117,-2 5-1,-200-79 0,-1 32-2629,-166 1-6114,250 72 4325</inkml:trace>
</inkml:ink>
</file>

<file path=ppt/ink/ink2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4:22.868"/>
    </inkml:context>
    <inkml:brush xml:id="br0">
      <inkml:brushProperty name="width" value="0.025" units="cm"/>
      <inkml:brushProperty name="height" value="0.025" units="cm"/>
    </inkml:brush>
  </inkml:definitions>
  <inkml:trace contextRef="#ctx0" brushRef="#br0">2068 637 15407,'-5'0'-51,"-64"2"-251,0 2-1,-77 17 1,124-16 366,0 0-1,0 2 1,0 1 0,1 1 0,0 1 0,1 0-1,0 2 1,1 0 0,0 1 0,-24 22-1,15-7 29,2 1 1,1 1-1,2 2 0,1 0 0,1 1 0,2 1 0,1 1 0,2 0 0,-19 62 0,8-3 20,5 0-1,-18 164 0,23-87-126,10 317 0,14-384 32,4-1-1,5 0 1,5-1 0,44 134-1,-48-187 63,2-1 0,2-1 0,2-1 0,2-1 0,2-2 0,54 68 0,-64-91-60,1-1-1,0-2 0,2 1 0,0-2 0,0-1 0,2 0 0,0-2 1,0 0-1,1-2 0,1 0 0,0-2 0,0 0 0,1-2 0,0-1 1,32 4-1,-13-6 60,1-3-1,-1-2 1,0-1 0,1-3 0,-1-1 0,-1-3 0,0-1 0,0-2 0,-1-2 0,65-31-1,-9-5-61,-1-4-1,-3-5 1,95-77-1,-7-9-81,285-292 1,-337 295 43,-7-6-1,160-250 1,-239 328-19,-4-2-1,-3-3 0,-3 0 1,-3-2-1,-4-1 0,22-100 1,-41 131 93,-2 1 0,-1-1 0,-3 0 0,-2 0 0,-6-52 1,1 62 100,-2 1 1,-1 0-1,-1 0 1,-3 1-1,-1 1 1,-1 0-1,-23-40 1,14 36-5,-2 1 1,-1 2-1,-1 0 1,-3 1 0,0 2-1,-2 1 1,-2 2 0,-47-33-1,33 31 21,-2 1 0,-1 3 0,-1 2 0,-2 3 0,-105-30 0,78 33-80,-1 4 0,0 4 0,-1 3 0,0 4 0,-1 3 1,1 4-1,0 4 0,1 3 0,-87 22 0,27 7-69,1 7 0,2 5 1,3 7-1,3 5 0,-167 106 1,113-45-104,6 7 0,-300 283 0,362-296-571,-200 258 1,263-298-577,4 2 1,3 3 0,4 2-1,-64 168 1,58-84-3881</inkml:trace>
</inkml:ink>
</file>

<file path=ppt/ink/ink2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4:27.590"/>
    </inkml:context>
    <inkml:brush xml:id="br0">
      <inkml:brushProperty name="width" value="0.025" units="cm"/>
      <inkml:brushProperty name="height" value="0.025" units="cm"/>
    </inkml:brush>
  </inkml:definitions>
  <inkml:trace contextRef="#ctx0" brushRef="#br0">661 17 2114,'-1'-1'52,"0"0"0,0-1 0,0 1 0,0 0 0,0 0 1,0 0-1,0 0 0,0 0 0,-1 0 0,1 0 0,0 1 0,-1-1 0,1 0 0,-1 1 0,1-1 0,-1 1 1,1 0-1,-1-1 0,1 1 0,-1 0 0,1 0 0,-1 0 0,1 0 0,-1 0 0,1 0 0,-3 1 0,-47 1 1211,38 0-1134,0 1 0,-1 1 1,1 0-1,1 1 0,-1 1 0,1 0 0,0 0 0,0 1 1,0 1-1,1 0 0,1 0 0,-17 17 0,-9 12 284,-61 84-1,68-83-97,1-2-161,2 1 1,1 1-1,2 1 0,2 2 1,1 0-1,2 1 0,2 0 1,2 1-1,2 1 1,2 1-1,-8 80 0,13 429 316,7-509-409,1 0-1,2-1 1,2 1 0,2-1 0,19 55-1,-23-84-41,1 0-1,0-1 1,1 0-1,1 0 1,0 0-1,0-1 1,2 0-1,0 0 1,0-1-1,1-1 1,0 0-1,1 0 1,0-1-1,1-1 0,0 0 1,1-1-1,0 0 1,19 8-1,-18-12-2,1-1-1,-1 0 0,1 0 0,-1-2 0,1 0 1,-1-1-1,1 0 0,0-2 0,-1 0 0,1 0 1,-1-1-1,0-1 0,0-1 0,0 0 0,21-11 1,5-4 43,-2-1 0,-1-2 0,-1-2 0,41-35 1,-53 39 40,-1-2 1,0-1 0,-2-1 0,-1-1 0,-1 0 0,-2-2-1,0 0 1,-2-1 0,18-43 0,-19 32 161,-2 0 1,-2-1-1,-1 0 1,-3-1-1,-1 0 0,1-82 1,-7 70-166,-3-1 1,-2 1-1,-2 1 0,-3-1 1,-2 1-1,-2 1 1,-3 0-1,-28-59 0,33 87-51,-1 1 0,0 1 0,-2 0-1,-1 1 1,0 1 0,-2 0-1,0 2 1,-25-21 0,26 27-6,0 0 0,-1 2 0,0-1 0,0 2-1,-1 1 1,-1 0 0,1 1 0,-1 1 0,-1 1 0,1 1 0,-30-2 0,14 2 73,-1 3 0,1 1 0,-70 9 1,93-7-376,0 1 0,0 0 0,1 0 0,0 1 0,-1 1 0,1 0 1,1 1-1,-1 0 0,1 0 0,0 2 0,1-1 0,0 1 0,0 1 1,-13 13-1,14-11-3118</inkml:trace>
</inkml:ink>
</file>

<file path=ppt/ink/ink2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4:46.970"/>
    </inkml:context>
    <inkml:brush xml:id="br0">
      <inkml:brushProperty name="width" value="0.025" units="cm"/>
      <inkml:brushProperty name="height" value="0.025" units="cm"/>
    </inkml:brush>
  </inkml:definitions>
  <inkml:trace contextRef="#ctx0" brushRef="#br0">1853 37 11851,'-10'-5'342,"-2"-1"-275,-1 1 0,1 1 0,-1 0 0,0 0 0,0 2 0,0-1 0,0 2 0,-20-1 0,-33 5 257,-79 14 0,42-4 881,42-4-944,0 3 1,0 2 0,2 3 0,0 3 0,1 2-1,-98 52 1,71-25 106,2 4 0,3 3 0,-114 104 0,159-129-320,2 1 0,2 2 0,1 2 0,1 0 0,2 2 0,2 1 0,1 1 0,3 1 0,1 0 0,2 2 0,2 0 1,-14 58-1,9-3-33,-15 201 0,31 104 56,7-347 36,3 0 0,1 0 0,4-1 0,1 0 0,3-1-1,2 0 1,37 80 0,-34-95-2,2 0-1,2-2 0,1-1 0,2 0 0,1-2 1,2-1-1,1-2 0,2-1 0,1-1 1,46 31-1,-29-28-58,1-3-1,1-2 1,1-2 0,2-3-1,0-2 1,2-2-1,81 14 1,-35-16 16,1-4 0,0-5 1,137-7-1,-150-7-50,-1-3 1,-1-4 0,0-4 0,-2-3-1,0-5 1,-1-3 0,103-51-1,-154 62 114,0-1 0,0-2 0,-2-1 0,-1-2-1,-1-1 1,-1-1 0,-1-2 0,-1-1 0,-2-1 0,-1-1-1,-1-1 1,-2-2 0,-1 0 0,-2-1 0,-2-1 0,0 0-1,-3-1 1,-1-1 0,-2-1 0,8-50 0,-10 15-15,-4 1 0,-3-2 0,-3 1 0,-3 0 0,-4 1 1,-3-1-1,-3 2 0,-3 0 0,-3 0 0,-45-103 0,47 135 107,-2 1-1,-1 1 1,-3 1 0,0 2-1,-2 0 1,-2 1 0,-1 2-1,-45-39 1,30 36-58,-2 1 0,-1 2 1,-1 2-1,-2 3 0,-101-41 0,84 43-150,-2 2-1,0 4 1,-1 2-1,-1 4 0,-106-7 1,130 18-53,0 3 1,1 1-1,-1 3 1,1 2-1,0 1 1,0 3-1,1 1 1,1 3-1,-63 29 1,47-12-434,2 3 0,2 2 0,1 3 0,2 2 0,2 2 0,2 3 0,2 1 0,-47 64 0,-32 60-3925,-126 229 1,216-341 3050,-91 153-6006</inkml:trace>
</inkml:ink>
</file>

<file path=ppt/ink/ink2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8:55.376"/>
    </inkml:context>
    <inkml:brush xml:id="br0">
      <inkml:brushProperty name="width" value="0.025" units="cm"/>
      <inkml:brushProperty name="height" value="0.025" units="cm"/>
    </inkml:brush>
  </inkml:definitions>
  <inkml:trace contextRef="#ctx0" brushRef="#br0">10093 375 7431,'-1163'-127'3160,"727"60"-2175,-540-13 0,-709 8 601,787 43-1191,0 68 43,-494 114-300,1129-114 31,-499 139 0,594-123-71,3 8 1,3 6-1,-294 175 1,455-244-99,-314 213 344,274-182-294,1 3 1,2 1-1,1 2 0,2 1 0,-38 56 1,60-75-56,2 0 1,0 1-1,1 1 1,1-1-1,1 2 1,1-1-1,-7 38 1,12-48-6,0 1 1,1-1 0,1 1 0,0 0 0,0 0 0,1-1-1,0 1 1,1-1 0,1 1 0,0-1 0,0 0-1,1 0 1,1 0 0,0 0 0,0-1 0,11 15-1,1-4-4,1-1-1,1-1 1,1-1-1,0-1 1,1-1-1,1 0 1,1-2-1,0 0 1,1-2-1,0 0 0,32 9 1,32 8-86,172 31 1,745 55-10,-705-92 47,232 24 88,1543 103-79,1123-84 27,-360-157-55,-643-88 158,-1189 91-73,98 12 23,360-33 50,-17-119-32,-962 96-65,-396 101 21,-1-4 0,-2-4 0,106-64 0,-174 91 10,0 0 1,0-1-1,-1-1 1,-1 0-1,-1-1 1,28-33-1,-38 40 12,0 0 0,0-1 0,0 1 0,-1-1 0,0 0 0,-1 0 0,0 0 0,0 0 1,-1-1-1,0 1 0,-1-1 0,0 1 0,0-1 0,-1 0 0,-1 1 0,1-1 0,-1 0 0,-3-9 0,0 7 5,0 0 0,-1 1 0,0 0 1,-1 0-1,0 0 0,0 1 0,-1 0 0,-1 0 1,-17-17-1,-2 1 210,-60-45 0,11 20-123,-1 4 0,-3 3 1,-1 3-1,-2 5 0,-1 3 1,-99-25-1,-35 4 42,-287-34 0,-1186-81 294,1382 143-427,-1046-47 89,-1 56-119,-46 23-203,463 11-3132,506-5-407,-16-3-2423</inkml:trace>
</inkml:ink>
</file>

<file path=ppt/ink/ink2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0:01.223"/>
    </inkml:context>
    <inkml:brush xml:id="br0">
      <inkml:brushProperty name="width" value="0.025" units="cm"/>
      <inkml:brushProperty name="height" value="0.025" units="cm"/>
    </inkml:brush>
  </inkml:definitions>
  <inkml:trace contextRef="#ctx0" brushRef="#br0">761 351 6758,'-17'-1'678,"-29"-1"-1001,-46-8 0,-5-12 1052,39-1 3016,42 17-2173,23 12-768,26 15-676,-15-16-129,0-1-1,0 0 1,1-2 0,-1 0 0,1-1 0,0 0 0,27-4 0,135-28-6,-50 6 33,276 2 323,-112 12 23,416-68 98,-187 17 304,71 30-10,2 34-457,-297 1-305,226 10 131,38 0 209,-34-3-234,221-4 24,-559-14-83,-75 0 76,1 6-1,150 16 0,9 4-32,-179-15-50,152 23 0,-140-6 41,181 11 0,-235-29-53,98 3 30,183-17-1,-134-2 197,227 14 1,-429 0-235,1 0 0,-1-1 0,0 1 0,0 0 0,0 0 0,0 0 0,0 0 0,0 0 0,0 0 0,0 1 0,0-1 0,0 0 0,0 1 0,0-1 0,0 0 0,0 1-1,0-1 1,0 1 0,0 0 0,0-1 0,0 1 0,0 0 0,0-1 0,1 3 0,-3-2 41,1 0 0,0 0 0,-1 0 0,1 0-1,-1 0 1,1 0 0,-1 0 0,1 0 0,-1 0-1,0-1 1,1 1 0,-1 0 0,0 0 0,0 0-1,0-1 1,0 1 0,1 0 0,-3 0 0,-54 31 844,56-31-990,-25 9 123,-1-1-1,0-2 1,0 0-1,0-2 0,-1-1 1,0-1-1,0-1 1,-29-2-1,-70 6-9,-439 43 11,-2-53-13,-9-5 10,98 5-49,-276-2 49,171 7-39,-12-40-1,93 3 15,-548 4 35,153 46 69,-248-12-263,656-10 111,408 8 37,-248-7 26,226 0-14,-117-22 1,203 26-247,0-1-1,1-1 1,0 0 0,0-1 0,0-1 0,1-1 0,-20-12 0,26 13-875,0-1 1,0 0-1,1-1 0,0 1 0,1-2 1,-15-19-1,-8-19-6901</inkml:trace>
</inkml:ink>
</file>

<file path=ppt/ink/ink2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02.905"/>
    </inkml:context>
    <inkml:brush xml:id="br0">
      <inkml:brushProperty name="width" value="0.025" units="cm"/>
      <inkml:brushProperty name="height" value="0.025" units="cm"/>
    </inkml:brush>
  </inkml:definitions>
  <inkml:trace contextRef="#ctx0" brushRef="#br0">0 383 9001,'0'0'3651,"9"6"-3656,-7-5 6,4 3 11,0 0-1,0-1 0,0 0 1,0 0-1,1 0 1,-1-1-1,1 0 1,0 0-1,-1 0 1,1-1-1,10 0 0,87-3 239,128-21 1,50-2-170,366 20 312,-27 2 560,288-4 627,268-9-678,322-10-112,180-82 48,-295 17-473,1 73 546,-797 44-779,106-2 330,-587-27-1661,0-5 0,0-5-1,-1-5 1,146-43 0,-132 18-4626</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7.309"/>
    </inkml:context>
    <inkml:brush xml:id="br0">
      <inkml:brushProperty name="width" value="0.025" units="cm"/>
      <inkml:brushProperty name="height" value="0.025" units="cm"/>
    </inkml:brush>
  </inkml:definitions>
  <inkml:trace contextRef="#ctx0" brushRef="#br0">32 0 10250,'0'0'19154,"-13"1"-21076,1 9 32,5-3-1025</inkml:trace>
</inkml:ink>
</file>

<file path=ppt/ink/ink2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04.457"/>
    </inkml:context>
    <inkml:brush xml:id="br0">
      <inkml:brushProperty name="width" value="0.025" units="cm"/>
      <inkml:brushProperty name="height" value="0.025" units="cm"/>
    </inkml:brush>
  </inkml:definitions>
  <inkml:trace contextRef="#ctx0" brushRef="#br0">816 1622 12524,'10'3'-107,"72"11"618,112 6 1,99-10 12,-222-9-582,994-3 171,-21-1 346,-596 18-193,471-5 306,611-86 127,-798 8-293,-521 35 2,294-86 1,-450 104-287,-2-3 1,0-2-1,-1-3 1,51-30-1,-86 42-29,-1-1 0,1 0-1,-2-1 1,0-1 0,0 0-1,15-21 1,-22 24 6,0 0 0,-1-1 0,-1 1-1,0-1 1,-1-1 0,0 1 0,0-1 0,-2 0 0,1 0 0,1-21 0,-2-1-63,-1 0 1,-1 0 0,-3-1 0,0 1-1,-3 0 1,-1 1 0,-1-1 0,-2 1-1,-21-52 1,19 60-50,-1 1 0,-2 1 0,0 0 0,-1 1 0,-2 1 0,0 0 0,-2 2-1,0 0 1,-1 0 0,-1 2 0,0 1 0,-43-26 0,6 12-6,-1 3-1,-2 2 1,0 3 0,-2 3 0,-72-14-1,-329-40 633,-598 16 412,-2 89-454,-468-41-326,845 1-335,510 17 44,-329 58 1,-153 101 25,7 37 214,390-120-21,167-55-154,26-10-137,2 4 0,0 2-1,-69 37 1,121-53-468,-1 2-1,2 0 1,0 0-1,0 1 1,1 1-1,-17 21 1,-21 31-3947</inkml:trace>
</inkml:ink>
</file>

<file path=ppt/ink/ink2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15.438"/>
    </inkml:context>
    <inkml:brush xml:id="br0">
      <inkml:brushProperty name="width" value="0.025" units="cm"/>
      <inkml:brushProperty name="height" value="0.025" units="cm"/>
    </inkml:brush>
  </inkml:definitions>
  <inkml:trace contextRef="#ctx0" brushRef="#br0">0 254 12043,'0'0'604,"12"0"-652,150-6 136,-28 3-60,136-21 0,-72-8 522,226-7-1,255 9 1201,-5-52-1492,-573 66 114,1 4 1,0 5 0,0 5 0,0 3 0,109 17-1,-11-2-108,264-11-1,-232-8-10,-178 5-39,1 2 0,73 15 1,107 37 587,47 8-336,-78-41-418,235-2 1,-57-5 158,-248-10-33,238-21-1,-307 10-54,-1 3-1,73 6 1,-96 1-62,0 1 0,-1 2 0,0 1 0,56 22 0,23 18 151,104 36 155,-186-74-332,0-1 0,1-2 0,0-2 0,46 3 0,-31-9-35,0-3 1,0-2-1,0-2 1,0-2-1,50-17 1,-60 16 17,-1 2 1,1 2-1,0 1 1,61 2-1,-32 7 27,130 24 0,-141-17-50,-1-3 0,1-3-1,1-2 1,-1-3 0,0-2-1,0-3 1,63-14 0,-27 0 34,2 4-1,169-3 1,-147 17-69,0-5-1,218-39 1,-253 26 61,0 5 0,1 3 0,1 4 0,-1 4-1,137 12 1,172 46 185,102 10-35,66 34-92,-110-13 183,-358-74-323,0-4 0,172-7 0,-190-10-378,134-35 0,-148 29 102,-12 3-491,-1-3 0,71-29 1,-99 33-261,-1 0 1,1-2-1,-2 0 1,0-1-1,-1-2 1,0 0-1,21-23 1,1-11-5758</inkml:trace>
</inkml:ink>
</file>

<file path=ppt/ink/ink2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23.345"/>
    </inkml:context>
    <inkml:brush xml:id="br0">
      <inkml:brushProperty name="width" value="0.025" units="cm"/>
      <inkml:brushProperty name="height" value="0.025" units="cm"/>
    </inkml:brush>
  </inkml:definitions>
  <inkml:trace contextRef="#ctx0" brushRef="#br0">1 168 12492,'0'0'213,"12"10"-95,0 1 2,0 0 1,1-2-1,1 1 0,-1-2 1,2 0-1,-1-1 0,1 0 1,0-1-1,0 0 0,17 3 1,117 9 806,227 0 0,-189-14-870,1054-15 1640,-425-18-1182,-536 24-405,21-3-88,463-1 495,-683 10-481,1004-1 1156,-87-42-1091,-1-57-21,-471 34 6,-228 37 104,0 13 1,336 26-1,-294 12-128,548 60 74,-231-26 328,-352-45-452,502 5 142,-453-46 125,-49 2 40,-149 20-258,674-18 486,-521 14 3051,-307 12-3769,0-1 0,0 1 0,-1-1-1,1 1 1,0-1 0,-1 1 0,1 0 0,0 0-1,-1 0 1,1 0 0,-1 0 0,1 0-1,1 3 1,0 0-645,0-1 0,0 1 0,-1 0-1,0 0 1,0 0 0,0 0 0,0 0-1,-1 0 1,3 8 0,-3 12-7651</inkml:trace>
</inkml:ink>
</file>

<file path=ppt/ink/ink2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27.104"/>
    </inkml:context>
    <inkml:brush xml:id="br0">
      <inkml:brushProperty name="width" value="0.025" units="cm"/>
      <inkml:brushProperty name="height" value="0.025" units="cm"/>
    </inkml:brush>
  </inkml:definitions>
  <inkml:trace contextRef="#ctx0" brushRef="#br0">1 187 6246,'48'16'3831,"-28"-9"-3635,0-1 0,0 0-1,0-2 1,26 3 0,1096 18 3391,-895-26-3202,76-6-100,516-79 1,-339 13 386,802-13 1,-981 85-484,567 9 155,-5 74 79,-688-53-194,352 6 1,374-53 752,-131-9-736,-703 23-140,-3 2-105,-49 2-209,1-1 0,-1-2-1,1-1 1,38-11-1,10-8-1855,1 3-1,1 4 0,154-8 1,-196 23-2276</inkml:trace>
</inkml:ink>
</file>

<file path=ppt/ink/ink2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36.135"/>
    </inkml:context>
    <inkml:brush xml:id="br0">
      <inkml:brushProperty name="width" value="0.025" units="cm"/>
      <inkml:brushProperty name="height" value="0.025" units="cm"/>
    </inkml:brush>
  </inkml:definitions>
  <inkml:trace contextRef="#ctx0" brushRef="#br0">265 65 9161,'0'0'8765,"-11"-7"-5359,2 0-2946,0 1 1,-1 1-1,1 0 0,-20-7 1,24 10-408,0 1 0,0 0 0,0 0 0,-1 0 0,1 0 0,0 1 0,0 0 0,0 0 0,0 0 0,-1 1 0,1 0 0,0 0 0,0 0 0,0 1 0,0-1 0,-5 4 0,3-1 63,0 1 0,0 0-1,0 0 1,1 1 0,0-1-1,0 1 1,1 1 0,0-1-1,0 1 1,0 0 0,1 0-1,0 0 1,0 1 0,1-1-1,0 1 1,0 0 0,1 0-1,0 0 1,0 0 0,1 0-1,0 1 1,1-1 0,-1 0-1,2 1 1,-1-1 0,3 11-1,-2-17-51,0 1 0,0-1 0,0 1 0,0-1 0,1 0 0,-1 1-1,1-1 1,0 0 0,0 0 0,-1 0 0,1 0 0,0-1 0,1 1 0,-1 0-1,0-1 1,0 1 0,1-1 0,-1 0 0,1 0 0,-1 0 0,1 0 0,-1 0 0,1-1-1,0 1 1,-1-1 0,1 0 0,0 1 0,0-1 0,-1 0 0,1-1 0,0 1 0,-1 0-1,5-2 1,0 1 108,1-1 0,-1 1 0,1-2 0,-1 1 0,0-1-1,1 0 1,-2 0 0,1-1 0,0 0 0,9-8 0,-9 5-119,-1-1 0,0 0 0,0-1 0,-1 1 1,0-1-1,0-1 0,-1 1 0,0 0 0,-1-1 0,0 0 1,0 0-1,1-11 0,-4 16-33,1 0-1,-1 0 1,0 1-1,0-1 1,0 0-1,-1 1 1,1-1 0,-1 0-1,0 1 1,-1-1-1,1 1 1,-4-7 0,3 8-16,1 1 1,-1-1-1,0 1 1,0 0-1,0 0 1,-1 0 0,1 0-1,0 0 1,-1 0-1,1 0 1,-1 1-1,0-1 1,1 1-1,-1 0 1,0 0 0,0 0-1,0 0 1,0 1-1,0-1 1,0 1-1,-3-1 1,5 1-5,-1 0 0,1-1 0,0 1 0,0 0 0,0 0 0,0 0 0,0 0 0,-1 0 0,1 0 0,0 0 0,0 0 0,0 0 0,0 0 0,0 1 0,0-1 0,0 0 0,-1 1 0,1-1 0,0 1 0,0-1 0,0 1 0,0 0 0,1-1 0,-1 1 0,0 0 0,0 0 0,0 0 0,1 0 0,-1 0 0,0-1 0,1 1 0,-1 0 0,0 0 0,1 1 0,0-1 0,-1 0 0,1 0 0,0 0 0,-1 0 0,1 0 0,0 0 0,0 0 0,0 1 0,0-1 0,0 0 0,0 0 0,0 1 0,1 1 0,0 0 0,0-1 0,-1 1 0,1-1 0,1 1 0,-1-1 0,0 0 0,1 1 0,-1-1 0,1 0 0,-1 0 0,1 0 0,0 0 0,0 0 0,0-1 0,0 1 0,0-1 0,1 1 0,-1-1 0,4 2 0,8 1-1126,-1-1 1,1 0-1,0-1 0,0 0 1,-1-1-1,27-2 1,9-2-6178</inkml:trace>
</inkml:ink>
</file>

<file path=ppt/ink/ink2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36.899"/>
    </inkml:context>
    <inkml:brush xml:id="br0">
      <inkml:brushProperty name="width" value="0.025" units="cm"/>
      <inkml:brushProperty name="height" value="0.025" units="cm"/>
    </inkml:brush>
  </inkml:definitions>
  <inkml:trace contextRef="#ctx0" brushRef="#br0">162 144 17424,'-8'3'2889,"-2"1"-2198,0 1 0,1 0 1,-1 1-1,1 0 1,0 0-1,1 1 1,0 0-1,0 1 0,0 0 1,1 0-1,-7 11 1,8-12-480,1 1 1,0 0 0,1 0 0,0 0-1,0 0 1,1 1 0,0-1 0,0 1-1,1 0 1,1 0 0,-1 0 0,1 0-1,1 0 1,0 17 0,0-24-202,1-1 0,-1 1 1,1 0-1,-1-1 0,1 1 1,0-1-1,0 1 0,0-1 1,-1 1-1,2-1 0,-1 1 1,0-1-1,0 0 1,0 0-1,0 1 0,1-1 1,-1 0-1,1 0 0,-1 0 1,1-1-1,-1 1 0,1 0 1,-1 0-1,1-1 0,0 1 1,-1-1-1,1 0 0,0 1 1,-1-1-1,1 0 0,0 0 1,0 0-1,-1 0 0,1 0 1,0-1-1,-1 1 0,4-1 1,1 0 42,1 0 0,0-1 0,0 0 0,-1 0 0,1 0 1,-1-1-1,0 0 0,8-5 0,4-6-47,-1 0-1,-1-2 1,0 0 0,-1-1-1,-1 0 1,0-1 0,-1-1-1,12-23 1,-6 4-10,-1-1 0,-2-1 0,14-56 0,-40 133 3,-1-5 0,3 0 0,0 1 0,2 0 0,1 0 0,0 56 0,5-85 0,1 1 0,0-1 0,-1 0 0,2 0 0,-1 1 0,0-1 0,1 0 0,0 0 0,0 0 0,0 0 0,0-1 0,1 1 0,0-1 0,-1 1 0,1-1 0,0 0 0,1 0 0,5 5 0,-2-4 0,0 0 0,-1-1 0,1 0 0,1 0 0,-1 0 0,0-1 0,1 0 0,-1 0 0,1-1 0,10 1 0,-9-1 0,0-1 0,0 1 0,0-2 0,0 1 0,0-1 0,0-1 0,-1 0 0,1 0 0,-1-1 0,1 1 0,-1-2 0,0 1 0,0-2 0,0 1 0,0-1 0,-1 0 0,0 0 0,0-1 0,9-9 0,-15 14 0,0 0 0,0 0 0,0-1 0,0 1 0,0 0 0,0-1 0,-1 1 0,1-1 0,-1 1 0,1-1 0,-1 1 0,1-1 0,-1 1 0,0-1 0,1 0 0,-1 1 0,0-1 0,-1-2 0,1 3 0,0 0 0,-1 1 0,1-1 0,-1 0 0,1 1 0,-1-1 0,0 0 0,1 1 0,-1-1 0,0 1 0,1-1 0,-1 1 0,0-1 0,0 1 0,1 0 0,-1-1 0,0 1 0,0 0 0,0 0 0,1 0 0,-1-1 0,0 1 0,0 0 0,-1 0 0,-3 0 0,1 1 0,-1-1 0,1 1 0,0-1 0,-1 1 0,1 0 0,0 1 0,0-1 0,0 1 0,0 0 0,0 0 0,-5 3 0,-1 3 0,1 0 0,0 0 0,0 1 0,-9 11 0,16-17 0,0 0 0,0 0 0,0 0 0,0 0 0,1 1 0,-1-1 0,1 0 0,-1 1 0,1-1 0,0 1 0,1 0 0,-1-1 0,1 1 0,-1 0 0,1-1 0,0 1 0,1 0 0,0 6 0,0-8 0,1 1 0,-1-1 0,1 0 0,0 0 0,-1 1 0,1-1 0,0 0 0,0 0 0,0-1 0,1 1 0,-1 0 0,0-1 0,1 1 0,-1-1 0,1 0 0,-1 0 0,1 0 0,0 0 0,-1 0 0,6 0 0,64 11 0,-61-11 0,40 5 0,0-2 0,0-3 0,78-7 0,-126 6 0,-1 0 0,0 0 0,1-1 0,-1 1 0,0-1 0,1 0 0,-1 0 0,0 0 0,0 0 0,0 0 0,0 0 0,0 0 0,0-1 0,0 1 0,0-1 0,0 1 0,-1-1 0,1 0 0,-1 0 0,1 0 0,-1 0 0,1 0 0,0-3 0,-1 1 0,0 0 0,0 0 0,0 0 0,-1-1 0,1 1 0,-1 0 0,0-1 0,0 1 0,-1 0 0,1 0 0,-3-9 0,-2-4 0,-1 1 0,-1 0 0,0 0 0,-1 0 0,-11-16 0,10 20 0,7 10 0,0 0 0,0-1 0,0 1 0,0-1 0,1 0 0,-1 0 0,1 1 0,0-1 0,-1 0 0,0-4 0,37 5 0,74 0-2979,0-9-6694,-37-2-7431</inkml:trace>
</inkml:ink>
</file>

<file path=ppt/ink/ink2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38.163"/>
    </inkml:context>
    <inkml:brush xml:id="br0">
      <inkml:brushProperty name="width" value="0.025" units="cm"/>
      <inkml:brushProperty name="height" value="0.025" units="cm"/>
    </inkml:brush>
  </inkml:definitions>
  <inkml:trace contextRef="#ctx0" brushRef="#br0">247 14 10218,'0'0'215,"0"0"0,0-1 1,1 1-1,-1 0 0,0-1 1,0 1-1,0 0 1,0-1-1,1 1 0,-1 0 1,0-1-1,0 1 0,0 0 1,0-1-1,0 1 0,0 0 1,0-1-1,0 1 1,0 0-1,0-1 0,0 1 1,0 0-1,0-1 0,0 1 1,0-1-1,0 1 0,-1 0 1,1-1-1,0 1 1,0 0-1,0 0 0,0-1 1,-1 1-1,1 0 0,0-1 1,0 1-1,-1 0 0,1 0 1,0-1-1,0 1 1,-1 0-1,-19 0 2538,-24 15-1691,23-3-532,0 0 1,1 2-1,-28 23 1,42-32-417,0 0 0,0 1 1,0 0-1,0 1 0,1-1 0,0 1 0,0 0 1,1 0-1,0 1 0,0-1 0,1 1 0,0 0 0,-4 13 1,7-20-109,0 0 1,0 0 0,0 0 0,0 1-1,0-1 1,0 0 0,0 0-1,1 0 1,-1 0 0,0 0 0,1 0-1,-1 0 1,0 0 0,1 0-1,-1-1 1,1 1 0,-1 0 0,1 0-1,0 0 1,-1 0 0,1-1-1,0 1 1,0 0 0,0 0 0,-1-1-1,1 1 1,0-1 0,0 1-1,0-1 1,0 1 0,0-1 0,0 0-1,0 1 1,0-1 0,0 0-1,0 0 1,1 0 0,48 1 124,-34-1-90,198-11 82,-212 10-121,1 1 0,-1 0 1,0 0-1,0 0 0,1 0 1,-1 0-1,0 0 0,0 1 1,1-1-1,-1 1 0,0 0 1,0 0-1,0-1 0,0 1 1,0 0-1,0 1 1,0-1-1,0 0 0,0 1 1,-1-1-1,1 1 0,0-1 1,-1 1-1,1 0 0,-1 0 1,0-1-1,0 1 0,0 0 1,1 0-1,-2 0 0,1 1 1,0-1-1,0 0 1,-1 0-1,1 0 0,-1 1 1,0-1-1,1 0 0,-1 0 1,-1 4-1,0 1 197,0-1 0,0 0 0,-1 0 0,0 0 0,-1 0 0,1 0 0,-1 0 0,0-1 0,0 1 0,-1-1 0,0 0 0,0 0 0,-8 8 0,1-2-50,-1-1 1,0-1-1,0 0 0,-1-1 0,0 0 0,-1-1 0,1 0 1,-1-1-1,-1-1 0,1 0 0,-1-1 0,0-1 0,0 0 1,0-1-1,0 0 0,-26-1 0,38-2-225,0 1 0,1 0 0,-1-1 0,0 0 0,1 0 0,-1 1 0,0-2 0,1 1 0,-1 0 0,1 0 0,0-1 0,-1 1 0,1-1 0,0 0 0,0 0 0,0 0-1,0 0 1,0 0 0,1 0 0,-1 0 0,0-1 0,1 1 0,0 0 0,0-1 0,-1 0 0,1 1 0,1-1 0,-1 0 0,0 1 0,1-1 0,-1 0 0,1-4 0,0 1-241,0 0 1,0-1-1,0 1 1,1 0 0,0-1-1,0 1 1,1 0-1,0 0 1,0 0-1,0 0 1,1 1-1,0-1 1,5-8-1,14-13-4543,36-35-1,-7 14-3814</inkml:trace>
</inkml:ink>
</file>

<file path=ppt/ink/ink2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38.847"/>
    </inkml:context>
    <inkml:brush xml:id="br0">
      <inkml:brushProperty name="width" value="0.025" units="cm"/>
      <inkml:brushProperty name="height" value="0.025" units="cm"/>
    </inkml:brush>
  </inkml:definitions>
  <inkml:trace contextRef="#ctx0" brushRef="#br0">59 0 16207,'0'0'11334,"-4"15"-9380,-7 26-1258,1 1 0,-5 60 0,13-80-548,1-1 0,1 1 0,1 0 0,0-1 0,2 1 0,1-1 0,10 33 0,54 106-148,-100-229-64,-42-84-150,74 153 203,0 0 1,0 0-1,0 0 0,0 0 0,0-1 0,0 1 0,0 0 0,0 0 0,-1 0 0,1 0 0,0-1 0,0 1 0,0 0 0,0 0 1,0 0-1,0 0 0,0-1 0,0 1 0,0 0 0,0 0 0,0 0 0,0-1 0,0 1 0,0 0 0,1 0 0,-1 0 0,0 0 1,0-1-1,0 1 0,0 0 0,0 0 0,0 0 0,0 0 0,0-1 0,1 1 0,-1 0 0,0 0 0,0 0 0,0 0 0,0 0 1,0 0-1,1 0 0,-1 0 0,0-1 0,0 1 0,1 0 0,14-1-568,38 10-945,-1 0-926,-15-8-1191,73-5 0,-100 3 3582,-1 0 0,0-1 0,0 0 0,0-1 0,0 1 0,0-2 0,0 1 0,-1-1 0,0 0-1,0-1 1,0 0 0,0-1 0,11-10 0,-17 15 404,-1-1-1,0 0 1,1 0 0,-1 0-1,0 0 1,0 0-1,0-1 1,0 1 0,-1 0-1,1 0 1,-1-1-1,1 1 1,-1-3 0,-5-5 3483,-12 17-2589,6 5-946,-1 0 1,1 1-1,1 0 0,1 1 0,0 0 0,0 1 0,1-1 1,1 2-1,1-1 0,0 1 0,-4 20 0,9-32-287,0 1 0,0-1 0,0 1 0,1-1 0,0 1 0,0-1 0,0 0 0,1 9 0,0-12-7,-1 1 1,1-1 0,0 0-1,-1 0 1,1 0 0,0 0-1,0 0 1,0 0 0,0 0 0,-1 0-1,1 0 1,1 0 0,-1 0-1,0-1 1,0 1 0,0 0-1,0-1 1,0 1 0,1-1-1,-1 1 1,0-1 0,0 0-1,1 1 1,-1-1 0,0 0 0,1 0-1,-1 0 1,0 0 0,1 0-1,-1 0 1,0 0 0,0-1-1,2 1 1,5-2 0,0 0 0,-1-1 0,1 0 0,-1 0 0,1 0 0,-1-1 0,0 0 0,-1-1 0,1 1 0,-1-1 0,0 0 0,0-1 0,0 0 0,-1 0 0,0 0 0,6-9 0,4-6 0,-1-1 0,-2 0 0,20-44 0,-28 58 0,4-13 0,-21 93 0,9-59 0,1 0 0,1 0 0,0 0 0,0 1 0,1-1 0,1 0 0,2 20 0,-1-30-34,0 1 1,1-1-1,-1 0 0,1 0 1,0 1-1,0-1 1,0 0-1,0 0 0,0-1 1,1 1-1,-1 0 0,1-1 1,0 0-1,-1 1 0,1-1 1,0 0-1,1 0 0,-1-1 1,0 1-1,0-1 1,1 1-1,-1-1 0,1 0 1,-1-1-1,1 1 0,0 0 1,-1-1-1,5 0 0,-3 1-232,1-1 0,-1 1-1,1-1 1,0-1-1,-1 1 1,1-1 0,-1 0-1,1 0 1,-1-1-1,1 1 1,-1-1 0,0-1-1,0 1 1,0-1-1,0 1 1,0-1 0,8-8-1,8-19-9240</inkml:trace>
</inkml:ink>
</file>

<file path=ppt/ink/ink2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39.531"/>
    </inkml:context>
    <inkml:brush xml:id="br0">
      <inkml:brushProperty name="width" value="0.025" units="cm"/>
      <inkml:brushProperty name="height" value="0.025" units="cm"/>
    </inkml:brush>
  </inkml:definitions>
  <inkml:trace contextRef="#ctx0" brushRef="#br0">15 1 10090,'0'0'11909,"3"10"-9859,0 0-1559,-1 0-1,0 0 0,0 0 0,-1 0 0,-1 1 0,0-1 1,0 0-1,-1 0 0,0 1 0,-4 15 0,1-12-159,0 1-32,0 1 0,1 1 0,0-1 0,1 0 0,1 20 0,1-34-291,1-1 1,-1 1-1,1-1 0,-1 0 1,1 1-1,-1-1 0,1 1 1,0-1-1,0 0 0,-1 1 1,1-1-1,0 0 0,0 0 1,0 0-1,1 0 1,-1 0-1,0 0 0,0 0 1,0 0-1,1 0 0,-1-1 1,0 1-1,1 0 0,-1-1 1,1 1-1,-1-1 0,1 0 1,-1 1-1,3-1 1,53 3 143,-42-4-144,2 2-206,-1 0 1,1 1-1,0 0 0,-1 1 1,30 10-1,-42-12 189,-1 0 1,1 1-1,0-1 0,-1 1 0,1 0 1,-1 0-1,1 0 0,-1 0 0,0 1 1,0-1-1,0 1 0,0 0 0,-1 0 1,1 0-1,-1 0 0,0 0 0,1 0 0,-1 1 1,-1-1-1,1 1 0,0 0 0,-1-1 1,0 1-1,0 0 0,0 0 0,0 0 1,-1 0-1,0 0 0,1 0 0,-2 5 1,0-4 65,-1 0 1,0 0-1,0 0 1,0 0-1,-1-1 1,1 1-1,-1-1 1,0 0-1,0 0 1,-1 0-1,1 0 1,-1 0-1,0-1 1,0 0-1,0 1 1,0-1-1,-1-1 1,1 1-1,-1-1 1,-5 2-1,-2 2 73,0-1 0,-1 0 0,1-1 0,-1-1 0,1 0 0,-1-1 0,-14 1 0,22-3-123,0 0 1,0 0-1,-1 0 0,1-1 1,0 0-1,0 0 0,0 0 1,0-1-1,0 1 0,0-1 1,-6-4-1,9 5-21,0 0 1,1-1-1,-1 1 0,1-1 0,-1 1 1,1-1-1,0 0 0,0 1 0,-1-1 0,1 0 1,0 0-1,1 0 0,-1 0 0,0 0 1,0 0-1,1 0 0,-1 0 0,1 0 1,0 0-1,0 0 0,0 0 0,0-1 1,0 1-1,0 0 0,0 0 0,1 0 0,-1 0 1,1 0-1,-1 0 0,1 0 0,1-3 1,0 1-465,0 1 0,0-1 1,1 1-1,-1-1 1,1 1-1,-1 0 0,1 0 1,0 0-1,0 0 0,0 1 1,1-1-1,5-2 0,50-26-8282,-43 24 5366,27-14-8127</inkml:trace>
</inkml:ink>
</file>

<file path=ppt/ink/ink2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39.873"/>
    </inkml:context>
    <inkml:brush xml:id="br0">
      <inkml:brushProperty name="width" value="0.025" units="cm"/>
      <inkml:brushProperty name="height" value="0.025" units="cm"/>
    </inkml:brush>
  </inkml:definitions>
  <inkml:trace contextRef="#ctx0" brushRef="#br0">13 1 14446,'0'0'11851,"0"67"-9129,-9-36-992,5 1-673,4-3-480,0-6-449,18-7-96,8-5-1313,6-7-1538,3-4-1858,-5-6-1985,-5-15 512</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7.650"/>
    </inkml:context>
    <inkml:brush xml:id="br0">
      <inkml:brushProperty name="width" value="0.025" units="cm"/>
      <inkml:brushProperty name="height" value="0.025" units="cm"/>
    </inkml:brush>
  </inkml:definitions>
  <inkml:trace contextRef="#ctx0" brushRef="#br0">23 1 11627,'0'0'19763,"-22"45"-25785,22-33-416,0 1-3363</inkml:trace>
</inkml:ink>
</file>

<file path=ppt/ink/ink2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0.230"/>
    </inkml:context>
    <inkml:brush xml:id="br0">
      <inkml:brushProperty name="width" value="0.025" units="cm"/>
      <inkml:brushProperty name="height" value="0.025" units="cm"/>
    </inkml:brush>
  </inkml:definitions>
  <inkml:trace contextRef="#ctx0" brushRef="#br0">24 0 15118,'0'0'12364,"-23"74"-10538,23-43-1154,0-2-479,4 1-129,9-1 0,1 3-577,-5 0-1056,-2 3-1154,-4 0-160,-3 1-352,0-3-288,0-7-1858</inkml:trace>
</inkml:ink>
</file>

<file path=ppt/ink/ink2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0.571"/>
    </inkml:context>
    <inkml:brush xml:id="br0">
      <inkml:brushProperty name="width" value="0.025" units="cm"/>
      <inkml:brushProperty name="height" value="0.025" units="cm"/>
    </inkml:brush>
  </inkml:definitions>
  <inkml:trace contextRef="#ctx0" brushRef="#br0">607 561 18289,'0'0'10122,"8"2"-7533,8 0-2388,-1 0 0,1-1 0,0-1 1,-1 0-1,1-2 0,25-4 0,-30 4-171,-1-1 0,0 0 0,0 0 0,0-1 0,0 0 0,-1-1-1,1 0 1,-1-1 0,0 0 0,-1 0 0,14-13 0,-21 17-30,1 0 0,0 0 0,-1 1 0,1-1 0,-1 0 0,0-1 0,1 1 0,-1 0 0,0 0 0,0-1 0,-1 1 0,1 0 0,0-1 0,-1 1 0,1-4 0,-1 5 0,-1 0 0,1 0 0,0 0 0,0 0 0,-1 0 0,1 0 0,-1 0 0,1 0 0,-1 0 0,1 0 0,-1 0 0,0 0 0,1 1 0,-1-1 0,0 0 0,0 0 0,0 1 0,1-1 0,-1 0 0,0 1 0,0-1 0,0 1 0,0-1 0,0 1 0,0-1 0,0 1 0,0 0 0,0 0 0,0-1 0,-1 1 0,1 0 0,0 0 0,0 0 0,-2 1 0,-9-2 0,-1 2 0,0 0 0,1 1 0,-1 0 0,1 0 0,0 1 0,-1 1 0,1 0 0,1 1 0,-1 0 0,1 1 0,0 1 0,-12 8 0,15-10 0,0 1 0,1 0 0,0 0 0,0 1 0,0 0 0,1 0 0,0 1 0,0-1 0,1 1 0,0 1 0,0-1 0,1 1 0,0 0 0,1 0 0,0 0 0,0 0 0,-2 19 0,4-25 2,2 0 1,-1 0-1,0 0 1,1 0-1,-1 0 1,1 0-1,0 0 1,0 0-1,0 0 1,0-1-1,0 1 1,1 0-1,-1-1 1,1 1-1,0-1 1,0 1-1,0-1 0,0 0 1,0 0-1,0 0 1,1 0-1,-1 0 1,1-1-1,-1 1 1,1-1-1,-1 1 1,1-1-1,0 0 1,0 0-1,0 0 1,0 0-1,4 0 0,2 1-39,-1-1 0,1 0 0,0 0 0,0 0 0,0-1 0,0-1 0,-1 1 0,1-2 0,0 1 0,11-4 0,-19 4-170,1 1-1,0-1 0,0 0 0,0 0 1,0 0-1,-1 0 0,1 0 0,-1-1 1,1 1-1,-1 0 0,1-1 1,-1 1-1,0-1 0,1 1 0,-1-1 1,1-3-1,0 2-606,-1 0 0,0 0 0,0-1 1,-1 1-1,1 0 0,-1 0 0,1-1 0,-1 1 0,0-6 1,-4-28-9101</inkml:trace>
  <inkml:trace contextRef="#ctx0" brushRef="#br0" timeOffset="1">63 42 10218,'0'0'5317,"-54"-38"-2819,46 34 2082,11 9-4548,20 9 0,5-1-352,4-1-3908</inkml:trace>
</inkml:ink>
</file>

<file path=ppt/ink/ink2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1.122"/>
    </inkml:context>
    <inkml:brush xml:id="br0">
      <inkml:brushProperty name="width" value="0.025" units="cm"/>
      <inkml:brushProperty name="height" value="0.025" units="cm"/>
    </inkml:brush>
  </inkml:definitions>
  <inkml:trace contextRef="#ctx0" brushRef="#br0">19 0 7399,'0'0'11664,"-1"14"-9955,-5 51 168,-1-11 441,3 110-1,4-159-2248,0 0 0,1 0 0,0 1 0,0-1 0,1 0 0,-1 0 0,1 0-1,0-1 1,0 1 0,1 0 0,-1-1 0,1 1 0,0-1 0,0 0-1,1 0 1,-1 0 0,1-1 0,0 1 0,0-1 0,0 0 0,0 0 0,1 0-1,-1 0 1,1-1 0,0 0 0,-1 0 0,1 0 0,0 0 0,0-1-1,0 0 1,1 0 0,-1 0 0,0-1 0,0 0 0,0 0 0,1 0-1,-1-1 1,0 1 0,0-1 0,0 0 0,0-1 0,0 1 0,0-1 0,0 0-1,0 0 1,-1-1 0,1 1 0,-1-1 0,7-5 0,3-4 5,0 1 1,-1-2-1,0 0 1,-1 0-1,0-2 1,-1 1-1,-1-1 1,0-1-1,-1 0 0,-1 0 1,0 0-1,-1-1 1,-1-1-1,-1 1 1,0-1-1,-1 0 1,-1 0-1,-1 0 1,0-19-1,-4 30-203,-2 18-24,-2 24 40,3-11 191,2 1 0,0 0 0,2 0 0,1-1 0,6 29 1,-7-48-65,0 0 1,0 0 0,1 0 0,0 0 0,0 0 0,0 0 0,0-1 0,1 1 0,0-1-1,0 0 1,0 0 0,0 0 0,1 0 0,0-1 0,-1 1 0,1-1 0,0 0 0,1 0-1,-1 0 1,1-1 0,-1 1 0,1-1 0,0 0 0,0-1 0,-1 1 0,1-1 0,0 0-1,1 0 1,-1 0 0,0-1 0,8 0 0,-7 0-15,-1 0 0,1-1 0,-1 0 0,1 0 0,-1-1 0,0 1 0,1-1 0,-1 0 0,0 0 0,0-1 0,-1 0 0,1 0 0,0 0 0,-1 0 0,0 0 0,0-1 0,0 0 0,0 0 0,0 0 0,-1-1 0,0 1 0,0-1 0,0 0 0,0 1 0,-1-1 0,0 0 0,0-1 0,2-6 0,1-8 0,0 0 0,-1 0 0,-1 0 0,-1 0 0,-1 0 0,-2-30 0,-7 5-149,8 44 103,0 0 0,-1-1 0,1 1 0,-1-1 0,0 1 0,1 0 0,-1 0 1,0-1-1,0 1 0,0 0 0,0 0 0,0 0 0,0 0 0,0 0 0,0 0 1,0 0-1,0 0 0,-1 1 0,1-1 0,0 0 0,0 1 0,-1-1 1,1 1-1,-1-1 0,1 1 0,-3-1 0,3 2-473,0 0-1,-1 0 1,1 0-1,0 0 1,1 0-1,-1 0 1,0 0-1,0 0 1,0 1-1,1-1 1,-1 0-1,0 1 1,1-1-1,-1 0 1,1 1-1,0-1 1,-1 0-1,1 1 1,0-1-1,0 1 1,0-1-1,0 0 1,0 1 0,1 2-1,-1-1-1147,-1 19-9421</inkml:trace>
</inkml:ink>
</file>

<file path=ppt/ink/ink2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1.476"/>
    </inkml:context>
    <inkml:brush xml:id="br0">
      <inkml:brushProperty name="width" value="0.025" units="cm"/>
      <inkml:brushProperty name="height" value="0.025" units="cm"/>
    </inkml:brush>
  </inkml:definitions>
  <inkml:trace contextRef="#ctx0" brushRef="#br0">0 160 11787,'0'0'5290,"12"1"-1126,0-1-3357,1-1-1,-1 0 0,1 0 0,-1-1 0,0-1 0,1 0 0,-1-1 0,0 0 0,-1-1 0,13-7 0,-20 10-747,12-7 458,-1 0-1,20-17 0,-32 23-458,0 1 1,0-1-1,0 1 1,0-1-1,-1 0 0,0 0 1,1-1-1,-1 1 0,0 0 1,-1-1-1,1 1 1,0-1-1,-1 1 0,0-1 1,0 0-1,0 0 1,0-6-1,-1 10-58,0-1 0,-1 0 0,1 0 0,0 1 0,-1-1 0,1 0 0,-1 0 0,1 1 0,-1-1 0,1 1 0,-1-1 0,0 0 0,1 1 0,-1-1 0,0 1 0,1-1 0,-1 1 0,0 0 0,0-1 0,0 1 0,1 0 0,-1-1 0,0 1 0,0 0 0,0 0 0,1 0 0,-1 0 0,0 0 0,0 0 0,0 0 0,0 0 0,1 0 0,-1 0 0,0 0 0,0 1 0,0-1 0,0 0 0,1 1 0,-1-1 0,-1 1 0,-35 13 0,27-7 0,0 1 0,0 0 0,0 0 0,2 1 0,-13 15 0,18-20 0,-1 1 0,2-1 0,-1 1 0,0-1 0,1 1 0,0 0 0,0 0 0,0 0 0,1 0 0,-1 0 0,1 1 0,1-1 0,-1 0 0,1 0 0,0 10 0,1-13-75,0 1 0,0-1-1,0 0 1,0 1 0,0-1 0,0 0 0,1 0-1,-1 0 1,1 0 0,-1 0 0,1 0 0,0-1-1,0 1 1,0 0 0,0-1 0,0 1 0,0-1-1,0 0 1,1 0 0,-1 0 0,0 0 0,1 0-1,-1 0 1,0-1 0,5 1 0,6 2-1069,-1-1 1,1 0 0,19-1-1,11-1-4611,1-2 807</inkml:trace>
</inkml:ink>
</file>

<file path=ppt/ink/ink2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1.925"/>
    </inkml:context>
    <inkml:brush xml:id="br0">
      <inkml:brushProperty name="width" value="0.025" units="cm"/>
      <inkml:brushProperty name="height" value="0.025" units="cm"/>
    </inkml:brush>
  </inkml:definitions>
  <inkml:trace contextRef="#ctx0" brushRef="#br0">148 323 18065,'-9'1'3507,"2"-1"-3112,0 1 0,1 1-1,-1-1 1,0 1-1,1 0 1,-1 1 0,1-1-1,0 1 1,0 0-1,0 1 1,0 0 0,1 0-1,-1 0 1,1 0-1,0 1 1,0 0 0,1 0-1,0 0 1,-1 1-1,2-1 1,-1 1 0,1 0-1,-4 7 1,6-10-358,0-1-1,1 0 1,-1 1 0,0-1 0,1 1 0,-1-1 0,1 1 0,0-1-1,0 1 1,0-1 0,0 1 0,0-1 0,1 1 0,-1-1 0,1 1-1,-1-1 1,1 0 0,0 1 0,0-1 0,0 0 0,0 1 0,3 2 0,-2-3-21,1 1 1,-1-1-1,1 0 1,0 0 0,0 0-1,0-1 1,0 1 0,0-1-1,0 1 1,1-1 0,-1 0-1,0 0 1,1-1 0,4 1-1,2 0-52,-1 0 1,1-1-1,-1 0 0,0-1 0,1 0 0,-1 0 0,0-1 0,0-1 1,0 1-1,0-1 0,13-7 0,-13 4-14,0-1 0,0 0 1,-1-1-1,0 0 0,0 0 0,-1-1 0,0 0 1,-1 0-1,0-1 0,0 1 0,-1-1 0,0-1 0,-1 1 1,0-1-1,0 1 0,3-22 0,0-10 34,-2 0-1,-2 0 1,-1-45-1,-2 78 37,-1 1 1,1 0-1,-1-1 0,-1 1 0,1 0 0,-5-12 0,5 19-11,1 0 0,-1-1-1,1 1 1,-1 0 0,0 0-1,1 0 1,-1-1 0,0 1-1,0 0 1,0 0 0,0 0-1,0 0 1,0 1 0,0-1-1,0 0 1,0 0 0,0 1-1,-1-1 1,1 0 0,0 1-1,0-1 1,-1 1 0,1 0-1,0-1 1,-1 1 0,1 0-1,0 0 1,-1 0 0,1 0-1,-1 0 1,1 0 0,0 0-1,-1 0 1,1 1 0,0-1-1,-1 0 1,1 1 0,0-1-1,0 1 1,-1 0 0,1-1-1,0 1 1,0 0 0,0 0-1,0 0 1,0 0 0,0-1-1,-1 3 1,-5 3 61,1 0 0,0 1 1,0 0-1,1 0 0,0 1 0,0-1 0,1 1 1,0 0-1,0 0 0,1 1 0,0-1 0,0 1 1,1-1-1,0 1 0,1 0 0,0 0 0,0 0 1,1 0-1,1 16 0,0-22-69,0-1 0,-1 0 0,1 1 0,0-1 0,0 0-1,0 0 1,0 1 0,1-1 0,-1 0 0,0 0 0,1 0 0,0 0 0,-1-1 0,1 1 0,0 0 0,0-1 0,0 1-1,0-1 1,0 0 0,0 1 0,0-1 0,1 0 0,3 1 0,7 2-11,1 0 1,0 0-1,15 1 0,-3 0-69,-18-3-63,0-1 1,0 2 0,-1-1-1,1 1 1,-1 0-1,0 1 1,1 0-1,9 7 1,-14-8 205,0 0 1,-1 0-1,1 0 1,-1 0-1,1 0 1,-1 1-1,0-1 1,0 1-1,-1 0 1,1-1-1,-1 1 1,0 0-1,0 0 1,0 0-1,0 0 0,-1 0 1,1 0-1,-1 8 1,-3 87 79,3-98-182,0-1 1,0 0-1,0 1 0,0-1 1,0 1-1,0-1 0,1 0 1,-1 1-1,0-1 0,0 0 0,0 1 1,1-1-1,-1 0 0,0 1 1,0-1-1,1 0 0,-1 1 1,0-1-1,0 0 0,1 0 1,-1 0-1,0 1 0,1-1 1,-1 0-1,1 0 0,-1 0 1,0 0-1,1 1 0,-1-1 1,0 0-1,1 0 0,-1 0 0,1 0 1,-1 0-1,0 0 0,1 0 1,-1 0-1,1 0 0,-1 0 1,0-1-1,1 1 0,-1 0 1,0 0-1,1 0 0,-1 0 1,1 0-1,-1-1 0,0 1 1,0 0-1,1-1 0,20-12-4478,-16 6 1605,0 0 1,0 0-1,-1-1 1,6-12-1,4-11-4829</inkml:trace>
</inkml:ink>
</file>

<file path=ppt/ink/ink2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2.270"/>
    </inkml:context>
    <inkml:brush xml:id="br0">
      <inkml:brushProperty name="width" value="0.025" units="cm"/>
      <inkml:brushProperty name="height" value="0.025" units="cm"/>
    </inkml:brush>
  </inkml:definitions>
  <inkml:trace contextRef="#ctx0" brushRef="#br0">92 0 13549,'0'0'9379,"-10"2"-6373,8-2-2902,-5 1 561,-1 1 0,1 0 0,0 0 0,-13 6 0,18-8-566,0 1 1,0 0 0,0 0 0,0 0 0,1 0 0,-1 1-1,1-1 1,-1 0 0,1 1 0,-1-1 0,1 1 0,0 0 0,-1-1-1,1 1 1,0 0 0,0 0 0,0-1 0,1 1 0,-1 0 0,0 0-1,1 0 1,-1 0 0,1 0 0,0 0 0,-1 0 0,1 0 0,1 4-1,-1-5-95,1 1 1,-1-1-1,1 0 0,0 1 0,0-1 0,-1 0 0,1 0 0,0 0 0,0 0 0,0 1 0,0-1 0,1-1 0,-1 1 1,0 0-1,0 0 0,1 0 0,-1-1 0,0 1 0,1 0 0,-1-1 0,0 0 0,3 1 0,38 10-302,-30-9 70,16 4-300,-18-5 400,0 0 1,0 1-1,0 1 0,0 0 1,-1 0-1,0 1 1,1 0-1,-1 0 0,15 11 1,-23-14 148,0 0 1,-1-1-1,1 1 1,0 0-1,0 0 1,-1 0-1,1 0 1,-1 0-1,1 0 0,-1 0 1,1 0-1,-1 0 1,0 1-1,1-1 1,-1 0-1,0 0 1,0 0-1,0 0 1,0 1-1,0-1 1,0 0-1,0 0 1,0 0-1,0 0 1,-1 0-1,1 1 1,0-1-1,-1 1 1,-1 1 71,0 0 0,0 0 0,0 0 1,0-1-1,0 1 0,-1-1 1,1 0-1,-1 0 0,0 0 0,-4 3 1,4-2-231,-1-1 0,-1 1 0,1-1 1,0 0-1,-1 0 0,1-1 0,-1 1 1,1-1-1,-1 0 0,0 0 0,1-1 1,-1 1-1,0-1 0,0 0 0,-6-1 0,10 0-339,0 1 0,-1-1 0,1 0 0,1 0 0,-1 0 0,0 0 0,0 0-1,0 0 1,0 0 0,1-1 0,-1 1 0,1 0 0,-1 0 0,1 0-1,-1-1 1,1 1 0,-1 0 0,1-1 0,0 1 0,0-2 0,-1-15-8338</inkml:trace>
</inkml:ink>
</file>

<file path=ppt/ink/ink2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2.626"/>
    </inkml:context>
    <inkml:brush xml:id="br0">
      <inkml:brushProperty name="width" value="0.025" units="cm"/>
      <inkml:brushProperty name="height" value="0.025" units="cm"/>
    </inkml:brush>
  </inkml:definitions>
  <inkml:trace contextRef="#ctx0" brushRef="#br0">139 173 13421,'0'0'4671,"10"-5"-331,0 0-3305,0-1-1,0 0 1,0-1 0,-1 0 0,9-10-1,-15 15-869,0-1 1,-1 1-1,1-1 0,-1 0 0,0 0 0,0 0 0,0 0 0,0 0 0,0-1 0,-1 1 0,1-1 0,-1 1 0,0-1 0,0 1 0,0-1 0,-1 1 0,1-1 1,-1 0-1,0 1 0,0-1 0,0 0 0,-1 0 0,1 1 0,-2-6 0,0 7-165,1 0 0,-1-1 0,0 1 0,0 0 0,0 0 0,0 0 0,0 0 0,0 0 0,0 1 0,-1-1 0,1 1 0,-1-1 0,1 1 0,-1 0 0,1 0 0,-1 0 0,0 0 0,1 1 0,-1-1 0,0 1 0,0-1 0,0 1 0,1 0 0,-1 0 0,0 1 0,0-1 0,0 0 0,-3 2 0,-2-1 0,0 0 0,0 0 0,-1 1 0,2 0 0,-1 1 0,0 0 0,0 0 0,-11 7 0,11-3 0,-1 0 0,1 0 0,1 1 0,-1 0 0,1 0 0,1 1 0,-7 10 0,10-14 0,1-1 0,-1 1 0,1 0 0,0 0 0,0 0 0,0 0 0,1 1 0,0-1 0,0 0 0,0 1 0,1-1 0,0 0 0,0 1 0,0-1 0,1 1 0,1 6 0,-1-9 0,0-1 0,1 1 0,0-1 0,-1 1 0,1-1 0,0 1 0,0-1 0,0 0 0,1 0 0,-1 0 0,1 0 0,-1 0 0,1 0 0,-1-1 0,1 0 0,0 1 0,0-1 0,0 0 0,0 0 0,0 0 0,0-1 0,0 1 0,4 0 0,13 1 0,-1 0 0,29-2 0,-34 0 0,58-2-1460,-59 1 186,-1-1 0,0 0 0,22-8 0,7-7-7384</inkml:trace>
</inkml:ink>
</file>

<file path=ppt/ink/ink2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3.074"/>
    </inkml:context>
    <inkml:brush xml:id="br0">
      <inkml:brushProperty name="width" value="0.025" units="cm"/>
      <inkml:brushProperty name="height" value="0.025" units="cm"/>
    </inkml:brush>
  </inkml:definitions>
  <inkml:trace contextRef="#ctx0" brushRef="#br0">1 1 13164,'0'0'12161,"0"10"-9774,18 399 2668,-16-393-5714,0 0-1,0 0 1,2 0 0,7 23 0,-10-36 446,0 0 0,1 0 1,-1-1-1,0 1 0,1 0 1,0-1-1,-1 0 0,1 1 1,0-1-1,0 0 0,0 0 1,1 0-1,-1 0 1,4 2-1,-4-4 72,0 1-1,0 0 1,0-1 0,0 0 0,0 0-1,0 1 1,0-1 0,0 0 0,0-1-1,0 1 1,0 0 0,0 0 0,0-1-1,0 0 1,0 1 0,0-1 0,0 0-1,0 0 1,0 0 0,-1 0 0,1 0 0,0 0-1,2-3 1,14-13-7343</inkml:trace>
</inkml:ink>
</file>

<file path=ppt/ink/ink2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3.453"/>
    </inkml:context>
    <inkml:brush xml:id="br0">
      <inkml:brushProperty name="width" value="0.025" units="cm"/>
      <inkml:brushProperty name="height" value="0.025" units="cm"/>
    </inkml:brush>
  </inkml:definitions>
  <inkml:trace contextRef="#ctx0" brushRef="#br0">36 0 16432,'0'0'9053,"-4"14"-7061,-7 40-1111,3 0 1,1 1 0,3-1 0,3 1-1,6 62 1,-5-112-882,1 1 0,0-1 0,1 0 0,-1 1 0,1-1 0,0 0 0,0 0 0,1 0 0,-1 0 0,1-1 0,0 1 0,1-1 0,3 5 0,-5-7 0,0-1 0,-1 0 0,1 0 0,0 0 0,0 0 0,0 0 0,0 0 0,0 0 0,0 0 0,0-1 0,0 1 0,0-1 0,0 1 0,0-1 0,0 0 0,1 0 0,-1 0 0,0 0 0,0 0 0,0-1 0,0 1 0,0-1 0,0 1 0,0-1 0,0 0 0,0 0 0,0 0 0,0 0 0,0 0 0,0 0 0,-1 0 0,1 0 0,0-1 0,-1 1 0,1-1 0,1-2 0,7-7 0,1-1 0,-1-1 0,-1 1 0,-1-2 0,0 1 0,0-1 0,-1 0 0,9-30 0,-1-6 0,13-68 0,-23 72 0,-4 33 0,1 0 0,0 0 0,5-16 0,-6 65-9257,-1-16 2147</inkml:trace>
</inkml:ink>
</file>

<file path=ppt/ink/ink2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4.509"/>
    </inkml:context>
    <inkml:brush xml:id="br0">
      <inkml:brushProperty name="width" value="0.025" units="cm"/>
      <inkml:brushProperty name="height" value="0.025" units="cm"/>
    </inkml:brush>
  </inkml:definitions>
  <inkml:trace contextRef="#ctx0" brushRef="#br0">1 235 14894,'0'0'14531,"11"0"-13714,-6 1-788,-1-1 0,0 0-1,1 0 1,-1 0 0,1-1 0,-1 1 0,0-1 0,1 0-1,-1 0 1,0-1 0,0 0 0,0 1 0,0-1 0,0 0-1,0-1 1,0 1 0,-1-1 0,1 0 0,-1 1-1,0-2 1,0 1 0,0 0 0,0-1 0,4-6 0,-2 1-6,-1-1 1,0 0 0,0 0 0,-1 0 0,-1 0-1,1 0 1,-2-1 0,1 1 0,-2-1-1,0-20 1,-4 17-95,-4 17-62,-5 25 28,11-14 104,1-1 1,0 1 0,0-1 0,2 1 0,2 18-1,-3-29 22,1 0 0,-1 0 1,1 0-1,0 0 0,0 1 0,0-1 0,1-1 0,-1 1 0,1 0 0,0 0 0,-1-1 0,1 1 0,0 0 0,1-1 0,-1 0 0,0 0 0,1 1 0,-1-2 0,1 1 0,0 0 0,-1 0 0,1-1 0,0 1 0,0-1 0,0 0 0,0 0 0,0 0 0,4 0 0,-1 0 21,0 0-1,0 0 1,0-1 0,0 1-1,0-2 1,0 1 0,0-1-1,0 1 1,-1-2-1,1 1 1,0-1 0,0 0-1,-1 0 1,1 0-1,7-5 1,-2-2 54,1 0 1,-2-1-1,1 0 0,-1-1 1,12-17-1,7 3-96,-16 5 0,-2 1 0,12-26 0,-23 45 0,0 0 0,0-1 0,0 1 0,1 0 0,-1 0 0,0-1 0,0 1 0,0 0 0,0 0 0,0-1 0,1 1 0,-1 0 0,0 0 0,0 0 0,0-1 0,1 1 0,-1 0 0,0 0 0,0 0 0,1 0 0,-1 0 0,0-1 0,0 1 0,1 0 0,-1 0 0,0 0 0,0 0 0,1 0 0,-1 0 0,0 0 0,1 0 0,-1 0 0,0 0 0,0 0 0,1 0 0,-1 0 0,0 0 0,0 0 0,1 0 0,-1 1 0,12 10 0,4 14 0,-11-9 0,0-1 0,-1 1 0,0 0 0,-2 1 0,0-1 0,0 0 0,-2 1 0,-1 19 0,1-6 0,2-28 0,3-7 0,3-7 0,-4-4 0,-2-1 0,0 1 0,-1 0 0,0 0 0,-1-1 0,-1 1 0,-1 0 0,0-1 0,-1 1 0,-1 0 0,0 1 0,-10-23 0,2 28 0,12 9 0,0 1 0,0 0 0,0 0 0,-1 0 0,1-1 0,0 1 0,0 0 0,0 0 0,0 0 0,-1-1 0,1 1 0,0 0 0,0 0 0,-1 0 0,1 0 0,0 0 0,0 0 0,-1-1 0,1 1 0,0 0 0,0 0 0,-1 0 0,1 0 0,0 0 0,0 0 0,-1 0 0,1 0 0,0 0 0,-1 0 0,1 0 0,0 0 0,0 0 0,-1 1 0,1-1 0,0 0 0,0 0 0,-1 0 0,1 0 0,0 0 0,0 0 0,0 1 0,-1-1 0,1 0 0,0 0 0,0 0 0,-1 1 0,22 2 0,-20-2-80,-1-1-103,0 0 0,0 1 0,1-1 0,-1 0 0,0 0 0,1 0 0,-1 1 0,1-1 0,-1 0 0,0 0 0,1 0 0,-1 0 0,1 0 0,-1 0 0,0 0 0,1 0 0,-1 0 0,1 0 0,-1 0 0,0 0 0,1 0 0,-1 0 0,1 0 0,-1 0 0,0 0 0,1 0 0,-1-1 0,0 1 0,1 0 0,-1 0 0,1-1 0,1-3-7110</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8.009"/>
    </inkml:context>
    <inkml:brush xml:id="br0">
      <inkml:brushProperty name="width" value="0.025" units="cm"/>
      <inkml:brushProperty name="height" value="0.025" units="cm"/>
    </inkml:brush>
  </inkml:definitions>
  <inkml:trace contextRef="#ctx0" brushRef="#br0">795 295 10378,'0'0'11082,"-2"9"-9187,-19 82 950,11-55-1838,1 0-1,3 1 1,-5 65-1,12-71-926,-1 8 616,-8 77 0,7-106-613,-1 1-1,-1-1 0,0 0 0,0 0 0,0 0 1,-2-1-1,1 1 0,-1-1 0,0 0 0,-1 0 1,0-1-1,-10 12 0,13-18-82,1 1 0,-1-1 0,1 0 0,-1 1 0,0-1 0,0 0 0,0 0 0,0-1 0,0 1 0,-1-1 0,1 0 0,0 1 0,-1-1 0,1-1 0,-1 1 0,1 0 0,-1-1 0,1 0 0,-1 0 0,0 0 0,1 0 0,-1-1 0,1 1 0,-1-1 0,1 0 0,0 0 0,-1 0 0,1 0 0,0-1 0,-1 1 0,-2-3 0,1 0 0,1 1 0,-1-1 0,1 0 0,0 0 0,0 0 0,0 0 0,1-1 0,-1 0 0,1 0 0,0 0 0,1 0 0,-1 0 0,1 0 0,0-1 0,1 1 0,-1-1 0,1 1 0,-1-10 0,1 9-1,1 0-1,0-1 1,1 1 0,-1 0-1,1 0 1,0 0 0,1 0 0,-1 0-1,1 0 1,0 0 0,1 0-1,-1 1 1,1-1 0,1 1-1,-1 0 1,1 0 0,-1 0 0,1 0-1,7-5 1,7-5-45,0 1 1,1 1-1,1 1 0,22-11 0,41-26-335,-76 44 300,0 0 1,0-1-1,0 0 0,-1 0 1,1-1-1,-2 0 0,10-13 1,-14 18-452,1-1 0,-1 0 1,0 0-1,0-1 0,0 1 1,0 0-1,0 0 0,-1 0 0,1-1 1,-1 1-1,0 0 0,0 0 1,0-1-1,-1-3 0,-6-18-6675</inkml:trace>
  <inkml:trace contextRef="#ctx0" brushRef="#br0" timeOffset="1">0 65 20499,'0'0'7047,"62"-27"-6374,-21 19-449,5-2-961,1 1-4067,-2-1-6919</inkml:trace>
</inkml:ink>
</file>

<file path=ppt/ink/ink2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5.100"/>
    </inkml:context>
    <inkml:brush xml:id="br0">
      <inkml:brushProperty name="width" value="0.025" units="cm"/>
      <inkml:brushProperty name="height" value="0.025" units="cm"/>
    </inkml:brush>
  </inkml:definitions>
  <inkml:trace contextRef="#ctx0" brushRef="#br0">88 83 16303,'10'-19'4355,"-7"13"-2861,0 0 0,0 0 1,0 0-1,-1 0 0,0 0 1,0-1-1,2-12 0,-6 19-1483,-1-1 0,1 1 0,-1 0 0,1-1 0,-1 1 1,1 0-1,-1 0 0,1 1 0,-1-1 0,1 0 0,-1 1 0,1 0 0,-4 1 0,-1 2-11,1-1 0,-1 2 0,1-1 0,1 1 0,-1 0 0,0 0 0,1 0 0,-8 11 0,11-14 0,0 1 0,0 0 0,0 0 0,0 0 0,0 0 0,1 1 0,-1-1 0,1 0 0,0 1 0,0-1 0,0 0 0,0 1 0,1-1 0,0 1 0,-1 0 0,1-1 0,0 1 0,1-1 0,-1 1 0,2 4 0,-1-6 0,0 0 0,0 0 0,1-1 0,-1 1 0,0-1 0,1 1 0,-1-1 0,1 0 0,0 0 0,0 1 0,-1-1 0,1 0 0,0-1 0,0 1 0,0 0 0,3 0 0,40 11 0,-28-8 0,-12-3 0,0 1 0,1 0 0,-1 0 0,0 0 0,0 1 0,0-1 0,-1 1 0,1 0 0,-1 1 0,1-1 0,3 5 0,-7-6 0,1-1 0,-1 1 0,0-1 0,0 1 0,-1 0 0,1 0 0,0-1 0,0 1 0,-1 0 0,1 0 0,-1 0 0,0-1 0,0 1 0,1 0 0,-1 0 0,0 0 0,0 0 0,-1 0 0,1 0 0,0-1 0,-1 1 0,1 0 0,-1 0 0,0 0 0,1-1 0,-1 1 0,0 0 0,0-1 0,0 1 0,0 0 0,0-1 0,-1 0 0,1 1 0,0-1 0,-1 0 0,-1 2 0,-1 2 0,-1 1 0,0-1 0,0 0 0,-1 0 0,0 0 0,0-1 0,0 0 0,0 0 0,0-1 0,-1 0 0,0 0 0,1 0 0,-1-1 0,-11 3 0,18-6-23,-1 1 0,0-1-1,1 1 1,-1-1 0,1 1 0,-1-1-1,1 1 1,-1-1 0,1 1 0,-1-1-1,1 0 1,0 1 0,-1-1 0,1 0-1,0 1 1,0-1 0,-1 0 0,1 1 0,0-1-1,0 0 1,0 1 0,0-1 0,0 0-1,0 0 1,0 1 0,0-1 0,0 0-1,0 0 1,0 1 0,1-1 0,-1 0-1,0 1 1,0-1 0,1 0 0,-1 1 0,0-1-1,1 0 1,0 0 0,13-31-3582,6 10-3276,4-2-2835</inkml:trace>
</inkml:ink>
</file>

<file path=ppt/ink/ink2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5.480"/>
    </inkml:context>
    <inkml:brush xml:id="br0">
      <inkml:brushProperty name="width" value="0.025" units="cm"/>
      <inkml:brushProperty name="height" value="0.025" units="cm"/>
    </inkml:brush>
  </inkml:definitions>
  <inkml:trace contextRef="#ctx0" brushRef="#br0">46 142 16816,'0'0'12657,"10"-5"-10591,12-6-1586,55-27 128,-69 34-590,-1-1-1,0 0 1,0 0-1,0 0 1,0-1-1,-1 0 1,10-11-1,-16 16-17,1 0 0,-1 1 0,1-1 0,-1 0 0,1 1 0,-1-1 0,1 0 0,-1 1 0,0-1 0,1 0 0,-1 0 0,0 0 0,0 1 0,0-1 0,0 0 0,1 0 0,-1 0 0,0 1 0,0-1 0,-1 0 0,1 0 0,0 0 0,0 0 0,0 1 0,0-1 0,-1 0 0,1 0 0,0 1 0,-1-1 0,0-1 0,0 1 0,-1 0 0,1 0 0,-1 0 0,0 0 0,1 0 0,-1 0 0,0 1 0,1-1 0,-1 1 0,0-1 0,0 1 0,0 0 0,-2 0 0,-5-1 0,0 1 0,1 0 0,-1 1 0,0 0 0,-10 3 0,10-1 0,1 1 0,1-1 0,-1 2 0,0-1 0,1 1 0,0 0 0,0 0 0,1 1 0,-1 0 0,1 0 0,1 1 0,-1 0 0,-5 9 0,7-11 0,0 1 0,1 0 0,0 0 0,0 0 0,0 0 0,1 0 0,0 1 0,0-1 0,1 1 0,-1-1 0,1 1 0,1-1 0,-1 1 0,1 0 0,1 0 0,-1-1 0,1 1 0,2 7 0,-1-10-61,0 0 0,0-1 0,0 1 0,1 0-1,-1-1 1,1 0 0,0 1 0,0-1 0,0 0 0,1-1 0,-1 1-1,1 0 1,0-1 0,-1 0 0,1 0 0,0 0 0,0 0 0,0-1 0,7 2 0,1 1-821,1-1 0,-1-1 0,1 0 1,-1-1-1,22 0 0,0-3-9069</inkml:trace>
</inkml:ink>
</file>

<file path=ppt/ink/ink2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59.939"/>
    </inkml:context>
    <inkml:brush xml:id="br0">
      <inkml:brushProperty name="width" value="0.025" units="cm"/>
      <inkml:brushProperty name="height" value="0.025" units="cm"/>
    </inkml:brush>
  </inkml:definitions>
  <inkml:trace contextRef="#ctx0" brushRef="#br0">14833 773 12684,'-1420'-313'-2482,"1162"248"2556,-2 11 1,-484-37 0,-653 83-65,818 15-15,-1577-57 592,35 6-291,1460 66-73,-790 126 0,1137-94-227,2 15-1,-390 139 0,508-136-34,3 9 0,4 8 1,4 8-1,-273 193 0,341-202 79,4 4 0,5 5 0,3 5 0,5 5-1,5 3 1,-139 216 0,175-232-42,5 3 1,3 3-1,5 1 0,4 2 0,5 2 1,5 1-1,4 2 0,5 0 1,-11 158-1,29-159-1,5 0 1,5 0 0,4-1-1,5 0 1,4-1-1,5-1 1,4-2-1,5 0 1,4-2 0,67 122-1,8-17-21,9-6 1,282 351-1,389 285-6,-535-602 17,11-11 0,313 198 0,-347-274-16,6-9 0,7-12 0,288 103 0,-199-116 8,5-14 0,469 70 1,720 21 93,-1316-167-79,2366 210 97,-1011-200-110,-1159-53 2,737-132 0,-744 60 28,-4-18-1,-5-17 1,483-228 0,-418 131 28,-11-20 0,530-384 0,-766 475 28,-7-9 0,321-329 0,-430 385 15,-5-5-1,-4-3 1,-6-4 0,-5-4 0,-5-3 0,86-210 0,-105 191-61,-6-3 1,-7-2 0,-7-1-1,-6-1 1,-7-2 0,-7 0-1,-6-1 1,-7 0 0,-7 1-1,-6-1 1,-8 2-1,-6 0 1,-6 2 0,-7 2-1,-7 1 1,-6 2 0,-6 3-1,-103-178 1,74 177-7,-5 5 0,-7 4 1,-6 5-1,-5 4 0,-5 5 0,-6 5 1,-5 6-1,-4 5 0,-5 7 0,-4 5 1,-4 6-1,-3 7 0,-255-99 0,210 111-660,-2 8 0,-2 8-1,-2 9 1,-309-26-1,316 57-361,-1 8 0,1 9-1,0 8 1,-361 73 0,208 0-3253</inkml:trace>
</inkml:ink>
</file>

<file path=ppt/ink/ink2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05.099"/>
    </inkml:context>
    <inkml:brush xml:id="br0">
      <inkml:brushProperty name="width" value="0.025" units="cm"/>
      <inkml:brushProperty name="height" value="0.025" units="cm"/>
    </inkml:brush>
  </inkml:definitions>
  <inkml:trace contextRef="#ctx0" brushRef="#br0">1 218 9513,'0'0'9390,"5"-7"-9310,-1 2-63,0 0 0,1 0 0,0 0 0,0 1 0,1 0 0,-1 0 0,1 0 0,0 1 0,0-1 0,0 2 0,0-1 0,0 1 0,1 0 1,-1 0-1,11-2 0,495-110 2049,-402 99-735,0 4 0,207 8 0,-167 5-1032,-4 0-387,68 0-277,-75-12-5033,-102 5-1008</inkml:trace>
</inkml:ink>
</file>

<file path=ppt/ink/ink2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06.246"/>
    </inkml:context>
    <inkml:brush xml:id="br0">
      <inkml:brushProperty name="width" value="0.025" units="cm"/>
      <inkml:brushProperty name="height" value="0.025" units="cm"/>
    </inkml:brush>
  </inkml:definitions>
  <inkml:trace contextRef="#ctx0" brushRef="#br0">58 1 13645,'0'0'1084,"-10"1"368,-27 5-449,36-6-991,1 0 0,0 0-1,-1 0 1,1 0 0,0 0 0,-1 0-1,1 0 1,0 0 0,-1 0-1,1 0 1,-1 0 0,1 0-1,0 0 1,-1 1 0,1-1 0,0 0-1,0 0 1,-1 0 0,1 0-1,0 1 1,-1-1 0,1 0 0,0 0-1,0 1 1,-1-1 0,1 0-1,0 1 1,0-1 0,0 0 0,-1 1-1,1-1 1,0 0 0,0 1-1,0-1 1,0 0 0,0 1 0,0-1-1,0 0 1,0 1 0,0-1-1,0 0 1,0 1 0,0-1 0,0 0-1,0 1 1,0-1 0,0 1-1,0-1 1,0 0 0,0 1-1,1-1 1,-1 1 0,11 9-35,4 0 102,0-1-1,1 0 1,1-1 0,0-1-1,20 5 1,92 22 624,-84-26-489,2-2 1,-1-1-1,87-4 1,140-26 814,38-2-263,-228 29-601,0 3 1,151 28-1,-162-18-260,130 22 244,-165-33-1116,1-1-1,-1-1 0,54-6 0,-14-10-3580</inkml:trace>
</inkml:ink>
</file>

<file path=ppt/ink/ink2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07.034"/>
    </inkml:context>
    <inkml:brush xml:id="br0">
      <inkml:brushProperty name="width" value="0.025" units="cm"/>
      <inkml:brushProperty name="height" value="0.025" units="cm"/>
    </inkml:brush>
  </inkml:definitions>
  <inkml:trace contextRef="#ctx0" brushRef="#br0">49 131 10570,'0'0'2135,"-8"4"-613,-25 12-70,33-16-1438,-1 0 0,1 0 0,0 0 0,-1 1 1,1-1-1,0 0 0,-1 0 0,1 0 0,0 0 0,-1 0 0,1 0 1,0 1-1,0-1 0,-1 0 0,1 0 0,0 1 0,0-1 0,-1 0 1,1 0-1,0 1 0,0-1 0,0 0 0,-1 0 0,1 1 0,0-1 1,0 0-1,0 1 0,0-1 0,0 0 0,0 1 0,-1-1 0,1 0 0,0 1 1,0-1-1,0 0 0,0 1 0,0-1 0,0 0 0,1 1 0,-1-1 1,0 0-1,0 1 0,0-1 0,0 0 0,0 1 0,0-1 0,1 0 1,-1 1-1,0-1 0,0 0 0,0 0 0,1 1 0,-1-1 0,0 0 1,0 0-1,1 0 0,-1 1 0,0-1 0,0 0 0,1 0 0,-1 0 1,0 0-1,1 1 0,-1-1 0,0 0 0,1 0 0,20 5-5,-20-5 17,36 5 277,0-2 0,0-2 1,1-2-1,71-10 0,148-43 1714,-81 13-847,-86 26-662,1 4 1,134 1-1,184 30 914,-387-18-1461,133 4-159,-140-6-228,0-1 0,0-1 0,0 0-1,0-1 1,0-1 0,-1 0 0,28-13 0,8-16-4096</inkml:trace>
</inkml:ink>
</file>

<file path=ppt/ink/ink2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08.174"/>
    </inkml:context>
    <inkml:brush xml:id="br0">
      <inkml:brushProperty name="width" value="0.025" units="cm"/>
      <inkml:brushProperty name="height" value="0.025" units="cm"/>
    </inkml:brush>
  </inkml:definitions>
  <inkml:trace contextRef="#ctx0" brushRef="#br0">206 555 3011,'-3'10'603,"1"3"-494,1-8-96,0 0 0,0 0 1,-1 0-1,1-1 1,-1 1-1,0 0 1,-1-1-1,-2 6 1,4-9 4,1 0 0,0-1 0,-1 1 0,1-1 0,-1 1 0,1-1 0,-1 1 0,1-1 0,-1 1 0,1-1 0,-1 1 0,1-1 0,-1 0 0,1 1 0,-1-1 0,0 0 0,1 0 0,-1 1 0,0-1 0,1 0 0,-1 0 0,0 0 0,1 0 0,-1 0 0,0 0 0,1 0 0,-1 0 0,0 0 0,1 0 0,-1 0 0,0 0 0,1 0 0,-1-1 0,0 1 0,1 0 0,-1 0 0,0-1 0,1 1 0,-1 0 0,1-1 0,-1 1 0,1-1 0,-1 1 0,1-1 0,-1 1 0,1-1 0,-1 1 0,1-1 0,0 1 0,-1-1 0,1 0 0,0 1 0,0-1 0,-1 0 0,1 1 0,0-2 0,-20-42 36,19 40-152,-11-31 404,1 1-1,1-1 1,3-1 0,-5-45-1,10 55 836,2 0 0,0 0-1,2 0 1,0 0 0,2 1-1,12-45 1,-5 32 580,-7 21 117,0 1 1,2 0 0,10-25-1,-20 70 951,3-7-2695,-54 226 771,-1 2-969,45-189-486,4-1 0,-1 71 0,11-112-2621,5-31 790,4-36-1903,-11 1-918</inkml:trace>
</inkml:ink>
</file>

<file path=ppt/ink/ink2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08.581"/>
    </inkml:context>
    <inkml:brush xml:id="br0">
      <inkml:brushProperty name="width" value="0.025" units="cm"/>
      <inkml:brushProperty name="height" value="0.025" units="cm"/>
    </inkml:brush>
  </inkml:definitions>
  <inkml:trace contextRef="#ctx0" brushRef="#br0">0 159 16335,'0'0'5766,"64"-13"-4485,8-8-736,13-7-385,10-5-128,4 5 0,-7 6-256,-8 10-1602,-15 10-929,-16 2-2530,-17 5-7495</inkml:trace>
</inkml:ink>
</file>

<file path=ppt/ink/ink2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09.360"/>
    </inkml:context>
    <inkml:brush xml:id="br0">
      <inkml:brushProperty name="width" value="0.025" units="cm"/>
      <inkml:brushProperty name="height" value="0.025" units="cm"/>
    </inkml:brush>
  </inkml:definitions>
  <inkml:trace contextRef="#ctx0" brushRef="#br0">1 513 7751,'0'0'10095,"10"3"-8968,-2-3-978,0 1 1,0-1-1,0 0 1,0-1-1,-1 0 1,1 0 0,0-1-1,0 0 1,0 0-1,-1-1 1,1 0-1,-1 0 1,9-6 0,24-13 99,43-33 0,-39 24-135,107-73 60,82-53 280,-72 67-3415,-126 73-1619,-11 3-2787</inkml:trace>
</inkml:ink>
</file>

<file path=ppt/ink/ink2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0.264"/>
    </inkml:context>
    <inkml:brush xml:id="br0">
      <inkml:brushProperty name="width" value="0.025" units="cm"/>
      <inkml:brushProperty name="height" value="0.025" units="cm"/>
    </inkml:brush>
  </inkml:definitions>
  <inkml:trace contextRef="#ctx0" brushRef="#br0">0 89 6951,'0'0'5578,"6"-8"-3005,-1 1-2387,0 1 0,0 0-1,0 0 1,1 1 0,0 0 0,0 0-1,1 0 1,0 0 0,-1 1-1,1 1 1,0-1 0,1 1 0,-1 0-1,1 1 1,-1-1 0,1 1 0,0 1-1,10-1 1,-7 0-135,-1 1 0,0 1 0,1 0 0,-1 0 0,0 1 0,0 1 0,1-1 0,14 6 0,-21-6-47,0 1 0,-1 0 0,1 0 1,-1 0-1,1 1 0,-1-1 0,0 1 1,1 0-1,-1-1 0,-1 2 0,1-1 1,0 0-1,-1 0 0,0 1 0,1 0 1,-1-1-1,-1 1 0,1 0 0,-1 0 1,1 0-1,-1 0 0,0 0 0,0 8 0,1 3 66,0 0-1,-2 0 1,0 0-1,-1 0 1,0 1-1,-1-1 1,-1 0-1,0-1 1,-7 18-1,-5 7 305,-40 72 0,-1 0 1264,55-110-1631,0 1-1,1 0 1,-1 0 0,0 0 0,1-1 0,-1 1-1,1 0 1,0 0 0,-1 0 0,1 0 0,0 0 0,0 0-1,0 0 1,1 0 0,-1 0 0,1 2 0,-1-3-53,1 0 0,-1 0 0,1-1 0,0 1 0,-1 0 0,1 0 0,0-1 0,-1 1 0,1 0 0,0-1 0,0 1 0,0-1 0,0 1 0,-1-1 0,1 1 0,0-1 0,0 0 0,0 1 0,0-1 0,0 0 0,0 0 0,2 0 0,3 1-381,0-2 0,0 1-1,0-1 1,0 0-1,0 0 1,0-1-1,0 1 1,-1-1 0,7-3-1,33-18-4489</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3:50.345"/>
    </inkml:context>
    <inkml:brush xml:id="br0">
      <inkml:brushProperty name="width" value="0.025" units="cm"/>
      <inkml:brushProperty name="height" value="0.025" units="cm"/>
    </inkml:brush>
  </inkml:definitions>
  <inkml:trace contextRef="#ctx0" brushRef="#br0">176 1252 11371,'-11'7'2776,"-54"38"-1506,-34 24 2755,106-75-3695,0 1 0,0-2 1,0 1-1,8-12 0,5-5 5,356-428 940,-282 330-1146,506-614 282,-608 744-2174,-1 0 0,1 0 0,-16 11 0,-7-1-3954</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8.506"/>
    </inkml:context>
    <inkml:brush xml:id="br0">
      <inkml:brushProperty name="width" value="0.025" units="cm"/>
      <inkml:brushProperty name="height" value="0.025" units="cm"/>
    </inkml:brush>
  </inkml:definitions>
  <inkml:trace contextRef="#ctx0" brushRef="#br0">47 37 14318,'0'0'15860,"-1"10"-15171,-18 108 634,10-73-1140,1 0 1,-1 57-1,9-101-182,0 0 0,0 0 0,0 0 0,0 0 0,0-1 0,0 1 0,0 0-1,0 0 1,0 0 0,0 0 0,0 0 0,1 0 0,-1-1 0,0 1 0,1 0 0,-1 0-1,1 0 1,-1-1 0,1 1 0,-1 0 0,1-1 0,-1 1 0,1 0 0,0-1 0,-1 1-1,1-1 1,0 1 0,-1-1 0,2 1 0,0-1-1,-1 0 1,1 0-1,0 0 1,-1 0-1,1 0 1,-1 0-1,1-1 1,0 1-1,-1 0 0,1-1 1,-1 0-1,1 1 1,-1-1-1,3-1 1,47-38-8,2-12 7,-2-3 0,-2-2 0,54-83 0,-91 119 0,-13 21-40,1 0 0,0 0 0,0 0 0,0 0 0,-1 1-1,1-1 1,0 0 0,0 0 0,0 0 0,-1 0 0,1 0 0,0 0 0,0 0 0,0 0 0,-1-1-1,1 1 1,0 0 0,0 0 0,-1 0 0,1 0 0,0 0 0,0 0 0,0 0 0,0 0 0,-1 0-1,1-1 1,0 1 0,0 0 0,0 0 0,0 0 0,-1 0 0,1-1 0,0 1 0,0 0 0,0 0 0,0 0-1,0-1 1,0 1 0,0 0 0,0 0 0,0 0 0,0-1 0,0 1 0,-1 0 0,1 0 0,0 0-1,0-1 1,1 1 0,-1 0 0,0 0 0,0-1 0,0 1 0,0 0 0,0 0 0,0 0 0,0-1 0,0 1-1,0 0 1,0 0 0,0 0 0,1 0 0,-1-1 0,0 1 0,0 0 0,0 0 0,0 0 0,0 0-1,1-1 1,-12 6-6658,-9 11-2030</inkml:trace>
</inkml:ink>
</file>

<file path=ppt/ink/ink2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0.589"/>
    </inkml:context>
    <inkml:brush xml:id="br0">
      <inkml:brushProperty name="width" value="0.025" units="cm"/>
      <inkml:brushProperty name="height" value="0.025" units="cm"/>
    </inkml:brush>
  </inkml:definitions>
  <inkml:trace contextRef="#ctx0" brushRef="#br0">225 187 18417,'-12'8'1239,"-9"8"-770,1 0 0,1 1 0,0 1 0,-30 39 1,39-44-245,0 1 0,0 0 0,1 1 0,1 0 0,1 0 0,0 1 0,1 0 0,0 0 0,-4 24 0,10-38-227,0-1 1,-1 1-1,1-1 0,0 1 0,0-1 0,0 1 0,0-1 1,0 1-1,0-1 0,0 1 0,0-1 0,1 1 0,-1-1 1,1 0-1,-1 1 0,1-1 0,-1 0 0,1 1 0,0-1 0,0 0 1,0 1-1,-1-1 0,1 0 0,0 0 0,1 0 0,-1 0 1,0 0-1,0 0 0,0 0 0,1-1 0,-1 1 0,0 0 1,1 0-1,-1-1 0,0 1 0,1-1 0,-1 0 0,1 1 1,-1-1-1,1 0 0,-1 0 0,1 0 0,-1 0 0,3 0 0,4-1-5,0 1 0,-1-2 0,1 1 0,0-1 0,-1 0 0,1-1 0,11-5 0,1-3 43,-1-1 0,0-1 0,-1 0 0,-1-1 0,0-2 0,0 1 0,19-26 0,-11 9 15,-1-1 0,-1-1 0,22-46 0,-39 70 36,-1-1 0,0 0 0,0 0 0,-1 0 0,0 0 0,-1-1 0,-1 1 0,0-1 0,0 0 0,-1 0 0,-1 1 0,-1-18 0,1 27-57,0 0-1,-1 0 0,1 0 1,-1 0-1,1 0 1,-1 0-1,0 1 0,0-1 1,0 0-1,0 0 0,0 1 1,0-1-1,0 1 1,-1-1-1,1 1 0,0 0 1,-1-1-1,0 1 0,1 0 1,-1 0-1,1 0 0,-1 0 1,0 0-1,0 0 1,0 1-1,1-1 0,-1 0 1,0 1-1,0 0 0,0-1 1,0 1-1,0 0 1,0 0-1,0 0 0,0 0 1,0 1-1,0-1 0,0 0 1,0 1-1,1-1 1,-1 1-1,-2 1 0,-4 0-33,1 1-1,0-1 1,0 2-1,0-1 0,0 1 1,1 0-1,0 0 1,0 1-1,-9 8 1,8-4-72,0 0 1,1 0 0,0 1 0,0-1 0,1 1 0,1 1 0,0-1-1,0 1 1,1 0 0,-4 21 0,5-20-486,1-1 1,0 1-1,1 0 0,1 0 1,0-1-1,2 14 0,-2-22 160,-1 0 1,1 0-1,0 0 0,0 0 0,0-1 0,0 1 0,0 0 0,1-1 1,-1 1-1,1-1 0,0 0 0,0 1 0,0-1 0,0 0 0,0 0 1,0 0-1,0 0 0,1 0 0,-1-1 0,1 1 0,3 1 0,26 0-8370</inkml:trace>
</inkml:ink>
</file>

<file path=ppt/ink/ink2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0.979"/>
    </inkml:context>
    <inkml:brush xml:id="br0">
      <inkml:brushProperty name="width" value="0.025" units="cm"/>
      <inkml:brushProperty name="height" value="0.025" units="cm"/>
    </inkml:brush>
  </inkml:definitions>
  <inkml:trace contextRef="#ctx0" brushRef="#br0">279 0 13997,'0'0'1858,"-1"10"-224,-3 7-1010,0-1 0,-2 1 0,0-1 0,0 0 0,-14 22 0,-56 86 1214,30-54-1506,24-34-179,-2 3 70,-33 70-1,51-74-1902,9-26-1659,7-22-87,0-12-791</inkml:trace>
</inkml:ink>
</file>

<file path=ppt/ink/ink2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1.350"/>
    </inkml:context>
    <inkml:brush xml:id="br0">
      <inkml:brushProperty name="width" value="0.025" units="cm"/>
      <inkml:brushProperty name="height" value="0.025" units="cm"/>
    </inkml:brush>
  </inkml:definitions>
  <inkml:trace contextRef="#ctx0" brushRef="#br0">154 187 14318,'0'0'1318,"-10"-3"43,-31-8-453,39 10-858,0 1 1,0 0-1,0 0 0,0 0 1,1 0-1,-1 0 1,0 0-1,0 1 0,0-1 1,1 0-1,-1 1 0,0 0 1,0-1-1,1 1 1,-1 0-1,1 0 0,-1 0 1,1 0-1,-1 0 0,1 0 1,-1 0-1,1 1 1,0-1-1,0 0 0,0 1 1,0-1-1,0 1 0,0 0 1,0-1-1,0 1 1,0 0-1,1-1 0,-1 1 1,1 0-1,-1 1 0,-2 7 150,1 0 0,0 0 0,0 0 0,0 15 0,2-22-187,0 1-1,0 0 0,0 0 0,0 0 1,1-1-1,-1 1 0,1 0 1,0-1-1,0 1 0,0 0 0,1-1 1,-1 1-1,1-1 0,0 0 0,3 4 1,-4-5-4,1 0 1,0-1 0,0 1-1,0-1 1,1 0 0,-1 0-1,0 1 1,0-1 0,1-1-1,-1 1 1,0 0 0,1-1-1,-1 1 1,1-1 0,-1 1-1,1-1 1,-1 0-1,1 0 1,-1 0 0,1-1-1,-1 1 1,1-1 0,-1 1-1,5-3 1,1 0 60,0-1 1,1 0-1,-1 0 0,-1-1 1,1 0-1,-1 0 0,1-1 1,-2 0-1,1-1 1,-1 1-1,0-1 0,0 0 1,-1-1-1,7-11 0,-4 6 49,0-1 0,-1 0 0,-1 0 0,0-1 0,-1 1 0,-1-1 0,5-26 0,-8 35-36,0-1 0,-1 1 0,1 0 0,-1 0-1,-1 0 1,1-1 0,-1 1 0,0 0 0,-1 0 0,1 0-1,-4-7 1,4 11-63,-1 0-1,1 0 0,-1 0 0,0 0 1,0 0-1,0 1 0,0-1 1,0 1-1,0-1 0,0 1 0,0-1 1,-1 1-1,1 0 0,-1 0 1,1 0-1,0 1 0,-1-1 1,0 1-1,1-1 0,-1 1 0,1 0 1,-1 0-1,0 0 0,1 0 1,-1 0-1,1 1 0,-1-1 0,-3 2 1,-3 0-14,0 1 1,1 0 0,-1 0-1,1 1 1,0 0-1,0 0 1,1 1 0,-1 0-1,1 1 1,0-1-1,1 1 1,-1 1 0,-8 11-1,3-4-34,1 1 0,0 0 1,1 1-1,1 1 0,-11 26 0,16-32-561,0 0 1,1 0-1,1 0 1,0 0-1,0 0 1,1 0-1,1 19 1,4-13-3475,12-11-2263</inkml:trace>
</inkml:ink>
</file>

<file path=ppt/ink/ink2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1.694"/>
    </inkml:context>
    <inkml:brush xml:id="br0">
      <inkml:brushProperty name="width" value="0.025" units="cm"/>
      <inkml:brushProperty name="height" value="0.025" units="cm"/>
    </inkml:brush>
  </inkml:definitions>
  <inkml:trace contextRef="#ctx0" brushRef="#br0">51 198 13933,'-6'11'2531,"4"-7"-2169,-6 9 381,1 1 0,0 1 0,-9 29 0,15-40-628,0 0 0,0 0-1,0 0 1,1 0-1,0 0 1,0 0 0,0 0-1,0 1 1,1-1 0,0 4-1,0-6-57,0 0-1,0 0 1,0 0-1,0 0 1,0 0 0,0-1-1,0 1 1,0 0-1,1-1 1,-1 1-1,1-1 1,-1 1 0,1-1-1,0 0 1,-1 0-1,1 1 1,0-1-1,0 0 1,0-1 0,0 1-1,3 1 1,0-1 33,1 1 1,0-1-1,0 0 1,0 0-1,0-1 1,0 0 0,0 0-1,0 0 1,0-1-1,0 0 1,0 0-1,0-1 1,-1 1-1,9-4 1,-5 0 32,0 0 0,0 0-1,0-1 1,0 0 0,-1 0 0,0-1 0,13-14 0,-8 6 105,-1 0 1,0-1 0,-1-1-1,-1 0 1,-1-1 0,0 0-1,-1 0 1,7-25 0,-12 33-67,-1 1 1,0-1 0,0 1-1,-1-1 1,-1 0 0,1 0-1,-3-14 1,2 22-126,0-1 0,-1 1 0,1 0-1,-1 0 1,0 0 0,0 0 0,0 0 0,0 0 0,0 0-1,0 0 1,0 0 0,-1 0 0,1 1 0,-1-1 0,1 0-1,-1 1 1,0-1 0,1 1 0,-1 0 0,0 0 0,0-1-1,0 1 1,0 0 0,0 1 0,0-1 0,0 0 0,0 1-1,-1-1 1,1 1 0,0-1 0,0 1 0,0 0 0,-1 0-1,1 0 1,0 0 0,0 1 0,-3 0 0,-3 0-21,0 1 0,0 0 0,0 1 1,1 0-1,-1 1 0,1-1 0,-1 1 1,1 1-1,1-1 0,-1 1 0,1 0 0,-1 1 1,1-1-1,1 1 0,-1 1 0,-7 11 0,5-7-243,1-1-1,0 2 0,1-1 0,0 0 0,1 1 0,1 0 0,0 0 0,0 1 0,1-1 0,-2 15 0,5-25 75,0-1-1,0 1 1,0-1 0,0 1-1,0-1 1,0 1-1,0-1 1,0 1-1,1-1 1,-1 0-1,1 1 1,-1-1-1,1 1 1,-1-1 0,1 0-1,0 1 1,-1-1-1,1 0 1,0 0-1,0 0 1,0 0-1,0 0 1,0 0-1,2 2 1,0-2-251,-1 0 1,0 0-1,1-1 1,-1 1-1,0-1 1,1 1-1,-1-1 1,1 0-1,-1 0 1,0 0-1,1 0 1,-1 0-1,1-1 1,-1 1-1,4-2 1,33-13-7028</inkml:trace>
</inkml:ink>
</file>

<file path=ppt/ink/ink2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2.035"/>
    </inkml:context>
    <inkml:brush xml:id="br0">
      <inkml:brushProperty name="width" value="0.025" units="cm"/>
      <inkml:brushProperty name="height" value="0.025" units="cm"/>
    </inkml:brush>
  </inkml:definitions>
  <inkml:trace contextRef="#ctx0" brushRef="#br0">0 302 11627,'0'0'11627,"83"-22"-10794,-41 3-545,1 1-224,3 1-320,-5 2-1858,-4 1-2402,-5-2-4581</inkml:trace>
  <inkml:trace contextRef="#ctx0" brushRef="#br0" timeOffset="1">489 1 9705,'0'0'12887,"-3"13"-11755,-3 9-874,2 1-1,0 0 1,2 0 0,0 0 0,2 1 0,4 41-1,-3-53-531,1 1 0,0-1 1,1 0-1,1 0 0,0 0 0,0 0 0,1-1 0,1 1 0,0-1 0,1 0 0,0-1 0,0 0 0,1 0 0,0-1 0,13 12 0,-18-19 23,-1 0 0,1 0 0,-1 0 0,1-1 0,-1 1 0,1-1 0,0 0-1,0 0 1,0 0 0,0 0 0,0 0 0,0-1 0,0 1 0,0-1 0,0 0 0,0 0 0,6 0-1,-7-1-24,-1 1 0,1-1-1,0 1 1,0-1-1,-1 0 1,1 0 0,-1 0-1,1 0 1,-1 0-1,1 0 1,-1 0 0,1-1-1,-1 1 1,0 0-1,0-1 1,0 1 0,0-1-1,0 1 1,0-1-1,0 0 1,0 1-1,-1-1 1,1 0 0,0 0-1,-1 1 1,0-1-1,1 0 1,-1 0 0,0-2-1,1-24-4084</inkml:trace>
</inkml:ink>
</file>

<file path=ppt/ink/ink2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2.376"/>
    </inkml:context>
    <inkml:brush xml:id="br0">
      <inkml:brushProperty name="width" value="0.025" units="cm"/>
      <inkml:brushProperty name="height" value="0.025" units="cm"/>
    </inkml:brush>
  </inkml:definitions>
  <inkml:trace contextRef="#ctx0" brushRef="#br0">103 388 8072,'-11'-5'902,"11"5"-874,-6-2 407,1 0-1,0 0 1,0 0-1,0-1 0,0 0 1,1 0-1,-1 0 1,1 0-1,-1-1 0,1 1 1,0-1-1,1 0 0,-1-1 1,1 1-1,0-1 1,0 1-1,0-1 0,0 0 1,1 0-1,0 0 1,0 0-1,0-1 0,1 1 1,0 0-1,-1-8 1,3 4-285,0 0 0,0 0 1,1 1-1,1-1 1,-1 0-1,1 1 1,1 0-1,-1 0 0,2 0 1,-1 0-1,1 0 1,0 1-1,0 0 1,1 0-1,0 1 0,0-1 1,9-5-1,2-3-123,1 0-1,1 2 1,0 0-1,1 1 1,33-15-1,-36 21-7,-1 0-1,1 1 1,1 1 0,19-2-1,-28 4-18,0 1 1,-1 1-1,1 0 0,0 0 1,-1 1-1,1 0 0,0 0 0,-1 1 1,1 0-1,10 4 0,-17-5 22,0 0-1,-1-1 0,1 1 1,0 0-1,0 0 0,-1 1 1,1-1-1,-1 0 0,1 1 1,-1-1-1,1 0 0,-1 1 0,0 0 1,0-1-1,0 1 0,0 0 1,0-1-1,0 1 0,0 0 1,-1 0-1,1 0 0,0 0 1,-1 0-1,0 0 0,1 0 1,-1 0-1,0 0 0,0 0 1,0 0-1,0 0 0,-1 0 1,1 0-1,-1 0 0,1 0 1,-1 0-1,1-1 0,-1 1 0,0 0 1,0 0-1,0 0 0,0-1 1,0 1-1,0 0 0,-2 1 1,-6 9 357,-1 1 1,-1-1 0,0-1-1,-15 13 1,20-18-344,-39 32 304,23-21-267,2 1 0,0 1 0,1 0 0,-17 25-1,26-23-889,10-21 684,1-1 0,-1 1-1,0 0 1,0 0 0,0 0 0,1 0-1,-1 0 1,0-1 0,0 1 0,0 0-1,1 0 1,-1 0 0,0 0 0,0 0-1,1 0 1,-1 0 0,0 0-1,0 0 1,1 0 0,-1 0 0,0 0-1,1 0 1,-1 0 0,0 0 0,0 0-1,1 0 1,-1 0 0,0 0 0,0 0-1,0 0 1,1 1 0,-1-1 0,0 0-1,0 0 1,0 0 0,1 0-1,-1 1 1,0-1 0,0 0 0,0 0-1,1 0 1,-1 1 0,0-1 0,0 0-1,0 0 1,0 0 0,0 1 0,0-1-1,0 0 1,0 0 0,0 1-1,1-1 1,-1 0 0,0 0 0,0 1-1,0-1 1,17-18-8350</inkml:trace>
</inkml:ink>
</file>

<file path=ppt/ink/ink2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2.859"/>
    </inkml:context>
    <inkml:brush xml:id="br0">
      <inkml:brushProperty name="width" value="0.025" units="cm"/>
      <inkml:brushProperty name="height" value="0.025" units="cm"/>
    </inkml:brush>
  </inkml:definitions>
  <inkml:trace contextRef="#ctx0" brushRef="#br0">0 217 9897,'0'0'14910,"9"9"-14514,-5-4-366,0 0 1,1 0 0,-1-1 0,1 0 0,1 0 0,-1 0-1,0 0 1,1-1 0,0 0 0,0 0 0,0-1 0,0 1-1,0-1 1,0-1 0,0 1 0,1-1 0,-1 0 0,1 0 0,-1-1-1,1 0 1,-1 0 0,1-1 0,-1 1 0,1-2 0,-1 1-1,8-3 1,-1-2 69,0-1 0,-1-1 0,0 0 0,-1-1 0,0 0 0,0 0 0,-1-1 0,10-13 0,-4 7 29,35-30 1,-49 75 201,-2-9-63,-1-12-229,1 0 1,0 0 0,0 0-1,1 0 1,0-1 0,4 16-1,-4-21-39,0-1 0,0 1 0,0-1 0,0 1 0,0-1-1,0 1 1,0-1 0,1 1 0,-1-1 0,1 0-1,-1 0 1,1 0 0,-1 0 0,1 0 0,0 0-1,-1 0 1,1-1 0,0 1 0,0 0 0,-1-1 0,1 0-1,0 1 1,0-1 0,0 0 0,0 0 0,0 0-1,0 0 1,-1 0 0,1 0 0,0-1 0,0 1-1,0-1 1,-1 1 0,4-2 0,2-1 12,-1 1-1,1-1 1,-1 0 0,0-1 0,0 1 0,0-1-1,-1 0 1,1-1 0,-1 1 0,0-1-1,-1 0 1,6-7 0,9-13-407,22-38 0,-24 35-596,-10 18 87,20-33-3194,-11 15-5693,-12 19 1319</inkml:trace>
</inkml:ink>
</file>

<file path=ppt/ink/ink2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3.326"/>
    </inkml:context>
    <inkml:brush xml:id="br0">
      <inkml:brushProperty name="width" value="0.025" units="cm"/>
      <inkml:brushProperty name="height" value="0.025" units="cm"/>
    </inkml:brush>
  </inkml:definitions>
  <inkml:trace contextRef="#ctx0" brushRef="#br0">8 1 6726,'0'0'12588,"-1"9"-11440,-3 28-27,2 73 1,3-93-1107,0 0 1,1 0 0,1 0 0,1-1 0,1 0 0,0 0 0,9 20 0,-13-34 12,0 0 0,-1-1 0,1 1-1,0 0 1,0-1 0,0 1-1,0-1 1,1 1 0,-1-1 0,0 0-1,0 0 1,1 1 0,-1-1 0,1 0-1,-1 0 1,1 0 0,0 0 0,-1-1-1,1 1 1,0 0 0,-1-1 0,1 1-1,3 0 1,-2-2 51,0 1-1,0-1 1,0 1 0,-1-1-1,1 0 1,0 0 0,-1 0-1,1 0 1,-1 0 0,1-1-1,-1 1 1,0-1-1,5-3 1,6-8 138,-1 0 0,0 0-1,18-28 1,-28 38-288,47-84-1522,-4 5-6856,-46 97 2395,-17 35 5136,13-39 1723,0 0 0,1 1 0,0 0 0,1 0 0,0 1 0,1-1 0,1 0 0,0 1 1,1 23-1,0-34-692,1 0 0,-1 0 1,1 1-1,0-1 0,0 0 1,0 0-1,0 0 0,0 0 1,0 0-1,1-1 0,-1 1 1,1 0-1,-1-1 0,1 1 1,0 0-1,-1-1 0,1 0 1,0 1-1,0-1 0,0 0 1,0 0-1,0 0 0,0 0 1,0-1-1,1 1 0,-1-1 1,0 1-1,0-1 0,0 0 1,1 1-1,-1-1 1,0 0-1,4-1 0,0 1-102,-1 0-1,1-1 0,-1 0 1,0 0-1,0 0 0,1-1 1,-1 1-1,0-1 0,0-1 1,-1 1-1,1 0 0,0-1 1,6-5-1,25-38-2884,-9-9-4400,-9 8-3008</inkml:trace>
</inkml:ink>
</file>

<file path=ppt/ink/ink2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3.810"/>
    </inkml:context>
    <inkml:brush xml:id="br0">
      <inkml:brushProperty name="width" value="0.025" units="cm"/>
      <inkml:brushProperty name="height" value="0.025" units="cm"/>
    </inkml:brush>
  </inkml:definitions>
  <inkml:trace contextRef="#ctx0" brushRef="#br0">50 83 13229,'0'0'1494,"-7"12"556,1-1-1683,0 1 1,0 0-1,1 0 0,1 0 0,0 0 0,0 1 0,1 0 1,-1 18-1,3-17-260,1-1 1,1 1-1,0-1 1,1 1 0,1-1-1,7 23 1,-9-33-100,0 0 1,0 0 0,0 0 0,0 0 0,1 0-1,-1 0 1,1 0 0,0 0 0,0-1 0,0 1-1,0-1 1,1 1 0,-1-1 0,1 0-1,-1 0 1,1 0 0,0 0 0,0-1 0,-1 1-1,1-1 1,0 0 0,1 1 0,-1-2-1,0 1 1,0 0 0,0 0 0,1-1 0,-1 0-1,0 1 1,0-1 0,1-1 0,-1 1 0,5-1-1,-4-1-53,-1 0 0,0 1 0,0-1 0,0 0 1,0-1-1,0 1 0,0-1 0,-1 1 0,1-1 0,-1 0 0,0 0 0,0 0 0,0 0 0,0 0 0,0 0 0,-1 0 0,1-1 0,-1 1 0,0-1 0,0 1 0,0-1 0,-1 0 0,1 1 0,-1-1 0,0 0 0,0-4 0,0 4-59,0 0 0,0-1-1,0 1 1,-1 0 0,0 0 0,0 0-1,0 0 1,0 0 0,0 0 0,-4-7-1,4 9 115,-1 1 1,1-1-1,0 0 0,0 1 0,-1 0 0,1-1 0,-1 1 0,1 0 0,-1-1 0,1 1 0,-1 0 0,0 0 0,1 0 0,-1 1 0,0-1 0,0 0 0,0 1 0,0-1 0,0 1 0,0-1 0,0 1 0,-3 0 0,4 0 18,1 0-1,-1 0 0,1 0 0,-1 0 0,1 0 1,0 1-1,-1-1 0,1 0 0,-1 0 0,1 1 1,-1-1-1,1 0 0,0 0 0,-1 1 1,1-1-1,0 0 0,-1 1 0,1-1 0,0 0 1,-1 1-1,1-1 0,0 1 0,0-1 0,0 1 1,-1-1-1,1 0 0,0 1 0,0-1 1,0 1-1,0-1 0,0 1 0,0-1 0,0 1 1,0-1-1,0 1 0,0-1 0,0 1 1,0-1-1,0 1 0,0-1 0,0 0 0,0 1 1,1-1-1,-1 1 0,1 1 26,-1-1 0,0 1 0,1-1 0,0 1 0,-1-1-1,1 1 1,0-1 0,0 0 0,0 1 0,0-1 0,0 0 0,0 0 0,0 0 0,0 0 0,2 1 0,2 1 20,1-1 1,-1 0 0,1-1-1,0 0 1,0 1 0,0-2 0,-1 1-1,1-1 1,0 0 0,0 0-1,8-1 1,-1-1-27,0 0 1,0-1-1,0 0 0,14-6 1,1-4-24,0 0 0,0-2 1,41-29-1,-54 33-11,-1-1 0,1 0 1,-2-1-1,0 0 0,0-2 0,-1 1 0,12-21 1,-22 31 39,0 0 0,0 0 0,0 1 0,-1-1 0,1 0 1,-1 0-1,1-7 0,-2 10-17,0 0 0,0 0 0,0 1 1,0-1-1,0 0 0,0 1 0,0-1 0,0 0 0,0 1 1,-1-1-1,1 0 0,0 1 0,0-1 0,-1 0 1,1 1-1,-1-1 0,1 1 0,0-1 0,-1 1 1,1-1-1,-1 1 0,1-1 0,-1 1 0,0-1 0,1 1 1,-1 0-1,1-1 0,-1 1 0,0 0 0,1-1 1,-1 1-1,0 0 0,1 0 0,-1 0 0,0 0 0,1 0 1,-1 0-1,0 0 0,1 0 0,-1 0 0,0 0 1,0 0-1,1 0 0,-1 0 0,0 0 0,1 1 0,-2-1 1,-7 3 85,1 0-1,-1 0 1,1 1 0,0 0 0,0 0 0,0 0 0,1 1 0,-1 1 0,1-1 0,0 1 0,1 1 0,0-1 0,-8 10 0,-3 5 338,2 0 1,0 1 0,-16 31 0,27-44-365,0-1 1,0 1 0,1 1 0,0-1 0,0 0 0,-1 16 0,4-23-109,-1 0 0,1 0 0,0 0 1,0 0-1,0 0 0,0 0 0,0-1 0,1 1 1,-1 0-1,1 0 0,-1 0 0,1 0 0,-1 0 0,1 0 1,0 0-1,0-1 0,0 1 0,0 0 0,0-1 1,1 1-1,-1-1 0,0 1 0,1-1 0,-1 0 1,1 1-1,-1-1 0,1 0 0,0 0 0,-1 0 1,1 0-1,0 0 0,0-1 0,0 1 0,0-1 1,-1 1-1,1-1 0,4 1 0,4 0-236,1-1 0,-1 0-1,1-1 1,-1 0 0,0-1 0,1 0-1,-1 0 1,0-1 0,0-1 0,0 1-1,17-11 1,-10 4-1299,0 0 0,-1-1-1,-1-1 1,1 0 0,20-24 0,4-12-10235</inkml:trace>
</inkml:ink>
</file>

<file path=ppt/ink/ink2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4.528"/>
    </inkml:context>
    <inkml:brush xml:id="br0">
      <inkml:brushProperty name="width" value="0.025" units="cm"/>
      <inkml:brushProperty name="height" value="0.025" units="cm"/>
    </inkml:brush>
  </inkml:definitions>
  <inkml:trace contextRef="#ctx0" brushRef="#br0">0 163 1826,'0'0'19949,"9"1"-18603,-6 0-1240,-1-1-53,0 1 0,1-1 0,-1 1 0,1-1 0,-1 1 0,0 0 0,1 0 0,-1 0-1,0 0 1,0 0 0,0 1 0,0-1 0,0 1 0,0-1 0,0 1 0,-1 0 0,1 0 0,0-1 0,-1 1 0,1 0 0,-1 1 0,0-1 0,0 0 0,1 3 0,-1-2-47,1 1 0,-1 0 0,1 0 0,0-1 0,0 1 0,0-1 0,1 0 0,-1 0-1,1 1 1,0-2 0,-1 1 0,1 0 0,1 0 0,-1-1 0,0 0 0,1 0 0,-1 0 0,1 0 0,-1 0 0,1-1-1,0 1 1,0-1 0,0 0 0,0 0 0,8 0 0,-5-1 54,1 0 1,0-1-1,0 0 1,-1-1-1,1 1 1,0-1-1,-1-1 1,0 0-1,1 0 0,-1 0 1,0-1-1,11-7 1,49-42 636,-46 35-556,1 1 1,30-19-1,-51 36-127,-1-1 0,1 1 0,-1 0 0,1-1 0,-1 1 0,1-1 1,-1 1-1,1 0 0,-1 0 0,1-1 0,0 1 0,-1 0 0,1 0 0,-1 0 0,1 0 0,0 0 1,-1 0-1,1 0 0,-1 0 0,1 0 0,0 0 0,-1 0 0,1 0 0,-1 0 0,1 0 0,-1 1 1,1-1-1,0 0 0,-1 0 0,1 1 0,-1-1 0,1 0 0,-1 1 0,1-1 0,-1 0 0,1 1 1,-1-1-1,0 1 0,1-1 0,-1 1 0,0-1 0,1 1 0,-1 0 0,5 31 1201,-3-7-744,-1-23-450,0 0 1,0 1-1,0-1 1,0 0-1,0 0 0,0 1 1,1-1-1,-1 0 1,1 0-1,0 0 0,-1-1 1,1 1-1,0 0 1,0-1-1,0 1 0,0-1 1,0 0-1,1 1 1,-1-1-1,0 0 0,3 1 1,0-1-3,-1-1 1,1 1-1,0-1 1,-1 0-1,1 0 0,0 0 1,0 0-1,-1-1 1,1 0-1,7-2 1,3-2 20,0-1 1,0 0 0,0-1 0,-1-1-1,21-15 1,-6 0 7,-2-2 0,0 0 0,33-42 0,-60 66-69,1 0-1,-1 0 0,0 1 1,1-1-1,-1 1 1,1-1-1,0 0 1,-1 1-1,1-1 1,-1 1-1,1-1 1,0 1-1,-1-1 1,1 1-1,0 0 0,0-1 1,-1 1-1,1 0 1,0 0-1,0-1 1,0 1-1,-1 0 1,1 0-1,0 0 1,0 0-1,0 0 1,-1 0-1,1 0 0,0 0 1,0 0-1,1 1 1,4 8-3537,-3 5-6598,-3-18 4898</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8.865"/>
    </inkml:context>
    <inkml:brush xml:id="br0">
      <inkml:brushProperty name="width" value="0.025" units="cm"/>
      <inkml:brushProperty name="height" value="0.025" units="cm"/>
    </inkml:brush>
  </inkml:definitions>
  <inkml:trace contextRef="#ctx0" brushRef="#br0">0 0 14253,'0'0'6503,"32"64"-3493,-6-47-831,4-3-258,-1-5-1248,4-2-609,-3-5-897,0-2-1473,-4 0-1377,-5-10-2147,-3-7-6790</inkml:trace>
</inkml:ink>
</file>

<file path=ppt/ink/ink2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4.856"/>
    </inkml:context>
    <inkml:brush xml:id="br0">
      <inkml:brushProperty name="width" value="0.025" units="cm"/>
      <inkml:brushProperty name="height" value="0.025" units="cm"/>
    </inkml:brush>
  </inkml:definitions>
  <inkml:trace contextRef="#ctx0" brushRef="#br0">0 5 17553,'0'0'4164,"63"-4"-14158</inkml:trace>
</inkml:ink>
</file>

<file path=ppt/ink/ink2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5.328"/>
    </inkml:context>
    <inkml:brush xml:id="br0">
      <inkml:brushProperty name="width" value="0.025" units="cm"/>
      <inkml:brushProperty name="height" value="0.025" units="cm"/>
    </inkml:brush>
  </inkml:definitions>
  <inkml:trace contextRef="#ctx0" brushRef="#br0">1 269 15503,'0'0'5893,"1"-9"-4558,1 0-1195,0 1 0,1 0 0,0 0 0,0 1 1,1-1-1,0 1 0,0 0 0,1 0 0,0 0 0,0 0 0,9-8 0,3-5-14,23-37 0,-27 37-85,0 0-1,20-19 1,-33 38-45,0 1 0,0 0 0,1-1 0,-1 1 0,0 0 0,0-1 0,1 1 0,-1 0 0,0 0 0,1-1-1,-1 1 1,0 0 0,1 0 0,-1 0 0,1 0 0,-1-1 0,0 1 0,1 0 0,-1 0 0,1 0 0,-1 0 0,0 0 0,1 0 0,-1 0 0,1 0 0,-1 0 0,0 0 0,1 0-1,-1 0 1,1 0 0,-1 0 0,0 1 0,1-1 0,-1 0 0,0 0 0,1 0 0,-1 1 0,0-1 0,1 0 0,-1 0 0,0 1 0,1-1 0,-1 0 0,0 0 0,0 1 0,1-1-1,-1 0 1,0 1 0,0-1 0,0 1 0,1-1 0,-1 0 0,0 1 0,0-1 0,0 0 0,0 1 0,0-1 0,0 1 0,0-1 0,0 1 0,0 0 0,5 32-118,-5-27 105,3 34 65,1 1-1,2-1 0,2 0 1,2-1-1,1 0 0,25 58 0,37 23 29,-21-37 9,-51-82-31,1 1 0,-1 0 1,0-1-1,0 1 1,-1 0-1,1-1 0,0 1 1,0 0-1,-1 0 1,1 0-1,-1 0 0,0 0 1,1 0-1,-1 0 1,0-1-1,0 1 0,0 0 1,0 0-1,-1 0 1,1 0-1,-1 0 0,1 0 1,-1 0-1,1 0 1,-1-1-1,0 1 0,0 0 1,0-1-1,0 1 1,0 0-1,0-1 0,-1 1 1,1-1-1,0 0 1,-1 1-1,1-1 0,-1 0 1,1 0-1,-3 1 1,-6 3 376,-1 0 1,0-1-1,0 0 1,0 0-1,-18 2 1,14-3-398,0 1 164,-2 0 1,1-1 0,0-1 0,0 0-1,-1-1 1,1-1 0,-1-1-1,-17-2 1,31 2-215,1-1 0,0 1 1,0-1-1,0 1 0,0-1 0,0 0 0,0 1 0,0-1 0,0 0 1,1 0-1,-1-1 0,1 1 0,-1 0 0,1 0 0,0-1 0,0 1 1,0-1-1,0 1 0,1-1 0,-1 1 0,1-1 0,-1 1 1,1-1-1,0 0 0,0-4 0,0-2-218,0 1 0,0 0 0,1-1 0,0 1 0,1-1-1,0 1 1,3-9 0,0 7-451,0-1 0,1 2-1,0-1 1,1 0 0,0 1-1,15-15 1,58-46-7899,-67 59 6623,28-22-5097</inkml:trace>
</inkml:ink>
</file>

<file path=ppt/ink/ink2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5.699"/>
    </inkml:context>
    <inkml:brush xml:id="br0">
      <inkml:brushProperty name="width" value="0.025" units="cm"/>
      <inkml:brushProperty name="height" value="0.025" units="cm"/>
    </inkml:brush>
  </inkml:definitions>
  <inkml:trace contextRef="#ctx0" brushRef="#br0">71 134 12748,'0'0'7799,"-7"7"-6128,5-6-1626,-38 39 1306,37-38-1263,1 1-1,0 0 1,0 0-1,0 0 1,0 0-1,1 0 1,-1 1-1,1-1 0,0 0 1,0 1-1,0-1 1,0 1-1,1-1 1,-1 1-1,1-1 1,0 7-1,1-9-87,-1-1 0,1 1 1,0 0-1,-1-1 0,1 1 0,0 0 0,-1-1 0,1 1 1,0-1-1,0 1 0,0-1 0,-1 1 0,1-1 0,0 0 1,0 0-1,0 1 0,0-1 0,0 0 0,0 0 1,0 0-1,0 0 0,0 0 0,-1 0 0,1 0 0,0 0 1,0 0-1,0 0 0,0-1 0,0 1 0,0 0 0,1-1 1,31-10 137,-27 7-115,0-1 0,-1 1 0,0-1 0,0 0 0,0 0 0,7-10 0,21-21 35,-32 36-58,-1 1 0,1-1 0,-1 0 1,1 0-1,-1 0 0,1 0 0,-1 1 0,0-1 0,1 0 0,-1 0 1,0 1-1,1-1 0,-1 0 0,1 1 0,-1-1 0,0 0 0,0 1 0,1-1 1,-1 0-1,0 1 0,0-1 0,1 1 0,-1-1 0,0 1 0,0-1 0,0 0 1,0 1-1,0-1 0,0 1 0,0-1 0,0 1 0,0 0 0,8 26 152,-6-18-73,-1-6-76,0 0 1,0-1-1,0 0 0,0 1 0,0-1 1,0 1-1,1-1 0,-1 0 0,1 0 1,-1 0-1,1 0 0,0 0 0,0 0 1,0 0-1,0-1 0,0 1 1,0-1-1,1 1 0,-1-1 0,3 1 1,-3-2-33,0 1 1,0-1-1,0 0 1,0 0-1,0 0 1,1 0-1,-1 0 1,0-1-1,0 1 0,0-1 1,0 1-1,0-1 1,0 0-1,0 0 1,0 0-1,0 0 1,-1 0-1,1 0 1,0 0-1,0-1 1,-1 1-1,1-1 1,-1 1-1,1-1 1,0-1-1,11-14-1214,-2 0 0,0-1 0,0 0 0,-2-1-1,0 0 1,-2 0 0,7-24 0,4-17-3556</inkml:trace>
</inkml:ink>
</file>

<file path=ppt/ink/ink2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6.231"/>
    </inkml:context>
    <inkml:brush xml:id="br0">
      <inkml:brushProperty name="width" value="0.025" units="cm"/>
      <inkml:brushProperty name="height" value="0.025" units="cm"/>
    </inkml:brush>
  </inkml:definitions>
  <inkml:trace contextRef="#ctx0" brushRef="#br0">50 92 10826,'-6'14'2968,"3"-6"-2608,-29 82 2518,30-83-2770,0 0 0,0 1 0,1-1 1,0 1-1,1 0 0,0-1 0,0 1 1,0-1-1,1 1 0,0-1 0,1 1 1,2 7-1,-3-12-102,0-1 1,0 0-1,0 0 1,0 0-1,1 0 1,-1 0-1,1 0 1,0 0-1,-1 0 0,1 0 1,0-1-1,0 1 1,0-1-1,0 1 1,0-1-1,1 0 1,-1 0-1,0 0 1,4 1-1,-2-1 37,1 0-1,0 0 1,0-1 0,0 0-1,0 0 1,0 0-1,-1 0 1,1-1-1,7-1 1,0-1 225,0-1 1,-1 0-1,1-1 1,-1 0-1,0-1 1,19-13-1,-21 12-33,-5 5-111,1-2 1,-1 1 0,1-1-1,-1 1 1,0-1-1,-1 0 1,1 0-1,5-9 1,-9 13-104,1-1 0,-1 1-1,0 0 1,1 0 0,-1-1 0,0 1 0,1 0 0,-1 0-1,1 0 1,-1 0 0,0-1 0,1 1 0,-1 0-1,1 0 1,-1 0 0,0 0 0,1 0 0,-1 0 0,1 0-1,-1 0 1,0 0 0,1 0 0,-1 0 0,1 1-1,-1-1 1,0 0 0,1 0 0,-1 0 0,0 0 0,1 1-1,-1-1 1,0 0 0,1 0 0,-1 1 0,0-1-1,1 0 1,-1 0 0,0 1 0,0-1 0,0 0-1,1 1 1,-1 0 0,13 11 40,-9-6-19,1-1 1,-1 0 0,1 0 0,0-1 0,1 1-1,-1-1 1,1 0 0,-1-1 0,1 1 0,7 2-1,-11-5 67,0-1 0,0 1-1,0-1 1,0 1 0,0-1-1,0 0 1,0 0 0,1 0-1,-1 0 1,0 0 0,0 0-1,0-1 1,0 1 0,0-1-1,0 1 1,0-1 0,0 0-1,0 0 1,0 0 0,0 0-1,0 0 1,-1 0 0,1-1-1,0 1 1,-1 0 0,1-1-1,-1 1 1,1-1 0,-1 0-1,0 0 1,0 1 0,0-1-1,0 0 1,0 0 0,1-2-1,31-83 383,-26 67-416,0 0 0,17-34 0,-24 54-77,1-1 0,-1 1 1,0 0-1,1 0 0,-1-1 0,1 1 1,-1 0-1,0 0 0,1-1 1,-1 1-1,1 0 0,-1 0 0,0 0 1,1 0-1,-1 0 0,1 0 1,-1 0-1,1 0 0,-1 0 0,1 0 1,-1 0-1,0 0 0,1 0 1,-1 0-1,1 0 0,-1 0 0,1 0 1,-1 0-1,0 0 0,1 1 1,-1-1-1,1 0 0,-1 0 0,1 1 1,19 13-109,-4-5 56,-11-8 66,0 0 0,0 0 1,1-1-1,-1 1 0,0-1 0,0-1 1,1 1-1,-1-1 0,0 0 1,0 0-1,0-1 0,0 1 1,0-1-1,0 0 0,0 0 1,0-1-1,-1 1 0,1-1 1,-1 0-1,0-1 0,0 1 1,0-1-1,0 1 0,-1-1 1,1 0-1,-1-1 0,0 1 1,0-1-1,-1 1 0,1-1 0,-1 0 1,0 0-1,0 0 0,-1 0 1,1 0-1,-1 0 0,0 0 1,0-6-1,-1 11-4,0-1 1,0 1-1,0-1 1,1 1-1,-1-1 1,0 1-1,0-1 0,0 0 1,0 1-1,0-1 1,0 1-1,0-1 1,-1 1-1,1-1 0,0 1 1,0-1-1,0 1 1,0-1-1,-1 1 0,1-1 1,0 1-1,-1-1 1,1 1-1,0-1 1,-1 1-1,1 0 0,0-1 1,-1 1-1,1 0 1,-1-1-1,1 1 1,-1-1-1,-17 7 41,-17 22-82,25-16 45,1-1 0,0 1 0,1 1 0,0 0 1,1 0-1,1 0 0,0 1 0,1 0 0,0 0 1,1 0-1,0 1 0,1-1 0,-1 21 0,4-34-75,0 0 0,1 1 0,-1-1 0,0 0 0,0 0 0,1 0 0,-1 1 0,1-1 0,-1 0 0,1 0 0,-1 0 0,1 0 0,0 0 0,-1 0 0,1 0 0,0 0 0,0 0 0,0 0 0,0-1 0,0 1 0,0 0-1,0 0 1,0-1 0,0 1 0,0-1 0,0 1 0,0-1 0,1 1 0,-1-1 0,0 0 0,0 0 0,0 1 0,1-1 0,-1 0 0,0 0 0,0 0 0,1 0 0,1-1 0,3 1-492,1-1 0,-1 0 0,0 0 0,0-1 1,0 0-1,0 0 0,6-3 0,1-3-1126,0 0-1,-1-1 0,0-1 1,0 0-1,12-14 1,21-24-5179</inkml:trace>
</inkml:ink>
</file>

<file path=ppt/ink/ink2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6.557"/>
    </inkml:context>
    <inkml:brush xml:id="br0">
      <inkml:brushProperty name="width" value="0.025" units="cm"/>
      <inkml:brushProperty name="height" value="0.025" units="cm"/>
    </inkml:brush>
  </inkml:definitions>
  <inkml:trace contextRef="#ctx0" brushRef="#br0">132 1 9769,'0'0'10111,"-9"3"-7773,-2 2-1996,0 0 1,1 1-1,0 0 0,0 0 0,-16 14 0,23-17-283,-1-1 1,1 1-1,0 0 0,-1 1 1,1-1-1,1 0 0,-1 1 1,0 0-1,1 0 0,0 0 1,0 0-1,0 0 0,0 0 1,1 0-1,-1 0 0,1 1 1,0-1-1,1 1 0,-1-1 1,1 1-1,0 5 0,0-9-79,1-1 0,0 1-1,0 0 1,0 0 0,0-1-1,0 1 1,0-1 0,0 1-1,0-1 1,0 0 0,0 1-1,0-1 1,0 0 0,1 0-1,-1 1 1,0-1 0,0 0 0,0 0-1,0 0 1,0-1 0,0 1-1,0 0 1,1 0 0,-1-1-1,0 1 1,1-1 0,33-8-441,-13-2 456,-16 8 3,-1 0-1,1 0 1,0 1 0,0 0-1,0 0 1,0 0-1,1 0 1,-1 1-1,0 0 1,10 0-1,-15 2 11,0-1 1,-1 1-1,1-1 0,0 1 0,-1-1 0,1 1 1,-1-1-1,1 1 0,-1 0 0,1-1 1,-1 1-1,1 0 0,-1 0 0,0-1 0,1 1 1,-1 0-1,0 0 0,0 0 0,1-1 0,-1 1 1,0 0-1,0 0 0,0 0 0,0 0 1,0-1-1,0 1 0,0 0 0,-1 0 0,1 0 1,0 0-1,0-1 0,-1 1 0,1 0 0,0 0 1,-1-1-1,1 1 0,-1 0 0,0 0 1,-14 33 631,-1-13 148,-1 0 1,-28 25-1,26-27-429,1 1 1,-17 23-1,127-153-12802,-59 63 6677</inkml:trace>
</inkml:ink>
</file>

<file path=ppt/ink/ink2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7.226"/>
    </inkml:context>
    <inkml:brush xml:id="br0">
      <inkml:brushProperty name="width" value="0.025" units="cm"/>
      <inkml:brushProperty name="height" value="0.025" units="cm"/>
    </inkml:brush>
  </inkml:definitions>
  <inkml:trace contextRef="#ctx0" brushRef="#br0">29 349 15503,'0'0'6363,"-5"9"-5023,5-9-1333,-4 6 236,1-1 1,0 1-1,0 0 0,0 0 1,1 0-1,-3 12 1,5-16-206,-1 0 1,1 0 0,0 0 0,0 0 0,1 0 0,-1 0 0,0 0 0,0 0-1,1 0 1,0 0 0,-1 0 0,1-1 0,0 1 0,0 0 0,0 0 0,0-1-1,0 1 1,0-1 0,0 1 0,0-1 0,1 1 0,-1-1 0,1 0-1,-1 0 1,1 1 0,0-1 0,-1 0 0,1 0 0,0-1 0,0 1 0,-1 0-1,1-1 1,3 2 0,2-1 74,-1 0-1,1 0 1,0 0-1,-1-1 0,1 1 1,0-2-1,0 1 1,-1-1-1,1 0 1,0 0-1,-1-1 1,1 0-1,-1 0 1,0-1-1,0 1 1,0-1-1,0-1 1,0 1-1,0-1 1,-1 0-1,0 0 0,0-1 1,6-6-1,-1 2-89,-1-1 0,1-1 0,-2 0 0,0 0 0,0-1 0,-1 0 0,0 0 0,-1-1 0,0 0 0,4-18 0,-9 26-6,0 0 0,0 0 0,0 0 0,-1 0 0,0 0 0,0 0 0,-1 0 0,-1-8 0,2 12-15,0 0 0,-1 0-1,1 0 1,0 0-1,-1 1 1,1-1 0,-1 0-1,1 0 1,-1 0-1,1 0 1,-1 0 0,0 0-1,1 1 1,-1-1-1,0 0 1,0 1 0,0-1-1,0 0 1,1 1-1,-1-1 1,0 1-1,0 0 1,0-1 0,0 1-1,0 0 1,0-1-1,0 1 1,0 0 0,0 0-1,0 0 1,0 0-1,0 0 1,0 0 0,-1 0-1,1 0 1,0 0-1,0 1 1,0-1-1,0 0 1,0 1 0,1-1-1,-1 0 1,0 1-1,0 0 1,0-1 0,0 1-1,-1 1 1,0-1 8,0 0-1,0 1 1,1 0 0,-1-1 0,0 1-1,1 0 1,-1 0 0,1 0 0,0-1-1,0 2 1,0-1 0,0 0 0,0 0-1,0 0 1,0 0 0,1 1-1,-1-1 1,1 0 0,0 0 0,-1 1-1,1-1 1,0 0 0,1 5 0,-1-5-9,0 0 1,0 0-1,0-1 1,1 1 0,-1 0-1,1 0 1,-1-1-1,1 1 1,-1 0 0,1-1-1,0 1 1,0 0-1,0-1 1,0 1-1,0-1 1,0 1 0,1-1-1,-1 0 1,0 0-1,1 1 1,-1-1 0,1 0-1,-1 0 1,1 0-1,-1-1 1,1 1-1,0 0 1,0 0 0,-1-1-1,4 1 1,0-1 9,0 0 0,0-1 0,0 1 1,0-1-1,0-1 0,0 1 0,0-1 0,-1 1 1,1-1-1,0-1 0,-1 1 0,0-1 0,1 1 0,-1-1 1,0 0-1,0-1 0,-1 1 0,1-1 0,-1 0 1,0 0-1,0 0 0,0 0 0,0 0 0,-1-1 1,1 1-1,-1-1 0,0 1 0,-1-1 0,1 0 1,1-10-1,-3 11 26,-9 38-75,-2 4-52,11-36 87,0-1 0,0 0 0,0 1-1,1-1 1,-1 1 0,0-1 0,1 0 0,-1 0 0,1 1-1,0-1 1,-1 0 0,1 0 0,0 1 0,0-1 0,-1 0-1,1 0 1,0 0 0,0 0 0,0 0 0,0 0 0,1-1-1,-1 1 1,0 0 0,0 0 0,0-1 0,3 2 0,8 2-213,1 0 1,0-1 0,0 0-1,1-1 1,-1-1 0,0 0-1,1-1 1,15-1 0,-4 1 1224,-24-28 58,10-172-608,0 198-6725,12-12 1226,-20 10 3991,0 1 0,-1-1 0,1 0 0,-1 0 0,0-1 0,0 1 0,2-9 0,4-17-5624</inkml:trace>
</inkml:ink>
</file>

<file path=ppt/ink/ink2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7.629"/>
    </inkml:context>
    <inkml:brush xml:id="br0">
      <inkml:brushProperty name="width" value="0.025" units="cm"/>
      <inkml:brushProperty name="height" value="0.025" units="cm"/>
    </inkml:brush>
  </inkml:definitions>
  <inkml:trace contextRef="#ctx0" brushRef="#br0">17 63 6758,'0'0'4341,"0"-10"-370,2 1-2915,-2 6-726,1 0 0,-1 0 1,1 0-1,-1-1 0,0 1 0,0 0 0,-1 0 1,1 0-1,0 0 0,-1 0 0,-2-6 0,3 9-255,0-1 0,0 1 0,-1 0-1,1 0 1,0 0 0,0 0 0,0 0 0,-1 0-1,1 0 1,0 0 0,0 0 0,0 0-1,-1 0 1,1 0 0,0 0 0,0 0 0,-1 0-1,1 0 1,0 1 0,0-1 0,0 0 0,0 0-1,-1 0 1,1 0 0,0 0 0,0 0-1,0 0 1,-1 1 0,1-1 0,0 0 0,0 0-1,0 0 1,0 0 0,0 1 0,0-1-1,0 0 1,-1 0 0,1 0 0,0 1 0,0-1-1,0 0 1,0 0 0,0 0 0,0 1-1,0-1 1,0 0 0,0 0 0,0 1 0,0-1-1,0 0 1,0 0 0,0 0 0,0 1 0,0-1-1,1 0 1,-1 0 0,0 1 0,-4 14 178,1 8-122,2 0 0,0 1 0,1-1-1,1 0 1,2 0 0,7 35 0,-8-48-211,1 1-1,0-1 1,1 0 0,0 0 0,1 0-1,0 0 1,0-1 0,1 0 0,0 0 0,1 0-1,0-1 1,0 0 0,0 0 0,1-1-1,1 0 1,10 7 0,-16-12-221,0-1 1,0 1-1,0-1 1,0 0-1,1 1 0,-1-2 1,1 1-1,-1 0 1,0-1-1,1 1 1,-1-1-1,1 0 0,5-1 1,-7 1-259,0 0 0,0-1 1,0 1-1,-1-1 0,1 0 0,0 0 0,0 0 1,0 0-1,-1 0 0,1 0 0,-1 0 1,1 0-1,-1-1 0,1 1 0,1-3 0,8-12-9114</inkml:trace>
</inkml:ink>
</file>

<file path=ppt/ink/ink2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8.525"/>
    </inkml:context>
    <inkml:brush xml:id="br0">
      <inkml:brushProperty name="width" value="0.025" units="cm"/>
      <inkml:brushProperty name="height" value="0.025" units="cm"/>
    </inkml:brush>
  </inkml:definitions>
  <inkml:trace contextRef="#ctx0" brushRef="#br0">23 528 4452,'0'0'7639,"2"-5"-5685,1 3-1428,-2 1-297,0 0-1,0 0 0,0-1 0,0 1 0,0 0 1,0-1-1,0 1 0,0-1 0,0 1 0,-1-1 1,1 1-1,-1-1 0,1-2 0,-4 8 2749,-12 15-2564,12-15-338,0 1 0,0 0 0,1 0 0,0 0 1,0 0-1,0 0 0,1 0 0,0 1 0,0-1 0,0 0 0,0 1 0,1-1 1,1 9-1,-1-14-65,0 1 0,1-1 0,-1 1 1,1-1-1,-1 0 0,1 1 0,-1-1 1,1 0-1,0 1 0,-1-1 1,1 0-1,-1 0 0,1 1 0,0-1 1,-1 0-1,1 0 0,0 0 0,-1 0 1,1 0-1,-1 0 0,1 0 0,0 0 1,-1 0-1,1 0 0,0-1 0,-1 1 1,1 0-1,-1 0 0,1-1 0,-1 1 1,2-1-1,19-9 254,-10 1-251,0-1-1,0 0 0,-1 0 1,-1-1-1,0 0 0,0-1 1,-1 0-1,-1 0 0,0-1 1,0 0-1,-2 0 0,1-1 1,-2 0-1,0 0 0,3-15 1,-7 29-10,0 0 0,0-1 0,0 1 0,0 0 0,0 0 0,0 0 0,0-1 1,0 1-1,0 0 0,0 0 0,0 0 0,0-1 0,0 1 0,0 0 0,0 0 0,0 0 0,0-1 0,0 1 1,0 0-1,-1 0 0,1 0 0,0 0 0,0-1 0,0 1 0,0 0 0,0 0 0,0 0 0,-1 0 0,1 0 1,0-1-1,0 1 0,0 0 0,0 0 0,-1 0 0,1 0 0,0 0 0,0 0 0,0 0 0,0 0 1,-1 0-1,1 0 0,0 0 0,0-1 0,0 1 0,-1 0 0,1 0 0,0 1 0,-13 5 238,-7 14 288,13-12-356,1 0 0,1 0 0,-1 1-1,1 0 1,1 0 0,0 0 0,0 1 0,1-1 0,0 1 0,0 0 0,1 0 0,-1 12-1,3-22-170,1 1 0,-1-1 0,0 0-1,0 0 1,0 1 0,0-1-1,0 0 1,1 1 0,-1-1 0,0 0-1,0 0 1,0 0 0,1 1-1,-1-1 1,0 0 0,0 0 0,1 0-1,-1 1 1,0-1 0,1 0-1,-1 0 1,0 0 0,0 0 0,1 0-1,-1 0 1,0 0 0,1 0-1,-1 0 1,0 0 0,1 0 0,-1 0-1,0 0 1,1 0 0,-1 0-1,0 0 1,1 0 0,-1 0 0,0 0-1,0 0 1,1 0 0,-1-1-1,0 1 1,0 0 0,1 0 0,-1 0-1,0 0 1,1-1 0,15-8 76,-4-1-43,0-1 0,-1 0 0,0-1 0,-1 0 0,0-1 0,-1 0 1,-1 0-1,0-1 0,0 0 0,-2 0 0,9-25 0,-15 39-33,0 1-1,-1-1 0,1 0 0,0 0 0,0 0 1,0 0-1,0 0 0,0 0 0,0 0 1,0 0-1,0 0 0,0 0 0,-1 0 1,1 0-1,0 0 0,0 0 0,0 0 1,0 0-1,0 0 0,0 0 0,0 0 1,0 0-1,-1 0 0,1 0 0,0 0 1,0 0-1,0 0 0,0 0 0,0 0 0,0 0 1,0 0-1,0 0 0,0 0 0,-1 0 1,1 0-1,0 0 0,0 0 0,0-1 1,0 1-1,0 0 0,0 0 0,0 0 1,0 0-1,0 0 0,0 0 0,0 0 1,0 0-1,0 0 0,0-1 0,0 1 0,0 0 1,0 0-1,0 0 0,0 0 0,0 0 1,0 0-1,0 0 0,0 0 0,0-1 1,0 1-1,0 0 0,0 0 0,0 0 1,0 0-1,0 0 0,0 0 0,0 0 1,0 0-1,0-1 0,-11 11 38,-9 14 161,16-18-148,1 1 0,0-1 0,0 0 0,0 1 0,0-1 0,1 1 0,0 0 0,1 0 0,-1 0 0,1 0 0,0 11 1,3-18-54,0 1 0,-1-1 1,1 0-1,0 0 1,0 0-1,-1 0 1,1 0-1,0 0 0,-1 0 1,1-1-1,0 1 1,-1 0-1,1-1 1,0 0-1,-1 1 1,1-1-1,-1 0 0,3-1 1,9-8-52,1 0 0,-2-1 1,0 0-1,0 0 0,-1-2 0,0 1 0,-1-1 1,-1-1-1,15-26 0,-24 33 55,-7 11 5,-7 12 114,13-14-99,0 1-1,0-1 0,0 1 0,0-1 0,0 1 0,1 0 0,-1-1 0,1 1 0,-1 0 0,1 0 0,0-1 0,1 1 1,-1 3-1,0-6-20,0 1-1,1-1 1,-1 0 0,0 1 0,0-1 0,0 0 0,0 0 0,1 1 0,-1-1 0,0 0 0,0 1 0,0-1 0,1 0 0,-1 0 0,0 1 0,1-1-1,-1 0 1,0 0 0,0 0 0,1 0 0,-1 1 0,0-1 0,1 0 0,-1 0 0,0 0 0,1 0 0,-1 0 0,1 0 0,-1 0 0,0 0 0,1 0-1,-1 0 1,1 0 0,20-14 93,17-23-22,62-79-1,-84 95-84,-1-1-1,-1 0 0,-1-1 1,-1-1-1,16-44 1,-23 45 12,-4 22 1,-1 1 1,0 0-1,0-1 0,0 1 1,1 0-1,-1-1 1,0 1-1,0-1 1,0 1-1,0 0 1,0-1-1,1 1 0,-1-1 1,0 1-1,0 0 1,0-1-1,0 1 1,0-1-1,0 1 1,0 0-1,-1-1 0,1 1 1,0-1-1,0 1 1,0 0-1,0-1 1,0 1-1,-1-1 1,1 1-1,0 0 0,0-1 1,-1 1-1,1 0 1,0 0-1,0-1 1,-1 1-1,1 0 1,0-1-1,-1 1 0,1 0 1,-1 0-1,1 0 1,-1-1-1,-5 5 37,0 2 24,0 0-1,0 0 1,1 1 0,0 0-1,0 0 1,0 0 0,1 1-1,0 0 1,-5 14-1,-22 76 108,25-74-159,1-1 0,1 1 0,-1 27 0,4-42-36,1-1-1,0 1 1,1-1-1,0 1 1,0-1-1,1 0 1,0 1-1,1-1 1,0 0-1,0 0 1,0-1-1,7 10 1,10 11-78,39 40 1,-33-40 107,-27-25 1,-6-4 6,-8-6 5,9 1-17,1 0 1,0-1-1,0 1 0,1-1 1,0 0-1,0-1 1,0 1-1,1 0 0,1-1 1,-1 0-1,1 0 1,0 0-1,1 0 1,0 0-1,0-12 0,0 13 0,1 0 1,0 0-1,1 1 0,-1-1 0,1 0 0,1 1 0,-1-1 0,1 1 0,0-1 0,1 1 0,0 0 0,0 0 1,0 0-1,0 0 0,1 0 0,0 1 0,0-1 0,9-7 0,-4 6-228,1 2 0,-1-1 0,1 1 0,0 1 0,0 0 0,21-6 0,-7 3-3143,-11-1-1235,-2-3-3017</inkml:trace>
</inkml:ink>
</file>

<file path=ppt/ink/ink2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8.960"/>
    </inkml:context>
    <inkml:brush xml:id="br0">
      <inkml:brushProperty name="width" value="0.025" units="cm"/>
      <inkml:brushProperty name="height" value="0.025" units="cm"/>
    </inkml:brush>
  </inkml:definitions>
  <inkml:trace contextRef="#ctx0" brushRef="#br0">0 1701 11787,'8'-1'453,"-1"-1"-1,0 0 0,1-1 1,-1 1-1,0-1 0,-1 0 1,1-1-1,0 0 0,-1 0 1,8-7-1,8-3 135,525-321 6392,13 15-5363,903-392-1430,-1362 672-222,-29 13-848,-1-3-1,84-49 0,-90 30-2671,-14-6-2844</inkml:trace>
</inkml:ink>
</file>

<file path=ppt/ink/ink2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37.589"/>
    </inkml:context>
    <inkml:brush xml:id="br0">
      <inkml:brushProperty name="width" value="0.025" units="cm"/>
      <inkml:brushProperty name="height" value="0.025" units="cm"/>
    </inkml:brush>
  </inkml:definitions>
  <inkml:trace contextRef="#ctx0" brushRef="#br0">8871 1021 7271,'-103'-80'578,"-4"5"1,-3 4-1,-219-102 1,185 111-804,-2 8 0,-289-68 0,-1094-96 1122,583 181 1479,665 48-1728,-380 63 0,338-11-486,3 15 0,4 13 0,4 14 0,4 13 0,-436 236 0,570-256 59,4 7 1,6 7-1,-280 250 0,355-278-145,4 5-1,4 3 1,4 4-1,4 2 1,5 4-1,4 3 1,-76 169-1,115-212-70,2 1 0,3 1 0,3 1 0,2 0 0,-10 131 0,23-154 3,2 0 0,1 0 0,3 0 0,1-1 0,3 1 0,1-1 0,1 0 0,3-1 0,1-1 0,31 60 0,-12-43 11,2-1 0,3-3 0,2 0 1,2-3-1,2-2 0,3-1 0,54 41 1,-8-16 9,3-5 1,3-4-1,114 53 1,-32-33 9,3-7 1,3-9-1,2-8 0,207 35 1,-102-43-38,1-14 0,315-2 0,-319-38 14,-1-12 1,354-66-1,556-196 26,-80-95 11,-771 229-10,369-212 0,-521 243 301,357-273 0,-464 312-203,-3-5-1,-4-3 1,-3-4-1,-4-3 1,106-162 0,-148 194-32,-3-1 1,-2-1 0,-3-1-1,-3-1 1,-2-1-1,-3-1 1,18-127 0,-30 137 45,-3 0 1,-3 0 0,-1 0-1,-3 0 1,-2 0 0,-3 0-1,-2 1 1,-2 1-1,-2 0 1,-26-59 0,8 41-46,-3 1 1,-3 2-1,-2 2 0,-4 1 1,-2 3-1,-2 1 0,-4 3 1,-1 2-1,-74-56 0,48 50-308,-3 4 0,-2 3 0,-2 3 0,-2 5 0,-3 4 0,-154-49 0,-342-48-6368,273 80-1095</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9.473"/>
    </inkml:context>
    <inkml:brush xml:id="br0">
      <inkml:brushProperty name="width" value="0.025" units="cm"/>
      <inkml:brushProperty name="height" value="0.025" units="cm"/>
    </inkml:brush>
  </inkml:definitions>
  <inkml:trace contextRef="#ctx0" brushRef="#br0">6 354 15887,'0'0'2205,"-1"12"-710,-3 39-54,4-49-1370,0 1 0,1-1 0,-1 0 0,1 1 0,-1-1 0,1 0 0,0 0 0,0 0 0,0 0 0,0 0 0,0 0 0,0 0 0,1 0 0,-1 0 0,1 0 0,-1-1 0,1 1 0,0-1 0,0 1 0,-1-1 0,1 1 0,0-1 0,0 0 0,0 0 0,1 0 0,-1 0 0,0-1 0,0 1 0,0 0 0,1-1 0,2 1 0,3 0 254,1 0 1,-1 0-1,0-1 0,1 0 0,-1 0 0,15-4 0,-16 2-98,-1 0 0,1-1-1,-1 0 1,0 0 0,0 0-1,0-1 1,-1 0 0,1 0-1,-1 0 1,0-1 0,0 0-1,-1 0 1,1 0 0,-1 0-1,0-1 1,0 0 0,4-9-1,-6 10-100,1 0-1,-1 0 0,0 0 1,0 0-1,0 0 1,-1-1-1,0 1 0,0-1 1,0 1-1,-1-1 0,1 1 1,-1-1-1,-1 0 1,1 1-1,-1-1 0,0 1 1,0-1-1,-1 1 1,1 0-1,-1-1 0,-5-8 1,6 12-131,0 0 0,-1 0 0,1 0 0,0 0 0,0 0 0,-1 1 0,1-1-1,-1 1 1,0-1 0,1 1 0,-1-1 0,0 1 0,0 0 0,0 0 0,0 0 0,0 0 0,0 0 0,0 1 0,0-1 0,0 0 0,-1 1 0,1 0 0,0-1 0,0 1 0,-1 0 0,1 0 0,0 0 0,0 1 0,0-1 0,-1 0 0,1 1 0,0-1 0,0 1 0,0 0 0,0 0 0,-2 1 0,-1 1-50,0 1 0,0-1 0,0 1 1,0 0-1,1 1 0,0-1 0,-1 1 0,2 0 1,-1 0-1,1 0 0,-6 10 0,4-4 21,1-1 0,0 1 0,0 0 0,1 0-1,1 0 1,0 0 0,0 0 0,1 1 0,1 19 0,0-30 44,1 1 0,-1 0 0,1 0 0,0 0 0,0 0 0,0-1 0,0 1 0,0 0 0,1-1 1,-1 1-1,0-1 0,1 0 0,-1 1 0,1-1 0,-1 0 0,1 0 0,0 0 0,0 0 0,-1 0 0,1 0 1,0 0-1,0-1 0,0 1 0,0-1 0,0 1 0,0-1 0,0 0 0,0 0 0,0 0 0,0 0 1,0 0-1,0 0 0,3-1 0,6 0 84,-1 0 0,0 0 0,0-1 0,0-1 0,14-4 0,-7-1-57,0 0 0,-1-1 0,0-1 0,-1-1 0,0 0 0,0 0 0,-1-2 0,-1 0 0,0 0 0,-1-1 0,0-1 0,-1 0 0,11-20 0,-36 156-240,14-117 216,-1 1 1,1-1-1,1 0 1,-1 0-1,0 1 1,1-1-1,0 0 1,0 0-1,0 0 1,0 0-1,4 6 1,-4-9-9,0 1 0,1-1 1,-1 0-1,1 0 1,-1 0-1,1 0 1,0 0-1,0 0 1,-1 0-1,1 0 1,0-1-1,0 1 1,0-1-1,0 1 1,0-1-1,0 0 1,0 1-1,-1-1 1,1 0-1,0-1 1,0 1-1,0 0 1,0 0-1,0-1 1,0 1-1,0-1 1,3-1-1,4-2-5,-1 1 0,1-1 0,-1-1 0,0 0 0,0 0 0,0 0 0,-1-1 0,0 0 0,0-1 0,-1 1 0,8-10 0,4-7 0,-1-1 0,20-34 0,-24 34 0,-1 0 0,-1-1 0,0 0 0,-2 0 0,-2-1 0,0-1 0,-1 1 0,2-37 0,-37 122 0,-27 118 0,49-150 0,2 0 0,0 0 0,2 0 0,0 48 0,4-73 0,-1 0 0,0 1 0,1-1 0,-1 0 0,1 1 0,0-1 0,0 0 0,0 0 0,0 0 0,0 0 0,0 0 0,1 0 0,-1 0 0,1 0 0,-1 0 0,1 0 0,0-1 0,0 1 0,-1-1 0,1 1 0,0-1 0,0 0 0,1 0 0,-1 0 0,0 0 0,0 0 0,0 0 0,1-1 0,-1 1 0,0-1 0,3 1 0,-2-1 0,-1 1 0,0-1 0,0 0 0,0 0 0,0 0 0,0-1 0,0 1 0,0 0 0,0-1 0,0 1 0,0-1 0,0 0 0,0 0 0,-1 0 0,1 0 0,0 0 0,0 0 0,-1 0 0,1 0 0,-1-1 0,1 1 0,-1 0 0,1-1 0,-1 0 0,0 1 0,0-1 0,0 0 0,0 0 0,0 1 0,0-1 0,0 0 0,0 0 0,-1 0 0,1 0 0,-1-3 0,1-4-184,-1 1 0,0 0 0,-1 0 0,0 0 0,-1 0 0,1-1 0,-1 2 0,-1-1 1,0 0-1,0 0 0,0 1 0,-1 0 0,0-1 0,-1 1 0,1 1 0,-8-8 0,0-1-259,0 2-1,-2-1 1,1 2 0,-2 0 0,0 1-1,-18-11 1,10 12 1025,22 9 155,4 2 208,50 6 2279,-20-2-3462,44 0 1,-75-5 42,14-3-3825,-9-7-3291,-2-8-6051</inkml:trace>
</inkml:ink>
</file>

<file path=ppt/ink/ink2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38.662"/>
    </inkml:context>
    <inkml:brush xml:id="br0">
      <inkml:brushProperty name="width" value="0.025" units="cm"/>
      <inkml:brushProperty name="height" value="0.025" units="cm"/>
    </inkml:brush>
  </inkml:definitions>
  <inkml:trace contextRef="#ctx0" brushRef="#br0">0 1 18033,'0'0'3876,"0"74"-3236,0-23-63,3 10-193,11 9-256,2 6-32,4-1-96,-1-3-224,-2-6-1089,-6-8-1346,-8-9 449,-3-16 96,-7-10 225,-14-12-129,-7-11 929,-7-17-3396</inkml:trace>
</inkml:ink>
</file>

<file path=ppt/ink/ink2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39.018"/>
    </inkml:context>
    <inkml:brush xml:id="br0">
      <inkml:brushProperty name="width" value="0.025" units="cm"/>
      <inkml:brushProperty name="height" value="0.025" units="cm"/>
    </inkml:brush>
  </inkml:definitions>
  <inkml:trace contextRef="#ctx0" brushRef="#br0">81 294 11018,'-19'-25'2008,"9"13"-748,1 0-1,0-1 1,1-1 0,-11-22 0,18 33-1107,0 0-1,0 0 1,0-1 0,0 1 0,0 0 0,1-1 0,-1 1-1,1-1 1,0 1 0,0-1 0,1 1 0,-1-1 0,0 1 0,1 0-1,0-1 1,0 1 0,0 0 0,0 0 0,1-1 0,-1 1-1,1 0 1,0 0 0,0 1 0,0-1 0,0 0 0,3-3 0,7-4-102,0 1 0,0 0 0,1 0 0,0 1 0,1 1 0,0 0 0,0 1 0,0 0 0,0 1 0,1 1 0,0 1 0,0 0 0,0 0 0,1 2 1,-1 0-1,0 0 0,1 2 0,27 3 0,-25-1-14,0 0 0,0 1 0,0 0 0,0 2 0,-1 0 0,0 1 1,0 0-1,-1 2 0,0 0 0,0 1 0,-1 0 0,0 1 0,-1 1 0,0 0 1,16 20-1,-23-23 125,-1 1 0,0 1 0,0-1 0,-1 1 0,0 0 1,-1 0-1,0 1 0,-1-1 0,0 1 0,-1 0 0,0 0 1,-1 0-1,0-1 0,-1 1 0,0 0 0,-1 0 0,-1 0 0,0 0 1,0 0-1,-1 0 0,-5 13 0,-2 0 266,0 0-1,-2-1 1,-1 0-1,0-1 1,-2-1-1,0 0 1,-2-1-1,-27 28 1,21-27-326,-1 0 1,-42 30 0,59-47-101,0 0-1,0-1 1,0 0 0,-1 0 0,1-1-1,-1 0 1,0 0 0,0-1 0,0 0-1,0 0 1,0-1 0,-1 0 0,1 0 0,0-1-1,-13-1 1,18 0-163,-1-1 0,1 1 0,0-1 0,1 0 0,-1 0 0,0 0 1,0 0-1,1 0 0,-1-1 0,1 1 0,0-1 0,0 0 0,0 1 0,0-1 0,0 0 0,1 0 0,-1 0 0,1 0 0,0-1 1,0 1-1,0 0 0,0-1 0,0 1 0,1 0 0,-1-6 0,1 5-48,-1 1 1,1-1-1,-1 1 0,1-1 1,0 0-1,1 1 0,-1-1 1,0 1-1,1-1 0,0 1 1,0-1-1,0 1 0,0-1 1,1 1-1,-1 0 0,1 0 1,0 0-1,0 0 0,0 0 0,0 0 1,1 0-1,-1 0 0,1 1 1,4-4-1,5 1-764,1 1 0,-1 0-1,1 1 1,1 0 0,-1 1 0,20-1 0,25-4-2822,1-7-60</inkml:trace>
</inkml:ink>
</file>

<file path=ppt/ink/ink2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39.468"/>
    </inkml:context>
    <inkml:brush xml:id="br0">
      <inkml:brushProperty name="width" value="0.025" units="cm"/>
      <inkml:brushProperty name="height" value="0.025" units="cm"/>
    </inkml:brush>
  </inkml:definitions>
  <inkml:trace contextRef="#ctx0" brushRef="#br0">19 274 5926,'1'-13'6625,"-1"7"-5969,2-10 1047,-1-1 0,-1 1 0,0 0 0,-1-1 0,-1 1 0,0 0 0,-7-23 0,5 109-102,3-29-1491,-1-29-51,1 0 0,1 0 0,0 1 0,0-1 0,1 0 0,1 0 0,0 0 0,7 22 0,-8-33-54,-1 1 0,1-1 0,0 0 0,0 0 0,0 1 0,1-1 0,-1 0 0,0 0 0,0 0 0,1 0 0,-1 0 0,0 0 0,1-1 0,-1 1 0,1 0 0,-1-1 0,1 1 0,-1-1 0,1 0 0,0 1 0,-1-1 1,1 0-1,-1 0 0,1 0 0,0 0 0,-1 0 0,1 0 0,-1-1 0,1 1 0,0 0 0,-1-1 0,1 1 0,1-2 0,4 0 55,-1-1 0,1-1 1,-1 1-1,0-1 0,0 0 0,7-6 0,156-158 1478,-169 168-1520,1-1 0,-1 1 0,0-1 0,1 1 1,-1 0-1,1-1 0,-1 1 0,1 0 0,-1-1 0,1 1 1,-1 0-1,1-1 0,0 1 0,-1 0 0,1 0 0,-1 0 0,1 0 1,0 0-1,-1-1 0,1 1 0,-1 0 0,1 0 0,0 0 0,-1 1 1,1-1-1,-1 0 0,1 0 0,0 0 0,-1 0 0,2 1 0,6 18 270,-8 43-63,-1-46-104,-2 66-47,5-80 15,4-9-24,4-13 38,3-19-97,-2 0 0,-2-1 0,-2 0 1,-1-1-1,0-62 0,-6 103-17,0-1 0,-1 1 0,1 0 0,0 0 0,0 0 0,0-1 0,0 1 0,0 0 0,0 0 0,0-1 0,0 1 0,0 0 0,0 0 1,0-1-1,0 1 0,0 0 0,0 0 0,0 0 0,0-1 0,1 1 0,-1 0 0,0 0 0,0-1 0,0 1 0,0 0 0,0 0 0,0 0 0,1-1 0,-1 1 0,0 0 0,0 0 0,0 0 0,1 0 0,-1 0 0,0-1 0,0 1 0,0 0 0,1 0 0,-1 0 0,0 0 1,0 0-1,0 0 0,1 0 0,-1 0 0,0 0 0,0 0 0,1 0 0,-1 0 0,0 0 0,0 0 0,1 0 0,-1 0 0,0 0 0,0 0 0,1 0 0,-1 0 0,0 0 0,0 0 0,0 1 0,1-1 0,-1 0 0,0 0 0,0 0 0,0 0 0,1 0 0,-1 1 1,0-1-1,0 0 0,0 1 0,15 14-1942,-13-13 1166,2 2 25,0 0 1,1-1-1,0 0 1,0 0 0,0 0-1,0 0 1,0-1-1,1 1 1,-1-1-1,1-1 1,-1 1 0,1-1-1,0 0 1,-1 0-1,1-1 1,0 0 0,0 0-1,10-1 1,20-7-4327</inkml:trace>
</inkml:ink>
</file>

<file path=ppt/ink/ink2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39.871"/>
    </inkml:context>
    <inkml:brush xml:id="br0">
      <inkml:brushProperty name="width" value="0.025" units="cm"/>
      <inkml:brushProperty name="height" value="0.025" units="cm"/>
    </inkml:brush>
  </inkml:definitions>
  <inkml:trace contextRef="#ctx0" brushRef="#br0">95 382 9577,'0'0'4148,"-2"-9"-587,-6-25-812,8 34-2706,0-1-1,-1 1 1,1 0 0,0-1-1,0 1 1,-1 0 0,1-1-1,0 1 1,-1 0 0,1 0-1,0-1 1,-1 1 0,1 0-1,0 0 1,-1 0 0,1 0-1,0-1 1,-1 1 0,1 0-1,-1 0 1,1 0 0,0 0-1,-1 0 1,1 0 0,-1 0-1,1 0 1,0 0 0,-1 0-1,1 0 1,-1 0 0,1 1-1,0-1 1,-1 0 0,1 0-1,-1 0 1,1 0 0,0 1-1,-1-1 1,1 0 0,0 0-1,-1 1 1,1-1 0,0 0-1,0 1 1,-1-1 0,1 0-1,0 1 1,0-1 0,0 0-1,-1 1 1,1-1 0,0 0-1,0 1 1,0-1 0,0 1 0,-14 22 711,4 1-399,1 1 0,0-1-1,2 1 1,1 1 0,1-1 0,2 1-1,0 0 1,1 27 0,2-50-338,0 1 0,0-1 0,1 0 0,-1 0 0,0 0 0,1 0 0,0 0 0,0 0 0,0 0 0,0 0 0,1 0 0,-1 0 0,1 0 0,-1-1 0,1 1 0,0-1 1,2 3-1,-2-3-8,0-1 1,0 0 0,0 1 0,0-1 0,1 0 0,-1-1 0,0 1 0,0 0 0,1-1 0,-1 1-1,0-1 1,1 1 0,-1-1 0,0 0 0,1 0 0,-1 0 0,0-1 0,1 1 0,-1 0 0,0-1-1,1 1 1,-1-1 0,4-2 0,3-1 106,-2-1 1,1 1-1,0-2 0,-1 1 0,0-1 1,0 0-1,-1 0 0,0-1 0,0 0 1,0 0-1,5-11 0,9-13 334,21-47 1,-24 44-240,-3-1 0,0-1 1,-3 0-1,-1-1 1,-1 0-1,-2-1 0,-2 1 1,-2-1-1,-1-67 1,-2 102-205,0 0 0,-1 0 1,1 1-1,0-1 0,-1 0 1,0 0-1,0 0 0,0 1 1,0-1-1,0 0 0,0 1 1,-1-1-1,1 1 0,-1-1 1,1 1-1,-5-4 0,5 5-11,-1 0 0,0 0 0,1 0-1,-1 1 1,0-1 0,1 0 0,-1 1-1,0-1 1,0 1 0,0 0 0,1-1 0,-1 1-1,0 0 1,0 0 0,0 0 0,0 1-1,1-1 1,-1 0 0,-3 1 0,-2 2-17,0 0 0,0 0 1,0 1-1,0 0 1,0 0-1,1 0 0,0 1 1,0 0-1,0 0 0,-7 9 1,-38 52 3,48-62 18,0 1-1,0-1 0,0 1 1,1 0-1,0-1 1,0 1-1,0 1 1,1-1-1,-1 0 0,1 0 1,1 0-1,-1 1 1,1 6-1,0-10-6,1-1 0,-1 1 1,1-1-1,0 0 0,0 1 0,0-1 0,0 0 0,-1 0 1,2 0-1,-1 0 0,0 0 0,0 0 0,0 0 1,0 0-1,1 0 0,-1 0 0,0-1 0,1 1 0,-1-1 1,0 1-1,1-1 0,-1 1 0,1-1 0,-1 0 0,3 1 1,47 3 13,-35-3 28,1 0-30,1 1-1,-1 1 0,0 0 1,0 1-1,0 1 0,21 9 1,-31-10-2,0-1 0,-1 1 0,1 0 0,-1 1 0,0 0 0,0 0 0,0 0 0,-1 1 0,0 0 0,0 0 1,-1 0-1,1 0 0,-1 1 0,0-1 0,-1 1 0,5 14 0,1 9-44,8 59 0,-10-52-873,-7-34 307,5 15-734,2-14-5431</inkml:trace>
</inkml:ink>
</file>

<file path=ppt/ink/ink2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0.649"/>
    </inkml:context>
    <inkml:brush xml:id="br0">
      <inkml:brushProperty name="width" value="0.025" units="cm"/>
      <inkml:brushProperty name="height" value="0.025" units="cm"/>
    </inkml:brush>
  </inkml:definitions>
  <inkml:trace contextRef="#ctx0" brushRef="#br0">180 69 11979,'0'0'3951,"-1"-9"-844,-6-29-812,6 37-2211,1 0 0,-1-1 0,1 1 0,-1 0 0,0 0 0,1 0-1,-1 0 1,0 0 0,0 0 0,0 0 0,0 0 0,0 0 0,0 0 0,0 0 0,0 1-1,0-1 1,0 0 0,-1 1 0,1-1 0,0 1 0,0-1 0,-1 1 0,1 0 0,0-1-1,-1 1 1,1 0 0,0 0 0,-1 0 0,1 0 0,0 0 0,-1 0 0,1 0 0,0 1 0,-1-1-1,1 0 1,0 1 0,0-1 0,-1 1 0,-1 0 0,-2 1-24,0 1-1,1-1 1,-1 1 0,0 0-1,1 0 1,0 0-1,-7 6 1,2 2-57,0 0 0,1 0 0,0 1 0,1 0 0,1 0 0,-1 1 0,2 0 1,0 0-1,0 1 0,2-1 0,-1 1 0,2 0 0,-2 18 0,4-32-4,0 0-1,0 1 1,0-1 0,0 1 0,0-1-1,0 1 1,0-1 0,0 1 0,0-1 0,0 0-1,0 1 1,1-1 0,-1 1 0,0-1-1,0 1 1,0-1 0,1 0 0,-1 1 0,0-1-1,0 0 1,1 1 0,-1-1 0,0 0-1,1 1 1,-1-1 0,0 0 0,1 1 0,-1-1-1,1 0 1,-1 0 0,0 0 0,1 1-1,-1-1 1,1 0 0,-1 0 0,1 0-1,0 0 1,21-6 49,17-21 132,4-13-73,24-21-11,-67 60-97,1 0-1,0 1 1,-1-1-1,1 0 0,0 1 1,-1-1-1,1 1 1,0-1-1,0 1 1,0-1-1,-1 1 0,1-1 1,0 1-1,0 0 1,0 0-1,0-1 1,0 1-1,0 0 0,0 0 1,0 0-1,0 0 1,-1 0-1,1 0 0,0 0 1,0 0-1,0 1 1,0-1-1,0 0 1,0 0-1,0 1 0,0-1 1,-1 0-1,1 1 1,0-1-1,0 1 1,0 0-1,-1-1 0,1 1 1,0-1-1,-1 1 1,1 0-1,-1 0 1,1-1-1,-1 1 0,1 0 1,-1 0-1,1 0 1,-1-1-1,0 1 1,1 0-1,-1 0 0,0 1 1,3 8-23,-1-1 0,-1 1-1,0 0 1,0 12 0,0-6 9,25 452 352,-24-268 3069,-1-198-3367,-1-1 0,0 1 0,0 0 0,0-1 0,0 1 1,0-1-1,-1 1 0,1-1 0,0 1 0,-1-1 1,1 1-1,-1-1 0,1 1 0,-1-1 0,0 1 0,0-1 1,0 0-1,1 1 0,-1-1 0,-2 2 0,2-3 17,0 1 0,0-1 0,0 0-1,0 0 1,-1 0 0,1 1 0,0-1 0,0 0-1,0 0 1,0 0 0,0-1 0,0 1-1,0 0 1,0 0 0,0 0 0,0-1 0,-1 1-1,1-1 1,0 1 0,1-1 0,-3 0-1,-4-4 212,0 0 0,0 0 0,1-1 0,0 0 0,-11-12 0,-3-8-267,1-1 0,2 0 0,-23-48 0,33 58 0,0 0 0,0-1 0,2 0 0,0-1 0,1 1 0,1-1 0,-1-31 0,4 46-208,1-1-1,-1 0 1,1 0-1,0 1 1,1-1-1,-1 0 1,1 1-1,0-1 1,0 1 0,0 0-1,1 0 1,-1 0-1,1 0 1,0 0-1,6-6 1,5-3-1998,1 0 0,28-18 0,-3 3-1075,-4-3-3504</inkml:trace>
</inkml:ink>
</file>

<file path=ppt/ink/ink2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1.611"/>
    </inkml:context>
    <inkml:brush xml:id="br0">
      <inkml:brushProperty name="width" value="0.025" units="cm"/>
      <inkml:brushProperty name="height" value="0.025" units="cm"/>
    </inkml:brush>
  </inkml:definitions>
  <inkml:trace contextRef="#ctx0" brushRef="#br0">140 272 16720,'0'0'3587,"-8"-4"-1030,5 2-2392,-2-1 105,0 0 0,0 1-1,0 0 1,-1 0 0,1 0 0,-9-1 0,12 3-230,-1 0 0,1-1 0,0 2 1,0-1-1,0 0 0,-1 0 0,1 1 0,0-1 1,0 1-1,0 0 0,0-1 0,0 1 1,0 0-1,0 0 0,0 0 0,0 1 0,0-1 1,1 0-1,-1 1 0,0-1 0,1 1 1,-1 0-1,1-1 0,-2 4 0,-2 3-41,0 0 0,1 1 1,0-1-1,1 1 0,0 0 0,0 0 0,1 0 0,0 0 0,1 0 0,0 1 0,0 15 1,1-24-2,0 0 0,0-1 0,0 1 0,0 0 0,0-1 0,1 1 0,-1 0 0,0-1 0,0 1 0,1 0 0,-1-1 0,0 1 0,1 0 0,-1-1 0,0 1 0,1-1 0,-1 1 0,1-1 0,-1 1 0,1-1 0,-1 1 0,1-1 0,0 1 0,-1-1 0,1 0 0,-1 1 0,1-1 0,0 0 0,-1 0 0,1 1 0,0-1 0,-1 0 0,1 0 0,0 0 0,0 0 0,-1 0 0,1 0 0,0 0 0,-1 0 0,1 0 0,0 0 0,-1 0 0,1-1 0,0 1 0,0 0 0,-1 0 0,1-1 0,-1 1 0,1 0 0,1-2 0,34-18 98,53-69 101,-13 12-95,-76 76-106,1 0 0,0 0 0,0 0 1,0 0-1,0 0 0,0 1 0,1-1 0,-1 0 0,0 1 0,0-1 0,0 1 0,0 0 1,1-1-1,-1 1 0,0 0 0,2-1 0,-2 1 1,-1 1 1,1-1 0,0 0-1,-1 0 1,1 1-1,-1-1 1,1 0-1,0 1 1,-1-1-1,1 0 1,-1 1-1,1-1 1,-1 1-1,1-1 1,-1 1 0,1-1-1,-1 1 1,0-1-1,1 1 1,-1-1-1,0 1 1,1 1-1,9 48-40,-6-19 102,-3-28-52,0 0 0,0 0 0,0 0-1,0 0 1,1-1 0,-1 1 0,1 0-1,-1-1 1,1 1 0,0-1 0,0 1-1,0-1 1,1 0 0,-1 0 0,0 0-1,1 0 1,0 0 0,-1-1 0,1 1-1,0-1 1,0 1 0,0-1 0,-1 0-1,6 1 1,-3-2 34,-1 0 1,1 0-1,-1 0 0,1 0 0,-1-1 1,1 0-1,-1 0 0,0 0 0,1-1 1,-1 1-1,0-1 0,0 0 0,0 0 1,0 0-1,0-1 0,6-4 1,18-18 315,44-50 1,-46 46-302,43-37 0,-68 66-59,-1 0 1,1 0-1,-1 1 0,1-1 1,-1 0-1,1 0 0,-1 0 1,1 0-1,-1 0 1,1 1-1,-1-1 0,1 0 1,-1 0-1,1 1 0,-1-1 1,0 0-1,1 1 0,-1-1 1,1 0-1,-1 1 0,0-1 1,1 1-1,-1-1 1,0 0-1,0 1 0,1-1 1,-1 1-1,0-1 0,0 1 1,0-1-1,0 1 0,1-1 1,-1 2-1,0-1-1,1 0 0,-1 1 0,1-1 0,0 0 0,-1 0-1,1 1 1,0-1 0,0 0 0,0 0 0,0 0 0,0 0 0,0 0 0,0 0 0,1 0-1,-1-1 1,0 1 0,0 0 0,1-1 0,-1 1 0,2 0 0,3-2 7,0 1 1,0-2 0,0 1-1,0-1 1,-1 1 0,8-4-1,-8 2 4,0 1 0,0 0-1,0 1 1,1-1-1,-1 1 1,10 0 0,-13 1-7,0 0 1,0 0 0,0 1 0,0-1 0,0 1-1,0-1 1,0 1 0,0 0 0,0 0 0,0 0-1,-1 0 1,1 0 0,0 0 0,-1 1-1,1-1 1,-1 1 0,0-1 0,1 1 0,-1-1-1,0 1 1,0 0 0,0-1 0,1 3 0,6 12 22,0 1 0,-2-1 0,0 1 1,0 1-1,-2-1 0,4 29 0,3 110 305,-10-129-269,1 18 115,1-24 115,-2 0-1,0 1 1,-1-1-1,-2 0 1,0 1-1,-1-1 1,-1 0-1,-7 21 1,11-41-272,0-1 1,-1 1-1,1-1 1,0 1-1,-1-1 0,1 0 1,0 1-1,-1-1 1,1 1-1,0-1 0,-1 0 1,1 1-1,-1-1 1,1 0-1,-1 0 0,1 1 1,-1-1-1,1 0 1,-1 0-1,1 0 0,-1 0 1,1 0-1,-1 1 1,1-1-1,-1 0 0,1 0 1,-1 0-1,1 0 1,-1-1-1,1 1 0,-1 0 1,1 0-1,-1 0 1,1 0-1,-1 0 0,1-1 1,-1 1-1,1 0 1,-1 0-1,1-1 0,-1 1 1,1 0-1,0-1 1,-1 1-1,1-1 0,0 1 1,-1 0-1,1-1 1,0 1-1,-1-1 0,1 0 1,-19-23 102,14 18-142,1 0-1,1-1 1,-1 1 0,1-1-1,0 0 1,1 0-1,0 0 1,0 0 0,0-1-1,1 1 1,0 0 0,0-1-1,1-13 1,2 12-43,0 0 0,0 0-1,1 0 1,0 0 0,0 0 0,1 0-1,0 1 1,1 0 0,0 0 0,9-12 0,10-11 5,-2 0 1,-1-1 0,-1-1-1,-2-1 1,-1-1 0,-2-1-1,-2 0 1,17-67 0,-25 71 249,-1-1 1,0-50-1,-17 116 242,11-18-313,0 1-1,1 0 1,1 0 0,1 20-1,0-34-117,-1-1 0,0 0-1,0 1 1,1-1 0,-1 0 0,0 0-1,1 0 1,0 1 0,-1-1 0,1 0-1,0 0 1,-1 0 0,1 0-1,0 0 1,0 0 0,0 0 0,0 0-1,0 0 1,0 0 0,0-1 0,0 1-1,0 0 1,0-1 0,0 1 0,1-1-1,-1 1 1,2 0 0,41 2 301,-40-3-638,1 0 1,-1 0 0,1 1-1,-1-1 1,1 1 0,-1 0 0,6 1-1,-9 1-2589</inkml:trace>
</inkml:ink>
</file>

<file path=ppt/ink/ink2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2.204"/>
    </inkml:context>
    <inkml:brush xml:id="br0">
      <inkml:brushProperty name="width" value="0.025" units="cm"/>
      <inkml:brushProperty name="height" value="0.025" units="cm"/>
    </inkml:brush>
  </inkml:definitions>
  <inkml:trace contextRef="#ctx0" brushRef="#br0">135 142 4548,'3'-7'2970,"1"0"0,-2 0 0,1-1-1,-1 0 1,2-13 0,-6-9 2091,2 29-4945,0 0-1,-1 1 0,1-1 0,-1 0 0,1 1 0,-1-1 0,1 1 0,-1-1 0,1 1 1,-1-1-1,1 1 0,-1-1 0,0 1 0,1-1 0,-1 1 0,0 0 0,1-1 0,-1 1 1,0 0-1,0 0 0,1-1 0,-1 1 0,0 0 0,0 0 0,1 0 0,-1 0 1,0 0-1,0 0 0,1 0 0,-1 0 0,-1 1 0,-1 0-80,-1 1 0,1-1 0,0 1 0,0 0 0,-1 0 0,1 0 0,0 0 0,1 0 0,-1 1-1,0 0 1,1-1 0,-1 1 0,1 0 0,0 0 0,0 0 0,-3 7 0,-27 60-221,30-64 216,-11 25-33,-10 44 0,20-66-16,1 0-1,1 0 1,-1 0 0,1 1-1,1-1 1,0 0 0,0 0-1,1 0 1,0 0-1,4 13 1,-5-21 14,1 1 0,0 0-1,0 0 1,0-1 0,0 1 0,0 0-1,0-1 1,0 1 0,1-1 0,-1 0-1,1 1 1,-1-1 0,1 0 0,-1 0-1,1 0 1,0 0 0,-1 0 0,1 0 0,3 1-1,0-1 15,1 1 0,-1-1 0,1-1 0,-1 1 0,1-1 0,10 0 0,3-2 33,-1-1 1,0-1-1,21-6 1,-29 6-46,0 1-1,0 1 0,0 0 1,17-1-1,-25 3-3,0 0 0,-1 0 0,1 0-1,0 0 1,0 0 0,0 0 0,0 1 0,0-1-1,0 1 1,-1-1 0,1 1 0,0 0-1,0 0 1,-1 0 0,1 0 0,-1 0-1,1 0 1,-1 0 0,1 0 0,-1 0 0,1 1-1,-1-1 1,0 1 0,0-1 0,0 1-1,0-1 1,0 1 0,0 0 0,0 0 0,-1-1-1,1 1 1,0 2 0,2 11 9,-1-1 0,-1 1 0,0-1 0,-1 1-1,-1-1 1,0 1 0,-1-1 0,0 1 0,-5 14 0,0-6 208,-1-1-1,-1 0 1,0 0 0,-22 35 0,27-50-156,-1-1 0,1 0 1,-1-1-1,0 1 0,-1-1 1,-8 7-1,14-12-52,-1 1 0,0 0 0,1-1 0,-1 1 0,0-1 0,0 1 0,0-1 0,0 1 0,1-1 0,-1 0 0,0 1 0,0-1 0,0 0 0,0 0 0,0 1 0,0-1 1,0 0-1,0 0 0,0 0 0,0 0 0,0 0 0,0-1 0,0 1 0,0 0 0,0 0 0,0-1 0,0 1 0,1 0 0,-1-1 0,0 1 0,0-1 0,0 1 0,0-1 0,1 1 0,-1-1 0,0 0 0,0 1 0,1-1 0,-1 0 0,1 0 0,-1 0 0,1 1 0,-1-1 1,1 0-1,-1 0 0,1 0 0,0 0 0,-1 0 0,1 0 0,0 0 0,0 0 0,0 0 0,0 0 0,0 0 0,0 0 0,0-1 0,-4-18 10,2-1 0,0 0 0,2 0 0,0 0 0,1 0 0,1 0 0,1 0 0,8-28 0,7-10-64,38-85-1,-1 5-462,-35 65-3798,-12 22-2601,-5-16-8092</inkml:trace>
</inkml:ink>
</file>

<file path=ppt/ink/ink2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2.596"/>
    </inkml:context>
    <inkml:brush xml:id="br0">
      <inkml:brushProperty name="width" value="0.025" units="cm"/>
      <inkml:brushProperty name="height" value="0.025" units="cm"/>
    </inkml:brush>
  </inkml:definitions>
  <inkml:trace contextRef="#ctx0" brushRef="#br0">14 108 18257,'0'0'9225,"-13"-63"-8873,40 49-416,2 6 32,-3-1-2626,-2-5-4165</inkml:trace>
</inkml:ink>
</file>

<file path=ppt/ink/ink2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2.938"/>
    </inkml:context>
    <inkml:brush xml:id="br0">
      <inkml:brushProperty name="width" value="0.025" units="cm"/>
      <inkml:brushProperty name="height" value="0.025" units="cm"/>
    </inkml:brush>
  </inkml:definitions>
  <inkml:trace contextRef="#ctx0" brushRef="#br0">0 0 12748,'0'0'11301,"2"17"-10719,69 386 3016,-41-249-2354,-30-152-1234,1 6 20,1 0 0,0 0 0,0 0 0,1 0 0,4 8 0,-7-15-17,1 0-1,-1 0 1,1 0 0,-1 0 0,1 0 0,0-1 0,-1 1 0,1 0 0,0 0 0,0 0 0,0-1 0,0 1-1,-1 0 1,1-1 0,0 1 0,0-1 0,0 1 0,0-1 0,0 0 0,0 1 0,1-1 0,-1 0 0,0 0 0,0 0-1,0 1 1,0-1 0,0 0 0,0-1 0,0 1 0,0 0 0,0 0 0,1 0 0,-1-1 0,0 1 0,0 0-1,0-1 1,0 1 0,0-1 0,0 1 0,0-1 0,-1 0 0,1 1 0,0-1 0,0 0 0,0 0 0,-1 1-1,1-1 1,1-2 0,12-12 110,-1 0-1,-1-2 0,0 1 1,-1-2-1,-1 0 0,0 0 0,-2 0 1,0-1-1,-1 0 0,7-31 1,-24 88-736,4-18-431,1 0 0,0 1 0,-2 37 0,7-58 915,0 1 0,-1-1 0,1 1-1,0-1 1,1 1 0,-1-1 0,0 1 0,0-1-1,0 1 1,0-1 0,0 1 0,0-1 0,1 0-1,-1 1 1,0-1 0,0 1 0,0-1 0,1 0-1,-1 1 1,0-1 0,1 1 0,-1-1 0,0 0-1,1 0 1,-1 1 0,1-1 0,-1 0 0,0 1 0,1-1-1,-1 0 1,1 0 0,-1 0 0,1 0 0,-1 0-1,1 1 1,-1-1 0,1 0 0,23-6-2623,20-21-1769,-2-8-1245</inkml:trace>
</inkml:ink>
</file>

<file path=ppt/ink/ink2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3.767"/>
    </inkml:context>
    <inkml:brush xml:id="br0">
      <inkml:brushProperty name="width" value="0.025" units="cm"/>
      <inkml:brushProperty name="height" value="0.025" units="cm"/>
    </inkml:brush>
  </inkml:definitions>
  <inkml:trace contextRef="#ctx0" brushRef="#br0">170 417 12460,'0'0'3641,"-12"5"-1170,-3 2-1865,1 0 1,0 1-1,1 1 0,0 0 0,-18 16 1,26-20-422,0-1 0,0 0 0,1 1 0,0 0 0,0 0 0,0 0 1,0 1-1,1-1 0,0 1 0,0 0 0,1 0 0,-1 0 0,1 0 1,0 0-1,1 1 0,0-1 0,0 0 0,0 1 0,1 7 1,0-13-172,0 0 1,1 0-1,-1 0 1,1 0-1,-1-1 1,1 1-1,-1 0 1,1 0-1,0 0 1,-1-1-1,1 1 1,0 0-1,0-1 1,0 1-1,-1-1 1,1 1-1,0-1 1,0 1-1,0-1 1,0 1-1,0-1 1,0 0-1,0 0 1,0 1 0,0-1-1,0 0 1,0 0-1,0 0 1,0 0-1,0 0 1,0 0-1,0-1 1,0 1-1,0 0 1,0 0-1,1-1 1,39-13 558,-31 7-459,0-1 0,-1-1 1,1 0-1,-2 0 0,1-1 0,-1 0 1,-1 0-1,0-1 0,-1 0 0,0 0 1,0 0-1,-1-1 0,0 0 0,-1 0 1,-1 0-1,0-1 0,-1 1 0,0-1 0,0-24 1,-1 36-115,-1 1 0,0 0 1,0 0-1,0-1 1,0 1-1,0 0 0,0-1 1,1 1-1,-1 0 0,0-1 1,0 1-1,0 0 1,0-1-1,0 1 0,0 0 1,0-1-1,0 1 1,0 0-1,0-1 0,-1 1 1,1 0-1,0-1 0,0 1 1,0 0-1,0-1 1,0 1-1,-1 0 0,1-1 1,0 1-1,0 0 0,0 0 1,-1-1-1,1 1 1,0 0-1,0 0 0,-1 0 1,1-1-1,0 1 0,-1 0 1,1 0-1,0 0 1,-1 0-1,1 0 0,0 0 1,-1-1-1,1 1 0,0 0 1,-1 0-1,1 0 1,0 0-1,-1 0 0,1 0 1,0 0-1,-1 0 0,1 1 1,0-1-1,-1 0 1,1 0-1,0 0 0,-1 0 1,1 0-1,-1 1 0,-13 18-280,12-11 260,0-1-1,0 1 0,1 0 0,0 0 0,1 0 1,-1 0-1,1 0 0,1 0 0,2 16 0,-2-24 18,-1 1-1,0-1 0,1 1 1,-1 0-1,1-1 1,0 1-1,-1-1 1,1 1-1,-1-1 0,1 1 1,0-1-1,-1 1 1,1-1-1,0 0 0,0 0 1,-1 1-1,1-1 1,0 0-1,0 0 0,-1 0 1,1 1-1,0-1 1,0 0-1,0 0 0,-1 0 1,1-1-1,0 1 1,0 0-1,-1 0 0,1 0 1,0 0-1,0-1 1,1 0-1,24-14 244,-14 3 51,-1-1 1,0 0 0,0 0-1,-2-1 1,0-1-1,11-23 1,36-98 891,-46 108-1067,-1-1 1,-1-1-1,-2 0 1,3-40-1,-10 54-116,-3 14 0,-2 9 0,-4 11-23,1 1-1,1 1 1,0 0-1,1 0 1,-6 36-1,7-31 16,0-5 13,2 0 0,0 1 1,1-1-1,1 1 0,1-1 1,1 1-1,4 28 0,-4-47-3,1 0-1,-1 1 1,1-1-1,0 0 0,0 1 1,0-1-1,1 0 1,-1 0-1,0 0 1,1 0-1,0 0 1,-1 0-1,1 0 0,0-1 1,0 1-1,0-1 1,0 1-1,0-1 1,0 0-1,0 1 1,0-1-1,1 0 0,-1-1 1,0 1-1,1 0 1,-1-1-1,1 1 1,-1-1-1,1 0 1,-1 0-1,1 1 0,-1-2 1,0 1-1,1 0 1,-1-1-1,5 0 1,2-1 4,0 0-1,0-1 1,0 1 0,0-2 0,0 1 0,-1-1 0,0-1 0,13-8 0,-15 9-6,0 0 0,-1-1 0,1 0 0,-1 0 0,0-1 0,0 1 0,0-1 0,-1 0 0,0 0 0,0-1 0,-1 1 0,0-1 0,0 0 0,0 0 0,-1 0 0,0 0 0,0 0 0,1-12 0,-3 19 0,0-1 0,0 1 0,0-1 0,0 1 0,-1 0 0,1-1 0,0 1 0,0 0 0,0-1 0,0 1 0,0 0 0,-1-1 0,1 1 0,0 0 0,0 0 0,0-1 0,-1 1 0,1 0 0,0 0 0,0-1 0,-1 1 0,1 0 0,0 0 0,-1 0 0,1-1 0,0 1 0,-1 0 0,1 0 0,0 0 0,-1 0 0,1 0 0,0 0 0,-1 0 0,1 0 0,-1 0 0,1 0 0,0 0 0,-1 0 0,1 0 0,0 0 0,-1 0 0,1 0 0,0 0 0,-1 0 0,1 0 0,0 0 0,-1 1 0,1-1 0,0 0 0,-1 0 0,1 0 0,0 1 0,0-1 0,-1 0 0,1 0 0,0 1 0,0-1 0,-1 0 0,1 1 0,-18 15 0,13-10 0,0 1 0,1 0 0,0 0 0,1 0 0,-1 0 0,1 1 0,1-1 0,0 1 0,0 0 0,0-1 0,1 1 0,-1 12 0,2-18 0,1-1 0,-1 1 0,1-1 0,-1 0 0,1 1 0,0-1 0,-1 0 0,1 1 0,0-1 0,0 0 0,0 0 0,0 0 0,0 0 0,0 0 0,0 0 0,0 0 0,0 0 0,1 0 0,-1 0 0,0-1 0,1 1 0,-1 0 0,0-1 0,1 1 0,-1-1 0,1 0 0,-1 1 0,1-1 0,-1 0 0,1 0 0,2 0 0,60 1 0,-48-2 0,7 1 0,0-1 0,0-1 0,-1-1 0,1-1 0,-1-1 0,1-1 0,-1-1 0,28-13 0,-48 18 0,0 1 0,0-1 0,0 1 0,0-1 0,0 0 0,0 0 0,0 0 0,-1 0 0,1 0 0,-1 0 0,0 0 0,1 0 0,-1 0 0,0-1 0,0 1 0,0-1 0,-1 1 0,1-1 0,-1 1 0,1-1 0,-1 1 0,0-1 0,0 1 0,0-1 0,0 1 0,0-1 0,-1 1 0,1-1 0,-1 1 0,0-1 0,1 1 0,-1-1 0,0 1 0,-1 0 0,0-3 0,-6-10 0,0 1 0,-1-1 0,0 1 0,-12-12 0,16 20 0,-12-15 0,1 1 0,0 0 0,-23-42 0,39 62 0,0 0 0,-1-1 0,1 1 0,0 0 0,0-1 0,0 1 0,0-1 0,0 1 0,-1 0 0,1-1 0,0 1 0,0-1 0,0 1 0,0 0 0,0-1 0,0 1 0,1-1 0,-1 1 0,0 0 0,0-1 0,0 1 0,0-1 0,0 1 0,0 0 0,1-1 0,-1 1 0,0 0 0,0-1 0,1 1 0,-1 0 0,0-1 0,1 1 0,-1 0 0,1-1 0,18-5 0,36 6 0,-39 1 0,2-1-44,4 1-974,0-1 1,0-2-1,0 0 0,0-1 1,33-9-1,12-13-7085</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9.861"/>
    </inkml:context>
    <inkml:brush xml:id="br0">
      <inkml:brushProperty name="width" value="0.025" units="cm"/>
      <inkml:brushProperty name="height" value="0.025" units="cm"/>
    </inkml:brush>
  </inkml:definitions>
  <inkml:trace contextRef="#ctx0" brushRef="#br0">1 1 20724,'0'0'9224</inkml:trace>
</inkml:ink>
</file>

<file path=ppt/ink/ink2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6.071"/>
    </inkml:context>
    <inkml:brush xml:id="br0">
      <inkml:brushProperty name="width" value="0.025" units="cm"/>
      <inkml:brushProperty name="height" value="0.025" units="cm"/>
    </inkml:brush>
  </inkml:definitions>
  <inkml:trace contextRef="#ctx0" brushRef="#br0">1 7 16400,'0'0'9085,"1"3"-9090,-1-2 7,0-1 1,1 1-1,-1 0 0,0-1 0,0 1 1,1 0-1,-1-1 0,0 1 0,1 0 1,-1-1-1,0 1 0,1-1 1,-1 1-1,1-1 0,-1 1 0,1-1 1,-1 1-1,1-1 0,-1 1 0,1-1 1,0 0-1,-1 1 0,1-1 0,0 0 1,-1 0-1,1 1 0,1-1 0,13-11 109,-4 0-23,-10 11-90,-1 0 1,1 0 0,-1-1-1,0 1 1,1 0 0,-1 0 0,1 0-1,-1-1 1,1 1 0,-1 0-1,1 0 1,-1 0 0,1 0-1,-1 0 1,1 0 0,-1 0-1,1 0 1,-1 0 0,1 0-1,-1 1 1,1-1 0,-1 0 0,1 0-1,-1 0 1,1 1 0,-1-1-1,1 0 1,-1 0 0,0 1-1,1-1 1,-1 0 0,1 1-1,-1-1 1,0 0 0,1 1-1,-1-1 1,0 1 0,0-1 0,1 1-1,-1-1 1,0 1 0,0-1-1,0 1 1,0-1 0,1 1-1,-1-1 1,0 1 0,0 0-1,9 33 19,-8-26-7,2 5-359,10 36 511,1-26-7192</inkml:trace>
</inkml:ink>
</file>

<file path=ppt/ink/ink2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7.487"/>
    </inkml:context>
    <inkml:brush xml:id="br0">
      <inkml:brushProperty name="width" value="0.025" units="cm"/>
      <inkml:brushProperty name="height" value="0.025" units="cm"/>
    </inkml:brush>
  </inkml:definitions>
  <inkml:trace contextRef="#ctx0" brushRef="#br0">1 1 16752,'0'0'9016,"1"11"-7676,4 50-786,4-1 1,2 0-1,2 0 0,25 64 0,-27-106-1630,-6-29-2178,-4-34-2276,-6-1 336,-8-10-1880</inkml:trace>
</inkml:ink>
</file>

<file path=ppt/ink/ink2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7.846"/>
    </inkml:context>
    <inkml:brush xml:id="br0">
      <inkml:brushProperty name="width" value="0.025" units="cm"/>
      <inkml:brushProperty name="height" value="0.025" units="cm"/>
    </inkml:brush>
  </inkml:definitions>
  <inkml:trace contextRef="#ctx0" brushRef="#br0">11 149 9545,'0'0'4020,"-2"-9"-166,-6-27-475,8 35-3207,-1 1-1,1-1 0,0 1 1,0-1-1,0 0 1,0 1-1,0-1 0,0 1 1,1-1-1,-1 1 1,0-1-1,0 1 0,0-1 1,0 1-1,1-1 0,-1 1 1,0-1-1,0 1 1,1-1-1,-1 1 0,0-1 1,1 1-1,-1 0 0,1-1 1,-1 1-1,0-1 1,1 1-1,-1 0 0,1 0 1,-1-1-1,1 1 0,-1 0 1,1 0-1,-1-1 1,1 1-1,-1 0 0,2 0 1,22-2 1021,-18 2-299,25-3 121,0-1 0,38-11-1,-44 8-1309,-1-1 0,0-1 0,27-15 0,-43 19 605,0-1-3749,-7 2-1844,-12 5 60,-13 6-2507</inkml:trace>
</inkml:ink>
</file>

<file path=ppt/ink/ink2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8.188"/>
    </inkml:context>
    <inkml:brush xml:id="br0">
      <inkml:brushProperty name="width" value="0.025" units="cm"/>
      <inkml:brushProperty name="height" value="0.025" units="cm"/>
    </inkml:brush>
  </inkml:definitions>
  <inkml:trace contextRef="#ctx0" brushRef="#br0">11 363 9385,'0'0'10218,"-11"59"-6727,18-55-833,14-4-287,10-13-225,4-12-128,4-5-1538,4-1-480,-1 4 0,-6 7 0,-5 8 0,-6 12-865,-12 4-1986,-8 20-1793,-5 5-2114,-11 7-9450</inkml:trace>
  <inkml:trace contextRef="#ctx0" brushRef="#br0" timeOffset="1">100 665 16207,'0'0'13805,"74"-46"-12299,-27 11-1026,4-3-384,0-1-480,3 4-1185,-4-2-1923,-5 2-1793,-4-3-1729</inkml:trace>
  <inkml:trace contextRef="#ctx0" brushRef="#br0" timeOffset="2">734 1 17617,'0'0'8808,"-8"72"-7239,-4-21-512,-4 16-704,-5 4-225,-2-1-64,0-1-32,-1-5 32,4-12-160,0-13-801,5-16-1345,3-13-1185,1-10-1186,0-20-5348</inkml:trace>
</inkml:ink>
</file>

<file path=ppt/ink/ink2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8.544"/>
    </inkml:context>
    <inkml:brush xml:id="br0">
      <inkml:brushProperty name="width" value="0.025" units="cm"/>
      <inkml:brushProperty name="height" value="0.025" units="cm"/>
    </inkml:brush>
  </inkml:definitions>
  <inkml:trace contextRef="#ctx0" brushRef="#br0">1 1 9385,'0'0'19154,"60"33"-18257,-32-14-481,3 3-320,2-4-96,0-5-1729,-1-6-2275,-7-5-2114</inkml:trace>
</inkml:ink>
</file>

<file path=ppt/ink/ink2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8.893"/>
    </inkml:context>
    <inkml:brush xml:id="br0">
      <inkml:brushProperty name="width" value="0.025" units="cm"/>
      <inkml:brushProperty name="height" value="0.025" units="cm"/>
    </inkml:brush>
  </inkml:definitions>
  <inkml:trace contextRef="#ctx0" brushRef="#br0">17 34 9513,'-3'11'8376,"-2"17"-7022,0 1 1,3-1-1,0 57 0,6-36-926,2-1-1,1 1 0,23 72 1,-19-85-123,-1 1 1,-2 1 0,4 56-1,-15-680 2081,3 581-2391,0-1-1,0 1 0,1 0 1,0-1-1,0 1 0,0 0 1,0 0-1,1 0 0,0 0 0,0 0 1,0 0-1,0 0 0,5-6 1,-5 9-2,0 0 1,1 0-1,-1 0 1,0 0 0,1 1-1,-1-1 1,1 1 0,0-1-1,-1 1 1,1 0-1,0 0 1,0 0 0,0 1-1,0-1 1,0 1 0,0-1-1,0 1 1,0 0-1,0 0 1,0 0 0,0 0-1,0 1 1,-1-1 0,1 1-1,4 1 1,-5-1 49,0 0-1,0-1 1,0 1 0,0 1 0,0-1 0,0 0-1,0 0 1,0 1 0,0-1 0,-1 1 0,1-1-1,0 1 1,-1 0 0,0 0 0,1-1 0,-1 1-1,0 0 1,0 0 0,0 0 0,0 1 0,0-1-1,0 0 1,-1 0 0,1 0 0,-1 1 0,0-1-1,0 0 1,1 1 0,-1-1 0,-1 0 0,1 0-1,0 1 1,0-1 0,-2 3 0,1 5 302,-1-1 0,-1 0 1,1 0-1,-2 0 0,1 0 0,-1-1 1,-6 10-1,1-4-329,0 1 0,-1-2 0,-1 0 0,-1 0 0,0 0 0,0-2 0,-21 16 0,18-23-1465,11-12-2039,12-20-4435,8 4 1597</inkml:trace>
</inkml:ink>
</file>

<file path=ppt/ink/ink2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9.893"/>
    </inkml:context>
    <inkml:brush xml:id="br0">
      <inkml:brushProperty name="width" value="0.025" units="cm"/>
      <inkml:brushProperty name="height" value="0.025" units="cm"/>
    </inkml:brush>
  </inkml:definitions>
  <inkml:trace contextRef="#ctx0" brushRef="#br0">147 358 10858,'0'0'7682,"-7"9"-5306,6-8-2318,-7 10 605,0 0 0,1 1 0,0-1 0,1 2 0,-9 21 0,12-27 4230,2-14-3787,1-14-1814,0 20 1123,3-5 173,-2 4 97,-6 4-532,-1 3-118,1 0 1,-1 0 0,1 0 0,0 0 0,1 1 0,-1 0-1,1 0 1,0 0 0,0 0 0,1 1 0,-5 13-1,3-8 2,1 0-1,0 0 0,1 0 0,0 0 1,1 1-1,-1 14 0,3-27-36,1 0 0,-1 0 0,1 1 0,-1-1 0,0 0 0,1 0 0,-1 0 0,1 0 0,-1 0 0,1 1 0,-1-1 0,0 0 0,1 0 0,-1 0 0,1 0 0,-1 0 0,1 0 0,-1-1 0,0 1 0,1 0 0,-1 0 0,1 0 0,-1 0 0,1 0 0,-1-1 0,0 1 0,1 0 0,-1 0 0,0-1 0,1 1 0,-1 0 0,0 0 0,1-1 0,-1 1 0,0 0 0,1-1 0,16-11 0,1-7 0,-1-1 0,-1-1 0,21-34 0,-4 5 0,-32 49 0,-1 0 0,0 1 0,1-1 0,-1 0 0,1 0 0,-1 1 0,1-1 0,-1 0 0,1 1 0,-1-1 0,1 0 0,0 1 0,-1-1 0,1 1 0,0-1 0,-1 1 0,1 0 0,0-1 0,0 1 0,-1 0 0,1-1 0,0 1 0,0 0 0,0 0 0,0 0 0,-1 0 0,1-1 0,0 1 0,0 1 0,0-1 0,0 0 0,0 0 0,1 1 0,-1 0 0,1 1 0,-1-1 0,0 1 0,0-1 0,0 1 0,0-1 0,0 1 0,0-1 0,0 1 0,-1 0 0,1 0 0,0-1 0,0 3 0,11 73 0,-11-69 0,2 5 0,0-11 0,5-24 0,1-38 0,-8 51 0,1-11 0,-1 0 0,-1 0 0,-4-36 0,0 51-100,5 6 85,-1-1 1,0 1-1,1-1 0,-1 1 0,1-1 1,-1 1-1,1-1 0,-1 0 1,1 1-1,-1-1 0,1 0 1,0 0-1,-1 1 0,1-1 1,-1 0-1,1 0 0,0 0 1,-1 0-1,1 0 0,0 0 1,-1 0-1,1 0 0,-1 0 1,1 0-1,0 0 0,0 0 1,4-1-53,-1-1 0,0 1 1,1-1-1,-1 0 1,0 0-1,0 0 1,-1 0-1,1-1 1,0 0-1,-1 0 1,1 0-1,-1 0 1,0 0-1,0 0 0,0-1 1,-1 0-1,1 1 1,-1-1-1,3-6 1,3-4 75,0-2-1,-2 1 1,0-1 0,5-16 0,-6 4 409,-1-1 0,-1 1 0,-1-56 0,-2 66-323,-13 124-79,12-89-16,-1 13 0,1 1 0,6 43 0,-4-65 0,1 0 0,0-1 0,0 1 0,1-1 0,0 1 0,0-1 0,1 0 0,0 0 0,0-1 0,1 1 0,0-1 0,1 0 0,6 7 0,-25-38 0,-40-27 0,25 26 0,-29-35 0,56 59 0,1 0 0,-1 1 0,1-1 0,-1 0 0,1 0 0,-1 0 0,1 0 0,0 1 0,-1-1 0,1 0 0,0 0 0,0 0 0,0 0 0,0 0 0,-1 0 0,1 0 0,1 0 0,-1 0 0,0 0 0,0 0 0,0 0 0,0 1 0,1-1 0,-1 0 0,0 0 0,1 0 0,-1 0 0,1 0 0,-1 1 0,1-1 0,-1 0 0,1 0 0,-1 1 0,1-1 0,0 0 0,0 1 0,-1-1 0,1 1 0,0-1 0,0 1 0,-1-1 0,1 1 0,0-1 0,0 1 0,0 0 0,0-1 0,0 1 0,1 0 0,61-18 0,-42 12 0,2-1-1240,0-2-1,23-12 1,2-6-5577</inkml:trace>
</inkml:ink>
</file>

<file path=ppt/ink/ink2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0.539"/>
    </inkml:context>
    <inkml:brush xml:id="br0">
      <inkml:brushProperty name="width" value="0.025" units="cm"/>
      <inkml:brushProperty name="height" value="0.025" units="cm"/>
    </inkml:brush>
  </inkml:definitions>
  <inkml:trace contextRef="#ctx0" brushRef="#br0">35 136 8040,'-11'3'9277,"2"7"-3487,-1 21-1584,6 35-3650,4-63 18,0-1-499,-1 9 47,2 1 0,0-1 0,4 21 0,-5-31-115,0 0-1,0 0 1,1 0-1,-1 0 1,0 0-1,1 0 1,-1 0-1,1 0 1,-1 0-1,1-1 1,-1 1-1,1 0 1,-1 0-1,1-1 1,0 1-1,0 0 1,-1-1-1,1 1 0,0 0 1,0-1-1,0 1 1,-1-1-1,3 1 1,-2-1 24,1-1 0,0 1 1,-1-1-1,1 1 0,-1-1 1,1 1-1,-1-1 0,1 0 1,-1 0-1,1 1 0,-1-1 1,0 0-1,1 0 0,-1-1 1,0 1-1,0 0 0,0 0 1,0-1-1,2-1 0,3-5 91,-1 0 0,1 0-1,-2-1 1,1 1 0,-1-1-1,0 0 1,-1 0 0,4-14-1,9-80 1207,-3 13-772,-13 90-556,0 0 0,0-1 0,0 1 0,0 0 0,0 0 0,0 0 0,0 0 0,0 0 0,0 0 0,0-1 0,0 1 0,0 0 0,0 0 0,0 0 0,0 0 0,0 0 0,0-1 0,0 1 0,0 0 0,0 0 0,0 0 0,0 0 0,0 0 0,0 0 0,0-1 0,0 1 0,0 0 0,0 0 0,0 0 0,0 0 0,1 0 0,-1 0 0,0 0 0,0 0 0,0 0 0,0-1 0,0 1 0,0 0 0,0 0 0,1 0 0,-1 0 0,0 0 0,0 0 0,0 0 0,0 0 0,0 0 0,1 0 0,-1 0 0,0 0 0,0 0 0,0 0 0,0 0 0,0 0 0,0 0 0,1 0 0,-1 0 0,0 0 0,0 0 0,0 0 0,0 0 0,0 1 0,0-1 0,1 0 0,-1 0 0,6 13 0,2 18 0,3 66 0,-8-61 0,10 47 0,-13-82-20,0 0-1,1 0 1,-1 0-1,0 0 1,0 0-1,0 0 1,1 0-1,-1 0 1,0 0-1,1 0 1,-1 0-1,0 0 1,1-1-1,0 1 1,-1 0-1,1 0 1,-1 0-1,1-1 1,0 1-1,0 0 1,-1-1-1,1 1 1,0-1-1,0 1 1,0-1-1,0 1 1,-1-1-1,2 1 1,0-1-65,-1-1 0,0 1 0,1-1 0,-1 1 0,0-1 0,1 0 0,-1 1 0,0-1 0,0 0 0,0 0 0,0 0 0,0 0 0,0 0 0,0 0 0,0 0 0,1-2 0,30-53-3332,-19 19-773,-2 0-1,-1 0 0,5-45 1,-8 34-1651</inkml:trace>
</inkml:ink>
</file>

<file path=ppt/ink/ink2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0.910"/>
    </inkml:context>
    <inkml:brush xml:id="br0">
      <inkml:brushProperty name="width" value="0.025" units="cm"/>
      <inkml:brushProperty name="height" value="0.025" units="cm"/>
    </inkml:brush>
  </inkml:definitions>
  <inkml:trace contextRef="#ctx0" brushRef="#br0">23 0 8232,'0'0'16543,"0"11"-15592,-9 65 606,-4 63 585,13-139-2141,0 0 0,0 1 0,0-1 0,0 1 0,0-1 0,1 1 0,-1-1 0,0 1 0,0-1 0,0 0 0,1 1 0,-1-1 0,0 1 0,1-1 0,-1 0 0,0 1 0,1-1 0,-1 0 0,0 1 0,1-1 0,-1 0 0,1 0 0,-1 1 0,1-1 0,-1 0 0,1 0 0,-1 0 0,0 0 0,1 0 0,-1 0 0,1 0 0,-1 1 0,1-1 0,-1-1 0,1 1 0,-1 0 0,1 0 0,-1 0 0,1 0 0,-1 0 0,1 0 0,-1 0 0,0-1 0,1 1 0,-1 0 0,1 0 0,-1-1 0,1 1 0,-1 0-1,0 0 1,1-1 0,-1 1 0,0 0 0,1-2 0,24-15 233,-7-1-109,-15 14-129,1-1 1,0 1-1,0 0 1,0 0-1,0 0 1,1 0 0,-1 1-1,1 0 1,0 0-1,0 0 1,0 0-1,1 1 1,-1 0-1,1 0 1,-1 1-1,1-1 1,-1 1 0,12-1-1,-15 3-6,0 0 1,0 0-1,0 0 0,0 0 0,0 0 1,0 0-1,0 1 0,0-1 0,-1 1 0,1-1 1,-1 1-1,1-1 0,-1 1 0,1 0 1,-1 0-1,0 0 0,0 0 0,0 0 0,0 0 1,0 0-1,-1 0 0,1 0 0,-1 0 1,1 1-1,-1-1 0,0 0 0,1 5 0,0 3 74,0 1-1,-1 0 0,0 0 1,-2 16-1,1-23 30,0 1-1,-1-1 1,1 0 0,-1 1-1,0-1 1,0 0 0,0 0 0,-1 0-1,1-1 1,-1 1 0,0-1-1,0 1 1,0-1 0,-1 0 0,1 0-1,-7 4 1,9-6-62,0 0 1,-1-1-1,0 1 0,1 0 0,-1 0 1,1-1-1,-1 1 0,0-1 0,1 0 1,-1 1-1,0-1 0,0 0 1,1 0-1,-1 0 0,0 0 0,0 0 1,1-1-1,-1 1 0,0 0 0,1-1 1,-1 1-1,0-1 0,1 0 1,-1 1-1,1-1 0,-1 0 0,1 0 1,-1 0-1,1 0 0,-1 0 0,1 0 1,0-1-1,0 1 0,0 0 1,0-1-1,0 1 0,0-1 0,0 1 1,0-1-1,0 1 0,1-1 0,-1 0 1,0-2-1,-2-3-923,0-1-1,0 1 1,0-1 0,1 1-1,1-1 1,-1 0 0,1 0-1,0 0 1,1 0 0,0 0-1,0 1 1,3-15 0,-2 21 389,0 0 1,0 0 0,-1 0-1,1 0 1,1 0 0,-1 0-1,0 0 1,0 0 0,0 1 0,0-1-1,1 0 1,-1 1 0,0-1-1,1 1 1,-1-1 0,0 1-1,1-1 1,-1 1 0,1 0-1,1 0 1,17-3-7105</inkml:trace>
</inkml:ink>
</file>

<file path=ppt/ink/ink2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1.333"/>
    </inkml:context>
    <inkml:brush xml:id="br0">
      <inkml:brushProperty name="width" value="0.025" units="cm"/>
      <inkml:brushProperty name="height" value="0.025" units="cm"/>
    </inkml:brush>
  </inkml:definitions>
  <inkml:trace contextRef="#ctx0" brushRef="#br0">84 270 3812,'0'0'24444,"1"-10"-23067,0 8-1390,2-52 1086,-3 52-1033,0 1 1,0 0-1,0 0 0,0 0 0,0 0 0,0 0 0,0-1 0,0 1 1,0 0-1,-1 0 0,1 0 0,-1 0 0,1 0 0,0 0 0,-1 0 1,0 0-1,1 0 0,-1 0 0,0 0 0,1 0 0,-1 0 0,0 0 0,0 1 1,0-1-1,0 0 0,0 1 0,0-1 0,0 0 0,0 1 0,0-1 1,0 1-1,0 0 0,0-1 0,0 1 0,0 0 0,0 0 0,0-1 1,-1 1-1,1 0 0,0 0 0,0 0 0,0 1 0,0-1 0,0 0 0,-1 0 1,1 0-1,0 1 0,0-1 0,0 1 0,-2 0 0,-1 2-36,0 0 1,0 0-1,0 1 0,1-1 0,-1 1 0,1 0 0,-5 7 1,6-9-6,1-1 1,-1 1 0,1 0-1,0 0 1,0 0 0,0 0-1,0 0 1,0 0 0,0 0 0,0 0-1,1 0 1,-1 0 0,1 0-1,-1 0 1,1 1 0,0-1-1,0 0 1,0 0 0,0 0-1,1 3 1,35-4-80,215-6-1244,-250 4 1358,0-1-1,0 1 1,0 0-1,-1-1 1,1 1 0,0-1-1,0 1 1,-1-1 0,1 0-1,-1 1 1,1-1-1,-1 0 1,0 1 0,0-1-1,1 0 1,-1 0 0,-1 1-1,1-1 1,0 0-1,-1-1 1,-1-43 664,-3 28-698,0 0 0,-12-28 0,10 29 0,1 0 0,-8-33 0,14 50-29,0-1 0,1 1 0,-1 0 0,0-1 0,0 1 0,1 0 0,-1 0-1,0-1 1,0 1 0,1 0 0,-1 0 0,0 0 0,1-1 0,-1 1 0,0 0 0,1 0 0,-1 0 0,0 0 0,1 0 0,-1 0 0,0-1 0,1 1-1,-1 0 1,1 0 0,-1 0 0,0 0 0,1 0 0,-1 1 0,0-1 0,1 0 0,-1 0 0,0 0 0,1 0 0,-1 0 0,0 0 0,1 1 0,-1-1 0,0 0-1,1 0 1,-1 0 0,0 1 0,1-1 0,-1 0 0,0 1 0,18 8-3425,-12-1-1719,-6-1-1713,-1 0-3935</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1.328"/>
    </inkml:context>
    <inkml:brush xml:id="br0">
      <inkml:brushProperty name="width" value="0.025" units="cm"/>
      <inkml:brushProperty name="height" value="0.025" units="cm"/>
    </inkml:brush>
  </inkml:definitions>
  <inkml:trace contextRef="#ctx0" brushRef="#br0">87 71 9129,'0'-8'7409,"0"-32"-3607,0 17 3260,11 40-5936,-9-6-1014,0 0-1,-1 0 0,-1 0 1,0 1-1,0-1 0,-1 0 1,0 0-1,-1 1 0,0-1 1,-1 0-1,0-1 0,-9 21 1,6-14 157,0 1 1,1 1-1,-3 22 0,8-41-264,0 1 0,1-1 0,-1 0 0,0 1 0,0-1 0,1 0 0,-1 1 0,0-1-1,1 0 1,-1 1 0,0-1 0,1 0 0,-1 1 0,1-1 0,-1 0 0,0 0 0,1 0-1,-1 0 1,1 1 0,-1-1 0,1 0 0,-1 0 0,1 0 0,-1 0 0,0 0 0,1 0-1,-1 0 1,1 0 0,-1 0 0,1 0 0,-1 0 0,1 0 0,-1-1 0,1 1 0,-1 0-1,1 0 1,19-5 108,-9 2-97,0 0 1,1 0-1,-1 1 1,1 0-1,-1 1 0,1 0 1,12 1-1,-21 1-18,1 0 1,-1 0-1,0 0 0,1 0 0,-1 0 1,0 1-1,0-1 0,0 1 0,0 0 0,0 0 1,0 0-1,-1 0 0,1 1 0,-1-1 1,0 1-1,1-1 0,-1 1 0,0 0 1,0 0-1,-1 0 0,1 0 0,-1 0 1,1 0-1,-1 1 0,0-1 0,0 0 1,-1 1-1,2 3 0,0 4 70,0 0 0,-1-1 1,0 1-1,0 0 0,-1 0 0,-1 0 0,0 0 1,0 0-1,-3 11 0,3-18-45,0-1-1,0 1 1,-1-1 0,1 1-1,-1-1 1,0 1 0,0-1 0,0 0-1,0 0 1,0 0 0,-1 0-1,0 0 1,1 0 0,-1-1-1,0 1 1,0-1 0,0 0-1,-1 0 1,1 0 0,0 0 0,-1-1-1,1 1 1,-1-1 0,0 0-1,1 0 1,-1 0 0,0-1-1,-6 1 1,1-1-23,0 0 0,-1-1 0,1 0 0,0 0 0,0-1 0,0-1 0,0 1 0,1-2 0,-1 1 0,-10-7 0,14 8 0,1-1 0,-1 1 0,1-1 0,-1-1 0,1 1 0,0 0 0,1-1 0,-1 0 0,1 0 0,-1 0 0,1-1 0,0 1 0,1-1 0,-1 1 0,1-1 0,0 0 0,0 0 0,0 0 0,-1-7 0,4 11-55,-1 1 0,0-1 0,0 0 0,1 1 1,-1-1-1,0 1 0,1-1 0,-1 1 0,0-1 0,1 1 0,-1-1 0,1 1 0,-1 0 1,1-1-1,-1 1 0,1-1 0,-1 1 0,1 0 0,0 0 0,-1-1 0,1 1 0,-1 0 1,1 0-1,0 0 0,-1 0 0,1-1 0,-1 1 0,1 0 0,0 0 0,-1 0 0,1 0 1,0 1-1,-1-1 0,1 0 0,-1 0 0,1 0 0,0 0 0,0 1 0,29 4-4584,-1 2-1180,3-2-1793</inkml:trace>
</inkml:ink>
</file>

<file path=ppt/ink/ink2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1.672"/>
    </inkml:context>
    <inkml:brush xml:id="br0">
      <inkml:brushProperty name="width" value="0.025" units="cm"/>
      <inkml:brushProperty name="height" value="0.025" units="cm"/>
    </inkml:brush>
  </inkml:definitions>
  <inkml:trace contextRef="#ctx0" brushRef="#br0">1 16 14734,'0'0'6182,"70"-16"-8008,-43 16-1825,1 0-3108</inkml:trace>
</inkml:ink>
</file>

<file path=ppt/ink/ink2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2.034"/>
    </inkml:context>
    <inkml:brush xml:id="br0">
      <inkml:brushProperty name="width" value="0.025" units="cm"/>
      <inkml:brushProperty name="height" value="0.025" units="cm"/>
    </inkml:brush>
  </inkml:definitions>
  <inkml:trace contextRef="#ctx0" brushRef="#br0">83 15 13581,'0'0'14584,"-3"-4"-14648,3 3 64,-1 0 0,1 1-1,0-1 1,-1 1 0,1-1 0,-1 0-1,1 1 1,-1-1 0,1 1 0,-1-1-1,1 1 1,-1-1 0,1 1 0,-1 0-1,0-1 1,1 1 0,-1 0-1,0-1 1,1 1 0,-1 0 0,0 0-1,1 0 1,-1-1 0,0 1 0,0 0-1,1 0 1,-1 0 0,0 0-1,1 0 1,-1 1 0,0-1 0,0 0-1,1 0 1,-1 0 0,0 0 0,1 1-1,-1-1 1,0 0 0,1 1 0,-1-1-1,1 1 1,-1-1 0,0 1-1,1-1 1,-1 1 0,0 0 0,-24 41 45,20-32-35,2-4-15,0 0-1,0 0 1,0 0 0,1 1-1,0-1 1,1 1 0,0 0-1,0 0 1,0 6 0,1-12-2,1 0 0,-1-1 0,1 1 0,0-1 0,-1 1 0,1-1 0,0 1 0,-1-1 0,1 1 0,0-1 0,0 0 0,0 1 0,-1-1 0,1 0 0,0 0 0,0 0 0,0 1 0,0-1 0,0 0 0,-1 0 0,1 0 0,0-1 0,0 1 0,0 0 0,1 0 0,27-4 12,3-4-126,-20 4 45,0 1-1,0 0 1,1 1-1,-1 1 1,0-1-1,21 2 1,-32 0 96,0 1 0,0-1 0,0 0 0,0 0 0,-1 0 1,1 1-1,0-1 0,0 1 0,0-1 0,0 0 0,-1 1 0,1 0 1,0-1-1,0 1 0,-1-1 0,1 1 0,0 0 0,-1-1 0,1 1 1,-1 0-1,1 0 0,-1 0 0,1-1 0,-1 1 0,0 0 0,1 0 1,-1 0-1,0 0 0,0 0 0,0 0 0,1 0 0,-1 0 0,0-1 1,0 1-1,0 0 0,0 0 0,-1 0 0,1 0 0,0 0 0,0 0 1,-1 0-1,1 0 0,0 0 0,-1-1 0,1 1 0,-1 0 0,0 1 1,-1 3 277,-1 0 0,1 1 0,-1-1 0,0-1 0,0 1 0,-7 7 0,6-9-247,1 1 0,-1 0 0,0-1 0,-1 0 0,1 0 0,-1 0 0,1 0-1,-1-1 1,0 0 0,0 0 0,0 0 0,0-1 0,0 1 0,-7 0 0,11-4-501,0 0 0,0 1 0,0-1 0,1 0 0,-1 0 0,1 0 0,-1 0 0,1 0 1,0 0-1,-1 0 0,1 0 0,0 0 0,1 0 0,-1 1 0,0-1 0,0 0 0,2-3 0,5-21-6847,8-3-4090</inkml:trace>
</inkml:ink>
</file>

<file path=ppt/ink/ink2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2.393"/>
    </inkml:context>
    <inkml:brush xml:id="br0">
      <inkml:brushProperty name="width" value="0.025" units="cm"/>
      <inkml:brushProperty name="height" value="0.025" units="cm"/>
    </inkml:brush>
  </inkml:definitions>
  <inkml:trace contextRef="#ctx0" brushRef="#br0">149 457 11531,'0'0'5413,"-2"9"-2157,-9 27-889,5-20-1313,1 1-1,1-1 0,0 1 1,-2 27-1,6-43-1035,0-1-1,0 0 0,0 0 1,0 1-1,0-1 0,0 0 1,0 1-1,0-1 0,1 0 1,-1 0-1,0 1 0,0-1 0,0 0 1,0 0-1,1 1 0,-1-1 1,0 0-1,0 0 0,1 0 1,-1 1-1,0-1 0,0 0 1,1 0-1,-1 0 0,0 0 1,1 0-1,-1 0 0,0 1 1,0-1-1,1 0 0,-1 0 1,0 0-1,1 0 0,-1 0 1,0 0-1,1 0 0,-1 0 0,0 0 1,0-1-1,1 1 0,-1 0 1,0 0-1,1 0 0,-1 0 1,0 0-1,0 0 0,1-1 1,-1 1-1,0 0 0,0 0 1,1-1-1,15-9 662,-7 2-406,-1-1 0,0-1 0,-1 0 0,0 0 0,0 0 0,-1-1-1,7-16 1,-2-2 5,16-54 0,-19 49-158,-1-2-1,4-70 1,-11 91-94,0-1-1,0 1 1,-2-1-1,0 1 1,0-1-1,-2 1 1,0 0-1,0 0 1,-9-18-1,11 29-27,0 1 0,0-1 0,-1 1 0,1-1 0,-1 1 0,1 0 0,-1 0 0,0 0 0,0 0 0,-1 1 0,1-1 0,0 1 0,-1 0 1,0 0-1,1 0 0,-7-2 0,8 4-2,-1-1 1,0 1-1,1 0 1,-1-1-1,0 1 1,1 0 0,-1 1-1,0-1 1,1 0-1,-1 1 1,1 0-1,-1-1 1,1 1-1,-1 0 1,1 0 0,-1 1-1,1-1 1,0 0-1,-1 1 1,1-1-1,0 1 1,0 0 0,0 0-1,1 0 1,-4 3-1,-12 17 13,1 0-1,1 0 0,-20 41 1,30-52-2,0-1 0,0 1 1,1 0-1,1 1 1,0-1-1,1 0 1,0 1-1,0 0 1,1-1-1,1 1 1,1 12-1,-1-22-7,1 0 0,0 0 0,0 0 0,0 0 0,0 0 0,0 0 0,0 0 0,1-1 0,-1 1 0,0 0 0,1-1 0,0 1 0,-1-1 0,1 1 0,0-1 0,0 0 0,0 0 0,0 0 0,0 0 0,0 0 0,0 0 0,0-1 0,0 1 0,0-1 0,0 1 0,0-1 0,4 0 0,10 2 0,0-1 0,28-1 0,-25-1 0,-10 1-35,7 0-629,0 0 0,0 1 0,0 0 0,25 7 0,-38-7 529,1 0-1,0 0 0,-1 1 0,1-1 1,-1 1-1,0 0 0,1 0 1,-1 0-1,0 0 0,0 0 0,0 1 1,-1 0-1,1-1 0,-1 1 1,1 0-1,-1 0 0,0 0 0,0 1 1,0-1-1,-1 0 0,1 1 0,-1-1 1,1 1-1,0 7 0,-1 2 75,4 27-5059,3-32-1317,5-21-3485,0-12 7877</inkml:trace>
</inkml:ink>
</file>

<file path=ppt/ink/ink2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2.803"/>
    </inkml:context>
    <inkml:brush xml:id="br0">
      <inkml:brushProperty name="width" value="0.025" units="cm"/>
      <inkml:brushProperty name="height" value="0.025" units="cm"/>
    </inkml:brush>
  </inkml:definitions>
  <inkml:trace contextRef="#ctx0" brushRef="#br0">6 39 6983,'0'0'19058,"0"10"-18236,-1-1-676,-1 4 11,0 1 1,2-1 0,1 23-1,-1-34-118,0 1-1,1 0 1,-1-1-1,1 1 1,0-1-1,0 1 1,0-1-1,0 1 1,0-1-1,1 0 0,1 4 1,-2-5-13,0 0 0,0-1-1,0 1 1,0 0 0,0 0 0,1-1 0,-1 1 0,0-1 0,0 1-1,0-1 1,1 1 0,-1-1 0,0 0 0,1 1 0,-1-1 0,0 0-1,0 0 1,1 0 0,-1 0 0,0 0 0,1 0 0,-1-1 0,0 1-1,2-1 1,1-1 121,0 0 0,-1 0 1,1 0-1,-1 0 0,0-1 0,0 0 0,0 0 0,0 1 0,0-2 0,-1 1 0,1 0 1,-1 0-1,0-1 0,0 1 0,0-1 0,2-5 0,23-64 710,-23 44-651,-7 25-233,-5 18-45,7-10 74,-26 62 65,25-61-43,0-1 1,1 1-1,0 0 1,0 0-1,1 0 1,-1 0-1,1 1 1,0-1-1,0 0 1,1 0-1,1 7 1,-2-11-23,1-1 1,-1 1-1,1 0 1,-1-1 0,1 1-1,-1-1 1,1 1-1,0-1 1,-1 0-1,1 1 1,0-1-1,-1 1 1,1-1 0,0 0-1,0 0 1,-1 0-1,1 1 1,0-1-1,0 0 1,-1 0-1,1 0 1,0 0-1,0 0 1,-1 0 0,1 0-1,0 0 1,0-1-1,-1 1 1,1 0-1,0 0 1,0-1-1,-1 1 1,1 0-1,0-1 1,-1 1 0,1-1-1,-1 1 1,1-1-1,0 1 1,-1-1-1,1 1 1,-1-1-1,1-1 1,27-22 77,-17 10-80,-1-1 0,-1 1 0,0-2 0,-1 1 0,-1-1 0,11-34 0,-19 55-8,-9 31-1575,1 1-1,1 0 1,-3 55-1,12-84-280,-1-7 1565,0 0 0,0-1 1,0 1-1,1-1 0,-1 0 0,0 1 0,0-1 0,0 1 1,1-1-1,-1 1 0,0-1 0,1 1 0,-1-1 0,0 0 1,1 1-1,-1-1 0,0 0 0,1 1 0,-1-1 0,1 0 1,-1 0-1,1 1 0,-1-1 0,1 0 0,-1 0 0,1 0 1,-1 1-1,1-1 0,-1 0 0,1 0 0,-1 0 0,1 0 1,-1 0-1,1 0 0,-1 0 0,1 0 0,-1 0 0,1-1 1,-1 1-1,1 0 0,-1 0 0,1 0 0,-1-1 0,1 1 1,-1 0-1,0 0 0,1-1 0,-1 1 0,1 0 0,-1-1 1,0 1-1,1-1 0,17-18-3587</inkml:trace>
</inkml:ink>
</file>

<file path=ppt/ink/ink2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3.415"/>
    </inkml:context>
    <inkml:brush xml:id="br0">
      <inkml:brushProperty name="width" value="0.025" units="cm"/>
      <inkml:brushProperty name="height" value="0.025" units="cm"/>
    </inkml:brush>
  </inkml:definitions>
  <inkml:trace contextRef="#ctx0" brushRef="#br0">108 328 9865,'0'0'15103,"-5"15"-14591,-16 95 428,4 0-1,-3 196 1,19-287-925,2-11-2,-1 0 1,0 1-1,0-1 1,-1 0-1,0 0 0,-1 0 1,1 0-1,-2 0 1,-5 14-1,8-21-5,-1-1 0,1 0-1,0 1 1,0-1 0,-1 0-1,1 1 1,0-1-1,0 0 1,-1 1 0,1-1-1,0 0 1,-1 0 0,1 1-1,-1-1 1,1 0 0,0 0-1,-1 0 1,1 0 0,-1 1-1,1-1 1,-1 0 0,1 0-1,0 0 1,-1 0 0,1 0-1,-1 0 1,1 0 0,-1 0-1,1 0 1,0 0 0,-1 0-1,1-1 1,-1 1-1,1 0 1,-1 0 0,1 0-1,0 0 1,-1-1 0,1 1-1,0 0 1,-1 0 0,1-1-1,0 1 1,-1 0 0,1-1-1,0 1 1,0 0 0,-1-1-1,1 1 1,0-1 0,0 1-1,-1 0 1,1-1 0,0 1-1,0-1 1,0 1 0,0 0-1,0-1 1,0 1 0,0-1-1,0 1 1,0-1-1,0 1 1,0-1 0,-6-30 204,2-53 55,5 1 0,15-122-1,44-161 98,-54 335 38,-4 14-211,1 0 1,1 0-1,0 1 0,1-1 1,1 1-1,1 0 0,10-19 1,-16 33-181,0 0 1,0 0 0,1 0 0,-1 1-1,1-1 1,-1 1 0,1-1 0,-1 1-1,1-1 1,0 1 0,-1 0 0,1 0-1,0 0 1,0 0 0,0 0 0,0 0-1,3 0 1,-4 1-13,1-1 0,-1 1 0,1 1 0,-1-1 0,1 0 0,-1 0 0,1 1 0,-1-1 0,1 0-1,-1 1 1,1 0 0,-1-1 0,0 1 0,1 0 0,-1 0 0,0 0 0,0-1 0,2 3 0,1 1-3,0 0 1,-1 1 0,1 0-1,-1-1 1,0 1 0,-1 0 0,1 0-1,-1 1 1,0-1 0,3 11-1,-2 6 44,-1-1 0,0 1 0,-2 0-1,0 0 1,-2 0 0,0 0 0,-2-1-1,-7 29 1,48-62-40,-34 11 0,-1 0 0,0 1 0,0-1 0,1 1 0,-1-1 0,1 1 0,-1 0 0,0 0 0,1 0 0,-1 0 0,1 0 0,-1 1 0,0-1 0,1 1 0,-1-1 0,0 1 0,0 0 0,1 0 0,-1 0 0,0 0 0,0 0 0,0 1 0,0-1 0,0 1 0,0-1 0,-1 1 0,1 0 0,0-1 0,-1 1 0,0 0 0,2 3 0,0 2 0,0 1 0,-1 0 0,0-1 0,-1 1 0,1 0 0,-2 0 0,1 0 0,-1 11 0,-1-10 0,0-1 0,-1 0 0,1 0 0,-1 1 0,-1-1 0,0 0 0,0-1 0,-1 1 0,1-1 0,-2 1 0,1-1 0,-1 0 0,0-1 0,0 1 0,-1-1 0,0 0 0,0 0 0,-1-1 0,1 0 0,-1 0 0,0 0 0,-1-1 0,1 0 0,-1-1 0,1 1 0,-1-2 0,0 1 0,0-1 0,-1 0 0,-13 1 0,19-3-112,1 0 0,-1-1 0,1 1 0,0-1 1,-1 1-1,1-1 0,0 0 0,-1 0 0,1 0 0,0 0 0,0-1 0,0 1 0,0 0 0,0-1 1,0 0-1,0 1 0,1-1 0,-1 0 0,1 0 0,-1 0 0,1 0 0,-1 0 0,1 0 0,0 0 1,0 0-1,0-1 0,1 1 0,-1 0 0,0-1 0,1 1 0,-1-5 0,0-2-692,0 1-1,0 0 1,1-1-1,0 1 1,1 0-1,0-1 1,0 1 0,4-13-1,8-11-7208</inkml:trace>
</inkml:ink>
</file>

<file path=ppt/ink/ink2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3.761"/>
    </inkml:context>
    <inkml:brush xml:id="br0">
      <inkml:brushProperty name="width" value="0.025" units="cm"/>
      <inkml:brushProperty name="height" value="0.025" units="cm"/>
    </inkml:brush>
  </inkml:definitions>
  <inkml:trace contextRef="#ctx0" brushRef="#br0">0 89 7175,'0'0'9128,"19"-50"-5893,-9 31 929,0 5 225,-1 9-1443,1 5-1216,-2 6-1730,1 20 0,-5 3 0,4 10 0,-2 3 0,-2 3 0,-2 4 0,-2 0-897,0-3-6246,0 1-3459,0-4-640</inkml:trace>
</inkml:ink>
</file>

<file path=ppt/ink/ink2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4.131"/>
    </inkml:context>
    <inkml:brush xml:id="br0">
      <inkml:brushProperty name="width" value="0.025" units="cm"/>
      <inkml:brushProperty name="height" value="0.025" units="cm"/>
    </inkml:brush>
  </inkml:definitions>
  <inkml:trace contextRef="#ctx0" brushRef="#br0">33 1 18962,'0'0'12011,"-18"55"-10217,18-50-1794,0-1 0,0-3 0,-15-21-25784</inkml:trace>
</inkml:ink>
</file>

<file path=ppt/ink/ink2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6.546"/>
    </inkml:context>
    <inkml:brush xml:id="br0">
      <inkml:brushProperty name="width" value="0.025" units="cm"/>
      <inkml:brushProperty name="height" value="0.025" units="cm"/>
    </inkml:brush>
  </inkml:definitions>
  <inkml:trace contextRef="#ctx0" brushRef="#br0">26 56 3395,'0'0'2504,"-4"-8"-2323,-17-39 1779,21 55-1443,0-1 1,1 1 0,0-1 0,4 13 0,50 98 1225,78 121 1,-96-175-1601,42 66-118,113 145 0,-129-198-43,2-3-1,148 128 0,108 57 281,106 89 10,-373-297-90,-4 1-1,-1 3 1,47 70-1,-43-55-181,91 95 0,-126-149-369,10 11-114,-14-8-3864,-13-15-3116</inkml:trace>
</inkml:ink>
</file>

<file path=ppt/ink/ink2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9:21.304"/>
    </inkml:context>
    <inkml:brush xml:id="br0">
      <inkml:brushProperty name="width" value="0.025" units="cm"/>
      <inkml:brushProperty name="height" value="0.025" units="cm"/>
    </inkml:brush>
  </inkml:definitions>
  <inkml:trace contextRef="#ctx0" brushRef="#br0">1 254 6854,'0'0'7170,"11"5"-7127,14 5 38,1-1 1,0-1 0,0-1 0,1-2 0,43 4 0,27-7 512,136-14 0,94-32-426,-321 43-168,205-20 55,347 8 0,132-10 32,-630 16-85,632-60 191,-549 62-106,0 6-1,267 37 0,-365-31 10,799 96 2253,-303-99-1321,151 7-305,-583-4-619,560 27 355,-447-33-404,225-28 0,363-83-10,291-30-32,-406 102 6,862 62 0,779-9 23,-275-61 28,-2059 46-70,2767 32 69,-9 191-192,-2040-116-3421,-374-54-1944</inkml:trace>
</inkml:ink>
</file>

<file path=ppt/ink/ink2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14.278"/>
    </inkml:context>
    <inkml:brush xml:id="br0">
      <inkml:brushProperty name="width" value="0.025" units="cm"/>
      <inkml:brushProperty name="height" value="0.025" units="cm"/>
    </inkml:brush>
  </inkml:definitions>
  <inkml:trace contextRef="#ctx0" brushRef="#br0">12320 404 13549,'-90'-32'645,"47"19"-582,0-2-1,2-1 1,0-3 0,1-1-1,0-2 1,-38-29 0,-76-60-26,133 98-38,-1 2 0,0 0 0,0 2 0,-1 0 0,-44-9 1,2 7 80,-1 3 0,1 3 0,-121 6 0,-199 39 1081,217-18-673,-47-2 4,-2-8-1,1-10 0,-281-34 0,-322-36 690,561 62-651,-306 32 1,366-6-426,-771 48 30,346-78-66,-329 7 284,554 21-129,-421 12 47,-1-54 163,676 12-445,-601-34 865,592 45-511,1 7 1,-285 48 0,208-2-335,2 10 0,3 9 1,-219 103-1,402-156-11,-95 47-35,121-56 28,0 0 0,1 0 0,0 2 1,0 0-1,1 0 0,-16 20 0,26-28-2,0 0 1,0 1-1,1 0 1,0-1-1,-1 1 1,2 0-1,-1 0 1,0 1-1,1-1 1,-1 0-1,1 0 1,0 1-1,1-1 1,-1 1-1,1-1 1,0 0-1,0 1 1,0-1-1,1 6 1,1-3 2,1 0 0,-1-1 1,1 1-1,0-1 0,0 0 0,1 0 1,0 0-1,0 0 0,0-1 0,1 0 1,5 6-1,12 8-2,1-1 0,0-1 0,1-1 0,45 22 0,1-5 12,1-3-1,135 37 0,158 13 27,227 1-1,6-35-5,-150-14 15,1593 187-274,-708-67-45,3-39 342,-670-89-55,1022-93 0,-292-94 40,-975 92 5,528-159-1,-540 89-21,-321 105-14,-1-4 0,123-78 0,-184 101-7,-1-1 1,0 0-1,-2-2 1,0 0 0,-1-2-1,-1 0 1,19-30-1,-31 41 21,-1 0 0,-1-1-1,0 1 1,0-2 0,-1 1 0,-1 0-1,0-1 1,-1 0 0,0 0-1,-1 0 1,-1 0 0,0 0 0,0 0-1,-1 0 1,-1-1 0,0 1 0,-1 0-1,-6-19 1,2 14 27,-2 1 0,0 0 0,-1 1 0,0-1 0,-2 2 0,0 0 0,0 0 0,-1 1 0,-1 0 0,-1 1 0,0 1 0,0 0 1,-1 1-1,-17-10 0,-9-3 57,0 1 1,-2 2-1,0 2 1,-66-18-1,0 8-27,-2 6-1,0 4 1,-170-7-1,-345 24 119,605 2-199,-1145 88 169,5 79-512,654-82-889,-262 40-5039,323-66-2146</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1.660"/>
    </inkml:context>
    <inkml:brush xml:id="br0">
      <inkml:brushProperty name="width" value="0.025" units="cm"/>
      <inkml:brushProperty name="height" value="0.025" units="cm"/>
    </inkml:brush>
  </inkml:definitions>
  <inkml:trace contextRef="#ctx0" brushRef="#br0">1 49 6822,'0'0'18290,"8"-6"-16518,43-25 1626,-47 29-3260,-1 1 0,1-1 0,-1 1 0,1 0 0,-1 0 0,1 0 0,0 0 0,0 0 0,-1 1 1,1 0-1,0 0 0,0 0 0,-1 0 0,1 1 0,0-1 0,0 1 0,4 2 0,-7-2-138,0 0 0,1 1 0,-1-1 0,0 0 0,0 1 0,0 0 0,0-1 0,-1 1 0,1 0 0,0-1 0,-1 1 0,1 0 0,-1 0 0,1-1 0,-1 1 0,0 0 0,0 0 0,0 0 0,0 3 0,-4 38 0,0-32 0,0 0 0,0 0 0,-1 0 0,-1 0 0,0-1 0,0 0 0,-1 0 0,-13 13 0,12-13 0,0 0 0,0 1 0,1-1 0,0 1 0,1 1 0,-8 20 0,14-31 0,0-1 0,-1 1 0,1 0 0,0-1 0,0 1 0,0 0 0,0-1 0,0 1 0,0 0 0,0-1 0,0 1 0,0 0 0,0-1 0,0 1 0,0 0 0,1-1 0,-1 1 0,0-1 0,0 1 0,1 0 0,-1-1 0,0 1 0,1-1 0,-1 1 0,1-1 0,-1 1 0,1-1 0,-1 1 0,1-1 0,-1 1 0,1-1 0,-1 0 0,2 1 0,28 4 0,-19-6 0,0 0 0,-1-1 0,1 0 0,10-4 0,-10 3-251,34-16-3522,-43 18 3485,0 1 0,-1-1 0,1 0 0,-1 0-1,1 0 1,-1 0 0,0-1 0,1 1 0,-1 0 0,0 0 0,0-1 0,0 1 0,0-1 0,0 1 0,0-1 0,0 0-1,0 1 1,-1-1 0,1 0 0,-1 1 0,1-1 0,-1-2 0,0-8-9273</inkml:trace>
</inkml:ink>
</file>

<file path=ppt/ink/ink2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18.465"/>
    </inkml:context>
    <inkml:brush xml:id="br0">
      <inkml:brushProperty name="width" value="0.025" units="cm"/>
      <inkml:brushProperty name="height" value="0.025" units="cm"/>
    </inkml:brush>
  </inkml:definitions>
  <inkml:trace contextRef="#ctx0" brushRef="#br0">5984 290 8104,'0'0'1553,"-6"-11"-1120,-1 0-366,0 1 0,0 1 1,0-1-1,-1 1 0,-1 0 1,1 1-1,-2 0 0,1 0 1,-1 1-1,0 1 0,0-1 1,-12-4-1,-8 0 297,-1 1 0,0 2 0,-60-9 0,-100 2 134,145 12-397,-243-15 161,-912-34 3630,114 34-3092,334 5-757,599 19-25,2 8-1,-288 62 1,288-35 186,-255 105-1,312-103-122,2 4 0,1 4 1,-138 103-1,200-131-74,0 2 1,2 1-1,0 1 0,2 1 1,2 2-1,-38 57 1,53-72-6,1 0 0,0 1 0,1 0 0,1 0 0,1 1 1,0 0-1,1 0 0,1 0 0,0 1 0,1-1 0,1 1 1,1-1-1,1 1 0,0-1 0,1 1 0,1-1 0,6 20 1,-1-14-7,1 0 1,1-1 0,2 0 0,0 0 0,1-2 0,1 1 0,1-2-1,24 27 1,-5-12 2,1-1 0,2-2 0,57 37 1,-14-19-1,2-3 1,2-4-1,2-4 1,159 48 0,-95-46 22,2-7 0,173 15 0,397-17-16,2-56 92,-318 8-96,571-33-45,-664 19 54,340-79 0,-11-66-54,-554 144 66,-1-4 0,-1-4 1,-2-3-1,-3-4 0,78-59 0,-127 81 81,0-1 1,-2-1-1,0-2 0,-3-1 0,0-2 1,26-39-1,-42 54-2,-1-1-1,-1-1 1,0 1-1,-1-1 1,-1-1-1,-1 0 1,-1 0-1,0 0 1,-2 0-1,0-1 1,-1 1-1,-2-1 1,0 0-1,-3-20 1,0 23-50,-1 1 1,0 0 0,-2 0-1,0 1 1,-1-1-1,0 1 1,-1 0-1,-1 1 1,-1 0-1,0 1 1,-1 0 0,0 0-1,-1 1 1,-1 1-1,-22-18 1,6 7-51,-2 2 0,0 2-1,-1 0 1,-1 2 0,0 2 0,-55-18 0,20 15-161,-2 2-1,1 3 1,-2 4-1,1 2 0,-1 4 1,-106 8-1,36 9-962,1 5-1,-175 49 1,12 19-2343,-12 11-1158</inkml:trace>
</inkml:ink>
</file>

<file path=ppt/ink/ink2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41.802"/>
    </inkml:context>
    <inkml:brush xml:id="br0">
      <inkml:brushProperty name="width" value="0.025" units="cm"/>
      <inkml:brushProperty name="height" value="0.025" units="cm"/>
    </inkml:brush>
  </inkml:definitions>
  <inkml:trace contextRef="#ctx0" brushRef="#br0">0 272 8520,'0'0'6241,"9"-4"-6022,28-8-189,0 2 1,1 2-1,0 1 1,69-3-1,-35 3-12,696-30 1166,-249 21-462,1155-104 623,-1023 79 2355,-681 42-3570,6-1-2012,0 1-1,0 1 1,-34 7 0,32-1-2058</inkml:trace>
</inkml:ink>
</file>

<file path=ppt/ink/ink2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44.272"/>
    </inkml:context>
    <inkml:brush xml:id="br0">
      <inkml:brushProperty name="width" value="0.025" units="cm"/>
      <inkml:brushProperty name="height" value="0.025" units="cm"/>
    </inkml:brush>
  </inkml:definitions>
  <inkml:trace contextRef="#ctx0" brushRef="#br0">55 149 2530,'0'0'1068,"-4"-8"-822,2 3-182,-15-31 627,16 35-430,0-1-1,0 0 1,0 1 0,0-1-1,0 1 1,0 0 0,-1-1 0,1 1-1,0 0 1,-1-1 0,1 1-1,-1 0 1,1 0 0,-1 0-1,0 1 1,1-1 0,-1 0-1,0 0 1,0 1 0,-2-1 0,5 2-249,-1 0 1,0 0 0,0 0-1,1 0 1,-1-1 0,0 1-1,1 0 1,-1 0 0,1 0-1,-1-1 1,1 1 0,0 0-1,-1 0 1,1-1 0,0 1-1,-1-1 1,1 1 0,0 0-1,0-1 1,-1 0 0,1 1-1,0-1 1,1 1 0,19 4 185,0 0-1,1-2 1,0-1 0,-1 0-1,1-2 1,22-1 0,1 0-66,1614-18 1400,-1306 13-1543,840-24 1618,-802 16-1543,-391 13-156,1 1 0,-1-1-1,0 1 1,1 0 0,-1-1-1,0 1 1,1-1 0,-1 1 0,0-1-1,0 1 1,0-1 0,1 0-1,-1 1 1,0-1 0,0 1-1,0-1 1,0 1 0,0-1 0,0 1-1,0-1 1,0 0 0,0 1-1,0-1 1,0 1 0,-1-1-1,1 1 1,0-1 0,0-2-569,-3-18-3877</inkml:trace>
</inkml:ink>
</file>

<file path=ppt/ink/ink2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46.232"/>
    </inkml:context>
    <inkml:brush xml:id="br0">
      <inkml:brushProperty name="width" value="0.025" units="cm"/>
      <inkml:brushProperty name="height" value="0.025" units="cm"/>
    </inkml:brush>
  </inkml:definitions>
  <inkml:trace contextRef="#ctx0" brushRef="#br0">1 448 9577,'17'-4'924,"59"-17"-359,148-19 1,606 30 1387,-459 15-986,1670-121 1190,-195-76-988,-925 132-507,-927 61-2044,-8-1-3562,12-10-2626</inkml:trace>
</inkml:ink>
</file>

<file path=ppt/ink/ink2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0.651"/>
    </inkml:context>
    <inkml:brush xml:id="br0">
      <inkml:brushProperty name="width" value="0.025" units="cm"/>
      <inkml:brushProperty name="height" value="0.025" units="cm"/>
    </inkml:brush>
  </inkml:definitions>
  <inkml:trace contextRef="#ctx0" brushRef="#br0">0 242 3972,'0'0'3294,"12"-4"-3124,6-2 140,0 2 0,0 0-1,1 1 1,33 0 0,270 23 2354,-16-1-2077,8-18 64,441 15 1474,-408 1-1720,531-41 1,-34-21 1282,3 39-1554,-108 2 3,226-37 23,195-2 305,-721 45-329,399-4-59,-79-38-11,75-2-46,-602 44 3,185-5-1669,-371-1-1864,73-16 0,-31-1-5048</inkml:trace>
</inkml:ink>
</file>

<file path=ppt/ink/ink2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17.229"/>
    </inkml:context>
    <inkml:brush xml:id="br0">
      <inkml:brushProperty name="width" value="0.025" units="cm"/>
      <inkml:brushProperty name="height" value="0.025" units="cm"/>
    </inkml:brush>
  </inkml:definitions>
  <inkml:trace contextRef="#ctx0" brushRef="#br0">0 57 16560,'0'0'293,"15"0"65,56-5 572,86-16 1,-74 7-492,88-2 0,246 35-304,-184-3-132,-151-9 10,0 4 0,-1 4 0,-1 3 0,142 52-1,-154-46 4,1-3 0,0-3 0,1-3 0,1-3 0,94 4 0,-118-15 7,73 2 208,-1 4 0,119 24 0,-132-9-60,-9 0-82,1-4 0,141 6 0,-172-23-27,0-4-1,0-2 1,-1-3 0,112-28 0,-98 13 19,2 3 0,-1 5 1,2 2-1,109-1 0,98 33 174,-13 0 136,-113-24 124,166-27 0,-255 23-451,0 4-1,1 3 0,0 3 1,-1 4-1,0 3 1,0 3-1,123 35 0,11 23 396,-74-22 158,150 30 0,-60-42-216,263 6 1,-292-28-74,-108-2-543,158 39-1,-160-29-1050,35 0-3672,-40-15-2830,-26-6-3223</inkml:trace>
</inkml:ink>
</file>

<file path=ppt/ink/ink2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36.888"/>
    </inkml:context>
    <inkml:brush xml:id="br0">
      <inkml:brushProperty name="width" value="0.025" units="cm"/>
      <inkml:brushProperty name="height" value="0.025" units="cm"/>
    </inkml:brush>
  </inkml:definitions>
  <inkml:trace contextRef="#ctx0" brushRef="#br0">217 164 9993,'-11'0'3006,"-147"14"-1863,112-9 47,45-4-1162,1-1 1,0 0 0,0 0-1,0 1 1,0-1-1,0 0 1,0 0-1,0 1 1,0-1 0,0 0-1,0 1 1,0-1-1,0 0 1,0 0 0,0 1-1,0-1 1,0 0-1,0 1 1,0-1-1,0 0 1,0 0 0,0 1-1,0-1 1,0 0-1,1 0 1,-1 1-1,0-1 1,0 0 0,0 0-1,0 0 1,1 1-1,-1-1 1,0 0-1,0 0 1,1 0 0,-1 0-1,0 1 1,0-1-1,1 0 1,-1 0 0,0 0-1,0 0 1,1 0-1,-1 0 1,14 11-13,17 10 78,1-1 0,0-3 0,1 0-1,1-2 1,1-1 0,0-2-1,1-2 1,41 7 0,286 21 20,-171-21 124,-22-4 913,251-14-1,167-59-40,-297 20-779,351-3 0,-387 49-296,266 40 0,14 2-29,-423-45 286,1-6-1,195-29 1,-89-10 181,-64 10-309,1 7 0,177-6 1,-37 35 206,142-6 646,-371-5-859,-1-3 0,69-20 1,126-48-122,-250 75-603,0-1 1,0 0-1,0-1 0,-1-1 0,1 0 0,-1 0 0,10-8 0,19-23-6341</inkml:trace>
</inkml:ink>
</file>

<file path=ppt/ink/ink2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39.130"/>
    </inkml:context>
    <inkml:brush xml:id="br0">
      <inkml:brushProperty name="width" value="0.025" units="cm"/>
      <inkml:brushProperty name="height" value="0.025" units="cm"/>
    </inkml:brush>
  </inkml:definitions>
  <inkml:trace contextRef="#ctx0" brushRef="#br0">6384 380 10890,'-209'-66'4918,"-2"8"-3369,100 33-1550,-211-20 0,231 38 15,-722-72 340,-211-10 501,-6 78-242,752 12-586,-84 6 7,-283-8 450,550-5-204,-138 9-1,195 0-52,1 3 0,-1 0-1,1 3 1,0 1 0,1 2-1,-54 25 1,37-9-113,1 3 1,2 1-1,1 3 1,1 2-1,-44 46 1,27-18-269,3 4-1,-85 122 1,143-184 150,0 0 1,0 0-1,1 1 0,0 0 0,1-1 1,0 1-1,0 0 0,0 0 0,1 0 0,0 0 1,1 0-1,0 0 0,0 1 0,1-1 0,0 0 1,0 0-1,1 0 0,0 0 0,5 14 0,2-1 126,0 0-1,1 0 0,1-1 0,1-1 0,27 34 1,-16-27-57,0 0 1,2-2 0,1 0 0,1-2 0,1-1-1,47 27 1,-30-24-43,2-2 0,1-1 0,88 24 0,8-14-54,1-6 0,168 8 0,-220-25 68,240 24-30,820 45 61,291-161 12,332-66-43,-1705 145-36,376-35-31,-319 22 5,181-48-1,-127 5 68,-156 50-15,-1-1 0,0-1-1,0-1 1,38-30 0,-60 41 78,1 0 0,0 0-1,-1-1 1,0 1 0,0-1 0,0 0-1,0 0 1,0 0 0,-1 0 0,0 0-1,0-1 1,0 1 0,0-1 0,-1 1-1,0-1 1,0 0 0,0 1 0,0-7-1,-1 4 79,-1 0 0,1 1 0,-2-1 0,1 0-1,-1 0 1,0 1 0,0-1 0,-1 1 0,0 0 0,0-1-1,-1 1 1,-4-6 0,-28-39 5,-2 2 0,-2 2 0,-2 1 0,-3 2 1,-1 2-1,-2 2 0,-1 2 0,-3 3 0,0 2 0,-79-37 0,48 34-143,-2 3 1,-2 4-1,0 3 0,-2 5 1,0 3-1,-136-9 0,67 19-137,-1 6 0,-181 21 0,-96 53-2899,-30 40-6548,233-60-1800</inkml:trace>
</inkml:ink>
</file>

<file path=ppt/ink/ink2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6.500"/>
    </inkml:context>
    <inkml:brush xml:id="br0">
      <inkml:brushProperty name="width" value="0.025" units="cm"/>
      <inkml:brushProperty name="height" value="0.025" units="cm"/>
    </inkml:brush>
  </inkml:definitions>
  <inkml:trace contextRef="#ctx0" brushRef="#br0">19 1 18353,'0'0'3524,"-2"13"-2494,-5 24-451,-2 68 0,9-90-554,0 1-1,0 0 0,2-1 1,0 1-1,0-1 0,2 1 1,0-1-1,7 17 0,-11-29 30,1-1 0,0 0 1,0 0-1,0 0 0,0-1 0,0 1 0,1 0 0,-1 0 0,1 0 0,-1-1 0,1 1 0,-1-1 0,1 1 0,0-1 1,0 0-1,-1 0 0,1 0 0,0 0 0,0 0 0,0 0 0,0 0 0,1-1 0,-1 1 0,0-1 0,0 1 0,0-1 1,0 0-1,1 0 0,-1 0 0,0 0 0,0 0 0,0 0 0,1-1 0,-1 1 0,0-1 0,0 0 0,0 1 0,0-1 1,0 0-1,0 0 0,0 0 0,0-1 0,-1 1 0,1 0 0,3-3 0,8-7 301,-1-1-1,0 0 1,0 0-1,14-22 1,-25 34-361,112-162 737,-113 161-730,0 0 0,1 0 0,-1 0 0,1 0 0,-1 1 0,1-1 0,0 0-1,-1 0 1,1 0 0,0 1 0,0-1 0,-1 0 0,1 1 0,0-1 0,0 1-1,0-1 1,0 1 0,0-1 0,0 1 0,0 0 0,1-1 0,-1 1-5,0 1 1,-1 0-1,1-1 1,-1 1-1,1-1 1,-1 1 0,0 0-1,1-1 1,-1 1-1,0 0 1,1-1-1,-1 1 1,0 0 0,0 0-1,1-1 1,-1 1-1,0 0 1,0 0-1,0 0 1,0-1-1,0 2 1,-4 60-71,3-54 124,-12 92 132,6-54-93,1 0 0,2 71 0,4-115-69,0-1 1,0 0-1,0 0 1,0 1 0,0-1-1,0 0 1,0 0-1,1 0 1,-1 1-1,0-1 1,1 0 0,-1 0-1,1 0 1,0 0-1,-1 0 1,1 0-1,0 0 1,-1 0 0,1 0-1,0 0 1,0 0-1,0 0 1,0 0 0,0-1-1,2 2 1,-1-1 38,0-1 0,0 0 1,-1 0-1,1 0 0,0 0 1,0 0-1,0 0 0,0 0 1,0-1-1,-1 1 1,1-1-1,0 1 0,0-1 1,-1 0-1,3-1 0,4-2 190,1-1 0,-2 0 0,1-1 0,0 0 0,11-12 1,18-29-210,-2-2 1,-1-1-1,38-81 1,-33 60-54,-32 61-2272,4 13-5674,-6-1 5994,1 1-6293</inkml:trace>
</inkml:ink>
</file>

<file path=ppt/ink/ink2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6.843"/>
    </inkml:context>
    <inkml:brush xml:id="br0">
      <inkml:brushProperty name="width" value="0.025" units="cm"/>
      <inkml:brushProperty name="height" value="0.025" units="cm"/>
    </inkml:brush>
  </inkml:definitions>
  <inkml:trace contextRef="#ctx0" brushRef="#br0">93 65 18481,'0'0'2232,"-5"8"-225,-12 28 470,-22 68 0,31-77-2277,1 1 0,1 0 0,1 0-1,2 0 1,1 1 0,2 40 0,0-68-153,0 0 1,0 0 0,0 0-1,0-1 1,0 1 0,0 0-1,0 0 1,0-1-1,1 1 1,-1 0 0,0 0-1,1-1 1,-1 1-1,0 0 1,1-1 0,-1 1-1,1 0 1,-1-1-1,1 1 1,-1 0 0,1-1-1,0 1 1,-1-1 0,1 0-1,0 1 1,-1-1-1,1 1 1,1 0 0,0-1 41,0 0 1,-1 0-1,1 0 1,0 0 0,0-1-1,-1 1 1,1 0-1,0-1 1,-1 1-1,1-1 1,0 1 0,2-2-1,3-2 124,0-1 0,0 1-1,-1-1 1,11-9 0,172-214-110,-78 87-121,-63 78-2913,-62 68-15214</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2.016"/>
    </inkml:context>
    <inkml:brush xml:id="br0">
      <inkml:brushProperty name="width" value="0.025" units="cm"/>
      <inkml:brushProperty name="height" value="0.025" units="cm"/>
    </inkml:brush>
  </inkml:definitions>
  <inkml:trace contextRef="#ctx0" brushRef="#br0">0 0 6951,'0'0'24503,"49"10"-24087,-16-4-352,3-2-288,-2-1-1634,-1-3-2338,0 0-1986,-1 0-2530</inkml:trace>
</inkml:ink>
</file>

<file path=ppt/ink/ink2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7.171"/>
    </inkml:context>
    <inkml:brush xml:id="br0">
      <inkml:brushProperty name="width" value="0.025" units="cm"/>
      <inkml:brushProperty name="height" value="0.025" units="cm"/>
    </inkml:brush>
  </inkml:definitions>
  <inkml:trace contextRef="#ctx0" brushRef="#br0">5 0 13997,'0'0'7143,"-4"66"-3812,8-48-224,9 2-1153,3-2-833,1-2-705,4 2-287,-3 2-65,0 0-545,-3 1-1120,-2 1-2723,-8-2-1314,-2-4-7750</inkml:trace>
</inkml:ink>
</file>

<file path=ppt/ink/ink2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7.544"/>
    </inkml:context>
    <inkml:brush xml:id="br0">
      <inkml:brushProperty name="width" value="0.025" units="cm"/>
      <inkml:brushProperty name="height" value="0.025" units="cm"/>
    </inkml:brush>
  </inkml:definitions>
  <inkml:trace contextRef="#ctx0" brushRef="#br0">53 54 17072,'2'-9'3673,"10"-24"-427,-5 21-862,-2 15-903,-1 15-563,-2 32-307,-3 0 1,-9 60-1,1-49-1472,-25 85 0,29-140-3128,0-18 1807,0-20-914,-6-65-4928,7 38 2675</inkml:trace>
</inkml:ink>
</file>

<file path=ppt/ink/ink2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7.874"/>
    </inkml:context>
    <inkml:brush xml:id="br0">
      <inkml:brushProperty name="width" value="0.025" units="cm"/>
      <inkml:brushProperty name="height" value="0.025" units="cm"/>
    </inkml:brush>
  </inkml:definitions>
  <inkml:trace contextRef="#ctx0" brushRef="#br0">0 93 7911,'0'0'11857,"5"10"-10672,21 55 130,-13-29 192,22 42-1,-30-68-1320,0-1 0,1 0 0,0-1 0,0 1 0,1-1 0,0-1 0,0 1 0,1-1-1,13 10 1,-18-15-137,0 0-1,0-1 1,0 1-1,0-1 1,0 1-1,0-1 1,0 0-1,0 0 1,1 0-1,-1-1 0,0 1 1,1-1-1,-1 0 1,0 1-1,1-2 1,-1 1-1,0 0 1,1-1-1,5-1 1,-5 0 99,1 0 0,-1-1 0,0 1 0,-1-1 0,1 0 0,0 0 0,-1 0 0,1 0 0,-1-1 0,0 1 0,0-1 0,3-6 0,4-8 307,-2 1 1,0-1-1,-1 0 1,-1-1-1,7-31 1,-6-3-715,-1-76-1,-5 110-283,-4 46-4388,-1 1-4221,0-7-2128</inkml:trace>
</inkml:ink>
</file>

<file path=ppt/ink/ink2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9.662"/>
    </inkml:context>
    <inkml:brush xml:id="br0">
      <inkml:brushProperty name="width" value="0.025" units="cm"/>
      <inkml:brushProperty name="height" value="0.025" units="cm"/>
    </inkml:brush>
  </inkml:definitions>
  <inkml:trace contextRef="#ctx0" brushRef="#br0">0 376 15599,'0'0'10420,"9"7"-9021,-6-4-1348,1 1 1,-1-1-1,1 0 1,0-1-1,0 1 0,0-1 1,1 0-1,-1 0 1,1 0-1,-1-1 0,1 1 1,-1-1-1,1 0 1,0 0-1,0-1 0,-1 1 1,1-1-1,0 0 1,0-1-1,0 1 0,-1-1 1,1 0-1,0 0 1,-1 0-1,1-1 1,7-3-1,-6 1 182,1-1-1,-1 1 1,0-1-1,0-1 1,-1 1-1,10-13 1,-13 16-140,-1 0 1,1 0-1,-1 0 1,1-1-1,-1 1 1,0-1-1,0 1 0,0-1 1,0 1-1,0-1 1,-1 1-1,1-1 1,-1 0-1,0 1 0,1-1 1,-1 0-1,-1 1 1,1-1-1,0 0 1,-1 1-1,1-1 0,-1 1 1,-1-5-1,1 5-89,0 1-1,0 0 1,0 0-1,0 0 1,0 0 0,-1 0-1,1 0 1,0 0-1,-1 1 1,1-1-1,0 0 1,-1 1-1,1-1 1,0 1-1,-1-1 1,1 1 0,-1 0-1,1-1 1,-1 1-1,1 0 1,-1 0-1,1 0 1,-1 0-1,0 0 1,1 1-1,0-1 1,-1 0 0,1 1-1,-1-1 1,1 1-1,-3 1 1,-1 0-7,1 0 1,-1 0-1,0 0 1,1 1-1,0-1 1,0 1-1,0 0 1,-6 5-1,-3 9 3,0 0 0,-20 34 0,28-43 0,1 0 0,0 1 0,0 0 0,1-1 0,1 1 0,-1 0 0,1 0 0,1 1 0,-1 9 0,2-18 0,1 0 0,-1 0 0,1 0 0,0 0 0,-1-1 0,1 1 0,0 0 0,0 0 0,-1-1 0,1 1 0,0 0 0,0-1 0,0 1 0,0-1 0,0 1 0,0-1 0,0 1 0,0-1 0,0 0 0,0 0 0,0 1 0,0-1 0,0 0 0,0 0 0,0 0 0,0 0 0,0 0 0,0 0 0,0 0 0,0-1 0,0 1 0,0 0 0,1-1 0,41-7 0,-27 3 0,0-1 0,0 0 0,-1-2 0,1 1 0,-2-2 0,1 0 0,-1 0 0,21-20 0,-24-4 0,-7 16 0,7-24 0,-5 19 0,-5 19 0,0 8 0,-10 29 0,-1 7 0,13-55-3105,11-5-8209,-1 4 3253,-7 3 5456,19-53 2049,-4-5 3680,7-69 12298,-45 235-14014,5-37 13,3 0 1,2 1 0,2 116 0,8-159-1422,1-23 0,0-29 0,-2-3 0,-1 26 0,0 0 0,-1 1 0,0-1 0,0 0 0,-2 0 0,1 0 0,-2 1 0,1-1 0,-6-12 0,2 20 0,3 15 0,3 16 0,1-25 0,-1 0 0,1 1 0,0-1 0,-1 0 0,1 0 0,0 0 0,1 0 0,-1 1 0,0-2 0,0 1 0,1 0 0,0 0 0,-1 0 0,1-1 0,0 1 0,0 0 0,-1-1 0,1 0 0,0 1 0,1-1 0,-1 0 0,0 0 0,0 0 0,0-1 0,1 1 0,-1 0 0,0-1 0,1 1 0,-1-1 0,0 0 0,1 0 0,-1 0 0,1 0 0,-1 0 0,0-1 0,1 1 0,-1-1 0,0 1 0,4-2 0,3-1 0,1 0 0,-1 0 0,0-1 0,0-1 0,0 1 0,0-1 0,-1-1 0,10-7 0,3-6 0,-2-1 0,0-1 0,-1-1 0,25-41 0,-33 48 0,-1-1 0,-1-1 0,-1 1 0,0-2 0,-1 1 0,-1 0 0,0-1 0,2-22 0,-7 40 0,0 0 0,-1 0 0,1 0 0,0 0 0,0 0 0,0 0 0,0 1 0,-1-1 0,1 0 0,0 0 0,0 0 0,0 0 0,-1 0 0,1 0 0,0 0 0,0 0 0,0 0 0,0 0 0,-1 0 0,1 0 0,0 0 0,0 0 0,0 0 0,-1-1 0,1 1 0,0 0 0,0 0 0,0 0 0,0 0 0,-1 0 0,1 0 0,0 0 0,0 0 0,0-1 0,0 1 0,0 0 0,0 0 0,-1 0 0,1 0 0,0-1 0,0 1 0,0 0 0,0 0 0,0 0 0,0 0 0,0-1 0,0 1 0,0 0 0,0 0 0,0 0 0,0-1 0,0 1 0,0 0 0,0 0 0,0 0 0,0-1 0,0 1 0,0 0 0,0 0 0,0 0 0,0 0 0,0-1 0,0 1 0,0 0 0,1 0 0,-1 0 0,0 0 0,0 0 0,0-1 0,-7 8 0,-2 6 0,0 1 0,1 0 0,0 0 0,2 1 0,-1 0 0,2 0 0,0 0 0,-4 24 0,2-3 0,3 0 0,-1 62 0,6-88 0,1 1 0,0-1 0,0-1 0,1 1 0,0 0 0,1-1 0,0 1 0,8 13 0,-9-18 0,-2-54 0,-2 41 0,0 0 0,-1-1 0,0 1 0,-1 0 0,1 0 0,-1 1 0,-1-1 0,0 0 0,0 1 0,0 0 0,-1 0 0,-8-10 0,27 37 0,-6-15 0,0-1 0,0-1 0,1 1 0,0-2 0,-1 1 0,1-1 0,0 0 0,0-1 0,0 0 0,0 0 0,0-1 0,0 0 0,0-1 0,1 0 0,-1 0 0,-1-1 0,1 0 0,0-1 0,0 0 0,-1 0 0,0-1 0,1 0 0,-2-1 0,1 1 0,0-1 0,-1-1 0,0 0 0,0 0 0,0 0 0,-1-1 0,6-7 0,-15 17 0,0 0 0,0 0 0,0 0 0,-1-1 0,1 1 0,-1-1 0,0 0 0,0 0 0,1 0 0,-9 2 0,7-3 0,1 1 0,0-1 0,0 1 0,0 0 0,0 0 0,1 0 0,-1 1 0,1-1 0,-1 1 0,1 0 0,0 0 0,0 0 0,-4 6 0,1 0 0,0 0 0,2 1 0,-1-1 0,1 1 0,0 0 0,1 0 0,0 0 0,-1 12 0,6-21 0,-1 0 0,1 0 0,-1-1 0,1 1 0,-1-1 0,1 1 0,0-1 0,-1 0 0,1 0 0,0 0 0,-1 0 0,1 0 0,0 0 0,-1 0 0,1 0 0,0-1 0,1 1 0,8-3 0,-1 1 0,0-2 0,0 1 0,0-1 0,0-1 0,0 0 0,-1 0 0,0-1 0,0 0 0,0-1 0,8-8 0,-16 15 0,0-1 0,-1 0 0,1 0 0,0 0 0,0 0 0,-1 0 0,1 0 0,-1 0 0,1 0 0,-1 0 0,1 0 0,-1 0 0,0 0 0,1 0 0,-1 0 0,0 0 0,0 0 0,0-1 0,0 1 0,0 0 0,0 0 0,0 0 0,0 0 0,0 0 0,0-1 0,-1 1 0,1 0 0,-1 0 0,1 0 0,0 0 0,-1 0 0,0 0 0,1 0 0,-1 0 0,0 0 0,1 0 0,-1 1 0,0-1 0,0 0 0,0 0 0,0 1 0,0-1 0,0 0 0,0 1 0,0-1 0,0 1 0,0-1 0,0 1 0,0 0 0,0-1 0,0 1 0,0 0 0,0 0 0,-1 0 0,1 0 0,0 0 0,-2 0 0,2 0 0,-1-1 0,0 1 0,0 0 0,0 0 0,0 0 0,0 0 0,0 0 0,1 0 0,-1 1 0,0-1 0,0 1 0,0-1 0,1 1 0,-1-1 0,0 1 0,0 0 0,1 0 0,-1 0 0,1 0 0,-1 0 0,1 0 0,-1 1 0,1-1 0,0 0 0,0 1 0,-1-1 0,1 1 0,0-1 0,0 1 0,1 0 0,-1-1 0,0 1 0,0 0 0,1 0 0,-1 0 0,1-1 0,0 1 0,-1 3 0,2-4-3,-1 0 0,1 0 0,-1-1 0,1 1 0,0 0 0,0 0 0,-1-1 0,1 1 0,0 0 0,0-1 0,0 1 0,0-1 0,0 1 0,0-1 0,0 1 0,-1-1 0,1 0 0,0 0 0,1 1 0,-1-1 0,0 0 0,0 0 0,0 0 0,0 0 0,0 0 0,0 0 0,0 0 0,0 0 0,0-1 0,0 1 0,2-1 0,-1 1-214,1-1-1,0 1 1,-1 0 0,1-1-1,-1 0 1,1 0-1,-1 0 1,1 0 0,-1 0-1,0 0 1,1-1 0,-1 1-1,4-4 1,6-18-8431</inkml:trace>
</inkml:ink>
</file>

<file path=ppt/ink/ink2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0.334"/>
    </inkml:context>
    <inkml:brush xml:id="br0">
      <inkml:brushProperty name="width" value="0.025" units="cm"/>
      <inkml:brushProperty name="height" value="0.025" units="cm"/>
    </inkml:brush>
  </inkml:definitions>
  <inkml:trace contextRef="#ctx0" brushRef="#br0">46 48 12139,'0'-7'2384,"0"6"-1950,0-1 0,1 1 0,-1-1 0,0 0 0,0 1 0,0-1 0,0 0 1,0 1-1,0-1 0,-1 0 0,1 1 0,-1-1 0,1 1 0,-1-1 0,1 1 0,-1-1 0,0 1 1,0-1-1,0 1 0,0 0 0,0-1 0,0 1 0,0 0 0,0 0 0,0 0 0,-2-2 0,2 3-362,1 0-1,-1 0 0,1 0 0,-1 1 1,1-1-1,-1 0 0,1 0 1,-1 0-1,1 0 0,-1 1 0,1-1 1,-1 0-1,1 0 0,-1 1 0,1-1 1,0 0-1,-1 1 0,1-1 0,-1 0 1,1 1-1,0-1 0,-1 1 0,1-1 1,0 1-1,0-1 0,-1 1 0,1-1 1,0 1-1,0-1 0,0 1 0,0-1 1,-1 2-1,-5 19-200,6-19 261,-4 18-79,0 0 0,2 0 1,0 0-1,3 31 1,-1-51-51,0 1 0,0-1 0,0 1 0,0 0 0,0-1 0,0 1 0,1-1 0,-1 1 1,0 0-1,0-1 0,1 1 0,-1-1 0,1 1 0,-1-1 0,0 1 0,1-1 0,-1 0 0,1 1 1,-1-1-1,1 1 0,-1-1 0,1 0 0,-1 1 0,1-1 0,-1 0 0,1 0 0,-1 0 0,1 1 1,0-1-1,-1 0 0,1 0 0,-1 0 0,1 0 0,0 0 0,-1 0 0,1 0 0,0 0 1,-1 0-1,1 0 0,-1 0 0,1-1 0,0 1 0,-1 0 0,1 0 0,-1 0 0,1-1 0,-1 1 1,1 0-1,0-1 0,28-19 386,-13 1-164,-2-2-1,0 0 0,-2-1 1,17-39-1,-24 52-187,-9 74-272,-8-7 279,7-34-498,0 0-1,-1 46 1,5-69 408,1-1-1,0 0 1,0 1 0,0-1 0,0 1-1,0-1 1,0 1 0,0-1-1,0 1 1,0-1 0,0 0-1,0 1 1,0-1 0,0 1-1,0-1 1,0 1 0,1-1 0,-1 0-1,0 1 1,0-1 0,0 1-1,1-1 1,-1 0 0,0 1-1,0-1 1,1 0 0,-1 1-1,0-1 1,1 0 0,-1 1 0,1-1-1,-1 0 1,0 0 0,1 0-1,-1 1 1,1-1 0,-1 0-1,0 0 1,1 0 0,-1 0-1,1 0 1,-1 0 0,1 0 0,-1 0-1,1 0 1,-1 0 0,0 0-1,1 0 1,-1 0 0,1 0-1,-1 0 1,1 0 0,-1 0-1,0-1 1,1 1 0,-1 0-1,1 0 1,-1-1 0,0 1 0,1 0-1,-1 0 1,0-1 0,1 1-1,0-1 1,22-23-2458,-14 7-331,0 0 0,11-33 1,-2-7-3065</inkml:trace>
</inkml:ink>
</file>

<file path=ppt/ink/ink2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0.692"/>
    </inkml:context>
    <inkml:brush xml:id="br0">
      <inkml:brushProperty name="width" value="0.025" units="cm"/>
      <inkml:brushProperty name="height" value="0.025" units="cm"/>
    </inkml:brush>
  </inkml:definitions>
  <inkml:trace contextRef="#ctx0" brushRef="#br0">69 1 7911,'0'0'8232,"-5"12"-5883,1-4-2014,-8 20 525,2 0 1,0 1 0,2 0-1,1 1 1,-5 44 0,12-73-842,0 0 1,0 0-1,1 0 1,-1 0-1,0-1 1,1 1 0,-1 0-1,1 0 1,-1 0-1,1 0 1,-1 0-1,1-1 1,-1 1-1,1 0 1,0 0 0,0-1-1,-1 1 1,1 0-1,0-1 1,0 1-1,0-1 1,0 1-1,-1-1 1,1 0 0,0 1-1,0-1 1,0 0-1,0 0 1,0 1-1,0-1 1,0 0-1,0 0 1,0 0 0,0 0-1,0 0 1,0 0-1,0-1 1,0 1-1,0 0 1,0 0-1,0-1 1,0 1 0,1-1-1,51-17 367,-46 15-383,-5 2-5,0 0 1,1 0-1,-1 0 1,0 0-1,0 1 1,0-1-1,1 0 1,-1 1-1,0 0 1,0-1-1,1 1 1,-1 0 0,0 0-1,1 1 1,-1-1-1,0 0 1,0 1-1,1-1 1,-1 1-1,0 0 1,0-1-1,0 1 1,0 0-1,0 1 1,0-1-1,0 0 1,0 0-1,0 1 1,0-1-1,-1 1 1,1 0-1,-1-1 1,1 1-1,-1 0 1,0 0-1,1 0 1,-1 0-1,0 0 1,0 0-1,0 0 1,-1 1-1,1-1 1,0 4-1,2 8 56,-2 0-1,1 0 1,-2 0 0,0 0-1,0 0 1,-3 14 0,1-21 318,0 0 1,0 1 0,0-2 0,-1 1 0,0 0 0,0 0 0,0-1 0,-1 0-1,-6 8 1,9-11-248,-1-1 0,0 0-1,1 0 1,-1 1-1,0-1 1,0 0 0,0-1-1,-1 1 1,1 0-1,0-1 1,-1 1-1,1-1 1,-1 0 0,1 1-1,-1-1 1,0-1-1,1 1 1,-1 0 0,0-1-1,0 1 1,1-1-1,-1 0 1,0 0 0,0 0-1,0 0 1,0 0-1,-2-1 1,3 0-158,0 0 0,0-1 0,0 1 0,0 0 0,1-1 0,-1 1 0,0-1 0,1 1 0,-1-1 0,1 0-1,0 0 1,0 0 0,-1 0 0,1 0 0,0 0 0,1 0 0,-1 0 0,0 0 0,1 0 0,-2-4 0,-3-45-1910,6 50 1485,-1 0-1,1 0 1,-1 0 0,1 0 0,0 0-1,-1 0 1,1 0 0,0 1 0,-1-1-1,1 0 1,0 0 0,0 1 0,0-1-1,0 1 1,0-1 0,0 1-1,0-1 1,0 1 0,0-1 0,0 1-1,0 0 1,0 0 0,0 0 0,0-1-1,0 1 1,0 0 0,0 0 0,0 0-1,0 1 1,0-1 0,2 0 0,2 0-2271,12-1-7766</inkml:trace>
</inkml:ink>
</file>

<file path=ppt/ink/ink2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1.079"/>
    </inkml:context>
    <inkml:brush xml:id="br0">
      <inkml:brushProperty name="width" value="0.025" units="cm"/>
      <inkml:brushProperty name="height" value="0.025" units="cm"/>
    </inkml:brush>
  </inkml:definitions>
  <inkml:trace contextRef="#ctx0" brushRef="#br0">88 135 10954,'0'0'11553,"6"-11"-9407,-5 10-1966,22-41 717,-22 40-791,0 0 0,-1 1 0,1-1 0,0 0 0,0 0 0,-1 1 0,1-1 0,-1 0 0,1 0 0,-1 0 0,0 0 0,0 1 0,0-1 0,0 0 1,0 0-1,0 0 0,-1 0 0,1 0 0,0 0 0,-1 1 0,0-1 0,1 0 0,-1 0 0,0 1 0,0-1 0,0 0 0,-1-1 0,-1 2-65,0 0-1,1 0 1,-1 0-1,0 0 1,0 0-1,0 0 1,0 1-1,0 0 1,0-1-1,0 1 1,0 0-1,0 1 1,0-1-1,0 0 1,0 1-1,0 0 1,0 0-1,0 0 1,1 0-1,-1 0 1,0 0-1,1 1 1,-1-1 0,0 1-1,1 0 1,0-1-1,-4 5 1,3-4-15,0 0 0,1 0 0,0 0 0,-1 0 0,1 1 0,0-1 0,0 1 0,0-1 0,0 1 0,1 0 0,-1 0 0,1 0 0,0 0 0,0 0 0,0 0 0,0 0 0,0 0 0,1 0 0,-1 1 0,1-1 0,0 0 0,0 0 0,0 0 0,0 1 0,0-1 0,2 3 0,-1-4-25,0-1 1,0 0 0,0 0-1,0 0 1,1 0 0,-1 0 0,0 0-1,1 0 1,-1 0 0,1 0-1,-1-1 1,1 1 0,-1 0 0,1-1-1,-1 0 1,1 1 0,0-1-1,-1 0 1,1 0 0,0 0 0,1 0-1,47 0 64,-28-1-45,-7 3-17,-1-1-1,1 2 0,-1 0 1,0 1-1,0 0 1,0 1-1,0 1 0,19 11 1,-31-16 15,-1-1 0,0 1 1,0-1-1,1 0 0,-1 1 0,0-1 1,0 0-1,1 0 0,-1 0 1,0 0-1,1 0 0,-1 0 1,0 0-1,0-1 0,1 1 0,-1 0 1,0-1-1,0 1 0,1-1 1,-1 1-1,0-1 0,0 0 0,0 1 1,0-1-1,0 0 0,0 0 1,0 0-1,0 0 0,0 0 1,0 0-1,-1 0 0,1 0 0,0 0 1,-1 0-1,1 0 0,-1-1 1,1 1-1,-1 0 0,1 0 0,-1 0 1,0-3-1,5-10 267,-1 0 0,-1 0 0,2-15 0,-1 5-106,-4 21-314,1 0 1,0 0 0,0 0-1,0 0 1,1 0-1,-1 0 1,1 0-1,0 0 1,0 0-1,0 1 1,0-1-1,0 1 1,0-1-1,1 1 1,-1 0-1,1 0 1,0 0-1,-1 0 1,1 0-1,0 1 1,0 0-1,0-1 1,0 1-1,1 0 1,-1 0-1,0 1 1,0-1-1,1 1 1,-1-1-1,5 1 1,-7 0-593,3-1-3941</inkml:trace>
</inkml:ink>
</file>

<file path=ppt/ink/ink2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1.749"/>
    </inkml:context>
    <inkml:brush xml:id="br0">
      <inkml:brushProperty name="width" value="0.025" units="cm"/>
      <inkml:brushProperty name="height" value="0.025" units="cm"/>
    </inkml:brush>
  </inkml:definitions>
  <inkml:trace contextRef="#ctx0" brushRef="#br0">0 54 13549,'0'0'11242,"50"-19"-11177,-38 19-1,-1 0-128,-2 0-737,0 0-769,0 0-704,0-6-993,-2-7-993,4-3-801</inkml:trace>
</inkml:ink>
</file>

<file path=ppt/ink/ink2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2.091"/>
    </inkml:context>
    <inkml:brush xml:id="br0">
      <inkml:brushProperty name="width" value="0.025" units="cm"/>
      <inkml:brushProperty name="height" value="0.025" units="cm"/>
    </inkml:brush>
  </inkml:definitions>
  <inkml:trace contextRef="#ctx0" brushRef="#br0">0 1 8392,'0'0'7815,"51"43"-19474</inkml:trace>
</inkml:ink>
</file>

<file path=ppt/ink/ink2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2.461"/>
    </inkml:context>
    <inkml:brush xml:id="br0">
      <inkml:brushProperty name="width" value="0.025" units="cm"/>
      <inkml:brushProperty name="height" value="0.025" units="cm"/>
    </inkml:brush>
  </inkml:definitions>
  <inkml:trace contextRef="#ctx0" brushRef="#br0">0 0 13805,'0'0'12230,"5"13"-11253,3 25-365,-1 0 0,-2 1 0,-2 0-1,-3 77 1,-10 105 509,10-219-1120,0 0 0,0 1 0,0-1 0,0 0 0,0 1 0,1-1 0,-1 0 0,1 1 0,-1-1 0,1 0 0,0 0 0,0 0 0,0 0 0,0 0 0,0 0 0,0 0 0,3 3 0,-3-4 5,1 0 1,-1-1-1,0 1 0,1 0 0,-1-1 0,1 1 0,-1-1 0,0 1 0,1-1 1,-1 0-1,1 0 0,-1 0 0,1 0 0,-1 0 0,1 0 0,-1 0 1,1 0-1,-1 0 0,4-1 0,5-3 34,0-1 0,0 1 1,0-1-1,0-1 0,12-9 0,-20 13-37,-1 1-5,0 0 0,0 0 0,0 0 0,1 0 0,-1 0 0,0 0 0,0 0 0,1 1 0,-1-1 0,1 0 0,-1 1 0,1-1 0,-1 1 0,1-1 0,-1 1 0,1 0 0,-1 0 0,1 0 0,0 0 0,-1 0 0,1 0 0,-1 0 0,1 0 0,-1 0 0,1 1 0,-1-1 0,1 1 0,-1-1 0,1 1 0,-1 0 0,1-1 0,-1 1 0,0 0 0,1 0 0,-1 0 0,0 0 0,0 0 0,0 0 0,0 0 0,0 1 0,0-1 0,0 0 0,0 1 0,0-1 0,-1 0 0,1 1 0,0-1 0,-1 1 0,1 1 0,3 11 0,-1 0 1,0 1-1,0-1 1,-1 23-1,1-8 45,0-27 158,1-11 230,1-16 192,-2-2-616,0 2-60,-1-1 1,-1 0-1,-1 0 0,-4-31 1,5 69-18814</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2.392"/>
    </inkml:context>
    <inkml:brush xml:id="br0">
      <inkml:brushProperty name="width" value="0.025" units="cm"/>
      <inkml:brushProperty name="height" value="0.025" units="cm"/>
    </inkml:brush>
  </inkml:definitions>
  <inkml:trace contextRef="#ctx0" brushRef="#br0">142 204 18578,'0'0'2893,"-9"6"-32,-40 32-359,45-34-2387,0-1 0,0 1 0,0 1 0,1-1 0,0 0 0,0 1 0,0 0 0,0-1 0,1 1 0,0 0-1,-3 10 1,9-12-592,6-9 382,9-11 187,-4-4 26,-13 17-43,-1 0 1,2 0-1,-1 1 0,0-1 1,1 1-1,-1-1 1,1 1-1,0 0 0,0 0 1,1 0-1,-1 1 0,1-1 1,-1 1-1,1 0 0,4-2 1,-7 4-80,0 0 0,0 0 1,0 0-1,0 0 0,0 1 0,0-1 1,0 0-1,0 1 0,0-1 1,0 1-1,0 0 0,0-1 0,0 1 1,0-1-1,0 1 0,-1 0 1,1 0-1,0 0 0,0-1 0,-1 1 1,1 0-1,-1 0 0,1 0 0,-1 0 1,1 0-1,-1 0 0,1 0 1,-1 0-1,0 0 0,0 0 0,1 0 1,-1 1-1,0 1 0,5 44-229,-5-42 198,2 57 316,-3 0 1,-12 91-1,8-119 83,-2-1-1,-1 0 1,-2 0 0,-1-1-1,-1 0 1,-19 34 0,29-63-346,1 1 0,-1-1 0,1 0-1,-1 0 1,0 0 0,0-1 0,0 1 0,0 0 0,-1-1 0,1 1 0,-1-1 0,0 0 0,1 0 0,-1 0 0,0 0 0,0-1 0,0 1 0,-1-1 0,1 1 0,0-1 0,-7 1 0,9-2-13,1 0 1,-1-1-1,0 1 0,0 0 1,1-1-1,-1 1 1,0-1-1,1 1 0,-1-1 1,1 1-1,-1-1 1,0 1-1,1-1 0,-1 0 1,1 1-1,0-1 1,-1 0-1,1 1 0,-1-1 1,1 0-1,0 1 1,0-1-1,-1 0 0,1 0 1,0 0-1,0 1 1,0-1-1,0 0 0,0-1 1,-1-31 139,1 25-132,1-11-13,1-1 0,1 1 0,0-1 0,2 1 0,0 0 0,1 0 0,16-34 0,77-120 0,-82 146 0,46-68 0,-36 58 0,-2-2 0,-1-1 0,-2-1 0,-1-1 0,14-45 0,-33 83 0,-1 1 0,0-1 0,-1 1 0,1-1 0,-1 0 0,1 1 0,-1-1 0,0 0 0,0 0 0,-1 1 0,-1-8 0,2 11 0,0-1 0,0 1 0,-1-1 0,1 1 0,0-1 0,-1 1 0,1 0 0,0-1 0,-1 1 0,1-1 0,0 1 0,-1 0 0,1-1 0,-1 1 0,1 0 0,-1 0 0,1-1 0,-1 1 0,1 0 0,-1 0 0,1 0 0,-1-1 0,1 1 0,-1 0 0,1 0 0,-1 0 0,1 0 0,-1 0 0,0 0 0,-1 1 0,-1-1 0,1 1 0,0 0 0,0 0 0,0 0 0,0 0 0,0 0 0,0 1 0,0-1 0,-3 4 0,-13 13 0,1 1 0,1 0 0,1 2 0,1 0 0,0 0 0,2 1 0,1 1 0,0 0 0,-14 49 0,24-67 1,-1 0-1,1 0 1,0 0-1,0 0 1,1 1-1,-1-1 1,1 0-1,0 0 1,1 1 0,-1-1-1,3 8 1,-2-11-25,0 0 1,0 1-1,0-1 1,1 0-1,-1 0 1,1-1-1,-1 1 1,1 0 0,0 0-1,-1-1 1,1 1-1,0-1 1,0 1-1,0-1 1,1 0-1,-1 0 1,0 0-1,0 0 1,1 0-1,-1-1 1,0 1 0,1-1-1,-1 1 1,0-1-1,5 0 1,49 2-5739,-20-7-4043,-8-6-5255</inkml:trace>
</inkml:ink>
</file>

<file path=ppt/ink/ink2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2.791"/>
    </inkml:context>
    <inkml:brush xml:id="br0">
      <inkml:brushProperty name="width" value="0.025" units="cm"/>
      <inkml:brushProperty name="height" value="0.025" units="cm"/>
    </inkml:brush>
  </inkml:definitions>
  <inkml:trace contextRef="#ctx0" brushRef="#br0">82 1 19987,'0'0'6892,"-10"7"-5211,4-3-1570,1 0-1,0 1 1,0-1-1,0 1 1,0 0-1,1 0 0,0 1 1,0-1-1,0 1 1,0 0-1,1 0 1,0 0-1,1 0 0,-1 1 1,-2 11-1,3-5-43,1 0 0,0 0 0,1 23-1,0-36-65,0 1 0,1 0 0,-1 0 0,0 0 0,0 0 0,1-1 0,-1 1 0,0 0 0,1 0 0,-1-1 0,1 1 0,-1 0-1,1-1 1,-1 1 0,1 0 0,-1-1 0,1 1 0,0-1 0,-1 1 0,1-1 0,0 1 0,0-1 0,-1 0 0,1 1 0,0-1 0,0 0 0,0 1-1,-1-1 1,1 0 0,0 0 0,0 0 0,0 0 0,0 0 0,-1 0 0,1 0 0,0 0 0,0 0 0,0 0 0,0-1 0,-1 1 0,1 0 0,0 0 0,0-1-1,0 1 1,-1 0 0,1-1 0,0 1 0,-1-1 0,2 0 0,37-24 102,-31 18-408,-1-1 1,1 0 0,-2 0 0,1-1-1,-1 0 1,0 0 0,-1 0-1,0-1 1,0 1 0,-1-2 0,-1 1-1,5-16 1,-9 26 254,1 0 0,-1 0 0,1-1-1,-1 1 1,1 0 0,-1 0 0,1 0 0,-1 0 0,1 0-1,-1 0 1,1 0 0,-1 1 0,1-1 0,-1 0 0,1 0-1,-1 0 1,1 0 0,-1 1 0,1-1 0,0 0 0,-1 0-1,1 1 1,-1-1 0,1 0 0,0 1 0,-1-1 0,1 0-1,0 1 1,-1-1 0,1 1 0,0-1 0,0 0 0,-1 1-1,1-1 1,0 2 0,-18 16-2,11-10-327,1 1-1,0 0 1,0 0-1,1 0 0,0 1 1,0-1-1,1 1 1,1 1-1,-4 11 1,8-22 273,-1 0 0,0 0 0,0 0 1,0 0-1,0 0 0,0 0 0,0 0 0,1 0 1,-1-1-1,0 1 0,0 0 0,0 0 0,0 0 1,0 0-1,1 0 0,-1 0 0,0 0 1,0 0-1,0 0 0,0 0 0,1 0 0,-1 0 1,0 0-1,0 0 0,0 0 0,0 0 1,0 0-1,1 0 0,-1 0 0,0 0 0,0 1 1,0-1-1,0 0 0,0 0 0,1 0 1,-1 0-1,0 0 0,0 0 0,0 0 0,0 0 1,0 1-1,0-1 0,0 0 0,0 0 0,0 0 1,1 0-1,-1 0 0,0 1 0,0-1 1,0 0-1,0 0 0,0 0 0,0 0 0,0 1 1,0-1-1,0 0 0,0 0 0,0 0 1,0 0-1,0 0 0,0 1 0,0-1 0,0 0 1,-1 0-1,15-8-5857</inkml:trace>
</inkml:ink>
</file>

<file path=ppt/ink/ink2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4.025"/>
    </inkml:context>
    <inkml:brush xml:id="br0">
      <inkml:brushProperty name="width" value="0.025" units="cm"/>
      <inkml:brushProperty name="height" value="0.025" units="cm"/>
    </inkml:brush>
  </inkml:definitions>
  <inkml:trace contextRef="#ctx0" brushRef="#br0">125 42 8296,'0'0'20403,"-12"1"-19618,7 0-732,0-1 0,0 1-1,0 0 1,0 1 0,0-1 0,0 1 0,0 0-1,1 0 1,-1 1 0,0-1 0,1 1 0,0 0-1,0 0 1,0 1 0,0-1 0,0 1 0,1 0 0,-1 0-1,1 0 1,0 0 0,0 1 0,1-1 0,-1 1-1,1 0 1,0-1 0,0 1 0,-1 8 0,2-10-47,0 0 1,0-1 0,1 1-1,0-1 1,-1 1 0,1 0 0,0 0-1,0-1 1,0 1 0,0 0-1,2 3 1,-2-5-5,0 0-1,1 0 1,-1 0-1,1 0 1,-1 0-1,1 0 1,0 0-1,-1 0 1,1 0-1,0 0 1,0-1-1,-1 1 1,1 0-1,0 0 1,0-1-1,0 1 1,0-1 0,0 1-1,0-1 1,1 1-1,1 0-4,1-1 0,-1 1 0,1-1 0,-1 0 0,0 0 0,1-1 0,-1 1 0,1-1 0,-1 1 0,0-1 0,1 0 0,-1 0 0,0-1 0,0 1 0,0-1 0,0 1 0,3-3 0,7-5-356,1-1-1,-1-1 0,-1 0 1,0 0-1,-1-1 0,0-1 1,12-18-1,-31 66-115,-58 102 776,-9 24 1522,67-141-1628,1 1 1,2 0-1,0 0 0,1 0 0,1 1 1,0 27-1,3-48-141,3-17-7,0 1 1,1 0-1,1 0 1,0 0 0,2 0-1,12-23 1,60-81-48,-43 67 62,85-127-62,-119 177 6,0 0 1,1-1 0,-1 1 0,1 0 0,0 1 0,-1-1-1,1 0 1,0 1 0,0-1 0,0 1 0,0 0 0,0 0 0,0 0-1,0 1 1,0-1 0,5 0 0,58-2 95,-58 3-128,-6 1 24,0-1 0,-1 1 0,1 0 0,0-1 0,-1 1 0,1 0 1,-1 0-1,0 0 0,1 0 0,-1 1 0,0-1 0,1 0 0,-1 0 0,0 1 0,0-1 0,0 1 1,0-1-1,0 1 0,-1-1 0,1 1 0,0 0 0,-1-1 0,1 1 0,-1 0 0,1-1 1,-1 1-1,0 0 0,0 2 0,6 54 25,-5-45-14,-1 1 1,0-1-1,-1 0 1,0 0-1,-1 0 0,0 0 1,-1-1-1,-1 1 1,0-1-1,-1 1 1,0-1-1,-8 13 1,2-5 136,7-11-32,-1-1-1,0 1 1,-1-1 0,-9 10 0,24-46 46,44-98-160,-29 65 0,2 1 0,51-85 0,-77 146 0,0-1 0,0 0 0,0 0 0,0 1 0,1-1 0,-1 0 0,0 1 0,0-1 0,0 0 0,0 0 0,0 1 0,0-1 0,1 0 0,-1 0 0,0 1 0,0-1 0,0 0 0,0 0 0,1 1 0,-1-1 0,0 0 0,0 0 0,1 0 0,-1 0 0,0 1 0,0-1 0,1 0 0,-1 0 0,0 0 0,1 0 0,-1 0 0,0 0 0,0 0 0,1 0 0,-1 0 0,0 0 0,1 0 0,-1 0 0,0 0 0,1 0 0,-1 0 0,0 0 0,0 0 0,1 0 0,-1 0 0,0-1 0,0 1 0,1 0 0,-1 0 0,0 0 0,0 0 0,1-1 0,-1 1 0,0 0 0,0 0 0,0 0 0,1-1 0,-1 1 0,0-1 0,3 47 0,0 5 0,-2-50 0,0 1 0,0-1 0,1 0 0,-1 0 0,0 0 0,0 0 0,1 0 0,-1 0 0,0 0 0,1 0 0,-1-1 0,1 1 0,-1 0 0,1-1 0,-1 1 0,1-1 0,0 0 0,-1 1 0,1-1 0,-1 0 0,1 0 0,2 0 0,38-4 0,-25-1 0,-1 0 0,0-1 0,0-1 0,24-15 0,15-6 0,-55 32 0,1 0 0,-1 0 0,0-1 0,-1 1 0,1 0 0,-1 0 0,-1 5 0,1-2-6,1-7-108,0 1 0,0 0 0,0-1 0,0 1 0,0-1 0,0 1 0,0 0 0,-1-1 0,1 1 0,0-1 0,0 1 0,0 0 0,-1-1 0,1 1 0,0-1 0,-1 1 0,1-1 0,0 1 0,-1-1 0,1 1 0,-1-1 0,1 1 0,0-1 0,-1 0 0,1 1 0,-1-1 1,0 0-1,1 1 0,-1-1 0,0 1 0,-5-1-7974</inkml:trace>
</inkml:ink>
</file>

<file path=ppt/ink/ink2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3.257"/>
    </inkml:context>
    <inkml:brush xml:id="br0">
      <inkml:brushProperty name="width" value="0.025" units="cm"/>
      <inkml:brushProperty name="height" value="0.025" units="cm"/>
    </inkml:brush>
  </inkml:definitions>
  <inkml:trace contextRef="#ctx0" brushRef="#br0">0 50 4164,'0'0'1826,"38"-48"-1826,-2 47 32,12 1-64,15 0-449,16 0-1056,18 1-2435</inkml:trace>
</inkml:ink>
</file>

<file path=ppt/ink/ink2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4.055"/>
    </inkml:context>
    <inkml:brush xml:id="br0">
      <inkml:brushProperty name="width" value="0.025" units="cm"/>
      <inkml:brushProperty name="height" value="0.025" units="cm"/>
    </inkml:brush>
  </inkml:definitions>
  <inkml:trace contextRef="#ctx0" brushRef="#br0">801 17 6470,'-47'-6'463,"24"2"125,1 1 1,0 1-1,-1 1 0,1 0 1,-38 6-1,61-5-583,-1 0-1,0 0 0,0 0 1,1 0-1,-1 0 1,0 1-1,0-1 0,0 0 1,1 0-1,-1 0 1,0 0-1,0 1 0,0-1 1,0 0-1,0 0 1,1 0-1,-1 1 0,0-1 1,0 0-1,0 0 0,0 0 1,0 1-1,0-1 1,0 0-1,0 0 0,0 1 1,0-1-1,0 0 1,0 0-1,0 1 0,0-1 1,0 0-1,0 0 1,0 1-1,0-1 0,0 0 1,0 0-1,0 0 1,0 1-1,0-1 0,-1 0 1,1 0-1,0 1 0,0-1 1,0 0-1,0 0 1,0 0-1,-1 0 0,1 1 1,0-1-1,0 0 1,0 0-1,-1 0 0,1 0 1,0 0-1,0 0 1,-1 0-1,1 1 0,0-1 1,0 0-1,0 0 1,-1 0-1,1 0 0,0 0 1,0 0-1,-1 0 1,1 0-1,19 8 242,49 3 2404,138 2 1,-78-8-1909,674 51 136,450 26-806,-873-62-11,883 52 1528,-1254-71-1539,6 0 278,-20-1 7,-15 0-285,-57-5 26,-93-17 0,52 4-52,-661-57-19,-1103 34 1,1304 71 82,-375-2-2904,942-29 2263,1 1 0,-1-1-1,1-1 1,-1 0 0,1-1 0,-1 0 0,-13-6-1,4-8-3316</inkml:trace>
</inkml:ink>
</file>

<file path=ppt/ink/ink2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4.844"/>
    </inkml:context>
    <inkml:brush xml:id="br0">
      <inkml:brushProperty name="width" value="0.025" units="cm"/>
      <inkml:brushProperty name="height" value="0.025" units="cm"/>
    </inkml:brush>
  </inkml:definitions>
  <inkml:trace contextRef="#ctx0" brushRef="#br0">288 0 10378,'0'0'12844,"-3"15"-12529,-4 29 37,-55 281 566,46-255-841,-4-1-1,-49 115 1,65-175-217,-1-1 0,1 1 0,-2-1 0,1 0-1,-8 8 1,13-15-78,-1 0 0,0 0 0,0 0 0,0 0 0,0 0 0,-1 0 0,1 0 0,0 0 0,0 0 0,-1-1 0,1 1 0,0 0-1,-1-1 1,1 1 0,0-1 0,-1 1 0,1-1 0,-1 0 0,1 0 0,-1 0 0,1 0 0,-1 0 0,1 0 0,-1 0 0,1 0 0,-1 0-1,1-1 1,0 1 0,-1 0 0,1-1 0,-1 0 0,1 1 0,0-1 0,-1 0 0,1 1 0,0-1 0,0 0 0,0 0 0,0 0 0,0 0-1,0 0 1,-2-3 0,-15-20-7362</inkml:trace>
</inkml:ink>
</file>

<file path=ppt/ink/ink2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5.185"/>
    </inkml:context>
    <inkml:brush xml:id="br0">
      <inkml:brushProperty name="width" value="0.025" units="cm"/>
      <inkml:brushProperty name="height" value="0.025" units="cm"/>
    </inkml:brush>
  </inkml:definitions>
  <inkml:trace contextRef="#ctx0" brushRef="#br0">13 83 12524,'0'0'2018,"-3"12"-166,-1 7-1102,2 1-1,0 0 0,0 0 1,2 0-1,1 0 0,0 0 1,6 26-1,-4-33-420,1 6 141,0-1 1,1 0 0,1 0-1,0-1 1,13 23 0,-17-36-331,1 0 0,0 0 0,0 0 0,0-1 0,0 1 1,1-1-1,-1 0 0,1 0 0,0 0 0,0 0 0,0 0 0,1-1 0,-1 0 1,0 0-1,1 0 0,-1 0 0,1-1 0,0 0 0,-1 0 0,1 0 0,0-1 0,0 1 1,0-1-1,0 0 0,8-1 0,5-2 76,1-1 0,-1-1-1,0 0 1,-1-1 0,0-1 0,0-1-1,0 0 1,18-13 0,122-93 1371,-131 94-1534,1-2-63,8-2-258,-2-2 0,-1-2 0,-2-1 0,0-1 0,35-48 0,-56 60-2807,-10 7-2220,-5 1-3679</inkml:trace>
</inkml:ink>
</file>

<file path=ppt/ink/ink2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5.838"/>
    </inkml:context>
    <inkml:brush xml:id="br0">
      <inkml:brushProperty name="width" value="0.025" units="cm"/>
      <inkml:brushProperty name="height" value="0.025" units="cm"/>
    </inkml:brush>
  </inkml:definitions>
  <inkml:trace contextRef="#ctx0" brushRef="#br0">91 1 19218,'0'0'9919,"1"16"-9588,-1 27-205,-2 0 0,-2 0 0,-2-1 0,-19 68 0,9-53 94,6-29 81,2 1 0,1 0 0,2 0-1,-3 34 1,8-62-299,0 0 0,0 1 0,1-1-1,-1 1 1,0-1 0,1 0 0,-1 1 0,1-1 0,-1 0 0,1 0-1,0 1 1,0-1 0,-1 0 0,1 0 0,0 0 0,0 0-1,0 0 1,0 0 0,0 0 0,0 0 0,1-1 0,-1 1 0,0 0-1,0-1 1,1 1 0,-1-1 0,0 1 0,1-1 0,-1 1-1,0-1 1,1 0 0,-1 0 0,0 0 0,1 0 0,-1 0 0,3 0-1,56-6-688,-32-2-1223,0-1 0,-1-1 0,0-2 0,35-20 0,-59 30 1627,56-31-6545</inkml:trace>
</inkml:ink>
</file>

<file path=ppt/ink/ink2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6.462"/>
    </inkml:context>
    <inkml:brush xml:id="br0">
      <inkml:brushProperty name="width" value="0.025" units="cm"/>
      <inkml:brushProperty name="height" value="0.025" units="cm"/>
    </inkml:brush>
  </inkml:definitions>
  <inkml:trace contextRef="#ctx0" brushRef="#br0">174 67 19506,'-11'5'2163,"-6"4"-1301,0 0 0,1 2 0,-30 23 0,40-29-645,0 0 1,0 1-1,1 0 1,0 0-1,0 0 1,0 1-1,1 0 1,0 0-1,0 0 0,0 0 1,1 0-1,0 1 1,1-1-1,-2 11 1,4-17-207,0 0-1,0 0 1,0 0-1,0 0 1,0 0 0,0 0-1,0 0 1,1 0 0,-1 0-1,1 1 1,-1-2 0,1 1-1,-1 0 1,1 0 0,-1 0-1,1 0 1,0 0 0,-1 0-1,1 0 1,0-1 0,0 1-1,0 0 1,-1-1 0,1 1-1,0-1 1,0 1 0,0-1-1,0 1 1,0-1-1,0 1 1,0-1 0,0 0-1,1 0 1,-1 0 0,0 1-1,0-1 1,0 0 0,0 0-1,0 0 1,0-1 0,2 1-1,5 0 51,-1-1 0,1 0-1,-1 0 1,1-1 0,7-2-1,1-2 78,-1-2-1,0 1 0,0-2 0,-1 0 0,0-1 1,-1 0-1,0-1 0,0 0 0,-1-1 1,-1-1-1,0 0 0,-1 0 0,0-1 0,-1 0 1,-1-1-1,10-22 0,-17 30 37,-5 10-90,-12 20-94,-20 39-51,35-61 61,-8 17 45,0 1 0,1-1 0,1 1 0,1 1 0,0-1 0,-2 22 0,7-40-40,1 0-1,0-1 1,0 1 0,0 0 0,0 0-1,0 0 1,0 0 0,0 0 0,0 0-1,0-1 1,0 1 0,0 0 0,1 0-1,-1 0 1,0 0 0,1-1 0,-1 1-1,0 0 1,1 0 0,-1-1 0,1 1-1,-1 0 1,1 0 0,0-1 0,-1 1-1,1-1 1,0 1 0,-1-1-1,1 1 1,0-1 0,-1 1 0,3 0-1,-1-1 17,0 0 0,1 0 0,-1 0 0,1 0 0,-1 0 0,0 0 0,1-1-1,-1 1 1,0-1 0,1 0 0,3-2 0,5-2 63,0-1 0,0 0-1,18-14 1,-10 3-84,-2 0 0,0-1 0,-1-1 0,-1 0 0,0-1 0,-2-1 0,0 0 0,18-42 0,-54 112 0,13-30 0,1 0 0,1 1 0,1 0 0,0 0 0,-3 23 0,10-43 0,0 1 0,0 0 0,-1-1 0,1 1 0,0-1 0,0 1 0,0 0 0,0-1 0,0 1 0,1-1 0,-1 1 0,0 0 0,0-1 0,0 1 0,0-1 0,1 1 0,-1-1 0,0 1 0,0-1 0,1 1 0,-1-1 0,0 1 0,1-1 0,-1 1 0,1-1 0,-1 1 0,1-1 0,-1 0 0,1 1 0,-1-1 0,1 0 0,-1 1 0,1-1 0,-1 0 0,2 1 0,26-5 0,25-23 0,-33 12 0,0 0 0,-1-2 0,-1 0 0,0-1 0,-2-1 0,0 0 0,-1-1 0,-1-1 0,-1-1 0,12-24 0,-42 84 0,7-19 0,1 1 0,1 0 0,1 0 0,0 1 0,2-1 0,0 1 0,-1 24 0,6-43-132,0 0 0,0 0 0,0 0 0,0 0 0,1 0 0,-1 0 0,1 0 0,0 0 0,-1 0 1,1 0-1,0 0 0,0-1 0,0 1 0,0 0 0,0-1 0,1 1 0,-1-1 0,0 1 0,1-1 0,-1 1 0,1-1 0,0 0 0,-1 0 0,1 0 0,0 0 0,0 0 0,-1 0 0,1-1 1,3 2-1,0-1-613,0 0 0,0 0 0,0 0 0,0-1 0,0 1 0,0-1 0,0-1 0,0 1 0,0-1 0,0 0 0,5-1 0,13-10-11821</inkml:trace>
</inkml:ink>
</file>

<file path=ppt/ink/ink2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7.100"/>
    </inkml:context>
    <inkml:brush xml:id="br0">
      <inkml:brushProperty name="width" value="0.025" units="cm"/>
      <inkml:brushProperty name="height" value="0.025" units="cm"/>
    </inkml:brush>
  </inkml:definitions>
  <inkml:trace contextRef="#ctx0" brushRef="#br0">147 1 1634,'0'0'27738,"-6"15"-27066,-27 85-218,4 2 0,4 0 0,5 2-1,5 0 1,-3 162 0,19-297-454,13-60 0,-2 15 0,4-68 0,-16 143 0,0 1 0,0 0 0,0 0 0,0 0 0,0-1 0,0 1 0,1 0 0,-1 0 0,0 0 0,0-1 0,0 1 0,0 0 0,1 0 0,-1 0 0,0 0 0,0 0 0,0-1 0,1 1 0,-1 0 0,0 0 0,0 0 0,0 0 0,1 0 0,-1 0 0,0 0 0,0 0 0,1 0 0,-1 0 0,0 0 0,0 0 0,1 0 0,-1 0 0,0 0 0,0 0 0,1 0 0,-1 0 0,0 0 0,0 0 0,0 0 0,1 0 0,-1 1 0,0-1 0,0 0 0,0 0 0,1 0 0,-1 0 0,0 0 0,0 1 0,0-1 0,0 0 0,1 0 0,-1 0 0,0 1 0,0-1 0,0 0 0,0 0 0,0 1 0,0-1 0,15 16 0,-12-11 0,3 0 0,0 0 0,-1-1 0,1 1 0,1-1 0,-1-1 0,1 1 0,-1-1 0,1 0 0,0-1 0,0 0 0,0 0 0,0 0 0,1-1 0,-1 0 0,0 0 0,1-1 0,-1 0 0,0 0 0,1-1 0,-1 0 0,0 0 0,0 0 0,9-4 0,-1 0 0,0 0 0,-1-2 0,0 1 0,0-2 0,0 0 0,-1 0 0,0-1 0,-1-1 0,21-21 0,-21 17 0,15-13 0,-26 31 0,0-1 0,0 0 0,0 1 0,0-1 0,-1 0 0,0 1 0,1-1 0,-2 6 0,1-4 0,0-1 0,0 1 0,0-1 0,0 1 0,1-1 0,0 1 0,0-1 0,0 1 0,0-1 0,1 1 0,-1-1 0,4 5 0,-3-7 0,1 0 0,-1 0 0,1 0 0,-1 0 0,1 0 0,0-1 0,0 1 0,-1-1 0,1 0 0,0 0 0,0 0 0,0 0 0,1 0 0,-1-1 0,0 1 0,0-1 0,0 0 0,5 0 0,4 0-387,0-1 0,0 1 0,0-2 0,0 0-1,14-4 1,3-4-2350,-1 0-1,33-20 0,7-1-1615,-44 21-3211</inkml:trace>
</inkml:ink>
</file>

<file path=ppt/ink/ink2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7.631"/>
    </inkml:context>
    <inkml:brush xml:id="br0">
      <inkml:brushProperty name="width" value="0.025" units="cm"/>
      <inkml:brushProperty name="height" value="0.025" units="cm"/>
    </inkml:brush>
  </inkml:definitions>
  <inkml:trace contextRef="#ctx0" brushRef="#br0">56 253 11723,'0'0'10885,"-9"10"-9716,-27 33-187,35-42-923,0 0-1,0 0 1,0 1-1,0-1 1,0 1-1,1-1 1,-1 0-1,0 1 1,1-1-1,-1 1 1,1 0-1,-1-1 1,1 1-1,0-1 1,0 1-1,-1 0 1,1-1-1,1 1 1,-1 2-1,0-3-33,1 0 0,0-1 0,-1 1 0,1 0 0,-1 0 0,1 0 0,0-1 0,0 1-1,0 0 1,-1-1 0,1 1 0,0 0 0,0-1 0,0 0 0,0 1 0,0-1 0,0 1 0,0-1 0,0 0 0,0 0-1,2 1 1,4-1 63,0 1 0,0-1 0,0 0 0,0-1 0,0 0-1,9-2 1,-2-1 105,1-2 0,0 0 0,-1 0 0,0-2 0,-1 0 0,0 0 0,0-1 0,18-17 0,-5 2 392,0-1 0,36-48 0,-53 62-476,0 0 1,-1-1 0,-1 0 0,0 0-1,0-1 1,-2 1 0,1-1-1,6-25 1,-12 38-112,0-1 0,0 1 0,0 0-1,0 0 1,1-1 0,-1 1 0,0 0 0,0 0-1,0-1 1,0 1 0,0 0 0,0 0 0,0-1-1,0 1 1,0 0 0,0-1 0,0 1 0,0 0-1,0 0 1,0-1 0,-1 1 0,1 0-1,0 0 1,0-1 0,0 1 0,0 0 0,0 0-1,0-1 1,-1 1 0,1 0 0,0 0 0,0 0-1,0 0 1,-1-1 0,1 1 0,0 0 0,0 0-1,0 0 1,-1 0 0,1 0 0,0-1 0,0 1-1,-1 0 1,1 0 0,0 0 0,-1 0 0,1 0-1,0 0 1,0 0 0,-1 0 0,1 0 0,0 0-1,0 0 1,-1 0 0,1 0 0,0 0 0,0 0-1,-1 1 1,1-1 0,0 0 0,0 0-1,-1 0 1,1 0 0,0 0 0,0 1 0,-1-1-1,1 0 1,0 0 0,-16 15-166,3-1 283,2 1 1,0 0-1,1 1 1,0 0-1,-10 24 1,16-30-50,0 0 1,1 1-1,0-1 1,0 1 0,1-1-1,0 1 1,1 0-1,1 0 1,-1-1 0,4 22-1,-2-28-63,0 0-1,0-1 0,1 1 1,0-1-1,-1 1 0,1-1 0,1 0 1,-1 0-1,0 0 0,1 0 1,0 0-1,-1 0 0,1-1 1,0 1-1,0-1 0,1 0 1,-1 0-1,0 0 0,1 0 1,-1-1-1,1 0 0,0 1 1,-1-1-1,1 0 0,0-1 0,0 1 1,5 0-1,13 1 5,0 0-1,0-2 1,31-3-1,-51 3-6,11-1 0,1-1 0,-1-1 0,0 0 0,0-1 0,22-8 0,-29 9 0,-1 1 0,1-1 0,0 0 0,-1-1 0,0 1 0,0-1 0,0 0 0,0 0 0,-1-1 0,1 1 0,-1-1 0,0 0 0,-1 0 0,5-8 0,-7 12 0,-1 0 0,1 0 0,-1 0 0,1-1 0,-1 1 0,1 0 0,-1-1 0,0 1 0,1-1 0,-1 1 0,0 0 0,0-1 0,0 1 0,0 0 0,0-1 0,-1 1 0,1-1 0,0 1 0,-1 0 0,1-1 0,-1 1 0,1 0 0,-1 0 0,1-1 0,-3-1 0,2 2 0,-1-1 0,0 1 0,0 0 0,0-1 0,0 1 0,0 0 0,0 0 0,0 0 0,0 1 0,-1-1 0,1 0 0,0 1 0,0 0 0,-3-1 0,-2 1 0,1-1 0,0 1 0,0 0 0,0 1 0,0 0 0,0 0 0,0 0 0,0 1 0,0-1 0,-11 6 0,14-5 0,0-1 0,1 1 0,-1 0 0,1 0 0,-1 0 0,1 0 0,0 0 0,-1 1 0,1-1 0,0 0 0,1 1 0,-1 0 0,0 0 0,1-1 0,-1 1 0,1 0 0,0 0 0,0 0 0,0 0 0,1 0 0,-1 1 0,1-1 0,-1 0 0,1 0 0,0 0 0,0 0 0,1 1 0,0 3 0,1-3 0,-1 0 0,1 0 0,0 0 0,1 0 0,-1 0 0,1-1 0,-1 1 0,1-1 0,0 0 0,1 0 0,-1 0 0,0 0 0,1-1 0,0 1 0,-1-1 0,1 0 0,0 0 0,0 0 0,7 2 0,5 1 0,1-1 0,0 0 0,0-1 0,0-1 0,0 0 0,1-2 0,-1 0 0,0 0 0,0-2 0,19-4 0,-32 5-165,0 0 1,1-1-1,-1 0 0,0 0 0,0 0 1,0-1-1,0 0 0,-1 1 0,1-1 1,-1 0-1,1-1 0,-1 1 1,4-6-1,17-25-7651</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2.748"/>
    </inkml:context>
    <inkml:brush xml:id="br0">
      <inkml:brushProperty name="width" value="0.025" units="cm"/>
      <inkml:brushProperty name="height" value="0.025" units="cm"/>
    </inkml:brush>
  </inkml:definitions>
  <inkml:trace contextRef="#ctx0" brushRef="#br0">0 0 19282,'0'0'13069</inkml:trace>
</inkml:ink>
</file>

<file path=ppt/ink/ink2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8.316"/>
    </inkml:context>
    <inkml:brush xml:id="br0">
      <inkml:brushProperty name="width" value="0.025" units="cm"/>
      <inkml:brushProperty name="height" value="0.025" units="cm"/>
    </inkml:brush>
  </inkml:definitions>
  <inkml:trace contextRef="#ctx0" brushRef="#br0">27 142 10954,'0'0'12909,"-2"8"-12066,-6 25 144,-6 52 0,13-73-934,0 1-1,0 0 1,1 0 0,1 0 0,0-1 0,1 1 0,7 24 0,-9-35-39,1 0 0,0 0 0,-1-1 0,1 1 1,0 0-1,0-1 0,0 1 0,0 0 0,0-1 0,1 1 0,-1-1 0,0 0 0,1 1 1,-1-1-1,1 0 0,-1 0 0,1 0 0,-1 0 0,1 0 0,0 0 0,0-1 0,-1 1 1,1-1-1,0 1 0,0-1 0,0 1 0,0-1 0,0 0 0,0 0 0,-1 0 0,1 0 1,0 0-1,0 0 0,0-1 0,0 1 0,0-1 0,-1 1 0,1-1 0,0 0 0,0 0 1,-1 1-1,1-1 0,2-3 0,7-2 287,-1 0 1,-1-2-1,1 1 0,-1-1 1,12-15-1,1-1-7,-2-2 0,0-1 0,-2 0 0,-1-1 0,-2-1 1,0 0-1,-2-1 0,-2-1 0,0 0 0,8-45 0,-39 215-694,11-102 346,3-16-30,1 0 0,1 0 0,0 1 0,2 0 0,0-1 0,2 1 0,2 30 0,-1-50-46,-1 0 0,0-1 0,1 1 0,-1 0 0,1-1 1,0 1-1,-1-1 0,1 1 0,0-1 0,0 0 1,0 1-1,0-1 0,0 0 0,0 0 0,1 1 0,-1-1 1,0 0-1,1 0 0,-1 0 0,0-1 0,1 1 0,-1 0 1,1 0-1,0-1 0,-1 1 0,1-1 0,-1 0 0,1 1 1,0-1-1,-1 0 0,1 0 0,0 0 0,-1 0 1,1 0-1,0 0 0,-1 0 0,1-1 0,0 1 0,-1-1 1,1 1-1,-1-1 0,1 1 0,-1-1 0,1 0 0,1-1 1,4-1-919,0-1 1,0 0 0,0 0 0,-1 0 0,0-1 0,0 0 0,0 0 0,6-7 0,17-29-8023</inkml:trace>
</inkml:ink>
</file>

<file path=ppt/ink/ink2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8.657"/>
    </inkml:context>
    <inkml:brush xml:id="br0">
      <inkml:brushProperty name="width" value="0.025" units="cm"/>
      <inkml:brushProperty name="height" value="0.025" units="cm"/>
    </inkml:brush>
  </inkml:definitions>
  <inkml:trace contextRef="#ctx0" brushRef="#br0">50 1 11050,'0'0'12679,"-4"8"-11633,-5 12-629,2 1 0,0-1 0,1 1 0,1 0 0,1 1 0,1-1 0,0 1 0,2 31 0,1-52-409,0 0-1,0 0 1,0 0-1,0 1 1,0-1-1,0 0 1,0 0-1,0 0 1,1 0-1,-1 0 1,1 1-1,-1-1 1,1 0-1,-1 0 1,1 0-1,-1 0 1,1 0-1,0 0 1,0-1-1,-1 1 1,1 0-1,0 0 1,0 0-1,0-1 1,0 1-1,0 0 1,0-1-1,0 1 1,0-1-1,0 1 1,0-1-1,0 0 1,1 1-1,-1-1 1,0 0-1,0 0 1,0 0-1,0 0 1,1 0-1,-1 0 1,0 0-1,0 0 1,2-1-1,7-1 74,0-1 0,0 0-1,-1-1 1,14-6 0,4-2-217,-25 12 70,0-1-1,-1 0 1,1 1-1,0 0 1,0-1 0,0 1-1,0 0 1,0 0-1,0 0 1,0 0-1,0 0 1,0 0-1,0 1 1,0-1-1,-1 1 1,1-1 0,0 1-1,0 0 1,0 0-1,-1 0 1,1 0-1,0 0 1,-1 0-1,1 0 1,-1 0 0,1 1-1,-1-1 1,0 0-1,0 1 1,3 2-1,-3 0 60,0-1 0,0 1 0,0 0-1,0-1 1,0 1 0,-1-1-1,0 1 1,1 0 0,-1 0 0,-1-1-1,1 1 1,-1 0 0,1-1 0,-1 1-1,0-1 1,-2 6 0,-1 0 285,-1 0-1,0-1 1,0 0 0,0 0 0,-1 0-1,-1-1 1,-11 12 0,16-16-161,-1 0 0,0 0 0,-1 0 0,1-1 0,0 1 1,-1-1-1,1 0 0,-1 0 0,0 0 0,1 0 0,-1-1 0,0 0 1,0 1-1,0-1 0,0-1 0,-1 1 0,1 0 0,0-1 0,0 0 0,-6-1 1,8 0-144,0 0 1,1 0-1,-1-1 1,1 1-1,-1-1 1,1 1 0,0-1-1,0 1 1,0-1-1,0 0 1,0 1-1,0-1 1,0 0 0,0 0-1,1 0 1,-1 0-1,1 0 1,-1 0-1,1 0 1,0 0-1,0 0 1,0-3 0,2-48-4467,-1 51 3900,0-1 0,-1 1 0,1-1 1,1 1-1,-1-1 0,0 1 0,1 0 0,-1 0 1,1 0-1,0-1 0,-1 2 0,1-1 0,4-3 1,13-6-5404</inkml:trace>
</inkml:ink>
</file>

<file path=ppt/ink/ink2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9.094"/>
    </inkml:context>
    <inkml:brush xml:id="br0">
      <inkml:brushProperty name="width" value="0.025" units="cm"/>
      <inkml:brushProperty name="height" value="0.025" units="cm"/>
    </inkml:brush>
  </inkml:definitions>
  <inkml:trace contextRef="#ctx0" brushRef="#br0">77 193 15407,'0'0'9267,"8"-1"-6987,-6 1-2149,1 0 0,0 0 1,-1 0-1,1 0 0,-1-1 1,1 0-1,-1 1 1,1-1-1,-1 0 0,1 0 1,-1 0-1,0 0 1,1-1-1,-1 1 0,0-1 1,0 1-1,0-1 1,0 0-1,0 0 0,-1 0 1,1 0-1,-1 0 1,1 0-1,-1 0 0,0-1 1,1 1-1,-1 0 1,0-1-1,0 1 0,-1-1 1,1 1-1,-1-1 1,1 1-1,-1-1 0,0 0 1,0 1-1,0-1 1,0 0-1,0 1 0,-1-1 1,1 1-1,-1-1 1,-1-3-1,2 5-130,-1-1 0,0 0 1,0 1-1,-1-1 0,1 1 0,0-1 0,0 1 1,-1 0-1,1 0 0,-1-1 0,1 1 1,-1 0-1,1 0 0,-1 0 0,0 0 0,0 1 1,1-1-1,-1 0 0,0 1 0,0-1 0,0 1 1,0 0-1,1 0 0,-1 0 0,0 0 1,0 0-1,0 0 0,0 0 0,0 0 0,0 1 1,0-1-1,-3 2 0,0-1-2,0 1 1,0-1-1,0 1 0,1 0 0,-1 1 1,1-1-1,-1 1 0,1 0 0,0 0 1,-7 7-1,8-7 1,0-1 0,1 1 0,-1 0 0,1 1 0,0-1 0,-1 0 0,2 1 0,-1-1 0,0 1 0,1-1 0,-1 1 0,1 0 0,0 0 0,1-1 0,-1 1 0,1 0 0,-1 0 0,1 5 0,1-8-2,-1-1 0,1 1 0,-1 0-1,1-1 1,0 1 0,-1-1 0,1 1 0,0 0 0,-1-1 0,1 0-1,0 1 1,0-1 0,-1 1 0,1-1 0,0 0 0,0 0 0,0 0 0,0 1-1,-1-1 1,1 0 0,0 0 0,0 0 0,1 0 0,26-1-121,-21 0 67,24-3-157,-1-1-1,0-1 1,0-2-1,0-1 1,29-14-1,-57 22 261,-1 0-1,1 0 0,0 0 1,0 0-1,-1-1 1,1 1-1,-1 0 1,1-1-1,-1 1 0,0-1 1,1 0-1,-1 1 1,0-1-1,0 0 1,0 0-1,0 1 0,1-4 1,-1 2 9,0 0 0,0 1 1,0-1-1,1 1 0,-1 0 0,1-1 1,0 1-1,0 0 0,0 0 0,0 0 1,2-2-1,11-4-167,-1-1 0,2 2 0,-1 0 0,1 1 1,18-4-1,34-15-1343,-62 20-2556,-8 1-1760,-8-1-4496</inkml:trace>
</inkml:ink>
</file>

<file path=ppt/ink/ink2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9.452"/>
    </inkml:context>
    <inkml:brush xml:id="br0">
      <inkml:brushProperty name="width" value="0.025" units="cm"/>
      <inkml:brushProperty name="height" value="0.025" units="cm"/>
    </inkml:brush>
  </inkml:definitions>
  <inkml:trace contextRef="#ctx0" brushRef="#br0">1 37 6374,'0'0'15407,"63"-36"-14318,-19 35-705,8 1-352,9 0-609,4 1-2049,1 8-2243,1-3-5733</inkml:trace>
</inkml:ink>
</file>

<file path=ppt/ink/ink2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9.810"/>
    </inkml:context>
    <inkml:brush xml:id="br0">
      <inkml:brushProperty name="width" value="0.025" units="cm"/>
      <inkml:brushProperty name="height" value="0.025" units="cm"/>
    </inkml:brush>
  </inkml:definitions>
  <inkml:trace contextRef="#ctx0" brushRef="#br0">12 0 20211,'-2'11'881,"-2"11"-310,1 1-1,1 0 1,1-1-1,1 1 1,2 0 0,0 0-1,1 0 1,8 29-1,-1-15-393,8 57 0,-14-37 2843,4-59-2294,0-5-670,-1 0-1,0 0 0,0-1 0,0 0 0,9-16 0,-11 15-46,1 0-1,0 1 1,1 0-1,0 0 0,0 0 1,10-7-1,-17 15-12,1-1-1,-1 1 1,0 0 0,1-1-1,-1 1 1,1 0 0,-1 0-1,1 0 1,-1-1 0,1 1-1,-1 0 1,0 0 0,1 0-1,-1 0 1,1 0 0,-1 0-1,1 0 1,-1 0 0,1 0-1,-1 0 1,1 0-1,-1 0 1,1 0 0,-1 0-1,1 0 1,-1 1 0,1-1-1,-1 0 1,1 0 0,-1 1-1,0-1 1,1 1 0,8 17-58,-2 36 89,-6-43 2,0-2 157,0-1-1,0 1 1,1-1 0,0 0 0,6 14 0,-8-21-156,0 0 0,1 0 0,-1-1 0,1 1 0,-1 0-1,1 0 1,0-1 0,-1 1 0,1 0 0,-1-1 0,1 1-1,0 0 1,0-1 0,-1 1 0,1-1 0,0 0 0,0 1-1,0-1 1,0 1 0,0-1 0,-1 0 0,1 0 0,0 0-1,1 1 1,0-2-9,0 1 1,0-1-1,0 0 0,0 1 0,0-1 0,0 0 0,0 0 0,0 0 0,-1-1 0,1 1 0,0 0 1,-1-1-1,1 1 0,-1-1 0,3-2 0,72-108-1206,-76 111 703,1 0 1,0 1 0,0-1-1,0 1 1,-1-1-1,1 1 1,0-1 0,0 1-1,0-1 1,0 1-1,0 0 1,0 0 0,0-1-1,0 1 1,0 0-1,0 0 1,0 0 0,0 0-1,0 0 1,2 1-1,2-1-2914,8 0-4110</inkml:trace>
</inkml:ink>
</file>

<file path=ppt/ink/ink2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0.182"/>
    </inkml:context>
    <inkml:brush xml:id="br0">
      <inkml:brushProperty name="width" value="0.025" units="cm"/>
      <inkml:brushProperty name="height" value="0.025" units="cm"/>
    </inkml:brush>
  </inkml:definitions>
  <inkml:trace contextRef="#ctx0" brushRef="#br0">150 43 18289,'-8'-1'2541,"4"0"-2294,-1 0-1,1 0 1,-1 1-1,0-1 0,1 1 1,-1 0-1,1 1 1,-1-1-1,0 1 1,1 0-1,-1 0 0,1 0 1,-1 0-1,1 1 1,0 0-1,0 0 1,0 0-1,0 0 0,0 1 1,0 0-1,0 0 1,1 0-1,0 0 0,-6 6 1,6-4-157,-1-1-1,1 1 1,0-1 0,0 1 0,1 0-1,-1 0 1,1 1 0,0-1 0,1 0-1,-1 1 1,1-1 0,0 1 0,1-1-1,-1 1 1,1 10 0,1-15-83,-1 0 0,1 0 0,-1 0 0,1 0 0,0 0 0,0 0 0,-1 0 0,1 0 0,0 0 0,0 0 0,0 0 0,0-1 0,0 1 0,0 0 0,0-1 0,0 1 0,0-1 0,0 1 0,1-1 0,-1 1 0,0-1 0,0 0 0,0 0 0,1 1 0,-1-1 0,0 0 0,0 0 0,1 0 0,-1 0 0,2-1 0,41-5 262,-34 1-228,-1 0 1,1 0-1,-1 0 1,0-1-1,0-1 1,-1 0-1,1 0 1,-2 0-1,10-12 1,-11 13-386,0-1 0,-1 0 1,0 0-1,0-1 0,-1 1 0,0-1 0,0 0 1,-1 0-1,0-1 0,0 1 0,3-17 1,-13 31-2715,-19 22 2213,25-26 715,-21 36-2375,13-11-3337,8-13-1151</inkml:trace>
</inkml:ink>
</file>

<file path=ppt/ink/ink2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0.913"/>
    </inkml:context>
    <inkml:brush xml:id="br0">
      <inkml:brushProperty name="width" value="0.025" units="cm"/>
      <inkml:brushProperty name="height" value="0.025" units="cm"/>
    </inkml:brush>
  </inkml:definitions>
  <inkml:trace contextRef="#ctx0" brushRef="#br0">128 0 15951,'-8'8'2242,"-10"10"-1107,1 0 0,-17 22 0,29-33-882,1 0 0,-1 0 0,1 0 0,0 0 0,0 1 0,1 0 0,0-1 0,1 1 0,0 0 0,0 0 0,0 1 0,0 7 1,3-15-253,-1 0 0,0 0 0,1 0 0,-1 0 0,0 0 0,1 0 0,-1 0 0,1 0 0,0 0 0,-1-1 0,1 1 0,0 0 0,-1 0 0,1-1 0,0 1 0,0 0 0,-1-1 0,1 1 0,0-1 0,0 1 0,0-1 0,0 0 0,0 1 0,0-1 0,0 0 0,0 1 0,0-1 0,0 0 0,0 0 0,0 0 0,1 0 0,44 2-1032,-23-2-650,-20 1 1533,0-1 0,0 0-1,-1 1 1,1 0 0,0 0 0,-1-1 0,1 2 0,0-1 0,-1 0 0,1 0 0,-1 1 0,0-1 0,1 1-1,-1 0 1,0 0 0,0 0 0,0 0 0,0 0 0,2 4 0,-3-3 174,1 0 1,-1 1-1,0-1 0,0 1 1,0 0-1,0-1 0,-1 1 1,1 0-1,-1-1 0,0 1 1,0 0-1,-1-1 1,0 5-1,-2 8 387,-1 0 1,-1 0-1,-1-1 1,0 1-1,-12 20 1,8-18-271,-48 85 2297,51-93-1517,0-1-1,-1 0 1,1 0-1,-14 10 1,21-29-240,4-2-774,1 0 0,1 0 0,0 0 1,0 1-1,1 0 0,1 0 0,10-12 0,68-68-1228,-77 82 1267,12-12 101,13-15-345,1 2 0,3 1 0,0 2 0,72-44 0,-105 72 442,1 1 0,0 0-1,0 1 1,0-1 0,0 1-1,0 0 1,0 1 0,0 0-1,1 0 1,-1 0 0,7 2-1,-5-2-87,0 1-1,0-1 1,0 0 0,0-1-1,-1 1 1,15-5 0,32-17-140,-43 16-26,-1 1 0,1 1 0,0-1 0,0 2 0,0 0 1,0 0-1,21-2 0,-31 6 106,-1-1 0,1 1 0,0-1 0,-1 1 0,1-1 0,0 1 0,-1-1 0,1 1 0,-1 0-1,1-1 1,-1 1 0,1 0 0,-1-1 0,0 1 0,1 0 0,-1-1 0,0 1 0,0 0 0,1 0 0,-1 0 0,0-1 0,0 1 0,0 0 0,0 0 0,0 0 0,0-1 0,0 1 0,0 1 0,-1 33 121,1-26-131,-2 28 4,0-26 21,2 0 0,-1 0 0,1 0 0,3 20 0,-2-29-24,-1 1 0,1-1 0,0 1 0,0-1 0,0 0 0,0 1 0,0-1 0,1 0 0,-1 0 0,0 0 0,1 0 0,0 0 0,0 0 0,-1 0 0,1 0 0,0-1 0,0 1 0,0-1 0,1 0-1,-1 1 1,0-1 0,0 0 0,1 0 0,-1 0 0,4 0 0,2 1-28,1-1 0,-1 0 0,0 0 0,1-1 0,-1 0 0,0 0 0,1-1 0,-1 0 0,0-1 0,0 0 0,0 0-1,0-1 1,0 0 0,0 0 0,-1-1 0,1 0 0,-1 0 0,0 0 0,0-1 0,-1 0 0,1-1 0,5-6 0,-4 4 150,-1 0 0,0-1 0,0 0 1,-1 0-1,0 0 0,-1-1 1,0 0-1,0 0 0,-1-1 0,0 1 1,-1-1-1,0 0 0,-1 0 0,0 0 1,-1 0-1,0-12 0,-1 22-78,0 0 0,0-1 0,0 1-1,0 0 1,0 0 0,0 0 0,0 0 0,-1 0 0,1-1-1,-1 1 1,1 0 0,0 0 0,-1 0 0,0 0-1,1 0 1,-1 0 0,0 1 0,1-1 0,-1 0-1,0 0 1,0 0 0,0 1 0,0-1 0,0 0-1,1 1 1,-1-1 0,-1 0 0,1 1 0,0 0-1,0-1 1,0 1 0,0 0 0,0-1 0,0 1-1,0 0 1,0 0 0,-1 0 0,1 0 0,0 0-1,0 0 1,0 0 0,0 0 0,0 1 0,-1-1 0,1 0-1,0 1 1,0-1 0,-1 2 0,-3-1 87,0 1 0,1 0 1,-1 0-1,1 0 0,-1 1 1,1-1-1,0 1 0,0 0 0,0 1 1,-4 4-1,7-7-89,0 0-1,0 0 1,0 1 0,0-1 0,0 0-1,0 1 1,0-1 0,0 1-1,1 0 1,-1-1 0,0 1 0,1-1-1,0 1 1,-1 0 0,1-1-1,0 1 1,0 0 0,0-1-1,0 1 1,0 3 0,1-4-14,-1 0-1,1 0 1,0 0 0,0 0 0,0 0-1,0 0 1,0 0 0,0 0 0,0 0-1,0 0 1,0-1 0,0 1 0,0 0-1,1-1 1,-1 1 0,0-1 0,0 1-1,1-1 1,1 1 0,9 1 48,0 0 0,1-2-1,-1 1 1,16-2 0,-22 0-18,25-2-11,0-2 0,-1 0 0,43-15 0,-43 10-411,0 3 0,1 0 0,43-3 0,-68 10-242,8-2-1720,-5-1-2717,-2-4-5932</inkml:trace>
</inkml:ink>
</file>

<file path=ppt/ink/ink2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1.726"/>
    </inkml:context>
    <inkml:brush xml:id="br0">
      <inkml:brushProperty name="width" value="0.025" units="cm"/>
      <inkml:brushProperty name="height" value="0.025" units="cm"/>
    </inkml:brush>
  </inkml:definitions>
  <inkml:trace contextRef="#ctx0" brushRef="#br0">0 26 16400,'0'0'1569,"62"0"-32,-16 0 321,16-5-352,9-1-289,4 0-609,4 1-319,-3 2-225,-6 3-32,-9 0 0,-9 0-417,-11 0-223,-10 0-417,-10 0-737,-8 0-1281,-7 0-3203</inkml:trace>
</inkml:ink>
</file>

<file path=ppt/ink/ink2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2.095"/>
    </inkml:context>
    <inkml:brush xml:id="br0">
      <inkml:brushProperty name="width" value="0.025" units="cm"/>
      <inkml:brushProperty name="height" value="0.025" units="cm"/>
    </inkml:brush>
  </inkml:definitions>
  <inkml:trace contextRef="#ctx0" brushRef="#br0">627 0 15054,'0'0'5648,"-14"9"-4452,-285 144 1064,149-79-671,137-67-1396,-76 43 1311,84-46-1415,0-1-1,0 1 0,0 0 1,0 1-1,1-1 0,-1 1 0,1 0 1,0 0-1,1 0 0,-1 0 1,1 1-1,-5 11 0,8-15-80,-1 0 0,1 0 0,0 1 0,0-1 1,0 0-1,0 0 0,0 0 0,0 0 0,1 0 0,-1 1 0,1-1 0,-1 0 0,1 0 0,0 0 0,0 0 0,0 0 0,0-1 0,0 1 0,0 0 0,1 0 0,-1-1 0,1 1 0,-1-1 0,1 1 0,-1-1 0,1 1 0,0-1 0,0 0 0,-1 0 0,1 0 0,0 0 0,3 1 0,8 3 17,0 1 0,1-1 0,23 4 0,-29-7 0,270 47-134,-138-27-946,-139-22 1038,236 35-5368,-127-27-55</inkml:trace>
</inkml:ink>
</file>

<file path=ppt/ink/ink2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2.079"/>
    </inkml:context>
    <inkml:brush xml:id="br0">
      <inkml:brushProperty name="width" value="0.025" units="cm"/>
      <inkml:brushProperty name="height" value="0.025" units="cm"/>
    </inkml:brush>
  </inkml:definitions>
  <inkml:trace contextRef="#ctx0" brushRef="#br0">0 0 6022,'0'0'-96</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4.103"/>
    </inkml:context>
    <inkml:brush xml:id="br0">
      <inkml:brushProperty name="width" value="0.025" units="cm"/>
      <inkml:brushProperty name="height" value="0.025" units="cm"/>
    </inkml:brush>
  </inkml:definitions>
  <inkml:trace contextRef="#ctx0" brushRef="#br0">273 1 6054,'0'0'19074,"4"11"-16282,-4-11-2763,2 5 165,-1 1 1,1-1-1,-1 0 1,0 1 0,0-1-1,0 1 1,-1-1-1,0 1 1,0-1-1,-1 1 1,1-1-1,-1 1 1,0-1 0,-1 0-1,1 1 1,-4 6-1,-19 37 332,-3-1-1,-42 58 0,-77 82-705,137-177 194,61-79-12339,72-126 1,-74 101 11543,-26 46 4237,0 0 3292,-24 44-6341,1 1-1,0-1 0,0 1 0,0 0 0,1 0 0,-1-1 1,0 1-1,1 0 0,0 0 0,-1 0 0,4-2 0,-4 24 3398,-17 53-1874,3-33-1322,2 0-1,1 1 1,2 0 0,2 1-1,-1 71 1,7-111-637,-1 0 0,1 0 0,1 0 0,-1 1 0,0-1 0,0 0 1,1 0-1,0 0 0,-1 1 0,1-1 0,0 0 0,0 0 0,0 0 0,0 0 0,0-1 0,0 1 0,1 0 0,-1 0 1,1-1-1,-1 1 0,1-1 0,0 1 0,-1-1 0,1 0 0,0 1 0,0-1 0,0 0 0,0 0 0,0-1 0,0 1 1,0 0-1,0-1 0,1 1 0,-1-1 0,3 1 0,-5-2-204,1 1 0,-1 0-1,1-1 1,-1 1 0,1-1 0,-1 1-1,0-1 1,1 0 0,-1 1 0,0-1 0,1 1-1,-1-1 1,0 0 0,0 1 0,1-1-1,-1 1 1,0-1 0,0 0 0,0 1 0,0-1-1,0 0 1,0 1 0,0-1 0,0 0-1,0 1 1,0-1 0,0 0 0,-1 1 0,1-1-1,0 0 1,0 1 0,-1-1 0,1 1-1,0-1 1,-2 0 0,-8-26-4034,9 25 4064,-50-78-8229,17 43 10063,30 34-386,0-1 0,0 1-1,0 0 1,-1 1-1,1-1 1,-8-3 0,36 10 7136,24-6-6754,-14 1-884,-21 0-674,0 0 1,0-1-1,0 0 0,0-1 0,-1 0 1,1-1-1,22-10 0,-29 11-4,0 0 0,1 0 0,-2-1-1,1 0 1,0 0 0,-1 0 0,0-1-1,0 0 1,0 0 0,0 0 0,-1 0-1,0-1 1,0 1 0,0-1 0,-1 0-1,5-11 1,-8 17-57,0 0 0,0 0 1,0 0-1,0 0 0,-1 0 0,1 0 0,0 0 1,0 0-1,0 0 0,0 0 0,0 0 0,0 0 0,0 0 1,0 1-1,0-1 0,0 0 0,0 0 0,-1 0 1,1 0-1,0 0 0,0 0 0,0 0 0,0 0 0,0 0 1,0 0-1,0 0 0,0 0 0,0 0 0,-1 0 1,1 0-1,0 0 0,0 0 0,0-1 0,0 1 1,0 0-1,0 0 0,0 0 0,0 0 0,0 0 0,0 0 1,0 0-1,-1 0 0,1 0 0,0 0 0,0 0 1,0 0-1,0 0 0,0 0 0,0-1 0,0 1 0,0 0 1,0 0-1,0 0 0,0 0 0,0 0 0,0 0 1,0 0-1,0 0 0,0-1 0,-7 8 163,-2 8-171,1-1 0,0 2 0,1-1 0,1 1 0,0 0 0,2 1 0,0-1 0,0 1 0,2 0 0,0 0 0,0 22 0,2-37 0,0-1 0,0 1 0,-1-1 0,1 1 0,0-1 0,1 1 0,-1-1 0,0 1 0,0-1 0,1 1 0,-1-1 0,1 1 0,-1-1 0,1 0 0,-1 1 0,1-1 0,0 0 0,0 1 0,0-1 0,0 0 0,0 0 0,0 0 0,0 0 0,0 0 0,0 0 0,0 0 0,1 0 0,-1 0 0,0-1 0,0 1 0,1 0 0,-1-1 0,1 1 0,-1-1 0,1 0 0,-1 1 0,1-1 0,2 0 0,0 0 0,0-1 0,0 1 0,0-1 0,0 0 0,0-1 0,0 1 0,0-1 0,0 1 0,-1-1 0,1 0 0,0-1 0,-1 1 0,5-4 0,12-14 0,-1-1 0,-1 0 0,-1-1 0,-1-1 0,-1 0 0,-1-2 0,-1 1 0,16-42 0,-59 131 43,23-54-70,1 1-1,0 0 0,1 0 1,0 0-1,1 1 0,0-1 0,1 1 1,0 0-1,1 0 0,0 23 0,2-35-167,0 0 0,0-1 0,1 1 0,-1 0-1,0-1 1,1 1 0,-1 0 0,0-1-1,1 1 1,-1-1 0,1 1 0,-1-1 0,1 1-1,-1-1 1,1 1 0,-1-1 0,1 1-1,-1-1 1,1 0 0,0 1 0,-1-1-1,1 0 1,-1 1 0,1-1 0,0 0 0,0 0-1,-1 0 1,1 0 0,0 0 0,-1 1-1,2-2 1,22-1-8126,0-8-3947</inkml:trace>
</inkml:ink>
</file>

<file path=ppt/ink/ink2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2.623"/>
    </inkml:context>
    <inkml:brush xml:id="br0">
      <inkml:brushProperty name="width" value="0.025" units="cm"/>
      <inkml:brushProperty name="height" value="0.025" units="cm"/>
    </inkml:brush>
  </inkml:definitions>
  <inkml:trace contextRef="#ctx0" brushRef="#br0">10 30 17745,'0'0'8381,"0"10"-7479,-5 135 2053,1 76-1612,10-173-1202,-6-46-170,0 0 1,0-1-1,1 1 0,-1-1 1,1 1-1,-1 0 0,1-1 1,0 1-1,-1-1 1,1 1-1,0-1 0,0 0 1,0 1-1,0-1 0,0 0 1,0 0-1,1 1 0,-1-1 1,0 0-1,1 0 1,-1 0-1,1-1 0,-1 1 1,1 0-1,1 0 0,-2-3-196,0 0 0,-1-1 0,1 1-1,0 0 1,-1-1 0,0 1 0,1 0-1,-1-1 1,0 1 0,0-1-1,0 1 1,-1-4 0,1 1-274,-18-202-9874,6 102 8389,6-1 4310,6 105-2120,1-1 0,-1 1 1,1-1-1,-1 1 0,1-1 0,-1 1 0,1-1 0,0 1 0,0 0 0,0-1 0,0 1 0,0 0 0,0 0 0,0-1 0,0 1 0,0 0 1,0 0-1,1 0 0,-1 1 0,0-1 0,1 0 0,-1 0 0,1 1 0,-1-1 0,1 1 0,-1-1 0,1 1 0,-1 0 0,1-1 0,-1 1 1,1 0-1,2 0 0,67 0 2360,-49 1-1848,-11-1-661,177 6 1653,-160-3-3280,0 1 1,36 11-1,-62-15 856,8 4-1293,-8 2-4347</inkml:trace>
</inkml:ink>
</file>

<file path=ppt/ink/ink2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2.983"/>
    </inkml:context>
    <inkml:brush xml:id="br0">
      <inkml:brushProperty name="width" value="0.025" units="cm"/>
      <inkml:brushProperty name="height" value="0.025" units="cm"/>
    </inkml:brush>
  </inkml:definitions>
  <inkml:trace contextRef="#ctx0" brushRef="#br0">34 20 12107,'0'0'9578,"-33"59"-6888,38-53-1345,26-6 193,15 0-97,15-11-608,7-7-513,1 0-224,-4 2-160,-13 4-1249,-16 6-2595,-19 3-1217</inkml:trace>
  <inkml:trace contextRef="#ctx0" brushRef="#br0" timeOffset="1">50 303 15855,'0'0'7847,"58"37"-7078,-3-42-545,10-9-192,3-8-2114,-3-1-2754,-7-8-3844</inkml:trace>
</inkml:ink>
</file>

<file path=ppt/ink/ink2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3.325"/>
    </inkml:context>
    <inkml:brush xml:id="br0">
      <inkml:brushProperty name="width" value="0.025" units="cm"/>
      <inkml:brushProperty name="height" value="0.025" units="cm"/>
    </inkml:brush>
  </inkml:definitions>
  <inkml:trace contextRef="#ctx0" brushRef="#br0">41 0 16367,'0'0'2360,"-4"11"533,-1-1-2256,0-1 63,0 0-1,1 0 1,1 1 0,-1-1 0,1 1-1,1 0 1,0 0 0,0 0 0,1 13-1,1-22-661,0 0 0,0 0 0,1 0 0,-1 0 0,1 0 0,-1 0 0,1 0 0,-1 0 0,1 0-1,0 0 1,-1-1 0,1 1 0,0 0 0,0 0 0,-1-1 0,1 1 0,0-1 0,0 1 0,0-1 0,0 1-1,0-1 1,0 1 0,0-1 0,0 0 0,0 0 0,0 1 0,0-1 0,1 0 0,36 1 238,-27-1-114,12-1-80,1-1 0,-1 0 0,0-2 0,0-1-1,26-9 1,106-48-309,-116 45 171,-38 16 66,-1 0 0,1 1 0,0-1-1,-1 1 1,1-1 0,0 1 0,0-1 0,0 1 0,-1 0-1,1-1 1,0 1 0,0 0 0,0 0 0,0 0 0,-1 0 0,1-1-1,0 1 1,0 0 0,0 0 0,0 1 0,0-1 0,0 0-1,-1 0 1,1 0 0,0 0 0,0 1 0,0-1 0,0 0 0,-1 1-1,1-1 1,0 1 0,0-1 0,0 2 0,-3 26 697,2-27-684,-1 0 1,0 1-1,1-1 0,-1 0 1,1 1-1,0-1 1,-1 0-1,1 1 0,0-1 1,0 1-1,0-1 1,0 0-1,0 1 0,0-1 1,0 1-1,0-1 0,1 0 1,-1 1-1,0-1 1,1 1-1,-1-1 0,1 0 1,0 0-1,-1 1 1,1-1-1,0 0 0,0 0 1,0 0-1,0 0 1,1 1-1,10 0-62,1 0-1,0-1 1,-1-1-1,1 0 1,0-1-1,-1-1 1,1 1-1,-1-2 1,1 0-1,14-6 1,16-1-605,-9 2-2191,-2-2-3603,-10 0-2717</inkml:trace>
</inkml:ink>
</file>

<file path=ppt/ink/ink2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3.669"/>
    </inkml:context>
    <inkml:brush xml:id="br0">
      <inkml:brushProperty name="width" value="0.025" units="cm"/>
      <inkml:brushProperty name="height" value="0.025" units="cm"/>
    </inkml:brush>
  </inkml:definitions>
  <inkml:trace contextRef="#ctx0" brushRef="#br0">11 54 7335,'0'0'18417,"-11"-54"-29883</inkml:trace>
</inkml:ink>
</file>

<file path=ppt/ink/ink2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4.085"/>
    </inkml:context>
    <inkml:brush xml:id="br0">
      <inkml:brushProperty name="width" value="0.025" units="cm"/>
      <inkml:brushProperty name="height" value="0.025" units="cm"/>
    </inkml:brush>
  </inkml:definitions>
  <inkml:trace contextRef="#ctx0" brushRef="#br0">1 0 12748,'0'0'16795,"6"13"-15573,-1-1-986,-1-5-129,-1 1 0,1 0-1,-1 0 1,-1 0 0,0 1-1,0-1 1,0 1-1,-1-1 1,0 10 0,-2-15-83,1 1 1,0 0 0,0-1 0,1 1 0,-1-1-1,1 1 1,-1-1 0,1 1 0,0-1-1,1 1 1,-1-1 0,1 0 0,-1 0 0,1 0-1,0 1 1,0-2 0,0 1 0,5 5 0,-4-6-13,1 0 0,0 0 0,0 0 0,-1-1 0,1 0 1,0 1-1,0-1 0,1 0 0,-1-1 0,0 1 1,0-1-1,0 0 0,0 0 0,0 0 0,1-1 0,4 0 1,5-2-10,-1 1-1,1-2 1,-1 0 0,0-1 0,-1 0 0,1-1 0,-1 0 0,16-11 0,10-10-5,39-36 1,-23 18-1,-54 45 2,0-1 0,0 1 0,0 0 0,1-1 0,-1 1 0,0 0 0,0 0 0,0-1 0,1 1 0,-1 0 0,0 0 0,0-1 0,1 1 0,-1 0 0,0 0 0,0 0 0,1 0 0,-1 0 0,0-1 0,1 1 0,-1 0 0,0 0 0,1 0 0,-1 0 0,0 0 0,1 0 0,-1 0 0,0 0 0,1 0 0,-1 0 0,0 0 0,1 0 0,-1 0 0,0 0 0,1 0 0,-1 1 0,0-1 0,0 0 0,1 0 0,-1 0 0,0 0 0,1 1 0,-1-1 0,0 0 0,0 0 0,1 1 0,-2 20 0,-14 26 0,7-26 0,3-9 0,0 0 0,1 1 0,0 0 0,1-1 0,-2 22 0,5-34 0,0 1 0,0 0 0,0-1 0,0 1 0,0 0 0,0-1 0,1 1 0,-1 0 0,0-1 0,0 1 0,1-1 0,-1 1 0,0 0 0,1-1 0,-1 1 0,1-1 0,-1 1 0,1-1 0,-1 1 0,1-1 0,-1 0 0,1 1 0,-1-1 0,1 0 0,-1 1 0,1-1 0,0 0 0,-1 1 0,1-1 0,0 0 0,-1 0 0,1 0 0,0 0 0,-1 0 0,1 0 0,0 0 0,-1 0 0,1 0 0,0 0 0,-1 0 0,1 0 0,0 0 0,-1-1 0,1 1 0,0 0 0,-1 0 0,1-1 0,0 1 0,35-16 0,-21 4 0,1-1 0,-2 0 0,25-29 0,-26 27 0,1 0 0,1 0 0,25-18 0,-39 33-31,-1-1-1,0 1 1,1-1-1,-1 1 1,1-1-1,-1 1 1,1 0-1,-1-1 1,1 1-1,0 0 1,-1 0 0,1-1-1,-1 1 1,1 0-1,0 0 1,-1 0-1,1 0 1,-1 0-1,1 0 1,0 0-1,-1 0 1,1 0 0,0 0-1,-1 0 1,1 0-1,-1 0 1,1 0-1,0 1 1,-1-1-1,1 0 1,-1 0-1,1 1 1,-1-1 0,1 0-1,-1 1 1,1-1-1,-1 0 1,1 1-1,-1-1 1,1 1-1,-1-1 1,0 1-1,1-1 1,-1 1 0,0 0-1,1-1 1,-1 1-1,0-1 1,0 1-1,0-1 1,1 1-1,-1 0 1,0-1-1,0 1 1,0 0 0,0-1-1,0 1 1,0 0-1,-1 49-4001,0-34 2213,1 7-4676,0-4-3514</inkml:trace>
</inkml:ink>
</file>

<file path=ppt/ink/ink2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4.930"/>
    </inkml:context>
    <inkml:brush xml:id="br0">
      <inkml:brushProperty name="width" value="0.025" units="cm"/>
      <inkml:brushProperty name="height" value="0.025" units="cm"/>
    </inkml:brush>
  </inkml:definitions>
  <inkml:trace contextRef="#ctx0" brushRef="#br0">201 366 8712,'0'0'9556,"-10"-2"-4960,7 1-4327,-2-1 45,0 1 1,0 0-1,-1 0 1,1 0-1,-1 1 1,1-1 0,0 1-1,-1 0 1,1 1-1,-1 0 1,1 0-1,0 0 1,0 0 0,-1 1-1,1 0 1,-9 4-1,-39 36 1345,49-39-1612,1 0 1,0 0 0,0 0 0,0 0 0,1 0-1,-1 1 1,1-1 0,0 1 0,0 0 0,0 0-1,0 0 1,1 0 0,-2 6 0,3-10-47,0 1 0,1-1 1,-1 0-1,0 1 0,0-1 1,1 0-1,-1 1 0,0-1 1,0 0-1,1 0 0,-1 1 1,0-1-1,1 0 0,-1 0 1,1 1-1,-1-1 0,0 0 1,1 0-1,-1 0 0,1 0 1,-1 0-1,0 0 0,1 0 1,-1 0-1,1 0 0,-1 0 1,0 0-1,1 0 0,-1 0 1,1 0-1,-1 0 0,0 0 1,1 0-1,-1 0 0,1-1 1,-1 1-1,0 0 1,1 0-1,-1 0 0,0-1 1,1 1-1,-1 0 0,0-1 1,1 1-1,-1-1 0,18-8-110,-14 7 81,0-2-19,0 1 0,1 0 0,-1 0 0,1 0 0,0 1 0,0-1 0,0 1-1,0 1 1,0-1 0,1 1 0,5-2 0,-10 4 39,-1 0-1,1-1 0,-1 1 1,1 0-1,0 0 1,-1-1-1,1 1 0,-1 0 1,0 0-1,1 0 1,-1 0-1,0 0 0,1-1 1,-1 1-1,0 0 1,0 0-1,0 0 0,0 0 1,0 0-1,0 0 1,0 0-1,0 1 0,-1 33 60,1-27-48,0-7 4,0 0-1,0 1 1,0-1-1,0 1 1,0-1-1,0 1 1,0-1-1,1 0 1,-1 1-1,0-1 1,1 1-1,-1-1 1,1 0-1,0 0 1,-1 1-1,1-1 1,0 0-1,0 0 1,0 0-1,0 0 1,0 0-1,0 0 1,0 0-1,0 0 1,0 0-1,3 1 1,-1-1 12,-1 0 0,1-1 0,0 0 1,-1 1-1,1-1 0,0 0 0,0 0 0,-1-1 1,1 1-1,0-1 0,-1 1 0,1-1 0,3-1 1,4-2 47,0 0-1,0-1 1,0 0 0,-1-1 0,0 0 0,10-8 0,-5 1 70,-1-1-1,0-1 1,-1 0-1,-1 0 1,0-1-1,-1 0 1,-1-1 0,-1 0-1,0-1 1,-1 1-1,8-35 1,-28 71-130,-6 22 151,16-34-155,1 0 0,0 0 0,1 1 0,-1-1 0,1 1 1,1 0-1,-1-1 0,1 1 0,1-1 0,1 15 0,-1-21-4,0 1 1,-1 0 0,1 0 0,0-1 0,0 1 0,0-1-1,0 1 1,0-1 0,0 1 0,0-1 0,0 0 0,1 1-1,-1-1 1,0 0 0,1 0 0,0 0 0,-1 0 0,1 0-1,1 1 1,1-1 0,0-1 0,0 1 0,-1 0-1,1-1 1,0 0 0,0 0 0,0 0-1,0 0 1,-1-1 0,1 1 0,0-1-1,5-2 1,4-1 0,-1-1 0,-1-1 0,1 0 0,-1 0 0,0-1 0,0-1 0,-1 0 0,16-15 0,-2 0 0,-2-1 0,25-36 0,-33 41 0,-2 0 0,0-2 0,12-30 0,-20 43 0,-1-1 0,0 0 0,0 0 0,-1 0 0,0 0 0,-1 0 0,0-1 0,0 1 0,-1 0 0,0-1 0,-2-11 0,1 19 0,1 1 0,-1 0 0,1-1 0,-1 1 0,1 0 0,-1 0 0,0-1 0,0 1 0,0 0 0,1 0 0,-1 0 0,0 0 0,0 0 0,-1 0 0,1 0 0,0 0 0,0 1 0,0-1 0,-1 0 0,1 1 0,0-1 0,0 1 0,-1-1 0,1 1 0,-1-1 0,1 1 0,0 0 0,-1 0 0,1 0 0,-1 0 0,1 0 0,0 0 0,-1 0 0,1 0 0,-1 1 0,1-1 0,0 1 0,-1-1 0,-1 1 0,-3 1 0,0 0 0,-1 1 0,1 0 0,0 0 0,0 0 0,0 0 0,-5 5 0,-4 5 0,2 0 0,-1 1 0,2 0 0,-1 1 0,2 0 0,0 1 0,-9 20 0,15-28 0,1 1 0,0 0 0,0 0 0,1 0 0,1 1 0,-1-1 0,1 1 0,1 0 0,0-1 0,0 1 0,1 0 0,0 0 0,1 0 0,0-1 0,5 19 0,-4-24 0,0 1 0,1 0 0,0 0 0,0-1 0,0 0 0,1 1 0,-1-1 0,1 0 0,0-1 0,0 1 0,0-1 0,1 0 0,-1 0 0,1 0 0,0 0 0,0-1 0,0 0 0,0 0 0,0 0 0,0-1 0,0 0 0,1 0 0,9 1 0,-8-1 0,-1 0 0,2-1 0,-1 0 0,0 0 0,0 0 0,0-1 0,0 0 0,-1 0 0,1-1 0,0 0 0,0 0 0,-1-1 0,1 0 0,-1 0 0,0 0 0,0-1 0,11-8 0,-10 4 0,0 0 0,-1-1 0,0 0 0,0 0 0,-1-1 0,0 1 0,6-19 0,-12 28 0,1 0 0,0 0 0,0 0 0,0 0 0,-1 0 0,1 0 0,0 0 0,0 0 0,0 0 0,0 0 0,-1 0 0,1 0 0,0 0 0,0 0 0,0 0 0,-1 0 0,1 0 0,0 0 0,0 0 0,0 0 0,0 0 0,-1-1 0,1 1 0,0 0 0,0 0 0,0 0 0,0 0 0,0 0 0,-1-1 0,1 1 0,0 0 0,0 0 0,0 0 0,0 0 0,0-1 0,0 1 0,0 0 0,0 0 0,0 0 0,0-1 0,0 1 0,0 0 0,-7 8 0,0 1 0,1 0 0,0 1 0,1-1 0,0 1 0,-4 11 0,7-17 0,0 1 0,0 0 0,1 0 0,0 0 0,0 0 0,0 0 0,0 0 0,1 0 0,0 0 0,0 0 0,0 0 0,0 0 0,1 0 0,0 0 0,3 9 0,-2-12 0,0 0 0,0 1 0,0-1 0,1 0 0,-1 0 0,1 0 0,0 0 0,-1-1 0,1 1 0,0-1 0,0 1 0,0-1 0,0 0 0,0 0 0,0-1 0,0 1 0,1 0 0,-1-1 0,0 0 0,6 0 0,0 0 0,1 0 0,-1 0 0,0-1 0,1 0 0,-1-1 0,10-3 0,-15 4-224,0-1 0,0 0 0,0 0 1,0 0-1,0 0 0,-1-1 0,1 1 0,-1-1 0,1 0 0,-1 0 1,0 0-1,0 0 0,-1-1 0,1 1 0,-1-1 0,1 0 0,-1 0 1,2-6-1,-2 4-343,0 0 0,-1 0 0,0 0 0,0 0 1,-1 0-1,1 0 0,-1-1 0,0 1 1,-1 0-1,0 0 0,0 0 0,-3-10 0,-6-13-6421</inkml:trace>
</inkml:ink>
</file>

<file path=ppt/ink/ink2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5.273"/>
    </inkml:context>
    <inkml:brush xml:id="br0">
      <inkml:brushProperty name="width" value="0.025" units="cm"/>
      <inkml:brushProperty name="height" value="0.025" units="cm"/>
    </inkml:brush>
  </inkml:definitions>
  <inkml:trace contextRef="#ctx0" brushRef="#br0">0 0 4933,'0'0'25079</inkml:trace>
</inkml:ink>
</file>

<file path=ppt/ink/ink2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5.741"/>
    </inkml:context>
    <inkml:brush xml:id="br0">
      <inkml:brushProperty name="width" value="0.025" units="cm"/>
      <inkml:brushProperty name="height" value="0.025" units="cm"/>
    </inkml:brush>
  </inkml:definitions>
  <inkml:trace contextRef="#ctx0" brushRef="#br0">172 150 6246,'7'-11'6134,"-3"4"-5056,29-49 3671,-32 53-4224,1-1 0,0 1 0,-1-1 0,1 0 0,-1 0 0,0 1 0,-1-1 0,1 0 0,0 0 0,-1 0 0,0 0 0,0 0 0,0 0 0,-1 0 0,-1-6 0,2 10-443,0-1 0,-1 0 0,1 1 0,-1-1 0,1 1 0,-1-1 0,1 1 1,-1-1-1,0 1 0,1-1 0,-1 1 0,0-1 0,1 1 0,-1 0 0,0-1 1,1 1-1,-1 0 0,0 0 0,1 0 0,-1 0 0,0-1 0,0 1 0,1 0 1,-1 0-1,0 0 0,0 0 0,1 1 0,-1-1 0,0 0 0,0 0 0,1 0 1,-1 1-1,0-1 0,1 0 0,-1 1 0,0-1 0,1 0 0,-2 2 0,-24 16 447,18-7-471,0 1-1,0-1 1,1 2 0,0-1 0,1 1-1,1-1 1,0 2 0,1-1 0,0 0-1,1 1 1,1 0 0,0 0-1,0 0 1,2 0 0,1 27 0,0-38-54,-1-1 1,1 0 0,-1 0 0,1 1 0,0-1 0,0 0-1,0 0 1,0 0 0,0 0 0,0 0 0,1 0 0,-1 0-1,1 0 1,-1-1 0,1 1 0,0 0 0,0-1 0,0 0-1,0 1 1,0-1 0,0 0 0,0 0 0,0 0 0,0 0-1,0 0 1,1-1 0,-1 1 0,0 0 0,0-1 0,1 0-1,-1 0 1,3 0 0,8 0 28,0-1 1,0 0-1,-1-1 0,23-6 1,-9 2-131,-25 6 71,0 0 0,0 0 0,-1 0 0,1 0 0,0 0 0,0 0 0,0 0 0,0 1 0,-1-1 0,1 0 0,0 1 0,0-1 0,-1 0 0,1 1 0,0-1 0,0 1 0,-1-1 0,1 1 0,0 0 0,-1-1 0,1 1 0,-1 0 0,1-1 0,-1 1 0,1 0 0,-1-1 0,0 1 0,1 0 0,-1 0 0,0 0 0,0-1 0,1 1 0,-1 0 0,0 0 0,0 0 0,0 0 0,0 0 0,0-1 0,0 2 0,0 47-124,-1-34 118,-1 11 59,-1-1 0,-2 1 0,0-1 0,-1 0 0,-2-1 0,-18 43 0,11-35 403,-1-1 0,-2 0-1,-1-1 1,-31 37 0,47-64-393,0 2-29,-1 0 0,0 0 1,0-1-1,0 1 0,-1-1 0,1 0 0,-1 0 1,0-1-1,0 1 0,0-1 0,-1 0 0,1-1 1,-1 1-1,-6 1 0,11-4-8,-1 0 0,1-1 0,-1 1 0,1 0 0,-1-1 0,1 1 0,-1-1 0,1 0 0,-1 1 0,1-1 0,0 0 0,0 0 0,-1 0 0,1 0 0,0 0 0,0 0 0,0 0 0,0 0 0,0 0 0,0-1 0,0 1 0,1 0 0,-1-1 0,0 1 0,1-1 0,-1 1 0,1 0 0,-1-1 0,1 1 0,0-1 0,0 1 0,-1-1 0,1 0 0,1-1 0,-5-67 0,4 61 0,-1-23-120,2 0 0,1 0 0,1 0 0,2 1-1,1-1 1,1 1 0,2 1 0,1-1 0,2 1 0,1 1 0,17-29 0,-10 27-1685,2 1 0,26-28 1,20-15-5701,-56 61 5780,34-36-7334</inkml:trace>
</inkml:ink>
</file>

<file path=ppt/ink/ink2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6.148"/>
    </inkml:context>
    <inkml:brush xml:id="br0">
      <inkml:brushProperty name="width" value="0.025" units="cm"/>
      <inkml:brushProperty name="height" value="0.025" units="cm"/>
    </inkml:brush>
  </inkml:definitions>
  <inkml:trace contextRef="#ctx0" brushRef="#br0">188 1 16592,'0'0'9518,"-12"14"-8189,-12 18-470,1 1-1,2 1 1,1 1 0,1 1-1,-19 55 1,29-62-749,-8 46 0,15-66-114,1 1-1,0-1 1,1 0-1,0 0 1,0 0 0,1 0-1,0 1 1,1-1-1,3 13 1,-4-20 4,0 1 0,0-1 0,0 0 0,1 0 0,-1 0 0,1 0 0,-1 0 0,1 0 0,-1-1 0,1 1 0,0 0 0,0-1 0,0 1 0,0-1 0,0 0 0,0 0 0,0 0 0,1 0 0,-1 0 0,0 0 0,1 0 0,-1-1 0,0 1 0,1-1 0,-1 0 0,1 0 0,-1 0 0,1 0 0,-1 0 0,0 0 0,1-1 0,-1 1 0,1-1 0,-1 1 0,0-1 0,1 0 0,2-2 0,6-1 0,0-1 0,0-1 0,0 0 0,-1 0 0,0-1 0,10-9 0,16-16 0,-2-3 0,-1 0 0,-1-2 0,-2-2 0,-2-1 0,-2-1 0,32-66 0,-65 110-3602,-14 15-8891,-1 4-720</inkml:trace>
</inkml:ink>
</file>

<file path=ppt/ink/ink2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6.491"/>
    </inkml:context>
    <inkml:brush xml:id="br0">
      <inkml:brushProperty name="width" value="0.025" units="cm"/>
      <inkml:brushProperty name="height" value="0.025" units="cm"/>
    </inkml:brush>
  </inkml:definitions>
  <inkml:trace contextRef="#ctx0" brushRef="#br0">1 0 13164,'0'0'3588,"0"61"-1,18-36-864,5-7-1666,6-2-673,1-5-288,3-6-1345,-2-3-1730,0-2-992,-4-11-3268</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3:50.704"/>
    </inkml:context>
    <inkml:brush xml:id="br0">
      <inkml:brushProperty name="width" value="0.025" units="cm"/>
      <inkml:brushProperty name="height" value="0.025" units="cm"/>
    </inkml:brush>
  </inkml:definitions>
  <inkml:trace contextRef="#ctx0" brushRef="#br0">117 532 14286,'-11'1'816,"2"0"-532,0 2 2,0-2 0,-1 1 0,1-1-1,0-1 1,-1 0 0,1 0 0,0-1 0,-10-1-1,18 1-237,1 1 1,0-1-1,0 1 0,-1-1 0,1 1 0,0-1 0,0 1 0,-1-1 0,1 1 0,0-1 0,0 0 0,0 1 1,0-1-1,0 1 0,0-1 0,0 0 0,0 1 0,0-1 0,0 1 0,0-1 0,0 1 0,0-1 0,1 0 1,-1 1-1,0-1 0,0 1 0,1-1 0,-1 1 0,0-1 0,1 1 0,-1-1 0,0 1 0,1 0 0,-1-1 1,2 0-1,14-18-141,102-86 426,4 6 0,167-103-1,-257 180-282,-18 12-36,0 0 1,0 1-1,1 0 0,0 1 0,0 1 1,30-10-1,-44 17-15,-1 0 1,1 0-1,-1 0 1,1 0-1,-1-1 0,1 1 1,-1 0-1,1 1 1,-1-1-1,1 0 0,0 0 1,-1 0-1,1 0 0,-1 0 1,1 0-1,-1 1 1,1-1-1,-1 0 0,0 0 1,1 1-1,-1-1 1,1 0-1,-1 1 0,1-1 1,-1 0-1,0 1 1,1-1-1,-1 1 0,0-1 1,1 0-1,-1 1 1,0-1-1,0 1 0,0-1 1,1 1-1,-1-1 1,0 1-1,0 0 0,1 24 110,-1-16-39,-4 31 175,0-1-1,-3 1 1,-1-1 0,-27 74 0,-2 10 63,8 22-607,21-82-3144,5-28-3524</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4.444"/>
    </inkml:context>
    <inkml:brush xml:id="br0">
      <inkml:brushProperty name="width" value="0.025" units="cm"/>
      <inkml:brushProperty name="height" value="0.025" units="cm"/>
    </inkml:brush>
  </inkml:definitions>
  <inkml:trace contextRef="#ctx0" brushRef="#br0">166 0 16560,'0'0'13858,"-10"1"-12646,2 0-1136,1 0-1,-1 0 1,1 1 0,0 0-1,0 0 1,0 0 0,0 1 0,0 0-1,1 1 1,-13 8 0,-1 2-196,13-10-5,1 0 0,0 0 0,1 1 0,-1 0 0,-9 11 0,57-13-89,-34-2 202,85 11-882,-86-10 823,0-1-1,0 1 1,0 0-1,-1 1 1,1 0-1,-1 0 1,0 0-1,0 1 1,0-1-1,10 9 1,-15-11 104,0 1 0,0-1 0,-1 0 0,1 0 0,0 0 0,0 1 0,-1-1 0,1 0 0,-1 0 0,1 1 0,-1-1 0,1 1 0,-1-1 0,0 0 0,0 1 0,0-1 0,0 1 0,0-1 0,0 1 0,0-1 0,0 0 1,-1 1-1,1-1 0,0 1 0,-1-1 0,1 0 0,-1 1 0,1-1 0,-1 0 0,0 0 0,0 0 0,0 1 0,0-1 0,1 0 0,-1 0 0,0 0 0,-1 0 0,1 0 0,-1 0 0,-6 6 293,0-1-1,0 0 1,-1-1-1,-9 5 1,16-9-328,-10 6 5,0-1-1,0-1 1,-1 0 0,1 0 0,-1-2 0,0 1 0,-1-2 0,-25 3 0,38-5-131,1-1 0,-1 1 0,0 0 0,1-1 1,-1 1-1,1 0 0,-1-1 0,0 1 0,1-1 0,-1 1 0,1-1 0,-1 1 0,1-1 0,0 0 0,-1 1 0,1-1 0,-1 1 0,1-1 0,0 0 0,0 1 1,-1-1-1,1 0 0,0 0 0,0 1 0,0-1 0,0 0 0,0 1 0,0-1 0,0 0 0,0 0 0,0 1 0,0-1 0,0 0 0,0 1 0,1-1 0,-1 0 1,1-1-1,8-31-7070,7 5-719</inkml:trace>
</inkml:ink>
</file>

<file path=ppt/ink/ink2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6.958"/>
    </inkml:context>
    <inkml:brush xml:id="br0">
      <inkml:brushProperty name="width" value="0.025" units="cm"/>
      <inkml:brushProperty name="height" value="0.025" units="cm"/>
    </inkml:brush>
  </inkml:definitions>
  <inkml:trace contextRef="#ctx0" brushRef="#br0">55 381 13901,'0'0'2691,"-8"10"-118,6-8-2305,-30 41 1566,30-41-1672,1 0-1,0 0 0,-1 0 1,1 0-1,0 0 0,0 0 0,1 0 1,-1 1-1,0-1 0,1 0 1,-1 0-1,1 1 0,0-1 1,-1 1-1,1-1 0,1 0 0,-1 1 1,0-1-1,0 0 0,1 1 1,-1-1-1,1 0 0,1 4 0,0-4-94,0-1 0,0 0 0,0 0-1,-1 0 1,1 0 0,0 0 0,0 0-1,0-1 1,1 1 0,-1-1 0,0 1-1,0-1 1,0 0 0,0 0-1,0 0 1,1 0 0,-1 0 0,0 0-1,0 0 1,3-2 0,2 1 119,0 0 1,0-1-1,0 0 0,-1 0 1,9-5-1,-6 2-38,0-2 0,0 1 0,0-1-1,-1 0 1,0-1 0,-1 0 0,0-1 0,9-12-1,-12 16-134,-1 0 0,0-1 0,0 1 0,0 0-1,-1-1 1,1 0 0,-1 0 0,-1 1 0,1-1 0,-1 0-1,0 0 1,-1 0 0,1-1 0,-1 1 0,0 0-1,-2-10 1,2 16-15,0-1-1,0 1 0,0-1 1,-1 1-1,1-1 0,0 0 1,0 1-1,-1-1 0,1 1 1,0-1-1,-1 1 0,1-1 1,0 1-1,-1-1 0,1 1 1,-1 0-1,1-1 0,-1 1 1,1 0-1,-1-1 1,1 1-1,-1 0 0,1-1 1,-1 1-1,1 0 0,-1 0 1,1 0-1,-1 0 0,0 0 1,0-1-1,-21 8-69,-14 22 178,25-15 35,1 0 0,1 1 0,1 0 0,-11 22 0,16-30-19,1 0 0,-1 0 0,1 1 0,0-1 0,1 0 0,0 1 0,0-1 0,1 1 0,-1-1 0,2 1 0,-1 0-1,3 11 1,-2-17-110,-1-1-1,1 1 1,-1-1-1,1 1 1,0-1-1,0 1 1,0-1-1,-1 0 1,1 0-1,1 1 1,-1-1-1,0 0 1,0 0-1,0 0 1,1 0-1,-1 0 1,0-1-1,1 1 1,-1 0-1,1-1 1,1 2-1,2-1 13,-1 0-1,1 0 1,-1-1-1,1 0 1,-1 1-1,1-1 1,7-1-1,-2-1 6,1 0 0,-1 0 0,1-1 0,-1-1-1,18-8 1,-4-2-328,0-2 0,-1 0 0,0-2 1,-2-1-1,0 0 0,-1-1 0,32-45 0,-76 122-128,23-53 528,-1-1-1,1 1 1,0 0 0,0 0-1,0 0 1,0 0 0,1 1 0,0-1-1,-1 0 1,2 0 0,-1 0-1,0 0 1,1 0 0,1 7-1,0-10-58,-1 0 0,1 0-1,-1 0 1,1 0-1,-1 0 1,1-1-1,-1 1 1,1 0-1,0-1 1,-1 1-1,1-1 1,0 0 0,-1 1-1,1-1 1,0 0-1,0 0 1,-1 0-1,4-1 1,35-4 471,-26-1-471,1 0 0,-1-1 0,0 0 0,0-1 0,-1 0 1,0-2-1,-1 1 0,0-1 0,-1-1 0,15-17 0,-9 9-1,-2-1 0,0-1 1,-1 0-1,-2-1 0,19-41 0,-23 42-41,-1 1 0,-1-1 0,0-1 0,-2 1 0,0-1 0,0-33 0,-4 55 0,0-1 0,0 1 0,1-1 0,-1 1 0,0 0 0,0-1 0,0 1 0,0-1 0,0 1 0,0-1 0,0 1 0,0-1 0,0 1 0,0-1 0,-1 1 0,1-1 0,0 1 0,0-1 0,0 1 0,0 0 0,-1-1 0,1 1 0,0-1 0,0 1 0,-1 0 0,1-1 0,0 1 0,-1 0 0,1-1 0,-1 1 0,1 0 0,0-1 0,-1 1 0,1 0 0,-1 0 0,1-1 0,0 1 0,-1 0 0,-16 12 0,-12 30 0,6 4 0,2 1 0,2 0 0,-16 63 0,27-78 0,2 0 0,1 0 0,1 1 0,1-1 0,3 1 0,3 41 0,-3-72 0,1 1 0,0 0 0,-1-1 0,1 1 0,0 0 0,1-1 0,-1 1 0,0-1 0,1 0 0,-1 1 0,1-1 0,0 0 0,0 0 0,0 0 0,0 0 0,2 2 0,-3-4 0,-1 0 0,1 1 0,0-1 0,-1 0 0,1 1 0,-1-1 0,1 0 0,-1 0 0,1 0 0,0 1 0,-1-1 0,1 0 0,-1 0 0,1 0 0,0 0 0,-1 0 0,1 0 0,0 0 0,-1 0 0,1 0 0,-1-1 0,1 1 0,0 0 0,-1 0 0,2-1 0,-1 0 0,0 0 0,-1 0 0,1 0 0,0 0 0,0 0 0,-1-1 0,1 1 0,-1 0 0,1 0 0,-1-1 0,0 1 0,1 0 0,-1-1 0,0 1 0,0 0 0,0-1 0,0-1 0,0-11-5,0 1-1,-1 0 1,-1 0 0,0-1-1,-1 1 1,0 0 0,-1 1-1,-1-1 1,-8-17 0,-2 2-13,-2 1 0,-36-47 0,52 73 20,0 0 0,0 0 0,1 0-1,-1 0 1,0 0 0,1 0 0,-1 0 0,0 0 0,1 0-1,-1 0 1,1 0 0,0 0 0,-1-1 0,1 1-1,0 0 1,0 0 0,0 0 0,0-1 0,0-1-1,0 2 2,1 0 0,-1 1 0,1-1 0,-1 0 0,1 1 0,0-1 0,-1 0 0,1 1 0,0-1 0,-1 1 0,1-1 0,0 1 0,-1-1 0,1 1-1,0 0 1,0-1 0,0 1 0,0 0 0,-1 0 0,1 0 0,1-1 0,9 0-16,0 1 0,1 0 1,18 2-1,-7-1-202,-18-1-22,20-3-3166,-24 3 3064,0-1 0,-1 1 1,1-1-1,-1 1 1,1-1-1,0 1 0,-1-1 1,1 1-1,-1-1 0,1 1 1,-1-1-1,0 0 0,1 1 1,-1-1-1,0 0 0,1 1 1,-1-1-1,0 0 1,0 1-1,1-2 0,-1-14-7407</inkml:trace>
</inkml:ink>
</file>

<file path=ppt/ink/ink2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7.289"/>
    </inkml:context>
    <inkml:brush xml:id="br0">
      <inkml:brushProperty name="width" value="0.025" units="cm"/>
      <inkml:brushProperty name="height" value="0.025" units="cm"/>
    </inkml:brush>
  </inkml:definitions>
  <inkml:trace contextRef="#ctx0" brushRef="#br0">1 0 16816,'0'0'7623,"53"48"-7014,-12-33-481,4 2-352,0-3-1922,3-1-2179,-3-4-6885</inkml:trace>
</inkml:ink>
</file>

<file path=ppt/ink/ink2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7.650"/>
    </inkml:context>
    <inkml:brush xml:id="br0">
      <inkml:brushProperty name="width" value="0.025" units="cm"/>
      <inkml:brushProperty name="height" value="0.025" units="cm"/>
    </inkml:brush>
  </inkml:definitions>
  <inkml:trace contextRef="#ctx0" brushRef="#br0">229 1 18481,'0'0'3572,"-9"0"-289,-10-1-2012,-68 2 2158,82-1-3370,0 0-1,1 1 0,-1-1 0,1 1 1,0 0-1,-1 0 0,1 1 0,0-1 1,0 1-1,0 0 0,0 0 0,0 1 1,0-1-1,0 1 0,1-1 0,-5 5 1,7-6-72,0 1 1,0-1-1,0 1 1,0 0-1,1-1 1,-1 1 0,0 0-1,1-1 1,-1 1-1,1 0 1,-1 0-1,1-1 1,0 1-1,0 0 1,0 0 0,0 0-1,0 0 1,0-1-1,0 1 1,1 0-1,-1 0 1,1 0 0,-1-1-1,1 1 1,0 0-1,-1-1 1,1 1-1,0 0 1,0-1-1,0 1 1,0-1 0,1 0-1,-1 1 1,0-1-1,1 0 1,-1 0-1,0 0 1,1 0-1,0 0 1,-1 0 0,1 0-1,1 1 1,11 5-317,1-1 1,-1 0 0,1-1 0,15 4 0,-9-3-448,10 4-337,-20-8 1014,-1 0-1,1 2 1,-1-1 0,1 1-1,-1 1 1,0 0 0,-1 0 0,1 1-1,-1 0 1,12 11 0,-20-16 177,0 0 0,-1 1 0,1-1 0,0 0 0,0 1 0,-1-1 0,1 1-1,0-1 1,-1 1 0,0 0 0,1-1 0,-1 1 0,0 0 0,0-1 0,0 1 0,0-1 0,0 1 0,0 0 0,0-1 0,-1 1 0,1 0 0,0-1 0,-1 1 0,0-1 0,1 1 0,-1-1 0,0 1 0,0-1 0,1 0 0,-1 1 0,0-1-1,-1 0 1,1 0 0,0 1 0,0-1 0,0 0 0,-3 1 0,-5 5 243,0-1 0,0 0-1,0-1 1,-14 6 0,21-10-344,-28 13 362,-48 14-1,67-24-694,0-1 0,-1-1 0,0 0-1,1 0 1,-1-2 0,0 1-1,-19-3 1,3-5-5815</inkml:trace>
</inkml:ink>
</file>

<file path=ppt/ink/ink2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8.323"/>
    </inkml:context>
    <inkml:brush xml:id="br0">
      <inkml:brushProperty name="width" value="0.025" units="cm"/>
      <inkml:brushProperty name="height" value="0.025" units="cm"/>
    </inkml:brush>
  </inkml:definitions>
  <inkml:trace contextRef="#ctx0" brushRef="#br0">252 427 6022,'9'-7'6262,"-6"5"-5577,36-32 3391,-37 33-3753,0 0 0,-1-1-1,0 0 1,1 1 0,-1-1 0,0 0-1,0 1 1,0-1 0,0 0 0,0 0 0,0 0-1,0 0 1,-1 0 0,1 0 0,-1 0 0,1 0-1,-1 0 1,0-1 0,0 1 0,0 0-1,0 0 1,0 0 0,0 0 0,-1 0 0,0-3-1,-1 4-175,1-1 0,-1 1 0,0-1 0,0 1 0,0 0 0,0-1 0,0 1 0,0 0 0,-1 0 0,1 1 0,0-1 0,0 0 0,-1 1 0,1 0-1,0-1 1,-1 1 0,1 0 0,0 0 0,-1 0 0,1 0 0,0 1 0,-1-1 0,-2 1 0,-6 1-75,0 0 1,0 1 0,-20 7-1,17-4-66,1 2-1,0 0 0,0 0 1,0 1-1,2 0 0,-1 2 1,1-1-1,0 1 0,1 1 1,1-1-1,-1 2 0,2-1 1,0 1-1,1 1 0,0-1 1,1 1-1,0 1 0,1-1 1,-6 30-1,11-41-19,-1 0 1,1 0-1,0 0 0,0 0 0,0 0 0,0 0 1,1 0-1,-1 0 0,1 0 0,0 0 1,0 0-1,0 0 0,0 0 0,0-1 0,1 1 1,-1 0-1,1-1 0,0 1 0,0-1 1,0 0-1,2 3 0,0-2-82,0 0 0,0-1 1,0 0-1,1 0 0,-1 0 0,0-1 0,1 1 0,-1-1 1,1 0-1,-1 0 0,1-1 0,7 1 0,4-1-318,0-1 0,-1 0-1,1-1 1,-1-1 0,1-1-1,-1 0 1,21-9 0,-13 3-403,-1-1-1,0-1 1,0-2 0,-2 0 0,1-1 0,-2-1 0,0 0-1,-1-2 1,20-25 0,-25 27 236,-1-1 0,-2-1 0,1 1 0,-2-2 0,0 1 0,6-24 0,-9 23 718,-1 0 0,-1 0 0,2-37 0,-5 40 78,2-4 416,-2 1 0,-1-1 0,0 1 0,-1-1 0,-1 1 0,-1 0 0,-8-27 0,11 45-576,0 0-1,-1 0 0,1 0 0,0 0 0,-1 0 0,1 0 0,-1 0 0,1 1 0,-1-1 0,1 0 1,-1 0-1,0 0 0,1 1 0,-1-1 0,0 0 0,1 1 0,-1-1 0,0 0 0,0 1 1,0-1-1,0 1 0,0 0 0,0-1 0,0 1 0,0 0 0,0-1 0,0 1 0,0 0 0,-1 0 1,-1 0 34,1 1 0,0 0 1,0 0-1,0 0 1,0 0-1,-1 0 1,2 0-1,-1 0 0,0 1 1,0-1-1,0 1 1,-2 2-1,-7 9 464,0 0 1,-15 26-1,23-34-327,-12 19 173,2 1 1,0 0 0,2 1-1,1 1 1,1-1 0,-9 45 0,15-55-243,0 0 1,1 0-1,1 1 1,1-1 0,0 0-1,1 0 1,1 0 0,0 0-1,1 0 1,1 0-1,1 0 1,11 27 0,-14-38-141,0-1 1,0 0 0,1 1 0,0-1-1,0 0 1,0 0 0,0 0-1,0-1 1,1 1 0,-1-1-1,1 0 1,0 0 0,0 0-1,1-1 1,-1 1 0,0-1-1,1 0 1,-1 0 0,1 0-1,0-1 1,0 0 0,0 0 0,-1 0-1,1 0 1,10-1 0,-7-1 46,0 0 0,0-1 0,0 0 0,0 0 0,-1-1 0,1 0 0,-1-1 0,1 1 0,-1-2 0,-1 1 0,1-1 0,0 1 0,-1-2 0,0 1 0,5-7 0,-3 4 11,0 0 0,-1-1 1,0 0-1,0 0 0,-1-1 0,-1 1 0,1-1 1,-2-1-1,1 1 0,3-15 0,-11 42-54,-1 0 0,-1 0 0,-7 16 0,8-23-9,0 0-1,0 0 1,1 1 0,0-1 0,1 1-1,0-1 1,0 1 0,1 0-1,1 0 1,0-1 0,3 22-1,-3-31-72,1 0 0,0 0 0,0 0 0,0 0 0,0 0 0,0 0 0,0 0-1,0 0 1,0 0 0,1-1 0,-1 1 0,0 0 0,0-1 0,1 1-1,-1-1 1,0 1 0,1-1 0,-1 0 0,0 1 0,1-1 0,-1 0-1,1 0 1,-1 0 0,0 0 0,1 0 0,-1-1 0,1 1 0,-1 0 0,0-1-1,1 1 1,-1 0 0,2-2 0,46-17-5427,-12-5-828</inkml:trace>
</inkml:ink>
</file>

<file path=ppt/ink/ink2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8.824"/>
    </inkml:context>
    <inkml:brush xml:id="br0">
      <inkml:brushProperty name="width" value="0.025" units="cm"/>
      <inkml:brushProperty name="height" value="0.025" units="cm"/>
    </inkml:brush>
  </inkml:definitions>
  <inkml:trace contextRef="#ctx0" brushRef="#br0">213 24 16848,'-11'5'3678,"-11"8"-2111,0 0 0,1 1 0,-27 25 0,39-32-1229,0 1 0,1 0 0,0 1 0,0 0 0,1 0 0,0 1 0,1 0 0,0 0 0,0 0 0,1 1 0,-3 12 1,7-22-329,1 1 1,0-1 0,-1 0 0,1 1 0,0-1 0,0 1-1,0-1 1,0 1 0,0-1 0,1 1 0,-1-1 0,0 0 0,1 1-1,-1-1 1,1 1 0,-1-1 0,1 0 0,0 0 0,-1 1 0,1-1-1,0 0 1,0 0 0,0 0 0,0 0 0,0 0 0,0 0-1,0 0 1,1 0 0,-1 0 0,0-1 0,0 1 0,1 0 0,-1-1-1,0 1 1,1-1 0,-1 1 0,0-1 0,1 0 0,-1 1-1,1-1 1,-1 0 0,1 0 0,-1 0 0,1 0 0,1-1 0,6 1 12,0 0 0,0-1 0,0 0 1,0-1-1,0 1 0,11-5 0,-10 1-47,0-1-1,0 1 1,0-2 0,0 1-1,-1-1 1,0-1-1,-1 0 1,0 0-1,0-1 1,-1 1-1,0-2 1,0 1-1,-1-1 1,0 0-1,-1 0 1,8-22-1,-11 31-524,-1 6 223,-1 17 138,-3 28 237,0-34-32,1-6 4,0 1-1,0 0 0,1 0 1,1 0-1,0 0 1,1 12-1,-1-22-11,1 0 0,0 0 0,-1 1-1,1-1 1,0 0 0,0 0 0,-1 0 0,1 0 0,0 0 0,0 0-1,0 0 1,0 0 0,1-1 0,-1 1 0,0 0 0,0 0 0,0-1-1,1 1 1,-1-1 0,0 1 0,1-1 0,-1 0 0,0 1 0,1-1-1,-1 0 1,0 0 0,1 0 0,-1 0 0,0 0 0,1 0 0,-1-1-1,0 1 1,1 0 0,-1-1 0,3 0 0,2 0 10,-1-1 0,1 1-1,0-1 1,-1 0 0,1-1 0,-1 1 0,6-5 0,-6 3 29,1 0 0,-1 0-1,0-1 1,0 0 0,-1 0 0,1 0 0,-1 0 0,0-1 0,-1 0 0,1 1 0,-1-1-1,0-1 1,-1 1 0,0 0 0,0-1 0,0 1 0,0-1 0,-1 0 0,0 1 0,-1-1 0,0 0-1,0 0 1,0 0 0,0 1 0,-1-1 0,-1 0 0,1 1 0,-1-1 0,0 1 0,0-1 0,-1 1-1,0 0 1,0 0 0,0 0 0,-9-11 0,6 10 46,-9-12-65,16 19-33,-1-1 0,1 1 0,-1 0 0,1-1 0,-1 1 0,1 0 0,0-1 0,-1 1-1,1 0 1,-1-1 0,1 1 0,0 0 0,-1 0 0,1 0 0,-1 0 0,1-1 0,0 1 0,-1 0-1,1 0 1,0 0 0,-1 0 0,1 1 0,0-1 0,-1 0 0,1 0 0,-1 0 0,1 0 0,0 1-1,-1-1 1,1 0 0,-1 1 0,1-1 0,0 1 0,38 7-896,62 4 1,-29-16-4493,-63 3 3816,-1-1 1,0 0-1,0-1 1,0 1-1,0-2 1,7-3-1,20-16-11311</inkml:trace>
</inkml:ink>
</file>

<file path=ppt/ink/ink2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9.179"/>
    </inkml:context>
    <inkml:brush xml:id="br0">
      <inkml:brushProperty name="width" value="0.025" units="cm"/>
      <inkml:brushProperty name="height" value="0.025" units="cm"/>
    </inkml:brush>
  </inkml:definitions>
  <inkml:trace contextRef="#ctx0" brushRef="#br0">33 1 9833,'0'0'7042,"-1"13"-3284,-9 93 1328,-5 75-423,8 95-2294,7-271-2367,1 1-1,-1-1 1,1 0 0,0 1-1,1-1 1,-1 0 0,1 1-1,0-1 1,0 0 0,1 0-1,5 8 1,-7-12-2,1 1 0,-1-1 0,1 0 0,-1 1-1,1-1 1,0 0 0,0 0 0,-1 0 0,1 0 0,0 0 0,0-1 0,0 1 0,0-1-1,0 1 1,0-1 0,0 1 0,0-1 0,0 0 0,0 0 0,0 0 0,0 0 0,0-1-1,0 1 1,0 0 0,0-1 0,0 0 0,0 1 0,0-1 0,0 0 0,-1 0-1,1 0 1,0 0 0,0 0 0,-1 0 0,3-2 0,15-11 0,0-1 0,-1-1 0,0-1 0,-2 0 0,26-33 0,-8 3 0,33-63 0,-57 94-106,-2 2-656,0 0 0,-1 0-1,10-30 1,-21 42-6750,-18 8-452,0 7-5243</inkml:trace>
</inkml:ink>
</file>

<file path=ppt/ink/ink2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9.524"/>
    </inkml:context>
    <inkml:brush xml:id="br0">
      <inkml:brushProperty name="width" value="0.025" units="cm"/>
      <inkml:brushProperty name="height" value="0.025" units="cm"/>
    </inkml:brush>
  </inkml:definitions>
  <inkml:trace contextRef="#ctx0" brushRef="#br0">3 0 10474,'0'0'5669,"-2"54"-1665,5-25-737,14 0-1089,3-3-288,5-3-1057,1-3-609,2-3-544,-4-12-3076,-3-5-4323</inkml:trace>
</inkml:ink>
</file>

<file path=ppt/ink/ink2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0.225"/>
    </inkml:context>
    <inkml:brush xml:id="br0">
      <inkml:brushProperty name="width" value="0.025" units="cm"/>
      <inkml:brushProperty name="height" value="0.025" units="cm"/>
    </inkml:brush>
  </inkml:definitions>
  <inkml:trace contextRef="#ctx0" brushRef="#br0">5 133 4901,'0'0'4991,"9"-9"-1745,13-13-1897,0 1 3659,39-47 0,-60 68-4966,-1 0 1,0-1-1,0 1 0,1 0 0,-1 0 1,0-1-1,1 1 0,-1 0 0,0 0 0,0-1 1,0 1-1,1 0 0,-1-1 0,0 1 0,0 0 1,0-1-1,0 1 0,1 0 0,-1-1 1,0 1-1,0-1 0,0 1 0,0 0 0,0-1 1,0 1-1,0 0 0,0-1 0,0 1 1,0-1-1,-1 1 0,1 0 0,0-1 0,0 1 1,0 0-1,0-1 0,-1 1 0,-13 2 2021,-20 17 505,23-9-2569,1 0 0,0 1 0,-8 12 0,15-19 0,0 1 0,0-1 0,1 1 0,-1-1 0,1 1 0,0 0 0,1 0 0,-1 0 0,1 0 0,0 0 0,-1 9 0,2-13 0,0-1 1,0 1-1,0-1 1,0 1 0,0-1-1,0 0 1,0 1-1,1-1 1,-1 1-1,0-1 1,0 0-1,0 1 1,0-1 0,1 0-1,-1 1 1,0-1-1,0 0 1,1 1-1,-1-1 1,0 0 0,1 1-1,-1-1 1,0 0-1,1 0 1,-1 1-1,0-1 1,1 0 0,-1 0-1,1 0 1,-1 0-1,0 1 1,1-1-1,-1 0 1,1 0 0,20-3 65,17-14 194,1-10 41,40-39 0,-74 62-286,-5 4-18,0-1 1,1 1-1,-1 0 0,0 0 1,0 0-1,0-1 0,0 1 0,0 0 1,1 0-1,-1 0 0,0 0 0,0-1 1,0 1-1,1 0 0,-1 0 0,0 0 1,0 0-1,1 0 0,-1 0 0,0 0 1,0 0-1,1 0 0,-1 0 0,0 0 1,0 0-1,1 0 0,-1 0 1,0 0-1,0 0 0,1 0 0,-1 0 1,0 0-1,0 0 0,1 0 0,-1 0 1,0 0-1,0 0 0,0 1 0,1-1 1,-1 0-1,0 0 0,0 0 0,0 0 1,1 1-1,-1-1 0,0 0 0,0 0 1,0 0-1,0 1 0,0-1 0,0 0 1,1 0-1,-1 1 0,0-1 1,0 0-1,0 0 0,0 0 0,0 1 1,1 25-82,-9 29-69,4-34-1247,2 0-1,0 0 1,2 23 0,0-43 1094,0 0 0,0 1 0,0-1 1,0 0-1,0 1 0,0-1 0,1 0 1,-1 1-1,1-1 0,-1 0 0,0 0 0,1 1 1,0-1-1,-1 0 0,1 0 0,1 2 0,13 3-5912,9-5-6796</inkml:trace>
</inkml:ink>
</file>

<file path=ppt/ink/ink2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1.065"/>
    </inkml:context>
    <inkml:brush xml:id="br0">
      <inkml:brushProperty name="width" value="0.025" units="cm"/>
      <inkml:brushProperty name="height" value="0.025" units="cm"/>
    </inkml:brush>
  </inkml:definitions>
  <inkml:trace contextRef="#ctx0" brushRef="#br0">69 1 13581,'0'0'13816,"-5"15"-13010,-14 59-152,4 1 1,2 0-1,4 1 1,2 143-1,7-211-545,1 0 1,0-1-1,0 1 0,1 0 1,5 14-1,-7-21-97,1 0 0,-1 0 0,0 0 0,1 1 0,-1-1 0,1 0 0,-1 0 0,1 0 0,-1 0-1,1 0 1,0 0 0,0-1 0,-1 1 0,1 0 0,0 0 0,0 0 0,0-1 0,0 1 0,0 0 0,0-1 0,0 1 0,0-1 0,0 1 0,0-1 0,0 0 0,1 1 0,-1-1-1,0 0 1,0 0 0,0 0 0,0 0 0,1 0 0,-1 0 0,0 0 0,0 0 0,0 0 0,0-1 0,0 1 0,1 0 0,-1-1 0,0 1 0,0-1 0,0 1 0,0-1 0,0 0 0,0 1-1,0-1 1,0 0 0,-1 0 0,2-1 0,2-2-9,0-1-1,0 1 0,-1-1 1,0 0-1,0 0 1,0 0-1,-1 0 0,0-1 1,0 1-1,0-1 1,-1 1-1,1-1 0,0-11 1,3-79-10,-5 94 7,-5-60-20,5 61 17,0-1 1,0 1 0,0-1-1,-1 1 1,1-1-1,0 1 1,-1-1-1,1 1 1,-1 0-1,1-1 1,-1 1-1,0-1 1,1 1-1,-1 0 1,0 0-1,0-1 1,0 1-1,0 0 1,0 0-1,0 0 1,0 0-1,0 0 1,-1 0-1,1 0 1,0 1-1,-1-1 1,1 0-1,0 1 1,-1-1-1,1 1 1,-1-1-1,1 1 1,-1 0-1,1 0 1,-1 0-1,-1-1 1,2 2-6,0 0 0,0-1 0,-1 1-1,1 0 1,0 0 0,0 0 0,0-1 0,0 1 0,1 0 0,-1 0 0,0 0 0,0 1 0,1-1-1,-1 0 1,0 0 0,1 0 0,-1 0 0,1 1 0,0-1 0,-1 0 0,1 1 0,0-1 0,0 0-1,0 0 1,0 1 0,0-1 0,0 0 0,0 1 0,0-1 0,0 0 0,1 1 0,-1-1-1,0 0 1,2 2 0,-2 0-2,1 0 0,0 0 1,0 0-1,0 0 0,0 0 0,0 0 0,1 0 0,-1 0 0,1-1 0,0 1 0,0-1 0,0 1 0,0-1 0,3 2 0,3 0 7,0-1 0,0 0 0,0-1 0,1 0 0,-1 0-1,1-1 1,0 0 0,-1 0 0,1-1 0,0 0-1,-1-1 1,1 0 0,16-4 0,-11 2 20,1-1 0,-1-1 0,0-1 0,0 0-1,0 0 1,-1-1 0,14-10 0,-22 14 6,0 0 0,-1-1-1,0 1 1,0-1 0,0 0-1,0 0 1,0 0 0,-1 0-1,1-1 1,-1 1 0,-1-1-1,1 0 1,-1 0 0,1 0 0,-1 0-1,-1 0 1,1-1 0,-1 1-1,1-7 1,-2 11-23,0 0 0,0 0 0,0 1 0,0-1 0,0 0 0,-1 1 0,1-1 0,0 0 0,-1 1 0,1-1 0,0 0 0,-1 1 0,1-1 0,-1 1 0,1-1 0,-1 0 0,1 1 0,-1-1 0,1 1 0,-1 0 0,0-1 0,1 1 0,-1-1 0,0 1 0,1 0 0,-1 0 0,0-1 0,1 1 0,-1 0 0,0 0 0,1 0 0,-1 0 0,0 0 0,0 0 0,1 0 0,-1 0 0,0 0 0,0 0 0,1 0 0,-1 0 0,0 0 0,1 1 0,-1-1 0,0 0 0,0 0 0,1 1 0,-1 0 0,-3 0 0,0 0 0,0 1 0,1-1 0,-1 1 0,0 0 0,1 0 0,0 1 0,-5 3 0,2 0 0,-1 2 0,2-1 0,-1 1 0,1-1 0,0 1 0,0 1 0,1-1 0,0 1 0,1 0 0,0 0 0,0 0 0,1 0 0,0 0 0,1 0 0,0 1 0,0 18 0,1-26 0,1 0 0,0 1 0,-1-1 0,1 0 0,0 0 0,0 0 0,0 0 0,1 0 0,-1 0 0,0 0 0,1 0 0,-1 0 0,1 0 0,0-1 0,-1 1 0,1-1 0,0 1 0,0-1 0,0 0 0,0 1 0,0-1 0,1 0 0,-1 0 0,0-1 0,0 1 0,1 0 0,-1-1 0,5 1 0,8 1 0,0-1 0,1 0 0,21-2 0,-15 1 0,16-2 0,0 0 0,-1-3 0,1-1 0,-1-1 0,45-16 0,-80 22 0,-1 1 0,1-1 0,-1 0 0,1 0 0,-1 0 0,1 0 0,-1 0 0,0 0 0,0 0 0,1 0 0,-1-1 0,0 1 0,0 0 0,0-1 0,0 1 0,0-1 0,-1 1 0,1-1 0,0 1 0,-1-1 0,1 0 0,-1 1 0,1-1 0,-1 0 0,0 1 0,0-1 0,0 0 0,0 0 0,0 1 0,0-1 0,0 0 0,-1 1 0,1-1 0,-1-3 0,-3-8 0,0 0 0,-1 0 0,-10-20 0,2 5 0,8 13 0,0 0 0,0-1 0,2 0 0,0 0 0,-1-25 0,3 40-18,1 0 1,1 0-1,-1 0 0,0 0 0,0 0 1,0 1-1,0-1 0,0 0 1,1 0-1,-1 0 0,0 0 0,1 1 1,-1-1-1,1 0 0,-1 0 0,1 1 1,-1-1-1,1 0 0,0 1 1,-1-1-1,1 1 0,-1-1 0,1 1 1,0-1-1,0 1 0,-1-1 1,1 1-1,0 0 0,0-1 0,0 1 1,0 0-1,-1-1 0,1 1 1,2 0-1,34 2-2692,-25 0 1065,30 3-6064</inkml:trace>
</inkml:ink>
</file>

<file path=ppt/ink/ink2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1.623"/>
    </inkml:context>
    <inkml:brush xml:id="br0">
      <inkml:brushProperty name="width" value="0.025" units="cm"/>
      <inkml:brushProperty name="height" value="0.025" units="cm"/>
    </inkml:brush>
  </inkml:definitions>
  <inkml:trace contextRef="#ctx0" brushRef="#br0">290 0 11627,'0'0'8371,"-14"8"-6279,0 0-1787,1 0-1,1 1 0,-1 0 0,1 0 1,1 2-1,0-1 0,-17 22 1,4 3 223,2 1 1,1 1-1,2 1 1,-19 52-1,30-66-361,0 0 1,2 0-1,1 0 0,0 1 0,2 0 1,1 0-1,1 0 0,4 42 0,-2-60-205,1 0 0,0 0 0,0-1 0,0 1 0,1-1 0,0 0 0,0 1 0,1-2 0,0 1 0,0 0 0,0-1 0,0 1 0,1-1 0,0 0 0,0-1 0,1 1 0,-1-1 0,1 0 0,0-1 0,0 1 0,9 3 0,2 0-966,1 0 1,0-2 0,0 0 0,0 0 0,0-2 0,35 2 0,10-4-4565</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4.791"/>
    </inkml:context>
    <inkml:brush xml:id="br0">
      <inkml:brushProperty name="width" value="0.025" units="cm"/>
      <inkml:brushProperty name="height" value="0.025" units="cm"/>
    </inkml:brush>
  </inkml:definitions>
  <inkml:trace contextRef="#ctx0" brushRef="#br0">105 0 21685,'0'0'9881,"-3"14"-8856,-94 454-849,95-457-184,0 0 0,2 0 0,-1 22 0,2-33-121,-1 0 0,0 1 0,0-1 0,0 0 0,0 0 0,0 1 0,0-1 0,0 0 0,1 1 1,-1-1-1,0 0 0,0 1 0,0-1 0,1 0 0,-1 0 0,0 1 0,0-1 0,1 0 0,-1 0 0,0 0 0,0 1 0,1-1 0,-1 0 0,0 0 0,1 0 0,-1 0 1,0 0-1,1 0 0,-1 0 0,0 0 0,1 0 0,-1 0 0,0 0 0,1 0 0,-1 0 0,0 0 0,1 0 0,-1 0 0,0 0 0,1 0 0,-1 0 0,0 0 0,1 0 0,-1 0 1,0-1-1,0 1 0,1 0 0,-1 0 0,1-1 0,15-11-9674,-6-7-340</inkml:trace>
</inkml:ink>
</file>

<file path=ppt/ink/ink2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2.043"/>
    </inkml:context>
    <inkml:brush xml:id="br0">
      <inkml:brushProperty name="width" value="0.025" units="cm"/>
      <inkml:brushProperty name="height" value="0.025" units="cm"/>
    </inkml:brush>
  </inkml:definitions>
  <inkml:trace contextRef="#ctx0" brushRef="#br0">0 53 15150,'0'0'5739,"14"-6"-3235,6-3-1740,0 2 0,1 0 0,-1 1 0,2 1 1,-1 1-1,24-2 0,-29 5-268,4 0-67,-1 0 0,0 1 0,0 1 0,27 5 1,-43-6-418,0 0 1,-1 1-1,1-1 1,0 1-1,0 0 1,-1 0 0,1 0-1,0 0 1,-1 1-1,1-1 1,-1 1-1,0-1 1,1 1 0,-1 0-1,0 0 1,0 0-1,0 0 1,0 1-1,-1-1 1,1 0 0,0 1-1,-1-1 1,0 1-1,0-1 1,0 1-1,0 0 1,0-1 0,0 1-1,0 0 1,-1 0-1,0 0 1,1 0 0,-1-1-1,0 1 1,0 0-1,-2 6 1,0-1 7,0 0 0,-1-1 0,1 1 0,-2-1 0,1 1 0,-1-1 0,-1 0 1,1 0-1,-1-1 0,0 1 0,0-1 0,-10 8 0,-12 11 115,-47 31-1,35-27-109,30-23 32,6-4-37,1-1 0,-1 0 1,1 1-1,-1 0 1,1 0-1,0 0 1,-1 0-1,1 0 0,0 0 1,1 0-1,-1 1 1,0-1-1,1 1 1,-3 4-1,9-6-21,0 0 1,0 0-1,0 0 1,0 0-1,0-1 1,0 0-1,1 0 1,8-1-1,-6 1-15,63-2-1278,1-4-3530,-21-1-1721</inkml:trace>
</inkml:ink>
</file>

<file path=ppt/ink/ink2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2.370"/>
    </inkml:context>
    <inkml:brush xml:id="br0">
      <inkml:brushProperty name="width" value="0.025" units="cm"/>
      <inkml:brushProperty name="height" value="0.025" units="cm"/>
    </inkml:brush>
  </inkml:definitions>
  <inkml:trace contextRef="#ctx0" brushRef="#br0">1 71 18738,'0'0'13613,"71"-41"-21749,-38 12-7943</inkml:trace>
</inkml:ink>
</file>

<file path=ppt/ink/ink2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2.708"/>
    </inkml:context>
    <inkml:brush xml:id="br0">
      <inkml:brushProperty name="width" value="0.025" units="cm"/>
      <inkml:brushProperty name="height" value="0.025" units="cm"/>
    </inkml:brush>
  </inkml:definitions>
  <inkml:trace contextRef="#ctx0" brushRef="#br0">81 1 22677,'0'0'6695,"-34"53"-6727,20-6 96,2 9-32,7 1-32,2 0-224,3-6-961,0-6-417,0-9-864,-3-11-1794,-6-11-2435</inkml:trace>
</inkml:ink>
</file>

<file path=ppt/ink/ink2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3.097"/>
    </inkml:context>
    <inkml:brush xml:id="br0">
      <inkml:brushProperty name="width" value="0.025" units="cm"/>
      <inkml:brushProperty name="height" value="0.025" units="cm"/>
    </inkml:brush>
  </inkml:definitions>
  <inkml:trace contextRef="#ctx0" brushRef="#br0">0 146 14253,'4'-10'3599,"-1"2"-3203,1 1 1,0 0 0,1 0 0,0 0 0,0 1 0,0-1 0,1 1 0,-1 0 0,2 1 0,-1-1 0,1 1 0,-1 1 0,1-1 0,0 1-1,1 0 1,12-4 0,-2 1 61,1 1-1,0 0 1,0 2-1,1 0 1,0 1-1,-1 1 1,1 1-1,35 2 1,-49-1-405,1 1 0,-1 0 0,1 1 0,-1-1 1,0 1-1,0 0 0,0 1 0,0 0 0,0 0 0,-1 0 1,1 0-1,-1 1 0,6 5 0,-8-5-55,0-1 0,0 1-1,0 0 1,-1 1 0,1-1-1,-1 0 1,0 1 0,-1-1-1,1 1 1,-1-1 0,0 1-1,0 0 1,0 0 0,0-1-1,-1 1 1,0 0-1,0 0 1,-1 0 0,-1 9-1,0-4 42,-1-1-1,0 1 0,-1-1 1,0 0-1,-1 0 0,0 0 1,0 0-1,0-1 0,-1 0 0,-1 0 1,1-1-1,-14 12 0,5-5 53,-1-1-1,0 0 1,-1-2-1,0 0 1,-25 12-1,28-18 87,20-12 18,25-11-187,-9 9-208,0 1 1,0 0-1,1 2 1,24-3-1,-35 7 22,0 0-1,0 1 1,1 1 0,-1 0-1,0 0 1,0 2-1,0-1 1,0 2 0,20 5-1,-27-6 131,-1 1-1,1-1 0,-1 1 1,1 0-1,-1 0 0,0 0 0,0 0 1,-1 1-1,1-1 0,-1 1 1,0 0-1,0 0 0,0 1 1,0-1-1,-1 0 0,1 1 1,-1 0-1,0 0 0,-1-1 1,1 1-1,-1 0 0,0 0 1,0 0-1,-1 0 0,1 1 1,-1-1-1,0 0 0,-1 0 1,1 0-1,-3 7 0,1 0 287,0-1 0,-1 1 0,0-1 0,-1 0 0,0 0 0,-1 0 1,0-1-1,-1 0 0,0 0 0,-1 0 0,0-1 0,-12 13 0,8-12-82,-1-1 0,0-1 1,0 0-1,-1-1 1,0 0-1,0-1 0,-1 0 1,0-1-1,0-1 0,0 0 1,-17 2-1,3-2 95,1-1-1,-1-1 0,0-2 1,-54-6-1,65 3-250,0 0 0,1-1 0,-1-1 0,1-1 0,0 0 0,1-1 0,-1-1 0,-15-11 0,30 19-29,1 0 1,0 0-1,0 0 0,0 0 0,0 0 1,-1 0-1,1 0 0,0 0 1,0 0-1,0 0 0,0 0 0,-1 0 1,1 0-1,0 0 0,0 0 1,0 0-1,0 0 0,-1-1 0,1 1 1,0 0-1,0 0 0,0 0 1,0 0-1,0 0 0,0 0 0,0-1 1,-1 1-1,1 0 0,0 0 1,0 0-1,0 0 0,0 0 1,0-1-1,0 1 0,0 0 0,0 0 1,0 0-1,0-1 0,0 1 1,0 0-1,0 0 0,0 0 0,0 0 1,0-1-1,0 1 0,0 0 1,0 0-1,0 0 0,0 0 0,0-1 1,0 1-1,0 0 0,1 0 1,-1 0-1,0 0 0,11-2-3962,-5 2 1444,20-4-4425</inkml:trace>
</inkml:ink>
</file>

<file path=ppt/ink/ink2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3.440"/>
    </inkml:context>
    <inkml:brush xml:id="br0">
      <inkml:brushProperty name="width" value="0.025" units="cm"/>
      <inkml:brushProperty name="height" value="0.025" units="cm"/>
    </inkml:brush>
  </inkml:definitions>
  <inkml:trace contextRef="#ctx0" brushRef="#br0">137 1 25913,'0'0'3683,"-76"18"-1409,43-10-1377,12-1-897,14-5 0,14-2-4708,11-17-3813</inkml:trace>
</inkml:ink>
</file>

<file path=ppt/ink/ink2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3.829"/>
    </inkml:context>
    <inkml:brush xml:id="br0">
      <inkml:brushProperty name="width" value="0.025" units="cm"/>
      <inkml:brushProperty name="height" value="0.025" units="cm"/>
    </inkml:brush>
  </inkml:definitions>
  <inkml:trace contextRef="#ctx0" brushRef="#br0">100 0 11211,'0'0'10538,"-14"78"-8104,-4-31 0,-1 3-1345,1 2 32,3-3-416,4-5-289,6-12-223,5-7-161,0-14-64,13-11-481,5-4-832,-2-20-1282,-4-11-576,-6-8-1473,-6-10-2211</inkml:trace>
</inkml:ink>
</file>

<file path=ppt/ink/ink2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4.174"/>
    </inkml:context>
    <inkml:brush xml:id="br0">
      <inkml:brushProperty name="width" value="0.025" units="cm"/>
      <inkml:brushProperty name="height" value="0.025" units="cm"/>
    </inkml:brush>
  </inkml:definitions>
  <inkml:trace contextRef="#ctx0" brushRef="#br0">1 53 5221,'0'0'14248,"10"-7"-12454,-7 4-1610,2 0 65,0-1 1,0 0 0,0 1-1,0 0 1,0 0 0,1 1-1,0-1 1,-1 1 0,1 0-1,0 1 1,0-1 0,0 1-1,0 0 1,7 1 0,233-2 4942,-83-3-9210,-157 3 931</inkml:trace>
  <inkml:trace contextRef="#ctx0" brushRef="#br0" timeOffset="1">73 233 18001,'0'0'7623,"83"19"-5413,-23-30-448,6-7-609,4-4-576,-2 3-449,-9 2-96,-13 5-545,-15 5-1024,-17 7-1698,-25 0-7399,-20 10-865</inkml:trace>
</inkml:ink>
</file>

<file path=ppt/ink/ink2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4.546"/>
    </inkml:context>
    <inkml:brush xml:id="br0">
      <inkml:brushProperty name="width" value="0.025" units="cm"/>
      <inkml:brushProperty name="height" value="0.025" units="cm"/>
    </inkml:brush>
  </inkml:definitions>
  <inkml:trace contextRef="#ctx0" brushRef="#br0">1 52 6566,'0'0'15183,"66"4"-12813,-27-11-1185,7-3-576,1 2-385,0 1-224,-2-2-1506,-7 4-2209,-5-5-3588</inkml:trace>
</inkml:ink>
</file>

<file path=ppt/ink/ink2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4.889"/>
    </inkml:context>
    <inkml:brush xml:id="br0">
      <inkml:brushProperty name="width" value="0.025" units="cm"/>
      <inkml:brushProperty name="height" value="0.025" units="cm"/>
    </inkml:brush>
  </inkml:definitions>
  <inkml:trace contextRef="#ctx0" brushRef="#br0">0 266 19795,'0'0'3294,"1"-9"101,0 5-3255,0 1 0,0-1 0,0 0 0,0 0 0,0 1 0,1-1-1,0 0 1,-1 1 0,2 0 0,-1-1 0,0 1 0,0 0 0,1 0 0,0 0 0,0 0 0,0 1 0,0-1 0,0 1 0,0 0 0,1 0 0,-1 0 0,0 0 0,1 0 0,0 1 0,0 0 0,-1 0 0,1 0 0,0 0 0,0 0 0,0 1 0,4-1 0,0 1-132,1-1 0,-1 1 0,0 0 0,1 1 0,-1 0 1,1 0-1,-1 0 0,0 1 0,0 1 0,15 6 1,-19-7-15,0 0 1,-1 0 0,1 0-1,-1 1 1,1-1 0,-1 1-1,0 0 1,0 0 0,0 0-1,0 1 1,-1-1 0,0 1 0,1-1-1,-1 1 1,0 0 0,-1 0-1,1 0 1,-1 0 0,1 0-1,-1 0 1,0 0 0,-1 0 0,1 6-1,0-4 113,-1-1 0,0 1 1,0-1-1,-1 1 0,0-1 0,1 0 0,-2 1 0,1-1 0,-1 0 0,0 1 0,0-1 0,0 0 0,-1 0 0,1-1 0,-1 1 1,-6 7-1,32-68-86,-5 15-21,-3 0 0,-1 0 0,-1-2 0,11-77 0,-24 118-49,0 1-1,1-1 1,-1 1-1,0-1 1,1 1-1,0-1 1,-1 1-1,1-1 1,0 1-1,0-1 1,0 1 0,0 0-1,0 0 1,0 0-1,0-1 1,0 1-1,0 0 1,1 0-1,-1 0 1,0 1-1,1-1 1,-1 0 0,0 0-1,1 1 1,-1-1-1,1 1 1,-1-1-1,3 1 1,50-1-3636,-31 2 1442,14-1-4905</inkml:trace>
</inkml:ink>
</file>

<file path=ppt/ink/ink2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5.262"/>
    </inkml:context>
    <inkml:brush xml:id="br0">
      <inkml:brushProperty name="width" value="0.025" units="cm"/>
      <inkml:brushProperty name="height" value="0.025" units="cm"/>
    </inkml:brush>
  </inkml:definitions>
  <inkml:trace contextRef="#ctx0" brushRef="#br0">139 0 7239,'0'0'18289,"-7"9"-16767,1 2-1181,-1 0 1,2 1 0,0 0-1,0 0 1,1 0 0,0 1-1,1-1 1,1 1 0,0 0-1,1 0 1,0 22-1,1-26-215,-1 3 42,1 1 0,1-1 0,0 1 1,1-1-1,3 14 0,-4-22-150,0-1 1,1 1-1,0 0 1,-1-1-1,1 1 0,1-1 1,-1 0-1,0 0 1,1 0-1,0 0 1,0 0-1,0 0 0,0-1 1,0 1-1,0-1 1,0 0-1,1 0 1,0 0-1,-1 0 0,5 1 1,7 1 4,0 0 0,0-1 0,1-1 0,-1 0 1,26-1-1,41 6-584,-80-7 542,0 0 1,0 0-1,0 1 0,0-1 0,0 1 0,0-1 1,-1 1-1,1 0 0,0 0 0,0 0 0,0 0 0,-1 0 1,1 0-1,0 0 0,-1 1 0,1-1 0,-1 0 1,0 1-1,1-1 0,-1 1 0,0 0 0,0-1 1,0 1-1,0 0 0,0 0 0,0 0 0,-1 0 1,1 0-1,-1 0 0,1 0 0,-1 0 0,0 0 0,0 0 1,0 0-1,0 0 0,0 0 0,0 0 0,-1 3 1,0 0 73,-1 1 1,0-1-1,0 1 1,0-1 0,-1 0-1,0 0 1,0 0-1,0 0 1,-1 0 0,1-1-1,-1 0 1,-7 7 0,-4 1-1,-1-1 0,-1 0 1,0-1-1,0-1 1,-1-1-1,-37 12 1,41-15-42,-1-1 0,0-1 0,-1 0 0,1-1 0,-1-1 0,1 0 0,-1-1 0,1-1 0,-20-3 0,34 4-108,-1 0 0,1 0 1,0-1-1,0 1 0,-1-1 0,1 0 0,0 1 0,0-1 1,0 0-1,0 1 0,0-1 0,0 0 0,0 0 0,0 0 1,0 0-1,0 0 0,0 0 0,1 0 0,-1 0 0,0 0 1,1-1-1,-2-1 0,2 0-401,-1 1 1,1 0 0,-1 0-1,1-1 1,0 1-1,0 0 1,0-1-1,0 1 1,1 0-1,-1-1 1,1 1-1,-1 0 1,2-3-1,18-29-11308</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5.812"/>
    </inkml:context>
    <inkml:brush xml:id="br0">
      <inkml:brushProperty name="width" value="0.025" units="cm"/>
      <inkml:brushProperty name="height" value="0.025" units="cm"/>
    </inkml:brush>
  </inkml:definitions>
  <inkml:trace contextRef="#ctx0" brushRef="#br0">171 294 5958,'0'0'17707,"-12"0"-15790,2 0-1506,1 0 1,-1 1 0,0 1-1,1-1 1,-1 2 0,1-1 0,-12 6-1,16-7-237,1 1 0,0 0-1,-1 1 1,1-1-1,0 1 1,0 0 0,1-1-1,-1 2 1,1-1 0,-1 0-1,1 1 1,0 0-1,0-1 1,1 1 0,-1 1-1,1-1 1,0 0 0,0 0-1,0 1 1,-1 5-1,2-9-167,1 0-1,0 0 0,0 0 0,-1 0 0,1 0 1,0 0-1,0 0 0,0 0 0,0 0 0,0 0 0,0 0 1,1 0-1,-1 0 0,0 0 0,1 0 0,-1 0 1,0 0-1,1 0 0,-1 0 0,1-1 0,-1 1 0,1 0 1,0 0-1,-1 0 0,1-1 0,0 1 0,-1 0 1,1-1-1,2 2 0,-1-1 1,1 0 1,0 0-1,0 0 1,0 0-1,-1-1 1,1 1-1,0-1 1,0 0-1,0 0 1,5 0-1,2-1-3,0 0 1,0-1-1,0 0 0,0-1 0,13-5 0,-2-3-3,-1-2 0,23-17 0,-25 17 0,0 0 0,30-15 0,-48 28 0,1-1 0,0 1 0,-1-1 0,1 1 0,0 0 0,-1-1 0,1 1 0,0 0 0,0 0 0,-1-1 0,1 1 0,0 0 0,0 0 0,-1 0 0,1 0 0,0 0 0,0 0 0,-1 0 0,1 0 0,0 0 0,0 0 0,-1 1 0,1-1 0,0 0 0,0 0 0,-1 1 0,1-1 0,0 0 0,-1 1 0,1-1 0,0 1 0,-1-1 0,1 1 0,-1-1 0,1 1 0,-1-1 0,1 1 0,-1 0 0,1-1 0,-1 1 0,0 0 0,1-1 0,-1 1 0,1 1 0,3 46 0,-5-44 0,1-1 0,-1 1 0,1-1 0,0 1 0,0-1 0,0 1 0,1-1 0,-1 1 0,1-1 0,0 1 0,0-1 0,0 0 0,1 0 0,-1 1 0,1-1 0,-1 0 0,4 4 0,-1-6 7,0 1 0,1-1-1,-1 0 1,1 0 0,-1 0 0,1 0-1,-1-1 1,1 0 0,0 0 0,-1 0-1,1-1 1,-1 1 0,8-3 0,61-19-529,-62 18 266,34-15-3544,-20 6-3307,-1-1-1,23-17 1,-20 11 5386,1-5 17868,-38 29-13449,-17 11-2308,22-12-119,0 1 0,1 0 0,0 0 0,0 0 0,0 0 0,0 1 0,1 0 0,-1 0 0,1 0 0,0 0 0,1 0 0,-1 0-1,1 1 1,0-1 0,-1 8 0,3-12-255,0-1 1,0 1-1,1-1 0,-1 1 0,0-1 1,1 1-1,-1-1 0,0 1 0,1-1 0,-1 0 1,0 1-1,1-1 0,-1 1 0,1-1 0,-1 0 1,1 0-1,-1 1 0,1-1 0,-1 0 1,1 0-1,-1 1 0,1-1 0,-1 0 0,1 0 1,-1 0-1,1 0 0,-1 0 0,1 0 0,-1 0 1,1 0-1,0 0 0,-1 0 0,1 0 0,0 0 1,23-4 227,-14 0-175,1-1-1,-1 0 1,0 0 0,0-1 0,0-1 0,-1 0-1,0 0 1,11-12 0,61-71 1271,-52 54-1044,-2-2 0,-2 0 1,36-74-1,-143 246-296,74-121 0,1 0 0,0 0 0,1 1 0,1 0 0,0 0 0,1 0 0,0 1 0,2 0 0,-1-1 0,0 26 0,4-38-3,-1-1 1,0 1-1,1-1 1,-1 0-1,1 1 1,-1-1-1,1 0 1,0 0-1,0 1 1,-1-1-1,1 0 0,0 0 1,0 0-1,0 0 1,0 0-1,0 0 1,0 0-1,0-1 1,1 1-1,-1 0 1,0 0-1,0-1 1,1 1-1,-1-1 0,0 1 1,1-1-1,-1 0 1,0 1-1,1-1 1,-1 0-1,1 0 1,-1 0-1,0 0 1,1 0-1,-1 0 0,1-1 1,-1 1-1,0 0 1,1-1-1,-1 1 1,2-1-1,3-1-178,1 0-1,0 0 1,-1 0-1,0 0 1,0-1-1,0 0 1,9-6-1,11-14-8329,-2-1 0,35-43 0,-30 32 7950,2 1 7896,-30 34-6718,0-1-1,-1 1 1,1-1-1,0 1 1,-1-1-1,1 1 1,-1-1-1,1 0 1,0 1-1,-1-1 1,1 0-1,-1 0 1,0 1-1,1-1 1,-1 0-1,0 0 1,1 0-1,-1 0 1,0 0-1,0 1 1,0-3-1,-15 5 4565,-26 18-3762,-12 28-1225,50-45-198,-1 1 1,1 0 0,0 0 0,0 0 0,0 1-1,1-1 1,-1 1 0,1-1 0,0 1-1,1 0 1,-3 8 0,4-12 3,0-1 0,0 1 0,0 0 0,0-1 0,0 1 0,0-1 0,0 1 0,0-1 0,0 1 0,1 0 0,-1-1 0,0 1 0,0-1 0,1 1 0,-1-1 0,0 1 0,1-1 0,-1 1 0,0-1 0,1 0 0,-1 1 0,0-1 0,1 1 0,-1-1 0,1 0 0,-1 0 0,1 1 0,-1-1 0,2 1 0,23 3 0,24-9 0,42-19 0,-69 17 0,0 0 0,1 2 0,0 0 0,44-2 0,-67 7 0,0 0 0,1 0 0,-1 0 0,1-1 0,-1 1 0,1 0 0,-1 0 0,0 0 0,1 0 0,-1 0 0,1 0 0,-1 0 0,1 0 0,-1 0 0,1 0 0,-1 0 0,0 0 0,1 1 0,-1-1 0,1 0 0,-1 0 0,1 0 0,-1 1 0,0-1 0,1 0 0,-1 0 0,0 1 0,1-1 0,-1 0 0,0 1 0,1-1 0,-1 0 0,0 1 0,0-1 0,1 0 0,-1 1 0,0-1 0,0 1 0,0-1 0,0 0 0,0 1 0,1-1 0,-1 1 0,0-1 0,0 1 0,0-1 0,0 1 0,0-1 0,0 0 0,0 1 0,0-1 0,-1 1 0,1-1 0,0 1 0,0-1 0,0 0 0,0 1 0,-1-1 0,1 1 0,0-1 0,0 0 0,-1 1 0,1-1 0,0 0 0,-1 1 0,1-1 0,-1 1 0,-22 22 0,-9-1 0,-1 0 0,-1-3 0,0 0 0,-2-3 0,-41 15 0,38-22-1355,14-13-3232,13-9-6799</inkml:trace>
</inkml:ink>
</file>

<file path=ppt/ink/ink2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5.604"/>
    </inkml:context>
    <inkml:brush xml:id="br0">
      <inkml:brushProperty name="width" value="0.025" units="cm"/>
      <inkml:brushProperty name="height" value="0.025" units="cm"/>
    </inkml:brush>
  </inkml:definitions>
  <inkml:trace contextRef="#ctx0" brushRef="#br0">288 66 8648,'0'0'5968,"-5"-8"-2183,4 4-3442,-1 0 0,1 1 0,-1 0 0,0-1 0,0 1 0,-1 0 0,1 0 0,-1 0 0,1 1 0,-1-1 0,0 1 0,0-1 0,0 1 0,0 0 0,-1 0 0,1 0 0,-1 1 0,1-1 0,-1 1 0,1 0 0,-1 0 0,0 0 0,1 0 0,-1 0 0,0 1 0,0 0 0,-6 0 0,0 0-188,0 0-1,0 1 0,0 0 1,0 1-1,0 0 1,0 1-1,1-1 1,-1 2-1,1-1 0,0 2 1,0-1-1,0 1 1,-10 8-1,48-5-127,-2 0-155,1 1 1,46 23-1,-63-26-40,1 0-1,-1 1 0,0 0 1,-1 1-1,0 0 0,0 1 1,0 0-1,11 15 0,-19-22 150,-1-1 0,1 1-1,-1 0 1,0 0 0,0 1-1,0-1 1,0 0-1,0 0 1,0 0 0,-1 1-1,1-1 1,-1 0 0,0 1-1,1-1 1,-1 0-1,0 1 1,0-1 0,-1 0-1,1 1 1,0-1 0,-2 3-1,1-2 36,-1 0 0,0 0-1,1 0 1,-2 0 0,1 0-1,0-1 1,0 1 0,-1-1 0,1 1-1,-1-1 1,0 0 0,-5 3-1,-8 3 258,0 0-1,-1-1 1,0-1-1,-23 5 1,40-11-266,-23 5 234,0 0 1,0-1-1,-1-2 0,-45 0 1,68-2-259,0 0 0,1 0 1,-1 1-1,0-1 0,0 0 0,0 0 1,0-1-1,1 1 0,-1 0 0,0 0 1,0 0-1,1 0 0,-1-1 1,0 1-1,0 0 0,1-1 0,-1 1 1,0-1-1,1 1 0,-1-1 1,0 1-1,1-1 0,-1 1 0,1-1 1,-1 0-1,1 1 0,-1-1 0,1 0 1,-1 1-1,1-1 0,0 0 1,-1 1-1,1-1 0,0 0 0,0 0 1,-1 0-1,1 1 0,0-1 1,0 0-1,0 0 0,0 0 0,0 1 1,0-1-1,0 0 0,1 0 1,-1 0-1,0 1 0,1-2 0,0-2-285,0 1 1,1 0-1,0-1 0,0 1 0,0 0 0,0 0 0,0 0 0,1 1 0,4-5 0,7-5-1934,1 2-1,0 0 0,23-11 0,16-3-5151</inkml:trace>
</inkml:ink>
</file>

<file path=ppt/ink/ink2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6.073"/>
    </inkml:context>
    <inkml:brush xml:id="br0">
      <inkml:brushProperty name="width" value="0.025" units="cm"/>
      <inkml:brushProperty name="height" value="0.025" units="cm"/>
    </inkml:brush>
  </inkml:definitions>
  <inkml:trace contextRef="#ctx0" brushRef="#br0">410 307 12716,'0'0'9075,"-11"-2"-6219,-3-1-2637,0 1 0,0 0 0,0 1 0,0 0 0,0 2 0,0-1-1,1 2 1,-1 0 0,0 0 0,-17 6 0,3 3-123,1 1 1,-51 29-1,70-36-19,1 0 0,-1 0-1,1 1 1,0 0-1,0 0 1,1 1-1,0-1 1,0 1-1,0 1 1,1-1 0,0 1-1,1 0 1,-7 15-1,10-21-56,1-1-1,-1 0 1,1 1-1,0-1 1,-1 1 0,1-1-1,0 1 1,0-1-1,0 1 1,0-1-1,0 1 1,1-1-1,-1 0 1,0 1-1,1-1 1,-1 1 0,1-1-1,-1 0 1,1 1-1,0-1 1,-1 0-1,1 1 1,0-1-1,0 0 1,1 2 0,1-1 18,0-1 1,-1 1 0,1-1 0,0 1 0,0-1 0,0 0 0,0 0-1,0 0 1,0 0 0,0-1 0,5 1 0,9 0 226,0-1-1,-1 0 1,27-5 0,-6-2-33,-1-2 0,0-2-1,0-1 1,-1-2 0,0-1-1,-2-2 1,0-1 0,0-1-1,56-47 1,-74 54-232,-2-1 0,0-1 0,0 0 0,-1 0 0,-1-1 0,12-21 0,-19 29 0,-1 1 0,1-1 0,-2 1 0,1-1 0,-1 0 0,0 0 0,0 0 0,-1 0 0,0 0 0,0-1 0,0 1 0,-1 0 0,0-1 0,-1 1 0,0 0 0,0 0 0,0 0 0,-1 0 0,-3-8 0,2 10-7,1 0 0,-2 0 0,1 1 0,0-1-1,-1 1 1,0 0 0,0 0 0,0 1 0,0-1 0,-1 1 0,0 0 0,1 0-1,-1 0 1,0 1 0,0-1 0,0 1 0,-1 1 0,1-1 0,-1 1 0,-6-1 0,-6-1-40,1 1 1,-1 0 0,0 2-1,1 0 1,-22 4 0,32-3 18,-1 0 1,1 1-1,-1 0 0,1 1 1,0 0-1,0 0 0,-11 7 0,16-9 27,1-1 0,0 1 0,0 0-1,-1 0 1,1-1 0,0 1-1,0 0 1,0 0 0,0 0-1,0 0 1,0 1 0,0-1-1,0 0 1,1 0 0,-1 0 0,0 1-1,1-1 1,-1 0 0,1 1-1,-1-1 1,1 1 0,0-1-1,-1 1 1,1-1 0,0 0-1,0 1 1,0-1 0,0 1 0,0-1-1,1 1 1,-1-1 0,0 1-1,1-1 1,-1 0 0,1 1-1,-1-1 1,1 0 0,0 1-1,-1-1 1,1 0 0,0 0 0,0 0-1,0 1 1,0-1 0,0 0-1,2 1 1,58 50 2,-43-38-1,0 1 1,28 31 0,-41-40-3,0 0 0,-1 0-1,0 0 1,0 1 0,-1-1-1,1 1 1,-2 0 0,1 0-1,-1 0 1,0 1 0,0-1 0,1 14-1,-3-3-122,-1-1 1,0 0-1,-6 29 0,2-16-1986,5-29 1293,-1 10-1619,4-6-5407,12-4-4199</inkml:trace>
</inkml:ink>
</file>

<file path=ppt/ink/ink2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7.461"/>
    </inkml:context>
    <inkml:brush xml:id="br0">
      <inkml:brushProperty name="width" value="0.025" units="cm"/>
      <inkml:brushProperty name="height" value="0.025" units="cm"/>
    </inkml:brush>
  </inkml:definitions>
  <inkml:trace contextRef="#ctx0" brushRef="#br0">174 395 17296,'0'0'6129,"-3"-9"-4191,-10-30-572,12 37-1321,0 1 0,0-1 0,0 1-1,0 0 1,0 0 0,0 0 0,0-1-1,0 1 1,-1 0 0,1 0-1,0 1 1,-1-1 0,1 0 0,-1 0-1,1 1 1,-1-1 0,1 1 0,-1-1-1,0 1 1,1 0 0,-1 0 0,1-1-1,-1 1 1,0 0 0,1 0 0,-1 1-1,0-1 1,1 0 0,-1 1 0,-1 0-1,-2 0-17,0 0 0,0 1 0,1 0 0,-1 0-1,1 0 1,-1 0 0,-6 5 0,5-2 103,0 0 0,0 0 0,0 1 0,1-1 0,0 1 0,0 0 0,0 1 0,1-1 0,0 1 0,0 0 0,1 0 0,0 0 0,-3 8 0,6-14-91,0 0 0,0-1 0,0 1 0,0 0 0,0-1-1,0 1 1,0 0 0,0-1 0,0 1 0,0 0 0,0-1 0,0 1 0,0-1-1,1 1 1,-1 0 0,0-1 0,0 1 0,1-1 0,-1 1 0,0 0 0,1-1-1,-1 1 1,1-1 0,-1 1 0,1-1 0,-1 0 0,1 1 0,-1-1-1,1 1 1,0-1 0,25 4 580,28-14-25,-29 2-576,-1-2 0,0 0 0,-1-1 0,0-2 0,-1 0 0,-1-1 0,0-1 0,0-2 0,-2 0 0,25-27 0,-43 43-18,1-1 0,1-1 0,-1 1 0,0-1 0,0 0 0,0 0 0,-1 0 0,1 0 0,-1 0 0,0 0 0,1 0 0,-1 0 0,-1 0 0,2-4 0,-18 14 0,5 3 0,0 1 0,1 0 0,0 1 0,1 0 0,1 0 0,0 1 0,0 0 0,1 1 0,1-1 0,0 1 0,-5 23 0,10-36 0,1 0 0,0-1 0,0 1 0,0 0 0,0 0 0,0 0 0,0 0 0,0 0 0,0 0 0,0 0 0,0 0 0,1-1 0,-1 1 0,0 0 0,1 0 0,-1 0 0,0 0 0,1-1 0,-1 1 0,1 0 0,0 0 0,-1-1 0,1 1 0,-1 0 0,1-1 0,0 1 0,0-1 0,-1 1 0,1-1 0,0 1 0,0-1 0,-1 1 0,1-1 0,0 0 0,0 1 0,0-1 0,0 0 0,0 0 0,0 0 0,0 0 0,0 0 0,-1 0 0,1 0 0,0 0 0,0 0 0,1 0 0,5-1 0,0 0 0,0 0 0,-1 0 0,1-1 0,9-3 0,6-5 0,0-1 0,-1-1 0,-1-1 0,1-1 0,-2 0 0,0-2 0,-1 0 0,-1-1 0,0-1 0,-1 0 0,-1-1 0,-1-1 0,0 0 0,-2-1 0,0-1 0,-2 0 0,11-30 0,-19 44 0,0-1 0,0 1 0,-1-1 0,0 1 0,0-1 0,-1-15 0,0 23 0,0 0 0,-1 0 0,1 0 0,0 0 0,0 0 0,-1 0 0,1 0 0,0 0 0,-1 0 0,1 0 0,-1 0 0,0 0 0,1 0 0,-1 1 0,0-1 0,1 0 0,-1 0 0,0 1 0,0-1 0,0 0 0,1 1 0,-1-1 0,-2 0 0,1 0 0,0 1 0,0 0 0,0 0 0,-1 0 0,1 1 0,0-1 0,0 0 0,0 1 0,0-1 0,0 1 0,0 0 0,0 0 0,0 0 0,0 0 0,0 0 0,-3 2 0,-8 5 0,0 1 0,0 0 0,1 1 0,1 0 0,0 0 0,0 1 0,1 1 0,0 0 0,1 0 0,1 1 0,0 0 0,0 1 0,2 0 0,-1 0 0,2 0 0,0 0 0,1 1 0,0 0 0,1 0 0,-2 27 0,-3 31 0,-3-1 0,-3-1 0,-45 132 0,56-192 0,-2 0 0,2 1 0,0 0 0,0 0 0,-1 12 0,4-23 0,0-1 0,0 0 0,0 1 0,0-1 0,0 0 0,0 1 0,0-1 0,0 0 0,0 0 0,0 1 0,0-1 0,0 0 0,0 1 0,0-1 0,0 0 0,0 1 0,0-1 0,1 0 0,-1 0 0,0 1 0,0-1 0,0 0 0,0 1 0,1-1 0,-1 0 0,0 0 0,0 0 0,1 1 0,-1-1 0,0 0 0,0 0 0,1 0 0,-1 1 0,0-1 0,0 0 0,1 0 0,-1 0 0,0 0 0,1 0 0,-1 0 0,16-6 0,12-16 0,58-79 0,-5-4 0,80-135 0,-159 237 0,40-62 0,-2-1 0,29-73 0,-64 115 0,-5 24 0,0 0 0,0 0 0,-1-1 0,1 1 0,0 0 0,0 0 0,-1 0 0,1 0 0,0-1 0,-1 1 0,1 0 0,0 0 0,-1 0 0,1 0 0,0 0 0,-1 0 0,1 0 0,0 0 0,-1 0 0,1 0 0,0 0 0,-1 0 0,1 0 0,0 0 0,0 0 0,-1 0 0,1 1 0,0-1 0,-1 0 0,1 0 0,0 0 0,-1 0 0,1 1 0,0-1 0,0 0 0,-1 1 0,-33 28 0,8 4 0,0 1 0,3 2 0,0 0 0,3 1 0,1 1 0,1 1 0,-16 57 0,29-74 0,2 1 0,0 0 0,1 43 0,7-46 0,4-19 0,-7-3 0,-1 1 0,1-1 0,0 1 0,-1-1 0,0 0 0,1 1 0,-1-1 0,0 0 0,0 0 0,0 0 0,0 0 0,0 0 0,-1 0 0,1-3 0,5-29 0,-2 0 0,-1 0 0,-2 0 0,-1-1 0,-6-34 0,6 68 0,0-2 0,0 1 0,0-1 0,0 1 0,-1-1 0,1 0 0,-1 1 0,1-1 0,-1 1 0,0-1 0,0 1 0,0-1 0,-1 1 0,1 0 0,0-1 0,-1 1 0,-3-3 0,5 5 0,0 0 0,-1 0 0,1 0 0,0 0 0,-1 0 0,1 0 0,0 1 0,-1-1 0,1 0 0,0 0 0,0 0 0,-1 1 0,1-1 0,0 0 0,0 0 0,0 1 0,-1-1 0,1 0 0,0 0 0,0 1 0,0-1 0,0 0 0,0 1 0,0-1 0,-1 0 0,1 1 0,0-1 0,0 0 0,0 1 0,0-1 0,0 0 0,0 1 0,0-1 0,0 0 0,0 1 0,1-1 0,-1 0 0,0 1 0,0-1 0,2 17 0,0-12 0,0 0 0,0 0 0,0 0 0,1-1 0,0 1 0,0-1 0,0 1 0,0-1 0,1 0 0,-1-1 0,1 1 0,0-1 0,1 1 0,-1-1 0,0 0 0,1-1 0,-1 1 0,1-1 0,0 0 0,8 2 0,1 1 0,1-1 0,0 0 0,0-1 0,0-1 0,29 0 0,-32-2 0,0-1 0,0-1 0,0 0 0,0 0 0,-1-1 0,1-1 0,19-8 0,-25 10 0,-1-1 0,1 0 0,-1 0 0,0-1 0,0 1 0,0-1 0,0 0 0,-1-1 0,1 1 0,-1-1 0,0 0 0,0 0 0,-1 0 0,0 0 0,0 0 0,5-12 0,-8 17 0,0 0 0,0 0 0,0-1 0,0 1 0,1 0 0,-1-1 0,0 1 0,0 0 0,0-1 0,0 1 0,0 0 0,0 0 0,0-1 0,0 1 0,0 0 0,0-1 0,0 1 0,0 0 0,0-1 0,0 1 0,0 0 0,-1 0 0,1-1 0,0 1 0,0 0 0,0-1 0,0 1 0,0 0 0,-1 0 0,1-1 0,0 1 0,0 0 0,-1 0 0,1 0 0,0-1 0,0 1 0,-1 0 0,-13 2 0,-15 13 0,9 2 0,-34 38 0,49-48 0,-1-1 0,1 1 0,0 0 0,1 0 0,0 1 0,0-1 0,1 1 0,0 0 0,0 0 0,-2 10 0,5-18 0,0 1 0,0 0 0,0-1 0,0 1 0,0-1 0,0 1 0,0-1 0,0 1 0,0 0 0,1-1 0,-1 1 0,0-1 0,0 1 0,1-1 0,-1 1 0,0-1 0,1 1 0,-1-1 0,0 1 0,1-1 0,-1 1 0,1-1 0,-1 0 0,0 1 0,1-1 0,-1 0 0,1 1 0,-1-1 0,1 0 0,0 0 0,-1 1 0,1-1 0,-1 0 0,1 0 0,-1 0 0,1 0 0,0 0 0,0 0 0,28 0 0,-22-1 0,15-2 0,0-1 0,-1-1 0,0-1 0,0-1 0,-1-1 0,1-1 0,19-11 0,-15 7 0,1 1 0,1 1 0,35-9 0,-64 26 0,-1 0 0,1 0 0,-1-1 0,0 1 0,-1-1 0,-7 10 0,9-12 0,-39 56 0,39-55 0,-1 0 0,1 1 0,0-1 0,0 1 0,1 0 0,-1-1 0,1 1 0,0 0 0,0 0 0,1 0 0,-1 0 0,1 5 0,0-9 0,1-1 0,-1 1 0,1 0 0,-1-1 0,1 1 0,-1-1 0,1 1 0,0 0 0,-1-1 0,1 1 0,0-1 0,-1 1 0,1-1 0,0 0 0,-1 1 0,1-1 0,0 0 0,0 0 0,0 1 0,-1-1 0,1 0 0,0 0 0,0 0 0,0 0 0,-1 0 0,1 0 0,0 0 0,0 0 0,1-1 0,27-3 0,-17-1 0,0-1 0,-1 0 0,1-1 0,-1 0 0,0-1 0,-1 0 0,12-12 0,-10 9 0,1 0 0,-1 2 0,2-1 0,16-8 0,-30 18 1,0 0 0,1 0 0,-1 0 0,0 0 0,0-1 0,0 1-1,1 0 1,-1 0 0,0 0 0,0 0 0,0 0 0,1 0 0,-1 0 0,0 0 0,0 0 0,0 0 0,1 1 0,-1-1 0,0 0 0,0 0-1,0 0 1,0 0 0,1 0 0,-1 0 0,0 0 0,0 0 0,0 0 0,0 1 0,0-1 0,1 0 0,-1 0 0,0 0 0,0 0-1,0 1 1,0-1 0,0 0 0,0 0 0,0 0 0,0 0 0,1 1 0,-1-1 0,0 0 0,0 0 0,0 0 0,0 1 0,0-1 0,0 0-1,0 0 1,0 0 0,0 1 0,0-1 0,0 0 0,0 0 0,-1 0 0,1 0 0,0 1 0,0-1 0,0 0 0,-2 10-275,-26 31-3553,7-14-2601,10-10-875</inkml:trace>
</inkml:ink>
</file>

<file path=ppt/ink/ink2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7.787"/>
    </inkml:context>
    <inkml:brush xml:id="br0">
      <inkml:brushProperty name="width" value="0.025" units="cm"/>
      <inkml:brushProperty name="height" value="0.025" units="cm"/>
    </inkml:brush>
  </inkml:definitions>
  <inkml:trace contextRef="#ctx0" brushRef="#br0">717 1 21781,'17'15'2882,"2"7"1282,3 11-1793,-1 9-802,-8 11-1569,-7 10 0,-6 12 0,-6 17 0,-24 12 0,-24 9 0,-20 9 0,-18 7 0,-16 4 0,-9-2 0,-1-9 0,6-9-3171,9-12-5894</inkml:trace>
</inkml:ink>
</file>

<file path=ppt/ink/ink2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21.462"/>
    </inkml:context>
    <inkml:brush xml:id="br0">
      <inkml:brushProperty name="width" value="0.025" units="cm"/>
      <inkml:brushProperty name="height" value="0.025" units="cm"/>
    </inkml:brush>
  </inkml:definitions>
  <inkml:trace contextRef="#ctx0" brushRef="#br0">9258 252 8168,'-382'16'1845,"-21"2"340,70 6-1560,-413-24-1,51-53 830,311 19-1434,-225-3 436,410 34-134,-212 25-1,-837 148 1256,955-126-1563,105-14 70,1 8 0,3 9 1,-336 132-1,-359 229-52,746-333 119,5 6 1,2 6 0,-159 143-1,139-93-38,6 5 0,-134 180 0,221-253-53,3 2 1,3 2 0,-58 124 0,85-149-51,1 1 1,2 1-1,3 0 0,2 1 0,2 0 1,2 1-1,-1 63 0,9-64-10,1-1 0,4 1 0,1-1 0,2-1 0,19 60 0,-16-74 0,1 0 1,3-1 0,0-1 0,2 0-1,2-1 1,1-2 0,47 57 0,-28-46 3,3-2 1,1-1 0,91 60 0,162 76 75,-157-97-62,25 16 19,5-8 1,2-6-1,4-9 0,3-7 1,237 51-1,481 10 52,-560-87-76,-109-12-12,0-11 0,1-9 1,359-38-1,19-61 31,857-248 0,-1154 242-8,535-252 0,-711 285-8,-4-6 1,-3-6-1,-4-5 0,192-172 0,-170 118 11,-6-6-1,-7-6 1,114-169-1,-180 224 165,-4-3 0,-4-2-1,73-180 1,-103 206-86,-3-1-1,-3-1 1,-4 0-1,-3-2 1,-3 1-1,0-104 1,-10 133 53,-3 0 1,-2 0-1,-1 0 1,-3 0-1,-2 1 1,-2 1 0,-2 0-1,-2 0 1,-23-45-1,1 20-139,-3 2 0,-3 2 1,-67-79-1,25 48-7,-124-109 1,173 174-16,-1 1 0,-1 2 1,-1 2-1,-2 2 0,-1 2 1,-1 1-1,-1 2 0,0 3 1,-2 1-1,0 3 0,-1 1 1,0 3-1,-96-8 0,82 15-176,1 3-1,0 2 0,0 3 0,0 3 1,-67 18-1,-2 12-1956,-18 5-3955,9-12-6406</inkml:trace>
</inkml:ink>
</file>

<file path=ppt/ink/ink2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24.938"/>
    </inkml:context>
    <inkml:brush xml:id="br0">
      <inkml:brushProperty name="width" value="0.025" units="cm"/>
      <inkml:brushProperty name="height" value="0.025" units="cm"/>
    </inkml:brush>
  </inkml:definitions>
  <inkml:trace contextRef="#ctx0" brushRef="#br0">1 463 8616,'0'0'3385,"6"-9"-3140,-3 5-229,-1 1-3,1-1 0,-1 0-1,1 1 1,0-1 0,1 1-1,-1 0 1,0 0 0,1 0-1,0 0 1,-1 1 0,1-1-1,0 1 1,0 0 0,1 0-1,7-2 1,504-107 708,11 51 912,-90 44-339,554-40-773,-571 9 370,737-59 124,-1079 102-993,1 3-1,0 3 0,-1 4 1,1 4-1,120 30 0,-113-16 74,1-3 0,0-4 0,2-4 0,136 2 0,-223-15-133,0 1-1,0-1 1,0 0-1,0 1 0,0-1 1,0 1-1,0-1 0,-1 1 1,1 0-1,0 0 1,0 0-1,-1 0 0,1 0 1,-1 0-1,1 0 0,-1 0 1,1 1-1,-1-1 0,0 1 1,1-1-1,-1 1 1,0-1-1,0 1 0,0 0 1,1 3-1,4 6-2875</inkml:trace>
</inkml:ink>
</file>

<file path=ppt/ink/ink2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36.512"/>
    </inkml:context>
    <inkml:brush xml:id="br0">
      <inkml:brushProperty name="width" value="0.025" units="cm"/>
      <inkml:brushProperty name="height" value="0.025" units="cm"/>
    </inkml:brush>
  </inkml:definitions>
  <inkml:trace contextRef="#ctx0" brushRef="#br0">31 21 15983,'0'0'6497,"-2"10"-6102,-7 26-53,2 0-1,1 0 1,2 1 0,2 0-1,2 48 1,0-84-329,0 1 1,0-1-1,0 0 1,0 0-1,1 0 1,-1 0-1,0 0 1,0 0-1,1 0 1,-1 0-1,1 0 0,-1 0 1,1 0-1,-1 0 1,1-1-1,-1 1 1,1 0-1,0 0 1,0 0-1,-1-1 1,1 1-1,0 0 1,0-1-1,0 1 0,0-1 1,0 1-1,-1-1 1,1 1-1,0-1 1,0 0-1,0 1 1,0-1-1,1 0 1,-1 0-1,0 0 0,0 0 1,0 0-1,0 0 1,0 0-1,0 0 1,0 0-1,0 0 1,0 0-1,0-1 1,0 1-1,0 0 1,0-1-1,0 1 0,1-2 1,4 0 107,-1-1-1,0 0 1,1-1 0,-1 1 0,-1-1-1,1 0 1,5-6 0,9-12 79,-1 0 0,-1-2 1,22-40-1,-33 53-167,0-1-1,-1 1 1,-1-1-1,0 0 0,0-1 1,-1 1-1,-1-1 1,0 1-1,-1-1 1,0-21-1,-14 45 134,3 8-104,2 0 1,0 0 0,0 1-1,2 1 1,1-1-1,0 1 1,2 0 0,0 0-1,1 0 1,1 22-1,1-40-33,0-1 0,0 1-1,0-1 1,0 0-1,1 1 1,-1-1-1,1 1 1,-1-1-1,1 0 1,0 1 0,0-1-1,0 0 1,0 1-1,0-1 1,0 0-1,1 0 1,2 2 0,-3-3 4,1 0 1,0 0 0,0 0 0,0 0 0,-1-1-1,1 1 1,0 0 0,0-1 0,0 0 0,0 1-1,0-1 1,0 0 0,0 0 0,0 0 0,0-1 0,0 1-1,0 0 1,0-1 0,0 1 0,0-1 0,0 0-1,3-1 1,7-4 39,1 0-1,-1-2 0,0 1 1,-1-1-1,0-1 1,0 0-1,10-12 0,-12 11-67,1 0-1,0 2 1,1-1-1,0 1 1,0 1-1,0 0 1,1 0-1,14-5 1,-26 12-9,1 0 0,0-1 1,-1 1-1,1 0 1,0 0-1,0 0 1,-1 0-1,1 0 1,0 0-1,0 0 1,-1 0-1,1 0 1,0 0-1,0 0 1,-1 0-1,1 1 1,0-1-1,-1 0 1,1 1-1,0-1 1,-1 0-1,1 1 1,0-1-1,-1 1 1,1-1-1,-1 1 1,1-1-1,-1 1 1,1-1-1,-1 1 1,1 0-1,-1-1 1,0 1-1,1-1 0,-1 1 1,0 0-1,0 0 1,1-1-1,-1 1 1,0 0-1,0-1 1,0 1-1,0 1 1,1 40 203,-2-30-21,-4 54 759,3-47-565,0 0-1,2 34 0,0-52-372,0-1 0,0 0 0,0 0 0,0 0 0,0 0 0,0 1 0,0-1 0,0 0 0,0 0 0,0 0 0,0 1 0,0-1 0,0 0 0,0 0 0,1 0 0,-1 0 0,0 1 0,0-1 0,0 0 0,0 0 0,0 0 0,0 0 0,0 0 0,1 0 0,-1 1 0,0-1 0,0 0 0,0 0 0,0 0 0,1 0 0,-1 0 0,0 0 0,0 0 0,0 0 0,1 0 0,-1 0 0,0 0 0,0 0 0,0 0 0,0 0 0,1 0 0,-1 0 0,0 0 0,0 0 0,1 0 0,10-7 0,7-11 0,24-39 0,-31 40 0,1 1 0,0 0 0,1 1 0,17-16 0,-29 30 0,0 0 0,0 0 0,0 0 0,0 0 0,0 0 0,0 1 0,0-1 0,1 0 0,-1 0 0,0 1 0,0-1 0,0 1 0,1-1 0,-1 1 0,0 0 0,1-1 0,-1 1 0,1 0 0,-1 0 0,0 0 0,1 0 0,-1 0 0,0 0 0,2 1 0,-1 0 0,-1 0 0,0 0 0,0 0 0,0 0 0,0 0 0,0 0 0,-1 1 0,1-1 0,0 0 0,0 1 0,-1-1 0,1 0 0,-1 1 0,1-1 0,-1 1 0,0-1 0,0 1 0,1 1 0,0 13 0,-1-1 0,0 1 0,-3 19 0,2-27 0,0 2-38,0 29-908,1-39 909,0 1 1,0-1-1,0 0 0,0 1 0,1-1 0,-1 1 0,0-1 0,0 0 0,0 1 0,1-1 0,-1 0 0,0 1 1,0-1-1,1 0 0,-1 0 0,0 1 0,0-1 0,1 0 0,-1 0 0,0 1 0,1-1 0,-1 0 0,1 0 1,-1 0-1,0 0 0,1 1 0,-1-1 0,1 0 0,18-10-1523,-11 3-379,-2 0 0,1-1 1,-1 0-1,0-1 0,9-16 0,-15 24 1689,26-46-10998</inkml:trace>
</inkml:ink>
</file>

<file path=ppt/ink/ink2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37.417"/>
    </inkml:context>
    <inkml:brush xml:id="br0">
      <inkml:brushProperty name="width" value="0.025" units="cm"/>
      <inkml:brushProperty name="height" value="0.025" units="cm"/>
    </inkml:brush>
  </inkml:definitions>
  <inkml:trace contextRef="#ctx0" brushRef="#br0">80 0 19218,'0'0'7127,"-7"10"-5248,-3 6-1376,1 1 0,1 0 0,1 1 0,1 0 0,0 0 0,1 0 0,1 0 0,-3 35 0,4-23-496,2 0-1,3 35 1,-2-56-7,1-1-1,1 1 1,0 0 0,0-1-1,0 0 1,1 1 0,1-1-1,-1 0 1,1 0 0,1-1-1,9 15 1,-14-22 0,0 0 0,1 1 0,-1-1 0,0 1 0,0-1 0,1 0 0,-1 1 0,0-1 0,0 1 0,1-1 0,-1 0 0,0 1 0,1-1 0,-1 0 0,0 0 0,1 1 0,-1-1 0,1 0 0,-1 0 0,0 0 0,1 1 0,-1-1 0,1 0 0,-1 0 0,1 0 0,-1 0 0,1 0 0,-1 0 0,0 0 0,1 0 0,-1 0 0,1 0 0,-1 0 0,1 0 0,-1 0 0,1-1 0,-1 1 0,0 0 0,1 0 0,-1 0 0,1 0 0,-1-1 0,0 1 0,1 0 0,-1-1 0,0 1 0,1 0 0,-1-1 0,0 1 0,1 0 0,-1-1 0,0 1 0,0 0 0,1-1 0,-1 1 0,0-1 0,0 1 0,0-1 0,0 1 0,0 0 0,0-1 0,1 1 0,-1-1 0,0 1 0,0-1 0,0 1 0,0-1 0,-1 0 0,4-36 0,-3 35 0,0-1 0,0-11 0,0 0 0,-1 0 0,-4-19 0,4 30 0,1 0 0,-1 1 0,0-1 0,1 1 0,-1-1 0,0 1 0,0-1 0,-1 1 0,1 0 0,0-1 0,-1 1 0,0 0 0,1 0 0,-1 0 0,0 0 0,0 0 0,0 0 0,0 1 0,0-1 0,-1 1 0,1-1 0,0 1 0,-1 0 0,1 0 0,-4-1 0,5 2 0,0 0 0,0 0 0,1-1 0,-1 1 0,0 0 0,1 0 0,-1 0 0,0 0 0,0 0 0,1 1 0,-1-1 0,0 0 0,1 0 0,-1 0 0,0 1 0,1-1 0,-1 0 0,0 0 0,1 1 0,-1-1 0,0 1 0,1-1 0,-1 1 0,1-1 0,-1 1 0,1-1 0,-1 1 0,1-1 0,0 1 0,-1 0 0,1-1 0,-1 1 0,1-1 0,0 1 0,0 0 0,-1 0 0,1-1 0,0 1 0,0 0 0,0-1 0,0 1 0,0 0 0,0 0 0,0-1 0,0 1 0,0 0 0,0-1 0,0 1 0,1 0 0,-1 0 0,1 0 0,-1 2 0,0-1 0,1 0 0,0 0 0,-1 0 0,1 0 0,0 0 0,0 0 0,0 0 0,1 0 0,-1 0 0,0 0 0,1-1 0,-1 1 0,1 0 0,-1-1 0,4 3 0,2-2 0,0 1 0,1-1 0,-1-1 0,1 0 0,-1 0 0,1 0 0,0-1 0,-1 0 0,1 0 0,0-1 0,-1 0 0,1-1 0,-1 0 0,11-3 0,-5 0 0,0 0 0,0-1 0,-1 0 0,0 0 0,0-2 0,-1 1 0,12-11 0,-3-9 0,-20 18 0,-15 12 0,9 1 0,0 0 0,0 0 0,1 0 0,0 1 0,0 0 0,0 0 0,0 1 0,1-1 0,0 1 0,-5 9 0,-1 3 0,0 1 0,-8 24 0,15-37 0,1 0 0,0 0 0,1 1 0,-1-1 0,0 10 0,2-15 0,0-1 0,0 1 0,0 0 0,0 0 0,0-1 0,0 1 0,0 0 0,1 0 0,-1 0 0,0-1 0,0 1 0,1 0 0,-1 0 0,1-1 0,-1 1 0,0 0 0,1-1 0,-1 1 0,1-1 0,-1 1 0,1 0 0,0-1 0,-1 1 0,1-1 0,0 1 0,-1-1 0,1 0 0,0 1 0,-1-1 0,1 0 0,0 0 0,0 1 0,-1-1 0,1 0 0,0 0 0,0 0 0,0 0 0,-1 0 0,1 0 0,0 0 0,0 0 0,0 0 0,-1 0 0,1 0 0,0-1 0,0 1 0,-1 0 0,1 0 0,0-1 0,0 1 0,-1-1 0,1 1 0,0-1 0,9-4 0,0 0 0,-1 0 0,1-1 0,-1 0 0,-1-1 0,16-14 0,-19 15 0,2 0 0,-1 0 0,1 1 0,0-1 0,0 1 0,0 1 0,1-1 0,0 2 0,0-1 0,0 1 0,0 0 0,13-3 0,-20 6 0,0 0 0,0 0 0,0 0 0,0 1 0,0-1 0,0 0 0,0 0 0,0 1 0,0-1 0,0 0 0,0 1 0,-1-1 0,1 1 0,0-1 0,0 1 0,0 0 0,-1-1 0,1 1 0,0 0 0,-1-1 0,1 1 0,0 0 0,-1 0 0,1 0 0,-1-1 0,0 1 0,1 0 0,-1 0 0,0 0 0,1 0 0,-1 0 0,0 0 0,0 1 0,5 46 0,-5-42 0,0-1 0,1 1 0,-1-1 0,1 0 0,0 1 0,3 9 0,-3-14 0,0 0 0,0 1 0,1-1 0,-1 0 0,0 1 0,1-1 0,-1 0 0,0 0 0,1 0 0,0 0 0,-1 0 0,1-1 0,-1 1 0,1 0 0,0-1 0,0 1 0,-1-1 0,1 0 0,0 1 0,0-1 0,-1 0 0,1 0 0,0 0 0,0 0 0,0-1 0,-1 1 0,1 0 0,0-1 0,0 1 0,-1-1 0,1 0 0,0 0 0,-1 1 0,1-1 0,-1 0 0,1 0 0,-1 0 0,2-2 0,5-2 0,0-1 0,0 0 0,0-1 0,-1 1 0,10-13 0,-11 10 0,0-1 0,0 0 0,-1 0 0,0 0 0,0 0 0,-2-1 0,1 0 0,-1 1 0,-1-1 0,2-18 0,-3 31 0,-1-1 0,0 0 0,0 0 0,1 1 0,-1-1 0,1 0 0,-1 0 0,1 0 0,0 0 0,-1 0 0,1 0 0,0 0 0,0 0 0,0 0 0,-1 0 0,1 0 0,0 0 0,0 0 0,1-1 0,-1 1 0,0 0 0,0-1 0,0 1 0,0-1 0,0 1 0,1-1 0,-1 0 0,0 1 0,0-1 0,1 0 0,-1 0 0,0 0 0,0 0 0,1 0 0,-1 0 0,0 0 0,1-1 0,0 1 0,65-11 0,-49 7 0,-13 3 0,0-1 0,0 2 0,1-1 0,-1 1 0,0-1 0,0 2 0,1-1 0,-1 0 0,0 1 0,0 0 0,9 3 0,-12-2 0,1-1 0,0 1 0,-1 0 0,0 1 0,1-1 0,-1 0 0,0 1 0,0-1 0,0 1 0,0 0 0,-1 0 0,1-1 0,-1 1 0,0 0 0,0 0 0,0 1 0,0-1 0,0 0 0,0 5 0,-1-6 0,1 0 0,-1 0 0,1 1 0,-1-1 0,1 0 0,0 0 0,0 0 0,0 0 0,0 0 0,0 0 0,0 0 0,1 0 0,-1 0 0,1-1 0,-1 1 0,1 0 0,0-1 0,-1 1 0,4 1 0,-3-3 0,0 0 0,0 1 0,0-1 0,0 0 0,0 0 0,0 0 0,1 0 0,-1-1 0,0 1 0,0-1 0,0 1 0,0-1 0,0 1 0,0-1 0,0 0 0,-1 0 0,1 0 0,0 0 0,0-1 0,-1 1 0,1 0 0,1-2 0,41-29-3742</inkml:trace>
</inkml:ink>
</file>

<file path=ppt/ink/ink2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38.631"/>
    </inkml:context>
    <inkml:brush xml:id="br0">
      <inkml:brushProperty name="width" value="0.025" units="cm"/>
      <inkml:brushProperty name="height" value="0.025" units="cm"/>
    </inkml:brush>
  </inkml:definitions>
  <inkml:trace contextRef="#ctx0" brushRef="#br0">12 527 3908,'-11'5'18515,"30"-6"-14225,22-6-5700,-29 3 3173,-5 1-1699,0-1 1,0 0-1,-1 0 1,1-1 0,-1 0-1,0 0 1,0 0-1,-1-1 1,1 0 0,-1 0-1,-1-1 1,1 1-1,-1-1 1,0 0 0,-1 0-1,1 0 1,-1 0-1,-1-1 1,4-13-1,-6 21-51,0-1 0,0 0-1,0 0 1,1 1-1,-1-1 1,0 0-1,0 0 1,0 1-1,0-1 1,0 0 0,-1 0-1,1 0 1,0 1-1,0-1 1,0 0-1,-1 0 1,1 1-1,0-1 1,-1 0-1,1 1 1,0-1 0,-1 0-1,1 1 1,-1-1-1,1 1 1,-1-1-1,0 1 1,1-1-1,-1 1 1,1-1-1,-2 0 1,0 1 0,1 0 0,-1 0 1,0 0-1,1-1 0,-1 2 0,0-1 0,0 0 0,1 0 1,-1 0-1,0 1 0,0-1 0,1 1 0,-3 0 0,-3 2-2,1 0-1,-1 1 0,1-1 0,0 1 0,0 0 0,-6 7 0,3-1-14,1 0 1,0 1-1,0 0 0,2 0 0,-1 0 1,1 1-1,1 0 0,0 1 0,1-1 0,0 1 1,1 0-1,0 0 0,1 0 0,1 0 1,0 0-1,2 24 0,-1-35 2,0 0 1,0 0-1,1 0 1,-1 0-1,1 0 0,0 0 1,-1 0-1,1 0 1,0 0-1,0-1 0,0 1 1,0 0-1,1-1 1,-1 1-1,0 0 0,1-1 1,-1 0-1,1 1 1,0-1-1,-1 0 0,1 0 1,0 0-1,0 0 1,-1 0-1,1 0 0,0-1 1,0 1-1,0 0 1,0-1-1,0 0 0,0 1 1,0-1-1,0 0 0,0 0 1,0 0-1,0 0 1,0-1-1,0 1 0,0-1 1,4 0-1,3-1 16,1-1 1,-1 1-1,0-2 0,0 1 0,0-1 1,0-1-1,10-6 0,10-11-64,0-1-1,-2-1 1,-1-2-1,-1 0 1,-1-2 0,-2-1-1,-1 0 1,18-33-1,-24 35 6,-1-1 0,-2 0-1,0 0 1,-2-1-1,-1-1 1,-2 0 0,-1 0-1,-1-1 1,2-53 0,-7 83 44,0 0 0,0 0 0,0 0 0,0 0 0,0 0 1,0 0-1,0 0 0,0 0 0,-1 0 0,1 0 0,0 0 1,-1 0-1,1 0 0,0 0 0,-1 0 0,1 0 0,-1 1 1,0-1-1,1 0 0,-1 0 0,-1-1 0,1 2-1,0 0 1,1-1-1,-1 1 0,0 0 1,0 0-1,0 0 0,0 0 0,0 0 1,1 0-1,-1 0 0,0 0 0,0 0 1,0 1-1,0-1 0,1 0 1,-1 0-1,0 1 0,0-1 0,0 1 1,0 0-1,-4 2 0,0 0 0,0 1 0,1-1-1,0 1 1,0 1 0,-7 7 0,-19 35 243,2 2 1,2 1-1,3 0 0,-31 97 1,51-139-172,-1 1 15,1 0 1,1 0-1,-1 1 0,1-1 1,1 0-1,-1 1 0,2-1 0,0 16 1,0-24-84,0 0 0,0 0 0,0-1 0,1 1 1,-1 0-1,0 0 0,1-1 0,-1 1 0,0 0 1,1-1-1,-1 1 0,1 0 0,-1-1 0,1 1 0,-1-1 1,1 1-1,0-1 0,-1 1 0,1-1 0,0 1 0,-1-1 1,1 1-1,0-1 0,0 0 0,-1 0 0,1 1 0,1-1 1,29 0 70,28-17 81,16-23-51,-60 30-156,0 1-1,1 0 0,0 1 1,1 1-1,-1 1 1,1 0-1,0 1 1,31-4-1,-46 9 62,-1 0-1,1 0 1,0 1 0,0-1 0,-1 1-1,1-1 1,0 1 0,-1 0-1,1 0 1,0 0 0,-1-1-1,1 2 1,-1-1 0,0 0 0,1 0-1,-1 0 1,0 1 0,0-1-1,1 0 1,-1 1 0,0-1-1,0 1 1,-1 0 0,1-1 0,0 1-1,-1 0 1,1-1 0,0 1-1,-1 2 1,13 64 1184,-9-39-608,-4-26-572,0-1 0,1 0-1,-1 1 1,1-1 0,0 0-1,0 0 1,0 1 0,0-1-1,0 0 1,0 0 0,0 0-1,1 0 1,-1 0 0,1-1 0,0 1-1,-1 0 1,1-1 0,0 1-1,0-1 1,0 1 0,0-1-1,0 0 1,0 0 0,0 0-1,1 0 1,-1 0 0,0-1-1,0 1 1,1-1 0,-1 1 0,1-1-1,-1 0 1,0 0 0,1 0-1,-1 0 1,1 0 0,-1-1-1,0 1 1,1-1 0,3-1-1,9-3 50,0 0 0,0-2 0,-1 1 0,25-17 0,-35 21-60,21-14-1,41-23 0,-60 37 0,-1-1 0,1 1 0,0 0 0,0 0 0,0 0 0,1 1 0,-1 0 0,0 0 0,9 1 0,-14 0 0,0 1 0,0-1 0,0 1 0,0 0 0,0-1 0,0 1 0,0 0 0,0 0 0,-1 0 0,1-1 0,0 1 0,-1 0 0,1 0 0,-1 0 0,1 0 0,-1 0 0,1 0 0,-1 0 0,0 1 0,1-1 0,-1 0 0,0 0 0,0 0 0,0 0 0,0 0 0,0 0 0,0 3 0,0 42 0,-1-33 0,1-13 0,0 1 0,0 0 0,0 0 0,0 0 0,0 0 0,0 0 0,0 0 0,0 0 0,0 0 0,0 0 0,0-1 0,1 1 0,-1 0 0,0 0 0,1 0 0,-1 0 0,1-1 0,-1 1 0,1 0 0,-1 0 0,1-1 0,0 1 0,-1 0 0,1-1 0,0 1 0,-1-1 0,1 1 0,0-1 0,0 1 0,1 0 0,0-1 0,0 0 0,0 0 0,0 0 0,0 0 0,0 0 0,0-1 0,0 1 0,0-1 0,0 1 0,0-1 0,0 0 0,0 0 0,2-1 0,12-7 0,-1-1 0,23-19 0,-27 21 0,6-6 0,-9 7 0,-1 1 0,1-1 0,0 2 0,1-1 0,-1 1 0,1 0 0,0 1 0,1 0 0,-1 0 0,1 1 0,-1 0 0,13-2 0,-21 6 0,0-1 0,0 0 0,0 1 0,-1-1 1,1 1-1,0-1 0,0 1 0,-1-1 0,1 1 0,0-1 0,-1 1 0,1 0 0,-1-1 1,1 1-1,-1 0 0,1 0 0,-1-1 0,1 1 0,-1 0 0,0 0 0,1 0 0,-1 0 1,0 0-1,0-1 0,1 1 0,-1 0 0,0 0 0,0 0 0,0 0 0,-1 1 1,2 40-7,-2-26-8,1-15-140,0 1-1,1-1 1,-1 0-1,0 0 1,0 1-1,1-1 1,-1 0-1,1 0 1,-1 1-1,1-1 1,0 0 0,-1 0-1,1 0 1,0 0-1,0 0 1,0 0-1,-1 0 1,1 0-1,0-1 1,0 1 0,0 0-1,1 0 1,-1-1-1,0 1 1,0-1-1,0 1 1,0-1-1,1 1 1,-1-1 0,2 1-1,2-1-820,-1 1 0,1-1-1,-1 0 1,1 0 0,-1 0 0,1-1 0,-1 0-1,6-1 1,25-13-6488</inkml:trace>
</inkml:ink>
</file>

<file path=ppt/ink/ink2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38.991"/>
    </inkml:context>
    <inkml:brush xml:id="br0">
      <inkml:brushProperty name="width" value="0.025" units="cm"/>
      <inkml:brushProperty name="height" value="0.025" units="cm"/>
    </inkml:brush>
  </inkml:definitions>
  <inkml:trace contextRef="#ctx0" brushRef="#br0">186 29 11179,'0'0'6027,"-9"-5"-1394,4 2-3955,-1-1 0,-1 1-1,1 0 1,0 1-1,-1-1 1,-12-2 0,15 5-538,1 0 1,0 0 0,-1 0-1,1 0 1,0 0 0,-1 1 0,1-1-1,0 1 1,0 0 0,-1 0-1,1 0 1,0 1 0,0-1-1,0 1 1,0-1 0,1 1 0,-1 0-1,0 0 1,1 0 0,-3 3-1,0-1-39,0 1 0,1 0 0,0-1-1,-1 1 1,2 1 0,-1-1 0,1 1 0,-1-1-1,1 1 1,1 0 0,-1 0 0,1 0 0,0 0-1,1 1 1,-1-1 0,1 8 0,1-14-101,1 1 0,-1 0 0,1 0 0,0 0 0,0-1 0,-1 1 0,1 0 1,0-1-1,0 1 0,0-1 0,-1 1 0,1-1 0,0 1 0,0-1 0,0 0 0,0 1 0,0-1 0,0 0 0,0 0 1,0 0-1,0 0 0,0 1 0,0-1 0,0-1 0,0 1 0,2 0 0,37-1-280,-34 1 152,61-8-1032,-53 5 795,0 0 0,0 2 0,1 0 1,-1 0-1,0 2 0,0-1 0,21 5 1,-34-5 365,1 0 1,-1 1 0,0-1 0,0 0 0,0 1-1,0-1 1,0 1 0,0 0 0,0-1-1,0 1 1,0 0 0,0-1 0,0 1 0,0 0-1,0 0 1,0 0 0,0 0 0,-1 0 0,1 0-1,0 0 1,-1 0 0,1 0 0,-1 0-1,1 0 1,-1 1 0,0-1 0,1 0 0,-1 0-1,0 0 1,0 1 0,0-1 0,0 0-1,0 0 1,0 0 0,0 1 0,0-1 0,0 0-1,-1 0 1,1 0 0,0 1 0,-1-1-1,1 0 1,-1 0 0,0 0 0,0 1 0,-2 4 302,0-1 1,0 0 0,-1 0-1,0 0 1,0 0 0,0-1 0,-7 7-1,-12 6 695,1-1-1,-43 22 0,54-32-1184,-1-1 0,1 0-1,-1-1 1,0 0 0,-1-1 0,1 0-1,0-1 1,-17 1 0,19-5-4581,6-11-3454</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7.503"/>
    </inkml:context>
    <inkml:brush xml:id="br0">
      <inkml:brushProperty name="width" value="0.025" units="cm"/>
      <inkml:brushProperty name="height" value="0.025" units="cm"/>
    </inkml:brush>
  </inkml:definitions>
  <inkml:trace contextRef="#ctx0" brushRef="#br0">11024 337 8712,'-923'-123'2590,"-6"69"2038,-287-22-3591,-427-8-1087,513 116 904,-770 143 68,1374-99-1153,-813 225 0,758-102 783,500-165-372,1 5 0,2 2 0,2 4 0,-135 106 0,182-126-176,0 2 1,2 2 0,1 0 0,2 1-1,0 2 1,2 0 0,2 2 0,-21 45-1,27-47-5,3 0-1,0 0 1,2 1-1,1 0 0,2 0 1,2 1-1,0 0 1,3 0-1,4 62 0,-1-77 27,1 0 0,0 0 0,2-1 0,0 1 0,1-1 0,1 0 0,1-1 0,0 1 0,1-1 0,1-1 0,19 25 0,-14-24 21,0-1 0,1 0 1,1-1-1,0-1 1,1-1-1,1-1 0,0 0 1,0-1-1,39 15 1,2-5 182,1-3 0,0-2 0,75 9 0,194 9 1193,-291-30-1225,601 37 49,2-27 0,665-74-1,-25-91-729,-262 27 157,1222-168-266,-764 65 988,-735 84 241,-533 90-476,297-116 0,-447 144-118,67-38-1,-108 53-20,-1-1 0,-1-2 0,0 1 0,0-2 0,-2 0 0,1-1 0,18-25 0,-29 33 33,-1 1 0,1-1 0,-2 1 1,1-1-1,-1 0 0,0-1 0,0 1 0,-1 0 1,0-1-1,0 0 0,-1 1 0,0-1 1,0 0-1,-1 0 0,-1-10 0,0 8 46,-2 0 0,1 0 0,-1 1 0,0-1 1,-1 1-1,0 0 0,-1 0 0,1 0 0,-2 1 0,-10-14 0,-3 1-1,0 2 0,-1 0 0,-1 1 0,-1 1 0,0 1 0,-1 1 0,-47-23 0,14 14-665,0 3 0,-100-25 0,-32 5-3899,107 24 1195,-108-23-9356</inkml:trace>
</inkml:ink>
</file>

<file path=ppt/ink/ink2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39.538"/>
    </inkml:context>
    <inkml:brush xml:id="br0">
      <inkml:brushProperty name="width" value="0.025" units="cm"/>
      <inkml:brushProperty name="height" value="0.025" units="cm"/>
    </inkml:brush>
  </inkml:definitions>
  <inkml:trace contextRef="#ctx0" brushRef="#br0">56 0 10826,'0'0'5504,"-3"12"-2418,2-6-2750,-37 157 6071,33-130-5725,0 1 0,2 1-1,2 39 1,1-71-671,0 0-1,0 0 1,0-1-1,1 1 1,-1 0-1,1-1 1,0 1-1,0-1 1,-1 1-1,2-1 1,-1 1-1,0-1 1,0 1-1,1-1 1,-1 0-1,1 0 1,3 4-1,-3-5-2,0 0-1,0 0 1,0 0-1,0 0 1,1 0-1,-1 0 1,0-1-1,0 1 1,1-1-1,-1 1 1,0-1-1,1 0 1,-1 0-1,0 0 1,1 0-1,2-1 1,9-3-57,0 0 0,0 0 0,-1-2 1,0 0-1,16-9 0,-16 8-114,-7 4 55,-1 0-1,1 0 0,1 1 1,-1 0-1,0 0 0,1 0 1,-1 1-1,0 0 1,11-1-1,-15 2 102,0 1-1,0-1 1,0 0 0,0 1-1,0 0 1,-1-1 0,1 1 0,0 0-1,0 0 1,-1 0 0,1 0-1,-1 0 1,1 0 0,-1 0 0,1 1-1,-1-1 1,0 0 0,0 1-1,0-1 1,1 1 0,-1 0 0,-1-1-1,1 1 1,0 0 0,0-1-1,-1 1 1,1 0 0,-1 0 0,1 0-1,-1 0 1,0-1 0,0 1-1,1 0 1,-1 0 0,-1 0 0,1 2-1,-1 7 191,1-1 1,-2 1-1,0-1 0,0 0 0,-1 0 0,0 0 1,0 0-1,-1 0 0,-1-1 0,1 0 0,-2 0 1,1 0-1,-1 0 0,-8 8 0,9-11-58,0 0 0,0-1 1,0 0-1,-1 0 0,1 0 0,-1 0 0,-1-1 0,1 0 0,0-1 1,-1 1-1,0-1 0,0 0 0,0-1 0,0 0 0,0 0 0,-1 0 0,1-1 1,0 0-1,-1-1 0,-12 0 0,18 0-290,0-1-1,0 1 1,0-1-1,0 0 1,0 0-1,0 0 1,1 0-1,-1 0 1,0 0 0,1 0-1,-1-1 1,0 1-1,1-1 1,0 1-1,-1-1 1,1 0-1,0 1 1,0-1 0,0 0-1,0 0 1,0 1-1,0-1 1,0 0-1,1 0 1,-1 0-1,1 0 1,0 0 0,-1-4-1,0 0-676,1 0-1,-1 0 1,1 0-1,1 1 0,-1-1 1,1 0-1,0 0 1,0 0-1,3-7 1,14-17-6979</inkml:trace>
</inkml:ink>
</file>

<file path=ppt/ink/ink2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39.968"/>
    </inkml:context>
    <inkml:brush xml:id="br0">
      <inkml:brushProperty name="width" value="0.025" units="cm"/>
      <inkml:brushProperty name="height" value="0.025" units="cm"/>
    </inkml:brush>
  </inkml:definitions>
  <inkml:trace contextRef="#ctx0" brushRef="#br0">148 132 16624,'0'0'15582,"10"-10"-15539,-2 3-37,1 0-2,0-1-1,-1 0 1,0 0-1,0-1 1,-1 1-1,0-2 1,-1 1-1,8-15 1,-14 23-5,1 1 1,-1-1-1,0 1 1,1-1 0,-1 1-1,0-1 1,0 1 0,1-1-1,-1 1 1,0-1-1,0 0 1,0 1 0,0-1-1,0 1 1,0-1 0,0 0-1,0 1 1,0-1-1,0 1 1,0-1 0,0 0-1,0 1 1,0-1 0,0 1-1,-1-1 1,1 0-1,0 1 1,-1-1 0,1 1-1,0-1 1,-1 1 0,1-1-1,0 1 1,-1 0-1,1-1 1,-1 1 0,1-1-1,-1 1 1,1 0 0,-1-1-1,1 1 1,-1 0-1,1 0 1,-1-1 0,0 1-1,1 0 1,-1 0 0,1 0-1,-1 0 1,0 0-1,1 0 1,-1 0 0,1 0-1,-1 0 1,0 0 0,1 0-1,-1 0 1,1 0-1,-1 0 1,0 0 0,1 1-1,-1-1 1,0 1 0,-37 16-41,7 9 72,1 0 0,1 2 0,1 1 0,-33 45 0,61-73-30,-1 0 0,0-1 0,1 1 0,-1 0 0,1-1 0,-1 1 0,1 0 0,-1 0 0,1 0 0,0-1 0,-1 1 0,1 0 0,0 0 0,0 0 0,0 0-1,-1 0 1,1 0 0,0 0 0,0 0 0,0-1 0,0 1 0,1 0 0,-1 0 0,0 0 0,0 0 0,1 0 0,-1 0 0,0 0 0,1-1 0,-1 1 0,0 0 0,1 0 0,-1-1 0,1 1-1,0 0 1,-1 0 0,1-1 0,0 1 0,-1-1 0,1 1 0,0-1 0,0 1 0,-1-1 0,1 1 0,0-1 0,0 1 0,0-1 0,0 0 0,-1 0 0,1 1 0,0-1 0,0 0 0,0 0-1,0 0 1,0 0 0,1 0 0,10 1 7,1 0-1,-1 0 0,18-2 0,-17 0 6,-6 1-25,1 0 0,-1-1-1,1 0 1,-1-1 0,1 1-1,-1-2 1,0 1-1,0-1 1,0 0 0,0 0-1,0-1 1,-1 0 0,1 0-1,7-7 1,-10 7 2,0 0 1,0 0-1,0 0 0,0-1 1,-1 0-1,0 1 0,0-1 0,0 0 1,-1 0-1,0-1 0,0 1 1,0 0-1,0-1 0,-1 1 1,0-1-1,0 1 0,-1-1 1,1 0-1,-2-10 0,1 16-3,0-1 1,0 1-1,0-1 0,0 0 0,0 1 0,-1-1 0,1 1 0,0 0 0,0-1 0,-1 1 1,1-1-1,0 1 0,0-1 0,-1 1 0,1-1 0,-1 1 0,1 0 0,0-1 0,-1 1 1,1 0-1,-1 0 0,1-1 0,-1 1 0,1 0 0,-1 0 0,1-1 0,-1 1 0,1 0 0,-1 0 1,1 0-1,-1 0 0,1 0 0,-1 0 0,0 0 0,1 0 0,-1 0 0,1 0 0,-1 0 1,1 0-1,-1 1 0,1-1 0,-1 0 0,1 0 0,-1 0 0,1 1 0,-1-1 0,1 0 1,0 1-1,-2 0 0,-22 17-1216,-2 26-1881,15-11-2055,8-12-1278</inkml:trace>
</inkml:ink>
</file>

<file path=ppt/ink/ink2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0.808"/>
    </inkml:context>
    <inkml:brush xml:id="br0">
      <inkml:brushProperty name="width" value="0.025" units="cm"/>
      <inkml:brushProperty name="height" value="0.025" units="cm"/>
    </inkml:brush>
  </inkml:definitions>
  <inkml:trace contextRef="#ctx0" brushRef="#br0">167 1 16528,'0'0'3384,"-5"10"-458,-28 58-1061,4 2 1,-28 98 0,45-126-1144,3 1 0,1 0 0,1 0 0,3 0 0,3 78 0,0-121-722,1 0 0,0 1 0,0-1 0,0 0 0,0 1 0,0-1 0,-1 0 0,1 1 0,0-1 0,0 0 0,0 1 0,0-1 0,0 0 0,0 1 0,0-1 0,0 0 0,0 1 0,0-1 0,1 0 0,-1 1 0,0-1 0,0 0 0,0 0 0,0 1 0,0-1 0,1 0 0,-1 1 0,0-1 0,0 0 0,0 0 0,1 1 0,-1-1 0,0 0 0,0 0 0,1 0 0,-1 1 0,0-1 0,0 0 0,1 0 0,-1 0 0,0 0 0,1 0 0,-1 1 0,0-1 0,1 0 0,-1 0 0,0 0 0,1 0 0,-1 0 0,0 0 0,1 0 0,-1 0 0,0 0 0,1 0 0,-1-1 0,0 1 0,1 0 0,-1 0 0,1 0 0,11-18 0,-5-9 0,-1 0 0,-1 0 0,-1 0 0,-2-1 0,-1 0 0,-2-31 0,0 22 0,-1 64 0,0-17 0,1 0 0,1 0 0,0 0 0,2 17 0,-2-25 0,0 1 0,1-1 0,-1 0 0,1 0 0,0 0 0,0 1 0,0-1 0,0 0 0,0 0 0,0-1 0,0 1 0,1 0 0,-1 0 0,1 0 0,0-1 0,-1 1 0,1-1 0,0 0 0,0 1 0,0-1 0,0 0 0,0 0 0,0 0 0,0 0 0,0 0 0,4 0 0,0 0 0,1 0 0,-1-1 0,0 0 0,1 0 0,-1 0 0,1-1 0,-1 0 0,1-1 0,-1 1 0,0-1 0,0 0 0,0-1 0,0 1 0,0-1 0,0-1 0,-1 1 0,0-1 0,1 0 0,7-7 0,-6 5 0,-1 0 0,0-1 0,0 0 0,0 1 0,-1-2 0,0 1 0,-1-1 0,0 1 0,0-1 0,0-1 0,-1 1 0,0 0 0,-1-1 0,2-9 0,-4 18 0,0 1 0,0-1 0,0 0 0,0 0 0,0 1 0,0-1 0,0 0 0,0 0 0,-1 0 0,1 1 0,0-1 0,0 0 0,0 0 0,0 0 0,-1 1 0,1-1 0,0 0 0,0 0 0,0 0 0,-1 0 0,1 0 0,0 0 0,0 1 0,-1-1 0,1 0 0,0 0 0,0 0 0,-1 0 0,1 0 0,0 0 0,0 0 0,-1 0 0,1 0 0,0 0 0,0 0 0,-1 0 0,1 0 0,0 0 0,0 0 0,-1 0 0,1-1 0,0 1 0,0 0 0,0 0 0,-1 0 0,1 0 0,0 0 0,0 0 0,0-1 0,-1 1 0,1 0 0,0 0 0,0 0 0,0-1 0,0 1 0,0 0 0,-1 0 0,1-1 0,0 1 0,0 0 0,0 0 0,0 0 0,0-1 0,0 1 0,0 0 0,0 0 0,0-1 0,-9 14 0,1 0 0,1 1 0,0-1 0,1 2 0,1-1 0,0 0 0,1 1 0,0 0 0,1 0 0,1 1 0,0-1 0,1 20 0,1-34 0,0 1 0,0 0 0,0 0 0,0-1 0,0 1 0,0 0 0,0 0 0,1-1 0,-1 1 0,1 0 0,-1-1 0,1 1 0,-1 0 0,1-1 0,0 1 0,0-1 0,0 1 0,0-1 0,0 1 0,0-1 0,1 0 0,-1 0 0,3 3 0,-2-4 0,0 1 0,0-1 0,0 1 0,0-1 0,0 0 0,1 0 0,-1 0 0,0 0 0,0 0 0,0 0 0,0 0 0,1-1 0,-1 1 0,0-1 0,0 0 0,2-1 0,9-4 0,-1 0 0,0-2 0,0 1 0,17-16 0,-1-2 0,-1-2 0,23-30 0,-7 7 0,-55 104 0,8-42 0,-1-1 0,0 1 0,1 1 0,1-1 0,0 1 0,1-1 0,0 1 0,1 0 0,0 0 0,2 23 0,0-35 0,-1 0 0,1 0 0,0 0 0,-1 0 0,1 0 0,0 0 0,0 0 0,0 0 0,-1-1 0,1 1 0,0 0 0,0 0 0,0-1 0,0 1 0,1-1 0,-1 1 0,0-1 0,0 1 0,0-1 0,0 0 0,0 0 0,1 0 0,-1 1 0,0-1 0,0 0 0,0 0 0,0 0 0,1-1 0,-1 1 0,0 0 0,0 0 0,0-1 0,0 1 0,2-1 0,39-15 0,-31 8-511,0 0 0,0 0 1,13-14-1,-22 21 364,0 0 1,-1-1-1,1 1 1,-1 0-1,0-1 1,1 1-1,-1-1 1,0 0 0,0 1-1,0-1 1,0 0-1,0 1 1,-1-1-1,1 0 1,0 0-1,-1 0 1,1 0-1,-1 0 1,0 0-1,0 0 1,0 0 0,0 0-1,0 0 1,0 0-1,0 0 1,0 0-1,-1 0 1,1 0-1,-1 0 1,0 1-1,0-1 1,1 0-1,-1 0 1,-1-1 0,-15-13-8519,-1-6-7339</inkml:trace>
</inkml:ink>
</file>

<file path=ppt/ink/ink2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1.135"/>
    </inkml:context>
    <inkml:brush xml:id="br0">
      <inkml:brushProperty name="width" value="0.025" units="cm"/>
      <inkml:brushProperty name="height" value="0.025" units="cm"/>
    </inkml:brush>
  </inkml:definitions>
  <inkml:trace contextRef="#ctx0" brushRef="#br0">1 0 19603,'0'0'11947</inkml:trace>
</inkml:ink>
</file>

<file path=ppt/ink/ink2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1.646"/>
    </inkml:context>
    <inkml:brush xml:id="br0">
      <inkml:brushProperty name="width" value="0.025" units="cm"/>
      <inkml:brushProperty name="height" value="0.025" units="cm"/>
    </inkml:brush>
  </inkml:definitions>
  <inkml:trace contextRef="#ctx0" brushRef="#br0">115 1 14734,'0'0'6449,"-5"14"-4688,-19 48-560,4 1-1,2 1 0,3 0 0,2 1 1,-6 131-1,18-193-1181,1-1 1,0 1 0,1 0-1,-1-1 1,0 1-1,1-1 1,-1 1-1,1-1 1,0 0-1,0 1 1,0-1 0,0 0-1,0 1 1,0-1-1,1 0 1,-1 0-1,1 0 1,0 0 0,-1 0-1,1-1 1,0 1-1,3 1 1,-2-1-4,0-1 1,0 1-1,1-1 1,-1-1 0,1 1-1,-1 0 1,1-1-1,-1 1 1,1-1-1,-1 0 1,1 0-1,-1-1 1,0 1 0,1-1-1,-1 1 1,4-3-1,5-1 19,-1 0-1,0-1 0,-1-1 1,0 0-1,1 0 1,-2-1-1,12-9 1,-12 8-24,1 0 0,1 1 0,-1 0 0,1 1 0,0 0 0,16-5 0,-26 10-14,0 1 0,0 0 0,0 0 0,0 0 0,0-1 0,0 1 0,0 0 0,0 0 0,0 1 0,0-1 0,0 0 0,0 0 0,0 0 0,0 1 0,0-1 0,0 1 0,0-1 0,0 1 0,0-1 0,0 1 0,-1-1 0,1 1 0,0 0 0,0-1 0,-1 1 0,1 0 0,0 0 0,-1-1 1,1 1-1,-1 0 0,1 0 0,0 2 0,13 38 48,-7-15 237,-6-23-268,0 0 0,1 0 0,-1 0 0,1-1 0,0 1 0,-1 0-1,1 0 1,0-1 0,1 1 0,-1-1 0,0 0 0,1 0 0,-1 0 0,1 0 0,0 0 0,0 0-1,0-1 1,0 1 0,5 1 0,-3-2 18,0 0 0,0-1-1,-1 0 1,1 0 0,0 0 0,0 0-1,-1-1 1,1 0 0,0 0-1,-1 0 1,1 0 0,5-4 0,11-5 89,0-1 1,-1-1 0,0-2 0,25-20-1,-36 26-112,21-12-9,-30 20 0,1 0 0,-1 0 0,0 0 0,1 1 0,-1-1 0,1 0 0,-1 1 0,0-1 0,1 0 0,-1 1 0,0-1 0,1 0 0,-1 1 0,0-1 0,0 0 0,0 1 0,1-1 0,-1 1 0,0-1 0,0 1 0,0-1 0,0 1 0,0-1 0,0 0 0,1 1 0,-1-1 0,0 1 0,-1-1 0,1 1 0,0-1 0,0 1 0,0-1 0,0 1 0,0-1 0,0 0 0,-1 2 0,-5 20-2273,0-1 0,-11 23 0,12-32-304,12-109-11489,-6 51 6779</inkml:trace>
</inkml:ink>
</file>

<file path=ppt/ink/ink2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1.972"/>
    </inkml:context>
    <inkml:brush xml:id="br0">
      <inkml:brushProperty name="width" value="0.025" units="cm"/>
      <inkml:brushProperty name="height" value="0.025" units="cm"/>
    </inkml:brush>
  </inkml:definitions>
  <inkml:trace contextRef="#ctx0" brushRef="#br0">0 1 10858,'0'0'9225,"2"58"-9065,4-48-64,-1-3-64,2-4-384,-1-1-961,-1-2-1634,5 0-2050</inkml:trace>
</inkml:ink>
</file>

<file path=ppt/ink/ink2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2.749"/>
    </inkml:context>
    <inkml:brush xml:id="br0">
      <inkml:brushProperty name="width" value="0.025" units="cm"/>
      <inkml:brushProperty name="height" value="0.025" units="cm"/>
    </inkml:brush>
  </inkml:definitions>
  <inkml:trace contextRef="#ctx0" brushRef="#br0">117 27 10602,'0'0'3700,"0"9"-140,3 16-1033,0 1 0,14 43 0,-14-55-2019,-1 1 0,0 0 0,-1 0 1,0-1-1,-1 1 0,-4 24 0,-22 87 1076,21-104-1451,-1 7 160,-1-1 0,-1-1 0,-1 0-1,-2 0 1,0-1 0,-18 28 0,29-53-293,0 0 0,-1-1 0,1 1 0,0 0 0,-1-1 0,1 1 0,0-1 0,-1 1 0,1 0 0,-1-1 0,1 1 0,-1-1 0,1 1 0,-1-1 0,0 0 0,1 1 0,-1-1 0,1 0 0,-1 1 0,0-1 0,1 0 0,-1 0 0,0 1 0,1-1 0,-1 0 0,0 0 0,0 0 0,1 0 0,-1 0 0,0 0 0,-1 0 0,1-1 0,0 0 0,0 0 0,1 0 0,-1-1 0,0 1 0,0 0 0,1 0 0,-1-1 0,1 1 0,-1 0 0,1-1 0,-1 1 0,1 0 0,0-3 0,-4-57 0,4 59 0,0-18 0,2 1 0,0 0 0,1 0 0,1 0 0,1 0 0,0 1 0,2 0 0,0 0 0,1 0 0,0 1 0,2 0 0,17-23 0,-3 10 0,1 1 0,1 1 0,1 1 0,2 2 0,44-31 0,6-5 0,-91 100 0,11-37 0,0 0 0,0 0 0,0 0 0,0 0 0,1 0 0,-1 0 0,1 1 0,-1-1 0,1 0 0,0 0 0,0 1 0,0-1 0,0 0 0,0 0 0,0 1 0,1-1 0,-1 0 0,2 3 0,-1-4 0,-1 0 0,1 0 0,0 0 0,0 0 0,0 0 0,0-1 0,0 1 0,0 0 0,1-1 0,-1 1 0,0-1 0,0 1 0,0-1 0,1 1 0,-1-1 0,0 0 0,0 0 0,1 0 0,-1 0 0,0 0 0,0 0 0,1 0 0,0 0 0,8-1 0,-1-1 0,1-1 0,-1 1 0,0-1 0,0-1 0,0 0 0,10-6 0,64-45 0,-58 36 0,1 2 0,33-17 0,-59 35 0,1 1 0,0-1 0,-1 0 0,1 0 0,-1 1 0,1-1 0,-1 0 0,0 1 0,0-1 0,1 1 0,-1-1 0,0 0 0,0 1 0,0-1 0,-1 1 0,1-1 0,-1 3 0,-14 74 0,11-64 0,1 0 0,0 1 0,0-1 0,2 1 0,-1-1 0,2 1 0,0 0 0,1 0 0,1-1 0,3 20 0,6-1 0,-2-9 0,-2-1 0,-1 1 0,6 44 0,-11-62 0,-1-1 0,0 1 0,0 0 0,0 0 0,-1-1 0,0 1 0,0 0 0,0-1 0,-1 1 0,0-1 0,0 1 0,0-1 0,0 0 0,-1 0 0,0 0 0,0 0 0,-1 0 0,1-1 0,-1 0 0,0 1 0,-7 5 0,8-8 0,1 0 0,-1 0 0,0-1 0,1 1 0,-1-1 0,0 0 0,0 0 0,0 0 0,0 0 0,0 0 0,0 0 0,0-1 0,0 0 0,0 1 0,-1-1 0,1 0 0,-5-1 0,6 0 0,0 1 0,0-1 0,1 0 0,-1 0 0,0 1 0,0-1 0,1-1 0,-1 1 0,1 0 0,-1 0 0,1 0 0,-1-1 0,1 1 0,0-1 0,-1 1 0,1-1 0,0 0 0,0 1 0,0-1 0,1 0 0,-1 0 0,0 0 0,1 0 0,-1 1 0,1-1 0,-1 0 0,1 0 0,0-2 0,-1-12 0,1 1 0,0 0 0,2 0 0,0 0 0,0 0 0,1 0 0,1 1 0,0-1 0,2 1 0,-1 0 0,2 0 0,-1 1 0,16-23 0,12-11 0,2 1 0,54-53 0,-19 21 0,-27 25 0,-48 58 0,-43 66 0,44-66 0,0 0 0,1 0 0,-1 1 0,1-1 0,0 1 0,0-1 0,1 1 0,0 0 0,0 0 0,0 0 0,1-1 0,0 1 0,0 10 0,1-15 0,-1-1 0,1 1 0,0 0 0,-1 0 0,1 0 0,0-1 0,-1 1 0,1 0 0,0-1 0,0 1 0,0-1 0,0 1 0,0-1 0,-1 1 0,1-1 0,0 0 0,0 1 0,0-1 0,0 0 0,0 0 0,0 1 0,0-1 0,0 0 0,0 0 0,0 0 0,0-1 0,0 1 0,2 0 0,29-6 0,-15-2 0,0 0 0,-1-2 0,0 1 0,-1-2 0,25-22 0,19-13 0,-58 45 0,-1 1 0,0-1 0,1 1 0,-1 0 0,0-1 0,1 1 0,-1 0 0,1-1 0,-1 1 0,0 0 0,1 0 0,-1-1 0,1 1 0,-1 0 0,1 0 0,-1 0 0,1-1 0,-1 1 0,1 0 0,-1 0 0,1 0 0,-1 0 0,1 0 0,-1 0 0,1 0 0,-1 0 0,1 0 0,-1 1 0,1-1 0,-1 0 0,1 0 0,-1 0 0,1 0 0,-1 1 0,1-1 0,-1 0 0,1 0 0,-1 1 0,0-1 0,1 0 0,-1 1 0,0-1 0,1 1 0,-1-1 0,0 0 0,1 2 0,3 30 0,0 6 0,-4-37 0,1 1 0,-1-1 0,0 0 0,1 0 0,-1 0 0,0 0 0,1 0 0,0 0 0,-1 0 0,1 0 0,0 0 0,-1 0 0,1 0 0,0 0 0,0 0 0,0 0 0,0-1 0,0 1 0,0 0 0,0-1 0,0 1 0,0-1 0,0 1 0,1 0 0,3 0-160,0 0 0,0-1 0,-1 1 1,1-1-1,0 0 0,0-1 0,0 1 0,0-1 0,0 1 0,-1-2 0,1 1 1,0 0-1,-1-1 0,1 0 0,-1 0 0,0 0 0,1-1 0,5-4 0,18-18-6956</inkml:trace>
</inkml:ink>
</file>

<file path=ppt/ink/ink2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3.404"/>
    </inkml:context>
    <inkml:brush xml:id="br0">
      <inkml:brushProperty name="width" value="0.025" units="cm"/>
      <inkml:brushProperty name="height" value="0.025" units="cm"/>
    </inkml:brush>
  </inkml:definitions>
  <inkml:trace contextRef="#ctx0" brushRef="#br0">87 10 9161,'-27'-4'6009,"-6"-1"-103,10 4 1776,73 19-5440,86 5-1686,-107-20-667,0 1-1,0 1 1,0 2-1,-1 0 1,0 2-1,41 19 1,-66-27 95,-1 0-1,0 1 1,1-1 0,-1 0 0,0 1 0,0 0-1,0-1 1,0 1 0,0 0 0,0 0 0,-1 0 0,1 0-1,-1 0 1,1 0 0,-1 1 0,0-1 0,0 0-1,0 1 1,0-1 0,0 1 0,0-1 0,0 5-1,-1-4 43,-1 1-1,1-1 0,-1 1 0,0-1 0,0 0 0,0 1 0,-1-1 0,1 0 0,-1 0 0,0 0 0,0 0 0,0 0 0,0 0 1,-4 4-1,-11 8 308,0 0 0,-1-1 1,0 0-1,-23 11 0,33-20-167,-301 163-11,293-161-587,16-8-790,28-17-3155,-10 7 158,20-15-6062</inkml:trace>
</inkml:ink>
</file>

<file path=ppt/ink/ink2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3.795"/>
    </inkml:context>
    <inkml:brush xml:id="br0">
      <inkml:brushProperty name="width" value="0.025" units="cm"/>
      <inkml:brushProperty name="height" value="0.025" units="cm"/>
    </inkml:brush>
  </inkml:definitions>
  <inkml:trace contextRef="#ctx0" brushRef="#br0">7 0 16207,'0'0'10191,"0"15"-8130,-2 337 2343,-3-96-5012,7-244-1602,3-16-2269,4-19-2734,-1-10-3229</inkml:trace>
</inkml:ink>
</file>

<file path=ppt/ink/ink2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4.200"/>
    </inkml:context>
    <inkml:brush xml:id="br0">
      <inkml:brushProperty name="width" value="0.025" units="cm"/>
      <inkml:brushProperty name="height" value="0.025" units="cm"/>
    </inkml:brush>
  </inkml:definitions>
  <inkml:trace contextRef="#ctx0" brushRef="#br0">213 2 17392,'0'0'12978,"-13"2"-12097,7-2-818,0 1 1,1 0-1,-1 0 1,0 0-1,1 1 1,-1-1-1,1 1 1,-1 1-1,1-1 1,0 1-1,0 0 1,0 0-1,0 0 1,1 1-1,0 0 1,-1 0-1,1 0 1,-3 5-1,-5 6-41,0 2 1,2-1-1,0 1 0,1 1 0,1 0 0,0 0 0,1 0 0,1 1 0,1 0 1,1 1-1,1-1 0,0 0 0,1 22 0,1-37-22,1 0 0,1 0 0,-1 0 0,0-1 0,1 1 0,0 0 0,0 0 0,0 0 0,1-1 0,-1 1 0,1 0 0,0-1 0,0 1 0,0-1 0,0 0 0,0 0 0,1 0 0,2 3 0,0-3 0,-1 0 0,0 0 0,1 0 0,-1-1 0,1 0 0,0 0 0,0 0 0,0-1 0,0 1 0,0-1 0,0 0 0,0-1 0,8 1 0,-1-1 0,0-1 0,0 0 0,-1-1 0,1 0 0,0 0 0,-1-2 0,0 1 0,0-1 0,0-1 0,0 0 0,-1-1 0,1 1 0,-1-2 0,-1 0 0,1 0 0,-1-1 0,-1 0 0,1 0 0,-1-1 0,-1 0 0,0-1 0,0 1 0,-1-1 0,0-1 0,0 1 0,-1-1 0,-1 0 0,0 0 0,-1 0 0,0-1 0,0 1 0,-1-1 0,-1 0 0,0 0 0,-1-23 0,-1 28-28,-1 0 1,0 0-1,0 0 0,0 0 1,-1 0-1,0 0 0,-1 1 1,1 0-1,-1-1 0,0 1 1,-1 0-1,1 1 0,-1-1 1,-7-4-1,9 6-48,0 1 0,-1 0 0,1 1 0,-1-1 1,0 0-1,0 1 0,0 0 0,0 0 0,0 0 0,0 1 0,-1-1 1,1 1-1,0 0 0,-1 0 0,1 1 0,-1-1 0,1 1 0,-1 0 1,1 0-1,-1 0 0,1 1 0,-1 0 0,1 0 0,-5 1 0,6 0-594,0-1 0,1 1-1,0 0 1,-1 0 0,1 0-1,0 0 1,0 0 0,0 0-1,0 1 1,1-1 0,-1 0-1,0 1 1,0 3 0,-5 13-7172</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1.082"/>
    </inkml:context>
    <inkml:brush xml:id="br0">
      <inkml:brushProperty name="width" value="0.025" units="cm"/>
      <inkml:brushProperty name="height" value="0.025" units="cm"/>
    </inkml:brush>
  </inkml:definitions>
  <inkml:trace contextRef="#ctx0" brushRef="#br0">1 1 10122,'0'0'10345,"74"8"-8743,-2-8-1218,15-4-256,13 3-160,-3 1-1281,-2 0-705,-8 0-288,-12 0-2274,-16 0-3108</inkml:trace>
</inkml:ink>
</file>

<file path=ppt/ink/ink2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4.541"/>
    </inkml:context>
    <inkml:brush xml:id="br0">
      <inkml:brushProperty name="width" value="0.025" units="cm"/>
      <inkml:brushProperty name="height" value="0.025" units="cm"/>
    </inkml:brush>
  </inkml:definitions>
  <inkml:trace contextRef="#ctx0" brushRef="#br0">244 0 21140,'0'0'9513,"-54"80"-7655,21-33-1602,0 6-256,0 6 0,4-2 0,6-3 0,5-8 0,7-6 0,4-11 0,4-9-352,3-13-2307</inkml:trace>
</inkml:ink>
</file>

<file path=ppt/ink/ink2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4.912"/>
    </inkml:context>
    <inkml:brush xml:id="br0">
      <inkml:brushProperty name="width" value="0.025" units="cm"/>
      <inkml:brushProperty name="height" value="0.025" units="cm"/>
    </inkml:brush>
  </inkml:definitions>
  <inkml:trace contextRef="#ctx0" brushRef="#br0">196 1 8616,'-13'0'10666,"7"0"-9851,-9-1 429,1 1-1,0 1 1,-1 0 0,1 1-1,-15 3 1,25-4-1121,0 1-1,0-1 1,0 0 0,0 1 0,0 0-1,1 0 1,-1 0 0,1 0-1,-1 1 1,1 0 0,0-1-1,0 1 1,0 0 0,0 0-1,1 1 1,-1-1 0,1 0 0,0 1-1,0 0 1,0-1 0,0 1-1,1 0 1,-1 0 0,1 0-1,-1 5 1,2-6-114,-1-1 1,1 0-1,0 1 1,0-1-1,0 0 0,0 1 1,0-1-1,0 0 0,0 0 1,1 1-1,0-1 0,-1 0 1,1 0-1,0 1 0,0-1 1,0 0-1,0 0 0,0 0 1,0 0-1,1 0 1,-1-1-1,1 1 0,3 3 1,-1-2 4,0-1 1,0 0-1,0 0 1,1 0-1,-1 0 1,0 0-1,1-1 1,0 0-1,-1 0 0,1 0 1,6 0-1,0-1 45,-1 1-1,1-2 1,-1 1-1,0-2 1,1 1-1,-1-1 0,0-1 1,0 0-1,0 0 1,17-9-1,-24 9-26,1 1 0,-1-1 0,1 0-1,-1-1 1,0 1 0,0-1 0,0 1 0,0-1-1,-1 0 1,0 0 0,1 0 0,-1 0 0,-1 0-1,1 0 1,-1-1 0,0 1 0,1-6 0,-1 7-22,-1 1 0,0 0 0,0 0 0,0 0 0,-1 0 0,1 0 0,0 0 0,-1 0 1,1 0-1,-1 0 0,0 0 0,0 1 0,1-1 0,-1 0 0,0 0 0,-1 0 0,1 1 1,0-1-1,0 1 0,-1-1 0,1 1 0,-1-1 0,1 1 0,-1 0 0,0 0 0,0 0 1,1 0-1,-1 0 0,0 0 0,0 0 0,0 1 0,0-1 0,0 0 0,0 1 0,0 0 1,0 0-1,0-1 0,0 1 0,-3 1 0,1-2-96,-1 1 1,1 0-1,-1 0 0,1 1 0,-1-1 1,1 1-1,-1 0 0,1 0 0,-1 0 1,1 1-1,0 0 0,0 0 0,0 0 1,0 0-1,0 0 0,0 1 0,-3 3 1,2-1-254,0 0 0,1 0 0,0 1 1,0-1-1,0 1 0,1 0 1,-1 0-1,2 0 0,-1 0 1,-3 12-1,3-7-232,1 0 0,0 0-1,0 0 1,2 0 0,-1 0 0,1 0 0,0 0-1,1 0 1,1 0 0,0 0 0,0 0 0,1-1-1,0 1 1,6 12 0,14 13-7116</inkml:trace>
</inkml:ink>
</file>

<file path=ppt/ink/ink2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5.258"/>
    </inkml:context>
    <inkml:brush xml:id="br0">
      <inkml:brushProperty name="width" value="0.025" units="cm"/>
      <inkml:brushProperty name="height" value="0.025" units="cm"/>
    </inkml:brush>
  </inkml:definitions>
  <inkml:trace contextRef="#ctx0" brushRef="#br0">217 1 21076,'-13'3'3865,"-3"2"-3176,0 1 1,1 0-1,0 1 1,0 1-1,1 0 0,-22 17 1,30-20-523,-1 0-1,1 0 1,1 1 0,-1 0-1,1 0 1,0 0 0,0 1-1,1-1 1,0 1 0,0 0-1,0 1 1,1-1 0,0 1-1,1-1 1,0 1 0,0 0-1,-2 16 1,4-22-167,1 1 0,-1-1 0,0 1 0,1 0 0,-1-1 0,1 1 0,0-1 0,0 1 0,0-1 0,0 0 0,0 1 0,1-1 0,-1 0 0,1 0 0,-1 0 0,1 0 0,0 0 0,0 0 0,0 0 0,0-1 0,0 1 0,0-1 0,0 1 0,1-1 0,-1 0 0,0 0 0,1 0 0,-1 0 0,1 0 0,-1-1 0,1 1 0,0-1 0,-1 1 0,6-1 0,4 1 0,0-1 0,0 1 0,-1-2 0,1 0 0,0 0 0,20-6 0,-19 3 0,0-1 0,0 0 0,-1-1 0,0 0 0,0-1 0,0 0 0,18-17 0,-24 20 0,-1-1 0,1 0 0,-1-1 0,0 1 0,-1-1 0,0 0 0,1 0 0,-2 0 0,1 0 0,-1-1 0,0 0 0,0 0 0,-1 1 0,0-1 0,0-1 0,0-8 0,-2 13-55,0 1 0,0-1 0,-1 0 0,1 1 0,-1-1 0,1 0 0,-1 1 1,0-1-1,0 1 0,-1 0 0,1-1 0,0 1 0,-1 0 0,1-1 0,-1 1 0,0 0 0,0 0 0,0 1 0,0-1 0,0 0 0,0 0 1,0 1-1,0 0 0,-1-1 0,1 1 0,-1 0 0,1 0 0,-1 0 0,1 0 0,-1 1 0,0-1 0,-3 0 0,-13-2-1313,0 1-1,0 0 0,-30 1 0,28 1-707,-24 0-9796</inkml:trace>
</inkml:ink>
</file>

<file path=ppt/ink/ink2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6.944"/>
    </inkml:context>
    <inkml:brush xml:id="br0">
      <inkml:brushProperty name="width" value="0.025" units="cm"/>
      <inkml:brushProperty name="height" value="0.025" units="cm"/>
    </inkml:brush>
  </inkml:definitions>
  <inkml:trace contextRef="#ctx0" brushRef="#br0">0 172 9897,'11'-3'3524,"12"-3"-1937,0 2 0,42-4 0,125 7-638,-134 3-835,824-6 580,628-8 3278,-1129 21-3896,346 2 48,-1-37 1176,68-27 1935,-775 53-3180,-4 0-14,1-1 0,-1 0 0,21-5 1,-32 6-19,0-1 0,-1 1 0,1 0 1,0-1-1,-1 1 0,1-1 1,0 0-1,-1 1 0,1-1 1,-1 0-1,1 0 0,-1 0 1,1 0-1,-1-1 0,0 1 0,0 0 1,1 0-1,-1-1 0,0 1 1,0-1-1,0 1 0,-1-1 1,1 1-1,0-1 0,0 1 1,-1-1-1,1 0 0,-1 1 1,0-1-1,1 0 0,-1 0 0,0 1 1,0-1-1,0-2 0,0 3-42,-1 0 0,1 0 0,0 0 0,-1 0 0,1 0 0,0 1 0,-1-1-1,1 0 1,-1 0 0,0 0 0,1 1 0,-1-1 0,1 0 0,-1 1 0,0-1-1,0 0 1,1 1 0,-1-1 0,0 1 0,0 0 0,0-1 0,1 1 0,-1-1-1,0 1 1,0 0 0,0 0 0,-1-1 0,-31-1-3566,14 1-1450,5-3-1141</inkml:trace>
</inkml:ink>
</file>

<file path=ppt/ink/ink2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9.699"/>
    </inkml:context>
    <inkml:brush xml:id="br0">
      <inkml:brushProperty name="width" value="0.025" units="cm"/>
      <inkml:brushProperty name="height" value="0.025" units="cm"/>
    </inkml:brush>
  </inkml:definitions>
  <inkml:trace contextRef="#ctx0" brushRef="#br0">83 38 10922,'-12'0'2648,"-43"0"-29,40 0-255,47 0-1202,908 20 3066,-622-8-3393,485-44 1,-736 24-628,333-22 1249,-389 33-1375,-18 3-40,-15 3 26,-3 0-173,-43 12-1580,23-18-3929,28-7-1064</inkml:trace>
</inkml:ink>
</file>

<file path=ppt/ink/ink2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23.440"/>
    </inkml:context>
    <inkml:brush xml:id="br0">
      <inkml:brushProperty name="width" value="0.025" units="cm"/>
      <inkml:brushProperty name="height" value="0.025" units="cm"/>
    </inkml:brush>
  </inkml:definitions>
  <inkml:trace contextRef="#ctx0" brushRef="#br0">4308 323 9673,'-729'-53'4171,"512"52"-2965,-296 37-1,196 7-575,-368 97 0,556-104-548,2 5 1,1 6 0,3 6 0,2 4 0,-179 116 0,185-94 235,3 5 1,4 4-1,4 5 1,5 5-1,-90 113 1,164-179-210,1 1 1,2 1-1,2 0 0,1 2 1,2 1-1,1 0 1,-14 49-1,24-63-66,1 1 0,2-1 0,0 1 0,1 0 1,1 0-1,1-1 0,1 1 0,2 0 0,0 0 0,1-1 0,2 0 0,0 0 0,15 35 1,0-14-7,3-1 1,0-1 0,3-2 0,2 0 0,1-2 0,53 52 0,-13-24-11,2-4 0,112 73 1,-56-53-16,3-6 0,4-6 1,227 84-1,-164-88 33,2-8 0,224 33 0,429 3 305,-6-75 349,-636-25-617,-1-8 1,0-10-1,-2-8 1,-2-10-1,209-71 1,-245 55-48,-2-8 0,-4-6 1,-3-8-1,-3-6 0,-5-8 0,176-138 1,-247 165-21,-2-4-1,-4-3 1,-3-3 0,-3-3 0,-4-3 0,61-101-1,-97 132 7,-2-1-1,-3-2 0,-2 0 0,-3-1 1,16-66-1,-27 78 6,-2 1 0,-1-1 0,-3-1 0,-1 1-1,-3 0 1,-1 0 0,-14-74 0,6 78 12,-1 0 0,-3 1 0,-1 0-1,-1 1 1,-3 1 0,0 0 0,-41-54 0,18 35 160,-2 3 0,-2 2 0,-97-83 0,77 82-41,-2 2 1,-2 4-1,-2 3 1,-123-54-1,90 55-22,-2 4 0,-209-44 0,147 53-91,-218-9 1,-166 34-200,282 20-831,2 13 0,-440 104 0,98 33-2626,6 27-3452,204-58-2060</inkml:trace>
</inkml:ink>
</file>

<file path=ppt/ink/ink2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2.260"/>
    </inkml:context>
    <inkml:brush xml:id="br0">
      <inkml:brushProperty name="width" value="0.025" units="cm"/>
      <inkml:brushProperty name="height" value="0.025" units="cm"/>
    </inkml:brush>
  </inkml:definitions>
  <inkml:trace contextRef="#ctx0" brushRef="#br0">0 308 7687,'0'0'6278,"11"0"-5669,313-25 1775,-84 3-1208,444-6 386,89-5-1170,1131-106 468,-1852 136-830,-8 1 46,-1-2-1,56-12 0,-86 11 502,-12 0-178,-22-4-2,-38-2-273,59 11-121,-23-3-40,-1 1-1,-39 2 1,54 6-848,11-2-3867,5-3-288</inkml:trace>
</inkml:ink>
</file>

<file path=ppt/ink/ink2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3.230"/>
    </inkml:context>
    <inkml:brush xml:id="br0">
      <inkml:brushProperty name="width" value="0.025" units="cm"/>
      <inkml:brushProperty name="height" value="0.025" units="cm"/>
    </inkml:brush>
  </inkml:definitions>
  <inkml:trace contextRef="#ctx0" brushRef="#br0">652 0 19410,'-17'17'508,"-261"301"2290,232-255-2343,2 1-1,3 2 1,-56 126 0,81-151-409,9-21-36,-1-1 0,0 0 0,-2 0 0,-18 29 0,27-47-8,0 0 0,0 0 1,0 1-1,0-1 0,0 0 0,0 0 0,0 0 0,-1 0 0,1 0 0,0 0 0,-1 0 0,1-1 0,0 1 0,-1 0 1,1-1-1,-1 1 0,-1 0 0,2-1-58,1-1 1,-1 1 0,0 0-1,0 0 1,1 0-1,-1-1 1,0 1 0,1 0-1,-1-1 1,0 1 0,1-1-1,-1 1 1,1-1-1,-1 1 1,1-1 0,-1 1-1,1-1 1,-1 1-1,1-1 1,-1 0 0,1 1-1,0-1 1,-1 0 0,1 0-1,-3-6-803,1 1 0,0-1 0,1 0-1,0 0 1,-1-14 0,0-31-5131</inkml:trace>
</inkml:ink>
</file>

<file path=ppt/ink/ink2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3.572"/>
    </inkml:context>
    <inkml:brush xml:id="br0">
      <inkml:brushProperty name="width" value="0.025" units="cm"/>
      <inkml:brushProperty name="height" value="0.025" units="cm"/>
    </inkml:brush>
  </inkml:definitions>
  <inkml:trace contextRef="#ctx0" brushRef="#br0">0 303 17489,'0'0'2530,"9"0"-1478,34-1 927,77-12 0,-68 3-1608,-2-2 0,95-36 0,-81 20-174,-2-3-1,0-2 0,-3-4 1,64-49-1,-117 82 824,-5 6-356,-9 15-87,-22 24-270,-12 15 20,2 3-1,-47 93 1,72-122-356,2 1 1,1 0 0,2 0-1,0 2 1,3-1 0,0 1-1,-2 51 1,8-73-453,1 1 0,0-1 0,1 1 0,0-1 0,0 1 0,2-1 0,-1 0 1,1 0-1,1 0 0,0 0 0,8 16 0,27 23-5391</inkml:trace>
</inkml:ink>
</file>

<file path=ppt/ink/ink2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5.377"/>
    </inkml:context>
    <inkml:brush xml:id="br0">
      <inkml:brushProperty name="width" value="0.025" units="cm"/>
      <inkml:brushProperty name="height" value="0.025" units="cm"/>
    </inkml:brush>
  </inkml:definitions>
  <inkml:trace contextRef="#ctx0" brushRef="#br0">35 194 5765,'0'-10'10346,"0"4"-10019,1 0 0,0 0-1,0 0 1,0 0 0,0 0-1,1 0 1,0 1 0,1-1 0,-1 0-1,1 1 1,0 0 0,0 0-1,1 0 1,-1 0 0,1 0 0,0 1-1,1-1 1,-1 1 0,10-7-1,-1 2 35,1 0-1,0 1 1,1 1-1,-1 0 1,1 1 0,1 0-1,-1 2 1,1 0-1,0 0 1,0 1-1,0 1 1,0 1-1,1 0 1,30 4-1,-44-3-344,-1 0-1,1 1 0,-1-1 1,1 1-1,-1 0 0,1-1 1,-1 1-1,0 0 1,1 1-1,-1-1 0,0 0 1,0 1-1,0-1 1,0 1-1,0 0 0,0-1 1,-1 1-1,1 0 0,0 0 1,-1 0-1,2 4 1,-1-2 1,-1-1 1,0 1-1,0 0 1,-1 0 0,1 0-1,-1 0 1,0 0-1,0 0 1,0 0-1,0 0 1,-1 0 0,-1 5-1,-2 6 38,0-1 0,-2 1-1,0-1 1,0-1 0,-1 1 0,-10 13-1,-124 155 311,87-117 598,-71 112 0,119-167-824,0 0 1,1 1 0,1-1 0,0 1 0,-5 21 0,9-30-132,-1 0-1,0 0 1,1 0 0,0 1-1,0-1 1,-1 0 0,1 1-1,1-1 1,-1 0 0,0 1-1,0-1 1,1 0 0,0 0-1,-1 1 1,1-1 0,0 0-1,0 0 1,0 0 0,0 0-1,0 0 1,1 0 0,-1 0-1,1 0 1,-1-1 0,1 1 0,-1 0-1,1-1 1,0 0 0,0 1-1,0-1 1,0 0 0,0 0-1,0 0 1,0 0 0,3 1-1,11 2 2,1-1-1,0-1 1,-1 0-1,1-1 0,0-1 1,0-1-1,0 0 1,33-7-1,9-7-701,63-23 0,-97 30 204,-3 1-200,44-17-2503,-27 1-3609,-26 9-859</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1.427"/>
    </inkml:context>
    <inkml:brush xml:id="br0">
      <inkml:brushProperty name="width" value="0.025" units="cm"/>
      <inkml:brushProperty name="height" value="0.025" units="cm"/>
    </inkml:brush>
  </inkml:definitions>
  <inkml:trace contextRef="#ctx0" brushRef="#br0">46 6 15471,'0'0'1398,"9"-1"-549,14-2-182,1 2 1,-1 0-1,38 4 0,-49-1-484,0-1-1,-1 2 1,1 0 0,-1 0-1,0 1 1,0 0-1,0 1 1,0 0-1,17 12 1,-26-15-157,1 0-1,-1-1 1,1 1 0,-1 0 0,0 0-1,0 0 1,0 0 0,0 1-1,-1-1 1,1 0 0,-1 1-1,1-1 1,-1 1 0,0 0-1,0-1 1,0 1 0,0 0 0,0 0-1,-1 0 1,1 5 0,-1-4 58,-1-1 0,0 1-1,0 0 1,0-1 0,0 1 0,0-1 0,-1 0 0,0 1 0,0-1 0,0 0 0,0 0 0,0 0 0,0 0 0,-5 3 0,-9 9 271,-2-1 1,0 0-1,-1-1 1,-28 13-1,30-16-504,-19 11 93,-82 45-2920,85-52-3297</inkml:trace>
</inkml:ink>
</file>

<file path=ppt/ink/ink2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5.732"/>
    </inkml:context>
    <inkml:brush xml:id="br0">
      <inkml:brushProperty name="width" value="0.025" units="cm"/>
      <inkml:brushProperty name="height" value="0.025" units="cm"/>
    </inkml:brush>
  </inkml:definitions>
  <inkml:trace contextRef="#ctx0" brushRef="#br0">1 26 13901,'0'0'15759,"86"14"-14382,-30-14-864,6-4-449,0 0-160,2 0-1281,-5-3-2147,-11-1-3106,-7-4-5798</inkml:trace>
</inkml:ink>
</file>

<file path=ppt/ink/ink2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6.345"/>
    </inkml:context>
    <inkml:brush xml:id="br0">
      <inkml:brushProperty name="width" value="0.025" units="cm"/>
      <inkml:brushProperty name="height" value="0.025" units="cm"/>
    </inkml:brush>
  </inkml:definitions>
  <inkml:trace contextRef="#ctx0" brushRef="#br0">63 229 19667,'0'0'3811,"10"-5"-1270,-4 1-2262,1 0 1,-1 0-1,1 0 0,-1-1 0,0 0 0,-1 0 0,1 0 0,-1-1 0,0 0 1,0 0-1,-1 0 0,0-1 0,0 1 0,0-1 0,-1 0 0,0 0 0,-1 0 0,1-1 1,-1 1-1,1-12 0,-2 13-216,0 0 1,-1-1-1,0 1 1,0-1-1,0 1 1,-1 0-1,0-1 1,-2-7-1,2 13-56,1 0 0,-1-1 1,1 1-1,-1 0 0,0-1 0,1 1 0,-1 0 0,0 0 0,0 0 1,0 0-1,0 0 0,0 0 0,0 0 0,0 0 0,0 0 1,-1 0-1,1 1 0,0-1 0,0 1 0,-1-1 0,1 0 1,0 1-1,-1 0 0,1-1 0,0 1 0,-1 0 0,1 0 0,-1 0 1,1 0-1,-1 0 0,1 0 0,0 0 0,-1 0 0,1 1 1,0-1-1,-1 0 0,1 1 0,0-1 0,-1 1 0,1 0 1,0-1-1,0 1 0,-3 1 0,-1 2-7,-1 0 0,1 0 0,0 1 0,0-1 0,0 1 0,1 0 0,0 0 0,0 1 0,0-1 0,0 1 0,-4 11 0,-2 4 0,1 1 0,-7 22 0,12-30 0,0 1 0,1-1 0,0 0 0,1 1 0,0 23 0,2-35 0,0-1 0,0 1 0,0-1 0,0 1 0,1 0 0,-1-1 0,1 1 0,-1-1 0,1 1 0,0-1 0,0 1 0,0-1 0,1 0 0,-1 0 0,0 1 0,1-1 0,-1 0 0,1 0 0,0 0 0,0-1 0,0 1 0,0 0 0,0-1 0,0 1 0,0-1 0,1 0 0,-1 1 0,0-1 0,1 0 0,-1 0 0,1-1 0,-1 1 0,1-1 0,-1 1 0,1-1 0,0 0 0,4 0 0,4-1 0,-1 0 0,1 0 0,-1-2 0,0 1 0,0-1 0,0-1 0,0 1 0,0-2 0,-1 0 0,15-8 0,12-12 0,42-37 0,-17 13 0,-37 30 0,-15 12 0,-1 0 0,1 0 0,1 1 0,-1 0 0,1 0 0,0 1 0,0 0 0,20-5 0,-29 10 0,0-1 0,0 1 0,1 0 0,-1 0 0,0 0 0,0 0 0,0 1 0,0-1 0,0 0 0,0 0 0,0 1 0,0-1 0,0 1 0,0-1 0,0 0 0,0 1 0,0 0 0,0-1 0,0 1 0,0 0 0,0-1 0,-1 1 0,1 0 0,0 0 0,0 0 0,-1 0 0,1 0 0,-1 0 0,1 0 0,-1 0 0,1 0 0,-1 0 0,0 0 0,1 0 0,-1 0 0,0 0 0,0 0 0,0 0 0,0 0 0,0 0 0,0 0 0,0 0 0,0 1 0,0-1 0,0 0 0,-1 0 0,0 1 0,0 7 0,0 0 0,-1-1 0,0 1 0,-7 15 0,-22 33 0,23-45 0,1 0 0,0 1 0,1 0 0,0 0 0,1 0 0,-3 15 0,8-28 0,0 0 0,0 1 0,0-1 0,0 1 0,-1-1 0,1 0 0,0 1 0,0-1 0,0 1 0,0-1 0,0 0 0,1 1 0,-1-1 0,0 1 0,0-1 0,0 1 0,0-1 0,0 0 0,0 1 0,1-1 0,-1 0 0,0 1 0,0-1 0,1 0 0,-1 1 0,0-1 0,0 0 0,1 1 0,-1-1 0,0 0 0,1 0 0,-1 1 0,1-1 0,-1 0 0,17-1 0,17-17 0,62-66 0,-71 59 0,2 1 0,56-39 0,-82 62 0,0 0 0,0 0 0,0 1 0,-1-1 0,1 0 0,0 1 0,0-1 0,0 1 0,0-1 0,0 1 0,0-1 0,0 1 0,1 0 0,-1 0 0,0-1 0,0 1 0,0 0 0,0 0 0,0 0 0,0 0 0,1 0 0,-1 0 0,0 1 0,0-1 0,0 0 0,2 1 0,-3 1 0,1-1 0,-1 0 0,1 0 0,-1 1 0,0-1 0,0 0 0,1 1 0,-1-1 0,0 0 0,0 1 0,0-1 0,-1 0 0,1 0 0,0 1 0,0-1 0,-1 0 0,0 3 0,-26 57 0,3-12 0,23-48-3,1-1-1,0 0 1,0 0 0,0 0-1,0 0 1,0 1 0,0-1-1,0 0 1,0 0 0,0 0-1,0 1 1,0-1 0,0 0-1,0 0 1,0 0-1,0 1 1,0-1 0,0 0-1,0 0 1,0 0 0,0 1-1,0-1 1,0 0 0,0 0-1,0 0 1,0 1 0,0-1-1,0 0 1,0 0 0,1 0-1,-1 0 1,0 0 0,0 1-1,0-1 1,0 0 0,0 0-1,1 0 1,-1 0 0,0 0-1,0 0 1,0 1-1,0-1 1,1 0 0,-1 0-1,0 0 1,0 0 0,0 0-1,1 0 1,-1 0 0,0 0-1,0 0 1,0 0 0,1 0-1,-1 0 1,0 0 0,0 0-1,0 0 1,1 0 0,-1 0-1,0 0 1,0-1 0,0 1-1,0 0 1,1 0-1,10-4-1662,-3-2 100,0 0 1,0 0 0,0 0-1,-1-1 1,0-1 0,0 1-1,-1-1 1,6-9 0,16-25-4372</inkml:trace>
</inkml:ink>
</file>

<file path=ppt/ink/ink2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6.775"/>
    </inkml:context>
    <inkml:brush xml:id="br0">
      <inkml:brushProperty name="width" value="0.025" units="cm"/>
      <inkml:brushProperty name="height" value="0.025" units="cm"/>
    </inkml:brush>
  </inkml:definitions>
  <inkml:trace contextRef="#ctx0" brushRef="#br0">71 1 12396,'0'0'18956,"-7"14"-17920,-5 15-973,1 0 0,1 1 0,1 0 1,2 0-1,-6 51 0,12-72-63,0-1 0,1 0 0,1 0 0,-1 1 0,1-1 0,1 0 0,2 9 0,-3-14 0,1-1 0,-1 1 0,1 0 0,0-1 0,-1 1 0,1-1 0,0 0 0,0 0 0,1 0 0,-1 0 0,0 0 0,1 0 0,-1 0 0,1-1 0,0 1 0,0-1 0,-1 0 0,1 0 0,0 0 0,0 0 0,0 0 0,4 0 0,69 6 0,6 1 0,-76-7 0,0 1 0,0-1 0,1 1 0,-1 1 0,-1-1 0,1 1 0,0 0 0,0 0 0,9 8 0,-13-9 0,-1 0 0,1-1 0,-1 1 0,0 0 0,0 0 0,0 0 0,0 0 0,0 0 0,0 0 0,0 0 0,0 0 0,-1 0 0,1 0 0,-1 1 0,0-1 0,0 0 0,0 0 0,0 4 0,0-4 0,0-1 0,0 0 0,0 1 0,-1-1 0,1 0 0,0 0 0,-1 1 0,1-1 0,-1 0 0,1 0 0,-1 0 0,1 0 0,-1 0 0,0 0 0,0 0 0,1 0 0,-1 0 0,0 0 0,0 0 0,0 0 0,0 0 0,0-1 0,0 1 0,0 0 0,-1-1 0,1 1 0,0-1 0,0 1 0,0-1 0,-1 0 0,-1 1 0,2-1 0,0-1 0,1 0 0,-1 1 0,0-1 0,1 1 0,-1-1 0,1 0 0,-1 1 0,1-1 0,-1 0 0,1 0 0,-1 1 0,1-1 0,0 0 0,-1 0 0,1 0 0,0 0 0,0 1 0,0-1 0,0 0 0,-1 0 0,1 0 0,0 0 0,1 0 0,-1 1 0,0-3 0,0-34 0,1 28 0,-2-22 0,5-80 0,-3 101 0,1 0 0,0 0 0,0 0 0,1 0 0,0 1 0,1-1 0,0 1 0,9-15 0,-11 21-173,1 0 1,0 1-1,0 0 1,0-1-1,0 1 0,0 0 1,0 1-1,0-1 1,0 0-1,1 1 1,-1 0-1,1 0 0,-1 0 1,1 0-1,0 0 1,-1 1-1,1 0 0,0-1 1,-1 1-1,8 1 1,10 1-2349,0 1 1,28 7 0,-25-5-564,-47-9-6830</inkml:trace>
</inkml:ink>
</file>

<file path=ppt/ink/ink2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7.119"/>
    </inkml:context>
    <inkml:brush xml:id="br0">
      <inkml:brushProperty name="width" value="0.025" units="cm"/>
      <inkml:brushProperty name="height" value="0.025" units="cm"/>
    </inkml:brush>
  </inkml:definitions>
  <inkml:trace contextRef="#ctx0" brushRef="#br0">0 0 15535,'0'0'6021,"75"38"-5252,-20-25-481,9 0-256,3-3-1377,-3 1-5125</inkml:trace>
</inkml:ink>
</file>

<file path=ppt/ink/ink2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7.462"/>
    </inkml:context>
    <inkml:brush xml:id="br0">
      <inkml:brushProperty name="width" value="0.025" units="cm"/>
      <inkml:brushProperty name="height" value="0.025" units="cm"/>
    </inkml:brush>
  </inkml:definitions>
  <inkml:trace contextRef="#ctx0" brushRef="#br0">97 1 14382,'0'0'9080,"-9"10"-6229,-3 4-2184,-1 0 376,0 1 0,-15 24 0,25-35-948,0 0 1,1 0 0,0 1 0,0-1-1,0 1 1,0 0 0,1-1 0,0 1 0,-1 0-1,2 0 1,-1 0 0,1 0 0,0-1-1,0 1 1,0 0 0,1 7 0,0-10-89,0-1 1,0 0 0,0 1 0,0-1-1,0 0 1,0 0 0,0 0 0,0 0-1,0 0 1,1 0 0,-1 0 0,0 0-1,1-1 1,-1 1 0,1 0 0,-1-1 0,1 1-1,-1-1 1,1 1 0,-1-1 0,1 0-1,-1 0 1,1 0 0,-1 0 0,1 0-1,-1 0 1,1 0 0,0 0 0,-1 0-1,2-1 1,2 0 10,0 1-1,-1-1 1,1 0-1,-1-1 1,1 1 0,-1-1-1,0 0 1,0 0-1,5-2 1,-2-3 12,0 0 1,-1-1-1,0 1 1,0-1-1,-1-1 0,0 1 1,0-1-1,-1 1 0,0-1 1,-1 0-1,1-1 0,-2 1 1,0-1-1,0 1 1,1-12-1,-3 21-28,0 1 0,0-1 0,-1 0 0,1 0 0,0 0 0,0 0 0,0 0 0,0 0 0,0 1 0,0-1 0,0 0 0,-1 0 0,1 0 0,0 0 0,0 0 1,0 0-1,0 0 0,0 0 0,-1 0 0,1 0 0,0 0 0,0 0 0,0 0 0,0 0 0,-1 0 0,1 0 0,0 0 0,0 0 0,0 0 0,0 0 0,0 0 0,-1 0 0,1 0 0,0 0 0,0 0 0,0 0 0,0 0 0,0 0 0,-1 0 0,1 0 0,0 0 1,0 0-1,0-1 0,0 1 0,0 0 0,0 0 0,-1 0 0,1 0 0,0 0 0,0 0 0,0-1 0,0 1 0,0 0 0,0 0 0,-9 12 14,4-2-16,0 1 0,1-1 0,0 1 0,0-1 0,1 1 0,1 0 0,0 0 0,0 0 0,1 1 0,0-1 0,2 20 0,0-30 4,0 1 0,-1-1 0,1 0 1,0 1-1,0-1 0,0 1 0,0-1 0,0 0 0,0 0 0,0 0 0,0 0 1,1 0-1,-1 0 0,0 0 0,1 0 0,-1 0 0,0 0 0,1-1 1,-1 1-1,1-1 0,0 1 0,-1-1 0,1 1 0,2-1 0,45 3-300,-40-3 62,5 0-1562,1-1-1,-1 0 1,27-6-1,-32 4 212,-1 1 1,0-1-1,0-1 0,0 0 0,-1 0 0,1 0 1,12-11-1,17-20-6215</inkml:trace>
</inkml:ink>
</file>

<file path=ppt/ink/ink2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7.805"/>
    </inkml:context>
    <inkml:brush xml:id="br0">
      <inkml:brushProperty name="width" value="0.025" units="cm"/>
      <inkml:brushProperty name="height" value="0.025" units="cm"/>
    </inkml:brush>
  </inkml:definitions>
  <inkml:trace contextRef="#ctx0" brushRef="#br0">167 22 12716,'0'0'6475,"-12"-5"-1942,-38-11-957,48 16-3420,-1 0 0,1 0 0,0 0 0,-1 0 0,1 1 0,0-1 0,-1 1 0,1 0 0,0-1 0,0 1 0,0 0 0,0 0-1,-1 1 1,2-1 0,-1 0 0,0 0 0,0 1 0,0 0 0,0-1 0,1 1 0,-3 3 0,-24 40 1438,26-42-1424,-2 5-149,0 1 0,0 0 1,1 0-1,0 0 0,1 0 0,0 0 1,0 0-1,1 1 0,0-1 0,1 0 1,0 1-1,0-1 0,1 1 1,0-1-1,3 11 0,-2-15-24,0 1 1,0-1-1,0 0 1,1 1-1,0-1 0,0-1 1,0 1-1,1 0 1,0-1-1,0 0 0,0 1 1,0-2-1,0 1 0,1 0 1,0-1-1,0 0 1,0 0-1,0 0 0,0-1 1,0 0-1,1 0 0,-1 0 1,1 0-1,0-1 1,7 1-1,12 0 3,0 0 0,25-3 0,5 1 0,-53 0 0,0 0 0,-1 1 0,1-1 0,0 1 0,0-1 0,0 1 0,0 0 0,-1-1 0,1 1 0,0 0 0,-1 0 0,1 0 0,-1 0 0,1 1 0,-1-1 0,1 0 0,-1 1 0,0-1 0,0 1 0,0-1 0,0 1 0,0 0 0,0-1 0,0 1 0,0 0 0,-1 0 0,1-1 0,-1 1 0,1 0 0,-1 0 0,0 0 0,1 0 0,-1 0 0,-1 2 0,2-1 0,-1 1 0,0 0 0,0-1 0,-1 1 0,1 0 0,-1-1 0,0 1 0,0-1 0,0 1 0,0-1 0,0 0 0,-1 1 0,0-1 0,0 0 0,0 0 0,0 0 0,-4 4 0,-7 2 0,0 0 0,-1-1 0,0-1 0,0 0 0,0-1 0,-1-1 0,0 0 0,0-1 0,-1-1 0,1 0 0,-1-1 0,1 0 0,-1-2 0,0 0 0,-26-3 0,41 3 2,0 0-1,0 0 1,0-1-1,0 1 1,0 0 0,0-1-1,0 1 1,0 0 0,0-1-1,0 1 1,1-1-1,-1 0 1,0 1 0,0-1-1,0 0 1,1 1-1,-1-1 1,0 0 0,1 0-1,-1 0 1,0 1 0,1-1-1,-1 0 1,1 0-1,0 0 1,-1 0 0,1 0-1,0 0 1,-1 0 0,1 0-1,0 0 1,0-2-1,0 1-14,0 1 0,1-1-1,-1 0 1,1 1 0,-1-1-1,1 0 1,-1 1 0,1-1-1,0 0 1,0 1 0,0-1-1,0 1 1,0 0 0,0-1-1,0 1 1,0 0 0,1-1-1,-1 1 1,2-1-1,7-5-1059,1 1-1,0 0 0,0 1 0,17-5 1,11-2-5515,43-5 0,-73 15 5477,37-7-6150</inkml:trace>
</inkml:ink>
</file>

<file path=ppt/ink/ink2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8.164"/>
    </inkml:context>
    <inkml:brush xml:id="br0">
      <inkml:brushProperty name="width" value="0.025" units="cm"/>
      <inkml:brushProperty name="height" value="0.025" units="cm"/>
    </inkml:brush>
  </inkml:definitions>
  <inkml:trace contextRef="#ctx0" brushRef="#br0">103 104 13773,'0'0'5146,"8"-9"-651,23-28-694,-30 36-3694,0 0-1,0-1 1,0 1 0,0 0-1,-1-1 1,1 1 0,0 0-1,-1-1 1,1 1 0,-1-1-1,1 1 1,-1-1 0,0 1-1,1-1 1,-1 0 0,0-1-1,0 2-36,-1 0-1,1 1 1,0-1-1,-1 1 0,1-1 1,0 1-1,-1-1 0,1 1 1,-1-1-1,1 1 0,-1-1 1,1 1-1,-1-1 1,1 1-1,-1 0 0,1-1 1,-1 1-1,1 0 0,-1 0 1,0-1-1,1 1 0,-1 0 1,0 0-1,1 0 0,-2 0 1,-2-1 145,0 1 0,0 0 0,0 0 0,0 1 0,0-1 0,1 1 0,-1 0 0,-7 2 0,3 1-215,1 1 0,0-1 0,1 1 0,-1 0 0,1 1 0,0-1 0,0 1 0,1 1 0,-8 10 0,10-13 0,0 0 0,1-1 0,-1 1 0,1 0 0,0 0 0,1 0 0,-1 0 0,1 1 0,-1-1 0,1 0 0,0 1 0,1-1 0,-1 1 0,1-1 0,0 0 0,0 1 0,0-1 0,1 1 0,1 6 0,0-8 0,0 0 0,0 0 0,0-1 0,1 1 0,-1-1 0,1 1 0,0-1 0,-1 0 0,1 0 0,0 0 0,0 0 0,0-1 0,1 1 0,-1-1 0,0 0 0,0 0 0,1 0 0,-1 0 0,1-1 0,-1 1 0,1-1 0,3 0 0,9 1 0,1 0 0,-1-2 0,24-2 0,-26 0 0,-1-1 0,1-1 0,0 1 0,-1-2 0,0 0 0,0-1 0,-1 0 0,0-1 0,0 0 0,-1-1 0,0 0 0,0-1 0,-1 0 0,17-22 0,-29 35 0,1-1 0,-1 1 0,1 0 0,0-1 0,0 1 0,0 0 0,0 0 0,0 0 0,1 0 0,-1 0 0,1 5 0,0-7 0,0 0 0,1 1 0,-1-1 0,1 0 0,-1 1 0,1-1 0,-1 0 0,1 0 0,0 1 0,-1-1 0,1 0 0,0 0 0,0 0 0,0 0 0,0 0 0,0 0 0,0 0 0,0-1 0,0 1 0,0 0 0,1 0 0,-1-1 0,0 1 0,0-1 0,1 1 0,-1-1 0,0 0 0,1 1 0,-1-1 0,1 0 0,-1 0 0,0 0 0,1 0 0,-1 0 0,2 0 0,19 0 0,0-1 0,0 0 0,0-2 0,0 0 0,0-1 0,-1-2 0,0 0 0,0-1 0,0-1 0,-1-1 0,0-1 0,22-15 0,-50 45 0,8-19 0,0-1 0,-1 1 0,1 0 0,0-1 0,0 1 0,0-1 0,0 1 0,0 0 0,0-1 0,0 1 0,0-1 0,0 1 0,0-1 0,0 1 0,0 0 0,0-1 0,1 1 0,-1-1 0,0 1 0,0-1 0,1 1 0,-1 0 0,0-1 0,0 0 0,1 1 0,-1-1 0,1 1 0,-1-1 0,1 1 0,-1-1 0,0 0 0,1 1 0,-1-1 0,1 0 0,-1 1 0,1-1 0,0 0 0,-1 0 0,1 1 0,-1-1 0,1 0 0,-1 0 0,1 0 0,0 0 0,-1 0 0,2 0 0,26-4-1651,-25 3 921,1 0-1,-1 0 1,0 0 0,0-1-1,0 0 1,-1 1 0,1-1 0,5-5-1,-3 1-798,0 0-1,0 0 1,0-1-1,-1 0 1,0 0 0,5-10-1,7-17-3499</inkml:trace>
</inkml:ink>
</file>

<file path=ppt/ink/ink2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8.507"/>
    </inkml:context>
    <inkml:brush xml:id="br0">
      <inkml:brushProperty name="width" value="0.025" units="cm"/>
      <inkml:brushProperty name="height" value="0.025" units="cm"/>
    </inkml:brush>
  </inkml:definitions>
  <inkml:trace contextRef="#ctx0" brushRef="#br0">61 73 8200,'4'-9'5050,"0"0"-3491,10-21 1344,1 6 6589,-15 27-7351,-2 11-1688,0 0-1,-1 0 1,0 0-1,-2 0 1,-10 24-1,-5 20 255,15-43-707,-29 122 0,31-120 0,1 0 0,0 0 0,1 0 0,1 0 0,0 0 0,4 18 0,-4-34 0,0 0 0,0 0 0,1 0 0,-1 0 0,1 0 0,-1 0 0,0 0 0,1 0 0,0 0 0,-1 0 0,1 0 0,-1-1 0,1 1 0,0 0 0,0 0 0,-1-1 0,1 1 0,0 0 0,0-1 0,0 1 0,0-1 0,0 1 0,0-1 0,1 1 0,31-1 0,-23-2 0,-1 0 0,0-1 0,1-1 0,13-6 0,-1-3-57,-1-1-1,-1-1 1,0-1-1,-1-1 1,-1 0-1,-1-1 1,0-1-1,-2-1 1,0 0-1,-1-1 1,-1 0-1,16-35 1,-39 59-11581,-3 4 1474</inkml:trace>
</inkml:ink>
</file>

<file path=ppt/ink/ink2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8.895"/>
    </inkml:context>
    <inkml:brush xml:id="br0">
      <inkml:brushProperty name="width" value="0.025" units="cm"/>
      <inkml:brushProperty name="height" value="0.025" units="cm"/>
    </inkml:brush>
  </inkml:definitions>
  <inkml:trace contextRef="#ctx0" brushRef="#br0">22 1 4164,'0'0'16207,"-19"48"-12011,16-25 224,3-2-1088,7-1-2884,14 0-448,5-2 0,6 0 0,9 0 0,0-2 0,1-2 0,-2-9-4388,-4-5-12364</inkml:trace>
</inkml:ink>
</file>

<file path=ppt/ink/ink2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6.025"/>
    </inkml:context>
    <inkml:brush xml:id="br0">
      <inkml:brushProperty name="width" value="0.025" units="cm"/>
      <inkml:brushProperty name="height" value="0.025" units="cm"/>
    </inkml:brush>
  </inkml:definitions>
  <inkml:trace contextRef="#ctx0" brushRef="#br0">1480 28 10378,'56'-28'6134,"-72"55"-2723,-56 49-848,-89 74 1,97-93-2187,-333 295 1842,-279 260-2,526-458-2137,185-228-6176,-7 11 1019,5-14-2963</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2.098"/>
    </inkml:context>
    <inkml:brush xml:id="br0">
      <inkml:brushProperty name="width" value="0.025" units="cm"/>
      <inkml:brushProperty name="height" value="0.025" units="cm"/>
    </inkml:brush>
  </inkml:definitions>
  <inkml:trace contextRef="#ctx0" brushRef="#br0">1 1 19506,'0'0'-96,"17"54"769,-6-14 32,-1 3-545,1 0-64,-2 0-1185,-1-9-2050,0-7-3395</inkml:trace>
</inkml:ink>
</file>

<file path=ppt/ink/ink2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6.373"/>
    </inkml:context>
    <inkml:brush xml:id="br0">
      <inkml:brushProperty name="width" value="0.025" units="cm"/>
      <inkml:brushProperty name="height" value="0.025" units="cm"/>
    </inkml:brush>
  </inkml:definitions>
  <inkml:trace contextRef="#ctx0" brushRef="#br0">1 267 16720,'0'0'1350,"8"-5"86,3-1-1058,0 1-1,0 0 0,0 1 0,1 0 1,0 0-1,14-1 0,89-11 1481,-22 4-1515,66-23-110,153-56-1,-122 33 174,-185 56-386,4-1 54,-1 0 1,1 1-1,0 0 0,0 0 0,0 1 0,1 0 1,-1 1-1,12 0 0,-20 0-44,0 1 0,0-1 0,0 0 0,0 0 1,-1 1-1,1-1 0,0 1 0,0-1 0,-1 0 0,1 1 0,0 0 0,-1-1 0,1 1 0,0-1 0,-1 1 0,1 0 0,-1-1 0,1 1 1,-1 0-1,1 0 0,-1-1 0,0 1 0,1 0 0,-1 0 0,0 0 0,0 0 0,0-1 0,1 1 0,-1 0 0,0 0 0,0 0 0,0 1 1,-6 27 727,-4-7-221,-1 1-1,-1-1 1,-1-1-1,-1 0 1,-21 25-1,-3 4 110,-1 5-383,-81 123 425,108-158-651,2 1-1,0 0 1,1 1 0,1 0-1,1 0 1,1 0-1,-2 25 1,6-38-534,2 1 1,-1-1-1,1 0 0,1 1 1,2 15-1,-2-20-175,0-1 0,1 0-1,-1 0 1,1 0 0,0 0 0,0 0 0,0 0 0,0 0-1,1-1 1,0 1 0,0-1 0,0 0 0,5 5 0,17 9-15893</inkml:trace>
</inkml:ink>
</file>

<file path=ppt/ink/ink2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7.164"/>
    </inkml:context>
    <inkml:brush xml:id="br0">
      <inkml:brushProperty name="width" value="0.025" units="cm"/>
      <inkml:brushProperty name="height" value="0.025" units="cm"/>
    </inkml:brush>
  </inkml:definitions>
  <inkml:trace contextRef="#ctx0" brushRef="#br0">16 147 16464,'0'0'1441,"-2"10"486,0-5-1752,-9 45 2416,11-49-2487,-1 1-1,1-1 1,0 1 0,0-1-1,0 1 1,0-1 0,1 1 0,-1-1-1,0 1 1,1-1 0,-1 1-1,0-1 1,1 1 0,0-1-1,-1 0 1,1 1 0,0-1 0,0 0-1,0 0 1,0 0 0,0 0-1,0 1 1,0-1 0,0 0-1,0-1 1,0 1 0,0 0 0,1 0-1,-1 0 1,0-1 0,1 1-1,-1-1 1,1 1 0,2 0-1,7 0 170,0-1 0,0 0-1,0-1 1,0 0 0,1 0-1,-1-1 1,0-1 0,-1 0-1,1 0 1,-1-1 0,1-1-1,18-10 1,-18 8-228,1 0-1,-1 0 1,0-2 0,0 1-1,-1-1 1,0-1 0,-1 0-1,0 0 1,0-1 0,8-15-1,-15 24-37,0-1 0,-1 0-1,1 0 1,-1 1 0,0-1-1,0 0 1,0 0-1,0 0 1,0 0 0,-1 0-1,0 0 1,1-1 0,-1 1-1,0 0 1,0 0 0,-1 0-1,1 0 1,-1 0 0,1 0-1,-1 0 1,0 0-1,0 0 1,-1 0 0,1 0-1,0 1 1,-4-6 0,2 6-16,1 0 0,-1 0 1,0 0-1,1 1 1,-1-1-1,0 1 0,0 0 1,0 0-1,0 0 0,0 0 1,0 0-1,0 1 1,-1-1-1,1 1 0,0 0 1,0 0-1,0 0 1,0 1-1,-1-1 0,1 1 1,0-1-1,0 1 0,0 0 1,0 0-1,0 0 1,-5 3-1,-1 2 4,-1 0-1,1 0 1,0 1-1,0 0 1,1 0 0,0 1-1,1 0 1,-1 0-1,1 1 1,-10 17 0,9-13 53,1 0 0,0 0 0,1 0 0,0 1 0,1 0 0,1 0 0,-5 26 1,8-38-33,1 0 1,0 0-1,-1 0 1,1 1-1,0-1 1,1 0-1,-1 0 1,0 0-1,1 0 1,-1 1-1,1-1 1,0 0-1,-1 0 1,1 0-1,0 0 1,0 0-1,0 0 1,1-1-1,-1 1 1,0 0-1,1-1 1,-1 1 0,1 0-1,0-1 1,-1 0-1,1 1 1,0-1-1,0 0 1,0 0-1,0 0 1,0 0-1,0 0 1,0-1-1,0 1 1,0-1-1,0 1 1,0-1-1,1 0 1,2 1-1,9-1 76,0 0 0,0 0 0,-1-2 0,1 0 0,15-3-1,19-9-9,-1-2-1,0-1 1,57-32 0,-63 30-35,-40 18-41,34-11-68,-35 12 55,1 0 1,0 0-1,-1 0 1,1 0-1,0 0 0,-1 0 1,1 0-1,0 0 0,-1 1 1,1-1-1,0 0 1,-1 0-1,1 1 0,-1-1 1,1 0-1,0 1 1,-1-1-1,1 1 0,-1-1 1,1 0-1,-1 1 1,0-1-1,1 1 0,-1-1 1,1 1-1,-1 0 0,0-1 1,1 1-1,-1-1 1,0 1-1,0 0 0,0-1 1,1 1-1,-1 0 1,0-1-1,0 1 0,0 0 1,0-1-1,0 1 1,0 0-1,0-1 0,0 1 1,-1 1-1,-11 158 1000,12-159-993,1 0 0,-1 0 0,0 0 0,1 0 0,-1-1 0,1 1 0,-1 0 0,1 0 0,-1 0 0,1 0 0,0-1 0,0 1 0,-1 0 0,1-1 0,0 1 0,0-1 0,-1 1 0,1 0 0,0-1 0,0 0 0,0 1 0,0-1 0,0 0 0,0 1 0,0-1 0,0 0 0,0 0 0,0 0 0,0 0 0,0 0 0,0 0 0,0 0 0,0 0 0,0 0 0,0 0 0,0-1 0,0 1 0,2-1 0,40-12 0,-21-2-137,-19 13-35,0-1 1,0 0-1,0 1 1,1 0 0,-1-1-1,1 2 1,0-1-1,0 0 1,0 1-1,6-2 1</inkml:trace>
</inkml:ink>
</file>

<file path=ppt/ink/ink2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7.586"/>
    </inkml:context>
    <inkml:brush xml:id="br0">
      <inkml:brushProperty name="width" value="0.025" units="cm"/>
      <inkml:brushProperty name="height" value="0.025" units="cm"/>
    </inkml:brush>
  </inkml:definitions>
  <inkml:trace contextRef="#ctx0" brushRef="#br0">48 1 13357,'0'0'4804,"-1"9"-3117,-17 71 1074,10-48-1557,1-1 1,2 1-1,1 0 0,0 36 0,4-65-1176,0 1 0,0-1 0,0 0 0,1 1 0,0-1 0,0 0 0,0 1 0,0-1 0,0 0 1,1 0-1,-1 0 0,1 0 0,0 0 0,0 0 0,0 0 0,0-1 0,0 1 0,1-1 0,-1 0 0,1 1 0,4 2 1,2-1 25,0 1 0,1-2 0,-1 1 0,1-1 0,16 3 0,31 11-3,-55-16-53,0 0 1,-1 0 0,1 0 0,-1 0-1,1 1 1,-1-1 0,1 0 0,-1 1-1,0-1 1,0 1 0,0-1 0,0 1-1,0 0 1,0 0 0,0-1 0,0 1-1,-1 0 1,1 0 0,-1 0 0,1 3-1,1 42 1573,-2-35-516,18-35-510,-11-3-4468,1-4-4630</inkml:trace>
</inkml:ink>
</file>

<file path=ppt/ink/ink2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8.096"/>
    </inkml:context>
    <inkml:brush xml:id="br0">
      <inkml:brushProperty name="width" value="0.025" units="cm"/>
      <inkml:brushProperty name="height" value="0.025" units="cm"/>
    </inkml:brush>
  </inkml:definitions>
  <inkml:trace contextRef="#ctx0" brushRef="#br0">174 65 8584,'0'0'11510,"2"-8"-8313,0-2-2096,4-29 3334,-7 38-4297,0 1-1,0-1 1,0 0-1,0 1 1,0-1-1,0 1 0,0-1 1,0 1-1,0-1 1,0 1-1,0-1 1,0 1-1,0 0 1,0 0-1,0 0 1,0-1-1,-1 1 1,1 0-1,0 0 0,0 1 1,0-1-1,-2 0 1,-31 4 95,24-1-210,0 0-1,1 1 0,0 0 0,0 1 0,0 0 1,0 0-1,1 0 0,0 2 0,0-1 0,1 1 0,-1 0 1,-11 14-1,19-20-23,0 0-1,0 0 1,0-1 0,0 1 0,0 0 0,0-1 0,0 1-1,0 0 1,0-1 0,0 1 0,0 0 0,0-1 0,1 1 0,-1 0-1,0-1 1,1 1 0,-1 0 0,0-1 0,1 1 0,-1-1-1,0 1 1,1-1 0,-1 1 0,1-1 0,-1 1 0,1-1-1,-1 1 1,1-1 0,0 0 0,-1 1 0,1-1 0,-1 0-1,1 1 1,0-1 0,-1 0 0,1 0 0,0 0 0,-1 0 0,1 0-1,0 0 1,0 0 0,-1 0 0,1 0 0,0 0 0,1 0-1,44 3-165,-38-2 94,12-1-224,35 2-373,-52-2 648,-1 0 1,1 1-1,0-1 0,0 1 1,0 0-1,0 0 0,-1 0 1,1 0-1,0 0 0,-1 0 1,1 1-1,-1-1 1,1 1-1,1 2 0,-2-2 37,-1 0 1,0 1-1,0-1 0,0 0 0,0 1 1,-1-1-1,1 1 0,-1-1 0,1 0 1,-1 1-1,0 0 0,0-1 0,0 1 0,0-1 1,0 1-1,-1-1 0,1 1 0,-1-1 1,1 0-1,-1 1 0,0-1 0,0 0 1,-2 4-1,-2 4 243,0 0 0,-1 0 1,-13 15-1,10-13-176,-1-2 1,0 1-1,-13 9 1,19-16-75,0-1 1,0 0 0,0-1-1,0 1 1,-1-1 0,1 0 0,-1 0-1,0 0 1,1 0 0,-1-1 0,0 0-1,-9 1 1,13-4-8,0-1 0,0 1 1,0-1-1,0 1 0,1-1 0,-1 0 1,0 1-1,1-1 0,0 1 0,0-1 0,0 0 1,0 1-1,0-1 0,1-3 0,-2-14-147,-1 15-812,1 0-3339,0-2-7344</inkml:trace>
</inkml:ink>
</file>

<file path=ppt/ink/ink2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8.663"/>
    </inkml:context>
    <inkml:brush xml:id="br0">
      <inkml:brushProperty name="width" value="0.025" units="cm"/>
      <inkml:brushProperty name="height" value="0.025" units="cm"/>
    </inkml:brush>
  </inkml:definitions>
  <inkml:trace contextRef="#ctx0" brushRef="#br0">64 1 19827,'0'0'11904,"-6"10"-11514,-2 3-309,2 1 0,0-1-1,0 1 1,1 0 0,1 0 0,0 1-1,-2 20 1,2 274-81,5-104 0,-2-195 0,0-12 0,-2-23 0,-1-42 0,4 56 0,0-58 0,10-78 0,-8 128 0,1-1 0,1 1 0,1 0 0,1 0 0,1 1 0,0 0 0,1 0 0,21-33 0,-25 46 0,0 1 0,0-1 0,1 1 0,0 0 0,0 0 0,0 0 0,0 1 0,1 0 0,-1 0 0,1 0 0,0 1 0,-1-1 0,1 2 0,0-1 0,1 0 0,-1 1 0,0 0 0,0 1 0,0 0 0,8 0 0,-11 0 0,1 0 0,-1 0 0,1 1 0,-1-1 0,1 1 0,-1 0 0,0 0 0,1 0 0,-1 1 0,0-1 0,0 1 0,0-1 0,0 1 0,0 0 0,0 1 0,0-1 0,-1 0 0,1 1 0,-1-1 0,0 1 0,1 0 0,-1 0 0,-1 0 0,1 0 0,0 0 0,-1 0 0,1 0 0,-1 1 0,0-1 0,0 0 0,0 1 0,-1-1 0,1 1 0,-1-1 0,0 7 0,0-6 0,-1 0 0,0 0 0,0 0 0,0-1 0,-1 1 0,1 0 0,-1-1 0,0 1 0,0-1 0,0 1 0,0-1 0,0 0 0,-1 0 0,0 0 0,1 0 0,-1 0 0,0-1 0,-1 1 0,1-1 0,0 0 0,-1 0 0,1 0 0,-1-1 0,-7 3 0,1 1 0,-1-2 0,1 1 0,-1-1 0,0-1 0,-1 0 0,1-1 0,-19 1 0,28-2-112,1 0 0,0 0-1,-1 0 1,1 0 0,0 0 0,-1 0 0,1-1 0,-1 1-1,1 0 1,0-1 0,0 1 0,-1-1 0,1 1-1,0-1 1,0 1 0,-1-1 0,1 0 0,0 0 0,0 0-1,0 0 1,0 0 0,0 0 0,0 0 0,0 0-1,1 0 1,-1 0 0,0 0 0,1 0 0,-1-1-1,0 1 1,1 0 0,0 0 0,-1-1 0,1 1 0,0 0-1,-1-1 1,1 1 0,0-1 0,0 1 0,0 0-1,0-1 1,1 1 0,-1 0 0,0-1 0,0 1 0,1 0-1,-1-1 1,1 1 0,-1 0 0,1 0 0,0-1-1,-1 1 1,1 0 0,0 0 0,0 0 0,0 0 0,0 0-1,0 0 1,0 0 0,0 0 0,0 1 0,0-1-1,0 0 1,0 0 0,1 1 0,-1-1 0,0 1-1,3-1 1,46-16-8733,-21 6 3330</inkml:trace>
</inkml:ink>
</file>

<file path=ppt/ink/ink2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9.179"/>
    </inkml:context>
    <inkml:brush xml:id="br0">
      <inkml:brushProperty name="width" value="0.025" units="cm"/>
      <inkml:brushProperty name="height" value="0.025" units="cm"/>
    </inkml:brush>
  </inkml:definitions>
  <inkml:trace contextRef="#ctx0" brushRef="#br0">29 57 16752,'0'0'15759,"-3"10"-15540,1 0-201,-5 19-12,1 0 1,-4 49-1,10-78-6,0 0 0,0 0 0,0 1 0,0-1 0,0 0 0,0 0 0,0 0 0,0 1 0,0-1 0,0 0 0,0 0 0,0 0 0,0 1 0,0-1 0,0 0 0,0 0 0,0 0 0,0 1 0,0-1 0,0 0 0,0 0 0,0 0 0,0 0 0,1 1 0,-1-1 0,0 0 0,0 0 0,0 0 0,0 0 0,0 0 0,0 1 0,1-1 0,-1 0 0,0 0 0,0 0 0,0 0 0,0 0 0,1 0 0,-1 0 0,0 0 0,0 0 0,0 0 0,1 0 0,-1 1 0,0-1 0,0 0 0,0 0 0,0 0 0,1 0 0,-1 0 0,0-1 0,0 1 0,0 0 0,1 0 0,-1 0 0,0 0 0,0 0 0,0 0 0,0 0 0,1 0 0,-1 0 0,0 0 0,0-1 0,0 1 0,0 0 0,1 0 0,-1 0 0,8-8 0,0-7 0,-1-1 0,0 1 0,-1-1 0,-1-1 0,-1 1 0,5-29 0,-8 38 0,-1 8 0,0 0 0,0 0 0,0 0 0,0 1 0,0-1 0,0 0 0,0 0 0,1 0 0,-1 0 0,0 1 0,1-1 0,-1 0 0,0 0 0,1 0 0,-1 0 0,1 0 0,0 0 0,-1 0 0,1 0 0,0 0 0,0-1 0,-1 1 0,1 0 0,0 0 0,0 0 0,2 0 0,0 0 0,0 0 0,1-1 0,-1 1 0,0-1 0,1 0 0,-1 0 0,0 0 0,7-1 0,-5 0 0,0 0 0,0-1 0,0 1 0,-1-1 0,1 0 0,0 0 0,-1 0 0,1-1 0,-1 0 0,7-5 0,40-40 0,-35 31 0,-12 17 0,-5 10 0,-4 9 0,1-9 0,1 0 0,0 0 0,0 0 0,1 0 0,0 1 0,1-1 0,0 1 0,1 13 0,0-21 0,0 0 0,0 0 0,1-1 0,-1 1 0,1 0 0,0-1 0,0 1 0,0-1 0,0 1 0,0-1 0,1 1 0,-1-1 0,1 0 0,-1 0 0,1 0 0,0 0 0,0 0 0,0 0 0,0 0 0,0 0 0,1-1 0,-1 1 0,0-1 0,1 0 0,-1 0 0,1 1 0,-1-2 0,1 1 0,-1 0 0,1 0 0,0-1 0,0 0 0,-1 1 0,1-1 0,0 0 0,3-1 0,-3 2-288,-1-1 1,1 0-1,0-1 0,0 1 1,-1 0-1,1-1 0,0 1 1,-1-1-1,1 0 1,-1 0-1,1 0 0,-1 0 1,1 0-1,-1-1 0,0 1 1,5-4-1,-5 2-528,1-1 0,-1 1 0,0 0 1,0-1-1,-1 0 0,1 1 0,-1-1 0,0 0 0,0 0 0,0 1 0,1-7 0,1-22-10864</inkml:trace>
</inkml:ink>
</file>

<file path=ppt/ink/ink2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9.520"/>
    </inkml:context>
    <inkml:brush xml:id="br0">
      <inkml:brushProperty name="width" value="0.025" units="cm"/>
      <inkml:brushProperty name="height" value="0.025" units="cm"/>
    </inkml:brush>
  </inkml:definitions>
  <inkml:trace contextRef="#ctx0" brushRef="#br0">0 0 15278,'0'0'8328,"70"28"-9160,-37-18-3044,0-2-4068</inkml:trace>
</inkml:ink>
</file>

<file path=ppt/ink/ink2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9.897"/>
    </inkml:context>
    <inkml:brush xml:id="br0">
      <inkml:brushProperty name="width" value="0.025" units="cm"/>
      <inkml:brushProperty name="height" value="0.025" units="cm"/>
    </inkml:brush>
  </inkml:definitions>
  <inkml:trace contextRef="#ctx0" brushRef="#br0">92 252 14221,'0'0'4581,"-10"8"-1053,7-6-3433,-7 6 1132,0 0 0,1 1 1,-17 18-1,23-24-993,1 1 0,-1-1 0,1 0 0,0 0 0,0 1 0,1-1 1,-1 1-1,1 0 0,0-1 0,-1 1 0,2 0 0,-1 0 0,0 0 0,1 0 0,0-1 0,0 1 0,0 0 0,0 0 0,0 0 0,3 7 0,-2-8-219,1-1 1,0 1-1,-1-1 0,1 0 1,0 0-1,0 0 0,1 0 1,-1 0-1,0 0 0,1 0 1,-1-1-1,1 1 0,-1-1 1,1 0-1,0 0 0,-1 0 1,1 0-1,0 0 0,0 0 1,0-1-1,0 0 0,0 1 1,0-1-1,4-1 0,4 2 8,0-1-1,0-1 1,0 0-1,0-1 1,16-4-1,-15 1-22,1 0 0,-1-1 0,-1-1 0,1 0 0,-1 0 0,0-1 0,-1-1 0,0 1 0,0-2 0,-1 0 0,0 0 0,-1 0 0,0-1 0,12-21 0,-13 19 0,-1 0 0,0 0 0,0 0 0,-1-1 0,-1 1 0,0-1 0,-1 0 0,-1-1 0,0 1 0,-1 0 0,0-1 0,-2 1 0,-2-25 0,3 36 0,-1 0 0,0 0 0,0 0 0,0 0 0,0 1 0,0-1 0,-1 0 0,1 0 0,-1 1 0,0-1 0,0 1 0,0-1 0,0 1 0,0 0 0,0 0 0,-1 0 0,1 0 0,-1 0 0,1 0 0,-1 1 0,0-1 0,1 1 0,-1 0 0,0 0 0,0 0 0,0 0 0,0 0 0,0 1 0,0-1 0,0 1 0,-1 0 0,1 0 0,0 0 0,0 0 0,0 1 0,0-1 0,0 1 0,-3 1 0,-2 0 0,-1 0 0,1 0 0,0 1 0,0 0 0,0 1 0,0 0 0,1 0 0,-1 0 0,1 1 0,0 0 0,0 1 0,-9 10 0,13-14-2,0 1 0,1 0 1,-1 1-1,1-1 0,0 0 0,0 1 1,0-1-1,1 1 0,-1-1 0,1 1 1,0 0-1,0 0 0,0-1 0,1 1 1,-1 0-1,1 0 0,0 0 0,0 0 1,0 0-1,0 0 0,1 0 0,0 0 0,-1-1 1,3 7-1,1-5-22,-1 1 0,1-1 1,0 0-1,0 0 0,0 0 0,1 0 1,0-1-1,-1 0 0,2 0 0,-1 0 1,0-1-1,1 1 0,0-1 0,6 2 1,9 3-925,0 0-1,27 5 1,-30-9-42,-1 1 0,0 1 1,0 0-1,26 14 0,-34-14 829,-8-5-276,0 0 0,0 0 0,0-1 0,0 1 0,0-1 1,0 1-1,0 0 0,0-1 0,0 0 0,0 1 0,0-1 0,0 0 0,0 0 1,0 1-1,0-1 0,0 0 0,0 0 0,0 0 0,1 0 0,-1 0 1,0-1-1,0 1 0,0 0 0,2-1 0,16-6-7672</inkml:trace>
</inkml:ink>
</file>

<file path=ppt/ink/ink2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0.239"/>
    </inkml:context>
    <inkml:brush xml:id="br0">
      <inkml:brushProperty name="width" value="0.025" units="cm"/>
      <inkml:brushProperty name="height" value="0.025" units="cm"/>
    </inkml:brush>
  </inkml:definitions>
  <inkml:trace contextRef="#ctx0" brushRef="#br0">169 1 16912,'0'0'11910,"-4"10"-11296,-3 13-466,2 1-1,0-1 1,2 1 0,0 0-1,1 37 1,4 86-61,0 1-3863,-3-152 3759,-1 0 0,1-1 0,-1 1 0,0 0 0,0 0 0,0 1 0,0-1 1,-3-3-1,-5-10 143,-26-49 908,24 47-501,1-1-1,0-1 1,1 0 0,2 0-1,0-1 1,1 0 0,-5-31-1,12 52-512,0 0-1,0-1 1,1 1-1,-1 0 1,0 0-1,0 0 0,1 0 1,-1-1-1,0 1 1,1 0-1,0 0 1,-1 0-1,1 0 1,-1 0-1,1 0 1,0 0-1,0 0 1,0 1-1,-1-1 0,1 0 1,0 0-1,0 1 1,0-1-1,0 0 1,0 1-1,0-1 1,1 1-1,-1-1 1,0 1-1,0 0 1,0-1-1,0 1 0,0 0 1,1 0-1,-1 0 1,0 0-1,0 0 1,2 0-1,54 5-210,-51-4 200,38 6-751,-12-1-3420,43 3 1,-22-9-6569</inkml:trace>
</inkml:ink>
</file>

<file path=ppt/ink/ink2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1.046"/>
    </inkml:context>
    <inkml:brush xml:id="br0">
      <inkml:brushProperty name="width" value="0.025" units="cm"/>
      <inkml:brushProperty name="height" value="0.025" units="cm"/>
    </inkml:brush>
  </inkml:definitions>
  <inkml:trace contextRef="#ctx0" brushRef="#br0">140 307 4548,'5'-10'10709,"-3"7"-10052,22-47 5305,-23 46-5324,1 0 1,-1 0-1,0 0 0,0-1 1,0 1-1,-1 0 1,0 0-1,0 0 0,0 0 1,0-1-1,0 1 0,-1 0 1,-1-7-1,1 10-600,0 0 1,1 0-1,-1 0 0,0 0 0,0 0 0,0 0 0,0 0 1,0 1-1,0-1 0,0 0 0,0 0 0,0 1 1,0-1-1,-1 1 0,1-1 0,0 1 0,0 0 1,0-1-1,-1 1 0,1 0 0,0 0 0,-1 0 1,1 0-1,0 0 0,0 0 0,-1 0 0,1 0 0,0 0 1,0 1-1,-1-1 0,1 0 0,0 1 0,0-1 1,0 1-1,-1 0 0,1-1 0,0 1 0,-1 1 1,-5 1 38,1 1 0,-1 0 1,1 0-1,0 0 1,-8 8-1,6-3-77,0-1 0,0 1 0,1 0 0,0 1 0,1 0 0,0 0 0,0 0 0,1 1 0,1 0 0,0 0 0,0 0 0,1 0 0,1 1 0,-1-1 0,2 1 0,-1 15 0,2-25 0,1-1 0,-1 1 0,1 0 0,-1-1 0,1 1 0,0-1 0,-1 0 0,1 1 0,0-1 0,0 1 0,0-1 0,0 0 0,0 0 0,0 0 0,0 1 0,1-1 0,-1 0 0,0 0 0,1-1 0,-1 1 0,0 0 0,1 0 0,-1-1 0,1 1 0,-1-1 0,1 1 0,0-1 0,-1 0 0,1 1 0,-1-1 0,1 0 0,0 0 0,-1 0 0,1 0 0,0-1 0,-1 1 0,3-1 0,5 0 0,-1 0 0,1-1 0,-1 0 0,0-1 0,0 0 0,9-4 0,6-6 0,0-1 0,-1-1 0,-1 0 0,0-2 0,-1-1 0,-1 0 0,17-23 0,-10 10 0,-2-1 0,-2-1 0,37-72 0,-56 98 0,0 0 0,0-1 0,0 1 0,2-16 0,-7 21 0,-4 9 0,-12 17 0,2 0 0,0 2 0,-15 35 0,24-47 0,2 1 0,0-1 0,0 1 0,2 0 0,0 0 0,0 0 0,1 1 0,1 20 0,1-33 0,0-1 0,0 0 0,1 0 0,-1 0 0,0 0 0,1 1 0,0-1 0,-1 0 0,1 0 0,0 0 0,0 0 0,0 0 0,0-1 0,1 1 0,-1 0 0,0 0 0,1-1 0,-1 1 0,1-1 0,0 1 0,0-1 0,2 2 0,-1-1 0,1-1 0,0 1 0,0-1 0,1 0 0,-1 0 0,0 0 0,0 0 0,0-1 0,1 0 0,7 0 0,-2-1 0,0 0 0,0-1 0,0 0 0,0-1 0,-1 0 0,1 0 0,-1-1 0,0 0 0,12-7 0,-15 7 0,0-1 0,-1 1 0,1-1 0,-1 0 0,0 0 0,-1 0 0,1-1 0,-1 0 0,0 1 0,-1-2 0,1 1 0,3-10 0,-7 16 0,0-1 0,0 1 0,0 0 0,0-1 0,0 1 0,0 0 0,0-1 0,0 1 0,0 0 0,0 0 0,0-1 0,0 1 0,0 0 0,0-1 0,-1 1 0,1 0 0,0 0 0,0-1 0,0 1 0,-1 0 0,1 0 0,0-1 0,0 1 0,0 0 0,-1 0 0,1 0 0,0-1 0,0 1 0,-1 0 0,1 0 0,0 0 0,-1 0 0,1 0 0,0 0 0,-1 0 0,1 0 0,0-1 0,0 1 0,-1 0 0,1 0 0,0 0 0,-1 0 0,1 1 0,0-1 0,-1 0 0,1 0 0,0 0 0,-1 0 0,1 0 0,0 0 0,0 0 0,-1 0 0,1 1 0,0-1 0,0 0 0,-1 0 0,1 0 0,0 1 0,0-1 0,0 0 0,-1 0 0,1 1 0,0-1 0,-5 4 0,1 1 0,0-1 0,0 1 0,0 0 0,1 0 0,-1 0 0,1 1 0,1-1 0,-1 1 0,1 0 0,0-1 0,-3 13 0,4-15 0,0 0 0,0-1 0,1 1 0,-1 0 0,1 0 0,-1 0 0,1 0 0,0 0 0,0 0 0,0 0 0,1 0 0,-1 0 0,1 0 0,-1 0 0,1 0 0,0 0 0,0 0 0,0-1 0,1 1 0,-1 0 0,1-1 0,-1 1 0,1-1 0,0 1 0,0-1 0,0 0 0,5 4 0,8-1 0,0 0 0,1-1 0,-1-1 0,1 0 0,0-2 0,0 1 0,0-2 0,-1 0 0,1-1 0,0 0 0,0-2 0,21-5 0,-33 8 0,-1-1 0,0 0 0,0 0 0,0 0 0,0-1 0,0 1 0,0-1 0,0 1 0,0-1 0,-1 0 0,1 0 0,0 0 0,-1-1 0,0 1 0,0-1 0,0 1 0,0-1 0,0 0 0,0 1 0,0-1 0,-1 0 0,0 0 0,2-5 0,-2 3 0,0-1 0,-1 1 0,0 0 0,0 0 0,0 0 0,-1-1 0,0 1 0,0 0 0,0 0 0,-1 0 0,1 0 0,-1 0 0,0 0 0,-4-5 0,-75-131 0,81 141 0,0-1 0,-1 1 0,1-1 0,0 1 0,0-1 0,-1 1 0,1-1 0,0 1 0,0-1 0,0 1 0,0-1 0,0 1 0,0-1 0,0 1 0,0-1 0,0 1 0,0-1 0,0 1 0,0-1 0,1 1 0,-1-1 0,0 1 0,0-1 0,0 1 0,1-1 0,-1 1 0,0-1 0,1 1 0,-1-1 0,0 1 0,1 0 0,-1-1 0,0 1 0,1 0 0,0-1 0,24-5 0,40 11 0,-56-4 0,89 8-1222,-31-9-2830,-15-4-5920</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2.548"/>
    </inkml:context>
    <inkml:brush xml:id="br0">
      <inkml:brushProperty name="width" value="0.025" units="cm"/>
      <inkml:brushProperty name="height" value="0.025" units="cm"/>
    </inkml:brush>
  </inkml:definitions>
  <inkml:trace contextRef="#ctx0" brushRef="#br0">0 68 11307,'0'0'4730,"12"-9"-1976,-11 9-2732,8-7 438,1 0-1,-1 1 1,2 0-1,-1 0 1,1 1-1,0 0 1,0 1-1,0 1 1,1-1-1,14-1 1,-18 4-324,-1 1 0,1 0 0,0 0 0,0 1 0,0 0 1,-1 0-1,1 1 0,-1 0 0,1 0 0,-1 1 0,0 0 0,10 5 0,-14-6-132,0 1 0,0-1-1,0 1 1,0 0-1,-1 0 1,1 0 0,-1 0-1,0 0 1,1 1-1,-2-1 1,1 1 0,0-1-1,-1 1 1,1 0-1,-1 0 1,0 0 0,-1 0-1,1-1 1,0 1-1,-1 0 1,0 0 0,0 0-1,0 0 1,-1 0-1,-1 7 1,1-5 26,-1 0-1,0 0 1,-1 0 0,1 0-1,-1-1 1,0 1 0,-1-1 0,1 0-1,-1 0 1,0 0 0,0 0-1,0-1 1,-1 0 0,-7 7-1,-8 3 572,0 0 0,-29 14-1,95-26-584,-36-2-87,-1 0-1,1 1 1,-1 0-1,0 1 0,1 0 1,-1 0-1,0 1 0,0 0 1,-1 1-1,1 0 0,-1 0 1,1 1-1,11 8 0,-15-8 57,0 0-1,0 0 0,0 0 0,-1 1 1,1-1-1,-1 1 0,-1 0 0,1 0 1,-1 0-1,0 1 0,0-1 0,-1 1 0,0 0 1,0 0-1,-1-1 0,0 1 0,0 0 1,0 14-1,-1-17 103,-1 0 0,1 0 1,-1 0-1,0 0 0,0 0 1,0 0-1,-1 0 0,1 0 0,-1 0 1,0-1-1,0 1 0,0-1 0,-1 1 1,1-1-1,-1 0 0,0 0 1,0 0-1,0 0 0,0 0 0,0-1 1,-1 0-1,1 1 0,-1-1 0,1 0 1,-9 2-1,1 1 156,-1-1 0,0-1 0,0 0-1,0-1 1,0 0 0,-1-1 0,-19 0 0,30-1-342,1 0 0,0 0 0,0 0 0,0 0 1,-1-1-1,1 1 0,0 0 0,0-1 0,0 1 0,-1-1 0,1 1 1,0-1-1,0 0 0,0 1 0,0-1 0,0 0 0,0 0 0,0 0 1,1 0-1,-1 0 0,0 0 0,0 0 0,1 0 0,-1 0 0,1 0 0,-1 0 1,1 0-1,-1 0 0,1 0 0,-1-2 0,0-40-9098,6 14 260</inkml:trace>
</inkml:ink>
</file>

<file path=ppt/ink/ink2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2.109"/>
    </inkml:context>
    <inkml:brush xml:id="br0">
      <inkml:brushProperty name="width" value="0.025" units="cm"/>
      <inkml:brushProperty name="height" value="0.025" units="cm"/>
    </inkml:brush>
  </inkml:definitions>
  <inkml:trace contextRef="#ctx0" brushRef="#br0">424 51 9513,'-2'-2'14722,"-3"-5"-10583,-9-13-29,11 17-4092,-1 1 0,1-1 0,-1 1 0,0 0 0,1 1 0,-1-1 1,0 1-1,0-1 0,0 1 0,0 0 0,0 1 0,0-1 0,-7 1 0,-63 1 16,44 1-38,8-1 4,-1 1 0,1 1 0,-23 5 0,38-6 0,1-1 0,-1 1 0,1 1 0,-1-1 0,1 1 0,0 0 0,0 0 0,0 1 0,1-1 0,-1 1 0,1 1 0,0-1 0,0 1 0,-6 7 0,11-12 0,0 1 0,-1 0 0,1-1 0,0 1 0,-1 0 0,1-1 0,0 1 0,0 0 0,-1 0 0,1-1 0,0 1 0,0 0 0,0 0 0,0 0 0,0-1 0,0 1 0,0 0 0,0 0 0,1-1 0,-1 1 0,0 0 0,0 0 0,1-1 0,-1 1 0,0 0 0,1-1 0,-1 1 0,0 0 0,1-1 0,-1 1 0,1-1 0,0 1 0,-1 0 0,1-1 0,-1 1 0,1-1 0,0 0 0,-1 1 0,1-1 0,0 0 0,-1 1 0,1-1 0,0 0 0,0 0 0,-1 1 0,1-1 0,0 0 0,1 0 0,46 9 0,-37-8 0,-4 0 0,15 2 0,-1 1 0,0 1 0,0 0 0,30 13 0,-48-16 0,1-1 0,0 1 0,-1 1 0,1-1 0,-1 0 0,0 1 0,1 0 0,-1 0 0,0 0 0,-1 0 0,1 0 0,-1 0 0,4 5 0,-5-5 0,0 0 0,-1 0 0,1 0 0,0 0 0,-1 0 0,0 0 0,1 0 0,-1 0 0,-1 0 0,1 0 0,0 0 0,-1 0 0,1 0 0,-1 0 0,0 0 0,0 0 0,0 0 0,0-1 0,-1 1 0,-2 4 0,-1 0 0,0 0 0,0 0 0,-1-1 0,0 0 0,0 0 0,0-1 0,-1 0 0,0 0 0,0 0 0,0-1 0,-1 0 0,1 0 0,-15 4 0,6-2 0,0-2 0,0 0 0,-1 0 0,1-2 0,-33 2 0,47-4 0,0 0 0,0 0 0,0 0 0,-1 0 0,1-1 0,0 1 0,0-1 0,0 1 0,0-1 0,0 0 0,0 1 0,0-1 0,0 0 0,0-1 0,0 1 0,0 0 0,1 0 0,-1-1 0,1 1 0,-1-1 0,1 1 0,-1-1 0,1 0 0,0 0 0,-1 1 0,1-1 0,0 0 0,0 0 0,1 0 0,-1 0 0,0 0 0,1 0 0,-1-1 0,1-1 0,0 3-94,0 0 0,1 0 0,-1 0 0,0 1 0,1-1 0,0 0 0,-1 0 0,1 0 0,-1 1 0,1-1 0,0 0 0,-1 0 0,1 1 0,0-1 0,0 1 0,0-1 0,-1 1 0,1-1 0,0 1 0,0-1 0,0 1 0,0 0 0,0-1 0,0 1 0,0 0 0,2 0 0,33-6-4755,-26 5 3262,25-4-3281,2-2-1309</inkml:trace>
</inkml:ink>
</file>

<file path=ppt/ink/ink2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3.338"/>
    </inkml:context>
    <inkml:brush xml:id="br0">
      <inkml:brushProperty name="width" value="0.025" units="cm"/>
      <inkml:brushProperty name="height" value="0.025" units="cm"/>
    </inkml:brush>
  </inkml:definitions>
  <inkml:trace contextRef="#ctx0" brushRef="#br0">148 54 13357,'0'0'16586,"-4"10"-15732,-7 23-656,2 0 1,1 0-1,2 1 0,1 0 0,-1 53 0,6-34-3,2 1 1,2-1-1,12 57 0,2-47-195,-13-53 0,-13-42 0,-12-29 0,-3 1 0,-2 1 0,-39-65 0,64 124-4,-1-1 0,1 1 0,0 0 0,0-1 1,-1 1-1,1-1 0,0 1 0,0-1 0,-1 1 0,1-1 0,0 0 0,0 1 0,0-1 1,0 1-1,0-1 0,0 1 0,0-1 0,0 1 0,0-1 0,0 0 0,0 1 0,0-1 0,0 1 1,1-1-1,-1 1 0,0-1 0,0 1 0,1-1 0,-1 1 0,0-1 0,1 1 0,0-1 1,19-4-403,35 12-1357,-49-6 1247,36 6-4706,0-2 0,1-2 0,-1-2 0,54-5 0,-68-1 3412,5-6 5263,-5-7 4514,-27 17-7277,0 0 0,0 0 0,0-1 0,0 1 1,0 0-1,0 0 0,-1-1 0,1 1 0,0 0 0,-1-1 1,1 1-1,-1 0 0,1-1 0,-1 1 0,0-1 0,1-2 1,-1 4-633,0-1 1,0 1 0,0-1 0,0 1 0,0 0 0,0-1 0,0 1 0,0-1 0,0 1 0,0 0-1,-1-1 1,1 1 0,0-1 0,0 1 0,0 0 0,0-1 0,-1 1 0,1-1 0,0 1 0,0 0 0,-1-1-1,1 1 1,0 0 0,-1 0 0,1-1 0,0 1 0,-1 0 0,1 0 0,0-1 0,-1 1 0,1 0 0,0 0-1,-1 0 1,1 0 0,-1-1 0,1 1 0,-1 0 0,-19 7 2430,-15 18 364,27-16-2853,1 1 0,0-1 0,0 1 0,1 0 0,0 1 0,1 0 0,0 0 0,0 0 0,2 0 0,-1 0 0,1 1 0,1 0 0,0 0 0,0 17 0,2-27 0,0-1 0,0 1 0,0 0 0,1-1 0,-1 1 0,1-1 0,-1 1 0,1 0 0,-1-1 0,1 1 0,0-1 0,0 1 0,0-1 0,0 0 0,0 1 0,0-1 0,0 0 0,0 0 0,0 0 0,1 0 0,-1 0 0,0 0 0,1 0 0,-1 0 0,1 0 0,-1-1 0,1 1 0,-1 0 0,1-1 0,0 1 0,-1-1 0,1 0 0,-1 0 0,1 0 0,0 0 0,-1 0 0,1 0 0,0 0 0,-1 0 0,1 0 0,3-2 0,3 1 0,0 0 0,-1-1 0,1 0 0,0-1 0,-1 0 0,1 0 0,12-7 0,8-12 0,0-1 0,-2-2 0,0 0 0,-2-2 0,39-55 0,-50 67 0,-13 14 0,0 1 0,0 0 0,0 0 0,0 0 0,0 0 0,0-1 0,0 1 0,0 0 0,1 0 0,-1 0 0,0 0 0,0 0 0,0 0 0,0-1 0,0 1 0,0 0 0,1 0 0,-1 0 0,0 0 0,0 0 0,0 0 0,0 0 0,1 0 0,-1 0 0,0 0 0,0 0 0,0 0 0,0 0 0,1 0 0,-1 0 0,0 0 0,0 0 0,0 0 0,0 0 0,1 0 0,-1 0 0,0 0 0,0 0 0,0 0 0,0 0 0,1 0 0,-1 0 0,0 1 0,0-1 0,0 0 0,0 0 0,0 0 0,1 0 0,-1 0 0,0 0 0,0 1 0,0-1 0,0 0 0,0 0 0,0 0 0,0 0 0,0 1 0,0-1 0,0 0 0,0 0 0,0 0 0,0 0 0,0 1 0,0-1 0,0 0 0,0 0 0,0 0 0,1 11 0,-1-11 0,-13 63 0,10-51 0,0-1 0,1 1 0,0 0 0,1-1 0,0 16 0,1-26-29,0 0-1,0 0 1,0 0-1,0 0 1,0 0 0,1 0-1,-1 0 1,0 0 0,1 0-1,-1 0 1,0 0-1,1 0 1,-1 0 0,1 0-1,0 0 1,-1 0-1,1 0 1,0-1 0,-1 1-1,1 0 1,0 0 0,0-1-1,0 1 1,-1-1-1,1 1 1,0 0 0,2 0-1,-1-1-128,1 0-1,-1 1 0,0-1 1,1 0-1,-1 0 0,1 0 1,-1-1-1,0 1 0,1-1 1,-1 1-1,5-2 0,1-2-451,0 1-1,0-2 1,0 1-1,0-1 1,13-10-1,-6 0 58,-1-1-1,-1 0 1,0 0 0,-2-1-1,0-1 1,0 0 0,-2 0-1,11-29 1,-10 19 730,-2 0 0,0 0 0,-2 0 0,-2-1 0,3-41 0,-9 61 845,-3 11-266,-11 22 193,-15 39 375,20-39-606,2 0 0,0 0 0,2 1 0,0 1 0,2-1 0,1 1 1,-2 46-1,6-69-701,0 1 0,0-1 0,1 1 0,0 0 0,-1-1 0,1 1 1,0-1-1,1 0 0,-1 1 0,1-1 0,-1 0 0,1 0 1,0 0-1,0 0 0,0 0 0,1 0 0,-1 0 0,1-1 1,-1 0-1,6 4 0,-6-4-12,1-1 0,-1 0 1,1 0-1,-1 0 0,1 0 0,0 0 1,-1 0-1,1-1 0,0 1 0,-1-1 1,1 0-1,0 0 0,0 0 0,-1 0 1,1-1-1,0 1 0,-1-1 0,1 1 1,0-1-1,-1 0 0,1 0 0,-1 0 1,1 0-1,-1-1 0,1 1 0,-1-1 0,0 1 1,2-3-1,3-3-5,0-1 0,0 0 0,-1 0 0,0-1 0,-1 1 0,0-1 0,-1 0 0,1-1 0,-2 1 0,1-1 0,-1 0 0,-1 0 0,0 0 0,0 0 0,-1 0 0,0-19 0,-1 43 0,-1-6 0,1 0 0,0 0 0,1 0 0,0-1 0,0 1 0,4 14 0,-4-19 0,1-1 0,-1 1 0,0-1 0,1 1 0,0-1 0,0 0 0,-1 0 0,1 0 0,1 0 0,-1 0 0,0 0 0,0-1 0,1 1 0,-1-1 0,1 1 0,-1-1 0,1 0 0,-1 0 0,1 0 0,0 0 0,0 0 0,-1-1 0,1 0 0,5 1 0,1 0 0,0-1 0,0 0 0,0 0 0,-1-1 0,1 0 0,0-1 0,0 0 0,-1 0 0,1-1 0,-1 0 0,0 0 0,0-1 0,0 0 0,0 0 0,0-1 0,-1 0 0,0-1 0,0 1 0,-1-2 0,1 1 0,-1 0 0,-1-1 0,1 0 0,-1-1 0,4-7 0,-23 39 41,7-14-96,1 0 0,0 0 0,1 1 0,0-1-1,1 1 1,0 0 0,0 0 0,1 1 0,1-1-1,-2 13 1,8-39-17348</inkml:trace>
</inkml:ink>
</file>

<file path=ppt/ink/ink2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3.686"/>
    </inkml:context>
    <inkml:brush xml:id="br0">
      <inkml:brushProperty name="width" value="0.025" units="cm"/>
      <inkml:brushProperty name="height" value="0.025" units="cm"/>
    </inkml:brush>
  </inkml:definitions>
  <inkml:trace contextRef="#ctx0" brushRef="#br0">1 1 11819,'5'8'3363,"-2"7"-3170,6 8 159,3-1-288,6 0-1666,4-2-4579</inkml:trace>
</inkml:ink>
</file>

<file path=ppt/ink/ink2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4.026"/>
    </inkml:context>
    <inkml:brush xml:id="br0">
      <inkml:brushProperty name="width" value="0.025" units="cm"/>
      <inkml:brushProperty name="height" value="0.025" units="cm"/>
    </inkml:brush>
  </inkml:definitions>
  <inkml:trace contextRef="#ctx0" brushRef="#br0">150 1 14414,'0'0'11386,"-9"2"-9432,-2 0-1565,1 2-1,0 0 0,0 0 1,0 0-1,0 1 1,-13 10-1,19-12-291,0-1 0,0 1-1,0 0 1,0 0 0,0 1 0,1-1 0,0 1-1,0 0 1,0 0 0,0 0 0,0 0 0,1 0 0,0 0-1,0 1 1,0-1 0,0 1 0,1 0 0,0-1 0,-1 9-1,2-13-112,0 1-1,1 0 1,-1 0-1,1 0 1,-1 0-1,1-1 0,-1 1 1,1 0-1,-1-1 1,1 1-1,0 0 1,-1-1-1,1 1 1,0 0-1,-1-1 1,1 1-1,0-1 0,0 0 1,0 1-1,-1-1 1,1 0-1,0 1 1,0-1-1,0 0 1,0 0-1,0 0 0,0 0 1,0 0-1,0 0 1,1 0-1,38 1-816,-30-2 460,49-1-1417,-40 0 1525,0 1 1,0 1 0,1 0-1,-1 2 1,-1 0 0,25 6 0,-42-8 301,0 0 1,0 0 0,0 1 0,0-1 0,0 1-1,0-1 1,0 1 0,0-1 0,0 1-1,0-1 1,0 1 0,0 0 0,0-1 0,0 1-1,0 0 1,-1 0 0,1 0 0,0 0 0,0 0-1,-1 0 1,1 0 0,-1 0 0,1 2-1,-1-2 67,0 0-1,0 0 1,0 0-1,-1 0 0,1 1 1,0-1-1,-1 0 0,1 0 1,-1 0-1,1 0 0,-1 0 1,0 0-1,1 0 1,-1 0-1,0 0 0,0 0 1,0-1-1,-1 2 0,-4 3 467,-1 0-1,0 0 0,0-1 1,-15 7-1,-2-2-569,0-1 0,-1-1 0,0-1 0,0-1 0,0-1 0,-50 0 0,74-3-149,1-1-1,-1 0 1,1 0 0,-1 0 0,0 0-1,1 0 1,-1 0 0,0 0 0,1 0-1,-1-1 1,1 1 0,-1 0 0,1 0-1,-1 0 1,0-1 0,1 1 0,-1 0-1,1-1 1,-1 1 0,1 0 0,-1-1-1,1 1 1,-1 0 0,1-1 0,0 1-1,-1-1 1,1 1 0,0-1 0,-1 1-1,1-1 1,0 1 0,0-1 0,-1 0-1,1 1 1,0-1 0,0 0-1,0-1-552,0 1 0,0-1-1,1 1 1,-1-1 0,0 1-1,1-1 1,0 1 0,-1-1-1,1 1 1,0 0 0,-1-1-1,1 1 1,0 0 0,2-2-1,17-16-11073</inkml:trace>
</inkml:ink>
</file>

<file path=ppt/ink/ink2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4.398"/>
    </inkml:context>
    <inkml:brush xml:id="br0">
      <inkml:brushProperty name="width" value="0.025" units="cm"/>
      <inkml:brushProperty name="height" value="0.025" units="cm"/>
    </inkml:brush>
  </inkml:definitions>
  <inkml:trace contextRef="#ctx0" brushRef="#br0">136 336 20531,'0'0'9124,"-9"-1"-8099,4 1-958,0 0 0,0 0 0,-1 1 0,1 0 0,0 0 0,0 0 0,0 0 0,0 1 0,0 0 1,0 0-1,0 0 0,1 1 0,-1-1 0,1 1 0,-1 0 0,1 0 0,0 1 0,1-1 0,-1 1 0,0 0 0,1 0 1,0 0-1,0 1 0,0-1 0,1 1 0,-1-1 0,1 1 0,0 0 0,-2 7 0,3-10-64,1 0-1,-1 0 0,1 0 0,-1 1 1,1-1-1,-1 0 0,1 0 0,0 1 1,0-1-1,0 0 0,1 0 1,-1 1-1,0-1 0,1 0 0,0 0 1,-1 0-1,1 1 0,0-1 1,0 0-1,0 0 0,0 0 0,1 0 1,-1-1-1,0 1 0,1 0 1,-1 0-1,1-1 0,0 1 0,0-1 1,-1 0-1,1 1 0,0-1 0,0 0 1,0 0-1,0 0 0,1 0 1,-1-1-1,0 1 0,0 0 0,4 0 1,2 0-5,0 0 0,0-1 1,0 1-1,1-2 0,-1 1 1,0-1-1,0 0 0,0-1 0,0 0 1,13-5-1,-3-1 2,-1-2 0,0 0 0,0-1 0,-2 0 0,1-2 0,-1 1 0,-1-2 0,0 0 0,-1-1 0,18-27 0,-19 25 0,-1-1 0,0 0 0,-1-1 0,-2 0 0,0 0 0,0-1 0,-2 0 0,-1 0 0,6-37 0,-11 52 0,1 1 0,-1-1 0,0 1 0,0-1 0,0 1 0,-1-1 0,1 1 0,-1-1 0,0 1 0,0 0 0,-1-1 0,1 1 0,-1 0 0,-4-7 0,3 8 0,1 1 0,-1 0 0,0-1 0,0 1 0,0 0 0,0 1 0,0-1 0,0 0 0,0 1 0,-1 0 0,1 0 0,0 0 0,-1 0 0,1 0 0,-1 1 0,1-1 0,-1 1 0,-6 0 0,1 1 0,-1 1 0,0 0 0,1 0 0,-1 1 0,1 0 0,0 0 0,0 1 0,0 0 0,0 1 0,1 0 0,0 0 0,0 1 0,0 0 0,1 0 0,0 1 0,0 0 0,0 0 0,1 1 0,0 0 0,1 0 0,0 0 0,0 1 0,0-1 0,1 1 0,1 0 0,-1 1 0,-3 17 0,7-23-5,1-1 1,-1 1-1,0-1 0,1 1 1,0-1-1,0 1 0,0-1 1,0 0-1,1 1 0,-1-1 1,1 0-1,-1 0 0,1 0 1,0 0-1,1-1 0,-1 1 1,0 0-1,1-1 0,-1 1 1,1-1-1,5 3 0,8 6-131,0-1 0,33 15 0,-18-10-180,-13-5-451,0 0 0,-1 1 0,27 23 0,-39-30 687,-1 0 0,0 0 0,0 1-1,-1-1 1,1 1 0,-1 0 0,0 0 0,-1 0-1,1 1 1,-1-1 0,0 1 0,0-1 0,0 1-1,-1 0 1,0 0 0,0-1 0,-1 10 0,0 12-1754,0-9-5274</inkml:trace>
</inkml:ink>
</file>

<file path=ppt/ink/ink2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4.787"/>
    </inkml:context>
    <inkml:brush xml:id="br0">
      <inkml:brushProperty name="width" value="0.025" units="cm"/>
      <inkml:brushProperty name="height" value="0.025" units="cm"/>
    </inkml:brush>
  </inkml:definitions>
  <inkml:trace contextRef="#ctx0" brushRef="#br0">98 128 20019,'0'0'8936,"10"-1"-7329,9 1-1003,52-1 350,-68 1-936,1 0 1,-1 0 0,1 0 0,0-1 0,-1 0-1,0 0 1,1 0 0,-1 0 0,0 0-1,1-1 1,-1 1 0,0-1 0,0 0-1,0 0 1,3-3 0,-5 4-12,0-2-1,1 1 1,-1 0-1,0 0 1,0 0 0,-1 0-1,1-1 1,0 1 0,-1 0-1,1-1 1,-1 1-1,0-1 1,0 1 0,0 0-1,0-1 1,0 1 0,0-1-1,-1 1 1,1 0-1,-1-1 1,0 1 0,1 0-1,-1-1 1,0 1-1,-3-4 1,2 3-13,0 0-1,-1-1 1,1 1-1,-1 0 1,1 1 0,-1-1-1,0 0 1,0 1-1,-1 0 1,1 0 0,0 0-1,-1 0 1,1 0-1,-1 1 1,-4-2-1,1 2 15,-1 0 0,1 0 0,-1 1 0,1 0 0,-1 1 0,1-1 0,-1 1 0,1 1 0,-1-1 0,1 1 0,0 1 0,0-1 0,0 1-1,0 1 1,0-1 0,1 1 0,0 0 0,0 1 0,0-1 0,0 1 0,0 0 0,1 1 0,0-1 0,0 1 0,1 0 0,-1 1 0,1-1 0,1 1-1,-1-1 1,1 1 0,0 0 0,1 0 0,0 0 0,-2 10 0,4-15-8,0 0 0,0 0 0,0 0 0,0 0 0,1 0 0,-1 0 0,1 0 0,-1 0 0,1 0 0,0-1 0,-1 1 0,1 0 0,0 0 0,1 0 0,-1-1 0,0 1 0,0-1 0,1 1 0,-1-1 0,0 1 0,1-1 0,0 0 0,-1 0 0,1 0 0,0 1 0,-1-2 0,1 1 0,0 0 0,0 0 0,0-1 0,0 1 0,0-1 0,0 1 0,0-1 0,3 0 0,11 3 0,-1-1 0,1-1 0,22-1 0,-26 0 0,6 1 0,-1-1 0,0 0 0,0-1 0,0-1 0,0-1 0,0 0 0,-1-1 0,1-1 0,-1-1 0,0 0 0,25-14 0,0 34 0,67-9 0,-81-6 0,-1 2 0,0 0 0,41 9 0,-59-8-48,10 2-2030,-5-4-2634,-3-2-9494</inkml:trace>
</inkml:ink>
</file>

<file path=ppt/ink/ink2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5.285"/>
    </inkml:context>
    <inkml:brush xml:id="br0">
      <inkml:brushProperty name="width" value="0.025" units="cm"/>
      <inkml:brushProperty name="height" value="0.025" units="cm"/>
    </inkml:brush>
  </inkml:definitions>
  <inkml:trace contextRef="#ctx0" brushRef="#br0">149 0 20692,'0'0'2114,"-9"59"128,-1-12 320,-1 9-1473,2 6-96,1-2-448,4-2-321,3-5-160,1-6-32,0-8-192,0-6-1025,0-10-641,0-7-96,-13-12-288,-10-4-1922,-5-12-2851,-5-15-4451</inkml:trace>
</inkml:ink>
</file>

<file path=ppt/ink/ink2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5.627"/>
    </inkml:context>
    <inkml:brush xml:id="br0">
      <inkml:brushProperty name="width" value="0.025" units="cm"/>
      <inkml:brushProperty name="height" value="0.025" units="cm"/>
    </inkml:brush>
  </inkml:definitions>
  <inkml:trace contextRef="#ctx0" brushRef="#br0">8 129 9865,'-1'-11'3331,"-5"-37"-31,6 46-3085,-1 0 1,1 0 0,0 0 0,0 1 0,1-1 0,-1 0 0,0 0 0,0 1-1,1-1 1,-1 0 0,1 0 0,0 1 0,-1-1 0,1 1 0,0-1 0,0 1-1,0-1 1,0 1 0,0-1 0,0 1 0,1 0 0,-1-1 0,0 1-1,1 0 1,-1 0 0,1 0 0,-1 0 0,4-1 0,2-1 159,0 1 0,0 0 0,1 0 0,-1 1 0,11-1 0,-5 0 62,23-3-40,0 2 1,0 1-1,0 2 1,68 8-1,-87-5-382,-1 0-1,0 2 0,0-1 1,-1 2-1,24 12 0,-30-14-9,-1 1 0,-1 1-1,1-1 1,-1 1 0,0 0-1,0 1 1,0 0 0,-1 0-1,0 0 1,8 14-1,-11-16 45,0 1 0,-1-1 0,1 0 0,-1 1 0,-1-1 0,1 1-1,-1 0 1,0 0 0,0 0 0,0-1 0,-1 1 0,0 0-1,0 0 1,-1 0 0,1 0 0,-3 8 0,0-4 129,-1-2 1,0 1-1,0 0 1,0-1 0,-1 1-1,0-1 1,-1-1-1,0 1 1,-10 9-1,-4 2 191,0-2 0,-2 0 1,0-1-1,-1-1 0,-1-1 0,-29 13 0,42-22-409,-1-1 1,1 0-1,-1 0 0,0-1 1,0 0-1,0-1 1,0-1-1,0 0 0,-22-1 1,30 0-4,-1-1 0,1 0 0,-1 0 0,1 0 0,0 0 1,-1 0-1,1-1 0,0 0 0,0 0 0,0 0 0,0-1 1,0 1-1,1-1 0,-1 0 0,1 0 0,0 0 0,0 0 1,0-1-1,0 1 0,0-1 0,1 0 0,0 0 0,-1 0 0,2 0 1,-1 0-1,0 0 0,1 0 0,0-1 0,-2-5 0,3 9-182,0 0-1,0 1 0,0-1 1,0 0-1,0 1 0,0-1 0,0 0 1,0 1-1,0-1 0,0 1 0,0-1 1,1 0-1,-1 1 0,0-1 1,0 0-1,1 1 0,-1-1 0,0 1 1,1-1-1,-1 1 0,1-1 0,-1 1 1,0-1-1,1 1 0,-1-1 1,1 1-1,0-1 0,24-7-3671,40 9-1326,-45 0 2118,29-1-3670</inkml:trace>
</inkml:ink>
</file>

<file path=ppt/ink/ink2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5.986"/>
    </inkml:context>
    <inkml:brush xml:id="br0">
      <inkml:brushProperty name="width" value="0.025" units="cm"/>
      <inkml:brushProperty name="height" value="0.025" units="cm"/>
    </inkml:brush>
  </inkml:definitions>
  <inkml:trace contextRef="#ctx0" brushRef="#br0">80 1 14478,'0'0'18289,"-48"24"-18289,35 13 0,-1 1 0,10-2 0,4-5 0,0-4 0,6-10 0,8-6-1345,2-11-4325,-1-2-7302</inkml:trace>
</inkml:ink>
</file>

<file path=ppt/ink/ink2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7.378"/>
    </inkml:context>
    <inkml:brush xml:id="br0">
      <inkml:brushProperty name="width" value="0.025" units="cm"/>
      <inkml:brushProperty name="height" value="0.025" units="cm"/>
    </inkml:brush>
  </inkml:definitions>
  <inkml:trace contextRef="#ctx0" brushRef="#br0">197 43 13421,'0'0'5269,"-10"-7"-2515,-35-18-928,43 25-1765,1 0-1,-1 0 1,1 0-1,-1 0 1,0 1 0,1-1-1,-1 0 1,1 1 0,-1-1-1,1 1 1,0 0-1,-1-1 1,1 1 0,0 0-1,-1 0 1,1 0-1,0 0 1,0 0 0,0 0-1,-1 0 1,1 0 0,0 1-1,1-1 1,-1 0-1,0 0 1,0 1 0,1-1-1,-1 1 1,0-1-1,1 1 1,0-1 0,-1 1-1,1-1 1,0 2-1,-3 3 157,-7 22 497,1-1 0,1 1 0,2 0 0,-6 55 0,4 123 1792,6-136-1717,2 22-591,0-23-150,-13 102 0,13-183-48,0 1 0,-1 0 0,0 0 0,-4-14 0,-2-19 0,-4-76-13,4-127-1,7 244-11,0 0-1,0 1 1,0-1-1,1 1 1,-1-1-1,1 0 1,0 1-1,0-1 1,0 1-1,0-1 1,0 1-1,0 0 1,1 0-1,-1-1 1,1 1-1,-1 0 1,1 0-1,0 0 1,0 0-1,0 1 1,0-1-1,3-1 1,3-1-63,0 0 0,0 1 0,0 1-1,1-1 1,12-1 0,22-7-62,-26 5 80,1-1 0,-1-1 0,-1-1 0,0 0 1,0-1-1,-1 0 0,0-2 0,18-16 0,-26 21 126,0-1 0,-1 0-1,1 0 1,-1-1 0,-1 0 0,0 0 0,0 0 0,-1-1 0,0 0-1,0 1 1,-1-1 0,-1-1 0,1 1 0,-2 0 0,1 0 0,-1-14-1,-5 9 85,-6 18-116,-8 25 5,-9 50 225,4 2 0,-21 129 1,38-173-239,-2 5-16,2-1 0,1 1 0,3 69 0,2-108 0,0 1 0,0-1 0,1 0 0,-1 1 0,0-1 0,1 0 0,0 0 0,0 1 0,0-1 0,0 0 0,0 0 0,0 0 0,0 0 0,3 3 0,-3-4 0,0-1 0,0 1 0,-1 0 0,1-1 0,0 1 0,0-1 0,0 1 0,1-1 0,-1 1 0,0-1 0,0 0 0,0 0 0,0 1 0,0-1 0,0 0 0,0 0 0,1 0 0,-1 0 0,0 0 0,0-1 0,2 1 0,0-1 0,0-1 0,0 1 0,0 0 0,0-1 0,0 0 0,0 0 0,0 0 0,-1 0 0,1 0 0,-1-1 0,1 1 0,-1-1 0,0 1 0,0-1 0,0 0 0,0 0 0,2-5 0,2-8 0,-1-1 0,0 0 0,-2 0 0,0-1 0,0 1 0,-1-24 0,-6-106 0,4 140 0,2 13 0,-1-1 0,1 0 0,0 0 0,-1-1 0,2 1 0,-1 0 0,0-1 0,5 6 0,-3-6 0,-1-1 0,1 0 0,0 0 0,0 0 0,0-1 0,0 1 0,0-1 0,1 0 0,-1 0 0,1 0 0,0-1 0,-1 0 0,1 0 0,0 0 0,0 0 0,0-1 0,-1 1 0,1-1 0,6-1 0,-8 0 0,-1 1 0,1-1 0,0 0 0,0 1 0,0-1 0,-1-1 0,1 1 0,-1 0 0,1-1 0,-1 1 0,1-1 0,-1 0 0,0 0 0,0 0 0,0 0 0,0 0 0,0 0 0,0 0 0,0-1 0,-1 1 0,1-1 0,-1 1 0,0-1 0,0 0 0,0 1 0,0-1 0,0 0 0,-1 0 0,1 0 0,-1 0 0,0 1 0,0-5 0,1 0 0,-1 0 0,-1 0 0,1 0 0,-1 0 0,0 0 0,-3-8 0,4 14 0,-1-1 0,1 1 0,-1-1 0,0 1 0,1-1 0,-1 1 0,0-1 0,0 1 0,0 0 0,0 0 0,0-1 0,0 1 0,0 0 0,0 0 0,-1 0 0,1 0 0,0 0 0,-1 0 0,1 1 0,0-1 0,-1 0 0,1 1 0,-1-1 0,1 1 0,-1-1 0,0 1 0,1 0 0,-1 0 0,1-1 0,-1 1 0,0 0 0,-2 1 0,3 0 0,-1-1 0,1 1 0,-1 0 0,1 0 0,0 0 0,0 0 0,0 0 0,0 1 0,-1-1 0,1 0 0,1 0 0,-1 1 0,0-1 0,0 1 0,0-1 0,1 0 0,-1 1 0,1-1 0,-1 1 0,1 0 0,0-1 0,-1 1 0,1-1 0,0 1 0,0 0 0,0 2 0,0 45 0,1-46 0,0 0 0,0 0 0,-1 0 0,2 0 0,-1 0 0,0 0 0,1 0 0,-1-1 0,1 1 0,0-1 0,0 1 0,0-1 0,0 1 0,0-1 0,0 0 0,1 0 0,-1 0 0,1-1 0,-1 1 0,1 0 0,0-1 0,0 0 0,4 2 0,11 4 0,-1-2 0,35 8 0,-25-7 0,20 10 0,17 4 0,-63-21 0,0 0 0,0 0 0,0 1 0,0-1 0,0 0 0,0 0 0,0 0 0,0-1 0,-1 1 0,1 0 0,0 0 0,-1 0 0,1-1 0,-1 1 0,1 0 0,-1 0 0,1-1 0,-1 1 0,0 0 0,0-1 0,0 1 0,0-3 0,1 1 0,12-108 0,-7 44 0,-6 67 0,0-1 0,0 1 0,0 0 0,0-1 0,0 1 0,0-1 0,0 1 0,0 0 0,0-1 0,1 1 0,-1-1 0,0 1 0,0 0 0,0-1 0,0 1 0,0 0 0,1-1 0,-1 1 0,0 0 0,0-1 0,1 1 0,-1 0 0,0 0 0,1-1 0,-1 1 0,0 0 0,1 0 0,-1-1 0,0 1 0,1 0 0,-1 0 0,0 0 0,1 0 0,-1-1 0,1 1 0,-1 0 0,0 0 0,1 0 0,-1 0 0,1 0 0,-1 0 0,0 0 0,1 0 0,-1 0 0,1 0 0,-1 1 0,0-1 0,1 0 0,-1 0 0,0 0 0,1 0 0,-1 1 0,0-1 0,1 0 0,-1 0 0,0 0 0,1 1 0,-1-1 0,0 0 0,1 1 0,-1-1 0,0 0 0,0 1 0,25 26 0,-18-19 0,1-1 0,0 1 0,0-2 0,0 1 0,1-1 0,-1 0 0,2-1 0,-1 0 0,0-1 0,1 1 0,0-2 0,0 0 0,0 0 0,1 0 0,-1-2 0,0 1 0,1-1 0,-1-1 0,1 0 0,14-1 0,-21-1 0,0 0 0,-1 0 0,1 0 0,-1 0 0,0-1 0,0 1 0,0-1 0,0 0 0,0 0 0,0 0 0,-1 0 0,0 0 0,1-1 0,-1 1 0,0-1 0,-1 0 0,1 1 0,-1-1 0,1 0 0,-1 0 0,0 0 0,-1 0 0,1 0 0,-1 0 0,0 0 0,1 0 0,-2 0 0,1 0 0,0 0 0,-2-5 0,1 9 0,1-1 0,0 1 0,-1-1 0,1 1 0,0-1 0,-1 1 0,1-1 0,-1 1 0,1 0 0,-1-1 0,0 1 0,1 0 0,-1-1 0,1 1 0,-1 0 0,1 0 0,-1 0 0,0-1 0,1 1 0,-1 0 0,1 0 0,-1 0 0,0 0 0,1 0 0,-1 0 0,0 0 0,1 0 0,-1 1 0,1-1 0,-1 0 0,0 0 0,1 0 0,-1 1 0,1-1 0,-1 0 0,1 1 0,-1-1 0,1 0 0,-1 1 0,1-1 0,-1 1 0,1-1 0,-1 0 0,1 1 0,0-1 0,-1 1 0,1 0 0,-21 24 0,17-17 0,0 0 0,0 0 0,1 1 0,0 0 0,-3 12 0,5-19 0,1-1 0,0 1 0,-1-1 0,1 0 0,0 1 0,0-1 0,0 1 0,0-1 0,0 1 0,0-1 0,0 1 0,0-1 0,0 0 0,1 1 0,-1-1 0,1 1 0,-1-1 0,1 0 0,-1 1 0,1-1 0,0 0 0,0 0 0,0 1 0,-1-1 0,1 0 0,0 0 0,1 0 0,-1 0 0,0 0 0,0 0 0,0-1 0,0 1 0,1 0 0,-1 0 0,0-1 0,1 1 0,-1-1 0,1 0 0,-1 1 0,0-1 0,3 1 0,18-1 0,0-1 0,0-1 0,0 0 0,0-2 0,-1-1 0,1 0 0,26-12 0,-20 8 0,0 1 0,1 1 0,36-4 0,-63 11 0,-1 0 0,0 0 0,0 0 0,0 0 0,0 0 0,1 0 0,-1 0 0,0 1 0,0-1 0,0 0 0,0 1 0,0-1 0,0 1 0,0 0 0,0-1 0,0 1 0,0 0 0,0-1 0,0 1 0,0 0 0,0 0 0,-1 0 0,1 0 0,0 0 0,-1 0 0,1 0 0,-1 0 0,1 0 0,-1 0 0,1 0 0,-1 0 0,0 0 0,1 0 0,-1 1 0,0-1 0,0 0 0,0 0 0,0 0 0,0 0 0,0 1 0,-1 0 0,1-1 0,0 1 0,0-1 0,0 1 0,0-1 0,0 0 0,0 1 0,1-1 0,-1 1 0,0-1 0,1 0 0,-1 1 0,1-1 0,-1 0 0,1 1 0,0-1 0,-1 0 0,1 0 0,0 0 0,0 0 0,0 0 0,0 0 0,0 0 0,0 0 0,0 0 0,0 0 0,0 0 0,1-1 0,-1 1 0,0 0 0,0-1 0,1 1 0,-1-1 0,0 0 0,1 1 0,-1-1 0,1 0 0,-1 0 0,2 0 0,1 0-431,0 0 0,1 0 0,-1-1 1,0 0-1,0 0 0,0 0 0,0 0 0,0-1 0,6-2 0,-1-2-1927,-1 1-1,0-2 1,-1 1-1,1-1 0,8-10 1,9-12-11629</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2.951"/>
    </inkml:context>
    <inkml:brush xml:id="br0">
      <inkml:brushProperty name="width" value="0.025" units="cm"/>
      <inkml:brushProperty name="height" value="0.025" units="cm"/>
    </inkml:brush>
  </inkml:definitions>
  <inkml:trace contextRef="#ctx0" brushRef="#br0">1 90 9321,'0'0'5290,"10"0"-1281,123 10 3145,-132-10-7134,1 0 0,-1-1 0,1 1 0,0 0 0,-1-1 0,1 1 1,-1-1-1,1 1 0,-1-1 0,0 0 0,1 0 0,-1 0 0,0 0 0,1 0 0,-1 0 1,0 0-1,0 0 0,0 0 0,0 0 0,0-1 0,0 1 0,0 0 0,0-1 1,0 1-1,-1-1 0,1 1 0,-1-1 0,1-1 0,1-4 249,-1 1 1,0-1-1,0 1 0,0-1 1,-2-10-1,2 16-252,-1 1 0,0-1-1,0 0 1,0 1 0,0-1-1,0 0 1,0 1 0,0-1 0,0 0-1,0 1 1,-1-1 0,1 0 0,0 1-1,0-1 1,-1 1 0,1-1-1,0 0 1,0 1 0,-1-1 0,1 1-1,-1-1 1,1 1 0,-1-1 0,1 1-1,-1-1 1,1 1 0,-1 0-1,1-1 1,-1 1 0,1 0 0,-1-1-1,1 1 1,-1 0 0,0 0-1,1-1 1,-1 1 0,0 0 0,1 0-1,-1 0 1,0 0 0,1 0 0,-1 0-1,0 0 1,1 0 0,-1 0-1,0 0 1,1 0 0,-1 1 0,0-1-1,1 0 1,-1 0 0,1 1 0,-1-1-1,0 0 1,0 1 0,-2 0-16,1 1 1,-1 0 0,0 0 0,1-1-1,-1 1 1,1 1 0,0-1 0,0 0-1,0 1 1,-3 4 0,1-1 0,1 1 1,1 0-1,-1-1 1,1 1-1,1 1 1,-1-1 0,1 0-1,0 0 1,1 0-1,0 1 1,0-1-1,2 12 1,-2-16 2,1 0 0,0 0 1,0 0-1,0 0 0,0 0 1,0 0-1,0 0 0,1-1 1,-1 1-1,1 0 0,0-1 0,0 1 1,0-1-1,0 1 0,0-1 1,1 0-1,-1 0 0,1 0 1,-1 0-1,1-1 0,0 1 0,0-1 1,-1 1-1,1-1 0,0 0 1,0 0-1,1-1 0,-1 1 1,0 0-1,4-1 0,3 0 39,0 0 0,0-1 0,0 0 0,0-1 0,0 0 0,0-1 0,0 0 0,-1 0 0,1-1 0,-1 0 0,0-1 0,0 0 0,-1 0-1,14-12 1,-14 12 45,-1-1-1,0-1 1,0 1-1,-1-1 0,0-1 1,0 1-1,-1-1 1,0 0-1,0 0 0,0 0 1,-1-1-1,-1 0 1,0 0-1,0 0 0,0 0 1,1-10-1,-23 38-312,13-7 201,0-1 0,1 1 1,1 0-1,-1 1 0,2-1 0,0 1 0,1-1 1,0 1-1,1 0 0,0 19 0,1-31-114,0 1 0,0 0 0,0-1 0,1 1 0,-1-1 0,1 1 0,-1-1 0,1 1 1,-1-1-1,1 1 0,0-1 0,0 1 0,0-1 0,0 0 0,0 0 0,0 1 0,0-1 0,0 0 0,0 0 0,0 0 0,1 0 0,-1 0 0,0 0 0,1-1 0,1 2 0,0-1-540,0 0 0,-1-1-1,1 1 1,0-1 0,0 0 0,0 1-1,0-1 1,0 0 0,-1-1 0,1 1-1,0-1 1,0 1 0,0-1 0,2-1 0,21-12-8666</inkml:trace>
</inkml:ink>
</file>

<file path=ppt/ink/ink2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7.720"/>
    </inkml:context>
    <inkml:brush xml:id="br0">
      <inkml:brushProperty name="width" value="0.025" units="cm"/>
      <inkml:brushProperty name="height" value="0.025" units="cm"/>
    </inkml:brush>
  </inkml:definitions>
  <inkml:trace contextRef="#ctx0" brushRef="#br0">0 3 14862,'2'0'492,"5"-1"1271,1 0 0,-1 0 0,1 1 0,0 0 0,-1 1 0,12 1 0,-17-1-1661,0 0 0,0 0 0,-1 0 0,1-1 0,0 2 0,0-1 0,-1 0 0,1 0 0,0 1 0,-1-1 0,1 0 0,-1 1 0,0 0 0,1-1 0,-1 1 0,0 0 0,0-1 0,0 1 0,0 0 0,-1 0 0,1 0 0,0 0 0,-1 0 0,1 0 0,-1 0 0,0 0 0,0 0 0,0 4 0,0 7 47,0-1-1,-1 1 1,-1-1-1,0 1 1,-1-1-1,0 0 1,-1 0-1,0 0 1,-1-1 0,-1 1-1,-11 19 1,-12 26 182,28-56-337,1 0 0,-1 1 1,0-1-1,1 1 0,-1-1 0,1 1 0,0-1 1,-1 1-1,1 0 0,0-1 0,0 1 0,0-1 0,0 1 1,0 0-1,1-1 0,0 3 0,-1-3-7,0 0-1,1 0 0,0-1 1,-1 1-1,1 0 1,-1 0-1,1-1 1,0 1-1,-1-1 0,1 1 1,0-1-1,0 1 1,0-1-1,-1 1 0,1-1 1,0 0-1,0 1 1,0-1-1,0 0 0,0 0 1,1 1-1,2-1-87,0 0 0,0 0 0,0 0-1,1-1 1,-1 0 0,0 1 0,0-1 0,0-1-1,0 1 1,0-1 0,6-3 0,11-12-3633,-9-6-4277,-12 8 644</inkml:trace>
</inkml:ink>
</file>

<file path=ppt/ink/ink2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8.075"/>
    </inkml:context>
    <inkml:brush xml:id="br0">
      <inkml:brushProperty name="width" value="0.025" units="cm"/>
      <inkml:brushProperty name="height" value="0.025" units="cm"/>
    </inkml:brush>
  </inkml:definitions>
  <inkml:trace contextRef="#ctx0" brushRef="#br0">58 25 13805,'0'0'9577,"-57"-17"-6214,57 14-1024,13 2-706,23 1-1152,6 0-65,10 0-192,8 0-160,1 0-32,-5 1-96,-2-1-2755,-6-4-6854</inkml:trace>
</inkml:ink>
</file>

<file path=ppt/ink/ink2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9.123"/>
    </inkml:context>
    <inkml:brush xml:id="br0">
      <inkml:brushProperty name="width" value="0.025" units="cm"/>
      <inkml:brushProperty name="height" value="0.025" units="cm"/>
    </inkml:brush>
  </inkml:definitions>
  <inkml:trace contextRef="#ctx0" brushRef="#br0">0 168 15278,'0'0'5456,"12"-7"-3256,20-8-1167,1 1 0,1 1 0,-1 2 0,2 2 0,-1 1 0,1 1 0,37-2 0,-71 9-1031,0 0 1,1 0-1,-1 0 1,0 0-1,0-1 1,0 2-1,0-1 1,0 0 0,1 0-1,-1 0 1,0 0-1,0 1 1,0-1-1,0 0 1,0 1-1,0-1 1,0 1-1,0 0 1,0-1 0,0 1-1,0 0 1,0-1-1,0 1 1,-1 0-1,1 0 1,1 1 0,-2 0-2,1 0 1,-1-1 0,0 1 0,0-1 0,0 1 0,-1-1 0,1 1 0,0 0 0,0-1 0,-1 1 0,1-1 0,-1 1 0,0-1 0,1 0 0,-1 1 0,-1 1 0,-6 8 43,0 0 0,0 0 0,-13 11 0,-11 10 63,-52 57-5,77-81-92,1 1 1,0-1-1,1 1 1,-1 1-1,2-1 1,-1 1 0,1-1-1,1 1 1,-3 11-1,6-20-3,-1 0 0,1 1 0,0-1-1,0 0 1,0 0 0,0 0 0,0 0 0,0 0-1,0 0 1,0 1 0,0-1 0,1 0 0,-1 0-1,0 0 1,1 0 0,-1 0 0,1 0 0,-1 0-1,1 0 1,-1 0 0,1 0 0,0 0 0,0 0-1,-1-1 1,1 1 0,0 0 0,0 0 0,2 0-1,-1 1 13,1-1-1,0 0 0,0 0 0,0-1 0,0 1 1,1 0-1,-1-1 0,0 0 0,0 0 0,5 0 1,5-2 26,-1 0 0,0 0 0,1-1-1,18-7 1,-1-3-12,0-2-1,-1-1 0,-1-1 1,48-39-1,-59 42-19,0-1 0,-1-1 0,-1 0 1,-1-1-1,-1-1 0,0 0 0,-1 0 0,12-25 0,-33 67-35,1 1 1,2-1-1,0 1 1,2 1-1,1-1 0,-1 32 1,4-55 23,0 0 0,0 0 0,0 0 0,0 1 1,1-1-1,-1 0 0,0 0 0,1 0 0,0 0 0,-1 0 0,1 0 0,0 0 1,0 0-1,0 0 0,0 0 0,1 0 0,-1-1 0,0 1 0,1 0 1,-1-1-1,1 1 0,3 1 0,-2-1 0,0-1 1,0 0-1,1 0 0,-1 0 1,0 0-1,1 0 1,-1-1-1,1 0 0,-1 1 1,1-1-1,-1 0 1,7-2-1,3 0 1,1-1 0,-2-1 0,1 0 0,0-1 0,-1 0 0,17-10 0,-1-2-4,-1-2 0,41-37 0,-56 45 0,0-1 0,0-1 0,-1 0 0,-1-1 0,0 0 0,15-29 0,-19 24 0,-16 25 0,-15 27 0,12-12 0,2 0 0,-14 38 0,22-50 0,0-1 0,1 0 0,0 1 0,0 0 0,1-1 0,0 1 0,1 0 0,0-1 0,0 1 0,3 16 0,-2-23 0,0-1 0,-1 1 0,1-1 0,0 1 0,0-1 0,0 1 0,0-1 0,0 0 0,0 1 0,0-1 0,0 0 0,0 0 0,1 0 0,-1 0 0,0 0 0,1 0 0,-1 0 0,1-1 0,-1 1 0,1 0 0,-1-1 0,1 1 0,0-1 0,-1 1 0,1-1 0,-1 0 0,1 0 0,0 0 0,-1 0 0,1 0 0,0 0 0,-1 0 0,1-1 0,2 0 0,2 0 0,0 0 0,0-1 0,0 1 0,-1-1 0,1-1 0,0 1 0,-1-1 0,8-5 0,-2-1 0,0 0 0,0-1 0,-1 0 0,0 0 0,-1-1 0,0-1 0,-1 0 0,0 0 0,-1 0 0,0-1 0,-1 0 0,-1 0 0,0-1 0,-1 0 0,0 0 0,-1 0 0,3-27 0,-6 41 0,0 1 0,-1-1 0,1 0 0,0 0 0,0 0 0,0 1 0,-1-1 0,1 0 0,0 0 0,0 0 0,-1 0 0,1 0 0,0 0 0,0 0 0,-1 0 0,1 1 0,0-1 0,0 0 0,-1 0 0,1 0 0,0 0 0,0 0 0,-1 0 0,1 0 0,0-1 0,0 1 0,-1 0 0,1 0 0,0 0 0,0 0 0,-1 0 0,1 0 0,0 0 0,0 0 0,0-1 0,-1 1 0,1 0 0,0 0 0,0 0 0,0 0 0,-1-1 0,1 1 0,0 0 0,0 0 0,0-1 0,0 1 0,0 0 0,0 0 0,-1-1 0,1 1 0,0 0 0,0 0 0,0-1 0,0 1 0,0 0 0,0 0 0,0-1 0,0 1 0,0 0 0,0 0 0,0-1 0,0 1 0,0 0 0,0 0 0,1-1 0,-1 1 0,0 0 0,-1 1 0,0 0 0,0 0 0,0 0 0,0 0 0,1 0 0,-1 1 0,0-1 0,1 0 0,-1 1 0,1-1 0,-1 0 0,1 1 0,0-1 0,-1 2 0,1-2 0,0-1 0,0 0 0,0 1 0,0-1 0,0 1 0,0-1 0,0 1 0,0-1 0,0 1 0,0-1 0,0 0 0,0 1 0,0-1 0,0 1 0,0-1 0,1 1 0,-1-1 0,0 0 0,0 1 0,0-1 0,1 0 0,-1 1 0,0-1 0,1 0 0,-1 1 0,0-1 0,1 0 0,-1 1 0,0-1 0,1 0 0,-1 0 0,0 0 0,1 1 0,-1-1 0,1 0 0,-1 0 0,1 0 0,-1 0 0,0 0 0,2 0 0,19-9 0,18-26 0,37-67 0,-80 131 0,1-19 0,-5 8 0,1 0 0,2 1 0,-1-1 0,2 1 0,1 0 0,0 1 0,0 19 0,3-37 0,0 0 0,0 0 0,1 0 0,-1 0 0,0 0 0,1 0 0,0 0 0,-1 0 0,1-1 0,0 1 0,0 0 0,0 0 0,0-1 0,0 1 0,0 0 0,0-1 0,1 1 0,-1-1 0,1 1 0,-1-1 0,1 0 0,-1 0 0,1 0 0,0 0 0,0 0 0,-1 0 0,1 0 0,0 0 0,0-1 0,0 1 0,0-1 0,0 1 0,0-1 0,0 0 0,0 0 0,0 0 0,0 0 0,2 0 0,3-1 0,-1 1 0,0-1 0,0 0 0,0-1 0,0 0 0,0 0 0,0 0 0,0 0 0,0-1 0,-1 0 0,9-6 0,-4 0 0,1-1 0,-2 0 0,1-1 0,-2 0 0,1 0 0,-1-1 0,-1 0 0,0 0 0,-1-1 0,0 1 0,-1-2 0,0 1 0,-1 0 0,-1-1 0,0 0 0,0-14 0,-3 28 0,0 0 0,0 0 0,0 0 0,0 0 0,0 0 0,-1 1 0,1-1 0,0 0 0,0 0 0,0 0 0,0 0 0,-1 0 0,1 0 0,0 0 0,0 0 0,0 0 0,-1 0 0,1 0 0,0 0 0,0 0 0,0 0 0,0 0 0,-1 0 0,1-1 0,0 1 0,0 0 0,0 0 0,0 0 0,-1 0 0,1 0 0,0 0 0,0 0 0,0 0 0,0-1 0,0 1 0,0 0 0,0 0 0,-1 0 0,1 0 0,0 0 0,0-1 0,0 1 0,0 0 0,0 0 0,0 0 0,0 0 0,0-1 0,0 1 0,0 0 0,0 0 0,0 0 0,0-1 0,0 1 0,0 0 0,0 0 0,0 0 0,0 0 0,0-1 0,0 1 0,0 0 0,0 0 0,0 0 0,0 0 0,1-1 0,-1 1 0,0 0 0,0 0 0,0 0 0,-7 8 0,7-8 0,-20 31 0,3 0 0,0 1 0,2 1 0,2 0 0,0 1 0,-8 45 0,18-71 0,1 1 0,0 0 0,1 0 0,0 0 0,1 1 0,-1-1 0,3 17 0,-2-26 3,0 1-1,0-1 1,0 1 0,0-1 0,1 0-1,-1 1 1,0-1 0,0 1-1,0-1 1,0 1 0,1-1 0,-1 0-1,0 1 1,0-1 0,1 1-1,-1-1 1,0 0 0,1 1 0,-1-1-1,0 0 1,1 1 0,-1-1-1,1 0 1,-1 0 0,0 1 0,1-1-1,-1 0 1,1 0 0,-1 0-1,1 0 1,-1 0 0,1 0 0,-1 0-1,1 1 1,-1-1 0,1 0-1,-1-1 1,0 1 0,1 0 0,-1 0-1,1 0 1,-1 0 0,1 0-1,-1 0 1,1-1 0,-1 1 0,0 0-1,1 0 1,-1 0 0,1-1-1,-1 1 1,0 0 0,1-1 0,-1 1-1,0 0 1,1-1 0,-1 1-1,0-1 1,1 0 0,17-24-817,-5-52-9751,-10 25 1698</inkml:trace>
</inkml:ink>
</file>

<file path=ppt/ink/ink2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9.595"/>
    </inkml:context>
    <inkml:brush xml:id="br0">
      <inkml:brushProperty name="width" value="0.025" units="cm"/>
      <inkml:brushProperty name="height" value="0.025" units="cm"/>
    </inkml:brush>
  </inkml:definitions>
  <inkml:trace contextRef="#ctx0" brushRef="#br0">1 1 16400,'2'7'6816,"8"25"-4563,-9-28-1863,1 1 1,0 0-1,1-1 0,-1 1 0,1-1 0,0 0 0,4 5 0,-3-6-1290,-1 1 1,1-1-1,0 0 1,0 0-1,1 0 1,-1 0-1,1-1 1,-1 0-1,1 0 0,6 2 1,27 4-5210,-12-6 4989,-3-2 3222,-1 0 3655,-22 1-5542,1 0-1,-1-1 1,0 1 0,0-1 0,0 1-1,0-1 1,0 1 0,0-1-1,0 1 1,0 0 0,0-1 0,0 1-1,0-1 1,0 1 0,0-1-1,0 1 1,0 0 0,-1-1 0,1 1-1,0-1 1,0 1 0,-1-1-1,1 1 1,0-1 0,-1 1 0,1-1-1,0 0 1,-1 1 0,0 0-1,-10 16 691,-11 6 544,-27 35 733,46-53-2118,0-1-1,1 1 1,-1-1-1,1 1 1,0 0-1,0 0 1,1 0-1,-1 0 1,1 0-1,0 0 1,0 9-1,1-12-65,0-1-1,0 0 1,1 0-1,-1 1 1,1-1 0,0 0-1,-1 0 1,1 1-1,0-1 1,-1 0 0,1 0-1,0 0 1,0 0-1,0 0 1,0 0-1,0 0 1,0-1 0,0 1-1,1 0 1,-1-1-1,0 1 1,3 1 0,35 12-654,-27-10 283,11 3-29,1 1-30,1 0 0,-1 2 0,-1 0 0,0 2 0,37 24 0,-59-36 461,0 1 0,0 0 1,0-1-1,0 1 1,-1 0-1,1 0 1,0 0-1,0 0 1,-1 0-1,1 0 1,0 0-1,-1 0 1,1 0-1,-1 0 1,1 0-1,-1 0 1,0 0-1,1 0 1,-1 0-1,0 0 1,0 1-1,0-1 1,0 0-1,0 0 1,0 2-1,-1-1 84,0-1 0,0 1 0,1 0 0,-1-1 0,-1 1 0,1-1 0,0 1 0,0-1 0,-1 1 0,1-1 0,0 0-1,-1 0 1,0 0 0,-1 1 0,-9 5 672,-1-1 0,0 0 0,-19 5 0,21-8-604,-7 5-181,0-2 0,0 0 0,-1-2 0,1 0 0,-1 0 0,0-2 0,-32 0 0,51-2-15,-1 0-1,0 0 1,0 0-1,1 0 1,-1 0 0,0-1-1,1 1 1,-1 0-1,0 0 1,1-1 0,-1 1-1,1 0 1,-1-1 0,0 1-1,1-1 1,-1 1-1,1-1 1,-1 1 0,1-1-1,-1 1 1,1-1-1,0 1 1,-1-1 0,1 1-1,-1-1 1,1 0-1,0 1 1,0-1 0,0 0-1,-1 1 1,1-1 0,0 0-1,0 0 1,0 1-1,0-1 1,0 0 0,0 1-1,0-1 1,0 0-1,0 0 1,0 1 0,1-1-1,-1 0 1,0 1-1,0-1 1,1-1 0,1-1-288,-1 0 0,1 0 0,-1 0 0,1 0 1,0 0-1,0 0 0,0 0 0,5-4 0,4-1-1784,0-1 0,1 2-1,0 0 1,14-6 0,21-8-5264</inkml:trace>
</inkml:ink>
</file>

<file path=ppt/ink/ink2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0.019"/>
    </inkml:context>
    <inkml:brush xml:id="br0">
      <inkml:brushProperty name="width" value="0.025" units="cm"/>
      <inkml:brushProperty name="height" value="0.025" units="cm"/>
    </inkml:brush>
  </inkml:definitions>
  <inkml:trace contextRef="#ctx0" brushRef="#br0">123 478 14029,'0'0'15642,"-10"1"-15156,5-1-411,0 0 1,0 1 0,0 0 0,0 0 0,0 0 0,0 1-1,0 0 1,1-1 0,-1 2 0,1-1 0,-1 1 0,1-1-1,0 1 1,0 0 0,0 0 0,1 1 0,-1-1 0,1 1-1,-1 0 1,1 0 0,0 0 0,1 0 0,-1 1 0,1-1-1,0 1 1,0 0 0,0-1 0,1 1 0,-1 0 0,1 0-1,1 0 1,-1 0 0,0 5 0,1-8-75,1 0 1,-1-1-1,0 1 1,0-1-1,1 1 0,-1-1 1,1 0-1,-1 1 1,1-1-1,0 1 0,-1-1 1,1 0-1,0 0 0,0 1 1,0-1-1,0 0 1,0 0-1,0 0 0,1 0 1,-1 0-1,0 0 1,3 1-1,0 0 0,0 0 0,1-1 0,-1 1 0,1-1 0,-1 0 0,1-1 0,8 2 0,0-2-3,1-1 1,-1 0-1,0 0 1,26-7-1,-20 1 2,1-1 0,-1 0 0,-1-2 0,0 0 0,0-1 0,-1-1 0,-1 0 0,1-2 0,-2 0 0,16-18 0,-13 12 0,0-2 0,-2 0 0,0-1 0,-2 0 0,0-1 0,-2-1 0,11-30 0,-17 40 0,-2 0 0,0-1 0,-1 1 0,0 0 0,-2-1 0,1 0 0,-2 0 0,-2-23 0,2 34 0,-1 0 0,0 1 0,0-1 0,0 0 0,-1 0 0,1 0 0,-1 1 0,0-1 0,-1 1 0,1-1 0,-1 1 0,0 0 0,0 0 0,0 0 0,0 1 0,-1-1 0,0 1 0,0 0 0,0-1 0,0 2 0,0-1 0,0 0 0,-1 1 0,1 0 0,-1 0 0,0 0 0,1 1 0,-1 0 0,-10-2 0,5 2 0,0 1 0,-1-1 0,1 2 0,0 0 0,0 0 0,0 1 0,0 0 0,0 0 0,0 1 0,0 1 0,1 0 0,-1 0 0,1 0 0,-16 12 0,19-12 0,0 0 0,1 1 0,0-1 0,0 1 0,0 0 0,0 0 0,1 0 0,0 1 0,0 0 0,0 0 0,1 0 0,0 0 0,0 0 0,1 1 0,-1-1 0,1 1 0,1 0 0,-1 0 0,1-1 0,1 1 0,-1 0 0,1 0 0,1 8 0,0-10 0,0 0 0,1 0 0,-1-1 0,1 1 0,1 0 0,-1 0 0,1-1 0,-1 0 0,1 1 0,1-1 0,-1 0 0,0 0 0,1-1 0,0 1 0,0-1 0,0 0 0,0 0 0,6 3 0,13 7 0,0 0 0,36 12 0,-28-12 0,-15-6 0,6 2 0,0 1 0,0 1 0,-1 1 0,30 22 0,-47-31 0,-1 0 0,0 0 0,1-1 0,-1 2 0,0-1 0,0 0 0,-1 1 0,1-1 0,-1 1 0,1 0 0,-1 0 0,0 0 0,-1 0 0,1 0 0,-1 0 0,0 1 0,0-1 0,0 0 0,0 1 0,-1-1 0,0 1 0,0-1 0,0 1 0,0-1 0,-1 0 0,0 1 0,1-1 0,-2 0 0,1 1 0,0-1 0,-5 8 0,2-5-367,-1 1 0,1-1 0,-1 0 0,-1-1 0,1 1 0,-1-1 0,-11 9 0,14-13-386,-1 1 0,0-1 0,1 0-1,-1 1 1,0-2 0,0 1 0,0 0-1,0-1 1,0 0 0,-6 1 0,-6-1-19512</inkml:trace>
</inkml:ink>
</file>

<file path=ppt/ink/ink2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0.866"/>
    </inkml:context>
    <inkml:brush xml:id="br0">
      <inkml:brushProperty name="width" value="0.025" units="cm"/>
      <inkml:brushProperty name="height" value="0.025" units="cm"/>
    </inkml:brush>
  </inkml:definitions>
  <inkml:trace contextRef="#ctx0" brushRef="#br0">322 1 17553,'0'0'8648,"-6"8"-7287,-27 41-964,-249 345 4411,363-490-5523,97-179-1602,-171 264 2308,-5 8 4,0-1 0,0 1 0,0 0 0,0 0 1,1 1-1,-1-1 0,7-4 0,-9 9-13,1 0 1,0 0-1,-1 1 1,1-1-1,-1 0 1,0 1-1,0-1 1,0 0 0,0 1-1,0 2 1,-6 36 277,-1 0 0,-16 49 0,14-62 86,1 0 0,1 1 0,2 0 0,1 0 1,1 0-1,2 47 0,2-72-341,0 0 0,0-1 0,0 1 0,0 0 0,1-1 0,0 1 0,-1-1 0,1 0 1,0 1-1,1-1 0,-1 0 0,1 0 0,-1 0 0,1-1 0,0 1 0,4 3 0,-5-5-5,1 1-1,-1 0 0,1-1 0,-1 1 1,1-1-1,0 0 0,-1 0 0,1 0 1,0 0-1,0-1 0,0 1 0,0-1 1,0 1-1,0-1 0,0 0 0,-1 0 1,1 0-1,0-1 0,0 1 0,0-1 1,0 0-1,4-1 0,-6 1-5,0 0 1,0 0-1,0 0 1,0 1-1,0-1 1,-1-1-1,1 1 1,0 0-1,-1 0 1,1 0-1,0 0 1,-1 0-1,0-1 1,1 1-1,-1 0 1,0 0-1,1-1 1,-1 1-1,0 0 1,0 0-1,0-1 1,0 1-1,0 0 1,0-1-1,-1 1 1,1 0-1,0 0 1,-1-1-1,1 1 1,-1 0-1,0-2 1,-19-38-460,-4 11 319,-2 2-1,-1 1 0,0 2 0,-2 0 0,-1 2 1,-1 1-1,-55-29 0,116 51 1476,15 7-787,74 23-1,9 2-3857,-42-24-8624,-64-8 2929</inkml:trace>
</inkml:ink>
</file>

<file path=ppt/ink/ink2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1.208"/>
    </inkml:context>
    <inkml:brush xml:id="br0">
      <inkml:brushProperty name="width" value="0.025" units="cm"/>
      <inkml:brushProperty name="height" value="0.025" units="cm"/>
    </inkml:brush>
  </inkml:definitions>
  <inkml:trace contextRef="#ctx0" brushRef="#br0">109 0 18738,'0'0'7644,"-9"15"-6224,-5 10-771,2 1 1,0 0-1,1 0 0,-13 56 0,14-26-76,2 1 0,0 104 0,8-158-573,0 0 0,0 0 0,0 0 0,0 0 0,1-1 0,-1 1 0,1 0 0,0 0 0,0 0 0,0-1 0,0 1 0,0 0 0,1-1 0,-1 1 0,1-1 0,0 0 0,0 1 0,-1-1 0,2 0 0,-1 0 0,3 2 0,-3-2 0,1-1 0,0 0 0,1 0 0,-1 0 0,0 0 0,0-1 0,0 1 0,0-1 0,1 0 0,-1 1 0,0-2 0,0 1 0,1 0 0,-1-1 0,0 1 0,0-1 0,0 0 0,0 0 0,5-2 0,4-3 0,0 0 0,-1-1 0,1 0 0,-2 0 0,1-1 0,11-12 0,58-62 0,-71 71 0,14-13 0,-1-1 0,-1-2 0,-2 0 0,-1-1 0,-1 0 0,-1-2 0,12-31 0,-27 60-262,0-1 1,-1 1-1,1-1 1,-1 1-1,1-1 1,-1 1-1,1-1 0,-1 0 1,0 1-1,0-1 1,0 0-1,0 1 0,0-1 1,0 0-1,0 1 1,-1-1-1,1 0 1,0 1-1,-1-1 0,0 1 1,1-1-1,-2-2 1,0 3-197,1 1 0,-1-1 0,0 1 0,1-1 0,-1 1 0,1 0 0,-1-1 0,0 1 0,1 0 0,-1 0 0,0 0 0,1 1 0,-1-1 0,0 0 1,1 0-1,-1 1 0,0-1 0,1 1 0,-1 0 0,1-1 0,-1 1 0,-1 1 0,-25 14-10027</inkml:trace>
</inkml:ink>
</file>

<file path=ppt/ink/ink2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1.582"/>
    </inkml:context>
    <inkml:brush xml:id="br0">
      <inkml:brushProperty name="width" value="0.025" units="cm"/>
      <inkml:brushProperty name="height" value="0.025" units="cm"/>
    </inkml:brush>
  </inkml:definitions>
  <inkml:trace contextRef="#ctx0" brushRef="#br0">24 0 11627,'0'0'3267,"-23"65"513,22-38-641,1-5-865,7-4-481,11-2-319,2-5-769,1-1-609,1-6-577,-2-4-2402,-1 0-2594,-2-6-5637</inkml:trace>
</inkml:ink>
</file>

<file path=ppt/ink/ink2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2.190"/>
    </inkml:context>
    <inkml:brush xml:id="br0">
      <inkml:brushProperty name="width" value="0.025" units="cm"/>
      <inkml:brushProperty name="height" value="0.025" units="cm"/>
    </inkml:brush>
  </inkml:definitions>
  <inkml:trace contextRef="#ctx0" brushRef="#br0">124 0 18289,'0'0'1266,"-4"9"1024,-14 25-609,2 2 1,2-1-1,1 2 1,-11 52-1,13-34-972,1 1-1,-2 88 0,12-144-705,0 0-1,-1 1 1,1-1-1,0 1 0,0-1 1,0 1-1,0-1 1,0 1-1,0-1 1,0 1-1,0-1 0,0 1 1,0-1-1,0 0 1,0 1-1,0-1 1,0 1-1,0-1 1,0 1-1,0-1 0,1 1 1,-1-1-1,0 1 1,0-1-1,0 0 1,1 1-1,-1-1 0,0 1 1,1-1-1,-1 0 1,0 1-1,1-1 1,-1 0-1,1 0 0,-1 1 1,0-1-1,1 0 1,13-15 127,9-32 37,-15 21-167,-1 0 0,-1 0 0,-1-1 0,-1 1 0,-1-1 0,-2-29 0,-1 57 0,0-1 0,0 0 0,0 0 0,0 0 0,-1 0 0,1 1 0,0-1 0,0 0 0,0 0 0,-1 0 0,1 0 0,0 0 0,0 1 0,0-1 0,-1 0 0,1 0 0,0 0 0,0 0 0,-1 0 0,1 0 0,0 0 0,0 0 0,-1 0 0,1 0 0,0 0 0,0 0 0,-1 0 0,1 0 0,0 0 0,0 0 0,-1 0 0,1 0 0,0-1 0,0 1 0,0 0 0,-1 0 0,1 0 0,0 0 0,0 0 0,0-1 0,-1 1 0,1 0 0,0 0 0,0 0 0,0 0 0,0-1 0,0 1 0,-1 0 0,1 0 0,0-1 0,0 1 0,0 0 0,0 0 0,0-1 0,0 1 0,0 0 0,0 0 0,0 0 0,0-1 0,-12 20 0,10-13 0,0 0 0,0-1 0,1 1 0,0 0 0,0 0 0,1 0 0,0 0 0,0 0 0,0 0 0,1 0 0,-1 0 0,3 7 0,-3-12 0,1 1 0,-1-1 0,1 0 0,0 1 0,-1-1 0,1 0 0,0 0 0,0 1 0,0-1 0,-1 0 0,1 0 0,0 0 0,1 0 0,-1 0 0,0-1 0,0 1 0,0 0 0,0 0 0,1-1 0,-1 1 0,2 0 0,0-1 0,-1 0 0,1 0 0,0 0 0,-1 0 0,1 0 0,-1 0 0,1-1 0,-1 0 0,1 1 0,-1-1 0,1 0 0,-1 0 0,1 0 0,-1-1 0,0 1 0,3-2 0,70-40 0,-83 78 0,4-26 0,3-7 0,-1 0 0,1 0 0,0 1 0,0-1 0,0 0 0,0 1 0,0-1 0,1 0 0,-1 1 0,1-1 0,0 1 0,-1-1 0,1 0 0,0 1 0,0-1 0,1 4 0,0-6 0,0 1 0,0-1 0,0 1 0,0-1 0,0 0 0,1 1 0,-1-1 0,0 0 0,0 0 0,0 0 0,0 0 0,0 0 0,1 0 0,-1 0 0,0 0 0,0-1 0,0 1 0,0 0 0,0-1 0,0 1 0,0-1 0,0 1 0,2-2 0,26-11 0,156-96 0,-185 109 0,1-1 0,-1 1 0,0 0 0,1 0 0,-1 0 0,1 0 0,-1 0 0,0-1 0,1 1 0,-1 0 0,1 0 0,-1 0 0,0 0 0,1 0 0,-1 0 0,1 0 0,-1 0 0,1 1 0,-1-1 0,0 0 0,1 0 0,-1 0 0,1 0 0,-1 0 0,0 1 0,1-1 0,-1 0 0,0 0 0,1 1 0,-1-1 0,0 0 0,1 1 0,-1-1 0,0 0 0,0 1 0,1 0 0,5 22 0,-6 40 0,0-47 0,0-15 0,0 0 0,0 0 0,0 0 0,0 0 0,0 0 0,0 0 0,0 0 0,1 0 0,-1 0 0,0-1 0,1 1 0,-1 0 0,1 0 0,-1 0 0,1-1 0,-1 1 0,1 0 0,0 0 0,-1-1 0,1 1 0,0 0 0,-1-1 0,1 1 0,0-1 0,0 1 0,0-1 0,1 1 0,32 1 0,-24-3 0,-1-1 0,1-1 0,0 0 0,15-7 0,-14 4 0,0 0 0,0-1 0,-1 0 0,0-1 0,0 0 0,-1 0 0,0-1 0,0-1 0,9-13 0,-15 20 0,-1 0 0,0-1 0,0 0 0,-1 1 0,1-1 0,-1 0 0,1 0 0,-1 1 0,0-1 0,-1 0 0,1 0 0,-1-1 0,1 1 0,-1 0 0,0 0 0,-1 0 0,1 0 0,-1 0 0,0 0 0,0 0 0,0 0 0,0 1 0,-1-1 0,0 0 0,1 1 0,-1-1 0,-1 1 0,1-1 0,0 1 0,-1 0 0,0 0 0,-4-4 0,-30-24-3021,26 23 800,0 2-1,0-1 0,0 1 1,-1 1-1,0 0 0,-23-6 1,19 8-6913</inkml:trace>
</inkml:ink>
</file>

<file path=ppt/ink/ink2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2.564"/>
    </inkml:context>
    <inkml:brush xml:id="br0">
      <inkml:brushProperty name="width" value="0.025" units="cm"/>
      <inkml:brushProperty name="height" value="0.025" units="cm"/>
    </inkml:brush>
  </inkml:definitions>
  <inkml:trace contextRef="#ctx0" brushRef="#br0">0 39 11691,'0'0'7719,"52"-38"-7687,-32 38-1281,2 0-4068</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3.274"/>
    </inkml:context>
    <inkml:brush xml:id="br0">
      <inkml:brushProperty name="width" value="0.025" units="cm"/>
      <inkml:brushProperty name="height" value="0.025" units="cm"/>
    </inkml:brush>
  </inkml:definitions>
  <inkml:trace contextRef="#ctx0" brushRef="#br0">0 0 18449,'0'0'4068</inkml:trace>
</inkml:ink>
</file>

<file path=ppt/ink/ink2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2.908"/>
    </inkml:context>
    <inkml:brush xml:id="br0">
      <inkml:brushProperty name="width" value="0.025" units="cm"/>
      <inkml:brushProperty name="height" value="0.025" units="cm"/>
    </inkml:brush>
  </inkml:definitions>
  <inkml:trace contextRef="#ctx0" brushRef="#br0">89 0 13325,'0'0'18972,"-10"7"-18641,4-4-323,1 1-1,-1-1 0,1 1 0,0 0 1,0 0-1,1 1 0,-1 0 1,1 0-1,0 0 0,1 0 1,-1 0-1,1 1 0,0-1 0,0 1 1,1 0-1,-1 0 0,1 0 1,-2 13-1,3-15-7,1-1 0,-1 1 0,1 0 0,0 0 0,0 0 0,0-1 0,0 1 0,1 0 0,-1 0 0,1 0 0,0-1 0,0 1 0,1 0 0,-1-1 0,1 1 0,3 4 0,-3-5 0,1-1 0,0 1 0,0-1 0,0 0 0,0 0 0,0-1 0,0 1 0,1 0 0,-1-1 0,0 0 0,1 0 0,-1 0 0,1 0 0,0-1 0,-1 1 0,1-1 0,6 0 0,3 0 0,0-1 0,0-1 0,1 0 0,-1 0 0,-1-1 0,1-1 0,0 0 0,-1-1 0,0 0 0,18-11 0,-21 11 0,-1 0 0,1-1 0,-1 0 0,0-1 0,0 1 0,-1-2 0,0 1 0,0-1 0,-1 0 0,0 0 0,0-1 0,-1 0 0,0 0 0,4-11 0,-8 19 0,-1-1 0,1 0 0,0 1 0,-1-1 0,0 0 0,1 0 0,-1 1 0,0-1 0,0 0 0,0 0 0,0 0 0,0 1 0,0-1 0,-1 0 0,1 0 0,-1-2 0,0 4 0,1-1 0,-1 0 0,1 1 0,-1-1 0,1 1 0,-1-1 0,0 1 0,1-1 0,-1 1 0,0 0 0,1-1 0,-1 1 0,0 0 0,1 0 0,-1-1 0,0 1 0,0 0 0,1 0 0,-1 0 0,0 0 0,0 0 0,1 0 0,-1 0 0,0 0 0,-1 0 0,-2 1 0,0 0 0,1 0 0,-1 1 0,0-1 0,1 1 0,-1 0 0,1-1 0,-1 2 0,1-1 0,0 0 0,0 1 0,-5 4 0,2 1-125,1 0-1,-1 1 1,2-1 0,-1 1-1,1 0 1,0 0 0,1 0-1,0 1 1,-3 19 0,4-21-314,1 1 0,0 0 1,1 0-1,0-1 0,0 1 0,0 0 1,2 0-1,-1-1 0,1 1 0,0-1 1,5 12-1,2 0-9282</inkml:trace>
</inkml:ink>
</file>

<file path=ppt/ink/ink2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3.280"/>
    </inkml:context>
    <inkml:brush xml:id="br0">
      <inkml:brushProperty name="width" value="0.025" units="cm"/>
      <inkml:brushProperty name="height" value="0.025" units="cm"/>
    </inkml:brush>
  </inkml:definitions>
  <inkml:trace contextRef="#ctx0" brushRef="#br0">34 1 17104,'0'0'11157,"-4"14"-10388,1-6-667,-18 69 579,19-69-575,1 1 1,0 0-1,0-1 1,1 1-1,0 0 0,0 0 1,1 0-1,2 11 0,-2-18-79,0 0-1,0 1 1,0-1 0,0 0-1,0 0 1,0 0-1,0 0 1,0 0-1,1 0 1,-1 0-1,1-1 1,0 1-1,0 0 1,-1-1-1,1 1 1,0-1-1,0 0 1,0 0-1,0 1 1,4 0-1,-2-1 5,1 0 0,0 0 0,-1 0 0,1-1 0,0 1-1,0-1 1,0 0 0,-1-1 0,9 0 0,1-2 12,0-1 1,0 0-1,-1-1 1,1 0-1,22-14 1,34-31 24,-52 35-48,2 1 0,32-19 0,-52 33-23,1 0 1,0-1-1,-1 1 1,1 0-1,-1 0 1,1 0-1,0-1 1,-1 1-1,1 0 1,0 0 0,-1 0-1,1 0 1,0 0-1,0 0 1,-1 0-1,1 1 1,-1-1-1,1 0 1,0 0-1,-1 0 1,1 1-1,0-1 1,-1 0-1,1 1 1,-1-1-1,1 0 1,-1 1-1,1-1 1,-1 1-1,1-1 1,-1 1-1,1-1 1,-1 1-1,1-1 1,-1 1-1,0 0 1,1-1-1,-1 1 1,0-1-1,0 1 1,0 0-1,1-1 1,-1 1-1,0 0 1,0-1-1,0 1 1,0 0-1,0-1 1,0 1-1,0 1 1,-1 46 201,1-35-148,-1-8-9,1-1 0,0 1-1,0-1 1,1 1 0,-1-1 0,1 1 0,0-1 0,0 0 0,1 1 0,-1-1 0,1 0-1,0 0 1,3 6 0,-3-9-56,0 1-1,1-1 1,-1 1-1,0-1 1,0 0-1,1 0 1,-1 0-1,1 0 1,-1 0-1,1 0 1,-1-1-1,1 1 1,0-1-1,-1 0 1,1 1-1,-1-1 1,1-1-1,0 1 1,-1 0-1,1-1 1,-1 1-1,1-1 1,0 0-1,3-1 1,4-2-841,0 1-1,0-2 1,0 1 0,13-10-1,17-12-5028,-40 25 5774,39-28-8218</inkml:trace>
</inkml:ink>
</file>

<file path=ppt/ink/ink2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3.625"/>
    </inkml:context>
    <inkml:brush xml:id="br0">
      <inkml:brushProperty name="width" value="0.025" units="cm"/>
      <inkml:brushProperty name="height" value="0.025" units="cm"/>
    </inkml:brush>
  </inkml:definitions>
  <inkml:trace contextRef="#ctx0" brushRef="#br0">182 136 17008,'-11'6'2696,"-6"3"-1257,0 0 0,1 2 1,1 0-1,-23 20 0,32-25-1065,-1 0-1,2 0 1,-1 0 0,1 1 0,0-1-1,0 1 1,1 1 0,-1-1-1,2 1 1,-1-1 0,1 1-1,0 0 1,1 0 0,-2 14-1,3-20-366,1-1 0,0 0 0,0 0 0,0 1-1,1-1 1,-1 0 0,0 0 0,0 1-1,1-1 1,-1 0 0,1 0 0,-1 0-1,1 0 1,-1 1 0,1-1 0,0 0 0,-1 0-1,1 0 1,0 0 0,0-1 0,0 1-1,0 0 1,0 0 0,0 0 0,0-1-1,0 1 1,2 1 0,1-1 1,0 0 0,0 1 0,1-1 1,-1-1-1,0 1 0,0 0 0,1-1 0,6 0 0,2-1-8,1-1 0,-1 0 0,0 0-1,24-9 1,-16 1 0,0-1 0,-1-1 0,-1-1 0,0 0 0,0-2 0,-1 0 0,-1-1 0,-1 0 0,0-2 0,-1 0 0,-1 0 0,-1-2 0,-1 1 0,0-2 0,-2 0 0,0 0 0,-1-1 0,6-23 0,-14 37 0,-4 8 0,-3 7 0,-3 7-27,1 0 1,1 1-1,0 0 0,1 1 1,0-1-1,1 1 0,1 0 0,1 0 1,0 1-1,2-1 0,-1 1 1,2-1-1,0 1 0,1 0 1,4 17-1,9-5-2610,11-8-4581,2-10-3832</inkml:trace>
</inkml:ink>
</file>

<file path=ppt/ink/ink2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3.986"/>
    </inkml:context>
    <inkml:brush xml:id="br0">
      <inkml:brushProperty name="width" value="0.025" units="cm"/>
      <inkml:brushProperty name="height" value="0.025" units="cm"/>
    </inkml:brush>
  </inkml:definitions>
  <inkml:trace contextRef="#ctx0" brushRef="#br0">73 0 17905,'0'0'7495,"-8"63"-5797,-2-22-449,0 5-641,-2 0-447,6-1-129,1-5-64,5-8-961,0-5-1570,0-10-736,0-9-673,-4-7-1729,-14-1-3300</inkml:trace>
</inkml:ink>
</file>

<file path=ppt/ink/ink2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4.343"/>
    </inkml:context>
    <inkml:brush xml:id="br0">
      <inkml:brushProperty name="width" value="0.025" units="cm"/>
      <inkml:brushProperty name="height" value="0.025" units="cm"/>
    </inkml:brush>
  </inkml:definitions>
  <inkml:trace contextRef="#ctx0" brushRef="#br0">57 355 12043,'-8'-14'714,"0"-1"-1,0 1 1,2-1-1,0-1 1,1 1-1,0-1 0,-4-27 1,8 38-516,1-1-1,-1 0 1,1 1 0,1-1-1,-1 0 1,1 1 0,0-1-1,0 0 1,1 1 0,-1-1 0,1 1-1,0 0 1,1 0 0,-1 0-1,1 0 1,0 0 0,0 0-1,1 1 1,0-1 0,-1 1 0,1 0-1,1 0 1,-1 0 0,0 1-1,7-4 1,10-5 357,1 2 0,0 0-1,1 1 1,0 1 0,1 1 0,-1 1 0,1 2-1,0 0 1,1 1 0,-1 2 0,1 0 0,-1 2 0,26 3-1,-42-2-541,-1-1 0,0 2 0,1-1-1,-1 1 1,0 0 0,0 1 0,-1 0 0,1 0-1,-1 0 1,1 1 0,-1 0 0,9 10 0,-13-13-4,0 0 0,0-1 0,0 2 0,-1-1 0,1 0 1,-1 0-1,1 0 0,-1 1 0,0-1 0,0 1 1,0-1-1,0 1 0,0-1 0,-1 1 0,1 0 1,-1-1-1,0 1 0,0 0 0,0-1 0,0 1 1,0 0-1,0-1 0,-1 1 0,1 0 0,-1-1 0,0 1 1,0-1-1,0 1 0,0-1 0,0 1 0,0-1 1,-1 0-1,1 0 0,-1 1 0,0-1 0,0 0 1,0-1-1,1 1 0,-4 2 0,-10 7 122,0 0-1,-1-2 1,0 1 0,0-2-1,-1 0 1,-1-1-1,-18 5 1,4-3-145,1-1-1,-1-2 1,-38 3 0,184-9-16412,-60 3 7943</inkml:trace>
</inkml:ink>
</file>

<file path=ppt/ink/ink2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4.715"/>
    </inkml:context>
    <inkml:brush xml:id="br0">
      <inkml:brushProperty name="width" value="0.025" units="cm"/>
      <inkml:brushProperty name="height" value="0.025" units="cm"/>
    </inkml:brush>
  </inkml:definitions>
  <inkml:trace contextRef="#ctx0" brushRef="#br0">177 29 3107,'0'0'25523,"-12"0"-24803,6 0-660,1 0 0,-1 0-1,0 0 1,0 1-1,0 0 1,0 0-1,0 1 1,0-1 0,1 1-1,-1 1 1,1-1-1,0 1 1,-1 0-1,1 0 1,0 0-1,1 1 1,-1 0 0,-5 5-1,4-4 76,1 1-1,0-1 1,0 1 0,1 0-1,-1 0 1,1 1-1,1-1 1,-1 1 0,1 0-1,0 0 1,1 0-1,-1 0 1,0 9 0,3-15-128,0 0 0,1 0 0,-1 0 0,0 0 0,1 0 0,-1 0 0,1 0 0,0 0 0,-1 0 0,1 0 0,0 0 0,-1 0 0,1 0 0,0-1 0,0 1 0,0 0 0,0 0 0,0-1 0,0 1 0,0-1 0,0 1 0,0-1 0,0 1 0,0-1 0,0 0 0,0 0 1,0 1-1,1-1 0,-1 0 0,0 0 0,0 0 0,0 0 0,0 0 0,0 0 0,1-1 0,1 1 0,47-8 133,-36 3-140,1-1 0,-1 0 0,-1-1 0,0-1 0,0 0 0,0 0 0,12-12 0,-16 13 0,0-1 0,0 0 0,-1-1 0,0 0 0,-1 0 0,0-1 0,0 0 0,-1 0 0,7-17 0,-13 27 0,0 0 0,0 0 0,0 0 0,0 0 0,0 0 0,0 0 0,-1 0 0,1 0 0,0 0 0,0 0 0,0 0 0,0 0 0,0 0 0,0 0 0,-1 0 0,1 0 0,0 0 0,0-1 0,0 1 0,0 0 0,0 0 0,0 0 0,0 0 0,-1 0 0,1 0 0,0 0 0,0 0 0,0 0 0,0-1 0,0 1 0,0 0 0,0 0 0,0 0 0,0 0 0,0 0 0,0 0 0,0 0 0,0-1 0,0 1 0,0 0 0,0 0 0,0 0 0,0 0 0,0 0 0,0-1 0,0 1 0,0 0 0,0 0 0,0 0 0,0 0 0,0 0 0,0 0 0,0 0 0,0-1 0,0 1 0,0 0 0,0 0 0,0 0 0,0 0 0,1 0 0,-1 0 0,0 0 0,-7 4 0,1 5-130,0-1 0,0 1 0,1 1 0,0-1 0,1 1 0,0 0 0,0 0 0,1 0 0,0 0 0,1 0 0,0 1 0,1-1 0,0 16 0,1-25-18,0 0 1,0 0-1,0 0 1,0 0-1,1 0 1,-1 0-1,0 0 1,1 0 0,-1 0-1,0-1 1,1 1-1,-1 0 1,1 0-1,-1 0 1,1-1-1,0 1 1,-1 0-1,1-1 1,0 1-1,-1 0 1,1-1 0,0 1-1,0-1 1,0 1-1,-1-1 1,1 0-1,0 1 1,0-1-1,0 0 1,0 1-1,0-1 1,0 0 0,0 0-1,0 0 1,0 0-1,0 0 1,-1 0-1,3 0 1,2-1-876,0 1-1,0-1 1,-1 0 0,1-1 0,0 1-1,8-4 1,20-14-6248</inkml:trace>
</inkml:ink>
</file>

<file path=ppt/ink/ink2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5.044"/>
    </inkml:context>
    <inkml:brush xml:id="br0">
      <inkml:brushProperty name="width" value="0.025" units="cm"/>
      <inkml:brushProperty name="height" value="0.025" units="cm"/>
    </inkml:brush>
  </inkml:definitions>
  <inkml:trace contextRef="#ctx0" brushRef="#br0">204 2 10666,'0'0'7463,"-11"-1"-4452,3 1-2568,-1 0 1,0 1-1,1 0 1,-1 0-1,1 1 1,-1 0-1,1 1 0,0 0 1,0 0-1,0 1 1,0 0-1,1 0 0,-1 1 1,1 0-1,-11 9 1,10-8-23,5-3-244,-1-1 1,1 1 0,-1-1-1,1 1 1,0 0 0,0 0-1,0 0 1,0 1-1,1-1 1,-1 1 0,1-1-1,0 1 1,0 0 0,-2 6-1,6-9-158,0 0-1,0 0 1,0 0-1,1 0 1,-1-1-1,0 1 1,0-1-1,1 1 1,-1-1-1,0 0 1,1 0 0,-1 0-1,0 0 1,5-1-1,-3 1-18,71-2-1108,-34 0-375,81 7 1,-120-5 1459,1 1-1,0-1 1,-1 1 0,1-1 0,-1 1-1,1 0 1,-1 0 0,1 0 0,-1 0 0,0 0-1,0 1 1,1-1 0,2 3 0,-5-3 71,1 0 1,0 0-1,-1 0 1,1 0-1,-1 0 0,1 0 1,-1 0-1,1 0 1,-1 0-1,0 0 0,1 0 1,-1 0-1,0 0 1,0 0-1,0 0 1,0 0-1,0 1 0,0-1 1,0 0-1,0 0 1,-1 0-1,1 1 1,-2 3 192,0-1 0,0 0 1,-1 0-1,1-1 1,-1 1-1,0 0 1,0-1-1,0 1 1,0-1-1,-1 0 1,1 0-1,-1-1 1,-6 4-1,-25 15 181,-45 20 1,67-35-391,0-1 1,-1 0 0,0-1-1,0-1 1,0 0-1,-29 2 1,43-5-53,-1 0 1,1 0-1,0 0 0,-1-1 1,1 1-1,0 0 0,-1 0 0,1-1 1,0 1-1,0 0 0,-1 0 1,1-1-1,0 1 0,0 0 1,-1-1-1,1 1 0,0 0 0,0-1 1,0 1-1,0 0 0,0-1 1,-1 1-1,1-1 0,0 1 1,0 0-1,0-1 0,0 1 0,0-1 1,0 1-1,0 0 0,0-1 1,1 1-1,-1 0 0,0-1 1,0 1-1,0-1 0,0 1 0,0 0 1,1-1-1,-1 1 0,0 0 1,0-1-1,0 1 0,1 0 1,-1 0-1,0-1 0,1 1 0,-1 0 1,1-1-1,12-18-2743,43-34-7358,-21 24 2466</inkml:trace>
</inkml:ink>
</file>

<file path=ppt/ink/ink2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5.431"/>
    </inkml:context>
    <inkml:brush xml:id="br0">
      <inkml:brushProperty name="width" value="0.025" units="cm"/>
      <inkml:brushProperty name="height" value="0.025" units="cm"/>
    </inkml:brush>
  </inkml:definitions>
  <inkml:trace contextRef="#ctx0" brushRef="#br0">128 66 8168,'0'0'4852,"9"-9"353,27-29-368,-36 38-4573,1 0-1,-1-1 1,1 1 0,-1-1 0,0 1 0,1-1-1,-1 1 1,0-1 0,1 1 0,-1-1 0,0 1 0,0-1-1,1 1 1,-1-1 0,0 1 0,0-1 0,0 0-1,0 1 1,0-1 0,0 1 0,0-1 0,0 1-1,0-1 1,0-1 0,-11-2 1725,-17 5-1550,27 0-205,-9 1-205,1 1 1,0 0 0,0 0 0,0 1 0,0 1 0,0 0 0,1 0 0,0 0 0,0 1 0,0 0-1,1 1 1,0-1 0,0 1 0,-10 15 0,16-21-31,1 1 0,-1-1 0,1 0 0,0 0 0,-1 0 0,1 0 0,0 0 1,0 0-1,0 0 0,0 1 0,0-1 0,0 0 0,0 0 0,0 0 0,0 0 0,1 0 0,-1 1 0,0-1 0,1 0 0,-1 0 0,1 0 0,-1 0 1,1 0-1,0 0 0,-1 0 0,1-1 0,0 1 0,0 0 0,-1 0 0,1 0 0,0-1 0,0 1 0,0 0 0,0-1 0,0 1 0,0-1 0,0 1 1,0-1-1,0 1 0,2-1 0,53 15-180,-45-14 96,35 6-665,-34-6 518,0 0 0,1 1 1,-1 1-1,0 0 0,23 9 0,-34-11 246,1 0 0,-1-1 0,0 1-1,1 0 1,-1 0 0,0 0 0,0 0 0,1 0 0,-1 0-1,0 0 1,0 1 0,0-1 0,-1 0 0,1 1 0,0-1-1,0 0 1,-1 1 0,1-1 0,-1 1 0,1-1 0,-1 1-1,1-1 1,-1 1 0,0 2 0,0-1 56,-1 0 1,1 1-1,-1-1 0,0 0 1,0 0-1,0 1 1,0-1-1,-1 0 0,1 0 1,-1 0-1,-2 2 0,-3 5 140,-1 0-1,0-1 0,0 0 0,-1-1 0,-13 10 0,12-11-197,5-2-41,0-1 0,-1 0 0,0 0 0,0 0 0,0-1 0,0 0 0,0 0 0,-1 0 0,0-1 0,1 0 0,-9 1 0,15-3-112,-1 0 0,1 0 0,0 0 0,-1 0 0,1 0 1,-1-1-1,1 1 0,-1 0 0,1 0 0,0 0 0,-1 0 0,1-1 1,0 1-1,-1 0 0,1 0 0,0-1 0,-1 1 0,1 0 1,0-1-1,0 1 0,-1 0 0,1-1 0,0 1 0,0 0 0,-1-1 1,1 1-1,0-1 0,0 1 0,0 0 0,0-1 0,0 1 1,0-1-1,0 1 0,0-1 0,0 1 0,0 0 0,0-1 0,0 1 1,0-1-1,0 1 0,0-1 0,6-20-6099,9-6-3273</inkml:trace>
  <inkml:trace contextRef="#ctx0" brushRef="#br0" timeOffset="1">336 95 11787,'0'0'6598,"-12"51"-4259,-2-22-738,1 3 97,1 1-193,1-2-96,6-4-800,3-6-481,2-9-160,0-7-1473,9-5-1538,4-10-2370,0-12-8136</inkml:trace>
</inkml:ink>
</file>

<file path=ppt/ink/ink2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5.775"/>
    </inkml:context>
    <inkml:brush xml:id="br0">
      <inkml:brushProperty name="width" value="0.025" units="cm"/>
      <inkml:brushProperty name="height" value="0.025" units="cm"/>
    </inkml:brush>
  </inkml:definitions>
  <inkml:trace contextRef="#ctx0" brushRef="#br0">4 1 17008,'0'0'11115,"-3"62"-14639,7-38-608,3 0-2754</inkml:trace>
</inkml:ink>
</file>

<file path=ppt/ink/ink2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6.135"/>
    </inkml:context>
    <inkml:brush xml:id="br0">
      <inkml:brushProperty name="width" value="0.025" units="cm"/>
      <inkml:brushProperty name="height" value="0.025" units="cm"/>
    </inkml:brush>
  </inkml:definitions>
  <inkml:trace contextRef="#ctx0" brushRef="#br0">20 43 9929,'0'0'8125,"-4"-1"-7500,3 1-424,1 0 1,-1 0-1,0 0 1,1 0-1,-1 0 0,0 0 1,1-1-1,-1 1 1,1 0-1,-1 0 0,0 0 1,1-1-1,-1 1 0,1 0 1,-1-1-1,1 1 1,-1-1-1,1 1 0,-1 0 1,1-1-1,0 1 1,-1-1-1,1 1 0,0-1 1,-1 0-1,1 1 1,0-1-1,-1 1 0,1-1 1,0 0-1,0 1 1,0-1-1,-1 0 0,12-12 4235,4 2-5379,-11 14 2586,-5 11-940,-5 13 208,6-25-903,-1-1 1,0 1-1,1-1 0,0 1 1,-1 0-1,1-1 0,0 1 1,0 0-1,0 0 0,0-1 1,0 1-1,0 0 0,0-1 1,1 1-1,-1 0 0,1-1 1,-1 1-1,1 0 0,-1-1 1,1 1-1,0-1 0,0 1 1,0-1-1,0 0 0,0 1 1,2 1-1,2 1 14,0-1 0,1 1 0,-1-1 0,1-1 0,0 1 0,7 2 0,34 18 63,-45-21-84,0-1 0,-1 1 1,1-1-1,0 1 0,-1 0 0,1 0 1,-1 0-1,0 0 0,0 0 1,1 0-1,-1 0 0,-1 0 1,1 0-1,0 0 0,0 1 0,-1-1 1,1 0-1,-1 1 0,0-1 1,0 3-1,0 5-1,-1 0 0,-1 0 0,0-1 0,-3 12 0,2-12 0,1 1 0,0-1 0,0 1 0,0 11 0,2-21 0,0 1 0,0 0 0,0-1 0,1 1 0,-1 0 0,0-1 0,0 1 0,0-1 0,0 1 0,1-1 0,-1 1 0,0 0 0,0-1 0,1 1 0,-1-1 0,0 1 0,1-1 0,-1 1 0,1-1 0,-1 0 0,1 1 0,-1-1 0,1 1 0,-1-1 0,1 0 0,-1 0 0,1 1 0,-1-1 0,1 0 0,-1 0 0,1 1 0,0-1 0,-1 0 0,1 0 0,0 0 0,-1 0 0,1 0 0,-1 0 0,1 0 0,0 0 0,-1 0 0,1 0 0,-1-1 0,1 1 0,0 0 0,-1 0 0,1 0 0,-1-1 0,1 1 0,-1 0 0,1-1 0,0 0 0,30-19 0,-18 6 0,-2-1 0,0 0 0,-1-1 0,0 0 0,-1-1 0,-1 0 0,-1 0 0,0-1 0,-2 0 0,0 0 0,0 0 0,-2 0 0,0-1 0,-1-36 0,-2 50 0,1 17 0,-1-12 0,0 1 0,0 0 0,-1-1 0,1 1 0,0 0 0,0 0 0,0-1 0,0 1 0,1 0 0,-1 0 0,0-1 0,0 1 0,0 0 0,0 0 0,1-1 0,-1 1 0,0 0 0,1-1 0,-1 1 0,1-1 0,-1 1 0,1 0 0,-1-1 0,1 1 0,-1-1 0,1 1 0,-1-1 0,2 1 0,3 3-500,1-1 0,-1 0 0,1 0 0,0 0 0,0-1 0,0 1-1,10 1 1,4-1-3972,0 0-1,35 0 0,-9-2-9434</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0:50.977"/>
    </inkml:context>
    <inkml:brush xml:id="br0">
      <inkml:brushProperty name="width" value="0.025" units="cm"/>
      <inkml:brushProperty name="height" value="0.025" units="cm"/>
    </inkml:brush>
  </inkml:definitions>
  <inkml:trace contextRef="#ctx0" brushRef="#br0">324 257 17296,'3'4'90,"-1"-1"-1,1 0 1,1 0-1,-1 0 1,0 0-1,1 0 0,-1-1 1,1 0-1,0 1 1,0-1-1,0-1 1,0 1-1,0-1 0,0 1 1,0-1-1,1 0 1,-1-1-1,7 1 1,13 1-22,0-1 0,28-4 0,-27 2 196,41-6 208,0-2 0,98-28 0,2 0 365,111-6-7,117-24-321,-350 58-513,188-36 378,-190 40-210,-1 1 0,0 2 0,69 6-1,-80 1 397,-47-2 709,-51-2-180,64-1-1311,-438 3 121,-512 70-1,341-16 140,587-56-58,15-1-16,-1 0 1,1 1-1,0 0 1,-17 5-1,27-6 21,1 0 0,0 1-1,0-1 1,0 0-1,0 0 1,0 0 0,0 1-1,0-1 1,0 0-1,-1 0 1,1 0 0,0 1-1,0-1 1,0 0 0,0 0-1,0 0 1,0 1-1,0-1 1,0 0 0,0 0-1,0 0 1,0 1 0,1-1-1,-1 0 1,0 0-1,0 0 1,0 1 0,0-1-1,0 0 1,0 0-1,0 0 1,0 1 0,1-1-1,-1 0 1,0 0 0,0 0-1,0 0 1,0 0-1,1 1 1,-1-1 0,0 0-1,0 0 1,0 0-1,1 0 1,-1 0 0,0 0-1,0 0 1,0 0 0,1 0-1,-1 0 1,0 0-1,0 0 1,0 0 0,1 0-1,-1 0 1,0 0 0,1 0-1,14 7-512,30 6 391,1-3 0,1-1 0,0-2 0,0-3 0,0-1 0,1-3 0,64-7 0,330-72-118,-265 41 69,552-83-1069,-696 120 1795,-199 78 1514,-62 24-1510,193-88-1276,0-3 0,0 0-1,-1-2 1,-70 5 0,-3-13-5418,-1-8-7457</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7.655"/>
    </inkml:context>
    <inkml:brush xml:id="br0">
      <inkml:brushProperty name="width" value="0.025" units="cm"/>
      <inkml:brushProperty name="height" value="0.025" units="cm"/>
    </inkml:brush>
  </inkml:definitions>
  <inkml:trace contextRef="#ctx0" brushRef="#br0">1 1 20403,'0'0'897,"53"38"-1057,-17-12 288,11 6 64,8 4-160,9 1 0,5 7-192,3 6 128,3 4 0,4 3-32,2 6-352,3 6-225,0 7 225,2 6-609,-3 2-1602,2-2-992,-3-5-2947</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4.192"/>
    </inkml:context>
    <inkml:brush xml:id="br0">
      <inkml:brushProperty name="width" value="0.025" units="cm"/>
      <inkml:brushProperty name="height" value="0.025" units="cm"/>
    </inkml:brush>
  </inkml:definitions>
  <inkml:trace contextRef="#ctx0" brushRef="#br0">1 97 11787,'1'-13'3022,"0"-5"-1894,-1 9-475,0 0 0,1 0-1,0 1 1,1-1 0,4-13-1,-4 28 2253,2 43-2265,-5 126 890,6 293 1093,-4-462-1221,1-9-436,3-19-18,4-37-714,-7-43-155,3-28-67,-4 128-17,0 0-1,0 0 0,0 0 1,0 0-1,0 0 1,0 0-1,0 0 1,1 0-1,-1 0 0,1 0 1,-1 1-1,1-1 1,0 1-1,-1-1 1,1 1-1,0-1 0,0 1 1,2-1-1,48-22-158,-26 12 119,-5 1 68,-1-2-1,-1 0 0,0-1 1,30-28-1,-42 35-12,0 0 0,-1 0-1,0-1 1,-1 1-1,0-1 1,0-1 0,0 1-1,-1-1 1,-1 1-1,1-1 1,-1 0 0,-1 0-1,0-1 1,2-14-1,-8-35 97,4 57-107,0 1-1,-1-1 1,1 1 0,-1-1 0,1 1 0,-1 0-1,1-1 1,-1 1 0,0 0 0,0 0 0,0-1 0,1 1-1,-1 0 1,0 0 0,-1 0 0,0-1 0,1 2-7,0-1 1,0 1-1,0 0 1,0 0-1,0 0 1,0 0-1,0 0 1,0 0-1,0 0 1,0 0-1,0 1 1,0-1-1,0 0 1,0 1-1,0-1 1,0 0-1,0 1 1,0-1-1,0 1 1,0-1-1,0 1 1,1 0-1,-1-1 1,0 1-1,0 0 1,0 1-1,-5 5-13,0 0 0,0 1 1,1 0-1,1-1 0,-1 2 0,1-1 0,1 0 1,-4 12-1,-20 73 0,21-68 23,1 1-1,1-1 1,1 1 0,2 0 0,1 38-1,0-62 13,0 1-1,1-1 1,-1 0-1,1 1 1,-1-1-1,1 1 1,0-1-1,0 0 0,0 0 1,0 0-1,0 1 1,1-1-1,-1 0 1,1 0-1,-1-1 0,1 1 1,0 0-1,-1 0 1,1-1-1,0 1 1,0-1-1,5 3 0,-3-3 43,0 1 0,1-1 0,-1 0 0,1-1-1,-1 1 1,1-1 0,0 0 0,-1 0-1,1 0 1,-1 0 0,8-2 0,5-2 105,0-1 1,0-1 0,0 0 0,-1-1-1,20-12 1,49-38-162,-80 54 0,0-1 0,-1 0 0,1 0 0,-1 0 0,0-1 0,0 1 0,0-1 0,-1 0 0,0 0 0,0-1 0,0 1 0,0 0 0,-1-1 0,3-8 0,-5 14 0,-1-1 0,1 0 0,0 1 0,0-1 0,0 0 0,0 1 0,-1-1 0,1 1 0,0-1 0,-1 0 0,1 1 0,0-1 0,-1 1 0,1-1 0,-1 1 0,1-1 0,-1 1 0,1-1 0,-1 1 0,1 0 0,-1-1 0,0 1 0,1 0 0,-1-1 0,1 1 0,-1 0 0,0 0 0,1 0 0,-1 0 0,0-1 0,1 1 0,-1 0 0,0 0 0,1 0 0,-1 0 0,0 0 0,1 1 0,-1-1 0,0 0 0,1 0 0,-1 0 0,1 0 0,-2 1 0,-32 9 0,23-5 0,1 1 0,0 1 0,0 0 0,1 0 0,0 1 0,0 0 0,-13 17 0,17-21 0,2 1 0,-1 0 0,0 0 0,1 0 0,0 1 0,0-1 0,1 1 0,-1-1 0,1 1 0,1 0 0,-1 0 0,1 0 0,0 0 0,0 0 0,0 1 0,2 10 0,-1-15 1,1 0 0,0-1 1,-1 1-1,1 0 0,0-1 0,0 1 1,0-1-1,0 1 0,0-1 0,1 0 1,-1 1-1,0-1 0,1 0 0,-1 0 1,1 0-1,-1 0 0,1 0 0,0 0 1,-1 0-1,1-1 0,0 1 0,-1-1 1,1 1-1,0-1 0,0 1 0,2-1 1,56 3-98,-49-3 19,6 0-741,-1-1-1,1-1 0,-1 0 1,17-5-1,-18 3-1312,0-1-1,0-1 1,-1 0 0,19-12-1,11-10-8155</inkml:trace>
</inkml:ink>
</file>

<file path=ppt/ink/ink3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6.477"/>
    </inkml:context>
    <inkml:brush xml:id="br0">
      <inkml:brushProperty name="width" value="0.025" units="cm"/>
      <inkml:brushProperty name="height" value="0.025" units="cm"/>
    </inkml:brush>
  </inkml:definitions>
  <inkml:trace contextRef="#ctx0" brushRef="#br0">226 26 13581,'0'0'5146,"-9"-2"-229,2 0-4418,0 1 1,0 0-1,-1 0 0,1 1 1,0-1-1,0 2 1,-1-1-1,1 1 1,0 0-1,0 1 1,0-1-1,0 1 0,0 1 1,0 0-1,1-1 1,-1 2-1,-9 6 1,10-6-494,0 0 1,0 1 0,0 0-1,1 0 1,-1 0 0,1 1-1,0 0 1,1 0 0,0 0-1,0 1 1,0-1 0,1 1-1,0 0 1,0 0 0,0 0-1,1 0 1,0 1 0,1-1-1,-1 8 1,2-14-7,0 1 0,0-1 0,0 0 0,0 1 0,0-1 0,1 0 0,-1 0 0,0 1 0,1-1 0,-1 0 0,1 0 0,-1 0 0,1 0 0,0 0 0,0 0 0,-1 0 0,1 0 0,0 0 0,0 0 0,0 0 0,0 0 0,0 0 0,0-1 0,0 1 0,0 0 0,2 0 0,1 0 0,0 1 0,0-1 0,0-1 0,0 1 0,0 0 0,1-1 0,-1 0 0,7-1 0,0 0 0,0 0 0,1-2 0,-1 1 0,0-1 0,17-8 0,-7 1 0,0-2 0,-1 0 0,0-2 0,-1 0 0,-1-1 0,0-1 0,-1-1 0,-1 0 0,16-22 0,-23 18 0,-10 21 0,1 0 0,0-1 0,0 1 0,0 0 0,0 0 0,0-1 0,-1 1 0,1 0 0,0 0 0,0 0 0,-1-1 0,1 1 0,0 0 0,0 0 0,-1 0 0,1 0 0,0 0 0,0-1 0,-1 1 0,1 0 0,0 0 0,0 0 0,-1 0 0,1 0 0,0 0 0,-1 0 0,1 0 0,0 0 0,0 0 0,-1 0 0,1 0 0,0 0 0,-1 0 0,1 1 0,0-1 0,0 0 0,-1 0 0,-3 1 0,1 1 0,-1-1 0,1 1 0,0 0 0,-1 0 0,1 0 0,0 0 0,0 1 0,-3 2 0,-4 6 0,1 0 0,0 1 0,1 0 0,0 0 0,-11 24 0,16-30 0,0 0 0,1 0 0,0 1 0,0-1 0,1 1 0,-1-1 0,2 1 0,-1 0 0,1-1 0,0 1 0,0 0 0,0 0 0,1-1 0,3 13 0,-3-16-147,0-1 0,0 1 0,1-1 0,-1 0 0,1 0 0,-1 1 0,1-1 0,0 0 0,0 0 0,-1 0 0,1-1 0,1 1 0,3 2 0,-3-2-336,1 0 0,-1 0 0,1-1 0,0 1 0,-1-1 1,1 0-1,0 0 0,-1-1 0,1 1 0,0-1 0,0 0 0,0 0 0,0 0 0,0 0 0,4-1 0,19-9-7669</inkml:trace>
</inkml:ink>
</file>

<file path=ppt/ink/ink3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6.807"/>
    </inkml:context>
    <inkml:brush xml:id="br0">
      <inkml:brushProperty name="width" value="0.025" units="cm"/>
      <inkml:brushProperty name="height" value="0.025" units="cm"/>
    </inkml:brush>
  </inkml:definitions>
  <inkml:trace contextRef="#ctx0" brushRef="#br0">72 1 18385,'0'0'545,"0"55"1441,0-16-961,0 10-769,-1 3-160,1-3-737,0-4-3747</inkml:trace>
  <inkml:trace contextRef="#ctx0" brushRef="#br0" timeOffset="1">9 691 22389,'0'0'10378,"-8"45"-11403,17-52-7943</inkml:trace>
</inkml:ink>
</file>

<file path=ppt/ink/ink3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5:07.909"/>
    </inkml:context>
    <inkml:brush xml:id="br0">
      <inkml:brushProperty name="width" value="0.025" units="cm"/>
      <inkml:brushProperty name="height" value="0.025" units="cm"/>
    </inkml:brush>
  </inkml:definitions>
  <inkml:trace contextRef="#ctx0" brushRef="#br0">0 43 16848,'0'0'2269,"10"0"-2050,327-21 557,-11-1-95,364 65 1726,-170-3-1141,218-22-59,345 17-450,-690-6-3,304 15-231,-2-54-294,-525-5-177,284-13-88,-454 28 19,0 0 1,0 0-1,-1 0 1,1 1-1,0-1 1,0 0-1,0 0 1,-1 0 0,1 1-1,0-1 1,0 0-1,0 0 1,0 1-1,0-1 1,0 0-1,-1 0 1,1 1-1,0-1 1,0 0-1,0 1 1,0-1-1,0 0 1,0 1-1,0-1 1,0 0 0,0 0-1,0 1 1,0-1-1,1 0 1,-1 1-1,0-1 1,0 0-1,0 0 1,0 1-1,0-1 1,0 0-1,1 0 1,-1 1-1,0-1 1,0 0-1,0 0 1,1 0 0,-1 1-1,0-1 1,0 0-1,1 0 1,-1 0-1,0 0 1,0 0-1,1 0 1,-1 1-1,0-1 1,0 0-1,1 0 1,-1 0-1,0 0 1,1 0 0,-1 0-1,0 0 1,0 0-1,1 0 1,-1 0-1,0 0 1,1 0-1,-1 0 1,0 0-1,0-1 1,1 1-1,-18 15-2156,-12-3-2989,-1-5-4228</inkml:trace>
</inkml:ink>
</file>

<file path=ppt/ink/ink3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5:17.711"/>
    </inkml:context>
    <inkml:brush xml:id="br0">
      <inkml:brushProperty name="width" value="0.025" units="cm"/>
      <inkml:brushProperty name="height" value="0.025" units="cm"/>
    </inkml:brush>
  </inkml:definitions>
  <inkml:trace contextRef="#ctx0" brushRef="#br0">1 46 12300,'0'0'1772,"11"-3"-1532,44-6 486,1 3 1,0 2-1,98 7 0,-41-1 843,50-2-1147,1717 30 2887,1034 131-1947,-1021-120-838,0-91-39,-1199 35-467,572-34 28,-706-11 2184,-321 22-3814,-184 24-2784,-18 2-1295,23-10-8751</inkml:trace>
</inkml:ink>
</file>

<file path=ppt/ink/ink3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5:24.467"/>
    </inkml:context>
    <inkml:brush xml:id="br0">
      <inkml:brushProperty name="width" value="0.025" units="cm"/>
      <inkml:brushProperty name="height" value="0.025" units="cm"/>
    </inkml:brush>
  </inkml:definitions>
  <inkml:trace contextRef="#ctx0" brushRef="#br0">3478 106 20307,'-598'112'-4862,"-485"64"6478,933-158-1360,1 7-1,2 5 0,0 8 0,3 5 0,-210 94 0,211-69 1393,-141 92-1,259-145-1439,1 1-1,1 2 1,0 0-1,1 1 1,2 2-1,-34 41 0,43-46-120,0 0-1,2 1 0,0 0 1,0 1-1,2-1 0,0 2 1,1-1-1,1 1 0,1 0 0,1 0 1,-1 21-1,2-14-90,1-1-1,1 1 1,2 0 0,1-1-1,0 1 1,2-1 0,1 0-1,1 0 1,1 0 0,2-1-1,0-1 1,1 0 0,1 0-1,2-1 1,25 33 0,-6-15-6,3-1 0,1-2 0,2-2 0,2-1 1,1-2-1,1-3 0,83 44 0,28 2 104,167 53 0,-286-115-70,115 43-13,3-7-1,2-6 1,2-7 0,1-7 0,201 11-1,599-36 81,-720-14-65,435-72 0,-559 58-55,-1-5 0,-1-5 0,-2-5 0,-2-4-1,186-105 1,-238 115-78,-2-3 0,-2-2 1,-1-2-1,-2-3 0,75-83 0,-102 99 185,0-1 0,-2-1 0,-2-1 0,-1-1 0,-1 0 0,-1-1 0,-2-1 1,-1 0-1,-2 0 0,-1-2 0,-2 1 0,4-42 0,-7 41-11,-2-1 0,-1 0 0,-2 0 0,-2 0 0,-1 1 0,-2-1 0,-1 1 0,-1 0 0,-2 1 0,-23-51 0,9 37 8,-2 1 1,-2 2-1,-2 0 1,-2 2 0,-2 2-1,-41-40 1,26 35 144,-2 3 0,-1 1 1,-3 3-1,-80-43 0,40 35 7,-2 3-1,-1 6 0,-2 3 0,-2 5 0,-1 4 0,-119-13 0,-68 6-1414,-564 11 1,516 45-3029,112 7-1994,-83 23-9784</inkml:trace>
</inkml:ink>
</file>

<file path=ppt/ink/ink3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9:25.859"/>
    </inkml:context>
    <inkml:brush xml:id="br0">
      <inkml:brushProperty name="width" value="0.025" units="cm"/>
      <inkml:brushProperty name="height" value="0.025" units="cm"/>
    </inkml:brush>
  </inkml:definitions>
  <inkml:trace contextRef="#ctx0" brushRef="#br0">1315 7 9321,'-62'-5'1919,"0"3"0,-80 8 0,102-2-1434,0 3 1,0 1-1,1 2 0,-61 23 1,43-9-25,1 3 1,1 1 0,1 3-1,2 3 1,-93 77 0,112-81-63,2 1-1,2 1 1,0 2 0,2 1 0,2 1 0,2 1 0,1 2-1,1 0 1,-18 51 0,18-28-233,3 2-1,2 0 1,3 0-1,3 2 1,2-1-1,4 1 1,3 0 0,8 81-1,-1-86-289,4-1 0,2 0 0,2-1 0,3-1 1,3-1-1,2 0 0,3-1 0,2-2 0,38 58 0,-53-93 43,2 0 1,0-1-1,1-1 0,0 0 1,2-1-1,0 0 0,1-2 1,31 21-1,-38-29 56,0-1 0,0 0 1,0 0-1,0-1 0,1-1 0,0 0 1,0 0-1,0-1 0,0-1 1,0 0-1,0 0 0,0-1 0,1-1 1,-1 0-1,0-1 0,0 0 1,0-1-1,12-4 0,-6 0 113,0-1 1,0-1-1,-1-1 0,0 0 1,-1-1-1,0-1 0,18-17 1,95-108 1321,-128 137-1402,376-483 3853,-289 350-3077,130-263 0,-199 357-569,-1-2 0,-2-1-1,-2 0 1,-1 0 0,-3-2 0,-1 1 0,5-77 0,-14 110-209,1 0 0,-1 0-1,-1-1 1,0 1 0,0 0 0,-1 0 0,0 0 0,-1 0 0,0 0 0,-1 0-1,0 1 1,0 0 0,-1 0 0,0 0 0,-1 0 0,0 1 0,0 0 0,-1 0-1,0 0 1,0 1 0,-1 0 0,0 0 0,0 1 0,0 0 0,-1 1 0,0 0-1,0 0 1,-1 1 0,-18-6 0,-16-2-148,0 2 0,0 1 0,-1 3 0,-52-1 0,-68-9-1251,148 13-43,1-1 0,0-1 0,0 0 0,0 0 0,-25-14 0,-4-8-7383</inkml:trace>
</inkml:ink>
</file>

<file path=ppt/ink/ink3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23.480"/>
    </inkml:context>
    <inkml:brush xml:id="br0">
      <inkml:brushProperty name="width" value="0.025" units="cm"/>
      <inkml:brushProperty name="height" value="0.025" units="cm"/>
    </inkml:brush>
  </inkml:definitions>
  <inkml:trace contextRef="#ctx0" brushRef="#br0">1 278 6118,'0'0'6011,"10"6"-5082,1 0-620,0-1 1,0 0 0,0-1-1,1 0 1,0-1-1,-1 0 1,1-1 0,1 0-1,18 0 1,165-7 5234,99-15-3678,-102 7-1434,2058-75 2702,-902 48-1827,-735 17-778,442 5 218,27 0-666,-313-11-48,1837-37 152,-99 143-51,-2485-75-129,866 56 74,-3-64 109,-683-7 997,-203 13-1205,1 0-1,-1 0 1,1 0-1,0 0 1,-1 1-1,1-1 1,0 0 0,-1 0-1,1 0 1,0 0-1,-1-1 1,1 1-1,0 0 1,-1 0-1,1 0 1,-1 0-1,1-1 1,0 1-1,-1 0 1,1-1-1,-1 1 1,1 0 0,-1-1-1,1 1 1,-1-1-1,1 1 1,-1-1-1,1 1 1,-1-1-1,0 1 1,1-1-1,-1 1 1,0-1-1,1 1 1,-1-1-1,0 0 1,0 1 0,0-1-1,1 1 1,-1-1-1,0 0 1,0-1-1,-1 1-684,0-1 0,0 1 0,0 0 0,0-1 0,0 1 0,0 0 0,0 0 0,0 0 0,-1 0-1,1 0 1,0 0 0,-1 0 0,1 0 0,-3-1 0,-6-3-9288</inkml:trace>
</inkml:ink>
</file>

<file path=ppt/ink/ink3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48.689"/>
    </inkml:context>
    <inkml:brush xml:id="br0">
      <inkml:brushProperty name="width" value="0.025" units="cm"/>
      <inkml:brushProperty name="height" value="0.025" units="cm"/>
    </inkml:brush>
  </inkml:definitions>
  <inkml:trace contextRef="#ctx0" brushRef="#br0">98 25 19314,'0'0'6396,"2"8"-5953,2 7-284,-2 1 1,0-1 0,0 1-1,-2 0 1,0-1 0,-1 1-1,0 0 1,-5 22-1,-8 17 654,-20 57-1,18-67 333,3 0 0,-10 58 1,23-102-1143,0 0 1,-1-1-1,1 1 1,0 0-1,0-1 1,0 1 0,0 0-1,0 0 1,0-1-1,0 1 1,0 0 0,0 0-1,0-1 1,1 1-1,-1 0 1,0-1-1,0 1 1,1 0 0,-1-1-1,0 1 1,1 0-1,-1-1 1,1 1-1,-1-1 1,1 1 0,-1-1-1,1 1 1,-1-1-1,1 1 1,-1-1 0,1 1-1,0-1 1,-1 0-1,1 1 1,0-1-1,-1 0 1,1 0 0,0 1-1,-1-1 1,2 0-1,2 0-6,-1 0 0,0 0 0,0-1-1,0 1 1,0-1 0,1 0 0,-1 0-1,5-2 1,11-7 3,0 0 0,-1-2 0,0 0 0,-1 0 0,17-16 0,79-83 0,-96 94 0,46-48 0,-3-3 0,91-134 0,-147 198 0,-3 3 0,0 1 0,-1-1 0,1 0 0,0 0 0,-1 0 0,1 0 0,-1 0 0,1 0 0,-1 1 0,1-1 0,-1 0 0,1-1 0,-1 1 0,0 0 0,0 0 0,0 0 0,0 0 0,0 0 0,0-1 0,-27 14-7196,7 2 5,-4 3-3053</inkml:trace>
</inkml:ink>
</file>

<file path=ppt/ink/ink3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49.060"/>
    </inkml:context>
    <inkml:brush xml:id="br0">
      <inkml:brushProperty name="width" value="0.025" units="cm"/>
      <inkml:brushProperty name="height" value="0.025" units="cm"/>
    </inkml:brush>
  </inkml:definitions>
  <inkml:trace contextRef="#ctx0" brushRef="#br0">0 0 19763,'0'0'6470,"19"54"-3299,-7-33-737,1 1-1505,0 1-929,2 1 0,1 2 0,1-3 0,2-1-1762,-1-5-2914,0-7-2563,-1-9-6758</inkml:trace>
</inkml:ink>
</file>

<file path=ppt/ink/ink3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0.164"/>
    </inkml:context>
    <inkml:brush xml:id="br0">
      <inkml:brushProperty name="width" value="0.025" units="cm"/>
      <inkml:brushProperty name="height" value="0.025" units="cm"/>
    </inkml:brush>
  </inkml:definitions>
  <inkml:trace contextRef="#ctx0" brushRef="#br0">15 64 8296,'3'-10'2497,"8"-24"2271,-11 33-4377,0 0 1,0 0-1,1 0 1,-1-1 0,1 1-1,-1 0 1,1 0-1,0 0 1,-1 1 0,1-1-1,0 0 1,-1 0-1,1 0 1,0 0 0,0 1-1,0-1 1,0 0-1,0 1 1,0-1-1,0 1 1,0-1 0,2 0-1,-2 3-227,1 0 0,-1 0-1,0 0 1,0 0 0,0 0 0,0 0-1,-1 0 1,1 0 0,0 0 0,-1 0-1,0 1 1,1-1 0,-1 0 0,0 0-1,0 1 1,-1 2 0,1-3 10,0 88 1058,-5 0-1,-4 0 1,-20 90 0,24-149-1090,-1 63-1,3-132-13962,3 12 5733</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4.518"/>
    </inkml:context>
    <inkml:brush xml:id="br0">
      <inkml:brushProperty name="width" value="0.025" units="cm"/>
      <inkml:brushProperty name="height" value="0.025" units="cm"/>
    </inkml:brush>
  </inkml:definitions>
  <inkml:trace contextRef="#ctx0" brushRef="#br0">203 0 5285,'0'0'16143,"-37"64"-14573,10-25-33,-5 5-224,-1 1 33,5-3-674,5-6-447,8-8-161,7-9-64,8-12-1346,7-13-5572,4-15-225</inkml:trace>
  <inkml:trace contextRef="#ctx0" brushRef="#br0" timeOffset="1">10 40 14286,'0'0'14381,"44"59"-13324,-19-36-576,3-1-257,4 3-192,1 0-192,-2-4-2467,-6-6-3427,1-3-4195</inkml:trace>
</inkml:ink>
</file>

<file path=ppt/ink/ink3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0.787"/>
    </inkml:context>
    <inkml:brush xml:id="br0">
      <inkml:brushProperty name="width" value="0.025" units="cm"/>
      <inkml:brushProperty name="height" value="0.025" units="cm"/>
    </inkml:brush>
  </inkml:definitions>
  <inkml:trace contextRef="#ctx0" brushRef="#br0">27 1 16400,'0'0'12700,"-1"9"-12412,-9 59 506,3-30 197,-2 59 0,9-95-983,0-1-1,0 0 1,0 0 0,1 0 0,-1 1 0,0-1 0,0 0 0,1 0 0,-1 0-1,0 0 1,1 0 0,0 1 0,-1-1 0,1 0 0,-1 0 0,1-1-1,0 1 1,0 0 0,0 0 0,-1 0 0,1 0 0,0-1 0,0 1-1,0 0 1,0-1 0,0 1 0,0-1 0,1 1 0,-1-1 0,0 1-1,0-1 1,0 0 0,0 1 0,1-1 0,-1 0 0,0 0 0,0 0-1,0 0 1,1 0 0,-1 0 0,0-1 0,0 1 0,0 0 0,2-1-1,4-1 29,0 0 0,-1 0-1,1 0 1,-1 0 0,0-1-1,12-7 1,17-17-36,-2-1 0,37-39 0,-29 27 0,-39 38 0,-1 1 0,1-1 0,-1 0 0,1 1 0,0-1 0,-1 1 0,1-1 0,0 1 0,0 0 0,0 0 0,0 0 0,0 0 0,1 0 0,-1 0 0,0 1 0,0-1 0,4 0 0,-5 2 0,0 0 0,1 0 0,-1 0 0,0 1 0,-1-1 0,1 0 0,0 0 0,0 0 0,0 1 0,-1-1 0,1 0 0,0 1 0,-1-1 0,0 1 0,1-1 0,-1 0 0,0 1 0,1-1 0,-1 1 0,0-1 0,0 1 0,0-1 0,-1 1 0,1-1 0,-1 3 0,1 105 0,0-108 0,0 0 0,0 0 0,0 0 0,0 0 0,0 0 0,0 0 0,1 0 0,-1 0 0,0 0 0,0 0 0,1 0 0,-1 0 0,1 0 0,-1 0 0,1 0 0,-1-1 0,1 1 0,-1 0 0,1 0 0,0 0 0,-1-1 0,1 1 0,0 0 0,0-1 0,0 1 0,-1 0 0,1-1 0,0 1 0,0-1 0,2 1 0,0-1 0,0 1 0,0-1 0,0 0 0,0 0 0,0 0 0,0-1 0,0 1 0,0-1 0,0 1 0,5-3 0,7-2 0,-1-2 0,0 0 0,15-9 0,8-8 0,-21 12 0,0 1 0,1 2 0,0-1 0,0 2 0,1 0 0,19-5 0,-36 12 0,0 1 0,0 0 0,0-1 0,0 1 0,0 0 0,0 0 0,0 0 0,0 0 0,0 0 0,0 0 0,1 0 0,-1 0 0,0 0 0,0 0 0,0 1 0,0-1 0,0 0 0,0 1 0,0-1 0,0 1 0,0-1 0,0 1 0,0 0 0,0-1 0,-1 1 0,1 0 0,0 0 0,0-1 0,-1 1 0,1 0 0,0 0 0,-1 0 0,2 2 0,-1 2 0,0 0 0,0 0 0,0 1 0,0-1 0,-1 1 0,0 6 0,0-7 0,0 1 0,0 0 0,1 0 0,0 0 0,0 0 0,3 9 0,-3-13 0,-1-1 0,1 0 0,0 1 0,0-1 0,0 0 0,0 0 0,0 1 0,0-1 0,1 0 0,-1 0 0,0 0 0,0-1 0,1 1 0,-1 0 0,1 0 0,-1-1 0,1 1 0,-1-1 0,1 1 0,-1-1 0,1 0 0,-1 1 0,1-1 0,-1 0 0,1 0 0,-1 0 0,1 0 0,0 0 0,-1-1 0,3 1 0,9-4 0,1 0 0,0-1 0,-1 0 0,0-1 0,0 0 0,-1-1 0,21-15 0,29-15 0,-44 28 0,-7 3 0,0 0 0,0 1 0,0 1 0,0 0 0,1 0 0,0 1 0,21-3 0,-33 6 0,1 0 0,-1 0 0,1 0 0,-1 0 0,1 0 0,-1 0 0,1 1 0,-1-1 0,1 0 0,-1 0 0,1 0 0,-1 0 0,1 1 0,-1-1 0,1 0 0,-1 1 0,1-1 0,-1 0 0,0 1 0,1-1 0,-1 0 0,1 1 0,-1-1 0,0 1 0,0-1 0,1 1 0,-1-1 0,0 1 0,0-1 0,1 1 0,-1-1 0,0 1 0,0-1 0,0 1 0,-3 25 0,-19 23 0,21-48-10,-10 17-1987,10-17 1658,1 0 0,-1 0 0,0 0 0,0 0 0,0 0 1,0 0-1,-1 0 0,1 0 0,0-1 0,0 1 0,0-1 0,-1 1 1,1-1-1,0 1 0,0-1 0,-1 1 0,1-1 0,0 0 0,-1 0 1,-1 0-1,-7 0-7450</inkml:trace>
</inkml:ink>
</file>

<file path=ppt/ink/ink3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1.145"/>
    </inkml:context>
    <inkml:brush xml:id="br0">
      <inkml:brushProperty name="width" value="0.025" units="cm"/>
      <inkml:brushProperty name="height" value="0.025" units="cm"/>
    </inkml:brush>
  </inkml:definitions>
  <inkml:trace contextRef="#ctx0" brushRef="#br0">0 1 18706,'0'0'352</inkml:trace>
</inkml:ink>
</file>

<file path=ppt/ink/ink3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1.469"/>
    </inkml:context>
    <inkml:brush xml:id="br0">
      <inkml:brushProperty name="width" value="0.025" units="cm"/>
      <inkml:brushProperty name="height" value="0.025" units="cm"/>
    </inkml:brush>
  </inkml:definitions>
  <inkml:trace contextRef="#ctx0" brushRef="#br0">102 0 23094,'-10'6'2760,"5"-3"-2200,-51 37 3476,53-38-3926,1 0 0,-1 0 1,1 1-1,0-1 0,0 1 1,0-1-1,0 1 0,0 0 1,1 0-1,-1-1 1,1 1-1,0 0 0,-1 1 1,1-1-1,1 0 0,-1 0 1,0 0-1,1 1 0,0-1 1,0 5-1,1-6-110,0 0 0,-1 0 0,2 0 0,-1 0 0,0 0 0,0-1 0,1 1 0,-1 0 0,1-1 0,-1 1 0,1-1 0,0 0 0,-1 0 0,1 1 0,0-1 0,0 0 0,0 0 0,0-1 0,0 1 0,0 0 0,0-1 0,0 1 0,0-1 0,0 1 0,1-1 0,-1 0 0,0 0 0,0 0 0,4-1 0,-1 1 0,0 0 0,-1 0 0,1-1 0,-1 1 0,1-1 0,0 0 0,-1 0 0,0-1 0,1 0 0,-1 1 0,0-1 0,0-1 0,6-2 0,-4-3 0,0 1 0,0-1 0,0 0 0,-1 0 0,0-1 0,-1 1 0,0-1 0,0 0 0,4-19 0,-26 73 0,14-36 0,0-1 0,0 1 0,1 0 0,0 1 0,-3 14 0,5-21 0,1-1 1,-1 1-1,1 0 1,0-1-1,0 1 0,0-1 1,0 1-1,1-1 1,-1 1-1,1 0 0,-1-1 1,1 1-1,0-1 1,0 0-1,0 1 0,0-1 1,0 0-1,1 0 1,2 4-1,-1-4-3,0 0 1,0-1-1,0 1 0,0 0 1,0-1-1,0 0 0,1 0 1,-1 0-1,0 0 0,1-1 1,-1 1-1,1-1 0,-1 0 1,5 0-1,4 0-559,-1 0 0,1-1 0,-1-1 0,16-3 0,-14 1-1218,-1 0 1,1-1-1,-1 0 0,1-1 1,-2-1-1,14-9 0,21-19-7583</inkml:trace>
</inkml:ink>
</file>

<file path=ppt/ink/ink3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1.842"/>
    </inkml:context>
    <inkml:brush xml:id="br0">
      <inkml:brushProperty name="width" value="0.025" units="cm"/>
      <inkml:brushProperty name="height" value="0.025" units="cm"/>
    </inkml:brush>
  </inkml:definitions>
  <inkml:trace contextRef="#ctx0" brushRef="#br0">205 0 15791,'0'0'5920,"-9"5"-2178,-17 10-2523,0 1 0,1 1 0,0 1 0,2 2 0,-34 34 0,43-29-1219,14-25 0,1 1 0,-1-1 0,0 1 0,0-1 0,1 0 0,-1 1 0,0-1 0,0 1 0,1-1 0,-1 0 0,0 1 0,1-1 0,-1 0 0,0 0 0,1 1 0,-1-1 0,0 0 0,1 0 0,-1 0 0,1 1 0,-1-1 0,1 0 0,-1 0 0,0 0 0,1 0 0,-1 0 0,1 0 0,-1 0 0,1 0 0,-1 0 0,1 0 0,-1 0 0,1 0 0,-1 0 0,18-1 0,-18 1 0,74-15 0,-57 11 0,0 0 0,0 1 0,29-2 0,-45 5 0,0 0 0,0 0 0,-1 0 0,1 0 0,0 0 0,0 0 0,0 1 0,0-1 0,0 0 0,0 0 0,-1 1 0,1-1 0,0 0 0,0 1 0,0-1 0,-1 1 0,1-1 0,0 1 0,-1 0 0,1-1 0,0 1 0,-1-1 0,1 1 0,-1 0 0,1 0 0,-1-1 0,2 3 0,-2-1 0,1 0 0,-1 0 0,0 0 0,0 0 0,0 0 0,0 0 0,0 0 0,0 0 0,0 0 0,-1 0 0,0 4 0,-1 1 0,-1-1 0,1 1 0,-1-1 0,-1 0 0,1 0 0,-8 10 0,0-3 0,-2 0 0,-21 17 0,30-27 0,1 0 0,-1-1 0,0 1 0,0-1 0,0 0 0,0 0 0,0-1 0,0 1 0,-1-1 0,1 0 0,-1 0 0,1 0 0,-1 0 0,1-1 0,-8 0 0,11 0-58,1-1 1,-1 1-1,1-1 1,-1 1-1,1-1 0,-1 1 1,1-1-1,-1 1 1,1-1-1,0 0 0,-1 1 1,1-1-1,0 0 1,-1 1-1,1-1 0,0 0 1,0 1-1,0-1 1,0 0-1,0 1 0,-1-1 1,1 0-1,1 0 1,-1 1-1,0-1 0,0 0 1,0 1-1,0-1 0,0 0 1,1 0-1,-1 1 1,0-1-1,0 0 0,1 1 1,-1-1-1,1 0 1,12-26-5238,6 7-2798,6 1-5087</inkml:trace>
</inkml:ink>
</file>

<file path=ppt/ink/ink3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2.197"/>
    </inkml:context>
    <inkml:brush xml:id="br0">
      <inkml:brushProperty name="width" value="0.025" units="cm"/>
      <inkml:brushProperty name="height" value="0.025" units="cm"/>
    </inkml:brush>
  </inkml:definitions>
  <inkml:trace contextRef="#ctx0" brushRef="#br0">197 376 16271,'0'0'8157,"-8"1"-5615,-3 1-2155,0 0 1,1 1 0,0 1 0,0-1 0,0 2 0,0-1 0,1 1-1,0 1 1,0 0 0,-12 10 0,15-12-321,1 0 1,-1 1-1,1 0 0,0 0 0,1 0 1,-1 1-1,1 0 0,0 0 0,1 0 1,-1 0-1,1 0 0,0 1 0,1-1 1,-1 1-1,1 0 0,1 0 0,-2 13 1,3-18-67,0 0 0,0-1 0,0 1 0,0 0 0,1-1 0,-1 1 0,1-1 0,-1 1 1,1-1-1,0 1 0,-1-1 0,1 0 0,0 1 0,0-1 0,0 0 0,0 1 0,0-1 0,0 0 1,1 0-1,-1 0 0,0 0 0,2 1 0,1 0 9,0 0-1,0 0 1,1 0-1,-1-1 1,1 0-1,-1 1 1,10 0 0,0-1 29,0-1 0,0 0 1,0 0-1,23-5 1,-20 0-38,-1 0 0,0-1 1,0 0-1,0-1 1,-1-1-1,0-1 1,-1 0-1,1-1 0,-2 0 1,19-19-1,-5 3-3,-2-1 0,-1-1-1,37-59 1,-49 69 1,0-1 0,-2-1 0,0 0 0,-1 0 0,-2-1 0,0 0 0,-1-1 0,0 1 0,-2-1 0,2-39 0,-6 59 0,0 0 0,0-1 0,0 1 0,0 0 0,-1 0 0,1-1 0,-1 1 0,1 0 0,-1 0 0,0 0 0,0 0 0,0 0 0,0 0 0,0 0 0,0 0 0,-1 0 0,1 0 0,0 1 0,-1-1 0,0 1 0,-3-3 0,2 2 0,0 0 0,0 1 0,-1 0 0,1 0 0,-1 0 0,1 0 0,-1 0 0,1 1 0,-1 0 0,0-1 0,1 1 0,-6 1 0,-4 1 0,1 0 0,0 1 0,0 0 0,0 1 0,0 0 0,-21 12 0,15-6 0,0 1 0,1 1 0,-22 20 0,34-28 0,0 1 0,0 0 0,0 0 0,1 1 0,0-1 0,0 1 0,0 0 0,1 0 0,-1 1 0,2-1 0,-1 1 0,1-1 0,-3 13 0,5-17 0,0 0 0,0 0 0,0 0 0,0-1 0,0 1 0,0 0 0,1 0 0,-1 0 0,1-1 0,-1 1 0,1 0 0,0-1 0,0 1 0,0 0 0,0-1 0,0 1 0,0-1 0,0 1 0,0-1 0,0 0 0,1 1 0,-1-1 0,1 0 0,-1 0 0,1 0 0,-1 0 0,1 0 0,-1-1 0,1 1 0,0 0 0,0-1 0,-1 1 0,1-1 0,3 1 0,7 1 0,0 0 0,1-1 0,24 0 0,-24-1 0,188 1 0,-198-1 0,0 0 0,0 0 0,0 0 0,0 0 0,0 1 0,0 0 0,0-1 0,0 1 0,0 0 0,0 0 0,-1 1 0,1-1 0,0 1 0,-1-1 0,1 1 0,-1 0 0,0 0 0,1 0 0,-1 0 0,0 0 0,0 0 0,0 1 0,1 2 0,-2-1 0,1-1 0,-1 1 0,0 0 0,-1 0 0,1 0 0,-1 0 0,0 0 0,0 0 0,0 0 0,0 0 0,-1 0 0,1 0 0,-1 0 0,0 0 0,0 0 0,-1-1 0,-1 6 0,-6 10 0,-1-1 0,-14 22 0,14-26 0,1 0 0,1 1 0,0 0 0,-9 27 0,17-42-19,-1 1 0,1 0 0,-1 0 0,1-1 0,0 1 1,-1 0-1,1 0 0,0 0 0,0 0 0,0 0 0,0-1 0,-1 1 0,1 0 0,0 0 0,0 0 0,1 0 0,-1 0 1,0 0-1,0 0 0,0-1 0,1 1 0,-1 0 0,0 0 0,1 0 0,-1 0 0,1-1 0,-1 1 0,1 0 0,-1-1 1,1 1-1,-1 0 0,1-1 0,0 1 0,-1 0 0,1-1 0,0 1 0,0-1 0,-1 0 0,1 1 0,0-1 0,0 1 1,0-1-1,0 0 0,-1 0 0,3 1 0,-1-1-288,1-1 0,0 1 0,0 0 0,0-1 0,0 0 0,0 1 0,-1-1 0,1-1 0,0 1 0,0 0 0,-1 0 0,1-1 0,2-2 0,24-22-8234</inkml:trace>
</inkml:ink>
</file>

<file path=ppt/ink/ink3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2.539"/>
    </inkml:context>
    <inkml:brush xml:id="br0">
      <inkml:brushProperty name="width" value="0.025" units="cm"/>
      <inkml:brushProperty name="height" value="0.025" units="cm"/>
    </inkml:brush>
  </inkml:definitions>
  <inkml:trace contextRef="#ctx0" brushRef="#br0">1 1 17969,'0'0'-3395</inkml:trace>
</inkml:ink>
</file>

<file path=ppt/ink/ink3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2.943"/>
    </inkml:context>
    <inkml:brush xml:id="br0">
      <inkml:brushProperty name="width" value="0.025" units="cm"/>
      <inkml:brushProperty name="height" value="0.025" units="cm"/>
    </inkml:brush>
  </inkml:definitions>
  <inkml:trace contextRef="#ctx0" brushRef="#br0">34 126 7719,'3'-9'3646,"8"-16"-2716,19-41 8647,-17 40-1063,-33 75-6272,-32 88-2068,47-120-179,1 1 0,0 0 0,2-1 0,0 1 0,0 0 0,2 20 0,0-36 5,1-1 0,-1 1 0,0-1 0,0 1 0,0-1 0,1 1 0,-1-1 0,1 1 0,-1-1 0,1 1 0,0-1 0,0 0 0,-1 1 0,1-1 0,0 0 0,0 0 0,0 1 0,0-1 0,0 0 0,1 0 0,-1 0 0,0 0 0,0-1 0,1 1 0,-1 0 0,1-1 0,-1 1 0,0 0 0,1-1 0,-1 0 0,1 1 0,-1-1 0,1 0 0,-1 0 0,1 1 0,0-1 0,-1-1 0,1 1 0,-1 0 0,1 0 0,-1 0 0,1-1 0,-1 1 0,1-1 0,1 0 0,4-1 0,0-1 0,-1 1 0,1-1 0,0 0 0,-1-1 0,1 0 0,-1 0 0,8-7 0,4-7 0,0-2 0,-2 0 0,0-1 0,-2 0 0,0-1 0,-1-1 0,-1 0 0,-1-1 0,-2 0 0,0-1 0,6-27 0,-55 132 0,28-56 0,1 1 0,1 1 0,1 0 0,1 0 0,1 0 0,1 1 0,-3 42 0,9-67 0,0 0 0,0-1 0,0 1 0,0 0 0,1 0 0,-1-1 0,0 1 0,1 0 0,-1-1 0,1 1 0,0 0 0,0-1 0,-1 1 0,1-1 0,0 1 0,0-1 0,0 1 0,0-1 0,1 0 0,-1 0 0,0 1 0,1-1 0,-1 0 0,3 1 0,-1 0 0,1-1 0,-1 0 0,1 0 0,0 0 0,-1-1 0,1 1 0,-1-1 0,1 0 0,0 0 0,-1 0 0,6-1 0,2-1 0,0 0 0,-1-1 0,0 0 0,0-1 0,0 0 0,0 0 0,16-11 0,-18 9-557,1-1 0,-2 0 0,1-1 0,13-16 0,-13 13-1815,-1-1 0,0 0 0,8-18 0,5-22-14887</inkml:trace>
</inkml:ink>
</file>

<file path=ppt/ink/ink3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3.613"/>
    </inkml:context>
    <inkml:brush xml:id="br0">
      <inkml:brushProperty name="width" value="0.025" units="cm"/>
      <inkml:brushProperty name="height" value="0.025" units="cm"/>
    </inkml:brush>
  </inkml:definitions>
  <inkml:trace contextRef="#ctx0" brushRef="#br0">193 1 19058,'0'0'9668,"-6"12"-8291,-32 78-893,-63 163 953,89-216-1313,2 1 0,2 0 0,1 0-1,2 1 1,-1 44 0,6-83-124,0 0 0,0 1 0,0-1 0,1 0 0,-1 1 0,0-1 0,0 0 0,0 1 0,0-1 0,0 0 0,0 0 0,1 1 0,-1-1 0,0 0 0,0 0 0,0 1 0,1-1 0,-1 0 0,0 0 0,0 0 0,1 1 0,-1-1 0,0 0 0,0 0 0,1 0 0,-1 0 0,0 0 0,1 0 0,-1 1 0,0-1 0,0 0 0,1 0 0,-1 0 0,0 0 0,1 0 0,-1 0 0,0 0 0,1 0 0,-1 0 0,0-1 0,0 1 0,1 0 0,-1 0 0,0 0 0,1 0 0,-1 0 0,0 0 0,0-1 0,1 1 0,-1 0 0,0 0 0,18-10 0,74-74 0,-65 57 0,1 1 0,43-31 0,-62 51 0,0 1 0,0-1 0,1 1 0,0 1 0,0 0 0,0 0 0,0 1 0,0 0 0,1 1 0,0 0 0,-1 1 0,1 0 0,11 1 0,-19 0 0,-1 0 0,1 1 0,-1-1 0,1 1 0,-1 0 0,1 0 0,-1 0 0,1 0 0,-1 0 0,1 0 0,-1 1 0,0-1 0,0 1 0,0-1 0,0 1 0,0 0 0,0 0 0,0 0 0,-1 0 0,1 0 0,-1 0 0,1 1 0,-1-1 0,0 0 0,0 1 0,0-1 0,0 1 0,0-1 0,-1 1 0,1 0 0,-1-1 0,0 1 0,1-1 0,-1 1 0,0 0 0,-1-1 0,0 6 0,0 1 0,0 0 0,0 1 0,-1-1 0,0 0 0,-1-1 0,0 1 0,0 0 0,-1-1 0,0 0 0,-6 8 0,-14 14 0,-2-1 0,-53 46 0,44-43 0,16-11 0,19-20 0,0-1 0,-1 0 0,1 1 0,0-1 0,0 1 0,0-1 0,0 0 0,0 1 0,0-1 0,0 1 0,0-1 0,0 0 0,0 1 0,0-1 0,0 1 0,0-1 0,0 0 0,0 1 0,0-1 0,0 1 0,0-1 0,0 0 0,1 1 0,-1-1 0,0 0 0,0 1 0,0-1 0,1 0 0,-1 1 0,0-1 0,1 0 0,-1 0 0,0 1 0,0-1 0,1 0 0,-1 0 0,1 1 0,-1-1 0,0 0 0,1 0 0,-1 0 0,0 0 0,1 0 0,-1 0 0,1 0 0,-1 1 0,0-1 0,1 0 0,-1 0 0,1-1 0,-1 1 0,0 0 0,1 0 0,-1 0 0,1 0 0,-1 0 0,0 0 0,1-1 0,38 0 0,0-3 0,-1-1 0,0-2 0,0-2 0,0-1 0,-1-2 0,57-26 0,-49 13-2436,-20 4-5116,-5-6-10487</inkml:trace>
</inkml:ink>
</file>

<file path=ppt/ink/ink3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3.941"/>
    </inkml:context>
    <inkml:brush xml:id="br0">
      <inkml:brushProperty name="width" value="0.025" units="cm"/>
      <inkml:brushProperty name="height" value="0.025" units="cm"/>
    </inkml:brush>
  </inkml:definitions>
  <inkml:trace contextRef="#ctx0" brushRef="#br0">0 69 21556,'0'0'11211,"92"-25"-11211,0 16 0,15 2 0,12 0 0,-2 3 0,-9 4 0,-10-6 0,-11-4-8712</inkml:trace>
</inkml:ink>
</file>

<file path=ppt/ink/ink3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3:00.486"/>
    </inkml:context>
    <inkml:brush xml:id="br0">
      <inkml:brushProperty name="width" value="0.025" units="cm"/>
      <inkml:brushProperty name="height" value="0.025" units="cm"/>
    </inkml:brush>
  </inkml:definitions>
  <inkml:trace contextRef="#ctx0" brushRef="#br0">1 65 5894,'0'0'12956,"12"0"-12182,564-32 2246,25-1-1454,-592 35-1205,-27 1 70,-34 2 122,-525-7 1074,326 0-1567,1152 3 180,-899 1-320,-10 1 87,-16 3 103,-508 27 1170,25-2-195,483-27-1206,29-2-169,43-1-345,621-55-4287,-585 43 4255,32-6-316,-116 17 964,0 0-1,0 0 1,0 0-1,0 0 1,0-1-1,0 1 1,0 0-1,0 0 1,0 0-1,0 0 1,0 0-1,0 0 1,0 0-1,0 0 1,0 0-1,0 0 1,0 0-1,0 0 1,0-1-1,0 1 1,0 0 0,0 0-1,0 0 1,0 0-1,0 0 1,0 0-1,0 0 1,0 0-1,0 0 1,0 0-1,0 0 1,0 0-1,0 0 1,0 0-1,1-1 1,-1 1-1,0 0 1,0 0-1,0 0 1,-16-1-424,-31-1-139,-99 9 562,-185 33-1,-2 1-1555,194-34-3784</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4.857"/>
    </inkml:context>
    <inkml:brush xml:id="br0">
      <inkml:brushProperty name="width" value="0.025" units="cm"/>
      <inkml:brushProperty name="height" value="0.025" units="cm"/>
    </inkml:brush>
  </inkml:definitions>
  <inkml:trace contextRef="#ctx0" brushRef="#br0">1 1 16976,'0'0'12748,"10"51"-11339,-2-45-896,-2-3-385,4-1-288,-1-2-1602,2 0-2145,-4-12-3364</inkml:trace>
</inkml:ink>
</file>

<file path=ppt/ink/ink3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3:23.440"/>
    </inkml:context>
    <inkml:brush xml:id="br0">
      <inkml:brushProperty name="width" value="0.025" units="cm"/>
      <inkml:brushProperty name="height" value="0.025" units="cm"/>
    </inkml:brush>
  </inkml:definitions>
  <inkml:trace contextRef="#ctx0" brushRef="#br0">8410 757 9929,'-7'-9'689,"5"7"-677,-147-156 1416,126 138-1252,0 0-1,-2 1 1,0 2-1,-1 0 1,-42-19-1,6 11-154,-1 3-1,-95-21 1,-138-11 170,189 36-86,-370-68 1545,-316-50 853,-80 65-2022,-5 67-1101,784 5 508,-1409 57 785,648 14 63,9 73-720,756-123 23,1 4 0,0 3 0,3 5-1,-138 73 1,186-85-25,1 1 1,1 2-1,1 2 0,1 1 0,1 2 1,2 1-1,1 1 0,1 1 0,3 2 1,0 1-1,2 1 0,-19 41 0,33-56-13,0 1 0,2 1-1,1-1 1,0 1-1,2 1 1,-3 32-1,7-42 4,1 1 0,0 0-1,1-1 1,1 1 0,0-1-1,1 1 1,1-1 0,0 0 0,1 0-1,1-1 1,8 17 0,8 5 23,1-2 1,2 0 0,2-1 0,0-2 0,2-1 0,1-1 0,2-2 0,1-1 0,46 29 0,11-1-46,1-4-1,155 60 1,-67-46 22,4-7 0,348 61 0,389-8 42,1582-22 205,-1899-106-157,832-129-1,-1187 105-91,-2-10 0,399-140 0,-365 68 98,-246 105-80,0-1-1,-2-1 1,-1-2 0,0-1 0,47-50-1,-68 63 19,0 0 0,-1-1 0,-1 0 0,0-1 0,-1 0 0,0 0 0,-1 0 0,-1-1 0,0 0 0,0 0 0,-2-1 0,0 1 0,0-1 0,-1 1 0,-1-1 0,-1 0 0,0 0 0,-1 0 0,0 1 0,-1-1 0,-1 1 0,0-1 0,-1 1 0,-1 0 0,-9-20 0,-2 4-22,-1 1 0,-2 1 0,-1 1 0,-1 0 0,-2 2-1,0 1 1,-46-38 0,-1 8 1,-138-82-1,93 74-124,-4 4 1,-1 6-1,-3 6 0,-197-49 1,63 40-3470,-342-29 0,220 53-7036</inkml:trace>
</inkml:ink>
</file>

<file path=ppt/ink/ink3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25:48.444"/>
    </inkml:context>
    <inkml:brush xml:id="br0">
      <inkml:brushProperty name="width" value="0.025" units="cm"/>
      <inkml:brushProperty name="height" value="0.025" units="cm"/>
    </inkml:brush>
  </inkml:definitions>
  <inkml:trace contextRef="#ctx0" brushRef="#br0">110 413 8200,'-5'-10'2258,"-5"-4"-1770,4 7-237,1-1 0,0 0 1,0 0-1,1 0 1,-4-11-1,8 18-248,1 0 0,0 1-1,0-1 1,0 0-1,0 1 1,0-1-1,0 1 1,0-1-1,1 1 1,-1 0-1,0-1 1,0 1-1,0 0 1,0 0 0,0 0-1,1 0 1,-1 0-1,0 0 1,0 0-1,0 0 1,0 0-1,3 1 1,1 0 13,25 0-3,0 2 0,54 13 1,-49-8 6,62 5 0,-21-12-18,-1-3-1,0-3 0,108-22 1,-60 5 25,148-7 0,-191 26 49,0 4 0,157 21 1,-25 7 360,381 5 1,682-51-36,-3-82 440,-252-117-581,-1001 211-263,8-3 11,0 2-1,1 0 1,49-2-1,-77 8-1,0 0 0,0-1-1,1 1 1,-1 0 0,0 0-1,1 0 1,-1 0-1,0 0 1,0 0 0,1 0-1,-1 0 1,0 0 0,1 1-1,-1-1 1,0 0-1,1 0 1,-1 0 0,0 0-1,0 0 1,1 0-1,-1 1 1,0-1 0,0 0-1,1 0 1,-1 0 0,0 1-1,0-1 1,0 0-1,1 0 1,-1 1 0,0-1-1,0 0 1,0 0-1,0 1 1,0-1 0,0 0-1,1 0 1,-1 1 0,-7 12 458,-15 9 167,9-15-569,0-1-1,0 0 1,-1-1-1,1 0 0,-1-1 1,0 0-1,-22 2 1,-107 3 97,77-7-78,-581 68-60,5 43 9,429-74 50,-61 3 147,-1-13-1,-328-6 1,542-23-210,-1395 35-36,1420-32 24,-1462 134 325,1497-137-330,-5 0 3,0 0 0,0 1-1,0 0 1,1 1 0,-1-1 0,0 1 0,-8 4 0,16-5-38,-1 0 0,1 0 1,-1 0-1,1-1 0,0 1 1,-1 0-1,1-1 0,0 1 1,-1-1-1,1 0 1,0 1-1,0-1 0,0 0 1,-1 0-1,3 0 0,3 0-63,134 11-78,171-10 1,-140-3 240,1539-48 238,-1472 39-314,-41 3-55,859-45-491,-357-4-3307,-268 6-1646</inkml:trace>
</inkml:ink>
</file>

<file path=ppt/ink/ink3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26:05.911"/>
    </inkml:context>
    <inkml:brush xml:id="br0">
      <inkml:brushProperty name="width" value="0.025" units="cm"/>
      <inkml:brushProperty name="height" value="0.025" units="cm"/>
    </inkml:brush>
  </inkml:definitions>
  <inkml:trace contextRef="#ctx0" brushRef="#br0">0 538 12107,'0'0'641,"10"1"-652,54-4-50,0-2 0,0-4 0,96-24-1,38-6 142,607-23 2914,-481 47-2027,-310 14-928,488-22 880,1 40-510,95 24-283,-410-40-104,223-27 0,525-43 42,-240 72-34,251-3 63,-116-49 81,-140 3 218,846-12 9,-911 46 520,361-18-583,-848 21-238,722-32 633,-481 44-609,666-29 185,-964 17-416,212-19 33,-101 21-2815,-148 6-768,-29-2-2557</inkml:trace>
</inkml:ink>
</file>

<file path=ppt/ink/ink3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26:07.197"/>
    </inkml:context>
    <inkml:brush xml:id="br0">
      <inkml:brushProperty name="width" value="0.025" units="cm"/>
      <inkml:brushProperty name="height" value="0.025" units="cm"/>
    </inkml:brush>
  </inkml:definitions>
  <inkml:trace contextRef="#ctx0" brushRef="#br0">0 420 15471,'4'4'45,"-1"0"0,1 0 0,0 0 0,0 0 0,0-1 0,0 0 1,1 0-1,0 0 0,-1 0 0,1-1 0,0 1 0,0-1 0,0 0 0,1-1 0,-1 0 1,0 1-1,6-1 0,14 2 22,-1-2-1,40-2 1,-25 0 223,58-4 41,175-34-1,-18 1-275,-162 32-55,-1 3 0,1 4 0,0 4 0,-1 4 0,91 22 0,-172-29-8,363 70 512,-255-54 161,143 2-1,-65-22 244,304-40-1,703-52-165,-472 90-727,742-13 275,377-80 756,-997 46-915,443-43-70,-1256 89-56,663-63 28,-504 58-17,308 25 0,-334-1 45,213-10 0,-366-4-37,-10 0 22,0 0 0,0-1-1,-1 0 1,1 0 0,0-1 0,-1 0-1,18-7 1,-40 4 1112,-386-53-3039,265 50-2140,-141 9-1,88 14-2688</inkml:trace>
</inkml:ink>
</file>

<file path=ppt/ink/ink3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3:45.375"/>
    </inkml:context>
    <inkml:brush xml:id="br0">
      <inkml:brushProperty name="width" value="0.025" units="cm"/>
      <inkml:brushProperty name="height" value="0.025" units="cm"/>
    </inkml:brush>
  </inkml:definitions>
  <inkml:trace contextRef="#ctx0" brushRef="#br0">59 82 8552,'0'0'4324,"-6"-9"-4041,-29-59 785,35 68-1004,0 0 0,0-1 0,0 1 0,0 0 0,0 0 0,0 0 0,0-1 0,0 1 0,0 0 0,0 0 0,-1 0 0,1 0 0,0-1 0,0 1 0,0 0-1,0 0 1,0 0 0,0 0 0,0 0 0,-1-1 0,1 1 0,0 0 0,0 0 0,0 0 0,0 0 0,0 0 0,-1 0 0,1 0 0,0 0 0,0 0 0,0 0 0,-1 0 0,1-1 0,0 1 0,0 0 0,0 0 0,0 0 0,-1 0 0,1 0 0,0 1 0,0-1 0,0 0 0,-1 0 0,1 0 0,0 0 0,0 0 0,0 0 0,0 0 0,-1 0 0,1 0 0,-5 12 545,0 17-808,5-24 200,-1 0 1,1 0-1,0-1 1,1 1-1,-1 0 1,1 0-1,0 0 1,0 0-1,0-1 1,1 1-1,0 0 1,4 8-1,-3-10 7,0 0-1,0 0 1,0 0-1,0-1 0,0 1 1,1-1-1,0 1 1,-1-1-1,1 0 1,0-1-1,0 1 1,0-1-1,0 1 1,0-1-1,8 1 0,222 50 1221,230 41 465,181-43 24,6-48-1273,-332-4-310,655-36 226,-199 3 545,702-13-392,261-19 229,23 73 472,-572 5-1136,-321-40 660,-626 18-265,-111 5-327,-1-5 0,188-40 0,-312 49-100,3 0 53,0 1-1,0-2 0,0 1 0,-1-2 0,1 1 1,-1-1-1,1 0 0,-1-1 0,-1 0 0,10-6 1,-17 11-118,0 0 1,0-1 0,0 1 0,0 0-1,0 0 1,1 0 0,-1 0 0,0 0-1,0 0 1,0 0 0,0 0 0,0 0-1,0-1 1,0 1 0,0 0 0,0 0-1,0 0 1,0 0 0,0 0 0,0 0-1,0-1 1,0 1 0,1 0 0,-1 0-1,0 0 1,0 0 0,-1 0 0,1-1-1,0 1 1,0 0 0,0 0 0,0 0-1,0 0 1,0 0 0,0 0 0,0-1-1,0 1 1,0 0 0,0 0 0,0 0-1,0 0 1,0 0 0,0 0 0,-1 0-1,1-1 1,0 1 0,0 0 0,0 0-1,0 0 1,0 0 0,0 0 0,0 0-1,-1 0 1,1 0 0,0 0 0,0 0-1,0 0 1,0 0 0,0 0 0,0 0-1,-1 0 1,1 0 0,0 0 0,0 0-1,0 0 1,-18 0-2421,-18 8-6084,16-1-1529</inkml:trace>
</inkml:ink>
</file>

<file path=ppt/ink/ink3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3:50.822"/>
    </inkml:context>
    <inkml:brush xml:id="br0">
      <inkml:brushProperty name="width" value="0.025" units="cm"/>
      <inkml:brushProperty name="height" value="0.025" units="cm"/>
    </inkml:brush>
  </inkml:definitions>
  <inkml:trace contextRef="#ctx0" brushRef="#br0">1 199 5061,'0'0'7014,"10"2"-6688,17 3 648,0-2 0,1-1 0,-1-1 0,53-6 0,121-27 1104,-76 11-1851,221-19 998,390 5 0,996 41 947,-1575-4-1685,166 3-148,681-15-118,247-40-18,-493 34-109,124 1-76,-715 15 2,2199 27 211,-1329 14-162,-775-36-24,-47-4-35,341 47 0,-432-26-10,-2 0 0,147 8 0,-193-26 1,840 2 62,-250-16-49,26-2 9,-312-19 746,-359 27-570,-16 4-297,-7 6-3480,-1 2-2074</inkml:trace>
</inkml:ink>
</file>

<file path=ppt/ink/ink3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4:06.207"/>
    </inkml:context>
    <inkml:brush xml:id="br0">
      <inkml:brushProperty name="width" value="0.025" units="cm"/>
      <inkml:brushProperty name="height" value="0.025" units="cm"/>
    </inkml:brush>
  </inkml:definitions>
  <inkml:trace contextRef="#ctx0" brushRef="#br0">830 243 6726,'-115'-50'5416,"71"30"-3130,-75-26 0,140 50-2210,1-1 0,0-1-1,26-1 1,-30-1-80,108-3 524,167-27 0,-7 1 1638,944-4-92,-677 83-1804,-5-1-124,-489-46-136,207 2 26,-202-7-18,0-3-1,69-14 1,-123 18-3,-6 1 4,0-1-1,-1 1 1,1-1-1,-1 0 1,1 0 0,-1 0-1,1 0 1,-1-1-1,0 1 1,1-1-1,-1 0 1,0 0 0,0 0-1,3-2 1,-7 3-11,1 0 1,0 1 0,0-1-1,0 1 1,0-1-1,-1 0 1,1 1 0,0-1-1,0 1 1,-1-1 0,1 1-1,-1-1 1,1 1-1,0-1 1,-1 1 0,1 0-1,-1-1 1,1 1 0,-1 0-1,1-1 1,-1 1-1,1 0 1,-1-1 0,1 1-1,-1 0 1,0 0 0,1 0-1,-1 0 1,1-1-1,-1 1 1,0 0 0,1 0-1,-1 0 1,1 0 0,-1 0-1,0 1 1,-33-6-144,30 5 124,-598-25-804,428 23 850,-2808 90 555,2942-85-574,-476 26 91,859-15 2,-92-1-52,313 2-95,542 19 74,-4 32-85,-721-40-1566,-636-50 1886,1 0 179,-284-5 317,-1016-68-547,1351 85-489,545 11 17,1137 29 221,-978 6 74,790 40 10,-1162-72-285,-155-13 90,-54-7 86,-1 5 0,-94-5 0,134 14 53,-2341-108 2040,2225 110-1963,-640 17-410,1000-21-3943,213-29 2714,1092-55 5442,-1402 89-3581,333 8 524,-375-2-906,-1 3 0,0 3 0,-1 3 0,110 39 0,-164-50-37,-3-2-10,0 1-1,-1-1 1,1 1 0,-1 0 0,1 0 0,-1 1 0,0-1 0,0 1 0,0 0 0,0 0 0,0 1 0,-1-1 0,1 1 0,2 4-1,-6-8 117,-1 1-1,1 0 0,0-1 0,-1 1 1,1-1-1,-1 1 0,1 0 0,-1-1 0,1 1 1,-1-1-1,1 1 0,-1-1 0,1 0 1,-1 1-1,0-1 0,1 0 0,-1 1 1,0-1-1,1 0 0,-1 0 0,0 1 0,1-1 1,-1 0-1,0 0 0,0 0 0,1 0 1,-1 0-1,0 0 0,1 0 0,-1 0 0,0 0 1,0-1-1,1 1 0,-2 0 0,-1 0-38,-85-1 457,-144-18 1,83 3 138,-1130-13 1528,526 77-1826,-1 36-1472,618-68 561,-341 40-3845</inkml:trace>
</inkml:ink>
</file>

<file path=ppt/ink/ink3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4:21.415"/>
    </inkml:context>
    <inkml:brush xml:id="br0">
      <inkml:brushProperty name="width" value="0.025" units="cm"/>
      <inkml:brushProperty name="height" value="0.025" units="cm"/>
    </inkml:brush>
  </inkml:definitions>
  <inkml:trace contextRef="#ctx0" brushRef="#br0">1 201 11179,'10'2'2914,"172"35"2092,-97-25-4690,125 2 0,90-10-309,718-13 2489,-710-11-2370,182-7 1147,348-24-840,65-2 922,30 47-621,-58 0 27,-129-15-317,282-2 201,-391 12-599,651 16 95,-89 27-106,-101-7-11,-637 0 40,513 22 303,-2-41-120,-329-40-195,21 0-46,-269 22 1025,-395 12-1019,0 0 1,1 0-1,-1 0 0,0 0 1,0 0-1,1 0 1,-1 0-1,0 0 0,0 0 1,1 0-1,-1 0 1,0 0-1,1 0 0,-1 0 1,0-1-1,0 1 1,0 0-1,1 0 0,-1 0 1,0 0-1,0 0 1,1-1-1,-1 1 0,0 0 1,0 0-1,0 0 1,0 0-1,1-1 0,-1 1 1,0 0-1,0 0 1,0-1-1,0 1 0,0 0 1,0 0-1,0-1 1,0 1-1,0 0 0,1 0 1,-1-1-1,0 1 1,0-1-1,-7-13 921,-15-9 350,22 23-1381,-1 0-1,1 0 1,-1 0-1,1 0 1,0-1-1,-1 1 1,1 0-1,-1 0 1,1 0-1,-1-1 1,1 1-1,0 0 1,-1 0-1,1-1 1,0 1-1,-1 0 1,1-1-1,0 1 1,-1 0-1,1-1 1,0 1-1,-1-1 1,1 1-1,0 0 1,0-1-1,0 1 1,0-1 0,-1 1-1,1-1 1,0 1-1,0-1 1,0 1-1,0 0 1,0-1-1,0 1 1,0-1-1,0 1 1,0-1-1,0 1 1,0-1-1,1 1 1,-1-1-1,0 1 1,0-1-1,0 1 1,1 0-1,-1-1 1,0 1-1,0-1 1,1 1-1,-1 0 1,0-1-1,1 1 1,8-18-5570,-4-3-5063</inkml:trace>
</inkml:ink>
</file>

<file path=ppt/ink/ink3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7:55.905"/>
    </inkml:context>
    <inkml:brush xml:id="br0">
      <inkml:brushProperty name="width" value="0.025" units="cm"/>
      <inkml:brushProperty name="height" value="0.025" units="cm"/>
    </inkml:brush>
  </inkml:definitions>
  <inkml:trace contextRef="#ctx0" brushRef="#br0">36 1 5733,'0'0'13571,"-6"1"-13385,-16 10-30,15-1 314,7-10-431,0 1 0,1-1 1,-1 1-1,0 0 0,1-1 0,-1 1 0,1-1 0,-1 1 0,1-1 0,-1 1 0,1-1 0,-1 1 1,1-1-1,-1 0 0,1 1 0,0-1 0,-1 0 0,1 0 0,0 1 0,-1-1 0,1 0 0,0 0 1,0 0-1,12 3 428,0-1 0,1 0 1,-1-1-1,1-1 1,-1 0-1,1-1 0,25-4 1,28-2-65,12 5-205,-28-1 83,0 2 0,0 3-1,0 2 1,60 12 0,-37-1-238,1-3 1,77 2-1,155-8 189,-51-2-135,201 3 692,-119-5-249,-158 15-22,-58-3 32,113 9-275,240 10 635,-222-33-643,-253 0-27,10-4-4575,2-9-2514,4-8-6075</inkml:trace>
</inkml:ink>
</file>

<file path=ppt/ink/ink3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02.339"/>
    </inkml:context>
    <inkml:brush xml:id="br0">
      <inkml:brushProperty name="width" value="0.025" units="cm"/>
      <inkml:brushProperty name="height" value="0.025" units="cm"/>
    </inkml:brush>
  </inkml:definitions>
  <inkml:trace contextRef="#ctx0" brushRef="#br0">3335 255 7559,'-11'-5'3235,"-87"-51"-1120,55 30-447,0 1 0,-2 3 0,-91-33 0,57 37-959,0 2 0,-137-7 0,-165 15-542,334 8-139,-779 49 138,394 8-30,331-37-36,2 4 1,-120 47 0,-16 31 763,210-89-830,1 1 1,0 1 0,1 1 0,1 1 0,1 1-1,0 1 1,-19 23 0,35-37-26,0 2-1,1-1 1,0 0-1,0 1 1,0 0 0,1 0-1,0 0 1,0 0-1,1 1 1,0-1 0,0 0-1,1 1 1,-1 9-1,2-11-4,0 1-1,1-1 0,0 1 0,0 0 0,1-1 0,0 1 0,0-1 1,0 0-1,1 0 0,0 0 0,0 0 0,1 0 0,0-1 1,0 1-1,5 5 0,27 31 35,3-2 0,1-1 1,2-2-1,1-2 0,79 49 0,-94-71-17,-1 0 0,2-2 0,-1-1-1,2-1 1,-1-1 0,1-2 0,42 3 0,220-2 207,-190-8-190,640-17 446,-299 4-344,607-42 1462,-991 51-1684,-1 2 435,-1-3 1,73-16-1,-111 17-144,0-1 1,-1 0 0,0-2-1,0 0 1,0-1-1,-1-1 1,-1 0-1,0-2 1,0 1-1,23-24 1,-27 22-129,1-1 1,-2 0-1,0-1 1,0 0-1,-2-1 1,0 0-1,-1 0 1,0-1-1,5-18 1,-11 27-26,1 0 1,-2 0 0,1 0-1,-1 0 1,0 0 0,-1 0 0,0 0-1,0 0 1,0 0 0,-1 0 0,-1 0-1,1 0 1,-1 0 0,-1 1 0,1-1-1,-1 0 1,-1 1 0,1 0-1,-1 0 1,-1 0 0,1 0 0,-11-10-1,-1 2-49,0 0 0,-1 2 0,-1 0 0,0 1 1,-1 0-1,-1 2 0,1 0 0,-37-12 0,-5 3-749,-107-19 0,55 25-1783,76 11-1106,0 1-4007,24 1-3300</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5.558"/>
    </inkml:context>
    <inkml:brush xml:id="br0">
      <inkml:brushProperty name="width" value="0.025" units="cm"/>
      <inkml:brushProperty name="height" value="0.025" units="cm"/>
    </inkml:brush>
  </inkml:definitions>
  <inkml:trace contextRef="#ctx0" brushRef="#br0">72 30 10314,'0'0'14456,"-8"11"-13879,1-1-511,0-1 1,1 1 0,0 0 0,1 0-1,0 1 1,1 0 0,0 0-1,0 0 1,-1 15 0,3-18 6,-2 17 60,1 0 0,1 0 0,3 46 1,0-65-105,0 0-1,0 0 1,0 0 0,1 0 0,0 0 0,0-1 0,0 1 0,1-1-1,4 8 1,-5-11 2,1 1 0,-1 0-1,0-1 1,1 1 0,0-1-1,-1 0 1,1 0 0,0 0-1,0 0 1,0-1 0,0 1 0,1-1-1,-1 0 1,0 0 0,0 0-1,1 0 1,4 1 0,3-2 183,0 0 0,-1-1 1,1 0-1,-1 0 0,1-1 0,-1-1 1,0 1-1,0-2 0,0 1 1,0-1-1,0-1 0,-1 0 1,0 0-1,0-1 0,16-13 0,-12 8-35,0 0 0,-1-1-1,-1 0 1,0-1 0,0 0 0,-1-1-1,-1 0 1,0-1 0,9-20-1,-16 29-169,1 0-1,-1 0 0,-1 0 0,1 0 1,-1-1-1,0 1 0,0 0 0,-1-1 1,0 1-1,-1-9 0,1 16-8,0-1 0,0 0 0,0 0 0,0 1 0,0-1 0,0 0 0,0 0 0,0 1 0,0-1 0,0 0 0,-1 0 0,1 0 0,0 1 0,0-1 0,0 0 0,0 0 0,0 0 0,-1 0 0,1 1 0,0-1 0,0 0 0,0 0 0,-1 0 0,1 0 0,0 0 0,0 0 0,-1 0 0,1 1 0,0-1 0,0 0 0,-1 0 0,1 0 0,0 0 0,0 0 0,-1 0 0,1 0 0,0 0 0,0 0 0,-1-1 0,1 1 0,0 0 0,0 0 0,0 0 0,-1 0 0,1 0 0,0 0 0,0 0 0,-1 0 0,1-1 0,0 1 0,0 0 0,0 0 0,0 0 0,-1 0 0,1-1 0,0 1 0,0 0 0,0 0 0,0 0 0,0-1 0,0 1 0,-1 0 0,1 0 0,0-1 0,0 1 0,0 0 0,0 0 0,0-1 0,-9 19 0,6-6 0,0 0 0,2 0 0,-1 1 0,1-1 0,1 1 0,0-1 0,1 1 0,5 21 0,-6-29 0,1-1 0,0 0 0,1 0 0,-1 0 0,1 0 0,0 0 0,-1 0 0,2-1 0,-1 1 0,0-1 0,1 1 0,0-1 0,0 0 0,0 0 0,0 0 0,0 0 0,0-1 0,1 1 0,-1-1 0,1 0 0,0 0 0,0 0 0,0 0 0,0-1 0,0 1 0,0-1 0,0 0 0,9 0 0,-4-1 0,0 0 0,0-1 0,0-1 0,0 1 0,0-1 0,-1-1 0,1 0 0,-1 0 0,1 0 0,-1-1 0,0-1 0,0 1 0,-1-1 0,1-1 0,-1 1 0,0-1 0,-1 0 0,1-1 0,-1 0 0,6-9 0,-4 6 0,0-1 0,-1 0 0,0 0 0,-1 0 0,-1-1 0,0 0 0,0 0 0,-1-1 0,0 1 0,-1-1 0,-1 0 0,0 0 0,0-22 0,-3 31 0,0 0 0,0 0 0,0 0 0,0 0 0,-1 1 0,1-1 0,-1 0 0,0 1 0,0-1 0,0 1 0,-1 0 0,1 0 0,-1 0 0,0 0 0,0 0 0,0 0 0,0 1 0,0 0 0,0-1 0,-1 1 0,1 0 0,-1 1 0,0-1 0,1 1 0,-1-1 0,0 1 0,0 0 0,0 0 0,0 1 0,0-1 0,0 1 0,0 0 0,0 0 0,0 1 0,-8 0 0,11 0-133,0-1 0,-1 0 1,1 1-1,0-1 0,-1 1 0,1 0 0,0-1 1,0 1-1,-1 0 0,1 0 0,0-1 0,0 1 1,0 0-1,0 0 0,0 0 0,0 0 1,0 1-1,1-1 0,-1 0 0,0 0 0,0 1 1,1-1-1,-1 0 0,1 0 0,0 1 0,-1-1 1,1 1-1,0-1 0,-1 0 0,1 1 0,0-1 1,0 1-1,0-1 0,1 0 0,-1 1 0,0-1 1,0 1-1,1-1 0,0 3 0,0 0-564,0 0 1,1 0-1,-1 0 0,1 0 0,-1-1 0,1 1 0,1 0 0,-1-1 1,0 0-1,1 1 0,-1-1 0,6 5 0,13 3-8122</inkml:trace>
</inkml:ink>
</file>

<file path=ppt/ink/ink3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4:49.339"/>
    </inkml:context>
    <inkml:brush xml:id="br0">
      <inkml:brushProperty name="width" value="0.025" units="cm"/>
      <inkml:brushProperty name="height" value="0.025" units="cm"/>
    </inkml:brush>
  </inkml:definitions>
  <inkml:trace contextRef="#ctx0" brushRef="#br0">43 169 4965,'-2'-1'108,"1"1"0,-1-1 0,1 1 0,-1-1 1,1 0-1,-1 0 0,1 0 0,0 0 0,-1 0 0,1 0 1,0 0-1,0 0 0,0-1 0,0 1 0,0 0 0,0-1 1,0 1-1,0 0 0,1-1 0,-1 1 0,0-1 0,1 0 1,-1 1-1,1-1 0,0 1 0,-1-1 0,1 0 0,0 1 1,0-1-1,0 0 0,0 1 0,1-4 0,-5-27 3471,4 32-3423,0 0 0,0-1 1,0 1-1,0 0 0,-1 0 1,1-1-1,0 1 0,0 0 0,-1 0 1,1 0-1,0 0 0,0-1 1,-1 1-1,1 0 0,0 0 1,0 0-1,-1 0 0,1 0 0,0 0 1,0 0-1,-1 0 0,1 0 1,0 0-1,-1 0 0,1 0 1,0 0-1,-1 0 0,1 0 0,0 0 1,0 0-1,-1 0 0,1 0 1,0 0-1,0 0 0,-1 1 1,1-1-1,0 0 0,0 0 0,-1 0 1,1 0-1,0 1 0,0-1 1,0 0-1,-1 0 0,1 1 0,0 5 1597,15-1-579,25 0-725,1-3-1,68-4 1,-26 0 378,446-16 1191,151 6-902,-404 15-1101,-208-3 14,922 31 289,-147-11 221,-566-22-506,217-20 5,-1 0-7,10 24-21,308-1 12,-355-30-4,-76 2-4,-191 21 819,-209-3-481,-75 0-10612,47 2 1750</inkml:trace>
</inkml:ink>
</file>

<file path=ppt/ink/ink3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4:51.206"/>
    </inkml:context>
    <inkml:brush xml:id="br0">
      <inkml:brushProperty name="width" value="0.025" units="cm"/>
      <inkml:brushProperty name="height" value="0.025" units="cm"/>
    </inkml:brush>
  </inkml:definitions>
  <inkml:trace contextRef="#ctx0" brushRef="#br0">51 3 9705,'-48'0'8408,"48"3"-8301,0-1 0,0 1-1,0-1 1,1 0 0,-1 1 0,1-1 0,-1 1-1,1-1 1,0 0 0,0 1 0,2 2-1,0-1 11,1-1-1,-1 1 1,1-1-1,0 1 1,1-1-1,-1 0 1,0-1-1,1 1 0,0-1 1,-1 0-1,1 0 1,0 0-1,0-1 1,0 0-1,0 0 1,0 0-1,6 0 0,15 1 345,1-1-1,30-4 1,-12 1-68,838 15 1198,45-16-1373,-356-5 392,116-7-221,-625 6-333,21-1 272,-134 8 466,-67-13 0,15 1-855,-78 3-169,-212 13 1,-287 60-503,382-29 439,177-21-89,-880 69-886,935-79 1282,-149 2 61,180-5-29,0-2 1,0-1-1,1-2 0,-37-11 0,68 16-79,-30-10 187,31 11-173,1 0-1,-1 0 1,1-1-1,-1 1 1,0 0-1,1 0 1,-1 0 0,1 0-1,-1 0 1,0-1-1,1 1 1,-1 0-1,1-1 1,-1 1-1,1 0 1,-1-1-1,1 1 1,-1-1-1,1 1 1,0 0-1,-1-1 1,1 1-1,0-1 1,-1 1-1,1-1 1,0 0-1,-1 1 1,1-1-1,0 1 1,0-1-1,0 1 1,0-1-1,0 0 1,-1 1-1,1-1 1,0 1-1,0-1 1,0 0-1,1 1 1,-1-2-1,3 1-90,0 0-1,1-1 0,-1 2 0,0-1 1,1 0-1,-1 0 0,0 1 0,1 0 1,-1 0-1,1 0 0,4 1 0,3-1 42,490-1 10,-338 12 132,220 44-1,-37-3-5395,-217-39-1035</inkml:trace>
</inkml:ink>
</file>

<file path=ppt/ink/ink3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7:45.693"/>
    </inkml:context>
    <inkml:brush xml:id="br0">
      <inkml:brushProperty name="width" value="0.025" units="cm"/>
      <inkml:brushProperty name="height" value="0.025" units="cm"/>
    </inkml:brush>
  </inkml:definitions>
  <inkml:trace contextRef="#ctx0" brushRef="#br0">254 10 6758,'-13'-5'1089,"-2"3"-704,0 0-962,0 2 641,-2 0-32,2 0-160,-3 0-160,3 2-1057,-1 0 544,-4 2 673,2 4 224,-2 0 32,2 2-128,-3 2-352,3 1-3396</inkml:trace>
</inkml:ink>
</file>

<file path=ppt/ink/ink3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7:46.982"/>
    </inkml:context>
    <inkml:brush xml:id="br0">
      <inkml:brushProperty name="width" value="0.025" units="cm"/>
      <inkml:brushProperty name="height" value="0.025" units="cm"/>
    </inkml:brush>
  </inkml:definitions>
  <inkml:trace contextRef="#ctx0" brushRef="#br0">13 66 8456,'0'0'5349,"-2"-9"-4367,-2-4-436,3 9-105,-1-1 1,1 1 0,0-1-1,0 0 1,1 0 0,-1 1-1,1-7 1,66 14 1597,66 2-1164,-89-6-346,70 10 0,-48-3-318,0-3 1,0-2-1,100-13 1,49 0 250,-43 9-8,206 8-12,-224 17-404,26 2-12,-5-14-5,569 40 92,-256-34 486,-197-12-168,-102 0-327,-51-3 326,-1 6 0,202 35 0,-290-32-404,1-2 0,0-2 0,0-2 0,1-2 0,-1-2 0,1-3 0,-1-1 0,83-20 0,-116 20-2,7-2 148,0 0 1,1 2-1,0 0 1,24 0 0,-68-9 1305,-12 16-1920,29-2-115,0 0 0,0-1 1,0 1-1,0-1 0,0 0 1,0 1-1,0-1 0,0-1 0,0 1 1,-6-2-1,-10-9-6997</inkml:trace>
</inkml:ink>
</file>

<file path=ppt/ink/ink3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07.955"/>
    </inkml:context>
    <inkml:brush xml:id="br0">
      <inkml:brushProperty name="width" value="0.025" units="cm"/>
      <inkml:brushProperty name="height" value="0.025" units="cm"/>
    </inkml:brush>
  </inkml:definitions>
  <inkml:trace contextRef="#ctx0" brushRef="#br0">0 2946 8040,'12'-8'3160,"39"-24"-2781,2 2 0,1 2 0,100-36 1,199-47 2373,-145 50-1738,345-115 547,2194-662-268,-612 282-200,26 107-950,1151 36-42,731 233 261,-1244 296 2771,-2692-106-3318,183 14-1397,-101-24-4208,-95-10-3020</inkml:trace>
</inkml:ink>
</file>

<file path=ppt/ink/ink3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09.758"/>
    </inkml:context>
    <inkml:brush xml:id="br0">
      <inkml:brushProperty name="width" value="0.025" units="cm"/>
      <inkml:brushProperty name="height" value="0.025" units="cm"/>
    </inkml:brush>
  </inkml:definitions>
  <inkml:trace contextRef="#ctx0" brushRef="#br0">180 71 11307,'2'-2'734,"-1"-1"0,0 1 0,0 0 0,0-1-1,0 1 1,0-1 0,0 0 0,-1 1 0,1-1 0,-1 1 0,0-1 0,0 0 0,0 0 0,0 1 0,-1-5 0,1 6-480,-1-1-1,1 1 1,-1 0 0,0-1-1,1 1 1,-1 0 0,0 0-1,0-1 1,0 1 0,0 0-1,0 0 1,0 0 0,0 0-1,0 0 1,0 1 0,-1-1-1,1 0 1,0 0 0,-1 1-1,-2-2 1,1 2-194,0-1-1,-1 0 1,1 1 0,-1 0 0,1 0-1,-1 0 1,1 0 0,-1 1-1,1-1 1,-1 1 0,1 0 0,0 0-1,-1 0 1,1 1 0,0-1 0,0 1-1,0-1 1,0 1 0,0 0 0,0 0-1,1 0 1,-5 5 0,-2 3-62,0 0 0,1 1-1,0 1 1,1-1 0,0 1 0,0 0 0,2 1 0,-1-1 0,2 1-1,0 0 1,0 1 0,1-1 0,1 0 0,-2 24 0,4-36 1,0 0 0,0 0 0,0 0 0,0 0-1,0 0 1,0 0 0,0 0 0,0 0 0,0 0 0,1 0 0,-1 0 0,0 0 0,1 0 0,-1 0 0,1 0 0,-1 0 0,1 0 0,-1 0 0,1 0-1,-1-1 1,1 1 0,0 0 0,0 0 0,-1-1 0,1 1 0,0 0 0,0-1 0,1 1 0,-1-1 11,1 1 0,0-1-1,0 0 1,-1 0 0,1 0 0,0-1 0,0 1 0,-1 0-1,1-1 1,0 1 0,-1-1 0,1 1 0,0-1 0,2-1 0,5-3 185,-1 0 1,0-1-1,0 0 1,13-13-1,-6 3 22,0 0 0,-1-1 0,-1-1 1,0 0-1,-2-1 0,0 0 0,-1-1 0,13-36 0,-42 120-217,10-36 0,1 1 0,1-1 0,2 1 0,-4 42 0,9-71 0,0 0 0,0 1 0,0-1 0,0 0 0,0 1 0,0-1 0,0 0 0,0 1 0,0-1 0,0 0 0,0 1 0,0-1 0,0 0 0,1 1 0,-1-1 0,0 0 0,0 1 0,0-1 0,0 0 0,1 1 0,-1-1 0,0 0 0,0 0 0,0 1 0,1-1 0,-1 0 0,0 0 0,1 1 0,-1-1 0,0 0 0,0 0 0,1 0 0,-1 0 0,0 1 0,1-1 0,-1 0 0,0 0 0,1 0 0,-1 0 0,1 0 0,-1 0 0,0 0 0,1 0 0,19-9 0,14-21 0,-12 3 0,-2-1 0,0-1 0,-2 0 0,22-50 0,-37 128 0,-4-43 0,0 1 0,1 0 0,-1 0 0,1 0 0,0 0 0,1 0 0,-1-1 0,3 10 0,-3-16 0,1 1 0,-1 0 0,0-1 0,1 1 0,-1 0 0,1-1 0,-1 1 0,1 0 0,-1-1 0,1 1 0,-1-1 0,1 1 0,-1-1 0,1 1 0,0-1 0,-1 1 0,1-1 0,0 0 0,-1 1 0,1-1 0,0 0 0,0 0 0,-1 1 0,1-1 0,0 0 0,1 0 0,1 0 0,0-1 0,-1 1 0,1-1 0,0 0 0,0 0 0,0 0 0,0 0 0,-1 0 0,1-1 0,4-2 0,8-7 0,-2 0 0,1 0 0,-1-1 0,-1-1 0,19-25 0,19-19 0,-47 95 0,-14 14 0,8-38 0,0-1 0,1 1 0,-1 17 0,3-30-39,0-1 0,0 1 0,0 0-1,0-1 1,1 1 0,-1-1 0,0 1 0,0 0 0,1-1-1,-1 1 1,0-1 0,1 1 0,-1-1 0,0 1-1,1-1 1,-1 1 0,1-1 0,-1 1 0,1-1 0,-1 1-1,1-1 1,-1 0 0,1 1 0,-1-1 0,1 0 0,0 0-1,-1 1 1,1-1 0,-1 0 0,1 0 0,0 0 0,-1 0-1,1 0 1,0 0 0,-1 0 0,1 0 0,0 0 0,-1 0-1,1 0 1,-1 0 0,1 0 0,0-1 0,-1 1 0,1 0-1,0-1 1,31-11-3188,-18 3 948,-1 0-1,0-1 1,13-12-1,9-13-6699</inkml:trace>
</inkml:ink>
</file>

<file path=ppt/ink/ink3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0.206"/>
    </inkml:context>
    <inkml:brush xml:id="br0">
      <inkml:brushProperty name="width" value="0.025" units="cm"/>
      <inkml:brushProperty name="height" value="0.025" units="cm"/>
    </inkml:brush>
  </inkml:definitions>
  <inkml:trace contextRef="#ctx0" brushRef="#br0">77 238 17328,'0'0'5040,"-5"10"-3262,-10 18-942,-24 47 1374,36-68-2135,0 0-1,0 0 0,1 0 1,0 0-1,1 0 0,0 1 1,0-1-1,0 0 0,1 9 1,0-15-81,1 1 0,0-1 0,0 1 0,0-1 1,0 1-1,0-1 0,0 0 0,0 1 0,0-1 0,1 0 0,-1 0 1,1 0-1,-1 0 0,0 0 0,1 0 0,-1-1 0,1 1 0,0 0 1,-1-1-1,1 1 0,0-1 0,-1 1 0,1-1 0,0 0 1,-1 0-1,1 0 0,0 0 0,0 0 0,2-1 0,55-3 139,-44 0-99,1 0-1,-1-1 1,0-1-1,0-1 1,-1 0 0,0 0-1,0-2 1,16-12-1,-9 5 325,-1-2 0,-1 0 1,0-1-1,19-26 0,-30 35-197,0-1-1,-2 0 1,1 0 0,-1 0 0,-1-1 0,0 0-1,0 0 1,-1 0 0,-1-1 0,0 0 0,-1 1 0,0-1-1,-1 0 1,-1 0 0,0-13 0,0 23-161,0 1 0,0 0 0,0 0 0,0-1 1,0 1-1,-1 0 0,1 0 0,-1-1 0,1 1 0,-1 0 0,0 0 1,0 0-1,0 0 0,0 0 0,0 0 0,0 0 0,-1 0 0,1 1 1,-1-1-1,1 0 0,-1 1 0,0-1 0,1 1 0,-1-1 0,0 1 1,0 0-1,0 0 0,0 0 0,0 0 0,0 0 0,-1 1 0,1-1 1,0 0-1,0 1 0,0 0 0,-1-1 0,1 1 0,0 0 0,0 0 1,-1 0-1,1 1 0,0-1 0,0 0 0,-5 2 0,-2 1 1,0 0 0,0 1 0,0 0 0,0 0 0,0 0 0,1 2 0,0-1 0,0 1 0,-8 7 0,9-6 1,0 0 0,1 0 0,0 1 0,0 0 0,1 0 1,-8 15-1,12-22-6,0 1 0,0 0 1,0 0-1,1-1 0,-1 1 1,1 0-1,-1 0 0,1 0 1,-1 0-1,1 0 0,0-1 1,0 1-1,0 0 0,0 0 1,0 0-1,0 0 0,1 0 1,-1 0-1,1 0 0,-1 0 1,1-1-1,0 1 0,-1 0 1,1 0-1,0-1 0,0 1 1,0 0-1,1-1 0,-1 1 1,0-1-1,1 0 0,-1 1 1,1-1-1,-1 0 0,1 0 1,-1 0-1,1 0 0,3 1 1,66 18 48,-56-17-37,-1 0 0,1 1 1,-1 1-1,22 9 0,-33-12-12,0-1-1,0 1 1,0 1-1,0-1 1,0 0-1,0 1 1,-1-1-1,1 1 1,-1 0-1,0 0 1,1 0-1,-2 0 1,1 0-1,0 0 1,0 1-1,-1-1 1,0 0-1,0 1 1,0-1-1,0 1 1,0 0-1,-1-1 1,1 5-1,-1 2-91,0 0-1,-1 0 1,0-1-1,-1 1 1,0 0-1,0-1 1,-1 1-1,0-1 1,-1 0-1,0 0 0,-6 11 1,8-29-12754</inkml:trace>
</inkml:ink>
</file>

<file path=ppt/ink/ink3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0.795"/>
    </inkml:context>
    <inkml:brush xml:id="br0">
      <inkml:brushProperty name="width" value="0.025" units="cm"/>
      <inkml:brushProperty name="height" value="0.025" units="cm"/>
    </inkml:brush>
  </inkml:definitions>
  <inkml:trace contextRef="#ctx0" brushRef="#br0">0 188 14670,'0'0'4708,"9"3"-1996,-3 0-2296,-1-1 1,0 1-1,1-2 0,-1 1 0,1-1 0,0 1 0,-1-2 0,1 1 1,0 0-1,0-1 0,0 0 0,-1-1 0,1 1 0,0-1 1,0 0-1,-1-1 0,1 1 0,-1-1 0,1 0 0,-1-1 0,9-4 1,-3-1-237,-1 1 1,0-1 0,-1-1 0,0 0 0,13-17 0,-19 22-157,0 0 0,0 0 0,-1 0 1,1 0-1,-1 0 0,0-1 0,0 1 1,-1-1-1,1 0 0,-1 1 0,0-1 1,-1 0-1,1 0 0,-1 1 0,0-1 1,0 0-1,-1-9 0,0 12-24,1 1 0,-1-1 0,0 0 0,0 1 0,0-1 0,0 0 0,0 1 0,0-1 0,-1 1 0,1 0 0,0-1 0,-1 1 0,1 0 0,-1 0 0,1 0 0,-1 0 0,0 0 0,1 0 0,-1 0 0,0 1 0,0-1 0,1 1 0,-1-1 0,0 1 0,0-1 0,0 1 0,0 0 0,0 0 0,0 0 0,1 0 0,-1 1 0,0-1 0,-2 1 0,-1-1 0,0 1 0,0 0 0,0 0 0,1 1 0,-1-1 0,0 1 0,1 0 0,-1 0 0,1 1 0,0-1 0,-7 6 0,0 4 0,1 0 0,0 1 0,1-1 0,1 2 0,0-1 0,1 2 0,0-1 0,1 0 0,1 1 0,0 0 0,1 1 0,1-1 0,-3 26 0,6-39-20,0 0 1,0-1-1,0 1 1,0 0-1,0 0 1,0-1-1,1 1 1,-1 0-1,1-1 1,-1 1-1,1-1 1,-1 1-1,1 0 1,0-1-1,0 1 1,0-1-1,0 0 1,0 1-1,0-1 1,0 0-1,0 0 0,1 1 1,-1-1-1,0 0 1,1 0-1,-1-1 1,1 1-1,-1 0 1,1 0-1,-1-1 1,1 1-1,0-1 1,-1 1-1,1-1 1,0 0-1,-1 1 1,1-1-1,0 0 1,0 0-1,-1 0 1,1 0-1,3-1 1,8-1-327,-1 0 0,1 0 1,0-2-1,18-6 0,168-81-10539,-129 55 3967</inkml:trace>
</inkml:ink>
</file>

<file path=ppt/ink/ink3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1.139"/>
    </inkml:context>
    <inkml:brush xml:id="br0">
      <inkml:brushProperty name="width" value="0.025" units="cm"/>
      <inkml:brushProperty name="height" value="0.025" units="cm"/>
    </inkml:brush>
  </inkml:definitions>
  <inkml:trace contextRef="#ctx0" brushRef="#br0">296 1 13869,'0'0'10698,"-50"80"-8808,11-38-513,0 3-512,-2-2-384,7-6-321,5-6-96,9-8-32,8-13-513,3-7-1152,2-3-1026,-1-13-1921,1-15-5317</inkml:trace>
  <inkml:trace contextRef="#ctx0" brushRef="#br0" timeOffset="1">59 50 17104,'0'0'11691,"65"59"-10890,-42-42-545,0 0-128,3-1-512,1 1-1730,1-5-2082,0-5-2498,-2-3-7592</inkml:trace>
</inkml:ink>
</file>

<file path=ppt/ink/ink3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1.574"/>
    </inkml:context>
    <inkml:brush xml:id="br0">
      <inkml:brushProperty name="width" value="0.025" units="cm"/>
      <inkml:brushProperty name="height" value="0.025" units="cm"/>
    </inkml:brush>
  </inkml:definitions>
  <inkml:trace contextRef="#ctx0" brushRef="#br0">116 1 17489,'0'0'6779,"-5"12"-6378,-17 67 656,3 1 0,-16 148-1,6-29 674,24-162-1174,6-32-12,6-22-42,63-223 494,-2 5-396,-66 226-623,1 0-1,1 0 1,0 0 0,0 1 0,1-1-1,0 1 1,0 0 0,10-10-1,-12 15 9,0 0 1,0 1-1,1-1 0,-1 1 0,1 0 0,0 0 0,-1 1 0,1-1 0,0 1 0,0-1 0,0 1 0,0 0 0,0 1 0,0-1 0,0 1 0,0 0 0,1 0 0,-1 0 0,0 0 0,0 1 0,7 1 0,-9-2-5,0 0 1,1 0 0,-1 1-1,1-1 1,-1 1 0,0 0-1,1-1 1,-1 1 0,0 0-1,0 0 1,0 1 0,0-1-1,0 0 1,0 1-1,0-1 1,0 1 0,0-1-1,-1 1 1,1 0 0,-1 0-1,1 0 1,-1 0 0,0 0-1,1 0 1,-1 0 0,0 0-1,0 1 1,-1-1-1,1 0 1,-1 1 0,1-1-1,-1 0 1,1 1 0,-1 4-1,-1-3 77,0 0 0,0 0 0,-1 0 0,1 0 0,-1 0 0,0 0 0,0 0 0,0 0 0,0-1 0,-1 1 0,1-1 0,-1 0 0,0 1 0,0-1 0,-1-1 0,1 1 1,0 0-1,-8 3 0,-2 2-44,0-1 0,0-1 1,-1 0-1,0-1 0,0 0 1,0-1-1,0-1 0,-1 0 1,-19 1-1,30-9-1203,9-5-1797,11-8-4890,6-3-440</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5.915"/>
    </inkml:context>
    <inkml:brush xml:id="br0">
      <inkml:brushProperty name="width" value="0.025" units="cm"/>
      <inkml:brushProperty name="height" value="0.025" units="cm"/>
    </inkml:brush>
  </inkml:definitions>
  <inkml:trace contextRef="#ctx0" brushRef="#br0">7 1 16432,'0'0'6560,"2"9"-4995,2 24-369,-2 1 1,-1 0 0,-1 0 0,-8 52 0,2 4-49,5-88-1137,1-1 0,0 1 0,-1-1 0,1 0 0,0 1 1,0-1-1,0 1 0,0-1 0,1 1 0,-1-1 0,0 0 0,0 1 1,1-1-1,-1 1 0,1-1 0,-1 0 0,1 0 0,0 1 1,0-1-1,-1 0 0,1 0 0,0 0 0,1 2 0,0-3 6,-1 0 0,0 0 1,0 0-1,1 0 0,-1 0 0,0 0 0,0 0 0,0-1 0,1 1 0,-1 0 1,0-1-1,0 1 0,0-1 0,0 1 0,0-1 0,0 0 0,0 1 1,0-1-1,0 0 0,1-1 0,8-7 96,0-1-1,-1 0 1,12-16 0,108-184-113,-97 153 0,-26 50-1737,2-4-4849</inkml:trace>
</inkml:ink>
</file>

<file path=ppt/ink/ink3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1.945"/>
    </inkml:context>
    <inkml:brush xml:id="br0">
      <inkml:brushProperty name="width" value="0.025" units="cm"/>
      <inkml:brushProperty name="height" value="0.025" units="cm"/>
    </inkml:brush>
  </inkml:definitions>
  <inkml:trace contextRef="#ctx0" brushRef="#br0">100 0 14862,'0'0'8921,"-7"12"-7357,6-10-1510,-60 126 3375,55-113-3230,1-1 1,0 2-1,1-1 0,0 0 0,2 1 0,0 0 0,0 31 0,2-46-200,0 0 0,0 1 0,0-1-1,0 1 1,0-1 0,1 0 0,-1 1-1,1-1 1,-1 0 0,1 1-1,0-1 1,-1 0 0,1 0 0,0 1-1,0-1 1,0 0 0,0 0 0,0 0-1,0 0 1,0 0 0,0 0-1,0-1 1,0 1 0,1 0 0,0 0-1,1 0 40,0 0 0,0-1 0,0 1 1,1-1-1,-1 0 0,0 0 0,0 0 0,0 0 0,0 0 0,0-1 0,4 0 0,3-2 120,-1 0 1,1-1-1,-1 0 0,0 0 1,0-1-1,11-7 1,-6 2-91,-1-1 1,0 0 0,-1-1 0,0 0-1,-1-1 1,0 0 0,10-18-1,-32 53-57,2-7 21,1 0-1,1 1 0,0-1 1,1 1-1,1 1 0,0-1 1,-4 31-1,9-47-33,0 1-1,0 0 1,0 0-1,1 0 1,-1-1-1,0 1 1,1 0 0,-1 0-1,0-1 1,1 1-1,-1 0 1,0-1 0,1 1-1,-1 0 1,1-1-1,0 1 1,-1-1-1,1 1 1,-1-1 0,1 1-1,0-1 1,-1 1-1,1-1 1,0 0-1,0 1 1,0-1 0,30 6-344,29-8-2083,-43-4-3123,1-7-1879</inkml:trace>
</inkml:ink>
</file>

<file path=ppt/ink/ink3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2.286"/>
    </inkml:context>
    <inkml:brush xml:id="br0">
      <inkml:brushProperty name="width" value="0.025" units="cm"/>
      <inkml:brushProperty name="height" value="0.025" units="cm"/>
    </inkml:brush>
  </inkml:definitions>
  <inkml:trace contextRef="#ctx0" brushRef="#br0">24 0 22453,'0'0'6310,"-24"67"-8103,27-44-1891,1 0-2626,-4 1-7975</inkml:trace>
</inkml:ink>
</file>

<file path=ppt/ink/ink3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2.644"/>
    </inkml:context>
    <inkml:brush xml:id="br0">
      <inkml:brushProperty name="width" value="0.025" units="cm"/>
      <inkml:brushProperty name="height" value="0.025" units="cm"/>
    </inkml:brush>
  </inkml:definitions>
  <inkml:trace contextRef="#ctx0" brushRef="#br0">40 21 15471,'0'0'7639,"11"-3"-3352,-9 2-3936,44-12 1959,-44 12-2206,0 0 0,0 1 0,0-1 0,1 1 0,-1 0 0,0 0 0,0 0 1,1 0-1,-1 0 0,0 0 0,0 1 0,0-1 0,1 1 0,-1-1 0,0 1 0,0 0 0,0 0 1,0 0-1,0 0 0,4 3 0,-5-2-100,0 1 0,1 0 0,-1-1 1,0 1-1,0 0 0,-1 0 0,1 0 0,-1 0 0,1 0 1,-1 0-1,0 0 0,0 0 0,0 0 0,0 0 0,-1 0 1,1 0-1,-1 0 0,0 0 0,0-1 0,0 1 0,0 0 1,0 0-1,-4 4 0,-2 7 98,-2-1 0,-19 25 0,10-16-59,8-11-34,0 0-1,1 1 0,1 0 0,-1 0 0,2 1 0,0 0 1,0 0-1,-8 25 0,15-37-8,0 1 0,-1-1 0,1 1 0,0-1 0,0 1 0,0-1 0,0 1 0,0-1 0,1 1 0,-1-1 0,0 1 0,1-1 0,-1 0 0,1 1 0,-1-1 0,1 0 0,0 1 0,-1-1 0,1 0 0,0 0 0,0 0 0,0 1 0,0-1 0,0 0 0,0 0 0,0 0 0,1-1 0,-1 1 0,0 0 0,0 0 0,1-1 0,-1 1 0,0-1 0,1 1 0,-1-1 0,1 1 0,1-1 0,7 2 0,0-1 0,1 0 0,-1 0 0,15-2 0,-8 0 0,19 0 0,-1-1 0,0-2 0,1-1 0,-1-2 0,-1-2 0,47-17 0,-79 26-75,-1-1-1,1 0 1,0 1 0,-1-1 0,1 0-1,-1 0 1,1 1 0,-1-1-1,0 0 1,1-1 0,-1 1 0,0 0-1,1 0 1,0-3 0,-2 4-17,0-1 1,0 1-1,0-1 1,0 1-1,0-1 1,0 1-1,0-1 1,0 1-1,0-1 1,-1 1 0,1 0-1,0-1 1,0 1-1,-1-1 1,1 1-1,0-1 1,0 1-1,-1 0 1,1-1-1,-1 1 1,1 0-1,0-1 1,-1 1 0,1 0-1,-1 0 1,1 0-1,0-1 1,-1 1-1,1 0 1,-1 0-1,0 0 1,-57-14-8388,44 12 5789,-29-7-8318</inkml:trace>
  <inkml:trace contextRef="#ctx0" brushRef="#br0" timeOffset="1">107 196 14542,'0'0'17104,"60"-30"-15983,-43 29-1121,-2 1 0,1 0 0,1 0 0,-2 5 0,3 4 0,-4-2-1249,1-1-3652,0-3-2145,-2-3-5542</inkml:trace>
</inkml:ink>
</file>

<file path=ppt/ink/ink3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3.016"/>
    </inkml:context>
    <inkml:brush xml:id="br0">
      <inkml:brushProperty name="width" value="0.025" units="cm"/>
      <inkml:brushProperty name="height" value="0.025" units="cm"/>
    </inkml:brush>
  </inkml:definitions>
  <inkml:trace contextRef="#ctx0" brushRef="#br0">0 44 17617,'0'0'5157,"41"-44"-16112</inkml:trace>
</inkml:ink>
</file>

<file path=ppt/ink/ink3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3.356"/>
    </inkml:context>
    <inkml:brush xml:id="br0">
      <inkml:brushProperty name="width" value="0.025" units="cm"/>
      <inkml:brushProperty name="height" value="0.025" units="cm"/>
    </inkml:brush>
  </inkml:definitions>
  <inkml:trace contextRef="#ctx0" brushRef="#br0">0 383 10474,'15'-21'1734,"22"-26"4397,-9 26 6028,-27 22-12008,-1 1 1,1 0-1,0 0 0,-1 0 0,1 0 1,-1-1-1,0 1 0,0 0 0,1 0 1,-1 0-1,0 0 0,-1 0 1,1 0-1,-1 2 0,-2 16-151,-1 0 0,0-1 0,-2 1 0,-9 21 0,8-25 0,1 1 0,1 0 0,1 0 0,0 1 0,1-1 0,-1 21 0,8-31-1068,4-13-1933,7-12-7595,-3-7-5969</inkml:trace>
  <inkml:trace contextRef="#ctx0" brushRef="#br0" timeOffset="1">369 0 8200,'0'0'20638,"-1"12"-19650,-27 157 589,-5 47-213,31-184-1833,3-21-68,-1-1 0,-1 1 1,1 0-1,-2-1 0,0 0 0,0 1 0,-1-1 0,-4 11 0,7-20 168,-1-1 0,1 1 0,-1-1 0,1 1 0,-1 0 0,1-1 0,-1 1 0,1-1 1,-1 0-1,0 1 0,1-1 0,-1 1 0,1-1 0,-1 0 0,0 0 0,1 1 0,-1-1 0,0 0 0,0 0 0,1 0 0,-1 0 0,0 0 0,0 0 0,1 0 0,-1 0 1,-1 0-1,-8 0-7399</inkml:trace>
</inkml:ink>
</file>

<file path=ppt/ink/ink3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3.727"/>
    </inkml:context>
    <inkml:brush xml:id="br0">
      <inkml:brushProperty name="width" value="0.025" units="cm"/>
      <inkml:brushProperty name="height" value="0.025" units="cm"/>
    </inkml:brush>
  </inkml:definitions>
  <inkml:trace contextRef="#ctx0" brushRef="#br0">109 470 4068,'0'0'10442,"-27"-49"-5670,21 30-544,6 3-608,3 3-930,18 3-672,9 0-1089,6 1-929,5 5 0,-2-1 0,-3 1 0,-7 4 0,-10 0 0,-6 0 0,-12-9-8008,-10-4-1569</inkml:trace>
  <inkml:trace contextRef="#ctx0" brushRef="#br0" timeOffset="1">1 1 4260,'0'0'28507</inkml:trace>
</inkml:ink>
</file>

<file path=ppt/ink/ink3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4.224"/>
    </inkml:context>
    <inkml:brush xml:id="br0">
      <inkml:brushProperty name="width" value="0.025" units="cm"/>
      <inkml:brushProperty name="height" value="0.025" units="cm"/>
    </inkml:brush>
  </inkml:definitions>
  <inkml:trace contextRef="#ctx0" brushRef="#br0">254 97 16784,'-2'-8'4660,"0"4"-4192,1 0-1,-1 1 0,0-1 1,0 1-1,0 0 1,0-1-1,-1 1 0,1 0 1,-1 0-1,0 0 0,0 1 1,0-1-1,0 1 1,0 0-1,-1-1 0,1 1 1,-7-2-1,4 2-268,0 0 1,0 1-1,0-1 1,0 1-1,0 1 0,0-1 1,0 1-1,-9 1 0,9-1-191,0 1 0,1 1 1,-1-1-1,1 1 0,-1 0 0,1 0 0,0 0 0,0 1 0,0 0 0,0 0 0,0 0 0,1 1 0,-1-1 1,1 1-1,0 0 0,0 0 0,0 1 0,1-1 0,-5 8 0,3-3-97,0 0 0,1-1 0,0 2 0,0-1 0,1 0 0,0 1 0,1-1 0,0 1 0,1 0 0,-1 16 1,2-25 86,0 0 0,0 0 0,0 0 0,0 0 1,0 0-1,0 0 0,0 0 0,0 0 0,0 0 1,1 0-1,-1-1 0,0 1 0,1 0 1,-1 0-1,0 0 0,1 0 0,-1-1 0,1 1 1,0 0-1,-1 0 0,1-1 0,-1 1 1,1 0-1,0-1 0,0 1 0,-1-1 0,1 1 1,0-1-1,0 1 0,0-1 0,0 1 1,0-1-1,-1 0 0,1 0 0,0 1 0,0-1 1,0 0-1,0 0 0,0 0 0,0 0 0,0 0 1,0 0-1,0 0 0,0-1 0,0 1 1,0 0-1,-1 0 0,1-1 0,0 1 0,0 0 1,0-1-1,0 1 0,-1-1 0,1 1 1,1-2-1,5-1 211,-1-1-1,1 0 1,-1 0 0,1 0 0,9-10 0,2-7-98,-1 0 0,-1-1 1,-1-1-1,-1-1 0,-1 0 1,14-36-1,-23 81-2661,5 38-3654,-8-55 5706,-1 0 0,1-1-1,0 1 1,0-1-1,0 0 1,1 1 0,-1-1-1,1 0 1,0 0 0,0 1-1,3 3 1,14 0-7253</inkml:trace>
</inkml:ink>
</file>

<file path=ppt/ink/ink3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4.583"/>
    </inkml:context>
    <inkml:brush xml:id="br0">
      <inkml:brushProperty name="width" value="0.025" units="cm"/>
      <inkml:brushProperty name="height" value="0.025" units="cm"/>
    </inkml:brush>
  </inkml:definitions>
  <inkml:trace contextRef="#ctx0" brushRef="#br0">93 0 13901,'0'0'8456,"-9"17"-8130,4-10-291,-4 8 12,0 0 0,1 1-1,1 0 1,1 1 0,0-1 0,-6 27 0,12-38-51,-8 29 853,2 1-1,2 0 1,1 1-1,2-1 1,5 50-1,-4-83-804,0-1 0,0 1 0,1-1 0,-1 1 0,1-1 0,-1 1 0,1-1 0,0 1 0,0-1 0,-1 1 0,1-1 0,0 0 0,0 1 0,0-1 0,1 0 0,-1 0 0,0 0 0,0 0 0,1 0 0,-1 0 0,0 0 0,1 0 0,-1-1 0,1 1 0,-1 0 0,1-1 0,-1 1 0,1-1 0,0 0 0,-1 1 0,1-1 0,-1 0 0,1 0 0,0 0 0,-1 0 0,1 0 0,0-1 0,-1 1 0,1 0 0,-1-1 0,1 1-1,-1-1 1,1 0 0,-1 1 0,1-1 0,1-1 0,6-2 196,-1 0-1,0-1 0,1 0 1,-1-1-1,-1 0 0,11-9 0,32-41 17,-3-2-1,39-65 0,-8 12-129,-88 112-4245,-8 8-4788,-7 6-2378</inkml:trace>
</inkml:ink>
</file>

<file path=ppt/ink/ink3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4.924"/>
    </inkml:context>
    <inkml:brush xml:id="br0">
      <inkml:brushProperty name="width" value="0.025" units="cm"/>
      <inkml:brushProperty name="height" value="0.025" units="cm"/>
    </inkml:brush>
  </inkml:definitions>
  <inkml:trace contextRef="#ctx0" brushRef="#br0">593 335 16912,'0'0'6502,"30"52"-3715,-1-42-577,1 1-641,1-3-1056,-3 1-417,-7 1-737,-11 2-1953,-8-6-2531,-2 0-2690</inkml:trace>
  <inkml:trace contextRef="#ctx0" brushRef="#br0" timeOffset="1">34 64 12300,'0'0'13997,"-33"-53"-13837,33 47-96,10 2-32,0 3-128,5 1-384,2 4-898,5 10-1216,2 0-1410,6 0-4036</inkml:trace>
</inkml:ink>
</file>

<file path=ppt/ink/ink3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5.311"/>
    </inkml:context>
    <inkml:brush xml:id="br0">
      <inkml:brushProperty name="width" value="0.025" units="cm"/>
      <inkml:brushProperty name="height" value="0.025" units="cm"/>
    </inkml:brush>
  </inkml:definitions>
  <inkml:trace contextRef="#ctx0" brushRef="#br0">9 15 22677,'0'0'10090,"-9"-10"-12556,12 9-1634,0-2-1730</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6.276"/>
    </inkml:context>
    <inkml:brush xml:id="br0">
      <inkml:brushProperty name="width" value="0.025" units="cm"/>
      <inkml:brushProperty name="height" value="0.025" units="cm"/>
    </inkml:brush>
  </inkml:definitions>
  <inkml:trace contextRef="#ctx0" brushRef="#br0">0 1 11915,'0'0'5349,"11"58"-1569,4-32-321,1-3-1409,1-5-384,4 0-1250,-1 3-320,5-6-448,-4-7-2082,2-7-3844,-2-1-4068</inkml:trace>
</inkml:ink>
</file>

<file path=ppt/ink/ink3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6.025"/>
    </inkml:context>
    <inkml:brush xml:id="br0">
      <inkml:brushProperty name="width" value="0.025" units="cm"/>
      <inkml:brushProperty name="height" value="0.025" units="cm"/>
    </inkml:brush>
  </inkml:definitions>
  <inkml:trace contextRef="#ctx0" brushRef="#br0">68 181 6086,'0'0'3470,"8"-10"-497,0 1-2484,42-58 5135,-48 64-4952,1-1 1,-1 0-1,0 0 0,0 0 0,-1-1 1,1 1-1,-1 0 0,0-1 1,0 1-1,0 0 0,0-1 1,-1 0-1,0 1 0,0-1 1,0 1-1,-2-9 0,1 12-601,1 0 0,-1 0 0,0 0 0,1 0 0,-1 0 1,0 1-1,0-1 0,0 0 0,1 0 0,-1 1 0,0-1 0,0 0 0,0 1 0,0-1 0,0 1 0,0 0 0,0-1 0,-1 1 1,1 0-1,0-1 0,0 1 0,0 0 0,0 0 0,0 0 0,0 0 0,-1 0 0,1 0 0,0 0 0,0 1 0,0-1 0,0 0 0,0 1 1,0-1-1,-2 1 0,-1 1-77,-1-1 0,1 1 0,0 0 0,0 0 0,0 0 0,0 1 0,-5 3 0,1 2-7,1 0 0,0 1 1,0 0-1,1 0 0,0 0 0,0 1 0,1 0 1,1 0-1,-1 1 0,2-1 0,-1 1 1,2 0-1,-1 0 0,2 0 0,-1 0 1,1 0-1,1 15 0,0-24 14,1 0 0,-1 0 0,1-1 0,-1 1 0,1 0 0,-1 0 0,1-1 0,0 1 0,0 0 0,0-1 0,0 1 0,0-1 0,0 1 0,0-1 0,1 1 0,-1-1 0,1 0 0,-1 0 0,1 0 0,-1 1 0,1-2 0,-1 1 0,1 0 0,0 0 0,0 0 0,-1-1 0,1 1 0,0-1 0,0 1 0,0-1 0,0 0 0,-1 0 0,1 0 0,0 0 0,0 0 0,3-1 0,1 1 33,-1-1 1,1 1-1,-1-2 0,1 1 0,-1 0 1,1-1-1,-1 0 0,0 0 1,0-1-1,0 0 0,6-4 1,-4 2-34,-2-1 1,1 0 0,0-1 0,-1 0 0,-1 1-1,1-1 1,-1-1 0,0 1 0,0-1-1,-1 1 1,0-1 0,-1 0 0,0 0 0,0-1-1,0 1 1,-1 0 0,-1-1 0,1 1-1,-1 0 1,-2-12 0,2 20-2,0-1 0,0 0 0,-1 1 0,1-1 0,0 1 0,-1-1 0,1 1 0,-1-1 0,1 1 0,-1-1 0,1 1 0,-1-1 0,1 1 0,-1-1 0,1 1 0,-1 0 0,1 0 0,-1-1 0,0 1 0,1 0 0,-1 0 0,0-1 0,1 1 0,-1 0 0,1 0 0,-1 0 0,0 0 0,1 0 0,-1 0 0,0 0 0,1 0 0,-1 0 0,0 0 0,1 1 0,-1-1 0,0 0 0,1 0 0,-1 1 0,1-1 0,-1 0 0,0 1 0,1-1 0,-1 0 0,1 1 0,-1-1 0,1 1 0,-1 0 0,-2 0 0,1 1 0,0 0 0,-1-1 0,1 1 0,0 0 0,0 0 0,0 0 0,1 1 0,-1-1 0,-2 3 0,4-4 0,0-1 0,0 0 0,0 1 0,0-1 0,0 0 0,-1 0 0,1 1 0,0-1 0,0 0 0,0 1 0,0-1 0,0 0 0,0 1 0,0-1 0,0 0 0,0 1 0,0-1 0,0 0 0,1 1 0,-1-1 0,0 0 0,0 1 0,0-1 0,0 0 0,0 0 0,1 1 0,-1-1 0,0 0 0,0 0 0,0 1 0,1-1 0,-1 0 0,0 0 0,0 1 0,1-1 0,-1 0 0,0 0 0,0 0 0,1 0 0,-1 0 0,0 1 0,1-1 0,0 0 0,20-2 0,22-13 0,-30 9 0,5-3 0,0 0 0,1 2 0,0 0 0,0 2 0,1 0 0,22-3 0,-41 8 0,0 0 0,0 0 0,0 0 0,0 0 0,0 0 0,0 0 0,0 0 0,0 0 0,1 1 0,-1-1 0,0 0 0,-1 1 0,1-1 0,0 1 0,0-1 0,0 1 0,0-1 0,0 1 0,0 0 0,0-1 0,-1 1 0,1 0 0,0 0 0,-1-1 0,1 1 0,0 0 0,-1 0 0,1 1 0,0 1 0,0 0 0,-1 0 0,1 0 0,-1 0 0,0-1 0,0 1 0,0 0 0,0 0 0,0 0 0,-1 4 0,-2 4 0,1-1 0,-2 0 0,1 0 0,-1-1 0,-6 11 0,-5 7 0,16-26 0,-1-1 0,0 0 0,0 1 0,1-1 0,-1 0 0,0 0 0,1 1 0,-1-1 0,0 0 0,1 0 0,-1 0 0,1 0 0,-1 1 0,0-1 0,1 0 0,-1 0 0,1 0 0,-1 0 0,0 0 0,1 0 0,-1 0 0,1 0 0,-1 0 0,0 0 0,1 0 0,-1 0 0,1-1 0,-1 1 0,0 0 0,1 0 0,-1 0 0,0 0 0,1-1 0,-1 1 0,0 0 0,1 0 0,-1-1 0,69-45 0,-62 39 0,1 0 0,1 0 0,-1 1 0,1 1 0,0-1 0,0 1 0,1 1 0,-1 0 0,1 0 0,0 1 0,0 0 0,0 1 0,21-2 0,-30 4-4,0 0-1,0 0 1,0 0 0,0 0 0,0 0-1,0 0 1,0 1 0,0-1 0,0 1-1,0-1 1,0 0 0,-1 1 0,1-1-1,0 1 1,0 0 0,0-1-1,-1 1 1,1 0 0,0-1 0,-1 1-1,1 0 1,0 0 0,-1 0 0,1 0-1,-1-1 1,0 1 0,1 2 0,0 0-46,0 1 1,0-1 0,-1 0-1,0 1 1,1-1 0,-1 1-1,-1-1 1,0 6 0,0-3-188,0 0-1,0 0 1,-1 0 0,0 0-1,0 0 1,0 0 0,-1-1-1,0 1 1,-5 8 0,3-11-4808</inkml:trace>
</inkml:ink>
</file>

<file path=ppt/ink/ink3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7.284"/>
    </inkml:context>
    <inkml:brush xml:id="br0">
      <inkml:brushProperty name="width" value="0.025" units="cm"/>
      <inkml:brushProperty name="height" value="0.025" units="cm"/>
    </inkml:brush>
  </inkml:definitions>
  <inkml:trace contextRef="#ctx0" brushRef="#br0">81 150 16592,'1'-7'1322,"0"0"0,-1-1 0,1 1 0,-1 0 0,-1 0 0,-1-9 0,2 15-1201,-1-1 0,1 1 1,-1 0-1,1 0 0,-1-1 1,1 1-1,-1 0 1,0 0-1,1 0 0,-1-1 1,0 1-1,0 0 1,0 0-1,0 0 0,0 1 1,0-1-1,0 0 1,0 0-1,-1 1 0,1-1 1,0 0-1,0 1 0,-1-1 1,1 1-1,0-1 1,-1 1-1,1 0 0,0 0 1,-1 0-1,1 0 1,0 0-1,-1 0 0,1 0 1,-1 0-1,1 0 0,0 0 1,-1 1-1,1-1 1,-2 1-1,1 1-120,-1 0-1,1-1 1,-1 1 0,1 0-1,0 1 1,-1-1 0,1 0-1,0 1 1,1-1 0,-1 1-1,0-1 1,1 1 0,-1 0-1,1 0 1,0 0 0,0-1-1,0 1 1,1 0 0,-2 5-1,1 26-37,1-33 39,0 0-1,0 0 1,0 0-1,1 0 1,-1 0-1,0 0 1,1 0-1,-1-1 1,1 1 0,-1 0-1,1 0 1,-1 0-1,1-1 1,0 1-1,-1 0 1,1-1-1,0 1 1,-1 0-1,1-1 1,0 1-1,0-1 1,0 1-1,0-1 1,-1 0 0,3 1-1,3 0 56,0 0 1,0 0-1,0-1 1,1 0-1,-1 0 0,0-1 1,0 0-1,0 0 0,1 0 1,-1-1-1,7-2 1,62-34 998,-27 11-751,-47 26-305,-1 1 0,1-1 0,0 1 0,-1-1 0,1 1 0,0-1 0,0 1 0,-1 0 0,1-1 0,0 1 0,0 0 0,-1-1 0,1 1 0,0 0 0,0 0 0,0 0 0,0 0 0,-1 0 0,1 0 0,0 0 0,0 0 0,0 0 0,0 0 0,-1 1 0,1-1 0,0 0 0,0 0 0,-1 1 0,1-1 0,0 1 0,0-1 0,-1 1 0,1-1 0,0 1 0,-1-1 0,1 1 0,-1-1 0,1 1 0,-1 0 0,1-1 0,-1 1 0,1 0 0,-1-1 0,1 1 0,-1 0 0,0 0 0,0 0 0,1-1 0,-1 1 0,0 1 0,1 6 0,-1 1 0,0-1 0,0 1 0,-3 13 0,1 16 0,4-38 0,1 0 0,-1 0 0,1 0 0,-1 0 0,1-1 0,-1 1 0,1-1 0,-1 1 0,1-1 0,-1 0 0,0 0 0,0 0 0,4-3 0,52-40 0,-48 35 0,0 1 0,0-1 0,1 2 0,0 0 0,1 0 0,20-9 0,-31 16 0,1 0 0,-1 0 0,0-1 0,0 1 0,0 0 0,0 0 0,0 0 0,0 0 0,1 0 0,-1 0 0,0 0 0,0 1 0,0-1 0,0 0 0,0 1 0,0-1 0,0 1 0,0-1 0,0 1 0,0-1 0,0 1 0,0 0 0,0-1 0,0 1 0,0 0 0,-1 0 0,1 0 0,0-1 0,-1 1 0,1 0 0,0 0 0,-1 0 0,1 0 0,-1 0 0,0 0 0,1 1 0,-1-1 0,0 0 0,1 0 0,-1 0 0,0 1 0,6 61 0,-5-38 0,-1-23 0,0 0 0,0 0 0,0 0 0,0-1 0,1 1 0,-1 0 0,1 0 0,-1-1 0,1 1 0,0 0 0,0 0 0,-1-1 0,1 1 0,0-1 0,1 1 0,-1-1 0,0 1 0,0-1 0,1 0 0,-1 0 0,0 1 0,1-1 0,-1 0 0,1 0 0,0-1 0,1 2 0,0-1 0,0-1 0,1 0 0,-1 0 0,0 0 0,0 0 0,0 0 0,1-1 0,-1 0 0,0 1 0,0-1 0,0 0 0,0 0 0,5-3 0,8-5 0,-1 0 0,0-1 0,0-1 0,15-14 0,-12 8 0,1-1 0,-2-1 0,-1 0 0,24-37 0,-46 70 0,0 0 0,1 0 0,1 1 0,0 0 0,-3 19 0,8-34 0,-1 1 0,0-1 0,0 1 0,1 0 0,-1-1 0,0 1 0,1-1 0,-1 1 0,1-1 0,-1 1 0,0-1 0,1 1 0,-1-1 0,1 1 0,-1-1 0,1 0 0,0 1 0,-1-1 0,1 0 0,-1 0 0,1 1 0,0-1 0,-1 0 0,1 0 0,0 0 0,-1 0 0,1 0 0,0 0 0,-1 0 0,1 0 0,0 0 0,-1 0 0,1 0 0,0 0 0,-1 0 0,1 0 0,-1-1 0,1 1 0,0 0 0,-1 0 0,1-1 0,-1 1 0,1 0 0,0-2 0,32-13 0,-7-3 0,-1-1 0,24-25 0,11-7 0,-60 50 0,0 0 0,1 1 0,-1-1 0,0 1 0,1-1 0,-1 1 0,1 0 0,-1-1 0,1 1 0,-1-1 0,1 1 0,-1 0 0,1-1 0,0 1 0,-1 0 0,1 0 0,-1 0 0,1-1 0,0 1 0,-1 0 0,1 0 0,0 0 0,-1 0 0,1 0 0,0 0 0,-1 0 0,1 0 0,-1 0 0,1 0 0,0 1 0,-1-1 0,1 0 0,0 0 0,-1 1 0,1-1 0,-1 0 0,1 1 0,0 0 0,0 1 0,0 0 0,0 0 0,-1 0 0,1 0 0,-1 1 0,0-1 0,1 0 0,-1 0 0,0 1 0,0-1 0,-1 3 0,-12 69 0,12-71 0,-1 5 0,-3 13 0,0 0 0,2-1 0,-2 33 0,22-98-3342,-11 10-2493,-3-8-1644</inkml:trace>
</inkml:ink>
</file>

<file path=ppt/ink/ink3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7.642"/>
    </inkml:context>
    <inkml:brush xml:id="br0">
      <inkml:brushProperty name="width" value="0.025" units="cm"/>
      <inkml:brushProperty name="height" value="0.025" units="cm"/>
    </inkml:brush>
  </inkml:definitions>
  <inkml:trace contextRef="#ctx0" brushRef="#br0">0 1 15503,'0'0'11659,"68"65"-15503,-42-44-448,5-1-2530</inkml:trace>
</inkml:ink>
</file>

<file path=ppt/ink/ink3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7.972"/>
    </inkml:context>
    <inkml:brush xml:id="br0">
      <inkml:brushProperty name="width" value="0.025" units="cm"/>
      <inkml:brushProperty name="height" value="0.025" units="cm"/>
    </inkml:brush>
  </inkml:definitions>
  <inkml:trace contextRef="#ctx0" brushRef="#br0">282 28 16432,'0'0'14579,"-14"-6"-13432,5 2-974,4 1-145,0 1-1,-1 0 0,0-1 0,1 2 1,-1-1-1,0 1 0,0 0 0,0 0 0,0 0 1,0 1-1,0 0 0,0 0 0,-1 1 1,1-1-1,-9 4 0,2-1-27,1 1 0,0 1 0,0 0 0,0 1 0,1 0 0,-1 1 0,1 0 0,1 1 0,0 0 0,0 1 0,-15 16 0,25-24 0,-1-1 0,0 1 0,1 0 0,-1-1 0,1 1 0,0 0 0,-1-1 0,1 1 0,-1 0 0,1 0 0,0-1 0,0 1 0,0 0 0,-1 0 0,1 0 0,0-1 0,0 1 0,0 0 0,0 0 0,0 0 0,0-1 0,0 1 0,1 0 0,-1 0 0,0 0 0,0-1 0,1 1 0,-1 0 0,0 0 0,1-1 0,-1 1 0,1 0 0,-1-1 0,1 1 0,-1 0 0,1-1 0,-1 1 0,1-1 0,-1 1 0,1-1 0,0 1 0,-1-1 0,1 1 0,0-1 0,0 0 0,-1 1 0,1-1 0,0 0 0,0 0 0,0 0 0,-1 0 0,1 1 0,0-1 0,1 0 0,55 2 0,-43-2 0,-6 0-23,62 4-908,-65-4 837,0 1 0,-1 0 0,1 0 0,0 0 0,0 1 0,-1 0 0,1 0 0,0 0 0,-1 0 0,0 1 0,5 3 0,-8-5 65,0 0-1,0 0 1,0 1-1,0-1 1,0 0-1,0 1 1,0-1-1,0 0 1,-1 1-1,1-1 1,-1 1-1,1-1 1,-1 1 0,1 0-1,-1-1 1,0 1-1,0-1 1,0 1-1,0 0 1,0-1-1,0 1 1,0-1-1,-1 1 1,1-1-1,0 1 1,-1 0 0,1-1-1,-1 1 1,0-1-1,0 0 1,1 1-1,-1-1 1,0 0-1,0 1 1,0-1-1,0 0 1,-1 0-1,1 0 1,0 0-1,-3 2 1,-4 4 171,-2 1 1,1-1-1,-1-1 0,-12 6 1,-41 17 996,59-27-1295,-1-1-1,1 1 1,0-1 0,-1 0 0,1 0 0,-1-1-1,0 1 1,1-1 0,-1 0 0,1 0-1,-1 0 1,-8-3 0,12 2-351,0 0 0,0 0 0,1 0 0,-1 0 0,1-1 0,-1 1 0,1 0 1,-1 0-1,1-1 0,0 1 0,-1 0 0,1 0 0,0-1 0,0 1 0,0 0 0,0-1 0,0 1 0,0 0 0,1-1 0,-1 1 0,0 0 0,1 0 0,-1-1 0,1 1 1,0-2-1,16-16-6642</inkml:trace>
</inkml:ink>
</file>

<file path=ppt/ink/ink3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8.359"/>
    </inkml:context>
    <inkml:brush xml:id="br0">
      <inkml:brushProperty name="width" value="0.025" units="cm"/>
      <inkml:brushProperty name="height" value="0.025" units="cm"/>
    </inkml:brush>
  </inkml:definitions>
  <inkml:trace contextRef="#ctx0" brushRef="#br0">201 290 13677,'8'-3'3192,"-1"1"-2215,-4 2-625,0-1 0,-1 0 0,1 0 0,0 1 0,-1-1 0,1-1 0,0 1 0,-1 0 0,0-1 0,1 1 0,-1-1 0,0 0 0,3-2 0,-12 4 3010,-4 0-3073,-6 6-69,1 0-1,-1 1 1,1 0 0,0 1-1,1 1 1,0 1 0,0 0 0,1 1-1,0 1 1,1 0 0,0 0-1,-18 26 1,27-34-167,1 1 1,0 0-1,1-1 0,-1 1 1,1 0-1,0 1 0,-2 8 1,4-13-52,0 0 1,-1 0-1,1 1 1,0-1-1,0 0 1,0 0-1,0 0 1,0 0-1,0 1 1,1-1-1,-1 0 1,0 0-1,0 0 0,1 0 1,-1 0-1,1 0 1,-1 0-1,1 0 1,-1 0-1,1 0 1,0 0-1,0 0 1,-1 0-1,1 0 1,0 0-1,0-1 1,0 1-1,0 0 1,0 0-1,0-1 1,0 1-1,0-1 1,0 1-1,0-1 1,0 0-1,0 1 1,0-1-1,0 0 1,1 0-1,0 1 1,14 0 109,-1-1 1,0 0 0,0-1 0,0-1 0,0 0 0,0-1 0,0 0 0,0-1 0,-1-1 0,0-1 0,0 0 0,15-9 0,11-7 367,-2-2 0,65-53 1,-76 54-466,0-2 0,-1 0 0,25-33 0,-44 48-16,1 0 0,-1 0 0,-1 0 0,0-1 0,0 0 0,-1 0 1,-1-1-1,1 1 0,-2-1 0,0 0 0,0 0 0,1-22 0,-4 33 1,0 0 0,0-1 0,0 1 0,0 0 0,0 0 0,0 0 0,0 0 0,-1 0 0,1-1 0,0 1 0,-1 0 0,1 0 0,-1 0 0,1 0 0,-1 0 0,1 0 0,-1 0 0,0 0 0,0 0 0,1 0 0,-1 1 0,0-1 0,0 0 0,0 0 0,0 1 0,0-1 0,0 0 0,0 1 0,-2-1 0,0 0 0,0 1 0,-1-1 0,1 1 0,0 0 0,0 0 0,0 1 0,-1-1 0,1 1 0,0-1 0,0 1 0,-3 1 0,-7 3 0,0 0 0,1 1 0,-1 1 0,-15 10 0,11-5 0,1 1 0,0 1 0,1 0 0,-19 24 0,29-32 0,0 0 0,1 1 0,0 0 0,0-1 0,1 1 0,0 1 0,0-1 0,1 0 0,-1 1 0,2-1 0,-1 1 0,1 0 0,0-1 0,1 1 0,0 9 0,1-12 0,0 0 0,1 0 0,-1-1 0,1 1 0,1 0 0,-1-1 0,0 1 0,1-1 0,0 0 0,0 0 0,1 0 0,-1 0 0,1-1 0,-1 1 0,1-1 0,0 0 0,0 0 0,1-1 0,-1 1 0,1-1 0,-1 0 0,8 3 0,14 5 0,0-1 0,47 10 0,-69-18 0,8 0 0,-1 1 0,1-2 0,0 1 0,0-2 0,-1 0 0,1 0 0,-1-1 0,1 0 0,-1-1 0,1 0 0,-1-1 0,0 0 0,-1-1 0,1 0 0,-1-1 0,0 0 0,0-1 0,-1 0 0,0 0 0,0-1 0,-1 0 0,0-1 0,13-16 0,-20 24 0,0-1 0,1 1 0,-1 0 0,0-1 0,0 1 0,0-1 0,0 0 0,-1 1 0,1-1 0,0 0 0,-1 0 0,1 1 0,-1-1 0,1 0 0,-1 0 0,0 0 0,0 1 0,0-1 0,0-3 0,0 4 0,-1 0 0,0 0 0,1 0 0,-1 0 0,0 0 0,1 1 0,-1-1 0,0 0 0,0 0 0,0 0 0,1 1 0,-1-1 0,0 1 0,0-1 0,0 0 0,0 1 0,0 0 0,0-1 0,0 1 0,-1 0 0,1-1 0,0 1 0,-1 0 0,-3-1 0,1 1 0,-1 0 0,0 0 0,1 0 0,-1 1 0,1-1 0,-1 1 0,1 0 0,-1 0 0,1 1 0,-1-1 0,1 1 0,0 0 0,-5 3 0,2 1 0,1-1 0,0 1 0,1 0 0,-1 1 0,1-1 0,0 1 0,1 0 0,0 1 0,0-1 0,0 0 0,1 1 0,0 0 0,-2 9 0,4-13 0,0 0 0,0 0 0,1 0 0,-1 0 0,1 0 0,0-1 0,0 1 0,0 0 0,0 0 0,1 0 0,-1 0 0,1 0 0,0 0 0,1 0 0,-1-1 0,1 1 0,-1 0 0,1-1 0,0 1 0,0-1 0,1 0 0,-1 0 0,1 0 0,-1 0 0,1 0 0,0 0 0,0-1 0,0 1 0,5 1 0,6 3 51,0 0 0,1-1 0,0-1 0,0-1 0,1 0-1,26 3 1,-5-3-942,66-3 1,-44-5-6237</inkml:trace>
</inkml:ink>
</file>

<file path=ppt/ink/ink3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9.322"/>
    </inkml:context>
    <inkml:brush xml:id="br0">
      <inkml:brushProperty name="width" value="0.025" units="cm"/>
      <inkml:brushProperty name="height" value="0.025" units="cm"/>
    </inkml:brush>
  </inkml:definitions>
  <inkml:trace contextRef="#ctx0" brushRef="#br0">19 113 16784,'0'0'10009,"6"14"-9245,0 6-516,0 1 0,-1 0 0,-1 1 1,-1-1-1,0 1 0,-2 0 0,-2 28 1,-3-14 26,-18 68 1,15-76 139,1 0 0,1 0 0,1 0 0,0 31 0,4-59-406,0 0 1,0 1-1,0-1 1,0 0-1,1 0 0,-1 1 1,0-1-1,0 0 0,0 0 1,0 1-1,1-1 1,-1 0-1,0 0 0,0 1 1,0-1-1,1 0 0,-1 0 1,0 0-1,0 1 0,1-1 1,-1 0-1,0 0 1,1 0-1,-1 0 0,0 0 1,0 0-1,1 0 0,-1 0 1,0 0-1,1 1 1,-1-1-1,0 0 0,1-1 1,-1 1-1,0 0 0,1 0 1,-1 0-1,0 0 0,0 0 1,1 0-1,-1 0 1,0 0-1,1 0 0,-1-1 1,0 1-1,0 0 0,1 0 1,-1-1-1,17-8 130,2-5-139,-1-1 0,-1-1 0,0 0 0,24-34 0,53-83 0,-93 132 0,35-54 0,-2-1 0,-2-2 0,-3-1 0,34-99 0,-73 179-3798,-18 31-9439,5-14-253</inkml:trace>
</inkml:ink>
</file>

<file path=ppt/ink/ink3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9.869"/>
    </inkml:context>
    <inkml:brush xml:id="br0">
      <inkml:brushProperty name="width" value="0.025" units="cm"/>
      <inkml:brushProperty name="height" value="0.025" units="cm"/>
    </inkml:brush>
  </inkml:definitions>
  <inkml:trace contextRef="#ctx0" brushRef="#br0">1 249 12748,'0'0'7479,"9"2"-4287,-2 0-2696,0-1-1,0-1 1,0 1-1,1-1 1,-1-1-1,0 1 1,0-1-1,0 0 1,1-1-1,-1 0 1,0 0-1,-1 0 1,1-1-1,0 0 1,10-7-1,7-2-55,-13 5-342,1 1 0,0 0 0,1 0 0,0 1 0,-1 1 0,2 0 0,-1 1 0,0 0 0,14 0 0,-26 3-98,0 0 0,0 0 0,0 0 0,0 1 0,0-1 0,0 0 0,0 0 0,0 1 0,0-1 0,0 1 0,0-1 0,0 1 0,0-1 0,0 1 0,-1 0 0,1-1 0,0 1 0,0 0 0,-1 0 0,1-1 0,0 1 0,-1 0 0,1 0 0,0 2 0,7 31 0,-13 36 0,-2-37 0,4-23 0,5-21 0,5-16 0,1 0 0,12-26 0,2-8 0,-13 44 0,1 15 0,10 29 0,-18-23 0,1-1 0,-1 1 0,0 0 0,1-1 0,0 0 0,0 0 0,0 1 0,6 3 0,-6-5 0,0-1 0,1 0 0,-1 1 0,0-1 0,1-1 0,0 1 0,-1 0 0,1-1 0,-1 0 0,1 0 0,0 0 0,-1 0 0,1-1 0,-1 1 0,7-3 0,-3 1 0,0-1 0,0 0 0,0 0 0,0-1 0,-1 0 0,0 0 0,7-6 0,5-6 0,-1-1 0,-1 0 0,24-35 0,-16 15 0,-6 10 0,-31 61 0,-4 5 0,7-18 0,0 0 0,2 1 0,0 0 0,1 1 0,-6 42 0,13-65-45,0 0 0,0-1 0,0 1 0,1 0 0,-1-1 0,0 1 0,0 0 0,1 0 0,-1-1 1,0 1-1,1 0 0,-1 0 0,0 0 0,1-1 0,-1 1 0,0 0 0,1 0 0,-1 0 0,0 0 0,1 0 0,-1 0 0,1 0 0,-1 0 0,0 0 0,1 0 0,-1 0 0,0 0 1,1 0-1,-1 0 0,0 0 0,1 0 0,-1 0 0,1 0 0,-1 1 0,0-1 0,1 0 0,-1 0 0,0 0 0,0 0 0,1 1 0,-1-1 0,0 0 0,1 0 0,-1 1 0,0-1 0,0 0 1,0 1-1,1-1 0,-1 0 0,0 1 0,0-1 0,0 0 0,0 1 0,1-1 0,-1 0 0,0 1 0,0-1 0,0 1 0,0-1 0,0 0 0,0 1 0,0-1 0,0 0 0,0 1 1,21-26-7578,-8-3-3584</inkml:trace>
</inkml:ink>
</file>

<file path=ppt/ink/ink3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20.211"/>
    </inkml:context>
    <inkml:brush xml:id="br0">
      <inkml:brushProperty name="width" value="0.025" units="cm"/>
      <inkml:brushProperty name="height" value="0.025" units="cm"/>
    </inkml:brush>
  </inkml:definitions>
  <inkml:trace contextRef="#ctx0" brushRef="#br0">0 1 22806,'0'0'9961,"22"61"-12587,-10-42-1506,1-3-1153,0-3-1506</inkml:trace>
</inkml:ink>
</file>

<file path=ppt/ink/ink3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20.556"/>
    </inkml:context>
    <inkml:brush xml:id="br0">
      <inkml:brushProperty name="width" value="0.025" units="cm"/>
      <inkml:brushProperty name="height" value="0.025" units="cm"/>
    </inkml:brush>
  </inkml:definitions>
  <inkml:trace contextRef="#ctx0" brushRef="#br0">130 0 14029,'0'0'6769,"-9"7"-5247,4-3-1408,-60 55 3197,59-54-2864,1 1 1,-1 0-1,1 0 1,1 1 0,-1-1-1,1 1 1,1 0-1,-1 0 1,-4 14 0,8-21-437,0 1 0,0 0 0,-1-1 1,1 1-1,1-1 0,-1 1 1,0-1-1,0 1 0,0-1 1,0 1-1,0-1 0,0 1 0,1-1 1,-1 1-1,0-1 0,0 1 1,1-1-1,-1 0 0,0 1 0,1-1 1,-1 1-1,0-1 0,1 0 1,-1 1-1,1-1 0,-1 0 1,0 1-1,1-1 0,-1 0 0,1 0 1,-1 0-1,2 1 0,25 3 181,30-7-115,-54 2-78,8 0-149,4-1-153,0 0 0,1 2 0,-1-1 0,26 4 0,-39-3 300,0 0 0,0 1 0,0-1-1,1 1 1,-1-1 0,0 1 0,0 0 0,0-1 0,0 1 0,0 0-1,0 0 1,0 1 0,-1-1 0,1 0 0,0 1 0,0-1 0,-1 1 0,1-1-1,-1 1 1,0 0 0,1 0 0,-1 0 0,0-1 0,0 1 0,0 0 0,0 0-1,0 1 1,-1-1 0,1 0 0,-1 0 0,1 0 0,-1 0 0,0 1-1,0-1 1,0 0 0,0 0 0,0 0 0,0 1 0,-1-1 0,0 3 0,0-2 95,-1 1 0,0-1 1,1 0-1,-1 0 1,0 0-1,0-1 1,-1 1-1,1 0 1,0-1-1,-1 1 1,0-1-1,1 0 1,-1 0-1,0 0 1,0 0-1,0-1 0,0 1 1,-1-1-1,1 0 1,-7 2-1,-2 1 260,-1-1-1,1 0 1,-1-1-1,-17 1 1,25-3-693,1 0 0,-1 0 0,0 0 0,1-1 0,-1 0 0,0 0 0,1 0 0,-1 0 0,1-1 0,0 0 0,0 0 0,-6-3-1,9 4 77,-1 0 0,1-1 0,-1 1 0,1-1 0,-1 1-1,1-1 1,0 0 0,0 1 0,0-1 0,0 0 0,0 0-1,0 0 1,0 0 0,1 0 0,-1 0 0,1 0 0,-1 0-1,1 0 1,0 0 0,0 0 0,0 0 0,0 0 0,0 0-1,0 0 1,1 0 0,-1-1 0,1 1 0,-1 0 0,1 1-1,0-1 1,1-2 0,9-13-8885</inkml:trace>
</inkml:ink>
</file>

<file path=ppt/ink/ink3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20.914"/>
    </inkml:context>
    <inkml:brush xml:id="br0">
      <inkml:brushProperty name="width" value="0.025" units="cm"/>
      <inkml:brushProperty name="height" value="0.025" units="cm"/>
    </inkml:brush>
  </inkml:definitions>
  <inkml:trace contextRef="#ctx0" brushRef="#br0">10 136 16047,'0'0'4885,"9"-1"-150,3-1-3973,0 0 1,0-1-1,-1 0 1,1-1-1,11-6 1,-19 9-658,-1-1 0,0 0 1,1 0-1,-1 0 0,0-1 0,0 1 0,-1-1 1,1 1-1,0-1 0,-1 0 0,0 0 0,1 0 1,-1 0-1,0 0 0,-1-1 0,1 1 1,-1-1-1,1 1 0,-1-1 0,0 0 0,0 1 1,-1-1-1,1-7 0,0 10-105,-1 0 0,0-1 0,0 1 0,0 0 0,0 0 0,0 0 0,0 0 0,0-1 0,0 1 0,-1 0 0,1 0 0,0 0 0,-1 0 0,1 0 0,-1 0 0,1 0 0,-1 0 0,0 0 0,1 0 0,-1 0 0,0 0 0,0 0 0,1 0 0,-1 0 0,0 1 0,0-1 0,0 0 0,0 1 0,0-1 0,0 0 0,0 1 0,0 0 0,0-1 0,-1 1 0,1 0 0,0-1 0,0 1 0,0 0 0,0 0 0,0 0 0,-1 0 0,1 0 0,0 0 0,0 0 0,0 0 0,-2 1 0,-2 0 0,1 0 0,-1 1 0,1-1 0,-1 1 0,1 0 0,0 0 0,0 1 0,0-1 0,0 1 0,-6 5 0,2 1 0,0 0 0,1 0 0,0 0 0,0 1 0,-5 11 0,9-16 0,1 0 0,0 0 0,0 0 0,0 0 0,1 0 0,-1 0 0,1 1 0,1-1 0,-1 0 0,1 1 0,0-1 0,0 0 0,1 8 0,0-11 0,-1-1 0,1 0 0,0 1 0,0-1 0,-1 0 0,1 0 0,0 0 0,0 0 0,0 0 0,1 0 0,-1 0 0,0 0 0,0 0 0,0-1 0,1 1 0,-1 0 0,0-1 0,1 1 0,-1-1 0,0 1 0,1-1 0,-1 0 0,1 0 0,-1 0 0,1 1 0,-1-1 0,2-1 0,44-1 0,-34-1 0,1-1 0,-1 0 0,1-1 0,-1 0 0,-1-1 0,15-9 0,-17 9 0,0 0 0,1 1 0,0 0 0,0 1 0,0 0 0,0 1 0,1 0 0,-1 0 0,16 0 0,-25 3 0,-1 1 0,1-1 0,-1 1 0,1 0 0,-1 0 0,1-1 0,-1 1 0,0 0 0,1 0 0,-1 0 0,0 0 0,0 1 0,0-1 0,0 0 0,0 0 0,0 1 0,0-1 0,0 0 0,0 1 0,-1-1 0,1 1 0,0-1 0,-1 1 0,0 0 0,1-1 0,-1 1 0,0-1 0,0 1 0,0 0 0,0-1 0,0 1 0,0 2 0,-2 69 0,1-57 0,0-15 0,1 0 0,0 0 0,0-1 0,0 1 0,0 0 0,0 0 0,0 0 0,0-1 0,0 1 0,1 0 0,-1 0 0,0 0 0,0-1 0,1 1 0,-1 0 0,0 0 0,1-1 0,-1 1 0,1 0 0,-1-1 0,1 1 0,-1-1 0,1 1 0,-1 0 0,1-1 0,0 1 0,-1-1 0,2 1 0,0-1 0,-1 1 0,1-1 0,0 0 0,0 0 0,-1 0 0,1 0 0,0 0 0,0 0 0,-1 0 0,1-1 0,0 1 0,3-2 0,60-30 0,-49 23 0,32-17 0,-26 12 0,1 2 0,0 0 0,1 2 0,0 0 0,47-11 0,-70 21 0,-1 0 0,1 0 0,-1 0 0,1 0 0,-1 0 0,1 0 0,-1 0 0,1 0 0,-1 0 0,0 0 0,1 0 0,-1 0 0,1 0 0,-1 1 0,1-1 0,-1 0 0,1 0 0,-1 0 0,0 1 0,1-1 0,-1 0 0,1 1 0,-1-1 0,0 0 0,1 0 0,-1 1 0,0-1 0,1 1 0,-1-1 0,0 0 0,0 1 0,1-1 0,-1 1 0,0-1 0,0 1 0,0 0 0,-2 22 0,-15 21 0,5-24 0,8-14 0,0 0 0,0 1 0,0-1 0,1 1 0,0 0 0,1 0 0,-3 12 0,5-18 5,1-1 0,-1 1 1,1-1-1,-1 1 0,1-1 0,-1 1 0,1-1 0,0 0 1,-1 1-1,1-1 0,0 0 0,-1 1 0,1-1 0,0 0 1,0 0-1,-1 0 0,1 0 0,0 0 0,-1 0 1,1 0-1,0 0 0,0 0 0,-1 0 0,1 0 0,0 0 1,-1 0-1,1 0 0,0-1 0,0 1 0,-1 0 0,1-1 1,1 0-1,27-9-859,-10-7-3756,-1-3-3363,3-7-6339</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7.540"/>
    </inkml:context>
    <inkml:brush xml:id="br0">
      <inkml:brushProperty name="width" value="0.025" units="cm"/>
      <inkml:brushProperty name="height" value="0.025" units="cm"/>
    </inkml:brush>
  </inkml:definitions>
  <inkml:trace contextRef="#ctx0" brushRef="#br0">39 65 12716,'0'0'7052,"0"9"-5728,3 50-533,-3 0 0,-3 0 0,-2-1 1,-18 86-1,15-126 3228,6-34-2430,3-35-1224,11-20-337,3 2 0,3 0 0,31-78 0,-48 144-36,0 0-1,1 0 0,0 0 1,-1 0-1,1 1 0,0-1 0,1 1 1,-1-1-1,0 1 0,1 0 0,-1 0 1,1 0-1,-1 0 0,1 0 1,0 0-1,0 1 0,0-1 0,0 1 1,0 0-1,0 0 0,0 0 0,1 1 1,-1-1-1,0 1 0,6-1 1,-4 1-10,-1 0 0,0 1 0,1-1 0,-1 1 0,1 0 1,-1 0-1,0 1 0,0-1 0,0 1 0,0 0 0,0 0 0,0 0 1,0 1-1,0-1 0,-1 1 0,1 0 0,-1 0 0,5 5 1,-7-7 14,-1 1 0,1-1 0,0 0 0,0 1 0,-1-1 0,1 0 0,-1 1 0,1-1 0,-1 1 0,0-1 0,0 1 0,1-1 0,-1 1 0,0-1 0,0 1 0,0-1 0,-1 1 0,1-1 0,0 1 0,-1-1 0,1 1-1,0-1 1,-1 0 0,0 1 0,1-1 0,-1 1 0,0-1 0,0 0 0,0 0 0,0 0 0,0 1 0,0-1 0,0 0 0,0 0 0,-1 1 0,-7 5 190,0 0-1,0 0 1,-17 9-1,15-10-39,-4 4 23,6-4-147,1 0 0,-1-1 0,0 0 0,0 0-1,0-1 1,0 0 0,-15 3 0,23-7-824,14-7-3833,111-57-11002,-83 41 7885</inkml:trace>
</inkml:ink>
</file>

<file path=ppt/ink/ink3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21.267"/>
    </inkml:context>
    <inkml:brush xml:id="br0">
      <inkml:brushProperty name="width" value="0.025" units="cm"/>
      <inkml:brushProperty name="height" value="0.025" units="cm"/>
    </inkml:brush>
  </inkml:definitions>
  <inkml:trace contextRef="#ctx0" brushRef="#br0">57 1 24695,'0'0'8072,"37"48"-8072,-37-22-5093,-4 1-2882,-6 4-6567</inkml:trace>
  <inkml:trace contextRef="#ctx0" brushRef="#br0" timeOffset="1">18 427 24535,'0'0'8232,"-18"49"-8232,23-44 0,5-1 0,3-2 0,-8 1 0</inkml:trace>
</inkml:ink>
</file>

<file path=ppt/ink/ink3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47.164"/>
    </inkml:context>
    <inkml:brush xml:id="br0">
      <inkml:brushProperty name="width" value="0.025" units="cm"/>
      <inkml:brushProperty name="height" value="0.025" units="cm"/>
    </inkml:brush>
  </inkml:definitions>
  <inkml:trace contextRef="#ctx0" brushRef="#br0">7182 333 7207,'0'0'8189,"-2"-10"-7250,1 1-636,-1 0-1,0 0 1,-1 0-1,0 0 0,0 1 1,-1-1-1,0 1 1,0 0-1,-1 0 0,0 0 1,-1 1-1,1 0 1,-1 0-1,-1 0 1,1 1-1,-12-8 0,4 5-150,-2 1-1,1 1 0,-1 0 0,0 1 0,0 1 1,-1 1-1,0 0 0,-30-2 0,-13 2-13,-71 5-1,45 1-86,-960-66 173,288 14-196,-3 43-23,236 5 43,-635 21-43,990-11-12,-403 24 12,4 40-57,300-26 77,98-20-37,-315 92-1,471-113 11,0 1-1,1 1 0,0 0 0,0 1 0,0 0 0,-21 19 0,31-24-3,1 0 0,0 0 0,0 1 1,0-1-1,0 1 0,1 0 1,-1 0-1,1 0 0,0 0 1,0 0-1,0 1 0,-1 4 1,3-6-1,0 1 0,-1-1 0,1 0 0,1 0 0,-1 1 0,0-1 0,1 0 0,-1 0 0,1 0 0,0 1 0,0-1 0,0 0 0,1 0 1,-1 0-1,1-1 0,-1 1 0,1 0 0,0-1 0,3 4 0,8 7 56,0 0 0,1-1 0,0 0 0,1-1 0,0-1 0,1 0 0,31 13 0,129 45 172,-154-61-219,106 32 61,184 32 0,140-4 87,-339-53-142,802 55 139,5-66 81,-487-5-184,-154 2-20,1293-31 78,-1388 20-91,479-38 12,-9-46 4,-601 84-57,-1-2 0,64-24 1,-102 31 154,-1 1-1,0-2 1,0 0 0,0 0 0,-1-1 0,0-1 0,-1 0 0,0-1 0,0 0-1,-1 0 1,-1-1 0,1-1 0,10-17 0,-18 25-102,1-1 0,-1 1 0,0-1 0,-1 1 0,1-1 0,-1 0 0,0 1 0,0-1 1,-1 0-1,1 0 0,-1 0 0,0 0 0,0 0 0,-1 1 0,0-1 0,1 0 0,-2 0 0,1 1 0,0-1 0,-1 0 0,0 1 0,0 0 0,0-1 1,-1 1-1,1 0 0,-6-6 0,-7-7 81,0 1-1,-1 1 1,0 1 0,-32-21 0,23 16-78,3 3-174,-3-3-1585,0 0 0,-26-28-1,8-4-5158</inkml:trace>
</inkml:ink>
</file>

<file path=ppt/ink/ink3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15.161"/>
    </inkml:context>
    <inkml:brush xml:id="br0">
      <inkml:brushProperty name="width" value="0.025" units="cm"/>
      <inkml:brushProperty name="height" value="0.025" units="cm"/>
    </inkml:brush>
  </inkml:definitions>
  <inkml:trace contextRef="#ctx0" brushRef="#br0">243 448 11179,'0'0'2824,"-6"13"-2590,-4 18-171,0-1 0,3 1 0,0 1 0,-3 43 0,-8 243 661,-15 183 1836,-23-33-1972,-24 257-168,75-556-78,5-167-346,0 0 1,0 1-1,0-1 1,0 0-1,1 1 0,-1-1 1,1 0-1,-1 0 0,1 1 1,0-1-1,0 0 0,0 0 1,0 0-1,0 0 0,1 0 1,-1 0-1,0 0 0,1 0 1,0-1-1,-1 1 0,1 0 1,0-1-1,0 0 0,0 1 1,0-1-1,0 0 0,0 0 1,0 0-1,0 0 0,1 0 1,2 0-1,7 1 11,0 0 0,0-1 0,0-1 0,0 0 0,14-1 0,6-1 95,41 3 17,0 3 0,129 23 1,-58 2-97,1-6 0,208 6 0,189-39 5,324 16 13,-646 14-22,761 43 208,-687-63-196,226 3 102,-1 32 141,-385-18-265,548 41 99,-266-69 975,-34-1-564,-358 12-473,-8 1-29,1-1-1,-1-1 1,20-4-1,-30 4 11,0-1-1,0 0 0,0 0 0,0-1 0,0 1 0,-1-2 1,1 1-1,-1 0 0,0-1 0,0 0 0,8-8 1,9-11 169,-2-2-1,0-1 1,-2 0 0,23-43 0,48-121 8,-82 172-192,239-670 39,-119 304-37,-49 170-9,-1 7 27,78-330 0,-147 498-25,2 1-1,2-1 1,2 2 0,1 0-1,2 0 1,1 2 0,24-34-1,-37 62-10,0-1 0,-1 1 0,0-1 0,0 0 0,-1 0 0,4-14 0,-6 19 7,-1 0 1,0 1 0,1-1-1,-1 1 1,0-1 0,-1 1-1,1-1 1,0 1-1,-1-1 1,1 1 0,-1-1-1,0 1 1,0-1 0,0 1-1,0 0 1,0-1-1,0 1 1,-1 0 0,1 0-1,-1 0 1,0 0 0,1 0-1,-1 0 1,0 0-1,0 1 1,-3-3 0,-9-4 33,0 0-1,0 0 1,-1 2 0,0-1 0,0 2 0,-23-5 0,-100-14 339,95 17-343,-1011-94 195,-5 70-72,235 8-105,-281-4-29,0 67-25,436 29 215,-18 1-2522,493-58-1230,10-10-2321</inkml:trace>
</inkml:ink>
</file>

<file path=ppt/ink/ink3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6:40.948"/>
    </inkml:context>
    <inkml:brush xml:id="br0">
      <inkml:brushProperty name="width" value="0.025" units="cm"/>
      <inkml:brushProperty name="height" value="0.025" units="cm"/>
    </inkml:brush>
  </inkml:definitions>
  <inkml:trace contextRef="#ctx0" brushRef="#br0">0 129 7623,'0'0'4255,"10"-1"-2600,208-19 2727,229-14-1605,668 23 333,54-2-1208,-214-16 298,-211 9-1736,-741 20-461,-12 0-10,-34 1-24,-65 5-19,-646 50-91,-1-37-120,-6 2 118,353-2 153,-969 11 7,1323-31-10,0-2 1,1-3-1,0-2 1,-90-26-1,138 32 3,1 1 0,-1-2 1,1 1-1,-1 0 0,1-1 0,0 0 0,-6-5 0,10 8-9,0-1 1,-1 1-1,1 0 1,0-1-1,-1 1 0,1 0 1,0-1-1,0 1 1,-1-1-1,1 1 0,0 0 1,0-1-1,0 1 1,-1-1-1,1 1 0,0-1 1,0 1-1,0-1 1,0 1-1,0 0 0,0-1 1,0 1-1,0-1 1,0 1-1,0-1 0,0 1 1,0-1-1,1 1 1,-1-1-1,1 0-5,0 0-1,0 0 1,0 0 0,0 1-1,1-1 1,-1 0 0,0 1-1,0-1 1,1 1 0,-1-1-1,0 1 1,1 0 0,-1 0-1,1-1 1,1 1 0,89-5-96,0 4 0,181 22-1,-137-7 87,1433 59-559,3-69 32,-1127-6-385,-295 0-3472,-29-10-3989</inkml:trace>
</inkml:ink>
</file>

<file path=ppt/ink/ink3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6:50.235"/>
    </inkml:context>
    <inkml:brush xml:id="br0">
      <inkml:brushProperty name="width" value="0.025" units="cm"/>
      <inkml:brushProperty name="height" value="0.025" units="cm"/>
    </inkml:brush>
  </inkml:definitions>
  <inkml:trace contextRef="#ctx0" brushRef="#br0">125 2 16015,'-69'1'-1217,"13"-4"-7431</inkml:trace>
</inkml:ink>
</file>

<file path=ppt/ink/ink3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6:50.796"/>
    </inkml:context>
    <inkml:brush xml:id="br0">
      <inkml:brushProperty name="width" value="0.025" units="cm"/>
      <inkml:brushProperty name="height" value="0.025" units="cm"/>
    </inkml:brush>
  </inkml:definitions>
  <inkml:trace contextRef="#ctx0" brushRef="#br0">28 59 9705,'0'0'10036,"-6"-1"-8610,-16-2-133,31 2-360,54 1 100,-29 1-774,1357 68 1251,701-9 1619,-1205-138-1778,-574 43-546,-307 34-799,31-4 48,-36 5-45,0 0 0,0-1 1,-1 1-1,1 0 0,0 0 0,0 0 0,0-1 0,0 1 0,0 0 1,-1-1-1,1 1 0,0-1 0,0 1 0,-1-1 0,1 1 0,0-1 1,-1 1-1,1-1 0,0 0 0,-1 1 0,1-1 0,-1 0 0,1 0 1,-1 1-1,0-1 0,1 0 0,-1 0 0,0 0 0,1 1 0,-1-1 1,0-1-1,-2 0-24,0 0 1,0 1-1,0-1 1,0 1-1,0-1 1,0 1 0,-1 0-1,1 0 1,-1 0-1,1 0 1,-1 1-1,1-1 1,-1 1-1,1-1 1,-1 1-1,-2 0 1,0-1-87,-120-16-7619,71 6 1346</inkml:trace>
</inkml:ink>
</file>

<file path=ppt/ink/ink3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6:52.299"/>
    </inkml:context>
    <inkml:brush xml:id="br0">
      <inkml:brushProperty name="width" value="0.025" units="cm"/>
      <inkml:brushProperty name="height" value="0.025" units="cm"/>
    </inkml:brush>
  </inkml:definitions>
  <inkml:trace contextRef="#ctx0" brushRef="#br0">1 389 15503,'0'0'3208,"8"-8"-3192,-1 3-9,0-1 0,1 1 0,0 1 0,0 0-1,0 0 1,0 0 0,1 1 0,-1 0 0,1 1 0,0 0 0,0 0-1,0 1 1,16 0 0,172-2 29,271 30 0,-42 0 122,703-46 1908,-1-57 157,65-3-437,-281 24-1649,107-6-29,-683 56-79,94-6 28,-417 11-246,16-5 569,-28 4-507,0 1-1,0-1 1,0 0-1,0 0 1,-1 0-1,1 1 1,0-1-1,0 0 1,-1 0 0,1 0-1,-1 0 1,1 0-1,-1 0 1,1 0-1,-1 0 1,0 0-1,0-1 1,1 1 0,-1 0-1,0 0 1,0 0-1,0 0 1,0 0-1,0-2 1,0-19-4368,3-5-3897</inkml:trace>
</inkml:ink>
</file>

<file path=ppt/ink/ink3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6:54.724"/>
    </inkml:context>
    <inkml:brush xml:id="br0">
      <inkml:brushProperty name="width" value="0.025" units="cm"/>
      <inkml:brushProperty name="height" value="0.025" units="cm"/>
    </inkml:brush>
  </inkml:definitions>
  <inkml:trace contextRef="#ctx0" brushRef="#br0">7732 420 9993,'-82'-2'1638,"1"-4"0,-91-18 0,-156-53 799,209 49-1537,-192-20 0,-127 16-963,178 16 163,98 4-93,-957-51 130,-853 15 2820,1382 18-2797,-254-3 65,755 35-201,0 4-1,1 4 1,0 4 0,-161 48 0,177-38-9,1 3 1,2 3 0,1 3 0,1 3 0,3 2-1,-66 52 1,118-81-33,0 1-1,0 1 0,0 0 1,2 1-1,-1 0 1,-11 18-1,20-26 6,-1 0 0,1 0 0,0 1-1,0-1 1,0 1 0,1 0 0,0 0 0,0-1 0,0 1 0,0 0-1,1 0 1,-1 0 0,1 0 0,1 0 0,-1 0 0,1 0-1,0 0 1,0-1 0,0 1 0,0 0 0,1 0 0,0-1 0,0 1-1,3 4 1,7 8 13,0 0-1,1-1 1,1 0-1,0-1 0,2-1 1,-1 0-1,2-1 1,-1-1-1,22 12 0,3-1 11,1-2 0,1-2 0,45 14 0,-6-9-13,1-3-1,1-5 0,99 8 1,259-2-585,-399-21 544,1405 10-196,-776-11 216,-637 1 24,852-4 10,-1-39-7,-22-41 95,68-4 53,-885 83-113,424-51 212,-407 43-213,-1-2 0,-1-4 0,0-2 0,-1-3 0,71-38 0,-115 52-10,-1-1 0,0 0 0,-1-1 0,0-1 0,25-27 0,-36 35-19,-1 0-1,1-1 0,-1 1 0,-1-1 0,1 0 0,-1 0 1,1 0-1,-1 0 0,-1 0 0,1 0 0,1-7 1,-3 9-7,0-1 0,0 0 0,0 1 1,-1-1-1,1 1 0,-1-1 0,0 1 1,0-1-1,0 1 0,0-1 0,-1 1 1,1 0-1,-1 0 0,0 0 0,0 0 1,0 0-1,0 0 0,-5-4 0,-2-1-105,-1 0 0,0 1-1,0 0 1,0 1-1,-1 0 1,0 1 0,0 0-1,-1 1 1,1 0-1,-1 1 1,0 0 0,0 1-1,-19-1 1,-22-1-1617,-89 4-1,139 0 1645,-95 8-3090,4 5-843</inkml:trace>
</inkml:ink>
</file>

<file path=ppt/ink/ink3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6:56.181"/>
    </inkml:context>
    <inkml:brush xml:id="br0">
      <inkml:brushProperty name="width" value="0.025" units="cm"/>
      <inkml:brushProperty name="height" value="0.025" units="cm"/>
    </inkml:brush>
  </inkml:definitions>
  <inkml:trace contextRef="#ctx0" brushRef="#br0">5417 206 9737,'-533'-38'3514,"129"12"-3734,-123-31 92,-199-15 1233,-399 59 59,801 26-1178,-483 80 1,699-72 680,1 5 1,-143 54-1,185-53-494,0 2 0,2 3 0,2 3 0,-101 75 0,151-102-172,0 1 0,1 0 0,0 1 1,1 0-1,-16 23 0,24-31-2,-1 0-1,0 1 1,1-1 0,0 1 0,0-1-1,0 1 1,0 0 0,0 0-1,0-1 1,1 1 0,-1 0 0,1 0-1,0 0 1,0 0 0,0-1 0,0 1-1,0 0 1,1 0 0,-1 0-1,1 0 1,0-1 0,-1 1 0,2 0-1,-1-1 1,0 1 0,0-1 0,1 1-1,-1-1 1,1 1 0,0-1-1,0 0 1,0 0 0,0 0 0,4 3-1,11 7 19,-1-2-1,2 0 0,-1-1 0,1 0 1,1-2-1,-1 0 0,26 6 0,143 22 256,-169-32-236,746 71 800,6-51-716,-625-20-115,2047 55-5,-1374-66-876,-639-5 951,-1-8 0,271-68 0,-440 86-42,145-44 978,-137 41-717,-1-1 0,-1-1 0,1 0 0,-1-1 0,0-1-1,24-21 1,-35 28-236,-1 0 0,1 0 0,-1-1 0,0 1 0,0-1 0,-1 0 0,1 0 1,-1 0-1,0 0 0,0 0 0,0-1 0,-1 1 0,1-1 0,-1 1 0,0-1 0,0 0 0,-1 1 0,1-1 0,-1 0 0,0 1 0,0-1 0,-1 0 0,0 1 0,1-1 0,-1 1 0,-1-1 0,1 1 0,-1-1 0,0 1 0,0 0 0,0 0 0,0-1 0,-1 2 0,1-1 0,-1 0 0,-5-5 0,-8-8-51,0 1 0,-1 0-1,-1 2 1,0 0 0,-1 1 0,-23-13-1,-23-8-9,-1 3-1,-2 3 0,0 3 1,-97-23-1,-294-33-533,-451 7-7038,542 55-16</inkml:trace>
</inkml:ink>
</file>

<file path=ppt/ink/ink3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7:00.469"/>
    </inkml:context>
    <inkml:brush xml:id="br0">
      <inkml:brushProperty name="width" value="0.025" units="cm"/>
      <inkml:brushProperty name="height" value="0.025" units="cm"/>
    </inkml:brush>
  </inkml:definitions>
  <inkml:trace contextRef="#ctx0" brushRef="#br0">315 0 3235,'-29'12'64,"0"-2"-288,-1-2-417,3 0 225,0-3 448,3 1 288,-3-2 129,1 0-97,-1 0-288,-5-2-96,-4 2-1217</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7.900"/>
    </inkml:context>
    <inkml:brush xml:id="br0">
      <inkml:brushProperty name="width" value="0.025" units="cm"/>
      <inkml:brushProperty name="height" value="0.025" units="cm"/>
    </inkml:brush>
  </inkml:definitions>
  <inkml:trace contextRef="#ctx0" brushRef="#br0">51 50 11563,'0'0'13026,"-6"10"-12808,-1 5-196,0 0 1,1 0-1,0 1 0,1-1 0,1 1 0,1 1 0,-3 27 0,6-43-21,0-1 0,0 0-1,0 1 1,0-1 0,0 0 0,0 1 0,1-1 0,-1 0 0,0 1 0,0-1 0,0 0 0,0 1 0,1-1 0,-1 0 0,0 0 0,0 1 0,1-1 0,-1 0 0,0 0-1,0 0 1,1 1 0,-1-1 0,0 0 0,1 0 0,-1 0 0,0 0 0,1 0 0,-1 0 0,0 0 0,1 1 0,-1-1 0,0 0 0,1 0 0,-1 0 0,0 0 0,1 0-1,-1-1 1,0 1 0,1 0 0,-1 0 0,0 0 0,1 0 0,-1 0 0,0 0 0,0 0 0,1-1 0,-1 1 0,0 0 0,1 0 0,-1 0 0,0-1 0,0 1 0,1 0-1,-1-1 1,19-12 279,-1-8 224,0-1 1,-1-1 0,-1 0-1,-1-1 1,17-40 0,-18 38 38,-10 78-634,-19 16-474,11-53-892,0 0-1,1 1 0,-1 27 1,19-54-7266,8-18-662</inkml:trace>
</inkml:ink>
</file>

<file path=ppt/ink/ink3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7:01.030"/>
    </inkml:context>
    <inkml:brush xml:id="br0">
      <inkml:brushProperty name="width" value="0.025" units="cm"/>
      <inkml:brushProperty name="height" value="0.025" units="cm"/>
    </inkml:brush>
  </inkml:definitions>
  <inkml:trace contextRef="#ctx0" brushRef="#br0">0 317 5125,'0'0'13810,"12"-4"-13073,23 0-257,0 2-1,61 3 1,-12 1-376,613-58 727,-1-57-536,-203 30 1275,-423 73-1367,178-33 26,-293 40-2809,-26 2-4684,21 2-284</inkml:trace>
</inkml:ink>
</file>

<file path=ppt/ink/ink3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7:01.776"/>
    </inkml:context>
    <inkml:brush xml:id="br0">
      <inkml:brushProperty name="width" value="0.025" units="cm"/>
      <inkml:brushProperty name="height" value="0.025" units="cm"/>
    </inkml:brush>
  </inkml:definitions>
  <inkml:trace contextRef="#ctx0" brushRef="#br0">849 1 10186,'0'0'3539,"-8"0"-2589,-2 0-787,1 0 0,-1 1 0,0 0 0,1 1-1,-1 0 1,1 1 0,-11 4 0,-76 34-45,35-13-17,-220 94 3138,228-95-2724,2 2 1,1 3-1,-54 43 1,96-69-517,1 1 0,-1 0 0,1 1 0,-11 14 0,17-21-3,0 0-1,0 0 1,1 0-1,-1 0 0,0 1 1,0-1-1,1 0 1,-1 0-1,1 0 1,-1 1-1,1-1 1,0 0-1,-1 1 0,1-1 1,0 0-1,0 1 1,0-1-1,0 0 1,0 1-1,0-1 0,0 0 1,0 1-1,1-1 1,-1 0-1,1 0 1,-1 1-1,1-1 1,-1 0-1,1 0 0,-1 0 1,1 1-1,0-1 1,0 0-1,0 0 1,0 0-1,-1 0 0,1 0 1,1-1-1,-1 1 1,0 0-1,0 0 1,0-1-1,0 1 1,0-1-1,1 1 0,1 0 1,15 5 18,0-1 0,0 0 0,0-2 0,1 0 1,27 1-1,101-6 50,-86 0-5,234-18 637,19 0-1899,-250 19-1797,-6-2-2584</inkml:trace>
</inkml:ink>
</file>

<file path=ppt/ink/ink3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7:02.399"/>
    </inkml:context>
    <inkml:brush xml:id="br0">
      <inkml:brushProperty name="width" value="0.025" units="cm"/>
      <inkml:brushProperty name="height" value="0.025" units="cm"/>
    </inkml:brush>
  </inkml:definitions>
  <inkml:trace contextRef="#ctx0" brushRef="#br0">9 7 15887,'8'0'1404,"719"-5"1794,-726 5-3153,-1-1 1,1 1-1,-1 0 0,1 0 1,-1 0-1,1 0 1,0 0-1,-1 0 1,1 0-1,-1 0 0,1 0 1,-1 0-1,1 0 1,0 1-1,-1-1 1,1 0-1,-1 0 0,1 1 1,-1-1-1,1 0 1,-1 0-1,1 1 1,-1-1-1,1 1 0,-1-1 1,0 0-1,1 1 1,-1-1-1,0 1 1,1-1-1,-1 1 0,0-1 1,1 2-1,-11 16 645,-28 16 97,-284 172 539,115-78-1814,113-67-2149,5-2-2963</inkml:trace>
</inkml:ink>
</file>

<file path=ppt/ink/ink3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7:15.245"/>
    </inkml:context>
    <inkml:brush xml:id="br0">
      <inkml:brushProperty name="width" value="0.025" units="cm"/>
      <inkml:brushProperty name="height" value="0.025" units="cm"/>
    </inkml:brush>
  </inkml:definitions>
  <inkml:trace contextRef="#ctx0" brushRef="#br0">127 1 4452,'0'0'2274,"-11"2"-1697,9-2-546,-59 7 2650,9-4 4728,61 13-6763,1-7-630,1-1-1,0 0 1,1 0-1,-1-1 1,2-1-1,-1 0 1,1-1-1,-1 0 0,1 0 1,1-2-1,-1 0 1,15 2-1,24 1 71,94 0-1,-125-6-72,1672 5 1444,-1153 35-269,-301-15-1084,-304-29-98,-153-16-626,123 7 331,-169-24 866,-321-5 0,123 67-475,51 0-145,174-17-640,-65 1 480,225-9 576,87-6 172,52-7-442,127-10 1,-114 16-50,947-46 146,4 70-111,-928-14-146,-26-3 110,-1 4 0,94 16-1,-165-20-54,1 0 0,0 0 0,0 0 1,-1 0-1,1 0 0,0 0 0,0 0 0,-1 0 0,1 0 1,0 1-1,0-1 0,-1 0 0,1 0 0,0 1 0,0-1 1,-1 0-1,1 1 0,0-1 0,-1 1 0,1-1 0,-1 1 0,1-1 1,-1 1-1,1-1 0,-1 1 0,1 0 0,-1-1 0,1 2 1,-27 5-53,-289-1 240,221-8-164,-558-19-77,15 0 36,513 19 5,-535 8-10,624-5 35,17-1-26,-1 1 0,1 1 0,0 0 0,-34 9 0,45-7-31,9-1-14,18 1-63,332 0 69,-188-6 70,1449-14-736,-972 7 789,-574 8-111,-36 1 5,-29 0 25,-14 0 7,-530-32 203,177 6-76,-879 38-351,1001 4-1624,10-9-2439</inkml:trace>
</inkml:ink>
</file>

<file path=ppt/ink/ink3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7:19.082"/>
    </inkml:context>
    <inkml:brush xml:id="br0">
      <inkml:brushProperty name="width" value="0.025" units="cm"/>
      <inkml:brushProperty name="height" value="0.025" units="cm"/>
    </inkml:brush>
  </inkml:definitions>
  <inkml:trace contextRef="#ctx0" brushRef="#br0">167 978 4004,'0'0'2295,"-4"-9"-949,-1 1-682,-6-13-50,7 0 3542,30 21-2602,441-26 570,137-2 1074,-287 8-1870,-99 2-515,213-17-192,152-6-180,-390 40-420,192 25 1,195 31 58,214-36 859,-468-2-848,-58-3 69,4-1 128,196 14-256,-111-13 6,53 22-6,1426 6 96,-1549-48-104,716 13-16,113 12 70,-750-21-65,948-79 51,-1156 65-52,294-42 104,-377 44-92,-1-3 0,-1-4 0,136-58 0,-197 74 6,0-1 0,0-1 1,0 0-1,-1 0 0,0-2 0,-1 1 1,0-1-1,10-11 0,-18 17-12,1 0 0,-1-1 1,0 1-1,0 0 0,0-1 0,-1 1 0,1-1 1,-1 0-1,0 0 0,0 1 0,0-1 0,0 0 1,0 0-1,-1 0 0,0 0 0,0 0 0,0 0 1,0 0-1,-1 0 0,0 0 0,0 1 0,0-1 0,0 0 1,0 0-1,-1 1 0,1-1 0,-1 1 0,0-1 1,0 1-1,0 0 0,-5-5 0,-11-13 1,0 1-1,-2 0 1,-1 2-1,0 0 1,-1 2-1,0 0 1,-2 1-1,0 2 1,0 0-1,-2 2 1,-44-15-1,-23-1 77,-190-27 1,233 46-92,-2230-195 6,-967 159-47,1997 107 22,253-5-2,206-46-17,-450 21-354,777 1 21,-1107 43 435,931-91 848,257 2-2617,129 9-4192,195 3-860</inkml:trace>
</inkml:ink>
</file>

<file path=ppt/ink/ink3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7:20.450"/>
    </inkml:context>
    <inkml:brush xml:id="br0">
      <inkml:brushProperty name="width" value="0.025" units="cm"/>
      <inkml:brushProperty name="height" value="0.025" units="cm"/>
    </inkml:brush>
  </inkml:definitions>
  <inkml:trace contextRef="#ctx0" brushRef="#br0">3149 273 5637,'0'0'2579,"-2"-8"-711,1 5-1787,0 0 0,0 0 1,0 0-1,0 0 0,0 0 0,-1 0 0,1 1 0,-1-1 0,0 1 0,0-1 1,0 1-1,0 0 0,0-1 0,0 1 0,-3-2 0,-2 0-38,-1 0-1,1 0 1,-1 1 0,0 0-1,-16-4 1,-461-116 2867,358 98-1976,-244-15 0,89 32-874,1 13 0,0 12 0,-308 58 0,497-56-36,-101 34 0,150-38 16,0 2 1,0 2-1,2 2 1,-51 34 0,83-49-25,1 1 0,-1-1 0,1 2 0,1-1 0,-1 1 0,1 0 0,1 1 0,-10 14 0,14-19-15,0 0 1,0 1-1,0-1 0,0 1 1,1-1-1,0 1 1,0 0-1,0 0 0,0-1 1,1 1-1,0 0 1,0 0-1,0 0 0,1-1 1,-1 1-1,1 0 0,0 0 1,0-1-1,1 1 1,0-1-1,0 1 0,2 5 1,2-2 8,0 0 0,0 0 0,1 0 1,0-1-1,0 0 0,1 0 0,0-1 1,0 0-1,14 8 0,9 3 51,48 20 0,16-1 200,2-4 0,126 25 1,211 18 245,-326-58-463,851 109 1582,5-94-946,-886-35-414,0-3 0,-1-3 0,1-4 0,-2-3 0,133-46 0,-191 55-25,-1-1 1,0-1-1,-1 0 1,1-1-1,-2-1 0,1 0 1,20-21-1,-31 28-173,-1-1-1,0 1 0,0-1 1,-1 0-1,1 0 0,-1-1 1,0 1-1,-1 0 0,1-1 1,-1 0-1,0 0 0,-1 1 1,1-1-1,-1 0 0,0 0 1,-1 0-1,0 0 0,1-1 1,-2 1-1,1 0 1,-1 0-1,0 0 0,0 0 1,-1 0-1,1 1 0,-1-1 1,-6-10-1,1 2-41,-1 2 0,-1-1 1,0 1-1,-1 1 0,0-1 0,0 2 0,-1-1 0,-18-12 1,-15-7-30,-51-28-1,-7 3-26,-2 4 0,-3 5 0,-1 4 0,-120-28-1,-68 11-2577,132 37-1679,5 2-2509</inkml:trace>
</inkml:ink>
</file>

<file path=ppt/ink/ink3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58.794"/>
    </inkml:context>
    <inkml:brush xml:id="br0">
      <inkml:brushProperty name="width" value="0.025" units="cm"/>
      <inkml:brushProperty name="height" value="0.025" units="cm"/>
    </inkml:brush>
  </inkml:definitions>
  <inkml:trace contextRef="#ctx0" brushRef="#br0">4113 252 5862,'0'0'48,"9"-6"411,26-14 1281,-24 14-431,1 1 0,0 0 1,-1 1-1,1 0 0,0 1 0,1 1 1,17-2-1,-47-1 3889,-105-18-4967,-850-71 967,653 72-997,-1012-26 1000,875 64-1160,346-5-35,0 5 0,-117 33 0,135-23 74,-91 40 0,147-51-48,1 1 0,1 3 0,1 0 0,0 2 0,-41 36 0,65-49-30,1 1 0,1 0 0,0 0 1,0 0-1,0 1 0,1 0 0,1 0 0,0 1 0,0-1 1,1 1-1,0 0 0,1 0 0,1 1 0,-1-1 0,2 1 0,0-1 1,0 1-1,1-1 0,0 1 0,1 0 0,0-1 0,1 1 1,1-1-1,-1 0 0,2 0 0,0 0 0,0 0 0,1 0 1,0-1-1,0 0 0,2 0 0,-1 0 0,1-1 0,0 0 1,1 0-1,0-1 0,1 0 0,0 0 0,0-1 0,0 0 0,14 7 1,5-1 37,0-1 1,0-1-1,2-1 1,-1-2 0,51 8-1,157 4 52,-168-16-64,813 55 367,-363-35-259,-354-25 82,188-26-1,-173 3 133,866-84 2209,-878 102-2323,187-12 514,-263 9-535,167-39-1,56-35-214,-313 83 0,0 0 0,0-1 0,0 1 0,0-1 0,0 1 0,0-1 0,0 0 0,0 1 0,0-1 0,-1 0 0,1 0 0,0-1 0,-1 1 0,1 0 0,-1-1 0,1 1 0,-1 0 0,1-1 0,-1 0 0,0 1 0,0-1 0,0 0 0,0 0 0,0 1 0,0-1 0,0-3 0,-1 2 0,-1 0 0,0 0 0,1 1 0,-1-1 0,-1 0 0,1 1 0,0-1 0,-1 1 0,1 0 0,-1-1 0,1 1 0,-1 0 0,0 0 0,0 0 0,0 0 0,-1 0 0,1 1 0,-5-4 0,-94-62 0,-179-88 0,131 76 0,59 30-445,-2 3-1,-125-43 1,181 78 149,1 1 0,-1 2 0,-1 1-1,1 2 1,-1 1 0,0 3 0,0 0 0,0 3 0,-69 11 0,-6 16-3906,2 6-2193</inkml:trace>
</inkml:ink>
</file>

<file path=ppt/ink/ink3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0.500"/>
    </inkml:context>
    <inkml:brush xml:id="br0">
      <inkml:brushProperty name="width" value="0.025" units="cm"/>
      <inkml:brushProperty name="height" value="0.025" units="cm"/>
    </inkml:brush>
  </inkml:definitions>
  <inkml:trace contextRef="#ctx0" brushRef="#br0">42 1547 16432,'0'0'3790,"-8"-1"-2354,-25-1-395,33 2-1016,0 0 0,0 0 0,1 0 0,-1-1 0,0 1 0,0 0 0,0 0 0,1 0 0,-1 0 0,0 0 0,0 0 0,0 0 0,0 0 0,0-1 0,1 1 0,-1 0 0,0 0 0,0 0 0,0 0 1,0-1-1,0 1 0,0 0 0,0 0 0,0 0 0,0 0 0,0-1 0,0 1 0,1 0 0,-1 0 0,0 0 0,0-1 0,0 1 0,0 0 0,0 0 0,-1 0 0,1 0 0,0-1 0,0 1 0,0 0 0,0 0 0,0 0 0,0-1 0,0 1 0,0 0 0,0 0 0,0 0 1,0 0-1,-1 0 0,1-1 0,0 1 0,0 0 0,0 0 0,0 0 0,0 0 0,-1 0 0,1 0 0,0-1 0,0 1 0,0 0 0,0 0 0,-1 0 0,1 0 0,0 0 0,14-9-4,801-409 1340,-563 290-1320,309-112-1,-424 193-25,2 6 0,1 6-1,2 6 1,172-13 0,608 47 135,-357 13-71,-54-38 537,-368 4 64,218-52 0,-175 17-84,-4-8 1,-2-9-1,232-121 1,-396 181-569,-10 5-35,0 1 1,-1-1 0,0 0-1,1 0 1,-1-1-1,0 1 1,0-1-1,-1 0 1,1-1 0,6-7-1,-11 12-47,0-1-1,0 1 0,1-1 1,-1 1-1,0-1 1,0 1-1,0-1 1,0 1-1,1-1 1,-1 1-1,0-1 0,0 0 1,0 1-1,0-1 1,0 1-1,0-1 1,-1 1-1,1-1 1,0 1-1,0-1 0,0 1 1,0-1-1,-1 1 1,1-1-1,0 1 1,0-1-1,-1 1 1,1 0-1,0-1 1,-1 1-1,1-1 0,-1 1 1,1 0-1,0-1 1,-1 1-1,1 0 1,-1-1-1,1 1 1,-1 0-1,0 0 0,-25-9-2885,20 7 1588,-50-13-9212</inkml:trace>
</inkml:ink>
</file>

<file path=ppt/ink/ink3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1.311"/>
    </inkml:context>
    <inkml:brush xml:id="br0">
      <inkml:brushProperty name="width" value="0.025" units="cm"/>
      <inkml:brushProperty name="height" value="0.025" units="cm"/>
    </inkml:brush>
  </inkml:definitions>
  <inkml:trace contextRef="#ctx0" brushRef="#br0">71 501 13805,'0'0'331,"9"-5"43,-2 1 139,-1 0-1,1-1 1,-1 0 0,0 0 0,0-1 0,10-12 0,-13 15-151,-1 1 0,0-1 0,0 0 0,-1 0 0,1-1 0,-1 1 0,1 0-1,-1 0 1,0-1 0,0 1 0,0-1 0,-1 1 0,1-1 0,-1 1 0,0-1 0,0 1 0,0-1 0,-1 1 0,1-1 0,-1 1 0,0-1 0,-1-3 0,1 5-275,1 1 1,-1-1-1,0 1 0,0 0 1,0-1-1,-1 1 0,1 0 0,0 0 1,0-1-1,-1 1 0,1 0 1,-1 0-1,1 0 0,-1 1 1,1-1-1,-1 0 0,1 1 1,-1-1-1,0 1 0,1-1 0,-1 1 1,0 0-1,1-1 0,-1 1 1,0 0-1,0 0 0,1 0 1,-1 1-1,0-1 0,1 0 1,-1 1-1,0-1 0,1 1 1,-1-1-1,0 1 0,1 0 0,-2 1 1,-3 0-99,0 0 0,1 1 0,0 0 0,-1 0 0,1 1 0,0-1 0,0 1 0,1 0 0,-5 6 0,4-5 8,1 1-1,0 0 0,1 0 1,0 1-1,0-1 0,0 1 1,1-1-1,-1 1 0,2 0 0,-1 0 1,1 0-1,-1 12 0,2-18 3,0 0 0,1 0 0,-1 0 0,0 0-1,0 1 1,1-1 0,-1 0 0,1 0 0,-1 0 0,1 0-1,-1 0 1,1 0 0,0 0 0,-1 0 0,1 0 0,0-1 0,0 1-1,0 0 1,0 0 0,0-1 0,0 1 0,0 0 0,0-1-1,0 1 1,0-1 0,0 1 0,0-1 0,0 0 0,0 1-1,0-1 1,0 0 0,1 0 0,-1 0 0,0 0 0,0 0-1,3 0 1,2 0 23,1-1-1,0 0 0,0 0 1,0 0-1,9-4 1,6-4 86,-1 0 0,0-2 0,0-1-1,-1 0 1,-1-2 0,0 0 0,22-22 0,-8 4 108,-2-1 0,51-70 0,-72 90-84,0 0 0,-2-1 0,0 0 0,0-1 0,-1 0 0,-1 0 0,-1 0 1,0 0-1,-1-1 0,0 0 0,2-32 0,-6 49-132,0-1 0,-1 0 0,1 1 0,0-1 0,0 0 0,-1 1 0,1-1 0,0 0 0,-1 1 0,1-1 0,0 0 0,-1 0 0,1 1 0,-1-1 0,1 0 0,0 0 0,-1 0 0,1 1 0,-1-1 0,1 0 0,-1 0 0,1 0 0,0 0 0,-1 0 0,1 0 0,-1 0 0,1 0 0,-1 0 0,1 0 0,-1 0 0,1 0 0,0-1 0,-1 1 0,1 0 0,-1 0 0,1 0 0,0-1 0,-1 1 0,1 0 0,-1 0 0,1-1 0,0 1 0,-1 0 0,1-1 0,0 1 0,0 0 0,-1-1 0,1 1 0,0 0 0,0-1 0,-1 1 0,1-1 0,0 1 0,0 0 0,0-1 0,0 1 0,0-1 0,0 1 0,0-1 0,0 1 0,0-1 0,0 1 0,0 0 0,0-1 0,0 1 0,0-1 0,0 1 0,0-1 0,1 0 0,-24 29 0,4 9 0,2 0 0,2 2 0,1 0 0,2 0 0,2 1 0,1 0 0,-5 81 0,14-119-20,-1 0-1,1-1 1,0 1-1,0 0 1,1 0-1,-1 0 1,0 0 0,1 0-1,-1-1 1,1 1-1,-1 0 1,1 0-1,0-1 1,0 1-1,0 0 1,0-1 0,0 1-1,0-1 1,0 1-1,0-1 1,1 0-1,-1 0 1,3 2 0,-2-1-75,1-1 1,0 0 0,0 0 0,-1-1-1,1 1 1,0-1 0,0 1 0,0-1-1,0 0 1,0 0 0,0 0 0,-1 0 0,6-2-1,2 0-431,0-1-1,0 0 1,-1 0-1,1-1 1,-1-1-1,0 0 1,15-10-1,10-16-5505,-4-2-2670</inkml:trace>
</inkml:ink>
</file>

<file path=ppt/ink/ink3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1.656"/>
    </inkml:context>
    <inkml:brush xml:id="br0">
      <inkml:brushProperty name="width" value="0.025" units="cm"/>
      <inkml:brushProperty name="height" value="0.025" units="cm"/>
    </inkml:brush>
  </inkml:definitions>
  <inkml:trace contextRef="#ctx0" brushRef="#br0">78 119 17489,'-8'10'3267,"-3"2"-2099,-1 1 773,1 1-1,0-1 1,-13 24 0,24-37-1927,0 0 0,0 0 1,0 0-1,0 0 0,0 0 0,0 1 1,0-1-1,0 0 0,0 0 0,0 0 1,0 0-1,0 0 0,0 0 0,0 1 1,0-1-1,0 0 0,0 0 1,0 0-1,0 0 0,0 0 0,0 0 1,0 0-1,0 1 0,0-1 0,0 0 1,0 0-1,0 0 0,1 0 0,-1 0 1,0 0-1,0 0 0,0 0 0,0 1 1,0-1-1,0 0 0,0 0 1,0 0-1,0 0 0,1 0 0,-1 0 1,0 0-1,0 0 0,0 0 0,0 0 1,0 0-1,0 0 0,1 0 0,-1 0 1,0 0-1,0 0 0,0 0 1,0 0-1,0 0 0,0 0 0,0 0 1,1 0-1,-1 0 0,0 0 0,0 0 1,14-3 201,13-7-141,-9 0-51,-1-1 0,-1-1 0,0 0 0,-1-1 0,0-1-1,-1-1 1,0 0 0,-2 0 0,1-1 0,-2-1-1,0 0 1,11-24 0,-36 74 233,-23 66 610,34-90-811,1 0-1,0 0 1,0 0-1,1 1 0,0-1 1,1 0-1,0 1 1,2 18-1,-1-27-91,0 0 0,-1 0 1,1 1-1,0-1 0,0 0 0,0 0 1,0 0-1,0 0 0,0 0 0,0 0 1,1 0-1,-1-1 0,0 1 0,0 0 1,1-1-1,-1 1 0,0 0 0,1-1 1,-1 0-1,1 1 0,-1-1 0,1 0 1,-1 0-1,0 0 0,1 0 0,-1 0 1,1 0-1,2-1 0,44-7-2530,-37 2 1001,-1 0 1,1 0 0,-1-1 0,-1 0 0,14-12 0,16-18-6780</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8.259"/>
    </inkml:context>
    <inkml:brush xml:id="br0">
      <inkml:brushProperty name="width" value="0.025" units="cm"/>
      <inkml:brushProperty name="height" value="0.025" units="cm"/>
    </inkml:brush>
  </inkml:definitions>
  <inkml:trace contextRef="#ctx0" brushRef="#br0">123 1 15375,'-9'9'2898,"-4"3"-2167,-45 44 1432,53-50-1991,0 0 0,0 0 0,0 1 0,0 0 0,1-1 0,0 1 0,1 1 0,-4 9 0,10-22-121,0 1-1,0 0 1,0 0 0,0 1-1,1-1 1,-1 1 0,1 0 0,0-1-1,0 2 1,0-1 0,1 0-1,-1 1 1,0 0 0,1 0 0,0 0-1,-1 1 1,8-2 0,-8 3-43,1-1 1,-1 1-1,0 1 1,0-1 0,0 1-1,0-1 1,0 1-1,0 0 1,0 1-1,0-1 1,0 1-1,0 0 1,0 0 0,-1 0-1,1 0 1,-1 0-1,1 1 1,-1 0-1,0 0 1,0 0 0,0 0-1,-1 0 1,1 0-1,-1 1 1,0-1-1,0 1 1,0 0-1,0-1 1,0 1 0,-1 0-1,0 0 1,0 0-1,0 0 1,0 1-1,0-1 1,-1 0 0,0 0-1,0 0 1,0 0-1,-1 1 1,1-1-1,-1 0 1,0 0 0,0 0-1,0 0 1,-1 0-1,-3 7 1,0-1 961,-1 0 1,0 0 0,-14 16-1,17-22-773,0-1 0,0 1 0,0-1 0,-1 0 0,1 0 0,-1 0 0,1-1 0,-1 1 0,0-1 0,0 0 0,-1 0 0,-6 2 0,11-4-260,-1-1-1,1 1 1,-1 0 0,1-1-1,-1 1 1,1-1-1,-1 1 1,1 0-1,-1-1 1,1 0 0,-1 1-1,1-1 1,0 1-1,-1-1 1,1 1 0,0-1-1,-1 0 1,1 1-1,0-1 1,0 1-1,0-1 1,0 0 0,0 1-1,0-1 1,-1 0-1,1 1 1,1-1 0,-1 0-1,0 1 1,0-1-1,0 0 1,0 1 0,0-1-1,1 0 1,-1 1-1,0-1 1,0 1-1,1-2 1,8-30-4617,8 2-1582,7-2-2637</inkml:trace>
</inkml:ink>
</file>

<file path=ppt/ink/ink3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2.032"/>
    </inkml:context>
    <inkml:brush xml:id="br0">
      <inkml:brushProperty name="width" value="0.025" units="cm"/>
      <inkml:brushProperty name="height" value="0.025" units="cm"/>
    </inkml:brush>
  </inkml:definitions>
  <inkml:trace contextRef="#ctx0" brushRef="#br0">145 1 18257,'-12'9'3758,"0"0"-2849,-57 46 4040,63-51-4552,1 1-1,0 0 1,0 0 0,0 1 0,1 0 0,0-1 0,0 1 0,1 1 0,-1-1 0,-3 10 0,7-16-397,0 1 0,0-1 0,0 0 0,0 1 0,0-1 0,0 1 0,1-1 0,-1 0 0,0 1 0,0-1 0,0 0 0,0 1 0,0-1 0,0 0 0,1 1 0,-1-1 0,0 0 0,0 1 0,1-1 0,-1 0 0,0 0 0,0 1 0,1-1 0,-1 0 0,0 0 0,1 0 0,-1 1 0,0-1 0,1 0 0,-1 0 0,0 0 0,1 0 0,-1 0 0,0 0 0,1 0 0,-1 0 0,0 0 0,1 0 0,24 1 21,22-8 43,-31 2-136,1 0 1,0 2-1,31-3 0,-45 6 70,1 0 1,-1 0-1,1 0 0,-1 0 0,0 1 1,1 0-1,-1-1 0,0 1 0,1 1 1,-1-1-1,5 3 0,-6-3 16,-1 0 1,0 1-1,1-1 0,-1 0 0,0 1 0,0-1 0,0 1 0,0-1 1,0 1-1,0-1 0,-1 1 0,1 0 0,0-1 0,-1 1 1,1 0-1,-1 0 0,0-1 0,1 1 0,-1 0 0,0 0 0,0 0 1,0 0-1,-1 2 0,0 0 2,0-1 0,0 0 0,0 1 0,-1-1 0,0 0 0,1 0 1,-1 0-1,0 0 0,-1 0 0,1 0 0,0-1 0,-1 1 0,1-1 0,-1 0 0,0 1 0,0-1 0,0-1 0,-3 3 1,-61 29 88,64-32-107,-39 14-774,41-15 611,-1 1-1,1-1 1,-1 1 0,1-1-1,-1 0 1,1 0 0,-1 1-1,1-1 1,-1 0 0,1 0-1,-1-1 1,1 1 0,-1 0-1,1 0 1,-1-1 0,1 1-1,-1-1 1,1 0 0,0 1-1,-1-1 1,1 0 0,0 0-1,-1 1 1,0-3 0,-5-15-9145</inkml:trace>
</inkml:ink>
</file>

<file path=ppt/ink/ink3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3.482"/>
    </inkml:context>
    <inkml:brush xml:id="br0">
      <inkml:brushProperty name="width" value="0.025" units="cm"/>
      <inkml:brushProperty name="height" value="0.025" units="cm"/>
    </inkml:brush>
  </inkml:definitions>
  <inkml:trace contextRef="#ctx0" brushRef="#br0">1 161 16400,'0'0'9924,"12"-7"-8125,9-4-1219,1 0 1,1 2-1,0 0 1,0 2-1,1 0 1,-1 2-1,45-5 1,-67 10-581,1 0 0,-1 0 0,1 0 0,0 1 0,-1-1 0,1 1 0,-1-1 0,1 1 0,-1-1 0,1 1 0,-1 0 0,0 0 0,1 0 0,-1-1 0,0 1 0,0 1 0,1-1 0,-1 0 0,0 0 0,0 0 0,0 1 0,0-1 0,-1 0 0,1 1 0,0-1 0,0 1 0,-1-1 0,1 1 0,-1-1 0,0 1 0,1-1 0,-1 1 0,0-1 0,0 1 0,0 0 0,0-1 0,0 1 0,0-1 0,0 1 0,-1 2 0,-1 10 0,1-1 0,-2 1 0,-6 18 0,9-31 0,-15 44 0,10-35 0,0 1 0,1 0 0,1 1 0,0-1 0,0 1 0,1-1 0,1 1 0,0 0 0,1 17 0,0-28 0,1 0 0,-1 0 0,1 0 0,-1 0 0,1 0 0,0 0 0,0 0 0,0-1 0,-1 1 0,1 0 0,0-1 0,0 1 0,0 0 0,0-1 0,0 1 0,0-1 0,0 0 0,0 1 0,0-1 0,0 0 0,1 1 0,-1-1 0,0 0 0,0 0 0,0 0 0,0 0 0,0 0 0,0 0 0,1-1 0,-1 1 0,0 0 0,0 0 0,0-1 0,0 1 0,0-1 0,0 1 0,0-1 0,1 0 0,42-19 0,-22 1 0,0-1 0,-1 0 0,-1-2 0,-1 0 0,22-36 0,-32 47 0,-9 11 0,0 0 0,0-1 0,0 1 0,0 0 0,0 0 0,0 0 0,0 0 0,0-1 0,0 1 0,1 0 0,-1 0 0,0 0 0,0 0 0,0 0 0,0-1 0,0 1 0,1 0 0,-1 0 0,0 0 0,0 0 0,0 0 0,0 0 0,1 0 0,-1 0 0,0 0 0,0 0 0,0 0 0,0 0 0,1 0 0,-1 0 0,0 0 0,0 0 0,0 0 0,1 0 0,-1 0 0,0 0 0,0 0 0,0 0 0,0 0 0,1 0 0,-1 0 0,0 0 0,0 0 0,0 0 0,0 0 0,1 1 0,-1-1 0,0 0 0,0 0 0,0 0 0,0 0 0,0 0 0,0 1 0,0-1 0,1 0 0,-1 0 0,0 0 0,0 0 0,0 1 0,0-1 0,0 0 0,0 0 0,0 0 0,0 1 0,4 22 0,-3 41 0,-1-55 0,0 8 0,-1-9 0,1 1 0,0-1 0,1 1 0,0-1 0,0 0 0,2 9 0,-2-15 0,0-1 0,-1 1 0,1 0 0,0-1 0,0 1 0,0-1 0,0 1 0,0-1 0,1 1 0,-1-1 0,0 0 0,1 0 0,-1 1 0,0-1 0,1 0 0,0 0 0,-1-1 0,1 1 0,0 0 0,-1 0 0,1-1 0,0 1 0,0-1 0,-1 1 0,1-1 0,0 0 0,0 0 0,0 0 0,-1 0 0,1 0 0,0 0 0,0-1 0,3 0 0,0 0 0,0-1 0,1 0 0,-1-1 0,0 1 0,0-1 0,0 0 0,0 0 0,-1-1 0,1 1 0,-1-1 0,0 0 0,0 0 0,0-1 0,-1 1 0,1-1 0,-1 0 0,0 0 0,4-8 0,2-7 0,0 0 0,-1 0 0,9-35 0,-12 28 0,-1 0 0,-1 0 0,0-42 0,-6 52 0,-5 19 0,7 0 0,-1 0 0,1 0 0,0 0 0,-1 1 0,1-1 0,0 0 0,1 0 0,-1 1 0,0-1 0,0 4 0,0-2-238,1-1 0,0 0 0,0 0 1,0 0-1,0 0 0,0 0 0,0 0 0,1 1 0,-1-1 1,1 0-1,0 0 0,0 0 0,0-1 0,1 1 0,-1 0 0,1 0 1,-1-1-1,1 1 0,0 0 0,0-1 0,0 0 0,5 4 0,-3-3-259,1 0-1,0-1 0,1 0 0,-1 0 0,0 0 1,1-1-1,-1 1 0,1-1 0,-1-1 0,1 1 1,-1-1-1,8 0 0,-2-1 110,-1 1 1,1-2-1,-1 1 1,18-6-1,5-10 2143,-31 16-1304,-1 0 1,1 0-1,-1-1 0,1 1 0,-1-1 0,1 0 0,-1 1 1,0-1-1,0 0 0,0 0 0,0 0 0,0 0 1,1-2-1,-5 0 4106,-9 8-3587,-10 9-1073,-25 44 335,43-52-218,1 0 0,0 0-1,1 0 1,-1 0 0,1 0 0,0 1 0,0-1-1,0 1 1,1-1 0,-2 10 0,4-14-14,-1-1 0,0 1 0,0-1 0,1 1 0,-1-1 0,0 0 0,1 1 0,-1-1 0,0 1 0,1-1 0,-1 0 0,0 1 0,1-1 0,-1 0 0,1 0 0,-1 1 0,1-1 0,-1 0 0,1 0 0,-1 0 0,1 1 0,-1-1 0,1 0 0,-1 0 0,1 0 0,-1 0 0,1 0 0,-1 0 0,1 0 0,-1 0 0,1 0 0,-1-1 0,2 1 0,20-4 0,-7-2 0,0-2 0,-1 1 0,0-2 0,26-19 0,-28 18 0,0 1 0,0 1 0,1 0 0,0 1 0,0 1 0,25-10 0,-38 16 0,1 0 0,-1 0 0,1 0 0,-1 0 0,1 0 0,-1 0 0,1 0 0,-1 0 0,1 0 0,-1 0 0,1 0 0,-1 0 0,1 0 0,-1 1 0,1-1 0,-1 0 0,1 0 0,-1 0 0,0 1 0,1-1 0,-1 0 0,1 1 0,-1-1 0,1 0 0,-1 1 0,0-1 0,1 0 0,-1 1 0,0-1 0,0 1 0,1-1 0,-1 1 0,0-1 0,1 1 0,2 26 0,-12 36 0,8-54 0,0-8 0,1 0 0,-1 0 0,1 0 0,0 0 0,-1 0 0,1 0 0,0 0 0,0 0 0,0 1 0,0-1 0,0 0 0,0 0 0,0 0 0,0 0 0,0 0 0,0 0 0,1 1 0,-1-1 0,0 0 0,1 0 0,-1 0 0,1 0 0,-1 0 0,2 1 0,-1-2 0,1-1 0,-1 0 0,0 1 0,0-1 0,1 0 0,-1 0 0,0 1 0,0-1 0,0 0 0,0 0 0,0 0 0,0 0 0,0 0 0,-1-1 0,2 0 0,34-55 0,-32 50 0,-1-1 0,1 1 0,-1-1 0,-1 0 0,1 0 0,-1 0 0,-1-1 0,0 1 0,1-11 0,-2 20 0,0 0 0,0 0 0,0 0 0,1 0 0,-1 0 0,0 0 0,1 0 0,-1 0 0,1 0 0,-1 0 0,1 0 0,-1-1 0,1 1 0,0 0 0,0 0 0,-1 0 0,1-1 0,0 1 0,0 0 0,0-1 0,-1 1 0,1-1 0,0 1 0,0-1 0,1 1 0,38 8 0,-26-8 0,0-1 0,0-1 0,24-3 0,-21 0 0,-1-2 0,1 0 0,-1 0 0,0-2 0,0 0 0,-1-1 0,0 0 0,14-13 0,-27 21 0,-1 0 0,1 0 0,-1-1 0,1 1 0,-1 0 0,0 0 0,1-1 0,-1 1 0,0-1 0,0 1 0,0-1 0,0 1 0,0-1 0,0 0 0,-1 1 0,1-1 0,0 0 0,-1 0 0,0 1 0,1-1 0,-1 0 0,0 0 0,0-3 0,-1 4 0,0 0 0,1-1 0,-1 1 0,0 0 0,0 0 0,0 0 0,-1 0 0,1 1 0,0-1 0,0 0 0,0 0 0,-1 1 0,1-1 0,0 0 0,-1 1 0,1 0 0,0-1 0,-1 1 0,1 0 0,-1 0 0,1-1 0,-1 1 0,1 0 0,0 0 0,-1 1 0,1-1 0,-1 0 0,-1 1 0,-4 1 0,1 0 0,0 0 0,0 1 0,0 0 0,0 0 0,0 1 0,0-1 0,1 1 0,0 1 0,0-1 0,0 1 0,0-1 0,1 1 0,0 1 0,0-1 0,0 1 0,0-1 0,1 1 0,0 0 0,1 0 0,-1 0 0,1 1 0,0-1 0,0 1 0,0 10 0,2-17 0,0 1 0,0 0 0,0-1 0,0 1 0,0 0 0,0-1 0,1 1 0,-1 0 0,0-1 0,0 1 0,1-1 0,-1 1 0,1 0 0,-1-1 0,0 1 0,1-1 0,-1 1 0,1-1 0,-1 1 0,1-1 0,-1 0 0,1 1 0,-1-1 0,1 0 0,0 1 0,-1-1 0,1 0 0,0 1 0,27 1 0,26-12 0,-2-12 0,-42 16 0,1 1 0,0 0 0,0 1 0,1 0 0,-1 1 0,1 1 0,23-3 0,-34 5 0,0 0 0,0 1 0,0-1 0,0 1 0,0-1 0,0 1 0,0-1 0,-1 1 0,1 0 0,0-1 0,0 1 0,-1 0 0,1 0 0,0 0 0,-1-1 0,1 1 0,-1 0 0,1 0 0,-1 0 0,0 0 0,1 0 0,-1 0 0,0 0 0,1 0 0,-1 0 0,0 0 0,0 0 0,0 0 0,0 0 0,0 2 0,0 47 0,-1-28 0,1-20 0,0 0 0,1-1 0,-1 1 0,0-1 0,1 1 0,-1-1 0,0 1 0,1-1 0,0 1 0,-1-1 0,1 1 0,0-1 0,0 0 0,0 1 0,0-1 0,0 0 0,0 0 0,0 0 0,0 1 0,0-1 0,1 0 0,-1-1 0,0 1 0,3 1 0,0-1 0,0 0 0,-1 0 0,1 0 0,0-1 0,-1 1 0,1-1 0,0 0 0,0 0 0,-1 0 0,6-2 0,6-1 0,0-1 0,0 0 0,-1-1 0,18-9 0,2-3 0,-21 9 0,2 0 0,-1 1 0,1 1 0,0 0 0,0 1 0,0 1 0,1 0 0,20-2 0,-34 7-35,-1 0 1,0 0-1,0 0 0,0 0 1,0 0-1,0 0 0,0 1 0,0-1 1,-1 0-1,1 0 0,0 1 1,-1-1-1,1 0 0,-1 1 0,1-1 1,-1 1-1,1-1 0,-1 1 1,0-1-1,0 1 0,0-1 1,0 1-1,0-1 0,0 0 0,-1 3 1,2 1-969,-1 0 0,0 1 0,-1-1 0,1 0 1,-1 1-1,-2 7 0</inkml:trace>
</inkml:ink>
</file>

<file path=ppt/ink/ink3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4.101"/>
    </inkml:context>
    <inkml:brush xml:id="br0">
      <inkml:brushProperty name="width" value="0.025" units="cm"/>
      <inkml:brushProperty name="height" value="0.025" units="cm"/>
    </inkml:brush>
  </inkml:definitions>
  <inkml:trace contextRef="#ctx0" brushRef="#br0">0 49 21620,'0'-2'240,"1"0"-1,-1 0 0,1 0 0,0 0 0,-1 0 0,1 0 0,0 1 0,0-1 0,0 0 0,0 1 0,1-1 0,-1 1 0,0-1 0,0 1 0,1-1 1,-1 1-1,1 0 0,0 0 0,-1 0 0,1 0 0,0 0 0,0 0 0,-1 0 0,1 1 0,0-1 0,0 1 0,0-1 0,0 1 0,3-1 0,66-6 1228,-65 6-1121,-2 1-250,11-1 103,0 1 0,0 0-1,0 1 1,0 1 0,22 4 0,-34-5-197,0 0 1,-1 0-1,1 0 1,-1 0 0,1 0-1,-1 1 1,1-1 0,-1 1-1,0-1 1,1 1-1,-1 0 1,0 0 0,0 0-1,-1 0 1,1 0-1,0 1 1,-1-1 0,1 1-1,-1-1 1,0 1 0,1-1-1,-1 1 1,-1-1-1,1 1 1,0 0 0,-1 0-1,1-1 1,-1 1-1,0 0 1,0 0 0,0 0-1,0 0 1,0-1-1,-1 1 1,1 0 0,-1 0-1,-1 2 1,-2 7 30,-1 0 0,-1 0 0,0 0 1,0-1-1,-1 0 0,0 0 0,-1-1 0,-1 0 0,1 0 1,-2-1-1,-12 10 0,-40 48 226,58-61-247,-1 0 0,1 0-1,0 1 1,1 0 0,-1 0-1,1 0 1,1 0 0,-1 1-1,-1 8 1,4-15-25,0 1 0,0-1 0,-1 0 0,1 1 0,0-1 1,0 0-1,1 1 0,-1-1 0,0 1 0,0-1 0,1 0 0,-1 1 0,0-1 0,1 0 0,-1 0 0,1 1 0,0-1 1,-1 0-1,1 0 0,0 0 0,0 0 0,0 0 0,0 0 0,0 0 0,0 0 0,2 1 0,0 0-83,1 0 0,-1-1 1,1 1-1,-1-1 0,1 0 0,0 0 0,0-1 0,0 1 0,6 0 0,7-1-711,-1-1-1,1 0 1,25-6-1,-16 1-2049,0-2 0,0-1-1,33-17 1,11-11-7761</inkml:trace>
</inkml:ink>
</file>

<file path=ppt/ink/ink3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4.446"/>
    </inkml:context>
    <inkml:brush xml:id="br0">
      <inkml:brushProperty name="width" value="0.025" units="cm"/>
      <inkml:brushProperty name="height" value="0.025" units="cm"/>
    </inkml:brush>
  </inkml:definitions>
  <inkml:trace contextRef="#ctx0" brushRef="#br0">255 7 17873,'-11'0'3561,"3"1"-3133,0 0 0,0 1 0,0 0 1,0 0-1,0 0 0,1 1 0,-1 0 1,1 1-1,-1 0 0,1 0 0,0 0 1,1 1-1,-1 0 0,1 0 0,0 1 1,0 0-1,-6 9 0,-4 3-184,1 0 0,1 1 0,1 0 0,-10 22 0,18-33-196,1-1 1,1 1-1,0 0 0,0 0 0,1 1 0,0-1 1,0 1-1,0-1 0,2 1 0,-1-1 1,1 1-1,0 0 0,0-1 0,3 11 0,-2-15-42,1-1 0,-1 0 0,1 0 0,0 0 0,-1 0 0,1-1 0,1 1 0,-1 0-1,0-1 1,1 0 0,-1 1 0,1-1 0,0 0 0,-1 0 0,1 0 0,0-1-1,0 1 1,1-1 0,-1 0 0,0 1 0,0-1 0,1-1 0,-1 1 0,0 0 0,1-1-1,-1 0 1,1 0 0,4 0 0,1 0 83,1 0 0,-1-1 1,1 0-1,-1 0 0,0-1 0,1 0 0,-1-1 0,0 0 1,12-6-1,-9 1-62,0 0 0,0-1 0,-1-1-1,0 0 1,0 0 0,-2-1 0,1 0 0,-1-1 0,-1 0 0,0 0 0,0-1 0,-1 0 0,-1-1 0,0 1 0,-1-1 0,-1 0-1,0 0 1,-1-1 0,0 1 0,-1-1 0,-1 1 0,-1-25 0,1 37-27,-1-1 0,0 1 0,0-1 0,-1 1 0,1 0 0,-1-1 0,1 1 0,-1 0 0,0-1 0,1 1 0,-1 0 0,0 0 0,-1 0 0,1-1 0,0 1 0,-1 0 0,1 1 0,-1-1 0,1 0 0,-1 0 0,0 1 0,0-1 0,-4-2 0,5 4 0,-1-1 0,0 1 0,0-1 0,0 1 0,0 0 0,1 0 0,-1 0 0,0 0 0,0 0 0,0 0 0,0 0 0,0 1 0,0-1 0,1 1 0,-1-1 0,0 1 0,0 0 0,1 0 0,-1 0 0,0-1 0,1 2 0,-1-1 0,1 0 0,-1 0 0,1 0 0,0 1 0,-1-1 0,1 1 0,-2 2 0,-3 4-622,1 0-1,0 0 1,0 0-1,1 0 1,0 1-1,0 0 1,1 0-1,0 0 1,1 0-1,0 0 1,0 1 0,1-1-1,0 0 1,1 11-1,3-5-5404,11-6-2408</inkml:trace>
</inkml:ink>
</file>

<file path=ppt/ink/ink3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4.814"/>
    </inkml:context>
    <inkml:brush xml:id="br0">
      <inkml:brushProperty name="width" value="0.025" units="cm"/>
      <inkml:brushProperty name="height" value="0.025" units="cm"/>
    </inkml:brush>
  </inkml:definitions>
  <inkml:trace contextRef="#ctx0" brushRef="#br0">211 154 9417,'0'0'14040,"7"-9"-9823,-3 4-3820,-1 3-126,-1-1-1,0 1 0,0-1 1,0 0-1,0 0 1,-1 1-1,1-1 1,2-7-1,-4 10-235,0-1 0,0 1 0,0 0 0,0-1 0,0 1 0,0-1-1,-1 1 1,1-1 0,0 1 0,0 0 0,0-1 0,0 1 0,0-1 0,-1 1 0,1 0 0,0-1 0,0 1 0,-1 0-1,1-1 1,0 1 0,0 0 0,-1-1 0,1 1 0,0 0 0,-1 0 0,1-1 0,-1 1 0,1 0 0,0 0-1,-1-1 1,-29-1 702,21 4-725,0 0 1,0 1-1,1 0 1,-1 0-1,1 0 1,0 1-1,0 1 1,0-1-1,0 1 1,1 1-1,0-1 0,-9 10 1,5-4-24,0 1 0,0 0 0,1 0 0,1 1 0,0 0 0,-9 19 0,16-29 7,0 1 0,1-1 0,-1 1 0,1-1 0,0 1 0,1 0 0,-1-1-1,0 1 1,1 6 0,0-9 8,0 0-1,0 0 1,1 0-1,-1 0 1,0 0-1,1 0 1,-1 0-1,1 0 0,-1 0 1,1 0-1,-1 0 1,1 0-1,0-1 1,-1 1-1,1 0 1,0 0-1,0-1 1,0 1-1,-1 0 1,1-1-1,0 1 0,0-1 1,0 1-1,0-1 1,0 1-1,0-1 1,0 0-1,0 1 1,0-1-1,0 0 1,0 0-1,0 0 0,1 0 1,0 0-1,10 0 9,1-1 0,-1 0-1,1-1 1,-1-1 0,0 0-1,0 0 1,0-1 0,0-1 0,-1 0-1,0 0 1,0-1 0,0-1-1,-1 0 1,1 0 0,16-17-1,-17 15-5,-1 0 0,0 0-1,-1 0 1,0-1 0,0-1-1,-1 1 1,-1-1 0,0 0-1,0-1 1,-1 0 0,0 0-1,-1 0 1,-1 0 0,0 0-1,3-22 1,-6 32-6,0 1 0,0-1 0,0 0 0,0 0 0,0 0 0,0 0 0,-1 1 0,1-1 0,-1 0 0,1 0 0,-1 1 0,1-1 0,-1 0 0,0 1 0,0-1 0,0 1 0,0-1 0,0 1 0,0-1 0,-1 1 0,1 0 0,0-1 0,-2 0 0,0 1 0,1 0 0,-1 0 0,1 0 0,-1 0 0,0 0 0,1 1 0,-1 0 0,0-1 0,0 1 0,1 0 0,-1 0 0,0 0 0,1 1 0,-4 0 0,-1 0 0,0 1 0,0 0 0,-1 0 0,2 1 0,-1 0 0,0 0 0,1 1 0,-1 0 0,1 0 0,-11 9 0,-5 24-3307,21-37 3185,1 1-1,0-1 1,-1 1 0,1 0-1,0-1 1,0 1 0,-1 0-1,1-1 1,0 1 0,0 0-1,0-1 1,0 1 0,0 0-1,0-1 1,0 1 0,0 0 0,0 0-1,0-1 1,0 1 0,0 0-1,0-1 1,1 1 0,-1 0-1,0-1 1,1 1 0,-1 0-1,0-1 1,1 1 0,-1-1-1,1 1 1,-1-1 0,0 1 0,1-1-1,0 1 1,-1-1 0,1 1-1,-1-1 1,1 0 0,-1 1-1,1-1 1,0 0 0,-1 1-1,1-1 1,0 0 0,-1 0-1,1 0 1,0 0 0,0 1 0,-1-1-1,2 0 1,18 0-6508</inkml:trace>
</inkml:ink>
</file>

<file path=ppt/ink/ink3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5.198"/>
    </inkml:context>
    <inkml:brush xml:id="br0">
      <inkml:brushProperty name="width" value="0.025" units="cm"/>
      <inkml:brushProperty name="height" value="0.025" units="cm"/>
    </inkml:brush>
  </inkml:definitions>
  <inkml:trace contextRef="#ctx0" brushRef="#br0">239 8 23542,'-13'0'2563,"1"0"-2120,0 1 0,0 0 0,0 1 0,0 1 0,1 0 0,-1 0 0,1 1 0,-1 1 0,1 0 1,1 0-1,-1 1 0,1 0 0,0 1 0,-15 13 0,21-17-442,1 0 0,-1 1 0,1-1 0,0 1 0,0 0 0,0 0 0,0 0 0,1 0-1,-1 1 1,1-1 0,0 1 0,1-1 0,-1 1 0,1 0 0,0 0 0,-1 8 0,2-11-1,1-1 0,-1 0 0,1 1 0,-1-1 0,1 0 0,0 0 0,-1 1 0,1-1 0,0 0 0,0 0 0,0 0 0,0 0 0,0 0 0,0 0 0,0 0 0,0 0 0,1-1 0,-1 1 0,0 0 0,0-1 0,1 1 0,-1-1 0,1 1 0,-1-1 0,0 0 0,1 1 0,-1-1 0,1 0 0,-1 0 0,0 0 0,1 0 0,2 0 0,54-5 0,-44 1 0,-1-1 0,1 0 0,-1-1 0,0-1 0,-1 0 0,1-1 0,-1 0 0,12-11 0,-8 5 0,0 0 0,-1-1 0,-1-1 0,24-33 0,-50 73 0,-17 52 0,27-72 0,-4 14 0,0 0 0,1 1 0,1 0 0,-2 19 0,5-33 0,1 1 0,0-1 0,0 1 0,0-1 0,1 0 0,-1 1 0,1-1 0,1 1 0,-1-1 0,1 0 0,0 0 0,0 0 0,0 0 0,1 0 0,-1 0 0,1-1 0,1 1 0,4 5 0,14 8 0,-18-16 0,-1 0 0,1 0 0,-1 0 0,0 1 0,0-1 0,0 1 0,0 0 0,-1 0 0,1 0 0,-1 0 0,0 0 0,1 1 0,-1-1 0,-1 1 0,1 0 0,0-1 0,0 5 0,-2-6 0,-1 0 0,0 0 0,1-1 0,-1 1 0,0 0 0,0-1 0,0 1 0,0-1 0,0 1 0,0-1 0,-1 1 0,1-1 0,0 0 0,-1 0 0,1 0 0,-1 0 0,1 0 0,-1 0 0,0 0 0,1 0 0,-1 0 0,-2 0 0,-47 17 0,42-15 0,-16 5 0,0-1 0,0-2 0,0 0 0,-45 2 0,69-7-33,0 0 0,0 0 1,-1 0-1,1 0 0,0 0 0,0 0 1,-1 0-1,1-1 0,0 1 0,0 0 1,0-1-1,-1 1 0,1-1 0,0 1 1,0-1-1,0 1 0,0-1 0,0 0 1,0 0-1,0 1 0,0-1 0,0 0 1,0 0-1,1 0 0,-1 0 0,0 0 1,1 0-1,-1 0 0,0 0 0,1-1 1,-1 1-1,1 0 0,0 0 0,-1 0 1,1 0-1,0-1 0,0 1 0,0 0 1,0 0-1,0-1 0,0 1 0,0 0 1,0 0-1,0-1 0,1 1 0,-1 0 1,0 0-1,1 0 0,0-3 0,3-6-1353,0 1 0,0 0 0,1-1 0,10-15 0,12-14-11538</inkml:trace>
</inkml:ink>
</file>

<file path=ppt/ink/ink3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5.882"/>
    </inkml:context>
    <inkml:brush xml:id="br0">
      <inkml:brushProperty name="width" value="0.025" units="cm"/>
      <inkml:brushProperty name="height" value="0.025" units="cm"/>
    </inkml:brush>
  </inkml:definitions>
  <inkml:trace contextRef="#ctx0" brushRef="#br0">252 50 17681,'0'0'5087,"7"-8"-1868,21-26-277,-28 34-2904,0 0 1,0 0 0,0 0 0,0 0 0,-1 0-1,1 0 1,0 0 0,0 0 0,0 0-1,-1 0 1,1 0 0,0 0 0,0 0 0,0 0-1,-1 0 1,1 0 0,0 0 0,0 0-1,0 0 1,0 0 0,-1 0 0,1 0-1,0 0 1,0 0 0,0-1 0,0 1 0,0 0-1,-1 0 1,1 0 0,0 0 0,0 0-1,0-1 1,0 1 0,0 0 0,0 0 0,0 0-1,-1 0 1,1-1 0,0 1 0,0 0-1,0 0 1,0 0 0,0 0 0,0-1-1,0 1 1,0 0 0,0 0 0,0 0 0,0-1-1,0 1 1,0 0 0,0 0 0,0 0-1,0-1 1,1 1 0,-1 0 0,0 0-1,0 0 1,0 0 0,0-1 0,0 1 0,0 0-1,0 0 1,0 0 0,1 0 0,-1 0-1,0 0 1,0-1 0,1 1 0,-15 2 282,13-2-260,-11 4-10,-1 0 0,1 1-1,0 0 1,0 1 0,0 0 0,1 1 0,0 0 0,0 1-1,1 0 1,-17 17 0,13-11-25,1 1 0,0 1 1,1 0-1,1 1 0,1 0 0,-13 27 0,16-27-21,1 0 0,-8 34 0,13-46-7,0-1 0,1 1 0,-1 0 0,1 0 1,0 0-1,1 0 0,0 6 0,0-9 0,-1-1-1,0 0 1,1 1-1,-1-1 1,1 1-1,0-1 1,-1 0-1,1 0 1,0 1 0,0-1-1,0 0 1,0 0-1,0 0 1,0 0-1,0 0 1,0 0-1,0 0 1,1 0 0,-1-1-1,0 1 1,1 0-1,-1-1 1,2 1-1,8 2-374,1-1 0,-1-1-1,0 0 1,0-1 0,1 0 0,-1 0-1,0-1 1,0-1 0,0 0 0,19-6-1,3-3-2972,0-2 0,33-18 0,-3 0-4940</inkml:trace>
</inkml:ink>
</file>

<file path=ppt/ink/ink3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6.225"/>
    </inkml:context>
    <inkml:brush xml:id="br0">
      <inkml:brushProperty name="width" value="0.025" units="cm"/>
      <inkml:brushProperty name="height" value="0.025" units="cm"/>
    </inkml:brush>
  </inkml:definitions>
  <inkml:trace contextRef="#ctx0" brushRef="#br0">151 24 5637,'0'0'15919,"-9"-4"-13522,6 3-2285,1 0 0,-1 0 0,0 0-1,0 0 1,1 1 0,-1-1-1,0 1 1,0-1 0,0 1 0,0 0-1,0 0 1,0 0 0,0 1 0,-5 1-1,4-1-46,1 1-1,-1 0 1,0 1-1,1-1 1,-1 1-1,1 0 1,0-1-1,0 1 1,0 1-1,1-1 1,-1 0-1,-4 8 1,1-2 97,0 1 0,0 0 0,1 0 0,1 1 0,-1-1 0,2 1 0,-1 0 0,2 0 0,-1 0 0,2 1 0,-1-1 0,2 1 0,0 19 1,0-30-111,1 0 0,-1 1 0,0-1 1,1 1-1,0-1 0,-1 1 0,1-1 1,0 0-1,0 0 0,0 1 1,-1-1-1,1 0 0,1 0 0,-1 0 1,0 0-1,0 0 0,0 0 0,0 0 1,1 0-1,-1-1 0,0 1 1,1 0-1,-1-1 0,1 1 0,-1-1 1,1 0-1,-1 1 0,1-1 0,-1 0 1,1 0-1,-1 0 0,1 0 0,-1 0 1,1 0-1,-1 0 0,1 0 1,-1-1-1,0 1 0,1-1 0,-1 1 1,3-2-1,4 0 210,1-1 0,-1 0 0,0-1 1,-1 0-1,1 0 0,8-6 0,15-16-262,0-3 0,48-55 0,-4 2 0,-75 112 0,-22 36 0,16-52 0,1 0 0,1 0 0,0 0 0,1 1 0,0 0 0,0 19 0,3-33-61,-1-1 0,1 0 0,0 0 0,0 1 0,0-1 0,0 0 0,0 1 0,0-1 0,0 0 0,0 1 0,0-1 0,0 0 0,0 1 0,0-1 0,0 0 0,0 0 0,0 1 0,0-1 0,0 0 0,0 1 0,0-1 0,1 0 0,-1 0 0,0 1 0,0-1 0,0 0 0,0 0 0,1 1 0,-1-1 0,0 0 0,0 0 0,0 1 0,1-1 0,-1 0 0,0 0 0,1 0 0,-1 0 0,0 1 0,0-1 0,1 0 0,-1 0 0,0 0 0,1 0 0,-1 0 0,0 0 0,1 0 0,-1 0 0,0 0 0,0 0 0,1 0-1,-1 0 1,0 0 0,1 0 0,-1 0 0,0 0 0,1 0 0,-1-1 0,0 1 0,0 0 0,1 0 0,-1 0 0,0-1 0,12-6-8395</inkml:trace>
</inkml:ink>
</file>

<file path=ppt/ink/ink3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6.767"/>
    </inkml:context>
    <inkml:brush xml:id="br0">
      <inkml:brushProperty name="width" value="0.025" units="cm"/>
      <inkml:brushProperty name="height" value="0.025" units="cm"/>
    </inkml:brush>
  </inkml:definitions>
  <inkml:trace contextRef="#ctx0" brushRef="#br0">11 544 15791,'0'0'3635,"-3"8"-949,-4 22-42,7-30-2581,0 1 0,0-1 0,0 1 0,0-1 0,0 0 1,0 1-1,1-1 0,-1 0 0,0 1 0,0-1 0,1 0 0,-1 1 0,0-1 0,0 0 0,1 0 0,-1 1 1,0-1-1,1 0 0,-1 0 0,0 0 0,1 1 0,-1-1 0,0 0 0,1 0 0,-1 0 0,0 0 0,1 0 1,-1 0-1,1 0 0,-1 1 0,1-1 0,26-8 1541,-8-2-1144,0-1 0,-2-1 0,1 0 0,28-27 0,62-72 1480,-78 80-1792,-27 28-148,143-161 0,-128 141 0,-1-1 0,-1 0 0,-1-1 0,-1-1 0,16-40 0,-144 382 0,108-300-432,2 1-1,-7 32 1,11-48 302,0-1-1,0 1 1,0 0 0,-1-1 0,1 1-1,0-1 1,0 1 0,0 0 0,0-1 0,0 1-1,0 0 1,0-1 0,1 1 0,-1 0-1,0-1 1,0 1 0,0-1 0,1 1 0,-1 0-1,0-1 1,1 1 0,-1-1 0,0 1-1,1-1 1,-1 1 0,1-1 0,-1 1 0,1-1-1,-1 1 1,1-1 0,-1 0 0,1 1-1,-1-1 1,1 0 0,-1 1 0,1-1 0,0 0-1,-1 0 1,1 0 0,0 0 0,-1 1 0,1-1-1,-1 0 1,1 0 0,0 0 0,-1 0-1,1 0 1,0-1 0,-1 1 0,1 0 0,0 0-1,-1 0 1,1 0 0,-1-1 0,2 1-1,35-19-6936,5-15-3092</inkml:trace>
</inkml:ink>
</file>

<file path=ppt/ink/ink3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7.110"/>
    </inkml:context>
    <inkml:brush xml:id="br0">
      <inkml:brushProperty name="width" value="0.025" units="cm"/>
      <inkml:brushProperty name="height" value="0.025" units="cm"/>
    </inkml:brush>
  </inkml:definitions>
  <inkml:trace contextRef="#ctx0" brushRef="#br0">177 2 15214,'0'0'6209,"-8"10"-4298,-16 21-541,2 1 0,-36 65 0,47-75-769,1-1 0,1 2 0,1-1 0,1 1 0,1 1 0,-5 34 0,11-57-588,-1 1-1,1-1 0,-1 0 1,1 1-1,0-1 1,0 0-1,0 0 0,0 1 1,0-1-1,0 0 1,0 1-1,0-1 0,1 0 1,-1 1-1,0-1 0,1 0 1,-1 0-1,1 0 1,-1 1-1,1-1 0,0 0 1,0 0-1,-1 0 1,1 0-1,0 0 0,0 0 1,0 0-1,0 0 0,0-1 1,0 1-1,0 0 1,0 0-1,0-1 0,1 1 1,-1-1-1,0 1 1,0-1-1,1 1 0,-1-1 1,0 0-1,0 0 1,1 0-1,-1 0 0,0 0 1,1 0-1,-1 0 0,0 0 1,1 0-1,-1 0 1,0-1-1,0 1 0,1-1 1,-1 1-1,0-1 1,0 1-1,2-2 0,7-2 57,0 0-1,0-1 0,0-1 0,-1 0 1,12-9-1,1-3-68,-1-1 0,0-2 0,-2 0 0,34-46 0,-47 57 0,1 0 0,-1 0 0,-1-1 0,0 1 0,0-1 0,-1 0 0,0 0 0,-1-1 0,0 1 0,-1-1 0,-1 1 0,1-1 0,-2 0 0,-1-21 0,1 31 0,0 1 0,0 0 0,-1 0 0,1-1 0,0 1 0,-1 0 0,1 0 0,-1 0 0,1 0 0,-1 0 0,0-1 0,1 1 0,-1 0 0,0 0 0,0 1 0,0-1 0,1 0 0,-1 0 0,0 0 0,0 0 0,0 1 0,-1-1 0,1 1 0,0-1 0,0 1 0,0-1 0,0 1 0,0-1 0,-1 1 0,1 0 0,0 0 0,0 0 0,-1-1 0,1 1 0,0 0 0,0 1 0,-1-1 0,1 0 0,0 0 0,0 1 0,-1-1 0,1 0 0,0 1 0,0-1 0,-2 2 0,-3 0 0,1 1 0,-1 0 0,1 0 0,0 0 0,0 0 0,0 1 0,1 0 0,-6 5 0,-13 23-2633,18-24 1136,0 0-1,1 1 1,0 0-1,0-1 0,1 1 1,0 0-1,1 1 0,-2 8 1,4-7-6126</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8.622"/>
    </inkml:context>
    <inkml:brush xml:id="br0">
      <inkml:brushProperty name="width" value="0.025" units="cm"/>
      <inkml:brushProperty name="height" value="0.025" units="cm"/>
    </inkml:brush>
  </inkml:definitions>
  <inkml:trace contextRef="#ctx0" brushRef="#br0">69 0 15631,'0'0'11803,"-9"11"-11643,2-4-136,2-3-12,0 0-1,1 1 0,-1 0 0,1 0 0,0 0 1,1 1-1,-1-1 0,1 1 0,0 0 0,1 0 1,-1 0-1,1 0 0,0 1 0,-2 10 0,5-16-8,0 0 0,0-1-1,0 1 1,-1 0-1,1 0 1,0-1 0,0 1-1,0-1 1,0 1 0,0-1-1,0 1 1,0-1 0,0 0-1,0 1 1,0-1-1,0 0 1,1 0 0,-1 0-1,0 0 1,0 0 0,0 0-1,0 0 1,2 0 0,38-1 78,-32 1-71,-4 0-56,1 0 1,-1 0-1,0 0 0,0 1 0,-1 0 1,1 0-1,0 0 0,0 0 0,0 1 1,4 2-1,-7-3 37,-1 1 0,1-1 0,-1 0 0,0 1 0,1-1 0,-1 1 0,0-1 0,0 1 0,0 0 0,0-1 0,0 1 0,-1 0 0,1 0 0,0 0-1,-1-1 1,1 1 0,-1 0 0,0 0 0,0 0 0,0 0 0,0 0 0,0 0 0,0 0 0,0 0 0,0 0 0,-1-1 0,1 1 0,-1 0 0,-1 3 0,-4 9 349,-1 1 0,0-1 0,-1-1 0,-1 0-1,0 0 1,0 0 0,-2-1 0,-21 20 0,31-31-351,1-1 0,-1 1 0,1 0 0,-1-1 0,0 1 0,1-1 0,-1 1 0,0-1 0,0 1 0,1-1 0,-1 1 0,0-1 0,0 0 0,0 0 0,0 1 0,1-1 0,-1 0 0,0 0 0,0 0 1,-1 0-1,-4-11-2991,10-29-7715,8 8-3062</inkml:trace>
</inkml:ink>
</file>

<file path=ppt/ink/ink3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8.183"/>
    </inkml:context>
    <inkml:brush xml:id="br0">
      <inkml:brushProperty name="width" value="0.025" units="cm"/>
      <inkml:brushProperty name="height" value="0.025" units="cm"/>
    </inkml:brush>
  </inkml:definitions>
  <inkml:trace contextRef="#ctx0" brushRef="#br0">135 68 19218,'0'0'6556,"0"9"-4480,-7 38-1357,-1 0-1,-3-1 1,-2 0-1,-23 55 1,-21 78 605,55-167-1324,4-13 0,11-25 0,17-46 0,-8 11 0,-2 0 0,-3-2 0,-3 0 0,8-81 0,-23 130 0,-3 19 0,-3 14 0,2-1 0,0-1 0,2 1 0,0 0 0,1 0 0,1 0 0,1 31 0,0-46 0,0-1 0,1 0 0,-1 0 0,1 0 0,-1 0 0,1 0 0,-1 0 0,1 0 0,0 0 0,0 0 0,0 0 0,0-1 0,0 1 0,1 0 0,-1-1 0,0 1 0,1 0 0,-1-1 0,1 0 0,0 1 0,-1-1 0,1 0 0,0 0 0,0 0 0,0 0 0,0 0 0,0 0 0,0-1 0,0 1 0,0-1 0,0 1 0,0-1 0,0 0 0,0 0 0,0 0 0,0 0 0,0 0 0,1 0 0,-1-1 0,0 1 0,0-1 0,0 1 0,2-2 0,4 0 0,0-1 0,0 0 0,0 0 0,-1-1 0,0 0 0,1 0 0,-1-1 0,-1 0 0,12-10 0,-4-1 0,-2 0 0,0-1 0,-1 0 0,0-1 0,-1 0 0,-2-1 0,0 0 0,0 0 0,-2-1 0,5-27 0,-22 83 0,-29 64 0,11-31 0,15-35 0,-25 69 0,36-93 0,1 0 0,0 0 0,0 0 0,1 0 0,0 0 0,0 0 0,1 0 0,2 12 0,-2-21 0,1 0 0,-1 0 0,0 0 0,1 0 0,0 0 0,-1 0 0,1 0 0,-1 0 0,1-1 0,0 1 0,0 0 0,-1 0 0,1-1 0,0 1 0,0 0 0,0-1 0,0 1 0,0-1 0,0 1 0,0-1 0,0 1 0,0-1 0,0 0 0,0 1 0,0-1 0,0 0 0,0 0 0,1 0 0,-1 0 0,0 0 0,0 0 0,0 0 0,1-1 0,39-8 0,-20 0 0,-1-1 0,-1-2 0,1 0 0,33-28 0,4-3 0,-56 42 0,0 1 0,0-1 0,0 0 0,0 0 0,0 1 0,0-1 0,0 1 0,0-1 0,0 1 0,0-1 0,1 1 0,-1 0 0,0-1 0,0 1 0,0 0 0,0 0 0,1 0 0,-1 0 0,0 0 0,0 0 0,1 0 0,1 1 0,-2 0 0,-1-1 0,1 1 0,0 0 0,0 0 0,-1 0 0,1 0 0,-1 0 0,1 0 0,-1 0 0,1 0 0,-1 0 0,1 0 0,-1 0 0,0 0 0,0 0 0,0 0 0,1 1 0,-1-1 0,-1 2 0,1 11 0,-1 0 0,-1 0 0,-5 17 0,4-14 0,0-4 0,1 1 0,1-1 0,0 1 0,2 24 0,-1-38 0,0 0 0,0 1 0,0-1 0,0 0 0,0 0 0,0 1 0,0-1 0,0 0 0,0 0 0,0 1 0,0-1 0,0 0 0,1 0 0,-1 1 0,0-1 0,0 0 0,0 0 0,0 0 0,0 1 0,1-1 0,-1 0 0,0 0 0,0 0 0,0 0 0,1 1 0,-1-1 0,0 0 0,0 0 0,0 0 0,1 0 0,-1 0 0,0 0 0,0 0 0,1 0 0,-1 1 0,0-1 0,0 0 0,1 0 0,-1 0 0,1 0 0,10-8 0,7-15 0,-8 5 0,0-2 0,-2 1 0,0-1 0,-1-1 0,-1 1 0,3-23 0,-3 4 0,-1-1 0,-1-52 0,-3 99-414,0-1 1,0 1-1,1-1 0,-1 1 0,2-1 1,-1 0-1,1 0 0,6 12 0,-7-15 39,-1 0-1,1 0 0,0 0 0,1 0 0,-1 0 0,0-1 0,1 1 0,-1 0 0,1-1 0,0 0 0,0 0 0,0 0 0,0 0 0,0 0 0,1-1 0,-1 1 0,0-1 0,1 0 0,3 1 0,8-1-8112</inkml:trace>
</inkml:ink>
</file>

<file path=ppt/ink/ink3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8.614"/>
    </inkml:context>
    <inkml:brush xml:id="br0">
      <inkml:brushProperty name="width" value="0.025" units="cm"/>
      <inkml:brushProperty name="height" value="0.025" units="cm"/>
    </inkml:brush>
  </inkml:definitions>
  <inkml:trace contextRef="#ctx0" brushRef="#br0">185 245 20628,'3'-9'3982,"1"-6"-2960,0 1 1,-1-1-1,-1 0 0,1-25 0,-3 38-908,0 0 0,0-1-1,0 1 1,-1 0-1,1 0 1,0-1 0,-1 1-1,0 0 1,1 0-1,-1 0 1,0 0 0,0 0-1,0 0 1,0 0-1,-1 0 1,1 0 0,0 1-1,-4-4 1,3 4-76,0 1 1,-1-1 0,1 0-1,0 1 1,-1-1-1,1 1 1,-1 0-1,1 0 1,0 0 0,-1 0-1,1 0 1,-1 1-1,1-1 1,0 1-1,-1-1 1,1 1 0,0 0-1,0 0 1,-1 0-1,1 0 1,0 0-1,-3 3 1,-6 3-39,1 1 0,0 0 0,1 0 0,0 1 0,0 0 0,1 0 0,0 1 0,0 0 0,1 1 0,1 0 0,0 0 0,0 0 0,1 1 0,0-1 0,1 1 0,1 1 0,-3 14 0,6-26 0,0 0 0,-1 0 0,1 0 0,0 0 0,1 0 0,-1 0 0,0 0 0,0 0 0,0 0 0,1 0 0,-1 0 0,0 0 0,1 0 0,-1 0 0,1 0 0,-1 0 0,1 0 0,-1 0 0,1 0 0,0 0 0,-1-1 0,1 1 0,0 0 0,0-1 0,0 1 0,0 0 0,1 0 0,1 0 0,-1 0 0,1-1 0,0 1 0,-1-1 0,1 1 0,0-1 0,-1 0 0,1 0 0,0 0 0,4-2 0,2 1 0,0-2 0,0 1 0,-1-1 0,1 0 0,-1-1 0,9-5 0,5-7 0,-1 0 0,-1-2 0,0-1 0,-1 0 0,-1-2 0,-1 0 0,-1-1 0,-1 0 0,-1-1 0,19-41 0,-23 34 0,-11 19 0,-4 12 0,-6 9 0,-1 7-37,0 0 0,1 2 0,1-1 0,1 1 0,1 1 0,1 0 0,0 0 0,1 0 0,2 1 0,0-1 0,1 1 0,1 0 0,0 0 0,4 42 0,10-26-3221,11-8-3334,4-11-2381</inkml:trace>
</inkml:ink>
</file>

<file path=ppt/ink/ink3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8.940"/>
    </inkml:context>
    <inkml:brush xml:id="br0">
      <inkml:brushProperty name="width" value="0.025" units="cm"/>
      <inkml:brushProperty name="height" value="0.025" units="cm"/>
    </inkml:brush>
  </inkml:definitions>
  <inkml:trace contextRef="#ctx0" brushRef="#br0">0 1 23574,'0'0'9193</inkml:trace>
</inkml:ink>
</file>

<file path=ppt/ink/ink3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9.435"/>
    </inkml:context>
    <inkml:brush xml:id="br0">
      <inkml:brushProperty name="width" value="0.025" units="cm"/>
      <inkml:brushProperty name="height" value="0.025" units="cm"/>
    </inkml:brush>
  </inkml:definitions>
  <inkml:trace contextRef="#ctx0" brushRef="#br0">543 36 20692,'0'0'7420,"-13"-7"-5210,9 4-2083,1 0-63,-1 0 0,-1 0 0,1 1-1,0 0 1,-1 0 0,1 0 0,-1 0 0,1 0 0,-1 1 0,0 0 0,0 0 0,0 0-1,0 1 1,0-1 0,1 1 0,-1 1 0,0-1 0,0 1 0,0-1 0,0 1-1,0 1 1,-5 1 0,-23 13 12,2 2 0,0 1-1,1 1 1,1 1 0,1 2-1,1 1 1,0 1 0,3 2 0,0 0-1,-29 44 1,48-64-73,1 0 0,0 0 0,0 0-1,1 0 1,0 1 0,-4 13 0,7-19-3,0-1 0,0 1 0,0-1 0,-1 0 0,1 1-1,1-1 1,-1 1 0,0-1 0,0 1 0,0-1 0,1 1 0,-1-1 0,1 0 0,-1 1 0,1-1-1,-1 0 1,1 1 0,0-1 0,0 0 0,0 0 0,0 0 0,0 0 0,0 0 0,0 0 0,0 0 0,0 0-1,0 0 1,0 0 0,1 0 0,-1-1 0,0 1 0,0-1 0,1 1 0,-1-1 0,1 1 0,-1-1 0,0 0-1,1 1 1,-1-1 0,1 0 0,2 0 0,17 0 0,1 0 0,-1-2 0,0 0 0,0-1 0,0-1 0,0-1 0,-1-1 0,0-1 0,0 0 0,0-2 0,-1 0 0,0-1 0,-1-1 0,0-1 0,-1-1 0,-1 0 0,20-20 0,-34 32 0,-1-1 0,1 0 0,0 1 0,-1-1 0,1 0 0,-1 0 0,0 0 0,0 0 0,0 0 0,0-1 0,0 1 0,0 0 0,0 0 0,-1-1 0,1 1 0,-1 0 0,1-1 0,-1 1 0,0-1 0,-1-3 0,1 5 0,-1-1 0,0 1 0,-1 0 0,1 0 0,0 0 0,0-1 0,0 1 0,-1 0 0,1 1 0,-1-1 0,1 0 0,0 0 0,-1 1 0,1-1 0,-1 0 0,0 1 0,1 0 0,-1-1 0,1 1 0,-1 0 0,0 0 0,1 0 0,-1 0 0,0 0 0,1 0 0,-1 0 0,0 1 0,-2 0 0,-11 1 0,0 1 0,1 1 0,-1 0 0,1 1 0,0 1 0,-13 7 0,-84 51 0,54-29 0,38-24-151,3-3-540,1 0 0,1 1 0,-1 1 1,2 0-1,-23 22 0,34-30 548,0 1-1,0-1 1,1 1-1,-1-1 1,1 1 0,-1 0-1,1-1 1,0 1 0,0 0-1,0 0 1,0 0 0,1 0-1,-1 0 1,1 0 0,0 0-1,0 3 1,0-2 62,1 0-1,0 0 1,1-1 0,-1 1-1,0 0 1,1-1 0,0 1-1,0-1 1,0 0 0,0 0-1,1 0 1,-1 0 0,1 0-1,0 0 1,5 4 0,-3-3-70,0-1 0,0 1 1,0-1-1,1 0 0,-1 0 1,1 0-1,-1-1 0,1 0 0,0 0 1,0 0-1,10 0 0,21 0-6091,-19-2-1760</inkml:trace>
</inkml:ink>
</file>

<file path=ppt/ink/ink3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10.541"/>
    </inkml:context>
    <inkml:brush xml:id="br0">
      <inkml:brushProperty name="width" value="0.025" units="cm"/>
      <inkml:brushProperty name="height" value="0.025" units="cm"/>
    </inkml:brush>
  </inkml:definitions>
  <inkml:trace contextRef="#ctx0" brushRef="#br0">525 100 9417,'60'-35'4368,"-6"-6"4332,-53 41-8472,-1 0 0,1-1 0,0 1 0,-1-1 0,1 0 0,-1 1 0,1-1 0,-1 1 0,1-1 0,-1 0 0,1 1 0,-1-1 0,0 0 0,1 0 0,-1 1 0,0-1 0,0 0 0,1 0 0,-1 1 0,0-1 0,0 0 0,0 0 0,0-1 0,-14-4 2415,-31 10-1821,2 11-560,1 2 0,0 2 0,-66 40 0,65-34-29,28-17-210,-21 12 6,-45 33-1,74-48-29,0 1-1,-1 0 1,2 0 0,-1 1 0,1 0 0,0 0-1,0 0 1,1 1 0,0 0 0,0 0-1,1 0 1,-4 10 0,8-17 1,-1 1 0,1 0 0,-1-1 0,1 1 0,0 0 0,0-1 0,0 1 0,0 0 0,0-1 0,0 1 0,1 0 0,-1-1 0,0 1 0,1 0 0,-1-1 0,1 1 0,0-1 0,0 1 0,-1-1 0,1 1 0,0-1 0,0 0 0,0 1 0,0-1 0,1 0 0,-1 0 0,0 0 0,0 0 0,1 0 0,-1 0 0,1 0 0,-1 0 0,1 0 0,-1-1 0,1 1 0,-1-1 0,1 1 0,0-1 0,-1 1 0,1-1 0,0 0 0,1 0 0,13 2 0,0 0 0,0-2 0,27-1 0,-21 0 0,5 0 0,-1-1 0,0-1 0,0-1 0,-1-1 0,1-2 0,-1 0 0,0-2 0,28-13 0,-53 21 0,2 1 0,0-1 0,0 0 0,0 1 0,0-1 0,0 0 0,0-1 0,0 1 0,0 0 0,-1 0 0,1-1 0,-1 1 0,1-1 0,-1 1 0,1-1 0,-1 0 0,0 0 0,0 1 0,0-1 0,0 0 0,0 0 0,0 0 0,0 0 0,0-4 0,-1 6 0,-1-1 0,1 0 0,-1 1 0,1-1 0,-1 1 0,1-1 0,-1 1 0,1-1 0,-1 1 0,1-1 0,-1 1 0,0-1 0,1 1 0,-1 0 0,1 0 0,-1-1 0,0 1 0,0 0 0,1 0 0,-1-1 0,0 1 0,1 0 0,-1 0 0,0 0 0,0 0 0,1 0 0,-1 0 0,-1 1 0,-30-1 0,25 1 0,-13 1 0,0 0 0,0 2 0,0 0 0,0 1 0,-22 10 0,-94 45 0,121-53 0,2-1 0,-77 41 0,80-41 0,1 0 0,-1 0 0,2 1 0,-1 1 0,1-1 0,-12 15 0,18-20 0,1-1 0,-1 1 0,1 0 0,0-1 0,0 1 0,0 0 0,0 0 0,0 0 0,0 0 0,0 0 0,1 0 0,-1 0 0,1 1 0,-1-1 0,1 0 0,0 0 0,0 0 0,0 0 0,0 1 0,0-1 0,0 0 0,1 0 0,-1 0 0,1 0 0,1 4 0,0-3 0,1 0 0,0 0 0,-1 0 0,1 0 0,0-1 0,0 1 0,0-1 0,1 0 0,-1 0 0,0 0 0,1 0 0,0 0 0,4 1 0,15 4 0,0-1 0,0-1 0,38 3 0,-56-8 0,54 6-1329,0-2 0,88-6 1,-126 0 676,0-1 1,1 0-1,-1-2 1,0 0 0,-1-1-1,0-2 1,0 0-1,0-1 1,-1 0 0,21-15-1,-7-4-5861,-7 0 315</inkml:trace>
</inkml:ink>
</file>

<file path=ppt/ink/ink3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10.928"/>
    </inkml:context>
    <inkml:brush xml:id="br0">
      <inkml:brushProperty name="width" value="0.025" units="cm"/>
      <inkml:brushProperty name="height" value="0.025" units="cm"/>
    </inkml:brush>
  </inkml:definitions>
  <inkml:trace contextRef="#ctx0" brushRef="#br0">0 199 17008,'0'0'9860,"10"-2"-7783,310-61 1743,12 8-3458,95-17-3397,-410 68 1971,-5 2-623,-7 1-3051,-82 7-1583,18 2-192</inkml:trace>
</inkml:ink>
</file>

<file path=ppt/ink/ink3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11.299"/>
    </inkml:context>
    <inkml:brush xml:id="br0">
      <inkml:brushProperty name="width" value="0.025" units="cm"/>
      <inkml:brushProperty name="height" value="0.025" units="cm"/>
    </inkml:brush>
  </inkml:definitions>
  <inkml:trace contextRef="#ctx0" brushRef="#br0">121 149 9769,'-11'4'3353,"-5"0"-2157,-40 12 2729,19 1 2501,49-17-1704,47 0-2563,199-43-1132,-34 4-837,-2 9-94,185-29-678,-405 59 194,12-4-1003,-13-2-4608,-9-3-631</inkml:trace>
</inkml:ink>
</file>

<file path=ppt/ink/ink3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7:36.100"/>
    </inkml:context>
    <inkml:brush xml:id="br0">
      <inkml:brushProperty name="width" value="0.025" units="cm"/>
      <inkml:brushProperty name="height" value="0.025" units="cm"/>
    </inkml:brush>
  </inkml:definitions>
  <inkml:trace contextRef="#ctx0" brushRef="#br0">4977 706 5381,'-15'0'3438,"-37"0"-2470,-209-7 910,213 3-1686,0-2 0,1-3 0,-80-24 0,-598-189 4970,1-4-4062,589 180-722,-2 6 0,-2 6 0,-2 6 1,0 6-1,-221-6 0,242 28-132,0 4 1,0 6 0,1 5-1,-212 55 1,208-36-263,2 6 0,2 6 0,-188 100 0,270-124 13,1 2 1,1 1-1,1 2 0,2 1 1,1 1-1,-30 38 1,46-50-6,1 2 1,1-1-1,1 1 1,1 1-1,0 0 1,2 1-1,0 0 1,1 0-1,1 1 1,1 0 0,2 0-1,0 1 1,-2 27-1,6-39 10,1 1 0,0-1 0,0 1 1,1-1-1,1 0 0,0 0 0,0 0 0,1 0 0,0 0 0,1-1 0,6 11 0,-1-7-1,0 1 0,1-2 0,0 1 0,1-2 0,1 1 0,22 16 0,2-4 9,1-1-1,2-2 1,0-2 0,79 28-1,-8-12 6,1-5 1,2-5-1,221 20 0,355-26 31,474-104-13,-938 61-23,536-67 54,-15-58-529,-708 138 436,99-29-19,-121 33 68,0-1-1,0 0 0,-1-1 0,0-1 0,21-16 0,-34 23 34,0 0 0,0 0 0,-1 0 0,1-1 0,0 0 0,-1 1 0,0-1 0,1 0 0,-1 0 0,0 0 0,-1-1 0,1 1 0,-1 0 0,1-1 0,-1 1 0,0-1 0,0 1 0,0-1 0,-1 0 0,1 1 0,-1-6 0,-1 3-4,0 1 0,0 0-1,-1 0 1,0 0 0,0 0 0,0 0 0,-1 0-1,1 1 1,-1-1 0,0 1 0,0-1 0,-1 1-1,-3-4 1,-12-9 10,0 0 1,-1 2-1,0 0 0,-1 2 0,-24-12 0,-41-19 66,-3 5-1,-159-47 0,-200-15 144,206 69-476,-476-1 1,-249 78-6056,489-14-1403</inkml:trace>
</inkml:ink>
</file>

<file path=ppt/ink/ink3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20.275"/>
    </inkml:context>
    <inkml:brush xml:id="br0">
      <inkml:brushProperty name="width" value="0.025" units="cm"/>
      <inkml:brushProperty name="height" value="0.025" units="cm"/>
    </inkml:brush>
  </inkml:definitions>
  <inkml:trace contextRef="#ctx0" brushRef="#br0">0 108 24407,'1'0'2563,"27"-5"-161,15-8-256,17-3-993,13 1-1057,12 2-96,-1-1-801,-2 0-4612,-5-3-10378</inkml:trace>
</inkml:ink>
</file>

<file path=ppt/ink/ink3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23.053"/>
    </inkml:context>
    <inkml:brush xml:id="br0">
      <inkml:brushProperty name="width" value="0.025" units="cm"/>
      <inkml:brushProperty name="height" value="0.025" units="cm"/>
    </inkml:brush>
  </inkml:definitions>
  <inkml:trace contextRef="#ctx0" brushRef="#br0">1 0 14670,'0'0'18097</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8.032"/>
    </inkml:context>
    <inkml:brush xml:id="br0">
      <inkml:brushProperty name="width" value="0.025" units="cm"/>
      <inkml:brushProperty name="height" value="0.025" units="cm"/>
    </inkml:brush>
  </inkml:definitions>
  <inkml:trace contextRef="#ctx0" brushRef="#br0">1 0 15278,'31'67'3011,"2"-9"-448,11-3-1730,13-5-321,14-7-384,20-12-96,10-5-1057,6-6-1729,4 2-2756,2 2-5508</inkml:trace>
  <inkml:trace contextRef="#ctx0" brushRef="#br0" timeOffset="1">1203 635 13997,'66'59'4100,"-5"-1"-993,3-4-737,7 1-320,6-8-1121,5-5-673,1-6-192,-7-3-1153,-5-8-2338,-17-3-2563,-12-2-6694</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9.012"/>
    </inkml:context>
    <inkml:brush xml:id="br0">
      <inkml:brushProperty name="width" value="0.025" units="cm"/>
      <inkml:brushProperty name="height" value="0.025" units="cm"/>
    </inkml:brush>
  </inkml:definitions>
  <inkml:trace contextRef="#ctx0" brushRef="#br0">1 119 17585,'0'0'8386,"9"-6"-6854,-4 4-1451,1-1 0,-1 1 0,0-1 0,-1 0 0,1-1 0,-1 1 0,1-1 0,-1 0 0,0 0 0,-1-1 0,1 1 0,-1-1 0,1 0 0,-1 1 0,-1-2 0,1 1 0,-1 0 0,0 0 0,0-1 0,0 1 0,-1-1 0,1-8 0,-6 9 373,-5 11-353,-7 12-159,10-4 54,0 0 0,1 0-1,0 0 1,2 1 0,-1 0 0,2 0 0,0 0 0,0 26 0,2-41 3,0 1 0,0-1 0,0 1 1,0-1-1,0 1 0,0-1 0,0 1 1,0 0-1,0-1 0,1 1 0,-1-1 1,0 1-1,0-1 0,0 1 1,1-1-1,-1 1 0,0-1 0,1 1 1,-1-1-1,0 1 0,1-1 0,-1 0 1,1 1-1,-1-1 0,1 0 0,-1 1 1,1-1-1,-1 0 0,1 0 1,-1 1-1,1-1 0,-1 0 0,1 0 1,0 0-1,24-4 145,22-22 351,-6-9-197,-30 24-233,0 0 0,1 1 0,0 1 0,1 0 0,0 1-1,1 0 1,25-10 0,-39 18-67,1 0 0,0 0 0,0 0 0,-1 1 1,1-1-1,0 0 0,-1 0 0,1 1 0,0-1 0,-1 0 0,1 1 0,-1-1 0,1 1 0,0-1 0,-1 1 0,1-1 0,-1 1 0,1-1 0,-1 1 0,0-1 1,1 1-1,-1-1 0,0 1 0,1 0 0,-1-1 0,0 1 0,1 0 0,-1-1 0,0 1 0,0 0 0,0 0 0,0-1 0,0 1 0,0 0 0,0-1 0,0 1 1,0 0-1,0 0 0,0-1 0,0 1 0,-1 1 0,-2 39 102,2-37-87,-2 14 57,2-13-77,0 0 1,0 0-1,0 0 1,1 1 0,0-1-1,0 7 1,0-11 18,1 0 1,-1-1 0,0 1-1,1 0 1,-1 0 0,0 0-1,1 0 1,-1-1 0,1 1-1,0 0 1,-1-1-1,1 1 1,0 0 0,-1-1-1,1 1 1,0-1 0,-1 1-1,1-1 1,0 1 0,0-1-1,0 1 1,0-1-1,-1 0 1,1 1 0,0-1-1,0 0 1,0 0 0,0 0-1,0 0 1,0 0 0,0 0-1,0 0 1,0 0-1,-1 0 1,1 0 0,0-1-1,0 1 1,0 0 0,0 0-1,0-1 1,1 0-1,7-2 46,0-1 0,0-1 0,0 1 0,0-2 0,-1 1 0,1-1 0,-1 0 0,-1-1 0,10-10 0,-9 10-15,-1-1 0,2 1 0,-1 1 0,1-1 0,0 1 0,0 1 0,17-8 0,-26 13-44,1 0 0,-1-1 0,0 1 0,1 0 0,-1 0 0,0 0 0,1 0 0,-1 0 0,0 0 0,1 0 0,-1 0 0,0 0 1,1 0-1,-1 0 0,0 0 0,1 0 0,-1 0 0,1 0 0,-1 0 0,0 0 0,1 0 0,-1 0 0,0 1 0,0-1 0,1 0 0,-1 0 0,0 0 0,1 1 0,-1-1 0,0 0 0,0 0 0,1 1 0,-1-1 0,0 0 0,0 0 0,0 1 0,1-1 0,-1 0 1,0 1-1,0-1 0,0 1 0,-1 19-146,-14 19-616,12-30-268,-4 6-1335,1-8-7770</inkml:trace>
</inkml:ink>
</file>

<file path=ppt/ink/ink3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12.624"/>
    </inkml:context>
    <inkml:brush xml:id="br0">
      <inkml:brushProperty name="width" value="0.025" units="cm"/>
      <inkml:brushProperty name="height" value="0.025" units="cm"/>
    </inkml:brush>
  </inkml:definitions>
  <inkml:trace contextRef="#ctx0" brushRef="#br0">37 56 13261,'0'0'2509,"-9"0"-940,-19-1-409,34-1 1380,61-6 746,-55 6-3583,580-29 3070,-195 30-3792,-206 1-820,-215-2-6372,-14-7-2748</inkml:trace>
</inkml:ink>
</file>

<file path=ppt/ink/ink3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13.014"/>
    </inkml:context>
    <inkml:brush xml:id="br0">
      <inkml:brushProperty name="width" value="0.025" units="cm"/>
      <inkml:brushProperty name="height" value="0.025" units="cm"/>
    </inkml:brush>
  </inkml:definitions>
  <inkml:trace contextRef="#ctx0" brushRef="#br0">856 58 17905,'0'0'1201,"7"-8"-400,-2 3-568,0 1-1,-1-1 1,2 1 0,-1 0-1,0 1 1,1-1 0,-1 1-1,1 0 1,0 0 0,0 1 0,1 0-1,-1 0 1,0 0 0,1 1-1,-1 0 1,1 0 0,-1 1 0,1-1-1,-1 2 1,1-1 0,11 3-1,-16-4-208,-1 1-1,1 0 0,-1 1 0,1-1 1,-1 0-1,1 0 0,-1 1 0,0-1 1,1 0-1,-1 1 0,1 0 0,-1-1 0,0 1 1,1 0-1,-1 0 0,0-1 0,0 1 1,0 0-1,0 0 0,0 0 0,0 1 1,0-1-1,0 0 0,0 0 0,0 0 1,-1 1-1,1-1 0,0 0 0,-1 1 1,1-1-1,-1 1 0,0-1 0,1 0 0,-1 1 1,0-1-1,0 1 0,0-1 0,0 1 1,0 2-1,-1 0-14,-1 1 0,1-1 0,-1 0 0,1 0 0,-1 0 1,0 0-1,-1 0 0,1 0 0,-1-1 0,0 1 0,1-1 0,-2 0 0,-2 4 0,-20 14 87,-2-1 0,0-1-1,-47 24 1,-99 37 298,153-71-333,-331 125 1738,138-55-576,204-75-1156,2-2-25,0 1-1,0 0 1,0 1 0,1 0 0,-1 0 0,1 0-1,0 1 1,-8 7 0,14-11-44,1-1 0,0 0 0,-1 1 1,1-1-1,0 1 0,0-1 0,-1 0 0,1 1 0,0-1 0,0 1 1,0-1-1,0 0 0,-1 1 0,1-1 0,0 1 0,0-1 0,0 1 1,0-1-1,0 1 0,0-1 0,0 1 0,0-1 0,0 0 0,0 1 0,1-1 1,-1 1-1,0-1 0,0 1 0,0-1 0,0 0 0,1 1 0,-1-1 1,0 1-1,1 0 0,18 10-69,30 0 28,-46-10 57,413 55 136,-193-29-103,-174-21-135,340 32-5632,-308-37-761</inkml:trace>
</inkml:ink>
</file>

<file path=ppt/ink/ink3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14.418"/>
    </inkml:context>
    <inkml:brush xml:id="br0">
      <inkml:brushProperty name="width" value="0.025" units="cm"/>
      <inkml:brushProperty name="height" value="0.025" units="cm"/>
    </inkml:brush>
  </inkml:definitions>
  <inkml:trace contextRef="#ctx0" brushRef="#br0">43 0 6662,'0'0'22801,"1"8"-22118,2 23-311,-1 0 1,-2 0 0,-1 0-1,-7 43 1,-2 60 385,11-129-818,-1 0 0,1 0 0,0-1 0,0 1 0,1 0 0,-1 0 0,1-1 0,0 1-1,0-1 1,1 0 0,-1 0 0,1 1 0,0-2 0,0 1 0,6 5 0,-50-37-9149,16 9 2179</inkml:trace>
</inkml:ink>
</file>

<file path=ppt/ink/ink3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14.778"/>
    </inkml:context>
    <inkml:brush xml:id="br0">
      <inkml:brushProperty name="width" value="0.025" units="cm"/>
      <inkml:brushProperty name="height" value="0.025" units="cm"/>
    </inkml:brush>
  </inkml:definitions>
  <inkml:trace contextRef="#ctx0" brushRef="#br0">1 119 18930,'0'0'13228,"67"-31"-12619,-21 15-609,7-3 0,7 1 0,0 1 0,-2 7 0,-3 3 0,-5 7 0,-10 0 0,-6 0-3363,-8 0-5894</inkml:trace>
</inkml:ink>
</file>

<file path=ppt/ink/ink3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16.080"/>
    </inkml:context>
    <inkml:brush xml:id="br0">
      <inkml:brushProperty name="width" value="0.025" units="cm"/>
      <inkml:brushProperty name="height" value="0.025" units="cm"/>
    </inkml:brush>
  </inkml:definitions>
  <inkml:trace contextRef="#ctx0" brushRef="#br0">496 100 18417,'0'-10'1458,"-1"5"-1110,1 0 0,-1 0 0,0 0 0,-1 0 0,1 1 0,-1-1 0,0 0 0,0 1 0,-1-1 0,1 1 0,-1 0 0,-4-6 1,5 7-165,-1 1-1,1 0 1,-1 0 0,1 0 0,-1 1 0,0-1 0,0 0 0,1 1 0,-1 0 0,0 0 0,0 0 0,0 0 0,-1 0 0,1 1 0,0-1 0,0 1 0,0 0 0,0 0 0,-1 0 0,1 0 0,0 0 0,0 1 0,0-1 0,0 1 0,0 0-1,-3 2 1,-2 0-92,0 0 1,1 1-1,-1 0 0,1 1 0,0 0 0,1 0 0,-1 0 0,1 1 0,-8 9 0,-51 67 814,43-52-389,9-12-266,-33 46 142,44-59-393,-1 0 0,0 0-1,1 0 1,0 0 0,0 1-1,1-1 1,-1 1 0,1-1 0,1 1-1,-1-1 1,1 9 0,0-12-8,1 0 0,0 1 0,0-1 1,0 0-1,0 0 0,0 0 0,0 0 1,0 0-1,1 0 0,-1 0 0,1 0 1,0 0-1,-1-1 0,1 1 0,0-1 0,0 1 1,0-1-1,0 0 0,0 0 0,3 2 1,56 21 46,-35-14 5,-11-4-44,0 2 0,-1-1 0,0 2 0,-1 0 0,0 1 1,20 18-1,-29-24 7,-1 0-1,1 0 1,-1 0 0,1 0 0,-1 0 0,0 1 0,-1 0 0,1-1-1,-1 1 1,0 0 0,0 0 0,-1 0 0,1 1 0,-1-1-1,0 0 1,-1 0 0,1 1 0,-1-1 0,0 1 0,0-1-1,-1 0 1,1 1 0,-4 9 0,1-10 8,0 1 0,0-1-1,0 1 1,-1-1 0,0 0 0,0-1-1,-1 1 1,1-1 0,-1 1 0,0-1-1,0-1 1,0 1 0,-1-1 0,-10 5 0,-9 4 21,0-1 1,-26 7-1,29-11-36,0-2 0,-1 0 0,1-1 0,-1-1 0,0-1 0,0-1 0,-35-3 0,57 3 2,0-1 1,0 0-1,0 0 0,0-1 0,0 1 1,0 0-1,0 0 0,0 0 1,0-1-1,0 1 0,1 0 1,-1-1-1,0 1 0,0 0 0,0-1 1,1 0-1,-1 1 0,0-1 1,0 1-1,1-1 0,-1 0 1,0 1-1,1-1 0,-1 0 0,1 0 1,-1 1-1,1-1 0,0 0 1,-1 0-1,1 0 0,0 0 0,-1 0 1,1 0-1,0 0 0,0-1 1,0 1-23,1-1 0,-1 1 1,1-1-1,-1 1 0,1-1 1,0 1-1,-1-1 0,1 1 0,0 0 1,0 0-1,0 0 0,0-1 1,0 1-1,0 0 0,1 0 1,-1 0-1,0 0 0,1 1 0,-1-1 1,3-1-1,32-13-3727,2 2-1,44-9 1,-34 9-1250,22-6-3801</inkml:trace>
</inkml:ink>
</file>

<file path=ppt/ink/ink3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16.531"/>
    </inkml:context>
    <inkml:brush xml:id="br0">
      <inkml:brushProperty name="width" value="0.025" units="cm"/>
      <inkml:brushProperty name="height" value="0.025" units="cm"/>
    </inkml:brush>
  </inkml:definitions>
  <inkml:trace contextRef="#ctx0" brushRef="#br0">173 3 20083,'0'0'7511,"-11"-1"-4826,7 1-2495,0-1-99,1 1 0,-1 0 0,1 0 0,-1 0 0,1 0 0,-1 0 0,1 1 0,-1 0 0,1 0 1,-1 0-1,1 0 0,-1 0 0,1 0 0,0 1 0,0 0 0,0 0 0,0 0 0,0 0 0,0 0 1,1 0-1,-1 1 0,1-1 0,-3 4 0,-7 10-63,2 1 0,-1 1 0,2 0 0,-11 29 0,17-38-30,0 0-1,0 0 1,1 0 0,0 1-1,0-1 1,1 0 0,1 1-1,-1 0 1,2-1 0,-1 1-1,4 16 1,-3-25 2,0 1 0,0 0 0,0 0 0,1-1 0,-1 1 0,0-1 0,1 1 0,-1-1 0,1 0 0,0 1 0,-1-1 0,1 0 0,0 0 0,0 0 0,-1 0 0,1 0 0,0-1 0,0 1 0,0-1 0,0 1 0,0-1 0,0 0 0,0 1 0,1-1 0,-1 0 0,0 0 0,0-1 0,3 0 0,5 1 0,-1-1 0,1-1 0,-1 0 0,1 0 0,9-4 0,7-7 0,1-2 0,-2 0 0,0-2 0,-1-1 0,-1-1 0,0-1 0,20-24 0,43-35 0,-86 79 0,0 0 0,0-1 0,0 1 0,0 0 0,1-1 0,-1 1 0,0 0 0,0 0 0,1-1 0,-1 1 0,0 0 0,0 0 0,1-1 0,-1 1 0,0 0 0,1 0 0,-1 0 0,0-1 0,1 1 0,-1 0 0,0 0 0,1 0 0,-1 0 0,0 0 0,1 0 0,-1 0 0,1 0 0,-1 0 0,0 0 0,1 0 0,-1 0 0,0 0 0,1 0 0,-1 0 0,0 0 0,1 0 0,-1 1 0,1-1 0,-1 0 0,0 0 0,0 0 0,1 1 0,-1-1 0,0 0 0,1 0 0,-1 1 0,0-1 0,0 0 0,1 0 0,-1 1 0,0 0 0,0 27 0,-16 34 0,7-37 0,6-17 0,0 0 0,0 0 0,0 0 0,1 1 0,1-1 0,-2 11 0,3-19 0,1 0 0,-1 1 0,0-1 0,0 0 0,0 1 0,0-1 0,0 0 0,1 1 0,-1-1 0,0 0 0,0 1 0,0-1 0,1 0 0,-1 1 0,0-1 0,1 0 0,-1 0 0,0 1 0,0-1 0,1 0 0,-1 0 0,0 0 0,1 0 0,-1 1 0,0-1 0,1 0 0,-1 0 0,1 0 0,-1 0 0,0 0 0,1 0 0,-1 0 0,0 0 0,1 0 0,-1 0 0,1 0 0,-1 0 0,0 0 0,1 0 0,-1 0 0,0-1 0,1 1 0,19-6 0,-2-4 0,-2 0 0,1 0 0,-1-2 0,19-17 0,-24 19 0,2-1 0,-1 1 0,2 1 0,-1 0 0,1 1 0,0 1 0,21-8 0,-34 15 0,0 0 0,0 0 0,0 0 0,0 0 0,-1 0 0,1 1 0,0-1 0,0 0 0,-1 1 0,1-1 0,0 0 0,-1 1 0,1-1 0,0 1 0,-1-1 0,1 1 0,0-1 0,-1 1 0,1 0 0,-1-1 0,1 1 0,-1 0 0,1-1 0,-1 1 0,0 0 0,1 0 0,-1-1 0,0 1 0,0 0 0,1 0 0,-1 0 0,0-1 0,0 1 0,0 0 0,0 0 0,0 0 0,0-1 0,0 1 0,-1 2 0,1 44 0,-1-38 0,-2 23 0,2-25 0,0 0 0,0 0 0,1-1 0,0 1 0,0 0 0,2 8 0,-2-14-48,1 0 0,0-1-1,0 1 1,-1 0 0,1 0 0,0 0 0,0-1-1,0 1 1,0 0 0,0-1 0,0 1-1,0-1 1,0 1 0,0-1 0,0 0 0,0 1-1,1-1 1,-1 0 0,0 0 0,0 0 0,0 0-1,0 0 1,0 0 0,1 0 0,-1 0 0,0 0-1,0-1 1,0 1 0,0 0 0,0-1-1,2 0 1,13-9-7281</inkml:trace>
</inkml:ink>
</file>

<file path=ppt/ink/ink3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17.556"/>
    </inkml:context>
    <inkml:brush xml:id="br0">
      <inkml:brushProperty name="width" value="0.025" units="cm"/>
      <inkml:brushProperty name="height" value="0.025" units="cm"/>
    </inkml:brush>
  </inkml:definitions>
  <inkml:trace contextRef="#ctx0" brushRef="#br0">126 426 14990,'0'0'5109,"2"-10"-1650,1-4-2287,-1 6-256,0 0-1,-1-1 1,0 1-1,0-15 1,-1 23-859,0-1 0,0 1 1,0-1-1,0 0 0,0 1 0,-1-1 1,1 1-1,0-1 0,0 1 0,-1-1 1,1 1-1,0-1 0,-1 1 0,1-1 1,0 1-1,-1-1 0,1 1 0,-1 0 1,1-1-1,-1 1 0,1 0 0,-1-1 1,1 1-1,-1 0 0,1 0 0,-1-1 1,1 1-1,-1 0 0,1 0 1,-1 0-1,1 0 0,-1 0 0,0 0 1,1 0-1,-1 0 0,1 0 0,-1 0 1,0 0-1,1 0 0,-1 0 0,1 0 1,-1 0-1,1 1 0,-1-1 0,1 0 1,-1 0-1,1 1 0,-1-1 0,1 0 1,-1 1-1,1-1 0,-1 1 0,-30 20 187,21-8-246,1 0 1,0 1 0,1 0 0,0 1 0,1-1 0,1 1-1,0 1 1,1-1 0,1 1 0,0 0 0,1 0 0,1 0 0,0 32-1,2-46 1,0-1-1,0 1 1,0-1-1,1 1 0,-1-1 1,1 1-1,-1-1 0,1 0 1,-1 1-1,1-1 1,0 1-1,0-1 0,0 0 1,-1 0-1,1 0 0,1 1 1,-1-1-1,0 0 0,0 0 1,0 0-1,0-1 1,1 1-1,-1 0 0,0 0 1,1-1-1,-1 1 0,1 0 1,-1-1-1,1 0 0,-1 1 1,1-1-1,-1 0 1,1 0-1,-1 0 0,1 0 1,-1 0-1,1 0 0,2-1 1,3 0 17,0 0 0,-1 0 0,1-1 0,0 0 0,-1 0 0,1-1 0,11-6 0,5-7 1,-1 0 0,0-1 0,-2-1 0,0-2 0,28-33 0,-18 14-6,-1-1-1,31-57 0,-48 75-10,-1 0 0,-1-2 0,0 1 0,-2-1 0,-1 0 0,-1-1 0,-1 0 0,3-45 0,-12 41 0,3 29 0,1-1 0,0 1 0,0-1 0,-1 1 0,1 0 0,0-1 0,-1 1 0,1-1 0,-1 1 0,1 0 0,0-1 0,-1 1 0,1 0 0,-1-1 0,1 1 0,-1 0 0,1 0 0,-1-1 0,1 1 0,-1 0 0,1 0 0,-1 0 0,1 0 0,-1 0 0,1 0 0,-1 0 0,0 0 0,-1 1 0,-1 0 0,1 0 0,0 0 0,0 0 0,0 0 0,0 1 0,0-1 0,0 1 0,0 0 0,0 0 0,1-1 0,-1 1 0,1 0 0,-1 0 0,1 0 0,0 1 0,-2 2 0,-15 26 0,2 2 0,1 0 0,1 0 0,2 2 0,1-1 0,2 2 0,1-1 0,2 1 0,-2 53 0,8-86 0,0-1 0,0 1 0,0-1 0,0 1 0,0-1 0,1 1 0,-1 0 0,1-1 0,0 0 0,-1 1 0,1-1 0,0 1 0,1-1 0,-1 0 0,0 0 0,1 1 0,-1-1 0,1 0 0,0 0 0,-1-1 0,1 1 0,0 0 0,0-1 0,0 1 0,1-1 0,-1 1 0,0-1 0,0 0 0,1 0 0,-1 0 0,1 0 0,-1-1 0,1 1 0,-1-1 0,1 1 0,-1-1 0,1 0 0,-1 0 0,1 0 0,0 0 0,-1 0 0,4-2 0,2 1 0,0 0 0,0-1 0,0-1 0,0 1 0,0-1 0,-1-1 0,0 1 0,1-1 0,-1 0 0,-1-1 0,1 0 0,9-8 0,32-59 0,-35 52 0,-11 16 0,-2 7 0,0-3 0,-8 25 0,1-1 0,2 1 0,0 0 0,-2 42 0,7-66 0,0 0 0,0 0 0,0 0 0,1-1 0,-1 1 0,0 0 0,0 0 0,1 0 0,-1 0 0,0-1 0,1 1 0,-1 0 0,1 0 0,-1 0 0,1-1 0,0 1 0,-1 0 0,1-1 0,-1 1 0,1-1 0,0 1 0,0-1 0,-1 1 0,1-1 0,0 1 0,1-1 0,31 6 0,33-13 0,-46 3 0,0-1 0,-1-1 0,1 0 0,-1-1 0,-1-2 0,21-11 0,-38 19 0,0 0 0,-1 1 0,1-1 0,-1 0 0,1 0 0,-1 0 0,0 0 0,1 0 0,-1 0 0,0 0 0,1 0 0,-1 0 0,0 0 0,0 0 0,0 0 0,0 0 0,0 0 0,0 0 0,0 0 0,-1 0 0,1 0 0,0 0 0,0 1 0,-1-1 0,1 0 0,-1-2 0,-16-32 0,11 23 0,1-1 0,-9-21 0,-21-38 0,34 72 0,1 0 0,0 0 0,0-1 0,0 1 0,0 0 0,0 0 0,0 0 0,1-1 0,-1 1 0,0 0 0,0 0 0,0 0 0,0-1 0,0 1 0,0 0 0,0 0 0,0 0 0,0-1 0,0 1 0,1 0 0,-1 0 0,0 0 0,0 0 0,0 0 0,0-1 0,1 1 0,-1 0 0,0 0 0,0 0 0,0 0 0,1 0 0,-1 0 0,0 0 0,0 0 0,0 0 0,1 0 0,-1-1 0,0 1 0,0 0 0,0 0 0,1 0 0,-1 0 0,0 1 0,0-1 0,0 0 0,1 0 0,-1 0 0,0 0 0,0 0 0,0 0 0,1 0 0,-1 0 0,0 0 0,0 0 0,0 1 0,0-1 0,1 0 0,-1 0 0,15 3 0,-14-3 0,15 4-457,-1 0-1,32 1 1,6-8-5058,-12-8-9058</inkml:trace>
</inkml:ink>
</file>

<file path=ppt/ink/ink3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18.909"/>
    </inkml:context>
    <inkml:brush xml:id="br0">
      <inkml:brushProperty name="width" value="0.025" units="cm"/>
      <inkml:brushProperty name="height" value="0.025" units="cm"/>
    </inkml:brush>
  </inkml:definitions>
  <inkml:trace contextRef="#ctx0" brushRef="#br0">20 124 13549,'6'-30'5476,"-4"22"2013,-4 31-4647,-9 68-1303,5-53-944,1 1 1,2 45 0,3-83-594,0-1 0,0 1 0,0-1 0,0 1 0,0 0 0,1-1 0,-1 1 0,0-1 0,0 1 0,1-1 0,-1 1 0,0-1 0,0 1 0,1-1 0,-1 1 0,1-1 0,-1 1 1,0-1-1,1 0 0,-1 1 0,1-1 0,-1 0 0,1 1 0,-1-1 0,1 0 0,-1 0 0,1 1 0,-1-1 0,1 0 0,0 0 0,-1 0 0,1 0 0,-1 0 0,1 0 0,0 0 0,-1 0 1,1 0-1,-1 0 0,1 0 0,-1 0 0,1 0 0,0 0 0,-1-1 0,1 1 0,-1 0 0,1 0 0,-1-1 0,1 1 0,-1 0 0,1-1 0,0 1 0,28-20-23,-17 7 21,0-1 0,-1 0 0,-1 0 0,0-2 0,-1 1 0,0-1 0,-2 0 0,0-1 0,0 0 0,-2 0 0,0 0 0,-1-1 0,3-28 0,-24 127 0,16-72 0,1 1 0,-1-1 0,2 1 0,-1 0 0,1-1 0,1 1 0,3 13 0,-4-20 0,1 0 0,-1-1 0,1 1 0,-1-1 0,1 1 0,0-1 0,0 0 0,0 0 0,0 0 0,0 0 0,0 0 0,1 0 0,-1 0 0,1-1 0,-1 1 0,1-1 0,0 0 0,0 0 0,-1 0 0,1 0 0,0 0 0,0-1 0,0 1 0,0-1 0,0 0 0,0 0 0,0 0 0,3 0 0,2-1 0,0 0 0,-1 0 0,1-1 0,-1 0 0,1-1 0,-1 1 0,0-1 0,0-1 0,0 1 0,0-1 0,0 0 0,-1-1 0,0 0 0,0 0 0,0 0 0,-1-1 0,0 1 0,0-1 0,0-1 0,0 1 0,5-11 0,-2 3 0,-1 0 0,-1 0 0,1 0 0,-2 0 0,0-1 0,-1 0 0,-1 0 0,0-1 0,2-29 0,-5 43 0,0-1 0,0 1 0,0 0 0,0 0 0,-1 0 0,1 0 0,0 0 0,-1 0 0,0 0 0,1 0 0,-1 0 0,0 0 0,0 1 0,0-1 0,0 0 0,0 0 0,0 1 0,-2-2 0,2 2 0,0 1 0,0 0 0,0-1 0,-1 1 0,1 0 0,0 0 0,0 0 0,0 0 0,0 0 0,0 0 0,-1 0 0,1 1 0,0-1 0,0 0 0,0 0 0,0 1 0,0-1 0,0 1 0,0-1 0,0 1 0,0 0 0,0-1 0,0 1 0,0 0 0,0-1 0,1 1 0,-1 0 0,0 0 0,0 0 0,1 0 0,-1 0 0,1 0 0,-2 2 0,-13 15 0,1 2 0,1 0 0,1 0 0,0 1 0,2 1 0,0 0 0,1 0 0,-9 39 0,18-60 0,0 0 0,0 0 0,0 0 0,-1-1 0,1 1 0,0 0 0,0 0 0,0 0 0,1 0 0,-1 0 0,0 0 0,0-1 0,0 1 0,1 0 0,-1 0 0,0 0 0,1 0 0,-1-1 0,1 1 0,-1 0 0,1 0 0,-1-1 0,1 1 0,-1 0 0,1-1 0,0 1 0,0 0 0,1 0 0,0-1 0,-1 1 0,1-1 0,0 1 0,0-1 0,-1 0 0,1 0 0,0 0 0,0 0 0,0 0 0,-1 0 0,4-1 0,53-19 0,-10-4 0,57-24 0,-95 44 0,0 1 0,1 0 0,0 0 0,-1 1 0,1 0 0,0 1 0,0 1 0,12 0 0,-21 0 0,0 1 0,-1-1 0,1 1 0,-1 0 0,1-1 0,0 1 0,-1 0 0,0 0 0,1 0 0,-1 0 0,1 0 0,-1 0 0,0 1 0,0-1 0,0 0 0,0 1 0,0-1 0,0 1 0,0-1 0,0 1 0,0-1 0,-1 1 0,1 0 0,-1-1 0,1 1 0,-1 0 0,1-1 0,-1 1 0,0 3 0,1 61 0,-2-46 0,1-20 0,-1 1 0,1 0 0,0-1 0,0 1 0,0-1 0,0 1 0,0-1 0,0 1 0,0-1 0,0 1 0,1-1 0,-1 1 0,0-1 0,0 1 0,0-1 0,0 1 0,1-1 0,-1 1 0,0-1 0,1 1 0,-1-1 0,0 0 0,1 1 0,-1-1 0,0 1 0,1-1 0,-1 0 0,1 1 0,-1-1 0,1 1 0,16-9 0,26-36 0,-23 22 0,-15 17 0,64-52 0,-65 54 0,0 1 0,0-1 0,0 0 0,1 1 0,0 0 0,-1 0 0,1 1 0,0-1 0,0 1 0,0 0 0,0 0 0,0 1 0,0-1 0,0 1 0,5 0 0,-9 1 0,1 0 0,-1-1 0,0 1 0,0 0 0,0 0 0,0 0 0,0 0 0,0 0 0,0 0 0,0 0 0,-1 0 0,1 0 0,0 0 0,-1 1 0,1-1 0,0 0 0,-1 0 0,0 1 0,1-1 0,-1 0 0,0 1 0,1-1 0,-1 0 0,0 3 0,3 44 0,-3-28 0,0-19 0,0 0 0,1 0 0,-1 0 0,0 0 0,0 0 0,0-1 0,1 1 0,-1 0 0,0 0 0,1 0 0,-1 0 0,1 0 0,-1-1 0,1 1 0,-1 0 0,1 0 0,-1-1 0,1 1 0,0-1 0,0 1 0,-1 0 0,1-1 0,0 1 0,0-1 0,0 1 0,-1-1 0,1 0 0,1 1 0,1-1 0,-1 0 0,1 0 0,-1 0 0,1 0 0,-1 0 0,1 0 0,-1-1 0,0 0 0,1 1 0,3-3 0,56-32 0,-57 31 0,5-3 0,0 0 0,1 0 0,-1 1 0,1 1 0,0 0 0,1 0 0,-1 1 0,1 0 0,0 1 0,13-2 0,-23 6 0,-1-1 0,0 1 0,0 0 0,0-1 0,0 1 0,1 0 0,-1 0 0,0-1 0,-1 1 0,1 0 0,0 0 0,0 0 0,0 0 0,0 0 0,-1 1 0,1-1 0,0 0 0,-1 0 0,1 0 0,-1 1 0,0-1 0,1 0 0,-1 0 0,0 1 0,0-1 0,0 0 0,0 1 0,0-1 0,0 0 0,0 3 0,-1 52 0,0-46 0,1-9 0,-1 0 0,1 0 0,0 1 0,-1-1 0,1 0 0,0 0 0,0 0 0,0 1 0,0-1 0,0 0 0,1 0 0,-1 1 0,0-1 0,0 0 0,1 0 0,-1 0 0,1 0 0,-1 1 0,1-1 0,-1 0 0,1 0 0,0 0 0,-1 0 0,1 0 0,0 0 0,0-1 0,2 3 0,-1-4 0,0 1 0,1-1 0,-1 1 0,0-1 0,1 0 0,-1 0 0,0 0 0,0 0 0,0 0 0,0 0 0,0-1 0,0 1 0,0-1 0,2-2 0,39-29-2456,61-43-10772,-72 54 5786</inkml:trace>
</inkml:ink>
</file>

<file path=ppt/ink/ink3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19.950"/>
    </inkml:context>
    <inkml:brush xml:id="br0">
      <inkml:brushProperty name="width" value="0.025" units="cm"/>
      <inkml:brushProperty name="height" value="0.025" units="cm"/>
    </inkml:brush>
  </inkml:definitions>
  <inkml:trace contextRef="#ctx0" brushRef="#br0">124 136 9129,'0'0'22837,"-10"0"-22127,5 1-707,0 0 1,-1 0-1,1 0 0,0 0 0,0 1 0,0 0 0,0 0 0,0 0 0,0 1 1,1 0-1,-1 0 0,1 0 0,-1 0 0,1 1 0,0 0 0,1-1 0,-1 1 1,1 1-1,0-1 0,0 0 0,0 1 0,0 0 0,1 0 0,-1 0 0,1 0 1,1 0-1,-1 0 0,-1 8 0,3-12-3,-1 1 0,1-1 0,0 1 0,0-1 0,-1 1 0,1-1 0,0 1 0,0 0 0,0-1 0,1 1 0,-1-1 0,0 1 0,1-1 0,-1 1 0,0-1 0,1 1 0,0-1 0,-1 1 0,1-1 0,0 0 0,0 1 0,0-1 0,0 0 0,0 0 0,0 0 0,0 0 0,2 2 0,0-2 0,0 0 0,0 0 0,0 0 0,0-1 0,0 1 0,0-1 0,0 0 0,0 0 0,0 0 0,0 0 0,0-1 0,0 1 0,0-1 0,3 0 0,3-2 0,-1-1 0,1 0 0,-1 0 0,0 0 0,0-1 0,0-1 0,-1 1 0,1-1 0,-2 0 0,1-1 0,11-13 0,-4 2 0,0 0 0,-1-1 0,18-36 0,-28 48 0,1 0 0,-2-1 0,1 1 0,-1-1 0,0 1 0,0-1 0,-1 0 0,1-11 0,-2 18 0,0 1 0,0 0 0,0-1 0,1 1 0,-1 0 0,0 0 0,0-1 0,-1 1 0,1 0 0,0-1 0,0 1 0,0 0 0,0 0 0,0-1 0,0 1 0,0 0 0,0-1 0,0 1 0,-1 0 0,1 0 0,0-1 0,0 1 0,0 0 0,-1 0 0,1 0 0,0-1 0,0 1 0,-1 0 0,1 0 0,0 0 0,0 0 0,-1-1 0,1 1 0,0 0 0,0 0 0,-1 0 0,1 0 0,0 0 0,-1 0 0,1 0 0,0 0 0,0 0 0,-1 0 0,1 0 0,0 0 0,-1 0 0,1 0 0,0 0 0,0 0 0,-1 0 0,1 0 0,0 1 0,-1-1 0,1 0 0,0 0 0,0 0 0,-1 0 0,1 1 0,0-1 0,-17 13 0,9-4 0,1-1 0,0 1 0,1 1 0,0-1 0,1 1 0,0 0 0,0 0 0,1 0 0,0 1 0,1 0 0,0-1 0,1 1 0,-2 15 0,4-24 0,0-1 0,0 0 0,0 0 0,0 1 0,0-1 0,0 0 0,1 0 0,-1 1 0,0-1 0,1 0 0,-1 0 0,1 0 0,-1 1 0,1-1 0,0 0 0,-1 0 0,1 0 0,0 0 0,0 0 0,0 0 0,0-1 0,0 1 0,0 0 0,0 0 0,0 0 0,0-1 0,1 1 0,1 0 0,0 0 0,0 0 0,0-1 0,0 0 0,0 1 0,0-1 0,0 0 0,0-1 0,0 1 0,0-1 0,4 0 0,2-2 0,0 1 0,0-2 0,0 1 0,0-1 0,0-1 0,13-9 0,-6 1 0,0-1 0,-1-1 0,-1 0 0,0-1 0,-1 0 0,-1-1 0,19-34 0,-51 91 0,10-23 0,2-1 0,0 1 0,1 1 0,0-1 0,2 1 0,0 0 0,1 1 0,0-1 0,0 22 0,7 3 0,1 0 0,2 0 0,17 62 0,4 15 0,-24-104 0,-1 1 0,-1-1 0,0 1 0,-1 0 0,-2 20 0,1-34 0,1 0 0,0 1 0,-1-1 0,1 0 0,-1 0 0,0 0 0,0 0 0,-1 0 0,1 0 0,0 0 0,-1 0 0,0-1 0,1 1 0,-1 0 0,0-1 0,-1 0 0,1 1 0,0-1 0,-1 0 0,1 0 0,-1 0 0,1 0 0,-1-1 0,0 1 0,0-1 0,0 0 0,0 0 0,0 0 0,0 0 0,0 0 0,0 0 0,-1-1 0,-5 1 0,7-2 0,-1 1 0,0-1 0,1 0 0,-1 0 0,1 0 0,-1 0 0,1 0 0,0-1 0,0 1 0,-1 0 0,1-1 0,0 0 0,0 0 0,0 0 0,0 1 0,1-2 0,-1 1 0,1 0 0,-1 0 0,1 0 0,-1-1 0,1 1 0,0-1 0,0 1 0,1-1 0,-1 1 0,0-1 0,1 0 0,-1-3 0,-2-11 0,0 0 0,1 0 0,1-21 0,1 17 0,2 1 0,0-1 0,2 0 0,0 1 0,1 0 0,1 0 0,1 0 0,1 1 0,0 0 0,2 0 0,0 1 0,20-27 0,16-14 0,2 2 0,68-61 0,-10 11 0,-89 85 0,-16 22 0,-1 0 0,0 0 0,0 0 0,0 0 0,1 0 0,-1-1 0,0 1 0,0 0 0,0 0 0,1 0 0,-1 0 0,0-1 0,0 1 0,0 0 0,0 0 0,0 0 0,1-1 0,-1 1 0,0 0 0,0 0 0,0 0 0,0-1 0,0 1 0,0 0 0,0 0 0,0-1 0,0 1 0,0 0 0,0 0 0,0-1 0,0 1 0,0 0 0,0 0 0,0-1 0,0 1 0,0 0 0,0 0 0,0 0 0,0-1 0,-1 1 0,1 0 0,0 0 0,0 0 0,0-1 0,0 1 0,0 0 0,-1 0 0,1 0 0,0-1 0,0 1 0,0 0 0,-1 0 0,1 0 0,0 0 0,0 0 0,0 0 0,-1 0 0,1 0 0,0-1 0,0 1 0,-1 0 0,1 0 0,0 0 0,0 0 0,-1 0 0,1 0 0,0 0 0,-1 0 0,-12 4 0,12-4 0,-9 7 0,0 1 0,0 0 0,0 0 0,1 0 0,1 2 0,-12 13 0,15-17 0,1 0 0,-1 1 0,1-1 0,0 1 0,1 0 0,0 0 0,0 0 0,0 1 0,1-1 0,0 1 0,-2 12 0,4-19 0,0 0 0,0 0 0,1 1 0,-1-1 0,0 0 0,0 0 0,1 0 0,-1 1 0,0-1 0,1 0 0,-1 0 0,1 0 0,0 0 0,-1 0 0,1 0 0,0 0 0,0 0 0,0 0 0,-1 0 0,1 0 0,0 0 0,0-1 0,2 2 0,0-1 0,0 1 0,0-1 0,0 0 0,0 0 0,1 0 0,-1 0 0,1 0 0,4 0 0,4-1 0,0 0 0,0-1 0,0 0 0,15-3 0,8-6 0,-1-2 0,0-1 0,46-24 0,-41 17 0,70-23 0,-108 42 0,-1 1 0,1 0 0,0-1 0,0 1 0,-1 0 0,1-1 0,0 1 0,0 0 0,-1 0 0,1 0 0,0 0 0,0 0 0,0 0 0,-1 0 0,1 0 0,0 0 0,0 0 0,0 0 0,-1 1 0,1-1 0,0 0 0,0 0 0,-1 1 0,1-1 0,0 1 0,-1-1 0,1 0 0,1 2 0,-2-1 0,0 0 0,0 1 0,1-1 0,-1 0 0,0 0 0,0 1 0,0-1 0,0 0 0,-1 1 0,1-1 0,0 0 0,0 0 0,-1 0 0,1 1 0,-1-1 0,0 1 0,-34 56 0,29-48 0,1-1 0,0-3 0,1 0 0,0 0 0,1 1 0,-1 0 0,1 0 0,0 0 0,1 0 0,0 0 0,0 1 0,-1 9 0,3-17 0,1 1 0,-1 0 0,1 0 0,-1-1 0,0 1 0,1 0 0,-1-1 0,1 1 0,-1-1 0,1 1 0,0-1 0,-1 1 0,1-1 0,-1 1 0,1-1 0,0 1 0,0-1 0,-1 0 0,1 0 0,0 1 0,0-1 0,-1 0 0,1 0 0,0 0 0,0 0 0,-1 1 0,1-1 0,0 0 0,0-1 0,0 1 0,-1 0 0,1 0 0,0 0 0,0 0 0,-1-1 0,1 1 0,1-1 0,34-9 0,56-28 0,-65 25 0,1 0 0,1 2 0,0 1 0,0 2 0,1 0 0,0 2 0,43-3 0,-63 11-2192,-12-3-1702,-14-7-3409</inkml:trace>
</inkml:ink>
</file>

<file path=ppt/ink/ink3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5.941"/>
    </inkml:context>
    <inkml:brush xml:id="br0">
      <inkml:brushProperty name="width" value="0.025" units="cm"/>
      <inkml:brushProperty name="height" value="0.025" units="cm"/>
    </inkml:brush>
  </inkml:definitions>
  <inkml:trace contextRef="#ctx0" brushRef="#br0">96 93 6854,'5'-9'7773,"9"-22"-5749,11-20 7893,-23 49-7684,-3 8-586,-13 35-1090,-15 48-116,4 1-1,3 1 1,-18 187-1,41-274-440,0-7 0,5-20 0,5-35 0,-3-81 0,-8 119 0,-1 0 0,-1 0 0,-1 1 0,0-1 0,-7-19 0,9 38 0,1 0 0,0 0 0,0 0 0,0 0 0,-1 0 0,1 0 0,-1 0 0,1 0 0,0 0 0,-1 0 0,0 0 0,1 0 0,-1 0 0,0 0 0,1 0 0,-1 1 0,0-1 0,-1-1 0,-4 17 0,5 42 0,1-52 0,-1 0 0,1-1 0,0 1 0,1-1 0,-1 1 0,1-1 0,0 1 0,0-1 0,0 0 0,1 1 0,-1-1 0,1 0 0,0 0 0,0 0 0,1 0 0,-1 0 0,1-1 0,0 1 0,0-1 0,0 0 0,0 1 0,0-1 0,1-1 0,-1 1 0,1 0 0,0-1 0,0 0 0,0 0 0,0 0 0,0-1 0,1 1 0,-1-1 0,0 0 0,1 0 0,-1 0 0,1-1 0,-1 1 0,1-1 0,-1 0 0,1-1 0,-1 1 0,1-1 0,-1 0 0,1 0 0,-1 0 0,0-1 0,1 1 0,3-3 0,0-1 0,-1 0 0,1 0 0,-2 0 0,1-1 0,0 0 0,-1 0 0,0-1 0,-1 0 0,0 0 0,0 0 0,0-1 0,-1 1 0,0-1 0,0 0 0,-1 0 0,0-1 0,0 1 0,-1-1 0,0 1 0,-1-1 0,0 0 0,0-11 0,-4 18 0,-5 8 0,-5 9 0,7-4 0,1 0 0,0 1 0,0-1 0,1 1 0,1 0 0,0 0 0,0 1 0,1-1 0,1 1 0,0 13 0,1-25 0,0 1 0,0 0 0,0-1 0,0 1 0,1-1 0,-1 1 0,0-1 0,1 1 0,-1-1 0,1 0 0,0 1 0,0-1 0,-1 0 0,1 1 0,0-1 0,0 0 0,0 0 0,0 0 0,0 1 0,0-1 0,1 0 0,-1-1 0,0 1 0,0 0 0,1 0 0,-1 0 0,1-1 0,-1 1 0,1-1 0,-1 1 0,0-1 0,1 0 0,0 1 0,-1-1 0,1 0 0,-1 0 0,1 0 0,-1 0 0,1 0 0,-1-1 0,1 1 0,-1 0 0,2-1 0,5 0 0,-1-1 0,0 0 0,0 0 0,0 0 0,0-1 0,-1 0 0,1 0 0,7-6 0,6-7 0,0-2 0,-1 0 0,0-1 0,-2-1 0,0-1 0,18-29 0,-58 110 0,21-53 0,-1-1 0,0 0 0,1 0 0,0 1 0,1-1 0,-2 11 0,3-16 0,0 0 0,0 0 0,0 1 0,0-1 0,0 0 0,0 0 0,0 0 0,1 0 0,-1 0 0,0 0 0,1 0 0,-1 0 0,1 0 0,-1 0 0,1-1 0,0 1 0,-1 0 0,1 0 0,0 0 0,0-1 0,-1 1 0,1 0 0,0-1 0,0 1 0,0-1 0,0 1 0,0-1 0,0 1 0,0-1 0,0 1 0,0-1 0,0 0 0,0 0 0,0 0 0,0 1 0,0-1 0,0 0 0,0 0 0,0 0 0,0-1 0,2 1 0,17-1 0,0-1 0,28-6 0,-29 4 0,1 1 0,28-2 0,-42-20 0,-5 12 0,0-2 0,1 1 0,0 0 0,6-19 0,-7 31 0,-1 0 0,1 0 0,0 0 0,-1 0 0,1 0 0,0 0 0,1 0 0,-1 0 0,0 0 0,0 0 0,1 0 0,-1 0 0,1 1 0,0-1 0,-1 1 0,1-1 0,0 1 0,0 0 0,0 0 0,0 0 0,0 0 0,0 0 0,0 0 0,0 0 0,0 1 0,1-1 0,-1 1 0,3-1 0,0 1-323,1 0 0,-1 0 0,1 1 0,0 0 0,-1 0 0,0 0 0,1 0 0,-1 1 0,0 0 0,1 0 0,4 3 0</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0.069"/>
    </inkml:context>
    <inkml:brush xml:id="br0">
      <inkml:brushProperty name="width" value="0.025" units="cm"/>
      <inkml:brushProperty name="height" value="0.025" units="cm"/>
    </inkml:brush>
  </inkml:definitions>
  <inkml:trace contextRef="#ctx0" brushRef="#br0">28 365 11179,'0'0'1259,"11"-13"396,-3 3-1292,49-65 1947,-51 66-1367,0 1-1,-1-2 0,0 1 1,-1 0-1,0-1 1,0 0-1,3-19 1,-6 29-837,-1 0 1,0-1-1,0 1 1,0-1-1,1 1 1,-1 0-1,0-1 1,0 1-1,0-1 1,0 1-1,0-1 1,0 1 0,0 0-1,0-1 1,0 1-1,0-1 1,0 1-1,0-1 1,0 1-1,0 0 1,-1-1-1,1 1 1,0-1-1,0 1 1,0 0-1,-1-1 1,1 1-1,0-1 1,0 1-1,-1 0 1,1-1-1,0 1 1,-1 0 0,1 0-1,0-1 1,-1 1-1,1 0 1,-1 0-1,1 0 1,0-1-1,-1 1 1,1 0-1,-1 0 1,-21 12 1279,-18 27-1272,-10 30-16,46-63-106,1 1 1,-1-1-1,1 0 0,1 1 1,-1 0-1,1-1 0,0 1 1,1 0-1,-2 13 0,3-19 3,1-1-1,-1 1 1,0-1-1,0 1 1,1-1 0,-1 0-1,0 1 1,1-1-1,-1 1 1,1-1-1,-1 0 1,0 1 0,1-1-1,-1 0 1,1 1-1,-1-1 1,1 0-1,-1 0 1,1 0 0,-1 1-1,1-1 1,-1 0-1,1 0 1,-1 0-1,1 0 1,-1 0-1,1 0 1,-1 0 0,1 0-1,-1 0 1,1 0-1,-1 0 1,1 0-1,0-1 1,-1 1 0,1 0-1,-1 0 1,0 0-1,1-1 1,-1 1-1,1 0 1,-1-1 0,1 1-1,-1 0 1,0-1-1,1 0 1,26-14 4,-9-3 180,0-1 0,-1-1 1,-2 0-1,0-2 0,0 1 0,-2-2 0,-1 1 1,-1-2-1,-1 0 0,-1 0 0,-1-1 1,-1 1-1,4-34 0,-11 58-179,0 0 0,0 0 0,0 0 0,0 0 0,0 0 0,0 0 0,0 0 0,0 0 0,0 0 0,0 0 0,0 0 0,0 0 0,-1 0 0,1 0 0,0 0 0,0 0 0,0 0 0,0 0 0,0 0 0,0 0 0,0 0 0,0 0 0,0 0 0,0 0 0,0 0 0,0 0 0,0 0 0,0 0 0,0 0 0,0 0 0,-1 0 0,1 0 0,0 0 0,0 0 0,0 0 0,0 0 0,0 0 0,0 0 0,0 0 0,0-1 0,0 1 0,0 0 0,-7 12 0,-6 18 0,-36 145 0,43-145 0,1-1 0,2 1 0,1 0 0,1 32 0,1-61 0,0 0 0,0 0 0,0 0 0,0 0 0,1 0 0,-1 0 0,0 0 0,0 0 0,1 0 0,-1 0 0,1 0 0,-1 0 0,1 0 0,-1 0 0,1 0 0,0 0 0,-1-1 0,1 1 0,0 0 0,-1 0 0,1-1 0,0 1 0,0-1 0,0 1 0,0-1 0,0 1 0,0-1 0,0 1 0,0-1 0,0 0 0,0 1 0,0-1 0,0 0 0,0 0 0,0 0 0,0 0 0,0 0 0,0 0 0,0 0 0,0 0 0,0 0 0,0 0 0,1-1 0,3 0 0,0-1 0,0 1 0,-1-1 0,1 0 0,-1 0 0,1 0 0,-1-1 0,5-3 0,11-13 0,-1 0 0,-1-1 0,-1 0 0,0-2 0,22-40 0,19-24 0,-76 149 0,7-38 0,1 0 0,1 0 0,2 1 0,0 0 0,-3 29 0,10-54 0,0-1 0,0 1 0,0-1 0,-1 1 0,1 0 0,0-1 0,0 1 0,0 0 0,0-1 0,0 1 0,1 0 0,-1-1 0,0 1 0,0 0 0,0-1 0,0 1 0,1-1 0,-1 1 0,0 0 0,1-1 0,-1 1 0,0-1 0,1 1 0,-1-1 0,1 1 0,-1-1 0,1 1 0,-1-1 0,1 1 0,-1-1 0,2 1 0,19-8 0,20-27 0,-22 13 0,-1 0 0,-1-2 0,0 0 0,-2-1 0,-1 0 0,-1-2 0,18-51 0,-54 140 0,15-47 0,1 0 0,1 1 0,0-1 0,2 2 0,0-1 0,-3 29 0,7-46-59,0 1 1,-1-1-1,1 1 1,0-1-1,0 1 0,0-1 1,1 1-1,-1-1 1,0 1-1,0 0 0,0-1 1,0 1-1,0-1 1,1 1-1,-1-1 0,0 0 1,0 1-1,1-1 0,-1 1 1,0-1-1,1 1 1,-1-1-1,1 0 0,-1 1 1,0-1-1,1 0 1,-1 1-1,1-1 0,-1 0 1,1 0-1,-1 1 1,1-1-1,-1 0 0,1 0 1,-1 0-1,1 0 1,-1 0-1,1 0 0,-1 1 1,1-1-1,-1-1 1,1 1-1,-1 0 0,1 0 1,0 0-1,24-12-6961,-6-10-3443</inkml:trace>
</inkml:ink>
</file>

<file path=ppt/ink/ink3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6.296"/>
    </inkml:context>
    <inkml:brush xml:id="br0">
      <inkml:brushProperty name="width" value="0.025" units="cm"/>
      <inkml:brushProperty name="height" value="0.025" units="cm"/>
    </inkml:brush>
  </inkml:definitions>
  <inkml:trace contextRef="#ctx0" brushRef="#br0">0 18 19987,'0'0'11851,"64"-18"-11691,-25 25-160,-3-6-2146,-5-1-5029</inkml:trace>
</inkml:ink>
</file>

<file path=ppt/ink/ink3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6.794"/>
    </inkml:context>
    <inkml:brush xml:id="br0">
      <inkml:brushProperty name="width" value="0.025" units="cm"/>
      <inkml:brushProperty name="height" value="0.025" units="cm"/>
    </inkml:brush>
  </inkml:definitions>
  <inkml:trace contextRef="#ctx0" brushRef="#br0">1 136 14734,'6'-13'2045,"2"-3"-1290,48-85 7335,-56 101-8022,0 0 0,0-1 0,0 1 0,0 0 0,0 0 0,0 0 0,0-1 0,0 1-1,0 0 1,1 0 0,-1-1 0,0 1 0,0 0 0,0 0 0,0 0 0,0-1 0,1 1 0,-1 0 0,0 0-1,0 0 1,0 0 0,0 0 0,1-1 0,-1 1 0,0 0 0,0 0 0,1 0 0,-1 0 0,0 0 0,0 0-1,1 0 1,-1 0 0,0 0 0,0 0 0,0 0 0,1 0 0,-1 0 0,0 0 0,0 0 0,1 0 0,-1 0-1,0 0 1,0 0 0,1 0 0,-1 0 0,0 0 0,0 0 0,0 1 0,1-1 0,-1 0 0,4 18 1277,-3 39-1041,-2-44 114,-2 36-255,-13 73 1,8-75 230,-3 81 1,11-127-388,0-1 0,0 1 0,0-1 1,0 1-1,0 0 0,0-1 1,0 1-1,0-1 0,0 1 1,0-1-1,0 1 0,1-1 1,-1 1-1,0-1 0,0 1 1,1-1-1,-1 1 0,0-1 1,1 1-1,-1-1 0,1 1 0,-1-1 1,0 0-1,1 1 0,-1-1 1,1 0-1,-1 1 0,1-1 1,-1 0-1,1 0 0,-1 1 1,1-1-1,-1 0 0,1 0 1,-1 0-1,1 0 0,0 0 0,-1 0 1,1 0-1,-1 0 0,1 0 1,-1 0-1,1 0 0,0 0 1,-1 0-1,1 0 0,-1 0 1,1-1-1,-1 1 0,1 0 1,0-1-1,30-15 109,-7-4-116,-1-1 0,-1-1 0,-1 0 0,25-34 0,66-108 0,-47 51 0,-68 118-1952,-7 7-5940,-8 6-842</inkml:trace>
</inkml:ink>
</file>

<file path=ppt/ink/ink3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7.136"/>
    </inkml:context>
    <inkml:brush xml:id="br0">
      <inkml:brushProperty name="width" value="0.025" units="cm"/>
      <inkml:brushProperty name="height" value="0.025" units="cm"/>
    </inkml:brush>
  </inkml:definitions>
  <inkml:trace contextRef="#ctx0" brushRef="#br0">1 1 17649,'0'0'6406,"36"55"-2851,-18-42-2081,3-2-1122,0-3-256,1-5-737,2-3-1793,-5 0-1890,-1-15-3395</inkml:trace>
</inkml:ink>
</file>

<file path=ppt/ink/ink3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7.665"/>
    </inkml:context>
    <inkml:brush xml:id="br0">
      <inkml:brushProperty name="width" value="0.025" units="cm"/>
      <inkml:brushProperty name="height" value="0.025" units="cm"/>
    </inkml:brush>
  </inkml:definitions>
  <inkml:trace contextRef="#ctx0" brushRef="#br0">81 1 19282,'-6'11'2104,"-7"15"-964,1 1 1,1 1-1,-10 37 1,16-46-691,1 0 0,0 0 0,2 1 1,0-1-1,1 1 0,3 34 1,-1-52-437,-1 1 0,1 0 1,-1-1-1,1 1 1,0 0-1,0-1 1,0 1-1,0-1 1,1 0-1,-1 1 0,1-1 1,-1 0-1,1 0 1,0 0-1,0 0 1,0 0-1,0 0 1,0 0-1,0-1 0,0 1 1,1-1-1,-1 0 1,1 0-1,-1 1 1,1-1-1,-1-1 1,1 1-1,-1 0 0,1-1 1,0 1-1,-1-1 1,1 0-1,0 0 1,0 0-1,-1 0 1,5-1-1,1 0 42,1 0 0,-1-1 1,0 0-1,1 0 0,-1-1 0,0 0 1,0 0-1,0-1 0,-1 0 0,10-7 1,-4 1-7,0 0 1,-1-1 0,0 0-1,-1-1 1,-1 0 0,0-1 0,14-24-1,-34 57 98,1 1-1,0 0 1,2 0-1,0 0 1,1 1-1,2 0 1,-3 30-1,7-51-135,0-1 0,0 1 0,0-1 1,0 1-1,0 0 0,0-1 0,1 1 0,-1-1 0,0 1 0,1-1 0,-1 1 0,0-1 1,1 1-1,-1-1 0,0 1 0,1-1 0,-1 1 0,1-1 0,-1 0 0,1 1 0,-1-1 0,1 0 1,-1 1-1,1-1 0,0 0 0,-1 0 0,1 1 0,-1-1 0,1 0 0,0 0 0,-1 0 1,1 0-1,-1 0 0,1 0 0,0 0 0,-1 0 0,1 0 0,0 0 0,-1 0 0,1 0 1,-1-1-1,1 1 0,0 0 0,-1 0 0,1-1 0,-1 1 0,1 0 0,0-1 0,31-16 287,30-38-254,-45 38-47,2 1 0,0 0 0,26-16 0,-44 31 2,-1 1 0,1-1 0,-1 1 0,1-1 0,-1 1 0,1-1 0,0 1 0,-1 0 0,1 0 0,-1-1 0,1 1 0,0 0 0,-1 0 0,1-1 0,-1 1 0,1 0 0,0 0 0,-1 0 0,1 0 0,0 0 0,-1 0 0,1 0 0,0 0 0,-1 0 0,1 1 0,0-1 0,-1 0 0,1 0 0,-1 0 0,1 1 0,0-1 0,-1 0 0,1 1 0,-1-1 0,1 1 0,-1-1 0,1 0 0,-1 1 0,1-1 0,-1 1 0,1 0 0,-1-1 0,0 1 0,1 0 0,4 40 0,-1 3 0,-4-43 0,1 0 0,-1 0 0,0 1 0,1-1 0,-1 0 0,1 0 0,-1 0 0,1 1 0,0-1 0,-1 0 0,1 0 0,0 0 0,0 0 0,-1 0 0,1 0 0,0 0 0,0-1 0,0 1 0,0 0 0,1 0 0,-1-1 0,0 1 0,0-1 0,2 2 0,4-3 0,-1 1 0,1 0 0,-1-1 0,0 0 0,1-1 0,-1 0 0,0 1 0,0-2 0,0 1 0,0-1 0,-1 0 0,1 0 0,-1-1 0,0 1 0,8-8 0,26-14 0,-32 22 0,0-1 0,0 1 0,0 1 0,0-1 0,1 1 0,12-2 0,-18 4 0,-1 0 0,1 0 0,-1 0 0,1 0 0,-1 1 0,1-1 0,-1 0 0,1 1 0,-1-1 0,0 1 0,1-1 0,-1 1 0,0-1 0,1 1 0,-1 0 0,0 0 0,0 0 0,1 0 0,-1 0 0,0 0 0,0 0 0,0 0 0,-1 0 0,1 1 0,0-1 0,0 0 0,-1 0 0,1 1 0,0-1 0,-1 1 0,1-1 0,-1 0 0,0 1 0,0-1 0,1 1 0,-1-1 0,0 1 0,0-1 0,-1 3 0,1 32 0,-1-28 0,0 0 0,1 0 0,0 0 0,1 0 0,0-1 0,0 1 0,1 0 0,3 10 0,-5-17 0,1 0 0,-1 0 0,1-1 0,-1 1 0,1 0 0,-1 0 0,1-1 0,0 1 0,0 0 0,-1-1 0,1 1 0,0-1 0,0 1 0,0-1 0,-1 1 0,1-1 0,0 0 0,0 1 0,0-1 0,0 0 0,0 0 0,0 0 0,0 1 0,0-1 0,0 0 0,0 0 0,0 0 0,0-1 0,0 1 0,-1 0 0,1 0 0,0 0 0,0-1 0,0 1 0,0-1 0,0 1 0,0 0 0,-1-1 0,1 1 0,0-1 0,0 0 0,0 0 0,34-30 0,-34 30 0,31-34 0,-15 15 0,1 2 0,31-27 0,-49 44-2,1 0-1,-1 1 1,1-1 0,-1 1 0,1 0-1,-1-1 1,1 1 0,-1-1 0,1 1-1,0 0 1,-1-1 0,1 1 0,-1 0-1,1 0 1,0-1 0,-1 1 0,1 0-1,0 0 1,-1 0 0,1 0-1,0 0 1,0 0 0,-1 0 0,1 0-1,0 0 1,-1 0 0,2 1 0,-1 15-250,-14 19-1184,-7-2-6967,11-23 940</inkml:trace>
</inkml:ink>
</file>

<file path=ppt/ink/ink3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8.004"/>
    </inkml:context>
    <inkml:brush xml:id="br0">
      <inkml:brushProperty name="width" value="0.025" units="cm"/>
      <inkml:brushProperty name="height" value="0.025" units="cm"/>
    </inkml:brush>
  </inkml:definitions>
  <inkml:trace contextRef="#ctx0" brushRef="#br0">1 1 5894,'0'0'26681,"64"49"-37571,-37-24 3715,3 0-5477</inkml:trace>
</inkml:ink>
</file>

<file path=ppt/ink/ink3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8.366"/>
    </inkml:context>
    <inkml:brush xml:id="br0">
      <inkml:brushProperty name="width" value="0.025" units="cm"/>
      <inkml:brushProperty name="height" value="0.025" units="cm"/>
    </inkml:brush>
  </inkml:definitions>
  <inkml:trace contextRef="#ctx0" brushRef="#br0">137 50 11307,'0'0'15086,"-9"5"-12550,-4 3-2132,0 0 1,1 0 0,0 1-1,1 1 1,-12 12-1,19-18-325,0 1-1,0 0 0,0-1 1,0 2-1,1-1 1,0 0-1,0 0 0,0 1 1,1 0-1,0 0 0,0-1 1,0 1-1,1 0 1,0 0-1,0 1 0,1-1 1,-1 9-1,1-14-78,1 0 0,-1 0 0,0 1 0,1-1 0,-1 0 0,0 0 0,1 0 0,-1 1 0,1-1 0,0 0 0,-1 0 0,1 0 0,0 0 0,0 0 0,0 0 0,0 0 0,0-1 0,0 1 0,0 0 0,0 0 0,0-1 0,0 1 0,0 0 0,2 0 0,1 0 0,0 0 0,0 0 0,0 0 0,0-1 0,1 1 0,-1-1 0,0 0 0,4-1 0,3 0 0,-1-1 0,0 0 0,0 0 0,0-1 0,18-8 0,-7-1 0,-2 0 0,0-1 0,0-1 0,-1-1 0,-1 0 0,0-1 0,-2-1 0,1-1 0,-2 0 0,-1-1 0,17-29 0,-26 29 0,-15 22 0,-18 21 0,24-18 0,0-1 0,1 1 0,0-1 0,0 1 0,1 0 0,0 0 0,0 1 0,0-1 0,1 1 0,-1 0 0,2-1 0,-1 1 0,1 0 0,0 0 0,0 0 0,1 0 0,0 0 0,1 8 0,-1-14-140,1 0-1,-1 1 1,1-1-1,-1 0 1,1 0 0,0 0-1,-1 0 1,1 0 0,0 0-1,0 0 1,0 0-1,0 0 1,0 0 0,0 0-1,0 0 1,0-1 0,0 1-1,0 0 1,0-1-1,0 1 1,1-1 0,-1 1-1,0-1 1,0 0-1,1 1 1,0-1 0,19 1-7921</inkml:trace>
</inkml:ink>
</file>

<file path=ppt/ink/ink3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9.030"/>
    </inkml:context>
    <inkml:brush xml:id="br0">
      <inkml:brushProperty name="width" value="0.025" units="cm"/>
      <inkml:brushProperty name="height" value="0.025" units="cm"/>
    </inkml:brush>
  </inkml:definitions>
  <inkml:trace contextRef="#ctx0" brushRef="#br0">26 0 18225,'0'0'12353,"-5"9"-11669,2-3-600,0 1 1,0-1 0,1 0-1,0 1 1,0 0 0,0 0-1,1-1 1,-1 15 0,2-18-78,0-1 0,0 1 1,0 0-1,1 0 0,-1-1 0,1 1 1,0 0-1,0-1 0,0 1 1,0-1-1,0 1 0,1-1 0,-1 1 1,1-1-1,0 0 0,-1 0 0,1 0 1,0 0-1,0 0 0,0 0 1,0 0-1,1-1 0,-1 1 0,0-1 1,1 0-1,-1 1 0,1-1 0,0 0 1,-1-1-1,4 2 0,-1-1 7,0 0 0,-1 0 0,1 0 0,0 0 0,-1-1 0,1 0 0,0 0-1,0 0 1,0-1 0,-1 1 0,1-1 0,0 0 0,-1-1 0,8-2 0,-2-2 42,1 0 0,-1 0 1,0-1-1,11-10 0,-1 0-28,-19 17-28,-1-1 0,1 1 0,-1-1 0,1 1 0,-1-1 0,1 1 0,-1 0 0,1-1 0,-1 1 0,1 0 0,0 0 0,-1-1 0,1 1 0,0 0 0,-1 0 0,1 0 0,-1 0 0,1 0 0,0-1 0,-1 1 0,1 1 0,0-1 0,-1 0 0,1 0 0,0 0 0,-1 0 0,1 0 0,0 1 0,-1-1 0,1 0 0,-1 0 0,1 1 0,0-1 0,-1 0 0,1 1 0,-1-1 0,1 1 0,-1-1 0,1 1 0,-1-1 0,0 1 0,1-1 0,-1 1 0,1-1 0,-1 1 0,0 0 0,0-1 0,1 1 0,-1-1 0,0 1 0,0 0 0,0-1 0,0 1 0,0 0 0,0-1 0,0 2 0,5 56 0,-3-26 0,-1-30 0,-1-1 0,0 0 0,0 1 0,1-1 0,-1 0 0,1 0 0,-1 1 0,1-1 0,0 0 0,-1 0 0,1 0 0,0 0 0,0 0 0,0 0 0,0 0 0,0 0 0,0 0 0,0-1 0,0 1 0,0 0 0,0-1 0,0 1 0,1 0 0,1 0 0,-1-1 0,1 0 0,-1 0 0,1 0 0,-1 0 0,0 0 0,1 0 0,-1-1 0,0 1 0,1-1 0,-1 0 0,0 0 0,4-1 0,5-4 0,0-1 0,-1 0 0,18-14 0,0-6 0,26-20 0,-51 44 0,1 0 0,-1 1 0,1-1 0,0 1 0,0 0 0,0 0 0,0 1 0,0-1 0,0 1 0,1 0 0,-1 0 0,5 0 0,-8 1 0,0 1 0,0-1 0,0 1 0,0-1 0,0 1 0,-1 0 0,1 0 0,0-1 0,0 1 0,0 0 0,-1 0 0,1 0 0,-1 0 0,1 0 0,-1 0 0,1 0 0,-1 0 0,1 0 0,-1 0 0,0 0 0,1 0 0,-1 0 0,0 0 0,0 0 0,0 0 0,0 1 0,0-1 0,0 2 0,0 43 0,-1-36 0,1-9-9,0 0-1,-1 1 1,1-1-1,0 0 1,0 0 0,0 0-1,0 0 1,0 0 0,0 0-1,0 0 1,0 1-1,1-1 1,-1 0 0,0 0-1,1 0 1,-1 0 0,1 0-1,-1 0 1,1 0-1,-1 0 1,1 0 0,0-1-1,-1 1 1,1 0 0,0 0-1,0 0 1,-1-1-1,1 1 1,0 0 0,0-1-1,0 1 1,0-1 0,0 1-1,0-1 1,0 1-1,2-1 1,1 0-197,1-1 0,-1 0 1,1 0-1,-1 0 0,1-1 0,-1 0 0,0 1 0,5-4 1,27-14-10520,-18 7 1452</inkml:trace>
</inkml:ink>
</file>

<file path=ppt/ink/ink3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9.403"/>
    </inkml:context>
    <inkml:brush xml:id="br0">
      <inkml:brushProperty name="width" value="0.025" units="cm"/>
      <inkml:brushProperty name="height" value="0.025" units="cm"/>
    </inkml:brush>
  </inkml:definitions>
  <inkml:trace contextRef="#ctx0" brushRef="#br0">69 283 9769,'0'0'9620,"9"-10"-6839,-2 4-2111,-1 2-244,0-1 1,-1 0 0,1 0 0,-1 0 0,-1-1 0,1 1 0,-1-1 0,0 0 0,0-1 0,4-9-1,-10 16-274,1-1 0,-1 1 0,1 0-1,-1 0 1,1 0 0,-1 0 0,1 0-1,-1 1 1,1-1 0,-1 0 0,1 1 0,-1-1-1,-1 2 1,-7 5 27,0 0 0,1 0 1,0 1-1,0 0 0,1 1 0,0 0 0,1 0 0,0 1 1,0 0-1,1 0 0,0 0 0,1 1 0,0 0 0,1 0 1,-4 12-1,8-22-176,0 1-1,0-1 1,-1 0 0,1 1 0,0-1 0,0 0 0,0 0 0,1 1 0,-1-1-1,0 0 1,0 0 0,1 1 0,-1-1 0,1 0 0,-1 0 0,1 0-1,-1 1 1,1-1 0,0 0 0,-1 0 0,1 0 0,0 0 0,0 0-1,0 0 1,0-1 0,0 1 0,0 0 0,0 0 0,0-1 0,0 1-1,0 0 1,0-1 0,1 1 0,-1-1 0,0 0 0,0 1 0,1-1-1,-1 0 1,0 0 0,0 0 0,1 0 0,-1 0 0,0 0 0,1 0-1,-1 0 1,0 0 0,0-1 0,2 1 0,6-2 11,-1 1 0,0-1 1,1 0-1,-1-1 0,0 1 1,10-7-1,-3 1-14,-1-1 0,0-1 0,0 0 0,-1 0 0,0-2 0,-1 0 0,-1 0 0,0-1 0,18-27 0,-3-6 0,41-98 0,-47 96 0,-56 121 0,16-34 0,-19 51 0,35-80 0,1 1 0,0-1 0,1 1 0,0 0 0,0 0 0,1 0 0,0 0 0,1 0 0,1 0 0,1 12 0,-2-21-82,1-1-1,-1 1 1,1 0-1,-1 0 1,1-1-1,0 1 1,0 0-1,0-1 1,0 1-1,0-1 1,0 1-1,0-1 1,0 0-1,0 1 1,1-1-1,-1 0 1,1 0 0,-1 0-1,1 0 1,-1 0-1,1 0 1,1 0-1,26 5-4698,-4-6-5613</inkml:trace>
</inkml:ink>
</file>

<file path=ppt/ink/ink3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9.840"/>
    </inkml:context>
    <inkml:brush xml:id="br0">
      <inkml:brushProperty name="width" value="0.025" units="cm"/>
      <inkml:brushProperty name="height" value="0.025" units="cm"/>
    </inkml:brush>
  </inkml:definitions>
  <inkml:trace contextRef="#ctx0" brushRef="#br0">72 1 6887,'0'0'22293,"3"69"-21204,-6-30-385,-1 3-255,-1 3-321,1-1-64,-1-3-64,1-2-384,-1-4-353,-2-4-608,-2-6-1794,-4-9-1410,-2-9-2882</inkml:trace>
</inkml:ink>
</file>

<file path=ppt/ink/ink3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0.168"/>
    </inkml:context>
    <inkml:brush xml:id="br0">
      <inkml:brushProperty name="width" value="0.025" units="cm"/>
      <inkml:brushProperty name="height" value="0.025" units="cm"/>
    </inkml:brush>
  </inkml:definitions>
  <inkml:trace contextRef="#ctx0" brushRef="#br0">0 139 19314,'0'0'9161,"57"14"-7143,-16-14-385,9-7-992,8-6-641,1-5 0,-4 1 0,-4 0 0,-10 3 0,-13 0-448,-12 2-1730,-10 0-1826,-6-1-1313,-11-3-3364</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0.410"/>
    </inkml:context>
    <inkml:brush xml:id="br0">
      <inkml:brushProperty name="width" value="0.025" units="cm"/>
      <inkml:brushProperty name="height" value="0.025" units="cm"/>
    </inkml:brush>
  </inkml:definitions>
  <inkml:trace contextRef="#ctx0" brushRef="#br0">1 0 13100,'0'0'18898,"25"41"-34048,-8-35 9256,-3-3-1601</inkml:trace>
</inkml:ink>
</file>

<file path=ppt/ink/ink3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0.544"/>
    </inkml:context>
    <inkml:brush xml:id="br0">
      <inkml:brushProperty name="width" value="0.025" units="cm"/>
      <inkml:brushProperty name="height" value="0.025" units="cm"/>
    </inkml:brush>
  </inkml:definitions>
  <inkml:trace contextRef="#ctx0" brushRef="#br0">0 52 4805,'0'0'27578,"35"-49"-27418,5 46-128,6 3-64,0 0-993,0 0-1666,-7 9-2402,-8 4-3074</inkml:trace>
</inkml:ink>
</file>

<file path=ppt/ink/ink3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0.886"/>
    </inkml:context>
    <inkml:brush xml:id="br0">
      <inkml:brushProperty name="width" value="0.025" units="cm"/>
      <inkml:brushProperty name="height" value="0.025" units="cm"/>
    </inkml:brush>
  </inkml:definitions>
  <inkml:trace contextRef="#ctx0" brushRef="#br0">29 14 18321,'-4'9'2157,"2"-3"-1754,-3 5 768,1 0 1,0 1 0,1-1-1,-2 18 1,4-27-1093,1 0 1,0 0 0,-1 0 0,1 0 0,0-1 0,0 1 0,0 0-1,1 0 1,-1 0 0,0 0 0,1 0 0,-1 0 0,1-1-1,-1 1 1,1 0 0,0 0 0,0-1 0,0 1 0,0-1-1,0 1 1,0-1 0,0 1 0,1-1 0,-1 1 0,0-1 0,1 0-1,-1 0 1,1 0 0,0 0 0,-1 0 0,1 0 0,0 0-1,-1-1 1,1 1 0,0 0 0,0-1 0,0 0 0,-1 1 0,4-1-1,4 1-57,-1-1-1,1-1 0,0 0 1,-1 0-1,1 0 0,0-1 1,-1 0-1,0-1 0,0 0 1,1 0-1,12-8 0,3-4 53,0-2 0,27-23 0,16-11 1189,-67 51-1257,0-1 1,0 1-1,1 0 1,-1-1 0,1 1-1,-1 0 1,0-1-1,1 1 1,-1 0-1,1 0 1,-1-1 0,0 1-1,1 0 1,-1 0-1,1 0 1,-1 0-1,1 0 1,-1 0 0,1 0-1,-1 0 1,1 0-1,-1 0 1,1 0 0,-1 0-1,1 0 1,-1 0-1,0 0 1,1 0-1,-1 0 1,1 0 0,-1 1-1,1-1 1,-1 0-1,0 0 1,1 1-1,-1-1 1,1 0 0,-1 1-1,3 21 361,-14 30 104,-1-22-471,7-20 0,0 1 0,1 0 0,1 0 0,0 0 0,0 0 0,-1 17 0,4-28 1,0 0 1,0 1-1,0-1 0,0 0 1,0 0-1,0 0 0,0 1 0,0-1 1,1 0-1,-1 0 0,0 1 1,0-1-1,0 0 0,0 0 1,0 0-1,0 1 0,0-1 0,0 0 1,1 0-1,-1 0 0,0 0 1,0 0-1,0 1 0,0-1 1,1 0-1,-1 0 0,0 0 1,0 0-1,0 0 0,1 0 0,-1 0 1,0 1-1,0-1 0,0 0 1,1 0-1,-1 0 0,0 0 1,0 0-1,0 0 0,1 0 0,-1 0 1,0 0-1,0 0 0,1 0 1,13-6 56,10-10-645,-13 5-1233,-1 0-1,0 0 1,-1 0 0,0-1-1,0-1 1,-1 0 0,-1 0-1,0 0 1,4-15-1,5-23-6987</inkml:trace>
</inkml:ink>
</file>

<file path=ppt/ink/ink3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1.383"/>
    </inkml:context>
    <inkml:brush xml:id="br0">
      <inkml:brushProperty name="width" value="0.025" units="cm"/>
      <inkml:brushProperty name="height" value="0.025" units="cm"/>
    </inkml:brush>
  </inkml:definitions>
  <inkml:trace contextRef="#ctx0" brushRef="#br0">130 0 14606,'0'0'8477,"-6"12"-7206,-8 24-133,1-1 0,2 2 0,1-1 0,-7 65 0,6 61-392,9-98-108,-3-1-1,-22 107 1,21-146-569,-1 4-61,12-45-21,-3 10 13,9-37 0,2 0 0,2 0 0,2 2 0,2 0 0,26-42 0,-42 80 0,0 1 0,0 0 0,0 0 0,0 0 0,1 0 0,-1 1 0,1-1 0,-1 1 0,1 0 0,0 0 0,0 0 0,0 1 0,0-1 0,1 1 0,-1 0 0,7-1 0,-9 2 0,0 0 0,0 0 0,-1 0 0,1 0 0,0 0 0,0 0 0,0 0 0,-1 0 0,1 1 0,0-1 0,0 1 0,-1-1 0,1 1 0,0 0 0,-1 0 0,1 0 0,-1 0 0,1 0 0,-1 0 0,1 0 0,-1 0 0,0 1 0,1-1 0,-1 0 0,0 1 0,0-1 0,0 1 0,0-1 0,0 1 0,-1 0 0,1-1 0,0 1 0,-1 0 0,1-1 0,-1 1 0,0 0 0,1 0 0,-1 0 0,0-1 0,0 4 0,0-1 0,0 0 0,0-1 0,0 1 0,0 0 0,0-1 0,-1 1 0,0 0 0,0-1 0,0 1 0,0 0 0,0-1 0,-1 1 0,0-1 0,1 0 0,-1 0 0,0 0 0,-1 0 0,1 0 0,-1 0 0,1 0 0,-1-1 0,0 1 0,0-1 0,-4 3 0,7-5 0,-1-1 0,1 1 0,-1 0 0,1-1 0,0 1 0,-1-1 0,1 1 0,0-1 0,-1 1 0,1-1 0,0 0 0,0 1 0,0-1 0,0 1 0,-1-1 0,1 1 0,0-1 0,0 0 0,0 1 0,0-1 0,0 1 0,0-1 0,0 0 0,0 1 0,1-1 0,-1 1 0,0-1 0,1 0 0,1-22 0,29-131 0,-31 154 0,0-1 0,1 1 0,-1-1 0,0 1 0,1-1 0,-1 1 0,1 0 0,-1-1 0,0 1 0,1 0 0,-1-1 0,1 1 0,-1 0 0,1-1 0,-1 1 0,1 0 0,-1 0 0,1 0 0,0 0 0,-1 0 0,1-1 0,-1 1 0,1 0 0,-1 0 0,1 0 0,-1 0 0,1 1 0,0-1 0,-1 0 0,1 0 0,-1 0 0,1 0 0,-1 1 0,1-1 0,28 10 0,-19-7 0,11 2-204,-1-1-1,1-1 1,-1-1-1,24-1 1,-36 0 124,1-2 0,-1 1 0,0-1 0,1 0 0,-1-1 0,0 0 1,0 0-1,0-1 0,-1 0 0,1 0 0,-1-1 0,15-9 0,-7-7 393,-15 19-285,0 1-1,0-1 0,0 1 0,0-1 1,0 1-1,0-1 0,0 0 1,0 1-1,0-1 0,0 1 0,0-1 1,0 1-1,-1-1 0,1 1 1,0-1-1,0 1 0,0-1 0,-1 1 1,1-1-1,0 1 0,-1-1 1,1 1-1,0-1 0,-1 1 0,0-1 1,0 0 19,-1 0 0,0 1 0,0-1 0,1 0 1,-1 1-1,0-1 0,0 1 0,0 0 0,0 0 1,1 0-1,-1 0 0,0 0 0,0 0 0,0 0 1,0 0-1,1 1 0,-1-1 0,0 1 0,0-1 1,0 1-1,-2 1 0,-5 3-47,-1 1 0,1 0 0,0 0 0,0 1 0,1 1 0,0-1 0,0 1 0,-12 16 0,17-20 0,-1 1 0,0 0 0,1 0 0,0 0 0,0 0 0,1 0 0,-1 0 0,1 1 0,1-1 0,-1 1 0,1 0 0,-1-1 0,2 1 0,-1 0 0,1 0 0,-1 0 0,2 0 0,0 7 0,0-11 0,0-1 0,0 0 0,0 0 0,0 0 0,0 1 0,0-1 0,0-1 0,0 1 0,1 0 0,-1 0 0,0 0 0,1 0 0,-1-1 0,0 1 0,1-1 0,-1 1 0,1-1 0,-1 0 0,1 1 0,-1-1 0,1 0 0,-1 0 0,1 0 0,-1 0 0,1 0 0,-1 0 0,1-1 0,-1 1 0,1-1 0,-1 1 0,1-1 0,2 0 0,2-1 0,0 0 0,0 0 0,0 0 0,0-1 0,0 0 0,9-6 0,-4 0 0,-1 0 0,0-1 0,0 0 0,-1-1 0,-1 0 0,1 0 0,-2-1 0,0 0 0,0 0 0,-1-1 0,0 0 0,-2 0 0,1 0 0,2-16 0,-7 30 0,0-1 0,0 0 0,-1 0 0,1 1 0,0-1 0,0 0 0,0 0 0,-1 0 0,1 1 0,0-1 0,0 0 0,0 0 0,-1 0 0,1 0 0,0 0 0,-1 1 0,1-1 0,0 0 0,0 0 0,-1 0 0,1 0 0,0 0 0,0 0 0,-1 0 0,1 0 0,0 0 0,-1 0 0,1 0 0,0 0 0,0 0 0,-1 0 0,1 0 0,0-1 0,-1 1 0,1 0 0,0 0 0,0 0 0,-1 0 0,1 0 0,0-1 0,0 1 0,0 0 0,-1 0 0,1 0 0,0-1 0,0 1 0,0 0 0,0 0 0,-1-1 0,1 1 0,0 0 0,0 0 0,0-1 0,0 1 0,0 0 0,0 0 0,0-1 0,0 1 0,0 0 0,0-1 0,0 1 0,0 0 0,0 0 0,0-1 0,-18 20 0,12-10-351,1 1 0,0 0 0,0 0 0,1 0-1,-5 19 1,2 28-5256,7-42-6858</inkml:trace>
</inkml:ink>
</file>

<file path=ppt/ink/ink3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2.102"/>
    </inkml:context>
    <inkml:brush xml:id="br0">
      <inkml:brushProperty name="width" value="0.025" units="cm"/>
      <inkml:brushProperty name="height" value="0.025" units="cm"/>
    </inkml:brush>
  </inkml:definitions>
  <inkml:trace contextRef="#ctx0" brushRef="#br0">181 56 7207,'0'-3'915,"1"1"0,-1-1 0,0 1 1,0-1-1,0 1 0,0-1 0,0 1 0,-1-1 0,1 1 1,-1-1-1,1 1 0,-1 0 0,0-1 0,0 1 0,0 0 1,0-1-1,-3-1 0,3 2-630,-1 1 0,0 0 0,0 0 0,0 1 0,0-1 0,0 0 0,0 1 1,0-1-1,0 1 0,0-1 0,0 1 0,0 0 0,0 0 0,0 0 0,-1 0 0,1 0 0,0 1 0,0-1 0,0 1 0,0-1 0,0 1 1,-2 1-1,-4 1-167,0 2 1,0-1-1,0 1 0,0 1 1,1-1-1,0 1 1,0 0-1,0 1 1,1 0-1,0 0 1,1 0-1,-1 0 1,1 1-1,1 0 1,0 0-1,0 1 0,0-1 1,1 1-1,0 0 1,-2 12-1,12-19-273,1-1-1,-1 0 1,1 0-1,-1-1 0,1 0 1,7-1-1,21-2 15,52-1 51,-82 4 84,0 0 0,0 1 0,0 0-1,0 0 1,0 0 0,-1 1 0,1 0 0,0 0 0,-1 0 0,1 1 0,6 3 0,-11-5 4,0 0 1,-1 0-1,1 0 0,0 0 1,0 0-1,0 0 1,0 0-1,-1 0 0,1 0 1,0 0-1,-1 0 0,1 0 1,-1 0-1,1 1 1,-1-1-1,0 0 0,0 0 1,1 1-1,-1-1 0,0 0 1,0 1-1,0-1 1,0 0-1,0 0 0,-1 1 1,1-1-1,0 0 0,-1 0 1,1 1-1,-1-1 0,1 0 1,-1 0-1,1 0 1,-1 0-1,0 0 0,1 0 1,-1 0-1,0 0 0,0 0 1,-1 1-1,-5 5 20,1 0-1,-1-1 1,0 0 0,-10 6-1,-63 34 102,72-42-208,0-1 1,0 1-1,-1-2 1,1 1-1,-1-1 1,0 0-1,0-1 1,-11 0-1,20-1-52,-1 0 0,0 0-1,1 0 1,-1-1-1,0 1 1,1 0-1,-1-1 1,0 1 0,1-1-1,-1 1 1,1 0-1,-1-1 1,1 1 0,-1-1-1,1 0 1,-1 1-1,1-1 1,0 1-1,-1-1 1,1 0 0,0 1-1,-1-1 1,1 0-1,0 1 1,0-1 0,0 0-1,0 1 1,-1-1-1,1 0 1,0 0-1,0 1 1,0-1 0,1 0-1,-1 1 1,0-1-1,0 0 1,0 0 0,0 1-1,1-1 1,-1 0-1,0 1 1,1-2-1,13-33-4929,12-9-1815,7-6-3540</inkml:trace>
</inkml:ink>
</file>

<file path=ppt/ink/ink3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2.767"/>
    </inkml:context>
    <inkml:brush xml:id="br0">
      <inkml:brushProperty name="width" value="0.025" units="cm"/>
      <inkml:brushProperty name="height" value="0.025" units="cm"/>
    </inkml:brush>
  </inkml:definitions>
  <inkml:trace contextRef="#ctx0" brushRef="#br0">98 1 13869,'0'0'9033,"-9"11"-8516,-8 11-350,-23 41-1,35-55-8,1 0 1,0 1-1,0 0 1,1 0 0,0 0-1,0 0 1,1 0-1,1 1 1,-1-1 0,1 16-1,2-21-146,0 0-1,0 0 1,0-1 0,1 1-1,-1-1 1,1 1-1,0-1 1,0 0 0,0 0-1,0 0 1,1 0 0,-1 0-1,1 0 1,5 4-1,50 36-117,-32-25-85,-14-9 98,-6-6 91,-1 1 0,0 0 0,0 0 0,0 0 0,0 1 0,-1-1-1,1 1 1,3 7 0,-7-11 408,-1-12 1025,2-48-656,0 38-297,-1 0-1,-1 0 0,-6-41 1,2 48 1087,4 21-561,10 25-610,-7-27-403,0-1 0,1 0 1,0 0-1,-1 0 0,1 0 1,0-1-1,1 1 0,-1-1 1,1 0-1,-1-1 0,1 1 1,0-1-1,0 0 0,0 0 1,0 0-1,1-1 0,8 2 1,-10-3 13,-1 0 1,1 0 0,0-1 0,-1 1-1,1-1 1,-1 0 0,1 0 0,-1 0 0,1 0-1,-1-1 1,0 1 0,1-1 0,-1 0-1,0 0 1,0 0 0,-1 0 0,1-1-1,0 1 1,-1-1 0,1 0 0,-1 0-1,0 0 1,0 0 0,0 0 0,0 0-1,0 0 1,0-4 0,16-46 14,-17 44-22,-12 35 0,8-17 2,-3 5 0,1 1 0,0 0 0,0 0 0,2 0 0,0 1 0,1-1 0,0 1 0,1 20 0,1-35 0,1 0 0,-1-1 0,0 1 0,0 0 0,1-1 0,-1 1 0,1 0 0,-1-1 0,0 1 0,1-1 0,-1 1 0,1-1 0,0 1 0,-1-1 0,1 1 0,-1-1 0,1 1 0,0-1 0,-1 0 0,1 1 0,0-1 0,-1 0 0,1 0 0,0 1 0,-1-1 0,1 0 0,0 0 0,0 0 0,-1 0 0,1 0 0,0 0 0,0 0 0,-1 0 0,1 0 0,0-1 0,-1 1 0,1 0 0,0 0 0,1-1 0,30-13 0,-17 0 0,0-2 0,-1 1 0,0-2 0,-1 0 0,-1 0 0,-1-2 0,10-21 0,-11 23 0,-25 69 0,4-28-778,2-8-1673,2 1-1,0 0 0,1 0 0,-6 28 1,12-39-5781</inkml:trace>
</inkml:ink>
</file>

<file path=ppt/ink/ink3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3.122"/>
    </inkml:context>
    <inkml:brush xml:id="br0">
      <inkml:brushProperty name="width" value="0.025" units="cm"/>
      <inkml:brushProperty name="height" value="0.025" units="cm"/>
    </inkml:brush>
  </inkml:definitions>
  <inkml:trace contextRef="#ctx0" brushRef="#br0">118 1 13389,'0'0'1585,"-5"10"1245,-22 47 532,-21 68 1,39-97-2299,1 0-1,1 1 0,2 0 1,1 0-1,-1 32 0,5-59-1053,0 0 0,0 0 0,0-1-1,0 1 1,0 0 0,1 0 0,-1 0-1,1 0 1,-1-1 0,1 1 0,-1 0-1,1 0 1,0-1 0,0 1 0,0 0-1,0-1 1,0 1 0,0-1 0,0 1 0,1-1-1,-1 0 1,0 0 0,1 1 0,-1-1-1,1 0 1,0 0 0,-1 0 0,1-1-1,3 2 1,-3-1-19,0-1 0,1 0 1,-1 0-1,0 0 0,1 0 0,-1 0 0,0-1 0,1 1 0,-1-1 0,0 0 1,0 1-1,1-1 0,-1 0 0,0 0 0,0 0 0,0-1 0,0 1 1,0 0-1,-1-1 0,1 1 0,0-1 0,0 0 0,2-3 0,6-10-315,-1 0-1,0 0 0,-1-1 0,-1 0 0,8-22 0,21-45-4292,-29 77 2879,-8 19 1454,-9 21-619,-9 17-7292,11-24 2611</inkml:trace>
</inkml:ink>
</file>

<file path=ppt/ink/ink3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3.494"/>
    </inkml:context>
    <inkml:brush xml:id="br0">
      <inkml:brushProperty name="width" value="0.025" units="cm"/>
      <inkml:brushProperty name="height" value="0.025" units="cm"/>
    </inkml:brush>
  </inkml:definitions>
  <inkml:trace contextRef="#ctx0" brushRef="#br0">8 0 4548,'0'0'4709,"-8"50"-705,8-28-962,0-3-1440,9-7-1218,9-7-320,2-5-1249,3-8-1858,0-15-1761</inkml:trace>
</inkml:ink>
</file>

<file path=ppt/ink/ink3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4.086"/>
    </inkml:context>
    <inkml:brush xml:id="br0">
      <inkml:brushProperty name="width" value="0.025" units="cm"/>
      <inkml:brushProperty name="height" value="0.025" units="cm"/>
    </inkml:brush>
  </inkml:definitions>
  <inkml:trace contextRef="#ctx0" brushRef="#br0">105 68 12812,'3'-10'4741,"-1"-3"-3254,3-10 346,4 1 2363,-19 46 163,-2 15-3333,-3 7-987,-3-2 286,3 2 0,1-1-1,2 2 1,2 0 0,3 0 0,-3 61 0,13-103-325,3-10 0,4-13 0,0-34 0,4-79 0,-13 116 0,-1 21 0,0 9 0,0 0 0,1 0 0,0 0 0,8 29 0,-9-42 0,1 0 0,-1 0 0,1 0 0,0 0 0,0 0 0,0 0 0,0-1 0,0 1 0,0 0 0,0 0 0,0-1 0,1 1 0,-1 0 0,1-1 0,-1 0 0,1 1 0,0-1 0,-1 0 0,1 0 0,0 0 0,0 0 0,0 0 0,0 0 0,0 0 0,0-1 0,0 1 0,0-1 0,0 0 0,0 1 0,0-1 0,0 0 0,0 0 0,1 0 0,-1 0 0,0-1 0,0 1 0,0-1 0,0 1 0,0-1 0,0 0 0,0 0 0,0 1 0,0-1 0,-1-1 0,1 1 0,2-1 0,4-4 0,-1 0 0,1-1 0,-1 1 0,-1-1 0,1-1 0,-1 1 0,0-1 0,-1 0 0,0-1 0,0 1 0,-1-1 0,0 0 0,0 0 0,-1 0 0,0 0 0,-1-1 0,0 1 0,0-1 0,0-13 0,-2 23 0,0-1 0,0 1 0,0 0 0,0 0 0,0 0 0,0-1 0,0 1 0,0 0 0,-1 0 0,1 0 0,0-1 0,0 1 0,0 0 0,0 0 0,0 0 0,0 0 0,0-1 0,0 1 0,-1 0 0,1 0 0,0 0 0,0 0 0,0 0 0,0-1 0,-1 1 0,1 0 0,0 0 0,0 0 0,0 0 0,0 0 0,-1 0 0,1 0 0,0 0 0,0 0 0,0 0 0,-1 0 0,1 0 0,0 0 0,0 0 0,-1 0 0,1 0 0,0 0 0,0 0 0,0 0 0,-1 0 0,1 0 0,0 0 0,0 0 0,0 0 0,0 0 0,-1 1 0,1-1 0,0 0 0,0 0 0,0 0 0,0 0 0,-1 0 0,1 0 0,0 1 0,0-1 0,0 0 0,0 0 0,0 0 0,0 1 0,0-1 0,-12 12 0,0 4 0,1 0 0,1 1 0,-12 29 0,18-38 0,1 1 0,0-1 0,1 1 0,-1-1 0,2 1 0,-1 0 0,1 0 0,1 0 0,-1-1 0,2 13 0,0-20 0,-1 1 0,1-1 0,0 0 0,-1 0 0,1 0 0,0 0 0,-1 0 0,1 0 0,0 0 0,0 0 0,0 0 0,0 0 0,0 0 0,0-1 0,0 1 0,0 0 0,0-1 0,0 1 0,1 0 0,-1-1 0,0 0 0,0 1 0,0-1 0,1 0 0,-1 0 0,0 1 0,1-1 0,-1 0 0,0 0 0,0 0 0,1-1 0,-1 1 0,0 0 0,1 0 0,-1-1 0,0 1 0,0-1 0,0 1 0,2-2 0,4 0 0,-1 0 0,0 0 0,0-1 0,0 0 0,-1 0 0,10-7 0,-5 1 0,0 0 0,-1-1 0,0 0 0,-1-1 0,0 0 0,-1 0 0,0-1 0,-1 0 0,0 0 0,0 0 0,-2-1 0,5-15 0,-9 28 0,-1 0 0,1 0 0,0 0 0,0 0 0,0 0 0,0 0 0,0 0 0,-1 0 0,1 0 0,0 1 0,0-1 0,0 0 0,0 0 0,-1 0 0,1 0 0,0 0 0,0-1 0,0 1 0,0 0 0,0 0 0,-1 0 0,1 0 0,0 0 0,0 0 0,0 0 0,0 0 0,0 0 0,0 0 0,-1 0 0,1 0 0,0-1 0,0 1 0,0 0 0,0 0 0,0 0 0,0 0 0,0 0 0,0 0 0,0-1 0,-1 1 0,1 0 0,0 0 0,0 0 0,0 0 0,0 0 0,0-1 0,-8 13 0,0 2 0,1 1 0,1 0 0,0 0 0,1 0 0,1 0 0,1 1 0,0 0 0,1 0 0,-1 20 0,3-34 0,0-1 0,1 0 0,-1 1 0,0-1 0,0 0 0,1 1 0,-1-1 0,1 0 0,-1 1 0,1-1 0,-1 0 0,1 0 0,0 0 0,0 1 0,-1-1 0,1 0 0,0 0 0,0 0 0,0 0 0,0 0 0,0-1 0,1 1 0,-1 0 0,2 1 0,1-1 0,1 1 0,-1-1 0,0 1 0,1-1 0,-1-1 0,0 1 0,1-1 0,4 1 0,2-1 0,0-1 0,0 0 0,0 0 0,0-1 0,0-1 0,11-3 0,-14 2 0,0 1 0,-1-1 0,1 0 0,-1-1 0,0 0 0,0 0 0,0 0 0,-1-1 0,1 0 0,5-8 0,-10 12 0,0-2 0,0 1 0,-1 0 0,1 0 0,0 0 0,-1-1 0,0 1 0,0-1 0,0 1 0,0-1 0,-1 1 0,1-1 0,-1 0 0,0 1 0,0-1 0,-1 1 0,1-1 0,0 0 0,-1 1 0,0-1 0,0 1 0,0-1 0,-1 1 0,1 0 0,-1-1 0,-2-3 0,-49-66 0,2 4 0,52 68 0,0 0 0,1 0 0,-1 1 0,0-1 0,0 0 0,0 1 0,1-1 0,-1 0 0,0 1 0,1 0 0,-1-1 0,1 1 0,-1 0 0,1-1 0,-1 1 0,0 0 0,1 0 0,-1 0 0,1 1 0,-1-1 0,3 1 0,42-1 0,-19 3-34,0 2 0,35 9 0,-32-6-809,-6-2-3881</inkml:trace>
</inkml:ink>
</file>

<file path=ppt/ink/ink3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5.230"/>
    </inkml:context>
    <inkml:brush xml:id="br0">
      <inkml:brushProperty name="width" value="0.025" units="cm"/>
      <inkml:brushProperty name="height" value="0.025" units="cm"/>
    </inkml:brush>
  </inkml:definitions>
  <inkml:trace contextRef="#ctx0" brushRef="#br0">345 0 19506,'0'0'2408,"-2"11"-214,-34 128 1874,35-138-4060,0 0-1,1 0 1,-1 0-1,1 1 1,-1-1 0,1 0-1,0 0 1,-1 0-1,1 0 1,0 1 0,0-1-1,0 0 1,0 0-1,0 0 1,0 1 0,0-1-1,0 0 1,1 0 0,-1 0-1,0 1 1,1-1-1,-1 0 1,1 0 0,-1 0-1,1 0 1,0 0-1,-1 0 1,1 0 0,0 0-1,0 0 1,1 1-1,1-1 4,0-1-1,0 0 0,0 0 0,0 0 0,0 0 0,0 0 0,0 0 0,1-1 1,-1 1-1,3-2 0,22-3-296,-25 6 288,0-1-1,0 1 1,0-1-1,-1 1 1,1 0-1,0 0 1,-1 0-1,1 1 1,-1-1-1,1 1 1,-1-1-1,0 1 1,0 0-1,0 0 1,0 0-1,0 0 1,0 0-1,0 0 1,0 0-1,-1 1 1,1-1-1,-1 1 1,0-1-1,0 1 1,0 0-1,0-1 1,0 1-1,0 5 1,2 1 120,-1 0 1,0 0 0,0 0 0,-1 0-1,-1 1 1,0-1 0,0 0-1,-1 10 1,0-16-75,0-1-1,-1 1 1,1-1-1,0 1 1,-1-1-1,1 1 1,-1-1-1,0 0 1,0 1-1,0-1 1,0 0-1,0 0 1,0-1-1,-1 1 1,1 0-1,0-1 1,-6 3-1,-50 20 1699,45-20-1453,-24 11-348,0-3 1,-1-1 0,-1-1-1,0-3 1,-50 4 0,88-10-178,-1-1-1,0 0 1,0 1 0,1-1-1,-1 0 1,0 0 0,0 0 0,0 0-1,1-1 1,-1 1 0,0 0-1,0-1 1,0 1 0,1-1-1,-1 0 1,0 1 0,1-1 0,-1 0-1,1 0 1,-1 0 0,1 0-1,-1 0 1,1-1 0,0 1-1,0 0 1,-1-1 0,1 1 0,0 0-1,0-1 1,0 0 0,1 1-1,-2-3 1,-3-31-7311</inkml:trace>
</inkml:ink>
</file>

<file path=ppt/ink/ink3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5.570"/>
    </inkml:context>
    <inkml:brush xml:id="br0">
      <inkml:brushProperty name="width" value="0.025" units="cm"/>
      <inkml:brushProperty name="height" value="0.025" units="cm"/>
    </inkml:brush>
  </inkml:definitions>
  <inkml:trace contextRef="#ctx0" brushRef="#br0">0 0 20403,'0'0'5125,"67"0"-4644,-29 7-353,4-1-256,6-5-2147,3 1-2561,3-2-3428</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0.781"/>
    </inkml:context>
    <inkml:brush xml:id="br0">
      <inkml:brushProperty name="width" value="0.025" units="cm"/>
      <inkml:brushProperty name="height" value="0.025" units="cm"/>
    </inkml:brush>
  </inkml:definitions>
  <inkml:trace contextRef="#ctx0" brushRef="#br0">49 38 8136,'0'0'18620,"-1"11"-17702,-27 126 2835,27-136-3748,1 0 0,-1 1 0,1-1 0,0 0 0,-1 1 0,1-1 1,0 0-1,0 1 0,0-1 0,0 1 0,0-1 0,0 0 0,0 1 0,1-1 0,-1 1 0,0-1 0,1 0 0,-1 1 0,1-1 0,-1 0 1,1 0-1,0 1 0,0-1 0,-1 0 0,1 0 0,0 0 0,0 0 0,0 0 0,0 0 0,0 0 0,2 1 0,2-1-89,-1 0-1,1 0 1,-1 0-1,1-1 1,0 0-1,-1 0 1,1 0-1,5-1 1,11 1-567,-20-1 596,0 1 1,0 0 0,0 0-1,0 0 1,1 1-1,-1-1 1,0 0-1,0 0 1,0 0-1,0 1 1,0-1 0,0 1-1,0-1 1,0 1-1,0-1 1,0 1-1,0 0 1,0-1-1,0 1 1,0 0-1,-1 0 1,1-1 0,0 1-1,0 0 1,-1 0-1,1 0 1,-1 0-1,1 0 1,0 2-1,0-1 47,-1 1 0,0-1-1,0 0 1,0 0-1,0 0 1,0 1-1,-1-1 1,1 0-1,-1 0 1,1 0-1,-1 0 1,0 0-1,0 0 1,0 0-1,0 0 1,-2 3-1,-3 3 71,0 1 0,0-1 0,-1-1 0,-1 1-1,1-1 1,-1 0 0,0-1 0,0 0 0,-1 0 0,0-1-1,-17 8 1,26-13-101,0 0-1,-1 0 1,1 0-1,0 0 1,-1 0-1,1 0 1,0 0-1,-1 0 1,1 0-1,0 0 1,-1 0-1,1 0 1,0 0-1,-1 0 1,1 0-1,0 0 1,0 0 0,-1 0-1,1 0 1,0-1-1,-1 1 1,1 0-1,0 0 1,0 0-1,-1-1 1,1 1-1,0 0 1,0 0-1,-1-1 1,1 1-1,0 0 1,0 0-1,0-1 1,0 1-1,-1 0 1,1-1-1,0 1 1,0 0-1,0-1 1,0 1-1,0-1 1,1-16-3577,-1 13 2778,6-26-6914</inkml:trace>
  <inkml:trace contextRef="#ctx0" brushRef="#br0" timeOffset="1">208 145 9673,'0'0'11697,"8"-2"-8260,-2 1-3150,0-1-1,1 1 1,-1-2-1,0 1 1,-1-1-1,1 1 1,0-2-1,-1 1 1,1-1-1,-1 1 1,0-2-1,-1 1 1,1 0-1,-1-1 1,1 0-1,-2 0 1,1 0-1,0 0 1,-1-1-1,0 0 1,0 1-1,-1-1 1,4-11-1,-6 15-255,1 0 0,-1 0 1,0 0-1,0 1 0,0-1 0,0 0 0,0 0 0,0 0 0,-1 0 0,1 1 0,0-1 0,-1 0 0,-1-3 0,2 5-16,-1-1-1,1 0 0,-1 1 1,1-1-1,-1 1 0,1-1 0,-1 1 1,1-1-1,-1 1 0,0 0 1,1-1-1,-1 1 0,0 0 0,1-1 1,-1 1-1,0 0 0,0 0 1,1 0-1,-1-1 0,0 1 1,0 0-1,1 0 0,-2 0 0,-1 1 5,0 0 1,0-1-1,0 1 0,0 0 0,1 0 0,-1 1 0,0-1 0,1 1 0,-1-1 0,1 1 1,-1 0-1,1 0 0,0 0 0,0 0 0,-3 3 0,-4 7-19,1 0 0,0 0 0,0 1 0,2-1 0,-1 1 0,-5 20 0,9-24 0,0 1 0,1-1 0,0 1 0,0 0 0,1 0 0,0-1 0,1 1 0,0 0 0,1 0 0,2 13 0,-2-20 6,0 0 1,1 0-1,-1-1 1,0 1-1,1-1 1,-1 1-1,1-1 1,0 0-1,0 0 1,0 1-1,0-1 1,0-1-1,1 1 1,-1 0-1,1 0 1,-1-1-1,1 1 1,-1-1-1,1 0 1,0 0-1,-1 0 1,1 0-1,0-1 1,0 1-1,0-1 0,0 1 1,4-1-1,-1 0-70,-1 1-1,1-2 0,-1 1 0,1 0 0,-1-1 1,0 0-1,1 0 0,-1-1 0,0 1 0,0-1 0,0-1 1,0 1-1,9-6 0,12-17-4862,0-2-5916</inkml:trace>
</inkml:ink>
</file>

<file path=ppt/ink/ink3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5.926"/>
    </inkml:context>
    <inkml:brush xml:id="br0">
      <inkml:brushProperty name="width" value="0.025" units="cm"/>
      <inkml:brushProperty name="height" value="0.025" units="cm"/>
    </inkml:brush>
  </inkml:definitions>
  <inkml:trace contextRef="#ctx0" brushRef="#br0">222 1 9865,'0'0'7896,"-13"10"-5441,-9 9-1685,0 1 0,2 1 0,1 0 0,-28 41-1,36-45-419,0 0 0,2 0 0,0 1 0,1 0 0,1 1 0,1 0 0,0 0 0,-4 32 0,10-49-334,-1 0-1,1 0 0,0 0 1,0 0-1,0-1 1,0 1-1,0 0 1,0 0-1,1 0 1,-1 0-1,1 0 0,-1-1 1,1 1-1,0 0 1,0 0-1,0-1 1,0 1-1,0 0 1,0-1-1,0 1 1,0-1-1,0 0 0,1 1 1,1 0-1,-1 0 6,1-1 0,-1-1 0,1 1 0,-1 0 0,1 0 0,0-1 0,-1 0 0,1 1-1,0-1 1,-1 0 0,1 0 0,0 0 0,-1-1 0,1 1 0,2-2 0,4 0 48,-1 0 0,0-1-1,0 0 1,0 0 0,0-1 0,-1 0 0,1-1 0,-1 0 0,12-10-1,-10 4 64,-1 0 0,1-1 0,-2 0 0,0-1 0,0 0 0,-2 0 0,1 0 0,-1-1 0,-1 1 0,-1-1 0,0 0 0,0 0 0,-2-1 0,0 1 0,0 0 0,-1-1 0,-3-16 0,3 27-108,0 1-1,-1 0 1,1 0-1,-1-1 1,0 1-1,0 0 1,0 0 0,0 0-1,-1 0 1,1 0-1,-1 0 1,0 0-1,0 0 1,-3-3 0,4 5-23,-1-1 0,1 1 0,-1 0 0,0 0 0,1 0 0,-1 0 0,0 0 0,0 0 0,0 1 0,0-1 0,0 1 0,1-1 0,-1 1 0,0 0 0,0 0 0,0 0 0,0 0 0,-3 0 0,0 1-10,1 0 1,0 0 0,-1 1 0,1-1 0,0 1-1,0 0 1,0 1 0,0-1 0,0 0-1,0 1 1,1 0 0,-1 0 0,1 0 0,0 1-1,0-1 1,0 1 0,0-1 0,1 1-1,-3 5 1,0 1-53,2-1 1,-1 1-1,1-1 0,1 1 0,-1 0 1,0 13-1,3-19-292,0 0 0,0 0 0,0 0-1,0 0 1,1 0 0,-1 0 0,1 0 0,2 5 0,-2-8-38,-1 1 1,1-1-1,0 0 0,-1 1 1,1-1-1,0 0 0,0 0 1,0 1-1,0-1 0,0 0 0,0 0 1,1 0-1,-1 0 0,0-1 1,0 1-1,1 0 0,-1 0 1,1-1-1,-1 1 0,0-1 1,4 1-1,20 1-6800</inkml:trace>
</inkml:ink>
</file>

<file path=ppt/ink/ink3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6.294"/>
    </inkml:context>
    <inkml:brush xml:id="br0">
      <inkml:brushProperty name="width" value="0.025" units="cm"/>
      <inkml:brushProperty name="height" value="0.025" units="cm"/>
    </inkml:brush>
  </inkml:definitions>
  <inkml:trace contextRef="#ctx0" brushRef="#br0">190 18 14990,'-9'10'3604,"7"-7"-3443,-94 109 7056,84-97-6366,0 1 0,2 0 0,0 1 0,0 0 0,2 1 0,-9 23 0,17-40-840,-1 0 0,1 1 1,-1-1-1,1 0 0,0 1 0,-1-1 0,1 1 1,0-1-1,0 1 0,0-1 0,0 0 1,0 1-1,0-1 0,0 1 0,0-1 0,1 0 1,-1 1-1,1-1 0,-1 1 0,1-1 0,-1 0 1,1 0-1,0 1 0,0-1 0,1 2 1,0-2-2,-1-1 0,1 1 0,0 0 0,0-1 0,-1 0 1,1 1-1,0-1 0,0 0 0,-1 0 0,1 0 1,0 0-1,0 0 0,0-1 0,-1 1 0,1 0 1,0-1-1,2 0 0,7-3 55,1-1 0,-1 0 0,0-1 0,19-13 1,-9 2-57,0 0 0,-2-1 1,0-1-1,18-25 0,-29 35-9,-1-1-1,0 0 0,-1 0 0,0-1 0,0 0 1,-1 0-1,-1 0 0,0-1 0,0 1 1,-2-1-1,3-17 0,-4 29 1,-1-1 0,0 0 0,0 1 0,0-1 0,0 0 0,0 1 0,0-1 0,0 0 0,0 0 0,0 1 0,0-1 0,-1 0 0,1 1 0,0-1 0,0 1 0,-1-1 0,1 0 0,0 1 0,-1-1 0,1 1 0,0-1 0,-1 1 0,1-1 0,-1 1 0,1-1 0,-1 1 0,1-1 0,-1 1 0,0-1 0,1 1 0,-1 0 0,1 0 0,-1-1 0,0 1 0,-27 6 0,-22 26 0,37-22 0,1 1 0,0 0 0,1 0 0,0 1 0,1 1 0,0 0 0,1 0 0,1 1 0,-10 20 0,18-33-14,-1-1 0,1 1 0,0-1 0,0 1 0,0-1 0,-1 1 0,1-1 0,0 1 0,0-1 0,0 1 0,0-1 0,0 1 0,0-1 0,0 1 0,0 0 1,1-1-1,-1 1 0,0-1 0,0 1 0,0-1 0,0 1 0,1-1 0,-1 1 0,0-1 0,1 1 0,-1-1 0,0 0 0,1 1 0,-1-1 0,0 1 0,1-1 0,-1 0 0,1 1 0,-1-1 0,1 0 0,-1 0 0,1 1 0,-1-1 0,1 0 0,-1 0 0,1 0 0,-1 1 0,1-1 0,-1 0 0,1 0 0,-1 0 0,1 0 1,-1 0-1,1 0 0,-1 0 0,1 0 0,0-1 0,-1 1 0,1 0 0,-1 0 0,1 0 0,-1 0 0,1-1 0,0 1 0,32-15-3995,-6-10-4084</inkml:trace>
</inkml:ink>
</file>

<file path=ppt/ink/ink3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7.103"/>
    </inkml:context>
    <inkml:brush xml:id="br0">
      <inkml:brushProperty name="width" value="0.025" units="cm"/>
      <inkml:brushProperty name="height" value="0.025" units="cm"/>
    </inkml:brush>
  </inkml:definitions>
  <inkml:trace contextRef="#ctx0" brushRef="#br0">75 69 18706,'0'0'2792,"-2"10"-438,-22 86 1651,10-46-3587,3 0-1,1 0 0,-4 84 1,18-119-379,6-18 161,7-23 313,-11 10-268,0-1 0,-2 0 0,0 0 0,0 0-1,0-32 1,-4-93 542,-2 64-726,2 76-141,0 17-144,0-12 221,0 0 1,0 0-1,0 0 0,1 0 1,-1 0-1,1 0 0,0 0 1,0-1-1,0 1 1,0 0-1,0 0 0,1-1 1,-1 1-1,1-1 0,0 1 1,0-1-1,0 0 1,0 1-1,0-1 0,0 0 1,4 2-1,-4-3 7,0 0 0,0-1 0,0 1-1,0 0 1,0-1 0,0 0 0,0 1 0,0-1 0,0 0 0,0 0-1,0 0 1,0 0 0,0-1 0,0 1 0,0-1 0,0 1 0,0-1-1,0 1 1,0-1 0,0 0 0,0 0 0,0 0 0,-1 0 0,1 0-1,0-1 1,-1 1 0,1-1 0,-1 1 0,1-1 0,-1 1 0,0-1-1,2-2 1,8-11 41,-2 0-1,1-1 1,-2 0 0,0 0-1,7-24 1,-4 13-51,-17 79-944,-21 55 808,16-71 249,2 0 1,1 0-1,2 1 0,-2 41 1,8-77-99,0 0 0,0 0 0,0 0 0,0 0 0,0 0 0,0 0 0,1 0 0,-1 0 0,0 0 0,0 0 0,1 0 0,-1 0 0,0 0 0,1 0 0,-1 0 0,1 0 0,0 0 0,-1 0 0,1 0 0,0-1 0,-1 1 0,1 0 0,0-1 1,0 1-1,0 0 0,-1-1 0,1 1 0,0-1 0,0 1 0,2 0 0,0-1 8,-1 0 0,1 1 0,0-1 1,0 0-1,0-1 0,0 1 0,0 0 1,0-1-1,0 0 0,5-1 0,6-4 35,1 0 0,-2-1 1,16-10-1,4-6-44,-23 15-51,1 0-1,-1 1 1,1 0 0,1 1 0,-1 0 0,16-5 0,-26 11 39,0 0-1,0 0 1,0 1-1,0-1 1,0 0 0,0 0-1,-1 1 1,1-1 0,0 0-1,0 1 1,0-1-1,-1 1 1,1-1 0,0 1-1,-1-1 1,1 1-1,0 0 1,-1-1 0,1 1-1,-1 0 1,1 0 0,-1-1-1,1 1 1,-1 0-1,1 0 1,-1 0 0,0-1-1,0 1 1,1 0-1,-1 0 1,0 0 0,0 0-1,0 0 1,0-1 0,0 1-1,0 0 1,0 0-1,0 0 1,-1 1 0,0 47 67,0-41-15,-6 58 178,5-57-119,6-44-61,20-195-46,-24 229-8,0 1-1,0-1 1,0 1 0,0 0-1,0-1 1,0 1 0,0-1-1,0 1 1,0 0 0,1-1-1,-1 1 1,0 0 0,0-1-1,0 1 1,1-1 0,-1 1-1,0 0 1,0 0 0,1-1-1,-1 1 1,0 0 0,1-1-1,-1 1 1,0 0 0,1 0-1,-1 0 1,1-1 0,-1 1-1,0 0 1,1 0 0,-1 0-1,0 0 1,1 0 0,16 6-779,24 26-1918,-24-18 640,8 1-3412,3-3-1752</inkml:trace>
</inkml:ink>
</file>

<file path=ppt/ink/ink3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7.600"/>
    </inkml:context>
    <inkml:brush xml:id="br0">
      <inkml:brushProperty name="width" value="0.025" units="cm"/>
      <inkml:brushProperty name="height" value="0.025" units="cm"/>
    </inkml:brush>
  </inkml:definitions>
  <inkml:trace contextRef="#ctx0" brushRef="#br0">191 312 11243,'0'0'6924,"5"-9"-2579,-2 5-3900,2-4 555,0 0-1,0-1 1,-1 1-1,0-1 1,3-10-1,-7 17-921,1 1 0,-1-1 0,1 1-1,-1 0 1,0-1 0,0 1 0,0-1 0,0 1 0,0-1-1,0 1 1,0-1 0,0 1 0,0 0 0,-1-1-1,1 1 1,-1-1 0,1 1 0,-1 0 0,1-1-1,-1 1 1,0 0 0,0 0 0,1-1 0,-1 1 0,0 0-1,0 0 1,0 0 0,0 0 0,-1 0 0,1 0-1,0 1 1,0-1 0,0 0 0,-1 1 0,1-1-1,0 0 1,-1 1 0,1-1 0,-1 1 0,1 0 0,0 0-1,-1-1 1,1 1 0,-1 0 0,1 0 0,-1 0-1,1 1 1,-2-1 0,-4 1-78,-1 0 0,1 0 0,0 0 0,0 1 0,0 0 0,0 1 0,1 0 0,-1 0 0,1 0 0,-1 1 0,1-1 0,0 2 0,0-1 0,1 1 0,-1 0 0,1 0 0,0 0 0,1 1 0,-7 9 0,3-5 0,1 0 0,1 0 0,0 1 0,0 0 0,1 0 0,0 1 0,1 0 0,1-1 0,0 1 0,-3 23 0,5-34 0,1 1 0,0-1 0,0 1 0,0-1 0,0 1 0,0-1 0,0 0 0,0 1 0,1-1 0,-1 1 0,0-1 0,1 0 0,-1 1 0,1-1 0,0 0 0,-1 1 0,1-1 0,0 0 0,0 0 0,0 0 0,0 0 0,0 0 0,0 0 0,0 0 0,0 0 0,0 0 0,0 0 0,0 0 0,1-1 0,-1 1 0,0-1 0,1 1 0,-1-1 0,0 1 0,1-1 0,-1 0 0,1 1 0,-1-1 0,0 0 0,1 0 0,-1 0 0,1 0 0,1-1 0,3 1 0,0-1 0,0-1 0,-1 1 0,1-1 0,-1 0 0,1 0 0,-1-1 0,0 1 0,9-7 0,6-8 0,-1 0 0,0-2 0,-1 0 0,-2-1 0,0 0 0,-1-1 0,13-25 0,-3 1 0,-3-1 0,26-77 0,-38 90 0,-11 30 0,-6 13 0,-8 17 0,-11 32 9,-21 71 1,41-108-22,0-1 0,2 2 1,0-1-1,1 1 0,2-1 1,0 1-1,3 22 0,-2-42-113,1 0 0,-1 1 0,1-1-1,0 0 1,0 0 0,0 0 0,0 0 0,0 0 0,1 0-1,-1 0 1,1-1 0,3 5 0,-3-5-278,-1-1 0,1 0 1,-1 0-1,1 1 0,0-1 0,-1 0 1,1 0-1,0-1 0,0 1 1,0 0-1,0-1 0,0 1 0,3 0 1,18 0-5999</inkml:trace>
</inkml:ink>
</file>

<file path=ppt/ink/ink3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7.956"/>
    </inkml:context>
    <inkml:brush xml:id="br0">
      <inkml:brushProperty name="width" value="0.025" units="cm"/>
      <inkml:brushProperty name="height" value="0.025" units="cm"/>
    </inkml:brush>
  </inkml:definitions>
  <inkml:trace contextRef="#ctx0" brushRef="#br0">52 0 18065,'0'0'6566,"-38"56"-1697,28-33-1602,7-6-3267,3-7 0,0-6 0,7-4 0,7 0-1441,-4-10-4997,-1-9-7271</inkml:trace>
</inkml:ink>
</file>

<file path=ppt/ink/ink3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8.296"/>
    </inkml:context>
    <inkml:brush xml:id="br0">
      <inkml:brushProperty name="width" value="0.025" units="cm"/>
      <inkml:brushProperty name="height" value="0.025" units="cm"/>
    </inkml:brush>
  </inkml:definitions>
  <inkml:trace contextRef="#ctx0" brushRef="#br0">305 120 8904,'10'-8'6844,"0"1"-5815,45-34 4828,-52 38-5154,1 0 0,-1 0 0,0 0-1,0-1 1,0 1 0,0-1 0,-1 1 0,0-1-1,1 0 1,-1 0 0,-1 0 0,1 0 0,1-6-1,-3 10-691,-1-1-1,1 1 0,0-1 0,-1 1 0,1-1 1,-1 1-1,1-1 0,-1 1 0,1 0 0,-1-1 1,1 1-1,-1-1 0,1 1 0,-1 0 0,1 0 0,-1-1 1,0 1-1,1 0 0,-1 0 0,0 0 0,1 0 1,-1 0-1,1-1 0,-1 1 0,0 1 0,1-1 1,-1 0-1,0 0 0,1 0 0,-1 0 0,0 0 1,1 0-1,-1 1 0,1-1 0,-2 1 0,-27 6-83,7 3 73,-1 2 0,2 0 0,-1 1 0,-23 20 0,-74 70 0,113-98 0,-14 15 0,-29 33 0,44-47 0,1 0 0,0 0 0,0 0 0,0 1 0,1-1 0,0 1 0,0 0 0,1 0 0,-1 0 0,2 0 0,-2 9 0,3-14 0,0-1 0,0 1 0,0-1 0,0 1 0,0-1 0,0 1 0,0-1 0,1 1 0,-1-1 0,1 1 0,-1-1 0,1 0 0,0 1 0,-1-1 0,1 0 0,0 1 0,0-1 0,0 0 0,0 0 0,0 0 0,0 0 0,0 0 0,1 0 0,1 2 0,2-1 0,-1 0 0,0 0 0,1-1 0,-1 1 0,1-1 0,0 0 0,-1 0 0,7 0 0,11 0 0,0-1 0,35-5 0,-56 5 0,29-4-232,0-2 1,0-1-1,-1-1 1,0-2-1,0-1 1,-1-1-1,26-15 1,-41 15-1949,-13 12 1943,0 0 0,0-1 0,1 1 0,-1 0 0,0-1 0,0 1 0,0 0 0,0-1-1,0 1 1,0 0 0,0 0 0,0-1 0,0 1 0,0 0 0,0-1 0,0 1 0,0 0-1,0-1 1,0 1 0,-1 0 0,1 0 0,0-1 0,0 1 0,0 0 0,0 0 0,0-1 0,-1 1-1,1 0 1,0 0 0,0-1 0,0 1 0,-1 0 0,1 0 0,0 0 0,0-1 0,-1 1-1,1 0 1,-18-8-8406</inkml:trace>
</inkml:ink>
</file>

<file path=ppt/ink/ink3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8.641"/>
    </inkml:context>
    <inkml:brush xml:id="br0">
      <inkml:brushProperty name="width" value="0.025" units="cm"/>
      <inkml:brushProperty name="height" value="0.025" units="cm"/>
    </inkml:brush>
  </inkml:definitions>
  <inkml:trace contextRef="#ctx0" brushRef="#br0">1 115 14318,'0'0'17456,"98"-48"-16463,-32 32-993,10-2 0,6 5 0,0 4 0,-2 1 0,-10 6 0,-10 2 0,-11 0-1377,-19 0-6022,-16 2-1986</inkml:trace>
  <inkml:trace contextRef="#ctx0" brushRef="#br0" timeOffset="1">48 178 10698,'0'0'19218,"75"-28"-17584,-11 11-417,9 1-1217,3 0 0,2 6 0,-2 2 0,-3-1 0,-2-2-4452,8-6-11115</inkml:trace>
</inkml:ink>
</file>

<file path=ppt/ink/ink3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13.786"/>
    </inkml:context>
    <inkml:brush xml:id="br0">
      <inkml:brushProperty name="width" value="0.025" units="cm"/>
      <inkml:brushProperty name="height" value="0.025" units="cm"/>
    </inkml:brush>
  </inkml:definitions>
  <inkml:trace contextRef="#ctx0" brushRef="#br0">5063 387 4004,'0'0'2098,"5"-9"-983,-2 4-1156,0 0 301,0 1 0,-1-1 0,0 1 0,0-1 0,-1 0 0,1 1 0,0-6 0,-1 8-171,-1 0 0,0 0 0,0 0-1,-1 0 1,1 0 0,0 0 0,-1 0 0,1 0-1,-1 0 1,1 0 0,-1 0 0,0 0 0,0 1-1,0-1 1,0 0 0,0 0 0,0 1 0,0-1-1,-1 1 1,1-1 0,0 1 0,-1 0 0,1 0-1,-1-1 1,0 1 0,-1-1 0,-6-2-8,1-1 1,-1 1-1,0 1 0,0 0 1,-1 0-1,1 0 1,0 2-1,-16-3 1,-82 3-134,61 2 54,-384-28 10,3-32 928,-139-13-301,-283 21 71,563 30-81,-33-1-278,236 20-358,-151 17 0,-290 89 183,8 42 310,284-68 528,193-63-847,1 2 0,0 2 0,-62 43 0,88-54-157,2 1 0,-1 0 0,1 1 0,1 0 0,0 1 0,0-1 0,1 2 0,0-1 0,1 1 0,0 0 0,1 1 0,1 0 0,0 0 0,-4 15 0,7-17-9,0 1-1,0-1 0,1 1 0,1-1 1,0 1-1,0-1 0,1 0 0,1 1 0,0-1 1,1 0-1,0 0 0,0 0 0,1 0 1,1 0-1,-1-1 0,2 0 0,9 15 0,6 1 11,1 0 0,1-2 0,1 0 0,1-1 0,0-2 0,2-1 0,1-1 0,1-1-1,0-1 1,53 21 0,1-6-10,1-3 0,164 32 0,399 20 17,7-56 34,-587-23-47,-56-2-5,1189 20 1,-2-57 270,-1197 37-270,352-33 151,-278 22-87,0-3-1,119-39 1,-177 47 31,-1 0 0,1-1 0,-1-1 0,-1-1 0,1 0-1,-2-1 1,1-1 0,-1 0 0,-1-1 0,16-17 0,-24 22 7,0 1 1,0-1-1,-1-1 1,0 1-1,0-1 1,0 0-1,-1 1 1,-1-1 0,1-1-1,-1 1 1,0 0-1,-1-1 1,0 1-1,-1-1 1,1 1-1,-1-1 1,-1 1-1,0-1 1,0 1-1,-1 0 1,0-1 0,0 1-1,-6-14 1,-1 4-37,0 0 0,-1 0 1,-1 1-1,0 1 1,-2 0-1,1 0 0,-2 1 1,-23-20-1,-2 3-57,-2 1-1,-58-33 1,23 22-118,-2 3-1,-2 4 1,-1 3 0,-119-29-1,-351-42-5296,326 73 365</inkml:trace>
</inkml:ink>
</file>

<file path=ppt/ink/ink3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17.455"/>
    </inkml:context>
    <inkml:brush xml:id="br0">
      <inkml:brushProperty name="width" value="0.025" units="cm"/>
      <inkml:brushProperty name="height" value="0.025" units="cm"/>
    </inkml:brush>
  </inkml:definitions>
  <inkml:trace contextRef="#ctx0" brushRef="#br0">10666 1011 5445,'-458'-98'5978,"-9"40"-4920,189 25-1090,-969-178 1229,164 21 2544,-140 29-2558,309 43-1255,-949-23-590,1145 150 763,-1 57 558,539-35-325,-336 102 0,390-89-302,2 6 1,3 5 0,-157 96-1,237-126-23,2 1-1,1 1 0,1 3 1,2 1-1,-40 43 0,65-61-15,0 0-1,1 0 0,0 1 1,1 0-1,1 1 0,0 0 1,1 0-1,-5 16 0,9-19-7,-1 1 1,2-1-1,0 0 0,0 0 0,1 1 0,0-1 0,1 0 0,1 0 0,0 0 1,1 1-1,7 21 0,-3-18 27,1-1 0,0 0-1,1 0 1,0 0 0,2-1 0,-1-1 0,2 0 0,0 0-1,20 16 1,7 2 73,0-2 0,52 28 1,-5-11 14,3-3 1,1-4-1,180 50 1,301 34-2,732 58-17,11-57-26,-809-79-55,1610 118 173,1-94 58,-1161-89-197,-746 5 233,-2-10-1,315-78 1,-456 85-139,-1-3 1,75-34-1,-122 47-97,0-1-1,-1-1 0,1 0 1,-2-1-1,0-1 0,0-1 0,-1 0 1,0-1-1,-2 0 0,1-2 1,-2 1-1,12-20 0,-18 25 24,-1 0-1,-1-1 0,0 1 0,0-1 0,-1 0 0,-1 0 1,0 0-1,0-1 0,-1 1 0,0 0 0,-1-1 0,-2-13 1,0 9-17,-1 1 1,-1-1 0,0 1-1,-1 0 1,-1 0 0,0 1-1,-16-27 1,-3 6 0,-1 1 1,-1 0-1,-2 2 0,-1 2 0,-54-43 1,-9 3 44,-3 3 1,-2 5-1,-3 4 1,-154-63-1,-459-127-1713,365 151-1777,-34 1-3406</inkml:trace>
</inkml:ink>
</file>

<file path=ppt/ink/ink3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19.976"/>
    </inkml:context>
    <inkml:brush xml:id="br0">
      <inkml:brushProperty name="width" value="0.025" units="cm"/>
      <inkml:brushProperty name="height" value="0.025" units="cm"/>
    </inkml:brush>
  </inkml:definitions>
  <inkml:trace contextRef="#ctx0" brushRef="#br0">48 229 545,'-13'1'-511,"-12"-3"7043,15-3 568,24-7-3448,4 4-3094,1 0 1,0 2 0,0 0-1,0 1 1,35-5-1,102 3 1701,-96 5-1946,-42 0-191,0 1 0,0 1 1,0 0-1,0 1 1,-1 2-1,25 5 0,-22-4 57,0 0 0,0-2-1,0 0 1,0-1-1,29-3 1,-29 1-145,0 1 0,0 0 0,0 2 0,0 0 0,32 8 0,-16-2 54,0-2 0,0-1 0,1-2-1,-1-2 1,68-6 0,3 2 213,173-15-16,-241 14-277,394-13 847,-381 18-840,-36 0 35,0 0 1,0-1-1,0-1 1,0 0-1,0-1 0,25-7 1,-11 2-39,0 2 0,1 1 1,-1 1-1,1 2 0,42 3 0,42-2 59,364-16-34,-246 19-7,-155 1-13,101-7 0,148-7-41,-224 9 48,415-8 3,-45 9-39,-199 3 8,184 8 170,-376-11 78,406 11-61,-200-5 72,-154-6-62,542-10 65,-108-2-228,-545 12-27,1253-19 96,-102-8 2714,-707 5-2380,-462 21-550,-2 1-103,0 0 1,0-1-1,0 1 1,0-1-1,0 0 1,0 0 0,0 0-1,5-2 1,-7 2-86,-1 0 0,1 0 0,0 1 0,0-1 0,-1 0 0,1 0 0,0 0 1,-1 0-1,1 1 0,-1-1 0,1 0 0,-1 0 0,1 0 0,-1 0 0,0-1 0,1 1 1,-1 0-1,0-2 0,1-17-6395</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2.010"/>
    </inkml:context>
    <inkml:brush xml:id="br0">
      <inkml:brushProperty name="width" value="0.025" units="cm"/>
      <inkml:brushProperty name="height" value="0.025" units="cm"/>
    </inkml:brush>
  </inkml:definitions>
  <inkml:trace contextRef="#ctx0" brushRef="#br0">171 1 15727,'0'0'2130,"-10"0"-358,-5 0-1100,-1 1 0,1 0 0,0 1 0,-20 6 0,30-6-544,1-1-1,-1 1 1,0 0 0,1 0-1,0 1 1,-1-1 0,1 1-1,0 0 1,-4 3 0,7-4-112,-1 0 1,0 0-1,1 0 0,-1 0 1,1 0-1,0 0 1,0 1-1,0-1 0,0 0 1,0 1-1,0-1 1,1 0-1,-1 1 1,1-1-1,0 1 0,-1-1 1,1 1-1,0-1 1,1 5-1,33-5 315,-33-2-322,14-1 55,1 1 1,0 1-1,-1 0 1,1 2-1,23 5 1,-35-6-54,0-1 0,-1 1 1,1-1-1,0 1 0,-1 1 0,0-1 1,1 0-1,-1 1 0,0 0 0,0-1 1,0 1-1,0 0 0,-1 1 0,1-1 0,-1 0 1,0 1-1,0-1 0,0 1 0,-1 0 1,1 0-1,-1-1 0,0 1 0,0 0 1,0 0-1,0 0 0,0 8 0,-1-6 121,-1 0 0,1 0 1,-1 0-1,0 0 0,0 0 0,-1-1 0,0 1 0,0 0 0,0-1 0,-1 0 0,0 1 0,0-1 0,0 0 1,0 0-1,-1-1 0,0 1 0,0-1 0,0 0 0,-8 6 0,5-4 142,0-1 0,0 1 0,-1-2 0,0 1 0,0-1 0,0-1 0,0 1 0,0-1 0,-1-1 0,0 1 0,1-2 0,-17 3-1,24-4-267,0 0 0,1 0-1,-1 0 1,0 0 0,0 0-1,0 0 1,1 0 0,-1 0-1,0 0 1,0-1 0,0 1-1,1 0 1,-1 0 0,0-1-1,0 1 1,1 0 0,-1-1-1,0 1 1,1-1-1,-1 1 1,0-1 0,1 1-1,-1-1 1,1 1 0,-1-1-1,1 0 1,-1 1 0,1-1-1,0 0 1,-1 1 0,1-1-1,-1 0 1,1 0 0,0 1-1,0-1 1,0 0 0,-1 0-1,1 1 1,0-1 0,0 0-1,0 0 1,0 0-1,0 1 1,0-1 0,1 0-1,-1 0 1,0 0 0,0 1-1,1-1 1,-1 0 0,0 0-1,1 1 1,-1-1 0,0 0-1,2 0 1,24-42-1396,-1 19-1158,0 1-1,2 2 0,0 0 0,52-28 0,-14 8-925,-65 40 3537,1 1 0,0-1 0,-1 1 0,1-1 0,0 1 0,-1-1-1,1 1 1,0-1 0,0 1 0,0 0 0,-1 0 0,1-1 0,0 1 0,0 0-1,0 0 1,0 0 0,-1 0 0,1 0 0,0 0 0,0 0 0,0 0-1,0 0 1,0 0 0,-1 0 0,1 1 0,0-1 0,0 0 0,0 1-1,-1-1 1,1 0 0,0 1 0,0-1 0,-1 1 0,1 0 0,0-1 0,-1 1-1,1-1 1,-1 1 0,1 0 0,-1-1 0,1 1 0,-1 0 0,1 0-1,-1-1 1,0 1 0,1 0 0,-1 0 0,0 0 0,0-1 0,0 1 0,1 0-1,-1 0 1,0 0 0,0 0 0,0-1 0,0 1 0,-1 1 0,1 70 2534,-1-48-1826,-2 152 2357,2-175-3123,1 0 0,0 0 0,0 1-1,0-1 1,0 0 0,0 1 0,0-1 0,0 0-1,1 0 1,-1 1 0,0-1 0,1 0 0,-1 0-1,1 0 1,-1 1 0,1-1 0,-1 0-1,1 0 1,0 0 0,0 0 0,0 0 0,-1 0-1,3 1 1,-2-2-1,0 0 0,0 0 0,0 0-1,0 0 1,0 0 0,0 0 0,1 0 0,-1 0-1,0-1 1,0 1 0,0 0 0,0-1 0,0 1-1,0-1 1,0 1 0,0-1 0,0 1 0,0-1-1,0 0 1,1 0 0,4-5 24,1 0 0,-1 0 0,0-1 0,0 1 0,6-12 0,-3 2-404,0-1-1,-1 0 0,5-20 1,-6 14-1610,-1 0 1,-1-1-1,4-47 0,-8 4-3582</inkml:trace>
</inkml:ink>
</file>

<file path=ppt/ink/ink3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20.951"/>
    </inkml:context>
    <inkml:brush xml:id="br0">
      <inkml:brushProperty name="width" value="0.025" units="cm"/>
      <inkml:brushProperty name="height" value="0.025" units="cm"/>
    </inkml:brush>
  </inkml:definitions>
  <inkml:trace contextRef="#ctx0" brushRef="#br0">947 146 13196,'0'0'1394,"-9"-9"416,-5-5-1336,0 1 0,-1 1 1,-1 0-1,0 1 0,0 0 1,-26-11-1,16 13-131,1 1 0,-2 1-1,1 1 1,0 2 0,-1 0 0,0 2-1,0 1 1,0 1 0,0 1 0,0 2-1,1 0 1,-30 9 0,25-4 85,-1 1-1,1 2 1,1 2 0,0 0 0,1 2 0,0 1-1,1 2 1,1 0 0,-38 35 0,54-43-269,1 0 1,1 0 0,0 1-1,0 0 1,1 1-1,1 0 1,0 0 0,0 0-1,-8 24 1,14-31-142,-1-1-1,1 1 1,0 0-1,0 0 1,1 0-1,0 0 1,0 0-1,0 0 1,0 0 0,1 0-1,-1 0 1,1 0-1,1 0 1,-1-1-1,1 1 1,0 0-1,0-1 1,0 1 0,0-1-1,1 0 1,0 0-1,0 0 1,0 0-1,0 0 1,1 0 0,-1-1-1,1 0 1,0 0-1,0 0 1,7 4-1,6 2 0,0 0 0,1-1 0,0-1 0,1-1-1,-1 0 1,1-2 0,0 0 0,26 2 0,7-2 19,100-7 1,-99-1-22,0-3 0,-1-3 0,0-2 1,66-23-1,-80 21 159,-1-1 1,-1-2-1,-1-2 0,0-1 1,-2-1-1,44-37 1,-69 51-126,0-1 0,0 0 1,-1 0-1,0-1 1,-1 0-1,0 0 0,0 0 1,-1-1-1,5-11 1,-9 18-46,0 0 1,0 0-1,0 0 1,0 0 0,0-1-1,-1 1 1,0 0 0,1-1-1,-1 1 1,0 0-1,0-1 1,-1 1 0,1 0-1,-1-1 1,0 1 0,0 0-1,0 0 1,0 0 0,0-1-1,-1 1 1,1 0-1,-1 1 1,0-1 0,0 0-1,0 1 1,0-1 0,-1 1-1,1-1 1,-1 1 0,1 0-1,-1 0 1,0 0-1,-3-1 1,-8-4 6,0 1 1,0 0-1,-1 1 1,0 1-1,0 0 1,0 1-1,0 1 1,0 0-1,-24 1 1,16 1-257,0 1 0,1 1-1,0 1 1,-1 1 0,-40 14 0,49-14-5819</inkml:trace>
</inkml:ink>
</file>

<file path=ppt/ink/ink3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19.062"/>
    </inkml:context>
    <inkml:brush xml:id="br0">
      <inkml:brushProperty name="width" value="0.025" units="cm"/>
      <inkml:brushProperty name="height" value="0.025" units="cm"/>
    </inkml:brush>
  </inkml:definitions>
  <inkml:trace contextRef="#ctx0" brushRef="#br0">171 0 5381,'-9'11'3102,"-9"12"-2857,1 1-1,0 1 1,2 0 0,2 1 0,0 1 0,1 0 0,-14 53 0,15-22-160,2 1 0,3 0 1,2 0-1,5 68 0,1-88 45,2-1 0,2 1 1,1-1-1,2-1 0,2 1 0,1-2 1,23 49-1,-27-70-83,1 0 0,0 0 0,1 0 0,1-1 0,0-1 0,0 0 1,2 0-1,-1-1 0,2-1 0,-1 0 0,20 11 0,-23-16-6,0-1 1,1-1-1,0 0 0,-1 0 1,1-1-1,1 0 0,-1-1 1,0 0-1,1-1 0,-1 0 1,0-1-1,1 0 0,-1-1 1,1 0-1,-1-1 1,0 0-1,0-1 0,14-5 1,-7 0 256,1 0 0,-1-2 1,0 0-1,-1-1 1,0-1-1,-1-1 1,18-17-1,97-111 1615,-119 128-1831,-10 11-72,193-239 474,-169 204-453,-1-2-1,-2 0 0,-1-1 1,27-76-1,-43 100 127,-1-1-1,-1 0 1,0 0 0,-2 0-1,0-1 1,0 1-1,-3-26 1,1 34-25,-1 1 1,-1 0 0,0 0 0,0 0-1,0 1 1,-1-1 0,0 1-1,-1-1 1,0 1 0,0 0-1,0 0 1,-1 0 0,0 1-1,0 0 1,-1 0 0,0 0-1,-13-10 1,3 6-48,0 0 1,-1 1-1,-1 1 0,0 0 1,0 2-1,0 0 0,0 0 0,-1 2 1,0 1-1,0 0 0,0 1 1,-1 1-1,1 1 0,0 1 0,0 0 1,-21 5-1,-15 4-485,2 3 0,-1 2 0,2 3 0,-67 32 0,-62 31-5686,141-62 1362</inkml:trace>
</inkml:ink>
</file>

<file path=ppt/ink/ink3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25.922"/>
    </inkml:context>
    <inkml:brush xml:id="br0">
      <inkml:brushProperty name="width" value="0.025" units="cm"/>
      <inkml:brushProperty name="height" value="0.025" units="cm"/>
    </inkml:brush>
  </inkml:definitions>
  <inkml:trace contextRef="#ctx0" brushRef="#br0">0 1389 5573,'0'0'8029,"5"-10"-7458,44-85 600,3 3 0,93-124 0,156-164-1112,-273 346 16,147-168 11,119-156 52,-293 357-138,-1 1 18,-105 141 471,-65 55-342,-58 69-75,-239 293-8,459-551-43,6-12 34,9-20 109,10-13-70,3 0 1,1 2-1,2 0 1,45-54-1,-35 45-48,419-482 71,-215 262-95,-692 812 132,59-19-1173,356-469-2451,6-17-2701</inkml:trace>
</inkml:ink>
</file>

<file path=ppt/ink/ink3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6.922"/>
    </inkml:context>
    <inkml:brush xml:id="br0">
      <inkml:brushProperty name="width" value="0.025" units="cm"/>
      <inkml:brushProperty name="height" value="0.025" units="cm"/>
    </inkml:brush>
  </inkml:definitions>
  <inkml:trace contextRef="#ctx0" brushRef="#br0">2192 1 6406,'-79'-1'3592,"-216"7"1524,234-1-4936,0 3-1,-110 27 0,83-7 146,2 4 0,2 3 0,1 4-1,-120 77 1,82-35 276,3 6 0,-116 112 0,163-134-98,4 2 0,3 3 0,-75 106 0,117-144-383,1 2 1,2 0-1,1 1 1,2 0-1,2 2 0,1 0 1,2 0-1,1 1 1,2 0-1,-6 77 1,14-79-113,1 0 1,2-1-1,1 1 0,2-1 1,2 0-1,1 0 1,1-1-1,2 0 0,25 49 1,-28-65-6,0 0 0,2-1-1,0 0 1,1-1 0,1 0 0,0-1 0,1-1 0,1 0 0,0-1 0,1 0 0,0-1-1,1-1 1,0-1 0,1 0 0,0-1 0,0-1 0,1-1 0,26 7 0,-14-9 22,1-1 0,0-2 1,0-1-1,0-1 0,0-2 1,-1-1-1,1-1 0,-1-2 1,44-14-1,10-9 407,-2-3-1,91-50 1,-28 4-274,-4-5 0,-3-7-1,-4-6 1,-5-6 0,-4-5 0,113-125 0,-169 154-189,-3-3 0,107-169 0,-149 209 19,-3-1 0,-1-1 0,-2-1-1,-2-1 1,-2 0 0,-2-1 0,-2 0-1,8-82 1,-18 114 55,-1 0 0,0 0-1,0 0 1,-2 1 0,0-1 0,0 0-1,-1 1 1,-1-1 0,0 1 0,-8-15-1,8 20 56,-1 0-1,-1 0 0,1 0 0,-1 1 0,-1 0 0,1 0 0,-1 1 0,0-1 0,-1 1 0,0 1 0,0 0 0,0 0 0,0 0 0,-1 1 0,-14-5 0,-6 0-19,0 2-1,0 1 0,-1 1 0,0 2 1,0 1-1,0 1 0,0 2 1,0 0-1,-37 8 0,-39 11 52,-120 39-1,213-55-127,-327 109-1783,12-4-1769,237-86-822</inkml:trace>
</inkml:ink>
</file>

<file path=ppt/ink/ink3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8.153"/>
    </inkml:context>
    <inkml:brush xml:id="br0">
      <inkml:brushProperty name="width" value="0.025" units="cm"/>
      <inkml:brushProperty name="height" value="0.025" units="cm"/>
    </inkml:brush>
  </inkml:definitions>
  <inkml:trace contextRef="#ctx0" brushRef="#br0">0 192 14221,'0'-12'2840,"1"-5"-2837,-1-15 4326,2 24 12,1 40-2465,2 60-442,-3-26-794,3 0-1,21 101 1,-24-160-603,0 1 1,1-1-1,-1 0 0,1 0 1,1 0-1,-1 0 1,1 0-1,0-1 1,1 0-1,6 8 1,-9-13-23,-1 0 0,1 1 0,-1-1 0,1 0 0,0 0 0,0 0 0,0 0 0,0 0 0,0 0 0,0-1 0,0 1 0,0 0 0,0-1 0,0 0 0,0 1 0,4-1 0,-3-1 18,0 1 1,0-1-1,0 0 1,0 0-1,0 0 1,0-1-1,0 1 0,0-1 1,0 1-1,-1-1 1,1 0-1,-1 0 1,1 0-1,2-4 1,9-10 7,0 0 1,-1-1 0,-1-1-1,-1 0 1,-1-1-1,0 0 1,-1-1 0,-1 0-1,-1 0 1,4-22 0,0-4 2,-3-1 0,-1 0 1,0-71-1,-5 83-44,-1 14 0,-1 0 0,-3-26 0,-2 37 0,0 22 0,-2 24 0,6-30 0,-9 72 0,3 1 0,6 142 0,1-221 0,0 1 0,0 0 0,0 0 0,0 0 0,0 0 0,0 0 0,0-1 0,0 1 0,0 0 0,0 0 0,1 0 0,-1 0 0,0-1 0,1 1 0,-1 0 0,0 0 0,1-1 0,-1 1 0,1 0 0,-1-1 0,1 1 0,-1 0 0,1-1 0,0 1 0,-1-1 0,1 1 0,0-1 0,0 1 0,-1-1 0,1 0 0,0 1 0,0-1 0,-1 0 0,1 1 0,0-1 0,0 0 0,0 0 0,0 0 0,-1 0 0,1 0 0,0 0 0,0 0 0,0 0 0,0 0 0,0 0 0,-1 0 0,1-1 0,0 1 0,0 0 0,0-1 0,-1 1 0,1 0 0,0-1 0,-1 1 0,2-2 0,4-1 0,-1-1 0,1 0 0,-1 0 0,0-1 0,7-8 0,39-53 0,-33 39 0,2 2 0,40-41 0,-58 65 0,-1-1 0,0 1 0,1 0 0,0-1 0,-1 1 0,1 0 0,0 0 0,0 0 0,-1 0 0,1 0 0,0 0 0,0 0 0,0 1 0,0-1 0,0 1 0,0-1 0,0 1 0,0 0 0,3 0 0,-4 0 0,0 1 0,0 0 0,0-1 0,0 1 0,0 0 0,1 0 0,-1-1 0,-1 1 0,1 0 0,0 0 0,0 0 0,0 0 0,0 0 0,-1 0 0,1 1 0,0-1 0,-1 0 0,1 0 0,-1 0 0,1 1 0,-1-1 0,0 2 0,3 10 0,-1 1 0,-1 0 0,0 1 0,-2 17 0,1-16 0,-1 0 0,1 0 0,-2 0 0,0 0 0,-9 27 0,9-36 0,0 0 0,-1 0 0,1-1 0,-2 1 0,1-1 0,-1 0 0,0 0 0,0 0 0,0 0 0,-1-1 0,0 0 0,0 0 0,-7 5 0,11-9-98,-1 0 0,0 0 0,-1 1 0,1-1 0,0 0 0,0-1 0,0 1 0,-1 0 0,1-1 0,0 1 0,0-1 0,-1 0 0,1 0 0,0 0 0,-1 0 0,1 0 0,-1 0 0,1 0 0,0-1 0,0 0 0,-1 1 0,1-1 0,0 0 0,0 0 0,0 0 0,0 0 0,0 0 0,0-1 0,0 1 0,0-1 0,0 1 0,1-1 0,-1 1 0,0-1 0,1 0 0,-2-2 0,1 2-140,1-1 0,0 1 1,-1 0-1,1 0 0,0-1 0,0 1 1,0 0-1,1-1 0,-1 1 0,1-1 1,-1 1-1,1-1 0,0 1 0,0-1 0,0 1 1,0-1-1,0 0 0,0 1 0,1-1 1,-1 1-1,1-1 0,0 1 0,0 0 1,0-1-1,0 1 0,0 0 0,0 0 1,1-1-1,-1 1 0,1 0 0,-1 0 1,4-2-1,14-12-9494</inkml:trace>
</inkml:ink>
</file>

<file path=ppt/ink/ink3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8.974"/>
    </inkml:context>
    <inkml:brush xml:id="br0">
      <inkml:brushProperty name="width" value="0.025" units="cm"/>
      <inkml:brushProperty name="height" value="0.025" units="cm"/>
    </inkml:brush>
  </inkml:definitions>
  <inkml:trace contextRef="#ctx0" brushRef="#br0">0 239 9001,'0'0'10842,"2"9"-8114,-2-5-2339,1 0 1,0 0-1,0 0 1,1 1 0,-1-1-1,1 0 1,3 5-1,-4-8-255,0 0-1,0 1 1,0-1-1,0 0 1,0 0-1,0-1 1,0 1-1,0 0 1,0 0-1,0 0 1,1-1-1,-1 1 1,0-1-1,1 1 1,-1-1-1,0 1 1,1-1-1,-1 0 1,1 0-1,-1 1 1,0-1-1,1 0 0,-1 0 1,1-1-1,-1 1 1,0 0-1,1 0 1,-1-1-1,0 1 1,1-1-1,-1 1 1,0-1-1,1 1 1,-1-1-1,0 0 1,0 0-1,2-1 1,4-3-38,1-1 0,-2 0 1,1 0-1,-1-1 0,0 1 0,0-1 1,0-1-1,-1 1 0,-1-1 1,1 0-1,-1 0 0,0 0 0,3-11 1,-2 2 13,1 0-1,-2 0 1,-1-1 0,0 0 0,1-33 0,-4 49-110,0 0 0,0-1 0,0 1 0,0 0 0,0 0 0,-1-1 0,1 1 0,-1 0 0,0 0 0,0-1 0,0 1 0,0 0 0,0 0 0,0 0 0,-2-2 0,2 3 0,0 0 0,1 1 0,-1-1 0,0 0 0,0 1 0,0-1 0,0 1 0,0-1 0,0 1 0,0-1 0,-1 1 0,1 0 0,0 0 0,0 0 0,0-1 0,0 1 0,0 0 0,0 0 0,-1 0 0,1 1 0,0-1 0,-1 0 0,-1 1 0,-1 0 0,1 1 0,0-1 0,0 1 0,1-1 0,-1 1 0,0 0 0,0 0 0,1 0 0,-1 1 0,1-1 0,0 1 0,0-1 0,0 1 0,0 0 0,0-1 0,1 1 0,-1 0 0,-1 4 0,-1 6 0,1-1 0,0 1 0,1-1 0,-1 18 0,-1 8 0,4-55 0,-1 15 0,1 14 0,0 55 0,6-86-2596,3-12-8138,-7 9-6365</inkml:trace>
</inkml:ink>
</file>

<file path=ppt/ink/ink3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9.568"/>
    </inkml:context>
    <inkml:brush xml:id="br0">
      <inkml:brushProperty name="width" value="0.025" units="cm"/>
      <inkml:brushProperty name="height" value="0.025" units="cm"/>
    </inkml:brush>
  </inkml:definitions>
  <inkml:trace contextRef="#ctx0" brushRef="#br0">21 84 11179,'0'0'5493,"-1"-10"-2242,-5-36 24,3 19 4527,13 151-7213,-6 1 0,-23 235 0,14-282-589,5-78 0,0 0 0,0-1 0,0 1 0,1 0 0,-1 0 0,0 0 0,0 0 0,1 0 0,-1-1 0,0 1 0,0 0 0,1 0 0,-1 0 0,0 0 0,0 0 0,1 0 0,-1 0 0,0 0 0,0 0 0,1 0 0,-1 0 0,0 0 0,0 0 0,1 0 0,-1 0 0,0 0 0,0 0 0,1 1 0,-1-1 0,0 0 0,0 0 0,1 0 0,-1 0 0,0 0 0,0 1 0,0-1 0,1 0 0,-1 0 0,0 0 0,0 1 0,0-1 0,0 0 0,1 0 0,-1 0 0,0 1 0,0-1 0,0 0 0,0 0 0,0 1 0,0-1 0,0 0 0,0 0 0,0 1 0,0-1 0,0 0 0,0 1 0,0-1 0,0 0 0,0 0 0,0 1 0,0-1 0,15-21 0,-13 19 0,44-73 0,-24 38 0,1 1 0,2 0 0,38-40 0,-59 72 0,0-1 0,1 2 0,0-1 0,0 0 0,0 1 0,0 0 0,0 0 0,11-3 0,-15 5 0,1 1 0,-1 0 0,0-1 0,0 1 0,1 0 0,-1 0 0,0 0 0,0 0 0,1 0 0,-1 0 0,0 0 0,1 1 0,-1-1 0,0 0 0,0 1 0,0-1 0,1 1 0,-1-1 0,0 1 0,0-1 0,0 1 0,0 0 0,0 0 0,0-1 0,0 1 0,0 0 0,0 0 0,0 0 0,-1 0 0,1 0 0,0 0 0,-1 1 0,1-1 0,-1 0 0,1 0 0,-1 0 0,1 1 0,-1-1 0,0 0 0,0 0 0,1 1 0,-1-1 0,0 0 0,0 0 0,-1 3 0,2 8 0,0 1 0,-1 0 0,-1-1 0,0 1 0,-1-1 0,0 1 0,-1-1 0,0 0 0,-1 0 0,-1 0 0,-9 20 0,11-27 0,0 1 0,-1-1 0,1 0 0,-1 0 0,0 0 0,-1 0 0,1-1 0,-1 1 0,0-1 0,0 0 0,0-1 0,0 1 0,-1-1 0,1 0 0,-1-1 0,0 1 0,0-1 0,0 0 0,0 0 0,0-1 0,-1 0 0,1 0 0,0 0 0,-13-1 0,17 0-42,1 0 0,-1 0 1,0 0-1,1-1 0,-1 1 0,0 0 0,1-1 1,-1 1-1,0-1 0,1 1 0,-1-1 0,1 0 1,-1 0-1,1 0 0,-1 1 0,1-1 0,0-1 1,0 1-1,-1 0 0,1 0 0,0 0 0,0-1 1,0 1-1,0-1 0,0 1 0,0 0 1,1-1-1,-1 0 0,0 1 0,1-1 0,-1 1 1,1-1-1,0 0 0,-1 1 0,1-1 0,0 0 1,0 1-1,0-1 0,0 0 0,1-3 0,0 1-223,0-1-1,0 1 0,1-1 0,-1 1 0,1 0 0,0 0 0,0 0 1,0-1-1,1 2 0,-1-1 0,1 0 0,0 1 0,0-1 0,4-3 1,50-32-11266,-26 21 2370</inkml:trace>
</inkml:ink>
</file>

<file path=ppt/ink/ink3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0.004"/>
    </inkml:context>
    <inkml:brush xml:id="br0">
      <inkml:brushProperty name="width" value="0.025" units="cm"/>
      <inkml:brushProperty name="height" value="0.025" units="cm"/>
    </inkml:brush>
  </inkml:definitions>
  <inkml:trace contextRef="#ctx0" brushRef="#br0">1 469 7527,'0'0'12374,"9"-6"-7772,0-1-3734,0 0-1,0 0 1,0-1-1,-1 0 1,12-16-1,-15 18-632,-1 1 1,0-1-1,-1 0 0,1-1 1,-1 1-1,0-1 0,-1 1 1,0-1-1,0 0 0,0 0 0,-1 0 1,1-11-1,-2 18-235,0 0 0,0 0 0,0 1 0,-1-1 0,1 0 0,0 0 0,0 0 0,0 0 0,0 1 0,-1-1 0,1 0 0,0 0 0,0 0 0,0 0 0,-1 0 0,1 1 0,0-1 0,0 0 0,-1 0 0,1 0 0,0 0 0,0 0 0,0 0 0,-1 0 0,1 0 0,0 0 0,0 0 0,-1 0 0,1 0 0,0 0 0,0 0 0,-1 0 0,1 0 0,0 0 0,0 0 0,-1-1 0,1 1 0,0 0 0,0 0 0,0 0 0,-1 0 0,1 0 0,0-1 0,0 1 0,0 0 0,0 0 0,-1 0 0,1 0 0,0-1 0,0 1 0,0 0 0,0 0 0,0-1 0,0 1 0,0 0 0,0 0 0,-1 0 0,1-1 0,0 1 0,0 0 0,0-1 0,-6 10 0,1 1 0,0 0 0,0 0 0,1 0 0,0 0 0,0 1 0,-3 19 0,3-5 0,1 0 0,0 36 0,3-60 0,0 1 0,0-1 0,0 1 0,0-1 0,0 1 0,0-1 0,0 1 0,1-1 0,-1 1 0,1-1 0,-1 1 0,1-1 0,0 0 0,-1 1 0,1-1 0,0 0 0,0 1 0,0-1 0,0 0 0,0 0 0,0 0 0,0 0 0,1 0 0,-1 0 0,0 0 0,0-1 0,1 1 0,-1 0 0,0-1 0,1 1 0,-1-1 0,1 1 0,-1-1 0,1 0 0,-1 1 0,1-1 0,-1 0 0,1 0 0,-1 0 0,1 0 0,-1-1 0,1 1 0,-1 0 0,1-1 0,-1 1 0,1 0 0,1-2 0,7-1 0,1 0 0,-2-1 0,1 0 0,0-1 0,12-8 0,45-40 0,-52 40 0,0 0 0,1 1 0,30-18 0,-48 30 0,1 1 0,-1-1 0,0 0 0,0 0 0,1 0 0,-1-1 0,0 1 0,0 0 0,1-1 0,-1 1 0,0-1 0,1 0 0,-1 1 0,0-1 0,1 0 0,-1 0 0,1 0 0,-1 0 0,1 0 0,0 0 0,-1 0 0,1-1 0,-2-2 0,-31-36 0,33 39 0,-15-21 0,1 0 0,2-1 0,-15-33 0,23 46 0,1 0 0,0 0 0,1 0 0,0 0 0,1 0 0,0-1 0,0 1 0,1-1 0,1 0 0,0 1 0,2-16 0,-2 24-45,1 0 0,0 0 0,0 0 0,-1 0-1,1 0 1,1 0 0,-1 1 0,0-1 0,0 0 0,1 1 0,-1-1 0,1 1-1,-1-1 1,1 1 0,0 0 0,-1 0 0,1-1 0,0 1 0,2 0 0,45-16-2671,-43 16 1933,0-1 1,1 0-1,-1 0 0,0-1 1,0 0-1,6-3 0,-5-2-10075</inkml:trace>
</inkml:ink>
</file>

<file path=ppt/ink/ink3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0.360"/>
    </inkml:context>
    <inkml:brush xml:id="br0">
      <inkml:brushProperty name="width" value="0.025" units="cm"/>
      <inkml:brushProperty name="height" value="0.025" units="cm"/>
    </inkml:brush>
  </inkml:definitions>
  <inkml:trace contextRef="#ctx0" brushRef="#br0">0 280 20371,'0'0'4869,"76"-84"-1826,-15 44-1282,9-1-672,6 5-864,0 7-546,-9 3-3618,-16 3-5190</inkml:trace>
</inkml:ink>
</file>

<file path=ppt/ink/ink3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1.214"/>
    </inkml:context>
    <inkml:brush xml:id="br0">
      <inkml:brushProperty name="width" value="0.025" units="cm"/>
      <inkml:brushProperty name="height" value="0.025" units="cm"/>
    </inkml:brush>
  </inkml:definitions>
  <inkml:trace contextRef="#ctx0" brushRef="#br0">0 1 320,'0'0'4132</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2.367"/>
    </inkml:context>
    <inkml:brush xml:id="br0">
      <inkml:brushProperty name="width" value="0.025" units="cm"/>
      <inkml:brushProperty name="height" value="0.025" units="cm"/>
    </inkml:brush>
  </inkml:definitions>
  <inkml:trace contextRef="#ctx0" brushRef="#br0">23 1 11339,'0'0'6662,"-22"50"-6630,22-37-160,0-3-2563,7-4-2241</inkml:trace>
</inkml:ink>
</file>

<file path=ppt/ink/ink3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2.878"/>
    </inkml:context>
    <inkml:brush xml:id="br0">
      <inkml:brushProperty name="width" value="0.025" units="cm"/>
      <inkml:brushProperty name="height" value="0.025" units="cm"/>
    </inkml:brush>
  </inkml:definitions>
  <inkml:trace contextRef="#ctx0" brushRef="#br0">1 117 19186,'0'0'6310,"45"-55"-6342,-10 36-1537,3-1-2948,1-3-3138</inkml:trace>
</inkml:ink>
</file>

<file path=ppt/ink/ink3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6.872"/>
    </inkml:context>
    <inkml:brush xml:id="br0">
      <inkml:brushProperty name="width" value="0.025" units="cm"/>
      <inkml:brushProperty name="height" value="0.025" units="cm"/>
    </inkml:brush>
  </inkml:definitions>
  <inkml:trace contextRef="#ctx0" brushRef="#br0">182 58 20179,'0'0'753,"-8"-9"122,-29-27 673,35 35-1428,1-1 1,-1 1-1,0 0 0,1 0 0,-1 0 0,0 0 0,0 0 0,1 1 0,-1-1 0,0 0 0,0 1 0,0 0 0,0-1 0,0 1 0,0 0 0,0 0 0,0 0 1,0 0-1,0 0 0,0 1 0,0-1 0,0 0 0,0 1 0,0 0 0,1-1 0,-1 1 0,0 0 0,0 0 0,0 0 0,1 0 0,-1 0 0,1 0 1,-1 1-1,1-1 0,-1 0 0,1 1 0,0-1 0,-3 4 0,-2 5 192,-1 0 0,1 0 0,1 0 0,-8 19 0,11-25-202,-3 6 30,1 1-1,0-1 0,1 1 1,0 0-1,0 0 0,1 0 1,1 1-1,-1 11 1,3-23-142,-1 0 0,0 1 1,1-1-1,-1 1 1,0-1-1,1 0 0,-1 1 1,1-1-1,-1 0 1,1 1-1,-1-1 0,1 0 1,-1 0-1,1 1 1,-1-1-1,1 0 1,-1 0-1,1 0 0,-1 0 1,1 0-1,-1 0 1,1 0-1,0 0 0,-1 0 1,1 0-1,-1 0 1,1 0-1,-1 0 0,1 0 1,-1 0-1,1-1 1,-1 1-1,1 0 0,0-1 1,21-6 94,27-17 12,-39 17-125,1 1-1,0 0 1,0 0 0,1 2-1,-1-1 1,1 1-1,0 1 1,0 0 0,1 1-1,-1 1 1,0-1-1,15 2 1,-26 0 35,1 1 0,-1 0 0,1-1 0,-1 1 0,0 0-1,0 0 1,1 0 0,-1 0 0,0 0 0,0 0 0,0 0 0,0 0 0,0 0 0,0 1 0,0-1 0,0 0 0,-1 1 0,1-1 0,0 0 0,-1 1-1,1-1 1,-1 1 0,0-1 0,1 1 0,-1-1 0,0 1 0,0 0 0,0-1 0,0 1 0,0-1 0,0 1 0,-1-1 0,1 1 0,0-1 0,-1 2-1,0 4 171,-1 0 0,1 0 0,-1 0 0,0 0-1,-1 0 1,-4 9 0,-4 1-173,-1-1 0,0-1 0,-1 0 0,-1 0 0,-1-1 0,0-1 0,-23 16 0,38-28-42,-1-1 0,1 1 0,-1 0 0,0-1 0,1 1 0,-1-1 0,0 1 0,1-1 0,-1 1 0,0-1 0,0 0 0,1 1 0,-1-1 0,0 0 0,0 1 0,0-1 1,0 0-1,0 0 0,1 0 0,-1 0 0,0 0 0,0 0 0,0 0 0,0 0 0,0 0 0,0 0 0,1-1 0,-1 1 0,0 0 0,0-1 0,0 1 0,1 0 0,-3-2 0,3 0-159,-1 1 0,1-1 0,-1 0 0,1 0 1,0 0-1,0 0 0,0 0 0,0 0 0,0 0 0,0 0 0,0 0 0,1 0 0,0-3 1,26-67-7504,-3 27-1677</inkml:trace>
</inkml:ink>
</file>

<file path=ppt/ink/ink3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7.339"/>
    </inkml:context>
    <inkml:brush xml:id="br0">
      <inkml:brushProperty name="width" value="0.025" units="cm"/>
      <inkml:brushProperty name="height" value="0.025" units="cm"/>
    </inkml:brush>
  </inkml:definitions>
  <inkml:trace contextRef="#ctx0" brushRef="#br0">133 386 14061,'0'0'7373,"-5"14"-3823,-23 109 341,25-105-3507,1 0 0,0 0-1,1 0 1,1 0-1,1 0 1,3 18 0,-3-34-381,-1 0 0,0 0 0,1 1 1,-1-1-1,1 0 0,0 0 1,0 0-1,0-1 0,0 1 1,0 0-1,0 0 0,0 0 0,1-1 1,-1 1-1,1 0 0,-1-1 1,1 0-1,-1 1 0,1-1 1,0 0-1,0 0 0,0 0 1,-1 0-1,1 0 0,0 0 0,0 0 1,1-1-1,-1 1 0,0-1 1,0 1-1,4-1 0,-3 0 2,1-1 0,-1 1 0,0-1 0,0 0 0,0 0-1,0 0 1,0 0 0,0-1 0,0 1 0,0-1 0,0 0 0,0 0-1,-1 0 1,1 0 0,-1 0 0,0 0 0,1-1 0,-1 1 0,3-6-1,6-11 50,-1-1-1,-1-1 1,0 0-1,-2 0 0,0-1 1,-2 1-1,0-1 0,-2-1 1,2-34-1,-4 26 14,-1 1 0,-1-1 1,-2 0-1,-1 0 0,-2 1 0,-13-43 0,12 53-67,0 0 0,-2 0 0,-21-34 0,27 48 0,-1 1 0,-1-1 0,1 1 0,-1 0 0,1 1 0,-2-1 0,-7-5 0,10 8 0,0 1 0,1-1 0,-1 1 0,0 0 0,0 0 0,0 0 0,0 0 0,-1 0 0,1 1 0,0-1 0,0 1 0,0 0 0,0 0 0,-1 0 0,1 1 0,-5 0 0,4 1 0,0 0 0,0 0 0,0 0 0,1 1 0,-1 0 0,1-1 0,-1 1 0,1 0 0,0 1 0,0-1 0,0 0 0,1 1 0,-1 0 0,1-1 0,0 1 0,0 0 0,0 0 0,1 0 0,-1 1 0,0 3 0,-5 15 0,1 0 0,-3 30 0,6-35 0,1 0 0,0 0 0,1 1 0,1-1 0,1 0 0,4 21 0,-5-35 0,1-1 0,0 1 0,0-1 0,0 1 0,1-1 0,-1 0 0,1 1 0,-1-1 0,1 0 0,0 0 0,0 0 0,1 0 0,-1 0 0,1-1 0,-1 1 0,1-1 0,0 0 0,0 0 0,0 1 0,0-2 0,0 1 0,0 0 0,1-1 0,-1 1 0,1-1 0,-1 0 0,1 0 0,-1-1 0,1 1 0,0-1 0,-1 0 0,1 1 0,-1-2 0,1 1 0,0 0 0,-1-1 0,5 0 0,3-2 0,-1 0 0,1-1 0,0 0 0,-1 0 0,0-1 0,0 0 0,18-14 0,-21 14 0,1-1 0,-1 1 0,1 0 0,0 1 0,1 0 0,-1 0 0,1 1 0,0 0 0,-1 1 0,1 0 0,0 0 0,1 1 0,11-1 0,-18 3 0,0-1 0,0 1 0,0 0 0,0 0 0,-1 0 0,1 0 0,0 1 0,-1-1 0,1 1 0,-1 0 0,1-1 0,-1 1 0,0 0 0,0 0 0,0 1 0,0-1 0,0 0 0,0 1 0,-1-1 0,1 1 0,-1-1 0,0 1 0,0 0 0,0-1 0,2 6 0,2 9 0,-1 0 0,0 1 0,1 20 0,-2-12 0,-2-14 0,-1-9 0,0 0 0,0 0 0,1 0 0,-1 0 0,1 0 0,-1 0 0,1 0 0,0 0 0,0 0 0,0 0 0,1-1 0,2 5 0,-4-7-43,1 0 0,-1 0-1,1-1 1,0 1 0,-1 0 0,1-1 0,-1 1-1,1-1 1,-1 1 0,1-1 0,-1 1 0,1-1-1,-1 1 1,0-1 0,1 1 0,-1-1-1,0 1 1,1-1 0,-1 0 0,0 1 0,0-1-1,1 1 1,-1-1 0,0 0 0,0 1 0,0-1-1,0 0 1,0 1 0,0-1 0,0 0 0,0-1-1,3-26-6719,-2-6-6904</inkml:trace>
</inkml:ink>
</file>

<file path=ppt/ink/ink3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8.149"/>
    </inkml:context>
    <inkml:brush xml:id="br0">
      <inkml:brushProperty name="width" value="0.025" units="cm"/>
      <inkml:brushProperty name="height" value="0.025" units="cm"/>
    </inkml:brush>
  </inkml:definitions>
  <inkml:trace contextRef="#ctx0" brushRef="#br0">60 321 5509,'0'0'774,"-2"-9"2061,-11-64-2394,0-2 37,3 31 6434,-2 21 556,12 23-7309,0 0 0,-1 0 0,1 1 0,0-1 0,-1 0 0,1 0 0,0 0 0,-1 0 0,1 1 1,0-1-1,0 0 0,-1 0 0,1 0 0,0 1 0,0-1 0,-1 0 0,1 1 0,0-1 0,0 0 0,0 0 1,-1 1-1,1-1 0,0 0 0,0 1 0,0-1 0,0 0 0,0 1 0,0-1 0,0 1 0,0-1 1,0 0-1,0 1 0,0-1 0,0 1 0,-3 24 2774,2-2-3372,2-4 501,1-1 0,1 0 0,6 24 0,-7-34-58,0 0 0,1 0 0,0 0 0,0 0 0,1 0 0,0-1 0,1 0 0,-1 0 0,9 9 0,-12-14-4,1-1 0,0 1 0,-1-1 0,1 1 0,0-1 0,0 0 0,0 0 0,0 1 0,0-2 0,0 1 0,0 0 0,0 0 0,0-1 0,0 1 0,0-1 0,1 1 0,-1-1 0,0 0 0,0 0 0,1 0 0,-1 0 0,0 0 0,0-1 0,0 1 0,1-1 0,-1 1 0,0-1 0,0 0 0,0 0 0,0 0 0,0 0 0,0 0 0,0 0 0,0-1 0,-1 1 0,1-1 0,0 1 0,-1-1 0,1 0 0,-1 1 0,0-1 0,2-3 0,5-5 0,-1-1 0,-1 0 0,0 0 0,0 0 0,-1 0 0,4-16 0,-2 5 0,-2-1 0,-1 0 0,-1 0 0,0-1 0,-2 1 0,-1-1 0,-1 1 0,-4-27 0,4 130 0,1-80 0,16 92 0,-14-83 0,0-1 0,1 1 0,0-1 0,0 0 0,1 0 0,0-1 0,0 1 0,9 11 0,-11-18-21,-1 1-1,0-1 1,1 1 0,-1-1 0,1 0-1,0 0 1,-1 0 0,1 0-1,0 0 1,0 0 0,-1 0 0,1-1-1,0 1 1,0 0 0,0-1 0,0 0-1,0 1 1,0-1 0,0 0-1,0 0 1,0 0 0,2-1 0,0 0-142,1 0 1,-1 0-1,0-1 1,0 0-1,-1 0 1,1 0-1,0 0 1,0 0-1,5-6 1,2-2-1356,0-1 0,-1 0-1,0-1 1,14-22 0,-7 5-12255</inkml:trace>
</inkml:ink>
</file>

<file path=ppt/ink/ink3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9.266"/>
    </inkml:context>
    <inkml:brush xml:id="br0">
      <inkml:brushProperty name="width" value="0.025" units="cm"/>
      <inkml:brushProperty name="height" value="0.025" units="cm"/>
    </inkml:brush>
  </inkml:definitions>
  <inkml:trace contextRef="#ctx0" brushRef="#br0">152 40 7015,'-3'-21'12438,"-6"8"-5330,8 12-6829,-1 1-1,0-1 1,0 0 0,0 0-1,0 1 1,0 0 0,0-1-1,0 1 1,0 0-1,0 0 1,0 0 0,0 0-1,0 0 1,0 0 0,-1 1-1,1-1 1,-2 1 0,-1 1-231,0 0 0,1 0 1,-1 1-1,0-1 1,1 1-1,-1 0 1,1 0-1,0 1 0,0 0 1,0-1-1,0 1 1,1 0-1,0 0 1,0 1-1,0-1 1,-4 8-1,3-4-7,-1 1 0,2-1-1,-1 0 1,1 1 0,0 0 0,1 0-1,0-1 1,-1 19 0,3-26-41,0-1 0,0 1 0,0-1 0,0 1 0,0-1 0,0 1 0,0-1 0,0 1 0,1-1 0,-1 1 0,0-1 0,0 1 0,1-1 0,-1 1 0,0-1 0,0 0 0,1 1 0,-1-1 0,1 0 0,-1 1 0,0-1 0,1 0 0,-1 1 0,1-1 0,-1 0 0,0 1 0,1-1 0,-1 0 0,1 0 0,-1 0 0,1 0 0,22 0 0,25-14 0,-45 13 0,4-2 0,1 1 0,-1 0 0,0 0 0,0 1 0,1 0 0,-1 0 0,1 1 0,-1 0 0,1 0 0,-1 0 0,15 4 0,-19-3 0,0 0 0,0 0 0,0 1 0,0-1 0,0 1 0,0-1 0,0 1 0,-1 0 0,1 0 0,-1 0 0,0 1 0,1-1 0,-1 1 0,0-1 0,0 1 0,0-1 0,-1 1 0,1 0 0,-1 0 0,1 0 0,-1 0 0,0 0 0,0 0 0,-1 1 0,1-1 0,0 0 0,-1 0 0,0 1 0,0 3 0,0-1 0,-1-1 0,0 0 0,0 0 0,0 0 0,0 0 0,-1 0 0,0 0 0,0-1 0,0 1 0,-1 0 0,0-1 0,1 0 0,-2 1 0,1-1 0,0 0 0,-1-1 0,0 1 0,1-1 0,-2 0 0,-6 6 0,5-6 0,1 1 0,-1-1 0,0 0 0,1-1 0,-1 1 0,-1-1 0,1 0 0,0-1 0,0 1 0,-1-1 0,1-1 0,0 1 0,-1-1 0,1 0 0,-1 0 0,-9-3 0,14 3-148,0-1 1,0 0-1,0 0 1,0 0-1,0-1 1,0 1-1,0 0 1,0-1-1,1 1 0,-1-1 1,1 0-1,-1 1 1,1-1-1,0 0 1,-1 0-1,1 0 1,0 0-1,0 0 1,1 0-1,-1 0 0,0-1 1,1 1-1,-1 0 1,1 0-1,0 0 1,-1-1-1,1 1 1,0 0-1,0 0 0,1-1 1,-1 1-1,0 0 1,2-4-1,-1-2-805,1 0 0,0 0-1,0 1 1,1-1 0,0 1-1,0 0 1,1 0-1,6-10 1,14-12-6718</inkml:trace>
</inkml:ink>
</file>

<file path=ppt/ink/ink3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9.626"/>
    </inkml:context>
    <inkml:brush xml:id="br0">
      <inkml:brushProperty name="width" value="0.025" units="cm"/>
      <inkml:brushProperty name="height" value="0.025" units="cm"/>
    </inkml:brush>
  </inkml:definitions>
  <inkml:trace contextRef="#ctx0" brushRef="#br0">126 2 18546,'0'0'12732,"-10"0"-11446,6-1-1278,1 1-1,-1 0 1,0 0-1,1 0 1,-1 0-1,1 1 1,-1-1-1,1 1 1,-1 0-1,1 0 1,-1 0-1,1 1 1,0-1-1,-1 1 1,1 0-1,0 0 1,0 0-1,0 0 1,1 0-1,-1 1 1,0-1-1,1 1 1,0-1-1,-1 1 1,1 0-1,-2 4 1,1-3-8,0 1 0,-1 0 0,1-1 0,1 2 0,-1-1 0,1 0 0,0 0 0,0 1 0,0-1 0,1 1 0,0-1 0,0 1 0,1 0 0,-1 0 0,2 10 0,-1-15 0,1 0 0,0 0 0,0 0 0,0 0 0,0-1 0,0 1 0,0 0 0,0-1 0,0 1 0,0 0 0,0-1 0,0 1 0,0-1 0,0 0 0,0 1 0,1-1 0,-1 0 0,0 0 0,2 1 0,29 1 0,-28-2 0,17 1 0,65 5 0,-81-6 0,0 1 0,0 0 0,0 1 0,0-1 0,-1 1 0,1 0 0,0 0 0,-1 0 0,0 0 0,1 1 0,-1 0 0,0 0 0,7 7 0,-10-8 0,1-1 0,-1 1 0,0 0 0,0 0 0,0 0 0,0-1 0,0 1 0,0 0 0,0 1 0,0-1 0,-1 0 0,1 0 0,-1 0 0,0 0 0,0 0 0,0 1 0,0-1 0,0 0 0,0 0 0,0 0 0,-1 0 0,0 4 0,-1-3 0,1 1 0,-1-1 0,0 1 0,-1-1 0,1 0 0,-1 1 0,1-1 0,-1-1 0,0 1 0,0 0 0,-5 3 0,-1 0 0,1-1 0,-1 0 0,-1 0 0,1-1 0,-1 0 0,1 0 0,-1-1 0,-17 2 0,25-4-88,-1-1 0,1 0-1,-1 1 1,1-1 0,0 0 0,-1-1 0,1 1-1,-1 0 1,1-1 0,0 1 0,-1-1 0,1 0 0,0 0-1,0 0 1,0 0 0,0 0 0,-1 0 0,1-1-1,1 1 1,-1-1 0,0 1 0,0-1 0,0 0-1,-2-3 1,3 2-152,0 0-1,0 0 0,0 1 0,0-1 1,1 0-1,0 0 0,-1 0 0,1 0 1,0 0-1,0 0 0,0 0 0,1 0 1,-1 0-1,1 0 0,0 0 0,0 0 1,0 0-1,0 1 0,0-1 1,3-4-1,15-21-6240,6-2-1623</inkml:trace>
</inkml:ink>
</file>

<file path=ppt/ink/ink3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9.970"/>
    </inkml:context>
    <inkml:brush xml:id="br0">
      <inkml:brushProperty name="width" value="0.025" units="cm"/>
      <inkml:brushProperty name="height" value="0.025" units="cm"/>
    </inkml:brush>
  </inkml:definitions>
  <inkml:trace contextRef="#ctx0" brushRef="#br0">1 250 7175,'0'0'22747,"10"-1"-21402,-4 1-1270,-1-1 0,1 0 0,0 0 0,0 0 0,-1-1 0,1 0 0,0 0 0,-1 0 0,0-1 0,0 0 0,0 0 0,0 0 0,0-1 0,0 1 0,-1-1 0,0 0 0,1-1 0,-2 1 0,7-9 0,0 0-75,-1-1 0,0 0 0,-2-1 0,1 1 0,-2-1 0,0-1 0,0 1 0,-2-1 0,0 0 0,3-23 0,-25 64 0,8-4 0,1 1 0,1 0 0,1 1 0,0 0 0,2 0 0,1 1 0,1-1 0,0 1 0,2 33 0,1-56 0,0 1 0,1-1 0,-1 1 0,0-1 0,0 0 0,1 1 0,-1-1 0,1 1 0,-1-1 0,1 0 0,0 1 0,0-1 0,-1 0 0,1 0 0,0 0 0,0 1 0,0-1 0,0 0 0,0 0 0,1 0 0,-1-1 0,0 1 0,0 0 0,3 1 0,-1-1 0,1 0 0,-1-1 0,0 1 0,0-1 0,1 0 0,-1 0 0,0 0 0,0 0 0,1 0 0,5-2 0,2-1 0,0 0 0,0-1 0,0 0 0,-1-1 0,16-9 0,-17 8-93,31-23-2497,-37 27 2059,-1 0 0,0-1 0,0 1 0,0 0 0,0-1 0,0 1 0,0-1 0,-1 0 0,1 1 1,-1-1-1,0 0 0,0 0 0,1-3 0,-1-10-14561</inkml:trace>
</inkml:ink>
</file>

<file path=ppt/ink/ink3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00.311"/>
    </inkml:context>
    <inkml:brush xml:id="br0">
      <inkml:brushProperty name="width" value="0.025" units="cm"/>
      <inkml:brushProperty name="height" value="0.025" units="cm"/>
    </inkml:brush>
  </inkml:definitions>
  <inkml:trace contextRef="#ctx0" brushRef="#br0">1 139 20275,'0'0'12492,"36"-61"-12492,-10 37-3299,-3-2-3139,-3-1-3556</inkml:trace>
</inkml:ink>
</file>

<file path=ppt/ink/ink3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00.683"/>
    </inkml:context>
    <inkml:brush xml:id="br0">
      <inkml:brushProperty name="width" value="0.025" units="cm"/>
      <inkml:brushProperty name="height" value="0.025" units="cm"/>
    </inkml:brush>
  </inkml:definitions>
  <inkml:trace contextRef="#ctx0" brushRef="#br0">0 24 16111,'0'0'12236,"32"-5"-19667,-29-13-3492</inkml:trace>
</inkml:ink>
</file>

<file path=ppt/ink/ink3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2.523"/>
    </inkml:context>
    <inkml:brush xml:id="br0">
      <inkml:brushProperty name="width" value="0.025" units="cm"/>
      <inkml:brushProperty name="height" value="0.025" units="cm"/>
    </inkml:brush>
  </inkml:definitions>
  <inkml:trace contextRef="#ctx0" brushRef="#br0">1 468 15150,'22'-55'10887,"64"-180"-8396,-39 57 163,-48 556-2388,1-375-336,0 0-1,0 0 1,0 0-1,1 0 1,-1 0-1,1 0 1,-1 0-1,1-1 1,0 1-1,0 0 1,1 0-1,-1-1 1,0 1-1,4 4 1,-4-7 3,-1 1 1,1-1-1,0 1 0,-1-1 1,1 1-1,-1-1 0,1 0 1,0 0-1,0 1 0,-1-1 1,1 0-1,0 0 1,-1 0-1,1 0 0,0 0 1,0 1-1,-1-2 0,1 1 1,0 0-1,0 0 0,-1 0 1,2 0-1,23-19-1939,-12 2 193,-1-2-1,0 1 0,-1-2 1,-1 1-1,-1-1 1,6-23-1,8-25-6353</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2.722"/>
    </inkml:context>
    <inkml:brush xml:id="br0">
      <inkml:brushProperty name="width" value="0.025" units="cm"/>
      <inkml:brushProperty name="height" value="0.025" units="cm"/>
    </inkml:brush>
  </inkml:definitions>
  <inkml:trace contextRef="#ctx0" brushRef="#br0">73 290 13421,'0'0'2343,"-4"14"-448,-8 21-1171,-1 0 315,2 1-1,1 0 0,2 1 0,-6 56 0,14-92-1032,0 0 0,0 0-1,0 0 1,0 0-1,0-1 1,0 1 0,0 0-1,0 0 1,0 0 0,0 0-1,1 0 1,-1 0-1,0-1 1,1 1 0,-1 0-1,1 0 1,-1-1 0,1 1-1,-1 0 1,1 0-1,-1-1 1,1 1 0,0-1-1,-1 1 1,1 0-1,0-1 1,0 1 0,-1-1-1,1 0 1,0 1 0,0-1-1,0 0 1,0 1-1,-1-1 1,1 0 0,0 0-1,0 0 1,0 0 0,0 0-1,0 0 1,0 0-1,0 0 1,-1 0 0,1 0-1,0 0 1,0 0 0,0-1-1,0 1 1,0 0-1,-1-1 1,1 1 0,1-1-1,4-2 187,-1 1-1,1-1 1,-1 0 0,0 0-1,0-1 1,9-7-1,7-13 83,0 0 0,-1-2 0,-1 0 0,-2-1 0,-1-1 0,-1-1 0,-1 0 0,-2-1 0,0 0-1,-3-1 1,0 0 0,-2 0 0,-1-1 0,-2 0 0,0-58 0,-3 87-288,-1 1 0,0-1 1,-1 1-1,1-1 0,0 1 0,-1-1 0,1 1 0,-1 0 1,0-1-1,0 1 0,0-1 0,0 1 0,0 0 1,0 0-1,-1 0 0,-2-4 0,3 6 5,0-1 0,0 1 0,-1-1-1,1 1 1,0 0 0,0-1 0,-1 1 0,1 0-1,0 0 1,0 0 0,-1 0 0,1 0 0,0 0-1,0 0 1,-1 1 0,1-1 0,0 0 0,0 1-1,0-1 1,-1 1 0,1-1 0,0 1 0,0-1-1,0 1 1,0 0 0,0 0 0,0-1 0,0 1-1,0 0 1,0 0 0,1 0 0,-1 0 0,0 0-1,1 0 1,-2 2 0,-23 31-1,2 2-1,2 0 0,1 1 1,-24 62-1,37-81 16,1-6-1,3-6 6,-1 1-1,1 0 1,0 0-1,1 0 1,0 1-1,0-1 0,0 0 1,1 1-1,0-1 1,1 1-1,0 9 1,0-16-9,1 0 1,-1 0 0,1 0 0,0 0 0,0-1 0,-1 1 0,1 0 0,0-1 0,0 1 0,0 0 0,0-1 0,0 1-1,0-1 1,0 1 0,0-1 0,0 0 0,0 1 0,0-1 0,0 0 0,0 0 0,0 0 0,0 0 0,0 0-1,0 0 1,0 0 0,0 0 0,1 0 0,-1-1 0,0 1 0,0 0 0,0-1 0,0 1 0,1-1 0,35-12 103,0-6-95,35-15 11,-67 32-256,0 0 1,0 1-1,0 0 0,0 0 0,0 0 0,0 0 1,0 1-1,1 0 0,-1 0 0,0 0 0,0 1 1,6 0-1,-9 1 111,1-1-1,-1 0 1,0 1-1,0 0 1,0-1 0,0 1-1,0 0 1,0 0 0,0 0-1,0 0 1,-1 0 0,1 1-1,-1-1 1,0 0 0,1 1-1,-1-1 1,0 1 0,-1-1-1,1 1 1,0 0 0,-1-1-1,1 1 1,-1 0 0,0 4-1,1 12-177,0-1 0,-3 27 0,1-33-45,-6 52-5680,6-45 449</inkml:trace>
</inkml:ink>
</file>

<file path=ppt/ink/ink3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2.895"/>
    </inkml:context>
    <inkml:brush xml:id="br0">
      <inkml:brushProperty name="width" value="0.025" units="cm"/>
      <inkml:brushProperty name="height" value="0.025" units="cm"/>
    </inkml:brush>
  </inkml:definitions>
  <inkml:trace contextRef="#ctx0" brushRef="#br0">84 1 7239,'-6'14'5253,"-1"4"-4419,-8 16 1051,1 0-1,2 0 0,2 1 0,-9 48 0,19-81-1843,0-1-1,-1 1 1,1 0 0,0-1 0,0 1-1,0 0 1,0-1 0,1 1-1,-1-1 1,0 1 0,1 0 0,-1-1-1,1 1 1,-1-1 0,1 1 0,0-1-1,0 1 1,0-1 0,-1 1-1,1-1 1,1 0 0,-1 0 0,0 0-1,2 2 1,-1-2 13,1 0 0,-1 0 0,0 0 0,1-1 0,-1 0 0,0 1 1,1-1-1,-1 0 0,0 0 0,1 0 0,-1 0 0,1 0 0,-1-1 0,0 1 0,3-2 0,6-1 166,0-1 0,0-1 0,-1 1 0,1-2 0,18-12 0,-19 10-77,1-1 1,-2 0-1,1 0 0,-1-1 1,-1 0-1,12-17 0,-16 21 87,-1 0 0,0 0-1,0-1 1,0 1-1,-1-1 1,0 1-1,0-1 1,-1 0-1,0 0 1,0 0 0,0 1-1,-1-1 1,0 0-1,-1-9 1,0 13-182,0 1 1,0-1-1,0 1 1,-1-1 0,1 1-1,0 0 1,-1-1-1,0 1 1,1 0 0,-1 0-1,0 0 1,0 0-1,0 0 1,0 1-1,-1-1 1,1 0 0,0 1-1,-1 0 1,1 0-1,-1-1 1,1 1-1,-1 1 1,0-1 0,1 0-1,-1 1 1,0-1-1,0 1 1,1 0 0,-6 0-1,1 0 28,0-1 0,0 2 0,1-1 0,-1 1 0,0 0 1,0 0-1,0 1 0,1-1 0,-1 2 0,1-1 0,-8 4 0,9-2-76,-1-1 0,1 1 0,0 1 0,0-1 0,0 1 0,0 0 0,1 0 0,0 0 0,0 0 0,0 1 0,1-1 0,0 1 0,0 0 0,0 0 0,1 1 0,0-1 0,0 0 0,0 1 0,1-1 0,0 1 0,0 0 0,1 8 0,1-13-59,-1-1 1,1 1-1,0-1 1,-1 0-1,1 0 1,0 1-1,0-1 1,0 0-1,0 0 1,0 0-1,0 0 1,1 0-1,-1 0 0,0 0 1,0-1-1,1 1 1,-1 0-1,1-1 1,-1 1-1,0-1 1,1 1-1,-1-1 1,1 0-1,-1 1 1,1-1-1,-1 0 0,1 0 1,-1 0-1,1 0 1,-1 0-1,1-1 1,-1 1-1,1 0 1,-1-1-1,3 0 1,5-1-731,0 0 1,0 0 0,0-1 0,14-7 0,19-17-3814,0-8-1980</inkml:trace>
</inkml:ink>
</file>

<file path=ppt/ink/ink3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3.221"/>
    </inkml:context>
    <inkml:brush xml:id="br0">
      <inkml:brushProperty name="width" value="0.025" units="cm"/>
      <inkml:brushProperty name="height" value="0.025" units="cm"/>
    </inkml:brush>
  </inkml:definitions>
  <inkml:trace contextRef="#ctx0" brushRef="#br0">0 162 17617,'0'0'10442,"66"-38"-9321,-33 17-577,2-2-416,-4 1-128,-3 2-993,-7 1-2722,-9 1-3108</inkml:trace>
</inkml:ink>
</file>

<file path=ppt/ink/ink3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3.576"/>
    </inkml:context>
    <inkml:brush xml:id="br0">
      <inkml:brushProperty name="width" value="0.025" units="cm"/>
      <inkml:brushProperty name="height" value="0.025" units="cm"/>
    </inkml:brush>
  </inkml:definitions>
  <inkml:trace contextRef="#ctx0" brushRef="#br0">121 1 17617,'0'0'11472,"-8"10"-9251,-3 6-1928,1 1 0,0 0 0,-12 29 1,17-35-263,1 0 1,1 0-1,0 0 1,0 0 0,1 1-1,0-1 1,1 1-1,1 22 1,0-32-46,1-1-1,-1 0 1,0 0-1,1 1 1,-1-1 0,1 0-1,0 0 1,-1 0-1,1 0 1,0 0-1,0 0 1,0 0 0,-1 0-1,1 0 1,0 0-1,0 0 1,1 0 0,-1-1-1,0 1 1,0 0-1,0-1 1,0 1-1,1-1 1,-1 1 0,0-1-1,0 0 1,1 1-1,-1-1 1,0 0 0,1 0-1,-1 0 1,0 0-1,1 0 1,-1 0 0,0 0-1,0-1 1,1 1-1,-1 0 1,2-2-1,5 1-129,-1-1 0,-1 0 0,1-1 0,0 0 0,12-6 0,-4-1-68,-4 1 179,1 1 0,0 0 0,1 1 0,0 0 0,0 1-1,0 0 1,1 1 0,0 1 0,0 0 0,0 1 0,17-2 0,-31 5 43,1 1-1,0-1 1,0 0-1,-1 0 1,1 1-1,0-1 1,0 1-1,-1-1 1,1 0-1,0 1 1,-1-1-1,1 1 1,-1 0-1,1-1 1,0 1-1,-1-1 1,0 1-1,1 0 1,-1-1-1,1 1 1,-1 0-1,0 0 1,1-1 0,-1 1-1,0 0 1,0 0-1,0 0 1,1-1-1,-1 1 1,0 0-1,0 0 1,0 0-1,0-1 1,-1 1-1,1 0 1,0 0-1,0 0 1,0-1-1,-1 1 1,1 0-1,0 0 1,-1-1-1,0 2 1,-15 38 655,-10-4-472,-2-2 0,-1 0 1,-2-3-1,-69 57 0,99-87-195,-43 27-1744,42-27 1577,1 0-1,0 0 1,-1 0-1,1-1 0,0 1 1,-1-1-1,1 1 1,-1-1-1,1 0 1,-1 1-1,1-1 1,-1 0-1,1 0 0,-1 0 1,1 0-1,-1 0 1,0 0-1,1-1 1,-1 1-1,1 0 1,-1-1-1,1 0 0,0 1 1,-1-1-1,1 0 1,0 1-1,-1-1 1,1 0-1,0 0 1,-3-2-1,-7-22-8553</inkml:trace>
</inkml:ink>
</file>

<file path=ppt/ink/ink3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3.922"/>
    </inkml:context>
    <inkml:brush xml:id="br0">
      <inkml:brushProperty name="width" value="0.025" units="cm"/>
      <inkml:brushProperty name="height" value="0.025" units="cm"/>
    </inkml:brush>
  </inkml:definitions>
  <inkml:trace contextRef="#ctx0" brushRef="#br0">1 193 23094,'0'0'8488,"72"-18"-8232,-36 10-224,7-1-1729,-1 0-3781,-1-5-4387</inkml:trace>
  <inkml:trace contextRef="#ctx0" brushRef="#br0" timeOffset="1">447 0 15727,'0'0'4954,"-11"8"-1586,0 0-2946,1 0-1,1 1 0,0 0 1,0 1-1,1-1 0,0 2 0,0-1 1,1 1-1,1 0 0,0 0 1,-8 22-1,9-18-306,0 1 1,1-1-1,1 1 1,1 0-1,0 0 0,1 0 1,1 0-1,1 0 1,2 18-1,-3-30-110,1 1-1,0-1 1,0 0 0,1 0-1,-1 0 1,1 0-1,0 0 1,0 0 0,0 0-1,1 0 1,-1-1-1,1 1 1,0-1 0,0 0-1,0 0 1,0 0-1,1 0 1,-1 0 0,1-1-1,0 0 1,-1 0-1,1 0 1,0 0 0,0 0-1,1-1 1,-1 1-1,0-1 1,0 0 0,1-1-1,-1 1 1,0-1 0,1 0-1,-1 0 1,1 0-1,-1-1 1,0 1 0,6-2-1,-3 0 44,0 0 0,-1 0-1,0 0 1,0-1 0,1 0 0,-2 0 0,1 0-1,0-1 1,-1 0 0,1 0 0,-1 0-1,0-1 1,0 1 0,-1-1 0,0-1 0,0 1-1,0 0 1,0-1 0,-1 0 0,0 0-1,0 0 1,0 0 0,-1-1 0,2-8 0,2-4 94,-2 0 0,0-1 0,-1 1 1,-1-1-1,-1 1 0,0-1 1,-3-23-1,2 40-173,0 0 0,0 0 0,-1 0 0,1 0 1,-1-1-1,1 1 0,-1 0 0,0 0 0,0 1 0,0-1 0,-1 0 1,1 0-1,-1 0 0,1 1 0,-1-1 0,0 1 0,0-1 0,0 1 0,0 0 1,-1 0-1,1 0 0,-1 0 0,1 0 0,-1 0 0,1 1 0,-1-1 0,0 1 1,0 0-1,0 0 0,0 0 0,0 0 0,0 1 0,0-1 0,0 1 0,0-1 1,0 1-1,0 0 0,0 0 0,-1 1 0,1-1 0,0 1 0,0-1 0,0 1 1,-5 2-1,3-1-131,-1 0 0,0 0 1,1 1-1,0-1 0,-1 1 0,1 1 1,0-1-1,1 1 0,-1 0 1,0 0-1,1 0 0,0 0 0,0 1 1,1 0-1,-1 0 0,1 0 0,0 0 1,0 0-1,1 1 0,-1-1 1,1 1-1,-2 10 0,3-3-5982,1-5-3134</inkml:trace>
</inkml:ink>
</file>

<file path=ppt/ink/ink3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4.776"/>
    </inkml:context>
    <inkml:brush xml:id="br0">
      <inkml:brushProperty name="width" value="0.025" units="cm"/>
      <inkml:brushProperty name="height" value="0.025" units="cm"/>
    </inkml:brush>
  </inkml:definitions>
  <inkml:trace contextRef="#ctx0" brushRef="#br0">29 111 19474,'0'0'12135,"0"14"-11169,0 34-847,-14 91 1,7-88-136,2 0 1,3 85-1,6-124 16,3-15 0,4-19 0,-3-23 0,-1-1 0,-3 1 0,-2-1 0,-6-88 0,3 123 0,1 2 0,0 1 0,0 0 0,-1 0 0,0 0 0,-1 1 0,0-1 0,0 0 0,-6-14 0,8 22 0,0 0 0,-1-1 0,1 1 0,0 0 0,0 0 0,0 0 0,0 0 0,0-1 0,0 1 0,0 0 0,0 0 0,0 0 0,0 0 0,-1 0 0,1-1 0,0 1 0,0 0 0,0 0 0,0 0 0,0 0 0,-1 0 0,1 0 0,0 0 0,0 0 0,0 0 0,0-1 0,-1 1 0,1 0 0,0 0 0,0 0 0,0 0 0,-1 0 0,1 0 0,0 0 0,0 0 0,0 0 0,0 0 0,-1 0 0,1 1 0,0-1 0,0 0 0,0 0 0,0 0 0,-1 0 0,1 0 0,0 0 0,0 0 0,0 0 0,-4 12 0,3 16 0,1-27 0,-1 2 0,1 0 0,0 1 0,1-1 0,-1 0 0,1 1 0,-1-1 0,1 0 0,0 0 0,0 1 0,0-1 0,1 0 0,-1 0 0,1 0 0,0 0 0,-1-1 0,1 1 0,1 0 0,-1-1 0,0 1 0,6 3 0,-5-4 0,1 0 0,0 0 0,0 0 0,0-1 0,0 0 0,1 0 0,-1 0 0,0 0 0,0-1 0,1 1 0,-1-1 0,0 0 0,1-1 0,-1 1 0,0-1 0,7-1 0,-4-1 0,0 1 0,0-1 0,0 0 0,-1-1 0,1 0 0,-1 0 0,0 0 0,0-1 0,-1 1 0,1-2 0,-1 1 0,0 0 0,-1-1 0,1 0 0,-1 0 0,0 0 0,0-1 0,2-6 0,2-3 0,-1-1 0,-1 0 0,0 0 0,-1 0 0,-1-1 0,2-23 0,-38 157 0,31-109 0,-5 25 0,2 0 0,-1 52 0,5-77 0,0-1 0,0 1 0,1-1 0,-1 0 0,1 1 0,1-1 0,-1 0 0,1 0 0,0 0 0,1 0 0,-1 0 0,1 0 0,0 0 0,1-1 0,-1 0 0,1 0 0,0 0 0,0 0 0,1 0 0,6 5 0,-7-8-180,1 0 0,-1 1-1,1-2 1,-1 1 0,1-1 0,0 1 0,0-1 0,-1-1-1,7 1 1,-10 0-15,1-1 0,0 0 0,-1 0 0,1 0 0,-1 0 0,1 0 0,-1 0 0,1-1 0,-1 1 0,1-1 0,-1 1 0,1-1 0,-1 1 0,1-1 0,-1 0 0,0 1 0,1-1 0,-1 0 0,0 0 0,0 0 0,1 0 0,-1 0 0,0-1 0,0 1 0,0 0 0,0 0 0,-1-1 0,1 1 0,0-1 0,0-1 0,5-22-9767</inkml:trace>
</inkml:ink>
</file>

<file path=ppt/ink/ink3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5.525"/>
    </inkml:context>
    <inkml:brush xml:id="br0">
      <inkml:brushProperty name="width" value="0.025" units="cm"/>
      <inkml:brushProperty name="height" value="0.025" units="cm"/>
    </inkml:brush>
  </inkml:definitions>
  <inkml:trace contextRef="#ctx0" brushRef="#br0">0 459 14382,'0'0'5189,"0"-8"-711,1 1-3937,-1 0-1,1 0 1,1 1-1,-1-1 0,1 0 1,0 1-1,1-1 0,-1 1 1,7-11-1,-7 13-356,1 0 0,0 0 0,0 1 1,0-1-1,0 0 0,0 1 0,1 0 0,0 0 0,-1 0 0,1 0 0,0 0 0,0 1 0,1 0 1,-1 0-1,1 0 0,-1 0 0,8-1 0,-9 2-184,0 0 0,0 1 0,0-1 0,0 1 0,0 0 0,1-1 0,-1 1 0,0 1 0,0-1 0,0 0 0,1 1 0,-1 0 0,0 0 0,0 0 0,0 0 0,0 0 0,0 0 0,-1 1 0,1-1 0,0 1 0,-1 0 0,1 0 0,-1 0 0,1 0 0,-1 1 0,0-1 0,0 0 0,0 1 0,0 0 0,0-1 0,-1 1 0,1 0 0,-1 0 0,2 4 0,1 7 0,-1 1 0,0 0 0,-1 0 0,-1 0 0,0 30 0,-3-90 0,-11-61 0,-1-13 0,14 118-5,0 1 0,0 0 0,0 0 0,0-1 0,1 1 1,-1 0-1,0 0 0,0-1 0,0 1 0,1 0 0,-1 0 0,0 0 0,0 0 0,1-1 0,-1 1 0,0 0 1,0 0-1,1 0 0,-1 0 0,0 0 0,0 0 0,1 0 0,-1 0 0,0 0 0,1 0 0,-1 0 0,0 0 1,0 0-1,1 0 0,-1 0 0,0 0 0,0 0 0,1 0 0,-1 0 0,0 0 0,1 0 0,-1 0 0,0 0 1,0 1-1,1-1 0,-1 0 0,0 0 0,0 0 0,0 0 0,1 1 0,-1-1 0,18 10-872,-15-9 506,65 32-7242,-63-31 7421,-1-1 0,1 1 0,0-1 0,-1 0-1,1 0 1,0 0 0,-1-1 0,1 0 0,0 0 0,0 0 0,0 0-1,-1-1 1,1 0 0,4-1 0,-6 0 460,-1 0-1,0 0 1,0 0 0,-1 0 0,1-1-1,0 1 1,-1 0 0,1-1 0,-1 1-1,0-1 1,0 0 0,0 1 0,0-1-1,0 0 1,-1 1 0,1-1-1,-1 0 1,0 0 0,0 0 0,0 0-1,0 1 1,0-1 0,0 0 0,-1 0-1,0 0 1,0-2 0,0 3-96,1 0 0,0 0 0,-1 0 0,1 1 0,-1-1 0,0 0 0,0 1 0,1-1 1,-1 0-1,0 1 0,-1-1 0,1 1 0,0 0 0,0-1 0,0 1 0,-3-2 0,3 2-134,0 1-1,0 0 0,0 0 1,-1 0-1,1 0 0,0 0 1,0 0-1,0 0 0,0 0 1,0 0-1,0 0 0,0 1 1,0-1-1,0 0 0,0 1 1,0-1-1,0 0 1,0 1-1,0 0 0,0-1 1,0 1-1,0 0 0,0-1 1,1 1-1,-1 0 0,0 0 1,1-1-1,-1 1 0,0 0 1,1 0-1,-1 1 0,-5 8 8,0-1 0,1 1-1,0 1 1,1-1-1,0 1 1,0 0 0,1-1-1,1 2 1,0-1 0,0 0-1,1 0 1,1 0-1,1 17 1,-1-26-45,0 0 0,0 1 0,1-1 0,-1 0 0,1 1 0,-1-1 0,1 0 0,0 1 0,0-1 0,0 0 0,0 0 0,1 0 0,-1 0 0,0 0 0,1 0 0,0-1 0,-1 1 0,1 0 0,0-1 0,0 1 0,0-1 0,0 0 0,0 1 0,0-1 0,0 0 0,0 0 0,0 0 0,1-1 0,-1 1 0,4 0 0,-3 0 0,1-1 0,0 0 0,-1 1 0,1-1 0,0-1 0,0 1 0,-1 0 0,1-1 0,0 0 0,-1 0 0,1 0 0,-1 0 0,1-1 0,-1 1 0,0-1 0,0 0 0,1 0 0,-1 0 0,2-3 0,5-6 0,0 0 0,-2-1 0,1 0 0,-2 0 0,1-1 0,-2 0 0,0 0 0,0-1 0,-1 0 0,4-21 0,0-6 0,-1 0 0,2-58 0,-8 76 0,-2 13 0,-4 15 0,-3 20 0,1-1 0,0 1 0,2 0 0,-2 34 0,6-51 0,0-1 0,0 1 0,0 0 0,1 0 0,0 0 0,1-1 0,-1 1 0,2-1 0,-1 1 0,1-1 0,0 0 0,0 0 0,1 0 0,0 0 0,0-1 0,1 0 0,0 1 0,8 7 0,12 0-1370,-5-12-4499,10-2-9954</inkml:trace>
</inkml:ink>
</file>

<file path=ppt/ink/ink3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6.224"/>
    </inkml:context>
    <inkml:brush xml:id="br0">
      <inkml:brushProperty name="width" value="0.025" units="cm"/>
      <inkml:brushProperty name="height" value="0.025" units="cm"/>
    </inkml:brush>
  </inkml:definitions>
  <inkml:trace contextRef="#ctx0" brushRef="#br0">203 118 12396,'3'-3'521,"47"-44"6496,-47 44-6407,0-1-1,-1 1 1,1 0 0,-1-1-1,0 0 1,0 1 0,-1-1-1,1 0 1,-1 0 0,1 0 0,-1 0-1,0 0 1,0-8 0,-1 11-538,0 1 1,-1-1 0,1 1 0,0-1 0,-1 1-1,1-1 1,-1 1 0,1 0 0,-1-1 0,1 1-1,0 0 1,-1-1 0,1 1 0,-1 0 0,1-1-1,-1 1 1,0 0 0,1 0 0,-1 0 0,1 0-1,-1-1 1,1 1 0,-1 0 0,0 0 0,1 0-1,-1 0 1,1 0 0,-1 0 0,1 1 0,-1-1-1,0 0 1,1 0 0,-1 0 0,1 0 0,-1 1-1,1-1 1,-1 0 0,0 1 0,-25 9 136,10 0-190,1 1-1,0 0 1,1 1 0,0 1-1,1 0 1,-13 17 0,3 0 1,0 1 1,-17 34-1,11-3 179,28-58-162,-1-1 0,1 1 0,0-1 0,0 1 0,1 0-1,-1-1 1,1 1 0,0 0 0,0 0 0,0-1 0,0 1 0,1 0 0,-1 0 0,1-1 0,2 6 0,-2-8-28,0 1-1,0-1 1,1 0 0,-1 1-1,1-1 1,-1 0 0,1 0-1,-1 0 1,1-1 0,-1 1-1,1 0 1,0-1-1,0 1 1,-1 0 0,1-1-1,0 0 1,0 0 0,-1 1-1,1-1 1,3 0 0,39-3 76,-18-3-85,-1 0 0,0-2 0,-1-1 0,0-2 0,0 0 0,-1-1 0,36-25 0,-58 36-76,-1 1-1,1 0 1,0 0-1,-1 0 1,1-1 0,-1 1-1,1 0 1,-1-1-1,1 1 1,-1 0 0,0-1-1,1 1 1,-1 0-1,1-1 1,-1 1 0,0-1-1,1 1 1,-1-1-1,0 1 1,1-1-1,-1 1 1,0-1 0,0 0-1,0 1 1,1-1-1,-1 1 1,0-2 0,-15-1-5111,-27 7-6935,15 2 789</inkml:trace>
</inkml:ink>
</file>

<file path=ppt/ink/ink3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6.600"/>
    </inkml:context>
    <inkml:brush xml:id="br0">
      <inkml:brushProperty name="width" value="0.025" units="cm"/>
      <inkml:brushProperty name="height" value="0.025" units="cm"/>
    </inkml:brush>
  </inkml:definitions>
  <inkml:trace contextRef="#ctx0" brushRef="#br0">1 190 14574,'0'0'10730,"70"-13"-8007,-19-10-1250,6-4-576,3-1-64,-1 1-609,-3 3-160,-11 3-64,-12 8-1730,-9 4-2370,-16 4-1953</inkml:trace>
</inkml:ink>
</file>

<file path=ppt/ink/ink3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6.942"/>
    </inkml:context>
    <inkml:brush xml:id="br0">
      <inkml:brushProperty name="width" value="0.025" units="cm"/>
      <inkml:brushProperty name="height" value="0.025" units="cm"/>
    </inkml:brush>
  </inkml:definitions>
  <inkml:trace contextRef="#ctx0" brushRef="#br0">1 162 17521,'0'0'5509,"74"-46"-3171,-35 23-1217,5 2-512,4-1-481,2 6-545,0 1-2145,-2-3-3908</inkml:trace>
</inkml:ink>
</file>

<file path=ppt/ink/ink3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8.448"/>
    </inkml:context>
    <inkml:brush xml:id="br0">
      <inkml:brushProperty name="width" value="0.025" units="cm"/>
      <inkml:brushProperty name="height" value="0.025" units="cm"/>
    </inkml:brush>
  </inkml:definitions>
  <inkml:trace contextRef="#ctx0" brushRef="#br0">0 50 15663,'0'0'3630,"4"13"-1927,43 178 2469,22 118-3043,-46-174-915,-19-108 3698,16-704-1568,-20 675-2344,0 0 0,0 0 0,0 0 0,0-1 0,1 1 0,-1 0 0,1 0 0,-1 0 0,1 0 0,0 0 0,-1 0 0,1 0 0,0 0 0,0 1 0,1-1 0,-1 0 0,0 0 0,1 1 0,-1-1 0,1 1 0,-1-1 0,1 1 0,2-2 0,-2 2 0,0 1 0,1 0 0,-1-1 0,0 1 0,0 0 0,0 0 0,0 1 0,0-1 0,0 0 0,0 0 0,0 1 0,0 0 0,1-1 0,-2 1 0,1 0 0,0 0 0,0 0 0,0 0 0,0 0 0,-1 0 0,1 1 0,0-1 0,2 4 0,-1-3 0,0 1 0,0-1 0,-1 1 0,1 0 0,-1 0 0,1 0 0,-1 0 0,0 0 0,0 1 0,0-1 0,-1 0 0,1 1 0,-1 0 0,0-1 0,0 1 0,0 0 0,-1 0 0,1-1 0,-1 5 0,0-3 0,-1 0 0,0 0 0,-1 0 0,1 0 0,-1-1 0,0 1 0,0-1 0,0 1 0,0-1 0,-1 0 0,0 0 0,-6 8 0,-10 7 0,-1-2 0,0 0 0,-2-1 0,-34 21 0,33-22 0,-9 6-2641,23-14 30,21-15-246,13-9-4366,5-3-5343</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3.080"/>
    </inkml:context>
    <inkml:brush xml:id="br0">
      <inkml:brushProperty name="width" value="0.025" units="cm"/>
      <inkml:brushProperty name="height" value="0.025" units="cm"/>
    </inkml:brush>
  </inkml:definitions>
  <inkml:trace contextRef="#ctx0" brushRef="#br0">42 1 8520,'0'0'5301,"-1"10"-2215,-16 81-2,9-55-1018,2 0 1,-4 48-1,10-84-2031,0 0-1,0 0 1,0 1-1,0-1 0,0 0 1,0 0-1,0 0 1,0 1-1,0-1 1,0 0-1,0 0 1,0 0-1,0 0 1,0 1-1,0-1 1,0 0-1,0 0 0,0 0 1,0 0-1,1 1 1,-1-1-1,0 0 1,0 0-1,0 0 1,0 0-1,0 0 1,0 1-1,0-1 1,1 0-1,-1 0 1,0 0-1,0 0 0,0 0 1,0 0-1,0 0 1,1 1-1,-1-1 1,0 0-1,0 0 1,0 0-1,1 0 1,-1 0-1,0 0 1,0 0-1,0 0 1,0 0-1,1 0 0,-1 0 1,0 0-1,11-8 925,9-15 69,-3-5-612,25-53-1,2-4-466,-46 90-26,0 1 1,0 0 0,1 0 0,0 0 0,-1 11-1,-3 10-101,-4 8-122,1 0 0,2 1 0,-3 59-1,9-94 248,-1-1 0,1 1 0,0-1 0,0 1 0,0 0 0,0-1 0,-1 1 0,1 0 0,0-1 0,0 1 0,0 0 0,1-1 0,-1 1 0,0-1 0,0 1 0,0 0 0,0-1 0,0 1 0,1 0 0,-1-1 0,0 1 0,1-1 0,-1 1 0,0-1 0,1 1 0,-1-1 0,1 1 0,-1-1 0,1 1 0,-1-1 0,1 0 0,-1 1 0,1-1 0,-1 0 0,1 1 0,-1-1 0,1 0 0,0 0 0,-1 1 0,1-1 0,0 0 0,-1 0 0,1 0 0,-1 0 0,1 0 0,0 0 0,-1 0 0,1 0 0,0 0 0,-1 0 0,1 0 0,0-1 0,-1 1 0,1 0 0,-1 0 0,1-1 0,0 1 0,-1 0 0,1-1 0,33-27-2676,-18 7-2284,29-46 0,-15 11-4244</inkml:trace>
</inkml:ink>
</file>

<file path=ppt/ink/ink3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8.807"/>
    </inkml:context>
    <inkml:brush xml:id="br0">
      <inkml:brushProperty name="width" value="0.025" units="cm"/>
      <inkml:brushProperty name="height" value="0.025" units="cm"/>
    </inkml:brush>
  </inkml:definitions>
  <inkml:trace contextRef="#ctx0" brushRef="#br0">38 14 22645,'0'0'7496,"-38"53"-7080,38-47-384,0-4-384,10-2-2211,8-16-1857,3-10-2082,2-7-7015</inkml:trace>
</inkml:ink>
</file>

<file path=ppt/ink/ink3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9.180"/>
    </inkml:context>
    <inkml:brush xml:id="br0">
      <inkml:brushProperty name="width" value="0.025" units="cm"/>
      <inkml:brushProperty name="height" value="0.025" units="cm"/>
    </inkml:brush>
  </inkml:definitions>
  <inkml:trace contextRef="#ctx0" brushRef="#br0">123 2 19090,'0'0'2215,"-10"11"-239,-6 7-1388,1 0 1,1 1-1,-12 22 1,20-31-407,0 1 0,1-1 0,0 1 0,1 0 0,0 1 0,1-1 0,0 1 0,1-1 0,-1 20 0,3-31-181,0 1-1,-1-1 0,1 1 1,0-1-1,1 1 0,-1-1 1,0 1-1,0-1 1,0 1-1,0-1 0,0 1 1,0-1-1,0 0 0,1 1 1,-1-1-1,0 1 0,0-1 1,1 1-1,-1-1 1,0 0-1,1 1 0,-1-1 1,0 0-1,1 1 0,-1-1 1,1 0-1,-1 0 0,0 1 1,1-1-1,-1 0 1,1 0-1,-1 1 0,1-1 1,-1 0-1,1 0 0,21-5 192,17-20 676,-25 9-371,0-1-1,-1 0 0,0-1 1,-2 0-1,0-1 0,-1 0 1,11-31-1,1 3-228,-27 107-268,-3-23 0,5-26 0,0 1 0,0 0 0,2 1 0,-1-1 0,1 0 0,1 1 0,0-1 0,1 0 0,3 17 0,-3-28-131,0 1 0,-1-1 0,1 1 0,0-1 0,0 0 0,0 1 0,0-1 0,0 0 0,0 0 0,1 0 0,-1 0 0,0 0 0,1 0 0,-1 0 0,0 0 0,1 0 0,-1-1 0,1 1 0,-1 0 0,1-1 0,0 1 0,-1-1 0,1 0 0,-1 0 0,1 1 0,0-1 0,-1 0 0,1-1 0,0 1 0,-1 0 0,1 0 0,-1-1 0,1 1 0,0-1 0,1 0 0,3-1-871,-1 1 0,1-2 0,-1 1 1,0-1-1,0 1 0,0-1 0,0-1 1,0 1-1,3-5 0,19-21-12355</inkml:trace>
  <inkml:trace contextRef="#ctx0" brushRef="#br0" timeOffset="1">418 43 19859,'0'0'11339,"-27"50"-10026,27-42-1057,7 1-256,7 4 0,-1 4 0,-1 5 0,-2 3 0,-5 2 0,0-1 0,-2-3 0,-3-9-1666,0-7-4996</inkml:trace>
</inkml:ink>
</file>

<file path=ppt/ink/ink3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41.868"/>
    </inkml:context>
    <inkml:brush xml:id="br0">
      <inkml:brushProperty name="width" value="0.025" units="cm"/>
      <inkml:brushProperty name="height" value="0.025" units="cm"/>
    </inkml:brush>
  </inkml:definitions>
  <inkml:trace contextRef="#ctx0" brushRef="#br0">2695 355 13677,'0'0'1804,"0"-11"33,1-12-1360,0 9-370,-1-1 0,0 1-1,-4-21 1,3 30-210,1 1 1,-2 0-1,1-1 1,0 1-1,-1 0 1,0 0-1,0 0 1,0 0-1,-1 0 1,1 0-1,-1 1 1,0-1 0,0 1-1,0 0 1,0 0-1,-6-5 1,-12-4-79,1 1 0,-2 0-1,0 2 1,0 0 0,-26-6 0,-120-23 1101,142 33-689,-161-24 481,0 8 1,-2 8 0,-214 14-1,265 9 47,1 6 1,1 6-1,0 6 0,-166 58 0,224-61-552,-95 46 1,153-62-151,1 1 0,0 1 1,0 1-1,1 0 1,1 1-1,0 1 1,1 1-1,1 1 0,0 0 1,-14 20-1,25-30-54,0 0 1,0 0-1,1 0 0,0 1 0,0-1 0,1 1 0,0-1 0,0 1 1,0 0-1,1 0 0,0 0 0,1 0 0,-1 0 0,1 0 0,0 0 1,1 0-1,0 0 0,0 0 0,1 0 0,-1-1 0,1 1 0,1 0 0,0-1 1,-1 1-1,2-1 0,-1 0 0,1 0 0,0 0 0,0-1 0,1 1 1,-1-1-1,1 0 0,11 8 0,11 6 15,0-2-1,1-2 1,0 0 0,1-2 0,1-1-1,0-1 1,43 9 0,226 32 59,-60-29-56,451-15 1,-385-31 19,-2-13-1,324-82 1,-585 108-39,201-52 18,-208 51 2,0-1 1,-1-2-1,-1-2 0,49-30 1,-76 42 21,0 0 1,-1 0-1,0-1 0,0 1 1,0-1-1,-1 0 0,1-1 1,-1 1-1,4-7 0,-7 9-13,0 1 1,0-1-1,0 1 0,0 0 0,0-1 1,-1 0-1,1 1 0,-1-1 0,0 1 1,0-1-1,0 0 0,0 1 0,0-1 0,0 0 1,-1 1-1,1-1 0,-1 1 0,0-1 1,0 1-1,0-1 0,0 1 0,0 0 1,0-1-1,-1 1 0,1 0 0,-3-3 0,-3-3-23,-1 0-1,-1 0 0,1 1 0,-1 0 0,-1 1 0,1 0 0,-1 0 1,-20-8-1,-95-28 12,111 38-1,-99-26-184,-1 6 1,-126-11-1,-237 1-2678,449 32 2581,-255-12-4221,-17 0-5157</inkml:trace>
</inkml:ink>
</file>

<file path=ppt/ink/ink3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7:16.945"/>
    </inkml:context>
    <inkml:brush xml:id="br0">
      <inkml:brushProperty name="width" value="0.025" units="cm"/>
      <inkml:brushProperty name="height" value="0.025" units="cm"/>
    </inkml:brush>
  </inkml:definitions>
  <inkml:trace contextRef="#ctx0" brushRef="#br0">415 378 6983,'0'0'186,"-9"6"-105,-28 17 153,34-21-101,1-1 0,-1 0 0,0 0 0,0 0 0,1-1 0,-1 1 0,0-1 0,0 1 0,0-1 0,0 0 0,0 0 0,0 0 0,0-1 0,0 1 0,0-1 0,-5-1 0,-13-1 1931,11 4-1947,0 0 0,0 1 0,0 0 0,0 1 0,0 0 0,1 1 1,-1 0-1,1 0 0,0 1 0,0 0 0,1 1 0,-9 7 1,-1 0 39,2 2 1,0 0 0,0 1-1,-23 30 1,31-33-93,1 1 1,0 0-1,0 0 0,2 0 0,-1 1 1,2-1-1,0 1 0,1 1 1,1-1-1,-2 26 0,3-11-46,2-1-1,0 1 1,2-1 0,11 49-1,-3-40-3,1 0-1,2-1 1,2-1-1,1 0 0,2-1 1,1-1-1,2-1 0,1-1 1,2-1-1,0-1 1,3-1-1,60 49 0,-73-68-11,1 0 0,0-2 1,1 0-1,0-1 0,0 0 0,0-2 0,1 0 0,0 0 0,22 1 0,-1-2 7,-1-2-1,0-2 1,55-6 0,-64 2 1,-1-2 0,0-1 1,0-1-1,-1-1 0,0-2 1,-1-1-1,0-1 0,0-1 1,24-18-1,-21 12 3,-1-2 0,-1 0 0,-1-2 0,-1-1-1,-2-1 1,0-2 0,21-31 0,-29 32 27,0 0 0,-2-1 0,-1 0 1,-2-1-1,0-1 0,-2 1 0,-1-1 0,-1-1 1,-2 1-1,-1-1 0,-2 0 0,-1 0 0,-1 1 0,-1-1 1,-2 0-1,-1 1 0,-2 0 0,0 0 0,-2 1 1,-2 0-1,0 0 0,-2 1 0,-1 1 0,-2 0 0,0 1 1,-1 0-1,-29-30 0,12 21 79,-1 2-1,-2 1 1,-1 2-1,-1 2 1,-2 1-1,0 2 1,-47-19-1,61 32-58,0 0 0,-1 3 1,0 0-1,-1 1 0,0 2 0,0 1 0,0 2 0,-1 0 0,0 2 1,1 1-1,-1 2 0,-49 8 0,60-4-6,-1 0 1,1 1-1,1 1 0,0 0 1,-19 12-1,-83 62-656,30-19-2958,40-33-2633</inkml:trace>
</inkml:ink>
</file>

<file path=ppt/ink/ink3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0:10.152"/>
    </inkml:context>
    <inkml:brush xml:id="br0">
      <inkml:brushProperty name="width" value="0.025" units="cm"/>
      <inkml:brushProperty name="height" value="0.025" units="cm"/>
    </inkml:brush>
  </inkml:definitions>
  <inkml:trace contextRef="#ctx0" brushRef="#br0">3495 200 3908,'0'0'15017,"2"-6"-14147,0-3-395,3-7-71,-4-3 2955,-5 17-2925,-1 1 0,0 0-1,0 1 1,1-1 0,-1 1-1,0 0 1,-8 1 0,9-1-215,-376-15 3219,54 9-3155,0 0-139,309 5-137,-384-39 114,156 25-1,169 14-89,-149-22 0,98 4-23,-1 7 0,-202 5 1,275 7-18,-36 5 5,0 4 1,-172 41-1,239-44-8,1 1 0,0 1 0,0 1 0,1 1 0,0 1 0,0 1 0,1 1 0,1 1 0,1 0 0,0 1 0,0 2 0,2 0 0,0 0 0,1 2 0,-21 31 0,32-42 8,1 0 1,0 0-1,1 1 0,0-1 1,0 1-1,1 0 0,0 0 1,0-1-1,1 1 0,1 0 1,-1 1-1,1-1 0,1 0 1,0 0-1,0 0 0,0 0 1,1-1-1,1 1 0,0 0 1,4 10-1,-2-9 11,1 0 0,0 0-1,0 0 1,1-1 0,0 0 0,1-1 0,-1 0 0,2 0-1,-1 0 1,1-1 0,0 0 0,1-1 0,0 0-1,0 0 1,18 6 0,29 5 34,0-2 0,1-3 0,0-2 0,74 2 0,-21-1-43,733 63 183,12-107-47,-554 12-107,-230 16-23,365-36 142,-380 32-116,-1-2 0,0-4 0,-1-1 0,0-3 0,78-39 1,-127 54-18,0 1 0,1-1 1,-1 0-1,-1-1 0,1 0 1,-1 0-1,7-7 0,-10 10-11,-1 0 0,1 0-1,-1-1 1,0 1 0,1 0-1,-1 0 1,0-1-1,-1 1 1,1 0 0,0-1-1,-1 1 1,1-1 0,-1 1-1,0-1 1,0 1 0,0-1-1,0 1 1,0-1 0,0 1-1,-1-1 1,1 1-1,-1-1 1,0 1 0,1-1-1,-3-2 1,-1-2-2,0 1 0,-1 0 0,1 0 0,-1 0 0,0 1 0,-1 0 0,1 0 0,-11-7 0,-56-33 0,66 42 0,-55-29-569,-1 3 0,-1 3 1,-2 3-1,-127-29 0,48 26-2955,-183-10 0,204 28-6667</inkml:trace>
</inkml:ink>
</file>

<file path=ppt/ink/ink3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28.697"/>
    </inkml:context>
    <inkml:brush xml:id="br0">
      <inkml:brushProperty name="width" value="0.025" units="cm"/>
      <inkml:brushProperty name="height" value="0.025" units="cm"/>
    </inkml:brush>
  </inkml:definitions>
  <inkml:trace contextRef="#ctx0" brushRef="#br0">1 1 8360,'0'0'12673,"2"9"-10644,0 25-424,-2 46 1,0-35-760,0-40-724,1-1 0,0 1 0,0-1 1,0 1-1,1-1 0,-1 1 0,1-1 0,0 0 0,0 0 0,1 0 0,-1 0 1,1 0-1,0-1 0,0 1 0,0-1 0,0 0 0,1 0 0,7 5 0,-1 0 119,1-1-1,0-1 1,0 0 0,0-1-1,24 8 1,20-1 117,0-3 1,0-2 0,1-3 0,71-3-1,-69-1-267,1585-2-91,-614-3 0,-385 27 0,0-1 0,-117-34 0,-1 0 0,-516 14-306,-5 0-886,-9-4-1511,-12-4-5235</inkml:trace>
</inkml:ink>
</file>

<file path=ppt/ink/ink3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29.728"/>
    </inkml:context>
    <inkml:brush xml:id="br0">
      <inkml:brushProperty name="width" value="0.025" units="cm"/>
      <inkml:brushProperty name="height" value="0.025" units="cm"/>
    </inkml:brush>
  </inkml:definitions>
  <inkml:trace contextRef="#ctx0" brushRef="#br0">49 1 17392,'0'0'6978,"1"9"-5302,-2 41-105,-2 0-1,-15 75 1,-1 12-1478,11 143 1764,8-279-1854,0-1 0,0 1-1,0 0 1,0 0 0,0 0 0,0-1-1,0 1 1,0 0 0,1 0-1,-1-1 1,0 1 0,0 0 0,1 0-1,-1-1 1,0 1 0,1 0-1,-1-1 1,1 1 0,-1 0 0,1-1-1,-1 1 1,1-1 0,0 1 0,-1-1-1,1 1 1,0 0 0,0-1-4,1 0 0,-1 0 1,0 0-1,0 0 0,0 0 1,0-1-1,0 1 1,0 0-1,0 0 0,0-1 1,0 1-1,0-1 0,0 1 1,0-1-1,-1 1 0,1-1 1,0 0-1,0 1 1,0-1-1,-1 0 0,1 0 1,0 0-1,9-11 1,0 0 0,-1-1 0,-1 0 0,0 0 0,-1-1 0,8-21 0,29-94 0,-41 118 0,18-67 0,-4-2 0,10-107 0,-27 185 0,0 1 0,0 0 0,0 0 0,0-1 0,0 1 0,0 0 0,0 0 0,1 0 0,-1-1 0,0 1 0,1 0 0,-1 0 0,1 0 0,-1 0 0,1-1 0,-1 1 0,1 0 0,0 0 0,0 0 0,0 1 0,-1-1 0,1 0 0,0 0 0,0 0 0,2 0 0,-2 1 0,0 0 0,0 0 0,0 1 0,0-1 0,1 0 0,-1 1 0,0-1 0,0 1 0,0 0 0,0-1 0,0 1 0,0 0 0,0 0 0,0-1 0,0 1 0,0 0 0,-1 0 0,1 0 0,1 2 0,2 3 0,0 0 0,0 1 0,0-1 0,-1 1 0,0 0 0,0 0 0,3 11 0,-6-15 0,0 0 0,1 0 0,-1 0 0,0-1 0,0 1 0,0 0 0,-1 0 0,1 0 0,-1-1 0,0 1 0,1 0 0,-1-1 0,0 1 0,-1 0 0,1-1 0,0 1 0,-1-1 0,1 0 0,-1 1 0,-3 2 0,2-3 0,0 0 0,-1 0 0,1 0 0,-1 0 0,1 0 0,-1 0 0,0-1 0,0 0 0,1 0 0,-1 0 0,0 0 0,-8 0 0,-9-1 0,0-1 0,0-1 0,0-1 0,-27-7 0,36 8 0,-5 1-779,21 7-1297,24 10-4406,0-6-1766</inkml:trace>
</inkml:ink>
</file>

<file path=ppt/ink/ink3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30.071"/>
    </inkml:context>
    <inkml:brush xml:id="br0">
      <inkml:brushProperty name="width" value="0.025" units="cm"/>
      <inkml:brushProperty name="height" value="0.025" units="cm"/>
    </inkml:brush>
  </inkml:definitions>
  <inkml:trace contextRef="#ctx0" brushRef="#br0">0 0 26681,'0'0'6086,"12"43"-6086,1-43-1281,-4 0-4357,0 0-2689</inkml:trace>
</inkml:ink>
</file>

<file path=ppt/ink/ink3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30.426"/>
    </inkml:context>
    <inkml:brush xml:id="br0">
      <inkml:brushProperty name="width" value="0.025" units="cm"/>
      <inkml:brushProperty name="height" value="0.025" units="cm"/>
    </inkml:brush>
  </inkml:definitions>
  <inkml:trace contextRef="#ctx0" brushRef="#br0">352 0 21396,'0'0'8195,"-4"11"-5521,-4 10-2571,-2-1-1,-1 0 0,0-1 1,-1 0-1,-17 19 1,-87 94-181,67-79 43,38-40 57,7-7-124,-1 0 0,0 0 0,-1 0 0,1-1 0,-1 0 0,-1 0 0,1 0 0,0-1 0,-1 0 0,-9 5 0,15-9-165,1 0 0,-1 0-1,1 0 1,-1 0 0,1 0-1,-1-1 1,0 1 0,1 0 0,-1 0-1,1 0 1,-1 0 0,1-1-1,-1 1 1,1 0 0,-1 0-1,1-1 1,-1 1 0,1 0-1,-1-1 1,1 1 0,0-1-1,-1 1 1,1-1 0,0 1 0,-1-1-1,1 1 1,0 0 0,-1-1-1,1 0 1,0 1 0,0-1-1,0 1 1,0-1 0,-1 1-1,1-1 1,0 1 0,0-1 0,0 0-1,0 1 1,0-2 0,-2-26-10896</inkml:trace>
  <inkml:trace contextRef="#ctx0" brushRef="#br0" timeOffset="1">8 109 20179,'0'0'8392,"55"6"-5253,-17 11-2082,7 5-1057,5 4 0,1 3 0,1 4 0,-4 1 0,-4-3 0,-5-7-5605,-9-8-7015</inkml:trace>
</inkml:ink>
</file>

<file path=ppt/ink/ink3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30.767"/>
    </inkml:context>
    <inkml:brush xml:id="br0">
      <inkml:brushProperty name="width" value="0.025" units="cm"/>
      <inkml:brushProperty name="height" value="0.025" units="cm"/>
    </inkml:brush>
  </inkml:definitions>
  <inkml:trace contextRef="#ctx0" brushRef="#br0">0 14 15887,'0'0'8712,"51"-4"-6662,0 4-96,13 4-961,9-2-737,6 0-224,4-2-865,-10 0-1345,-15 0-961,-16-2-672,-19-4 352,-23-3-3044</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3.606"/>
    </inkml:context>
    <inkml:brush xml:id="br0">
      <inkml:brushProperty name="width" value="0.025" units="cm"/>
      <inkml:brushProperty name="height" value="0.025" units="cm"/>
    </inkml:brush>
  </inkml:definitions>
  <inkml:trace contextRef="#ctx0" brushRef="#br0">60 55 9065,'1'-10'4777,"6"-25"-240,-5 25-483,-4 31-2336,-5 11-1310,-18 56-1,17-65-190,1 0-1,1 1 1,0-1-1,2 1 0,-1 26 1,5-50-213,0 0 1,0 0-1,0 0 1,0 1-1,0-1 0,0 0 1,0 0-1,0 0 1,0 1-1,0-1 1,0 0-1,1 0 1,-1 0-1,0 0 0,0 1 1,0-1-1,0 0 1,0 0-1,0 0 1,0 0-1,0 0 1,1 1-1,-1-1 0,0 0 1,0 0-1,0 0 1,0 0-1,0 0 1,1 0-1,-1 0 1,0 0-1,0 0 0,0 0 1,0 1-1,1-1 1,-1 0-1,0 0 1,0 0-1,0 0 1,1 0-1,-1 0 0,0 0 1,0 0-1,0 0 1,1-1-1,11-4 197,8-9 72,-15 9-266,-1 1 1,2 1-1,-1-1 0,0 1 1,1 0-1,0 0 1,6-2-1,-11 4-17,1 1 0,-1-1-1,0 1 1,0 0 0,1-1 0,-1 1 0,0 0-1,0 0 1,1 0 0,-1 0 0,0 0 0,1 0-1,-1 0 1,0 1 0,0-1 0,1 0 0,-1 1 0,0-1-1,0 1 1,0-1 0,0 1 0,1 0 0,-1-1-1,0 1 1,0 0 0,0 0 0,0 0 0,-1 0-1,1 0 1,0 0 0,0 0 0,0 0 0,-1 0 0,1 0-1,-1 0 1,1 0 0,-1 0 0,1 1 0,-1-1-1,1 0 1,-1 0 0,0 2 0,3 12 88,-1 0 0,0-1 0,-1 1 1,-1 0-1,-2 19 0,2-29 183,-1 0 0,1 0-1,-1 0 1,0 0 0,0 0 0,-1 0 0,1 0-1,-1 0 1,0-1 0,-1 1 0,1-1 0,-1 1-1,0-1 1,0 0 0,0 0 0,0 0 0,-1-1 0,1 1-1,-6 3 1,9-7-241,-1 1 0,0-1 0,0 1-1,0-1 1,0 1 0,0-1 0,1 1 0,-1-1 0,0 0-1,0 0 1,0 1 0,0-1 0,0 0 0,0 0-1,0 0 1,0 0 0,0 0 0,0 0 0,0 0 0,0-1-1,0 1 1,0 0 0,0 0 0,0-1 0,0 1-1,0-1 1,0 1 0,0-1 0,1 1 0,-2-2 0,0 1-149,1-1 1,0 0 0,0 0 0,0 0 0,0-1 0,0 1 0,0 0 0,0 0 0,1 0 0,-1-1 0,1 1-1,-1-4 1,1-1-1055,0 0-1,-1 1 1,2-1 0,-1 0-1,1 0 1,0 1-1,1-1 1,3-9-1,-4 13 565,1 1-1,0 0 1,-1 0-1,1-1 0,0 1 1,0 0-1,0 0 1,1 1-1,-1-1 0,0 0 1,1 1-1,-1 0 1,1-1-1,4-1 0,42-7 1076,3-3 4320,-40 8-3707,0-1 1,-1-1-1,0 0 0,0 0 1,-1-1-1,0-1 0,0 0 0,-1 0 1,0-1-1,-1 0 0,0 0 1,11-20-1,-28 31 698,2 5-1704,0 1 1,0 0-1,1 1 1,0-1-1,0 1 0,1 0 1,-7 13-1,-26 65-84,35-78 12,0 1 0,1-1-1,0 1 1,0 0 0,1 0 0,-1 15 0,2-23 9,0-1 0,1 1 0,-1 0 0,0-1 0,0 1 0,1 0 0,-1-1 0,0 1 0,1-1-1,-1 1 1,1-1 0,-1 1 0,1-1 0,-1 1 0,1-1 0,-1 1 0,1-1 0,-1 0 0,1 1 0,-1-1 0,1 0 0,0 1 0,-1-1 0,1 0 0,0 0 0,-1 0 0,1 0 0,0 1 0,-1-1 0,1 0 0,0 0 0,-1 0 0,1 0 0,0-1 0,-1 1 0,1 0 0,0 0 0,-1 0 0,1 0-1,-1-1 1,1 1 0,0 0 0,0-1 0,32-13 162,-12 1-167,-9 4-15,0 1 1,1 0-1,0 1 1,0 0-1,0 1 0,1 0 1,0 1-1,0 1 1,1 0-1,-1 1 0,21-1 1,-36 3 9,0 1 1,0-1-1,0 0 0,0 0 1,0 0-1,0 0 1,0 1-1,0-1 0,1 0 1,-1 0-1,0 0 1,1-1-1,-1 1 0,1 0 1,-1 0-1,1 0 1,-1 0-1,1 0 1,0-1-1,-1 1 0,1 0 1,0 0-1,0-1 1,0 1-1,0 0 0,1-2 1,-1-35-31,1 36 73,-1 0 1,1 0 0,0 0-1,0 0 1,0 0-1,0 0 1,0 1 0,1-1-1,-1 0 1,0 1-1,1-1 1,-1 1-1,1-1 1,2-1 0,8-8-2356,-7-2-7418,-5 6 889</inkml:trace>
</inkml:ink>
</file>

<file path=ppt/ink/ink3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31.171"/>
    </inkml:context>
    <inkml:brush xml:id="br0">
      <inkml:brushProperty name="width" value="0.025" units="cm"/>
      <inkml:brushProperty name="height" value="0.025" units="cm"/>
    </inkml:brush>
  </inkml:definitions>
  <inkml:trace contextRef="#ctx0" brushRef="#br0">288 0 12236,'0'0'13255,"6"11"-12027,-3-6-1127,31 66 671,-32-64-749,0 0 1,0-1-1,-1 1 0,1 0 1,-2 0-1,1 0 0,-1 0 0,0 0 1,0 0-1,-1 0 0,-1 9 1,-3-4 68,1 1 0,-2-1 0,0 0 0,0 0 0,-1 0 0,-1-1 0,0 0 0,-12 13 0,-85 79 1857,74-74-1294,5-5-285,10-11-188,2 0 0,0 1 1,0 1-1,1 0 0,-19 30 0,32-44-182,-1 0 0,1 0 0,0 0 0,0 0 0,-1 0 0,1 0 0,0 0 0,0 1 0,0-1 0,0 0 0,0 0 0,0 0 0,0 0 0,0 0 0,1 0 0,-1 0 0,0 0 0,1 0 0,-1 0 0,1 0 0,-1 0 0,1 0 0,-1 0 0,1 0 0,0 0 0,-1 0 0,1 0 0,0-1 0,0 1 0,0 0 0,-1 0 0,1-1 0,0 1 0,0-1 0,0 1 0,0-1 0,0 1 0,0-1 0,0 0 0,0 1 0,1-1 0,-1 0 0,1 0 0,67 13 0,-44-10 0,-12 0 0,93 24 0,-97-24 0,0 0 0,-1 1 0,1 0 0,-1 0 0,0 1 0,-1 0 0,1 0 0,-1 1 0,11 11 0,-10 5 0,-8-21 0,0 0 0,0 0 0,0 0 0,0-1 0,0 1 0,0 0 0,0 0 0,0 0 0,0 0 0,1-1 0,-1 1 0,0 0 0,1 0 0,-1 0 0,0-1 0,1 1 0,-1 0 0,1-1 0,-1 1 0,1 0 0,0-1 0,-1 1 0,1 0 0,0-1 0,-1 1 0,1-1 0,0 0 0,-1 1 0,1-1 0,0 1 0,0-1 0,0 0 0,-1 0 0,1 1 0,0-1 0,0 0 0,0 0 0,0 0 0,0 0 0,0 0 0,21-1-534,0 0-1,-1-1 1,1-2 0,-1 0 0,23-8-1,102-41-8452,-72 20-6142</inkml:trace>
</inkml:ink>
</file>

<file path=ppt/ink/ink3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34.925"/>
    </inkml:context>
    <inkml:brush xml:id="br0">
      <inkml:brushProperty name="width" value="0.025" units="cm"/>
      <inkml:brushProperty name="height" value="0.025" units="cm"/>
    </inkml:brush>
  </inkml:definitions>
  <inkml:trace contextRef="#ctx0" brushRef="#br0">33 0 22037,'0'0'5701,"-5"52"-4740,-2-25-224,4 3-353,1 5-288,1-5-64,1-1-160,0-2-448,0-5-385,0-3-769,0-8-1089,-2-7-544,-4-4-993,-1-16-7847</inkml:trace>
</inkml:ink>
</file>

<file path=ppt/ink/ink3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35.281"/>
    </inkml:context>
    <inkml:brush xml:id="br0">
      <inkml:brushProperty name="width" value="0.025" units="cm"/>
      <inkml:brushProperty name="height" value="0.025" units="cm"/>
    </inkml:brush>
  </inkml:definitions>
  <inkml:trace contextRef="#ctx0" brushRef="#br0">0 1 18161,'0'0'11947,"32"8"-21684,-17-8-4580</inkml:trace>
</inkml:ink>
</file>

<file path=ppt/ink/ink3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35.622"/>
    </inkml:context>
    <inkml:brush xml:id="br0">
      <inkml:brushProperty name="width" value="0.025" units="cm"/>
      <inkml:brushProperty name="height" value="0.025" units="cm"/>
    </inkml:brush>
  </inkml:definitions>
  <inkml:trace contextRef="#ctx0" brushRef="#br0">18 0 16111,'0'0'13997,"-16"60"-12843,15-23-354,1 7-479,0 1-225,0 2-96,0-6-737,0-4-544,7-10-1153,3-12-1282,-4-11-640,3-5-1249</inkml:trace>
</inkml:ink>
</file>

<file path=ppt/ink/ink3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35.998"/>
    </inkml:context>
    <inkml:brush xml:id="br0">
      <inkml:brushProperty name="width" value="0.025" units="cm"/>
      <inkml:brushProperty name="height" value="0.025" units="cm"/>
    </inkml:brush>
  </inkml:definitions>
  <inkml:trace contextRef="#ctx0" brushRef="#br0">0 54 14574,'0'0'17616,"9"-4"-18769,5 3-576,-2-11-545,-3-6-1346,-5-1-4900</inkml:trace>
</inkml:ink>
</file>

<file path=ppt/ink/ink3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36.387"/>
    </inkml:context>
    <inkml:brush xml:id="br0">
      <inkml:brushProperty name="width" value="0.025" units="cm"/>
      <inkml:brushProperty name="height" value="0.025" units="cm"/>
    </inkml:brush>
  </inkml:definitions>
  <inkml:trace contextRef="#ctx0" brushRef="#br0">1127 131 10570,'-4'-14'1900,"2"8"-1610,1 0 0,-1 1 0,0-1 0,0 0 0,-1 0 0,0 1-1,0-1 1,0 1 0,0 0 0,-1 0 0,0 0 0,0 1 0,0-1-1,-1 1 1,1 0 0,-1 0 0,0 1 0,0-1 0,-1 1 0,1 0-1,-1 1 1,1-1 0,-1 1 0,0 0 0,0 0 0,-8 0 0,-6 0-46,0 1 0,0 0 0,0 2 0,-1 1 1,1 0-1,1 2 0,-1 0 0,0 1 0,1 1 0,0 0 1,0 2-1,1 0 0,0 1 0,0 1 0,-17 13 1,-20 17 70,1 2 0,2 3 0,-53 58 0,51-46-204,2 2 0,3 2 0,2 2 0,-55 100 0,85-131-62,1 1 1,1 1-1,2 0 1,2 1-1,1 0 0,1 1 1,3 0-1,0 0 1,3 1-1,0-1 0,6 66 1,-1-84-56,1 0 0,1 0 0,0 0 0,1-1 0,1 0 0,1 0 0,0 0 1,2-1-1,0 0 0,0 0 0,1-1 0,1-1 0,1 0 0,0 0 0,20 17 0,-20-22-5,-1 0 0,2-1 0,-1 0 0,1-1 0,0-1 0,1 0 0,0 0 0,-1-2 0,2 1 0,-1-2 0,0 0 0,1-1 0,0 0 0,-1-1 0,1-1 0,0 0 0,-1-1 0,1-1 0,22-5 0,-10-1 300,0-1-1,0-1 1,-1-2 0,-1-1-1,0 0 1,-1-2 0,0-1-1,37-33 1,-7 0 804,-2-2 0,54-71 0,-64 70-989,-3-3-1,-2-1 0,-2-2 1,51-119-1,-70 136-95,-1 0 1,-3-2-1,-1 0 1,-3 0-1,-1-1 1,-2 0-1,-2 0 1,-4-66-1,0 89-4,-2 1 1,0-1-1,-2 1 1,0 0-1,-1 0 0,-1 0 1,-1 1-1,0 0 1,-23-35-1,26 46-13,-1 1 0,0 0 1,0 0-1,0 0 0,-1 1 0,0 0 0,-1 0 1,1 1-1,-1-1 0,0 2 0,0-1 0,-1 1 1,0 1-1,1-1 0,-1 1 0,0 1 0,0 0 1,0 0-1,-1 1 0,1 0 0,0 0 0,-1 1 0,1 1 1,-13 1-1,8 0-369,0 2 0,-1-1 1,1 2-1,1 0 0,-1 0 0,1 1 1,-23 15-1,-2 5-3690,-39 34 1,-1 7-7534</inkml:trace>
</inkml:ink>
</file>

<file path=ppt/ink/ink3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3:17.097"/>
    </inkml:context>
    <inkml:brush xml:id="br0">
      <inkml:brushProperty name="width" value="0.025" units="cm"/>
      <inkml:brushProperty name="height" value="0.025" units="cm"/>
    </inkml:brush>
  </inkml:definitions>
  <inkml:trace contextRef="#ctx0" brushRef="#br0">836 203 14446,'-13'-1'630,"-1"0"-602,1 1 0,-1 0 0,0 0 0,1 1 0,-1 1 0,1 0 1,-1 1-1,1 1 0,0 0 0,-14 6 0,-39 27 818,1 3 0,2 2 1,1 3-1,3 3 0,-94 97 0,132-121-467,1 1-1,1 0 1,1 2 0,2 0-1,0 1 1,2 0 0,1 1-1,1 1 1,2 0 0,1 0-1,-9 58 1,15-64-359,1-1 1,1 1-1,1-1 1,1 1-1,1-1 0,1 1 1,1-1-1,1 0 0,1 0 1,1-1-1,2 0 0,0 0 1,1-1-1,0 0 0,2 0 1,23 29-1,-13-23-41,1-1-1,52 46 1,-64-63 20,0 0-1,0-1 1,1-1-1,0 0 1,0 0-1,0-1 1,1-1-1,0 0 1,0-1-1,20 4 1,-27-8 39,0 0 0,0 0 0,0-1 1,0 1-1,-1-1 0,1-1 0,0 1 0,-1-1 0,1 0 1,-1 0-1,1-1 0,-1 1 0,0-1 0,0 0 0,0-1 1,-1 1-1,1-1 0,-1 0 0,7-8 0,8-9 716,-2-1 0,29-47 0,-35 51-432,358-636 2908,-341 599-3101,-2-2-1,-2-1 1,19-76 0,-37 110-92,-1-1-1,-1 1 1,-1-1 0,-1 0-1,-2-1 1,0 1-1,-1 0 1,-2 0 0,-1 0-1,-12-45 1,13 60-37,0 1 0,-1 0 0,0 0 0,0 0 0,-1 1 0,0-1 0,0 1 0,-1 1 0,-12-13 0,14 16 0,-1 1 0,1-1 0,-1 1 0,0 0 0,0 1 0,0-1 0,-1 1 0,1 0 0,0 0 0,-1 1 0,1-1 0,-1 1 0,0 1 0,1-1 0,-1 1 0,0 0 0,0 0 0,-5 1 0,-7 3 5,0 0 0,0 1 0,0 0 0,1 2 0,0 0 0,0 1 0,1 0-1,0 2 1,-26 19 0,-15 15-118,-54 56 0,106-95 92,-141 150-2731,60-46-3309,47-55-591</inkml:trace>
</inkml:ink>
</file>

<file path=ppt/ink/ink3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3:29.398"/>
    </inkml:context>
    <inkml:brush xml:id="br0">
      <inkml:brushProperty name="width" value="0.025" units="cm"/>
      <inkml:brushProperty name="height" value="0.025" units="cm"/>
    </inkml:brush>
  </inkml:definitions>
  <inkml:trace contextRef="#ctx0" brushRef="#br0">2590 419 7815,'7'-11'-58,"0"1"-485,0 2 944,-2-1-1,1 1 1,-1-1 0,0-1 0,-1 1 0,4-13 0,-7 20-171,0-1 0,-1 0 1,0 1-1,1-1 1,-1 0-1,0 1 0,0-1 1,-1 0-1,1 1 0,0-1 1,-1 0-1,0 1 1,1-1-1,-1 1 0,0-1 1,-1 1-1,1-1 0,0 1 1,-1 0-1,1 0 1,-1-1-1,1 1 0,-1 0 1,0 0-1,0 1 0,0-1 1,0 0-1,0 1 1,-1-1-1,1 1 0,0 0 1,-6-2-1,-11-5 154,0 0 0,0 2 1,-1 1-1,0 0 0,-38-4 0,-109 2 730,132 7-908,-564 17 758,469-4-403,0 6 0,-198 55 1,-13 48 465,269-90-660,2 3 1,-116 79-1,150-87-204,0 1-1,1 2 1,2 1 0,2 2-1,-55 72 1,68-78-98,2 0-1,0 2 1,2 0 0,1 1 0,1 0-1,1 1 1,2 0 0,2 1 0,-6 41-1,10-46-56,1 0-1,1 1 0,2-1 0,0 0 0,2 1 1,1-1-1,1 0 0,17 50 0,-15-60-8,0 0 0,1-1 0,1 0 0,0-1 0,2 0 0,-1 0-1,2-1 1,0-1 0,0 1 0,1-2 0,1 0 0,0-1 0,1 0 0,23 13 0,-13-12-10,0-1 1,1-2 0,0 0 0,0-2 0,1 0 0,0-2 0,0-1-1,43 0 1,-2-4 46,-1-2 0,92-17 0,-27-6 24,189-60 0,122-73 1,198-118 954,-474 191 319,265-181 1,-394 240-1176,-2-2 1,-1-2 0,-1 0 0,43-52 0,-68 70-125,0-1 0,0 0 1,-2 0-1,0 0 0,0-1 0,-1 0 0,6-22 1,-10 26-28,0 0 0,-1 0 1,0 0-1,0 0 1,-1 0-1,0 0 0,-1 0 1,0 0-1,-1 0 1,0 0-1,-1 0 1,-5-13-1,0 5-8,-1 1 0,-1 0 0,0 1 0,-2 0 0,0 1 0,0 0 0,-1 1 0,-1 0 0,-1 1 0,0 1 0,-17-12 0,-8-2 0,0 2 0,-1 2 0,-67-27 0,39 25-811,-1 3 1,-1 3-1,0 3 1,-1 3-1,-88-3 1,42 11-2082,0 6 0,-171 24 1,127-1-6056</inkml:trace>
</inkml:ink>
</file>

<file path=ppt/ink/ink3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24.036"/>
    </inkml:context>
    <inkml:brush xml:id="br0">
      <inkml:brushProperty name="width" value="0.025" units="cm"/>
      <inkml:brushProperty name="height" value="0.025" units="cm"/>
    </inkml:brush>
  </inkml:definitions>
  <inkml:trace contextRef="#ctx0" brushRef="#br0">21 31 6342,'0'0'6790,"-4"8"-4820,1-2-1817,1 0-1,-1 1 0,1-1 0,0 1 1,1 0-1,-1 0 0,1 0 0,1 0 1,-1 0-1,1-1 0,1 1 1,-1 0-1,1 0 0,0 0 0,1 0 1,-1 0-1,1-1 0,1 1 0,-1-1 1,5 7-1,64 104 1743,123 154 0,-74-128-1284,247 227 1,-200-233 431,260 162 1,-43-34-937,-278-187-12,184 102-1,-224-147-59,1-2 0,1-3-1,1-4 1,102 23 0,-137-38-105,0-2 1,1-2 0,0-1-1,0-2 1,0-1-1,46-5 1,-74 3 60,1 0 0,-1-1 0,1 0 0,-1 0 0,0-1 0,0 0 0,0 0 0,-1-1 0,1 1 0,-1-2 0,0 1 0,0-1 0,0 0 0,0 0 0,-1 0 0,0-1 0,0 0 0,-1 0 0,1 0 0,-1 0 0,-1-1 0,1 0 0,-1 1 0,0-1 0,-1-1 0,0 1 0,0 0 0,1-11 0,-1 1 56,0 0 1,-2 0-1,0 0 1,-1 0 0,-1 0-1,-1 0 1,0 0-1,-1 0 1,-1 1-1,0-1 1,-12-23 0,-17-26 840,-4 1 1,-2 3-1,-61-74 1,-160-161 206,253 289-1111,-138-147 490,-7 6 0,-7 8 0,-351-239-1,342 278-200,-255-114-1,388 201-272,-1 1 0,-1 2 0,0 1 0,-1 2 0,0 2 0,0 1 0,-1 2 0,1 2 0,-56 4 0,85-1-91,0 1 0,0 0 0,0 0 0,0 0 0,1 1 0,-1 1 0,1 0 1,0 0-1,0 1 0,0 0 0,1 0 0,0 1 0,0 0 0,-13 13 0,16-13-55,1-1 1,0 1-1,0 0 0,0 0 0,1 0 1,0 1-1,0-1 0,1 1 1,-1 0-1,2-1 0,-1 1 0,1 0 1,0 0-1,0 0 0,1 0 1,0 0-1,0 1 0,0-1 0,1 0 1,0 0-1,4 11 0,12 21-4717,2-9-2328</inkml:trace>
</inkml:ink>
</file>

<file path=ppt/ink/ink3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25.297"/>
    </inkml:context>
    <inkml:brush xml:id="br0">
      <inkml:brushProperty name="width" value="0.025" units="cm"/>
      <inkml:brushProperty name="height" value="0.025" units="cm"/>
    </inkml:brush>
  </inkml:definitions>
  <inkml:trace contextRef="#ctx0" brushRef="#br0">0 1204 20019,'10'-17'1238,"59"-93"69,148-179-1,121-90-1217,-130 151-2492,-195 213 2187,46-59-681,-55 69 871,-1-1 1,1 0-1,-1 0 1,-1-1-1,1 1 1,-1 0-1,0-1 0,-1 0 1,1 1-1,-1-1 1,0-8-1,-1 15-59,-1-1 0,1 1 0,0 0 0,0-1-1,0 1 1,0-1 0,-1 1 0,1 0-1,0-1 1,0 1 0,-1 0 0,1-1 0,0 1-1,0 0 1,-1-1 0,1 1 0,0 0 0,-1 0-1,1-1 1,-1 1 0,1 0 0,0 0 0,-1 0-1,1 0 1,-1 0 0,1-1 0,0 1 0,-1 0-1,1 0 1,-1 0 0,1 0 0,-1 0-1,1 0 1,0 0 0,-1 0 0,1 1 0,-1-1-1,1 0 1,0 0 0,-1 0 0,1 0 0,-1 0-1,1 1 1,0-1 0,-1 0 0,1 0 0,0 1-1,-1-1 1,1 0 0,0 1 0,-1-1 0,-20 15-4378</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3.967"/>
    </inkml:context>
    <inkml:brush xml:id="br0">
      <inkml:brushProperty name="width" value="0.025" units="cm"/>
      <inkml:brushProperty name="height" value="0.025" units="cm"/>
    </inkml:brush>
  </inkml:definitions>
  <inkml:trace contextRef="#ctx0" brushRef="#br0">0 81 7079,'0'0'18385,"22"-59"-18993,9 48-2307,2 1-3139</inkml:trace>
</inkml:ink>
</file>

<file path=ppt/ink/ink3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25.669"/>
    </inkml:context>
    <inkml:brush xml:id="br0">
      <inkml:brushProperty name="width" value="0.025" units="cm"/>
      <inkml:brushProperty name="height" value="0.025" units="cm"/>
    </inkml:brush>
  </inkml:definitions>
  <inkml:trace contextRef="#ctx0" brushRef="#br0">166 170 14157,'2'-10'1383,"-1"0"-1020,2 0-1,-1 0 1,1 0 0,1 0 0,0 1-1,0-1 1,1 1 0,0 0-1,1 1 1,0-1 0,0 1-1,1 0 1,0 0 0,0 1-1,0 0 1,10-6 0,-16 12-349,-1 1 0,1-1 0,-1 1 1,1 0-1,-1-1 0,1 1 0,0 0 0,-1-1 0,1 1 0,-1 0 1,1 0-1,-1 0 0,1 0 0,0 0 0,-1-1 0,1 1 1,0 0-1,-1 0 0,1 0 0,-1 1 0,1-1 0,0 0 0,-1 0 1,1 0-1,-1 0 0,1 1 0,0-1 0,-1 0 0,1 0 1,-1 1-1,1-1 0,0 1 0,3 20 108,-12 32 42,-16 18-38,-3 0 1,-38 69 0,20-44 101,26-53 154,-42 99 1172,52-119-1229,2 0 0,1 0 0,0 1 0,-2 29 0,8-52-322,0 1 0,0-1 0,0 1 1,0 0-1,0-1 0,0 1 0,0-1 1,0 1-1,1-1 0,-1 1 0,0-1 0,1 1 1,-1-1-1,1 1 0,0-1 0,0 0 0,-1 1 1,1-1-1,0 0 0,0 0 0,0 1 0,0-1 1,0 0-1,1 0 0,-1 0 0,0 0 0,0 0 1,1-1-1,-1 1 0,0 0 0,1-1 0,-1 1 1,1-1-1,-1 1 0,1-1 0,-1 1 0,1-1 1,-1 0-1,1 0 0,0 0 0,-1 0 0,1 0 1,-1 0-1,1-1 0,-1 1 0,1 0 0,1-1 1,10-2-6,0 0 0,0-1 0,-1 0 0,18-9 0,196-105-502,-81 27-3257,-52 26-2507</inkml:trace>
</inkml:ink>
</file>

<file path=ppt/ink/ink3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27.259"/>
    </inkml:context>
    <inkml:brush xml:id="br0">
      <inkml:brushProperty name="width" value="0.025" units="cm"/>
      <inkml:brushProperty name="height" value="0.025" units="cm"/>
    </inkml:brush>
  </inkml:definitions>
  <inkml:trace contextRef="#ctx0" brushRef="#br0">91 1 18001,'0'0'6139,"-8"6"-5375,2-2-742,0 1 1,0 0 0,1 1-1,0 0 1,0-1 0,0 2-1,1-1 1,0 0 0,0 1-1,1 0 1,0 0 0,0 0 0,0 0-1,1 0 1,-2 10 0,0-6 21,1 1 1,1-1 0,0 1 0,0-1 0,1 1 0,0 0-1,1 0 1,1-1 0,1 16 0,-1-26-4,-1-1-1,1 1 1,-1 0-1,1 0 1,-1 0-1,1 0 1,0 0 0,0-1-1,-1 1 1,1 0-1,0-1 1,0 1 0,0 0-1,0-1 1,-1 1-1,1-1 1,0 0-1,0 1 1,0-1 0,0 0-1,0 1 1,0-1-1,0 0 1,0 0 0,0 0-1,0 0 1,1 0-1,-1 0 1,0 0-1,0 0 1,0 0 0,0-1-1,0 1 1,0 0-1,0-1 1,0 1-1,-1-1 1,3 0 0,35-22 1462,-19 1-997,0 0 0,-2-1 0,0-1 1,-2-1-1,24-50 0,-39 125-730,-6 0 257,2-17-12,1 1 0,2 64 0,1-97-10,0 0 0,0 1 1,0-1-1,0 0 0,0 1 0,0-1 1,0 0-1,1 0 0,-1 1 0,0-1 1,1 0-1,-1 0 0,1 0 0,0 1 1,-1-1-1,1 0 0,0 0 0,-1 0 1,1 0-1,0 0 0,0 0 0,0 0 1,0-1-1,0 1 0,0 0 0,0 0 1,0-1-1,0 1 0,1-1 0,-1 1 1,0-1-1,0 1 0,1-1 0,-1 0 1,0 0-1,0 1 0,1-1 0,-1 0 1,0 0-1,1 0 0,-1 0 0,0-1 0,0 1 1,1 0-1,-1-1 0,2 0 0,3-1 42,-1 0 0,1-1 0,-1 0 0,0 0 0,0 0 0,0 0-1,-1-1 1,1 0 0,3-4 0,5-7-53,-1 0 0,-1 0 0,-1-1 0,0 0 0,-1-1 0,0 0 0,-2-1 0,0 1 0,-1-1 0,-1-1 0,6-34 0,-22 132 0,12-79 0,1 1 0,-1-1 0,0 0 0,1 1 0,-1-1 0,0 0 0,0 0 0,1 0 0,-1 0 0,0 0 0,1 0 0,-1 0 0,0-1 0,1 1 0,1-1 0,4-3 0,-1 0 0,0 0 0,0 0 0,0 0 0,10-11 0,-13 11 0,1-1 0,0 2 0,1-1 0,-1 0 0,0 1 0,1 0 0,0 0 0,0 0 0,0 1 0,0 0 0,10-3 0,-15 5-90,1 0 0,0 0 0,0 1 0,-1-1 0,1 0 0,0 1 0,-1-1 0,1 0 0,-1 1 0,1-1 0,0 1 0,-1-1-1,1 1 1,-1 0 0,1-1 0,-1 1 0,0-1 0,1 1 0,-1 0 0,0-1 0,1 1 0,-1 0 0,0 0 0,0-1 0,1 1 0,-1 0 0,0 0 0,0-1 0,0 3 0,4 31-5306,-3-20 2741,4 6-3158,0-5-1933</inkml:trace>
</inkml:ink>
</file>

<file path=ppt/ink/ink3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27.925"/>
    </inkml:context>
    <inkml:brush xml:id="br0">
      <inkml:brushProperty name="width" value="0.025" units="cm"/>
      <inkml:brushProperty name="height" value="0.025" units="cm"/>
    </inkml:brush>
  </inkml:definitions>
  <inkml:trace contextRef="#ctx0" brushRef="#br0">21 0 13741,'0'0'8702,"1"8"-6055,-1 36 368,-10 76-1,-2 27-2893,13-146-205,-1-1 0,0 0 0,0 0 0,0 1 0,0-1 0,1 0 0,-1 0 0,0 1 0,0-1 0,1 0 0,-1 0 0,0 0 0,0 0 0,1 0-1,-1 1 1,0-1 0,0 0 0,1 0 0,-1 0 0,0 0 0,1 0 0,-1 0 0,0 0 0,0 0 0,1 0 0,-1 0 0,0 0 0,1 0 0,-1 0 0,0 0 0,1 0 0,-1 0 0,0 0-1,0-1 1,1 1 0,-1 0 0,0 0 0,0 0 0,1 0 0,-1-1 0,0 1 0,0 0 0,0 0 0,1 0 0,-1-1 0,0 1 0,0 0 0,0 0 0,0-1 0,1 1 0,-1-1 0,14-10-3158,-6-7-1205,1-2-2050</inkml:trace>
</inkml:ink>
</file>

<file path=ppt/ink/ink3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29.046"/>
    </inkml:context>
    <inkml:brush xml:id="br0">
      <inkml:brushProperty name="width" value="0.025" units="cm"/>
      <inkml:brushProperty name="height" value="0.025" units="cm"/>
    </inkml:brush>
  </inkml:definitions>
  <inkml:trace contextRef="#ctx0" brushRef="#br0">1 472 4612,'0'0'17147,"9"-9"-14963,-4 2-1855,37-38 1535,-39 42-1710,0 1 0,0-1 0,0 1 0,0-1 1,1 1-1,-1 0 0,1 0 0,0 1 0,-1-1 0,1 1 1,0 0-1,0 0 0,0 0 0,6-1 0,-9 3-140,0-1-1,0 0 1,-1 1-1,1-1 0,0 1 1,0 0-1,0-1 1,-1 1-1,1-1 1,0 1-1,-1 0 0,1 0 1,-1-1-1,1 1 1,-1 0-1,1 0 1,-1 0-1,1 0 0,-1 0 1,0-1-1,1 1 1,-1 0-1,0 0 1,0 0-1,0 0 0,0 0 1,0 0-1,0 2 1,1 36 353,-1-31-232,-3 66 1658,2-59-664,0-51-624,-1-14-505,1 31 0,0 0 0,1 1 0,1-1 0,5-33 0,-5 51 2,-1 1 0,0-1 1,1 0-1,-1 0 0,0 1 0,1-1 0,-1 0 1,1 1-1,-1-1 0,1 1 0,-1-1 0,1 0 1,-1 1-1,1-1 0,0 1 0,-1 0 0,1-1 1,0 1-1,-1 0 0,1-1 0,0 1 0,0 0 0,-1-1 1,1 1-1,0 0 0,0 0 0,0 0 0,-1 0 1,1 0-1,0 0 0,0 0 0,-1 0 0,1 0 1,0 0-1,0 1 0,0-1 0,-1 0 0,2 1 1,40 18-121,-14-7-544,12-8-4430,-37-4 4219,0-1-1,1 1 1,-1-1 0,1 1 0,-1-1 0,0 0-1,0 0 1,1-1 0,-1 1 0,0-1-1,0 1 1,0-1 0,-1 0 0,1 0 0,0 0-1,-1-1 1,1 1 0,-1-1 0,0 1-1,4-6 1,-4 3 500,1 0 0,0 0 0,-1-1 0,0 1 0,0-1 0,-1 1 0,2-11 0,2-39 5054,-2-93 0,-4 88-1487,-3 68 528,-14 40-2816,8 2 94,2 2 1,2-1-1,3 1 1,4 82-1,-1-127-998,1 0 1,0-1-1,1 1 0,-1-1 1,1 1-1,1-1 0,-1 0 1,7 12-1,-8-17 14,-1 0 0,1 0 0,0 0 0,0 1 0,0-1-1,0 0 1,0-1 0,0 1 0,0 0 0,0 0 0,0 0 0,1-1 0,-1 1 0,0 0 0,0-1 0,1 0 0,-1 1 0,0-1-1,3 1 1,-2-1 56,0-1-1,-1 1 0,1-1 0,0 1 0,0-1 1,0 1-1,0-1 0,-1 0 0,1 0 0,0 0 1,-1 0-1,1 0 0,-1-1 0,1 1 0,-1 0 1,0-1-1,1 1 0,0-3 0,8-8 178,0-2 0,-2 1 0,0-2-1,0 1 1,-1-1 0,8-24 0,22-100 1167,-29 109-1344,10-62-72,-22 103-8237,-7 8-1239</inkml:trace>
</inkml:ink>
</file>

<file path=ppt/ink/ink3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29.419"/>
    </inkml:context>
    <inkml:brush xml:id="br0">
      <inkml:brushProperty name="width" value="0.025" units="cm"/>
      <inkml:brushProperty name="height" value="0.025" units="cm"/>
    </inkml:brush>
  </inkml:definitions>
  <inkml:trace contextRef="#ctx0" brushRef="#br0">0 1 14606,'0'0'15278,"65"7"-13036,-38-11-1601,-6 1-641,0 3 0,-6 0-2691,-6 14-3426,-4 4-4646</inkml:trace>
</inkml:ink>
</file>

<file path=ppt/ink/ink3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29.920"/>
    </inkml:context>
    <inkml:brush xml:id="br0">
      <inkml:brushProperty name="width" value="0.025" units="cm"/>
      <inkml:brushProperty name="height" value="0.025" units="cm"/>
    </inkml:brush>
  </inkml:definitions>
  <inkml:trace contextRef="#ctx0" brushRef="#br0">105 0 19314,'0'0'4122,"-1"11"-2916,-2 27-98,2 1 0,1-1 1,9 62-1,-6-81-1030,0 1 1,2-1-1,0-1 0,1 1 0,1-1 1,0 0-1,2 0 0,0-1 0,18 25 1,-66-81-7198,-10 2 4849,30 23 3118,1 0 1,1-1-1,-26-28 1,42 42-751,1 1 1,0 0 0,-1-1-1,1 1 1,0 0 0,-1-1-1,1 1 1,0-1 0,0 1-1,-1 0 1,1-1 0,0 1-1,0-1 1,0 1 0,0-1-1,0 1 1,0-1 0,0 1-1,0-1 1,0 1 0,0 0-1,0-1 1,0 1-1,0-1 1,0 1 0,0-1-1,0 1 1,0-1 0,0 1-1,1-1 1,-1 1 0,0 0-1,1-1 1,17-7 1251,31 3-860,-43 5-191,108-1-600,-55 2-2264,-1-3-3292,-6-1-2540</inkml:trace>
</inkml:ink>
</file>

<file path=ppt/ink/ink3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30.588"/>
    </inkml:context>
    <inkml:brush xml:id="br0">
      <inkml:brushProperty name="width" value="0.025" units="cm"/>
      <inkml:brushProperty name="height" value="0.025" units="cm"/>
    </inkml:brush>
  </inkml:definitions>
  <inkml:trace contextRef="#ctx0" brushRef="#br0">114 246 20371,'0'0'1991,"-10"2"-154,5-1-1700,-1 0 0,1 1 0,0-1 1,0 1-1,0 0 0,0 1 0,0-1 0,1 1 0,-1 0 0,1 0 1,0 0-1,0 1 0,0 0 0,0 0 0,0 0 0,1 0 1,0 0-1,0 1 0,0-1 0,0 1 0,1 0 0,-1 0 0,1 0 1,1 0-1,-3 10 0,3-13-134,1 0-1,-1 1 1,1-1 0,-1 1-1,1-1 1,0 1 0,0-1-1,1 1 1,-1-1 0,0 1-1,1-1 1,-1 1 0,1-1-1,0 0 1,0 1 0,0-1 0,0 0-1,0 0 1,3 4 0,-2-5 29,-1 0 1,1 0-1,0 0 1,-1 0 0,1-1-1,0 1 1,0 0-1,0-1 1,0 0 0,-1 1-1,1-1 1,0 0-1,0 0 1,0 0-1,0 0 1,0 0 0,0-1-1,0 1 1,0-1-1,-1 1 1,1-1 0,0 1-1,0-1 1,-1 0-1,1 0 1,0 0 0,2-2-1,6-3 161,-1-1-1,1 0 1,-1 0 0,-1-1-1,1 0 1,-1-1-1,-1 0 1,1 0 0,6-13-1,4-7 174,26-60 1,-35 69-171,-1-1 1,-1 0 0,0 0 0,-2-1-1,-1 0 1,2-24 0,-6 45-197,1 1 0,-1 0 0,0-1 0,0 1 0,0 0 0,0-1 0,0 1 0,0 0 0,0-1 0,0 1 0,0 0 0,0-1 0,0 1 0,0 0 0,0-1 0,0 1 0,0 0 0,0-1 0,0 1 0,0 0 0,0-1 0,-1 1 0,1 0 0,0-1 0,0 1 0,0 0 0,0 0 0,-1-1 0,1 1 0,0 0 0,0 0 0,-1-1 0,1 1 0,0 0 0,-1 0 0,1 0 0,0 0 0,0-1 0,-1 1 0,1 0 0,0 0 0,-1 0 0,-13 11 0,-10 23 0,11-8 0,2 0 0,1 1 0,-7 29 0,13-41 0,1 1 0,1-1 0,0 0 0,1 1 0,0 0 0,2-1 0,2 21 0,-3-33 0,1-1 0,-1 1 0,1-1 0,-1 0 0,1 1 0,0-1 0,0 0 0,0 1 0,0-1 0,1 0 0,-1 0 0,1 0 0,-1 0 0,1 0 0,0 0 0,-1 0 0,1-1 0,0 1 0,0-1 0,0 1 0,1-1 0,-1 0 0,0 0 0,0 0 0,1 0 0,-1 0 0,0 0 0,1-1 0,-1 1 0,1-1 0,-1 0 0,1 1 0,-1-1 0,4-1 0,-1 1 0,1-1 0,-1 1 0,0-2 0,0 1 0,1 0 0,-1-1 0,0 0 0,0 0 0,-1-1 0,1 0 0,0 1 0,-1-1 0,0-1 0,8-6 0,-1-3 0,-1 0 0,0-1 0,0 0 0,-1-1 0,-1 0 0,-1-1 0,0 1 0,-1-1 0,7-30 0,-19 66 0,1-8 0,2-1 0,-1 1 0,2 0 0,-1 0 0,2 0 0,0 0 0,0 0 0,1 0 0,2 16 0,-2-26 0,1 0 0,0 0 0,0 0 0,1 0 0,-1 0 0,0-1 0,1 1 0,-1 0 0,1-1 0,-1 1 0,1-1 0,0 1 0,0-1 0,0 0 0,-1 0 0,1 0 0,0 0 0,0 0 0,1 0 0,-1 0 0,0-1 0,0 1 0,0-1 0,0 0 0,1 1 0,-1-1 0,0 0 0,0 0 0,1 0 0,-1-1 0,0 1 0,0 0 0,3-2 0,3 1 0,-1 0 0,1-1 0,0 0 0,-1 0 0,1-1 0,-1 0 0,0 0 0,10-7 0,-8 3 0,0 0 0,0 0 0,0-1 0,-1-1 0,-1 1 0,1-1 0,-1 0 0,-1-1 0,0 0 0,0 0 0,-1 0 0,0-1 0,-1 1 0,0-1 0,-1 0 0,4-22 0,-10 26 0,-6 14 0,-6 12 0,11-12 0,1 1 0,-1-1 0,2 1 0,-1 0 0,1 0 0,0-1 0,0 1 0,1 1 0,0-1 0,1 0 0,0 11 0,1-16 0,-1 0 0,1 0 0,0 0 0,0 0 0,0 0 0,0 0 0,0-1 0,1 1 0,-1 0 0,1-1 0,0 1 0,-1-1 0,1 1 0,1-1 0,-1 0 0,0 0 0,0 0 0,1 0 0,-1 0 0,1-1 0,-1 1 0,1-1 0,0 0 0,0 1 0,0-1 0,0-1 0,0 1 0,0 0 0,0-1 0,0 1 0,0-1 0,4 0 0,43-1-1936,-46 1 1527,0-1 1,-1 0 0,1 0 0,0 0 0,-1 0 0,0-1-1,1 1 1,-1-1 0,0 0 0,0 0 0,0 0 0,0-1-1,0 1 1,0-1 0,-1 1 0,1-1 0,3-5 0,10-22-7221</inkml:trace>
</inkml:ink>
</file>

<file path=ppt/ink/ink3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30.930"/>
    </inkml:context>
    <inkml:brush xml:id="br0">
      <inkml:brushProperty name="width" value="0.025" units="cm"/>
      <inkml:brushProperty name="height" value="0.025" units="cm"/>
    </inkml:brush>
  </inkml:definitions>
  <inkml:trace contextRef="#ctx0" brushRef="#br0">77 99 8456,'0'0'12812,"-37"-67"-8135,22 46-706,3 10-2081,8 11-1409,1 0-610,1 0-2017,-1 5-4356</inkml:trace>
</inkml:ink>
</file>

<file path=ppt/ink/ink3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31.350"/>
    </inkml:context>
    <inkml:brush xml:id="br0">
      <inkml:brushProperty name="width" value="0.025" units="cm"/>
      <inkml:brushProperty name="height" value="0.025" units="cm"/>
    </inkml:brush>
  </inkml:definitions>
  <inkml:trace contextRef="#ctx0" brushRef="#br0">400 50 22966,'-10'-7'2872,"-1"1"-2596,1 0 0,-2 1 0,1 0 0,0 1 1,-1 0-1,0 1 0,0 0 0,0 0 0,0 2 1,0 0-1,0 0 0,-1 1 0,1 0 0,-16 3 0,17 0-277,-1 0 0,1 1 0,0 0 0,0 1 0,1 0 0,-1 1 0,1 0 0,0 1 0,-16 14 0,19-15-13,0 0 0,1 1 0,-1-1 1,2 1-1,-1 1 0,1-1 1,0 1-1,0 0 0,1 0 0,0 0 1,0 0-1,1 1 0,-2 11 1,4-19 0,1 0 0,0 0 1,0 1-1,0-1 1,0 0-1,0 0 1,0 0-1,0 1 1,0-1-1,0 0 1,1 0-1,-1 0 1,1 1-1,-1-1 1,1 0-1,-1 0 1,1 0-1,-1 0 1,1 0-1,0 0 1,0 0-1,-1 0 1,1 0-1,0-1 1,0 1-1,0 0 1,1 1-1,2-1 1,-1 1 0,1-1 0,-1 0 0,1 0 0,-1 0-1,1 0 1,0-1 0,-1 1 0,6-1 0,12-1 60,-1 0 0,33-8-1,-47 8-17,44-9 13,-20 3-9,0 1 1,1 2-1,40-1 1,-71 5-30,1 0-1,0 0 1,-1 0 0,1 0-1,0 0 1,-1 0 0,1 0-1,0 0 1,-1 1 0,1-1-1,-1 0 1,1 0-1,0 1 1,-1-1 0,1 0-1,-1 1 1,1-1 0,-1 0-1,1 1 1,-1-1 0,1 1-1,-1-1 1,1 1 0,-1-1-1,0 1 1,1-1 0,-1 1-1,0-1 1,1 2 0,-4 20 346,-23 19 589,-18 2-605,-1-3 0,-1-1 1,-3-2-1,-58 32 0,80-54-335,16-11 42,9-7 0,7-4-462,19-15-2581,1 2 0,1 0 0,0 2 1,35-19-1,-30 19-562,20-13-4407</inkml:trace>
</inkml:ink>
</file>

<file path=ppt/ink/ink3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31.800"/>
    </inkml:context>
    <inkml:brush xml:id="br0">
      <inkml:brushProperty name="width" value="0.025" units="cm"/>
      <inkml:brushProperty name="height" value="0.025" units="cm"/>
    </inkml:brush>
  </inkml:definitions>
  <inkml:trace contextRef="#ctx0" brushRef="#br0">139 379 16015,'0'0'8478,"-11"2"-5911,4-1-2454,1 0 0,0 0-1,-1 1 1,1 0 0,0 1-1,0-1 1,1 1 0,-1 0 0,0 1-1,1-1 1,0 1 0,0 0-1,0 0 1,0 1 0,1 0-1,0 0 1,0 0 0,0 0 0,0 0-1,1 1 1,0-1 0,0 1-1,0 0 1,1 0 0,0 0-1,-2 9 1,4-13-111,-1 0-1,1 0 1,0 0-1,0-1 1,-1 1-1,1 0 1,0 0 0,1 0-1,-1-1 1,0 1-1,1 0 1,-1 0-1,0 0 1,1-1-1,0 1 1,0 0-1,-1-1 1,1 1 0,0-1-1,0 1 1,0-1-1,0 1 1,1-1-1,-1 0 1,0 1-1,1-1 1,-1 0-1,1 0 1,-1 0 0,1 0-1,-1 0 1,1-1-1,0 1 1,-1 0-1,1-1 1,0 1-1,0-1 1,-1 1-1,1-1 1,0 0 0,0 0-1,0 0 1,-1 0-1,1 0 1,0 0-1,0-1 1,3 0-1,5-1 27,0 0-1,0 0 1,0-1-1,0-1 0,-1 0 1,1 0-1,11-8 1,-5 1 73,0-1 1,-1-1-1,-1 0 0,-1-1 1,1 0-1,-2-1 1,0-1-1,-1 1 1,-1-2-1,0 0 0,13-32 1,-12 21 63,-1-1-1,-2 0 1,0-1 0,-2 0 0,-2 0-1,3-55 1,-7 83-167,0-1 1,0 0 0,0 1-1,0-1 1,0 1-1,-1-1 1,1 0-1,-1 1 1,0-1-1,0 1 1,1-1-1,-2 1 1,1 0-1,0-1 1,0 1-1,-3-3 1,2 4-2,1 0 1,-1 1 0,1-1 0,-1 1 0,1-1 0,-1 1-1,1-1 1,-1 1 0,0 0 0,1 0 0,-1 0-1,1 0 1,-1 0 0,0 0 0,1 1 0,-1-1 0,1 0-1,-1 1 1,1-1 0,-1 1 0,1 0 0,-1-1 0,1 1-1,-1 0 1,1 0 0,0 0 0,-1 0 0,1 0-1,-1 2 1,-11 7 9,0 1-1,1 0 1,1 1-1,0 1 1,1 0-1,0 0 1,1 1-1,0 0 1,1 0-1,1 1 1,0 0-1,1 1 1,-7 26-1,13-41-6,0 1 0,0-1 0,0 0 0,0 1 0,0-1 0,0 0 0,1 0 0,-1 1 0,0-1 0,1 0 0,-1 0 0,1 1 0,-1-1 0,1 0 0,0 0 0,-1 0 0,1 0 0,0 0 0,0 0 0,0 0 0,0 0 0,0 0 0,0-1 0,0 1 0,0 0 0,0-1 0,0 1 0,0 0 0,1-1 0,-1 0 0,0 1 0,0-1 0,0 0 0,1 1 0,-1-1 0,2 0 0,58 2 0,-44-3 0,24-1 0,-26 0 0,-1 1 0,1 1 0,-1 1 0,1 0 0,15 3 0,-27-4 0,0 1 0,0 0 0,0 0 0,0 0 0,0 1 0,0-1 0,-1 1 0,1-1 0,0 1 0,-1 0 0,1 0 0,-1 0 0,0 1 0,1-1 0,-1 0 0,0 1 0,-1-1 0,1 1 0,0 0 0,-1 0 0,1-1 0,-1 1 0,0 0 0,0 0 0,0 0 0,-1 1 0,1-1 0,0 5 0,-2 69 59,-1-30-417,2-47 251,0 1-1,0-1 1,0 0-1,0 0 1,0 1 0,0-1-1,0 0 1,0 0-1,0 0 1,0 1 0,0-1-1,0 0 1,0 0-1,0 1 1,0-1 0,0 0-1,1 0 1,-1 0-1,0 0 1,0 1 0,0-1-1,0 0 1,0 0-1,0 0 1,1 0 0,-1 1-1,0-1 1,0 0-1,0 0 1,1 0 0,-1 0-1,0 0 1,0 0-1,0 0 1,1 1 0,-1-1-1,0 0 1,0 0-1,0 0 1,1 0 0,-1 0-1,0 0 1,0 0-1,1 0 1,-1 0 0,0 0-1,0 0 1,0 0-1,1-1 1,-1 1 0,0 0-1,0 0 1,0 0-1,1 0 1,12-8-5116,6-12-4008</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8.611"/>
    </inkml:context>
    <inkml:brush xml:id="br0">
      <inkml:brushProperty name="width" value="0.025" units="cm"/>
      <inkml:brushProperty name="height" value="0.025" units="cm"/>
    </inkml:brush>
  </inkml:definitions>
  <inkml:trace contextRef="#ctx0" brushRef="#br0">131 1 15246,'0'0'9353,"-9"11"-8483,0 0-646,1-1 0,1 1-1,0 1 1,1-1 0,0 1-1,0 0 1,1 0-1,-4 20 1,-12 71 789,-9 158 0,22-38-6194,8-380-7882,0 69 4105</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4.777"/>
    </inkml:context>
    <inkml:brush xml:id="br0">
      <inkml:brushProperty name="width" value="0.025" units="cm"/>
      <inkml:brushProperty name="height" value="0.025" units="cm"/>
    </inkml:brush>
  </inkml:definitions>
  <inkml:trace contextRef="#ctx0" brushRef="#br0">238 146 15983,'0'0'4479,"-3"-9"-1164,2 6-3012,0-1 1,0 1-1,-1-1 0,1 1 0,-1 0 0,0 0 1,0-1-1,0 1 0,-3-2 0,4 4-209,-1 0 0,1 0-1,-1 0 1,1 0 0,-1 0-1,1 0 1,-1 1 0,0-1-1,1 0 1,-1 1 0,0 0 0,0-1-1,0 1 1,1 0 0,-1 0-1,0 0 1,0 0 0,1 0 0,-1 1-1,0-1 1,0 0 0,1 1-1,-1 0 1,0-1 0,1 1-1,-1 0 1,0 0 0,-2 2 0,-7 4-51,0 0 1,1 1-1,0 0 1,1 1 0,0 1-1,0-1 1,1 1-1,0 1 1,-11 17 0,9-10-107,0-1 0,1 2 0,1-1 0,1 1 0,-8 30 0,14-15-411,1-33 464,0-1 1,0 0-1,0 1 0,0-1 0,1 1 0,-1-1 0,0 0 1,0 1-1,0-1 0,1 0 0,-1 1 0,0-1 0,1 0 1,-1 1-1,0-1 0,1 0 0,-1 1 0,0-1 0,1 0 1,-1 0-1,1 0 0,-1 1 0,0-1 0,1 0 0,-1 0 1,1 0-1,-1 0 0,1 0 0,-1 0 0,1 0 0,-1 0 0,0 0 1,1 0-1,-1 0 0,1 0 0,3-2 12,0 0 0,0 0 0,-1 0-1,1-1 1,-1 1 0,1-1 0,-1 0 0,0 0 0,0 0 0,0 0-1,4-7 1,16-20 402,-2-2 0,-1 0 0,-1-1 0,-2-1 0,-1-1 0,-1 0 0,-3-1 0,11-48 0,-25 115-635,1 1 1,3 32 0,0 6-312,-4-27 375,0-27 168,2 0 1,0 0-1,0-1 0,4 22 0,-4-37 1,1 1-1,-1 0 0,0 0 0,0-1 1,1 1-1,-1 0 0,1 0 1,-1-1-1,0 1 0,1-1 0,-1 1 1,1 0-1,0-1 0,-1 1 0,1-1 1,-1 1-1,1-1 0,0 1 1,-1-1-1,1 0 0,0 1 0,-1-1 1,1 0-1,0 1 0,0-1 0,-1 0 1,1 0-1,0 0 0,0 0 1,0 0-1,-1 0 0,1 0 0,0 0 1,0 0-1,0 0 0,-1 0 0,1 0 1,0-1-1,0 1 0,-1 0 1,1 0-1,0-1 0,-1 1 0,1-1 1,0 1-1,-1-1 0,1 1 0,0-1 1,0 0-1,30-26 202,-22 16-164,-2 0 0,0-1 0,0 0 0,-1 0-1,0-1 1,-1 0 0,0 0 0,-1 0 0,-1 0 0,3-23-1,-17 43 133,4 5-175,1 1 0,0-1 0,1 1 0,0 0 0,1 1 0,0-1 0,1 1 0,1 0 0,0 0 0,1-1 0,0 17 0,1-30 11,0 1 1,0 0-1,0 0 1,0-1-1,0 1 0,0 0 1,0-1-1,0 1 0,0 0 1,0 0-1,0-1 1,0 1-1,0 0 0,0 0 1,1-1-1,-1 1 0,0 0 1,1-1-1,-1 1 1,0-1-1,1 1 0,-1 0 1,1-1-1,-1 1 0,1-1 1,-1 1-1,1-1 1,-1 1-1,1-1 0,0 1 1,-1-1-1,1 0 0,-1 1 1,1-1-1,0 0 1,0 0-1,-1 1 0,1-1 1,0 0-1,-1 0 0,1 0 1,0 0-1,0 0 1,-1 0-1,1 0 0,0 0 1,0 0-1,-1 0 0,1-1 1,0 1-1,-1 0 1,1 0-1,0-1 0,-1 1 1,1 0-1,0-1 0,-1 1 1,1-1-1,-1 1 0,1 0 1,-1-1-1,2-1 1,37-31 456,-7-13-464,-26 36 0,1-1 0,1 1 0,0 0 0,0 1 0,10-10 0,-17 19 0,-1 0 0,0-1 0,0 1 0,0 0 0,1 0 0,-1 0 0,0 0 0,0 0 0,1-1 0,-1 1 0,0 0 0,0 0 0,1 0 0,-1 0 0,0 0 0,1 0 0,-1 0 0,0 0 0,0 0 0,1 0 0,-1 0 0,0 0 0,0 0 0,1 0 0,-1 0 0,0 0 0,1 0 0,-1 0 0,0 0 0,0 1 0,1-1 0,-1 0 0,0 0 0,0 0 0,0 0 0,1 1 0,-1-1 0,0 0 0,0 0 0,0 0 0,1 1 0,-1-1 0,0 0 0,0 1 0,6 18 0,-4 24 0,-2-41 0,0 114 0,0-116 0,1 0 0,-1 0 0,0 1 0,1-1 0,-1 0 0,1 0 0,-1 0 0,1 0 0,-1 0 0,0 0 0,1 0 0,-1 0 0,1 0 0,-1 0 0,1 0 0,-1 0 0,1 0 0,-1 0 0,0 0 0,1-1 0,-1 1 0,1 0 0,-1 0 0,0 0 0,1-1 0,-1 1 0,1 0 0,-1-1 0,0 1 0,0 0 0,1-1 0,-1 1 0,0 0 0,1-1 0,-1 1 0,0 0 0,0-1 0,1 0 0,16-15 0,-7 6-89,16-17-1489,-3-1-3556,-9 4-6675</inkml:trace>
</inkml:ink>
</file>

<file path=ppt/ink/ink3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32.144"/>
    </inkml:context>
    <inkml:brush xml:id="br0">
      <inkml:brushProperty name="width" value="0.025" units="cm"/>
      <inkml:brushProperty name="height" value="0.025" units="cm"/>
    </inkml:brush>
  </inkml:definitions>
  <inkml:trace contextRef="#ctx0" brushRef="#br0">51 46 22966,'-6'8'2941,"-26"48"1270,29-51-4022,1-1 0,1 1 1,-1 0-1,1 0 0,0 0 0,0 0 0,0 0 1,1 0-1,-1 0 0,1 0 0,0 0 1,1 1-1,1 5 0,-1-9-189,0 0 0,0-1 0,0 1 0,0 0 0,0-1 0,1 1 0,-1-1 0,0 1 0,1-1 0,-1 0 0,1 0 0,0 0 0,0 0 0,-1 0 0,1 0 0,0 0 0,0 0 0,0-1 0,0 1 0,0-1 0,0 1 0,0-1 0,0 0 0,0 1 0,0-1 0,0-1 0,0 1 0,0 0 0,0 0 0,3-2 0,1 2 0,0-1 0,-1 0 0,1 0 0,-1-1 0,1 0 0,-1 0 0,0 0 0,0-1 0,0 1 0,6-5 0,3-7 0,-1 0 0,-1-1 0,0-1 0,-1 0 0,0 0 0,-2-1 0,0 0 0,-1-1 0,9-26 0,-24 68 0,1 0 0,2 0 0,0 1 0,2-1 0,0 28 0,2-49-67,0 0 0,1 0 1,-1 0-1,1 0 0,0-1 0,0 1 0,0 0 1,0 0-1,0-1 0,0 1 0,1-1 1,0 1-1,-1-1 0,1 0 0,0 0 0,0 1 1,0-1-1,0 0 0,0-1 0,1 1 0,-1 0 1,1-1-1,-1 1 0,1-1 0,3 1 0,-2 0-321,0-1 0,0 0 0,0 0 0,0 0-1,0-1 1,0 1 0,1-1 0,-1 0-1,0 0 1,0-1 0,5 0 0,20-8-10834</inkml:trace>
</inkml:ink>
</file>

<file path=ppt/ink/ink3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32.624"/>
    </inkml:context>
    <inkml:brush xml:id="br0">
      <inkml:brushProperty name="width" value="0.025" units="cm"/>
      <inkml:brushProperty name="height" value="0.025" units="cm"/>
    </inkml:brush>
  </inkml:definitions>
  <inkml:trace contextRef="#ctx0" brushRef="#br0">71 1 22934,'0'0'3203,"-51"91"-1762,41-38-416,4 10-128,3 3-256,3 4-353,0 1-64,8-8-64,5-8 32,0-12-64,3-11-96,-4-13-32,1-10-512,-1-9-1474,0 0-1537,-1-19-1890,1-7-5382</inkml:trace>
</inkml:ink>
</file>

<file path=ppt/ink/ink3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32.984"/>
    </inkml:context>
    <inkml:brush xml:id="br0">
      <inkml:brushProperty name="width" value="0.025" units="cm"/>
      <inkml:brushProperty name="height" value="0.025" units="cm"/>
    </inkml:brush>
  </inkml:definitions>
  <inkml:trace contextRef="#ctx0" brushRef="#br0">148 360 21492,'-10'3'2141,"2"-1"-1815,0 1-1,1 0 1,-1 1 0,1 0-1,-1 0 1,1 0 0,0 1-1,1 0 1,-1 1-1,1-1 1,0 1 0,0 0-1,1 1 1,0-1 0,0 1-1,1 0 1,-5 9 0,6-8-300,0 0 0,0 0 1,0 0-1,1 0 0,0 1 0,1-1 1,0 1-1,0-1 0,1 1 1,1 10-1,-1-17-18,1 0 0,-1 0 0,0 0 0,1 0 0,0 1 0,0-1 1,-1 0-1,1 0 0,0-1 0,0 1 0,1 0 0,-1 0 0,0 0 0,1-1 0,-1 1 0,1-1 0,-1 1 0,3 1 0,-1-2 44,-1 0 0,1 0 0,-1-1-1,1 1 1,0 0 0,0-1-1,-1 0 1,1 1 0,0-1 0,0 0-1,0 0 1,-1-1 0,1 1-1,0-1 1,0 1 0,-1-1-1,1 0 1,2-1 0,4-2 69,-1 0 1,-1 0 0,1-1-1,0 0 1,-1 0-1,0-1 1,0 0 0,-1 0-1,11-13 1,48-70 508,-63 86-629,20-33-1,-1-2 0,-1 0 0,20-59 0,-31 73 0,-2 0 0,-1-1 0,0 1 0,-2-1 0,-1-1 0,-1 1 0,-1-28 0,-1 53 0,0 0 0,0-1 0,0 1 0,0 0 0,0-1 0,0 1 0,0-1 0,0 1 0,0 0 0,0-1 0,0 1 0,0 0 0,0-1 0,-1 1 0,1 0 0,0-1 0,0 1 0,0 0 0,0-1 0,-1 1 0,1 0 0,0-1 0,0 1 0,0 0 0,-1 0 0,1-1 0,0 1 0,-1 0 0,1 0 0,0 0 0,-1-1 0,1 1 0,0 0 0,-1 0 0,1 0 0,0 0 0,-1 0 0,-12 8 0,-9 21 0,8-4 0,2 0 0,0 1 0,2 1 0,1 0 0,1 0 0,1 1 0,1 0 0,2 0 0,1 0 0,1 47 0,2-69-21,1 0 0,0 0 1,1 0-1,0 0 0,0 0 0,0 0 1,1-1-1,-1 1 0,1-1 0,1 1 0,-1-1 1,1 0-1,0 0 0,0-1 0,0 1 0,1-1 1,-1 0-1,1 0 0,0-1 0,9 6 1,-7-5-199,0-1 1,0 0 0,0-1-1,0 1 1,0-1 0,1 0-1,-1-1 1,0 0 0,1 0-1,-1-1 1,1 0 0,0 0-1,-1-1 1,1 0 0,-1 0-1,14-4 1,6-11-8734</inkml:trace>
</inkml:ink>
</file>

<file path=ppt/ink/ink3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33.840"/>
    </inkml:context>
    <inkml:brush xml:id="br0">
      <inkml:brushProperty name="width" value="0.025" units="cm"/>
      <inkml:brushProperty name="height" value="0.025" units="cm"/>
    </inkml:brush>
  </inkml:definitions>
  <inkml:trace contextRef="#ctx0" brushRef="#br0">24 172 19506,'0'0'4778,"-5"9"-2845,-13 29-551,18-37-1343,0 0-1,0 0 0,0 0 1,0 0-1,0 0 0,0-1 0,0 1 1,0 0-1,1 0 0,-1 0 0,0 0 1,0-1-1,1 1 0,-1 0 0,1 0 1,-1-1-1,1 1 0,-1 0 0,1-1 1,0 1-1,-1 0 0,1-1 1,0 1-1,-1-1 0,1 1 0,0-1 1,0 1-1,-1-1 0,1 0 0,0 1 1,0-1-1,0 0 0,-1 0 0,1 1 1,0-1-1,0 0 0,0 0 0,0 0 1,0 0-1,1-1 0,40 2 686,-40-1-625,9-2 21,-1 0-1,0 0 1,0-1 0,0 0 0,-1 0-1,1-1 1,-1-1 0,0 0-1,0 0 1,0-1 0,-1 0-1,15-13 1,-16 12-38,0 1-1,0-1 0,-1 0 0,0-1 1,0 1-1,-1-1 0,0 0 1,-1-1-1,0 1 0,0-1 1,0 0-1,-1 0 0,-1 0 1,3-12-1,-5 20-81,0-1 0,1 1 0,-1-1 0,0 1 0,0-1 0,0 1 0,0-1 0,0 1 0,0-1 0,0 1 0,-1-1 0,1 1 0,0-1 0,-1 1 0,1 0 0,-1-1 0,0 1 0,1 0 0,-1-1 0,0 1 0,0 0 0,0 0 0,0 0 0,0 0 0,0 0 0,0 0 0,0 0 0,0 0 0,-1 0 0,1 0 0,0 0 0,-1 1 0,1-1 0,0 1 0,-1-1 0,1 1 0,-1-1 0,1 1 0,-3 0 0,0 0 0,0 0 0,1 0 0,-1 1 0,0 0 0,0 0 0,1 0 0,-1 0 0,1 0 0,-1 1 0,1-1 0,-1 1 0,1 0 0,0 0 0,0 0 0,-4 4 0,-8 10 0,0 0 0,1 1 0,1 1 0,0 0 0,2 1 0,0 0 0,1 1 0,1 0 0,1 1 0,1 0 0,0 0 0,2 0 0,-5 38 0,10-57 0,-1-1 0,1 0 0,0 0 0,0 0 0,0 0 0,0 0 0,0 0 0,0 0 0,1 0 0,-1 0 0,0 0 0,0 0 0,1 0 0,-1 1 0,1-2 0,-1 1 0,1 0 0,-1 0 0,1 0 0,0 0 0,-1 0 0,1 0 0,0 0 0,0-1 0,-1 1 0,1 0 0,0-1 0,0 1 0,0-1 0,0 1 0,0-1 0,2 1 0,0 0 0,1-1 0,-1 0 0,0 0 0,1 0 0,-1 0 0,1-1 0,-1 1 0,0-1 0,1 0 0,5-2 0,8-5 0,0 0 0,31-20 0,114-102 0,-41 29 0,-120 101 0,-1-1 0,1 1 0,-1-1 0,0 1 0,1 0 0,-1-1 0,1 1 0,-1 0 0,1-1 0,-1 1 0,1 0 0,-1 0 0,1-1 0,-1 1 0,1 0 0,-1 0 0,1 0 0,0 0 0,-1 0 0,1 0 0,-1 0 0,1 0 0,-1 0 0,1 0 0,0 0 0,-1 0 0,1 0 0,0 1 0,2 15 0,-15 41 0,5-27 0,7-30 0,-1 1 0,1 0 0,0 0 0,0 0 0,0 0 0,0 0 0,0-1 0,0 1 0,0 0 0,0 0 0,0 0 0,0 0 0,1 0 0,-1-1 0,0 1 0,1 0 0,-1 0 0,0-1 0,1 1 0,-1 0 0,1 0 0,-1-1 0,1 1 0,-1 0 0,1-1 0,0 1 0,-1-1 0,1 1 0,0-1 0,-1 1 0,1-1 0,0 1 0,0-1 0,-1 0 0,1 1 0,0-1 0,0 0 0,0 0 0,0 1 0,-1-1 0,1 0 0,0 0 0,0 0 0,0 0 0,0 0 0,0 0 0,-1-1 0,1 1 0,0 0 0,0 0 0,0-1 0,0 1 0,1-1 0,4-1 0,0 0 0,0-1 0,0 0 0,0 0 0,9-7 0,28-27 0,-36 29 0,0 1 0,1 0 0,0 0 0,0 1 0,0 0 0,1 0 0,0 1 0,0 0 0,1 1 0,-1 0 0,11-3 0,-19 7 0,0 1 0,0-1 0,0 0 0,0 1 0,0-1 0,0 0 0,0 1 0,0-1 0,-1 1 0,1 0 0,0-1 0,0 1 0,-1 0 0,1-1 0,0 1 0,-1 0 0,1 0 0,-1 0 0,1 0 0,-1-1 0,1 1 0,-1 0 0,1 0 0,-1 0 0,0 0 0,0 0 0,1 0 0,-1 0 0,0 0 0,0 0 0,0 0 0,0 0 0,0 0 0,0 0 0,-1 0 0,1 0 0,0 1 0,-5 45 0,0-27-1004,-1-1 0,-11 24 1,11-29-860,0 2-7260</inkml:trace>
</inkml:ink>
</file>

<file path=ppt/ink/ink3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2.736"/>
    </inkml:context>
    <inkml:brush xml:id="br0">
      <inkml:brushProperty name="width" value="0.025" units="cm"/>
      <inkml:brushProperty name="height" value="0.025" units="cm"/>
    </inkml:brush>
  </inkml:definitions>
  <inkml:trace contextRef="#ctx0" brushRef="#br0">49 1 8616,'0'0'16090,"5"12"-14958,0 1-872,-1 0 1,0 0-1,-1 0 0,-1 0 1,0 1-1,-1-1 1,0 1-1,-2 21 0,1-32-213,-1 2 64,0-1 0,1 1 1,-1 0-1,1-1 1,1 1-1,-1 0 1,1-1-1,1 7 1,-2-10-84,1 0 0,0 0 1,0 0-1,-1 0 0,1-1 1,0 1-1,0 0 0,0 0 0,0 0 1,1-1-1,-1 1 0,0 0 0,0-1 1,0 1-1,0-1 0,1 0 1,-1 1-1,0-1 0,1 0 0,-1 0 1,0 0-1,0 0 0,1 0 1,-1 0-1,0 0 0,1 0 0,-1 0 1,0 0-1,0-1 0,1 1 0,-1-1 1,0 1-1,0-1 0,2 0 1,32-11 434,-26 8-389,1 0 0,-1 1 0,1 0 1,0 0-1,0 1 0,13 0 0,-21 2-62,0 0 0,0 0-1,1 0 1,-1 1-1,0-1 1,0 1 0,0 0-1,0-1 1,0 1-1,0 0 1,0 0-1,0 0 1,0 1 0,0-1-1,-1 0 1,1 1-1,0-1 1,-1 1-1,1 0 1,-1-1 0,0 1-1,1 0 1,-1 0-1,0 0 1,0 0-1,0 0 1,0 0 0,-1 0-1,1 0 1,0 0-1,-1 0 1,0 0-1,1 1 1,-1 2 0,1 1 16,0-1 0,0 1 0,-1 0 1,1 0-1,-1-1 0,-1 1 0,1 0 1,-1 0-1,0 0 0,0-1 0,0 1 1,-1-1-1,0 1 0,0-1 0,-1 0 1,1 1-1,-1-1 0,0 0 0,-1-1 1,1 1-1,-1-1 0,0 1 0,0-1 1,0 0-1,-1-1 0,1 1 0,-1-1 1,0 1-1,0-2 0,0 1 0,0 0 1,-1-1-1,1 0 0,0 0 1,-1-1-1,0 0 0,1 0 0,-1 0 1,0 0-1,-6-1 0,1 1-28,-1-1 0,1-1 0,0 0 0,0 0 0,-20-5 0,27 5 0,1-1 0,-1 1 0,0 0 0,0-1 0,1 0 0,-1 0 0,1 0 0,0 0 0,0-1 0,0 1 0,0-1 0,0 0 0,0 0 0,1 0 0,-1 0 0,1 0 0,0 0 0,0-1 0,-3-7 0,4 11-42,1-1-1,0 1 1,0-1 0,0 1-1,-1-1 1,1 0 0,0 1 0,0-1-1,0 1 1,0-1 0,0 0-1,0 1 1,0-1 0,1 1-1,-1-1 1,0 0 0,0 1 0,0-1-1,1 1 1,-1-1 0,0 1-1,0-1 1,1 1 0,-1-1-1,1 1 1,-1-1 0,0 1-1,1-1 1,-1 1 0,1 0 0,-1-1-1,1 1 1,-1 0 0,1-1-1,-1 1 1,1 0 0,-1 0-1,1-1 1,0 1 0,-1 0-1,1 0 1,0 0 0,36-3-4092,-16 1 990,9-6-3390</inkml:trace>
</inkml:ink>
</file>

<file path=ppt/ink/ink3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3.541"/>
    </inkml:context>
    <inkml:brush xml:id="br0">
      <inkml:brushProperty name="width" value="0.025" units="cm"/>
      <inkml:brushProperty name="height" value="0.025" units="cm"/>
    </inkml:brush>
  </inkml:definitions>
  <inkml:trace contextRef="#ctx0" brushRef="#br0">3 83 21236,'0'0'7922,"0"12"-6673,-1 26-431,-1 1-202,6 62 0,-4-99-602,0 0-1,1 0 1,-1 0-1,1-1 1,0 1 0,-1 0-1,1 0 1,0-1-1,0 1 1,0-1-1,0 1 1,0-1-1,0 1 1,2 1-1,6-3 64,-3-15-47,-3 1-30,-1 1 0,-1-1 0,0-1 0,-1 1 0,0 0 0,-1 0 0,-4-17 0,-4 16 0,0 17 0,8 0 0,0 0 0,0-1 0,0 1 0,0 0 0,0 0 0,0-1 0,1 1 0,-1 0 0,0 0 0,1 0 0,0 0 0,-1 0 0,1 2 0,0-1 0,-1 0 0,1 0 0,0 0 0,0 0 0,0 0 0,1 0 0,-1 0 0,1 0 0,0 0 0,-1-1 0,1 1 0,1 0 0,-1 0 0,0-1 0,1 1 0,2 4 0,-1-6 0,-1 1 0,1-1 0,-1 0 0,1 0 0,0 0 0,-1 0 0,1 0 0,0 0 0,0-1 0,0 1 0,-1-1 0,1 0 0,0 0 0,0 0 0,0 0 0,0-1 0,-1 1 0,5-2 0,-2 1 0,0-1 0,1 1 0,-1-2 0,0 1 0,0 0 0,0-1 0,-1 0 0,1 0 0,-1 0 0,1-1 0,-1 1 0,0-1 0,0 0 0,-1-1 0,1 1 0,-1 0 0,0-1 0,0 0 0,2-5 0,0 0 0,0 0 0,-1 0 0,0 0 0,-1-1 0,0 1 0,0-1 0,-2 1 0,2-21 0,-25 125 0,22-93 0,0-1 0,0 1 0,-1 0 0,1 0 0,0 0 0,0 0 0,0 0 0,1 0 0,-1-1 0,0 1 0,0 0 0,0 0 0,1 0 0,-1 0 0,0-1 0,1 1 0,-1 0 0,1 0 0,-1-1 0,1 1 0,-1 0 0,1-1 0,-1 1 0,1 0 0,0-1 0,-1 1 0,1-1 0,1 1 0,-1 0 0,1-1 0,0 0 0,-1 0 0,1 0 0,-1 0 0,1 0 0,0 0 0,-1 0 0,1 0 0,0-1 0,-1 1 0,1 0 0,2-2 0,5-2 0,0-1 0,-1 1 0,1-1 0,8-8 0,14-14 0,-24 20 0,0 0 0,1 1 0,-1 0 0,1 0 0,0 0 0,1 1 0,0 1 0,11-6 0,-19 10 0,0 0 0,-1 0 0,1 0 0,0 0 0,0 0 0,-1 1 0,1-1 0,0 0 0,0 0 0,-1 0 0,1 1 0,0-1 0,-1 0 0,1 1 0,0-1 0,-1 1 0,1-1 0,-1 1 0,1-1 0,0 1 0,-1-1 0,1 1 0,-1-1 0,0 1 0,1 0 0,-1-1 0,1 1 0,-1 0 0,0-1 0,0 1 0,1 0 0,-1-1 0,0 1 0,0 0 0,0 0 0,0-1 0,0 1 0,0 0 0,0 0 0,0 1 0,1 44 0,-1-29 0,-1-16 0,1 0 0,0 1 0,0-1 0,0 0 0,1 1 0,-1-1 0,0 0 0,0 1 0,1-1 0,-1 0 0,0 1 0,1-1 0,0 0 0,-1 0 0,1 0 0,0 1 0,-1-1 0,1 0 0,0 0 0,0 0 0,2 1 0,-2-2 0,0 1 0,0-1 0,0-1 0,0 1 0,0 0 0,0 0 0,0 0 0,0 0 0,0-1 0,0 1 0,0-1 0,0 1 0,0-1 0,0 1 0,0-1 0,0 1 0,-1-1 0,1 0 0,0 1 0,0-1 0,1-1 0,9-11 0,-1 0 0,16-25 0,-14 21 0,-12 17 0,38-44 0,-36 42 0,1 0 0,-1-1 0,1 1 0,-1 0 0,1 0 0,0 1 0,0-1 0,0 0 0,0 1 0,0 0 0,0 0 0,0 0 0,1 0 0,4-1 0,-7 3 0,0-1 0,-1 1 0,1-1 0,0 1 0,0 0 0,-1-1 0,1 1 0,-1 0 0,1-1 0,-1 1 0,1 0 0,-1 0 0,1 0 0,-1-1 0,1 1 0,-1 0 0,0 0 0,0 0 0,1 0 0,-1 0 0,0 0 0,0 0 0,0 0 0,0-1 0,0 1 0,0 2 0,0 34 0,0-30 0,0 2 0,-1-7 0,1-1 0,0 1 0,0 0 0,0 0 0,0 0 0,0 0 0,0 0 0,1 0 0,-1 0 0,1 0 0,-1 0 0,1-1 0,1 4 0,0-5 0,-1 1 0,1 0 0,-1-1 0,1 1 0,0-1 0,0 1 0,-1-1 0,1 0 0,0 0 0,0 1 0,-1-1 0,1-1 0,0 1 0,0 0 0,0 0 0,2-2 0,-3 2-67,-1 0 0,0 0-1,0 0 1,1 0 0,-1 0 0,0 0-1,1 0 1,-1-1 0,0 1 0,1 0 0,-1 0-1,0 0 1,0 0 0,1 0 0,-1 0 0,0 1-1,1-1 1,-1 0 0,0 0 0,1 0-1,-1 0 1,0 0 0,0 0 0,1 0 0,-1 1-1,0-1 1,0 0 0,1 0 0,-1 0 0,0 1-1,0-1 1,0 0 0,1 0 0,-1 1-1,0-1 1,0 0 0,0 0 0,0 1 0,1-1-1,-1 0 1,0 0 0,0 1 0,0-1-1,0 0 1,0 1 0,0-1 0,0 0 0,0 1-1,0-1 1,0 0 0,0 0 0,0 1 0,0-1-1,0 0 1,0 1 0,0-1 0,-1 0-1,1 1 1,0-1 0,0 0 0,0 0 0,-1 1-1,1 0-388,-1 0 0,1 0 0,-1-1 0,0 1 0,1 0 0,-1 0 0,0 0 0,0-1 0,0 1 0,1-1 0,-1 1 0,0 0 0,0-1 1,0 1-1,0-1 0,0 0 0,0 1 0,0-1 0,0 0 0,-2 1 0</inkml:trace>
</inkml:ink>
</file>

<file path=ppt/ink/ink3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4.256"/>
    </inkml:context>
    <inkml:brush xml:id="br0">
      <inkml:brushProperty name="width" value="0.025" units="cm"/>
      <inkml:brushProperty name="height" value="0.025" units="cm"/>
    </inkml:brush>
  </inkml:definitions>
  <inkml:trace contextRef="#ctx0" brushRef="#br0">144 43 9705,'5'-12'8195,"2"-19"5268,-38 32-12059,18 2-1404,-1 0 0,1 2 0,0-1 0,0 2 0,-14 7 0,27-13 0,0 0 0,-1 1 0,1-1 0,0 0 0,-1 0 0,1 0 0,0 1 0,-1-1 0,1 0 0,0 1 0,-1-1 0,1 0 0,0 1 0,0-1 0,0 0 0,-1 1 0,1-1 0,0 0 0,0 1 0,0-1 0,0 1 0,0-1 0,-1 0 0,1 1 0,0-1 0,0 1 0,0-1 0,0 1 0,0-1 0,1 0 0,-1 1 0,0-1 0,0 1 0,0-1 0,0 0 0,0 1 0,0-1 0,1 1 0,-1-1 0,0 0 0,0 1 0,1-1 0,-1 0 0,0 1 0,0-1 0,1 0 0,-1 0 0,0 1 0,1-1 0,-1 0 0,0 0 0,1 0 0,0 1 0,19 12 0,7-1 0,-16-8 0,1 1 0,-1 0 0,0 1 0,-1 0 0,13 10 0,-21-15 0,0 1 0,0-1 0,-1 1 0,1 0 0,-1 0 0,1 0 0,-1-1 0,0 1 0,1 1 0,-1-1 0,0 0 0,0 0 0,-1 0 0,1 1 0,0-1 0,-1 0 0,0 1 0,1-1 0,-1 0 0,0 1 0,0-1 0,0 0 0,0 1 0,-1-1 0,1 0 0,-1 1 0,1-1 0,-1 0 0,0 1 0,0-1 0,0 0 0,0 0 0,-2 3 0,-2 1 0,0 1 0,0-1 0,-1 0 0,0-1 0,0 1 0,-1-1 0,1-1 0,-1 1 0,0-1 0,-1 0 0,1-1 0,-1 1 0,1-1 0,-1-1 0,0 0 0,0 0 0,0 0 0,-14 0 0,21-2 2,-1 0-1,1 0 1,0-1-1,0 1 1,0 0-1,0-1 1,0 1-1,-1-1 1,1 1 0,0-1-1,0 0 1,0 1-1,1-1 1,-1 0-1,0 0 1,0 0-1,0 1 1,0-1 0,1 0-1,-1 0 1,0 0-1,1 0 1,-1 0-1,1 0 1,-1-1 0,1 1-1,0 0 1,-1 0-1,1 0 1,0 0-1,0-1 1,0 1-1,0 0 1,0 0 0,0 0-1,0 0 1,0-1-1,0 1 1,1 0-1,-1 0 1,1-1-1,-1-3-30,1 1-1,0 0 0,0-1 0,0 1 1,1 0-1,0 0 0,-1 0 1,1 0-1,1 0 0,3-5 0,1 3-1058,-1 0-1,2 0 0,-1 1 1,12-7-1,35-14-10478,-49 24 10128,26-12-10663</inkml:trace>
</inkml:ink>
</file>

<file path=ppt/ink/ink3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4.628"/>
    </inkml:context>
    <inkml:brush xml:id="br0">
      <inkml:brushProperty name="width" value="0.025" units="cm"/>
      <inkml:brushProperty name="height" value="0.025" units="cm"/>
    </inkml:brush>
  </inkml:definitions>
  <inkml:trace contextRef="#ctx0" brushRef="#br0">22 185 16111,'0'0'6695,"9"-4"-3909,16-5-1687,0-1 0,32-18 0,-49 24-869,0-1 0,0 0 0,0 0-1,-1-1 1,0 0 0,0 0-1,-1-1 1,1 0 0,-1 0 0,-1 0-1,9-16 1,-13 22-209,0-1 1,0 1-1,-1 0 1,1-1-1,-1 1 1,1-1-1,-1 1 1,1-1-1,-1 1 1,0-1-1,0 1 1,0-1-1,0 1 1,0-1-1,0 1 1,0-1-1,-1 1 0,1-1 1,-1 1-1,1-1 1,-2-2-1,2 3-2,-1 0-1,-1 0 1,1 1 0,0-1-1,0 0 1,0 0-1,0 1 1,-1-1-1,1 0 1,0 1-1,0-1 1,-1 1-1,1 0 1,0-1 0,-1 1-1,1 0 1,-1 0-1,-2 0 1,-2 0 10,0 1 1,-1-1 0,1 1-1,0 1 1,0-1-1,0 1 1,0 0 0,0 1-1,-8 3 1,4 1-30,-1 0 0,2 0 0,-1 1 0,1 1 0,0 0 0,0 0 0,1 0 0,1 1 0,-1 0 0,2 1 0,-1-1 0,1 1 0,1 1 0,0-1 0,1 1 0,0 0 0,-4 22 0,8-32 0,0 0 0,0 0 0,0 0 0,0 0 0,0 0 0,0 0 0,1 0 0,-1 0 0,1 0 0,-1 0 0,1-1 0,0 1 0,0 0 0,0 0 0,0-1 0,0 1 0,0 0 0,0-1 0,1 1 0,-1-1 0,1 0 0,2 3 0,0-2 0,0 0 0,0 0 0,0 0 0,0-1 0,0 1 0,0-1 0,0 0 0,0-1 0,1 1 0,5 0 0,0-1 0,0 0 0,0-1 0,0 0 0,-1 0 0,1-1 0,0 0 0,-1-1 0,1 0 0,9-5 0,-16 7 2,-3 0-143,1 1-1,-1 0 0,1 0 1,0-1-1,-1 1 1,1 0-1,-1-1 1,1 1-1,-1-1 1,1 1-1,-1-1 0,1 1 1,-1-1-1,1 1 1,-1-1-1,0 1 1,1-1-1,-1 0 1,0 1-1,1-1 0,-1 1 1,0-1-1,0 0 1,1-5-7354</inkml:trace>
</inkml:ink>
</file>

<file path=ppt/ink/ink3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5.061"/>
    </inkml:context>
    <inkml:brush xml:id="br0">
      <inkml:brushProperty name="width" value="0.025" units="cm"/>
      <inkml:brushProperty name="height" value="0.025" units="cm"/>
    </inkml:brush>
  </inkml:definitions>
  <inkml:trace contextRef="#ctx0" brushRef="#br0">25 188 3203,'0'0'23809,"-5"1"-22309,-13 3-163,17-2-138,15-2 24,-7-1-1188,0 0 0,-1-1 1,1 0-1,-1 0 1,1-1-1,-1 0 0,0 0 1,0 0-1,0-1 1,-1 1-1,1-2 1,7-6-1,5-6-23,0 0 0,17-23 0,-6-4-12,-29 44 0,1-1 0,-1 0 0,1 1 0,-1-1 0,0 0 0,1 0 0,-1 0 0,0 1 0,1-1 0,-1 0 0,0 0 0,0 0 0,0 1 0,0-1 0,0 0 0,0 0 0,0 0 0,0 0 0,0 0 0,0 1 0,0-1 0,0 0 0,-1 0 0,1 0 0,0 1 0,-1-1 0,1 0 0,0 0 0,-1 1 0,1-1 0,-1 0 0,1 1 0,-1-1 0,0 0 0,1 1 0,-1-1 0,0 1 0,1-1 0,-1 1 0,0-1 0,0 1 0,1 0 0,-1-1 0,0 1 0,0 0 0,1-1 0,-1 1 0,0 0 0,0 0 0,0 0 0,0 0 0,-1 0 0,-5-1 0,-1 1 0,1-1 0,0 2 0,0-1 0,0 1 0,-1 0 0,1 0 0,0 1 0,0 0 0,-11 5 0,17-6-379,1 0 0,-1 0 0,1 1-1,-1-1 1,1 0 0,-1 1 0,1-1 0,0 0 0,0 0 0,0 1-1,-1-1 1,1 0 0,1 1 0,-1-1 0,0 0 0,0 3 0,0 10-5876,-4-5-2377</inkml:trace>
</inkml:ink>
</file>

<file path=ppt/ink/ink3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5.401"/>
    </inkml:context>
    <inkml:brush xml:id="br0">
      <inkml:brushProperty name="width" value="0.025" units="cm"/>
      <inkml:brushProperty name="height" value="0.025" units="cm"/>
    </inkml:brush>
  </inkml:definitions>
  <inkml:trace contextRef="#ctx0" brushRef="#br0">1 45 13164,'0'0'10053,"0"-8"-7891,2-25-214,-1 33-1883,-1 1-1,0-1 1,0 0 0,0 0-1,0 1 1,1-1 0,-1 0-1,0 0 1,0 0 0,0 1-1,1-1 1,-1 0 0,0 0-1,0 0 1,1 0 0,-1 1-1,0-1 1,0 0 0,1 0-1,-1 0 1,0 0 0,1 0-1,-1 0 1,0 0 0,0 0-1,1 0 1,-1 0 0,0 0-1,1 0 1,-1 0-1,0 0 1,1 0 0,-1 0-1,0 0 1,0 0 0,1 0-1,-1-1 1,0 1 0,0 0-1,1 0 1,-1 0 0,0 0-1,0-1 1,1 1 0,-1 0-1,0 0 1,0 0 0,0-1-1,0 1 1,1 0 0,-1 0-1,0-1 1,0 1 0,0 0-1,0-1 1,0 1-1,0 0 1,0 0 0,0-1-1,1 1 1,-1 0 0,0-1-1,0 1 1,-1-1 0,12 21 1033,-8 14-1044,0 1-1,-4 54 1,-1-25-76,2-63 22,0 0 0,-1 0 0,1 0 0,0 0 0,0 0 0,0-1 0,0 1 0,0 0 0,0 0 0,0 0 0,1 0 0,-1 0 0,0-1 0,0 1 0,1 0 0,-1 0 0,0 0 0,1-1 0,-1 1 0,1 0 0,-1 0 0,1-1 0,-1 1 0,1 0 0,0-1 0,-1 1 0,1-1 0,0 1 0,-1-1 0,1 1 0,0-1 0,0 1 0,-1-1 0,1 0 0,0 1 0,0-1 0,0 0 0,0 0 0,-1 0 0,1 1 0,0-1 0,0 0 0,0 0 0,0 0 0,0-1 0,0 1 0,-1 0 0,1 0 0,0 0 0,0-1 0,0 1 0,0 0 0,-1-1 0,1 1 0,0-1 0,0 1 0,-1-1 0,2 0 0,5-3 0,1-1 0,-1 1 0,-1-1 0,12-11 0,104-131 0,-122 147 0,0 1 0,0-1 0,0 0 0,0 0 0,0 0 0,0 0 0,0 1 0,0-1 0,0 0 0,0 0 0,0 0 0,0 0 0,0 1 0,0-1 0,0 0 0,0 0 0,1 0 0,-1 0 0,0 0 0,0 1 0,0-1 0,0 0 0,0 0 0,0 0 0,0 0 0,0 0 0,1 0 0,-1 1 0,0-1 0,0 0 0,0 0 0,0 0 0,0 0 0,1 0 0,-1 0 0,0 0 0,0 0 0,0 0 0,0 0 0,0 0 0,1 0 0,-1 0 0,0 0 0,0 0 0,0 0 0,0 0 0,1 0 0,-1 0 0,0 0 0,0 0 0,0 0 0,0 0 0,1 0 0,-1 0 0,0 0 0,0 0 0,0 0 0,0-1 0,0 1 0,0 0 0,1 0 0,-1 0 0,0 0 0,0 0 0,0 0 0,0-1 0,-1 13 0,-19 58-530,14-55-349,1 1 0,0 0 1,2 0-1,0 1 0,-2 22 0,5-32-8276</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5.528"/>
    </inkml:context>
    <inkml:brush xml:id="br0">
      <inkml:brushProperty name="width" value="0.025" units="cm"/>
      <inkml:brushProperty name="height" value="0.025" units="cm"/>
    </inkml:brush>
  </inkml:definitions>
  <inkml:trace contextRef="#ctx0" brushRef="#br0">10 16 16303,'0'0'10037,"0"10"-8847,-4 93 106,0-54-1043,2 1 0,9 80 0,-7-128-246,0 0 0,0-1 0,0 1 0,0 0-1,1-1 1,-1 1 0,0-1 0,1 1 0,0-1-1,-1 1 1,1-1 0,0 1 0,0-1 0,0 0-1,0 1 1,0-1 0,0 0 0,0 0 0,0 0 0,0 1-1,0-1 1,1 0 0,-1-1 0,1 1 0,-1 0-1,0 0 1,4 0 0,-4-1 59,1 0 1,0 0-1,0-1 1,0 1-1,-1-1 1,1 1-1,0-1 1,0 0-1,-1 0 1,1 1-1,-1-1 1,1 0-1,-1-1 1,1 1-1,-1 0 1,1 0-1,-1-1 0,0 1 1,0 0-1,0-1 1,0 1-1,0-1 1,0 0-1,1-1 1,18-37 154,-1-1 1,-2 0-1,-1-1 1,-3-1-1,9-44 1,-22 177-222,-10 142 0,10-232 0,0 0 0,0 0 0,0-1 0,0 1 0,0 0 0,0 0 0,1-1 0,-1 1 0,0 0 0,0 0 0,0-1 0,1 1 0,-1 0 0,0 0 0,0 0 0,1 0 0,-1-1 0,0 1 0,0 0 0,1 0 0,-1 0 0,0 0 0,0 0 0,1 0 0,-1 0 0,0 0 0,1 0 0,-1 0 0,0 0 0,1 0 0,-1 0 0,0 0 0,0 0 0,1 0 0,-1 0 0,0 0 0,1 0 0,-1 0 0,0 0 0,0 0 0,1 0 0,-1 1 0,0-1 0,0 0 0,1 0 0,-1 0 0,0 1 0,0-1 0,0 0 0,1 0 0,-1 0 0,0 1 0,0-1 0,0 0 0,0 1 0,0-1 0,1 0 0,-1 0 0,0 1 0,0-1 0,0 0 0,0 1 0,0-1 0,0 0 0,0 1 0,16-22 0,11-32 0,-3-1 0,-2-1 0,27-104 0,-43 139 0,4-9-3519,-5 20-70,-2 19-498,-3 13-5281</inkml:trace>
</inkml:ink>
</file>

<file path=ppt/ink/ink3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28.659"/>
    </inkml:context>
    <inkml:brush xml:id="br0">
      <inkml:brushProperty name="width" value="0.025" units="cm"/>
      <inkml:brushProperty name="height" value="0.025" units="cm"/>
    </inkml:brush>
  </inkml:definitions>
  <inkml:trace contextRef="#ctx0" brushRef="#br0">84 61 16239,'4'-32'4751,"-6"21"-894,-10 21-2113,3 4-1646,1 1 0,1 0 1,0 1-1,1-1 1,1 1-1,-5 21 1,2 0 576,-4 64 0,11-98-630,1 0 0,0 0 0,0 0 1,0 0-1,0 0 0,0-1 0,1 1 1,-1 0-1,1 0 0,0 0 0,0-1 0,0 1 1,0 0-1,0-1 0,0 1 0,3 2 1,-3-4-4,1 0 1,0 0-1,-1 0 1,1 0-1,0 0 0,0 0 1,0 0-1,0-1 1,0 1-1,0-1 1,0 1-1,0-1 1,0 0-1,0 0 1,0 0-1,0 0 1,0 0-1,0 0 1,0-1-1,0 1 1,0 0-1,0-1 1,3-1-1,7-2 84,0-2-1,-1 1 1,1-1 0,-1-1 0,0 0-1,-1 0 1,0-1 0,0-1-1,0 1 1,12-16 0,-1-1 115,-1 0 1,-1-2-1,15-28 1,-8 4-242,-22 125 0,-6-23 0,1-28 0,0 0 0,2 0 0,3 26 0,-4-47 0,0-1 0,0 1 0,1-1 0,-1 0 0,0 1 0,0-1 0,1 1 0,-1-1 0,1 0 0,-1 1 0,1-1 0,0 0 0,-1 0 0,1 0 0,0 1 0,0-1 0,0 0 0,0 0 0,0 0 0,0 0 0,0 0 0,0-1 0,0 1 0,0 0 0,0 0 0,1-1 0,-1 1 0,0-1 0,1 1 0,-1-1 0,0 1 0,1-1 0,-1 0 0,0 0 0,1 1 0,-1-1 0,1 0 0,-1-1 0,0 1 0,1 0 0,-1 0 0,1 0 0,-1-1 0,0 1 0,1-1 0,0 0 0,4-2 0,-1 1 0,1-2 0,-1 1 0,0-1 0,0 1 0,0-1 0,0-1 0,7-8 0,5-9 0,-1-1 0,-1 0 0,-1-1 0,-1 0 0,-1-1 0,-2-1 0,0 0 0,-2 0 0,-1-1 0,6-36 0,-30 119-5524,13-44 3067,0 0 0,0 0 0,1 1 0,-2 15 0,4-15-9426</inkml:trace>
</inkml:ink>
</file>

<file path=ppt/ink/ink3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29.769"/>
    </inkml:context>
    <inkml:brush xml:id="br0">
      <inkml:brushProperty name="width" value="0.025" units="cm"/>
      <inkml:brushProperty name="height" value="0.025" units="cm"/>
    </inkml:brush>
  </inkml:definitions>
  <inkml:trace contextRef="#ctx0" brushRef="#br0">125 46 14958,'0'0'10933,"-7"9"-10185,-12 17-80,-42 63 2376,55-80-2887,1 0 1,0 0-1,1 1 1,0 0-1,0 0 1,1 0 0,1 0-1,-2 13 1,3-23-159,1 1 1,0-1 0,0 1-1,0-1 1,0 1-1,0-1 1,0 1 0,0-1-1,0 1 1,0-1-1,0 1 1,0-1 0,1 1-1,-1-1 1,0 1 0,0-1-1,0 1 1,1-1-1,-1 0 1,0 1 0,0-1-1,1 1 1,-1-1-1,0 0 1,1 1 0,-1-1-1,0 0 1,1 1 0,-1-1-1,1 0 1,-1 0-1,1 1 1,-1-1 0,0 0-1,1 0 1,0 1-1,22-7 93,17-22 146,-9-6-11,-2-2 1,35-55 0,-106 153-228,43-62 0,1 0 0,-1 1 0,1-1 0,-1 0 0,1 0 0,-1 0 0,1 0 0,0 0 0,-1-1 0,1 1 0,-1 0 0,1-1 0,-1 1 0,3-2 0,30-19 0,17-10 0,-49 30 0,0 0 0,1 0 0,-1 0 0,0 0 0,1 0 0,-1 1 0,1-1 0,-1 1 0,1 0 0,-1 0 0,1 0 0,0 0 0,-1 0 0,1 0 0,-1 1 0,1-1 0,4 2 0,-5 1 0,0-1 0,0 1 0,0-1 0,0 1 0,0 0 0,0 0 0,-1 0 0,1 0 0,-1 0 0,0 0 0,0 0 0,0 0 0,0 0 0,-1 1 0,1-1 0,-1 0 0,0 1 0,0 3 0,1 23 0,-2-24 0,1-9 0,2-111 0,1 115 0,1 0 0,0 1 0,0-1 0,0-1 0,0 1 0,0-1 0,0 1 0,0-1 0,-1 0 0,8-1 0,-7 1 0,10-1-705,0-1-1,0 0 1,-1 0-1,1-1 1,0-1-1,-1 0 1,0-1 0,0-1-1,-1 0 1,1 0-1,-1-1 1,0-1-1,17-15 1,-36 37 7543,-1 12-4864,7-24-1956,0-1 1,1 1-1,-1-1 0,1 1 1,0 0-1,-1-1 0,1 1 1,0 0-1,0 0 1,0-1-1,0 1 0,0 0 1,0-1-1,1 1 0,-1 0 1,0-1-1,1 1 0,0-1 1,-1 1-1,1 0 1,0-1-1,0 1 0,0-1 1,0 0-1,0 1 0,0-1 1,2 2-1,2-1-7,1 0 1,0 0-1,0 0 0,0-1 0,0 0 0,0 0 0,0-1 1,0 0-1,0 0 0,0 0 0,0-1 0,0 0 0,0 0 1,8-2-1,7-4 74,0-2-1,32-16 1,-35 15-42,1 2-1,34-13 1,-52 21-43,0 0 0,0 0 0,-1 0 0,1 0 0,0 0 0,0 1 0,0-1 0,-1 0 0,1 0 0,0 1 0,0-1 0,-1 0 0,1 1 0,0-1 0,-1 0 0,1 1 0,-1-1 0,1 1 0,0 0 0,-1-1 0,1 1 0,-1-1 0,1 1 0,-1 0 0,1-1 0,-1 1 0,0 0 0,1-1 0,-1 1 0,0 0 0,0 0 0,0-1 0,1 1 0,-1 0 0,0 0 0,0 0 0,0-1 0,0 1 0,0 0 0,0 1 0,0 50 0,-1-24 0,2-27 0,-1 0 0,0 0 0,0 0 0,0-1 0,1 1 0,-1 0 0,0 0 0,1-1 0,-1 1 0,1 0 0,-1-1 0,1 1 0,-1 0 0,1-1 0,-1 1 0,1-1 0,-1 1 0,1-1 0,0 1 0,-1-1 0,1 1 0,0-1 0,0 0 0,-1 1 0,1-1 0,0 0 0,1 1 0,30-1 0,26-16 0,27-35 0,-64 36 0,2 1 0,35-16 0,-57 30 0,0 0 0,0 0 0,0-1 0,0 1 0,1 0 0,-1 0 0,0 0 0,0 0 0,0 0 0,0 0 0,0 1 0,1-1 0,-1 0 0,0 0 0,0 1 0,0-1 0,0 1 0,0-1 0,0 1 0,0-1 0,0 1 0,0 0 0,0 0 0,0-1 0,-1 1 0,1 0 0,0 0 0,0 0 0,0 1 0,0-1 0,1 1 0,-1-1 0,1 1 0,-1-1 0,1 0 0,0 1 0,-1-1 0,1 0 0,0 0 0,0 0 0,0-1 0,3 2 0,33 0-678,-15-10-3107,-11-8-7127</inkml:trace>
</inkml:ink>
</file>

<file path=ppt/ink/ink3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0.314"/>
    </inkml:context>
    <inkml:brush xml:id="br0">
      <inkml:brushProperty name="width" value="0.025" units="cm"/>
      <inkml:brushProperty name="height" value="0.025" units="cm"/>
    </inkml:brush>
  </inkml:definitions>
  <inkml:trace contextRef="#ctx0" brushRef="#br0">0 1 18481,'0'7'3171,"0"0"-1185,0 9 513,0 1-834,0 4-1248,0 1-257,0 1-128,3-2-897,0-7-1569,2-6-929</inkml:trace>
</inkml:ink>
</file>

<file path=ppt/ink/ink3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0.674"/>
    </inkml:context>
    <inkml:brush xml:id="br0">
      <inkml:brushProperty name="width" value="0.025" units="cm"/>
      <inkml:brushProperty name="height" value="0.025" units="cm"/>
    </inkml:brush>
  </inkml:definitions>
  <inkml:trace contextRef="#ctx0" brushRef="#br0">1 0 18385,'0'0'7495,"21"32"-13228,6-24-193,1-1-4067</inkml:trace>
</inkml:ink>
</file>

<file path=ppt/ink/ink3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1.048"/>
    </inkml:context>
    <inkml:brush xml:id="br0">
      <inkml:brushProperty name="width" value="0.025" units="cm"/>
      <inkml:brushProperty name="height" value="0.025" units="cm"/>
    </inkml:brush>
  </inkml:definitions>
  <inkml:trace contextRef="#ctx0" brushRef="#br0">90 0 16464,'0'0'5258,"-10"8"-4820,3-2-375,-2 1 195,1 0 1,-1 1-1,1 0 0,1 0 1,-1 1-1,2 0 0,-11 17 1,22-24-170,-1-1 0,1 0 0,0-1 0,0 1 0,0-1 0,0 0 0,0 0 0,10-1 0,-11 1-84,6-1-57,1 1 1,0 1 0,-1 0 0,1 0-1,-1 1 1,1 0 0,-1 1 0,15 6-1,-22-8 13,0 1-1,1 0 1,-1-1-1,0 1 1,0 0-1,0 1 1,-1-1-1,1 0 1,-1 1-1,1 0 1,-1-1-1,0 1 1,0 0-1,0 0 1,0 0-1,0 1 1,-1-1-1,0 0 1,1 1-1,-1-1 1,0 1-1,-1-1 1,1 1-1,-1-1 1,1 1-1,-1-1 1,0 1-1,-1 6 1,0-5 263,-1 0 0,0 0 1,1-1-1,-1 1 0,-1-1 1,1 1-1,-1-1 0,0 0 1,0 0-1,0 0 0,0-1 0,-1 1 1,1-1-1,-1 1 0,0-1 1,0 0-1,0-1 0,0 1 1,-6 2-1,1 0 264,0-1 0,0 0 0,0-1 0,-1 1 0,1-2 0,-1 1 0,0-1 0,-17 1 0,26-3-485,0 0 1,-1 0 0,1-1 0,0 1-1,0 0 1,0 0 0,0 0 0,0-1-1,0 1 1,0-1 0,0 1 0,0-1-1,0 1 1,0-1 0,0 1 0,0-1-1,1 0 1,-1 1 0,0-1 0,0 0-1,1 0 1,-1 0 0,0 0-1,1 1 1,-1-1 0,1 0 0,-1-1-1,0-2-183,0 1-1,0 0 1,0 0-1,1-1 0,0 1 1,0 0-1,0-1 1,0 1-1,1-4 0,0-3-1618,1 1 0,0-1-1,0 1 1,1 0 0,9-17-1,4-3-5289</inkml:trace>
</inkml:ink>
</file>

<file path=ppt/ink/ink3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1.419"/>
    </inkml:context>
    <inkml:brush xml:id="br0">
      <inkml:brushProperty name="width" value="0.025" units="cm"/>
      <inkml:brushProperty name="height" value="0.025" units="cm"/>
    </inkml:brush>
  </inkml:definitions>
  <inkml:trace contextRef="#ctx0" brushRef="#br0">114 0 18481,'0'0'4378,"-6"9"-2809,3-6-1456,0 1 0,0 0 0,0-1-1,1 1 1,-1 1 0,1-1-1,0 0 1,1 0 0,-1 1-1,1-1 1,0 1 0,0 0 0,0-1-1,0 1 1,1 0 0,0-1-1,0 1 1,0 0 0,1 0-1,-1-1 1,1 1 0,0-1 0,0 1-1,1-1 1,0 1 0,3 6-1,43 63 361,-36-58-843,0 2 0,-1-1 0,-1 1 0,8 20 0,-18-27-6732,-12-20 3274,-14-20 190,6 2 2245,-46-54 4303,58 73-1389,1 1-1,-1-1 1,0 1-1,-1 1 1,0 0 0,0 0-1,-12-5 1,59 11 539,-19-1-1910,14 1 46,48-7 0,-5-11-3818,-32 1-2405</inkml:trace>
</inkml:ink>
</file>

<file path=ppt/ink/ink3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2.184"/>
    </inkml:context>
    <inkml:brush xml:id="br0">
      <inkml:brushProperty name="width" value="0.025" units="cm"/>
      <inkml:brushProperty name="height" value="0.025" units="cm"/>
    </inkml:brush>
  </inkml:definitions>
  <inkml:trace contextRef="#ctx0" brushRef="#br0">126 195 17681,'0'0'11168,"-10"-6"-10544,4 3-539,5 2-79,-1-1 0,1 1-1,-1 0 1,0 0 0,1 0-1,-1 0 1,0 0 0,0 0-1,0 0 1,0 1-1,0-1 1,0 1 0,0-1-1,0 1 1,0 0 0,0 0-1,0 0 1,0 0 0,0 0-1,0 0 1,0 1 0,0-1-1,0 1 1,0-1 0,0 1-1,0 0 1,0-1 0,0 1-1,1 0 1,-1 0 0,0 1-1,0-1 1,1 0-1,-3 3 1,-2 6-14,0 0 1,1 1-1,0 0 0,1 0 0,0 0 0,1 1 1,0-1-1,1 1 0,0 0 0,0 0 0,2-1 1,0 21-1,0-31 8,0 0 0,0 1 0,0-1 0,0 0 1,0 1-1,0-1 0,0 0 0,1 1 0,-1-1 1,0 0-1,1 1 0,-1-1 0,1 0 0,0 0 0,-1 1 1,1-1-1,0 0 0,0 0 0,0 0 0,0 0 1,0 0-1,0 0 0,0 0 0,0 0 0,0-1 0,0 1 1,0 0-1,0-1 0,1 1 0,-1 0 0,0-1 1,0 0-1,1 1 0,-1-1 0,0 0 0,1 0 0,-1 1 1,1-1-1,-1 0 0,0 0 0,1-1 0,-1 1 1,0 0-1,1 0 0,-1-1 0,0 1 0,3-2 0,4 0 96,-1 0 0,0-1-1,0 0 1,0-1 0,0 1-1,0-1 1,9-8 0,4-6 132,0-1 0,-2 0 0,0-2 1,-1 0-1,15-25 0,-23 32-131,-1 0 0,-1 0 0,0-1 0,-1 0 0,-1 0-1,0 0 1,-1-1 0,0 0 0,2-29 0,-6 44-97,0-1 0,0 1 0,0-1 0,0 0 0,0 1 0,0-1 0,-1 0 0,1 1 0,0-1 0,-1 1 0,1-1 0,-1 0 0,0 1 0,1 0 0,-2-3 0,1 4 0,1 0 0,0-1 0,-1 1 0,1 0 0,-1 0 0,1-1 0,-1 1 0,1 0 0,-1 0 0,1 0 0,-1 0 0,1 0 0,-1 0 0,0 0 0,1 0 0,-1 0 0,1 0 0,-1 0 0,1 0 0,-1 0 0,1 0 0,-1 0 0,1 0 0,-1 1 0,1-1 0,-1 0 0,1 0 0,-1 1 0,0 0 0,-2 1 0,0 0 0,0 1 0,1-1 0,-1 1 0,0 0 0,1 0 0,0 0 0,-1 1 0,1-1 0,-3 7 0,-3 12 0,1 1 0,0 0 0,2 0 0,1 0 0,0 0 0,2 1 0,1 25 0,1-47 0,0 0 0,0 0 0,0 0 0,0 0 0,0 0 0,1 0 0,-1-1 0,1 1 0,-1 0 0,1 0 0,0 0 0,-1-1 0,1 1 0,0 0 0,0-1 0,1 1 0,-1-1 0,0 1 0,0-1 0,1 1 0,-1-1 0,4 2 0,-3-2 0,1 0 0,0 0 0,-1 0 0,1-1 0,0 1 0,0-1 0,0 1 0,-1-1 0,1 0 0,0 0 0,0-1 0,0 1 0,5-2 0,2-1 0,1 0 0,-1-1 0,0 0 0,0-1 0,-1 0 0,1 0 0,9-8 0,5-8 0,0-1 0,-2-1 0,30-39 0,-52 62 0,0-1 0,0 1 0,0 0 0,0 0 0,0 0 0,0 0 0,0 0 0,0 0 0,1 0 0,-1 0 0,0 0 0,0-1 0,0 1 0,0 0 0,0 0 0,0 0 0,0 0 0,0 0 0,1 0 0,-1 0 0,0 0 0,0 0 0,0 0 0,0 0 0,0 0 0,0 0 0,0 0 0,1 0 0,-1 0 0,0 0 0,0 0 0,0 0 0,0 0 0,0 0 0,0 0 0,0 0 0,0 0 0,1 0 0,-1 0 0,0 0 0,0 0 0,0 1 0,0-1 0,0 0 0,0 0 0,0 0 0,0 0 0,0 0 0,1 0 0,-1 0 0,0 0 0,0 0 0,0 1 0,0-1 0,0 0 0,0 0 0,0 0 0,0 0 0,0 0 0,0 0 0,0 0 0,0 0 0,0 1 0,2 14 0,-1 23 0,-1-33 0,-1 17 0,0-13 0,1 0 0,0 0 0,0 0 0,1 0 0,2 15 0,-2-22 0,-1-1 0,1 0 0,-1 1 0,1-1 0,0 0 0,0 0 0,-1 0 0,1 1 0,0-1 0,0 0 0,0 0 0,0 0 0,0 0 0,0 0 0,0-1 0,1 1 0,-1 0 0,0 0 0,0-1 0,1 1 0,-1-1 0,0 1 0,1-1 0,-1 0 0,0 1 0,1-1 0,-1 0 0,1 0 0,-1 0 0,0 0 0,1 0 0,-1 0 0,1 0 0,-1-1 0,0 1 0,1-1 0,-1 1 0,0-1 0,1 1 0,-1-1 0,0 1 0,2-3 0,7-1 0,-2-1 0,1-1 0,0 1 0,-1-2 0,0 1 0,0-1 0,-1 0 0,0-1 0,0 0 0,10-15 0,-8 9 0,0-1 0,-1 1 0,0-1 0,-2-1 0,11-31 0,-12 7 0,-10 28 0,4 12 0,0 0 0,0 0 0,1 1 0,-1-1 0,0 0 0,0 1 0,0-1 0,1 1 0,-1-1 0,0 1 0,1-1 0,-1 1 0,0-1 0,1 1 0,-1 0 0,1-1 0,-1 1 0,1 0 0,-1-1 0,0 3 0,-7 8 0,0 1 0,2 0 0,-1 1 0,1 0 0,1 0 0,0 0 0,1 1 0,1-1 0,0 1 0,0 0 0,2 0 0,-1 0 0,3 25 0,-1-37 0,1 0 0,0 0 0,0 0 0,0 0 0,0-1 0,1 1 0,-1 0 0,0 0 0,1-1 0,-1 1 0,1-1 0,0 1 0,0-1 0,-1 0 0,1 0 0,0 0 0,0 0 0,0 0 0,0 0 0,0 0 0,0 0 0,0-1 0,0 1 0,1-1 0,-1 0 0,0 0 0,0 0 0,0 0 0,1 0 0,1 0 0,5 0 0,-1-1 0,0 1 0,0-1 0,-1-1 0,1 0 0,0 0 0,10-4 0,-11 3-200,-1-1 1,0 0-1,-1 0 0,1 0 0,-1 0 1,0-1-1,0 0 0,7-9 0,14-30-4371,-11 0-5235</inkml:trace>
</inkml:ink>
</file>

<file path=ppt/ink/ink3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2.525"/>
    </inkml:context>
    <inkml:brush xml:id="br0">
      <inkml:brushProperty name="width" value="0.025" units="cm"/>
      <inkml:brushProperty name="height" value="0.025" units="cm"/>
    </inkml:brush>
  </inkml:definitions>
  <inkml:trace contextRef="#ctx0" brushRef="#br0">0 1 20147,'0'0'4869</inkml:trace>
</inkml:ink>
</file>

<file path=ppt/ink/ink3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3.038"/>
    </inkml:context>
    <inkml:brush xml:id="br0">
      <inkml:brushProperty name="width" value="0.025" units="cm"/>
      <inkml:brushProperty name="height" value="0.025" units="cm"/>
    </inkml:brush>
  </inkml:definitions>
  <inkml:trace contextRef="#ctx0" brushRef="#br0">208 35 19090,'0'0'6977,"-11"-8"-5364,5 3-1398,4 3-188,0 0 0,0 1 0,0-1 0,0 0 0,0 1 0,-1-1 0,1 1 0,0-1 0,-1 1 0,1 0 0,0 0 0,-1 0 0,0 1 0,1-1 0,-1 1 0,1-1 0,-1 1 0,0 0 0,1 0 0,-1 0 0,0 0 0,1 0 0,-1 1 0,0-1 0,1 1 0,-1 0 0,1-1 0,-5 4 0,-59 50 47,60-48-74,0 0 0,1 0 0,0 0 0,0 0 0,0 1 0,1 0 0,0 0 0,-5 11 1,9-17-32,-1 1 0,1-1 0,0 1 0,0-1 1,0 0-1,0 1 0,0-1 0,1 1 0,-1-1 1,0 0-1,1 1 0,-1-1 0,1 0 1,-1 1-1,1-1 0,0 0 0,-1 0 0,1 0 1,0 1-1,0-1 0,0 0 0,0 0 1,0 0-1,0 0 0,0 0 0,0-1 0,0 1 1,0 0-1,1 0 0,-1-1 0,0 1 1,0-1-1,1 1 0,-1-1 0,3 1 0,63 14-236,-44-11 303,-14-2-5,12 2-55,-1 1 1,1 2 0,-1 0 0,27 13-1,-44-19 34,0 1 0,0-1-1,1 1 1,-1 0-1,-1 0 1,1 0 0,0 1-1,0-1 1,-1 0-1,1 1 1,-1 0 0,0 0-1,0-1 1,0 1-1,0 0 1,0 1 0,-1-1-1,0 0 1,1 0-1,-1 1 1,0-1 0,0 1-1,-1-1 1,1 1-1,-1-1 1,0 1 0,0-1-1,0 1 1,0-1-1,-1 1 1,1-1 0,-1 1-1,0-1 1,-2 6 0,1-4 132,-1 0 1,0 0 0,0-1-1,0 1 1,-1-1 0,0 0 0,0 0-1,0 0 1,0-1 0,0 1 0,-1-1-1,1 0 1,-1 0 0,0 0-1,0-1 1,0 0 0,0 0 0,-6 2-1,-1-1 157,0 0 0,0 0 0,0-1 0,0-1 0,0 0 0,0-1 0,-14-1 0,24 1-374,1 0-1,0 0 1,0 0 0,-1 0 0,1 0-1,0 0 1,0 0 0,0-1 0,-1 1-1,1-1 1,0 1 0,0-1-1,0 1 1,0-1 0,0 0 0,0 1-1,0-1 1,0 0 0,0 0 0,0 0-1,0 0 1,1 0 0,-1 0-1,0 0 1,0 0 0,1 0 0,-1 0-1,1 0 1,-1 0 0,1 0 0,0 0-1,-1-1 1,1 1 0,0 0 0,0 0-1,0-1 1,0 1 0,0 0-1,0-2 1,0 0-281,1 0-1,0 1 1,0-1 0,0 0-1,0 1 1,0-1 0,0 0-1,1 1 1,-1-1 0,1 1-1,0 0 1,0 0 0,0-1-1,0 1 1,4-3 0,24-13-6264,5 0-2711</inkml:trace>
</inkml:ink>
</file>

<file path=ppt/ink/ink3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3.446"/>
    </inkml:context>
    <inkml:brush xml:id="br0">
      <inkml:brushProperty name="width" value="0.025" units="cm"/>
      <inkml:brushProperty name="height" value="0.025" units="cm"/>
    </inkml:brush>
  </inkml:definitions>
  <inkml:trace contextRef="#ctx0" brushRef="#br0">70 363 13741,'0'0'3940,"-8"9"-1522,2-3-2069,0 0-76,1-1 0,0 1 0,0 0 0,1 0 0,-1 1-1,1-1 1,0 1 0,1 0 0,0 0 0,0 0 0,0 1 0,1-1-1,-2 13 1,4-19-266,0 0-1,1 0 0,-1 0 0,0 0 0,1 0 1,-1 0-1,1 0 0,-1 0 0,1 0 0,0 0 1,-1-1-1,1 1 0,0 0 0,-1 0 0,1-1 1,0 1-1,0 0 0,0-1 0,0 1 1,0 0-1,-1-1 0,1 0 0,0 1 0,0-1 1,0 1-1,0-1 0,1 0 0,-1 0 0,0 0 1,0 0-1,0 0 0,0 0 0,0 0 0,0 0 1,0 0-1,0 0 0,0 0 0,2-1 1,44-10 599,-31 3-339,0-1 0,-1-1 1,0 0-1,-1-1 0,0-1 0,0 0 0,-2-1 0,1 0 0,-2-1 1,0 0-1,0-1 0,-2 0 0,1 0 0,-2-1 0,0-1 1,-1 1-1,-1-1 0,-1 0 0,0-1 0,-1 1 0,-1-1 0,1-20 1,-4 35-241,1-14 52,-1 0 0,0 0 1,-2 0-1,-3-17 0,5 32-81,-1-1 1,0 1-1,1-1 1,-1 1-1,0 0 1,0-1-1,-1 1 0,1 0 1,0 0-1,-1 0 1,1 0-1,-1 0 1,0 0-1,0 0 0,-3-2 1,3 3-13,1 0 1,-1 1-1,0-1 1,0 1-1,0 0 1,0-1-1,0 1 1,0 0 0,0 0-1,0 0 1,0 1-1,0-1 1,0 0-1,1 1 1,-1-1-1,0 1 1,0 0-1,0-1 1,0 1-1,1 0 1,-1 0-1,0 0 1,-2 3-1,-9 8 13,0 1-1,1 0 0,0 1 0,1 1 0,0 0 1,2 0-1,0 1 0,-10 22 0,19-38 3,-4 7 29,0 1 0,1-1 0,0 1 0,0-1 0,0 1 0,1 0 0,0 0 0,1 0 0,0 0 0,0 13 0,1-20-26,1 0-1,0 1 0,-1-1 1,1 0-1,0 0 1,0 0-1,0 0 0,-1 0 1,1 0-1,1 0 1,-1 0-1,0 0 0,0 0 1,0 0-1,0 0 1,1-1-1,-1 1 0,0-1 1,0 1-1,1-1 1,-1 1-1,1-1 0,-1 0 1,0 1-1,1-1 1,-1 0-1,1 0 0,1 0 1,51-1 131,-45 0-91,46-7 72,-39 5-267,-1 1 0,32-1 1,-46 3 59,0 0 0,1 0 0,-1 1 0,1-1 0,-1 0 0,0 1 0,1-1 1,-1 1-1,0-1 0,0 1 0,1 0 0,-1 0 0,0-1 0,0 1 0,0 0 1,0 0-1,0 0 0,0 0 0,0 0 0,0 0 0,0 0 0,0 1 0,0 1 1,1 1-77,0 0 1,-1 1 0,0-1 0,0 0 0,0 1 0,-1-1 0,1 8 0,-1 7-892,-1-1 0,-7 31 0,-2 9-6955,9-40-363</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5.890"/>
    </inkml:context>
    <inkml:brush xml:id="br0">
      <inkml:brushProperty name="width" value="0.025" units="cm"/>
      <inkml:brushProperty name="height" value="0.025" units="cm"/>
    </inkml:brush>
  </inkml:definitions>
  <inkml:trace contextRef="#ctx0" brushRef="#br0">69 47 21428,'0'0'6497,"-9"6"-6540,4-2 45,0-1 0,1 1 0,0 0 1,0 0-1,0 0 0,0 1 0,0-1 0,1 1 0,0 0 0,0 0 0,1 0 0,-1 0 0,1 0 0,0 1 0,0-1 0,1 1 0,-1-1 0,1 1 0,1 0 0,-1 9 0,1-14 27,-1 0 0,1 1 1,0-1-1,0 0 0,0 0 0,0 1 1,0-1-1,0 0 0,1 0 0,-1 0 0,0 1 1,1-1-1,-1 0 0,0 0 0,1 0 0,0 0 1,-1 0-1,1 0 0,-1 0 0,1 0 0,0 0 1,0 0-1,1 1 0,0-1 14,-1-1 0,0 0 1,0 0-1,0 0 0,1 0 0,-1 0 0,0 0 0,0 0 1,0 0-1,1-1 0,-1 1 0,0 0 0,0-1 0,0 1 1,0-1-1,0 1 0,0-1 0,0 0 0,1 0 0,8-6 291,-1 0 0,0-1-1,14-15 1,-9 7-165,0-1 0,0 0 0,-2 0 0,0-1 0,17-38 0,-36 75-291,-1 0-119,0 0 0,2 1-1,0 0 1,2 0 0,-5 39 0,9-58 214,-1 0 1,1-1-1,0 1 0,0 0 1,0 0-1,0-1 1,0 1-1,0 0 1,0 0-1,0-1 1,1 1-1,-1 0 1,0 0-1,0-1 1,1 1-1,-1 0 1,0-1-1,1 1 0,-1 0 1,1-1-1,-1 1 1,0-1-1,1 1 1,0-1-1,-1 1 1,1-1-1,-1 1 1,1-1-1,0 1 1,0-1-1,0 0-25,1 0 0,-1 0 0,0 0 0,1 0 0,-1 0 0,0-1 0,0 1 0,1-1 0,-1 1 0,0-1 0,0 1 0,0-1 0,1 0 0,-1 0 0,1 0 0,4-4-340,0 0 1,-1-1-1,1 1 1,-1-1-1,4-6 1,34-67-7798,-21 31 1356</inkml:trace>
</inkml:ink>
</file>

<file path=ppt/ink/ink3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4.209"/>
    </inkml:context>
    <inkml:brush xml:id="br0">
      <inkml:brushProperty name="width" value="0.025" units="cm"/>
      <inkml:brushProperty name="height" value="0.025" units="cm"/>
    </inkml:brush>
  </inkml:definitions>
  <inkml:trace contextRef="#ctx0" brushRef="#br0">3 294 17809,'0'0'5872,"0"9"-4260,0 16-407,-2-9-683,2 1-1,0-1 1,1 0-1,1 1 1,4 19-1,-5-33-489,0-1 1,-1 1-1,1 0 0,0-1 0,0 1 0,1 0 0,-1-1 1,1 0-1,-1 1 0,1-1 0,0 0 0,0 0 1,0 0-1,0 0 0,0 0 0,0 0 0,0 0 1,1-1-1,-1 1 0,1-1 0,-1 0 0,1 0 1,-1 0-1,1 0 0,0 0 0,0-1 0,-1 1 0,1-1 1,0 1-1,0-1 0,0 0 0,0 0 0,-1 0 1,1-1-1,0 1 0,0-1 0,-1 1 0,5-3 1,0 0 37,1 0 1,-1-1-1,1 0 1,-1 0-1,0-1 1,-1 0-1,1-1 1,-1 1 0,0-1-1,0 0 1,-1-1-1,1 1 1,-2-1-1,8-13 1,-2 5 94,-2-1 0,0 0 1,-1-1-1,6-19 0,-33 99-165,14-51 0,1 1 0,1 0 0,1 0 0,-1 1 0,2-1 0,-2 19 0,4-32 0,0 1 0,0-1 0,0 1 0,0 0 0,0-1 0,0 1 0,0 0 0,0-1 0,0 1 0,1-1 0,-1 1 0,0 0 0,0-1 0,0 1 0,1-1 0,-1 1 0,0-1 0,1 1 0,-1-1 0,0 1 0,1-1 0,-1 1 0,1-1 0,-1 1 0,1-1 0,-1 0 0,1 1 0,-1-1 0,1 0 0,-1 1 0,1-1 0,0 0 0,-1 0 0,2 1 0,24-8 0,20-26 0,-29 13 0,-1 0 0,0-1 0,-2-1 0,-1 0 0,-1-1 0,-1 0 0,11-30 0,-9 13 0,-1 1 0,-2-2 0,8-72 0,-18 113 0,0-1 0,1 1 0,-1-1 0,0 1 0,0 0 0,0-1 0,0 1 0,0-1 0,0 1 0,1 0 0,-1-1 0,0 1 0,0-1 0,0 1 0,0-1 0,0 1 0,0 0 0,-1-1 0,1 1 0,0-1 0,0 1 0,0-1 0,0 1 0,0 0 0,-1-1 0,1 1 0,0 0 0,0-1 0,-1 1 0,1 0 0,0-1 0,0 1 0,-1 0 0,1-1 0,0 1 0,-1 0 0,1 0 0,-1-1 0,1 1 0,0 0 0,-1 0 0,1 0 0,-1 0 0,1 0 0,0 0 0,-1-1 0,1 1 0,-1 0 0,1 0 0,-1 0 0,-25 18 0,-22 36 0,42-44 1,0 1 0,0-1-1,1 1 1,0 1 0,1-1 0,1 1-1,-1 0 1,2-1 0,0 1 0,0 1 0,1-1-1,1 0 1,0 0 0,0 0 0,1 0 0,4 14-1,-2-6-7,2 0 0,1 0-1,0-1 1,1 0-1,1-1 1,1 1-1,1-1 1,23 32 0,-14-32-1473,-2-13-3158,2-4-3220</inkml:trace>
</inkml:ink>
</file>

<file path=ppt/ink/ink3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4.939"/>
    </inkml:context>
    <inkml:brush xml:id="br0">
      <inkml:brushProperty name="width" value="0.025" units="cm"/>
      <inkml:brushProperty name="height" value="0.025" units="cm"/>
    </inkml:brush>
  </inkml:definitions>
  <inkml:trace contextRef="#ctx0" brushRef="#br0">149 154 17969,'0'0'5600,"-9"-5"-4671,6 4-891,1-1 0,-1 1 0,0 0 0,0 0 0,0 0 0,0 0 1,0 1-1,0-1 0,0 1 0,0-1 0,0 1 0,0 0 0,-4 1 0,4 0-21,0 0-1,0 0 0,-1 1 1,1 0-1,0-1 1,0 1-1,1 0 0,-1 0 1,0 1-1,1-1 0,-1 1 1,1-1-1,0 1 1,0 0-1,-3 4 0,-1 1 270,1 0-1,-1 0 0,1 1 1,0 0-1,1 0 0,0 1 1,1-1-1,0 1 1,0 0-1,-2 17 0,5-26-240,0 0-1,0 0 0,0 0 1,0 0-1,0 0 1,0 0-1,0 0 0,1 0 1,-1 0-1,0-1 1,0 1-1,1 0 1,-1 0-1,1 0 0,-1 0 1,1 0-1,-1-1 1,1 1-1,-1 0 0,1 0 1,0-1-1,-1 1 1,1 0-1,0-1 0,0 1 1,1 0-1,0 0 78,0 0 1,1 0-1,-1-1 0,0 1 0,1-1 0,-1 0 1,0 0-1,1 0 0,-1 0 0,5 0 0,0-1 117,0-1-1,0 1 1,0-1-1,0 0 0,0-1 1,12-6-1,-5-1-221,-1-1 0,1 0 0,-2-1 0,0-1 0,0 0 1,-1 0-1,0-1 0,12-23 0,-7 8-25,-2 1 0,-1-2 1,15-50-1,-69 147 8,31-47 0,0 1 0,2 0 0,0 1 0,1 0 0,1 0 0,2 0 0,0 1 0,-1 24 0,5-45-168,0 1 0,0-1 0,0 1 0,0-1 0,1 1 0,-1-1 0,1 1 1,-1-1-1,1 0 0,0 1 0,0-1 0,0 0 0,0 0 0,1 0 0,-1 0 0,0 0 0,1 0 0,0 0 0,-1 0 0,1 0 0,0-1 0,0 1 0,0-1 1,0 1-1,0-1 0,0 0 0,0 0 0,1 0 0,-1 0 0,0 0 0,1 0 0,-1-1 0,0 1 0,1-1 0,-1 1 0,1-1 0,-1 0 0,1 0 0,-1 0 1,1-1-1,4 0 0,-1 0-282,-1 0-1,1 0 1,0 0 0,-1-1 0,1 0 0,0 0 0,-1-1 0,0 1 0,0-1-1,0 0 1,0-1 0,0 1 0,-1-1 0,1 0 0,-1 0 0,0 0-1,4-7 1,-3 3 180,-2 1 0,1-1 0,-1-1 0,0 1 0,-1 0 0,0-1 0,1-8-1,0-35 4722,-3 51-4358,0 1-1,0 0 1,0 0-1,0-1 1,1 1-1,-1 0 0,0 0 1,0 0-1,-1-1 1,1 1-1,0 0 0,0 0 1,0-1-1,0 1 1,0 0-1,0 0 0,0 0 1,0-1-1,0 1 1,0 0-1,-1 0 0,1 0 1,0-1-1,0 1 1,0 0-1,0 0 0,0 0 1,-1 0-1,1 0 1,0-1-1,0 1 0,0 0 1,-1 0-1,1 0 1,0 0-1,0 0 0,0 0 1,-1 0-1,1 0 1,0 0-1,0 0 1,-1 0-1,1 0 0,0 0 1,-1 0-1,-12 7 1315,-10 14-311,15-14-633,2-1 0,-1 1 0,1 1 0,0-1 0,1 1 0,-1 0 0,2 0 0,-1 1 0,1-1 1,0 1-1,-3 12 0,8-21-455,-1 0 1,0 1-1,0-1 1,0 1-1,0-1 1,0 1 0,0-1-1,1 0 1,-1 1-1,0-1 1,0 1-1,0-1 1,1 0-1,-1 1 1,0-1-1,1 0 1,-1 0-1,0 1 1,1-1 0,-1 0-1,0 0 1,1 1-1,-1-1 1,1 0-1,-1 0 1,0 0-1,1 1 1,-1-1-1,1 0 1,-1 0-1,0 0 1,1 0 0,-1 0-1,1 0 1,-1 0-1,1 0 1,21-1 220,-19 1-219,15-3-10,-1-1 0,0 0 0,1-1 0,-2-1 0,1-1 0,-1-1 0,17-10 0,-16 9 0,0 0 0,0 1 0,1 1 0,0 1 0,1 0 0,20-3 0,-38 9 0,-1 0 0,1 0 0,0 0 0,0 0 0,0 0 0,0 0 0,0 0 0,-1 0 0,1 0 0,0 0 0,0 1 0,0-1 0,-1 0 0,1 1 0,0-1 0,0 1 0,-1-1 0,1 1 0,0-1 0,0 1 0,-1-1 0,1 1 0,-1 0 0,1-1 0,-1 1 0,1 0 0,-1-1 0,1 1 0,-1 0 0,0 0 0,1-1 0,-1 1 0,0 0 0,1 0 0,-1 0 0,0 0 0,0-1 0,0 2 0,-1 44 0,0-14 0,1-31 0,1 0 0,0-1 0,-1 1 0,1 0 0,0-1 0,0 1 0,0-1 0,-1 0 0,1 1 0,0-1 0,0 1 0,0-1 0,0 0 0,0 0 0,0 0 0,0 1 0,-1-1 0,1 0 0,0 0 0,0 0 0,0-1 0,2 1 0,23-2 0,-25 2 0,16-3 0,-1-2 0,1 0 0,-1 0 0,0-2 0,20-10 0,15-6 0,-46 21-2287,-16 2-14324</inkml:trace>
</inkml:ink>
</file>

<file path=ppt/ink/ink3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6.638"/>
    </inkml:context>
    <inkml:brush xml:id="br0">
      <inkml:brushProperty name="width" value="0.025" units="cm"/>
      <inkml:brushProperty name="height" value="0.025" units="cm"/>
    </inkml:brush>
  </inkml:definitions>
  <inkml:trace contextRef="#ctx0" brushRef="#br0">1 71 22581,'0'0'2627,"54"-8"-2307,-17 0 65,10 0-321,8-5-257,-2-1-2273,-7-5-4805</inkml:trace>
</inkml:ink>
</file>

<file path=ppt/ink/ink3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7.433"/>
    </inkml:context>
    <inkml:brush xml:id="br0">
      <inkml:brushProperty name="width" value="0.025" units="cm"/>
      <inkml:brushProperty name="height" value="0.025" units="cm"/>
    </inkml:brush>
  </inkml:definitions>
  <inkml:trace contextRef="#ctx0" brushRef="#br0">263 20 18578,'0'0'1622,"-14"-4"765,-44-11 95,54 15-2367,0-1 1,0 1-1,0 1 0,0-1 1,0 0-1,0 1 0,0 0 0,0 0 1,0 0-1,0 0 0,1 1 1,-1 0-1,0 0 0,1 0 1,-1 0-1,1 0 0,0 0 1,0 1-1,0 0 0,0 0 0,0 0 1,1 0-1,-5 5 0,-1 5-57,0-1-1,0 1 0,1 1 0,-7 20 1,10-25-51,1 0 1,0 0-1,1 0 1,0 1 0,0-1-1,0 20 1,2-29-11,1 1 1,-1-1-1,0 1 0,0-1 1,0 1-1,0-1 0,0 1 1,1-1-1,-1 1 0,0-1 1,0 1-1,1-1 0,-1 1 1,0-1-1,1 1 0,-1-1 1,0 0-1,1 1 0,-1-1 1,1 0-1,-1 1 0,1-1 1,-1 0-1,1 0 0,-1 1 1,1-1-1,-1 0 1,1 0-1,-1 0 0,1 0 1,-1 1-1,1-1 0,-1 0 1,1 0-1,-1 0 0,1 0 1,-1 0-1,1-1 0,-1 1 1,1 0-1,0 0 0,-1 0 1,1 0-1,0-1 0,27-9 70,-14-1 145,1 1 1,-2-2-1,1 0 1,-2 0 0,22-27-1,29-28 285,-63 67-492,0 1 0,1-1 0,-1 1 1,0-1-1,1 1 0,-1 0 0,0-1 0,1 1 0,-1-1 0,0 1 1,0 0-1,0-1 0,0 1 0,0 0 0,1-1 0,-1 1 0,0 0 1,-1-1-1,1 1 0,0-1 0,0 1 0,0 0 0,0-1 1,0 1-1,-1 0 0,1-1 0,-1 2 0,-25 101 131,-57 142 0,51-156-141,-74 179 1452,101-245-1148,13-33-352,-7 9 68,32-47-848,44-84 1,18-64-6450,-46 92 428,-15 36-551</inkml:trace>
</inkml:ink>
</file>

<file path=ppt/ink/ink3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7.823"/>
    </inkml:context>
    <inkml:brush xml:id="br0">
      <inkml:brushProperty name="width" value="0.025" units="cm"/>
      <inkml:brushProperty name="height" value="0.025" units="cm"/>
    </inkml:brush>
  </inkml:definitions>
  <inkml:trace contextRef="#ctx0" brushRef="#br0">24 146 6054,'0'0'11093,"5"-10"-8349,0 1-1854,-3 6-555,0 0 0,0 0 1,0 0-1,-1 0 0,0 0 0,1-1 0,-1 1 1,0 0-1,-1-1 0,1 1 0,-1-1 0,1-6 0,-14 39-543,2 23 162,3-18 1618,1 0 1,-3 66-1,10-100-1558,0 1 0,0-1 0,0 1 0,0-1 0,0 1-1,0-1 1,0 0 0,0 1 0,0-1 0,0 1 0,0-1-1,0 1 1,0-1 0,0 0 0,1 1 0,-1-1 0,0 1-1,0-1 1,0 0 0,1 1 0,-1-1 0,0 0 0,1 1-1,-1-1 1,0 0 0,1 1 0,-1-1 0,0 0 0,1 0 0,-1 1-1,0-1 1,1 0 0,-1 0 0,1 0 0,-1 0 0,1 1-1,0-1 1,20-8 268,17-22 181,-10 3-334,-2-1 1,0-2-1,-2-1 1,-2 0-1,-1-2 1,-1-1-1,23-53 1,-49 100 383,-4 7-469,1 1 0,0 0 0,1 0 0,2 1 0,0 0 1,-2 23-1,8-45-82,0 0 1,0 1-1,0-1 1,0 0 0,0 0-1,0 1 1,0-1-1,0 0 1,0 0 0,0 1-1,0-1 1,1 0-1,-1 0 1,0 1 0,0-1-1,0 0 1,0 0-1,1 0 1,-1 1 0,0-1-1,0 0 1,0 0-1,1 0 1,-1 0 0,0 1-1,0-1 1,1 0-1,-1 0 1,0 0-1,0 0 1,1 0 0,-1 0-1,0 0 1,0 0-1,1 0 1,-1 0 0,0 0-1,0 0 1,1 0-1,16-4-1452,13-11-2084,-2-6-1460,4-6-2776</inkml:trace>
</inkml:ink>
</file>

<file path=ppt/ink/ink3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8.592"/>
    </inkml:context>
    <inkml:brush xml:id="br0">
      <inkml:brushProperty name="width" value="0.025" units="cm"/>
      <inkml:brushProperty name="height" value="0.025" units="cm"/>
    </inkml:brush>
  </inkml:definitions>
  <inkml:trace contextRef="#ctx0" brushRef="#br0">84 310 18257,'0'0'4783,"-10"8"-3411,-4 2-1088,8-7-215,0 1 1,1 0 0,-1 0 0,1 0 0,0 1 0,0-1 0,1 2 0,-1-1 0,-4 8 0,9-13-89,-1 0-1,1 1 1,0-1 0,0 0 0,0 0 0,-1 1 0,1-1 0,0 0 0,0 1 0,0-1-1,-1 0 1,1 1 0,0-1 0,0 1 0,0-1 0,0 0 0,0 1 0,0-1-1,0 0 1,0 1 0,0-1 0,0 1 0,0-1 0,0 0 0,0 1 0,0-1 0,1 0-1,-1 1 1,0-1 0,0 0 0,0 1 0,0-1 0,1 0 0,-1 1 0,0-1-1,0 0 1,1 1 0,-1-1 0,18 3 8,23-13 405,-34 6-376,0-1 0,0-1 0,0 1 0,-1-1 0,1 0 1,-2 0-1,1-1 0,-1 0 0,6-8 0,-8 11 75,1 0 0,0 1 0,0-1 0,1 1 0,-1 0 0,0 0 0,11-4 0,14-10-79,-6-5 110,-1 0 0,-1-1 0,-1-1 0,-2-1 0,0 0 0,-1-2 0,-2 0 0,20-48 0,-53 116 478,-42 106 577,50-121-857,2 1-1,1 0 1,1 1 0,-2 29 0,8-55-307,-1 10 30,0 1 0,2-1 0,1 20 0,-1-30-40,-1 0 0,0 0-1,1 0 1,0 0 0,-1 0-1,1-1 1,0 1 0,0 0-1,0 0 1,0-1 0,0 1-1,1 0 1,1 1 0,-2-2 0,0 0 1,0-1-1,0 1 1,0-1-1,0 0 1,0 1 0,0-1-1,0 0 1,1 0-1,-1 1 1,0-1-1,0 0 1,0 0 0,0 0-1,0-1 1,1 1-1,-1 0 1,0 0-1,0 0 1,0-1 0,0 1-1,0-1 1,0 1-1,0-1 1,0 1-1,1-2 1,2-1 16,-1 0 0,0 0 0,0 0 0,0 0 0,0-1 0,-1 1 1,1-1-1,-1 0 0,0 0 0,0 0 0,0 0 0,-1 0 0,0 0 0,1 0 0,-1-1 0,-1 1 0,2-7 0,0-2 6,-1-1-1,0 1 0,-1-1 0,-3-21 1,-12 1-22,14 33-11,1 0-1,-1 0 1,1 0 0,-1 0 0,1 0 0,-1 1-1,0-1 1,0 0 0,1 0 0,-1 1 0,0-1-1,0 1 1,0-1 0,0 1 0,1-1 0,-1 1-1,0-1 1,0 1 0,0 0 0,0-1 0,0 1-1,0 0 1,0 0 0,0 0 0,0 0 0,0 0-1,0 0 1,0 0 0,0 0 0,0 0 0,0 0-1,0 1 1,-2-1 0,2 1 2,1-1 0,-1 1 0,1-1-1,-1 1 1,1-1 0,-1 1 0,1 0 0,-1-1 0,1 1 0,0 0 0,-1-1 0,1 1 0,0 0-1,0-1 1,-1 1 0,1 0 0,0-1 0,0 1 0,0 0 0,0 0 0,0-1 0,0 1 0,0 0-1,0 0 1,0-1 0,0 1 0,0 0 0,1 0 0,-1-1 0,0 1 0,0 0 0,1-1-1,-1 1 1,0 0 0,1-1 0,-1 1 0,1-1 0,-1 1 0,1-1 0,-1 1 0,1-1 0,0 2-1,1 0-6,0 0 0,0 0 0,1 0 0,-1 0 0,0 0 0,1 0-1,-1-1 1,1 1 0,4 1 0,5 0 32,-1-2 0,1 1-1,0-1 1,-1-1 0,1 0 0,0-1-1,0 0 1,-1-1 0,1 0 0,-1-1-1,1 0 1,12-7 0,-1 1 35,-1-1-1,-1-1 1,0-1-1,38-29 1,-58 40-57,1 0 6,1 0 1,-1-1-1,0 0 1,1 0-1,-1 1 0,0-1 1,0 0-1,-1-1 1,1 1-1,0 0 0,-1 0 1,1-1-1,-1 1 1,0-1-1,0 0 0,0 1 1,0-1-1,0 0 1,0-3-1,-1 5 12,-1 1 0,0-1 0,1 0 0,-1 1 0,0-1 0,1 1-1,-1-1 1,0 1 0,0 0 0,0-1 0,1 1 0,-1 0 0,0-1 0,0 1 0,0 0 0,0 0 0,0 0 0,1 0 0,-1 0-1,0 0 1,0 0 0,0 0 0,0 0 0,0 0 0,0 1 0,1-1 0,-2 1 0,-26 5 372,17-1-373,0 0 1,1 1-1,-1 1 1,1-1 0,1 2-1,-1-1 1,1 1 0,-10 12-1,15-15-16,-1-1-1,1 1 0,0 1 1,0-1-1,0 1 1,1-1-1,0 1 0,0 0 1,0 0-1,1 1 1,0-1-1,0 0 0,1 1 1,0-1-1,0 1 1,0 10-1,1-15 4,0-1 0,1 1 0,-1 0 0,1-1 0,-1 1 0,1-1 0,0 1 1,-1-1-1,1 1 0,0-1 0,0 0 0,0 1 0,0-1 0,1 0 0,-1 0 0,0 0 0,0 0 0,1 0 0,-1 0 0,3 1 0,0 1-2,1-1 0,0 0 0,0-1 0,0 1 0,0-1 0,9 1 0,3-1-414,-1 0 0,1-1 1,22-4-1,-5-6-6603,1-9-7292</inkml:trace>
</inkml:ink>
</file>

<file path=ppt/ink/ink3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9.795"/>
    </inkml:context>
    <inkml:brush xml:id="br0">
      <inkml:brushProperty name="width" value="0.025" units="cm"/>
      <inkml:brushProperty name="height" value="0.025" units="cm"/>
    </inkml:brush>
  </inkml:definitions>
  <inkml:trace contextRef="#ctx0" brushRef="#br0">89 86 13357,'0'0'5728,"-1"-8"-4068,1 8-1614,-10-31 1468,-2 22-893,11 9-615,0 0 0,0 0 0,1 1 0,-1-1 0,0 0 0,0 1 0,0-1 0,0 1 0,0-1 0,0 1 0,0 0 0,1-1 0,-1 1-1,0 0 1,0-1 0,1 1 0,-1 0 0,1 0 0,-1 0 0,0 1 0,-6 8 181,1 0 0,1 0 0,-1 1 0,2 0-1,0 0 1,0 0 0,1 1 0,0-1 0,1 1 0,0 0-1,0 17 1,3-27-119,1 1-1,-1-1 1,1 1-1,0-1 1,0 0-1,0 0 1,0 1-1,0-1 1,1-1 0,-1 1-1,1 0 1,-1 0-1,1-1 1,0 0-1,-1 1 1,1-1-1,4 1 1,9 6 254,-7-1-289,0 0 1,-1 0 0,0 1 0,0 1 0,0-1-1,-1 1 1,0 0 0,-1 1 0,0 0-1,-1 0 1,0 0 0,0 1 0,-1-1 0,0 1-1,-1 0 1,-1 0 0,1 0 0,-2 1-1,0-1 1,0 16 0,0-9 55,-1 1-1,-1-1 1,-1 1-1,-1-1 1,0 0 0,-1 0-1,-1 0 1,-1 0-1,0-1 1,-2 0-1,-17 31 1,23-45 72,0 0 0,0 0-1,0-1 1,0 1 0,-1-1 0,1 1 0,-1-1-1,0 0 1,0 0 0,1 0 0,-1 0 0,-1-1-1,1 1 1,0-1 0,-4 2 0,6-3-119,-1 0 1,1 0 0,-1 0-1,1 0 1,-1-1-1,1 1 1,0 0-1,-1 0 1,1-1 0,-1 1-1,1-1 1,0 0-1,-1 1 1,1-1-1,0 0 1,0 0 0,0 1-1,-1-1 1,1 0-1,0 0 1,0 0-1,0 0 1,1-1 0,-1 1-1,0 0 1,0 0-1,1-1 1,-1 1-1,0 0 1,1-1 0,-1 1-1,1 0 1,0-1-1,-1 1 1,1-1-1,0-2 1,-4-16-41,1-1-1,1 1 1,0-1 0,2 1 0,0-1-1,2 0 1,0 1 0,1 0 0,1-1 0,8-22-1,-8 29-2,1 1-1,1 0 1,0 0-1,0 0 1,1 1-1,1 0 0,0 0 1,1 1-1,0 0 1,0 1-1,1-1 1,1 2-1,0 0 1,0 0-1,22-12 1,18-2-150,-37 17 127,1 0 1,-1-1-1,0 0 0,0-1 0,18-15 0,-29 20 36,0 0-1,0 0 1,0 0-1,0 0 1,-1-1-1,0 1 1,1-1-1,-1 0 1,-1 1-1,1-1 1,0 0-1,-1 0 1,0 0-1,0-1 1,0 1-1,-1 0 1,1 0-1,-1 0 1,0-1-1,0 1 1,0 0-1,-1 0 1,0 0-1,1 0 1,-3-7-1,2 9-11,1 0 1,-1 0-1,0 0 0,1 0 0,-1 0 1,0 0-1,0 0 0,-1 0 1,1 0-1,0 1 0,-1-1 0,1 0 1,-1 1-1,1-1 0,-1 1 0,1-1 1,-1 1-1,0 0 0,0 0 1,0 0-1,0 0 0,0 0 0,0 0 1,0 1-1,0-1 0,0 0 1,0 1-1,-1 0 0,1 0 0,0-1 1,0 1-1,0 0 0,-1 1 1,1-1-1,0 0 0,0 1 0,0-1 1,0 1-1,0 0 0,0-1 1,0 1-1,0 0 0,0 0 0,0 1 1,0-1-1,0 0 0,1 0 0,-1 1 1,0-1-1,1 1 0,0 0 1,-1-1-1,1 1 0,0 0 0,0 0 1,-1 2-1,-3 6 0,1 1 0,1 0 0,0-1 0,1 1 0,0 0 0,1 1 0,0-1 0,0 0 0,1 0 0,1 0 0,3 22 0,-3-31-23,1 0 0,-1 0 0,1 0 1,-1 0-1,1 0 0,0-1 0,-1 1 0,1 0 0,0-1 0,0 1 0,0-1 1,0 0-1,1 0 0,-1 0 0,0 0 0,0 0 0,1 0 0,-1 0 0,1-1 1,-1 1-1,0-1 0,1 0 0,-1 0 0,1 0 0,-1 0 0,1 0 0,-1 0 1,5-2-1,2 1-222,0 0 0,0-1 1,0 0-1,0-1 1,-1 0-1,13-6 0,-7 1-1002,-1-1-1,-1 0 1,0-1-1,0 0 0,16-19 1,-12 10-2465,-1-1 1,22-37-1,-5-3-4760</inkml:trace>
</inkml:ink>
</file>

<file path=ppt/ink/ink3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0.138"/>
    </inkml:context>
    <inkml:brush xml:id="br0">
      <inkml:brushProperty name="width" value="0.025" units="cm"/>
      <inkml:brushProperty name="height" value="0.025" units="cm"/>
    </inkml:brush>
  </inkml:definitions>
  <inkml:trace contextRef="#ctx0" brushRef="#br0">110 0 11723,'0'0'9219,"-4"9"-8183,-9 18-248,2 0-1,1 1 1,2 0 0,0 0-1,2 0 1,-5 59-1,8-26-311,3 1-1,10 88 1,-6-64-590,-4-71-313,0-58-148,-1-1-289,-14-87-1,10 108 1790,-1 0 1,-16-42-1,60 68-723,44 8-3064,-69-11 528,-1 0 1,1 0-1,-1-1 0,22-5 0,1-8-7862</inkml:trace>
</inkml:ink>
</file>

<file path=ppt/ink/ink3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0.494"/>
    </inkml:context>
    <inkml:brush xml:id="br0">
      <inkml:brushProperty name="width" value="0.025" units="cm"/>
      <inkml:brushProperty name="height" value="0.025" units="cm"/>
    </inkml:brush>
  </inkml:definitions>
  <inkml:trace contextRef="#ctx0" brushRef="#br0">128 51 8616,'0'0'6993,"-10"1"-3475,4 1-3302,1-1 0,-1 1 0,1 0-1,-1 0 1,1 0 0,0 1 0,0 0 0,0 0-1,0 0 1,0 1 0,1-1 0,-1 1-1,1 0 1,0 0 0,1 1 0,-1-1-1,1 1 1,-1 0 0,1 0 0,1 0-1,-1 0 1,1 1 0,-3 10 0,2-9-76,1-1 1,-1 1 0,2 0-1,-1 0 1,1 0-1,0 0 1,1 0 0,0 10-1,0-15-107,0-1 1,0 0-1,0 1 0,1-1 0,-1 0 1,1 0-1,-1 1 0,1-1 0,-1 0 1,1 0-1,0 0 0,0 0 0,-1 0 0,1 0 1,0 0-1,0 0 0,0 0 0,0 0 1,2 1-1,-1-1 18,0 0 1,1-1-1,-1 1 1,0-1-1,0 1 1,1-1-1,-1 0 1,0 0 0,0 0-1,1 0 1,-1 0-1,0-1 1,0 1-1,1-1 1,2 0-1,3-2 133,-1-1 0,0 1 0,0-1 0,0-1 0,0 1 0,0-1 0,-1-1 0,0 1-1,0-1 1,0 0 0,-1 0 0,0 0 0,5-10 0,3-3 83,-1-1-1,-1 0 1,12-33-1,-13 23-13,-1 5-367,-13 49-142,-4 11 268,2-14-27,1-1-1,1 1 1,0 0-1,2 0 1,1 1-1,2 38 1,-1-59-32,0 0 1,0-1 0,1 1 0,-1 0 0,0 0 0,1 0 0,-1 0 0,0 0 0,1 0 0,-1-1 0,1 1-1,-1 0 1,1 0 0,0-1 0,-1 1 0,1 0 0,0-1 0,-1 1 0,1-1 0,0 1 0,0-1 0,0 1-1,-1-1 1,1 0 0,0 1 0,0-1 0,0 0 0,0 1 0,0-1 0,0 0 0,0 0 0,0 0 0,0 0 0,0 0-1,-1 0 1,1 0 0,0 0 0,0-1 0,0 1 0,0 0 0,0 0 0,0-1 0,1 0 0,2 0-222,0-1 0,0 0 1,0 0-1,-1 0 1,1 0-1,0-1 1,-1 1-1,5-6 0,2-3-1437,0-2-1,-1 1 0,11-21 1,3-19-6111,-4-1-3277</inkml:trace>
</inkml:ink>
</file>

<file path=ppt/ink/ink3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0.836"/>
    </inkml:context>
    <inkml:brush xml:id="br0">
      <inkml:brushProperty name="width" value="0.025" units="cm"/>
      <inkml:brushProperty name="height" value="0.025" units="cm"/>
    </inkml:brush>
  </inkml:definitions>
  <inkml:trace contextRef="#ctx0" brushRef="#br0">57 0 15631,'-5'13'2359,"-9"27"149,-11 58 1,21-76-1745,0 0 1,2 0-1,0 0 1,1 1 0,3 26-1,-2-47-750,1 0 1,-1 0-1,0-1 1,0 1-1,1 0 0,-1 0 1,1-1-1,0 1 1,-1 0-1,1-1 0,0 1 1,0-1-1,0 1 1,0-1-1,0 1 0,0-1 1,1 0-1,-1 0 0,0 1 1,1-1-1,-1 0 1,1 0-1,-1 0 0,1 0 1,-1-1-1,1 1 1,0 0-1,-1-1 0,1 1 1,0-1-1,0 1 1,3-1-1,-2 0 61,-1 0 0,1-1 1,0 1-1,0-1 0,0 1 1,0-1-1,-1 0 0,1 0 0,0 0 1,-1-1-1,1 1 0,-1 0 1,0-1-1,1 0 0,-1 0 0,0 0 1,0 0-1,0 0 0,3-4 1,5-10 206,0 0 1,-1-2-1,-1 1 1,0-1 0,-1 0-1,5-24 1,-3 4-233,-2 0 1,3-43 0,-27 123-951,-4 45 1010,18-69-155,-5 53 223,8-66-224,0-1 0,0 0 0,0 0 0,0 0 0,1 0-1,-1 1 1,1-1 0,0 0 0,1 0 0,-1 0 0,1-1-1,-1 1 1,4 4 0,7 1-2295,3-7-3694,1-2-3435</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6.497"/>
    </inkml:context>
    <inkml:brush xml:id="br0">
      <inkml:brushProperty name="width" value="0.025" units="cm"/>
      <inkml:brushProperty name="height" value="0.025" units="cm"/>
    </inkml:brush>
  </inkml:definitions>
  <inkml:trace contextRef="#ctx0" brushRef="#br0">78 1 15022,'0'0'4687,"-4"13"-2162,-42 140 1234,38-121-2983,1 1-1,2 0 0,-1 44 0,5-77-765,1 1 1,0 0-1,0-1 0,0 1 0,-1 0 0,1 0 0,0-1 1,0 1-1,0 0 0,0 0 0,0-1 0,1 1 0,-1 0 1,0 0-1,0-1 0,0 1 0,1 0 0,-1 0 0,0-1 1,1 1-1,-1 0 0,0-1 0,1 1 0,-1-1 0,1 1 1,-1-1-1,1 1 0,0-1 0,-1 1 0,1-1 1,-1 1-1,1-1 0,0 1 0,-1-1 0,1 0 0,0 0 1,-1 1-1,1-1 0,0 0 0,0 0 0,-1 0 0,1 0 1,0 0-1,0 0 0,-1 0 0,1 0 0,0 0 0,0 0 1,-1 0-1,1 0 0,1-1 0,2 0 159,-1-1 1,0 0-1,0 1 0,0-1 0,0-1 0,0 1 0,0 0 1,0-1-1,3-4 0,14-23 447,-16 23-599,-1 0 1,1 1-1,1 0 1,-1 0 0,1 0-1,0 1 1,0-1-1,12-8 1,-17 14-26,1 0-1,-1 0 1,1 0-1,-1 1 1,1-1 0,-1 0-1,1 0 1,-1 0-1,1 1 1,-1-1-1,1 0 1,-1 0 0,1 1-1,-1-1 1,0 0-1,1 1 1,-1-1-1,0 1 1,1-1 0,-1 1-1,0-1 1,1 0-1,-1 1 1,0-1 0,0 1-1,0-1 1,0 1-1,1-1 1,-1 1-1,0-1 1,0 1 0,0-1-1,0 1 1,0-1-1,0 1 1,0 0-1,0-1 1,0 1 0,-1 0-1,4 34 67,-2-24-41,-1-7-15,1 1-1,0-1 1,-1 0 0,2 1-1,-1-1 1,0 0-1,1 0 1,3 7-1,-4-10 5,-1-1-1,1 1 1,0 0 0,0 0-1,0-1 1,-1 1 0,1 0-1,0-1 1,0 1 0,0-1-1,0 1 1,0-1-1,0 0 1,0 1 0,0-1-1,0 0 1,0 0 0,1 0-1,-1 0 1,0 0 0,0 0-1,0 0 1,0 0-1,0 0 1,0 0 0,0 0-1,0-1 1,0 1 0,0-1-1,0 1 1,0 0 0,0-1-1,0 0 1,0 1 0,0-1-1,0 1 1,0-1-1,-1 0 1,1 0 0,0 0-1,-1 1 1,2-3 0,10-9 88,0 0 0,-1-1 0,14-21 1,-17 22-44,1 0 0,0 0 0,1 1 0,1 0 0,16-14 0,-26 25-57,-1-1 0,1 0 0,-1 1 0,1-1 0,0 1 0,0-1 0,-1 1 0,1-1 0,0 1 0,0 0 0,-1-1 0,1 1 0,0 0-1,0 0 1,0-1 0,0 1 0,-1 0 0,1 0 0,0 0 0,0 0 0,0 0 0,0 0 0,0 0 0,0 1 0,-1-1 0,1 0 0,0 0 0,0 1 0,0-1 0,1 1 0,-1 0-22,0 1 1,-1-1-1,1 1 1,0-1-1,0 1 0,-1-1 1,1 1-1,-1-1 1,0 1-1,1 0 1,-1-1-1,0 1 1,0 0-1,0 2 0,-8 60-588,-10 2 542,13-54 109,1-1-1,0 0 1,1 1 0,1 0-1,0 0 1,0 0 0,1 0-1,1 0 1,0 0-1,0 0 1,1 0 0,1 0-1,3 13 1,-1-11 33,0 0 0,-1 0-1,-1 0 1,0 1 0,0 15 0,-2-26-43,-1 0 0,1 0 0,-1 0 0,1-1 0,-1 1 0,0 0 0,0 0 0,-1-1 0,1 1 0,-4 5 0,4-7-20,0-1 1,-1 1 0,1-1-1,-1 1 1,1-1-1,-1 1 1,1-1 0,-1 0-1,0 0 1,0 0 0,1 0-1,-1 0 1,0-1 0,0 1-1,0 0 1,0-1 0,0 1-1,0-1 1,0 0 0,0 0-1,-3 0 1,3 0-6,1 0 0,-1-1 0,1 1 0,-1 0 0,1-1 0,-1 1 0,1-1 0,0 0 0,0 1 0,-1-1 0,1 0 0,0 0 0,0 0 0,0 0 0,0 0 0,0 0 0,0 0 0,0 0 0,0-1 0,0 1 0,0 0 0,1 0 0,-1-1 0,0 1 0,1-1 0,-1 1 0,1-2 0,-10-46 0,9 42 0,-2-17-48,0 1 0,2-1 0,2-34 0,0 50-60,0 1 0,0-1 0,1 1-1,0 0 1,0 0 0,1 0 0,0 0 0,0 0 0,1 0 0,-1 1 0,2-1 0,-1 1-1,1 0 1,-1 1 0,7-6 0,46-35-12218,-25 23-235</inkml:trace>
</inkml:ink>
</file>

<file path=ppt/ink/ink3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1.922"/>
    </inkml:context>
    <inkml:brush xml:id="br0">
      <inkml:brushProperty name="width" value="0.025" units="cm"/>
      <inkml:brushProperty name="height" value="0.025" units="cm"/>
    </inkml:brush>
  </inkml:definitions>
  <inkml:trace contextRef="#ctx0" brushRef="#br0">61 116 9737,'0'0'16923,"4"-8"-14879,2 0-1708,-2 2-115,-1 1 0,1-1 0,-1 0 0,0 0 0,0 0 0,0 0 0,-1 0 0,0-1 0,0 1 0,-1-1 0,0 1 0,1-12 0,-3 17-224,1 1 0,0-1 0,0 1 0,-1-1 0,1 1 0,0-1 0,-1 1 0,1-1 0,-1 1 0,1 0 0,-1-1 0,1 1 0,-1 0 0,1-1 0,-1 1-1,1 0 1,-1 0 0,1-1 0,-1 1 0,1 0 0,-1 0 0,1 0 0,-1 0 0,1 0 0,-1 0 0,0 0 0,1 0 0,-1 0 0,1 0 0,-1 0 0,1 0 0,-1 0 0,0 0 0,1 1 0,-1-1 0,1 0 0,-2 1 0,-22 10-352,18-5 339,0 1 0,1 0 0,0 0 0,0 0 0,0 0 0,1 1 0,0 0 0,0 0 0,1 0 0,0 0 0,0 1 0,1-1 0,0 1 0,-1 10 0,3-18 14,0 0 0,0 0-1,0 0 1,0 0 0,0 0 0,1 0 0,-1 0 0,0 0-1,0 0 1,1-1 0,-1 1 0,0 0 0,1 0 0,-1 0-1,1 0 1,-1 0 0,1 0 0,0-1 0,-1 1 0,1 0 0,0 0-1,-1-1 1,1 1 0,0-1 0,0 1 0,0 0 0,0-1-1,0 0 1,1 1 0,1 0 8,1 0 1,-1-1-1,0 1 0,1-1 0,-1 0 1,0 0-1,1-1 0,-1 1 0,5-2 1,5-1 41,1-1 1,-1 0-1,20-11 1,21-16 157,81-62-1,-135 93-210,1-1 0,-1 1-1,0 0 1,1-1 0,-1 1 0,1-1 0,-1 1-1,1 0 1,-1 0 0,0-1 0,1 1 0,0 0-1,-1 0 1,1-1 0,-1 1 0,1 0-1,-1 0 1,1 0 0,-1 0 0,1 0 0,0 0-1,-1 0 1,1 0 0,-1 0 0,1 0 0,-1 0-1,1 0 1,-1 1 0,1-1 0,-1 0-1,1 0 1,-1 0 0,1 1 0,-1-1 0,2 1-1,3 24-70,-13 51 123,5-54 5,2-21-37,1 1 1,0-1 0,0 0 0,-1 0-1,1 0 1,0 0 0,0 0 0,0 1-1,0-1 1,0 0 0,1 0 0,-1 0-1,0 0 1,0 0 0,1 1 0,-1-1-1,1 0 1,-1 0 0,1 0 0,-1 0-1,1 0 1,0 0 0,-1 0 0,1-1-1,0 1 1,0 0 0,0 0 0,0 0 0,-1-1-1,1 1 1,0 0 0,0-1 0,0 1-1,1-1 1,0 1 0,1-1 27,1 0 0,-1 0 0,0-1 0,0 1 0,1-1 0,-1 0 0,0 0 0,0 0 0,0 0 0,0-1 0,0 1 0,4-3 0,17-12-43,43-35 0,-47 34 0,1 1 0,38-22 0,-58 38 0,-1-1 0,1 1 0,-1 0 0,1-1 0,-1 1 0,1 0 0,0-1 0,-1 1 0,1 0 0,0 0 0,-1 0 0,1-1 0,0 1 0,-1 0 0,1 0 0,0 0 0,0 0 0,-1 0 0,1 0 0,0 1 0,-1-1 0,1 0 0,0 0 0,-1 0 0,1 1 0,-1-1 0,1 0 0,0 1 0,-1-1 0,1 0 0,-1 1 0,1-1 0,-1 1 0,1-1 0,0 2 0,0 0 0,0 0 0,0 1 0,0-1 0,0 1 0,-1-1 0,1 1 0,-1-1 0,0 1 0,0-1 0,0 4 0,-9 62 0,7-57-369,-6 21-4209,4-9-4488,4-39-8183</inkml:trace>
</inkml:ink>
</file>

<file path=ppt/ink/ink3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2.778"/>
    </inkml:context>
    <inkml:brush xml:id="br0">
      <inkml:brushProperty name="width" value="0.025" units="cm"/>
      <inkml:brushProperty name="height" value="0.025" units="cm"/>
    </inkml:brush>
  </inkml:definitions>
  <inkml:trace contextRef="#ctx0" brushRef="#br0">157 122 18129,'0'0'1618,"-5"0"3436,-19 4-3638,15 0-1243,1 0 0,0 0-1,0 1 1,0 0 0,1 1 0,0-1 0,0 1 0,0 1 0,1-1-1,0 1 1,0 0 0,0 1 0,1-1 0,0 1 0,1 0 0,0 1-1,0-1 1,1 1 0,0-1 0,-2 11 0,4-18-174,1 0 0,0 0 0,-1 1 1,1-1-1,0 0 0,0 1 0,0-1 0,0 0 1,0 1-1,0-1 0,1 0 0,-1 0 0,0 1 0,1-1 1,-1 0-1,1 0 0,-1 1 0,1-1 0,-1 0 1,1 0-1,0 0 0,0 0 0,-1 0 0,1 0 0,0 0 1,2 1-1,-1-1-1,0 0 0,0 0 0,0 0 0,0-1 1,1 1-1,-1-1 0,0 0 0,0 1 0,1-1 0,-1 0 1,0-1-1,1 1 0,3-1 0,3-1 12,0 0 0,0-1 0,0 0 0,0 0-1,-1-1 1,14-8 0,-5-1 236,0-1 1,0-1-1,-2 0 0,0-1 0,20-27 1,-27 33-129,-2 0 1,0 0-1,0 0 0,-1-1 1,0 0-1,0 0 1,-1 0-1,-1 0 1,0-1-1,-1 0 1,2-21-1,-4 32-118,1 1 0,-1-1 0,0 1 0,0 0 0,0-1 0,0 1 0,0-1 0,0 1 0,0-1 0,0 1 0,0-1 0,0 1 0,0-1 0,0 1 0,0-1 0,-1 1 0,1 0 0,0-1 0,0 1 0,0-1 0,-1 1 0,1 0 0,0-1 0,0 1 0,-1-1 0,1 1 0,0 0 0,-1-1 0,1 1 0,-1 0 0,1 0 0,0-1 0,-1 1 0,1 0 0,-1 0 0,1 0 0,0-1 0,-1 1 0,1 0 0,-1 0 0,1 0 0,-1 0 0,1 0 0,-1 0 0,1 0 0,-1 0 0,1 0 0,-1 0 0,1 0 0,0 0 0,-1 0 0,1 1 0,-1-1 0,1 0 0,-1 0 0,1 0 0,0 1 0,-1-1 0,1 0 0,-1 0 0,1 1 0,0-1 0,-1 1 0,-23 23 0,18-12-182,0 1 0,0-1 0,1 1 0,1 0 0,0 0 0,1 0 0,1 1 0,0-1 0,-1 18 0,3-30 40,0-1 0,0 1 0,0-1 0,0 1 0,0-1 0,0 1 0,0-1 1,0 1-1,0-1 0,0 1 0,0-1 0,1 1 0,-1-1 0,0 1 0,0-1 0,0 0 1,1 1-1,-1-1 0,0 1 0,1-1 0,-1 0 0,0 1 0,1-1 0,-1 0 1,0 1-1,1-1 0,-1 0 0,1 1 0,-1-1 0,0 0 0,1 0 0,-1 0 0,1 1 1,-1-1-1,1 0 0,-1 0 0,1 0 0,0 0 0,20-9-6245,4-17-596</inkml:trace>
</inkml:ink>
</file>

<file path=ppt/ink/ink3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3.153"/>
    </inkml:context>
    <inkml:brush xml:id="br0">
      <inkml:brushProperty name="width" value="0.025" units="cm"/>
      <inkml:brushProperty name="height" value="0.025" units="cm"/>
    </inkml:brush>
  </inkml:definitions>
  <inkml:trace contextRef="#ctx0" brushRef="#br0">182 0 13901,'-4'9'3246,"-21"54"-209,-29 76 1665,47-118-4030,1 0 0,1 1 0,1 0 0,-2 35-1,6-57-666,-1 1 1,1-1-1,0 1 0,0 0 0,0-1 0,0 1 0,0-1 0,0 1 0,0-1 0,0 1 1,0-1-1,0 1 0,0-1 0,1 1 0,-1 0 0,0-1 0,0 1 0,0-1 0,1 1 1,-1-1-1,0 0 0,1 1 0,-1-1 0,0 1 0,1-1 0,-1 1 0,0-1 0,1 0 1,-1 1-1,1-1 0,-1 0 0,1 1 0,-1-1 0,1 0 0,-1 0 0,1 0 0,-1 1 1,1-1-1,-1 0 0,1 0 0,-1 0 0,1 0 0,0 0 0,-1 0 0,1 0 0,-1 0 1,1 0-1,-1 0 0,1 0 0,-1-1 0,1 1 0,-1 0 0,1 0 0,-1 0 0,1-1 1,-1 1-1,1 0 0,-1-1 0,1 1 0,-1 0 0,1-1 0,-1 1 0,0 0 0,1-1 0,-1 1 1,0-1-1,1 0 0,33-30 317,-31 28-298,2-3-13,1 0 0,0 1 0,1-1-1,-1 2 1,1-1 0,13-7-1,-19 12-15,0-1 0,1 1 0,-1-1 0,0 1 0,1 0 0,-1-1 0,1 1 0,-1 0 0,0 0 0,1 0 0,-1 0 0,1 0 0,-1 0 0,1 1 0,-1-1 0,0 0 0,1 1 0,1 0 0,-1 0 0,-1 1 1,1-1-1,-1 0 0,1 1 0,-1-1 0,0 1 1,0 0-1,0-1 0,0 1 0,0 0 0,0 0 0,0-1 1,0 1-1,-1 0 0,1 0 0,0 0 0,-1 2 1,2 1 102,-1 1 1,0-1-1,0 0 1,-1 1-1,0-1 1,1 0 0,-2 1-1,1-1 1,-1 0-1,0 1 1,0-1-1,0 0 1,-1 0-1,1 0 1,-1 0 0,0 0-1,-1 0 1,0 0-1,-4 6 1,2-6 41,0 1 0,-1-2 0,0 1 1,0 0-1,0-1 0,0 0 0,0-1 1,-1 1-1,0-1 0,0 0 0,0-1 1,0 0-1,-13 3 0,10-3-171,0 0-1,-1-1 1,1 0 0,0-1-1,-12 0 1,20 0 1,0 0 0,0-1 0,1 1 0,-1 0-1,0 0 1,1-1 0,-1 1 0,0-1 0,1 1 0,-1-1 0,1 0 0,-1 0 0,1 0 0,-1 0 0,1 0 0,-1 0-1,1 0 1,0 0 0,0 0 0,-1-1 0,1 1 0,0 0 0,0-1 0,0 1 0,1-1 0,-1 1 0,0-1 0,1 1 0,-1-1-1,0 0 1,1 1 0,0-1 0,-1 0 0,1 1 0,0-1 0,0 0 0,0 0 0,0-1 0,1 0-465,0 1 0,0 0 0,0 0 1,0 0-1,0 0 0,1 0 0,-1 0 0,0 0 1,1 0-1,-1 1 0,1-1 0,0 1 0,0-1 1,0 1-1,0-1 0,0 1 0,0 0 0,0 0 1,0 0-1,0 0 0,0 0 0,0 1 0,1-1 1,-1 1-1,3-1 0,-3 0 56,26-7-6933</inkml:trace>
</inkml:ink>
</file>

<file path=ppt/ink/ink3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4.427"/>
    </inkml:context>
    <inkml:brush xml:id="br0">
      <inkml:brushProperty name="width" value="0.025" units="cm"/>
      <inkml:brushProperty name="height" value="0.025" units="cm"/>
    </inkml:brush>
  </inkml:definitions>
  <inkml:trace contextRef="#ctx0" brushRef="#br0">1 145 16656,'0'-4'398,"1"1"0,-1-1 0,1 1 0,0 0 1,0-1-1,0 1 0,1 0 0,-1-1 0,1 1 0,0 0 1,0 0-1,0 0 0,0 1 0,0-1 0,0 0 1,1 1-1,0 0 0,-1-1 0,1 1 0,0 0 0,0 0 1,0 1-1,4-2 0,0-1-137,1 0 0,0 1 0,0 0 0,0 1 0,0 0 0,0 0-1,0 1 1,15-1 0,-22 2-258,1 0 0,-1 0 1,1 0-1,-1 0 0,1 0 0,-1 1 0,1-1 0,-1 0 0,1 1 0,-1-1 0,1 1 0,-1 0 0,1-1 0,-1 1 0,0 0 0,0 0 0,1 0 0,-1 0 0,0 0 0,0 0 0,0 0 1,0 0-1,0 1 0,0-1 0,0 0 0,1 3 0,-1 0 6,0 0 1,0 0-1,0-1 1,-1 1-1,0 0 1,1 0-1,-2 0 1,1 0-1,0 0 1,-2 6-1,0 1 18,-1 0-1,0-1 1,-1 0 0,0 0 0,0 0-1,-1 0 1,-8 12 0,6-14 453,9-12-149,17-25-4,32-43-195,-42 59-116,-7 9-18,0 0 0,0 0 0,1 0 0,-1 1 0,1-1 1,0 1-1,0 0 0,0 0 0,1 0 0,-1 0 0,1 1 0,-1-1 0,7-2 1,-9 7-29,0 0 1,0 0 0,0 0 0,0 0 0,0 0 0,-1 1 0,1-1 0,-1 0 0,1 0 0,-1 1-1,0-1 1,0 0 0,0 1 0,0-1 0,-1 3 0,2 4 14,0 4 7,1 0 0,0 0-1,1-1 1,0 0 0,1 1 0,11 22-1,-14-32 35,0-1-1,1 0 1,-1 1-1,1-1 0,0 0 1,0 0-1,0 0 0,0 0 1,0-1-1,0 1 0,0 0 1,0-1-1,1 1 1,-1-1-1,1 0 0,-1 0 1,1 0-1,-1 0 0,1 0 1,0-1-1,-1 1 0,1-1 1,0 0-1,0 0 1,-1 0-1,1 0 0,0 0 1,0 0-1,-1-1 0,1 1 1,0-1-1,-1 0 0,1 0 1,-1 0-1,1 0 1,-1 0-1,1-1 0,-1 1 1,0-1-1,3-1 0,3-3 61,0 0-1,0 0 0,-1-1 0,1 0 0,-1-1 1,-1 1-1,1-1 0,-1 0 0,-1-1 0,0 0 1,0 1-1,0-2 0,-1 1 0,-1 0 0,0-1 0,0 0 1,-1 0-1,0 1 0,0-1 0,-1-1 0,0 1 1,-1 0-1,-2-14 0,2 23-85,0 1 0,0-1 0,0 0 0,0 0 0,-1 1 0,1-1 0,0 0 0,-1 0 0,1 1 0,0-1 0,-1 1 0,1-1 0,-1 0 0,1 1 0,-1-1 0,1 1 0,-1-1 0,1 1 0,-1-1 0,0 1 0,1-1 0,-1 1 0,0 0 0,1-1 0,-1 1 0,0 0 0,1 0 0,-1-1 0,0 1 0,0 0 0,1 0 0,-1 0 0,0 0 0,0 0 0,1 0 0,-1 0 0,0 0 0,0 0 0,1 1 0,-1-1 0,0 0 0,0 0 0,1 1 0,-1-1 0,-1 1 0,0 0 0,-1 0 0,1 0 0,0 1 0,-1-1 0,1 1 0,0 0 0,0 0 0,0 0 0,0 0 0,-3 3 0,3-1-473,-1 0 1,1 0-1,1 0 0,-1 1 0,0-1 1,1 0-1,0 1 0,0-1 0,0 1 1,1-1-1,0 1 0,-1-1 0,2 7 1,-1-9 158,1-1 0,-1 1 0,1 0 0,-1-1 0,1 1 0,0-1 0,0 1 0,0-1 0,-1 1 0,2-1 0,-1 1 0,0-1 0,0 0 0,0 0 0,1 0 0,-1 1 0,0-1 0,1 0 0,-1-1 0,1 1 1,-1 0-1,1 0 0,-1-1 0,1 1 0,0-1 0,0 1 0,-1-1 0,1 1 0,0-1 0,-1 0 0,1 0 0,0 0 0,0 0 0,-1 0 0,4-1 0,22-3-11073</inkml:trace>
</inkml:ink>
</file>

<file path=ppt/ink/ink3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4.797"/>
    </inkml:context>
    <inkml:brush xml:id="br0">
      <inkml:brushProperty name="width" value="0.025" units="cm"/>
      <inkml:brushProperty name="height" value="0.025" units="cm"/>
    </inkml:brush>
  </inkml:definitions>
  <inkml:trace contextRef="#ctx0" brushRef="#br0">92 42 15695,'0'0'2397,"-9"7"165,2-1-2232,0 1-1,0-1 0,1 1 1,0 0-1,0 0 0,1 1 1,-1-1-1,2 1 1,-1 1-1,1-1 0,0 1 1,1-1-1,0 1 1,1 0-1,-1 0 0,2 0 1,-1 1-1,1-1 0,1 14 1,0-23-280,0 1 0,0 0 0,0 0 0,1-1-1,-1 1 1,0 0 0,1-1 0,-1 1 0,1 0 0,-1-1 0,1 1 0,-1-1 0,1 1 0,-1-1 0,1 1 0,-1-1 0,1 1 0,0-1 0,-1 1-1,1-1 1,0 0 0,0 0 0,-1 1 0,1-1 0,0 0 0,-1 0 0,1 0 0,0 1 0,0-1 0,-1 0 0,1 0 0,0 0 0,0-1 0,0 1 0,-1 0-1,1 0 1,0 0 0,-1 0 0,1-1 0,0 1 0,1-1 0,31-14 1793,-24 6-1634,0 1 0,-1-1 0,0 0 0,0-1 0,-1 0 1,-1 0-1,9-17 0,-11 20-272,-1 0-1,0 0 1,0-1-1,-1 1 1,0-1-1,0 1 1,-1-1 0,0 0-1,0 0 1,-1 0-1,0 0 1,-2-13-1,2 20-43,0 1 1,0-1-1,-1 0 0,1 1 0,0-1 0,0 0 0,-1 0 1,1 1-1,0-1 0,-1 1 0,1-1 0,0 0 0,-1 1 1,1-1-1,-1 1 0,1-1 0,-1 1 0,0-1 0,1 1 0,-1-1 1,1 1-1,-1 0 0,0-1 0,1 1 0,-1 0 0,0 0 1,1-1-1,-1 1 0,0 0 0,0 0 0,1 0 0,-1 0 1,0 0-1,1 0 0,-1 0 0,0 0 0,0 0 0,1 0 0,-1 0 1,0 1-1,1-1 0,-1 0 0,0 0 0,1 1 0,-2 0 1,0 0-556,-1 0 1,1 0 0,0 1 0,-1-1 0,1 1 0,0-1-1,0 1 1,0 0 0,0 0 0,-3 4 0,-2 8-3674,4-1-1212</inkml:trace>
</inkml:ink>
</file>

<file path=ppt/ink/ink3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5.467"/>
    </inkml:context>
    <inkml:brush xml:id="br0">
      <inkml:brushProperty name="width" value="0.025" units="cm"/>
      <inkml:brushProperty name="height" value="0.025" units="cm"/>
    </inkml:brush>
  </inkml:definitions>
  <inkml:trace contextRef="#ctx0" brushRef="#br0">0 0 18001,'0'0'2013,"0"9"-364,3 137 4706,-1 17-4184,-2-162-2158,0 1 1,0-1-1,0 0 1,0 0-1,0 1 1,0-1-1,0 0 1,1 1 0,-1-1-1,0 0 1,1 0-1,-1 1 1,1-1-1,-1 0 1,1 0-1,0 0 1,-1 0-1,1 0 1,1 2 0,-1-3 1,0 0 1,0 1 0,0-1 0,0 0 0,-1 0 0,1 1 0,0-1 0,0 0-1,0 0 1,0 0 0,0 0 0,-1 0 0,1 0 0,0 0 0,0-1-1,0 1 1,0 0 0,0 0 0,-1-1 0,1 1 0,1-1 0,3-2 74,0 0 0,0 0 0,0 0 0,-1-1 0,1 0 0,-1 0 0,4-5-1,22-33 173,-25 32-258,1 2 1,-1-1-1,2 0 0,-1 1 0,1 1 1,0-1-1,1 1 0,0 0 1,9-6-1,-17 13-10,1 0 0,-1-1 0,1 1 1,-1 0-1,1 0 0,-1 0 0,1-1 0,-1 1 1,1 0-1,-1 0 0,1 0 0,-1 0 0,1 0 1,0 0-1,-1 0 0,1 0 0,-1 0 0,1 0 1,-1 1-1,1-1 0,-1 0 0,1 0 0,-1 0 1,1 1-1,-1-1 0,1 0 0,-1 1 0,1-1 1,-1 0-1,1 1 0,6 19-82,-7 34 117,0-41 23,-2 7-3,0 1 0,-2-1 0,0 0 0,-9 25 0,-2 8 459,37-80-3861,-5-4-1574,2-7-2600</inkml:trace>
</inkml:ink>
</file>

<file path=ppt/ink/ink3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5.825"/>
    </inkml:context>
    <inkml:brush xml:id="br0">
      <inkml:brushProperty name="width" value="0.025" units="cm"/>
      <inkml:brushProperty name="height" value="0.025" units="cm"/>
    </inkml:brush>
  </inkml:definitions>
  <inkml:trace contextRef="#ctx0" brushRef="#br0">32 0 13677,'0'0'15471,"-3"64"-14350,0-19 128,-3 4 0,-1 6-1249,-1-1 0,3-4 0,5-3 0,0-10 0,4-11-1249,7-16-5189,3-10-9641</inkml:trace>
</inkml:ink>
</file>

<file path=ppt/ink/ink3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0.167"/>
    </inkml:context>
    <inkml:brush xml:id="br0">
      <inkml:brushProperty name="width" value="0.025" units="cm"/>
      <inkml:brushProperty name="height" value="0.025" units="cm"/>
    </inkml:brush>
  </inkml:definitions>
  <inkml:trace contextRef="#ctx0" brushRef="#br0">0 35 16432,'2'-14'3779,"-2"1"-928,0 5 288,3 8-577,-1 4-2049,-1 17-609,1 4 96,1 7 64,-1 3 0,-2 2-160,1-3-993,-1-2-449,0-6-800,0-3-705,0-10-1761,0-7-3396</inkml:trace>
</inkml:ink>
</file>

<file path=ppt/ink/ink3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0.544"/>
    </inkml:context>
    <inkml:brush xml:id="br0">
      <inkml:brushProperty name="width" value="0.025" units="cm"/>
      <inkml:brushProperty name="height" value="0.025" units="cm"/>
    </inkml:brush>
  </inkml:definitions>
  <inkml:trace contextRef="#ctx0" brushRef="#br0">18 177 16816,'0'0'3651,"-4"-11"-1318,1 4-1930,2 5-336,-1 0 0,1 0 0,0 0 0,0 0 0,0-1 0,0 1 0,0 0 0,1-1 0,-1 1 0,1 0 0,-1-1 0,1 1 0,0-1 0,0 1 0,0-1 0,0 1 0,1 0 0,-1-1 0,1 1 0,-1-1 0,1 1 0,0 0 0,0-1 0,0 1 0,0 0 0,0 0 0,1 0 0,-1 0 0,2-2 0,9-6 147,0 1 0,1 1-1,-1 0 1,2 0 0,-1 1-1,1 1 1,0 1 0,0 0-1,28-6 1,-18 6-114,0 2 1,1 1-1,-1 0 0,1 2 1,32 4-1,-49-3-104,-1 0 0,0 1 0,0-1 0,0 2 0,1-1 0,-2 1 0,1 0 0,0 1 0,-1-1 0,1 1 0,-1 1 0,0-1 0,-1 1 0,1 0 0,-1 0 0,0 1 0,0 0 0,0-1 1,-1 2-1,0-1 0,6 13 0,-5-7 34,-1-1 0,0 1 0,0 0 0,-1 0 0,-1 1 0,0-1 0,-1 0 1,0 1-1,-1-1 0,0 0 0,-1 1 0,-4 20 0,2-24 78,1 0 0,-2-1-1,1 0 1,-1 0 0,0 0 0,-1 0 0,1-1-1,-2 0 1,1 0 0,-1 0 0,0 0 0,0-1-1,-1 0 1,0 0 0,0-1 0,0 0 0,-1 0-1,0-1 1,0 0 0,0 0 0,-12 4 0,-4-1 197,0 0 1,0-1 0,0-1-1,-1-1 1,0-2-1,-35 0 1,47-2-270,1-1 0,-1-1-1,1 0 1,-18-5 0,27 7-72,0-1 0,0 0 1,0 0-1,1 0 0,-1 0 0,0 0 0,0-1 1,1 1-1,-1-1 0,1 0 0,0 0 1,-1 0-1,1 0 0,0 0 0,0 0 1,0 0-1,0-1 0,1 1 0,-1-1 0,0 1 1,1-1-1,0 0 0,0 0 0,-1-3 1,4-4-4402,10 0-4152</inkml:trace>
</inkml:ink>
</file>

<file path=ppt/ink/ink3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2.272"/>
    </inkml:context>
    <inkml:brush xml:id="br0">
      <inkml:brushProperty name="width" value="0.025" units="cm"/>
      <inkml:brushProperty name="height" value="0.025" units="cm"/>
    </inkml:brush>
  </inkml:definitions>
  <inkml:trace contextRef="#ctx0" brushRef="#br0">25 106 13036,'0'0'9417,"0"-9"-8296,0 6-1033,0 0 0,1 0-1,-1 0 1,0 1 0,1-1 0,0 0-1,0 0 1,0 0 0,0 1-1,0-1 1,0 0 0,1 1 0,-1-1-1,4-3 1,0 2 109,-1 0-1,0 0 1,1 1 0,0 0-1,0 0 1,0 0 0,0 0-1,9-2 1,-5 1 113,1 0 1,-1 1 0,1 1-1,-1 0 1,1 0-1,0 0 1,14 1-1,-22 1-287,0 0-1,0 0 1,1 1-1,-1-1 1,0 0-1,0 1 1,0 0-1,1-1 0,-1 1 1,0 0-1,0 0 1,0 0-1,0 1 1,0-1-1,-1 0 1,1 1-1,0-1 0,-1 1 1,1 0-1,-1-1 1,1 1-1,-1 0 1,0 0-1,0 0 1,0 0-1,0 0 1,0 0-1,0 0 0,0 0 1,-1 0-1,1 1 1,-1-1-1,1 0 1,-1 0-1,0 1 1,0 3-1,-1 7 13,0 0 1,-1 0-1,-1 0 0,0-1 1,0 1-1,-1-1 0,-1 1 1,0-1-1,-1-1 0,0 1 1,-1-1-1,0 0 0,-15 17 1,11-14 37,-2 0 0,1-1 1,-1 0-1,-1-1 0,-1 0 1,1-1-1,-2-1 0,1-1 1,-24 11-1,89-28 242,54-26-2893,-1-6-6578,-59 19 2504</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6.822"/>
    </inkml:context>
    <inkml:brush xml:id="br0">
      <inkml:brushProperty name="width" value="0.025" units="cm"/>
      <inkml:brushProperty name="height" value="0.025" units="cm"/>
    </inkml:brush>
  </inkml:definitions>
  <inkml:trace contextRef="#ctx0" brushRef="#br0">80 1 17617,'0'0'8360,"-9"5"-6268,1-1-1921,1 1 0,0 0 0,0 0 0,0 1 1,-7 7-1,12-11-120,0 0 0,0 1 0,1-1-1,-1 0 1,0 1 0,1-1 0,0 1 0,-1-1 0,1 1 0,0-1 0,0 1 0,0 0 0,1 0 0,-1 0 0,1-1 0,0 1 0,-1 0 0,1 0 0,0 0 0,1 0 0,-1 0 0,0 0 0,1-1 0,1 6 0,47-7 248,-45-1-358,-1 0-1,0 0 1,0 0 0,1 0-1,-1 0 1,0 1 0,0 0-1,0-1 1,0 1 0,0 0-1,0 1 1,0-1-1,0 1 1,0-1 0,3 3-1,-4-2 35,0 1-1,-1-1 0,1 1 0,-1 0 0,1 0 1,-1-1-1,0 1 0,0 0 0,0 0 1,0 0-1,-1 0 0,1 0 0,-1 0 0,0 0 1,0 0-1,0 6 0,-1-3 151,1-1 0,-1 1-1,0 0 1,-1-1 0,1 1 0,-1-1 0,0 0-1,0 1 1,-1-1 0,0 0 0,-4 5-1,5-6-39,0-1-1,0 0 1,0-1-1,-1 1 1,1 0-1,-1-1 0,0 1 1,0-1-1,0 0 1,0 0-1,0 0 1,-1 0-1,1-1 0,-1 1 1,1-1-1,-1 0 1,1 0-1,-6 1 1,8-3-386,0 1 0,1-1 0,-1 1 1,0-1-1,1 1 0,-1-1 0,1 0 1,-1 1-1,1-1 0,-1 1 1,1-1-1,0 0 0,-1 0 0,1 1 1,0-1-1,-1 0 0,1 0 0,0 1 1,0-1-1,0 0 0,0 0 1,0 0-1,0 1 0,0-1 0,0 0 1,0 0-1,0 0 0,0 1 0,0-1 1,0 0-1,1-1 0,-1-3-1975,0-20-8182</inkml:trace>
</inkml:ink>
</file>

<file path=ppt/ink/ink3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3.052"/>
    </inkml:context>
    <inkml:brush xml:id="br0">
      <inkml:brushProperty name="width" value="0.025" units="cm"/>
      <inkml:brushProperty name="height" value="0.025" units="cm"/>
    </inkml:brush>
  </inkml:definitions>
  <inkml:trace contextRef="#ctx0" brushRef="#br0">223 30 10730,'0'0'6865,"-11"-4"-4409,2 0-1915,6 2-393,-1 0 0,0 0 0,0 0 0,0 1 0,0-1-1,1 1 1,-2 0 0,1 1 0,0-1 0,0 0 0,0 1 0,0 0 0,0 0 0,0 1-1,-1-1 1,1 1 0,-4 1 0,1 1 18,-1 1 0,1 1 0,0 0 0,0 0-1,0 0 1,1 1 0,0 0 0,0 0 0,1 0 0,-1 1 0,1 0 0,1 0 0,-1 0 0,1 0-1,-5 14 1,4-9 0,0 1-1,1-1 0,0 1 1,1 0-1,1 1 1,0-1-1,0 0 0,1 1 1,2 16-1,-1-28-136,1 1 0,-1-1 0,1 0 0,0 1 0,-1-1 0,1 0 0,0 0 0,1 1 0,-1-1 0,0 0 0,1 0 0,-1 0 0,1-1 0,-1 1 0,1 0 0,0-1 0,0 1 0,0-1 0,0 1 0,0-1 0,0 0 0,0 0 0,0 0 0,0 0 0,1 0 0,-1 0 0,0-1 0,1 1 0,-1-1 0,1 1 0,-1-1 0,0 0 0,1 0 0,2-1 0,3 1 141,-1 0-1,1-1 1,-1 0 0,1 0-1,-1-1 1,1 0 0,-1 0 0,0-1-1,13-6 1,-9 1-23,0 0 1,0 0-1,-1-1 1,-1 0-1,1-1 1,-1 0-1,-1 0 1,0-1-1,8-15 1,-12 21-97,-1-2 0,0 1-1,0 0 1,0-1 0,-1 1 0,0-1 0,0 0 0,0 0 0,-1 1 0,0-1 0,-1 0 0,0 0 0,0 0 0,0 0-1,-1 0 1,0 0 0,0 0 0,-1 0 0,-3-10 0,4 15-206,0-1 0,0 1 1,0 0-1,-1-1 0,1 1 0,0 0 0,-1 0 0,0 0 1,0 0-1,1 1 0,-1-1 0,0 0 0,0 1 1,0-1-1,-1 1 0,1 0 0,0 0 0,-1 0 1,1 0-1,0 0 0,-1 0 0,1 0 0,-1 1 0,1 0 1,-1-1-1,0 1 0,1 0 0,-1 0 0,1 0 1,-1 1-1,1-1 0,-1 0 0,1 1 0,-1 0 1,1 0-1,-1-1 0,1 1 0,0 1 0,-1-1 0,1 0 1,0 1-1,0-1 0,0 1 0,0-1 0,0 1 1,0 0-1,1 0 0,-1 0 0,1 0 0,-1 0 0,1 0 1,0 1-1,-1-1 0,1 0 0,1 1 0,-1-1 1,0 0-1,0 1 0,1 0 0,-1-1 0,1 1 1,0-1-1,0 1 0,0 3 0,1 1-7169</inkml:trace>
</inkml:ink>
</file>

<file path=ppt/ink/ink3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5.675"/>
    </inkml:context>
    <inkml:brush xml:id="br0">
      <inkml:brushProperty name="width" value="0.025" units="cm"/>
      <inkml:brushProperty name="height" value="0.025" units="cm"/>
    </inkml:brush>
  </inkml:definitions>
  <inkml:trace contextRef="#ctx0" brushRef="#br0">30 159 12876,'-2'0'415,"0"-1"1,1 0-1,-1 1 0,0-1 0,1 0 0,-1 0 1,1 0-1,-1-1 0,1 1 0,0 0 0,-1-1 1,1 1-1,0 0 0,0-1 0,0 1 0,0-1 1,0 0-1,0 1 0,0-1 0,1 0 0,-1 0 1,1 1-1,-1-1 0,1 0 0,-1-2 0,2 1-219,-1 0 0,1 0 0,0 0 0,0 0-1,0 0 1,0 0 0,0 1 0,1-1 0,-1 0-1,1 1 1,0-1 0,0 1 0,3-4-1,6-5 115,1 0 0,0 1 0,0 1 0,26-15 0,-34 22-223,-1 0 0,1 0 0,-1 0 0,1 1 0,-1 0 0,1 0 0,0 0 0,7-1 0,-10 2-87,0 0 0,-1 0 1,1 0-1,0 1 0,0-1 1,0 0-1,0 1 0,0-1 1,-1 0-1,1 1 0,0-1 1,0 1-1,-1 0 0,1-1 1,0 1-1,-1-1 0,1 1 1,-1 0-1,1 0 0,-1-1 1,1 1-1,-1 0 1,1 0-1,-1 0 0,0-1 1,1 1-1,-1 0 0,0 0 1,0 0-1,0 0 0,0 0 1,0 0-1,0 0 0,0-1 1,0 1-1,0 0 0,0 0 1,0 1-1,-1 5 21,1 0 1,-1 0-1,0 0 1,-1-1-1,0 1 1,0 0-1,0-1 1,-1 0-1,-6 12 1,-40 51 128,39-58-127,1 1 0,0 0 0,1 1-1,0 0 1,-10 25 0,18-37-26,-1 0-1,1 1 1,0-1 0,-1 0 0,1 1 0,0-1 0,0 0 0,0 1-1,0-1 1,0 0 0,0 1 0,1-1 0,-1 0 0,0 1 0,1-1-1,-1 0 1,1 0 0,-1 1 0,1-1 0,0 0 0,-1 0 0,1 0-1,0 0 1,0 0 0,0 0 0,0 0 0,0 0 0,0 0 0,0 0-1,0 0 1,0-1 0,1 1 0,-1 0 0,0-1 0,0 1 0,1-1-1,-1 1 1,0-1 0,1 0 0,-1 0 0,0 1 0,1-1 0,-1 0-1,3 0 1,12 1-281,0 0-1,0-1 0,19-2 0,-9 1-1493,43 0-6982,-40-4-1</inkml:trace>
</inkml:ink>
</file>

<file path=ppt/ink/ink3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6.187"/>
    </inkml:context>
    <inkml:brush xml:id="br0">
      <inkml:brushProperty name="width" value="0.025" units="cm"/>
      <inkml:brushProperty name="height" value="0.025" units="cm"/>
    </inkml:brush>
  </inkml:definitions>
  <inkml:trace contextRef="#ctx0" brushRef="#br0">1 95 11147,'0'0'4510,"3"-9"-2225,0 4-1965,-1-1 0,1 1-1,-1 0 1,1 1-1,1-1 1,-1 0 0,1 1-1,0 0 1,0 0-1,0 0 1,0 0 0,1 1-1,0-1 1,-1 1-1,1 0 1,0 1 0,1-1-1,-1 1 1,0 0-1,1 0 1,-1 1 0,8-2-1,-10 3-229,1-1-1,-1 1 1,1-1-1,-1 1 1,0 0-1,1 0 0,-1 0 1,1 1-1,-1-1 1,0 1-1,1 0 1,-1 0-1,0 0 1,0 0-1,0 1 0,1-1 1,-2 1-1,1 0 1,0 0-1,0 0 1,4 4-1,-4-2-73,-1 1-1,1-1 0,-1 0 1,0 1-1,0-1 1,-1 1-1,1 0 1,-1 0-1,0-1 0,0 1 1,-1 0-1,0 0 1,1 0-1,-2 9 1,0-5 6,-1-1 0,0 1 1,0-1-1,0 0 0,-1 1 0,0-2 1,-1 1-1,0 0 0,0-1 1,-11 15-1,6-10 183,-1 0 1,0-1 0,-1 0-1,0-1 1,-17 12-1,39-28-294,1-1-1,-1 1 0,1 1 1,17-6-1,63-11-10496,-58 16 176</inkml:trace>
</inkml:ink>
</file>

<file path=ppt/ink/ink3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6.526"/>
    </inkml:context>
    <inkml:brush xml:id="br0">
      <inkml:brushProperty name="width" value="0.025" units="cm"/>
      <inkml:brushProperty name="height" value="0.025" units="cm"/>
    </inkml:brush>
  </inkml:definitions>
  <inkml:trace contextRef="#ctx0" brushRef="#br0">1 109 13196,'0'0'12172,"53"-13"-10410,-22 0-833,10-2-673,0-1-288,0 1-1570,-7-3-2530,-7 0-6630</inkml:trace>
</inkml:ink>
</file>

<file path=ppt/ink/ink3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6.870"/>
    </inkml:context>
    <inkml:brush xml:id="br0">
      <inkml:brushProperty name="width" value="0.025" units="cm"/>
      <inkml:brushProperty name="height" value="0.025" units="cm"/>
    </inkml:brush>
  </inkml:definitions>
  <inkml:trace contextRef="#ctx0" brushRef="#br0">74 4 21941,'0'0'7906,"10"-1"-7362,-6 0-512,0 0 0,0 0 0,0 1-1,1 0 1,-1 0 0,0 0 0,0 1 0,0-1-1,1 1 1,4 1 0,-8-1-30,1 0-1,0 0 1,-1 0 0,1 1 0,0-1-1,-1 0 1,0 0 0,1 1 0,-1-1-1,0 1 1,0 0 0,1-1 0,-1 1-1,0 0 1,-1-1 0,1 1 0,0 0-1,0 0 1,-1 0 0,1 0 0,-1 0 0,0 0-1,0 0 1,1 0 0,-1 0 0,-1 0-1,1 0 1,0 0 0,0 0 0,-1-1-1,0 4 1,0 0-11,0 1 0,-1-1-1,0 1 1,0-1 0,0 0-1,-1 0 1,0 0 0,0 0-1,0 0 1,-6 6 0,-47 46 91,5-3 2,48-52-72,1 1 0,0 0-1,1 0 1,-1 0 0,0-1-1,1 2 1,0-1 0,-1 0-1,1 0 1,0 0 0,1 0-1,-1 1 1,0 4 0,1-6-13,1-1 0,-1 0 1,1 0-1,-1 1 0,1-1 0,0 0 1,-1 0-1,1 0 0,0 0 1,0 0-1,0 0 0,-1 0 0,1 0 1,0 0-1,0 0 0,1 0 0,-1 0 1,0-1-1,0 1 0,0 0 0,0-1 1,1 1-1,-1-1 0,0 1 1,1-1-1,-1 0 0,0 0 0,1 0 1,-1 1-1,0-1 0,1 0 0,-1-1 1,2 1-1,9 0-388,-1 0 0,0 0 1,1-2-1,-1 1 0,0-1 0,0-1 1,0 0-1,17-8 0,-13 5-2386,-1-2-1,1 0 1,12-10 0,7-8-10038</inkml:trace>
</inkml:ink>
</file>

<file path=ppt/ink/ink3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7.229"/>
    </inkml:context>
    <inkml:brush xml:id="br0">
      <inkml:brushProperty name="width" value="0.025" units="cm"/>
      <inkml:brushProperty name="height" value="0.025" units="cm"/>
    </inkml:brush>
  </inkml:definitions>
  <inkml:trace contextRef="#ctx0" brushRef="#br0">140 109 14606,'0'0'5007,"-10"1"-2556,5-1-2264,0 0 0,1 1 0,-1 0 0,1 0 0,0 0 0,-1 1 0,1-1 0,0 1 0,0 0 0,0 1 0,0-1 1,0 1-1,0-1 0,1 1 0,-1 0 0,1 0 0,0 1 0,0-1 0,0 1 0,0-1 0,-4 9 0,2-4 37,0 0-1,0 1 0,1 0 0,0 0 1,0 0-1,1 0 0,0 1 0,1-1 1,0 1-1,-1 14 0,3-23-217,0 0 0,0 0 1,0 0-1,0 0 0,0 0 0,0 0 0,0-1 1,1 1-1,-1 0 0,0 0 0,1 0 1,-1 0-1,0-1 0,1 1 0,-1 0 0,1 0 1,-1 0-1,1-1 0,0 1 0,-1 0 0,1-1 1,0 1-1,-1-1 0,1 1 0,0-1 0,-1 1 1,1-1-1,0 1 0,1-1 0,0 1 17,1-1 0,0 1 0,-1-1 0,1 0 0,-1 0 0,1 0 0,0 0 0,-1-1-1,1 1 1,3-1 0,1-2 73,1 1-1,0-1 0,-1 0 0,0 0 1,0-1-1,8-5 0,-5 0 12,0 0 1,-1 0-1,0-1 0,-1 0 1,0-1-1,0 0 0,-2 0 1,1 0-1,-1-1 0,-1 0 0,0-1 1,0 1-1,-2-1 0,1 0 1,-2 0-1,1 0 0,-2 0 1,0 0-1,-1-15 0,0 27-108,0 0-1,1-1 1,-2 1-1,1 0 1,0 0 0,0 0-1,0 0 1,0 0-1,-1 0 1,1 0-1,0 0 1,-1 0 0,1 0-1,-1 0 1,1 0-1,-1 0 1,0 0-1,1 0 1,-1 0-1,0 1 1,0-1 0,0 0-1,1 0 1,-1 1-1,0-1 1,0 1-1,0-1 1,0 1 0,0-1-1,0 1 1,0-1-1,0 1 1,0 0-1,0 0 1,0-1-1,-1 1 1,1 0 0,0 0-1,0 0 1,0 0-1,0 0 1,0 1-1,0-1 1,0 0 0,0 0-1,0 1 1,-2 0-1,-2 1-117,1-1-1,-1 1 0,1 1 1,0-1-1,-1 1 0,1-1 1,0 1-1,0 0 1,-5 6-1,-25 40-3556,25-31-469,1-1-3905</inkml:trace>
</inkml:ink>
</file>

<file path=ppt/ink/ink3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7.557"/>
    </inkml:context>
    <inkml:brush xml:id="br0">
      <inkml:brushProperty name="width" value="0.025" units="cm"/>
      <inkml:brushProperty name="height" value="0.025" units="cm"/>
    </inkml:brush>
  </inkml:definitions>
  <inkml:trace contextRef="#ctx0" brushRef="#br0">31 82 11659,'0'0'8275,"7"-10"-4800,-4 5-3161,1 0 1,0 0-1,0 0 0,1 0 1,-1 0-1,1 1 0,0 0 1,0 0-1,0 0 1,1 1-1,-1-1 0,1 1 1,0 1-1,0-1 0,0 1 1,0 0-1,8-1 0,-6 1-142,0 1-1,1 1 1,-1-1-1,1 1 1,-1 1-1,16 2 1,-23-3-162,1 1 0,-1-1 0,1 1 1,-1-1-1,0 1 0,1 0 0,-1-1 0,0 1 0,0 0 1,1 0-1,-1 0 0,0 0 0,0 0 0,0 0 0,0 0 1,0 0-1,0 1 0,1 1 0,-2-1-4,1 0 0,-1 0 0,0 0 0,0 0 0,1 0 0,-1 1-1,0-1 1,-1 0 0,1 0 0,0 0 0,-1 0 0,1 0 0,-1 0 0,0 0 0,1 0 0,-1 0 0,-1 2 0,-8 10 72,-1 0 0,0-1 0,0 0 0,-1 0 0,-1-2 0,0 1 0,-24 14 0,16-10 146,-7 4 173,20-14-261,-1-1 0,1 1 1,1 1-1,-1-1 0,1 1 1,-9 11-1,21-17-136,-1 0 0,1 0 0,-1 0 0,1-1 0,-1 0 0,1 0 0,-1 0 0,5 0 0,57-9-2336,32-11-5983,-70 12-52</inkml:trace>
</inkml:ink>
</file>

<file path=ppt/ink/ink3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7.944"/>
    </inkml:context>
    <inkml:brush xml:id="br0">
      <inkml:brushProperty name="width" value="0.025" units="cm"/>
      <inkml:brushProperty name="height" value="0.025" units="cm"/>
    </inkml:brush>
  </inkml:definitions>
  <inkml:trace contextRef="#ctx0" brushRef="#br0">145 1 16367,'0'0'10389,"-8"9"-8649,7-8-1691,-11 10 286,2 1 1,0 0 0,0 0-1,1 1 1,0 1 0,2-1 0,-1 1-1,-9 27 1,17-41-334,0 1 0,0-1 0,1 1 0,-1 0 0,0-1 0,0 1 0,0-1 0,0 1 0,1-1 0,-1 1 0,0-1 1,0 1-1,1-1 0,-1 1 0,1-1 0,-1 1 0,0-1 0,1 1 0,-1-1 0,1 1 0,-1-1 0,1 0 0,-1 1 0,1-1 0,-1 0 0,1 0 0,-1 1 0,1-1 0,0 0 0,-1 0 1,1 0-1,-1 0 0,1 0 0,0 0 0,-1 0 0,1 0 0,-1 0 0,1 0 0,0 0 0,-1 0 0,1 0 0,-1 0 0,1 0 0,-1-1 0,2 1 0,31-8 139,14-12-43,-33 12-137,1 2 1,0 0-1,0 0 0,1 2 1,0-1-1,-1 2 0,1 1 1,0 0-1,17 0 0,-31 2 24,-1 0-1,1 0 1,0 0-1,-1 0 1,1 0-1,0 0 0,-1 1 1,1-1-1,0 1 1,-1-1-1,1 1 1,-1 0-1,1 0 0,-1-1 1,1 1-1,-1 0 1,0 0-1,1 1 1,-1-1-1,0 0 0,0 0 1,0 1-1,0-1 1,0 0-1,0 1 1,0-1-1,0 1 0,-1-1 1,1 1-1,0-1 1,-1 1-1,1 0 1,-1-1-1,0 1 0,0 0 1,0-1-1,1 1 1,-2 3-1,1 0 16,-1 0 1,0 0-1,0-1 0,0 1 1,-1 0-1,0 0 0,1-1 1,-2 0-1,1 1 0,0-1 1,-1 0-1,-4 5 0,-15 15 198,-1-1 1,-1-1-1,0-2 0,-2 0 0,0-2 0,-2-1 1,-47 23-1,72-38-278,0-1 1,-1 1-1,1-1 1,-1 0 0,1 0-1,-1 0 1,1-1-1,-1 1 1,0-1-1,1 0 1,-1 0-1,0 0 1,-5-1 0,8 1-239,0-1-1,-1 1 1,1-1 0,0 0 0,0 1 0,0-1 0,0 0 0,-1 0 0,1 0 0,0 0 0,0 0 0,1 0 0,-1 0 0,-1-1 0,-7-28-8757,6-3-6188</inkml:trace>
</inkml:ink>
</file>

<file path=ppt/ink/ink3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8.317"/>
    </inkml:context>
    <inkml:brush xml:id="br0">
      <inkml:brushProperty name="width" value="0.025" units="cm"/>
      <inkml:brushProperty name="height" value="0.025" units="cm"/>
    </inkml:brush>
  </inkml:definitions>
  <inkml:trace contextRef="#ctx0" brushRef="#br0">0 97 22357,'0'0'6278,"67"-31"-3715,-29 21-1090,9 4-1377,6-2-96,1 3 0,-3-4-2819,-4-3-4420,-1-4-14829</inkml:trace>
</inkml:ink>
</file>

<file path=ppt/ink/ink3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1.280"/>
    </inkml:context>
    <inkml:brush xml:id="br0">
      <inkml:brushProperty name="width" value="0.025" units="cm"/>
      <inkml:brushProperty name="height" value="0.025" units="cm"/>
    </inkml:brush>
  </inkml:definitions>
  <inkml:trace contextRef="#ctx0" brushRef="#br0">0 541 3940,'5'-13'6924,"3"-7"-5767,34-98 4143,-39 105-3523,1-1 0,-2 0 0,2-26-1,-13 48 958,0 8-2671,0 0 0,2 1 0,0 0 0,1 1 1,0 0-1,2-1 0,0 2 0,1-1 0,1 0 0,0 1 1,3 35-1,-1-53-45,0 0-1,0 0 1,0 0 0,0 0 0,0 1 0,0-1 0,0 0 0,0 0 0,1 0-1,-1 0 1,0 1 0,1-1 0,-1 0 0,1 0 0,0 0 0,-1 0-1,1 0 1,0 0 0,-1 0 0,1 0 0,0-1 0,0 1 0,0 0-1,0 0 1,0-1 0,0 1 0,0 0 0,0-1 0,0 1 0,0-1-1,0 1 1,0-1 0,0 0 0,1 1 0,-1-1 0,0 0 0,0 0 0,0 0-1,1 0 1,-1 0 0,0 0 0,0 0 0,0 0 0,0-1 0,1 1-1,-1 0 1,0-1 0,0 1 0,2-2 0,3 0 187,0-1-1,-1 0 1,1 0 0,0 0-1,-1-1 1,1 0-1,8-8 1,0-3 27,-1-1 0,0 0-1,-1 0 1,0-1 0,-1-1-1,-2 0 1,0 0 0,0-1-1,8-32 1,-24 90-232,0 0 0,0 55 0,6-91 0,1-1 0,0 1 0,1-1 0,-1 1 0,0-1 0,1 0 0,-1 1 0,1-1 0,0 1 0,-1-1 0,1 0 0,0 0 0,1 0 0,-1 1 0,0-1 0,2 2 0,-2-3 0,0-1 0,1 1 0,-1 0 0,0 0 0,0 0 0,1-1 0,-1 1 0,0-1 0,1 1 0,-1-1 0,0 0 0,1 1 0,-1-1 0,1 0 0,-1 0 0,1 0 0,-1 0 0,0 0 0,1 0 0,1-1 0,2 0 0,-1 0 0,1-1 0,-1 0 0,0 0 0,1 0 0,-1 0 0,0-1 0,0 0 0,0 0 0,-1 0 0,1 0 0,-1 0 0,1-1 0,3-6 0,2-5 0,0 0 0,-1-1 0,-1-1 0,-1 1 0,0-1 0,-1 0 0,-1-1 0,-1 1 0,0-1 0,-1 1 0,-1-27 0,-2 56 0,0 3 0,0-1 0,0 1 0,2-1 0,3 24 0,-4-36 0,0-1 0,1 1 0,-1 0 0,1-1 0,0 1 0,-1 0 0,1-1 0,0 1 0,0-1 0,0 1 0,0-1 0,0 1 0,0-1 0,0 0 0,1 1 0,-1-1 0,0 0 0,1 0 0,1 1 0,-1-1 0,1-1 0,-1 0 0,0 0 0,0 1 0,0-2 0,1 1 0,-1 0 0,0 0 0,0 0 0,0-1 0,1 0 0,-1 1 0,0-1 0,0 0 0,0 0 0,0 0 0,0 0 0,0 0 0,-1 0 0,3-2 0,3-3 0,0 0 0,0-1 0,-1 1 0,0-1 0,0 0 0,0-1 0,-1 1 0,0-1 0,4-10 0,-2 3 0,0 0 0,-1 0 0,5-21 0,-28 92 0,13-44 0,-1 1 0,2-1 0,-1 1 0,2 0 0,0 0 0,0 0 0,1 0 0,1 21 0,1-34 0,-1 1 0,0-1 0,1 1 0,-1-1 0,1 1 0,-1-1 0,1 1 0,-1-1 0,1 1 0,-1-1 0,1 0 0,-1 1 0,1-1 0,-1 0 0,1 0 0,0 1 0,-1-1 0,1 0 0,-1 0 0,1 0 0,0 0 0,-1 0 0,1 0 0,0 0 0,-1 0 0,1 0 0,-1 0 0,1 0 0,0 0 0,-1 0 0,1 0 0,0-1 0,-1 1 0,1 0 0,-1 0 0,1-1 0,0 0 0,24-10 0,-2-5 0,-1-1 0,31-31 0,-29 25 0,-24 23 0,1 0 0,-1 0 0,0-1 0,0 1 0,0 0 0,0 0 0,1 0 0,-1 0 0,0-1 0,0 1 0,0 0 0,1 0 0,-1 0 0,0 0 0,0 0 0,1 0 0,-1 0 0,0 0 0,0-1 0,1 1 0,-1 0 0,0 0 0,0 0 0,1 0 0,-1 0 0,0 0 0,0 0 0,1 1 0,-1-1 0,0 0 0,0 0 0,0 0 0,1 0 0,-1 0 0,0 0 0,0 0 0,1 0 0,-1 1 0,0-1 0,0 0 0,0 0 0,1 0 0,-1 0 0,0 1 0,0-1 0,0 0 0,0 0 0,0 1 0,1-1 0,3 21 0,-3 38 0,-2-46 0,1-11-18,0-1-1,0 1 1,0-1-1,0 1 1,0 0 0,0-1-1,1 1 1,-1-1 0,0 1-1,1-1 1,-1 1-1,1-1 1,0 1 0,-1-1-1,1 1 1,0-1 0,0 0-1,0 1 1,0-1-1,0 0 1,0 0 0,0 0-1,0 0 1,1 0 0,0 1-1,0-2-19,-1 0 0,1 1 0,-1-1-1,1-1 1,-1 1 0,0 0 0,1 0-1,-1 0 1,1-1 0,-1 1 0,0-1 0,1 1-1,-1-1 1,0 1 0,1-1 0,-1 0-1,0 0 1,0 0 0,0 0 0,0 0-1,0 0 1,0 0 0,0 0 0,0 0 0,0 0-1,0 0 1,1-3 0,15-24-2246,0 0 0,-2-1 0,-1-1 0,-1 0 0,12-45 0,-7 10-4405,14-111 9212,-33 183 3172,-3 26-1557,-4 47-1771,6 211-71,2-291-2205,-4-34 597,-6 9-350,0 1 0,-2 0 0,-1 0 0,-1 1 0,-18-23 0,11 15 1003,52 29-1309,51-2 268,-41 1-1309,0 2-3834</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7.176"/>
    </inkml:context>
    <inkml:brush xml:id="br0">
      <inkml:brushProperty name="width" value="0.025" units="cm"/>
      <inkml:brushProperty name="height" value="0.025" units="cm"/>
    </inkml:brush>
  </inkml:definitions>
  <inkml:trace contextRef="#ctx0" brushRef="#br0">0 62 18065,'0'0'7015,"51"-18"-4517,-25 14-2210,-4 0-95,2-1-129,-2 1-673,-3-2-2434,-4-3-2882,-1-3-8713</inkml:trace>
</inkml:ink>
</file>

<file path=ppt/ink/ink3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1.623"/>
    </inkml:context>
    <inkml:brush xml:id="br0">
      <inkml:brushProperty name="width" value="0.025" units="cm"/>
      <inkml:brushProperty name="height" value="0.025" units="cm"/>
    </inkml:brush>
  </inkml:definitions>
  <inkml:trace contextRef="#ctx0" brushRef="#br0">25 11 18738,'-16'-5'2786,"7"0"2403,22 5-5349,4 0-1345,6 1-1891,-3 2-3458</inkml:trace>
</inkml:ink>
</file>

<file path=ppt/ink/ink3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1.979"/>
    </inkml:context>
    <inkml:brush xml:id="br0">
      <inkml:brushProperty name="width" value="0.025" units="cm"/>
      <inkml:brushProperty name="height" value="0.025" units="cm"/>
    </inkml:brush>
  </inkml:definitions>
  <inkml:trace contextRef="#ctx0" brushRef="#br0">143 1 15695,'0'0'10992,"-9"5"-9636,-11 7-754,-3 0-331,1 2-1,-40 32 1,61-45-278,1-1 0,0 0 0,-1 0 0,1 1 0,-1-1 0,1 0 0,0 1 0,-1-1-1,1 1 1,0-1 0,-1 0 0,1 1 0,0-1 0,0 1 0,-1-1 0,1 1 0,0-1 0,0 0 0,0 1-1,0-1 1,0 1 0,0-1 0,0 1 0,0-1 0,0 1 0,0-1 0,0 1 0,0-1 0,0 1 0,0-1 0,0 1-1,0-1 1,0 1 0,0-1 0,1 1 0,-1-1 0,0 1 0,0-1 0,1 0 0,-1 1 0,0-1 0,1 0 0,-1 1-1,0-1 1,1 0 0,-1 1 0,1-1 0,-1 0 0,0 1 0,1-1 0,-1 0 0,1 0 0,-1 0 0,1 1-1,-1-1 1,1 0 0,-1 0 0,1 0 0,-1 0 0,1 0 0,-1 0 0,1 0 0,-1 0 0,1 0 0,-1 0 0,1 0 0,44 2-603,-36-2 290,8 0-339,-10 0 332,1 0 0,0 0 0,0 1 0,0 0 0,-1 1 0,13 3 0,-18-4 344,0 0 0,0 0-1,0 1 1,0-1-1,-1 0 1,1 1 0,0-1-1,-1 1 1,1 0 0,-1 0-1,1-1 1,-1 1-1,0 0 1,0 0 0,0 0-1,0 0 1,0 1 0,0-1-1,0 0 1,-1 0-1,1 0 1,-1 1 0,0-1-1,0 0 1,1 1 0,-1-1-1,-1 3 1,1 0 123,0 0 0,-1-1-1,0 1 1,0 0 0,0 0 0,-1-1 0,1 1 0,-1 0 0,0-1 0,-1 1-1,1-1 1,-1 0 0,1 0 0,-1 0 0,-1 0 0,1-1 0,0 1-1,-1-1 1,0 0 0,0 0 0,0 0 0,0 0 0,0-1 0,0 1-1,-1-1 1,1 0 0,-1-1 0,0 1 0,1-1 0,-1 0 0,0 0 0,0 0-1,0-1 1,-5 0 0,9 0-240,0 0-1,0 0 1,0 0 0,0 0-1,0 0 1,1 0 0,-1 0-1,0 0 1,0-1-1,0 1 1,0 0 0,1-1-1,-1 1 1,0-1 0,0 1-1,1-1 1,-1 1 0,0-1-1,1 1 1,-1-1-1,0 0 1,1 1 0,-1-1-1,1 0 1,-1 0 0,1 1-1,0-1 1,-1 0-1,1 0 1,0 0 0,-1 1-1,1-2 1,1-31-8386,4 14 772</inkml:trace>
</inkml:ink>
</file>

<file path=ppt/ink/ink3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2.319"/>
    </inkml:context>
    <inkml:brush xml:id="br0">
      <inkml:brushProperty name="width" value="0.025" units="cm"/>
      <inkml:brushProperty name="height" value="0.025" units="cm"/>
    </inkml:brush>
  </inkml:definitions>
  <inkml:trace contextRef="#ctx0" brushRef="#br0">67 305 9865,'0'0'11515,"-9"10"-10906,-32 32 240,39-40-759,1 0 0,-1 0 1,1 0-1,-1 0 0,1 0 1,0 0-1,0 1 0,0-1 1,0 0-1,0 1 0,1-1 1,-1 0-1,0 1 0,1-1 1,0 1-1,0-1 0,0 1 1,0-1-1,0 5 0,1-6-49,-1 0-1,1 1 0,-1-1 0,1 0 0,0 0 1,-1 0-1,1 0 0,0 0 0,0 0 1,0 0-1,0 0 0,0 0 0,0 0 1,0 0-1,0-1 0,0 1 0,0 0 1,0-1-1,0 1 0,1-1 0,-1 1 0,0-1 1,0 0-1,1 1 0,-1-1 0,0 0 1,1 0-1,1 0 0,6-1-7,0 0 0,0-1 0,0 0 0,0 0 0,0-1 0,0-1 1,-1 1-1,0-1 0,1 0 0,-2-1 0,1 0 0,0-1 0,9-8 0,0-1-17,0-2 1,0 0-1,-2-1 0,15-21 1,-22 28 177,-1 1 1,-1-1 0,0 0-1,0-1 1,-1 1 0,0-1-1,-1 0 1,-1-1 0,0 1 0,0-1-1,-2 1 1,1-1 0,-1 1-1,-1-1 1,-1 0 0,-1-14-1,1 24-147,1 1 0,-1 0 0,1-1 0,-1 1 0,0 0 0,0 0 0,0-1 0,0 1 0,-1 0 0,1 0 0,0 0 0,-1 1 0,0-1 0,1 0 0,-1 0 0,0 1 0,0-1 0,0 1 0,0 0 0,0-1 0,0 1 0,0 0 0,0 0 0,-1 0 0,1 1 0,0-1 0,-1 0 0,1 1 0,0 0 0,-1-1 0,1 1 0,-1 0 0,-3 1 0,2-1-17,-1 1 0,0 0 0,0 0 0,1 1 0,-1-1 0,0 1 0,1 0 0,-1 1-1,1-1 1,0 1 0,0-1 0,0 1 0,0 0 0,1 1 0,-6 4 0,3-1-16,0 0-1,1 0 1,0 0 0,0 1-1,1 0 1,0 0 0,0 0-1,0 0 1,1 1 0,1-1-1,-1 1 1,1 0 0,1-1 0,0 1-1,0 11 1,1-19-12,0 0-1,0-1 1,0 1-1,1 0 1,-1 0 0,0 0-1,1 0 1,-1-1 0,0 1-1,1 0 1,-1 0 0,1-1-1,-1 1 1,1 0 0,0-1-1,-1 1 1,1-1 0,0 1-1,-1-1 1,1 1-1,0-1 1,0 1 0,-1-1-1,1 0 1,0 1 0,1-1-1,30 3 123,29-15 146,-49 7-347,1 1 0,0 0 0,0 1 0,0 0 0,1 1 0,26 0-1,-39 2 55,0 0-1,0 0 0,1 0 1,-1 1-1,0-1 0,0 0 0,0 1 1,0-1-1,0 1 0,0-1 1,0 1-1,0 0 0,0-1 0,0 1 1,0 0-1,0 0 0,0 0 1,-1 0-1,1 0 0,0 0 0,-1 0 1,1 0-1,0 1 0,6 35-156,-7-24 131,-1 0 0,-1 1 0,-4 18 1,-2 19-4736,8-50 4603,0-1-1,1 0 1,-1 0 0,1 0-1,-1 0 1,0 1-1,1-1 1,-1 0-1,1 0 1,-1 0-1,1 0 1,-1 0 0,1 0-1,-1 0 1,0 0-1,1 0 1,-1-1-1,1 1 1,-1 0-1,1 0 1,-1 0-1,0 0 1,1 0 0,-1-1-1,1 1 1,-1 0-1,0 0 1,1-1-1,-1 1 1,0 0-1,1-1 1,-1 1-1,0 0 1,1-1 0,14-10-1145,25-37-6377,-17 19 1339</inkml:trace>
</inkml:ink>
</file>

<file path=ppt/ink/ink3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3.428"/>
    </inkml:context>
    <inkml:brush xml:id="br0">
      <inkml:brushProperty name="width" value="0.025" units="cm"/>
      <inkml:brushProperty name="height" value="0.025" units="cm"/>
    </inkml:brush>
  </inkml:definitions>
  <inkml:trace contextRef="#ctx0" brushRef="#br0">80 361 16303,'0'0'2958,"-8"8"-150,8-7-2795,-8 7 526,1 0-1,0 1 1,0 0-1,0 0 1,1 1-1,1 0 1,0 0-1,0 0 1,1 0-1,0 1 1,-3 14-1,7-25-518,0 0-1,0 0 0,0 1 1,0-1-1,0 0 0,0 0 1,0 1-1,0-1 0,0 0 1,0 0-1,0 1 0,0-1 1,0 0-1,1 0 0,-1 1 0,0-1 1,0 0-1,0 0 0,0 1 1,0-1-1,0 0 0,1 0 1,-1 0-1,0 1 0,0-1 1,0 0-1,0 0 0,1 0 1,-1 0-1,0 1 0,0-1 1,1 0-1,-1 0 0,0 0 1,0 0-1,1 0 0,-1 0 1,0 0-1,0 0 0,1 0 1,-1 0-1,15-4 611,12-12 261,-13 3-837,-1-1 0,0-1 0,0 0 0,-2-1 0,0 0 0,0-1 0,-2 0 0,10-23 0,-63 105-663,40-57 643,1 0-1,-1 0 0,1 0 0,0 0 0,1 1 0,0-1 0,0 0 0,1 1 0,0 12 0,1-20-30,0-1 0,1 1 0,-1-1 0,1 1 0,-1-1 0,0 1 0,1-1 0,-1 1-1,1-1 1,-1 0 0,1 1 0,-1-1 0,1 0 0,-1 1 0,1-1 0,0 0 0,-1 0-1,1 1 1,-1-1 0,1 0 0,0 0 0,-1 0 0,1 0 0,-1 0 0,1 0 0,0 0 0,-1 0-1,1 0 1,0 0 0,-1 0 0,1 0 0,-1-1 0,1 1 0,0 0 0,23-8 104,-4-5-90,-1 0 0,-1-2 1,-1-1-1,0 0 0,-1-1 1,-1 0-1,21-31 0,-31 41-22,43-63 0,-44 63-39,0 0 0,0-1 0,-1 1 0,0-1 0,0 1 0,-1-1-1,3-15 1,-14 32-265,-17 27 508,2 2-1,-35 71 1,50-91-45,2 1 0,0 0-1,1 0 1,0 0 0,2 1 0,0 0 0,2 0 0,-1 32-1,3-51-152,0 1 0,0 0 0,0-1-1,0 1 1,0-1 0,0 1 0,0-1-1,1 1 1,-1-1 0,0 1 0,1-1-1,0 1 1,-1-1 0,1 0 0,0 1-1,0-1 1,0 0 0,0 1 0,0-1-1,0 0 1,0 0 0,0 0 0,0 0-1,0 0 1,1 0 0,-1 0 0,0-1 0,1 1-1,-1 0 1,0-1 0,1 1 0,-1-1-1,1 1 1,-1-1 0,1 0 0,0 1-1,-1-1 1,1 0 0,-1 0 0,1 0-1,-1-1 1,1 1 0,2-1 0,1 0-2,1 0 1,-1-1-1,0 0 0,0 0 1,1-1-1,-1 1 1,-1-1-1,1 0 1,0 0-1,-1-1 1,5-4-1,10-13 1,-2-1 0,0-1 0,-1 0 0,-1-2 0,-1 1 0,-2-2 0,15-40 0,47-194 0,-74 256 0,-3 9 0,-12 27 0,-13 50 0,17-20 0,2 1 0,-1 104 0,10-167 0,0 1 0,0-1 0,0 0 0,0 1 0,0-1 0,0 0 0,0 0 0,0 1 0,0-1 0,0 0 0,0 1 0,0-1 0,0 0 0,0 1 0,0-1 0,0 0 0,0 0 0,0 1 0,0-1 0,0 0 0,0 1 0,0-1 0,1 0 0,-1 0 0,0 1 0,0-1 0,0 0 0,0 0 0,1 0 0,-1 1 0,0-1 0,0 0 0,1 0 0,-1 0 0,0 0 0,0 1 0,1-1 0,-1 0 0,0 0 0,0 0 0,1 0 0,-1 0 0,0 0 0,1 0 0,-1 0 0,0 0 0,0 0 0,1 0 0,-1 0 0,0 0 0,1 0 0,-1 0 0,0 0 0,1 0 0,-1 0 0,0 0 0,0 0 0,1 0 0,-1-1 0,0 1 0,0 0 0,1 0 0,-1 0 0,0-1 0,1 1 0,13-18 0,-11 0 0,0 1 0,-1-1 0,-1 0 0,0 1 0,-1-1 0,-1 0 0,-1 1 0,-1-1 0,-6-22 0,12 40 0,-1 0 0,0 0 0,0 1 0,0-1 0,1 0 0,-1 1 0,0-1 0,0 1 0,0 0 0,0 0 0,0 0 0,2 1 0,3 1 0,2-1 0,0 0 0,0-1 0,0-1 0,1 1 0,-1-1 0,0-1 0,0 0 0,1 0 0,-1 0 0,0-2 0,0 1 0,-1-1 0,1 0 0,0-1 0,-1 0 0,0 0 0,0-1 0,0 0 0,-1 0 0,1-1 0,11-11 0,-4 3 0,-1-1 0,0-1 0,-1 0 0,-1-1 0,0 0 0,-1-1 0,-1-1 0,12-31 0,-20 47 0,-1 0 0,0 0 0,-1 0 0,1 0 0,0-1 0,-1 1 0,0 0 0,0 0 0,0-6 0,0 8 0,0 0 0,-1 0 0,1 0 0,0 0 0,0 0 0,-1 0 0,1 1 0,-1-1 0,1 0 0,-1 0 0,1 0 0,-1 0 0,1 1 0,-1-1 0,0 0 0,0 1 0,1-1 0,-1 0 0,0 1 0,0-1 0,-1 0 0,-1 1 0,1-1 0,-1 1 0,0 0 0,1 0 0,-1 0 0,0 0 0,1 1 0,-1-1 0,1 1 0,-1 0 0,1-1 0,-1 1 0,1 0 0,-1 1 0,1-1 0,0 0 0,-1 1 0,1-1 0,0 1 0,0 0 0,-3 3 0,-6 5 0,0 0 0,1 1 0,0 1 0,1 0 0,0 0 0,1 0 0,0 1 0,1 1 0,0-1 0,2 1 0,-1 0 0,2 0 0,0 1 0,0-1 0,1 1 0,-1 24 0,4-37 0,0-1 0,0 1 0,0-1 0,0 1 0,1-1 0,-1 1 0,0-1 0,1 1 0,-1-1 0,1 1 0,-1-1 0,1 0 0,0 1 0,0-1 0,0 0 0,-1 1 0,1-1 0,0 0 0,1 0 0,-1 0 0,0 0 0,0 0 0,2 1 0,0-1 0,-1 1 0,1-1 0,0-1 0,0 1 0,0 0 0,-1-1 0,1 1 0,0-1 0,0 0 0,0 0 0,5 0 0,0-1 0,0-1 0,1 1 0,-1-1 0,0-1 0,-1 0 0,1 0 0,0 0 0,8-6 0,31-25 0,-48 52 0,-5 7 0,5-23 0,-5 13 0,1 0 0,1 0 0,0 1 0,-3 29 0,7-43 0,-1 1 0,1-1 0,0 1 0,0-1 0,1 1 0,-1-1 0,0 1 0,1-1 0,-1 0 0,1 1 0,0-1 0,0 0 0,0 1 0,0-1 0,0 0 0,0 0 0,1 0 0,-1 0 0,1 0 0,-1 0 0,1-1 0,0 1 0,0 0 0,0-1 0,0 1 0,0-1 0,0 0 0,0 0 0,0 1 0,1-1 0,-1-1 0,0 1 0,1 0 0,-1-1 0,0 1 0,1-1 0,-1 0 0,1 1 0,4-2 0,-1 2-273,1-1-1,-1-1 1,1 1 0,-1-1-1,1 0 1,-1-1 0,1 1-1,9-5 1,-12 4-220,1-1 0,-1 0-1,1 0 1,-1 0 0,0 0-1,0-1 1,0 0 0,-1 1 0,1-1-1,-1-1 1,0 1 0,0 0 0,-1-1-1,1 1 1,-1-1 0,0 0 0,3-8-1,4-21-8570</inkml:trace>
</inkml:ink>
</file>

<file path=ppt/ink/ink3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3.774"/>
    </inkml:context>
    <inkml:brush xml:id="br0">
      <inkml:brushProperty name="width" value="0.025" units="cm"/>
      <inkml:brushProperty name="height" value="0.025" units="cm"/>
    </inkml:brush>
  </inkml:definitions>
  <inkml:trace contextRef="#ctx0" brushRef="#br0">13 1 17008,'-5'0'4196,"0"0"-128,3 0-1602,2 6-2338,0 6-96,3 0-640,8-1-2435,0 2-3075,4 0-9256</inkml:trace>
</inkml:ink>
</file>

<file path=ppt/ink/ink3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4.119"/>
    </inkml:context>
    <inkml:brush xml:id="br0">
      <inkml:brushProperty name="width" value="0.025" units="cm"/>
      <inkml:brushProperty name="height" value="0.025" units="cm"/>
    </inkml:brush>
  </inkml:definitions>
  <inkml:trace contextRef="#ctx0" brushRef="#br0">157 262 21749,'-9'0'2546,"1"1"-2052,0 0 1,-1 0-1,1 1 1,1 0-1,-1 1 1,0 0-1,0 0 1,1 1-1,-13 7 1,16-8-335,0-1 0,0 1 1,0 0-1,0 0 0,1 0 1,-1 1-1,1-1 0,0 1 1,0 0-1,1 0 0,-1 0 1,1 0-1,0 1 0,0-1 1,0 0-1,0 1 0,1-1 1,0 1-1,0 0 0,0 0 1,0 5-1,1-9-160,0 0 0,1 0 0,-1 0 0,1 0 0,-1 0 0,1 0 0,-1 0 0,1 0 0,0 0 0,0 0 0,-1 0 0,1 0 0,0 0 0,0-1 0,0 1 0,0 0 0,0 0 0,0-1 0,0 1 0,0-1 0,0 1 0,0-1 0,0 1 0,0-1 0,0 0 0,1 0 0,-1 1 0,0-1 0,0 0 0,0 0 0,0 0 0,1 0 0,-1 0 0,0-1 0,0 1 0,0 0 0,0-1 0,1 1 0,0-1 0,4 0 0,0 0 0,0 0 0,0-1 0,0 0 0,0 0 0,10-5 0,-3-4 0,1 0 0,-1 0 0,-1-1 0,0-1 0,-1 0 0,0 0 0,-1-1 0,9-16 0,-5 5 0,-1-1 0,-1 0 0,17-55 0,-27 73 0,1-1 0,-1 1 0,-1-1 0,0 0 0,0-15 0,-1 23 0,0-1 0,0 1 0,0-1 0,0 1 0,-1 0 0,1-1 0,-1 1 0,1 0 0,-1-1 0,1 1 0,-1 0 0,0 0 0,1 0 0,-1-1 0,0 1 0,0 0 0,0 0 0,0 0 0,0 0 0,0 0 0,0 1 0,0-1 0,-1 0 0,1 0 0,0 1 0,0-1 0,-1 1 0,1-1 0,0 1 0,-1 0 0,1-1 0,0 1 0,-1 0 0,1 0 0,-1 0 0,1 0 0,0 0 0,-1 0 0,1 0 0,0 1 0,-1-1 0,-1 1 0,-5 1 0,1 0 0,-1 0 0,1 1 0,0 0 0,0 1 0,0 0 0,0 0 0,1 0 0,0 0 0,0 1 0,0 0 0,0 1 0,1 0 0,-1-1 0,2 1 0,-1 1 0,1-1 0,-1 1 0,2 0 0,-6 11 0,9-16 0,0-1 0,0 1 0,1-1 0,-1 0 0,0 1 0,0-1 0,1 1 0,-1-1 0,1 0 0,-1 1 0,1-1 0,-1 0 0,1 0 0,0 1 0,0-1 0,0 0 0,0 0 0,0 0 0,0 0 0,0 0 0,0 0 0,0 0 0,0 0 0,0-1 0,1 1 0,-1 0 0,0-1 0,1 1 0,-1-1 0,0 1 0,1-1 0,-1 1 0,2-1 0,63 14 0,-44-11 0,-9 0 0,-1 0 0,0 1 0,0 0 0,-1 1 0,1 0 0,-1 1 0,21 15 0,-28-18 0,1 1 0,-1 0 0,1 1 0,-1-1 0,-1 1 0,1 0 0,-1 0 0,0 0 0,0 0 0,0 1 0,-1-1 0,1 1 0,-1 0 0,-1-1 0,1 1 0,-1 0 0,0 0 0,0 10 0,0-5-96,0 23-1735,-1-33 1452,0 1-1,-1-1 1,1 1 0,0 0-1,0-1 1,-1 1-1,1-1 1,-1 1 0,1-1-1,-1 1 1,1-1 0,-1 1-1,0-1 1,0 0-1,-1 2 1</inkml:trace>
</inkml:ink>
</file>

<file path=ppt/ink/ink3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5.066"/>
    </inkml:context>
    <inkml:brush xml:id="br0">
      <inkml:brushProperty name="width" value="0.025" units="cm"/>
      <inkml:brushProperty name="height" value="0.025" units="cm"/>
    </inkml:brush>
  </inkml:definitions>
  <inkml:trace contextRef="#ctx0" brushRef="#br0">0 86 9545,'0'0'15129,"0"13"-14953,1 133 1703,-2-146-1850,1 1-1,0-1 1,0 0-1,0 1 1,0-1-1,0 1 0,0-1 1,0 1-1,0-1 1,0 1-1,0-1 1,0 1-1,1-1 1,-1 1-1,0-1 1,0 1-1,0-1 0,1 0 1,-1 1-1,0-1 1,0 1-1,1-1 1,-1 0-1,0 1 1,1-1-1,-1 0 1,0 1-1,1-1 1,-1 0-1,1 0 0,-1 1 1,0-1-1,1 0 1,-1 0-1,1 0 1,0 1-1,17-10 765,13-25 628,-11 4-867,-2 0 1,-1-1-1,-1-1 0,17-51 0,-33 84-554,0-1 0,0 0 0,1 0 0,-1 0 0,0 0 0,0 0 0,0 0 0,0 1 0,0-1 0,0 0 0,0 0 0,0 0 0,0 0 0,0 0 0,1 0 0,-1 0 0,0 1 0,0-1 0,0 0 0,0 0 0,0 0 0,0 0 0,1 0 0,-1 0 0,0 0 0,0 0 0,0 0 0,0 0 0,0 0 0,1 0 0,-1 0 0,0 0 0,0 0 0,0 0 0,0 0 0,0 0 0,1 0 0,-1 0 0,0 0 0,0 0 0,0 0 0,0 0 0,0 0 0,1 0 0,-1-1 0,0 1 0,0 0 0,0 0 0,0 0 0,0 0 0,0 0 0,0 0 0,1 0 0,-1 0 0,0-1 0,0 1 0,0 0 0,0 0 0,0 0 0,6 25 0,2 33 0,-8-38 0,0-15 0,0-1 0,0 1 0,0-1 0,0 1 0,1-1 0,-1 1 0,1-1 0,0 1 0,1-1 0,-1 0 0,3 5 0,-3-8 0,-1-1 0,1 0 0,-1 1 0,1-1 0,0 0 0,-1 0 0,1 1 0,0-1 0,-1 0 0,1 0 0,0 0 0,0 0 0,-1 0 0,1 0 0,0 0 0,-1 0 0,1 0 0,0 0 0,-1-1 0,1 1 0,0 0 0,-1 0 0,1-1 0,0 1 0,-1 0 0,1-1 0,-1 1 0,1 0 0,0-1 0,-1 1 0,1-1 0,-1 1 0,0-1 0,1 0 0,-1 1 0,1-1 0,-1 1 0,1-2 0,18-25 0,-18 25 0,10-18 0,0-1 0,-2 0 0,0 0 0,7-31 0,-6 153 0,-9-93 0,-1 9 0,1 0 0,1-1 0,1 1 0,8 29 0,-10-46-6,-1 1 0,0 0 0,0 0-1,0 0 1,1 0 0,-1 0 0,0 0 0,1-1 0,-1 1 0,1 0-1,-1 0 1,1-1 0,0 1 0,-1 0 0,1-1 0,-1 1 0,1 0-1,0-1 1,0 1 0,-1-1 0,1 1 0,0-1 0,0 0 0,0 1-1,0-1 1,-1 0 0,1 1 0,0-1 0,0 0 0,0 0 0,0 0-1,0 0 1,0 0 0,0 0 0,0 0 0,0 0 0,-1 0 0,1 0-1,0-1 1,0 1 0,0 0 0,0-1 0,0 1 0,-1 0 0,1-1-1,0 1 1,0-1 0,-1 1 0,1-1 0,0 0 0,-1 1-1,1-1 1,0 0 0,-1 1 0,1-1 0,-1 0 0,1-1 0,3-2-316,0-1 0,0 0 0,-1-1 0,1 1 0,-1-1 0,4-10 0,-1-18-5017,-4-5-2022</inkml:trace>
</inkml:ink>
</file>

<file path=ppt/ink/ink3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5.394"/>
    </inkml:context>
    <inkml:brush xml:id="br0">
      <inkml:brushProperty name="width" value="0.025" units="cm"/>
      <inkml:brushProperty name="height" value="0.025" units="cm"/>
    </inkml:brush>
  </inkml:definitions>
  <inkml:trace contextRef="#ctx0" brushRef="#br0">42 0 18642,'0'0'5060,"-41"61"-4643,41-48-385,0-3-160,11-6-1410,10 1-1344,3-3-802,5 0-1985</inkml:trace>
</inkml:ink>
</file>

<file path=ppt/ink/ink3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5.739"/>
    </inkml:context>
    <inkml:brush xml:id="br0">
      <inkml:brushProperty name="width" value="0.025" units="cm"/>
      <inkml:brushProperty name="height" value="0.025" units="cm"/>
    </inkml:brush>
  </inkml:definitions>
  <inkml:trace contextRef="#ctx0" brushRef="#br0">87 340 14446,'0'0'7361,"-7"9"-6987,1-1-385,-3 4 470,0 0 0,1 0 1,0 0-1,0 1 0,2 0 0,0 0 0,0 1 0,-7 27 0,13-40-427,0-1-1,0 1 0,0-1 1,0 1-1,0 0 0,0-1 1,0 1-1,0-1 0,0 1 1,0-1-1,0 1 1,0 0-1,1-1 0,-1 1 1,0-1-1,0 1 0,1-1 1,-1 1-1,0-1 0,1 0 1,-1 1-1,0-1 1,1 1-1,-1-1 0,1 1 1,-1-1-1,1 0 0,-1 1 1,0-1-1,1 0 0,0 0 1,-1 1-1,1-1 1,23-2 620,23-20 480,-28 7-905,0-1 0,-1 0 0,0-1 0,-1-1 0,-1-1 0,-1 0 0,-1-1 0,16-28 0,-23 34-115,0-1 1,0 1-1,-2-1 0,1 0 0,-2-1 0,0 1 1,-1-1-1,-1 0 0,0 0 0,-1 0 0,-1 0 1,0 0-1,-5-28 0,5 42-112,0-1 0,0 0 0,-1 1 0,0-1 0,1 0 0,-1 1 0,0-1 0,0 1 0,-1-1 0,1 1 0,0 0 0,-1 0 0,1-1 0,-1 1 0,0 0 0,0 0 0,0 0 0,0 1 0,0-1 0,0 0 0,0 1 0,0 0 0,-1-1 0,1 1 0,-1 0 0,1 0 0,-1 0 0,1 0 0,-1 1 0,1-1 0,-1 1 0,0 0 0,1-1 0,-5 1 0,1 1 0,1 0 0,0 0 0,-1 1 0,1 0 0,0 0 0,0 0 0,0 0 0,0 1 0,0 0 0,1 0 0,-1 0 0,1 0 0,0 1 0,0 0 0,-6 7 0,-3 4 0,1 2 0,0 0 0,2 0 0,0 1 0,1 0 0,1 0 0,0 1 0,2 0 0,-7 32 0,12-50 0,1 1 0,0-1 0,0 1 0,0-1 0,0 0 0,0 1 0,0-1 0,0 1 0,0-1 0,0 0 0,1 1 0,-1-1 0,0 0 0,1 1 0,0-1 0,-1 0 0,1 0 0,0 1 0,-1-1 0,1 0 0,0 0 0,0 0 0,0 0 0,1 1 0,0-1 0,0 0 0,1 0 0,-1 0 0,0 0 0,0-1 0,1 1 0,-1-1 0,0 1 0,1-1 0,-1 0 0,0 0 0,1 0 0,2-1 0,12-1 0,-1-2 0,0 0 0,23-10 0,-20 8 0,-8 2-5,1 1 0,0 0 0,0 1 0,0 0 0,0 1 0,21 1 0,-29 0 2,-1 0 1,0 1-1,1-1 0,-1 1 0,0 0 0,0 0 0,0 0 0,0 1 1,0-1-1,0 1 0,0 0 0,0 0 0,0-1 0,-1 2 1,1-1-1,-1 0 0,1 1 0,-1-1 0,0 1 0,0-1 0,0 1 1,-1 0-1,1 0 0,-1 0 0,1 0 0,-1 0 0,0 0 0,1 5 1,1 7-165,-1 0 1,-1 0 0,0 0-1,-2 19 1,1-7-2483,12-35-3277,-3-6 3867,-1-1 1,0 0-1,0 0 0,-2-1 0,9-31 0,3-12-6012</inkml:trace>
</inkml:ink>
</file>

<file path=ppt/ink/ink3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6.094"/>
    </inkml:context>
    <inkml:brush xml:id="br0">
      <inkml:brushProperty name="width" value="0.025" units="cm"/>
      <inkml:brushProperty name="height" value="0.025" units="cm"/>
    </inkml:brush>
  </inkml:definitions>
  <inkml:trace contextRef="#ctx0" brushRef="#br0">18 0 7847,'0'0'7901,"0"10"-5760,0 14-1216,0 24 800,7 61-1,-5-94-1586,0 1 0,2-1 0,0 0 0,0-1 0,2 1 0,0-1 0,0 0 0,14 21 0,-20-35-160,0 0 0,0-1 0,0 1 0,0 0 0,0 0-1,0 0 1,0 0 0,0 0 0,0 0 0,0 0 0,1 0 0,-1-1 0,0 1 0,0 0 0,0 0 0,0 0 0,0 0-1,0 0 1,1 0 0,-1 0 0,0 0 0,0 0 0,0 0 0,0 0 0,0 0 0,1 0 0,-1 0 0,0 0 0,0 0 0,0 0-1,0 0 1,0 0 0,1 0 0,-1 0 0,0 0 0,0 0 0,0 0 0,0 0 0,0 0 0,0 0 0,1 0 0,-1 0 0,0 1-1,0-1 1,0 0 0,0 0 0,0 0 0,0 0 0,0 0 0,0 0 0,0 0 0,1 1 0,-1-1 0,0 0 0,0 0-1,0 0 1,0 0 0,0 0 0,0 1 0,0-1 0,0 0 0,0 0 0,0 0 0,0 0 0,0 0 0,0 0 0,0 1 0,-1-18-1184,-9-25 27,-18-16 1007,18 41 972,1-1-1,2 0 1,-12-37-1,19 55-773,0-1-1,0 1 0,0-1 1,0 1-1,0-1 1,1 1-1,-1-1 0,0 1 1,0-1-1,0 1 0,1-1 1,-1 1-1,0-1 0,1 1 1,-1 0-1,0-1 0,1 1 1,-1 0-1,1-1 1,-1 1-1,1 0 0,-1-1 1,1 1-1,-1 0 0,0 0 1,1-1-1,0 1 0,-1 0 1,1 0-1,-1 0 0,1 0 1,-1 0-1,1 0 0,-1 0 1,1 0-1,-1 0 1,2 0-1,27 0 519,-22 1-493,84 4-6676,-60-5-256</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8.104"/>
    </inkml:context>
    <inkml:brush xml:id="br0">
      <inkml:brushProperty name="width" value="0.025" units="cm"/>
      <inkml:brushProperty name="height" value="0.025" units="cm"/>
    </inkml:brush>
  </inkml:definitions>
  <inkml:trace contextRef="#ctx0" brushRef="#br0">8 1 16207,'0'0'5776,"0"8"-4014,-2 15-948,-3 40 1560,4 116 1,1-179-2339,0 1 1,0-1-1,0 1 1,0-1 0,0 1-1,1-1 1,-1 0-1,0 1 1,0-1 0,0 1-1,0-1 1,0 1-1,1-1 1,-1 1 0,0-1-1,0 0 1,1 1-1,-1-1 1,0 0-1,1 1 1,-1-1 0,0 0-1,1 1 1,-1-1-1,1 0 1,-1 0 0,0 1-1,1-1 1,-1 0-1,1 0 1,-1 0 0,1 1-1,-1-1 1,1 0-1,-1 0 1,1 0-1,-1 0 1,0 0 0,1 0-1,-1 0 1,1 0-1,-1 0 1,1 0 0,-1-1-1,1 1 1,-1 0-1,1 0 1,-1 0-1,1 0 1,-1-1 0,0 1-1,1 0 1,-1-1-1,0 1 1,1 0 0,-1 0-1,0-1 1,1 1-1,-1-1 1,1 0-1,22-21 1032,9-28-877,-22 32-201,1 1-1,25-29 1,-35 46 10,-1-1 0,0 0 0,0 1 0,1-1 0,-1 1 0,1-1 0,-1 1 0,0 0 0,1-1 0,-1 1 0,1-1 0,-1 1 0,1 0 0,-1-1 0,1 1 0,-1 0 0,1-1 0,-1 1 0,1 0 0,0 0 0,-1 0 0,1-1 0,-1 1 0,1 0 0,0 0 0,-1 0 0,1 0 0,-1 0 0,1 0 0,0 0 0,-1 0 0,1 1 0,-1-1 0,1 0 0,0 0 0,-1 0 0,1 1 0,-1-1 0,1 0 0,-1 1 0,1-1 0,-1 0 0,1 1 0,-1-1 0,1 0 0,-1 1 0,0-1 0,1 1 0,-1-1 0,1 1 0,-1-1 0,0 1 0,0 0 0,1-1 0,-1 1 0,0-1 0,0 1 0,0-1 0,0 1 0,0 0 0,1 0 0,4 43 0,-5-40 0,1 134 0,-1-138 0,0 0 0,0 0 0,0-1 0,0 1 0,0 0 0,0 0 0,0 0 0,0 0 0,0-1 0,1 1 0,-1 0 0,0 0 0,0 0 0,0 0 0,0 0 0,0 0 0,1-1 0,-1 1 0,0 0 0,0 0 0,0 0 0,0 0 0,0 0 0,1 0 0,-1 0 0,0 0 0,0 0 0,0 0 0,1 0 0,-1 0 0,0 0 0,0 0 0,0 0 0,0 0 0,1 0 0,-1 0 0,0 0 0,0 0 0,0 0 0,1 0 0,-1 0 0,0 0 0,0 0 0,0 0 0,0 1 0,1-1 0,-1 0 0,0 0 0,0 0 0,0 0 0,0 0 0,0 0 0,0 1 0,0-1 0,1 0 0,-1 0 0,0 0 0,0 0 0,0 1 0,0-1 0,0 0 0,0 0 0,0 1 0,10-15 0,-10 14 0,40-67 0,-23 38 0,29-40 0,-46 69-9,0-1-1,0 1 1,1 0-1,-1-1 1,0 1-1,0 0 1,0-1-1,1 1 1,-1 0-1,0 0 1,0-1-1,1 1 1,-1 0-1,0 0 1,0-1 0,1 1-1,-1 0 1,0 0-1,1 0 1,-1 0-1,0 0 1,1-1-1,-1 1 1,1 0-1,-1 0 1,0 0-1,1 0 1,-1 0-1,0 0 1,1 0-1,-1 0 1,0 0 0,1 0-1,-1 0 1,1 1-1,5 13-917,-4 35-2118,-3-38 1710,4 31-10137,0-31 3000</inkml:trace>
</inkml:ink>
</file>

<file path=ppt/ink/ink3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6.438"/>
    </inkml:context>
    <inkml:brush xml:id="br0">
      <inkml:brushProperty name="width" value="0.025" units="cm"/>
      <inkml:brushProperty name="height" value="0.025" units="cm"/>
    </inkml:brush>
  </inkml:definitions>
  <inkml:trace contextRef="#ctx0" brushRef="#br0">1 329 15439,'0'0'9705,"78"-23"-7815,-7 5-385,15-5-256,19-8 321,17-3-161,13-4-1409,8-1 0,1 7 0,-5 4 0,-17 6-1762,-22 3-4868,-25-3-4549</inkml:trace>
</inkml:ink>
</file>

<file path=ppt/ink/ink3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7.620"/>
    </inkml:context>
    <inkml:brush xml:id="br0">
      <inkml:brushProperty name="width" value="0.025" units="cm"/>
      <inkml:brushProperty name="height" value="0.025" units="cm"/>
    </inkml:brush>
  </inkml:definitions>
  <inkml:trace contextRef="#ctx0" brushRef="#br0">241 207 21268,'0'0'3032,"0"-11"390,-3-32-939,2 41-2424,1 1 0,-1-1 0,0 1 1,0 0-1,1-1 0,-1 1 1,0 0-1,0-1 0,-1 1 1,1 0-1,0 0 0,0 0 0,0 0 1,-1 0-1,1 0 0,-1 0 1,1 1-1,-1-1 0,1 0 1,-1 1-1,1-1 0,-1 1 0,1 0 1,-1-1-1,1 1 0,-1 0 1,0 0-1,1 0 0,-1 0 1,0 0-1,-1 1 0,-4-1-56,1 1 0,0 0-1,0 0 1,0 0 0,0 1-1,-7 3 1,8-3-215,0 1 1,0 0-1,0 0 0,1 1 0,-1-1 1,1 1-1,-1 0 0,1 0 0,1 1 1,-1-1-1,1 1 0,-1 0 0,1 0 1,0 0-1,1 0 0,0 0 0,-1 1 1,2-1-1,-3 8 0,2-2-8,1 0 1,0 0-1,0 1 0,1-1 0,1 0 0,0 1 1,1-1-1,0 0 0,4 13 0,3 3 214,1-1-1,2 0 0,16 26 1,-12-22 29,24 59 0,-37-79 41,0 0 0,-1 0 0,0 0 1,0 0-1,-1 0 0,0 0 0,-1 0 1,0 0-1,-1 1 0,-2 15 0,1-20 137,-1 1 0,0 0 0,0-1-1,0 0 1,-1 0 0,0 0 0,0 0-1,0-1 1,-1 1 0,0-1 0,0 0-1,0-1 1,-1 1 0,1-1 0,-1 0 0,0 0-1,0-1 1,-1 0 0,1 0 0,-1 0-1,1-1 1,-1 0 0,0 0 0,0-1-1,0 0 1,0 0 0,-7 0 0,12-1-181,0 0 0,1 0 0,-1-1 1,0 1-1,1 0 0,-1-1 0,0 1 1,1-1-1,-1 0 0,0 1 0,1-1 0,-1 0 1,1 0-1,-1 0 0,1 0 0,0 0 1,0-1-1,-1 1 0,1 0 0,0 0 1,-1-3-1,0 1-4,0-1 1,0 0-1,1 0 0,-1 1 1,1-1-1,0 0 1,0-1-1,0-6 0,0-3-34,1 0 0,0 0 0,1 0 0,5-24-1,-1 21-43,0 1 1,1 0-1,0 0 0,2 0 0,-1 1 0,17-22 0,69-81-9,-74 97-96,0 0 0,-1-2 0,-2 0-1,0 0 1,-1-2 0,-2 0 0,18-42 0,-31 66 162,2-5-25,0 0 0,0 0 0,-1 0 0,0 0 0,0 0 0,0 0 0,-1 0 0,0 0 0,-1-12 0,-1 21-17,0 0 0,0 0-1,1 0 1,-1 0-1,1 0 1,0 0-1,0 0 1,-1 5-1,0 3 30,0 1-1,2-1 1,-1 1 0,1-1-1,1 0 1,0 1-1,1-1 1,3 16-1,-4-25 21,0 1-1,0-1 0,0 0 0,0 1 0,1-1 1,-1 0-1,1 0 0,-1 0 0,1 0 0,0 0 1,-1 0-1,1 0 0,0-1 0,0 1 1,0-1-1,1 1 0,2 1 0,-2-2 14,1-1-1,-1 1 1,1 0-1,-1-1 0,1 0 1,-1 0-1,1 0 1,-1 0-1,1 0 1,-1-1-1,1 0 1,-1 1-1,1-1 0,-1-1 1,0 1-1,5-2 1,6-6 87,0 0 1,-1 0-1,0-1 1,0-1-1,-1 0 0,-1-1 1,1 0-1,-2-1 1,0 0-1,-1-1 1,0 0-1,-1 0 0,0-1 1,-1 0-1,6-20 1,-6-16 191,-12 29-199,5 21-97,0 1 0,-1 0 0,1 0-1,-1-1 1,1 1 0,-1 0 0,1 0 0,-1 0-1,1-1 1,-1 1 0,1 0 0,-1 0 0,1 0 0,-1 0-1,1 0 1,-1 0 0,1 0 0,-1 0 0,1 0-1,-1 0 1,1 0 0,-1 0 0,1 1 0,0-1 0,-1 0-1,1 0 1,-1 0 0,1 1 0,-1-1 0,1 0-1,-1 0 1,1 1 0,0-1 0,-1 0 0,1 1 0,0-1-1,-1 1 1,1-1 0,-4 5-13,0-1-1,0 0 1,1 1 0,0 0 0,0 0 0,0 0-1,0 0 1,1 0 0,-3 7 0,-15 56 27,16-56-16,1 1 2,0 0 0,1-1-1,0 1 1,0 26 0,2-39 2,0 1 0,0-1 0,0 1 0,0 0-1,0-1 1,1 1 0,-1-1 0,0 1 0,0-1 0,1 1 0,-1-1 0,0 1-1,1-1 1,-1 1 0,0-1 0,1 0 0,-1 1 0,1-1 0,-1 1-1,0-1 1,1 0 0,-1 0 0,1 1 0,-1-1 0,1 0 0,-1 0 0,1 1-1,0-1 1,-1 0 0,1 0 0,-1 0 0,1 0 0,-1 0 0,1 0-1,0 0 1,-1 0 0,1 0 0,-1 0 0,1 0 0,-1 0 0,1 0 0,-1-1-1,1 1 1,0 0 0,0-1 0,27-12 236,-12 2-187,-1-2-1,-1 0 1,0 0 0,-1-1 0,0-1 0,-1 0-1,-1-1 1,-1 0 0,0-1 0,-1 0 0,0 0-1,-2-1 1,7-24 0,-19 83-175,1 0-1,2 46 1,2-86 130,0 1 0,0-1-1,0 0 1,0 1 0,0-1 0,0 1 0,0-1-1,1 1 1,-1-1 0,0 0 0,1 1 0,-1-1-1,1 0 1,0 1 0,-1-1 0,1 0-1,0 0 1,0 1 0,0-1 0,0 0 0,0 0-1,0 0 1,0 0 0,0 0 0,0-1 0,1 1-1,-1 0 1,0 0 0,0-1 0,1 1 0,-1-1-1,1 1 1,-1-1 0,0 0 0,1 1 0,-1-1-1,1 0 1,-1 0 0,1 0 0,-1 0 0,0 0-1,1 0 1,-1-1 0,1 1 0,-1 0 0,1-1-1,-1 1 1,0-1 0,1 1 0,1-3-1,4 0 18,-1 0 0,0-1-1,0 0 1,0-1 0,0 1-1,-1-1 1,0 0-1,9-11 1,-6 5-21,-1-1 0,-1 1 0,0-1 0,5-15 0,-9 23 0,-1-1 0,1 1 0,-1-1 0,0 0 0,0 0 0,-1 1 0,1-1 0,-1 0 0,0 0 0,0 0 0,-1 1 0,0-1 0,0 0 0,0 0 0,-1-4 0,1 8-60,0-1 0,0 1 1,0-1-1,0 1 0,0 0 0,-1-1 1,1 1-1,0 0 0,-1 0 0,1 0 1,-1 0-1,1 0 0,-2-1 0,2 2 16,1 0-1,0 0 1,-1 0-1,1-1 1,0 1-1,-1 0 1,1 0-1,-1 0 1,1 0-1,0 0 1,-1 0-1,1 0 1,-1 0 0,1 0-1,0 0 1,-1 0-1,1 0 1,-1 0-1,1 0 1,0 0-1,-1 0 1,1 1-1,-1-1 1,1 0-1,0 0 1,-1 0-1,1 1 1,0-1-1,-1 0 1,1 0-1,0 1 1,0-1-1,-1 0 1,1 1-1,0-1 1,0 0-1,-1 1 1,1-1 0,0 0-1,0 1 1,0-1-1,0 1 1,0-1-1,-1 0 1,1 1-1,0-1 1,0 0-1,0 1 1,0-1-1,0 1 1,0-1-1,0 1 1,0-1-1,1 1 1,4 2-8425,-3-3 6160,10 0-8293</inkml:trace>
</inkml:ink>
</file>

<file path=ppt/ink/ink3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7.995"/>
    </inkml:context>
    <inkml:brush xml:id="br0">
      <inkml:brushProperty name="width" value="0.025" units="cm"/>
      <inkml:brushProperty name="height" value="0.025" units="cm"/>
    </inkml:brush>
  </inkml:definitions>
  <inkml:trace contextRef="#ctx0" brushRef="#br0">145 0 21749,'0'0'6251,"-10"10"-5621,-113 94 331,122-104-963,1 0 1,-1 1-1,0-1 1,1 0-1,-1 0 1,1 0-1,-1 1 1,1-1-1,-1 0 0,1 1 1,-1-1-1,1 1 1,-1-1-1,1 0 1,0 1-1,-1-1 1,1 1-1,0-1 1,-1 1-1,1-1 1,0 1-1,0 0 1,-1-1-1,1 1 1,0-1-1,0 1 1,0-1-1,0 1 1,0 0-1,0-1 1,0 1-1,0-1 1,0 1-1,0 0 0,0 0 1,22 2 9,34-13-143,-47 7-114,1-1-1,-1 1 1,0-2 0,0 1-1,-1-1 1,0-1 0,1 0-1,-2 0 1,1 0-1,-1-1 1,0 0 0,0-1-1,8-11 1,-22 34 388,1 1 0,1 0 0,-5 23-1,9-32-348,-1-1-1,1 1 0,0-1 0,1 1 0,0 0 0,0 0 0,0-1 0,1 1 0,-1 0 1,2-1-1,-1 1 0,1-1 0,2 7 0,-3-12-200,1 1 0,-1-1 0,0 1 1,0-1-1,1 0 0,-1 0 0,1 0 0,-1 0 0,1 0 1,-1 0-1,1 0 0,0-1 0,-1 1 0,1 0 0,0-1 1,0 0-1,-1 1 0,1-1 0,0 0 0,0 0 0,0 0 1,0 0-1,2 0 0,25 0-10816</inkml:trace>
</inkml:ink>
</file>

<file path=ppt/ink/ink3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8.337"/>
    </inkml:context>
    <inkml:brush xml:id="br0">
      <inkml:brushProperty name="width" value="0.025" units="cm"/>
      <inkml:brushProperty name="height" value="0.025" units="cm"/>
    </inkml:brush>
  </inkml:definitions>
  <inkml:trace contextRef="#ctx0" brushRef="#br0">77 365 13164,'-8'10'2002,"1"0"-1344,-36 57 2074,40-63-2490,1 1-1,-1-1 0,1 1 0,1 0 1,-1 0-1,1 0 0,-1 0 1,1 0-1,1 0 0,-1 0 0,1 0 1,0 0-1,0 1 0,1 6 1,0-12-220,-1 1 1,1 0 0,0-1-1,-1 1 1,1 0 0,-1-1 0,1 1-1,0 0 1,0-1 0,-1 1-1,1-1 1,0 0 0,0 1 0,0-1-1,-1 0 1,1 1 0,0-1-1,0 0 1,0 0 0,0 0-1,0 1 1,0-1 0,0 0 0,-1 0-1,1-1 1,0 1 0,0 0-1,0 0 1,0 0 0,0 0 0,0-1-1,0 0 1,31-9 306,-20 2-228,1 0 1,-2-1-1,1-1 1,-1 0-1,0 0 1,-1-1-1,0 0 1,-1-1-1,0 0 1,7-14-1,2-6 321,-1-1-1,24-67 1,-32 75-91,-1-1 0,-2-1 0,0 1 0,-2-1 0,-1 0 0,0-34 0,-3 61-332,0-1 0,0 0 0,0 1 0,0-1-1,1 1 1,-1-1 0,0 0 0,0 1 0,-1-1 0,1 1 0,0-1 0,0 0 0,0 1 0,0-1 0,0 1 0,-1-1 0,1 1 0,0-1 0,0 1 0,-1-1 0,1 1-1,0-1 1,-1 1 0,1-1 0,-1 1 0,1-1 0,0 1 0,-1 0 0,1-1 0,-1 1 0,1 0 0,-1-1 0,0 1 0,1 0 0,-1 0 0,1-1 0,-1 1 0,1 0-1,-1 0 1,0 0 0,1 0 0,-1 0 0,0 0 0,-1 1-12,0-1 0,0 1-1,0 0 1,0 0 0,0 0 0,1 1-1,-1-1 1,0 0 0,1 1 0,-1-1-1,1 1 1,-2 1 0,-26 35 496,2 1 0,1 0 0,3 2 0,1 1 1,-26 70-1,47-108-411,-1-1 0,1 1 0,0-1 0,0 1 0,0-1 0,0 1 0,0 0 0,1-1 0,0 1 0,0 0 0,0 0 0,0-1 0,1 1 0,-1 0 0,2 5 0,0-8-51,-1 1-1,1-1 0,0 1 1,-1-1-1,1 0 0,0 1 1,0-1-1,0 0 0,0 0 1,0 0-1,0 0 0,0-1 1,0 1-1,0-1 0,1 1 1,-1-1-1,0 0 0,0 1 1,1-1-1,-1 0 1,0-1-1,0 1 0,0 0 1,1-1-1,3 0 0,9-2-107,0-1 1,1-1-1,-1 0 0,28-14 0,1 0-3808,1 6-6040,-28 10-715</inkml:trace>
</inkml:ink>
</file>

<file path=ppt/ink/ink3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8.695"/>
    </inkml:context>
    <inkml:brush xml:id="br0">
      <inkml:brushProperty name="width" value="0.025" units="cm"/>
      <inkml:brushProperty name="height" value="0.025" units="cm"/>
    </inkml:brush>
  </inkml:definitions>
  <inkml:trace contextRef="#ctx0" brushRef="#br0">97 0 11691,'0'0'5274,"-7"9"-4521,-6 8-645,-31 37 2848,39-47-1679,0 0-1,0 1 1,1-1 0,0 1 0,-5 13 0,9-21-1220,1 1-1,-1 0 1,0-1 0,1 1 0,-1 0 0,1-1-1,-1 1 1,1-1 0,-1 1 0,1-1 0,-1 1-1,1-1 1,-1 1 0,1-1 0,0 0 0,-1 1-1,1-1 1,0 0 0,-1 1 0,1-1-1,0 0 1,0 0 0,-1 0 0,1 0 0,0 0-1,0 0 1,-1 0 0,1 0 0,0 0 0,36 4-194,-23-3 113,-11-1-57,19 3-450,0 0 0,-1 2 0,1 0 0,-1 1 0,37 16 0,-57-21 503,0-1 1,0 0-1,0 1 1,0 0-1,0-1 1,0 1-1,0 0 0,0-1 1,0 1-1,0 0 1,-1 0-1,1 0 1,0 0-1,0-1 1,-1 1-1,1 0 1,-1 0-1,1 0 1,-1 1-1,1-1 1,-1 0-1,0 0 1,1 0-1,-1 0 1,0 0-1,0 0 1,0 1-1,0-1 1,0 0-1,0 0 1,0 2-1,-1-1 38,-1 1 0,1-1 0,-1 1-1,1-1 1,-1 1 0,0-1 0,0 0 0,0 0 0,0 0-1,0 0 1,0 0 0,-3 2 0,-9 5 39,0-1 1,0 0-1,-20 7 0,1-6-2715,32-9 2398,0 0 1,1 0-1,-1 0 1,0-1 0,1 1-1,-1 0 1,0 0 0,1 0-1,-1 0 1,0-1-1,1 1 1,-1 0 0,0-1-1,1 1 1,-1 0 0,1-1-1,-1 1 1,1-1-1,-1 1 1,1-1 0,-1 1-1,1-1 1,-1 1 0,1-1-1,0 0 1,-1 1-1,1-1 1,0 0 0,0 1-1,-1-1 1,1 0-1,0 1 1,0-1 0,0 0-1,0 1 1,0-1 0,0 0-1,0 1 1,0-2-1,0-17-8209</inkml:trace>
</inkml:ink>
</file>

<file path=ppt/ink/ink3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9.127"/>
    </inkml:context>
    <inkml:brush xml:id="br0">
      <inkml:brushProperty name="width" value="0.025" units="cm"/>
      <inkml:brushProperty name="height" value="0.025" units="cm"/>
    </inkml:brush>
  </inkml:definitions>
  <inkml:trace contextRef="#ctx0" brushRef="#br0">1 171 10666,'0'0'3491,"9"-5"-533,4-2-2168,-1 1 0,0-2 0,-1 0 0,19-17 0,-26 21-419,0 1-1,-1-1 1,1-1 0,-1 1-1,0 0 1,0-1-1,-1 1 1,1-1 0,-1 0-1,0 0 1,0 0-1,-1 0 1,0 0 0,1 0-1,-2-1 1,1 1-1,-1 0 1,0-8 0,0 12-299,0 1 0,0-1 0,0 0 0,0 1 0,0-1 0,-1 1 0,1-1 0,0 0 1,0 1-1,-1-1 0,1 1 0,0-1 0,-1 1 0,1-1 0,-1 1 0,1-1 0,-1 1 0,1-1 0,-1 1 1,1-1-1,-1 1 0,1 0 0,-1-1 0,1 1 0,-1 0 0,0 0 0,1-1 0,-1 1 0,0 0 1,1 0-1,-1 0 0,1 0 0,-1 0 0,0 0 0,1 0 0,-1 0 0,0 0 0,1 0 0,-2 1 1,0-1-46,0 0 1,0 1 0,0-1 0,0 1 0,0 0 0,0-1-1,1 1 1,-1 0 0,0 0 0,1 0 0,-1 0-1,-2 3 1,-1 3-29,0 1-1,0 0 1,1 0 0,0 0-1,0 0 1,1 0-1,0 1 1,1 0 0,0 0-1,0-1 1,1 1-1,0 0 1,1 0-1,1 17 1,-1-25 1,0 0 0,0 0 0,0-1-1,0 1 1,0 0 0,0-1 0,1 1 0,-1 0 0,0-1 0,0 1-1,1-1 1,-1 1 0,1 0 0,-1-1 0,0 1 0,1-1 0,-1 1-1,1-1 1,-1 1 0,1-1 0,-1 0 0,1 1 0,0-1 0,-1 0-1,1 1 1,0-1 0,-1 0 0,1 0 0,0 1 0,26-3 339,20-20 645,2-23-839,-39 35-152,1 0 0,0 0 0,22-15 0,-32 33 7,0 0 0,-1 0 0,0 1 0,-1 13 0,0-16 0,0-2 0,0 0 0,1-1 0,0 1 0,0 0 0,0-1 0,0 1 0,1 7 0,0-10 0,-1-1 0,1 1 0,0 0 0,-1 0 0,1-1 0,0 1 0,-1 0 0,1-1 0,0 1 0,0 0 0,-1-1 0,1 1 0,0-1 0,0 1 0,0-1 0,0 0 0,0 1 0,0-1 0,-1 0 0,1 0 0,0 0 0,0 0 0,0 1 0,0-1 0,0 0 0,0-1 0,0 1 0,0 0 0,0 0 0,0 0 0,0-1 0,0 1 0,0 0 0,0-1 0,1 0 0,59-27 0,-54 23 0,0 1 0,0 0 0,0 0 0,1 1 0,-1 0 0,1 0 0,0 1 0,0 0 0,0 0 0,0 1 0,0 0 0,11 0 0,-18 1-73,0 1 0,-1-1 1,1 0-1,0 1 0,-1-1 0,1 1 1,-1-1-1,1 1 0,-1 0 0,1-1 0,-1 1 1,1 0-1,-1-1 0,0 1 0,1 0 1,-1-1-1,0 1 0,0 0 0,1 0 0,-1-1 1,0 1-1,0 0 0,0 0 0,0-1 1,0 1-1,0 0 0,0 0 0,0 0 1,0-1-1,0 1 0,-1 0 0,1 0 0,-1 1 1,-8 27-5237,-3-12-1322</inkml:trace>
</inkml:ink>
</file>

<file path=ppt/ink/ink3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9.772"/>
    </inkml:context>
    <inkml:brush xml:id="br0">
      <inkml:brushProperty name="width" value="0.025" units="cm"/>
      <inkml:brushProperty name="height" value="0.025" units="cm"/>
    </inkml:brush>
  </inkml:definitions>
  <inkml:trace contextRef="#ctx0" brushRef="#br0">6 1 9929,'0'0'11852,"-5"63"-9322,5-21-480,2 3-641,5 4-736,2-5-449,3-7-128,0-9-32,4-10-544,-3-11-1218,2-7-896,-4-11-1762,-9-13-4773</inkml:trace>
</inkml:ink>
</file>

<file path=ppt/ink/ink3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0.122"/>
    </inkml:context>
    <inkml:brush xml:id="br0">
      <inkml:brushProperty name="width" value="0.025" units="cm"/>
      <inkml:brushProperty name="height" value="0.025" units="cm"/>
    </inkml:brush>
  </inkml:definitions>
  <inkml:trace contextRef="#ctx0" brushRef="#br0">49 9 15407,'0'0'5028,"-48"-8"-4900,48 14-256,4 2 0,12 0-576,7 1-353,3-4-1282,7-2-2914,2-3-5701</inkml:trace>
</inkml:ink>
</file>

<file path=ppt/ink/ink3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0.495"/>
    </inkml:context>
    <inkml:brush xml:id="br0">
      <inkml:brushProperty name="width" value="0.025" units="cm"/>
      <inkml:brushProperty name="height" value="0.025" units="cm"/>
    </inkml:brush>
  </inkml:definitions>
  <inkml:trace contextRef="#ctx0" brushRef="#br0">199 0 9737,'0'0'5947,"-8"2"-2642,-6 0-2137,-77 16 4071,84-16-4933,-1 0 1,1 0-1,-1 1 0,1 0 1,0 1-1,0-1 0,0 1 0,1 1 1,-12 9-1,17-14-308,1 0 0,0 0 1,0 0-1,0 0 0,-1 1 0,1-1 1,0 0-1,0 0 0,0 0 0,0 1 0,0-1 1,-1 0-1,1 0 0,0 0 0,0 1 1,0-1-1,0 0 0,0 0 0,0 1 1,0-1-1,0 0 0,0 0 0,0 1 0,0-1 1,0 0-1,0 0 0,0 1 0,0-1 1,0 0-1,0 0 0,0 0 0,0 1 1,0-1-1,0 0 0,0 0 0,0 1 0,1-1 1,-1 0-1,0 0 0,0 0 0,0 1 1,0-1-1,1 0 0,13 4-41,27-5 13,-36 1 26,14-2-322,1 1 0,0 1-1,-1 1 1,1 1 0,36 8-1,-50-8 262,0 0-1,0 0 1,-1 0 0,1 1-1,-1 0 1,1 0-1,-1 0 1,0 1-1,0 0 1,-1 0-1,1 0 1,-1 0-1,0 1 1,0 0 0,0 0-1,-1 0 1,1 0-1,-1 0 1,-1 1-1,1-1 1,-1 1-1,0 0 1,2 9-1,-3-10 154,0 1 0,-1-1-1,0 1 1,0-1 0,0 1-1,-1-1 1,0 1-1,0-1 1,0 1 0,-1-1-1,0 0 1,0 0-1,0 1 1,0-1 0,-1-1-1,0 1 1,0 0-1,0-1 1,-1 1 0,1-1-1,-1 0 1,0 0-1,-1-1 1,1 1 0,0-1-1,-7 4 1,-2 2 382,-1-1-1,-1 0 1,0 0 0,0-2-1,0 0 1,-1 0 0,-28 5 0,43-11-497,0 0 1,1 1-1,-1-1 1,0 0-1,0 0 1,0 1-1,1-1 1,-1 0-1,0 0 1,0 0-1,0 0 1,0 0-1,1 0 1,-1-1-1,0 1 1,0 0-1,0 0 1,1-1 0,-1 1-1,0 0 1,0-1-1,1 1 1,-1 0-1,0-1 1,1 1-1,-1-1 1,0 1-1,1-1 1,-1 0-1,1 1 1,-1-1-1,1 0 1,-1 1-1,1-1 1,0 0-1,-1 1 1,1-1-1,0 0 1,-1 0 0,1 0-1,0 1 1,0-1-1,0 0 1,0 0-1,0 0 1,0 1-1,0-1 1,0 0-1,0 0 1,0 0-1,0 0 1,0 1-1,1-1 1,-1 0-1,0 0 1,0 1-1,1-1 1,-1 0-1,2-1 1,28-59-6603,-22 47 4148,16-33-5515</inkml:trace>
</inkml:ink>
</file>

<file path=ppt/ink/ink3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0.837"/>
    </inkml:context>
    <inkml:brush xml:id="br0">
      <inkml:brushProperty name="width" value="0.025" units="cm"/>
      <inkml:brushProperty name="height" value="0.025" units="cm"/>
    </inkml:brush>
  </inkml:definitions>
  <inkml:trace contextRef="#ctx0" brushRef="#br0">39 0 19314,'0'0'972,"-1"15"357,-1 10-664,0 0-1,2 0 1,1 0 0,2 0-1,4 25 1,10-1-233,1-1 0,3-1 1,1-1-1,31 46 0,-9-15-1141,-48-77-4850,-10-8 3320,-15-14 476,-12-9 962,-28-24 1962,61 48-412,-1-1 1,1-1 0,0 0-1,1 0 1,-7-11 0,13 18-570,0 0-1,0 0 1,0 0 0,0 0-1,0-1 1,1 1 0,-1 0 0,1 0-1,-1-1 1,1 1 0,0 0 0,0-1-1,0 1 1,0 0 0,0-1 0,0 1-1,1 0 1,0-1 0,-1 1-1,1 0 1,0 0 0,0 0 0,0 0-1,0 0 1,0 0 0,0 0 0,1 0-1,-1 0 1,1 0 0,-1 0 0,1 1-1,0-1 1,0 1 0,-1-1-1,1 1 1,0 0 0,4-2 0,9-5-82,1 0 0,-1 1 0,1 1 0,19-5 0,-19 6-78,59-21-6218,-40 11-2914</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9.072"/>
    </inkml:context>
    <inkml:brush xml:id="br0">
      <inkml:brushProperty name="width" value="0.025" units="cm"/>
      <inkml:brushProperty name="height" value="0.025" units="cm"/>
    </inkml:brush>
  </inkml:definitions>
  <inkml:trace contextRef="#ctx0" brushRef="#br0">21 372 11723,'1'-8'4265,"2"-49"2515,-4 75-6758,-1 0-1,-7 30 1,1-4 1058,4 0 3503,18-48-3264,23-27-302,-34 26-1009,1 1 0,1 0 1,-1-1-1,1 2 0,-1-1 1,1 0-1,0 1 0,0 0 1,1 0-1,-1 1 0,1-1 1,-1 1-1,1 0 0,0 1 1,0-1-1,11 0 0,-16 2-23,0 1-1,0-1 0,0 1 0,0-1 0,0 1 1,0 0-1,0 0 0,0-1 0,0 1 1,0 0-1,0 0 0,0 0 0,0 0 1,-1 0-1,1 0 0,0 0 0,-1 0 0,1 0 1,-1 0-1,1 1 0,-1-1 0,0 0 1,0 0-1,1 0 0,-1 1 0,0-1 0,0 0 1,0 0-1,0 3 0,0 48 140,-1-38-90,18-44 185,-1-19-181,-2 0 0,9-67 0,-14 66-1829,2 1 1,24-70-1,-28 94 1684,-7 23 342,-1 6 454,-12 39-58,2 1 1,2 1 0,1-1 0,3 1-1,1 65 1,3-108-578,1 1 1,0-1-1,1 0 1,-1 1-1,0-1 0,1 0 1,-1 1-1,1-1 1,0 0-1,0 0 1,0 1-1,0-1 0,0 0 1,0 0-1,1 0 1,-1 0-1,1-1 0,-1 1 1,3 2-1,-2-3-14,-1-1 0,0 1 1,1-1-1,-1 0 0,0 1 0,1-1 0,-1 0 0,1 0 0,-1 1 0,1-1 0,-1 0 0,0-1 0,1 1 0,-1 0 0,1 0 0,-1-1 0,0 1 0,1 0 0,-1-1 0,0 0 1,1 1-1,-1-1 0,0 0 0,0 1 0,1-1 0,-1 0 0,0 0 0,0 0 0,0 0 0,0 0 0,0 0 0,0-1 0,1-1 0,12-17-20,0 0 0,-1-1 1,-1 0-1,16-38 0,14-58-51,-45 128-4,-8 25 24,2 0 0,2 1-1,1 0 1,0 37 0,5-72 13,1-1 0,0 0 0,0 1 0,0-1 0,0 0 0,0 1 0,1-1 0,-1 0 0,0 1 0,1-1 0,-1 0 0,1 0 0,-1 1 0,1-1 0,-1 0 0,1 0 0,0 0 0,0 1 0,1 0 0,-1-1-1,0-1 1,-1 0-1,1 0 1,0 1-1,0-1 1,0 0-1,0 0 1,-1 0-1,1 0 1,0 0-1,0 0 1,0 0-1,0-1 1,-1 1-1,1 0 1,0 0-1,0-1 1,0 1-1,-1 0 1,1-1-1,0 1 1,-1-1-1,2 0 1,3-2 3,0-1 0,0 0 0,-1-1 1,1 1-1,-1-1 0,7-10 0,11-22-5,34-76 0,-48 95 0,-2 0 0,0-1 0,-1 1 0,-1-1 0,-1 0 0,2-33 0,-8 73 0,0 1 0,-13 41 0,0 7 0,9-28-219,1 1 0,2 51 0,2-105-54,-1 1 0,-1 0-1,1-1 1,-1 2-1,-1-1 1,-6-10-1,6 12 186,-14-26 131,14 27-5,0-1 0,0-1 0,0 1 0,1-1 0,0 1-1,1-1 1,0 0 0,1-1 0,-3-14 0,5 23-31,1 0 0,-1 0 0,1 0 0,-1 0 0,1 0 0,0 0-1,-1 0 1,1 0 0,0 1 0,0-1 0,0 0 0,0 0 0,0 1 0,-1-1 0,1 1-1,0-1 1,0 1 0,1-1 0,-1 1 0,0-1 0,0 1 0,0 0 0,0 0 0,0-1-1,2 1 1,34-6 94,-33 6-98,104-11-6430,-91 7-438</inkml:trace>
</inkml:ink>
</file>

<file path=ppt/ink/ink3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1.511"/>
    </inkml:context>
    <inkml:brush xml:id="br0">
      <inkml:brushProperty name="width" value="0.025" units="cm"/>
      <inkml:brushProperty name="height" value="0.025" units="cm"/>
    </inkml:brush>
  </inkml:definitions>
  <inkml:trace contextRef="#ctx0" brushRef="#br0">39 177 5221,'0'0'2466,"1"-9"4143,0-29-3064,-3 22 351,-4 17-872,-4 17-1264,4-2-1342,2 0 0,0 1-1,1 0 1,0 0 0,2 0-1,0 0 1,1 25 0,1-40-385,-1-1 0,0 0 0,0 0-1,0 0 1,1 0 0,-1 1 0,1-1 0,-1 0 0,1 0 0,-1 0 0,1 0 0,0 0-1,-1 0 1,1 0 0,0 0 0,0 0 0,0-1 0,0 1 0,-1 0 0,1 0-1,0-1 1,1 1 0,-1-1 0,0 1 0,0-1 0,0 1 0,0-1 0,0 1 0,0-1-1,1 0 1,-1 0 0,0 0 0,0 0 0,0 0 0,1 0 0,-1 0 0,0 0 0,0 0-1,0 0 1,2-1 0,2 0 127,1 0 0,-1-1-1,1 0 1,-1 0 0,0 0 0,0 0 0,8-6-1,2-2-139,-1-1 0,0-1 0,0 0 0,-1-1 0,-1 0-1,0-1 1,-1-1 0,-1 0 0,0 0 0,-1-1 0,0 0-1,-2 0 1,11-32 0,-24 76-20,2 0 0,0 1 0,1 36 0,3-64 0,0-1 0,0 0 0,0 1 0,0-1 0,0 1 0,0-1 0,0 0 0,0 1 0,1-1 0,-1 0 0,0 1 0,0-1 0,0 1 0,0-1 0,0 0 0,1 1 0,-1-1 0,0 0 0,0 1 0,1-1 0,-1 0 0,0 0 0,0 1 0,1-1 0,-1 0 0,0 0 0,1 1 0,-1-1 0,0 0 0,1 0 0,-1 0 0,1 0 0,-1 0 0,0 1 0,1-1 0,-1 0 0,1 0 0,-1 0 0,1 0 0,19-9 0,14-20 0,15-24 0,67-66 0,-85 99 0,-30 19 0,-1 1 0,1 0 0,0 0 0,-1 0 0,1 0 0,0 0 0,-1 0 0,1 0 0,0 0 0,-1 0 0,1 0 0,0 0 0,-1 0 0,1 0 0,0 0 0,-1 1 0,1-1 0,-1 0 0,1 1 0,0-1 0,-1 0 0,1 1 0,-1-1 0,1 0 0,-1 1 0,1-1 0,-1 1 0,0-1 0,1 1 0,-1 0 0,1-1 0,-1 1 0,0-1 0,0 1 0,1-1 0,-1 1 0,0 0 0,0-1 0,0 1 0,1 0 0,-1-1 0,0 1 0,0 0 0,0-1 0,0 1 0,0 0 0,-1 1 0,2 27 0,-2 0 0,-1 0 0,-6 33 0,-2 22 0,9-83 0,1-1 0,0 0 0,0 0 0,0 0 0,0 0 0,0 0 0,0 0 0,0 0 0,0 0 0,0 1 0,0-1 0,0 0 0,0 0 0,0 0 0,0 0 0,0 0 0,1 0 0,-1 0 0,0 0 0,0 1 0,0-1 0,0 0 0,0 0 0,0 0 0,0 0 0,0 0 0,0 0 0,0 0 0,0 0 0,0 0 0,0 0 0,1 0 0,-1 1 0,0-1 0,0 0 0,0 0 0,0 0 0,0 0 0,0 0 0,0 0 0,0 0 0,1 0 0,-1 0 0,0 0 0,0 0 0,0 0 0,0 0 0,0 0 0,0 0 0,0 0 0,0 0 0,1 0 0,-1 0 0,0 0 0,0 0 0,0-1 0,0 1 0,0 0 0,0 0 0,0 0 0,0 0 0,0 0 0,0 0 0,1 0 0,10-9 0,13-17 0,-21 23 0,8-10-72,104-117-7298,-85 95-402</inkml:trace>
</inkml:ink>
</file>

<file path=ppt/ink/ink3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1.990"/>
    </inkml:context>
    <inkml:brush xml:id="br0">
      <inkml:brushProperty name="width" value="0.025" units="cm"/>
      <inkml:brushProperty name="height" value="0.025" units="cm"/>
    </inkml:brush>
  </inkml:definitions>
  <inkml:trace contextRef="#ctx0" brushRef="#br0">102 218 18097,'0'0'5926,"-9"0"-5392,7 0-458,-1 0 0,0 0 0,1 0 0,-1 1 0,0-1 0,1 1 0,-1-1 0,0 1 0,1 0 0,-1 0 0,1 0 0,0 0 1,-1 1-1,1-1 0,0 1 0,0-1 0,-3 4 0,1 0 385,0-1-1,0 1 1,1 1-1,0-1 1,0 0-1,1 1 1,-1 0 0,-2 9-1,5-12-361,-4 5 255,2 1 1,-1 0-1,1 0 1,-1 19-1,3-27-338,0 0 1,0 0-1,0 0 0,0 0 0,0 0 0,0 1 0,1-1 1,-1 0-1,0 0 0,1 0 0,-1 0 0,1 0 1,-1 0-1,1 0 0,-1 0 0,1 0 0,0 0 0,-1 0 1,1-1-1,0 1 0,0 0 0,0 0 0,0-1 0,0 1 1,0 0-1,0-1 0,0 1 0,0-1 0,0 1 0,0-1 1,0 0-1,0 1 0,0-1 0,0 0 0,0 0 0,0 0 1,1 0-1,-1 0 0,0 0 0,0 0 0,0 0 0,0 0 1,0-1-1,0 1 0,0 0 0,0-1 0,1 1 1,-1-1-1,0 1 0,0-1 0,7-2-16,0-1 0,-1 1 0,0-1 0,0-1 0,0 1 0,-1-1 0,1 0 0,-1 0 0,0-1 0,9-11 0,1-3 0,-1 0 0,15-28 0,-19 30 0,-2 0 0,0-1 0,-1 0 0,0-1 0,-2 0 0,-1 0 0,0 0 0,-1 0 0,1-36 0,-7 53 0,-5 11 0,-4 11 0,-1 13 0,0 0 0,3 1 0,0 0 0,2 1 0,2-1 0,1 1 0,0 40 0,4-72 2,1-1 0,-1 1 0,0-1 0,1 1 0,-1-1 0,1 1 0,-1 0 0,1-1 0,0 0 0,0 1 0,-1-1 0,1 1 1,0-1-1,0 0 0,0 0 0,1 0 0,-1 1 0,0-1 0,0 0 0,1 0 0,-1-1 0,0 1 0,1 0 0,-1 0 0,1-1 0,-1 1 0,1-1 0,-1 1 0,1-1 0,-1 1 0,1-1 0,0 0 0,-1 0 0,1 0 0,2 0 0,0 0-26,0 0-1,0 0 1,-1 0 0,1-1-1,0 0 1,0 1-1,-1-1 1,1 0-1,-1-1 1,1 1-1,-1-1 1,1 1-1,-1-1 1,5-4-1,-3 2-1048,-1-1 0,0 0 0,0-1 0,0 1 0,-1-1 0,6-11 0,3-18-7489</inkml:trace>
</inkml:ink>
</file>

<file path=ppt/ink/ink3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4.045"/>
    </inkml:context>
    <inkml:brush xml:id="br0">
      <inkml:brushProperty name="width" value="0.025" units="cm"/>
      <inkml:brushProperty name="height" value="0.025" units="cm"/>
    </inkml:brush>
  </inkml:definitions>
  <inkml:trace contextRef="#ctx0" brushRef="#br0">94 87 10634,'0'0'15903,"-4"9"-15572,0 5-136,0 0 0,2 0 0,-1 0 0,2 1 0,0-1 0,0 0 0,2 1 1,-1-1-1,2 1 0,0-1 0,1 0 0,8 26 0,6 5 538,21 88 0,-35-114-698,0 1 0,-1-1 0,0 1 0,-2-1-1,-1 1 1,0-1 0,-6 30 0,6-44-23,-1 0-1,0 0 0,1 0 1,-1 0-1,-1-1 0,1 1 0,-1-1 1,0 1-1,0-1 0,0 0 0,-1 0 1,1 0-1,-1-1 0,-7 7 1,9-9 2,0 0 0,0 0 1,0 0-1,1-1 0,-1 1 1,0 0-1,0-1 1,0 1-1,0-1 0,0 0 1,0 0-1,0 0 0,0 0 1,0 0-1,0 0 0,0 0 1,0-1-1,0 1 1,0-1-1,0 1 0,0-1 1,0 0-1,0 0 0,1 0 1,-1 0-1,0 0 0,1 0 1,-1 0-1,0 0 1,1-1-1,0 1 0,-1-1 1,1 1-1,0-1 0,0 0 1,-1 1-1,1-1 0,1 0 1,-1 0-1,-1-1 1,-3-7 27,1 0 1,-1 1 0,2-1-1,-1-1 1,1 1 0,1 0-1,0-1 1,0 1 0,1-1 0,1 0-1,1-18 1,-1 21-47,1 0-1,1 0 1,-1 0 0,1 0-1,1 0 1,-1 0 0,1 1-1,1-1 1,0 1 0,0 0-1,0 0 1,1 0 0,-1 1-1,2-1 1,10-9 0,16-9-32,51-30 0,-56 39 29,0-2 0,-2 0-1,36-33 1,-54 43 40,1 0 0,-2 0-1,1-1 1,-1 0 0,-1 0-1,1 0 1,-2-1 0,1 0-1,-1 0 1,-1 0 0,0 0-1,0 0 1,-1-1 0,1-15-1,-2 20-29,-1-1 0,0 1 0,-1 0-1,1 0 1,-1 0 0,-1-1 0,1 1 0,-1 0-1,0 1 1,0-1 0,-6-10 0,7 14-4,0 1 1,0-1 0,-1 0 0,1 1 0,-1-1 0,1 0-1,-1 1 1,0 0 0,1-1 0,-1 1 0,0 0 0,0 0-1,0 0 1,0 0 0,0 0 0,0 1 0,0-1 0,0 0-1,0 1 1,-1 0 0,1-1 0,0 1 0,0 0-1,0 0 1,0 0 0,-1 1 0,1-1 0,0 0 0,0 1-1,0-1 1,0 1 0,0 0 0,0 0 0,0 0 0,0 0-1,0 0 1,-3 2 0,0 1 0,0 0 0,0 1 0,0 0 0,1-1 0,0 1 0,0 1 0,0-1 0,0 1 0,1-1 0,0 1 0,0 0 0,0 0 0,1 0 0,0 1 0,0-1 0,-1 8 0,-1 9 0,0 0 0,2 0 0,0 29 0,1-48 2,1-1 0,0 0 0,1 0 0,-1 0-1,0 0 1,1 0 0,-1 0 0,1 0 0,0 0 0,0 0 0,1 0 0,-1 0 0,0-1 0,1 1-1,0 0 1,-1-1 0,1 1 0,4 3 0,-3-4-11,0-1-1,0 1 1,0-1-1,0 0 1,0 1-1,0-1 1,0-1-1,0 1 1,1 0-1,-1-1 1,0 0-1,0 0 1,1 0-1,-1 0 1,0 0-1,0-1 1,1 1-1,3-2 1,-2 1-370,0-1-1,0 0 1,0 0-1,0 0 1,0 0 0,-1-1-1,1 0 1,-1 0 0,0 0-1,7-6 1,-6 4-1069,0 0 1,-1 0-1,0-1 1,0 1-1,0-1 0,0 0 1,4-13-1,3-17-10520</inkml:trace>
</inkml:ink>
</file>

<file path=ppt/ink/ink3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4.390"/>
    </inkml:context>
    <inkml:brush xml:id="br0">
      <inkml:brushProperty name="width" value="0.025" units="cm"/>
      <inkml:brushProperty name="height" value="0.025" units="cm"/>
    </inkml:brush>
  </inkml:definitions>
  <inkml:trace contextRef="#ctx0" brushRef="#br0">57 5 8264,'0'0'17040,"-50"-4"-14253,44 10-1570,6 6-1057,0 0-32,15-2-128,8 1-384,1-2-1698,2-3-1570,1-1-1024,-2 3-2947</inkml:trace>
</inkml:ink>
</file>

<file path=ppt/ink/ink3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4.763"/>
    </inkml:context>
    <inkml:brush xml:id="br0">
      <inkml:brushProperty name="width" value="0.025" units="cm"/>
      <inkml:brushProperty name="height" value="0.025" units="cm"/>
    </inkml:brush>
  </inkml:definitions>
  <inkml:trace contextRef="#ctx0" brushRef="#br0">130 270 18642,'0'0'1932,"-11"1"700,6 0-2419,-1 0 0,1-1 0,0 2 0,-1-1 0,1 0 1,0 1-1,0 0 0,0 0 0,1 1 0,-1 0 0,0-1 0,1 1 0,0 1 0,-1-1 0,1 1 0,1-1 1,-1 1-1,0 0 0,1 1 0,0-1 0,0 1 0,0-1 0,-3 10 0,4-9-96,0 1-1,0-1 0,0 1 1,1 0-1,0-1 1,0 1-1,1 0 1,0 0-1,0 0 1,0 0-1,2 10 1,-1-14-81,-1-1 0,0 0 0,1 0 0,-1 1 0,1-1 0,0 0 0,-1 0 0,1 0 0,0 0 0,0 0 0,0 0 0,0 0 0,0 0 0,0 0 0,0 0 0,0 0 0,0 0 0,0-1 0,0 1 0,1-1 0,1 2 0,-1-2 9,1 0 1,0 1-1,0-1 1,-1 0-1,1 0 1,0-1-1,0 1 1,0-1-1,-1 1 1,1-1-1,0 0 1,-1 0-1,1 0 1,3-2-1,8-5 78,-1-1 0,0 0 0,0 0 0,-1-1 0,-1-1 0,0 0 0,17-21 0,-4 0 172,39-65 1,-54 81-296,-1 0 0,0-1 0,-1 0 0,-1 0 0,-1-1 0,0 1 0,-1-1 0,-1 0 0,1-31 0,-3 48 0,-1 1 0,0 0 0,0 0 0,0-1 0,0 1 0,0 0 0,0 0 0,0-1 0,0 1 0,0 0 0,1-1 0,-1 1 0,0 0 0,0 0 0,-1-1 0,1 1 0,0 0 0,0-1 0,0 1 0,0 0 0,0 0 0,0-1 0,0 1 0,0 0 0,0-1 0,-1 1 0,1 0 0,0 0 0,0 0 0,0-1 0,-1 1 0,1 0 0,0 0 0,0 0 0,0-1 0,-1 1 0,1 0 0,0 0 0,-1 0 0,1 0 0,0 0 0,0-1 0,-1 1 0,1 0 0,0 0 0,-1 0 0,1 0 0,0 0 0,0 0 0,-1 0 0,1 0 0,0 0 0,-1 0 0,1 0 0,0 0 0,0 1 0,-1-1 0,1 0 0,-1 0 0,-12 16 0,-5 23 0,2 1 0,3 0 0,0 1 0,-10 73 0,20-102 0,2 0 0,-1 0 0,2 19 0,0-30-18,0 0 1,0-1-1,0 1 0,0 0 0,0 0 1,1-1-1,-1 1 0,0 0 0,0-1 1,1 1-1,-1 0 0,0-1 0,1 1 1,-1 0-1,1-1 0,-1 1 0,1-1 1,-1 1-1,1-1 0,-1 1 0,1-1 1,0 1-1,-1-1 0,1 1 0,0-1 1,-1 0-1,1 0 0,0 1 0,1-1 0,25-3-1399,-19 0 682,-1 0 1,0 0-1,0-1 0,0 0 1,8-6-1,19-22-5484,-2-6-2856</inkml:trace>
</inkml:ink>
</file>

<file path=ppt/ink/ink3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5.109"/>
    </inkml:context>
    <inkml:brush xml:id="br0">
      <inkml:brushProperty name="width" value="0.025" units="cm"/>
      <inkml:brushProperty name="height" value="0.025" units="cm"/>
    </inkml:brush>
  </inkml:definitions>
  <inkml:trace contextRef="#ctx0" brushRef="#br0">8 161 18514,'-2'9'2813,"1"-1"-2286,-3 41 3207,4-47-3613,0-1 0,0 1 0,0 0 0,0-1 1,1 1-1,-1-1 0,0 1 0,1-1 0,-1 1 0,1-1 0,0 1 0,0-1 0,-1 0 0,1 1 0,0-1 0,0 0 0,0 0 1,0 0-1,0 1 0,1-1 0,-1 0 0,0 0 0,0-1 0,1 1 0,-1 0 0,1 0 0,-1-1 0,1 1 0,-1-1 0,1 1 0,1 0 1,3-1-50,-1 0 0,1 0 0,0 0 0,0-1 0,-1 0 0,1 0 0,-1 0 0,1-1 0,-1 0 0,1 0 0,-1 0 0,0-1 0,0 0 0,0 1 0,-1-2 0,1 1 0,0-1 0,-1 1 0,0-1 0,0 0 0,0-1 0,-1 1 0,1-1 0,-1 0 0,3-6 0,0 1 47,0 0 1,-1 0-1,-1-1 0,0 0 1,0 1-1,-1-1 0,0-1 1,-1 1-1,-1 0 0,1-1 1,-2-21-1,0 32-119,0-1 0,1 1 0,-1-1 0,-1 1 0,1-1 0,0 0 0,0 1 0,-1-1 0,1 1 0,0-1 0,-1 1 0,0 0 0,1-1 0,-1 1 0,0-1 0,0 1 0,1 0 0,-1 0 0,0-1 0,-1 1 0,1 0 0,0 0 0,0 0 0,0 0 0,0 0 0,-1 1 0,1-1 0,-1 0 0,1 0 0,0 1 0,-1-1 0,1 1 0,-1 0 0,1-1 0,-1 1 0,1 0 0,-1 0 0,1 0 0,-1 0 0,0 0 0,1 0 0,-1 0 0,1 0 0,-3 1 0,0 1 0,0-1 0,-1 1 0,1 0 0,0 0 0,0 0 0,0 0 0,0 1 0,1 0 0,-1 0 0,1 0 0,-1 0 0,1 0 0,-5 7 0,-3 7 0,1-1 0,0 2 0,2-1 0,-1 1 0,2 1 0,1 0 0,0 0 0,1 0 0,1 0 0,-2 26 0,6-44-69,0 1 0,0-1 0,0 1-1,1-1 1,-1 1 0,0-1 0,1 1 0,-1-1 0,1 0 0,-1 1-1,1-1 1,0 1 0,-1-1 0,1 0 0,0 0 0,0 1 0,0-1-1,0 0 1,0 0 0,0 0 0,0 0 0,1 0 0,-1 0 0,0 0-1,0-1 1,1 1 0,-1 0 0,0-1 0,1 1 0,-1-1 0,1 1-1,-1-1 1,1 0 0,-1 0 0,1 1 0,-1-1 0,1 0 0,-1 0-1,1-1 1,-1 1 0,3-1 0,2 1-526,0-1 1,0-1-1,0 1 0,0-1 0,-1 0 1,1 0-1,-1-1 0,0 1 1,10-7-1,19-21-6537</inkml:trace>
</inkml:ink>
</file>

<file path=ppt/ink/ink3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5.512"/>
    </inkml:context>
    <inkml:brush xml:id="br0">
      <inkml:brushProperty name="width" value="0.025" units="cm"/>
      <inkml:brushProperty name="height" value="0.025" units="cm"/>
    </inkml:brush>
  </inkml:definitions>
  <inkml:trace contextRef="#ctx0" brushRef="#br0">107 1 20147,'0'0'3272,"-11"7"-506,8-5-2589,-53 41 1744,53-40-1846,0 1 1,-1-1 0,1 0 0,0 1-1,1 0 1,-1 0 0,1 0 0,0 0-1,0 0 1,0 0 0,0 0 0,1 1-1,-1-1 1,1 1 0,-1 7 0,6-11-62,0 0 0,-1 0 0,1 0 0,0-1 0,0 1 0,0-1 0,0 0 0,0 0 0,0 0 0,5-2 0,13 0 19,-11 0-38,0 0 0,0 2 1,0-1-1,0 1 0,0 1 0,15 2 0,-24-3 6,0 1 0,0-1 0,0 1 0,-1 0 1,1 0-1,0 0 0,-1 0 0,1 0 0,-1 0 0,1 0 0,-1 0 1,1 0-1,-1 1 0,0-1 0,0 1 0,0-1 0,2 4 0,-2-2 9,0 0 0,0 0 0,0 0-1,-1 0 1,0 0 0,1 0 0,-1 0 0,0 0-1,0 0 1,-1 1 0,1-1 0,-1 0-1,1 0 1,-3 4 0,1 0 185,-1-1 1,-1 1 0,1-1-1,-1 1 1,0-1-1,0 0 1,-1-1 0,0 1-1,-11 9 1,13-12-336,0 0 0,-1 0 0,1 0 1,-1-1-1,1 0 0,-1 1 1,0-1-1,0 0 0,0-1 0,0 1 1,0-1-1,0 0 0,-1 0 0,1 0 1,0 0-1,-1-1 0,1 0 0,-6 0 1,-4-8-6839,6-11-6576</inkml:trace>
</inkml:ink>
</file>

<file path=ppt/ink/ink3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5.917"/>
    </inkml:context>
    <inkml:brush xml:id="br0">
      <inkml:brushProperty name="width" value="0.025" units="cm"/>
      <inkml:brushProperty name="height" value="0.025" units="cm"/>
    </inkml:brush>
  </inkml:definitions>
  <inkml:trace contextRef="#ctx0" brushRef="#br0">0 203 8520,'0'0'17398,"11"5"-15877,-4-2-1361,1 0 1,0 0-1,0-1 0,0 0 0,0 0 0,0-1 0,0 0 1,0 0-1,1-1 0,-1 0 0,0 0 0,1-1 0,-1 0 0,0-1 1,12-3-1,-5-2-117,0 1 1,0-2-1,-1 0 1,0-1-1,-1 0 1,0-1 0,12-13-1,-18 17-21,-1-1 0,1 1 0,-2-2 0,1 1 0,-1-1 0,0 1 0,0-1 0,-1-1 0,0 1 0,-1-1 0,0 1 0,0-1 0,3-17 0,-6 25-18,0 1 0,0 0 0,0 0 0,0-1 0,0 1 0,0 0-1,1-1 1,-1 1 0,0 0 0,0 0 0,0-1 0,0 1 0,0 0 0,0-1-1,0 1 1,0 0 0,0-1 0,-1 1 0,1 0 0,0 0 0,0-1 0,0 1-1,0 0 1,0-1 0,0 1 0,-1 0 0,1 0 0,0 0 0,0-1 0,0 1 0,-1 0-1,1 0 1,0-1 0,0 1 0,-1 0 0,1 0 0,0 0 0,0 0 0,-1 0-1,1 0 1,0-1 0,0 1 0,-1 0 0,1 0 0,0 0 0,-1 0 0,1 0-1,0 0 1,-1 0 0,1 0 0,-15 11-9,9-1 0,0 0 1,1 0-1,0 0 1,0 1 0,1 0-1,0 0 1,-3 18-1,-10 86 40,15-98-34,-13 183 675,11-112-56,-22 125 0,25-211-620,-15 50 0,16-51 0,-1 0 0,1 0 0,0 0 0,-1 0 0,0 0 0,1 0 0,-1 0 0,0 0 0,1-1 0,-1 1 0,0 0 0,0 0 0,0 0 0,0-1 0,0 1 0,1-1 0,-1 1 0,-1 0 0,1-1 0,0 0 0,0 1 0,0-1 0,0 0 0,0 1 0,0-1 0,0 0 0,0 0 0,-1 0 0,1 0 0,0 0 0,0 0 0,0 0 0,0 0 0,0-1 0,0 1 0,0 0 0,-1-1 0,1 1 0,0-1 0,0 1 0,0-1 0,-1-1 0,-8-7 0,1-1 0,1-1 0,0 0 0,0 0 0,1 0 0,0-1 0,1 0 0,-7-21 0,5 17 0,2 4-6,1 0-1,-1 0 1,2 0-1,0-1 1,0 0 0,1 0-1,1 0 1,0 0-1,0-17 1,2 27-271,1 1 0,0-1 0,0 1 0,0 0 0,0-1 0,0 1 0,1 0 0,-1 0 0,1-1 1,-1 1-1,1 0 0,0 1 0,0-1 0,0 0 0,0 0 0,0 1 0,0-1 0,0 1 0,4-2 0,55-23-8206,-33 16 3415,10-8-4157</inkml:trace>
</inkml:ink>
</file>

<file path=ppt/ink/ink3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6.292"/>
    </inkml:context>
    <inkml:brush xml:id="br0">
      <inkml:brushProperty name="width" value="0.025" units="cm"/>
      <inkml:brushProperty name="height" value="0.025" units="cm"/>
    </inkml:brush>
  </inkml:definitions>
  <inkml:trace contextRef="#ctx0" brushRef="#br0">38 114 13229,'0'0'4195,"4"-8"-933,-1-2-2240,13-27 2158,-21 77-1670,-17 12-1147,16-41-94,1 1 1,0-1-1,1 1 0,0 0 0,1 0 1,-3 24-1,23-43 857,-8-2-882,0 1 0,-1-2 1,0 1-1,-1-1 0,1 0 0,5-12 0,34-71 149,-43 85-338,12-30 160,-1 5-379,-14 36 138,0 0 0,-1 0 1,1 0-1,-1 0 0,0-1 0,0 1 1,0 0-1,-1 0 0,1 0 0,-1 0 1,1-1-1,-1 1 0,-1 3 0,-8 44-238,6-35-266,1 0 1,1 1-1,0-1 0,0 1 1,2-1-1,2 32 0,-2-46 366,0-1-1,0 1 0,1 0 0,-1 0 1,0 0-1,1 0 0,-1-1 0,1 1 0,-1 0 1,1 0-1,-1-1 0,1 1 0,-1 0 0,1-1 1,0 1-1,-1-1 0,1 1 0,0-1 1,0 1-1,-1-1 0,1 1 0,0-1 0,0 0 1,0 1-1,0-1 0,-1 0 0,1 0 0,0 0 1,0 1-1,0-1 0,0 0 0,0 0 1,0 0-1,1-1 0,1 1-474,1-1 0,-1 0-1,0 1 1,0-1 0,0-1 0,1 1 0,-1 0-1,4-4 1,26-23-5751</inkml:trace>
</inkml:ink>
</file>

<file path=ppt/ink/ink3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6.777"/>
    </inkml:context>
    <inkml:brush xml:id="br0">
      <inkml:brushProperty name="width" value="0.025" units="cm"/>
      <inkml:brushProperty name="height" value="0.025" units="cm"/>
    </inkml:brush>
  </inkml:definitions>
  <inkml:trace contextRef="#ctx0" brushRef="#br0">99 134 6854,'5'-120'5638,"-8"106"-2798,-6 25-1381,-6 25 61,0 8-545,2-11 284,1 0 1,2 0-1,2 1 0,1 1 0,-4 50 0,11-84-1225,0-1 0,-1 1 0,1-1-1,0 1 1,0-1 0,1 1 0,-1-1 0,0 1-1,0-1 1,0 1 0,0-1 0,0 0-1,0 1 1,1-1 0,-1 1 0,0-1-1,0 1 1,1-1 0,-1 0 0,0 1 0,1-1-1,-1 0 1,0 1 0,1-1 0,-1 0-1,0 1 1,1-1 0,-1 0 0,1 0-1,-1 1 1,1-1 0,-1 0 0,1 0 0,18-4 772,18-19-70,-1-13-594,-30 28-169,1 1-1,-1 0 0,1 0 1,1 1-1,-1 0 0,1 0 1,0 1-1,10-5 0,-17 10-1,0-1-1,0 1 1,-1 0-1,1 1 1,0-1 0,-1 0-1,1 0 1,0 0-1,-1 0 1,1 0 0,0 1-1,-1-1 1,1 0-1,0 1 1,-1-1-1,1 0 1,-1 1 0,1-1-1,-1 1 1,1-1-1,-1 1 1,1-1-1,-1 1 1,1-1 0,-1 1-1,0 0 1,1-1-1,-1 1 1,0-1-1,1 1 1,-1 0 0,0-1-1,0 1 1,0 0-1,0-1 1,0 1 0,1 0-1,-1 0 1,0-1-1,-1 1 1,1 0-1,0-1 1,0 2 0,0 43 92,0-34-102,-1 19 72,0-20 23,0 0-1,1 0 1,0 0-1,1 0 0,0 0 1,4 16-1,-4-25 10,-1 0 0,1 0 0,-1 0 0,1 0 0,0 0 0,-1 0-1,1 0 1,0-1 0,0 1 0,-1 0 0,1 0 0,0-1 0,0 1-1,0 0 1,0-1 0,0 1 0,0-1 0,0 0 0,0 1 0,0-1-1,0 0 1,0 1 0,0-1 0,0 0 0,1 0 0,-1 0 0,0 0-1,0 0 1,0 0 0,0 0 0,0-1 0,0 1 0,0 0 0,0-1 0,0 1-1,0 0 1,0-1 0,0 1 0,0-1 0,0 0 0,0 1 0,0-1-1,1-1 1,39-31 1235,-36 27-1285,40-45 16,-42 48-31,-1 0-1,0 0 0,0-1 1,0 1-1,0 0 1,0-1-1,-1 1 0,1-1 1,-1 0-1,0 0 0,0 1 1,0-1-1,-1 0 1,1-5-1,-2 9 1,0-1 0,1 0 0,-1 1 0,0-1 0,1 1 0,-1-1 0,0 1 0,0-1 0,0 1 0,0 0 0,1-1 0,-1 1 0,0 0 0,0 0 0,0-1 0,0 1 0,0 0 0,0 0 0,0 0 0,0 0 0,0 0 0,0 0 0,0 1 0,1-1 0,-1 0 0,0 0 0,0 1 0,-1 0 0,-27 7 0,10 1 0,10-13 0,6-28 0,3 19 0,0 10 3,0 0 0,0 0 0,0 0 0,0 0 0,1 0 0,-1 1 1,1-1-1,0 0 0,-1 0 0,1 0 0,1 0 0,-1 1 0,0-1 0,1 0 0,-1 1 0,1-1 0,0 1 0,0 0 0,0-1 1,0 1-1,0 0 0,0 0 0,1 0 0,-1 1 0,1-1 0,-1 1 0,1-1 0,0 1 0,-1 0 0,1 0 0,3-1 1,9-1-84,0 1 0,-1 1 1,1 0-1,0 1 0,21 3 1,-20-2-316,-1 0 0,1-2 0,19-1 0,1-11-7036,-2-8-5953</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9.964"/>
    </inkml:context>
    <inkml:brush xml:id="br0">
      <inkml:brushProperty name="width" value="0.025" units="cm"/>
      <inkml:brushProperty name="height" value="0.025" units="cm"/>
    </inkml:brush>
  </inkml:definitions>
  <inkml:trace contextRef="#ctx0" brushRef="#br0">98 22 17360,'0'-1'217,"0"1"-1,0-1 0,1 0 0,-1 0 0,0 0 1,-1 0-1,1 0 0,0 1 0,0-1 0,0 0 1,0 0-1,-1 0 0,1 1 0,0-1 0,-1 0 1,1 0-1,0 1 0,-1-1 0,1 0 0,-1 1 1,1-1-1,-1 0 0,0 1 0,1-1 0,-1 1 1,0-1-1,0 0 0,0 1-93,0 0 0,-1 0 0,1 0 0,0 0 0,0 0 0,-1 0 0,1 0 1,0 0-1,0 1 0,0-1 0,0 1 0,0-1 0,-1 0 0,1 1 0,0 0 0,-1 0 0,-4 3 39,0 0 0,1 0 0,0 1 0,0 0 0,-8 8 0,-8 24 972,20-35-1120,0 0 1,1 0-1,-1 0 0,0 0 1,0 0-1,1 0 0,0 0 1,-1 0-1,1 1 0,0-1 1,0 0-1,0 0 0,0 0 1,0 1-1,1-1 0,0 2 1,0-3-15,0 0 1,-1-1-1,1 1 1,0-1-1,0 1 1,0-1-1,0 0 1,0 1-1,1-1 1,-1 0 0,0 0-1,0 0 1,0 0-1,0 0 1,0 0-1,0 0 1,0 0-1,0 0 1,0 0-1,0-1 1,0 1-1,0 0 1,0-1-1,0 1 1,0-1 0,0 1-1,0-1 1,1 0-1,28-16 150,-6-6-45,-21 19-98,1 0-1,-1 0 1,1 0 0,0 1-1,0-1 1,0 1-1,0 0 1,1 0 0,-1 0-1,1 1 1,0 0-1,0 0 1,6-2 0,-10 4-12,0 1 0,0-1-1,0 1 1,-1-1 0,1 1 0,0 0 0,0-1 0,-1 1 0,1 0 0,-1 0 0,1 0 0,-1-1 0,1 1 0,-1 0-1,1 0 1,-1 0 0,0 0 0,1 0 0,-1 0 0,0 0 0,0 0 0,0 0 0,0 1 0,6 33 17,-5-24 7,0-1 23,1 1 1,0-1-1,1 0 1,0 0-1,7 15 0,-10-24-4,1 0 0,0 0-1,-1 0 1,1 0-1,0 0 1,0 0-1,-1 0 1,1 0 0,0-1-1,0 1 1,0 0-1,0 0 1,0-1-1,0 1 1,0 0 0,0-1-1,0 1 1,1-1-1,-1 0 1,0 1-1,0-1 1,2 0 0,-1 0 54,0-1 0,1 1 1,-1-1-1,0 0 0,0 0 1,0 0-1,0 0 1,0 0-1,0 0 0,0 0 1,-1-1-1,1 1 0,0-1 1,-1 1-1,1-1 1,-1 0-1,2-2 0,71-105 1568,-74 108-1663,1 1-1,-1-1 1,0 1-1,0-1 0,1 1 1,-1 0-1,0-1 1,1 1-1,-1-1 0,1 1 1,-1 0-1,0 0 1,1-1-1,-1 1 0,1 0 1,-1 0-1,1-1 1,-1 1-1,1 0 0,-1 0 1,1 0-1,-1 0 1,1 0-1,-1 0 0,1-1 1,-1 1-1,1 0 0,-1 1 1,1-1-1,-1 0 1,1 0-1,-1 0 0,1 0 1,-1 0-1,1 0 1,-1 1-1,1-1 0,-1 0 1,1 0-1,-1 1 1,1-1-1,-1 0 0,0 1 1,1-1-1,-1 1 1,1-1-1,-1 0 0,0 1 1,0-1-1,1 1 1,-1-1-1,0 1 0,0-1 1,1 1-1,-1-1 0,0 1 1,0-1-1,0 1 1,0-1-1,0 1 0,10 40 70,-9-33-40,16 73 263,-16-81-287,0 0 0,1-1 0,-1 0 0,0 1 0,0-1 0,0 0 0,0 1 0,0-1 0,0 0 0,0 0 0,0 0 1,0 0-1,0 0 0,0 0 0,-1 0 0,1 0 0,0-1 0,25-25-1893,23 2-5459,-32 20-866</inkml:trace>
</inkml:ink>
</file>

<file path=ppt/ink/ink3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9.609"/>
    </inkml:context>
    <inkml:brush xml:id="br0">
      <inkml:brushProperty name="width" value="0.025" units="cm"/>
      <inkml:brushProperty name="height" value="0.025" units="cm"/>
    </inkml:brush>
  </inkml:definitions>
  <inkml:trace contextRef="#ctx0" brushRef="#br0">59 185 2434,'0'0'4922,"-8"10"-3171,-27 33 854,33-41-2288,1 0-1,-1-1 0,1 1 0,-1 0 1,1 0-1,0 0 0,0 1 0,0-1 1,0 0-1,1 0 0,-1 1 0,0-1 1,1 0-1,0 1 0,-1-1 0,1 0 1,0 1-1,0-1 0,0 0 0,1 1 0,-1-1 1,1 1-1,-1-1 0,1 0 0,0 0 1,0 1-1,0-1 0,0 0 0,0 0 1,0 0-1,0 0 0,1 0 0,2 3 1,-1-3-109,-1-1 1,0 1-1,1 0 1,-1-1 0,1 1-1,0-1 1,-1 0-1,1 0 1,0 0 0,0 0-1,0-1 1,0 1-1,0-1 1,0 0 0,-1 0-1,1 0 1,0 0-1,0 0 1,0 0 0,0-1-1,0 1 1,0-1-1,0 0 1,3-2 0,2-2 24,1-1 1,-1 0 0,0 0 0,0-1 0,-1 0 0,1 0 0,-2-1 0,1 0-1,-1 0 1,7-13 0,-2 2 44,-1 1 0,0-2-1,-2 1 1,7-23 0,-13 34-203,0 1 1,0-1-1,-1 0 1,0 1-1,-1-1 0,0 0 1,0 0-1,-2-11 1,2 17-65,0 0 0,-1 0 0,1 0 0,-1 1-1,0-1 1,0 0 0,1 0 0,-1 1 0,0-1 0,0 1 0,-1-1 0,1 1 0,0-1 0,0 1-1,-1 0 1,1 0 0,-1-1 0,1 1 0,-1 0 0,1 0 0,-1 1 0,0-1 0,0 0 0,1 0 0,-1 1-1,0-1 1,0 1 0,0 0 0,1-1 0,-1 1 0,0 0 0,0 0 0,0 0 0,0 0 0,0 1-1,1-1 1,-1 0 0,0 1 0,0 0 0,-2 0 0,-2 1-11,1 1 0,-1-1 0,1 1 0,-1 0 0,1 1 0,0-1 0,0 1 0,1 0 0,-1 0 0,1 1 0,0-1 0,0 1 0,0 0 0,1 0 0,-1 0 0,1 1 0,1-1 0,-1 1 0,-3 10 0,0 1 0,0 1 0,2 0 0,0 0 0,0 1 0,0 24 0,3-34 0,1 0 0,0 1 0,1-1 0,0 0 0,0 0 0,3 10 0,-3-18 0,-1 1 0,1 0 0,0 0 0,-1-1 0,1 1 0,0-1 0,0 1 0,0-1 0,0 1 0,1-1 0,-1 1 0,0-1 0,1 0 0,-1 0 0,0 0 0,1 0 0,0 0 0,-1 0 0,1 0 0,-1 0 0,1-1 0,0 1 0,0 0 0,-1-1 0,1 0 0,0 1 0,0-1 0,0 0 0,0 0 0,-1 0 0,1 0 0,0 0 0,0 0 0,0-1 0,-1 1 0,1-1 0,3 0 0,1-2 0,-1 1 0,1-1 0,0 0 0,-1 0 0,0-1 0,1 1 0,-1-1 0,-1-1 0,1 1 0,-1 0 0,1-1 0,3-6 0,46-70 0,-38 55 0,-1-2 0,-11 20 0,0 0 0,1 0 0,0 0 0,0 1 0,0 0 0,1 0 0,9-8 0,-14 15 0,-1 0 0,1 1 0,-1-1 0,1 1 0,-1-1 0,1 0 0,-1 1 0,0-1 0,1 1 0,-1-1 0,1 1 0,-1 0 0,0-1 0,0 1 0,1-1 0,-1 1 0,0 0 0,0-1 0,0 1 0,1-1 0,-1 1 0,0 0 0,0-1 0,0 1 0,0 0 0,0-1 0,0 1 0,-1 0 0,1-1 0,0 2 0,1 30 0,-1-29 0,-2 24 0,1-19 0,1 1 0,0-1 0,0 1 0,0-1 0,1 1 0,0-1 0,4 11 0,-5-18 0,1 0 0,0 0 0,0 0 0,0 0 0,-1 0 0,1 0 0,0-1 0,0 1 0,0 0 0,1 0 0,-1-1 0,0 1 0,0-1 0,0 1 0,0-1 0,1 1 0,-1-1 0,0 0 0,0 0 0,1 1 0,-1-1 0,0 0 0,0 0 0,1 0 0,-1-1 0,0 1 0,0 0 0,1 0 0,-1-1 0,0 1 0,0 0 0,1-1 0,-1 1 0,0-1 0,0 0 0,2-1 0,42-25 0,-45 27 0,46-38 0,-34 27 0,1 0 0,-1 1 0,2 0 0,-1 1 0,1 1 0,1 0 0,-1 1 0,19-6 0,-32 12 0,0 1 0,0 0 0,0 0 0,0 0 0,0-1 0,0 1 0,1 0 0,-1 1 0,0-1 0,0 0 0,0 0 0,0 0 0,0 1 0,0-1 0,0 0 0,1 1 0,-1-1 0,0 1 0,0 0 0,-1-1 0,1 1 0,0 0 0,0-1 0,0 1 0,0 0 0,-1 0 0,1 0 0,0 0 0,-1-1 0,1 1 0,0 0 0,-1 0 0,1 1 0,-1-1 0,0 0 0,1 0 0,-1 0 0,0 0 0,0 0 0,1 2 0,-1 54 0,-1-41 0,-7 85 0,8-101 0,0 0 0,0 1 0,0-1 0,0 0 0,0 0 0,1 0 0,-1 0 0,0 0 0,0 1 0,0-1 0,0 0 0,0 0 0,1 0 0,-1 0 0,0 0 0,0 0 0,0 1 0,1-1 0,-1 0 0,0 0 0,0 0 0,0 0 0,0 0 0,1 0 0,-1 0 0,0 0 0,0 0 0,0 0 0,1 0 0,-1 0 0,0 0 0,0 0 0,0 0 0,1 0 0,-1 0 0,0 0 0,0 0 0,0-1 0,1 1 0,-1 0 0,0 0 0,0 0 0,0 0 0,0 0 0,1 0 0,-1-1 0,0 1 0,0 0 0,0 0 0,0 0 0,0 0 0,0-1 0,0 1 0,1 0 0,-1 0 0,0 0 0,0 0 0,0-1 0,0 1 0,0 0 0,11-16 0,-1 1 0,0-1 0,-1-1 0,13-34 0,-17 35 0,1 1 0,1 1 0,1-1 0,0 1 0,0 1 0,1-1 0,1 1 0,13-13 0,-22 25 0,-1 1 0,0 0 0,1-1 0,-1 1 0,0 0 0,1-1 0,-1 1 0,0 0 0,1-1 0,-1 1 0,1 0 0,-1 0 0,1-1 0,-1 1 0,1 0 0,-1 0 0,1 0 0,-1 0 0,1 0 0,-1 0 0,1 0 0,-1 0 0,1 0 0,-1 0 0,1 0 0,-1 0 0,1 0 0,-1 0 0,1 0 0,-1 1 0,0-1 0,1 0 0,-1 0 0,1 0 0,-1 1 0,1-1 0,-1 0 0,0 1 0,1-1 0,-1 0 0,0 1 0,1-1 0,-1 1 0,0-1 0,1 0 0,-1 1 0,0-1 0,0 1 0,1-1 0,-1 1 0,0-1 0,0 1 0,0-1 0,0 1 0,0-1 0,0 1 0,0-1 0,0 1 0,0-1 0,0 1 0,0-1 0,0 1 0,0 0 0,0 44 0,0-36 0,-3 40-2600,1-11-1472,2-30 2027,2-11 315,7-25-3486</inkml:trace>
</inkml:ink>
</file>

<file path=ppt/ink/ink3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9.978"/>
    </inkml:context>
    <inkml:brush xml:id="br0">
      <inkml:brushProperty name="width" value="0.025" units="cm"/>
      <inkml:brushProperty name="height" value="0.025" units="cm"/>
    </inkml:brush>
  </inkml:definitions>
  <inkml:trace contextRef="#ctx0" brushRef="#br0">1 0 21620,'0'0'8360</inkml:trace>
</inkml:ink>
</file>

<file path=ppt/ink/ink3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0.741"/>
    </inkml:context>
    <inkml:brush xml:id="br0">
      <inkml:brushProperty name="width" value="0.025" units="cm"/>
      <inkml:brushProperty name="height" value="0.025" units="cm"/>
    </inkml:brush>
  </inkml:definitions>
  <inkml:trace contextRef="#ctx0" brushRef="#br0">1 0 20916,'0'0'4228,"15"65"-3235,-7-36-609,3 0-352,-3 3 32,0-1-64,-3 1-192,-3-2-128,-2-3-865,0-8-1730,0-7-1473,-7-11-6855</inkml:trace>
</inkml:ink>
</file>

<file path=ppt/ink/ink3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1.147"/>
    </inkml:context>
    <inkml:brush xml:id="br0">
      <inkml:brushProperty name="width" value="0.025" units="cm"/>
      <inkml:brushProperty name="height" value="0.025" units="cm"/>
    </inkml:brush>
  </inkml:definitions>
  <inkml:trace contextRef="#ctx0" brushRef="#br0">12 248 17873,'0'0'1308,"-3"-9"336,1 4-1482,1 1 0,0 0-1,-1-1 1,1 0 0,1 1 0,-1-1-1,1 1 1,0-1 0,0 0 0,0 1 0,0-1-1,1 0 1,0 1 0,0-1 0,0 1-1,1-1 1,-1 1 0,1 0 0,0-1 0,1 1-1,-1 0 1,4-5 0,5-4 63,1 1 0,0 1 0,1 0 0,0 0 1,1 1-1,0 1 0,0 0 0,1 1 0,0 1 0,0 0 1,27-7-1,-35 12-179,0 0 0,1 0 1,-1 1-1,1 0 0,-1 0 1,1 1-1,-1 0 0,1 0 0,-1 1 1,1 0-1,-1 1 0,1-1 1,-1 1-1,0 1 0,0-1 1,0 1-1,0 0 0,-1 1 1,1 0-1,-1 0 0,0 0 0,0 1 1,0 0-1,0 0 0,-1 0 1,0 1-1,7 10 0,-1 0-65,-2 0 1,0 1-1,-1 0 0,-1 0 0,0 1 0,-1 0 0,-1 0 0,-1 1 0,-1-1 0,0 1 1,-1 0-1,-1 24 0,-2-39 31,1 0-1,-1 0 1,0 0 0,0 0 0,-1 0 0,1 0 0,-1 0-1,0 0 1,0 0 0,0-1 0,-1 1 0,1-1 0,-1 0-1,0 1 1,0-1 0,0 0 0,0-1 0,0 1 0,-1-1-1,1 1 1,-1-1 0,-4 2 0,-11 5 315,0 0 0,0-2 0,-26 7 0,27-8-87,-11 2 174,-47 8 1,65-14-357,1-1 1,-1 0-1,0-1 1,1 0 0,-1-1-1,0 0 1,-20-5-1,30 6-65,-1-1 0,1 1 0,0 0 0,-1-1 0,1 1-1,0-1 1,0 1 0,0-1 0,-1 0 0,1 1 0,0-1-1,0 0 1,0 0 0,0 0 0,0 0 0,0 0 0,-1-2 0,2 2-99,0 1 1,0-1 0,0 1 0,0-1 0,0 0-1,0 1 1,1-1 0,-1 1 0,0-1 0,0 0 0,0 1-1,1-1 1,-1 1 0,0-1 0,1 1 0,-1-1 0,0 1-1,1-1 1,-1 1 0,1 0 0,-1-1 0,1 1-1,-1-1 1,1 1 0,-1 0 0,1-1 0,46-20-8612,-41 19 7291,23-9-6117</inkml:trace>
</inkml:ink>
</file>

<file path=ppt/ink/ink3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1.907"/>
    </inkml:context>
    <inkml:brush xml:id="br0">
      <inkml:brushProperty name="width" value="0.025" units="cm"/>
      <inkml:brushProperty name="height" value="0.025" units="cm"/>
    </inkml:brush>
  </inkml:definitions>
  <inkml:trace contextRef="#ctx0" brushRef="#br0">1 521 18898,'0'0'3753,"4"8"-1944,-2-5-1662,-1-1-88,0 1 0,0-1 1,0 0-1,0 0 0,0 0 0,0 0 0,1 0 0,-1 0 0,1 0 0,-1-1 0,1 1 0,0-1 1,-1 1-1,1-1 0,0 1 0,0-1 0,0 0 0,0 0 0,1 0 0,-1 0 0,0 0 1,0-1-1,0 1 0,1-1 0,-1 1 0,0-1 0,1 0 0,-1 0 0,0 0 0,1 0 0,-1 0 1,0 0-1,1-1 0,3 0 0,3-4 36,-1 0 1,1-1-1,-1 0 1,0 0-1,0 0 1,-1-1-1,1 0 1,-2-1-1,1 1 1,-1-1-1,0-1 1,-1 1-1,6-14 1,-5 12 155,-1 0 0,-1 0 0,0-1 0,-1 1 1,0-1-1,0 0 0,-1 0 0,-1-1 0,0 1 0,0 0 1,-2-21-1,-7 16-74,-4 20-161,10-2-27,0 1 0,0-1 0,0 0 1,1 1-1,-1-1 0,0 1 0,1 0 1,0 0-1,-2 3 0,-2 17 4,1 0 0,2 0 0,0 0 0,1 0 0,4 44-1,-3-66 13,0 1 0,0-1-1,0 1 1,0-1 0,1 1-1,-1-1 1,0 0 0,1 1-1,0-1 1,-1 0 0,1 1-1,0-1 1,-1 0 0,1 0-1,0 1 1,0-1 0,0 0-1,0 0 1,0 0 0,0 0 0,0 0-1,1-1 1,-1 1 0,0 0-1,0 0 1,1-1 0,-1 1-1,0-1 1,1 1 0,-1-1-1,1 0 1,-1 1 0,1-1-1,-1 0 1,1 0 0,-1 0-1,0 0 1,1 0 0,-1 0-1,1-1 1,-1 1 0,1 0-1,-1-1 1,0 1 0,1-1-1,-1 1 1,2-2 0,5-1 55,-1-1 0,0 1 0,0-2 0,0 1 0,0-1 0,-1 0 0,9-7 0,6-11 2,-1-2 0,-1 0 0,-2 0 0,0-2 0,-1 0 0,-2-1 0,-1-1 1,-1 0-1,-2-1 0,-1 0 0,-1 0 0,-1-1 0,-2 0 0,-1 0 0,-1-34 0,-2 65-62,-1 0 0,0-1 0,0 1 0,0 0 0,0 0 0,0 0 0,1 0 0,-1-1 0,0 1 0,0 0 0,0 0 0,0 0 0,0-1 0,0 1 0,0 0 0,0 0 0,0-1 0,0 1 0,0 0 0,0 0 0,0 0 0,0-1 0,0 1 0,0 0 0,0 0 0,0 0 0,0-1 0,0 1 0,0 0 0,-1 0 0,1 0 0,0-1 0,0 1 0,0 0 0,0 0 0,0 0 0,0 0 0,-1-1 0,1 1 0,0 0 0,0 0 0,0 0 0,-1 0 0,1 0 0,0 0 0,0 0 0,0-1 0,-1 1 0,1 0 0,0 0 0,0 0 0,0 0 0,-1 0 0,1 0 0,0 0 0,-1 0 0,-8 15 0,-7 25 0,-24 83 0,4-16 0,-24 120 0,59-218 0,-1-2 0,0 0 0,1 0 0,0 0 0,0 0 0,1 1 0,0-1 0,0 0 0,3 13 0,-3-19 0,0-1 0,1 1 0,-1-1 0,1 1 0,-1-1 0,0 0 0,1 1 0,-1-1 0,1 1 0,-1-1 0,1 0 0,-1 0 0,1 1 0,0-1 0,-1 0 0,1 0 0,-1 0 0,1 0 0,-1 0 0,1 0 0,0 1 0,-1-1 0,1 0 0,-1-1 0,1 1 0,-1 0 0,1 0 0,0 0 0,-1 0 0,1 0 0,-1-1 0,1 1 0,-1 0 0,1 0 0,-1-1 0,1 1 0,-1 0 0,1-1 0,-1 1 0,1-1 0,20-15 0,-2-5 0,-1-2 0,-2 0 0,0 0 0,19-40 0,37-108 0,-62 136 0,0-1 0,-10 36 0,0 0 0,0 1 0,0-1 0,1 0 0,-1 0 0,0 0 0,0 0 0,0 0 0,0 0 0,0 0 0,0 0 0,0 0 0,0 0 0,0 0 0,0 0 0,0 0 0,0 0 0,0 0 0,0 0 0,0 0 0,0 0 0,0 0 0,1 0 0,-1 0 0,0 0 0,0 0 0,0 0 0,0 0 0,0 0 0,-3 21 0,-1 4 0,-2 13 0,1 0 0,1 1 0,3 49 0,1-87 0,0-1 0,0 1 0,0 0 0,0-1 0,0 1 0,0-1 0,0 1 0,1 0 0,-1-1 0,0 1 0,0-1 0,0 1 0,1-1 0,-1 1 0,0 0 0,1-1 0,-1 1 0,1-1 0,-1 0 0,0 1 0,1-1 0,-1 1 0,1-1 0,-1 0 0,1 1 0,-1-1 0,1 0 0,-1 1 0,1-1 0,0 0 0,-1 0 0,1 0 0,-1 1 0,1-1 0,0 0 0,-1 0 0,1 0 0,-1 0 0,1 0 0,0 0 0,-1 0 0,1 0 0,0-1 0,-1 1 0,1 0 0,-1 0 0,1 0 0,-1-1 0,1 1 0,0 0 0,-1-1 0,1 1 0,-1 0 0,1-1 0,-1 1 0,0 0 0,1-1 0,0 0 0,29-27 0,-17 11 0,0-1 0,-2 0 0,0-1 0,-1 0 0,-1 0 0,0-1 0,-2 0 0,10-42 0,-33 84-2562,-1 17-3173,5-13-2143,5-12-1219</inkml:trace>
</inkml:ink>
</file>

<file path=ppt/ink/ink3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2.249"/>
    </inkml:context>
    <inkml:brush xml:id="br0">
      <inkml:brushProperty name="width" value="0.025" units="cm"/>
      <inkml:brushProperty name="height" value="0.025" units="cm"/>
    </inkml:brush>
  </inkml:definitions>
  <inkml:trace contextRef="#ctx0" brushRef="#br0">1 9 20948,'0'0'8552,"18"-8"-33023</inkml:trace>
</inkml:ink>
</file>

<file path=ppt/ink/ink3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2.609"/>
    </inkml:context>
    <inkml:brush xml:id="br0">
      <inkml:brushProperty name="width" value="0.025" units="cm"/>
      <inkml:brushProperty name="height" value="0.025" units="cm"/>
    </inkml:brush>
  </inkml:definitions>
  <inkml:trace contextRef="#ctx0" brushRef="#br0">88 1 3235,'9'0'3662,"-6"0"-3375,2 0 495,1 0 0,-1 0 0,0 0-1,1 1 1,-1 0 0,6 2 0,-9-2-518,0-1 0,-1 1 0,1 0 0,0 0 0,-1 0 0,1 0 0,-1 0 0,0 0 1,1 0-1,-1 1 0,0-1 0,0 0 0,1 1 0,-1-1 0,0 1 0,-1-1 0,1 1 0,0 0 0,0-1 0,-1 1 0,1 0 1,-1-1-1,1 1 0,-1 0 0,0 0 0,1-1 0,-1 3 0,0 5 438,-1-1 1,1 0-1,-1 0 0,0 0 0,-1 0 1,0 0-1,0 0 0,-1 0 1,-5 10-1,-40 60 1673,37-62-1575,0 0 0,1 1 0,-15 32 1,24-48-798,1 0 1,-1 0 0,1 0 0,-1 0 0,1 0 0,-1 0 0,1 0 0,0 1 0,-1-1 0,1 0 0,0 0 0,0 0-1,0 0 1,0 0 0,0 1 0,0-1 0,0 0 0,1 0 0,-1 0 0,0 0 0,0 0 0,1 1 0,-1-1-1,1 0 1,-1 0 0,1 0 0,0 0 0,-1 0 0,2 1 0,0-2-2,0 1 0,-1 0 0,1-1-1,0 0 1,0 1 0,0-1 0,0 0 0,0 0 0,0 0-1,-1 0 1,1 0 0,0-1 0,0 1 0,0-1 0,3 0-1,6-3-7,0 0 1,0-1-1,-1 0 0,19-12 0,-24 13-625,0 0 0,0-1 0,0 1 0,0-1 0,5-8 0,-9 11 305,0 1 0,0-1 0,0 0 0,0 0 1,0 0-1,0 0 0,0 1 0,-1-1 0,1 0 1,-1 0-1,1 0 0,-1 0 0,0 0 0,0 0 1,0-1-1,0 1 0,0 0 0,0 0 0,0 0 0,-1 0 1,1 0-1,-2-3 0,-11-11-7804</inkml:trace>
  <inkml:trace contextRef="#ctx0" brushRef="#br0" timeOffset="1">0 154 17617,'0'0'11883,"72"0"-10346,-39 0-768,4-3-545,-1 0-256,-3 0-1601,-2-2-2852,-9 0-4707</inkml:trace>
</inkml:ink>
</file>

<file path=ppt/ink/ink3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3.124"/>
    </inkml:context>
    <inkml:brush xml:id="br0">
      <inkml:brushProperty name="width" value="0.025" units="cm"/>
      <inkml:brushProperty name="height" value="0.025" units="cm"/>
    </inkml:brush>
  </inkml:definitions>
  <inkml:trace contextRef="#ctx0" brushRef="#br0">204 0 16848,'1'10'1617,"15"271"7170,0 14-7153,-14-271-4328,-7-35-3159,-11-30 2287,-3 10 2999,-2 1 1,-33-37-1,-57-48 8833,110 114-7977,0 0 0,0 1 0,0-1 0,0 0 0,0 0-1,0 0 1,1 0 0,-1 0 0,0 0 0,1-1-1,-1 1 1,1 0 0,-1 0 0,1 0 0,-1-1 0,1-1-1,0 2-212,0 1-1,0-1 0,0 0 1,1 1-1,-1-1 0,0 1 1,1-1-1,-1 1 0,0-1 1,1 1-1,-1-1 0,1 1 1,-1 0-1,0-1 0,1 1 1,-1-1-1,1 1 0,-1 0 1,1 0-1,0-1 0,-1 1 1,1 0-1,-1 0 0,1-1 1,0 1-1,52-5 55,-32 5 452,23-3-753,71-10-166,-101 10-1682,0 0 0,-1-1 0,19-8 0,4-6-9907</inkml:trace>
</inkml:ink>
</file>

<file path=ppt/ink/ink3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4.089"/>
    </inkml:context>
    <inkml:brush xml:id="br0">
      <inkml:brushProperty name="width" value="0.025" units="cm"/>
      <inkml:brushProperty name="height" value="0.025" units="cm"/>
    </inkml:brush>
  </inkml:definitions>
  <inkml:trace contextRef="#ctx0" brushRef="#br0">0 155 6054,'0'0'7879,"0"-10"-3864,0 0-3056,1 0 1,0 0-1,0 1 1,1-1-1,1 0 1,3-9-1,-6 16-799,1 1 0,0 0 1,0-1-1,0 1 0,0 0 0,0 0 0,1 0 0,-1 0 0,1 0 0,-1 0 1,1 0-1,0 0 0,-1 1 0,1-1 0,0 1 0,0-1 0,0 1 0,1 0 1,-1 0-1,0 0 0,0 0 0,1 0 0,-1 0 0,0 1 0,1-1 1,-1 1-1,1-1 0,-1 1 0,0 0 0,1 0 0,-1 0 0,1 1 0,-1-1 1,1 0-1,3 2 0,-5-2-154,0 1-1,0-1 1,-1 1 0,1-1-1,0 1 1,0 0 0,0-1 0,-1 1-1,1 0 1,0 0 0,-1 0 0,1-1-1,-1 1 1,1 0 0,-1 0-1,1 0 1,-1 0 0,1 0 0,-1 0-1,0 0 1,0 0 0,1 0 0,-1 0-1,0 2 1,0 29 28,0-22 2,-1 24 13,-9 47-1,5-48-16,-2 47-1,7-79-21,0 0 0,0 0-1,0-1 1,0 1 0,0 0-1,0 0 1,0 0 0,0 0-1,1 0 1,-1 0-1,0 0 1,0 0 0,1 0-1,-1 0 1,1-1 0,-1 1-1,0 0 1,1 0-1,0 0 1,-1-1 0,1 1-1,-1 0 1,1-1 0,0 1-1,0 0 1,-1-1-1,3 2 1,-2-2 30,1 0 1,0 0-1,-1 0 1,1 0-1,0 0 0,-1 0 1,1 0-1,-1-1 1,1 1-1,0-1 0,-1 1 1,1-1-1,-1 1 1,3-2-1,5-3 161,0-1-1,-1 1 1,0-2 0,8-6 0,4-6-175,-2-1 1,0 0 0,26-41-1,-37 51-28,-1 0 0,0-1 1,-1 0-1,0-1 0,0 1 0,-2-1 0,1 1 0,-2-1 0,1 0 0,0-21 0,-3 32 2,0 0 0,0-1 0,0 1 0,0-1 0,0 1 0,0 0 0,0-1 0,0 1 0,-1 0 0,1-1 0,-1 1 0,1 0 0,-1-1 0,1 1 0,-1 0 0,0 0 0,0 0 0,1-1 0,-1 1 0,0 0 0,0 0 0,0 0 0,0 0 0,0 1 0,-1-1 0,1 0 0,0 0 0,0 1 0,0-1 0,-1 0 0,1 1 0,0 0 0,-1-1 0,1 1 0,0 0 0,-1-1 0,1 1 0,-1 0 0,1 0 0,0 0 0,-1 0 0,1 0 0,-2 1 0,1-1 0,-1 1 0,1 0 0,0 0 0,0-1 0,-1 1 0,1 0 0,0 1 0,0-1 0,0 0 0,0 1 0,1-1 0,-1 1 0,0-1 0,0 1 0,1 0 0,-1 0 0,1 0 0,0 0 0,-1 0 0,1 0 0,0 0 0,0 0 0,1 0 0,-1 1 0,0-1 0,0 4 0,1-5-112,-1 1 1,1 0-1,0 0 1,-1 0-1,1 0 1,0-1-1,0 1 1,1 0-1,-1 0 1,0 0-1,0 0 0,1-1 1,-1 1-1,1 0 1,0 0-1,0-1 1,-1 1-1,1 0 1,0-1-1,0 1 1,1-1-1,-1 1 0,0-1 1,0 0-1,1 1 1,-1-1-1,1 0 1,-1 0-1,1 0 1,1 1-1,2 0-398,0-1 0,0 0 0,0 0-1,1 0 1,-1-1 0,0 0 0,0 0 0,0 0-1,0 0 1,7-2 0,-3 0-970,0-1 0,-1 1 0,0-1 0,1-1 0,-1 1 0,0-1 0,11-8 0,21-16-8647</inkml:trace>
</inkml:ink>
</file>

<file path=ppt/ink/ink3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4.478"/>
    </inkml:context>
    <inkml:brush xml:id="br0">
      <inkml:brushProperty name="width" value="0.025" units="cm"/>
      <inkml:brushProperty name="height" value="0.025" units="cm"/>
    </inkml:brush>
  </inkml:definitions>
  <inkml:trace contextRef="#ctx0" brushRef="#br0">86 1 11915,'0'0'9737,"-8"9"-7863,-1 3-1402,0 0-1,1 0 1,0 1-1,1 0 0,1 0 1,0 0-1,1 1 1,0 0-1,1 0 0,1 1 1,0-1-1,-1 20 1,4-33-425,0-1 0,0 1 0,0 0 0,0-1 0,0 1 1,0-1-1,0 1 0,1 0 0,-1-1 0,0 1 0,0-1 0,1 1 0,-1-1 1,0 1-1,1-1 0,-1 1 0,1-1 0,-1 1 0,1-1 0,-1 0 1,0 1-1,1-1 0,-1 0 0,1 1 0,0-1 0,-1 0 0,1 0 0,-1 1 1,1-1-1,-1 0 0,1 0 0,0 0 0,-1 0 0,1 0 0,-1 0 1,1 0-1,0 0 0,-1 0 0,1 0 0,-1 0 0,1 0 0,0 0 0,-1-1 1,1 1-1,-1 0 0,1 0 0,-1-1 0,1 1 0,-1 0 0,1-1 1,-1 1-1,1 0 0,-1-1 0,1 0 0,32-20 420,37-53-401,-47 48-72,39-34-1,-61 58 7,2 0 0,-1 0 0,0 1 0,0-1 0,1 1 0,-1-1 0,0 1 0,1 0 0,-1 0 0,1 0 0,4 0 0,-6 1 0,0 0 0,-1 0 0,1 0 0,0 1 0,0-1 0,-1 0 0,1 1 0,0-1 0,-1 0 0,1 1 0,0-1 0,-1 1 0,1-1 0,-1 1 0,1-1 0,-1 1 0,1 0 0,-1-1 0,1 1 0,-1 0 0,1-1 0,-1 1 0,0 0 0,1 0 0,-1-1 0,0 1 0,0 0 0,0 0 0,0-1 0,0 1 0,1 0 0,-1 0 0,-1 0 0,1-1 0,0 1 0,0 0 0,0 1 0,-6 183 0,6-185 0,0 0 0,0 1 0,0-1 0,0 0 0,0 1 0,0-1 0,0 0 0,0 0 0,0 1 0,0-1 0,0 0 0,0 1 0,0-1 0,0 0 0,0 0 0,0 1 0,0-1 0,0 0 0,1 1 0,-1-1 0,0 0 0,0 0 0,0 1 0,0-1 0,1 0 0,-1 0 0,0 0 0,0 1 0,1-1 0,-1 0 0,0 0 0,0 0 0,1 0 0,-1 0 0,0 1 0,0-1 0,1 0 0,-1 0 0,0 0 0,1 0 0,-1 0 0,0 0 0,1 0 0,15-9 0,11-18 0,16-31 0,-35 44 0,2 0 0,0 0 0,0 1 0,2 0 0,-1 1 0,2 0 0,-1 1 0,17-10 0,-29 20-16,0 1 0,1 0 1,-1-1-1,1 1 0,-1 0 0,1 0 0,-1 0 1,1-1-1,-1 1 0,1 0 0,-1 0 0,1 0 1,0 0-1,-1 0 0,1 0 0,-1 0 1,1 0-1,-1 0 0,1 0 0,-1 0 0,1 1 1,-1-1-1,1 0 0,-1 0 0,1 0 0,-1 1 1,1-1-1,-1 0 0,1 0 0,-1 1 0,0-1 1,1 1-1,-1-1 0,1 0 0,-1 1 0,0-1 1,1 1-1,-1 0 0,7 28-1625,-10 35-3474,-1-45-2888,1-7-5738</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20.368"/>
    </inkml:context>
    <inkml:brush xml:id="br0">
      <inkml:brushProperty name="width" value="0.025" units="cm"/>
      <inkml:brushProperty name="height" value="0.025" units="cm"/>
    </inkml:brush>
  </inkml:definitions>
  <inkml:trace contextRef="#ctx0" brushRef="#br0">1 64 14606,'0'0'2792,"1"-9"-619,3-28 53,5 20-249,1 21-705,4 23 491,-12 0-900,-1-1-1,-1 1 0,-1-1 0,-1 0 0,-11 50 0,2-3-3469,5 0-5745,6-66 13</inkml:trace>
  <inkml:trace contextRef="#ctx0" brushRef="#br0" timeOffset="1">21 533 23510,'0'0'9001,"12"-8"-17393,-12-7-1409</inkml:trace>
</inkml:ink>
</file>

<file path=ppt/ink/ink3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6.109"/>
    </inkml:context>
    <inkml:brush xml:id="br0">
      <inkml:brushProperty name="width" value="0.025" units="cm"/>
      <inkml:brushProperty name="height" value="0.025" units="cm"/>
    </inkml:brush>
  </inkml:definitions>
  <inkml:trace contextRef="#ctx0" brushRef="#br0">46 64 16592,'-15'-6'3072,"12"5"-2051,0 0 0,0 0 0,0-1 0,0 1 0,0-1 1,0 1-1,0-1 0,-3-3 0,33-3 917,55-6-1564,-42 7-380,0 1 1,44-1-1,-83 7-1,0 0 0,-1 1 0,1-1 0,-1 0-1,1 0 1,-1 1 0,1-1 0,-1 0-1,1 1 1,-1-1 0,1 0 0,-1 1-1,0-1 1,1 1 0,-1-1 0,1 0-1,-1 1 1,0-1 0,0 1 0,1-1-1,-1 1 1,0-1 0,0 1 0,1 0-1,-1-1 1,0 1 0,0-1 0,0 1 0,0-1-1,0 1 1,0 0 0,0-1 0,0 1-1,0-1 1,0 1 0,0-1 0,0 1-1,-1 0 1,1-1 0,0 1 0,0-1-1,-1 1 1,1-1 0,0 1 0,-1-1-1,1 1 1,-1 0 0,-14 28 50,-130 213 1879,142-237-2485,5-8-961,30-64-11902,-17 24 3571</inkml:trace>
</inkml:ink>
</file>

<file path=ppt/ink/ink3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6.496"/>
    </inkml:context>
    <inkml:brush xml:id="br0">
      <inkml:brushProperty name="width" value="0.025" units="cm"/>
      <inkml:brushProperty name="height" value="0.025" units="cm"/>
    </inkml:brush>
  </inkml:definitions>
  <inkml:trace contextRef="#ctx0" brushRef="#br0">1 467 18578,'0'0'8813,"11"-2"-6896,-3 0-1663,0 0 1,0 0-1,-1-1 1,1 0-1,-1-1 0,0 1 1,0-1-1,12-9 1,-1-2 106,-1 0 0,24-26 1,-12 9-327,-2-2 1,41-66-1,-57 81-37,-1-1-1,0 0 0,-2-1 1,0 0-1,-1 0 0,-2-1 1,5-26-1,-35 130 3,4-11-1024,10-37-466,2 0 1,1 0-1,-3 37 0,11-68 685,1 9-2850,7-9-2065,10-4-2069</inkml:trace>
</inkml:ink>
</file>

<file path=ppt/ink/ink3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6.826"/>
    </inkml:context>
    <inkml:brush xml:id="br0">
      <inkml:brushProperty name="width" value="0.025" units="cm"/>
      <inkml:brushProperty name="height" value="0.025" units="cm"/>
    </inkml:brush>
  </inkml:definitions>
  <inkml:trace contextRef="#ctx0" brushRef="#br0">117 53 18353,'0'0'2291,"-7"9"175,-8 14-1756,1 1 0,1 1 0,1 0 0,1 0 0,1 1 0,1 1 0,2 0 0,0 0 0,-4 46 0,11-72-683,0-1 0,0 1 0,0 0 1,-1 0-1,1 0 0,0 0 0,0 0 0,0 0 1,0 0-1,0 0 0,1 0 0,-1 0 0,0-1 0,0 1 1,1 0-1,-1 0 0,0 0 0,1 0 0,-1 0 0,1-1 1,-1 1-1,1 0 0,-1 0 0,1-1 0,0 1 1,-1 0-1,1-1 0,1 1 0,-1-1 23,0 0-1,1 0 1,-1 0-1,0 0 0,1 0 1,-1-1-1,0 1 1,0 0-1,1-1 1,-1 0-1,0 1 1,0-1-1,0 0 1,0 1-1,0-1 1,2-2-1,41-42 826,-31 28-872,-1 0 1,-1-1 0,-1 0 0,0-1 0,-1 0 0,-1-1-1,-1 0 1,-1 0 0,-1 0 0,-1-1 0,0 0-1,-1 0 1,-1-31 0,-2 50-6,0 1 1,0 0-1,0-1 0,0 1 1,0 0-1,0-1 0,0 1 1,-1 0-1,1-1 0,0 1 1,-1 0-1,1 0 0,-1-1 1,0 1-1,1 0 0,-1 0 1,0 0-1,0 0 0,0 0 1,0 0-1,0 0 0,0 0 1,-1-1-1,1 2-10,0 0 0,0 0 1,0 0-1,0 0 0,0 0 0,0 0 1,0 0-1,0 0 0,0 0 0,0 0 1,0 1-1,0-1 0,0 0 0,0 1 1,0-1-1,1 1 0,-1-1 0,0 1 0,0 0 1,0-1-1,0 1 0,1 0 0,-1-1 1,0 1-1,1 0 0,-1 0 0,1 0 1,-1-1-1,1 1 0,-1 0 0,0 2 1,-7 11-1028,0 1-1,1 0 1,-7 21 0,2 21-7307,12-44 2687</inkml:trace>
</inkml:ink>
</file>

<file path=ppt/ink/ink3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7.182"/>
    </inkml:context>
    <inkml:brush xml:id="br0">
      <inkml:brushProperty name="width" value="0.025" units="cm"/>
      <inkml:brushProperty name="height" value="0.025" units="cm"/>
    </inkml:brush>
  </inkml:definitions>
  <inkml:trace contextRef="#ctx0" brushRef="#br0">136 3 15118,'0'0'8334,"-8"11"-7005,-69 119 715,69-115-1615,1 0 0,0 1 0,1-1 0,0 2 0,2-1 1,0 0-1,-4 32 0,8-47-404,0-1 0,0 1-1,0-1 1,0 1 0,0-1 0,0 1-1,0-1 1,0 1 0,0-1 0,0 1-1,1-1 1,-1 1 0,0-1 0,0 1 0,0-1-1,1 1 1,-1-1 0,0 0 0,1 1-1,-1-1 1,0 1 0,1-1 0,-1 0-1,0 1 1,1-1 0,-1 0 0,1 0 0,-1 1-1,1-1 1,-1 0 0,0 0 0,2 1-1,18-5 693,19-18 135,-18 6-838,0-1-1,-1-2 1,-1 1 0,0-2-1,-2-1 1,0 0 0,-2-1-1,23-41 1,-37 60-14,1 0 0,-1 0 0,1 0 0,-1-1 0,0 1 0,0 0 0,-1-1 0,1 1 0,-1-1 0,1 1 0,-1-1 0,0 1 0,-1-6 0,0 8 0,0-1 0,1 1 0,-1 0 0,0 0 0,0-1 0,-1 1 0,1 0 0,0 0 0,0 0 0,-1 0 0,1 0 0,0 0 0,-1 0 0,1 1 0,-1-1 0,1 0 0,-1 1 0,1-1 0,-1 1 0,1 0 0,-1-1 0,0 1 0,1 0 0,-1 0 0,0 0 0,1 0 0,-1 0 0,-2 1 0,-6-1-26,0 2 1,0-1-1,-1 1 1,1 0-1,0 1 1,1 1-1,-16 6 1,21-8-24,0-1 0,0 1 0,0 1 0,0-1 0,1 0 0,-1 1 0,1 0 0,-1 0 0,1 0 0,0 0 0,0 0 0,0 1 0,1-1 0,-1 1 0,1 0 0,0 0 0,0 0 0,0 0 0,1 0 0,-2 5 0,3-8-89,0-1 0,0 1 0,0-1 0,0 1 0,0-1 1,0 1-1,0-1 0,0 1 0,1-1 0,-1 1 0,0-1 0,0 1 1,1-1-1,-1 1 0,0-1 0,0 0 0,1 1 0,-1-1 0,1 0 0,-1 1 1,0-1-1,1 0 0,-1 1 0,1-1 0,-1 0 0,1 0 0,-1 1 0,0-1 1,1 0-1,-1 0 0,1 0 0,-1 0 0,1 0 0,-1 0 0,1 0 0,-1 0 1,2 0-1,22 0-5271,-22 0 4702,23-3-6692</inkml:trace>
</inkml:ink>
</file>

<file path=ppt/ink/ink3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7.884"/>
    </inkml:context>
    <inkml:brush xml:id="br0">
      <inkml:brushProperty name="width" value="0.025" units="cm"/>
      <inkml:brushProperty name="height" value="0.025" units="cm"/>
    </inkml:brush>
  </inkml:definitions>
  <inkml:trace contextRef="#ctx0" brushRef="#br0">135 97 21877,'0'0'2349,"-9"11"576,-7 12-2197,1 0 1,0 0-1,2 2 0,-11 26 0,16-32-584,1 1 0,0 0 1,2 0-1,0 1 0,1 0 0,-2 36 0,6-57-140,0 1 1,0-1-1,0 0 0,0 0 1,0 0-1,0 1 1,0-1-1,0 0 1,0 0-1,0 1 0,0-1 1,0 0-1,0 0 1,0 1-1,0-1 1,0 0-1,0 0 0,0 0 1,0 1-1,1-1 1,-1 0-1,0 0 1,0 0-1,0 1 0,0-1 1,0 0-1,1 0 1,-1 0-1,0 0 1,0 0-1,0 1 0,1-1 1,-1 0-1,0 0 1,0 0-1,0 0 1,1 0-1,-1 0 0,0 0 1,0 0-1,0 0 1,1 0-1,-1 0 0,0 0 1,0 0-1,1 0 1,-1 0-1,14-8 348,9-18 18,-9 0-367,-1-2 0,-2 0 1,0 0-1,-2-1 0,-1 0 0,-2 0 0,-1-1 1,-1 0-1,0-51 0,-3 80-3,-1 0 0,0 1 0,0-1 0,0 0 0,0 0 0,0 0 0,0 0 0,0 0 0,-1 0 0,1 0 0,0 1 0,0-1 0,-1 0 0,1 0 0,0 0 0,-1 1 0,1-1 0,-1 0 0,1 0 0,-2-1 0,-10 8 0,-9 27 0,19-27 0,0 0 0,0-1 0,1 1 0,-1 0 0,1 0 0,0 11 0,1-16 0,0 0 0,0 0 0,0 0 0,0 0 0,0 0 0,0 0 0,1 0 0,-1-1 0,0 1 0,1 0 0,-1 0 0,1 0 0,-1 0 0,1-1 0,-1 1 0,1 0 0,-1-1 0,1 1 0,0 0 0,0 0 0,1 0 0,-1-1 0,1 1 0,-1-1 0,0 0 0,1 1 0,-1-1 0,1 0 0,-1 0 0,1 0 0,-1 0 0,1 0 0,-1 0 0,0-1 0,1 1 0,-1 0 0,1-1 0,1 0 0,2-2 0,1 1 0,-1-1 0,0 0 0,1-1 0,-2 1 0,1-1 0,0 0 0,-1 0 0,0 0 0,1-1 0,4-8 0,39-64 0,-32 50 0,-16 27 0,0 0 0,0 0 0,0 0 0,0 1 0,0-1 0,0 0 0,0 0 0,0 0 0,0 0 0,0 0 0,0 0 0,0 0 0,0 0 0,0 0 0,0 0 0,0 0 0,0 1 0,0-1 0,0 0 0,0 0 0,0 0 0,0 0 0,0 0 0,0 0 0,0 0 0,0 0 0,0 0 0,0 0 0,0 0 0,0 0 0,1 0 0,-1 0 0,0 0 0,0 0 0,0 0 0,0 0 0,0 0 0,0 0 0,0 0 0,0 0 0,0 0 0,0 0 0,0 0 0,0 0 0,1 0 0,-1 0 0,0 0 0,0 0 0,0 0 0,0 0 0,0 0 0,0 0 0,0 0 0,0 16 0,-5 18 0,-30 73 0,22-75 0,2 0 0,2 1 0,0 0 0,-3 42 0,11-74 0,1 0 0,0-1 0,0 1 0,0 0 0,0 0 0,0-1 0,0 1 0,0 0 0,0 0 0,0 0 0,0-1 0,0 1 0,0 0 0,0 0 0,1-1 0,-1 1 0,0 0 0,1-1 0,-1 1 0,0 0 0,1-1 0,-1 1 0,1 0 0,-1-1 0,1 1 0,-1-1 0,1 1 0,0-1 0,0 1 0,0-1 0,1 0 0,-1 0 0,0 0 0,0 0 0,0 0 0,1 0 0,-1-1 0,0 1 0,0 0 0,0-1 0,1 1 0,-1-1 0,0 1 0,0-1 0,2-1 0,36-34 0,-7-15 0,-26 40 0,0 0 0,1 0 0,0 1 0,10-11 0,-14 51 0,-4 12 0,0-22 0,0 0 0,5 34 0,-4-53 0,0 0 0,0-1 0,0 1 0,0 0 0,0-1 0,0 1 0,0 0 0,0-1 0,0 1 0,1 0 0,-1-1 0,0 1 0,0 0 0,1-1 0,-1 1 0,0-1 0,1 1 0,-1-1 0,1 1 0,-1-1 0,1 1 0,-1-1 0,1 1 0,-1-1 0,1 1 0,-1-1 0,1 0 0,-1 1 0,2-1 0,12-12 0,5-30 0,-12 13 0,-1 1 0,-2-1 0,0-1 0,-2 1 0,-2-32 0,-1 55-1237,0 11-1806,2 14-4448,10-7 332</inkml:trace>
</inkml:ink>
</file>

<file path=ppt/ink/ink3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8.244"/>
    </inkml:context>
    <inkml:brush xml:id="br0">
      <inkml:brushProperty name="width" value="0.025" units="cm"/>
      <inkml:brushProperty name="height" value="0.025" units="cm"/>
    </inkml:brush>
  </inkml:definitions>
  <inkml:trace contextRef="#ctx0" brushRef="#br0">146 213 17328,'0'0'3166,"-10"-3"-491,7 2-2557,1-1 20,0 1 0,-1 0 1,1 0-1,-1 0 1,1 0-1,-1 0 1,1 1-1,-1-1 1,0 1-1,1-1 1,-1 1-1,0 0 0,0 0 1,1 0-1,-1 1 1,0-1-1,1 1 1,-1-1-1,1 1 1,-1 0-1,0 0 1,1 0-1,0 0 1,-1 0-1,1 1 0,0-1 1,-1 1-1,1 0 1,0-1-1,0 1 1,1 0-1,-4 4 1,-1 2 68,0 1 0,0 0 0,1 0 0,1 0 0,0 1 0,0 0 0,1-1 0,0 1 0,0 0 0,1 1 0,0-1 0,1 0 0,0 16 0,2-25-188,-1 0 0,1 0 0,-1 0-1,1 0 1,0 0 0,-1 0 0,1 0-1,0 0 1,0 0 0,-1 0 0,1 0-1,0 0 1,0-1 0,0 1 0,0 0-1,0-1 1,0 1 0,0-1 0,1 1-1,-1-1 1,0 1 0,0-1-1,0 0 1,0 1 0,1-1 0,-1 0-1,0 0 1,0 0 0,1 0 0,-1 0-1,0 0 1,0-1 0,0 1 0,1 0-1,-1-1 1,0 1 0,0 0 0,2-2-1,4 0 132,-1 0-1,1 0 1,0-1 0,-1 0-1,10-6 1,13-14-112,-1-2 1,-2-1-1,0-1 0,-2-1 1,-1-1-1,-1-1 1,-2-1-1,-1 0 1,26-62-1,-35 68-38,-59 109 0,35-56 0,-19 52 0,30-69 0,0 0 0,0 0 0,1 0 0,1 1 0,0-1 0,0 0 0,1 1 0,1 13 0,0-22-154,-1-1-1,1 1 1,0 0 0,0 0-1,0-1 1,0 1 0,0-1-1,1 1 1,-1-1 0,1 1 0,0-1-1,-1 0 1,1 0 0,0 0-1,3 2 1,-3-2-333,0 0 0,0-1-1,0 0 1,1 0 0,-1 1 0,0-1 0,1 0-1,-1-1 1,0 1 0,1 0 0,-1-1 0,1 0-1,0 1 1,-1-1 0,1 0 0,4-1 0,13-3-14514</inkml:trace>
</inkml:ink>
</file>

<file path=ppt/ink/ink3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8.695"/>
    </inkml:context>
    <inkml:brush xml:id="br0">
      <inkml:brushProperty name="width" value="0.025" units="cm"/>
      <inkml:brushProperty name="height" value="0.025" units="cm"/>
    </inkml:brush>
  </inkml:definitions>
  <inkml:trace contextRef="#ctx0" brushRef="#br0">1 1 29532,'0'0'3235</inkml:trace>
</inkml:ink>
</file>

<file path=ppt/ink/ink3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0.358"/>
    </inkml:context>
    <inkml:brush xml:id="br0">
      <inkml:brushProperty name="width" value="0.025" units="cm"/>
      <inkml:brushProperty name="height" value="0.025" units="cm"/>
    </inkml:brush>
  </inkml:definitions>
  <inkml:trace contextRef="#ctx0" brushRef="#br0">291 8 21813,'0'0'3603,"-10"-3"-2231,5 2-1290,0 0 0,0 0 1,0 0-1,0 1 0,0 0 0,0 0 0,0 0 0,0 1 1,0-1-1,0 1 0,0 0 0,1 1 0,-1-1 0,0 1 0,1 0 1,-1 0-1,1 0 0,-1 1 0,1-1 0,0 1 0,0 0 1,-4 4-1,0 0-2,0 1 1,1-1-1,0 2 1,0-1-1,0 0 1,1 1-1,0 1 1,1-1-1,0 1 1,1-1 0,-5 16-1,8-24-59,1-1 0,0 1 0,0-1 0,0 1 0,0-1 0,0 1 0,0-1 0,0 1 0,1-1 0,-1 1 0,0-1-1,0 1 1,0-1 0,0 1 0,1-1 0,-1 1 0,0-1 0,0 0 0,1 1 0,-1-1 0,0 1 0,1-1 0,-1 0 0,0 1 0,1-1 0,-1 0 0,0 1 0,1-1 0,-1 0 0,1 0 0,-1 0 0,1 1-1,-1-1 1,1 0 0,24 2 285,24-11-122,-42 7-172,-1 0 1,1 0 0,-1-1-1,1 0 1,-1 0 0,0 0 0,0-1-1,0 0 1,-1 0 0,1-1 0,-1 1-1,6-8 1,-11 12-11,0 0 1,0-1-1,0 1 0,0 0 1,0 0-1,0-1 0,0 1 0,0 0 1,0 0-1,0-1 0,0 1 1,0 0-1,0 0 0,0-1 1,0 1-1,0 0 0,-1 0 0,1 0 1,0-1-1,0 1 0,0 0 1,0 0-1,-1 0 0,1 0 1,0-1-1,0 1 0,0 0 0,0 0 1,-1 0-1,1 0 0,0 0 1,0 0-1,-1-1 0,1 1 1,0 0-1,0 0 0,-1 0 0,1 0 1,0 0-1,0 0 0,0 0 1,-1 0-1,1 0 0,0 0 1,0 0-1,-1 0 0,1 0 0,0 1 1,0-1-1,-1 0 0,1 0 1,0 0-1,0 0 0,0 0 1,-1 0-1,1 1 0,-17 3 107,2 3 6,0 1 0,1 0 0,0 1-1,0 0 1,1 2 0,-17 17 0,1 0 230,-37 51 1,65-78-346,0 1 0,-1-1 0,1 0 0,0 1 0,0-1 0,1 1 0,-1-1 0,0 1 0,0-1 0,1 1 0,-1-1 0,1 1 0,-1 0 0,1-1 0,0 1 0,-1 3 0,2-4 0,-1-1 0,1 1 0,-1-1 0,0 0 0,1 1 0,-1-1 0,1 1 0,-1-1 0,1 0 0,-1 1 0,1-1 0,-1 0 0,1 1 0,0-1 0,-1 0 0,1 0 0,-1 0 0,1 1 0,0-1 0,-1 0 0,1 0 0,0 0 0,-1 0 0,1 0 0,-1 0 0,1 0 0,0-1 0,0 1 0,7-1 0,-1-1 0,0 0 0,0 0 0,0-1 0,0 0 0,8-4 0,-13 6 0,6-4 0,0 1 0,-1-2 0,0 1 0,9-9 0,-32 15 0,7 4 0,0 1 0,0 0 0,0 1 0,1 0 0,-1 0 0,2 1 0,-13 15 0,17-19 0,-1 0 0,1 0 0,0 0 0,0 1 0,1-1 0,-1 1 0,1 0 0,0 0 0,0 0 0,0 0 0,1 0 0,0 0 0,0 0 0,0 0 0,1 1 0,-1-1 0,2 11 0,0-15 0,-1 0 0,1 1 0,0-1 0,0 0 0,0 1 0,0-1 0,0 0 0,0 0 0,1 0 0,-1 0 0,0 0 0,1 0 0,-1 0 0,0 0 0,1-1 0,-1 1 0,1 0 0,-1-1 0,1 1 0,-1-1 0,1 0 0,0 0 0,-1 1 0,4-1 0,46 0 0,-36 0 0,37-4-2916,-44 2 1744,0 1-1,0-1 1,-1 0 0,1-1-1,-1 0 1,1 0 0,9-7 0,-1-3-7194</inkml:trace>
</inkml:ink>
</file>

<file path=ppt/ink/ink3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1.276"/>
    </inkml:context>
    <inkml:brush xml:id="br0">
      <inkml:brushProperty name="width" value="0.025" units="cm"/>
      <inkml:brushProperty name="height" value="0.025" units="cm"/>
    </inkml:brush>
  </inkml:definitions>
  <inkml:trace contextRef="#ctx0" brushRef="#br0">374 95 11403,'3'-5'1590,"32"-51"7518,-33 53-8688,0 0 0,0 1 1,0 0-1,0-1 0,0 1 0,1 0 1,-1 0-1,1 0 0,0 0 0,-1 1 1,1-1-1,0 1 0,0 0 0,0-1 1,0 1-1,0 0 0,6 0 0,-8 1 573,-23 14 652,-66 50-1428,-80 60-12,139-100-195,2 1 1,1 1-1,-36 46 1,56-63-11,0-1 0,1 2 0,0-1 0,1 1 0,-7 19 0,10-27 0,0 0 0,0 0 0,0 1 0,1-1 0,-1 0 0,1 1 0,0-1 0,0 0 0,0 1 0,0-1 0,0 0 0,0 1 0,0-1 0,1 0 0,0 0 0,-1 1 0,1-1 0,0 0 0,0 0 0,0 0 0,0 0 0,0 0 0,0 0 0,1 0 0,-1 0 0,1 0 0,-1-1 0,1 1 0,0-1 0,0 1 0,3 1 0,4 1 5,1 0-1,0-1 1,0 0 0,0-1-1,0 0 1,0-1 0,0 0-1,0 0 1,0-1 0,1-1-1,-1 0 1,0 0 0,15-4-1,-2-1-69,0-1 0,-1 0-1,0-2 1,35-19-1,2-10-4051,-25 6-3339,-16 11-23</inkml:trace>
</inkml:ink>
</file>

<file path=ppt/ink/ink3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1.632"/>
    </inkml:context>
    <inkml:brush xml:id="br0">
      <inkml:brushProperty name="width" value="0.025" units="cm"/>
      <inkml:brushProperty name="height" value="0.025" units="cm"/>
    </inkml:brush>
  </inkml:definitions>
  <inkml:trace contextRef="#ctx0" brushRef="#br0">1 85 19410,'0'0'10763,"11"-8"-9680,5-1-915,1 0 0,0 1 0,0 1 0,1 0 0,0 2-1,0 0 1,0 1 0,21-2 0,18-2-184,1 3 0,-1 2 0,1 3 0,98 11 0,-149-9-257,26 6-1039,-20 4-5458,-14-9 1112,-6-1-1837</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8.955"/>
    </inkml:context>
    <inkml:brush xml:id="br0">
      <inkml:brushProperty name="width" value="0.025" units="cm"/>
      <inkml:brushProperty name="height" value="0.025" units="cm"/>
    </inkml:brush>
  </inkml:definitions>
  <inkml:trace contextRef="#ctx0" brushRef="#br0">0 190 17489,'1'12'710,"6"54"2526,26 107-1,0-54-1527,52 125-1,-77-231-718,-2-18 584,0-28 562,-5 25-2353,47-245 451,-24 144-243,-5-1 0,8-184 0,-27 294-15,0 0 0,-1 0-1,1 0 1,0 0 0,0 0 0,0 0 0,0 1-1,-1-1 1,1 0 0,0 0 0,0 0-1,0 0 1,-1 0 0,1 0 0,0 0 0,0 0-1,0 0 1,-1 0 0,1 0 0,0 0 0,0 0-1,0 0 1,-1 0 0,1 0 0,0 0 0,0 0-1,0-1 1,-1 1 0,1 0 0,0 0-1,0 0 1,0 0 0,0 0 0,-1 0 0,1 0-1,0-1 1,0 1 0,0 0 0,0 0 0,0 0-1,0 0 1,-1-1 0,1 1 0,0 0-1,0 0 1,0 0 0,0-1 0,0 1 0,0 0-1,0 0 1,0 0 0,0-1 0,0 1 0,0 0-1,-9 17-3578,6-4-1868,1-2-1938</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20.898"/>
    </inkml:context>
    <inkml:brush xml:id="br0">
      <inkml:brushProperty name="width" value="0.025" units="cm"/>
      <inkml:brushProperty name="height" value="0.025" units="cm"/>
    </inkml:brush>
  </inkml:definitions>
  <inkml:trace contextRef="#ctx0" brushRef="#br0">1 12 17585,'0'0'5391,"0"8"-5118,1 0-247,0 0 0,0 0 1,0 0-1,1 0 0,5 12 0,-6-19-20,-1 1-1,1-1 0,-1 1 0,1-1 0,0 1 0,0-1 0,-1 0 1,1 1-1,0-1 0,0 0 0,1 0 0,-1 0 0,0 0 1,0 0-1,0 0 0,1 0 0,-1 0 0,1 0 0,-1-1 0,0 1 1,1 0-1,-1-1 0,1 1 0,0-1 0,-1 0 0,1 1 0,-1-1 1,1 0-1,-1 0 0,1 0 0,0 0 0,-1 0 0,1-1 1,-1 1-1,1 0 0,-1-1 0,1 1 0,-1-1 0,1 0 0,-1 1 1,1-1-1,-1 0 0,2-1 0,1-2 205,0 1 0,0-1 0,-1 0 0,1 0 0,-1 0 0,0 0 0,0-1 0,-1 1 0,1-1 0,2-9 0,10-30 2690,-15 58-3120,3 59-436,-2-68-229,0 0 1,1 0-1,-1 1 1,1-1-1,0 0 1,4 7-1,1-4-6348</inkml:trace>
</inkml:ink>
</file>

<file path=ppt/ink/ink3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1.976"/>
    </inkml:context>
    <inkml:brush xml:id="br0">
      <inkml:brushProperty name="width" value="0.025" units="cm"/>
      <inkml:brushProperty name="height" value="0.025" units="cm"/>
    </inkml:brush>
  </inkml:definitions>
  <inkml:trace contextRef="#ctx0" brushRef="#br0">0 102 17168,'0'0'10474,"89"-9"-8520,-26-2-545,8-4-448,1 1-256,3 0-609,-4 3-96,-8 2 0,-10 1-2498,-5-3-5798</inkml:trace>
</inkml:ink>
</file>

<file path=ppt/ink/ink3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5.514"/>
    </inkml:context>
    <inkml:brush xml:id="br0">
      <inkml:brushProperty name="width" value="0.025" units="cm"/>
      <inkml:brushProperty name="height" value="0.025" units="cm"/>
    </inkml:brush>
  </inkml:definitions>
  <inkml:trace contextRef="#ctx0" brushRef="#br0">117 108 18642,'0'-9'2151,"-1"4"-1729,0-1-1,0 0 1,0 1-1,0-1 1,-1 1-1,-4-11 1,5 15-311,0-1 1,1 1 0,-1 0 0,0-1-1,0 1 1,0 0 0,0 0 0,0-1-1,-1 1 1,1 0 0,0 0-1,0 0 1,-1 1 0,1-1 0,0 0-1,-1 0 1,1 1 0,-1-1-1,1 1 1,-1-1 0,1 1 0,-1 0-1,1-1 1,-1 1 0,0 0-1,1 0 1,-1 0 0,1 0 0,-1 0-1,1 1 1,-1-1 0,0 0 0,1 1-1,-1-1 1,1 1 0,0 0-1,-2 0 1,-1 2-96,1-1 0,0 0 0,0 1 0,0 0 0,0 0-1,1 0 1,-1 0 0,1 0 0,0 1 0,0-1 0,0 1 0,0-1 0,0 1-1,1 0 1,0 0 0,-1-1 0,2 1 0,-2 4 0,-1 8 5,1 0-1,0 0 1,0 18 0,2-33-21,0 0 0,0 0 1,0 0-1,0 0 1,0 0-1,0 0 0,0 0 1,0 0-1,0 0 1,0 0-1,1 0 0,-1 0 1,0 0-1,1 0 1,-1 0-1,1-1 0,-1 1 1,1 0-1,-1 0 1,1 0-1,0-1 0,-1 1 1,1 0-1,0-1 1,-1 1-1,1 0 0,0-1 1,2 2-1,-2-2 2,1 0-1,-1 0 0,1-1 1,0 1-1,-1 0 0,1 0 1,-1-1-1,1 1 0,-1-1 1,1 1-1,-1-1 0,1 0 1,-1 0-1,0 0 0,1 0 1,-1 0-1,0 0 1,2-2-1,3-2 1,0 0 1,1 0 0,-1 0-1,1 1 1,0 0-1,13-6 1,-18 10-11,0-1-1,-1 1 1,1-1 0,0 1 0,0 0 0,0 0-1,0 0 1,0 0 0,-1 0 0,1 0-1,0 1 1,0-1 0,0 0 0,0 1 0,-1 0-1,1-1 1,0 1 0,-1 0 0,1 0 0,0 0-1,-1 0 1,1 0 0,-1 0 0,1 0 0,-1 1-1,0-1 1,0 0 0,1 1 0,-1-1 0,0 1-1,0 0 1,0-1 0,-1 1 0,1 0-1,1 2 1,14 38 1,-2 0 0,-2 1-1,-2 0 1,-1 1 0,-3 0-1,-1 1 1,-2 67 0,-3-105 154,-1 1 1,0-1 0,-1 0 0,0-1-1,0 1 1,0 0 0,-1 0 0,1-1 0,-6 8-1,7-12-91,1-1-1,-1 1 0,0-1 1,0 0-1,0 1 0,0-1 0,0 0 1,0 0-1,0 1 0,-1-1 1,1 0-1,0 0 0,-1 0 1,1 0-1,0-1 0,-1 1 0,1 0 1,-1-1-1,0 1 0,1-1 1,-1 1-1,1-1 0,-1 0 0,0 1 1,1-1-1,-1 0 0,0 0 1,1 0-1,-1-1 0,1 1 1,-1 0-1,0-1 0,1 1 0,-1-1 1,1 1-1,-1-1 0,1 0 1,-1 1-1,1-1 0,-1 0 0,1 0 1,0 0-1,0 0 0,-1 0 1,1 0-1,0-1 0,-1 0 0,-3-4-27,1 0 0,-1-1 0,2 1-1,-1-1 1,0 1 0,1-1-1,0 0 1,1 0 0,0-1-1,0 1 1,0 0 0,0-12 0,-1-8-47,2-1 0,1-30 1,0 52 18,1-1 1,0 0-1,0 1 0,0-1 1,1 1-1,0-1 1,1 1-1,-1 0 0,1 0 1,0 0-1,0 0 1,1 0-1,0 1 0,8-9 1,1 1-70,1 0 1,1 2-1,29-19 0,-26 19-123,1-2 0,19-18 0,-32 26 110,-1-1-1,0 1 0,-1-1 1,0 1-1,1-1 0,-2 0 1,1-1-1,-1 1 0,0-1 1,0 0-1,1-6 0,-2 8 91,-1 0 0,0 0 0,0 0 0,-1 0 0,0 0 0,0 0 0,0 0 0,0 0 0,0 0 0,-1 1 0,-2-9 0,2 11 4,0 0-1,0 0 0,0 0 1,0 1-1,0-1 1,0 1-1,-1-1 0,1 1 1,0-1-1,-1 1 0,1 0 1,-1-1-1,0 1 0,1 0 1,-1 0-1,0 0 1,0 0-1,1 1 0,-1-1 1,0 0-1,0 1 0,0-1 1,0 1-1,0 0 1,0 0-1,0-1 0,0 1 1,0 1-1,0-1 0,-3 1 1,2-1-12,1 1 1,-1 0-1,0 0 1,1 0-1,-1 1 1,1-1 0,0 0-1,-1 1 1,1 0-1,0 0 1,0-1-1,0 1 1,0 0-1,0 1 1,1-1-1,-1 0 1,0 0-1,1 1 1,0-1 0,0 1-1,-1-1 1,1 1-1,1 0 1,-2 3-1,0-1-3,1 1 0,-1-1-1,1 1 1,1 0 0,-1-1-1,1 1 1,0 0-1,0-1 1,0 1 0,1 0-1,1 7 1,-1-12 3,0 1 1,0 0-1,0-1 1,0 0-1,0 1 0,0-1 1,0 1-1,0-1 1,0 0-1,1 0 0,-1 0 1,1 0-1,-1 0 1,0 0-1,1 0 0,0 0 1,-1-1-1,1 1 1,-1 0-1,1-1 0,0 0 1,0 1-1,-1-1 0,1 0 1,0 0-1,0 0 1,-1 0-1,1 0 0,0 0 1,-1 0-1,1-1 1,0 1-1,0-1 0,-1 1 1,1-1-1,-1 1 1,3-3-1,5 0 24,-1 0 0,1-1 1,-1-1-1,0 1 0,12-11 0,-1-2 12,-2 0-1,22-29 1,-26 29-22,0 2 0,1 0 0,0 0-1,22-15 1,-36 30-17,0-1-1,1 1 0,-1-1 1,1 1-1,-1 0 1,1-1-1,-1 1 0,1 0 1,-1 0-1,1-1 0,0 1 1,-1 0-1,1 0 0,-1 0 1,1 0-1,0-1 0,-1 1 1,1 0-1,-1 0 0,1 0 1,0 1-1,-1-1 1,1 0-1,-1 0 0,1 0 1,0 0-1,-1 1 0,1-1 1,-1 0-1,1 0 0,-1 1 1,1-1-1,-1 0 0,1 1 1,-1-1-1,1 1 0,-1-1 1,1 0-1,-1 1 1,0-1-1,1 1 0,-1-1 1,0 1-1,1 0 0,-1-1 1,0 1-1,0-1 0,0 1 1,1-1-1,-1 1 0,0 0 1,0-1-1,0 1 1,0-1-1,0 1 0,0 0 1,0 0-1,0 49 57,-1-38-7,1 6 4,-1-7-2,1 1 0,0-1-1,1 1 1,0-1 0,1 1 0,1-1 0,5 19 0,-8-29-39,1 0-1,-1 0 1,1 0 0,-1-1 0,1 1 0,-1 0 0,1 0 0,-1 0 0,1 0-1,0-1 1,0 1 0,-1 0 0,1-1 0,0 1 0,0 0 0,0-1 0,0 1-1,0-1 1,0 1 0,0-1 0,0 0 0,0 1 0,0-1 0,0 0 0,0 0-1,1 0 1,0 0 20,1 0-1,-1-1 0,0 0 0,0 1 1,0-1-1,0 0 0,0 0 1,0 0-1,0 0 0,0 0 1,3-3-1,4-4 81,-1 0-1,0 0 1,11-15 0,81-131-109,-100 154 0,0 0 0,1-1 0,-1 1 0,0-1 0,0 1 0,1 0 0,-1-1 0,0 1 0,0-1 0,1 1 0,-1 0 0,0 0 0,1-1 0,-1 1 0,1 0 0,-1-1 0,0 1 0,1 0 0,-1 0 0,1 0 0,-1 0 0,1-1 0,-1 1 0,0 0 0,1 0 0,-1 0 0,1 0 0,-1 0 0,1 0 0,-1 0 0,1 0 0,-1 0 0,1 0 0,0 1 0,6 16 0,-3 39 0,-3-43 0,-2-12 0,1 1 0,0-1 0,0 1 0,0-1 0,0 1 0,1-1 0,-1 1 0,0 0 0,1-1 0,-1 1 0,1-1 0,-1 1 0,1-1 0,0 0 0,0 1 0,-1-1 0,1 0 0,0 1 0,0-1 0,0 0 0,3 2 0,-3-3 0,1 0 0,-1 0 0,0-1 0,1 1 0,-1-1 0,1 1 0,-1-1 0,0 1 0,0-1 0,1 1 0,-1-1 0,0 0 0,0 0 0,0 0 0,0 0 0,0 0 0,0 0 0,0 0 0,0 0 0,0 0 0,0 0 0,0 0 0,1-3 0,12-17 0,28-34 0,-39 51 0,0 2 0,0-1 0,0 0 0,0 0 0,0 1 0,1 0 0,-1-1 0,1 1 0,0 1 0,0-1 0,-1 0 0,1 1 0,7-1 0,-10 1-98,0 1 0,0 0 0,0 0 1,1 0-1,-1 0 0,0 0 0,0 0 0,0 1 0,0-1 0,1 0 0,-1 1 1,0-1-1,0 0 0,0 1 0,0 0 0,0-1 0,0 1 0,0 0 1,0-1-1,0 1 0,0 0 0,-1 0 0,1 0 0,0-1 0,0 1 0,-1 0 1,1 0-1,0 2 0,11 36-6440,-3-5 177,-9-33 6161,0 0 1,1 0-1,-1 0 1,1 0-1,-1 0 1,1 0 0,0-1-1,-1 1 1,1 0-1,0 0 1,0-1-1,-1 1 1,1 0-1,0-1 1,0 1-1,0-1 1,0 1 0,0-1-1,0 1 1,0-1-1,0 0 1,0 1-1,0-1 1,1 0-1,13 1-8832</inkml:trace>
</inkml:ink>
</file>

<file path=ppt/ink/ink3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5.854"/>
    </inkml:context>
    <inkml:brush xml:id="br0">
      <inkml:brushProperty name="width" value="0.025" units="cm"/>
      <inkml:brushProperty name="height" value="0.025" units="cm"/>
    </inkml:brush>
  </inkml:definitions>
  <inkml:trace contextRef="#ctx0" brushRef="#br0">119 32 13293,'0'0'9801,"-11"9"-8712,-48 42 66,53-45-927,1 0-1,0 0 0,1 0 1,-1 0-1,1 1 1,0 0-1,1 0 0,0 0 1,0 0-1,-3 11 1,6-18-220,0 0 1,0 1-1,0-1 1,0 0-1,0 0 1,0 0 0,0 1-1,0-1 1,0 0-1,0 0 1,0 1-1,-1-1 1,1 0-1,1 0 1,-1 0 0,0 1-1,0-1 1,0 0-1,0 0 1,0 0-1,0 1 1,0-1-1,0 0 1,0 0 0,0 0-1,0 1 1,1-1-1,-1 0 1,0 0-1,0 0 1,0 1-1,0-1 1,0 0 0,1 0-1,-1 0 1,0 0-1,0 0 1,0 0-1,1 0 1,-1 1-1,0-1 1,1 0 0,10-4 150,11-12-3,-10 3-304,-1 0 1,0-1-1,-1-1 0,0 0 1,-1 0-1,-1-1 0,0 0 0,9-30 1,-25 77-182,2-11 330,1 0-1,1 0 1,0 0 0,0 26-1,4-45-12,0-1 1,0 1-1,0 0 0,0-1 0,0 1 1,0-1-1,1 1 0,-1-1 0,0 1 1,0-1-1,0 1 0,1-1 0,-1 1 1,0-1-1,0 1 0,1-1 0,-1 1 1,0-1-1,1 0 0,-1 1 0,1-1 1,-1 1-1,1-1 0,-1 0 0,0 0 1,1 1-1,-1-1 0,1 0 0,-1 0 1,1 1-1,-1-1 0,1 0 0,0 0 1,0 0-1,26-3-2162,22-20-3499,-17-3 788,2-5-4388</inkml:trace>
</inkml:ink>
</file>

<file path=ppt/ink/ink3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6.596"/>
    </inkml:context>
    <inkml:brush xml:id="br0">
      <inkml:brushProperty name="width" value="0.025" units="cm"/>
      <inkml:brushProperty name="height" value="0.025" units="cm"/>
    </inkml:brush>
  </inkml:definitions>
  <inkml:trace contextRef="#ctx0" brushRef="#br0">67 450 11691,'-8'10'2979,"3"-3"-2503,-1 0 196,0 1 0,1 0 0,0 0 0,0 0 0,0 0 1,1 1-1,1-1 0,-1 1 0,1 0 0,1 0 0,-3 19 0,5-27-670,1 0 0,-1 0 0,1 0 0,-1 0 0,1 0 0,0 0 0,-1-1 0,1 1 0,0 0 0,-1 0 0,1-1 0,0 1 0,0 0 0,0-1 0,0 1 0,0-1 0,0 1 0,0-1-1,0 1 1,0-1 0,0 0 0,0 0 0,0 1 0,0-1 0,0 0 0,0 0 0,0 0 0,0 0 0,0 0 0,0 0 0,0 0 0,0-1 0,0 1 0,0 0 0,0-1 0,1 1 0,44-14-763,-33 6 774,-1-1 0,-1 0 0,1 0 0,-2-2 0,1 1 0,-1-1 0,-1-1 0,0 1 0,-1-2 0,0 1 0,-1-1 0,0 0 0,-1-1 0,5-14 0,-5 9 158,0 0 0,-1 0 0,-1-1 0,-1 1 0,-1-1 0,0 0 0,-2 0 0,0 0 0,-6-38 0,6 55-170,0 0-1,-1 0 0,0 0 0,1 1 0,-1-1 0,0 0 0,0 1 0,-1-1 0,1 1 1,0-1-1,-1 1 0,0 0 0,1-1 0,-1 1 0,0 0 0,0 0 0,-3-2 0,4 3-4,-1 1-1,0-1 1,0 0-1,0 1 1,0-1-1,1 1 1,-1 0-1,0-1 1,0 1-1,0 0 1,0 0-1,0 0 1,0 1-1,0-1 1,0 0-1,0 1 1,0-1-1,-3 2 1,-3 2 33,0 0 1,0 1-1,1 0 1,-1 0-1,1 1 0,0-1 1,1 2-1,-10 10 1,7-7 283,1-1 0,0 1 0,0 1 0,1 0 0,1 0 0,0 0 0,0 0 0,1 1 0,1 0 0,-6 23 0,10-34-307,0 1-1,0-1 0,0 1 1,0-1-1,0 1 0,1-1 1,-1 1-1,0-1 1,1 1-1,-1-1 0,1 0 1,0 1-1,-1-1 1,1 0-1,0 1 0,0-1 1,0 0-1,0 0 0,0 0 1,0 0-1,0 0 1,0 0-1,0 0 0,1 0 1,-1 0-1,0-1 0,1 1 1,-1 0-1,0-1 1,1 1-1,-1-1 0,1 0 1,-1 1-1,1-1 0,-1 0 1,2 0-1,9 2-193,1-1 1,-1-1-1,19-1 0,-14 0-402,39-5-1297,-46 4 1598,1 0 1,-1 1-1,1 0 0,-1 1 1,1 0-1,17 3 0,-27-3 326,0 1 1,0-1-1,0 1 1,0-1-1,-1 1 0,1-1 1,0 1-1,0-1 1,0 1-1,0 0 0,-1 0 1,1-1-1,0 1 1,-1 0-1,1 0 0,0 0 1,-1 0-1,1 0 1,-1 0-1,0 0 0,1 0 1,-1 0-1,0 0 1,1 0-1,-1 1 0,2 37 1020,-2-34-913,0 0-1,0 0 1,1 0-1,-1 0 1,1 0-1,2 9 0,-2-13-140,-1 0-1,1 0 1,0-1-1,-1 1 1,1 0-1,0 0 0,-1-1 1,1 1-1,0-1 1,0 1-1,0 0 1,-1-1-1,1 0 1,0 1-1,0-1 0,0 1 1,0-1-1,0 0 1,0 0-1,0 0 1,0 1-1,0-1 0,0 0 1,0 0-1,0 0 1,0 0-1,0-1 1,0 1-1,0 0 0,0 0 1,0-1-1,0 1 1,0 0-1,-1-1 1,1 1-1,0-1 0,0 1 1,1-2-1,5-2 6,0 0 0,0-1 0,0 0 0,0 0 0,-1-1 0,0 1 0,0-1-1,7-10 1,38-59-127,-33 45 122,-1 0 0,-2-1 0,-1-1 0,-1 0 0,-2-1 0,-1 0 0,-2-1 0,5-40 0,-46 206 1881,29-96-1399,1 0 0,2 0-1,5 40 1,-2-55-667,2 0 1,8 29-1,-8-37-833,1 0-1,0-1 1,1 1-1,12 18 1,-62-92-5367,-25-39 7995,62 89-1012,1 0 1,0-1-1,1 0 1,1 0-1,0 0 1,0-1-1,-1-13 1,5 24-476,0 0 0,0 0 0,0 0 0,0 0 1,0 0-1,0 0 0,1 1 0,-1-1 0,1 0 1,0 0-1,-1 0 0,1 1 0,0-1 0,0 0 1,0 1-1,0-1 0,0 1 0,0-1 0,1 1 1,-1-1-1,0 1 0,1 0 0,-1 0 0,1 0 1,0 0-1,-1 0 0,1 0 0,0 0 0,-1 0 1,1 1-1,0-1 0,0 1 0,0-1 0,0 1 1,-1 0-1,5-1 0,12-1-423,0 1 0,0 0-1,24 2 1,6-1-4219,-2-8-5221</inkml:trace>
</inkml:ink>
</file>

<file path=ppt/ink/ink3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7.481"/>
    </inkml:context>
    <inkml:brush xml:id="br0">
      <inkml:brushProperty name="width" value="0.025" units="cm"/>
      <inkml:brushProperty name="height" value="0.025" units="cm"/>
    </inkml:brush>
  </inkml:definitions>
  <inkml:trace contextRef="#ctx0" brushRef="#br0">0 155 7271,'2'-33'10849,"4"1"-6131,-5 29-4576,-1 1 0,1-1 0,0 1 0,1-1-1,-1 1 1,0 0 0,1-1 0,-1 1-1,1 0 1,0 0 0,0 0 0,-1 0 0,1 0-1,1 1 1,-1-1 0,0 1 0,0-1-1,1 1 1,-1 0 0,0 0 0,1 0 0,2-1-1,-4 2-129,0 1-1,0-1 1,-1 1-1,1-1 0,0 1 1,-1 0-1,1-1 1,0 1-1,-1 0 0,1 0 1,-1-1-1,1 1 1,-1 0-1,1 0 0,-1 0 1,0-1-1,0 1 1,1 0-1,-1 0 0,0 0 1,0 0-1,0 0 1,0 0-1,0 0 0,0 0 1,0 0-1,0-1 1,0 1-1,0 0 0,-1 2 1,-1 33-24,-8 31 38,5-41-21,2-1 1,0 1 0,2 41-1,1-66-3,0 1 0,-1-1 0,1 1 1,1-1-1,-1 0 0,0 1 0,0-1 0,0 0 0,1 1 0,-1-1 1,1 0-1,-1 1 0,1-1 0,-1 0 0,1 0 0,0 0 0,0 1 0,-1-1 1,1 0-1,0 0 0,0 0 0,0 0 0,0 0 0,0-1 0,0 1 1,1 0-1,-1 0 0,0-1 0,0 1 0,0-1 0,1 1 0,-1-1 1,0 1-1,1-1 0,-1 0 0,0 0 0,1 0 0,-1 1 0,1-1 0,-1 0 1,0-1-1,1 1 0,-1 0 0,0 0 0,1-1 0,-1 1 0,0-1 1,1 1-1,1-2 0,4-1 19,0 0 1,0-1-1,0 0 0,0-1 1,-1 1-1,1-1 0,6-7 1,4-5 123,-2 0 1,0 0-1,-1-2 1,0 0 0,-2 0-1,0-1 1,-1-1-1,-2 0 1,0 0 0,8-28-1,-19 69-167,0 0 0,2 0 1,2 30-1,0-5 50,-2-40-16,0-1 0,1 1 0,-1 0 0,1 0 0,1-1 0,-1 1 0,0-1 0,1 1 0,0-1 0,0 0 0,1 1 0,-1-1 0,1 0 0,0-1 0,0 1 0,0 0 0,5 4 0,-6-7 70,0 1 0,0-1-1,0 0 1,0 0 0,0 0-1,0-1 1,0 1 0,1 0-1,-1-1 1,0 1 0,0-1-1,0 0 1,1 0-1,-1 0 1,0 0 0,0 0-1,1 0 1,-1 0 0,0-1-1,0 1 1,0-1 0,0 0-1,0 0 1,1 1 0,-1-1-1,0-1 1,-1 1 0,1 0-1,0 0 1,0-1 0,0 1-1,-1-1 1,1 1 0,-1-1-1,1 0 1,-1 0 0,0 0-1,2-3 1,6-8-1,-1 0 1,-1-1-1,0-1 0,-1 1 1,0-1-1,-1 0 0,-1 0 0,0-1 1,-1 1-1,-1-1 0,0 0 1,-1-22-1,-2 34-78,1 0 0,-1 0 0,0 0 0,0 0 0,0 0 0,-1 0 1,1 0-1,-1 0 0,0 0 0,0 1 0,-1-1 0,-3-5 0,5 8-14,0 0 0,0-1-1,0 1 1,0 0 0,0 0 0,-1 0 0,1 0-1,0 0 1,-1 0 0,1 0 0,-1 0 0,1 0-1,-1 1 1,1-1 0,-1 1 0,1-1-1,-1 1 1,0-1 0,1 1 0,-1 0 0,0 0-1,1 0 1,-1 0 0,0 0 0,1 0 0,-1 1-1,0-1 1,1 0 0,-1 1 0,1-1 0,-1 1-1,0 0 1,1-1 0,-3 3 0,3-2-200,0 0 1,0 0-1,0 0 1,0 0-1,0 1 1,0-1-1,1 0 1,-1 0 0,0 1-1,1-1 1,-1 1-1,1-1 1,0 0-1,-1 1 1,1-1-1,0 1 1,0-1-1,0 1 1,0-1 0,0 1-1,0-1 1,0 1-1,0-1 1,1 2-1,-1-1-418,1 0-1,-1 0 0,1 0 0,-1-1 0,1 1 1,0 0-1,0 0 0,0-1 0,-1 1 1,2-1-1,-1 1 0,0 0 0,0-1 1,0 0-1,1 1 0,-1-1 0,1 0 0,2 2 1,12 2-7352</inkml:trace>
</inkml:ink>
</file>

<file path=ppt/ink/ink3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7.886"/>
    </inkml:context>
    <inkml:brush xml:id="br0">
      <inkml:brushProperty name="width" value="0.025" units="cm"/>
      <inkml:brushProperty name="height" value="0.025" units="cm"/>
    </inkml:brush>
  </inkml:definitions>
  <inkml:trace contextRef="#ctx0" brushRef="#br0">36 54 11050,'0'0'12679,"-5"10"-12012,-1 2-343,1 0-1,1 1 0,0 0 0,0-1 1,2 2-1,-1-1 0,2 0 1,-1 16-1,2-29-305,0 1 0,0-1 0,0 1 0,0-1 0,0 1 0,1-1 0,-1 1 0,0-1 0,0 1 0,0-1 0,1 0 0,-1 1 0,0-1 0,0 1 0,1-1 0,-1 0 0,0 1 0,1-1 0,-1 0 0,0 1-1,1-1 1,-1 0 0,1 0 0,-1 1 0,1-1 0,-1 0 0,0 0 0,1 0 0,-1 0 0,1 1 0,-1-1 0,1 0 0,0 0 0,23-1 225,22-13-78,-7-3-127,-23 9-33,0 0 1,0 1-1,1 1 0,0 1 1,1 1-1,19-3 0,-36 7 35,-1 0 0,1 0 0,0 0 0,-1 1-1,1-1 1,-1 0 0,1 0 0,0 1 0,-1-1 0,1 1-1,-1-1 1,1 0 0,-1 1 0,1-1 0,-1 1 0,1-1-1,-1 1 1,0-1 0,1 1 0,-1 0 0,0-1 0,1 1-1,-1-1 1,0 1 0,0 0 0,1-1 0,-1 1 0,0 0-1,4 25 1301,-4-16-224,-1-42-632,1 24-409,-2-1 1,1 1-1,-1-1 1,0 1-1,-1 0 1,0 0 0,-5-9-1,5 10-553,0 0-1,0-1 0,0 1 1,1-1-1,0 0 1,1 1-1,-1-10 0,7 15-4408,17 4 3216,-22-2 1348,100 7-9927,-56-7 705</inkml:trace>
</inkml:ink>
</file>

<file path=ppt/ink/ink3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8.538"/>
    </inkml:context>
    <inkml:brush xml:id="br0">
      <inkml:brushProperty name="width" value="0.025" units="cm"/>
      <inkml:brushProperty name="height" value="0.025" units="cm"/>
    </inkml:brush>
  </inkml:definitions>
  <inkml:trace contextRef="#ctx0" brushRef="#br0">141 241 2466,'0'0'7987,"-1"-11"-3119,-5-37-875,6 47-3838,0-1 0,-1 0 0,1 1 0,-1-1 0,1 1 0,-1-1 0,0 1 0,0-1 0,1 1 0,-1 0 0,0-1 0,0 1 0,0 0-1,0 0 1,-1-1 0,1 1 0,0 0 0,0 0 0,-1 1 0,1-1 0,-1 0 0,1 0 0,-1 1 0,1-1 0,-1 0 0,1 1 0,-1 0 0,1-1 0,-1 1 0,0 0 0,1 0-1,-1 0 1,0 0 0,1 0 0,-1 0 0,-1 1 0,-1-1-30,1 1 0,0 0 0,0 0 0,-1 0 0,1 1 0,0-1 0,0 1 0,0-1 0,1 1 0,-1 0 0,0 0 0,1 1 0,-1-1 0,-2 4-1,-1 4 20,0 0-1,1 0 0,1 1 0,0 0 1,0 0-1,1 0 0,0 0 0,1 0 1,0 1-1,1-1 0,0 19 0,1-29-128,0-1-1,0 1 0,0 0 1,0 0-1,0 0 0,1-1 1,-1 1-1,0 0 0,0 0 1,1 0-1,-1-1 0,0 1 1,1 0-1,-1-1 0,1 1 1,-1 0-1,1-1 0,-1 1 1,1-1-1,-1 1 0,1 0 1,0-1-1,-1 0 0,1 1 1,0-1-1,-1 1 0,1-1 1,0 0-1,0 1 0,0-1 1,-1 0-1,1 0 1,0 0-1,0 0 0,0 1 1,-1-1-1,1 0 0,0 0 1,0-1-1,0 1 0,-1 0 1,1 0-1,0 0 0,0 0 1,-1-1-1,1 1 0,1-1 1,2 0 44,1-1 0,-1 1 1,0-1-1,1 0 1,-1 0-1,0-1 1,6-4-1,8-11 18,-1-1-1,-1 0 0,-1-1 1,0-1-1,-2 0 0,0-1 1,-2-1-1,0 0 1,-2 0-1,0-1 0,-2 0 1,8-43-1,-33 166 43,9-60-86,2 0 1,-3 60-1,10-93-24,0 2 5,0 0 1,0 0 0,0-1 0,1 1-1,0 0 1,4 12 0,-4-18-13,0 0 0,0 0 1,0-1-1,0 1 1,0 0-1,1-1 0,-1 1 1,1-1-1,-1 0 0,1 1 1,-1-1-1,1 0 0,-1 0 1,1 0-1,0 0 0,0 0 1,0 0-1,0 0 0,-1-1 1,1 1-1,0-1 0,0 1 1,0-1-1,0 0 0,0 0 1,0 0-1,0 0 0,0 0 1,0 0-1,0-1 1,3 0-1,1 0-12,1-1 0,-1-1 0,0 1 0,1-1 0,-1 0 1,-1 0-1,1-1 0,0 0 0,-1 0 0,0 0 0,0 0 0,0-1 0,0 0 1,-1 0-1,0 0 0,0-1 0,5-9 0,-2 4-48,0-1 0,-1 0 1,0-1-1,-1 0 0,-1 1 0,0-2 0,4-23 0,-7 35 65,-1 0-1,0-1 0,0 1 0,0-1 1,0 1-1,0-1 0,0 1 0,-1-1 1,1 1-1,-1-1 0,-1-3 1,2 6 5,-1-1 0,1 1 0,0-1 0,-1 1 0,1 0 0,0-1 1,-1 1-1,1-1 0,-1 1 0,1 0 0,0 0 0,-1-1 0,1 1 1,-1 0-1,1 0 0,-1-1 0,1 1 0,-1 0 0,1 0 0,-1 0 1,0 0-1,1 0 0,-1 0 0,1 0 0,-1 0 0,1 0 0,-1 0 1,1 0-1,-1 0 0,1 0 0,-2 1 0,-1 0 35,0 1 0,0 0 0,0 0 0,0 0 0,1 0 0,-1 1 0,0-1 0,1 1 0,0-1 0,-1 1-1,1 0 1,0 0 0,-3 6 0,1 0 48,0 0-1,0 1 1,0-1-1,1 1 1,1-1-1,0 1 1,0 0-1,1 0 1,0 12-1,1-21-91,0-1 0,0 1 0,0 0-1,0-1 1,1 1 0,-1 0 0,0-1 0,1 1-1,-1 0 1,0-1 0,1 1 0,-1-1-1,1 1 1,-1 0 0,1-1 0,-1 1 0,1-1-1,0 0 1,-1 1 0,1-1 0,-1 1 0,1-1-1,0 0 1,-1 0 0,1 1 0,0-1-1,-1 0 1,1 0 0,0 0 0,0 0 0,-1 0-1,1 1 1,0-2 0,-1 1 0,1 0 0,0 0-1,0 0 1,-1 0 0,1 0 0,0 0-1,-1-1 1,1 1 0,0 0 0,0-1 0,34-15 10,-22 5-13,-1 0 0,19-22 0,-22 23 0,0 0 0,0 1 0,1 0 0,0 1 0,18-12 0,-28 19 0,1 1 0,0 0 0,-1-1 0,1 1 0,0 0 0,0-1 0,-1 1 0,1 0 0,0 0 0,0 0 0,-1 0 0,1 0 0,0 0 0,0 0 0,0 0 0,-1 0 0,1 0 0,0 0 0,0 0 0,-1 1 0,1-1 0,0 0 0,0 1 0,-1-1 0,1 0 0,0 1 0,-1-1 0,1 1 0,-1-1 0,1 1 0,0-1 0,-1 1 0,1-1 0,-1 1 0,0 0 0,1-1 0,-1 1 0,1 0 0,-1-1 0,0 1 0,1 0 0,-1 0 0,0-1 0,0 1 0,0 0 0,0 0 0,1 1 0,5 52 0,-4-26 0,-2-26-21,1 0-1,-1 0 1,1 0 0,-1 0 0,1 0-1,0 0 1,0 0 0,0 0-1,0 0 1,0-1 0,0 1 0,1 0-1,1 1 1,-3-3-14,1 1 1,0-1-1,-1 1 1,1-1-1,0 0 1,-1 0-1,1 1 1,0-1-1,0 0 1,0 0-1,-1 0 1,1 0-1,0 0 1,0 0-1,-1 0 1,1 0-1,0 0 0,0 0 1,-1 0-1,1-1 1,0 1-1,0 0 1,-1 0-1,2-1 1,5-4-506,-1 0 0,1 0 1,-1 0-1,0-1 0,9-11 0,-11 12-45,-1 1 0,2-1-1,-1 1 1,0 0 0,1 0-1,-1 0 1,1 1 0,7-5-1</inkml:trace>
</inkml:ink>
</file>

<file path=ppt/ink/ink3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8.929"/>
    </inkml:context>
    <inkml:brush xml:id="br0">
      <inkml:brushProperty name="width" value="0.025" units="cm"/>
      <inkml:brushProperty name="height" value="0.025" units="cm"/>
    </inkml:brush>
  </inkml:definitions>
  <inkml:trace contextRef="#ctx0" brushRef="#br0">31 1 17489,'0'0'9865,"-19"64"-6694,11-34-1538,5 0-1024,3-1-609,0-5 0,0-6 0,10-5-609,0-9-1537,-2-4-1986,0 0-2081,-1-14-4101</inkml:trace>
</inkml:ink>
</file>

<file path=ppt/ink/ink3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9.272"/>
    </inkml:context>
    <inkml:brush xml:id="br0">
      <inkml:brushProperty name="width" value="0.025" units="cm"/>
      <inkml:brushProperty name="height" value="0.025" units="cm"/>
    </inkml:brush>
  </inkml:definitions>
  <inkml:trace contextRef="#ctx0" brushRef="#br0">79 1 14061,'0'0'6118,"-52"35"-2210,39-27-1378,5-1-1024,2-5-642,9-2-800,3-4-768,-3-4-1474,0 0-1249,-3 2-2339</inkml:trace>
</inkml:ink>
</file>

<file path=ppt/ink/ink3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9.627"/>
    </inkml:context>
    <inkml:brush xml:id="br0">
      <inkml:brushProperty name="width" value="0.025" units="cm"/>
      <inkml:brushProperty name="height" value="0.025" units="cm"/>
    </inkml:brush>
  </inkml:definitions>
  <inkml:trace contextRef="#ctx0" brushRef="#br0">109 0 15567,'0'0'16864,"-6"3"-16560,-5 3-296,1 1 0,0-1 0,0 2 0,-11 10 0,17-15-8,1 0-1,-1 1 1,1-1-1,0 1 1,0 0-1,0 0 1,0 0-1,1 0 1,0 0-1,0 1 1,0-1-1,0 1 1,1-1-1,-1 1 1,0 6-1,3-10-3,-1 0-1,1-1 1,-1 1 0,1 0-1,-1 0 1,1 0-1,0 0 1,-1 0 0,1-1-1,0 1 1,0 0 0,0-1-1,-1 1 1,1-1 0,0 1-1,0-1 1,0 1-1,0-1 1,0 1 0,0-1-1,0 0 1,0 0 0,0 1-1,0-1 1,0 0 0,0 0-1,0 0 1,1 0-1,1-1 1,44 1-377,-34-1 151,35-3-1117,-40 3 1240,1-1-1,0 1 1,0 1 0,0-1 0,0 1 0,0 1 0,0 0 0,0 0 0,15 5 0,-22-5 105,-1 0 1,0 0-1,1 0 1,-1 0-1,0 1 1,0-1-1,0 0 1,0 1-1,0-1 1,0 1-1,0-1 1,-1 1-1,1-1 1,0 1-1,-1 0 1,1-1-1,-1 1 1,0 0-1,1-1 1,-1 1-1,0 0 1,0-1-1,0 1 1,0 0-1,-1-1 1,1 1-1,0 0 1,-1 0-1,1-1 1,-2 3-1,1 2 78,-1 0-1,-1 0 0,1 0 0,-1 0 1,0-1-1,-6 10 0,-2-2 290,0-1 0,-1 0 0,-26 20 0,32-27-243,-1 0 0,-1-1 0,1 1 0,-1-1 0,0-1 0,0 0 0,0 0 0,0 0 0,-12 2 0,19-5-125,1 0 0,-1 0 0,0 0 0,0 0 0,1 0 0,-1 0 0,0 0 0,0 0 0,1 0 0,-1 0 0,0 0 0,0 0 1,1 0-1,-1-1 0,0 1 0,1 0 0,-1-1 0,0 1 0,1 0 0,-1-1 0,0 1 0,1-1 0,-1 1 0,1-1 0,-1 1 0,1-1 0,-1 1 0,1-1 0,-1 1 0,1-1 0,-1-1 0,1 0-25,-1 0 0,1 0-1,0 0 1,0 0 0,0 0 0,0 0 0,0 0-1,0 0 1,1 0 0,-1 0 0,1-3-1,24-51-1710,63-95-14452,-55 91 5407</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2:05.009"/>
    </inkml:context>
    <inkml:brush xml:id="br0">
      <inkml:brushProperty name="width" value="0.025" units="cm"/>
      <inkml:brushProperty name="height" value="0.025" units="cm"/>
      <inkml:brushProperty name="color" value="#E71224"/>
    </inkml:brush>
  </inkml:definitions>
  <inkml:trace contextRef="#ctx0" brushRef="#br0">10994 1 5509,'0'0'10709,"-1"3"-10202,-7 12-204,1-1-1,-2-1 0,1 1 1,-2-1-1,0-1 0,-1 0 1,0 0-1,0-1 0,-1-1 1,-26 18-1,12-11-275,-2 0-1,0-2 1,-1-1 0,-50 16-1,-108 21 912,-299 42-1,272-58-639,-522 54 131,593-75-388,-114 0 100,-312-24-1,115-3-79,-382-17 1711,132-12-1392,-2 32-390,504 9 14,-868 30 247,-450 39 469,1004-46-641,-79 2-19,409-20-60,-274 41 0,371-30 0,0 5 0,2 3 0,0 4 0,2 4 0,-93 47 0,140-59-12,17-10-19,1 2 0,1 0 1,-28 20-1,41-26 25,1 0-1,0 0 1,0 0 0,0 1 0,1 0-1,-1-1 1,1 2 0,1-1-1,-1 0 1,1 1 0,0 0-1,1 0 1,0 0 0,-3 13-1,3-7-4,0-1-1,1 1 1,0-1-1,1 1 0,1 0 1,0-1-1,0 1 0,2-1 1,-1 1-1,2-1 0,-1 0 1,2 0-1,5 12 0,-1-9 7,0-1-1,1 0 1,0 0-1,1-1 0,1 0 1,0-1-1,1 0 1,0-1-1,16 10 1,8 4 5,2-2 0,0-2 0,54 21 0,132 37 0,-166-60 0,65 18 3,1-6 1,200 24 0,262-10 13,-281-26-13,677 9 124,0-66 0,125-46-98,310-15 9,518 9 41,-737-52-48,-1155 134-31,481-107 74,-436 90-53,-1-5 1,-1-3-1,145-80 1,-198 93 70,287-178 229,-280 169-293,-2-2-1,-1-2 1,-2-1 0,-1-2-1,45-58 1,-76 88 20,0 0 0,0-1-1,0 1 1,-1-1 0,0 1-1,0-1 1,0 0 0,-1 0 0,0 0-1,-1 0 1,0-1 0,1-11-1,-2 14-15,-1 1-1,1 0 0,-1-1 0,0 1 0,-1 0 0,1-1 0,-1 1 0,1 0 0,-1 0 1,0 0-1,-1 1 0,1-1 0,-1 0 0,0 1 0,0 0 0,0-1 0,0 1 0,0 0 1,-1 1-1,1-1 0,-1 1 0,-4-3 0,-13-6 44,0 1 1,-1 0-1,-1 2 0,1 0 1,-40-6-1,-126-13 82,128 20-107,-62-5-120,57 7-477,1-2 1,0-3-1,0-3 1,-78-26-1,67 1-5246,10-9-6049</inkml:trace>
</inkml:ink>
</file>

<file path=ppt/ink/ink3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9.971"/>
    </inkml:context>
    <inkml:brush xml:id="br0">
      <inkml:brushProperty name="width" value="0.025" units="cm"/>
      <inkml:brushProperty name="height" value="0.025" units="cm"/>
    </inkml:brush>
  </inkml:definitions>
  <inkml:trace contextRef="#ctx0" brushRef="#br0">81 1 15855,'0'0'6812,"0"8"-4821,-3 95 1003,0-60-2219,2 1 0,5 47 0,-3-80-858,1-1 0,0 1-1,0 0 1,1-1 0,0 1 0,1-1-1,0 0 1,1 0 0,0-1-1,0 1 1,1-1 0,1 0 0,10 12-1,-32-39-8358,-42-53 10852,52 65-1868,-8-11 588,1 0-1,-13-23 0,23 36-985,-1-1 1,1 0-1,0 1 1,1-1-1,-1 0 1,1-1-1,0 1 0,0 0 1,0 0-1,1 0 1,0-1-1,0 1 0,0 0 1,2-8-1,-1 10-50,0 1 0,1-1-1,-1 0 1,1 1 0,0-1-1,-1 1 1,1 0 0,1-1-1,-1 1 1,0 0 0,0 0-1,1 0 1,-1 1 0,1-1-1,0 1 1,-1-1 0,1 1-1,0 0 1,0 0 0,0 0-1,4-1 1,66-10 232,-43 10-814,19-2-2237,-1-5-4787,-5-7-5210</inkml:trace>
</inkml:ink>
</file>

<file path=ppt/ink/ink3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26.516"/>
    </inkml:context>
    <inkml:brush xml:id="br0">
      <inkml:brushProperty name="width" value="0.025" units="cm"/>
      <inkml:brushProperty name="height" value="0.025" units="cm"/>
    </inkml:brush>
  </inkml:definitions>
  <inkml:trace contextRef="#ctx0" brushRef="#br0">1 926 7399,'45'-64'10708,"6"-5"-3628,35-42-1800,7-5-4396,113-145-3269,-126 152 4077,-47 61-1671,-15 19-225,2 1 0,1 1 0,37-36 0,-76 74-16132,-5 4 2809</inkml:trace>
</inkml:ink>
</file>

<file path=ppt/ink/ink3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26.861"/>
    </inkml:context>
    <inkml:brush xml:id="br0">
      <inkml:brushProperty name="width" value="0.025" units="cm"/>
      <inkml:brushProperty name="height" value="0.025" units="cm"/>
    </inkml:brush>
  </inkml:definitions>
  <inkml:trace contextRef="#ctx0" brushRef="#br0">301 1 18642,'0'0'2284,"-9"6"-757,-2 3-1435,0 0 0,1 0 0,0 1 0,1 0 0,0 0 0,1 1 0,0 1 0,-10 17 0,-38 95 1071,-66 218 1,117-327-981,2-10-117,1 1 0,0-1 0,0 1 0,1 0 0,-1 0-1,1-1 1,1 1 0,-1 0 0,1 0 0,0 0 0,0 0 0,0 0-1,3 8 1,-2-12-57,0-1 1,0 0-1,0 0 0,0-1 0,1 1 0,-1 0 1,0 0-1,0 0 0,1-1 0,-1 1 0,1-1 0,-1 1 1,1-1-1,-1 0 0,1 1 0,-1-1 0,1 0 0,-1 0 1,1 0-1,-1 0 0,1 0 0,-1-1 0,1 1 0,-1 0 1,0-1-1,3 0 0,41-13 640,17-17 1107,117-78 0,-61 34-1264,-31 26-544,49-29-1534,-117 64-1731,-1 1 0,23-23-1,-15 8-8762</inkml:trace>
</inkml:ink>
</file>

<file path=ppt/ink/ink3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6:11.129"/>
    </inkml:context>
    <inkml:brush xml:id="br0">
      <inkml:brushProperty name="width" value="0.025" units="cm"/>
      <inkml:brushProperty name="height" value="0.025" units="cm"/>
    </inkml:brush>
  </inkml:definitions>
  <inkml:trace contextRef="#ctx0" brushRef="#br0">2345 0 14894,'-502'2'1831,"378"9"-1418,1 4 0,-126 34 0,154-25-70,0 5 0,2 4 0,2 4 0,1 4 1,-151 95-1,184-98-168,2 3-1,1 2 1,3 3 0,1 1-1,3 3 1,2 2 0,2 2 0,2 1-1,-38 71 1,59-89-150,2 2 0,1 0-1,2 1 1,2 0 0,-14 71 0,23-90-28,1 1 0,2-1 1,0 0-1,1 1 1,1-1-1,1 1 0,0-1 1,2 0-1,1 0 1,0-1-1,2 1 0,0-1 1,12 22-1,-6-18 7,2-1 0,1 0 0,1-1 0,0-1 0,2-1 0,0 0 0,2-1 0,41 29 0,-30-27 18,1-2-1,0-1 1,2-2 0,0-1 0,69 18-1,-40-18 37,2-3-1,0-4 0,0-2 1,0-3-1,1-3 0,-1-2 0,75-14 1,-35-3 21,0-5 0,-2-5 0,141-58 0,-90 19 286,214-128 0,-237 116-228,-4-7-1,-4-4 1,-4-6 0,117-123-1,-200 181 290,-2-1 0,57-83 0,-83 110-278,-1-1 1,-1 0-1,0 0 0,-1 0 0,0-1 1,-1 0-1,-1 0 0,-1 0 1,0 0-1,-1-1 0,0 1 0,-1-1 1,-1 0-1,-2-17 0,0 22-97,-1 0 0,-1 0 0,0 0 0,0 0 0,-1 1 0,-1 0 0,0 0 0,0 0 0,0 1 0,-2-1 0,1 2 0,-1-1 0,0 1 0,-1 0 0,0 1 0,0 0 0,0 0 0,-16-7 0,-9-4-54,-1 1-1,-1 1 0,0 2 0,-50-11 0,-17 1-226,0 4 0,-192-10 0,-216 25-3719,462 5 3266,-313 14-8531,217-5-69</inkml:trace>
</inkml:ink>
</file>

<file path=ppt/ink/ink3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28.941"/>
    </inkml:context>
    <inkml:brush xml:id="br0">
      <inkml:brushProperty name="width" value="0.025" units="cm"/>
      <inkml:brushProperty name="height" value="0.025" units="cm"/>
    </inkml:brush>
  </inkml:definitions>
  <inkml:trace contextRef="#ctx0" brushRef="#br0">1 0 16464,'16'0'4804,"-2"2"-3491,-3 9 225,3 5 31,2 7-704,-5 4 352,-1 8-672,-3 1-417,-1 3-32,-3 0-1089,-3-1-737,0-2-1505,-8-7-897,-14-8-2338</inkml:trace>
</inkml:ink>
</file>

<file path=ppt/ink/ink3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29.313"/>
    </inkml:context>
    <inkml:brush xml:id="br0">
      <inkml:brushProperty name="width" value="0.025" units="cm"/>
      <inkml:brushProperty name="height" value="0.025" units="cm"/>
    </inkml:brush>
  </inkml:definitions>
  <inkml:trace contextRef="#ctx0" brushRef="#br0">0 204 18930,'9'-9'1276,"11"-10"-687,1 1 0,1 0 0,1 2 1,0 1-1,1 1 0,0 0 0,30-10 1,-14 10-88,-1 2 0,73-12 0,-91 21-495,0 1 0,0 1 0,1 0 1,-1 2-1,0 0 0,0 2 0,26 6 1,-41-8-19,-1 1 1,1 0 0,-1 0 0,1 0-1,-1 1 1,0 0 0,0 0-1,0 0 1,0 1 0,0-1 0,-1 1-1,0 0 1,0 1 0,0-1-1,0 1 1,-1-1 0,1 1 0,-1 0-1,0 1 1,-1-1 0,1 0 0,-1 1-1,0-1 1,-1 1 0,1 0-1,-1 0 1,0-1 0,-1 1 0,1 0-1,-2 12 1,0-2 140,-1 0 0,0-1 0,-2 1 0,0-1 0,0 1 0,-2-1-1,1-1 1,-2 1 0,0-1 0,-14 21 0,-3-2 604,-1 0-1,-2-1 1,-55 49 0,64-65-454,-1 0-1,-1-2 1,0 0 0,-2-1 0,1-1-1,-1-2 1,-39 15 0,57-24-303,1 0 0,0 0-1,-1 0 1,1 0 0,0-1 0,-1 1 0,1-1-1,-1 0 1,1 0 0,-1 0 0,1 0-1,-1-1 1,1 0 0,-1 1 0,1-1 0,0 0-1,0-1 1,-1 1 0,1-1 0,0 1 0,0-1-1,-5-4 1,6 3-68,0 0-1,0 0 0,0 0 1,0 0-1,1 0 0,-1 0 1,1 0-1,0-1 0,0 1 1,1-1-1,-1 1 0,0 0 1,1-1-1,0 1 1,0-1-1,0 1 0,0-1 1,1 1-1,0-1 0,-1 1 1,1 0-1,0-1 0,2-3 1,-1 2-834,1 0 0,-1 0 0,1 0 0,0 0 0,1 1 0,-1-1 0,1 1 0,0 0 0,0 0 0,9-6 0,19-13-6602</inkml:trace>
</inkml:ink>
</file>

<file path=ppt/ink/ink3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0.139"/>
    </inkml:context>
    <inkml:brush xml:id="br0">
      <inkml:brushProperty name="width" value="0.025" units="cm"/>
      <inkml:brushProperty name="height" value="0.025" units="cm"/>
    </inkml:brush>
  </inkml:definitions>
  <inkml:trace contextRef="#ctx0" brushRef="#br0">11 393 19314,'0'0'11467,"11"-3"-10906,0 0-459,-1-1 1,1 0-1,-1-1 1,0-1 0,0 1-1,-1-1 1,13-10-1,-17 12-66,0 0 0,0 0-1,0-1 1,-1 0-1,1 0 1,-1 0-1,0 0 1,-1 0-1,1-1 1,-1 0 0,0 1-1,-1-1 1,1-1-1,-1 1 1,0 0-1,1-10 1,-3 16-36,0-1 0,0 1 0,0-1 0,0 1 0,0-1 0,0 1 0,0-1 0,0 1 0,0-1 0,0 1 0,-1-1 0,1 1 0,0-1 0,0 1 0,-1-1 0,1 1 0,0-1 0,0 1 0,-1 0 0,1-1 0,0 1 0,-1 0 0,1-1 0,-1 1 0,1 0 0,0-1 0,-1 1 0,1 0 0,-1 0 0,1-1 0,-1 1 0,0 0 0,-22 0 0,17 2 0,1-1 0,-1 1 0,0 0 0,1 0 0,-11 6 0,7-1 0,1 1 0,0-1 0,0 2 0,0-1 0,1 1 0,1 0 0,-1 0 0,1 1 0,-8 19 0,10-22 0,1 1 0,0 0 0,1-1 0,0 1 0,0 0 0,1 0 0,0 1 0,0-1 0,1 0 0,0 0 0,0 0 0,1 1 0,0-1 0,3 11 0,-3-15 0,1-1 0,-1 0 0,1 0 0,-1 0 0,1 0 0,0 0 0,0 0 0,0-1 0,1 1 0,-1-1 0,1 1 0,-1-1 0,1 0 0,0 0 0,0 0 0,0 0 0,4 1 0,-1 0 0,1 0 0,0-1 0,0 0 0,0-1 0,0 0 0,0 0 0,0 0 0,9-1 0,-3-1 0,1 0 0,0 0 0,0-2 0,-1 0 0,1 0 0,-1-1 0,0-1 0,17-8 0,-11 2 0,-1-2 0,-1 0 0,1-1 0,-2-1 0,0-1 0,-1 0 0,-1-1 0,0 0 0,-1-1 0,19-35 0,-21 30 0,0 0 0,-1 0 0,-1-1 0,-2 0 0,0 0 0,-1-1 0,-2 0 0,0 0 0,-1-29 0,-3 53 0,1 0 0,-1-1 0,0 1 0,0 0 0,0-1 0,0 1 0,0 0 0,0-1 0,0 1 0,0 0 0,-1-1 0,1 1 0,0 0 0,-1-1 0,1 1 0,-1 0 0,1 0 0,-1 0 0,0-1 0,0 1 0,0 0 0,1 0 0,-1 0 0,0 0 0,0 0 0,0 0 0,0 1 0,0-1 0,-2-1 0,1 2 0,0 1 0,-1-1 0,1 1 0,0-1 0,0 1 0,0 0 0,0-1 0,0 1 0,0 0 0,0 0 0,1 1 0,-1-1 0,0 0 0,0 1 0,1-1 0,-1 1 0,-2 2 0,-9 12 0,-1 0 0,2 1 0,0 0 0,2 1 0,-1 0 0,2 0 0,1 1 0,0 1 0,1-1 0,1 1 0,1 0 0,-2 21 0,-2 34 0,0 150 0,7-96 0,2-108 0,3-34 0,4-17 0,8-19 0,0-7 0,3 1 0,3 1 0,39-75 0,-31 91 0,-29 37 0,0 1 0,1-1 0,0 1 0,-1-1 0,1 0 0,-1 1 0,1 0 0,0-1 0,-1 1 0,1-1 0,0 1 0,-1 0 0,1-1 0,0 1 0,0 0 0,-1 0 0,1 0 0,0-1 0,0 1 0,-1 0 0,1 0 0,0 0 0,0 0 0,0 0 0,-1 1 0,1-1 0,0 0 0,0 0 0,-1 0 0,1 1 0,0-1 0,0 0 0,-1 1 0,1-1 0,0 1 0,-1-1 0,1 0 0,-1 1 0,1 0 0,0-1 0,-1 1 0,1-1 0,-1 1 0,0 0 0,1-1 0,-1 1 0,1 0 0,-1-1 0,0 1 0,0 0 0,1 0 0,-1 1 0,2 3 0,0 1 0,1-1 0,-1 1 0,1-1 0,1 0 0,-1 0 0,0 0 0,1-1 0,0 1 0,0-1 0,6 5 0,-7-8 0,0 1 0,0-1 0,0 0 0,0 0 0,0 0 0,0 0 0,1-1 0,-1 1 0,0-1 0,0 0 0,1 0 0,-1 0 0,0 0 0,1 0 0,-1-1 0,0 1 0,0-1 0,0 0 0,1 0 0,-1 0 0,0-1 0,4-2 0,9-5 0,-1-1 0,-1 0 0,0-2 0,-1 1 0,0-2 0,21-24 0,-33 36 0,-12 41 0,-16 37 0,25-70 0,0 0 0,1 0 0,0 0 0,1 0 0,-1 0 0,1 0 0,1 0 0,-1 0 0,4 13 0,7-8-2307,-10-11 1884,0-1-1,0 1 1,0-1-1,0 1 1,1-1 0,-1 0-1,0 1 1,0-1-1,0 0 1,1 0-1,-1 0 1,0 0-1,0 0 1,0 0-1,1 0 1,-1-1-1,0 1 1,0 0-1,0-1 1,2 0-1,8-8-9356</inkml:trace>
</inkml:ink>
</file>

<file path=ppt/ink/ink3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0.510"/>
    </inkml:context>
    <inkml:brush xml:id="br0">
      <inkml:brushProperty name="width" value="0.025" units="cm"/>
      <inkml:brushProperty name="height" value="0.025" units="cm"/>
    </inkml:brush>
  </inkml:definitions>
  <inkml:trace contextRef="#ctx0" brushRef="#br0">0 43 20371,'0'0'10058,"76"-43"-11756,-36 52-2049,3-1-1026,1 0-1889,0-1-3428</inkml:trace>
</inkml:ink>
</file>

<file path=ppt/ink/ink3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0.852"/>
    </inkml:context>
    <inkml:brush xml:id="br0">
      <inkml:brushProperty name="width" value="0.025" units="cm"/>
      <inkml:brushProperty name="height" value="0.025" units="cm"/>
    </inkml:brush>
  </inkml:definitions>
  <inkml:trace contextRef="#ctx0" brushRef="#br0">270 0 12364,'0'0'8381,"-3"10"-5167,-5 6-2162,-1 0 0,0-1 0,-1 0 0,-1-1 0,0 0 0,-1 0 0,-15 13 0,24-24-1028,-13 13 117,-36 44 78,48-55-219,1 0 1,1 0 0,-1-1-1,1 2 1,-1-1 0,1 0-1,1 0 1,-1 1 0,1-1 0,0 1-1,0 10 1,1-13-1,1-1 0,-1 1 0,1 0 0,0-1 0,0 1 0,1-1 0,-1 1 0,0-1 0,1 1 0,0-1 0,-1 0 0,1 0 0,0 0 0,0 0 0,0 0 0,0 0 0,1 0 0,-1-1 0,0 1 0,1-1 0,-1 0 0,1 0 0,-1 0 0,1 0 0,0 0 0,5 1 0,8 2 0,2 0 0,30 4 0,-17-5-137,-1-1 0,54-3 0,-84 1-103,1 0 0,0-1 0,-1 1 0,1 0 0,-1 0 0,1-1 0,0 1 0,-1-1 0,1 1 0,-1 0 0,1-1 0,-1 1 0,0-1 0,1 1 0,-1-1 0,1 1 0,-1-1 0,0 0 0,1 1 0,-1-1 0,0 1 0,0-1 0,0 0 0,1 1 0,-1-1 0,0 0 0,0 1 0,0-1 0,0 1 0,0-1 0,0 0 0,0 1 0,0-1 0,0 0 0,0 1 0,-1-1 0,1 0 0,0 1 0,0-1 0,-1 1 0,1-1 0,0 0 0,-1 1 0,1-1 0,-1 0 0,-14-15-8744</inkml:trace>
  <inkml:trace contextRef="#ctx0" brushRef="#br0" timeOffset="1">0 182 15759,'0'0'9000,"76"0"-7911,-28 0-960,5 0-65,1-2-705,-3-3-2082,-4-2-2818,-2-3-9257</inkml:trace>
</inkml:ink>
</file>

<file path=ppt/ink/ink3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1.191"/>
    </inkml:context>
    <inkml:brush xml:id="br0">
      <inkml:brushProperty name="width" value="0.025" units="cm"/>
      <inkml:brushProperty name="height" value="0.025" units="cm"/>
    </inkml:brush>
  </inkml:definitions>
  <inkml:trace contextRef="#ctx0" brushRef="#br0">69 1 18642,'0'0'5669,"-39"57"-3010,27-29-193,2 4-1057,4-2-224,4-2-736,2-3-257,3-4-96,9-3-96,6-8-801,0-7-1505,2-3-1826,-1-7-2498,-1-18-8969</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4:17.730"/>
    </inkml:context>
    <inkml:brush xml:id="br0">
      <inkml:brushProperty name="width" value="0.025" units="cm"/>
      <inkml:brushProperty name="height" value="0.025" units="cm"/>
      <inkml:brushProperty name="color" value="#E71224"/>
    </inkml:brush>
  </inkml:definitions>
  <inkml:trace contextRef="#ctx0" brushRef="#br0">10814 239 9897,'-10'-1'7362,"-20"-1"-6864,0 1-1,1 2 1,-1 1-1,-29 5 1,-8 9-703,0-2 1,-1-4 0,-101 4 0,-184-17 774,-415 17 3083,-108 20-4391,-3-48 488,83-1 501,329 12-237,-315 0 51,2 33 304,529-11-295,-1414 84-351,576-31 431,754-31 220,-404 102 1,649-121-285,0 3 1,-142 63 0,228-87-92,0 1 0,0 0 0,0 0 0,1 0 0,-1 0 0,1 1 0,0 0 1,-1 0-1,1-1 0,1 2 0,-1-1 0,0 0 0,1 1 0,-1-1 0,1 1 0,0-1 0,0 1 0,1 0 0,-1 0 1,1 0-1,-2 8 0,3-8-12,0 1 0,1 0 1,-1 0-1,1 0 0,0 0 0,0-1 1,1 1-1,-1-1 0,1 1 1,0-1-1,1 1 0,-1-1 1,1 0-1,-1 0 0,1 0 0,0 0 1,1-1-1,5 6 0,7 5 22,1 0-1,1-1 0,0-1 0,1-1 1,0-1-1,0 0 0,41 13 0,152 32 118,45-8-36,282 14 0,265-24 67,-418-24-147,1716 40 60,1175-127-516,-2937 63 427,-153 5 15,548-28 0,-533 15 3,319-72 0,-366 49 182,-3-8 1,-2-5-1,-2-7 1,239-140-1,-355 183-170,-1-1 0,-1-1 0,-1-2 0,-1-1-1,49-53 1,-67 64 31,0-1 1,0 1-1,-1-2 0,-1 1 1,0-1-1,-1 0 0,-1-1 1,0 1-1,-1-1 0,-1 0 1,0-1-1,-2 1 0,0-1 1,0 0-1,-2-21 0,-1 30-26,0-1-1,-1 1 1,0 0-1,0 0 1,-1 0-1,0 0 1,0 1-1,-1-1 1,0 1-1,0 0 0,-1 0 1,0 0-1,0 1 1,-1-1-1,1 1 1,-1 1-1,-1-1 1,1 1-1,-8-5 1,-4-1-35,0 0 1,0 1 0,-1 1 0,0 1-1,-1 1 1,-32-8 0,-36-2-608,-1 4 0,-108-2 1,67 6-1368,-106-10-4013</inkml:trace>
</inkml:ink>
</file>

<file path=ppt/ink/ink3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1.505"/>
    </inkml:context>
    <inkml:brush xml:id="br0">
      <inkml:brushProperty name="width" value="0.025" units="cm"/>
      <inkml:brushProperty name="height" value="0.025" units="cm"/>
    </inkml:brush>
  </inkml:definitions>
  <inkml:trace contextRef="#ctx0" brushRef="#br0">223 45 22101,'0'0'5952,"0"12"-4596,19 202 1339,2 20-2641,-19-188-30,0-30-12,-2 0 1,1 1-1,-2-1 0,-5 32 1,6-47-23,0-1 0,0 0 1,0 0-1,0 0 0,0 1 0,-1-1 1,1 0-1,0 0 0,0 0 0,0 1 0,-1-1 1,1 0-1,0 0 0,0 0 0,-1 0 1,1 0-1,0 1 0,0-1 0,-1 0 1,1 0-1,0 0 0,0 0 0,-1 0 1,1 0-1,0 0 0,-1 0 0,1 0 1,0 0-1,0 0 0,-1 0 0,1 0 0,0 0 1,0 0-1,-1 0 0,1-1 0,0 1 1,0 0-1,-1 0 0,1 0 0,0 0 1,0 0-1,-1-1 0,1 1 0,0 0 1,0 0-1,0 0 0,-1-1 0,1 1 1,0 0-1,0 0 0,0-1 0,0 1 0,0 0 1,0 0-1,0-1 0,-1 1 0,1 0 1,0 0-1,0-1 0,0 1 0,0 0 1,0-1-1,-12-20-501,11 19 377,-178-304-688,179 306 864,-1-1 1,0 1-1,1-1 0,-1 1 1,1-1-1,0 1 0,-1-1 1,1 0-1,-1 1 0,1-1 0,0 0 1,-1 1-1,1-1 0,0 0 1,0 1-1,-1-1 0,1 0 1,0 1-1,0-1 0,0 0 1,0 0-1,0 1 0,0-1 1,0 0-1,0 0 0,0 1 1,1-1-1,-1 0 0,0 1 1,0-1-1,1 0 0,-1 1 1,0-1-1,1 0 0,-1 1 1,1-1-1,-1 0 0,1 1 1,-1-1-1,1 1 0,-1-1 1,2 0-1,33-1 843,-18 3-1129,35 1 173,24 0-2525,-29-8-5035,-26-2-505</inkml:trace>
  <inkml:trace contextRef="#ctx0" brushRef="#br0" timeOffset="1">1 28 19026,'0'0'6566,"76"-27"-26200</inkml:trace>
</inkml:ink>
</file>

<file path=ppt/ink/ink3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2.068"/>
    </inkml:context>
    <inkml:brush xml:id="br0">
      <inkml:brushProperty name="width" value="0.025" units="cm"/>
      <inkml:brushProperty name="height" value="0.025" units="cm"/>
    </inkml:brush>
  </inkml:definitions>
  <inkml:trace contextRef="#ctx0" brushRef="#br0">1 81 18257,'8'-7'1602,"8"-5"-347,1 1-1,32-17 1,-40 24-909,-1 1 0,1-1 0,0 1 0,-1 1-1,1 0 1,1 0 0,-1 1 0,0 0 0,17 0 0,-23 2-325,-1-1 0,1 1 0,-1 0 0,1-1 0,-1 1 0,0 0 0,1 1 0,-1-1 1,0 0-1,0 1 0,0-1 0,0 1 0,0 0 0,0-1 0,0 1 0,0 0 0,-1 0 0,1 0 1,-1 1-1,1-1 0,-1 0 0,0 0 0,0 1 0,0-1 0,0 1 0,-1-1 0,1 1 1,-1-1-1,1 5 0,2 10 213,-2-1 0,0 1 0,-2 26 0,0-18 231,-1 10-100,1 30-24,1-60-309,0-1 0,0 0 0,1 1 0,0-1-1,0 0 1,0 1 0,0-1 0,1 0 0,-1 0 0,4 6 0,-3-9 25,-1 1 0,1 0 0,0-1 0,0 1 0,-1-1 1,1 0-1,0 0 0,0 0 0,1 0 0,-1 0 0,0 0 1,0 0-1,0-1 0,0 1 0,1-1 0,-1 1 0,0-1 1,1 0-1,-1 0 0,0 0 0,0 0 0,1-1 0,-1 1 1,0 0-1,0-1 0,1 0 0,3-1 0,0 0 52,0-1 0,0 1-1,-1-1 1,1 0-1,-1-1 1,1 1 0,-1-1-1,8-8 1,-7 4-107,0 0-1,-1 0 1,0 0-1,0-1 1,-1 1-1,0-1 1,-1 0-1,0 0 1,0-1-1,-1 1 1,0-1-1,1-16 1,-2 20-2,-1-1 0,0 0-1,0 0 1,-1 0 0,1 1 0,-1-1 0,-1 0-1,1 1 1,-1-1 0,-1 1 0,1-1-1,-1 1 1,0 0 0,0 0 0,-1 0 0,0 0-1,0 1 1,-8-9 0,-5 6-61,11 17-165,6-7 166,0-1 1,0 1-1,0 0 1,0-1-1,1 1 1,-1 0-1,1-1 0,-1 1 1,1-1-1,-1 1 1,1-1-1,0 1 0,0-1 1,0 1-1,0-1 1,0 0-1,0 1 0,0-1 1,2 2-1,4 1-1064,0 0 0,1 0-1,0 0 1,-1-1 0,1 0-1,1-1 1,-1 1 0,0-2-1,0 1 1,1-1-1,-1 0 1,15-1 0,11 0-6259</inkml:trace>
</inkml:ink>
</file>

<file path=ppt/ink/ink3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2.426"/>
    </inkml:context>
    <inkml:brush xml:id="br0">
      <inkml:brushProperty name="width" value="0.025" units="cm"/>
      <inkml:brushProperty name="height" value="0.025" units="cm"/>
    </inkml:brush>
  </inkml:definitions>
  <inkml:trace contextRef="#ctx0" brushRef="#br0">82 0 9929,'0'0'14793,"-9"9"-12946,3-5-1669,-37 38 1296,41-39-1309,-1 0 1,1 1 0,-1-1-1,1 1 1,0 0 0,0-1 0,1 1-1,-1 0 1,1 0 0,0 0-1,0 0 1,0 0 0,1 1-1,-1-1 1,1 5 0,0-8-139,0 0-1,1 0 1,-1 0 0,0 0-1,1 0 1,-1 0 0,0 0 0,1 0-1,-1 0 1,1-1 0,0 1-1,-1 0 1,1 0 0,0 0 0,-1-1-1,1 1 1,0 0 0,0-1-1,0 1 1,0 0 0,-1-1 0,1 1-1,2 0 1,32 5 383,34-10 39,-49-1-390,-1 0 0,26-11 0,-31 10-61,0 1 0,1 0 1,-1 2-1,1-1 1,0 2-1,15-2 0,-28 5 8,-1-1 0,1 1 0,-1 0 0,1 0 0,0 0 0,-1 0-1,0 0 1,1 0 0,-1 0 0,1 0 0,-1 1 0,0-1-1,0 0 1,0 1 0,0-1 0,0 1 0,0-1 0,1 4 0,-1-2 3,1-1 1,-1 0 0,1 1 0,-1-1 0,1 0 0,0 0 0,0 0 0,0 0-1,0 0 1,0 0 0,4 2 0,8-1-336,0 0 0,0-1 1,0 0-1,0-2 0,0 1 0,1-2 0,15-1 0,19-1-2907,-35 3-5469</inkml:trace>
</inkml:ink>
</file>

<file path=ppt/ink/ink3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2.951"/>
    </inkml:context>
    <inkml:brush xml:id="br0">
      <inkml:brushProperty name="width" value="0.025" units="cm"/>
      <inkml:brushProperty name="height" value="0.025" units="cm"/>
    </inkml:brush>
  </inkml:definitions>
  <inkml:trace contextRef="#ctx0" brushRef="#br0">65 4 20916,'0'0'1842,"8"-1"-22,-4 1-1727,-2-1 65,1 1 1,-1-1-1,1 1 0,0 0 0,-1 0 1,1 0-1,-1 0 0,1 0 1,-1 0-1,1 1 0,-1-1 1,1 1-1,-1 0 0,1-1 1,-1 1-1,1 0 0,-1 1 0,0-1 1,0 0-1,1 1 0,-1-1 1,0 1-1,0 0 0,-1-1 1,1 1-1,0 0 0,-1 0 1,1 0-1,-1 1 0,1-1 0,-1 0 1,0 0-1,0 1 0,0-1 1,0 3-1,1 6 64,-1 0 0,0-1-1,-1 1 1,-1 0 0,1-1-1,-2 1 1,1-1 0,-7 20 0,2-4-264,6-25-38,0 1 0,1-1 0,-1 1 0,0-1 0,1 0 0,-1 1-1,1-1 1,-1 1 0,1-1 0,0 0 0,0 0 0,0 1 0,-1-1 0,1 0 0,0 0 0,1 0 0,-1 0 0,0 0 0,0 0 0,0 0-1,0 0 1,1-1 0,-1 1 0,2 0 0,43 22-169,-32-17 76,18 7 86,-22-9 78,0 0 1,0 0-1,0 1 0,-1 0 0,0 1 0,0 0 0,0 0 0,0 1 0,7 8 0,-15-13 28,0-1-1,0 1 1,0-1-1,0 1 0,0 0 1,-1-1-1,1 1 1,-1 0-1,1-1 1,-1 1-1,1 0 1,-1 0-1,0-1 1,0 1-1,0 0 1,0 0-1,0-1 0,0 1 1,-1 0-1,1 0 1,-1-1-1,0 3 1,-1 0 78,0 0 1,0-1-1,0 1 1,-1-1-1,1 0 1,-1 0-1,0 0 1,0 0-1,-4 3 1,-8 5 307,-1-1 0,0 0 1,-22 9-1,32-16-383,-13 7-22,-1-2 0,0 0 0,0 0 0,0-2 0,-1-1 0,0 0 0,0-2 0,-24 2 0,44-5-2,0 0 0,0 0 0,0 0 0,-1 0 0,1 0 0,0 0 0,0 0 0,0 0 0,0-1-1,0 1 1,0 0 0,0-1 0,0 1 0,0 0 0,0-1 0,0 1 0,0-1 0,0 0 0,0 1 0,1-1 0,-1 0 0,0 1 0,0-1 0,1 0 0,-1 0 0,0 0 0,1 0 0,-1 0-1,1 1 1,-1-1 0,1 0 0,-1 0 0,1 0 0,0-1 0,-1 1 0,1 0 0,0 0 0,0 0 0,0 0 0,0 0 0,0 0 0,0 0 0,0 0 0,0 0 0,1 0 0,-1 0 0,0 0-1,1 0 1,-1 0 0,0 0 0,2-2 0,0-2-188,0-1 1,1 1-1,0-1 0,0 1 0,0 0 0,0 0 1,1 0-1,5-5 0,27-21-4892,7 1-2659</inkml:trace>
</inkml:ink>
</file>

<file path=ppt/ink/ink3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3.291"/>
    </inkml:context>
    <inkml:brush xml:id="br0">
      <inkml:brushProperty name="width" value="0.025" units="cm"/>
      <inkml:brushProperty name="height" value="0.025" units="cm"/>
    </inkml:brush>
  </inkml:definitions>
  <inkml:trace contextRef="#ctx0" brushRef="#br0">284 0 22389,'0'0'6630,"-51"52"-5220,19-23-1,-7 5-768,0 3-353,3 0-288,4 0 0,9-2 0,5-4 0,8-5 0,6-6 0,4-8-1249,0-8-321,8-11-6790,0-17-1153</inkml:trace>
</inkml:ink>
</file>

<file path=ppt/ink/ink3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3.619"/>
    </inkml:context>
    <inkml:brush xml:id="br0">
      <inkml:brushProperty name="width" value="0.025" units="cm"/>
      <inkml:brushProperty name="height" value="0.025" units="cm"/>
    </inkml:brush>
  </inkml:definitions>
  <inkml:trace contextRef="#ctx0" brushRef="#br0">115 17 19538,'-10'2'2312,"1"0"-1773,-1 0 1,1 1-1,0 0 0,1 1 0,-1 0 1,-12 8-1,19-11-485,0 0 0,-1 1 1,1-1-1,1 1 0,-1 0 0,0 0 1,0 0-1,1-1 0,-1 2 0,1-1 1,-1 0-1,1 0 0,0 0 0,0 1 1,0-1-1,0 0 0,0 1 0,1-1 1,-1 1-1,1-1 0,-1 1 0,1-1 1,0 1-1,0-1 0,0 1 1,1-1-1,-1 1 0,0-1 0,1 1 1,0-1-1,-1 1 0,1-1 0,0 1 1,0-1-1,3 3 0,-1 0 0,1 0-1,0-1 1,0 1-1,0-1 1,1 0 0,-1 0-1,1-1 1,0 0-1,0 0 1,0 0 0,1 0-1,-1-1 1,1 1-1,-1-2 1,1 1-1,0 0 1,0-1 0,0 0-1,0-1 1,6 1-1,-2 0 33,1-1 0,-1 0 0,0 0 0,0-1 0,0 0 0,0-1 0,0 0 0,0-1 0,0 0 0,-1 0 0,11-6 0,-13 5 77,1-1-1,-2 0 1,1-1 0,0 0 0,-1 0 0,0 0-1,6-9 1,-9 11-65,-1 1-1,0-1 0,0 0 1,0 0-1,0 0 0,0 0 1,-1 0-1,1 0 0,-1 0 1,0 0-1,-1-1 0,1 1 1,-1 0-1,0-1 1,0 1-1,0-6 0,-1 8-94,-1 0 1,1-1-1,0 1 0,-1 0 0,1 0 1,-1 0-1,1 0 0,-1 0 0,0 0 0,0 0 1,0 0-1,0 1 0,0-1 0,0 1 1,-1 0-1,1-1 0,0 1 0,-1 0 0,1 0 1,-1 1-1,1-1 0,-1 0 0,1 1 1,-1 0-1,0-1 0,1 1 0,-1 0 0,-2 1 1,-6-2-7,0 1-1,0 0 1,1 1 0,-1 1 0,-17 3 0,21-2-146,1 0-1,-1 0 1,1 1 0,-1 0-1,1 0 1,1 0 0,-1 1-1,0 0 1,1 0 0,0 0-1,0 1 1,1 0 0,-1 0-1,1 0 1,1 0 0,-1 1-1,1-1 1,0 1 0,1 0-1,-1 0 1,1 0-1,1 0 1,-1 0 0,1 1-1,0-1 1,1 0 0,0 1-1,0-1 1,1 0 0,0 1-1,0-1 1,0 0 0,1 0-1,0 0 1,1 0 0,-1 0-1,2 0 1,-1-1 0,5 8-1,25 24-6144,6-3-2578</inkml:trace>
</inkml:ink>
</file>

<file path=ppt/ink/ink3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3.974"/>
    </inkml:context>
    <inkml:brush xml:id="br0">
      <inkml:brushProperty name="width" value="0.025" units="cm"/>
      <inkml:brushProperty name="height" value="0.025" units="cm"/>
    </inkml:brush>
  </inkml:definitions>
  <inkml:trace contextRef="#ctx0" brushRef="#br0">161 71 13036,'-8'2'9236,"-3"1"-7941,-8 1 776,1 1 1,-27 11-1,42-14-1921,-1-1-1,0 1 0,1 0 0,-1 0 1,1 0-1,0 0 0,-1 0 1,1 1-1,0-1 0,0 1 0,1 0 1,-1 0-1,1 0 0,-1 0 1,1 1-1,0-1 0,0 1 0,0-1 1,-2 8-1,4-11-149,0 0 0,0 1 0,0-1 0,0 1 0,0-1 0,0 1 0,0-1 0,0 1 0,0-1 0,0 1 0,0-1 0,0 0 0,0 1 0,0-1 0,0 1 0,0-1 0,0 1 0,1-1 0,-1 0 0,0 1 0,0-1 0,0 1 0,1-1 0,-1 0 0,0 1 0,1-1 0,-1 0 0,0 1 0,1-1 0,-1 0 0,0 0 0,1 1 0,-1-1 0,1 0 0,18-1 0,19-16 0,-29 11 0,0-1 0,-1 0 0,0-1 0,0 1 0,8-13 0,-13 17 0,-1 0 0,0-1 0,1 0 0,-1 1 0,-1-1 0,1 0 0,-1 0 0,1 0 0,-1 0 0,0 0 0,0-1 0,-1 1 0,1 0 0,-1 0 0,0 0 0,-1-8 0,0 10-15,0 0 0,0 1 1,0-1-1,0 1 0,0-1 0,-1 1 0,1-1 0,0 1 1,-1 0-1,1-1 0,-1 1 0,0 0 0,1 0 0,-1 0 1,0 0-1,0 1 0,1-1 0,-1 0 0,0 1 0,0-1 1,0 1-1,0 0 0,0 0 0,0-1 0,0 1 0,-3 1 1,3-2-174,-1 1 0,0 0 0,0 0 1,0 0-1,0 0 0,0 1 0,0-1 1,0 1-1,1 0 0,-1-1 1,0 1-1,0 1 0,1-1 0,-1 0 1,0 1-1,1-1 0,-4 3 0</inkml:trace>
</inkml:ink>
</file>

<file path=ppt/ink/ink3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4.426"/>
    </inkml:context>
    <inkml:brush xml:id="br0">
      <inkml:brushProperty name="width" value="0.025" units="cm"/>
      <inkml:brushProperty name="height" value="0.025" units="cm"/>
    </inkml:brush>
  </inkml:definitions>
  <inkml:trace contextRef="#ctx0" brushRef="#br0">51 1 15054,'0'0'9113,"-7"8"-8142,1-1-786,1 0 0,0 1 0,1 0 0,0-1 0,0 1 0,0 1 0,-4 13 0,8-19-161,-1 0 0,0 0-1,0 0 1,1 0 0,-1 0 0,1-1 0,0 1 0,0 0 0,0 0 0,1 0 0,-1 0 0,1 0 0,-1 0 0,1 0 0,0 0 0,0-1-1,0 1 1,0 0 0,1-1 0,-1 1 0,1-1 0,0 1 0,-1-1 0,1 0 0,0 0 0,0 0 0,1 0 0,-1 0 0,0 0-1,1 0 1,-1-1 0,3 2 0,4 1 80,0-1-1,-1-1 1,1 1-1,0-2 1,1 1-1,-1-1 1,0 0-1,0-1 0,0 0 1,1 0-1,-1-1 1,15-4-1,-2 0 186,0-1-1,0-1 0,40-19 1,-14 0-5,60-45 1,-103 68-267,-4 2-23,-1 1 1,1-1-1,0 0 0,0 1 1,0-1-1,0 1 1,0-1-1,0 1 0,0-1 1,0 1-1,0-1 0,0 1 1,0 0-1,0 0 1,0 0-1,0 0 0,0 0 1,0 0-1,0 0 0,0 0 1,0 0-1,0 0 1,1 0-1,-1 1 1,0 0 0,-1 0 0,1-1 1,0 1-1,-1 0 0,1 0 0,-1 0 0,1 0 1,-1 0-1,1 0 0,-1 0 0,1 0 0,-1 0 0,0 0 1,0 0-1,0 0 0,0 0 0,1 0 0,-2 1 0,-6 66-115,4-47 58,2-16-238,0 1 1,0-1 0,1 1 0,0-1 0,0 1 0,0 0 0,1-1 0,0 1 0,0-1 0,1 0 0,2 10 0,-2-13 89,0 0 1,0 0 0,0 0-1,0 0 1,0-1-1,0 1 1,0-1 0,1 1-1,-1-1 1,1 0-1,-1 1 1,1-1 0,-1-1-1,1 1 1,-1 0-1,1-1 1,0 1 0,-1-1-1,1 0 1,0 0 0,0 0-1,-1 0 1,1 0-1,0 0 1,-1-1 0,5-1-1,11-2-1161,1-2 0,-1 0 0,0-1 0,-1-1-1,0-1 1,32-21 0,-19 12-1216,28-18-3499</inkml:trace>
</inkml:ink>
</file>

<file path=ppt/ink/ink3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4.767"/>
    </inkml:context>
    <inkml:brush xml:id="br0">
      <inkml:brushProperty name="width" value="0.025" units="cm"/>
      <inkml:brushProperty name="height" value="0.025" units="cm"/>
    </inkml:brush>
  </inkml:definitions>
  <inkml:trace contextRef="#ctx0" brushRef="#br0">101 191 5605,'0'0'14692,"-8"15"-13192,-8 13-1144,3-7 171,2-1-1,0 1 0,1 1 1,1 0-1,1 0 0,-6 29 1,14-49-493,0 0 1,-1 0 0,1 0 0,0 0-1,0 0 1,0 0 0,0 0-1,1 0 1,-1 0 0,0 0-1,1 0 1,0 0 0,-1 0-1,1 0 1,0 0 0,0 0-1,0 0 1,0-1 0,0 1-1,1 0 1,-1-1 0,0 1-1,4 2 1,-2-3-8,0 1 0,0-1 0,0 0 0,0 0 0,0 0 0,0 0 0,0 0 0,1-1 0,-1 1 0,0-1-1,0 0 1,1 0 0,4-1 0,5-1 71,-1 0 0,0-1-1,0-1 1,-1 0 0,1 0 0,-1-1-1,13-7 1,-1-4 73,-1 0 1,0-1-1,-1-1 1,-1-1-1,-1-1 1,32-43-1,-38 45 72,-1-1-1,-1 0 1,0-1-1,-2 0 0,0-1 1,-2 0-1,0 0 1,-1 0-1,3-24 1,-10 11 24,1 34-262,0 0 1,0-1-1,0 1 1,0 0 0,0-1-1,-1 1 1,1 0-1,0 0 1,0-1-1,0 1 1,-1 0-1,1 0 1,0-1-1,0 1 1,-1 0 0,1 0-1,0 0 1,0 0-1,-1-1 1,1 1-1,0 0 1,-1 0-1,1 0 1,0 0-1,-1 0 1,1 0 0,0 0-1,-1 0 1,1 0-1,0 0 1,-1 0-1,1 0 1,0 0-1,-1 0 1,1 0 0,0 0-1,0 0 1,-1 0-1,1 1 1,0-1-1,-1 0 1,1 0-1,-1 1 1,-2 2 6,-1 0 1,0 1-1,1 0 1,-1 0-1,1 0 0,0 0 1,1 0-1,-1 1 1,-2 6-1,-2 2 15,1 0 0,1 1-1,0 0 1,1 0 0,1 0 0,0 0-1,1 1 1,0-1 0,1 1 0,1 0-1,2 21 1,-1-29-209,1 1-1,0-1 1,0 1 0,0-1-1,1 0 1,0 0-1,1 0 1,0 0 0,8 11-1,-7-12-461,1 0 0,-1 0-1,1-1 1,1 0 0,-1 0 0,1 0 0,-1-1-1,1 0 1,0-1 0,14 6 0,23 4-6585</inkml:trace>
</inkml:ink>
</file>

<file path=ppt/ink/ink3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3.799"/>
    </inkml:context>
    <inkml:brush xml:id="br0">
      <inkml:brushProperty name="width" value="0.025" units="cm"/>
      <inkml:brushProperty name="height" value="0.025" units="cm"/>
    </inkml:brush>
  </inkml:definitions>
  <inkml:trace contextRef="#ctx0" brushRef="#br0">361 1 13741,'0'0'12454,"-12"10"-10430,-102 78-768,-47 38-1071,157-123-259,0 1-1,0 0 1,0 0 0,0 1-1,1-1 1,0 1-1,-4 7 1,7-12 12,-1 1 0,1 0 0,0 0-1,-1-1 1,1 1 0,0 0 0,0 0 0,0 0 0,0-1 0,0 1-1,0 0 1,0 0 0,0 0 0,0-1 0,0 1 0,1 0 0,-1 0-1,0-1 1,0 1 0,1 0 0,-1 0 0,1 0 0,0 0-38,0 0 1,1 1 0,-1-2-1,0 1 1,1 0-1,-1 0 1,1 0 0,-1-1-1,1 1 1,-1-1 0,1 1-1,0-1 1,-1 1 0,1-1-1,2 0 1,15 3-6,1 0 0,-1 1 0,0 1-1,0 1 1,23 10 0,-37-14 145,1 1 0,-1 0 0,-1 0 0,1 0 0,0 0 0,-1 1 0,0-1 0,1 1 0,-2 0 0,1 1 0,0-1 0,-1 1 0,0-1 0,0 1 0,0 0 0,0 0 0,-1 0-1,0 1 1,0-1 0,-1 1 0,1-1 0,0 12 0,-2-8 130,0-1 1,-1 1-1,-1 0 0,1-1 0,-1 1 1,-1-1-1,1 0 0,-1 1 0,-1-1 1,0-1-1,0 1 0,0 0 0,-1-1 0,0 0 1,-1 0-1,1-1 0,-1 1 0,-1-1 1,-13 10-1,10-8 63,-1 0 0,0 0 0,-1-1 0,1-1-1,-1 0 1,-1 0 0,1-2 0,-1 1 0,0-1 0,0-1 0,0-1 0,-20 2 0,32-4-300,0 1 0,0-1 0,0 0 0,0 0 0,0 0 0,1-1-1,-1 1 1,0 0 0,0 0 0,0 0 0,0-1 0,0 1 0,1 0 0,-1-1 0,0 1 0,0-1 0,0 1-1,1-1 1,-1 1 0,0-1 0,1 0 0,-1 1 0,1-1 0,-1 0 0,0 1 0,1-1 0,0 0 0,-1 0 0,1 0-1,-1 1 1,1-1 0,0 0 0,0 0 0,-1 0 0,1 0 0,0 0 0,0 0 0,0 0 0,0 1 0,0-1 0,0 0-1,0 0 1,0 0 0,0 0 0,1 0 0,-1 0 0,0 1 0,1-2 0,1-5-995,0 0 1,1 0-1,0 1 0,0 0 1,4-8-1,21-26-6876,5-2-5184</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21:27.604"/>
    </inkml:context>
    <inkml:brush xml:id="br0">
      <inkml:brushProperty name="width" value="0.025" units="cm"/>
      <inkml:brushProperty name="height" value="0.025" units="cm"/>
    </inkml:brush>
  </inkml:definitions>
  <inkml:trace contextRef="#ctx0" brushRef="#br0">1 543 16720,'71'-23'-584,"1"3"0,122-18 1,668-91 1442,-607 85 265,487-19 0,-136 84 349,-351-10-531,1-10-1,269-36 0,130-11-521,-488 45-352,321 39-1,-391-23-76,338 40 17,-360-50-298,-1-4-1,0-3 0,142-23 1,-150 13-805,-1-4 1,0-2-1,-1-4 1,-1-2 0,100-53-1,-22-17-6608</inkml:trace>
</inkml:ink>
</file>

<file path=ppt/ink/ink3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4.248"/>
    </inkml:context>
    <inkml:brush xml:id="br0">
      <inkml:brushProperty name="width" value="0.025" units="cm"/>
      <inkml:brushProperty name="height" value="0.025" units="cm"/>
    </inkml:brush>
  </inkml:definitions>
  <inkml:trace contextRef="#ctx0" brushRef="#br0">23 0 12492,'0'0'2728,"0"12"-588,-9 64 970,4-53-1802,1 1 0,2 0 1,0-1-1,1 1 1,5 38-1,-4-60-1271,1 0-1,0 1 1,0-2-1,0 1 1,0 0-1,0 0 1,0 0-1,1 0 1,-1-1-1,1 1 1,-1 0-1,1-1 1,-1 1 0,1-1-1,0 0 1,0 0-1,0 0 1,0 0-1,0 0 1,0 0-1,0 0 1,0 0-1,0-1 1,0 1-1,0-1 1,0 0-1,1 1 1,-1-1 0,0 0-1,0 0 1,0-1-1,1 1 1,-1 0-1,0-1 1,0 1-1,2-2 1,7 0 69,-1-1 1,0 0 0,0 0-1,0-1 1,-1-1-1,12-6 1,10-11 14,0-1 1,27-28-1,30-24 1,-88 75-118,1 0-1,-1-1 1,0 1 0,0 0 0,1-1 0,-1 1-1,1 0 1,-1 0 0,0 0 0,1-1 0,-1 1-1,0 0 1,1 0 0,-1 0 0,1 0-1,-1 0 1,1 0 0,-1 0 0,0 0 0,1 0-1,-1 0 1,1 0 0,-1 0 0,0 0 0,1 0-1,-1 0 1,1 0 0,-1 0 0,0 1-1,1-1 1,-1 0 0,1 0 0,0 1 0,5 16 388,-5 43 495,-1-24-816,0-36-66,0 1 1,1-1-1,-1 1 1,0-1-1,1 1 1,-1-1-1,0 0 0,1 1 1,-1-1-1,0 1 1,1-1-1,-1 0 1,1 0-1,-1 1 1,1-1-1,-1 0 1,1 0-1,-1 1 1,1-1-1,-1 0 1,1 0-1,-1 0 1,1 0-1,-1 0 1,1 0-1,-1 0 1,1 0-1,-1 0 1,1 0-1,0 0 0,-1 0 1,1 0-1,-1 0 1,1 0-1,-1 0 1,1-1-1,21-7 145,-4-3-140,-1-1 0,0-1 0,24-25 0,-20 18-11,36-27 1,-50 43-22,0-1 0,0 1 0,0 1 0,0-1 0,1 1 0,-1 0 0,1 1 0,0 0 0,0 0 0,9-1 0,-15 3 15,-1 1-1,1-1 1,0 0-1,0 0 1,-1 1-1,1-1 1,0 1-1,-1-1 1,1 1-1,0 0 1,-1 0-1,1 0 1,-1 0-1,1 0 1,-1 0-1,0 0 1,1 0-1,-1 0 1,0 1-1,0-1 1,0 0-1,0 1 1,0-1-1,0 1 1,0 0-1,0-1 1,-1 1 0,1-1-1,-1 1 1,1 0-1,-1 0 1,0-1-1,1 1 1,-1 3-1,1 10-103,1 1 0,-2-1 0,-2 19 0,2-13-907,0-21 892,0 0 0,0 1 0,0-1 0,0 0 0,0 0 0,0 0 0,0 0 1,0 0-1,0 1 0,0-1 0,0 0 0,0 0 0,0 0 0,0 0 0,0 1 0,0-1 0,0 0 1,0 0-1,0 0 0,0 0 0,0 0 0,0 1 0,0-1 0,0 0 0,0 0 0,-1 0 0,1 0 0,0 0 1,0 1-1,0-1 0,0 0 0,0 0 0,0 0 0,0 0 0,-1 0 0,1 0 0,0 0 0,0 0 1,0 0-1,0 1 0,0-1 0,-1 0 0,1 0 0,0 0 0,0 0 0,0 0 0,0 0 0,-1 0 1,1 0-1,0 0 0,0 0 0,0 0 0,0 0 0,-1 0 0,1 0 0,0 0 0,0 0 0,0-1 0,0 1 1,0 0-1,-1 0 0,1 0 0,0 0 0,0 0 0,-6-6-7348</inkml:trace>
</inkml:ink>
</file>

<file path=ppt/ink/ink3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4.617"/>
    </inkml:context>
    <inkml:brush xml:id="br0">
      <inkml:brushProperty name="width" value="0.025" units="cm"/>
      <inkml:brushProperty name="height" value="0.025" units="cm"/>
    </inkml:brush>
  </inkml:definitions>
  <inkml:trace contextRef="#ctx0" brushRef="#br0">1 1 22197,'0'0'7175</inkml:trace>
</inkml:ink>
</file>

<file path=ppt/ink/ink3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5.067"/>
    </inkml:context>
    <inkml:brush xml:id="br0">
      <inkml:brushProperty name="width" value="0.025" units="cm"/>
      <inkml:brushProperty name="height" value="0.025" units="cm"/>
    </inkml:brush>
  </inkml:definitions>
  <inkml:trace contextRef="#ctx0" brushRef="#br0">248 215 17969,'0'0'8611,"-12"-4"-7266,6 2-1303,0 0-1,0 1 1,0 0 0,0-1-1,0 2 1,-1-1 0,1 1-1,0 0 1,0 0-1,-1 1 1,1 0 0,0 0-1,0 0 1,0 1 0,0 0-1,0 0 1,0 1 0,0-1-1,-9 7 1,6-2-54,1-1 0,0 1 0,0 1 0,1 0 0,0 0 0,0 0 0,1 1 0,0-1 0,0 2 0,1-1 0,1 1 0,-1-1 0,1 1 0,1 0 0,0 1 0,1-1 0,-1 1 0,2-1 0,-1 14 0,2-22 2,0 0 0,0 0 0,1 0 0,-1 0 0,0-1 0,1 1 1,-1 0-1,1 0 0,0-1 0,0 1 0,0 0 0,0-1 0,0 1 0,0-1 1,0 1-1,0-1 0,0 0 0,1 1 0,-1-1 0,0 0 0,1 0 1,-1 0-1,1 0 0,0 0 0,-1 0 0,1 0 0,0-1 0,0 1 0,-1-1 1,1 1-1,0-1 0,0 0 0,0 1 0,-1-1 0,1 0 0,0 0 1,3-1-1,5 1 10,-1-1 0,1 0 0,-1-1 0,0 0 1,1-1-1,12-5 0,5-4 46,-1-2 1,0-1-1,0-1 1,-2-2 0,41-36-1,-29 21 28,-3-2 1,55-72-1,-86 104-51,40-62 330,-39 60-168,-1 1 0,0-1 0,0 0 0,0 0 0,0 0-1,-1 0 1,0 0 0,0 0 0,0 0 0,0 0-1,-1-9 1,-1 13-167,1 1-1,-1 0 1,1-1 0,-1 1-1,0 0 1,1 0-1,-1-1 1,0 1-1,1 0 1,-1 0 0,0 0-1,1 0 1,-1 0-1,0 0 1,1 0 0,-1 0-1,0 0 1,1 0-1,-1 0 1,0 0 0,1 0-1,-1 0 1,0 1-1,1-1 1,-1 0-1,0 1 1,1-1 0,-1 0-1,1 1 1,-1-1-1,1 1 1,-1-1 0,0 1-1,-5 5-32,0 0 1,0 0-1,1 1 0,0 0 0,0-1 0,1 2 1,0-1-1,0 0 0,0 1 0,1 0 1,0 0-1,-2 11 0,0 2-9,0 1 0,2 0 0,-2 35 0,5-50 21,0 0-1,0 0 1,0 0 0,1 0 0,0 0 0,1-1 0,0 1-1,0 0 1,0 0 0,1-1 0,0 0 0,0 1-1,0-1 1,6 7 0,-5-9-46,0 1 0,1-1-1,-1 0 1,1-1 0,0 1 0,0-1-1,0 0 1,0 0 0,0 0 0,1-1-1,-1 0 1,1 0 0,0-1 0,0 1-1,0-1 1,-1 0 0,8 0 0,39-1-2416,-19-7-2101,1-14-5246</inkml:trace>
</inkml:ink>
</file>

<file path=ppt/ink/ink3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5.889"/>
    </inkml:context>
    <inkml:brush xml:id="br0">
      <inkml:brushProperty name="width" value="0.025" units="cm"/>
      <inkml:brushProperty name="height" value="0.025" units="cm"/>
    </inkml:brush>
  </inkml:definitions>
  <inkml:trace contextRef="#ctx0" brushRef="#br0">61 162 17745,'0'0'9000,"-3"11"-8012,-12 43-9,3-11-565,1 0 0,-8 75 0,22-111 43,5-14 96,7-14 278,-9 4-757,1-1-1,-2 1 0,0-1 1,-1 0-1,-1-1 0,-1 1 1,0-21-1,-2-109 292,-1 129-345,1 26-26,0 0 0,1 0 0,0 1 0,0-1 0,1 0-1,0 0 1,0 0 0,1-1 0,0 1 0,0 0 0,0-1 0,1 0 0,0 0 0,0 0 0,0 0 0,1-1 0,0 1-1,0-1 1,1 0 0,-1-1 0,1 1 0,0-1 0,0 0 0,0-1 0,1 0 0,-1 0 0,1 0 0,0 0 0,0-1-1,0-1 1,0 1 0,0-1 0,0 0 0,0 0 0,1-1 0,-1 0 0,0-1 0,0 1 0,0-1 0,1-1 0,-1 1-1,13-6 1,-8 2 23,-1-1 0,0 0-1,0-1 1,0 0 0,0 0-1,-1-1 1,-1-1-1,0 0 1,0 0 0,13-17-1,-12 13-6,-1 0 0,0-1 0,-1 1 0,-1-2-1,0 1 1,-1-1 0,7-24 0,-23 85-10,2 0 0,1 0 0,3 1 0,2 66 0,2-106-419,1 1 0,0-1 0,1 1 1,0-1-1,0 0 0,4 9 0,-4-11-246,1 0 0,-1-1 1,1 0-1,0 0 0,0 0 0,0 0 1,0 0-1,1 0 0,-1-1 0,6 4 1,7 3-10008</inkml:trace>
</inkml:ink>
</file>

<file path=ppt/ink/ink3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6.866"/>
    </inkml:context>
    <inkml:brush xml:id="br0">
      <inkml:brushProperty name="width" value="0.025" units="cm"/>
      <inkml:brushProperty name="height" value="0.025" units="cm"/>
    </inkml:brush>
  </inkml:definitions>
  <inkml:trace contextRef="#ctx0" brushRef="#br0">194 105 9769,'3'-5'1197,"0"0"-1,-1 0 1,0 0-1,0 0 1,-1 0-1,1 0 1,-1 0-1,0-1 1,-1 1-1,1 0 1,-1-9-1,0 12-1037,-1 1 0,1-1 1,-1 0-1,1 1 0,-1-1 0,0 0 0,1 1 0,-1-1 0,0 1 0,0-1 0,0 1 0,0-1 0,-1 1 0,1 0 1,0 0-1,0-1 0,-1 1 0,1 0 0,-1 0 0,1 0 0,-1 1 0,1-1 0,-1 0 0,0 0 0,1 1 1,-1-1-1,0 1 0,1 0 0,-1-1 0,0 1 0,0 0 0,1 0 0,-1 0 0,0 0 0,0 0 0,1 1 0,-3 0 1,-3 0-139,0 1 0,0-1 1,1 2-1,-1-1 0,1 1 1,-1 0-1,1 0 0,0 1 1,0 0-1,1 0 0,-1 1 1,1-1-1,0 1 1,0 0-1,0 0 0,1 1 1,0-1-1,-5 9 0,3-5-28,0 1-1,0 0 0,1 0 0,1 0 0,0 1 1,0 0-1,1 0 0,0-1 0,1 2 1,-2 17-1,4-28 11,0 0 0,0 0-1,0 0 1,0 0 0,0 0 0,0 0 0,0 0 0,1 0-1,-1 0 1,0 0 0,1 0 0,-1 0 0,0 0 0,1 0-1,-1 0 1,1-1 0,-1 1 0,1 0 0,0 0 0,-1-1 0,1 1-1,0 0 1,0-1 0,-1 1 0,1 0 0,0-1 0,1 1-1,0 0 14,1-1 0,-1 1 0,0-1 0,0 0 0,0 0 0,1 0 0,-1 0 0,0 0 0,0-1 0,0 1-1,5-2 1,1 0 34,0-1 1,-1-1-1,1 1 0,0-1 0,11-8 0,-2-3 69,-1 0-1,0 0 1,-1-2 0,0 0-1,-1 0 1,-1-2-1,-1 1 1,16-34 0,-38 82-113,2 1 0,1 0 0,1 0 0,2 0 0,1 1 0,2 32 0,1-62-155,0 0-1,1 0 0,-1 0 0,1 0 0,-1 0 0,1 0 0,0 0 0,0 0 1,0 0-1,0-1 0,0 1 0,0 0 0,1-1 0,-1 1 0,1-1 0,-1 1 1,1-1-1,-1 0 0,1 1 0,0-1 0,-1 0 0,1 0 0,0 0 1,0-1-1,0 1 0,0 0 0,0-1 0,0 1 0,0-1 0,0 1 0,0-1 1,3 0-1,-2 0-542,0 0 0,0 0 0,0-1-1,0 1 1,0-1 0,0 0 0,-1 0 0,1 0 0,0 0 0,0 0 0,0 0 0,-1-1 0,1 1 0,2-3 0,17-18-11896</inkml:trace>
</inkml:ink>
</file>

<file path=ppt/ink/ink3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7.268"/>
    </inkml:context>
    <inkml:brush xml:id="br0">
      <inkml:brushProperty name="width" value="0.025" units="cm"/>
      <inkml:brushProperty name="height" value="0.025" units="cm"/>
    </inkml:brush>
  </inkml:definitions>
  <inkml:trace contextRef="#ctx0" brushRef="#br0">208 0 16848,'0'0'6134,"-10"9"-3102,1-1-2516,-3 4 311,-1 0 1,0-2 0,-1 1 0,0-1-1,0-1 1,-26 11 0,39-20-737,2 2-215,0 0 0,-1-1-1,1 1 1,0-1 0,0 1 0,0-1 0,0 0 0,0 1 0,0-1 0,0 0 0,0 0 0,1 1 0,-1-1 0,0 0 0,1 0 0,-1 0 0,1-1 0,-1 1-1,1 0 1,-1-1 0,4 2 0,43 14-451,-37-12 234,-3-2 199,0 1 1,-1 0 0,1 1-1,-1 0 1,0 0 0,0 0 0,0 1-1,0 0 1,9 11 0,-14-14 183,0-1 1,-1 1 0,0 0-1,1 0 1,-1 0 0,0 1-1,0-1 1,0 0 0,0 0-1,-1 0 1,1 1 0,-1-1-1,1 1 1,-1-1 0,0 0-1,0 1 1,0-1 0,0 1-1,0-1 1,0 0 0,-1 1-1,1-1 1,-1 0-1,0 1 1,1-1 0,-1 0-1,0 0 1,-1 0 0,1 0-1,0 0 1,0 0 0,-1 0-1,0 0 1,1 0 0,-1-1-1,0 1 1,-3 2 0,-5 5 180,0-1 0,-1 0 0,1-1 0,-2-1 0,1 1-1,-1-2 1,0 1 0,0-2 0,0 0 0,-1 0 0,0-1 0,1 0 0,-1-1 0,0-1 0,0 0 0,-18-2 0,30 1-287,1 0 0,0 0 0,-1 0 0,1 0 0,-1 0 0,1-1 0,0 1 0,-1 0 0,1 0 0,0-1 0,-1 1 0,1 0 0,0 0 0,-1-1 0,1 1 0,0 0 0,0-1 0,-1 1 0,1 0 0,0-1 0,0 1 0,0-1 0,-1 1 0,1 0 0,0-1 0,0 1 0,0-1 0,0 1 0,0 0 0,0-1 0,0 1 0,0-1 0,0 1 0,0 0 0,0-1 0,0 1 0,0-1 0,0 1 0,1-1 0,-1 1 0,0 0 0,0-1 1,0 1-1,1 0 0,-1-1 0,0 1 0,0 0 0,1-1 0,-1 1 0,0 0 0,1-1 0,-1 1 0,0 0 0,1-1 0,17-16-7387,-4 8-1214</inkml:trace>
</inkml:ink>
</file>

<file path=ppt/ink/ink3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7.848"/>
    </inkml:context>
    <inkml:brush xml:id="br0">
      <inkml:brushProperty name="width" value="0.025" units="cm"/>
      <inkml:brushProperty name="height" value="0.025" units="cm"/>
    </inkml:brush>
  </inkml:definitions>
  <inkml:trace contextRef="#ctx0" brushRef="#br0">188 88 11627,'0'0'3144,"8"-8"374,-3 4-2530,32-30 1478,-35 32-1863,-1 0 1,1 1-1,-1-1 0,0 0 0,0-1 1,0 1-1,0 0 0,0 0 0,0 0 1,-1 0-1,1-1 0,-1 1 0,1-3 1,-2 5-538,1-1 1,-1 0-1,1 1 1,-1-1-1,1 0 1,-1 1-1,0-1 0,1 1 1,-1-1-1,0 1 1,0-1-1,1 1 1,-1 0-1,0-1 1,0 1-1,0 0 1,1-1-1,-1 1 1,0 0-1,0 0 1,0 0-1,0 0 1,1 0-1,-1 0 1,0 0-1,0 0 1,-1 1-1,-29 2 651,23 0-717,-1 1 0,1 0 0,0 0 0,0 1 0,0 0 0,1 0 0,-1 1 0,1 0 0,1 1 0,-1-1 0,-8 13 0,-1 1 0,2 1 0,0 0 0,-10 24 0,19-36 0,1-1 0,0 1 0,0 0 0,1 0 0,0 0 0,1 0 0,0 0 0,0 1 0,1-1 0,0 15 0,1-23 0,1 0 0,-1-1 0,1 1 0,-1 0 0,1 0 0,-1 0 0,1-1 0,0 1 0,-1 0 0,1-1 0,0 1 0,0 0 0,0-1 0,-1 1 0,1-1 0,0 1 0,0-1 0,0 0 0,0 1 0,0-1 0,0 0 0,0 0 0,0 0 0,0 1 0,0-1 0,0 0 0,0 0 0,0 0 0,0-1 0,0 1 0,0 0 0,0 0 0,0 0 0,0-1 0,0 1 0,0-1 0,1 0 0,39-14 0,-27 4 0,0-1 0,0 0 0,-1 0 0,0-1 0,-1-1 0,-1 0 0,0-1 0,-1 0 0,-1-1 0,0 0 0,-1 0 0,-1-1 0,-1 0 0,9-32 0,-16 37 0,-6 14 0,-8 18 0,7-2 0,1 0 0,0 0 0,2 1 0,0-1 0,1 1 0,1 0 0,0 1 0,2-1 0,0 0 0,1 1 0,4 25 0,-3-41-46,0-1 0,0 1 0,1-1 1,-1 1-1,1-1 0,0 0 0,0 0 0,0 0 0,1 0 1,-1 0-1,1-1 0,-1 1 0,1-1 0,0 1 0,0-1 1,0 0-1,0 0 0,0 0 0,1-1 0,-1 1 0,1-1 1,6 2-1,-5-1-237,1-1 0,0 0 0,0 0 1,-1 0-1,1 0 0,0-1 0,0 0 1,0-1-1,0 1 0,0-1 0,-1 0 1,1 0-1,0-1 0,5-2 0,14-13-7650</inkml:trace>
</inkml:ink>
</file>

<file path=ppt/ink/ink3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8.545"/>
    </inkml:context>
    <inkml:brush xml:id="br0">
      <inkml:brushProperty name="width" value="0.025" units="cm"/>
      <inkml:brushProperty name="height" value="0.025" units="cm"/>
    </inkml:brush>
  </inkml:definitions>
  <inkml:trace contextRef="#ctx0" brushRef="#br0">229 115 13389,'0'0'2957,"4"-11"-357,-1 1-1779,12-37 2057,-10 9 3651,-6 38-6470,1-1-1,-1 0 0,1 1 0,-1-1 1,0 1-1,1-1 0,-1 0 1,0 1-1,1-1 0,-1 1 1,0 0-1,1-1 0,-1 1 0,0 0 1,0-1-1,0 1 0,1 0 1,-1 0-1,0-1 0,0 1 1,0 0-1,1 0 0,-1 0 1,0 0-1,0 0 0,0 0 0,0 1 1,1-1-1,-1 0 0,0 0 1,0 1-1,0-1 0,1 0 1,-1 1-1,-1 0 0,-32 11-133,13 0 88,0 2 1,2 0 0,0 1-1,0 1 1,2 0 0,-17 20 0,33-35-24,0 0 1,0 0-1,0 0 1,0 0 0,0 1-1,1-1 1,-1 0 0,0 0-1,1 1 1,-1-1-1,1 0 1,-1 1 0,1-1-1,-1 0 1,1 1 0,0-1-1,0 1 1,0-1-1,0 1 1,0-1 0,0 0-1,0 1 1,1 1 0,0-2-21,0 1 1,0-1 0,0 0 0,0 0 0,0 0 0,0 0 0,0 0 0,1 0-1,-1 0 1,0 0 0,1-1 0,-1 1 0,1 0 0,-1-1 0,1 1 0,-1-1-1,3 1 1,11 2-231,0-2-1,0 0 0,24-1 0,-23 0 164,20 0-20,-20-1 66,0 1 0,0 0 0,27 5 1,-42-5 57,0 0 1,0 1-1,0-1 1,0 0-1,0 0 1,0 1 0,0-1-1,0 0 1,0 1-1,0-1 1,0 1 0,0-1-1,-1 1 1,1 0-1,0-1 1,0 1-1,0 0 1,-1 0 0,1-1-1,0 1 1,-1 0-1,1 0 1,-1 0 0,1 0-1,-1 0 1,1 0-1,-1 0 1,0 0-1,1 0 1,-1 0 0,0 0-1,0 0 1,0 0-1,0 0 1,0 0 0,0 0-1,0 0 1,0 0-1,0 0 1,0 0-1,-1 1 1,1-1 0,0 0-1,-1 0 1,1-1-1,-1 1 1,1 0 0,-1 0-1,1 0 1,-1 0-1,0 0 1,1 0-1,-2 0 1,-3 5 350,1 0 0,-1 0 0,-1 0 0,1-1 0,-13 10 0,1-4-265,-1-1 1,0 0 0,0-2 0,-1 0 0,0-1 0,0-1 0,-1 0 0,0-2-1,0 0 1,0-1 0,-29 0 0,61-9-3666,3-1-3965,13-2-1437</inkml:trace>
</inkml:ink>
</file>

<file path=ppt/ink/ink3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9.698"/>
    </inkml:context>
    <inkml:brush xml:id="br0">
      <inkml:brushProperty name="width" value="0.025" units="cm"/>
      <inkml:brushProperty name="height" value="0.025" units="cm"/>
    </inkml:brush>
  </inkml:definitions>
  <inkml:trace contextRef="#ctx0" brushRef="#br0">43 0 11371,'0'0'9854,"0"11"-9464,0-8-304,1 69 2334,-3 0 0,-21 128 0,19-185-2054,0-2-93,1 1 0,0-1 0,1 1 1,1 0-1,0 0 0,1 0 0,2 24 0,-1-36-259,0-1 1,0 1-1,0-1 0,0 0 0,0 0 0,0 0 0,0 0 0,1 0 0,-1 0 0,0 0 0,1 0 0,-1 0 0,1 0 0,-1-1 0,1 1 0,-1 0 0,1-1 0,-1 0 0,1 1 0,-1-1 0,1 0 0,0 0 0,-1 0 0,1 0 0,-1 0 0,1 0 0,0 0 0,2-1 0,47-10 220,-47 9-237,1 0 0,-1 0-1,1 1 1,-1-1 0,1 1-1,0 0 1,-1 1 0,1-1-1,8 1 1,-12 0 0,1 1 0,0-1 0,-1 1 1,1-1-1,-1 1 0,1 0 0,-1 0 0,1 0 0,-1 0 0,1 0 0,-1 0 0,0 0 0,0 0 0,1 0 0,-1 1 1,0-1-1,0 1 0,0-1 0,-1 0 0,1 1 0,0 0 0,0-1 0,-1 1 0,1-1 0,-1 1 0,1 0 0,-1-1 1,0 3-1,1-1 26,-1 0 0,1 0 0,0 0 0,0 0 0,0 0 1,1 0-1,-1 0 0,1-1 0,-1 1 0,1 0 0,0-1 1,0 0-1,0 1 0,0-1 0,1 0 0,3 3 0,-5-4-12,0-1-1,0 0 0,0 1 0,-1-1 0,1 0 0,0 0 1,0 0-1,0 0 0,0 1 0,0-1 0,0 0 0,0-1 1,-1 1-1,1 0 0,0 0 0,0 0 0,0 0 0,0-1 1,0 1-1,-1 0 0,1-1 0,1 0 0,0 0-1,0-1 0,0 0-1,0 0 1,-1 0-1,1 0 1,-1 0 0,1 0-1,-1 0 1,0 0 0,1 0-1,0-5 1,3-11-9,-1 0 0,0 0 0,-2 0 0,0 0 0,-1-1 0,-1 1 0,-3-25 0,2-8 0,4 50 0,0 1 0,0 0 0,0 0 0,0 0 0,0 0 0,0 0 0,0 1 0,0-1 0,0 1 0,0 0 0,0 0 0,4 2 0,44 7 0,-49-10 0,0 0 0,0 0 0,0-1 0,0 1 0,0 0 0,1-1 0,-1 0 0,0 1 0,-1-1 0,1 0 0,0 0 0,0 0 0,0 0 0,0 0 0,2-3 0,16-8 0,-18 56 0,-3-4 0,-9 44 0,5-45 0,-1 45 0,6-84 1,0 0 1,0 0-1,0-1 0,1 1 1,-1 0-1,0 0 0,0 0 1,0 0-1,0-1 0,1 1 0,-1 0 1,0 0-1,0 0 0,0 0 1,1 0-1,-1 0 0,0 0 1,0 0-1,1-1 0,-1 1 1,0 0-1,0 0 0,1 0 1,-1 0-1,0 0 0,0 0 0,1 0 1,-1 0-1,0 1 0,0-1 1,0 0-1,1 0 0,-1 0 1,0 0-1,0 0 0,1 0 1,-1 0-1,0 0 0,0 1 1,0-1-1,0 0 0,1 0 0,-1 0 1,0 0-1,0 1 0,0-1 1,0 0-1,1 0 0,-1 0 1,0 1-1,0-1 0,0 0 1,0 0-1,0 1 0,0-1 0,0 0 1,0 0-1,0 1 0,0-1 1,0 0-1,0 1 0,13-21-408,-10 10-1257,0-1-1,-1 0 1,0 0-1,0-13 1,-1-22-7849</inkml:trace>
</inkml:ink>
</file>

<file path=ppt/ink/ink3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50.024"/>
    </inkml:context>
    <inkml:brush xml:id="br0">
      <inkml:brushProperty name="width" value="0.025" units="cm"/>
      <inkml:brushProperty name="height" value="0.025" units="cm"/>
    </inkml:brush>
  </inkml:definitions>
  <inkml:trace contextRef="#ctx0" brushRef="#br0">1 0 13613,'0'0'9577,"-1"49"-7399,13-36-737,3-2-992,9 2-321,2 0-1569,4-2-2467,4 0-2530,1-1-8104</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21:29.367"/>
    </inkml:context>
    <inkml:brush xml:id="br0">
      <inkml:brushProperty name="width" value="0.025" units="cm"/>
      <inkml:brushProperty name="height" value="0.025" units="cm"/>
    </inkml:brush>
  </inkml:definitions>
  <inkml:trace contextRef="#ctx0" brushRef="#br0">1 577 15727,'155'-20'1150,"279"-29"-442,103 3-512,466-19 1166,-927 64-1232,1027-36 926,-586-16-883,107-10 137,2 34 813,-467 29-958,310-7 994,-340-1-291,205-39-1,-62-23-134,-90 20-2731,-181 50 1868,-1 0-1,1 0 0,-1 0 1,1 0-1,-1 0 1,0 0-1,1 0 0,-1 0 1,1 0-1,-1-1 1,1 1-1,-1 0 0,1 0 1,-1-1-1,0 1 1,1 0-1,-1 0 0,0-1 1,1 1-1,-1 0 1,0-1-1,1 1 0,-1-1 1,0 1-1,0 0 1,1-1-1,-1 1 0,0-1 1,0 1-1,0-1 1,1 1-1,-1-1 0,0 1 1,0-1-1,0 1 1,0 0-1,0-1 0,0 1 1,0-1-1,0 0 1,0-18-5465</inkml:trace>
</inkml:ink>
</file>

<file path=ppt/ink/ink3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50.573"/>
    </inkml:context>
    <inkml:brush xml:id="br0">
      <inkml:brushProperty name="width" value="0.025" units="cm"/>
      <inkml:brushProperty name="height" value="0.025" units="cm"/>
    </inkml:brush>
  </inkml:definitions>
  <inkml:trace contextRef="#ctx0" brushRef="#br0">138 369 14990,'0'0'5088,"-9"2"-1784,1 0-2999,1 1 0,0 0 0,-1 0 0,2 0 0,-1 1 0,0 0 0,1 1 1,-1-1-1,1 1 0,1 0 0,-1 1 0,1-1 0,0 1 0,0 0 0,0 0 0,1 1 0,0-1 0,0 1 0,1 0 0,-5 13 0,7-15-252,-1 0 0,1-1 0,0 1 0,1 0-1,-1 0 1,1 0 0,0 0 0,0 0 0,1-1 0,-1 1-1,1 0 1,3 9 0,-3-12-46,0 0-1,1 1 0,-1-1 1,1 0-1,0 0 1,-1 0-1,1 0 1,0 0-1,0 0 1,0-1-1,1 1 1,-1-1-1,0 1 1,1-1-1,-1 0 1,1 0-1,-1 0 1,1 0-1,-1 0 1,1-1-1,-1 1 1,1-1-1,0 0 1,4 1-1,2-1 0,-1 0 1,0 0-1,0-1 0,0 0 1,1 0-1,-1-1 1,0 0-1,-1 0 0,1-1 1,0 0-1,-1 0 0,1-1 1,-1 0-1,10-7 0,-6 2 3,-1 0-1,0-1 0,-1 1 1,0-2-1,-1 1 1,0-1-1,0-1 0,6-14 1,-1-1 37,-1-1 0,-1 0 0,-2 0 0,-1-1 0,-1 0 0,-2-1 0,3-41 0,-8 68-28,1-10 92,-1-1 1,0 0 0,-4-21 0,4 33-97,-1 0 1,1 1-1,0-1 1,-1 0-1,1 1 1,-1-1-1,0 0 0,0 1 1,1-1-1,-1 1 1,0 0-1,0-1 1,-1 1-1,1 0 0,0-1 1,-2-1-1,1 3-6,1 0-1,0-1 1,-1 1-1,1 0 1,-1 0 0,1 0-1,0 0 1,-1 0-1,1 0 1,0 0-1,-1 0 1,1 1-1,0-1 1,-1 1-1,1-1 1,0 1-1,-1-1 1,1 1 0,0 0-1,0-1 1,0 1-1,0 0 1,0 0-1,0 0 1,-1 1-1,-5 4-12,1 1-1,1-1 1,-1 1-1,1 0 1,0 1 0,1-1-1,-1 1 1,2 0-1,-5 11 1,0 3-13,1 1 1,-6 30 0,11-39 13,0 0 1,0 0 0,1 0-1,1 0 1,0 0 0,1 0-1,1-1 1,0 1 0,7 23 0,-8-33 8,1 0 0,0 1 0,0-1 0,0 0 0,1 0 0,-1-1 0,1 1 0,0 0 0,0-1 0,0 0 0,1 0 0,-1 0 0,1 0 0,-1 0 0,1-1 0,0 1 0,0-1 0,0 0 0,0 0 0,1-1 0,-1 1 1,1-1-1,-1 0 0,0 0 0,1-1 0,0 1 0,-1-1 0,1 0 0,-1 0 0,1 0 0,-1-1 0,10-2 0,-7 1 12,0 0 1,0-1-1,0 0 1,0 0-1,0-1 1,-1 0-1,1 0 1,-1-1-1,0 1 0,-1-1 1,1-1-1,-1 1 1,0-1-1,0 0 1,0 0-1,-1 0 1,4-9-1,6-8 61,-2-1-1,-1-1 1,13-38 0,-16 38-74,-1 1 1,0-2 0,-3 1-1,0-1 1,-1 1 0,-1-1-1,-4-51 1,2 76-5,0 1 0,0-1 0,0 0 0,0 1 0,0-1 0,0 1 0,0-1 0,0 1 0,0-1 0,-1 0 0,1 1 0,0-1 0,0 1 0,-1-1 0,1 1 0,0-1 0,-1 1 0,1-1 0,0 1 0,-1-1 0,1 1 0,-1-1 0,1 1 0,-1 0 0,1-1 0,-1 1 0,1 0 0,-1-1 0,1 1 0,-1 0 0,1 0 0,-1-1 0,1 1 0,-1 0 0,0 0 0,1 0 0,-1 0 0,1 0 0,-1 0 0,0 0 0,1 0 0,-1 0 0,0 0 0,-1 1 0,0 0 0,0 0 0,0 0 0,1 0 0,-1 1 0,0-1 0,1 0 0,-1 1 0,1-1 0,-1 1 0,1-1 0,-2 3 0,-4 10 0,-1 0 0,2 1 0,0 0 0,0 0 0,2 0 0,0 0 0,0 1 0,-1 23 0,3-12 0,0 0 0,2 1 0,1-1 0,6 33 0,-1-33-115,1 0 1,1 0-1,2-1 1,0-1-1,2 0 1,1 0-1,1-1 1,1-1-1,0 0 1,28 29-1,-42-51 87,-1-1 0,0 1 0,1-1 0,-1 1 0,0 0 0,1-1 0,-1 1 1,1-1-1,-1 1 0,1-1 0,-1 1 0,1-1 0,-1 0 0,1 1 0,0-1 0,-1 0 0,1 1 0,0-1 0,-1 0 0,1 0 0,0 0 0,-1 1 0,1-1 0,0 0 0,-1 0 0,2 0 0,-2-17-419,-16-28-353,-8 10 956,-1 1-1,-2 2 1,-1 1-1,-1 1 1,-45-35-1,4 2 807,69 63-912,1-1 0,-1 1-1,0-1 1,1 1-1,-1-1 1,1 0 0,-1 1-1,0-1 1,1 0-1,-1 1 1,1-1 0,0 0-1,-1 0 1,1 1-1,0-1 1,-1 0 0,1 0-1,0 0 1,0 0-1,0 1 1,-1-1 0,1-2-1,1 3-32,-1-1-1,1 1 0,-1-1 0,1 1 1,-1-1-1,1 1 0,0-1 1,-1 1-1,1-1 0,-1 1 1,1-1-1,0 1 0,-1 0 1,1 0-1,0-1 0,0 1 0,-1 0 1,1 0-1,0 0 0,1 0 1,54 0-248,-39 0 329,60 1-1068,3 0-3954,-23-1-2330</inkml:trace>
</inkml:ink>
</file>

<file path=ppt/ink/ink3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51.459"/>
    </inkml:context>
    <inkml:brush xml:id="br0">
      <inkml:brushProperty name="width" value="0.025" units="cm"/>
      <inkml:brushProperty name="height" value="0.025" units="cm"/>
    </inkml:brush>
  </inkml:definitions>
  <inkml:trace contextRef="#ctx0" brushRef="#br0">38 185 13357,'-4'-6'1244,"-1"-1"0,1 0 0,0 0 1,0 0-1,1 0 0,-1-1 0,2 1 1,-4-14-1,6 18-1049,-1 0 0,1 0 1,0 0-1,0 0 0,0 1 0,0-1 0,1 0 1,-1 0-1,1 0 0,0 0 0,0 1 0,0-1 1,0 0-1,0 1 0,1-1 0,-1 0 0,1 1 1,0 0-1,-1-1 0,1 1 0,0 0 1,0 0-1,0 0 0,1 0 0,-1 1 0,5-4 1,5-1-92,0 0-1,0 1 1,1 1 0,-1 0 0,1 1 0,0 0 0,0 1 0,0 0 0,0 1 0,0 0 0,0 1 0,0 1 0,0 0 0,14 3 0,-22-3-74,0 0 0,1 1 1,-1 0-1,0 0 0,0 0 1,0 0-1,0 1 0,0 0 1,-1 0-1,1 0 0,-1 0 1,0 1-1,0 0 0,0 0 1,4 5-1,-6-4-19,0-1-1,1 1 0,-1 0 1,-1 0-1,1 0 1,-1 0-1,0 0 0,0 0 1,-1 0-1,1 0 1,-1 0-1,0 1 0,0-1 1,-1 0-1,0 0 1,0 0-1,0 0 1,0 0-1,-3 5 0,0 1 17,0-1-1,-1 0 1,-1 0-1,1-1 1,-2 0-1,1 0 1,-16 16-1,-63 55 104,61-59-71,23-21-57,0 1 1,0 0-1,0-1 1,1 1-1,-1 0 0,0 0 1,0-1-1,1 1 1,-1 0-1,1 0 1,-1 0-1,1 0 1,-1 0-1,1 0 1,-1 0-1,1 0 1,0 0-1,-1 0 0,1 2 1,0-3 0,1 1 0,-1-1 0,0 1 0,1-1 0,-1 1 1,0-1-1,1 1 0,-1-1 0,1 0 0,-1 1 0,1-1 0,-1 0 0,1 1 0,-1-1 1,1 0-1,-1 1 0,1-1 0,-1 0 0,1 0 0,0 0 0,-1 0 0,1 1 0,-1-1 1,2 0-1,51 0 140,-37-1-125,12 1-1241,0-2 0,1-1 0,54-13-1,-72 14 507,0-2-1,0 1 1,0-2-1,0 1 0,0-2 1,-1 1-1,0-1 1,0-1-1,-1 0 0,0 0 1,0-1-1,11-12 1,0-10-9885</inkml:trace>
</inkml:ink>
</file>

<file path=ppt/ink/ink3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51.801"/>
    </inkml:context>
    <inkml:brush xml:id="br0">
      <inkml:brushProperty name="width" value="0.025" units="cm"/>
      <inkml:brushProperty name="height" value="0.025" units="cm"/>
    </inkml:brush>
  </inkml:definitions>
  <inkml:trace contextRef="#ctx0" brushRef="#br0">16 1 8456,'0'0'9545,"0"52"-7815,-5-25 320,0 5 0,2 4-65,1-2 97,2 2-544,0-4-417,0 0-224,1-4-641,5-3-192,2-5-64,1-4-993,3-5-1249,-3-9-1858,0-2-1665,1-11-4869</inkml:trace>
</inkml:ink>
</file>

<file path=ppt/ink/ink3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52.424"/>
    </inkml:context>
    <inkml:brush xml:id="br0">
      <inkml:brushProperty name="width" value="0.025" units="cm"/>
      <inkml:brushProperty name="height" value="0.025" units="cm"/>
    </inkml:brush>
  </inkml:definitions>
  <inkml:trace contextRef="#ctx0" brushRef="#br0">1 323 17969,'0'0'6983,"12"8"-5553,-2-1-1117,-4-2-182,0 0 0,0-1 1,0 0-1,1 0 1,-1-1-1,1 0 1,0 0-1,0 0 1,1-1-1,-1 0 1,10 1-1,7-1 6,0 0 0,0-2-1,1-1 1,-1-1 0,47-9 0,-64 9-81,1 0 0,-1-1-1,0 0 1,0 0 0,0-1 0,0 1 0,-1-1-1,1-1 1,-1 1 0,7-8 0,-10 9 54,0-1 1,0 0-1,-1 0 0,1 0 1,-1 0-1,1 0 1,-1-1-1,-1 1 0,1-1 1,-1 1-1,1-1 1,-1 0-1,-1 0 0,1 1 1,-1-1-1,1 0 1,-2-8-1,1 11-90,0 0 1,-1-1-1,1 1 1,-1 0-1,0 0 1,1 0-1,-1 0 1,0 0-1,0 0 1,0 1-1,0-1 1,0 0-1,-1 0 1,1 1-1,-1-1 1,1 0-1,-1 1 1,1 0-1,-1-1 1,0 1-1,0 0 0,1 0 1,-1 0-1,0 0 1,0 0-1,0 0 1,0 1-1,0-1 1,0 1-1,-1-1 1,1 1-1,0 0 1,0 0-1,-4 0 1,1 0 6,-1 0 0,1 0 1,0 1-1,-1 0 1,1 0-1,0 0 1,-1 1-1,1-1 0,0 1 1,0 1-1,0-1 1,-9 7-1,5-1-29,-1 1 0,2 0 1,-1 1-1,1 0 0,1 1 0,-1-1 0,2 1 0,0 1 1,0-1-1,-7 21 0,12-28 2,0 0 0,-1-1 0,1 1 0,0 0 0,1 0 1,-1-1-1,1 1 0,0 0 0,0 0 0,0 0 0,0 0 0,1 0 0,-1-1 0,1 1 0,0 0 1,0 0-1,0-1 0,1 1 0,-1-1 0,1 1 0,0-1 0,0 0 0,0 1 0,1-1 0,-1 0 1,1 0-1,-1-1 0,1 1 0,0 0 0,0-1 0,0 0 0,1 0 0,-1 0 0,0 0 0,1 0 1,-1-1-1,1 1 0,0-1 0,4 1 0,8 1 1,1 0 0,-1-1 1,1 0-1,0-1 0,0-1 0,-1-1 0,1 0 0,0-2 1,-1 0-1,1 0 0,-1-1 0,0-2 0,-1 1 0,1-2 1,-1 0-1,16-10 0,0-1-2,-1-2 1,0-1-1,-1-2 1,-2 0-1,0-2 1,32-40-1,-49 54 1,0-1 0,0-1 0,-1 1 0,-1-1 0,0-1 0,-1 1 0,0-1 0,-1-1 0,-1 1 0,0-1 0,3-20 0,-8 33 0,1 1 0,-1-1 0,0 0 0,0 1 0,0-1 0,-1 0 0,1 1 0,0-1 0,0 0 0,-1 1 0,0-1 0,1 0 0,-1 1 0,0-1 0,1 1 0,-1-1 0,0 1 0,0 0 0,0-1 0,0 1 0,-1 0 0,-1-2 0,0 1 0,1 1 0,-1-1 0,0 1 0,0 0 0,0 0 0,1 0 0,-1 0 0,0 1 0,0-1 0,-1 1 0,-4 0 0,-2 0 0,-1 1 0,1 0 0,0 1 0,0 0 0,1 0 0,-1 1 0,-9 4 0,2 2 0,0 0 0,1 1 0,1 1 0,0 0 0,0 1 0,1 1 0,1 0 0,0 1 0,-22 30 0,28-34 0,1 0 0,0 0 0,0 0 0,1 1 0,0 0 0,0 0 0,2 0 0,-1 0 0,1 1 0,1 0 0,0-1 0,1 1 0,0 0 0,1 0 0,0 0 0,4 22 0,-3-29 0,0-1 0,1 0 0,-1 0 0,1 0 0,0 0 0,0 0 0,0 0 0,1-1 0,-1 1 0,1-1 0,0 0 0,0 0 0,0 0 0,1 0 0,4 4 0,0-3 0,-1 0 0,1 0 0,0 0 0,0-1 0,0 0 0,1-1 0,11 3 0,7-2 0,0 0 0,0-2 0,53-4 0,-58 0 0,1-1 0,0-1 0,-1 0 0,0-2 0,0-1 0,-1 0 0,26-15 0,-32 15 0,-1 0 0,0-1 0,0-1 0,-1-1 0,0 0 0,0 0 0,-2-1 0,1-1 0,-2 0 0,16-23 0,-24 33 0,0-1 0,-1 0 0,1 0 0,0 0 0,-1 0 0,0 0 0,0 0 0,0 0 0,0-8 0,-1 11 0,0 0 0,0 0 0,-1-1 0,1 1 0,0 0 0,0 0 0,-1 0 0,1 0 0,-1 0 0,1 0 0,-1-1 0,1 1 0,-1 0 0,0 1 0,1-1 0,-1 0 0,0 0 0,0 0 0,0 0 0,0 0 0,0 1 0,0-1 0,0 0 0,0 1 0,0-1 0,0 1 0,0-1 0,0 1 0,0 0 0,0-1 0,0 1 0,-1 0 0,1 0 0,0 0 0,-2 0 0,-8 0 0,-1 0 0,1 1 0,0 1 0,0 0 0,0 0 0,0 1 0,0 0 0,1 1 0,0 1 0,-1-1 0,1 2 0,1-1 0,-1 1 0,-15 14 0,17-14 0,0 1 0,0 0 0,1 0 0,0 1 0,1 0 0,-1 0 0,2 0 0,-1 1 0,1 0 0,0 0 0,1 1 0,0-1 0,1 1 0,0 0 0,0 0 0,-1 14 0,4-20-56,0 1-1,0 0 1,1-1-1,0 1 1,0 0-1,0-1 1,0 0 0,1 1-1,0-1 1,0 0-1,0 1 1,0-1 0,1 0-1,-1-1 1,1 1-1,0 0 1,0-1-1,1 0 1,-1 1 0,1-1-1,-1-1 1,1 1-1,0 0 1,0-1-1,0 0 1,1 0 0,-1 0-1,7 2 1,-2-1-283,-1-1 1,1 1-1,0-1 0,0-1 1,0 0-1,0 0 0,0 0 1,1-1-1,-1-1 0,0 0 1,0 0-1,0 0 1,0-1-1,9-4 0,11-11-7743</inkml:trace>
</inkml:ink>
</file>

<file path=ppt/ink/ink3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52.813"/>
    </inkml:context>
    <inkml:brush xml:id="br0">
      <inkml:brushProperty name="width" value="0.025" units="cm"/>
      <inkml:brushProperty name="height" value="0.025" units="cm"/>
    </inkml:brush>
  </inkml:definitions>
  <inkml:trace contextRef="#ctx0" brushRef="#br0">1 0 22421,'0'0'4420,"56"13"-16719</inkml:trace>
</inkml:ink>
</file>

<file path=ppt/ink/ink3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5.310"/>
    </inkml:context>
    <inkml:brush xml:id="br0">
      <inkml:brushProperty name="width" value="0.025" units="cm"/>
      <inkml:brushProperty name="height" value="0.025" units="cm"/>
    </inkml:brush>
  </inkml:definitions>
  <inkml:trace contextRef="#ctx0" brushRef="#br0">392 40 13357,'0'0'4719,"-10"-7"-502,5 3-3989,-1 0-1,0 0 1,0 1-1,-1 0 1,1 0-1,0 1 1,-1-1-1,0 1 1,1 1-1,-1-1 1,0 1-1,0 1 1,0-1-1,0 1 1,0 0-1,0 1 1,0 0-1,0 0 1,1 0-1,-11 4 1,-1 2-168,1 0 0,0 2 1,0 0-1,1 0 0,0 2 0,1 0 1,-22 21-1,29-25-47,1 0-1,0 0 1,1 1 0,-1-1 0,1 2 0,1-1-1,0 0 1,0 1 0,1 0 0,0 0 0,0 1-1,1-1 1,0 1 0,1-1 0,0 1-1,-1 11 1,4-18-31,-1 0-1,1-1 1,-1 1-1,1-1 1,0 1-1,0 0 1,0-1-1,0 1 1,1-1-1,-1 0 1,1 1-1,-1-1 1,1 0-1,0 0 1,0 0-1,0 0 1,0 0-1,0-1 1,0 1-1,1-1 0,-1 1 1,0-1-1,1 0 1,-1 0-1,1 0 1,0 0-1,2 1 1,14 3-258,-1 0 0,38 4 0,-28-5 106,26 5-61,-19-4-57,-1 1 1,41 14-1,-73-20 269,0 0 1,-1 1 0,1-1-1,0 1 1,-1-1 0,1 1-1,-1-1 1,1 1 0,-1 0-1,1 0 1,-1 0 0,1 0-1,-1 0 1,0 0-1,0 0 1,1 0 0,-1 1-1,0-1 1,0 0 0,0 1-1,0-1 1,-1 1 0,1-1-1,0 1 1,0 1 0,-2-1 52,1 0 1,-1-1 0,1 1 0,-1-1-1,0 1 1,0-1 0,0 1 0,0-1 0,0 1-1,0-1 1,-1 0 0,1 1 0,0-1 0,-1 0-1,1 0 1,-1 0 0,1 0 0,-1 0 0,-1 0-1,-15 8 611,-1-1-1,-34 11 1,52-19-624,-37 12 471,0-3 0,-1-1 0,1-1 0,-68 1 1,84-13-1444,22 5 844,0-1-1,-1 1 1,1 0-1,0-1 1,0 1-1,-1-1 1,1 1-1,0 0 0,0-1 1,0 1-1,0-1 1,0 1-1,0-1 1,0 1-1,0-1 1,0 1-1,0 0 1,0-1-1,0 1 1,0-1-1,0 1 1,0-1-1,0 1 1,0-1-1,0 1 1,1 0-1,-1-1 0,0 0 1,2-1-632,0-1 1,0 0-1,0 1 1,1-1-1,-1 1 1,1 0-1,-1 0 0,1 0 1,0 0-1,3-2 1,33-15-8727</inkml:trace>
</inkml:ink>
</file>

<file path=ppt/ink/ink3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5.728"/>
    </inkml:context>
    <inkml:brush xml:id="br0">
      <inkml:brushProperty name="width" value="0.025" units="cm"/>
      <inkml:brushProperty name="height" value="0.025" units="cm"/>
    </inkml:brush>
  </inkml:definitions>
  <inkml:trace contextRef="#ctx0" brushRef="#br0">130 330 19154,'-8'5'2744,"-5"2"-1899,0 1 0,1 1-1,0 0 1,1 1 0,-11 12 0,18-19-691,0 1 1,1-1 0,0 1-1,0 0 1,0 0 0,1 0 0,-1 0-1,1 0 1,0 1 0,0-1-1,0 1 1,1-1 0,0 1 0,-1 0-1,2-1 1,-1 1 0,0 0-1,1 0 1,0 0 0,0-1-1,1 1 1,1 7 0,-1-10-146,0 0 1,1 1-1,-1-1 1,1 0-1,0 0 1,-1 0-1,1-1 0,0 1 1,0 0-1,0-1 1,1 1-1,-1-1 1,0 0-1,1 1 1,-1-1-1,0 0 0,1 0 1,-1-1-1,1 1 1,0-1-1,-1 1 1,6-1-1,61 2 134,-65-2-129,5 0 0,0-1 0,0-1 0,1 1 1,-1-2-1,0 1 0,0-1 0,-1 0 1,1-1-1,0 0 0,-1-1 0,0 0 1,0 0-1,8-7 0,-6 2 6,1 0 0,-1 0 0,-1-1 0,0-1 0,-1 1 0,0-1 0,12-26 0,-10 13 5,0-1 0,-1 0-1,-2-1 1,-1 1 0,-1-1-1,-1-1 1,-1 1 0,-2-43-1,-1 66-25,0-1 0,-1 1 0,1 0 0,-1-1 0,0 1-1,0 0 1,0-1 0,-1 1 0,1 0 0,-1 0-1,0 0 1,-1 0 0,1 0 0,0 1 0,-1-1-1,0 1 1,0-1 0,-5-3 0,5 5-5,0 0 0,-1 0 0,0 1 0,1-1 0,-1 1 0,0 0 0,0 0 0,0 0 0,0 0 0,0 1 0,0 0 0,0 0 0,0 0 0,0 0 0,0 0 0,1 1 0,-1 0 0,0 0 0,0 0 0,0 0 0,-5 3 0,-7 4 33,1 0 1,0 2-1,0 0 1,1 0-1,1 1 1,-1 1-1,2 0 1,0 1-1,0 0 1,1 1-1,1 1 1,-14 23-1,23-35-19,-1-1 0,0 1 0,1 0 0,0 0 0,0 0 0,-1 1 0,2-1 0,-1 0 0,0 0 0,1 0 0,-1 1 0,1-1 0,0 0 0,0 1 0,1-1 0,-1 0 0,0 0 0,1 1 0,0-1 0,0 0 0,0 0 0,0 0 0,1 0 0,-1 0 0,1 0 0,-1 0 0,1-1 0,0 1 0,0 0-1,1-1 1,-1 0 0,4 4 0,7 3-7,1 0-1,0-1 0,0 0 1,0-1-1,24 7 0,-11-3-24,5 1-240,-12-4-344,0 0 1,-1 1 0,34 21 0,-49-27 365,0 0-1,0 0 1,0 1-1,0-1 1,0 1 0,-1 0-1,0 0 1,0 0-1,0 1 1,0-1-1,0 1 1,-1 0 0,0-1-1,0 1 1,0 0-1,-1 0 1,0 0-1,0 1 1,0-1 0,0 9-1,-1 33-5250,-2-33-2424</inkml:trace>
</inkml:ink>
</file>

<file path=ppt/ink/ink3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6.257"/>
    </inkml:context>
    <inkml:brush xml:id="br0">
      <inkml:brushProperty name="width" value="0.025" units="cm"/>
      <inkml:brushProperty name="height" value="0.025" units="cm"/>
    </inkml:brush>
  </inkml:definitions>
  <inkml:trace contextRef="#ctx0" brushRef="#br0">47 268 8296,'0'0'14472,"-6"8"-12411,1-1-1645,0 0 1,0 0 0,1 1 0,0 0-1,0 0 1,1 0 0,0 0-1,-2 11 1,4-16-355,0-1-1,1 1 1,0 0 0,-1 0 0,1-1-1,0 1 1,1 0 0,-1 0 0,0-1 0,1 1-1,-1 0 1,1 0 0,0-1 0,0 1-1,0-1 1,0 1 0,1-1 0,-1 1-1,0-1 1,1 0 0,0 0 0,0 0 0,0 0-1,-1 0 1,2 0 0,-1 0 0,0 0-1,0-1 1,1 1 0,-1-1 0,0 0-1,1 0 1,0 0 0,-1 0 0,4 1-1,-2 0-44,1-1-1,0 1 0,0-1 1,0 0-1,0-1 0,0 1 1,0-1-1,0 0 0,0 0 1,0 0-1,0-1 0,0 0 0,-1 0 1,1 0-1,0-1 0,0 1 1,-1-1-1,1 0 0,-1 0 1,1-1-1,-1 0 0,0 1 0,5-6 1,3-4 14,0-1 0,-1 0 0,-1-1 0,0 0 0,10-22 0,8-8-37,-33 81-383,3-18 409,1-12-50,-2 3 113,1 0-1,1 0 1,0 0 0,0 0 0,2 19 0,-1-27-51,1 0 0,-1 1 0,1-1 0,-1-1 0,1 1 0,0 0 0,0 0 0,0 0 0,0 0-1,0-1 1,1 1 0,-1 0 0,0-1 0,1 1 0,-1-1 0,1 1 0,-1-1 0,1 0 0,0 0 0,0 0 0,-1 0 0,1 0 0,0 0 0,0 0 0,0-1 0,0 1 0,0 0 0,0-1 0,0 0 0,0 0 0,0 1 0,1-1 0,-1 0 0,3-1 0,4 0-23,0 0 1,1-1-1,-1 0 0,0-1 1,0 0-1,-1 0 0,1-1 1,0 0-1,-1 0 0,0-1 1,0 0-1,-1-1 0,1 0 1,8-9-1,3-3-2,-1-1 0,-1-1 1,-1 0-1,15-25 0,-16 20-61,0-1-1,16-41 1,-26 54 16,-1 0-1,0 0 1,0-1 0,-2 1-1,0-1 1,0 1 0,-1-24-1,-1 36 28,0 1 0,0-1 0,0 0-1,0 1 1,0-1 0,0 1 0,0-1 0,0 1-1,0-1 1,0 1 0,0-1 0,0 0 0,-1 1-1,1-1 1,0 1 0,0-1 0,-1 1 0,1-1 0,0 1-1,0 0 1,-1-1 0,1 1 0,-1-1 0,1 1-1,0 0 1,-1-1 0,1 1 0,-1 0 0,1-1-1,-1 1 1,1 0 0,-1 0 0,1-1 0,-1 1-1,1 0 1,-1 0 0,0 0 0,0 0 0,-23 12-158,-17 29 203,27-20 57,0-1 1,1 2-1,1-1 1,2 2-1,-10 27 1,15-35-43,0 0 0,1 1 0,1 0 1,1 0-1,0 0 0,1 0 0,1 0 0,0 0 1,3 17-1,-2-29-193,0 0 1,0 0-1,1 0 0,-1 0 0,1-1 1,-1 1-1,1 0 0,1-1 0,-1 1 1,0-1-1,1 0 0,-1 0 0,1 0 1,0 0-1,0 0 0,0-1 1,1 1-1,-1-1 0,1 0 0,-1 0 1,1 0-1,7 2 0,-1 0-961,1-1 0,-1-1 1,1 0-1,-1 0 0,1-1 0,0-1 0,16 0 0,12-4-12534</inkml:trace>
</inkml:ink>
</file>

<file path=ppt/ink/ink3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6.615"/>
    </inkml:context>
    <inkml:brush xml:id="br0">
      <inkml:brushProperty name="width" value="0.025" units="cm"/>
      <inkml:brushProperty name="height" value="0.025" units="cm"/>
    </inkml:brush>
  </inkml:definitions>
  <inkml:trace contextRef="#ctx0" brushRef="#br0">117 211 16656,'-10'7'3619,"2"-1"-2867,-6 3 592,1 0 0,1 1-1,-15 15 1,24-22-1110,0 0-1,0 0 1,0 1 0,1-1-1,-1 1 1,1-1 0,0 1-1,0 0 1,0 0-1,1 0 1,-1 0 0,1 0-1,0 1 1,0-1 0,1 0-1,-1 1 1,1-1-1,0 0 1,0 5 0,2-5-200,-1-1 1,0-1 0,1 1 0,0 0-1,-1 0 1,1-1 0,0 1-1,0-1 1,1 1 0,-1-1-1,0 0 1,1 0 0,0 0 0,-1 0-1,1 0 1,0-1 0,0 1-1,0-1 1,0 0 0,0 0-1,0 0 1,0 0 0,0 0 0,1-1-1,-1 1 1,6-1 0,0 1-21,1 0 1,-1-1-1,1 0 1,-1 0-1,1-1 1,-1 0-1,0-1 1,13-4-1,-10 1-57,0-1 0,-1-1 0,0 0 0,-1 0 0,0-1 0,0-1-1,0 1 1,-1-2 0,-1 1 0,12-16 0,2-7-11,0-2 1,16-37-1,-29 55 49,-1 0-1,-1 0 1,0 0 0,-1-1-1,-1 0 1,-1-1 0,4-27-1,-8 46 16,0-1 0,-1 0 0,1 0 0,0 0 0,0 1 0,0-1 0,0 0 0,0 0 0,-1 0 0,1 0 0,0 1 0,0-1 0,0 0 0,-1 0 0,1 0 0,0 0 0,0 0 0,-1 0 0,1 1 0,0-1-1,0 0 1,0 0 0,-1 0 0,1 0 0,0 0 0,0 0 0,-1 0 0,1 0 0,0 0 0,0 0 0,-1 0 0,1 0 0,0-1 0,0 1 0,-1 0 0,1 0 0,0 0 0,0 0 0,0 0 0,-1 0 0,1 0 0,0-1-1,0 1 1,0 0 0,-1 0 0,1 0 0,0 0 0,0-1 0,0 1 0,0 0 0,0 0 0,0 0 0,-1-1 0,1 1 0,0 0 0,0 0 0,0-1 0,0 1 0,0 0 0,0 0 0,0-1 0,-14 19 248,7-5-213,1 0 0,0 1-1,1 0 1,1 0 0,0 0 0,0 0 0,2 0-1,0 1 1,0 0 0,1-1 0,1 1 0,1 0 0,4 27-1,-4-35-108,0 0 0,1 0-1,0 0 1,0-1 0,0 1-1,1-1 1,0 0 0,0 0 0,1 0-1,0 0 1,0 0 0,0-1-1,0 0 1,1 0 0,0 0-1,0 0 1,1-1 0,-1 0-1,1 0 1,0 0 0,0-1-1,0 0 1,0 0 0,1 0-1,-1-1 1,1 0 0,0 0-1,-1-1 1,1 0 0,0 0 0,8 0-1,14-4-6378,-1-13-6332</inkml:trace>
</inkml:ink>
</file>

<file path=ppt/ink/ink3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7.361"/>
    </inkml:context>
    <inkml:brush xml:id="br0">
      <inkml:brushProperty name="width" value="0.025" units="cm"/>
      <inkml:brushProperty name="height" value="0.025" units="cm"/>
    </inkml:brush>
  </inkml:definitions>
  <inkml:trace contextRef="#ctx0" brushRef="#br0">166 144 13773,'0'0'12978,"-2"-9"-12679,-1-14-189,2 14-59,-1-1 1,0 1-1,0 0 0,0 0 0,-1 0 1,-5-9-1,7 15-53,-1 0 0,1 1 0,-1-1 0,0 1 0,0 0 0,0-1 0,0 1 0,-1 0 0,1 0 0,-1 1 0,1-1-1,-1 0 1,1 1 0,-1-1 0,0 1 0,0 0 0,0 0 0,0 0 0,0 1 0,0-1 0,0 0 0,0 1 0,0 0 0,0 0 0,-4 0 0,5 0-21,0 0-1,-1 1 1,1-1-1,0 1 1,0-1 0,-1 1-1,1 0 1,0 0-1,0 0 1,0 0 0,0 0-1,0 0 1,0 0-1,0 1 1,0-1 0,1 1-1,-1 0 1,-2 2-1,1 0-9,0 1 0,0 0 0,1 0 0,-1 0 0,1 0 0,0 0 0,-2 9 0,1-1-13,1-1 0,0 1 0,1 0 1,0 0-1,1-1 0,2 18 0,-1-27 76,-1 0 1,1 0 0,0 0-1,0 0 1,0-1 0,0 1-1,0 0 1,0-1 0,1 1-1,0-1 1,-1 1 0,1-1 0,0 0-1,0 0 1,0 0 0,0 0-1,1 0 1,-1 0 0,0 0-1,1-1 1,-1 1 0,1-1-1,0 0 1,-1 0 0,1 0-1,0 0 1,0 0 0,0 0-1,0-1 1,-1 1 0,1-1-1,0 0 1,0 0 0,4-1-1,2 1 220,0-1 0,1 0 0,-1-1-1,0 0 1,0-1 0,-1 1 0,1-2 0,0 1-1,13-9 1,25-25 152,-38 29-378,1 0-1,0 0 1,0 1 0,0 0 0,13-5 0,-22 12-34,0 0 1,-1 0 0,1 0 0,0 1-1,-1-1 1,1 0 0,0 0 0,-1 1-1,1-1 1,0 1 0,-1-1 0,1 0-1,-1 1 1,1-1 0,-1 1 0,1-1-1,-1 1 1,0 0 0,1-1 0,-1 1-1,1-1 1,-1 1 0,0 0 0,0-1-1,1 1 1,-1 0 0,0-1 0,0 1-1,0 0 1,0-1 0,0 1 0,0 0-1,0 0 1,0-1 0,0 1 0,0 0-1,0-1 1,0 1 0,-1 1 0,1 43 13,0-34 52,0-5-48,0 3 58,0-1 1,0 0-1,1 0 1,0 1-1,4 13 0,-4-20-41,0 1 0,0-1-1,0 0 1,0 0-1,0 0 1,1 0 0,-1 0-1,1 0 1,-1-1 0,1 1-1,0 0 1,0-1-1,-1 1 1,1-1 0,0 0-1,1 1 1,-1-1-1,0 0 1,0 0 0,0-1-1,1 1 1,-1 0-1,0-1 1,1 1 0,2-1-1,3 1-33,0 0 0,-1-1-1,1 0 1,-1 0 0,1-1-1,-1 0 1,1 0-1,-1-1 1,1 0 0,-1 0-1,0-1 1,0 0 0,0 0-1,0-1 1,11-8 0,14-18-3231,-5-10-4101,-13 12-2647</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21:30.564"/>
    </inkml:context>
    <inkml:brush xml:id="br0">
      <inkml:brushProperty name="width" value="0.025" units="cm"/>
      <inkml:brushProperty name="height" value="0.025" units="cm"/>
    </inkml:brush>
  </inkml:definitions>
  <inkml:trace contextRef="#ctx0" brushRef="#br0">0 0 10858,'447'60'2478,"45"3"-1053,479-18 1433,-383-25-2182,1419 83 973,-852-32-429,-225-11-860,508-47 1114,-732-79-2932,-551 33-1495,-58-1-1861,-10-13-4699</inkml:trace>
</inkml:ink>
</file>

<file path=ppt/ink/ink3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7.737"/>
    </inkml:context>
    <inkml:brush xml:id="br0">
      <inkml:brushProperty name="width" value="0.025" units="cm"/>
      <inkml:brushProperty name="height" value="0.025" units="cm"/>
    </inkml:brush>
  </inkml:definitions>
  <inkml:trace contextRef="#ctx0" brushRef="#br0">137 30 20724,'0'0'8509,"-11"-5"-8098,-33-17-203,43 21-204,-1 1 0,1 0 0,-1-1 0,1 1-1,-1 0 1,1 0 0,-1 0 0,1 0 0,-1 0 0,0 0-1,1 0 1,-1 1 0,1-1 0,0 0 0,-1 1-1,1-1 1,-1 1 0,1 0 0,0-1 0,-1 1 0,1 0-1,0 0 1,0 0 0,-1 0 0,0 2 0,-22 31 52,19-27-52,3-4-45,1-1 1,-1 0-1,1 0 0,-1 1 0,1-1 0,0 1 0,0-1 0,0 1 0,0-1 0,1 1 0,-1 0 1,1-1-1,-1 1 0,1 0 0,0-1 0,0 1 0,0 0 0,1-1 0,0 6 0,0-6-17,1 1 1,0-1-1,-1 0 0,1 0 0,0 1 0,0-1 1,0-1-1,0 1 0,0 0 0,1 0 0,-1-1 1,0 0-1,1 1 0,0-1 0,-1 0 0,1 0 1,-1 0-1,5 0 0,115 30-2308,-80-22 1665,0 1 1,-1 2 0,61 28-1,-101-40 788,1 1-1,-1-1 1,1 1 0,-1-1-1,1 1 1,-1 0-1,0 0 1,1 0-1,-1 0 1,0 0-1,0 0 1,0 0 0,1 0-1,-1 0 1,0 1-1,0-1 1,-1 0-1,1 1 1,0-1-1,0 1 1,-1-1 0,1 1-1,0 1 1,-2-2 78,1 0-1,-1 1 1,1-1 0,-1 0 0,0 0 0,1 0 0,-1 0-1,0 0 1,0 0 0,0 0 0,0 0 0,0 0 0,0 0 0,0 0-1,0-1 1,0 1 0,-1 0 0,1-1 0,0 1 0,-3 0-1,-9 4 647,-1-1 0,0 0-1,-22 3 1,13-4-794,1 0 1,0-1-1,-41-3 0,62 1-156,0 0-1,0-1 1,0 1-1,0 0 0,0-1 1,0 1-1,0 0 0,0-1 1,1 1-1,-1-1 1,0 1-1,0-1 0,1 0 1,-1 1-1,0-1 0,1 0 1,-1 1-1,0-1 1,1 0-1,-1 0 0,1 0 1,-1 1-1,1-1 0,0 0 1,-1 0-1,1 0 1,0 0-1,0 0 0,-1 0 1,1 0-1,0 0 0,0 0 1,0 0-1,0 0 1,0 0-1,1-1 0,10-37-7671,8 8 764</inkml:trace>
</inkml:ink>
</file>

<file path=ppt/ink/ink3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8.685"/>
    </inkml:context>
    <inkml:brush xml:id="br0">
      <inkml:brushProperty name="width" value="0.025" units="cm"/>
      <inkml:brushProperty name="height" value="0.025" units="cm"/>
    </inkml:brush>
  </inkml:definitions>
  <inkml:trace contextRef="#ctx0" brushRef="#br0">93 1 17969,'0'0'5952,"-6"14"-4852,-3 13-319,1 1 0,1 0 1,2 0-1,1 1 0,-2 48 0,5-47-481,1 0-1,2-1 1,0 1 0,2 0-1,2-1 1,0 1-1,14 35 1,-20-64-296,0-1 0,0 1 1,1 0-1,-1-1 0,0 1 0,0 0 0,1-1 0,-1 1 1,0 0-1,1-1 0,-1 1 0,0-1 0,1 1 0,-1-1 1,1 1-1,-1-1 0,1 1 0,-1-1 0,1 1 0,-1-1 0,1 0 1,0 1-1,-1-1 0,1 0 0,-1 1 0,2-1 0,4-15 223,-5-29 96,-2 35-323,-1 1 0,0-1 0,0 1 0,-1 0 0,0 0 0,0 0 0,-1 0 0,0 1 0,-1-1 0,1 1 0,-1 0 0,-1 1 0,-8-9 0,6 4 0,-1 1 0,2-1 0,-1 0 0,-8-18 0,17 29-6,-1-1 0,0 1 0,1 0 0,-1-1 0,1 1 0,-1-1 0,1 1 0,-1 0 0,1 0 0,-1-1-1,1 1 1,-1 0 0,1 0 0,-1-1 0,1 1 0,-1 0 0,1 0 0,-1 0 0,1 0 0,0 0 0,-1 0 0,1 0 0,-1 0 0,1 0 0,-1 0 0,1 0 0,-1 1 0,1-1 0,-1 0 0,1 0 0,0 1-1,24 3-562,15 8-1994,2-2 1,-1-2-1,2-2 1,-1-1-1,0-2 1,59-4 0,-76-4 2696,-12 1 1427,2 3 3652,-16 6-448,-6 14-3194,-5 0 55,9-15-1402,0-1 0,1 1 0,0-1 1,-1 1-1,1 0 0,0-1 0,1 1 0,-1 0 0,1 0 0,0 1 0,0-1 0,0 0 0,0 0 0,1 1 0,0-1 0,0 5 0,1-8-223,0 0 0,0 0 0,0 0 0,0 0 0,0 0 0,0 0 0,0 0 0,0 0 1,0 0-1,1-1 0,-1 1 0,0-1 0,1 1 0,-1-1 0,0 1 0,1-1 0,-1 0 0,1 1 1,-1-1-1,1 0 0,-1 0 0,1 0 0,1-1 0,44 0-5,-38 1 3,8-3-436,-1 0-1,1 0 1,-1-2-1,1 0 1,16-8-1,-18 7-173,1 0-1,0 1 1,0 1-1,0 0 1,19-1-1,-33 5-74,0 0 0,0 0-1,-1 0 1,1 1 0,0-1 0,0 1-1,0-1 1,0 1 0,-1 0 0,1 0 0,0-1-1,2 3 1,19 6-2330,-7-7 1611,0-1 0,0-1 0,0 0-1,0-1 1,0-1 0,24-6-1,-35 7 1567,1-1 0,0 0 0,0-1-1,-1 1 1,1-1 0,-1 0 0,0-1 0,9-7-1,-11 9 456,-1-1-1,0 0 0,1 1 0,-1-1 0,0-1 0,0 1 0,-1 0 0,1 0 1,-1-1-1,1 1 0,-1 0 0,0-1 0,0 0 0,-1 1 0,1-8 0,0 10-469,-1 0-1,0 0 1,0 0-1,0 0 0,0 0 1,0 0-1,0 0 0,0 0 1,0 0-1,-1 0 1,1 0-1,0 0 0,-1 0 1,1 0-1,0 0 1,-1 0-1,1 0 0,-1 0 1,0 1-1,1-1 0,-1 0 1,0 0-1,1 1 1,-1-1-1,0 0 0,0 1 1,0-1-1,1 0 0,-1 1 1,0 0-1,0-1 1,0 1-1,0-1 0,0 1 1,0 0-1,0 0 0,0-1 1,0 1-1,0 0 1,0 0-1,0 0 0,0 0 1,0 0-1,0 0 0,0 1 1,0-1-1,0 0 1,0 0-1,0 1 0,0-1 1,0 1-1,0-1 1,0 1-1,-1 0 0,-3 1 88,0 0 0,0 1 0,1-1 0,-1 1 0,1 0-1,0 0 1,-1 0 0,1 1 0,-5 5 0,7-6-57,0 0-1,0 0 1,0-1-1,1 1 1,-1 0 0,1 0-1,0 1 1,0-1 0,0 0-1,0 0 1,1 1 0,-1-1-1,1 0 1,0 1-1,0-1 1,0 0 0,0 1-1,0-1 1,2 5 0,-1-6-124,0 0 1,1 1-1,-1-1 1,1 0-1,-1 0 1,1 0-1,0 0 1,0 0-1,0 0 1,0 0-1,0-1 1,0 1-1,1-1 1,-1 0 0,0 1-1,1-1 1,-1 0-1,1 0 1,-1-1-1,1 1 1,0 0-1,-1-1 1,1 0-1,3 1 1,10 0-21,1-1 1,0 0 0,0-1-1,0-1 1,0-1 0,0 0-1,-1-1 1,0-1-1,0 0 1,0-1 0,0-1-1,-1-1 1,0 0 0,-1-1-1,0 0 1,0-1-1,-1-1 1,0 0 0,-1-1-1,0 0 1,-1 0 0,0-2-1,-1 1 1,-1-1-1,0-1 1,9-19 0,-17 32-45,0-1 0,0 1 1,-1-1-1,1 0 0,-1 1 1,1-1-1,-1 0 0,0 1 1,0-1-1,0 0 1,0 1-1,-1-1 0,0-4 1,1 7 8,0 0 1,0-1-1,-1 1 0,1 0 1,0-1-1,0 1 1,0 0-1,-1-1 1,1 1-1,0 0 1,0 0-1,-1-1 1,1 1-1,0 0 1,0 0-1,-1 0 0,1-1 1,0 1-1,-1 0 1,1 0-1,0 0 1,-1 0-1,1 0 1,-1-1-1,1 1 1,0 0-1,-1 0 1,1 0-1,0 0 0,-1 0 1,1 0-1,-1 1 1,-18 13 104,11-5-31,1 2 0,0-1-1,1 1 1,0 0 0,1 0-1,0 0 1,-5 19 0,7-22-63,1 0 0,0 0 0,1 0 1,0 1-1,0-1 0,0 0 1,1 1-1,1-1 0,-1 0 0,1 1 1,1-1-1,2 10 0,-2-15-142,-1 0-1,0-1 1,1 1 0,0 0-1,0-1 1,-1 1 0,2-1-1,-1 0 1,0 0 0,0 0-1,1 0 1,-1 0 0,1 0-1,-1-1 1,1 1 0,0-1-1,0 0 1,-1 0 0,6 2-1,2-1-1260,0 0 0,0 0 0,0-1 0,17-1 0,17 0-5220</inkml:trace>
</inkml:ink>
</file>

<file path=ppt/ink/ink3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9.043"/>
    </inkml:context>
    <inkml:brush xml:id="br0">
      <inkml:brushProperty name="width" value="0.025" units="cm"/>
      <inkml:brushProperty name="height" value="0.025" units="cm"/>
    </inkml:brush>
  </inkml:definitions>
  <inkml:trace contextRef="#ctx0" brushRef="#br0">103 1 18193,'0'0'2611,"-10"0"-273,10 0-2337,-9 0 450,-1 0 1,0 1 0,0 0 0,-9 3-1,17-4-431,1 0 1,-1 0-1,1 1 0,-1-1 1,1 0-1,-1 1 0,1-1 0,-1 1 1,1-1-1,0 1 0,-1 0 0,1 0 1,0 0-1,-1-1 0,1 1 0,0 0 1,0 1-1,0-1 0,0 0 0,0 0 1,0 0-1,0 1 0,1-1 0,-1 0 1,0 1-1,1-1 0,-1 0 0,1 1 1,-1-1-1,1 1 0,-1-1 1,1 1-1,0-1 0,0 1 0,0-1 1,0 1-1,0-1 0,0 1 0,1 0 1,-1-1-1,0 0 0,1 1 0,-1-1 1,2 3-1,-1-2-293,1 1 1,0-1-1,0 1 1,0-1-1,0 0 1,0 0-1,1 0 0,-1 0 1,0-1-1,1 1 1,-1 0-1,6 1 1,42 17-3100,-26-12 1906,-12-3 566,2 0 70,-1 1-1,-1 0 1,20 12-1,-29-16 1107,0 1 0,0-1 0,-1 0 0,0 1 0,1-1 0,-1 1-1,0 0 1,3 4 0,-4-5 199,0 0 1,-1 0-1,1 0 0,-1-1 1,1 1-1,-1 0 0,1 0 1,-1 0-1,0 0 0,0 0 1,0 0-1,0 0 0,0 0 1,-1-1-1,1 1 0,-2 3 1,1-2-190,-1-1 1,0 0-1,0 1 0,0-1 1,0 0-1,0 0 1,-1 0-1,1 0 1,-1-1-1,1 1 0,-1-1 1,0 1-1,1-1 1,-1 0-1,0 0 1,0 0-1,0-1 1,0 1-1,0-1 0,0 1 1,-4-1-1,-6 1-54,1 0 0,0 0-1,-25-3 1,10-10-2242,13-1-2931,0-9-7374</inkml:trace>
</inkml:ink>
</file>

<file path=ppt/ink/ink3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9.963"/>
    </inkml:context>
    <inkml:brush xml:id="br0">
      <inkml:brushProperty name="width" value="0.025" units="cm"/>
      <inkml:brushProperty name="height" value="0.025" units="cm"/>
    </inkml:brush>
  </inkml:definitions>
  <inkml:trace contextRef="#ctx0" brushRef="#br0">259 76 13196,'0'0'5371,"6"-9"-262,17-29-881,-23 38-4154,0-1 0,1 0 0,-1 0-1,0 1 1,1-1 0,-1 0 0,0 0 0,0 0 0,0 1 0,0-1 0,0 0 0,0 0 0,0 0 0,0 0 0,0 1 0,0-1 0,0 0 0,-1 0 0,1 0 0,0 1-1,0-1 1,-1 0 0,1 0 0,-1 1 0,1-1 0,-1 0 0,1 1 0,-1-1 0,1 0 0,-1 1 0,1-1 0,-1 1 0,0-1 0,1 1 0,-1-1 0,0 1-1,0 0 1,1-1 0,-1 1 0,0 0 0,0-1 0,0 1 0,1 0 0,-1 0 0,0 0 0,0 0 0,0 0 0,1 0 0,-1 0 0,0 0 0,-2 0 0,-42 1 392,44-1-459,-4 1-18,-1 0 0,0 1 0,0-1 0,1 1 0,-1 1 0,1-1 0,-1 1 0,1-1 0,0 1 0,0 1 0,0-1 0,1 1 0,-1 0 0,1 0 0,0 0 0,0 1 0,0-1 0,1 1 0,-1 0 0,1 0 0,1 0 0,-1 0-1,0 1 1,1-1 0,0 1 0,1 0 0,-1-1 0,0 10 0,2-14-7,0 0-1,0 0 1,0 0-1,0 0 1,1 1 0,-1-1-1,0 0 1,0 0-1,1 0 1,-1 0 0,1 0-1,-1 0 1,1 0-1,0 0 1,-1 0-1,1 0 1,0-1 0,-1 1-1,1 0 1,0 0-1,0 0 1,0-1-1,0 1 1,0-1 0,0 1-1,0 0 1,2 0-1,1 0 8,0 0-1,0 0 0,0-1 1,0 1-1,0-1 1,0 0-1,0 0 0,5-1 1,2 0 29,0-1 0,0-1 0,-1 1 0,1-2 0,15-6 0,-10 0 19,0-1 0,-1 0 1,0 0-1,13-16 1,-37 40-165,1-1 1,0 1-1,-11 25 0,-3 4 121,-190 339 487,207-372-425,-4 5 52,1 0 0,1 1 0,1 0 0,0 0 0,-6 25 0,14-36-542,6-8 69,6-9-299,39-54-5121,71-118 0,3-5 742,-34 77 6764,9 10 5121,-100 102-5518,-20 26 1731,10-15-2523,6-8-455,-38 63 1414,38-61-1370,0 0-1,0 1 1,0-1 0,1 1-1,-1-1 1,1 1-1,0 0 1,0 0 0,1-1-1,0 1 1,0 0 0,0 0-1,1 7 1,0-11-79,0 0 0,0 0 1,0 0-1,0 0 0,0 0 0,0 0 0,0-1 1,0 1-1,0 0 0,0-1 0,1 1 0,-1-1 1,0 1-1,0-1 0,1 0 0,-1 1 0,0-1 0,1 0 1,-1 0-1,0 0 0,1 0 0,-1 0 0,0 0 1,1 0-1,-1-1 0,0 1 0,2-1 1,39-9 585,-25 0-624,-1 0 1,-1-1 0,0 0 0,0-1 0,-1-1 0,-1-1 0,0 0-1,-1 0 1,0-1 0,12-22 0,-37 64-5,0 0 0,2 1 0,1 1 0,-9 38 0,18-64-22,0 1 0,1 0 0,-1 0 0,0 0 0,1 0 0,0-1 0,0 1 0,0 0 0,1 0 0,0 6 0,0-9-21,0 1-1,0-1 0,0 0 0,0 0 0,0 0 1,0 0-1,0 0 0,0 0 0,1 0 0,-1 0 1,0 0-1,0-1 0,1 1 0,-1 0 0,1-1 1,-1 1-1,0-1 0,1 0 0,-1 1 0,1-1 1,-1 0-1,1 0 0,-1 0 0,1 0 0,-1 0 1,1 0-1,2-1 0,-1 1-476,1-1 1,-1 1-1,0-1 1,0 0-1,1 0 0,-1 0 1,0 0-1,0 0 1,0-1-1,0 1 0,0-1 1,-1 0-1,1 0 1,3-3-1,22-20-6618</inkml:trace>
</inkml:ink>
</file>

<file path=ppt/ink/ink3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0.832"/>
    </inkml:context>
    <inkml:brush xml:id="br0">
      <inkml:brushProperty name="width" value="0.025" units="cm"/>
      <inkml:brushProperty name="height" value="0.025" units="cm"/>
    </inkml:brush>
  </inkml:definitions>
  <inkml:trace contextRef="#ctx0" brushRef="#br0">138 228 15471,'-9'7'2952,"6"-3"-2697,-19 15 2527,-33 36-1,50-49-2362,0 0-1,0 0 1,1 0-1,-1 1 1,1 0-1,1 0 1,-1 0-1,1 0 0,1 0 1,-1 1-1,1-1 1,-2 15-1,4-20-406,1-1-1,-1 1 0,0 0 0,1-1 0,-1 1 0,1-1 0,-1 1 0,1-1 1,-1 1-1,1-1 0,0 1 0,0-1 0,0 0 0,0 1 0,0-1 0,0 0 1,0 0-1,1 0 0,-1 0 0,0 0 0,1 0 0,-1 0 0,0 0 0,1 0 1,-1-1-1,1 1 0,-1-1 0,1 1 0,0-1 0,-1 0 0,1 1 0,0-1 1,-1 0-1,1 0 0,-1 0 0,1 0 0,0 0 0,-1 0 0,1-1 0,1 0 1,4 1-17,-1-1 1,1 0-1,-1 0 1,1-1-1,-1 0 1,0 0 0,0-1-1,12-6 1,-8 1-45,0-1-1,0-1 1,-1 1 0,-1-2 0,1 1 0,-2-1-1,1-1 1,-2 1 0,1-1 0,-2 0 0,1 0 0,-2-1-1,4-15 1,-8 32-67,-1 0 0,1 1 0,-1-1-1,1 1 1,1-1 0,-1 1 0,1 4-1,0-7 121,-1 0 0,0 0-1,1-1 1,-1 1-1,1 0 1,-1-1 0,1 1-1,0-1 1,0 1-1,0-1 1,0 1 0,0-1-1,0 1 1,0-1-1,0 0 1,0 0-1,1 0 1,-1 0 0,0 0-1,1 0 1,-1 0-1,1 0 1,-1 0 0,1 0-1,0-1 1,1 1-1,9 1 62,1-2 1,-1 1-1,1-2 0,-1 1 0,0-2 0,1 0 0,-1 0 0,0-1 0,0-1 1,-1 0-1,1 0 0,-1-1 0,0-1 0,0 0 0,0 0 0,-1-1 0,0-1 1,0 1-1,14-16 0,-13 12-56,-1 1 1,0-2 0,0 0 0,-2 0-1,1 0 1,-1-1 0,-1 0-1,0-1 1,-1 0 0,-1 0-1,0 0 1,-1 0 0,0-1-1,-1 0 1,2-26 0,-5 41-11,0-1 1,0 1-1,0-1 0,0 1 1,0 0-1,0-1 1,0 1-1,0-1 0,0 1 1,0-1-1,0 1 1,0 0-1,0-1 0,0 1 1,0-1-1,-1 1 1,1-1-1,0 1 0,0 0 1,0-1-1,-1 1 1,1 0-1,0-1 0,-1 1 1,1 0-1,0-1 1,0 1-1,-1 0 0,1 0 1,-1-1-1,1 1 0,0 0 1,-1 0-1,1 0 1,-1-1-1,-15 9 61,-13 22 83,15-7 54,0 1-1,2 1 0,0 0 0,2 0 1,1 1-1,1 1 0,1 0 1,1 0-1,2 0 0,0 0 0,2 1 1,2 29-1,0-49-248,2 1 0,-1-1 0,1 0 0,0 1 0,1-1 1,0-1-1,0 1 0,7 11 0,-9-15 31,1-1 1,0 0-1,0 0 1,0 0-1,0 0 1,1 0-1,-1-1 1,1 1-1,0-1 1,-1 1-1,1-1 1,0 0-1,1 0 1,-1 0-1,0-1 1,0 1-1,1-1 1,-1 0-1,1 0 1,-1 0-1,8 1 1,-11-3 29,1 1 1,0-1-1,-1 0 0,1 1 1,0-1-1,-1 0 0,1 1 1,-1-1-1,0 0 1,1 0-1,-1 0 0,1 0 1,-1 1-1,0-1 0,0 0 1,0 0-1,1 0 1,-1 0-1,0 0 0,0 0 1,0 0-1,0 0 0,0 1 1,-1-1-1,1 0 1,0-1-1,-5-31 250,-4 14-208,0 0-1,-1 1 1,-1 0-1,-22-27 1,23 32-36,0 0 0,0 0 1,2-1-1,-1 0 0,2 0 1,0-1-1,1 0 0,0 0 1,-4-21-1,12 36-15,-1-1 0,1 0 0,-1 1 0,1-1 0,-1 1 0,1 0 0,-1-1 0,1 1 0,0 0 0,-1 0 0,1 0 0,-1 0 0,1 0 0,0 0 0,-1 1 0,1-1 0,-1 0 0,3 2 0,23 6-142,-1 2 0,36 18 0,28 11-1060,-58-28-571,2-2 1,-1-1 0,1-1-1,1-2 1,53 1 0,-86-6 1958,-1 0 0,1-1 1,-1 1-1,1 0 0,-1-1 1,1 1-1,-1-1 1,1 1-1,-1-1 0,1 0 1,-1 0-1,0 0 0,1 0 1,-1 0-1,0 0 0,0 0 1,0 0-1,0 0 0,0 0 1,0-1-1,0 1 0,0 0 1,0-1-1,-1 1 1,1-1-1,0 1 0,-1-1 1,1 1-1,-1-1 0,0 1 1,1-1-1,-1 1 0,0-1 1,0 0-1,0 1 0,0-1 1,-1 1-1,1-1 0,0 0 1,-1-1-1,1 1-102,-1-1 0,1 1 0,0 0-1,-1 0 1,0-1 0,0 1 0,1 0 0,-1 0 0,0 0-1,-1 0 1,1 0 0,0 1 0,0-1 0,-1 0 0,1 0-1,-1 1 1,0-1 0,1 1 0,-1-1 0,0 1-1,0 0 1,0 0 0,0 0 0,0 0 0,0 0 0,0 0-1,0 0 1,0 1 0,-1-1 0,-2 1 0,-2 0-31,1 1 1,-1 1-1,1-1 1,0 1-1,-1 0 0,1 1 1,0-1-1,0 1 1,0 1-1,1-1 1,-1 1-1,1 0 1,0 0-1,0 0 1,0 1-1,0 0 0,1 0 1,-7 10-1,5-8 19,1 1 0,1-1 0,-1 1 0,1 0 0,1 0 0,-1 0 0,1 1 0,1-1 0,-1 1 0,2-1 0,-1 1 0,1 0 0,0 14 0,1-20-67,1 1 1,0-1-1,-1 1 0,1-1 1,0 0-1,1 1 0,-1-1 1,0 0-1,1 0 0,0 0 1,0 0-1,0 0 0,0-1 1,0 1-1,1 0 0,3 2 1,0 0 5,-1-2 0,1 1 1,0 0-1,0-1 0,1 0 1,-1-1-1,13 4 1,3-1-239,1-1 0,0-1 0,45-1 0,-10-5-4887,3-11-6663</inkml:trace>
</inkml:ink>
</file>

<file path=ppt/ink/ink3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1.422"/>
    </inkml:context>
    <inkml:brush xml:id="br0">
      <inkml:brushProperty name="width" value="0.025" units="cm"/>
      <inkml:brushProperty name="height" value="0.025" units="cm"/>
    </inkml:brush>
  </inkml:definitions>
  <inkml:trace contextRef="#ctx0" brushRef="#br0">439 64 16303,'2'-2'573,"1"0"0,-1-1 0,0 1-1,0-1 1,0 0 0,0 1 0,0-1-1,0 0 1,1-4 0,-3 6-440,0 0 0,0 1 0,0-1 0,1 0 0,-1 0 1,0 0-1,0 0 0,0 0 0,0 0 0,0 1 0,0-1 0,-1 0 0,1 0 0,0 0 0,0 0 0,-1 1 1,1-1-1,0 0 0,-1 0 0,1 0 0,-1 1 0,1-1 0,-1 0 0,1 1 0,-1-1 0,0 0 0,1 1 1,-1-1-1,0 1 0,1-1 0,-1 1 0,0-1 0,0 1 0,1 0 0,-1-1 0,0 1 0,0 0 0,0 0 1,0-1-1,0 1 0,-1 0 0,-12-2 84,1 0 0,-1 0 1,0 2-1,0-1 0,0 2 1,0 0-1,0 1 0,0 0 1,0 1-1,0 1 0,1 0 1,0 0-1,0 2 0,0-1 1,0 2-1,-12 8 0,8-4-217,0 0 0,0 2 0,1-1 0,1 2 0,0 0 0,1 1 0,1 1 0,0 0 0,1 1 0,-14 26 0,22-36 24,0 1 1,1 0-1,0 0 1,1 0-1,0 0 1,0 0-1,0 1 1,1-1-1,1 0 1,-1 1-1,2 11 1,-1-17 5,1 0 1,0 0-1,0 0 1,0 1-1,0-1 1,0 0-1,1 0 0,-1-1 1,1 1-1,-1 0 1,1 0-1,0-1 1,1 1-1,-1-1 1,0 1-1,1-1 1,-1 0-1,1 0 1,-1 0-1,1-1 1,0 1-1,0 0 1,0-1-1,0 0 1,0 0-1,0 0 1,0 0-1,1 0 0,-1-1 1,6 1-1,4 0-11,0-1-1,0 0 1,1-1-1,-1 0 1,-1-1-1,1-1 1,0 0-1,0-1 0,-1 0 1,16-8-1,-23 10-17,-1 0-1,1 0 0,0 0 1,-1-1-1,0 0 0,0 0 1,0 0-1,0 0 1,0-1-1,-1 1 0,1-1 1,-1 0-1,0 0 0,0-1 1,-1 1-1,1 0 0,-1-1 1,0 0-1,0 1 0,0-1 1,-1 0-1,0 0 1,0 0-1,0 0 0,0 0 1,-1 0-1,0 0 0,0 0 1,-1-7-1,0 8-24,-1 0 0,0 0 0,0 0-1,0 1 1,0-1 0,0 0 0,-1 1 0,0 0 0,0-1 0,0 1-1,0 0 1,0 1 0,0-1 0,-1 0 0,1 1 0,-1 0 0,0 0-1,0 0 1,0 0 0,0 1 0,0 0 0,-8-2 0,4 0-97,-1 1 1,1 1 0,0-1-1,-1 1 1,1 1 0,-1 0-1,1 0 1,-1 0 0,1 1-1,-16 4 1,22-5-49,1 1 1,-1-1-1,1 1 0,-1 0 1,0-1-1,1 1 1,0 0-1,-1 0 0,1 0 1,-1 0-1,1 0 0,0 0 1,0 0-1,0 1 1,-1-1-1,1 0 0,0 1 1,1-1-1,-1 0 0,0 1 1,0-1-1,1 1 1,-1 0-1,1-1 0,-1 1 1,1 0-1,-1-1 0,1 1 1,0 0-1,0-1 1,0 1-1,0 0 0,0-1 1,0 1-1,1 2 0,0 0-381,1-1-1,-1 0 0,0-1 1,1 1-1,-1 0 0,1 0 1,0-1-1,0 1 1,0-1-1,0 1 0,1-1 1,-1 0-1,0 0 0,1 0 1,0 0-1,-1 0 0,1-1 1,3 2-1,31 11-8743</inkml:trace>
</inkml:ink>
</file>

<file path=ppt/ink/ink3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1.763"/>
    </inkml:context>
    <inkml:brush xml:id="br0">
      <inkml:brushProperty name="width" value="0.025" units="cm"/>
      <inkml:brushProperty name="height" value="0.025" units="cm"/>
    </inkml:brush>
  </inkml:definitions>
  <inkml:trace contextRef="#ctx0" brushRef="#br0">276 72 14318,'0'0'7126,"-12"-3"-5124,10 3-1954,-3-2 38,0 1 0,-1 0 0,1 0 1,0 0-1,0 1 0,0 0 0,-1 0 1,1 0-1,0 1 0,0-1 0,-1 1 1,1 1-1,0-1 0,0 1 0,0-1 1,1 1-1,-1 1 0,0-1 0,-5 4 1,-6 7 479,0 0 1,0 1-1,1 0 1,1 2-1,-19 25 1,27-33-345,0 0-1,1 1 1,1 0-1,0 0 1,0 0 0,0 0-1,1 1 1,1-1 0,-1 1-1,2 0 1,-1 0-1,1 0 1,1 18 0,0-25-207,1 0 1,-1 0 0,1 0-1,0 0 1,-1 1 0,1-1-1,1 0 1,-1-1 0,0 1-1,1 0 1,0 0 0,-1-1-1,1 1 1,0 0-1,0-1 1,1 0 0,-1 0-1,0 1 1,1-1 0,-1-1-1,1 1 1,0 0 0,-1-1-1,1 1 1,0-1 0,0 0-1,0 0 1,0 0 0,0 0-1,1 0 1,-1-1 0,0 0-1,0 1 1,0-1 0,0 0-1,4-1 1,2 1 17,-1-1 1,0 0-1,1-1 0,-1 0 1,0 0-1,0 0 0,0-1 1,0-1-1,-1 1 1,1-1-1,-1 0 0,0-1 1,7-5-1,-1-2-33,-1-2 0,0 1 0,0-2 0,-2 1 0,0-1 0,0-1 0,-2 0 0,7-17 0,-9 21 0,-2-1 0,1 0 0,-2 1 0,0-2 0,0 1 0,-1 0 0,-1 0 0,0-1 0,-1 1 0,-1-1 0,-2-19 0,2 31-20,1 0 0,0 0 0,-1 0 0,1 0 0,-1 0 0,0 0 0,1 0 0,-1 0 0,0 1 0,0-1 0,-1 0 0,1 0 0,0 1 0,0-1 0,-1 1 0,1-1 0,-1 1 0,0 0 0,1-1 0,-1 1 0,0 0 0,1 0 0,-1 0 0,0 0 0,0 0 0,0 1 0,0-1 1,0 1-1,0-1 0,0 1 0,0 0 0,0 0 0,0-1 0,-1 1 0,-2 1 0,2 0-52,0-1 0,0 1 0,0 0 0,0 0 0,0 0 0,0 1 0,0-1 0,0 1 0,1 0 0,-1-1 0,1 1 0,-1 0 0,1 1 0,0-1 0,0 0 0,0 1 0,0-1-1,0 1 1,0-1 0,1 1 0,-1 0 0,-1 5 0,1-2-777,0 1 0,1 0 0,0 0-1,0 0 1,1 0 0,-1-1-1,1 1 1,1 0 0,-1 0 0,3 7-1,9 9-5401</inkml:trace>
</inkml:ink>
</file>

<file path=ppt/ink/ink3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2.106"/>
    </inkml:context>
    <inkml:brush xml:id="br0">
      <inkml:brushProperty name="width" value="0.025" units="cm"/>
      <inkml:brushProperty name="height" value="0.025" units="cm"/>
    </inkml:brush>
  </inkml:definitions>
  <inkml:trace contextRef="#ctx0" brushRef="#br0">359 1 12876,'0'0'17200,"-71"49"-15822,25-9-385,-2 4-673,0 0-320,5 3 0,7-4 0,8-6 0,10-3 0,5-9 0,6-7 0,6-8-1537,1-31-18034</inkml:trace>
</inkml:ink>
</file>

<file path=ppt/ink/ink3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2.433"/>
    </inkml:context>
    <inkml:brush xml:id="br0">
      <inkml:brushProperty name="width" value="0.025" units="cm"/>
      <inkml:brushProperty name="height" value="0.025" units="cm"/>
    </inkml:brush>
  </inkml:definitions>
  <inkml:trace contextRef="#ctx0" brushRef="#br0">178 1 13869,'-9'0'1351,"-3"-1"-549,1 2 1,0-1-1,-1 2 1,1-1-1,0 1 1,-17 6-1,24-6-540,-1-1 0,1 1 0,0 0 0,0 1 0,1-1 0,-1 1 0,0-1 0,1 1 0,0 0 0,-1 0 0,1 1 0,0-1 0,1 1 0,-1-1 0,1 1 0,-1 0 0,1 0 0,0 0 0,1 0 0,-1 1 0,1-1 0,-2 8 0,2-7-171,0 0 1,0 0-1,1 0 1,-1 0 0,1 0-1,1 1 1,-1-1-1,1 0 1,-1 0-1,2 0 1,-1 0-1,0 0 1,1 0-1,0-1 1,0 1 0,1 0-1,-1-1 1,1 0-1,0 1 1,0-1-1,0 0 1,5 4-1,-1-3-6,-1 0 0,1 0 0,0-1 0,1 0 0,-1 0 0,1 0-1,-1-1 1,1-1 0,0 1 0,0-1 0,1-1 0,-1 1 0,9-1 0,-8 0 4,0 0 1,0-1 0,0-1-1,0 1 1,0-1 0,0-1-1,0 0 1,-1 0 0,1-1-1,11-4 1,-17 5-49,0 1 0,0-1 0,-1 0 0,1 0-1,0 0 1,-1-1 0,1 1 0,-1-1 0,0 1 0,0-1-1,0 0 1,0 1 0,0-1 0,-1 0 0,1 0 0,-1-1 0,0 1-1,0 0 1,0 0 0,0-1 0,-1 1 0,1 0 0,-1-1-1,0 1 1,0 0 0,0-1 0,0 1 0,-1-1 0,1 1 0,-2-4-1,0 2-40,1 0 0,-1 0 0,0 0 0,0 1-1,-1-1 1,1 1 0,-1-1 0,0 1 0,0 0 0,0 0-1,-1 0 1,0 1 0,1-1 0,-1 1 0,0 0-1,-1 0 1,1 0 0,-6-2 0,3 2-209,1-1 0,-1 2 0,0-1 1,0 1-1,0 0 0,-1 0 0,1 1 0,0 0 1,-1 0-1,1 1 0,-15 1 0,19 0 11,1-1-1,-1 1 1,1 0-1,-1-1 0,1 1 1,-1 0-1,1 1 1,0-1-1,0 0 0,-1 1 1,1-1-1,0 1 1,0 0-1,1 0 1,-1-1-1,0 1 0,0 1 1,1-1-1,-1 0 1,1 0-1,-2 4 0,1 1-827,-1-1 0,1 1 0,0 0 0,1-1 0,0 1 0,0 0 0,0 8 0,1 22-6047</inkml:trace>
</inkml:ink>
</file>

<file path=ppt/ink/ink3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2.787"/>
    </inkml:context>
    <inkml:brush xml:id="br0">
      <inkml:brushProperty name="width" value="0.025" units="cm"/>
      <inkml:brushProperty name="height" value="0.025" units="cm"/>
    </inkml:brush>
  </inkml:definitions>
  <inkml:trace contextRef="#ctx0" brushRef="#br0">249 77 17777,'0'0'6176,"-8"-1"-2241,-14-1-3305,0 2 1,-1 0-1,1 1 1,-33 6-1,50-7-572,1 1-1,-1 0 1,1 0-1,-1 0 1,1 1-1,-1 0 1,1 0 0,0 0-1,0 0 1,0 1-1,0-1 1,0 1-1,0 0 1,1 0 0,0 0-1,-1 1 1,1-1-1,0 1 1,1 0-1,-1 0 1,1 0-1,-1 0 1,1 0 0,1 1-1,-1-1 1,0 0-1,1 1 1,0 0-1,-1 8 1,2-11-58,0-1 0,0 1 0,0-1 0,0 1 0,1-1 0,-1 1 0,0 0 0,1-1 0,-1 1 0,1-1 0,0 0 0,-1 1 0,1-1 0,0 0 0,0 1 0,0-1 0,0 0 0,0 0 0,0 1 0,0-1 0,0 0 0,2 1 0,1 0 0,0 0 0,0 0 0,0 0 0,0 0 0,0-1 0,0 0 0,0 0 0,6 1 0,1 0 0,1-1 0,-1-1 0,0 0 0,1-1 0,21-3 0,-27 2-129,0 0 0,0 0 0,0 0 0,-1-1 0,0 0 0,1 0 0,-1-1 0,0 1 0,0-1 0,-1 0 1,1 0-1,-1-1 0,7-9 0,-6 8-283,-1-1 1,0 0 0,0 1-1,0-2 1,-1 1 0,-1 0-1,1-1 1,-1 1 0,0-1 0,0 0-1,-1 1 1,-1-1 0,1 0-1,-1 0 1,0 0 0,-3-15-1,-8-7-7702</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21:53.549"/>
    </inkml:context>
    <inkml:brush xml:id="br0">
      <inkml:brushProperty name="width" value="0.025" units="cm"/>
      <inkml:brushProperty name="height" value="0.025" units="cm"/>
    </inkml:brush>
  </inkml:definitions>
  <inkml:trace contextRef="#ctx0" brushRef="#br0">1 384 10858,'0'0'897,"12"-7"-502,-1 1-256,-5 2-53,-1 1-1,1 0 0,0 0 1,1 0-1,-1 1 1,0 0-1,1 0 0,-1 0 1,1 1-1,0 0 1,8 0-1,465 3 1817,-158 2-1920,-244-4-98,856-25-787,-891 21 1023,970-57 3918,119 1-3771,-844 28-381,1512-128 3362,-1347 152-2390,-374 11-763,0 4 0,-1 3 0,131 34 0,-200-41-70,-1-1-1,1 1 1,-1 0-1,0 1 1,0 0-1,0 1 1,0-1-1,-1 1 1,0 1-1,8 7 1,-11-9-252,0 1 0,-1 0 1,0 0-1,0 0 0,0 0 1,-1 1-1,1-1 0,-1 1 0,0 0 1,-1-1-1,0 1 0,0 0 1,0 0-1,0 0 0,-1 11 1,-3 17-4435</inkml:trace>
</inkml:ink>
</file>

<file path=ppt/ink/ink3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39.016"/>
    </inkml:context>
    <inkml:brush xml:id="br0">
      <inkml:brushProperty name="width" value="0.025" units="cm"/>
      <inkml:brushProperty name="height" value="0.025" units="cm"/>
    </inkml:brush>
  </inkml:definitions>
  <inkml:trace contextRef="#ctx0" brushRef="#br0">214 0 10122,'0'0'17648,"-5"14"-16399,-4 15-1076,1 1 0,1-1 0,2 1 0,-2 51 0,-28 486-156,15-391-113,-50 209-1,67-372 6,3-10-137,0 1 0,-1-1 0,1 1 0,-1-1 0,0 0 0,0 1 1,-1-1-1,1 0 0,-4 6 0,5-9 37,-1 0 1,0 0 0,1-1-1,-1 1 1,1 0-1,-1 0 1,1 0-1,-1-1 1,1 1 0,-1 0-1,1-1 1,-1 1-1,1 0 1,-1-1-1,1 1 1,0-1-1,-1 1 1,1-1 0,0 1-1,-1-1 1,1 1-1,0-1 1,0 1-1,-1-1 1,1 1 0,0-1-1,0 1 1,0-1-1,0 1 1,0-1-1,0 0 1,-9-25-5216,8 24 4227,-11-39-12071</inkml:trace>
</inkml:ink>
</file>

<file path=ppt/ink/ink3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39.420"/>
    </inkml:context>
    <inkml:brush xml:id="br0">
      <inkml:brushProperty name="width" value="0.025" units="cm"/>
      <inkml:brushProperty name="height" value="0.025" units="cm"/>
    </inkml:brush>
  </inkml:definitions>
  <inkml:trace contextRef="#ctx0" brushRef="#br0">1 388 15599,'0'0'10901,"14"-10"-9919,30-15-316,63-25-1,23-11-405,-99 44-211,-1-2-1,0-1 1,-2-1 0,-1-1-1,0-2 1,-2 0 0,35-45 0,-58 67-34,0-1 1,0 1 0,0-1 0,0 1 0,1 0 0,-1 0 0,1-1 0,-1 2 0,5-3 0,-6 3-9,-1 1-1,1 0 1,-1 0 0,1 0-1,0-1 1,-1 1 0,1 0 0,-1 0-1,1 0 1,0 0 0,-1 0-1,1 0 1,-1 0 0,1 1 0,0-1-1,-1 0 1,1 0 0,-1 0-1,1 0 1,-1 1 0,1-1 0,-1 0-1,1 1 1,-1-1 0,1 0-1,-1 1 1,1-1 0,-1 1 0,1-1-1,-1 1 1,3 5 64,0 0 1,-1 0-1,1 0 0,-1 0 1,-1 1-1,1-1 0,0 9 1,1 2 105,14 70 469,56 234 603,-53-255-2292,33 75-1,-34-96-2386,-8-16-2263,-3-5-4648</inkml:trace>
</inkml:ink>
</file>

<file path=ppt/ink/ink3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45.885"/>
    </inkml:context>
    <inkml:brush xml:id="br0">
      <inkml:brushProperty name="width" value="0.025" units="cm"/>
      <inkml:brushProperty name="height" value="0.025" units="cm"/>
    </inkml:brush>
  </inkml:definitions>
  <inkml:trace contextRef="#ctx0" brushRef="#br0">118 1 21012,'0'0'8120,"-8"1"-7624,5 0-490,-1 0 1,1 1-1,0-1 1,-1 0-1,1 1 0,0 0 1,0 0-1,0 0 1,0 0-1,1 0 0,-1 1 1,1-1-1,-1 1 1,-3 5-1,0 2-6,0 0 0,0 0 0,1 1 0,-4 13 0,2-5 20,1 1 0,1-1 0,1 1 0,0 0 0,2 1 0,0-1 0,3 39 0,-1-57 2,0 1 0,0-1 1,0 1-1,0-1 0,1 1 0,-1-1 0,1 1 0,0-1 0,0 0 0,0 1 0,0-1 0,0 0 0,0 0 0,1 0 1,-1 0-1,1 0 0,-1 0 0,1 0 0,0 0 0,0-1 0,-1 1 0,1 0 0,0-1 0,1 0 0,-1 0 0,0 1 1,0-1-1,1 0 0,-1-1 0,0 1 0,1 0 0,-1-1 0,1 1 0,-1-1 0,1 0 0,-1 0 0,1 0 1,-1 0-1,1 0 0,-1-1 0,3 0 0,5-1 135,-1 0 1,1-1 0,-1 0-1,0-1 1,0 0 0,0-1-1,-1 0 1,1 0-1,9-8 1,3-5-116,-1-1 0,0-1 0,-1-1 0,-2 0 1,0-2-1,-1 0 0,-1 0 0,18-41 0,-41 143-42,6-62 0,-1 2 0,1-1 0,1 0 0,1 1 0,3 27 0,-3-42 0,1 0 0,-1 0 0,1 0 0,0-1 0,1 1 0,-1 0 0,1-1 0,-1 1 0,1-1 0,0 1 0,0-1 0,1 0 0,-1 0 0,1 0 0,-1 0 0,1-1 0,0 1 0,0-1 0,0 1 0,1-1 0,-1 0 0,0 0 0,1 0 0,-1-1 0,1 1 0,0-1 0,4 1 0,-1 0 0,0-1 0,0 0 0,0 0 0,0-1 0,0 0 0,-1 0 0,1-1 0,0 0 0,0 0 0,0 0 0,-1-1 0,1 0 0,0 0 0,-1-1 0,0 0 0,0 0 0,0 0 0,0-1 0,0 0 0,0 0 0,-1 0 0,0-1 0,0 0 0,6-7 0,-4 2 0,0 0 0,-1 0 0,0-1 0,0 0 0,-1 0 0,-1 0 0,1 0 0,-2-1 0,0 0 0,0 0 0,-1 1 0,-1-2 0,1-13 0,-2 17 7,0 0-1,-1 0 1,1 0 0,-1 0-1,-4-13 1,4 20-14,1 0 1,-1 0-1,0 0 0,0 0 1,0 1-1,0-1 0,0 0 1,0 0-1,-1 1 0,1-1 1,-1 1-1,1-1 0,-1 1 1,1 0-1,-1 0 0,0-1 1,1 1-1,-1 0 0,0 1 1,0-1-1,0 0 0,0 0 1,0 1-1,0-1 0,0 1 1,0 0-1,0-1 0,0 1 1,-3 0-1,4 0-143,1 0 0,-1 0 0,0 0 0,1 0 0,-1 0 0,1 0 1,-1 1-1,0-1 0,1 0 0,-1 0 0,1 0 0,-1 1 0,1-1 0,-1 0 0,0 0 1,1 1-1,-1-1 0,1 0 0,0 1 0,-1-1 0,1 1 0,-1-1 0,1 1 0,-1-1 0,1 1 1,0-1-1,-1 1 0,-1 17-10958,2-16 9394</inkml:trace>
</inkml:ink>
</file>

<file path=ppt/ink/ink3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46.290"/>
    </inkml:context>
    <inkml:brush xml:id="br0">
      <inkml:brushProperty name="width" value="0.025" units="cm"/>
      <inkml:brushProperty name="height" value="0.025" units="cm"/>
    </inkml:brush>
  </inkml:definitions>
  <inkml:trace contextRef="#ctx0" brushRef="#br0">98 29 16400,'0'0'7879,"-10"13"-5290,0-2-2171,1 0 0,0 1 0,1 0 0,0 1 0,1 0 0,1 0 0,0 1-1,0-1 1,2 1 0,-1 1 0,2-1 0,0 0 0,-1 17 0,4-30-416,0 1 0,0 0 0,0-1 0,1 1 0,-1 0 0,0-1 1,1 1-1,-1-1 0,1 1 0,-1-1 0,1 1 0,0-1 0,0 1 0,0-1 0,0 1 0,0-1 0,0 0 1,0 0-1,0 0 0,0 1 0,1-1 0,1 1 0,0 0-1,0-1 0,1 1 1,-1-1-1,1 0 0,-1 0 0,1 0 0,-1-1 1,1 1-1,7-1 0,1 0-3,0-1 0,1 0 0,-1-1 0,0 0 0,17-6 0,6-4 2,-11 2 0,0 2 0,0 1 0,1 1 0,0 1 0,45-4 0,-68 9 0,-1 0 0,0 0 0,1 1 0,-1-1 0,0 0 0,0 0 0,1 0 0,-1 1 0,0-1 0,0 1 0,1-1 0,-1 1 0,0-1 0,0 1 0,0 0 0,0 0 0,0-1 0,0 1 0,0 0 0,0 0 0,0 0 0,0 0 0,-1 0 0,1 0 0,0 0 0,0 1 0,0 0 0,5 36 0,-4-22 0,7-58 0,-3-152 0,-6 155 0,0 38 1,0 0 0,0 1 0,0-1 0,1 1 0,-1-1 0,0 1 1,1-1-1,-1 0 0,0 1 0,1-1 0,-1 1 0,0-1 0,1 1 0,-1 0 0,1-1 0,-1 1 0,1-1 0,-1 1 0,1 0 1,0-1-1,-1 1 0,1 0 0,-1 0 0,1 0 0,-1-1 0,1 1 0,0 0 0,-1 0 0,1 0 0,0 0 0,-1 0 1,2 0-1,28 1-70,-20-1-53,-2 1-3,25-1-2066,3 1-4483,11-1-7371</inkml:trace>
</inkml:ink>
</file>

<file path=ppt/ink/ink3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47.296"/>
    </inkml:context>
    <inkml:brush xml:id="br0">
      <inkml:brushProperty name="width" value="0.025" units="cm"/>
      <inkml:brushProperty name="height" value="0.025" units="cm"/>
    </inkml:brush>
  </inkml:definitions>
  <inkml:trace contextRef="#ctx0" brushRef="#br0">0 70 17360,'0'0'6017,"8"-5"-3999,12-6-1208,1 1 1,0 2 0,1 0 0,-1 1 0,2 1-1,-1 1 1,43-5 0,-64 11-810,0-1 0,0 0 0,0 0 0,0 0 0,0 0 1,0 1-1,-1-1 0,1 0 0,0 1 0,0-1 0,0 1 0,-1-1 0,1 1 1,0-1-1,-1 1 0,1 0 0,0-1 0,-1 1 0,1 0 0,-1-1 0,1 1 1,-1 0-1,1 0 0,-1 0 0,0-1 0,1 1 0,-1 0 0,0 0 0,1 0 1,-1 0-1,0 0 0,0 0 0,0-1 0,0 1 0,0 0 0,0 0 0,0 0 1,0 0-1,-1 0 0,1 0 0,0 0 0,0-1 0,-1 2 0,-13 43 115,-6-3 63,15-33-129,-1 1-1,2-1 0,-1 1 0,1 0 1,1 0-1,0 1 0,0-1 0,1 1 1,0-1-1,0 17 0,2-26-49,1 0 0,-1 0 0,1 0 0,0-1 0,-1 1 0,1 0 0,0 0 0,0-1 0,-1 1 0,1 0 0,0-1 0,0 1 0,0-1 0,0 1 0,0-1 0,0 0 0,0 1 0,0-1 0,0 0 0,0 1 0,0-1 0,0 0 0,0 0 0,0 0 0,0 0 0,0 0 0,0 0 0,0 0 0,0-1 0,0 1 0,1-1 0,35-7 0,-20 1 0,0-1 0,0 0 0,-1-2 0,-1 0 0,0 0 0,0-2 0,-1 0 0,0 0 0,-1-1 0,-1-1 0,0 0 0,-1-1 0,0 0 0,-1-1 0,-1 0 0,14-34 0,-37 88 0,-15 46 0,27-77 0,0 1 0,1-1 0,0 1 0,0-1 0,0 1 0,1 0 0,1-1 0,-1 1 0,3 10 0,-2-17 0,-1 0 0,1 1 0,0-1 0,0 0 0,1 1 0,-1-1 0,0 0 0,0 0 0,1 0 0,-1 0 0,0 0 0,1 0 0,-1 0 0,1-1 0,-1 1 0,1 0 0,-1-1 0,1 1 0,0-1 0,-1 0 0,1 0 0,0 1 0,-1-1 0,1 0 0,0 0 0,-1 0 0,1-1 0,0 1 0,-1 0 0,3-1 0,5-1 0,0 1 0,0-1 0,0-1 0,12-4 0,0-5 0,0 0 0,-1-1 0,0-1 0,-1-1 0,31-32 0,35-26 0,-85 73 0,1 0 0,-1-1 0,0 1 0,0 0 0,0 0 0,1 0 0,-1 0 0,0 0 0,0-1 0,1 1 0,-1 0 0,0 0 0,0 0 0,1 0 0,-1 0 0,0 0 0,1 0 0,-1 0 0,0 0 0,0 0 0,1 0 0,-1 0 0,0 0 0,0 0 0,1 0 0,-1 0 0,0 1 0,0-1 0,1 0 0,-1 0 0,0 0 0,0 0 0,0 0 0,1 1 0,-1-1 0,0 0 0,0 0 0,0 0 0,1 1 0,-1-1 0,0 0 0,0 0 0,0 0 0,0 1 0,0-1 0,0 0 0,1 0 0,-1 1 0,0-1 0,0 1 0,3 23 0,-6 34 0,2-53 0,0 0 0,1 0 0,-1 0 0,1 0 0,0 0 0,0 0 0,1-1 0,-1 1 0,1 0 0,0 0 0,4 8 0,-4-11 0,1 0 0,-1 0 0,1 0 0,0 0 0,0-1 0,0 1 0,0-1 0,0 1 0,0-1 0,0 0 0,1 0 0,-1 0 0,0 0 0,1 0 0,-1 0 0,0-1 0,1 1 0,-1-1 0,1 0 0,-1 0 0,1 0 0,4 0 0,8-1 0,0 0 0,0-1 0,0 0 0,0-2 0,0 1 0,0-2 0,-1 0 0,21-11 0,28-8 0,-63 23 0,1 1 0,0-1 0,-1 1 0,1 0 0,0 0 0,0-1 0,-1 1 0,1 0 0,0 0 0,-1 0 0,1 0 0,0 0 0,0 0 0,-1 0 0,1 0 0,0 0 0,-1 0 0,1 0 0,0 1 0,0-1 0,-1 0 0,1 0 0,0 1 0,-1-1 0,1 0 0,0 1 0,-1-1 0,1 1 0,-1-1 0,1 1 0,0 0 0,4 24 0,-5-23 0,0 1 0,0-1 0,0 0 0,0 0 0,0 1 0,1-1 0,-1 0 0,1 0 0,0 0 0,-1 0 0,1 0 0,0 0 0,0 0 0,0 0 0,0 0 0,1 0 0,-1 0 0,0-1 0,1 1 0,-1 0 0,4 2 0,2-2 0,-1 0 0,1 0 0,0 0 0,0-1 0,0 0 0,0 0 0,0-1 0,0 0 0,0 0 0,0-1 0,0 1 0,-1-2 0,12-2 0,7-3 0,-2-1 0,33-15 0,-1-6 0,-39 19 0,1 1 0,0 1 0,21-7 0,-38 15 0,1 0 0,-1 0 0,1 0 0,-1 0 0,1 0 0,-1 0 0,1 1 0,-1-1 0,1 0 0,-1 0 0,1 0 0,-1 1 0,1-1 0,-1 0 0,0 1 0,1-1 0,-1 0 0,0 1 0,1-1 0,-1 1 0,0-1 0,1 0 0,-1 1 0,0-1 0,0 1 0,0-1 0,1 1 0,-1-1 0,0 1 0,0-1 0,0 1 0,0-1 0,0 1 0,0-1 0,0 1 0,0-1 0,0 1 0,0-1 0,0 2 0,0 30 0,0-19 0,0-13-54,0 0-1,0 0 1,0 1 0,0-1-1,1 0 1,-1 1 0,0-1-1,0 0 1,1 1 0,-1-1 0,0 0-1,0 0 1,1 0 0,-1 1-1,0-1 1,1 0 0,-1 0-1,0 0 1,1 0 0,-1 1-1,0-1 1,1 0 0,-1 0-1,0 0 1,1 0 0,-1 0 0,0 0-1,1 0 1,-1 0 0,0 0-1,1 0 1,-1 0 0,0 0-1,1 0 1,-1-1 0,1 1-1,-1 0 1,0 0 0,1 0-1,0-1-1103,15-2-8067</inkml:trace>
</inkml:ink>
</file>

<file path=ppt/ink/ink3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47.898"/>
    </inkml:context>
    <inkml:brush xml:id="br0">
      <inkml:brushProperty name="width" value="0.025" units="cm"/>
      <inkml:brushProperty name="height" value="0.025" units="cm"/>
    </inkml:brush>
  </inkml:definitions>
  <inkml:trace contextRef="#ctx0" brushRef="#br0">163 116 12075,'9'-9'6070,"-2"2"-4901,37-41 4257,-41 44-4634,0 1-1,-1-1 1,0 0 0,0 0-1,0 0 1,-1 0 0,1 0-1,1-7 1,-3 10-772,0 1 0,0-1 1,-1 1-1,1 0 0,0-1 1,0 1-1,0-1 0,0 1 1,0 0-1,-1-1 0,1 1 1,0 0-1,0-1 0,-1 1 1,1 0-1,0-1 0,0 1 1,-1 0-1,1-1 0,0 1 1,-1 0-1,1 0 0,-1 0 1,1-1-1,0 1 0,-1 0 1,1 0-1,0 0 0,-1 0 1,1 0-1,-1 0 0,1 0 1,-1 0-1,1-1 0,0 2 1,-1-1-1,0 0 0,-21 1 110,19-1-130,-6 2 0,-1 0 0,0 1 0,1 0 0,0 0 0,0 1 0,0 0 0,0 1 0,1 0 0,-1 1 0,1-1 0,0 1 0,-12 13 0,14-13 0,0 0 0,0 0 0,1 1 0,0-1 0,0 1 0,0 0 0,1 0 0,0 1 0,1-1 0,0 1 0,0 0 0,0 0 0,1 0 0,0 0 0,-1 12 0,4-16-11,-1 0 1,1-1-1,0 1 1,0 0-1,0 0 0,1-1 1,-1 1-1,1-1 1,0 1-1,0-1 0,0 0 1,1 0-1,-1 0 1,1 0-1,-1 0 0,1-1 1,0 1-1,0-1 1,0 1-1,1-1 0,-1 0 1,4 1-1,13 8-111,1-1 0,36 11 0,-25-10 65,-13-4 39,47 21-43,-63-27 59,0 1 1,-1 0-1,1-1 0,0 1 0,-1 0 0,0 0 1,1 0-1,-1 0 0,0 1 0,0-1 1,0 1-1,0-1 0,0 1 0,-1 0 1,1 0-1,-1 0 0,0 0 0,1 3 1,-2-4 15,0 1 0,0-1 0,0 0 0,0 1 1,-1-1-1,1 0 0,-1 0 0,0 1 0,0-1 1,0 0-1,0 0 0,0 0 0,0 0 0,0 0 1,-1 0-1,1 0 0,-1 0 0,1-1 0,-1 1 1,0 0-1,0-1 0,-2 2 0,-51 31 413,44-28-401,-13 8-26,0-1 0,0-1 0,-1-1 0,-1-2 0,0 0 0,-38 7 0,64-16-5,-1 0 1,1 1-1,-1-1 0,0 0 0,1 0 1,-1 0-1,1 0 0,-1 0 0,1 0 1,-1 0-1,0-1 0,1 1 0,-1 0 1,1 0-1,-1 0 0,1 0 1,-1-1-1,1 1 0,-1 0 0,1-1 1,-1 1-1,1 0 0,-1-1 0,1 1 1,0 0-1,-1-1 0,1 1 0,0-1 1,-1 1-1,1-1 0,0 1 1,-1-1-1,1 1 0,0-1 0,0 1 1,0-1-1,-1 1 0,1-1 0,0 0 1,0 1-1,0-2 0,7-24-1819,35-32-6005,-22 33 3759,23-30-5614</inkml:trace>
</inkml:ink>
</file>

<file path=ppt/ink/ink3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48.241"/>
    </inkml:context>
    <inkml:brush xml:id="br0">
      <inkml:brushProperty name="width" value="0.025" units="cm"/>
      <inkml:brushProperty name="height" value="0.025" units="cm"/>
    </inkml:brush>
  </inkml:definitions>
  <inkml:trace contextRef="#ctx0" brushRef="#br0">123 0 17489,'0'0'9940,"-3"12"-7997,-21 81-631,12-54-791,2 0-1,1 0 1,-6 80 0,15-96-521,1 0 0,1 0 0,1 0 0,1 0 0,1 0 0,1 0 0,1-1 0,1 0 0,14 28 0,-21-49 0,-1 0 0,0 0 0,1 0 0,-1 0 0,0-1 0,1 1 0,-1 0 0,1 0 0,-1-1 0,1 1 0,0 0 0,-1-1 0,1 1 0,0-1 0,-1 1 0,1-1 0,0 1 0,0-1 0,-1 1 0,1-1 0,1 1 0,6-13 0,-4-29 0,-3 26 0,-2 1 0,0 0 0,0-1 0,-1 1 0,-1 0 0,-1 0 0,0 0 0,-1 0 0,-10-21 0,-1 5 0,-2 1 0,-42-52 0,59 81-1,1 0 1,0 0-1,0-1 0,-1 1 1,1 0-1,0 0 0,0 0 1,-1-1-1,1 1 0,0 0 1,0 0-1,0-1 0,-1 1 1,1 0-1,0-1 0,0 1 1,0 0-1,0-1 0,0 1 1,0 0-1,-1 0 0,1-1 1,0 1-1,0 0 0,0-1 1,0 1-1,0 0 0,0-1 1,0 1-1,1 0 0,-1-1 1,0 1-1,0 0 0,0-1 1,0 1-1,0 0 0,0-1 1,1 1-1,-1 0 0,0 0 1,0-1-1,18 1-134,34 16-751,-39-12 259,88 17-8725,-33-13-199,-30-7 822</inkml:trace>
</inkml:ink>
</file>

<file path=ppt/ink/ink3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48.970"/>
    </inkml:context>
    <inkml:brush xml:id="br0">
      <inkml:brushProperty name="width" value="0.025" units="cm"/>
      <inkml:brushProperty name="height" value="0.025" units="cm"/>
    </inkml:brush>
  </inkml:definitions>
  <inkml:trace contextRef="#ctx0" brushRef="#br0">96 463 7143,'0'0'24348,"-10"6"-23270,9-5-1064,-50 36 219,48-34-236,0 0 1,0 0-1,0 0 0,1 1 0,-1-1 0,1 1 0,0-1 0,0 1 0,0 0 0,0 0 0,1 0 0,-1 0 1,1 0-1,0 0 0,1 0 0,-2 6 0,3-9 3,0 0 0,-1-1 0,1 1 0,0 0 0,-1 0 0,1 0 0,0-1 0,0 1 0,0 0 0,0-1 0,0 1 0,-1-1 0,1 1 0,0-1 0,0 0 0,0 1 0,0-1 0,1 0 0,-1 0 0,0 1 0,0-1 0,0 0 0,0 0 0,0 0 0,0 0 0,0 0 0,2-1 0,36-2 0,33-15 0,-57 12 0,1 2 0,0 0 0,0 1 0,0 0 0,16 1 0,-27 0 0,0 1 0,0-1 0,0 0 0,-1 0 0,1 0 0,-1-1 0,1 1 0,-1-1 0,0 0 0,6-6 0,16-10 0,-10 12 0,-1-1 0,-1-1 0,0 0 0,0-1 0,-1-1 0,0 0 0,0 0 0,-2-1 0,14-18 0,-8 7 0,-2-1 0,0-1 0,-2 0 0,-1-1 0,-1 0 0,-1-1 0,-1 0 0,-1 0 0,-2-1 0,-1 0 0,3-47 0,-8 75 0,0-1 0,1 1 0,-1-1 0,0 1 0,0-1 0,0 1 0,0-1 0,0 1 0,0-1 0,0 1 0,0-1 0,0 1 0,-1-1 0,1 1 0,0-1 0,0 1 0,0-1 0,0 1 0,-1 0 0,1-1 0,0 1 0,-1-1 0,1 1 0,0 0 0,-1-1 0,1 1 0,0 0 0,-1-1 0,1 1 0,0 0 0,-2-1 0,-10 9 0,-11 25 0,14-12 0,0 2 0,2-1 0,1 1 0,0 0 0,-4 47 0,8-28 0,1 1 0,6 62 0,-3-90 0,0 1 0,1-1 0,0 0 0,2-1 0,0 1 0,0-1 0,10 18 0,-15-31 0,0 0 0,0-1 0,1 1 0,-1 0 0,0-1 0,1 1 0,-1 0 0,1-1 0,-1 1 0,0 0 0,1-1 0,-1 1 0,1-1 0,0 1 0,-1-1 0,1 1 0,-1-1 0,1 0 0,0 1 0,-1-1 0,1 0 0,0 1 0,-1-1 0,1 0 0,0 0 0,0 0 0,1 1 0,4-19 0,-7-31 0,-4 27 0,-1 1 0,-1 0 0,-1 0 0,0 0 0,-2 1 0,0 1 0,-24-33 0,13 19 0,-18-40 0,38 72 0,1 0 0,-1 1 0,1-1 0,0 0 0,0 0 0,-1 0 0,1 1 0,0-1 0,0 0 0,0 0 0,0 0 0,0 1 0,0-1 0,0 0 0,0 0 0,0 0 0,0 0 0,1 1 0,-1-1 0,0 0 0,1 0 0,-1 1 0,0-1 0,1 0 0,-1 0 0,1 1 0,-1-1 0,1 0 0,-1 1 0,1-1 0,-1 1 0,1-1 0,0 1 0,-1-1 0,1 1 0,0-1 0,0 1 0,-1 0 0,1-1 0,0 1 0,0 0 0,0-1 0,-1 1 0,1 0 0,0 0 0,0 0 0,0 0 0,-1 0 0,3 0 0,55 0 0,-38 1 0,106 6-1338,1-1-5268,-81-6-7807</inkml:trace>
</inkml:ink>
</file>

<file path=ppt/ink/ink3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49.829"/>
    </inkml:context>
    <inkml:brush xml:id="br0">
      <inkml:brushProperty name="width" value="0.025" units="cm"/>
      <inkml:brushProperty name="height" value="0.025" units="cm"/>
    </inkml:brush>
  </inkml:definitions>
  <inkml:trace contextRef="#ctx0" brushRef="#br0">194 319 12268,'7'-13'3613,"-1"0"0,-1-1 0,7-27 0,-10 34-3078,0 1 1,-1 0-1,0-1 0,-1 0 0,0 1 0,0-1 0,0 1 0,0-1 1,-1 0-1,-4-12 0,5 18-530,-1-1 0,0 0 0,0 1 0,0-1 0,0 1 0,0-1 0,0 1 0,0 0 0,-1-1 0,1 1 0,0 0 0,-1 0 0,1 0 0,-1 0 0,1 0 0,-1 0 0,0 1 0,1-1 0,-1 0 0,0 1 0,1-1 0,-1 1 0,0 0 0,0-1 0,0 1 0,1 0 0,-1 0 0,0 0 0,0 0 0,0 1 0,1-1 0,-1 0 0,0 1 0,0-1 0,1 1 0,-1 0 0,0 0 0,1-1 0,-4 3 0,-3 2-11,0-1 1,0 1-1,0 0 0,0 1 0,1 0 1,-9 9-1,4-1 6,0 0 0,1 1 0,1 0 0,-15 28 0,21-33 0,-1 0 0,1 0 0,1 1 0,0-1 0,0 1 0,1-1 0,0 1 0,1 0 0,0 13 0,1-23 0,1 1 0,-1-1 0,0 1 0,1 0 0,-1-1 0,1 1 0,-1-1 0,1 1 0,0-1 0,-1 0 0,1 1 0,0-1 0,0 0 0,0 0 0,0 1 0,0-1 0,0 0 0,0 0 0,1 0 0,-1 0 0,0 0 0,1-1 0,-1 1 0,0 0 0,1 0 0,-1-1 0,1 1 0,-1-1 0,1 0 0,-1 1 0,1-1 0,0 0 0,-1 0 0,1 0 0,-1 0 0,1 0 0,-1 0 0,1 0 0,0-1 0,-1 1 0,2-1 0,6-1 0,0 0 0,0 0 0,-1-1 0,1 0 0,-1 0 0,11-7 0,1-3 0,0 0 0,-1-2 0,-1 0 0,-1-1 0,0-1 0,-1-1 0,27-37 0,-32 38 0,-1 1 0,0-2 0,-1 1 0,-1-1 0,-1 0 0,0-1 0,-2 0 0,0 0 0,4-39 0,-8 57 0,-1 0 0,0 1 0,1-1 0,-1 0 0,0 0 0,0 0 0,0 0 0,0 0 0,0 0 0,0 0 0,0 0 0,0 0 0,0 0 0,0 0 0,-1 0 0,1 0 0,0 0 0,-1 0 0,1 1 0,-1-1 0,1 0 0,-1 0 0,1 0 0,-1 1 0,1-1 0,-1 0 0,-1-1 0,1 3 0,-1-1 0,1 0 0,0 1 0,-1-1 0,1 1 0,0-1 0,0 1 0,0 0 0,0 0 0,0-1 0,0 1 0,0 0 0,0 0 0,0 0 0,0 0 0,-1 2 0,-36 52 0,26-35 0,2 0 0,0 1 0,1 0 0,1 0 0,1 1 0,1 0 0,0 1 0,2-1 0,-2 39 0,6-58 0,0 0 0,0-1 0,1 1 0,-1 0 0,1-1 0,0 1 0,0-1 0,-1 1 0,2-1 0,-1 0 0,0 1 0,0-1 0,1 0 0,-1 0 0,1 1 0,0-1 0,0-1 0,-1 1 0,1 0 0,0 0 0,1-1 0,-1 1 0,0-1 0,0 0 0,1 1 0,-1-1 0,1 0 0,-1 0 0,1-1 0,-1 1 0,1 0 0,-1-1 0,1 0 0,0 0 0,-1 1 0,4-2 0,2 1 0,0 0 0,0 0 0,0-1 0,0 0 0,-1-1 0,1 0 0,0 0 0,-1-1 0,0 0 0,1 0 0,10-7 0,-9 3 0,1-1 0,-1 0 0,-1 0 0,0-1 0,0 0 0,0-1 0,-1 0 0,-1 0 0,0 0 0,0-1 0,-1 0 0,0 0 0,-1-1 0,0 1 0,-1-1 0,0 0 0,-1 1 0,1-25 0,-2 36 0,-1-1 0,0 1 0,0-1 0,0 1 0,0-1 0,0 1 0,0-1 0,0 1 0,0-1 0,0 1 0,0-1 0,0 0 0,0 1 0,0-1 0,0 1 0,0-1 0,0 1 0,0-1 0,-1 1 0,1-1 0,0 1 0,0-1 0,-1 1 0,1 0 0,0-1 0,-1 1 0,1-1 0,0 1 0,-2-1 0,-3 5 0,5-4 0,-6 8 0,0-1 0,0 1 0,1 0 0,0 0 0,1 1 0,0-1 0,-5 16 0,-16 68 0,24-88 0,0 1 0,0-1 0,0 0 0,1 1 0,0-1 0,0 0 0,0 0 0,0 1 0,1-1 0,-1 0 0,1 1 0,0-1 0,1 0 0,-1 0 0,1 0 0,-1 0 0,1 0 0,0-1 0,5 7 0,-3-6 0,0-1 0,0 0 0,0-1 0,1 1 0,-1-1 0,1 0 0,-1 0 0,1 0 0,0 0 0,0-1 0,0 0 0,0 0 0,0 0 0,0-1 0,0 0 0,9 0 0,13-5-1407,-11-6-2289,0-10-4397</inkml:trace>
</inkml:ink>
</file>

<file path=ppt/ink/ink3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0.168"/>
    </inkml:context>
    <inkml:brush xml:id="br0">
      <inkml:brushProperty name="width" value="0.025" units="cm"/>
      <inkml:brushProperty name="height" value="0.025" units="cm"/>
    </inkml:brush>
  </inkml:definitions>
  <inkml:trace contextRef="#ctx0" brushRef="#br0">124 16 22037,'0'0'8931,"-9"-3"-7335,2 0-1564,-1 1 0,1 0-1,-1 0 1,0 1 0,0 0-1,0 0 1,-10 1 0,17 0-33,-1 0 0,0 0 0,0 0-1,1 0 1,-1 0 0,0 1 0,1-1 0,-1 0 0,0 1 0,1 0 0,-1-1 0,0 1 0,1 0 0,-1 0 0,1 0 0,0 0 0,-1 0 0,1 0 0,0 0 0,0 1 0,-1-1 0,1 0-1,0 1 1,0-1 0,0 1 0,1-1 0,-1 1 0,0-1 0,1 1 0,-1 0 0,1-1 0,-1 1 0,1 0 0,0-1 0,-1 1 0,1 0 0,0 0 0,0-1 0,0 1 0,1 0-1,-1-1 1,0 1 0,1 0 0,-1-1 0,1 1 0,-1 0 0,2 2 0,0-1 1,-1-1 0,1 0 0,0 1 0,-1-1 0,1 0 0,0 0 0,0 0 0,0 0 0,1 0 0,-1 0 0,0-1 0,1 1 0,-1-1 0,1 0 0,-1 1 0,1-1 0,0 0 0,2 0 0,57 15 0,-56-15 0,79 11 0,16 4 0,-100-16 0,0 0 0,0 1 0,0-1 0,0 0 0,0 0 0,0 0 0,0 1 0,0-1 0,0 1 0,0-1 0,0 1 0,-1-1 0,1 1 0,0-1 0,0 1 0,0 0 0,-1-1 0,1 1 0,0 0 0,-1 0 0,1-1 0,-1 1 0,1 0 0,0 1 0,-1-1 0,0 0 0,0 0 0,-1 0 0,1 0 0,0 0 0,-1 0 0,1 0 0,-1 0 0,1-1 0,-1 1 0,1 0 0,-1 0 0,0 0 0,1-1 0,-1 1 0,0 0 0,1-1 0,-1 1 0,-1 0 0,-46 25 0,32-19-66,0-1-1,0 0 1,0-2-1,0 0 1,-1 0-1,1-1 1,-1-2 0,-21 1-1,26-7-4188,6-10-5658</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5:59.900"/>
    </inkml:context>
    <inkml:brush xml:id="br0">
      <inkml:brushProperty name="width" value="0.025" units="cm"/>
      <inkml:brushProperty name="height" value="0.025" units="cm"/>
    </inkml:brush>
  </inkml:definitions>
  <inkml:trace contextRef="#ctx0" brushRef="#br0">1 1 7783,'0'0'10341,"14"7"-10256,32 11-5,1-2 0,0-3 0,96 16 1,956 73-872,-697-78 1716,490 16 1337,792-53-1986,-308-2-210,922 31 1426,-638-1 918,312-57-2180,-1965 42-344,33-4 47,-39 5 5,0-1-1,-1 0 1,1 0 0,0 0 0,0 0 0,-1 0 0,1 0 0,0 0 0,0 0-1,-1 0 1,1-1 0,0 1 0,0 0 0,-1 0 0,1-1 0,0 1 0,-1 0-1,1-1 1,0 1 0,-1-1 0,1 1 0,-1-1 0,1 1 0,0-1 0,-1 1-1,1-1 1,-1 0 0,0 1 0,1-1 0,-1 1 0,0-1 0,1-1 0,-2 1-178,0-1 0,0 1 1,-1-1-1,1 1 1,0 0-1,-1-1 1,1 1-1,-1 0 0,1 0 1,-1 0-1,0 0 1,1 0-1,-1 1 1,0-1-1,0 0 0,0 1 1,1 0-1,-4-1 1,-7-3-2016,-31-13-7733</inkml:trace>
</inkml:ink>
</file>

<file path=ppt/ink/ink3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0.931"/>
    </inkml:context>
    <inkml:brush xml:id="br0">
      <inkml:brushProperty name="width" value="0.025" units="cm"/>
      <inkml:brushProperty name="height" value="0.025" units="cm"/>
    </inkml:brush>
  </inkml:definitions>
  <inkml:trace contextRef="#ctx0" brushRef="#br0">347 100 8968,'0'0'6807,"5"-8"-2659,-4 6-3916,19-33 3330,-19 33-3234,0 0-1,0 0 1,-1 1 0,1-1 0,0 0-1,-1 0 1,1 0 0,-1 0 0,0 0-1,0 0 1,1 0 0,-1 0 0,-1 0-1,1 0 1,0 0 0,0 0 0,-1 0-1,1 0 1,-1 0 0,-1-3 0,1 4-244,-1 0 0,1 0 0,-1 0 0,0 0 1,1 0-1,-1 0 0,0 0 0,1 1 0,-1-1 0,0 1 1,0-1-1,1 1 0,-1 0 0,0 0 0,0 0 1,0 0-1,0 0 0,0 0 0,1 0 0,-1 1 0,-2 0 1,-1-1-63,-1 2 0,1-1 0,0 1 0,-1-1 1,1 1-1,-7 5 0,-7 6-6,1 1 0,1 0 0,1 2 0,0 0 0,-15 19 0,-65 96 48,86-118-64,0 1 0,1 1 0,1-1 0,0 1 0,1 1 0,1-1 0,0 1 0,-6 30 0,12-44 0,-1 0 0,1 1 0,0-1 0,0 0 0,0 1 0,0-1 0,0 0 0,1 0 0,-1 1 0,1-1 0,-1 0 0,1 0 0,0 1 0,0-1 0,0 0 0,0 0 0,0 0 0,0 0 0,1 0 0,-1-1 0,1 1 0,-1 0 0,1-1 0,0 1 0,0-1 0,0 1 0,-1-1 0,1 0 0,1 0 0,-1 0 0,0 0 0,0 0 0,4 1 0,6 1 0,0-1 0,1 0 0,-1-1 0,1 0 0,13-2 0,-14 1 0,16 0 0,1-1 0,-1-2 0,0 0 0,0-2 0,0-1 0,-1-2 0,0 0 0,41-20 0,-66 28-162,0-1 0,-1 0 0,1 0 0,0 0 0,0 0 0,-1 0 0,1 0 0,-1-1 0,1 1 0,-1 0 0,1-1 0,-1 1 0,0-1 0,0 0 0,1 1 0,-1-1 0,0 0 0,-1 0 0,1 0 0,0 0 0,-1 0 0,2-3 0,-3 3-126,1 0 1,0 0 0,-1 0-1,0 1 1,1-1 0,-1 0-1,0 0 1,0 1-1,0-1 1,0 1 0,0-1-1,0 1 1,0-1-1,-1 1 1,1 0 0,-1-1-1,1 1 1,-1 0 0,1 0-1,-1 0 1,1 0-1,-1 1 1,-3-2 0,-28-14-6995</inkml:trace>
</inkml:ink>
</file>

<file path=ppt/ink/ink3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1.271"/>
    </inkml:context>
    <inkml:brush xml:id="br0">
      <inkml:brushProperty name="width" value="0.025" units="cm"/>
      <inkml:brushProperty name="height" value="0.025" units="cm"/>
    </inkml:brush>
  </inkml:definitions>
  <inkml:trace contextRef="#ctx0" brushRef="#br0">0 155 17424,'0'0'11147,"92"-50"-9129,-27 27-32,10 0-1794,3 1-192,1 4 0,-9 5 0,-13 7 0,-14 6 0,-19 0-2691,-14 10-2369,-10 4-802,-6-3-2530</inkml:trace>
</inkml:ink>
</file>

<file path=ppt/ink/ink3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1.609"/>
    </inkml:context>
    <inkml:brush xml:id="br0">
      <inkml:brushProperty name="width" value="0.025" units="cm"/>
      <inkml:brushProperty name="height" value="0.025" units="cm"/>
    </inkml:brush>
  </inkml:definitions>
  <inkml:trace contextRef="#ctx0" brushRef="#br0">1 103 14350,'0'0'10345,"49"6"-7398,6-15-833,16-3-640,7-4-129,6-1-1153,-4 3-192,-6 1 0,-8 6 0,-17-4-3139,-10 2-6022</inkml:trace>
</inkml:ink>
</file>

<file path=ppt/ink/ink3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1.967"/>
    </inkml:context>
    <inkml:brush xml:id="br0">
      <inkml:brushProperty name="width" value="0.025" units="cm"/>
      <inkml:brushProperty name="height" value="0.025" units="cm"/>
    </inkml:brush>
  </inkml:definitions>
  <inkml:trace contextRef="#ctx0" brushRef="#br0">1 557 9705,'0'0'21108,"13"-14"-20120,399-470-22,-407 478-966,26-31 0,-30 36 0,0 0 0,-1 0 0,1 0 0,0 0 0,0 0 0,0 0 0,0 0 0,0 0 0,0 1 0,0-1 0,0 0 0,0 1 0,0-1 0,1 0 0,-1 1 0,0-1 0,0 1 0,1 0 0,-1-1 0,0 1 0,1 0 0,-1 0 0,0 0 0,1 0 0,1 0 0,-2 2 0,0 0 0,0 0 0,0 0 0,-1 0 0,1 0 0,-1 0 0,1 1 0,-1-1 0,0 0 0,1 0 0,-1 0 0,0 1 0,-1-1 0,1 0 0,-1 4 0,0 6 0,-1 29 3,-3 0 0,-1-1 1,-20 73-1,13-67-95,3 1 1,-6 62-1,16-106-103,-1 0-1,1 0 0,0 0 1,0 0-1,0 0 0,0 0 1,1 1-1,-1-1 0,1 0 0,0 0 1,0 0-1,0 0 0,0-1 1,1 1-1,1 4 0,-1-6-155,0 0 0,-1 0 0,1 0 0,-1 0 0,1-1 0,0 1 0,0 0 0,0-1 0,-1 1 0,1-1 0,0 0 0,0 1 0,0-1 0,0 0 0,0 0 0,0 0 0,-1-1 0,1 1-1,0 0 1,0-1 0,0 1 0,0-1 0,-1 0 0,1 1 0,0-1 0,2-2 0,33-18-9263</inkml:trace>
</inkml:ink>
</file>

<file path=ppt/ink/ink3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2.465"/>
    </inkml:context>
    <inkml:brush xml:id="br0">
      <inkml:brushProperty name="width" value="0.025" units="cm"/>
      <inkml:brushProperty name="height" value="0.025" units="cm"/>
    </inkml:brush>
  </inkml:definitions>
  <inkml:trace contextRef="#ctx0" brushRef="#br0">333 0 18001,'0'0'4089,"-10"1"-966,-3 0-2713,0 1-1,0 1 1,0 0 0,0 1-1,1 0 1,0 1-1,-1 1 1,2 0 0,-1 0-1,-15 13 1,-2 0-215,-48 45 1,71-59-199,0 1 0,0 1-1,0-1 1,1 1 0,0-1 0,0 2 0,1-1 0,0 0 0,1 1-1,-1 0 1,1-1 0,1 2 0,-4 14 0,6-21 0,0-1-1,1 1 1,-1 0 0,0-1 0,1 1 0,-1-1-1,1 1 1,0-1 0,0 1 0,-1-1 0,1 1-1,0-1 1,0 1 0,0-1 0,0 0 0,1 0-1,-1 0 1,0 0 0,0 1 0,1-2 0,-1 1-1,1 0 1,-1 0 0,1 0 0,-1-1 0,1 1-1,-1 0 1,1-1 0,-1 0 0,1 1 0,0-1-1,-1 0 1,1 0 0,3 0 0,5 1 9,1 0 1,0-1-1,-1 0 0,17-3 1,-13-1-10,-1 1 1,0-2 0,0 0 0,0 0-1,-1-2 1,1 1 0,-1-1-1,-1-1 1,0 0 0,0-1 0,16-17-1,-14 14 81,-1-1 0,-1 0 0,-1-1-1,0 0 1,0-1 0,-1 0 0,-1-1 0,12-32-1,-19 42 376,-4 7-187,-8 18-116,-15 33-90,17-29 64,1 1-1,0 1 1,2 0 0,-4 28-1,9-45-88,0 1 0,1 0 0,0 0 1,0-1-1,1 1 0,0 0 0,0 0 0,1-1 0,0 1 0,1-1 0,-1 0 1,2 1-1,-1-1 0,1-1 0,8 13 0,-2-7-35,-1-3 0,-1 0 0,0 1 0,-1 0 0,0 1 0,9 22 0,-15-32 0,-1 1 0,1-1 0,-1 0 0,1 1 0,-1-1 0,0 1 0,0-1 0,0 1 0,0-1 0,0 1 0,-1-1 0,1 0 0,-1 1 0,1-1 0,-1 0 0,0 1 0,0-1 0,0 0 0,0 0 0,-1 0 0,1 0 0,0 0 0,-1 0 0,1 0 0,-1 0 0,0 0 0,0-1 0,0 1 0,0-1 0,0 1 0,0-1 0,0 0 0,0 0 0,0 0 0,-1 0 0,1 0 0,0 0 0,-4 0 0,1 1 3,0-1 1,0 1-1,-1-1 0,1 0 1,0-1-1,-1 1 0,1-1 1,-1 0-1,1 0 0,0-1 1,-1 0-1,1 1 0,0-2 1,-1 1-1,1-1 0,0 0 1,0 0-1,0 0 0,1 0 1,-1-1-1,0 0 0,1 0 1,0-1-1,0 1 0,-5-5 1,4 2-28,0 1 0,0-1-1,1 0 1,0-1 0,0 1 0,1 0 0,-1-1 0,1 0 0,1 0 0,-1 0 0,1 0 0,1 0-1,-1-1 1,1 1 0,0-1 0,1 1 0,1-14 0,-1 18-274,0 1-1,1-1 1,-1 1 0,1-1-1,0 1 1,0 0-1,0-1 1,0 1 0,0 0-1,0 0 1,3-4 0,0 3-938,0-1 1,0 1 0,0 0-1,0 0 1,0 0-1,0 0 1,10-3 0,19-9-7632</inkml:trace>
</inkml:ink>
</file>

<file path=ppt/ink/ink3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2.948"/>
    </inkml:context>
    <inkml:brush xml:id="br0">
      <inkml:brushProperty name="width" value="0.025" units="cm"/>
      <inkml:brushProperty name="height" value="0.025" units="cm"/>
    </inkml:brush>
  </inkml:definitions>
  <inkml:trace contextRef="#ctx0" brushRef="#br0">276 73 20019,'0'0'4089,"-4"-10"-672,2 4-2924,1 3-386,1 1 0,-1-1 0,0 1 0,0-1 0,0 1 0,0 0-1,0-1 1,-1 1 0,1 0 0,-1 0 0,1 0 0,-1 0 0,0 0 0,0 0-1,0 0 1,0 1 0,0-1 0,0 1 0,0-1 0,0 1 0,-1 0 0,1 0-1,-1 0 1,1 0 0,-1 0 0,-2 0 0,-5 0-26,1 1 0,-1 0 0,0 0 0,0 1 0,1 0 0,-1 1 0,1 0 0,-1 1 0,1-1 0,0 2 0,0-1 0,0 1 0,0 1 0,1 0 0,0 0 0,0 0 0,0 1 0,0 1 0,1-1 0,0 1 0,1 0 0,-11 15 0,15-20-81,1-1 0,0 1 0,0-1 0,0 1 0,0-1 0,1 1 0,-1 0 0,0 0 0,1-1 0,-1 1 0,1 0 0,-1 0 0,1 0 0,0 0 0,0 0 0,0-1 0,0 1 0,0 0 0,0 0 0,1 2 0,0-3 0,0 0 0,0 0 0,-1-1 0,1 1 0,0 0 0,0-1 0,0 1 0,0-1 0,0 1 0,0-1 0,0 1 0,0-1 0,0 0 0,0 1 0,0-1 0,1 0 0,-1 0 0,0 0 0,0 0 0,0 0 0,0 0 0,0 0 0,2-1 0,4 0 0,0 0 0,0-1 0,-1 1 0,1-2 0,-1 1 0,0-1 0,1 0 0,-1 0 0,8-7 0,3-6 2,-2 0-1,25-33 1,-12 14-55,-28 35 33,0-1 1,0 1-1,0 0 1,0 0-1,0-1 1,0 1-1,0 0 1,0 0-1,1-1 0,-1 1 1,0 0-1,0 0 1,0 0-1,0-1 1,0 1-1,0 0 1,1 0-1,-1 0 0,0 0 1,0-1-1,0 1 1,1 0-1,-1 0 1,0 0-1,0 0 1,0 0-1,1 0 0,-1 0 1,0-1-1,0 1 1,1 0-1,-1 0 1,0 0-1,0 0 1,1 0-1,-1 0 0,0 0 1,0 0-1,0 0 1,1 0-1,-1 0 1,0 1-1,0-1 1,1 0-1,-1 0 0,0 0 1,0 0-1,0 0 1,1 0-1,-1 0 1,0 1-1,0-1 1,0 0-1,1 0 0,-1 0 1,0 0-1,0 1 1,0-1-1,0 0 1,0 0-1,1 0 1,-1 1-1,0 23-241,-9 32 323,7-45-57,-5 18 252,1 0 1,-3 54-1,9-75-213,0 0 0,1 0 0,-1 1-1,1-1 1,1-1 0,0 1 0,0 0 0,0 0 0,1-1 0,0 1 0,1-1-1,0 0 1,0 0 0,0 0 0,7 8 0,1-3-44,-6-5 0,0-1 0,0 1 0,0 0 0,-1 0 0,8 15 0,-12-20 0,-1-1 0,1 1 0,-1-1 0,0 1 0,1-1 0,-1 1 0,0 0 0,0-1 0,0 1 0,0 0 0,0-1 0,0 1 0,0 0 0,-1-1 0,1 1 0,-1-1 0,1 1 0,-1-1 0,1 1 0,-1-1 0,0 1 0,0-1 0,0 1 0,0-1 0,0 0 0,0 1 0,0-1 0,0 0 0,0 0 0,-1 0 0,1 0 0,0 0 0,-1 0 0,1-1 0,-1 1 0,1 0 0,-4 0 0,-12 6 0,0 0 0,0-2 0,-1 0 0,0-1 0,0 0 0,0-2 0,-27 1 0,44-3-16,-1 0 0,1 0 1,0 1-1,0-1 0,-1 0 0,1 0 0,0-1 1,-1 1-1,1 0 0,0 0 0,0-1 0,-1 1 1,1-1-1,0 1 0,0-1 0,0 1 0,0-1 1,0 0-1,0 1 0,0-1 0,0 0 0,0 0 1,0 0-1,0 0 0,0 0 0,0 0 0,1 0 1,-2-1-1,2 0-73,-1-1 0,1 1 0,0 0 0,0-1 1,0 1-1,0 0 0,1-1 0,-1 1 0,1 0 0,-1 0 0,1-1 1,0 1-1,0 0 0,1-3 0,5-8-1172,1-1 1,0 1-1,15-17 1,11-8-7597,8 0-6875</inkml:trace>
</inkml:ink>
</file>

<file path=ppt/ink/ink3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3.369"/>
    </inkml:context>
    <inkml:brush xml:id="br0">
      <inkml:brushProperty name="width" value="0.025" units="cm"/>
      <inkml:brushProperty name="height" value="0.025" units="cm"/>
    </inkml:brush>
  </inkml:definitions>
  <inkml:trace contextRef="#ctx0" brushRef="#br0">326 8 12460,'0'0'7420,"-11"-3"-2781,-2 1-4027,1 1 0,-1 0 0,0 0 0,1 1 0,-1 1 0,1 0 0,-1 1 0,1 0 0,-1 1 0,-21 8 0,-51 31 498,79-39-1076,1 1 0,-1 0 0,0 0 0,1 0-1,0 1 1,0 0 0,0 0 0,1 0 0,-1 1-1,1-1 1,-4 9 0,7-13-34,0 0 0,1 0 0,-1 0 0,1 1 0,-1-1 0,1 0 0,0 0 0,-1 0 0,1 0 0,0 1 0,0-1 0,0 0 0,0 0 0,0 0 0,0 0 0,0 1 0,0-1 0,0 0 0,0 0 0,1 0 0,-1 0 0,1 1 0,-1-1 0,1 0 0,-1 0 0,1 0 0,-1 0 0,1 0 0,0 0 0,0 0 0,0 0 0,-1-1 0,1 1 0,0 0 0,0 0 0,0-1 0,0 1 0,0 0 0,0-1 0,0 1 0,1-1 0,-1 0 0,0 1 0,0-1 0,2 1 0,7 0 0,0 1 0,0-2 0,0 1 0,16-2 0,-11 0 0,-4 1 0,0-1 0,0-1 0,0 0 0,0 0 0,0-1 0,-1 0 0,0-1 0,1 0 0,-2-1 0,1 0 0,12-8 0,-2-2 0,0 0 0,-1-2 0,32-34 0,-63 107 0,3-26 0,1 0 0,1 1 0,2 0 0,1 0 0,2 1 0,1-1 0,1 0 0,6 42 0,0-48 0,-4-19 0,0 0 0,-1 1 0,1-1 0,-2 1 0,1 11 0,-1-15 0,0-1 0,-1 1 0,1-1 0,-1 0 0,0 1 0,0-1 0,0 0 0,0 1 0,0-1 0,0 0 0,-1 0 0,1 0 0,-1 0 0,1 0 0,-1 0 0,0-1 0,0 1 0,1-1 0,-5 3 0,-10 6 0,1-1 0,-2-1 0,1-1 0,-1 0 0,0-1 0,-1-1 0,1 0 0,-1-1 0,0-1 0,-36 1 0,52-4 3,-13-2-2101,9-5-5026,5-9-12708</inkml:trace>
</inkml:ink>
</file>

<file path=ppt/ink/ink3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4.610"/>
    </inkml:context>
    <inkml:brush xml:id="br0">
      <inkml:brushProperty name="width" value="0.025" units="cm"/>
      <inkml:brushProperty name="height" value="0.025" units="cm"/>
    </inkml:brush>
  </inkml:definitions>
  <inkml:trace contextRef="#ctx0" brushRef="#br0">172 239 8168,'3'-13'6566,"4"-41"-731,0-75 0,-7 127-5660,0 0 1,0 0 0,0 0-1,0 0 1,0 0 0,-1 0-1,1 0 1,-1 1 0,1-1-1,-1 0 1,0 0 0,0 1-1,0-1 1,1 0 0,-2 1-1,1-1 1,-2-1 0,3 2-111,-1 0 0,0 1 1,0-1-1,-1 1 0,1 0 1,0-1-1,0 1 0,0 0 1,0-1-1,0 1 0,0 0 1,0 0-1,0 0 0,-1 0 0,1 0 1,0 0-1,0 0 0,0 1 1,0-1-1,0 0 0,-2 1 1,-2 1-31,1 1 0,-1-1 1,1 1-1,-1 0 0,1 0 1,0 0-1,0 0 1,0 1-1,1 0 0,-1 0 1,-3 4-1,-6 13-16,0 0 0,2 1 0,0 0 0,1 0 0,1 1 0,1 1 0,2 0-1,0 0 1,1 0 0,-1 30 0,5-52-20,1 1 1,0 0-1,0-1 0,0 1 0,0 0 0,1-1 0,-1 1 1,1-1-1,-1 1 0,1-1 0,0 1 0,0-1 0,0 1 1,0-1-1,0 0 0,1 1 0,-1-1 0,1 0 0,-1 0 1,1 0-1,0 0 0,0 0 0,0-1 0,0 1 0,3 1 1,-1-1 9,0-1 0,0 1 0,1-1 1,-1 0-1,1 0 0,-1-1 0,1 1 1,-1-1-1,1 0 0,0 0 1,-1 0-1,1-1 0,-1 0 0,6-1 1,4-2 17,-1-1 0,1-1 0,-1 0 0,0 0 0,0-1 0,-1-1 0,0 0 0,-1-1 0,12-10 0,-1-2 15,-1 0 0,-1-1 0,24-35-1,-34 44 8,-1 0-1,-1-1 0,-1 0 0,0-1 0,0 1 0,-2-1 0,0-1 0,0 1 0,-2-1 0,0 1 0,1-18 0,-7 31-48,-4 9 0,-6 14 0,6-3 0,2 1 0,-1-1 0,2 2 0,1-1 0,0 0 0,2 1 0,0-1 0,3 35 0,-1-51 0,-1 0 0,1 0 0,0 0 0,-1 0 0,1-1 0,1 1 0,-1 0 0,0 0 0,1-1 0,-1 1 0,1-1 0,0 0 0,0 1 0,0-1 0,0 0 0,0 0 0,0 0 0,1 0 0,-1-1 0,1 1 0,-1 0 0,1-1 0,0 0 0,-1 0 0,1 0 0,0 0 0,0 0 0,0 0 0,0-1 0,0 0 0,0 1 0,0-1 0,0 0 0,0 0 0,5-1 0,2 0 0,1-1 0,-1 0 0,1 0 0,-1-1 0,0 0 0,0-1 0,0 0 0,-1 0 0,10-7 0,0-2 0,0-1 0,0-1 0,-2 0 0,23-26 0,-32 32 0,0 0 0,-1-1 0,0 1 0,-1-2 0,0 1 0,-1-1 0,0 0 0,0 0 0,-1 0 0,3-18 0,-32 91 0,22-53 0,-19 83 0,21-85 0,0-1 0,0 1 0,1 0 0,0 0 0,0-1 0,1 1 0,-1 0 0,1-1 0,1 1 0,0 0 0,3 8 0,-4-13 0,1 1 0,0-1 0,-1 0 0,1 0 0,0 1 0,1-1 0,-1-1 0,0 1 0,1 0 0,-1 0 0,0-1 0,1 0 0,0 1 0,-1-1 0,1 0 0,0 0 0,0 0 0,0-1 0,-1 1 0,1-1 0,0 0 0,0 1 0,0-1 0,0 0 0,0-1 0,0 1 0,0-1 0,3 0 0,1 0 0,0-1 0,-1 0 0,1 0 0,-1 0 0,0-1 0,0 0 0,0 0 0,0 0 0,0-1 0,-1 0 0,8-6 0,-5 0 0,0 0 0,-1 0 0,0-1 0,0 0 0,-2 0 0,1-1 0,-1 0 0,-1 0 0,0 0 0,0 0 0,-2-1 0,1 1 0,-1-1 0,-1 1 0,-1-23 0,0 33 0,0 1 0,0-1 0,0 0 0,0 1 0,0-1 0,0 0 0,-1 1 0,1-1 0,-1 0 0,1 1 0,-1-1 0,0 1 0,0-1 0,-1-2 0,1 4 0,1-1 0,-1 1 0,0-1 0,1 1 0,-1-1 0,1 1 0,-1 0 0,0-1 0,0 1 0,1 0 0,-1 0 0,0-1 0,1 1 0,-1 0 0,0 0 0,0 0 0,0 0 0,1 0 0,-1 0 0,0 0 0,0 0 0,-1 1 0,-1 0 0,1 0 0,-1 0 0,0 0 0,1 1 0,-1 0 0,1-1 0,-1 1 0,1 0 0,0 0 0,0 0 0,0 0 0,0 1 0,0-1 0,-3 4 0,2 0 0,0 0 0,0 0 0,0 0 0,1 0 0,-1 0 0,1 0 0,1 1 0,-1-1 0,1 0 0,0 1 0,1 0 0,0-1 0,0 1 0,0-1 0,2 12 0,0-14 0,-1 1 0,1-1 0,-1 0 0,1 1 0,0-1 0,1 0 0,-1 0 0,1-1 0,0 1 0,0-1 0,0 1 0,0-1 0,1 0 0,-1 0 0,1 0 0,0 0 0,-1-1 0,1 0 0,1 0 0,-1 0 0,0 0 0,8 2 0,4 1-407,1-2-1,0 0 1,21 2-1,-33-5 65,0 1 0,0-1 0,0 0 0,1 0 0,-1-1 1,0 1-1,0-1 0,0 0 0,0-1 0,0 1 0,-1-1 0,1 0 0,0 0 0,8-5 0,4-16-7681</inkml:trace>
</inkml:ink>
</file>

<file path=ppt/ink/ink3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4.937"/>
    </inkml:context>
    <inkml:brush xml:id="br0">
      <inkml:brushProperty name="width" value="0.025" units="cm"/>
      <inkml:brushProperty name="height" value="0.025" units="cm"/>
    </inkml:brush>
  </inkml:definitions>
  <inkml:trace contextRef="#ctx0" brushRef="#br0">1 1 21717,'0'0'6822,"59"29"-7559,-20-16-2562,3-1-3235,0 2-8104</inkml:trace>
</inkml:ink>
</file>

<file path=ppt/ink/ink3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5.310"/>
    </inkml:context>
    <inkml:brush xml:id="br0">
      <inkml:brushProperty name="width" value="0.025" units="cm"/>
      <inkml:brushProperty name="height" value="0.025" units="cm"/>
    </inkml:brush>
  </inkml:definitions>
  <inkml:trace contextRef="#ctx0" brushRef="#br0">299 156 20531,'0'0'4346,"-6"-10"-497,5 5-3673,-2 1-1,1-1 1,0 1 0,-1 0-1,0-1 1,0 1 0,0 1-1,-1-1 1,1 0 0,-1 1 0,0 0-1,0 0 1,0 0 0,0 0-1,0 1 1,-1-1 0,1 1-1,-1 0 1,0 1 0,1-1 0,-1 1-1,-6-1 1,2 1-176,-1 1 0,1 0 0,-1 0 0,1 1 0,-1 1 0,1-1 0,0 1 0,-1 1 0,1 0 0,0 0 0,1 1 0,-1 0 0,-13 8 0,18-9 0,-1 1 0,1-1 0,-1 1 0,1-1 0,1 1 0,-1 0 0,0 1 0,1-1 0,0 1 0,0-1 0,0 1 0,1 0 0,-1 0 0,1 0 0,0 0 0,1 1 0,-1-1 0,1 0 0,0 1 0,0-1 0,1 1 0,0-1 0,0 1 0,1 9 0,0-12 0,0 0 0,0 0 0,0 0 0,0-1 0,1 1 0,-1-1 0,1 1 0,0-1 0,0 1 0,-1-1 0,2 0 0,-1 0 0,0 0 0,0 0 0,1 0 0,-1-1 0,1 1 0,-1-1 0,1 1 0,-1-1 0,1 0 0,0 0 0,0 0 0,0 0 0,0-1 0,0 1 0,0-1 0,3 0 0,10 2 0,0-1 0,0 0 0,28-4 0,-31 1 0,-1 0 0,1-2 0,0 1 0,-1-1 0,0-1 0,0 0 0,-1-1 0,1 0 0,-1-1 0,12-10 0,-16 12 0,1-1 0,-1 0 0,0-1 0,0 0 0,-1 0 0,0 0 0,0-1 0,-1 0 0,0 0 0,0 0 0,-1-1 0,0 0 0,-1 0 0,4-12 0,-6 18-28,-1 1-1,0-1 1,0 0-1,0 1 1,0-1 0,0 1-1,-1-1 1,1 1 0,-1-1-1,1 1 1,-1-1-1,0 1 1,0-1 0,0 1-1,0 0 1,-1-1 0,1 1-1,0 0 1,-1 0-1,0 0 1,0 0 0,1 0-1,-1 1 1,0-1 0,0 0-1,0 1 1,-1 0-1,1-1 1,0 1 0,-1 0-1,1 0 1,-4-1-1,-10-3-616,0 0 0,0 2-1,0 0 1,-18-1-1,13 1-614,-6-1-7575,8-1-8039</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3.664"/>
    </inkml:context>
    <inkml:brush xml:id="br0">
      <inkml:brushProperty name="width" value="0.025" units="cm"/>
      <inkml:brushProperty name="height" value="0.025" units="cm"/>
    </inkml:brush>
  </inkml:definitions>
  <inkml:trace contextRef="#ctx0" brushRef="#br0">1 180 9033,'0'0'4601,"9"-6"-3725,-3 2-763,-1 1 1,1 0-1,-1 0 1,1 0-1,0 1 1,0 0-1,1 0 1,-1 1-1,0-1 1,0 1-1,1 1 1,-1-1-1,1 1 1,-1 0-1,0 1 1,1-1-1,-1 1 1,7 2-1,48 13 83,8 2-135,1-3 0,83 8 0,57-18 557,261-26-1,-38-2 1378,1138 66-337,-245 1-1613,-344-62 311,524 13 1498,-1266 17-1708,833 26 19,-746-40 165,411-58 1,-715 57-257,202-33 820,-185 27-635,1-2-1,-1-2 0,53-24 1,-84 33-153,0-1 0,0 0 0,-1 0 1,11-9-1,-17 12-126,0 1 0,0-1 1,-1 0-1,1 1 0,-1-1 0,1 0 1,-1 0-1,0 0 0,1 0 0,-1 0 1,0 0-1,0 0 0,-1 0 0,1-1 1,0 1-1,-1 0 0,0 0 0,1-1 1,-1 1-1,0 0 0,0-1 0,0 1 1,0 0-1,-1-4 0,0 4-492,-1 0 0,1 0 0,-1 1 0,1-1 0,-1 1 0,1-1 0,-1 1 1,0-1-1,0 1 0,1 0 0,-1 0 0,0 0 0,0 0 0,0 0 0,-4 0 0,-4-4-3447,-14-8-8752</inkml:trace>
</inkml:ink>
</file>

<file path=ppt/ink/ink3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5.665"/>
    </inkml:context>
    <inkml:brush xml:id="br0">
      <inkml:brushProperty name="width" value="0.025" units="cm"/>
      <inkml:brushProperty name="height" value="0.025" units="cm"/>
    </inkml:brush>
  </inkml:definitions>
  <inkml:trace contextRef="#ctx0" brushRef="#br0">278 1 18321,'0'0'10442,"9"53"-8392,-27-10-96,-9 13-1954,-6 7 0,-5 5 0,-1 4 0,3 2 0,5-2 0,6-4 0,4-5 0,9-4 0,5-7 0,7-13 0,0-13-2498,10-17-8040</inkml:trace>
</inkml:ink>
</file>

<file path=ppt/ink/ink3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6.318"/>
    </inkml:context>
    <inkml:brush xml:id="br0">
      <inkml:brushProperty name="width" value="0.025" units="cm"/>
      <inkml:brushProperty name="height" value="0.025" units="cm"/>
    </inkml:brush>
  </inkml:definitions>
  <inkml:trace contextRef="#ctx0" brushRef="#br0">257 121 5189,'0'0'3256,"8"-10"-688,-1 1-1816,32-43 3165,-36 48-2865,-1-1 0,0 1 0,1-1 0,-2 1 0,1-1 0,2-8 0,-4 12-1022,0 1-1,0 0 1,0-1 0,0 1 0,0 0-1,0-1 1,0 1 0,0 0 0,0-1 0,0 1-1,0 0 1,0-1 0,-1 1 0,1 0 0,0-1-1,0 1 1,0 0 0,0 0 0,0-1-1,-1 1 1,1 0 0,0 0 0,0-1 0,-1 1-1,1 0 1,0 0 0,0 0 0,-1-1-1,1 1 1,0 0 0,-1 0 0,1 0 0,0 0-1,0 0 1,-1 0 0,1-1 0,-1 1 0,-18 2 1241,-17 10 196,-50 26-892,-35 18 580,80-26-848,40-29-306,0-1 0,0 1-1,0 0 1,0 0-1,0 0 1,0 0 0,0 0-1,0 0 1,1 0 0,-1 0-1,0 0 1,1 0-1,-1 0 1,1 0 0,-1 0-1,1 1 1,0-1-1,0 0 1,-1 0 0,1 1-1,0-1 1,0 0 0,0 0-1,0 1 1,0-1-1,0 0 1,1 0 0,-1 1-1,0-1 1,1 0-1,-1 0 1,1 0 0,-1 0-1,1 1 1,-1-1 0,1 0-1,1 2 1,3 0 4,-1 0 0,1 0 1,0 0-1,0 0 0,0-1 1,0 0-1,0 0 0,0 0 0,1-1 1,-1 0-1,7 1 0,71 7-85,-58-8-117,19 1-291,-33-2 409,0-1 0,0 2-1,0 0 1,0 0 0,-1 1-1,1 0 1,0 1 0,-1 0-1,14 6 1,-23-8 105,0-1 1,0 1-1,0 0 1,0-1-1,0 1 1,-1 0-1,1-1 1,0 1-1,0 0 1,0 0-1,-1 0 1,1 0-1,0 0 1,-1 0-1,1 0 1,-1 0-1,1 0 1,-1 0-1,1 0 1,-1 0-1,0 0 1,1 0-1,-1 0 0,0 0 1,0 1-1,0-1 1,0 0-1,0 0 1,0 0-1,0 0 1,-1 0-1,1 1 1,0-1-1,-1 0 1,1 0-1,0 0 1,-1 0-1,1 0 1,-1 0-1,0 0 1,1 0-1,-1 0 1,0 0-1,0-1 0,1 1 1,-1 0-1,0 0 1,-1 0-1,-4 4 311,0 0-1,0 0 0,-1-1 1,1 0-1,-14 6 0,-11 3-90,0-2 1,-1-2-1,0-1 0,-1-1 0,0-2 1,0-1-1,-43 0 0,74-6-466,10-3-440,16-4-1989,76-17-7360,-42 11 1350</inkml:trace>
</inkml:ink>
</file>

<file path=ppt/ink/ink3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6.754"/>
    </inkml:context>
    <inkml:brush xml:id="br0">
      <inkml:brushProperty name="width" value="0.025" units="cm"/>
      <inkml:brushProperty name="height" value="0.025" units="cm"/>
    </inkml:brush>
  </inkml:definitions>
  <inkml:trace contextRef="#ctx0" brushRef="#br0">67 293 12364,'0'0'14734,"-9"11"-14414,-31 36 118,38-44-406,0-1 0,0 0 0,1 1 0,-1 0 0,1-1 0,-1 1 0,1 0 1,0 0-1,0 0 0,1-1 0,-1 1 0,0 0 0,1 0 0,0 0 0,0 4 1,0-6-22,0 1 0,1-1 0,-1 0 0,1 1 1,0-1-1,-1 1 0,1-1 0,0 0 1,0 0-1,0 1 0,-1-1 0,1 0 0,1 0 1,-1 0-1,0 0 0,0 0 0,0 0 1,0 0-1,1-1 0,2 2 0,2 1 18,0-1-1,1-1 1,-1 1-1,1-1 0,-1 0 1,1-1-1,-1 1 1,1-1-1,-1-1 1,9 0-1,-6-2 9,1 1 0,0-2-1,-1 1 1,0-1 0,0 0 0,0-1 0,0 0-1,-1-1 1,0 0 0,0 0 0,0-1 0,-1 0-1,0 0 1,0 0 0,-1-1 0,8-12 0,-5 7 87,-1-1 1,0 0 0,-1 0 0,0-1 0,-1 0-1,-1 0 1,0-1 0,-1 1 0,3-25 0,-6 30-97,0 0 1,-1 0-1,-1 0 1,1 1-1,-1-1 1,-1 0 0,0 0-1,0 1 1,-6-15-1,7 21-37,-1 0 1,0 1-1,1-1 0,-1 0 0,0 0 1,0 1-1,-1-1 0,1 1 0,-1 0 1,1-1-1,-1 1 0,0 0 0,1 1 1,-1-1-1,0 0 0,0 1 0,0 0 1,-1 0-1,1 0 0,0 0 0,0 0 1,-1 0-1,1 1 0,0 0 0,-1-1 1,1 1-1,0 1 0,-1-1 0,1 0 1,0 1-1,-4 1 0,1-1 2,0 1-1,1 0 0,0 0 1,-1 1-1,1 0 0,0 0 1,0 0-1,1 0 0,-1 1 1,1 0-1,-1 0 1,1 0-1,0 0 0,1 1 1,-1 0-1,-5 9 0,7-10 8,0-1-1,0 0 0,1 1 0,-1-1 0,1 1 0,-1 0 0,1-1 0,0 1 0,1 0 0,-1 0 0,1 0 0,-1 0 0,1 0 0,0-1 0,1 1 1,-1 0-1,1 0 0,0 0 0,0 0 0,0-1 0,0 1 0,0 0 0,1-1 0,0 1 0,0-1 0,2 4 0,7 4-4,0-1 1,0 0-1,1-1 0,1 0 0,17 10 0,-20-14-168,0 1 0,0 0 0,-1 0 0,0 1 0,0 0 0,-1 1 0,0 0 0,0 0 0,-1 0 0,10 16 0,-15-19 135,0 1 0,-1-1 0,1 0 0,-1 0 0,0 1 0,-1-1 0,0 0 1,1 1-1,-2-1 0,1 1 0,-1-1 0,1 0 0,-2 1 0,1-1 0,0 0 0,-5 9 0,-5 4-3470,-4-4-3651</inkml:trace>
</inkml:ink>
</file>

<file path=ppt/ink/ink3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7.437"/>
    </inkml:context>
    <inkml:brush xml:id="br0">
      <inkml:brushProperty name="width" value="0.025" units="cm"/>
      <inkml:brushProperty name="height" value="0.025" units="cm"/>
    </inkml:brush>
  </inkml:definitions>
  <inkml:trace contextRef="#ctx0" brushRef="#br0">5 200 16528,'0'0'10943,"0"10"-9411,-2 22-725,0-17-587,1 0 1,1 0 0,0 0-1,2 0 1,2 19 0,-3-31-198,0 0 0,-1-1 0,1 1 0,0-1 0,0 1 0,1 0 1,-1-1-1,0 0 0,1 1 0,-1-1 0,1 0 0,0 0 0,0 0 0,0 0 1,0 0-1,0 0 0,0 0 0,1-1 0,-1 1 0,1-1 0,-1 0 0,1 0 1,-1 0-1,1 0 0,0 0 0,-1 0 0,1-1 0,0 1 0,-1-1 0,1 0 1,0 0-1,0 0 0,0 0 0,-1 0 0,6-2 0,-4 1-9,0 0-1,-1 0 1,1-1 0,0 0-1,0 0 1,-1 0-1,1 0 1,-1 0 0,0-1-1,1 0 1,-1 1 0,-1-1-1,1 0 1,0-1-1,-1 1 1,1 0 0,2-7-1,7-10 106,16-42-1,-20 42-98,-7 129-121,-1-104 117,0 0 0,0-1 1,0 1-1,1-1 0,0 1 1,0-1-1,0 1 0,0-1 1,1 0-1,-1 1 0,1-1 1,4 7-1,-4-9-9,0-1-1,-1 1 1,1-1 0,0 1-1,0-1 1,0 0 0,0 0 0,0 0-1,1 0 1,-1 0 0,0 0-1,0-1 1,1 1 0,-1-1 0,0 1-1,1-1 1,-1 0 0,0 0 0,1 0-1,-1 0 1,0 0 0,1-1-1,-1 1 1,0-1 0,0 0 0,1 1-1,2-3 1,2 0-7,0 0 0,0-1 0,-1 0 0,1-1 0,-1 1 0,0-1 0,0 0 0,0-1 0,-1 1 0,0-1 0,0 0 0,6-10 0,6-11 0,22-47 0,-29 52 0,0-1 0,-1 0 0,-1-1 0,-2 1 0,0-2 0,-1 1 0,2-48 0,-7 71 0,0-1 0,0 1 0,0 0 0,0 0 0,0 0 0,0 0 0,0 0 0,0 0 0,0 0 0,-1-1 0,1 1 0,0 0 0,-1 0 0,1 0 0,-1 0 0,1 0 0,-1 0 0,1 0 0,-1 0 0,0 1 0,0-1 0,1 0 0,-2-1 0,1 2 0,0 0 0,0 0 0,0 0 0,0 0 0,0 0 0,0 0 0,0 0 0,0 0 0,0 0 0,0 0 0,0 1 0,0-1 0,0 0 0,0 0 0,0 1 0,1-1 0,-1 1 0,0-1 0,0 1 0,-1 0 0,-3 3 0,-1 1 0,1-1 0,0 1 0,0 0 0,1 1 0,-5 5 0,0 4 0,1 1 0,0 0 0,1 0 0,1 0 0,1 1 0,-5 19 0,8-26 0,0 1 0,1-1 0,0 1 0,0 0 0,1-1 0,1 1 0,-1 0 0,2-1 0,0 1 0,0-1 0,5 14 0,-6-20-228,1 0 1,0 0-1,1 0 0,-1 0 0,1-1 1,-1 1-1,1-1 0,0 0 1,1 0-1,-1 0 0,0 0 0,1 0 1,-1-1-1,1 0 0,7 4 1,-3-3-691,0 0 0,0-1 0,0 0 0,0 0 0,0-1 0,1 0 0,12-1 1,14 0-7123</inkml:trace>
</inkml:ink>
</file>

<file path=ppt/ink/ink3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7.822"/>
    </inkml:context>
    <inkml:brush xml:id="br0">
      <inkml:brushProperty name="width" value="0.025" units="cm"/>
      <inkml:brushProperty name="height" value="0.025" units="cm"/>
    </inkml:brush>
  </inkml:definitions>
  <inkml:trace contextRef="#ctx0" brushRef="#br0">190 226 21749,'0'0'4276,"-13"-2"-838,7 1-3157,0-1-155,1 0 0,-1 1 0,0-1 0,0 2 0,0-1 0,0 0 0,0 1-1,1 0 1,-1 1 0,0-1 0,0 1 0,0 0 0,0 1 0,0-1 0,1 1 0,-1 0 0,1 1 0,0-1 0,-1 1 0,1 0 0,0 1 0,0-1 0,-5 6 0,6-5-126,1 0 0,0 0 0,0 0 0,1 0 0,-1 1 0,1-1 0,0 1 0,0 0 0,1-1 0,-1 1 0,1 0 0,0 0 0,0 0 0,0 7 0,1-10 0,1 0 0,-1 0 0,0 1 0,0-1 0,1 0 0,-1 0 0,1 0 0,0 0 0,0 0 0,0 0 0,0 0 0,0 0 0,0 0 0,0 0 0,0 0 0,1 0 0,-1-1 0,1 1 0,0-1 0,-1 1 0,1-1 0,0 0 0,0 1 0,0-1 0,0 0 0,0 0 0,0 0 0,0-1 0,0 1 0,0 0 0,0-1 0,0 0 0,3 1 0,3 0 0,-1 0 0,1-1 0,-1 0 0,1 0 0,-1-1 0,1 1 0,-1-2 0,1 1 0,-1-1 0,0 0 0,0-1 0,13-6 0,-10 3 0,0 0 0,0-1 0,0 0 0,-1-1 0,0 0 0,-1-1 0,11-12 0,1-8 0,0-2 0,-2 0 0,-1 0 0,18-48 0,-34 76 0,3-5 0,0-1 0,-1 0 0,0 0 0,-1 0 0,0 0 0,2-19 0,-7 26 0,-5 9 0,-6 11 0,5 0 21,0 0-1,1 1 1,1 1-1,1-1 1,1 1-1,0 0 1,-1 27-1,5-36-43,0 0-1,1 0 1,1 0-1,0 0 1,0-1-1,6 21 1,-5-25-21,0-1 0,0 0 1,0 0-1,1 0 0,0 0 0,0 0 1,0-1-1,0 1 0,1-1 0,0 0 0,-1 0 1,2 0-1,-1-1 0,5 4 0,24 8-4029,3-10-3817</inkml:trace>
</inkml:ink>
</file>

<file path=ppt/ink/ink3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9.026"/>
    </inkml:context>
    <inkml:brush xml:id="br0">
      <inkml:brushProperty name="width" value="0.025" units="cm"/>
      <inkml:brushProperty name="height" value="0.025" units="cm"/>
    </inkml:brush>
  </inkml:definitions>
  <inkml:trace contextRef="#ctx0" brushRef="#br0">1 118 9865,'0'0'11029,"9"3"-8253,10 3-1938,-1-2-1,1 0 0,0 0 0,-1-2 0,1 0 1,27-2-1,-37 0-755,0-1 0,1 0 0,-1 0 0,0-1 0,1 0 0,-1-1 0,0 1 0,-1-2 0,1 0 0,0 0 0,-1 0 0,0-1 0,0 0 0,-1-1 0,1 1 0,6-8 0,-12 11-64,-1 1-1,1-1 0,-1 0 0,1 1 1,-1-1-1,0 0 0,0 0 1,0 0-1,0 0 0,0 0 1,0 0-1,0 0 0,-1 0 0,1-1 1,-1 1-1,1 0 0,-1 0 1,0-4-1,0 4-10,-1 1-1,0-1 1,1 1 0,-1 0 0,0-1 0,0 1-1,1 0 1,-1-1 0,0 1 0,0 0-1,0 0 1,-1 0 0,1 0 0,0 0-1,0 0 1,-1 0 0,1 0 0,0 0 0,-3-1-1,-5-1-12,0 0 0,0 1 0,0 0 0,0 0 1,0 1-1,0 0 0,-11 1 0,9 0 3,-1 1 0,1 0 0,-1 1 1,1 0-1,0 1 0,0 0 0,0 1 1,0 0-1,0 1 0,1 0 0,-12 8 0,18-10 5,0 0 0,0 0 0,0 0 0,0 1 0,0-1 0,1 1 0,-1 0 0,1 0 0,0 0 0,0 1 0,1-1 0,-1 1 0,1-1 0,0 1 0,0 0 0,1 0 0,-1 0 0,1 0-1,0 0 1,1 0 0,-1 0 0,1 0 0,0 0 0,0 1 0,0-1 0,1 0 0,1 7 0,-1-10 7,1 1 0,-1-1 0,0 1 1,1-1-1,-1 1 0,1-1 0,0 0 0,0 0 0,0 0 1,0 0-1,0 0 0,0 0 0,0-1 0,1 1 0,-1-1 1,1 0-1,-1 1 0,1-1 0,-1 0 0,1 0 0,0-1 0,-1 1 1,1 0-1,0-1 0,0 0 0,3 0 0,5 1 40,1 0 0,-1-1-1,1-1 1,-1 0 0,15-3-1,-9-1 14,0-1 0,0-1 0,-1-1 0,0 0 0,-1-1 0,28-21 0,20-10 81,-63 39-141,1 1-1,-1 0 1,1-1 0,-1 1 0,1 0 0,-1 0 0,1-1 0,-1 1 0,1 0 0,-1 0-1,1 0 1,-1 0 0,1 0 0,-1 0 0,1-1 0,0 1 0,-1 1 0,1-1 0,-1 0-1,1 0 1,-1 0 0,1 0 0,-1 0 0,1 0 0,-1 1 0,1-1 0,0 0-1,-1 0 1,0 1 0,1-1 0,-1 0 0,1 1 0,-1-1 0,1 0 0,-1 1 0,0-1-1,1 1 1,-1-1 0,0 1 0,1-1 0,-1 1 0,0-1 0,0 1 0,1-1 0,-1 1-1,0-1 1,0 1 0,0-1 0,0 1 0,0-1 0,0 1 0,0 1 0,1 42 143,-1-20-102,0-21-43,1 0 0,0 0 0,-1 0 0,1 0 0,0 0 0,0 0 0,1 0 0,-1 0 0,1 0 0,-1-1 0,1 1 0,0-1 0,0 1 0,0-1 0,0 0 0,1 0 0,-1 0 0,0 0 0,1 0 0,0 0 0,-1-1 0,1 1 0,0-1 0,0 0 0,0 0 0,0 0 0,0 0 0,0 0 0,0-1 0,0 1 0,0-1 0,0 0 0,0 0 0,0 0 0,4 0 0,3-1 0,0 0 0,0-1 0,0 0 0,0-1 0,-1 0 0,1 0 0,-1-1 0,0 0 0,16-9 0,82-66 0,-107 79 0,0 0 0,1 0 0,-1-1 0,0 1 0,1 0 0,-1 1 0,0-1 0,1 0 0,-1 0 0,0 0 0,1 0 0,-1 0 0,0 0 0,0 0 0,1 0 0,-1 0 0,0 1 0,1-1 0,-1 0 0,0 0 0,0 0 0,1 1 0,-1-1 0,0 0 0,0 0 0,0 1 0,1-1 0,-1 0 0,0 0 0,0 1 0,0-1 0,0 0 0,0 1 0,0-1 0,0 0 0,1 1 0,-1-1 0,0 0 0,0 1 0,0-1 0,0 0 0,0 1 0,0-1 0,0 0 0,-1 1 0,1-1 0,0 0 0,0 0 0,0 1 0,0-1 0,0 1 0,-1 16 0,-4 0-1316,3 3-4728,3-19 5753,-1-1 0,1 1 0,0 0 0,0-1 0,0 1 0,0-1 0,-1 1 0,1-1 0,0 0 0,0 1 0,0-1 0,0 0 0,0 1 0,0-1 0,0 0 0,0 0 0,0 0 0,0 0 0,0 0 0,0 0 0,0 0 0,0-1 0,1 1 0,16-2-8811</inkml:trace>
</inkml:ink>
</file>

<file path=ppt/ink/ink3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9.354"/>
    </inkml:context>
    <inkml:brush xml:id="br0">
      <inkml:brushProperty name="width" value="0.025" units="cm"/>
      <inkml:brushProperty name="height" value="0.025" units="cm"/>
    </inkml:brush>
  </inkml:definitions>
  <inkml:trace contextRef="#ctx0" brushRef="#br0">0 37 12396,'0'0'18033,"72"-9"-17008,-30 6-705,7 2-256,3-2-64,-2-6-1922,-5-2-5028</inkml:trace>
</inkml:ink>
</file>

<file path=ppt/ink/ink3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0.100"/>
    </inkml:context>
    <inkml:brush xml:id="br0">
      <inkml:brushProperty name="width" value="0.025" units="cm"/>
      <inkml:brushProperty name="height" value="0.025" units="cm"/>
    </inkml:brush>
  </inkml:definitions>
  <inkml:trace contextRef="#ctx0" brushRef="#br0">384 79 17873,'0'0'3603,"-7"-10"-421,4 5-2810,0 0 1,-1 1-1,0-1 0,1 1 0,-2-1 1,1 1-1,0 0 0,-1 1 1,0-1-1,0 1 0,0 0 0,0 0 1,0 1-1,-1-1 0,1 1 1,-1 0-1,0 1 0,-9-3 0,-10 2-168,0 2-1,-1 0 1,-34 5-1,49-4-182,0 1-1,0 0 0,0 1 0,0 0 0,1 1 0,-1 0 0,1 1 1,0 0-1,0 0 0,-10 9 0,19-13-31,0-1 1,-1 1-1,1 0 1,0 0-1,0 0 0,0 0 1,0 0-1,1 0 1,-1 0-1,0 1 0,0-1 1,1 0-1,-1 0 1,0 1-1,1-1 0,-1 0 1,1 1-1,0-1 1,-1 0-1,1 1 0,0-1 1,0 1-1,0-1 1,0 0-1,0 1 0,0-1 1,0 1-1,1-1 1,-1 0-1,0 1 0,1-1 1,-1 0-1,1 1 1,0-1-1,-1 0 0,1 0 1,0 1-1,0-1 1,0 0-1,0 0 1,0 0-1,0 0 0,0 0 1,0 0-1,0 0 1,0-1-1,0 1 0,1 0 1,-1-1-1,1 1 1,9 5-187,-1 0 1,1-1 0,0 0 0,16 5 0,73 12-1148,-79-19 1249,0 1 0,0 0 1,-1 2-1,1 1 0,-1 0 0,24 14 0,-41-20 69,-1 0 0,0 1 0,1-1 0,-1 1 0,0 0 0,0 0 1,0 0-1,0 0 0,0 0 0,0 0 0,-1 0 0,1 1 0,-1-1 0,0 1 0,1-1 0,-1 1 0,0-1 0,0 1 0,-1 0 0,1-1 0,0 4 0,-1-2 54,-1 0-1,1 0 1,-1 0 0,0 0 0,0 0 0,0 0-1,0 0 1,-1-1 0,1 1 0,-1 0 0,0-1-1,0 1 1,-3 2 0,-5 7 275,-1-2 0,0 0 0,0 0-1,-1-1 1,0 0 0,-19 11 0,15-12-144,0 0 0,-1 0 0,0-2 0,0 0 1,-1-1-1,0-1 0,0 0 0,0-2 0,-23 2 0,41-4-185,-1-1 0,0 0 0,0 0 0,0 0 0,0 0 1,0 0-1,0 0 0,0 0 0,0 0 0,0 0 0,0-1 0,0 1 0,0 0 0,1 0 0,-1-1 1,0 1-1,0-1 0,0 1 0,0-1 0,1 1 0,-1-1 0,0 1 0,1-1 0,-1 0 0,0 1 1,1-1-1,-1 0 0,1 0 0,-1 1 0,1-1 0,-1-1 0,0 0-121,1 0-1,0-1 1,0 1-1,1 0 1,-1 0-1,0 0 1,1 0-1,-1 0 1,1 0 0,0-1-1,-1 1 1,1 0-1,2-2 1,5-11-1622,2 0 1,17-22 0,-23 33 1222,36-47-4846,3-3-1484</inkml:trace>
</inkml:ink>
</file>

<file path=ppt/ink/ink3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0.446"/>
    </inkml:context>
    <inkml:brush xml:id="br0">
      <inkml:brushProperty name="width" value="0.025" units="cm"/>
      <inkml:brushProperty name="height" value="0.025" units="cm"/>
    </inkml:brush>
  </inkml:definitions>
  <inkml:trace contextRef="#ctx0" brushRef="#br0">116 0 12364,'0'0'5477,"-4"14"-3641,-59 192 2555,56-175-3643,2 0 1,0 0 0,2 1 0,2-1 0,2 43-1,0-64-621,1-1-1,0 1 1,1-1 0,5 14-1,-7-20-110,-1-1-1,1 1 0,0-1 1,1 0-1,-1 0 1,0 1-1,1-1 0,-1 0 1,1 0-1,0 0 1,-1-1-1,1 1 0,0 0 1,0-1-1,0 1 1,0-1-1,1 0 0,-1 1 1,0-1-1,0 0 1,6 1-1,-8-2-14,1 0 1,0-1-1,0 1 0,0 0 1,-1-1-1,1 1 1,0 0-1,-1-1 0,1 1 1,0-1-1,-1 1 0,1-1 1,-1 0-1,1 1 1,-1-1-1,1 0 0,-1 1 1,1-1-1,-1 0 0,0 1 1,1-1-1,-1 0 0,0 0 1,1 1-1,-1-1 1,0 0-1,0 0 0,0 0 1,0 1-1,0-1 0,0 0 1,0 0-1,0-1 1,-1-37-115,1 31 126,-1-4-7,-1 0 1,-1 1 0,0-1-1,0 1 1,-1 0 0,0 0-1,-1 0 1,0 1 0,-1-1-1,0 1 1,-1 1 0,0-1-1,-1 1 1,1 0 0,-10-8-1,6 8-153,15 13-130,24 14 71,-4-9-554,1-1-1,27 5 1,54 1-7059,-59-12 2289</inkml:trace>
</inkml:ink>
</file>

<file path=ppt/ink/ink3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0.896"/>
    </inkml:context>
    <inkml:brush xml:id="br0">
      <inkml:brushProperty name="width" value="0.025" units="cm"/>
      <inkml:brushProperty name="height" value="0.025" units="cm"/>
    </inkml:brush>
  </inkml:definitions>
  <inkml:trace contextRef="#ctx0" brushRef="#br0">136 15 2274,'0'0'17788,"-9"-4"-15386,6 2-2279,1 1 1,-1 0-1,1-1 0,-1 1 1,1 0-1,-1 1 1,0-1-1,1 0 0,-1 1 1,0-1-1,0 1 1,1 0-1,-1 0 0,0 0 1,0 0-1,1 1 1,-1-1-1,0 1 0,0 0 1,1 0-1,-1-1 1,1 2-1,-1-1 0,1 0 1,-1 0-1,1 1 1,0 0-1,-1-1 0,1 1 1,0 0-1,0 0 0,0 0 1,1 0-1,-4 4 1,1-2 116,1 1-1,-1-1 1,1 1 0,0 0 0,0 0 0,0 0 0,1 0 0,0 0 0,0 0-1,0 1 1,1-1 0,-1 1 0,1-1 0,0 11 0,1-15-232,1 0 1,-1 0-1,1 0 0,-1 0 1,1 0-1,-1 0 1,1 0-1,0 0 0,0 0 1,-1 0-1,1-1 1,0 1-1,0 0 1,0 0-1,0-1 0,0 1 1,0-1-1,0 1 1,0-1-1,0 1 0,0-1 1,0 1-1,0-1 1,0 0-1,1 0 1,-1 0-1,0 1 0,0-1 1,0 0-1,0-1 1,1 1-1,-1 0 0,0 0 1,0 0-1,2-1 1,2 0 17,1 1 0,-1-1 0,1 0 0,-1 0 0,1-1 0,8-3 1,-9 1-67,0 0 1,0 0 0,0-1 0,0 1 0,0-1 0,-1 0 0,5-8 0,24-22-1410,-30 79 152,-3-40 1381,0 0 0,0 0 0,0 0 0,0 0 0,1 0 0,-1 0 0,1-1 0,0 1 0,0 0 0,1 0 0,-1-1 0,1 1 0,3 4 0,-3-6-28,0 0 1,1 0 0,-1 0-1,0-1 1,1 1 0,0-1-1,-1 0 1,1 0 0,0 0-1,-1 0 1,1 0 0,0 0-1,0-1 1,0 1 0,0-1-1,0 0 1,0 0 0,5 0-1,7-2 36,-1-1-1,1 0 1,0-1-1,-1 0 1,0-1-1,0-1 1,0 0-1,-1-1 1,1 0-1,-2-1 1,13-11-1,60-30-249,-84 49 143,-1-1 1,1 1-1,-1 0 1,1-1-1,-1 1 0,1 0 1,0 0-1,-1 0 1,1-1-1,-1 1 0,1 0 1,0 0-1,-1 0 1,1 0-1,-1 0 0,1 0 1,0 0-1,-1 0 0,1 0 1,-1 1-1,1-1 1,0 0-1,-1 0 0,1 0 1,-1 1-1,1-1 1,-1 0-1,1 1 0,-1-1 1,2 1-1,4 18 78,-6-17-143,1 0 0,-1 0 0,0-1-1,1 1 1,-1 0 0,1 0-1,-1-1 1,1 1 0,0 0 0,-1-1-1,1 1 1,0-1 0,0 1 0,0-1-1,1 1 1,-1-1 0,0 1 0,0-1-1,1 0 1,-1 0 0,1 0-1,-1 0 1,1 0 0,-1 0 0,1 0-1,0-1 1,2 2 0,3-1-735,1-1 1,-1 1-1,1-2 1,-1 1-1,0-1 1,1 0-1,-1 0 1,0-1-1,1 0 1,-1 0 0,0-1-1,-1 0 1,8-4-1,23-13-5415</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5.409"/>
    </inkml:context>
    <inkml:brush xml:id="br0">
      <inkml:brushProperty name="width" value="0.025" units="cm"/>
      <inkml:brushProperty name="height" value="0.025" units="cm"/>
    </inkml:brush>
  </inkml:definitions>
  <inkml:trace contextRef="#ctx0" brushRef="#br0">1 535 14382,'97'-5'505,"141"-24"1,-97 9-316,238-27-63,741-87-144,5 35 772,-767 76-340,1291-48 1118,-1192 72-759,503-3-245,-615-11-465,-271 7 276,-1-4 0,115-30-1,-168 34-9,-14 5-164,0 0-1,0-1 1,0 0-1,0 0 1,0 0 0,0-1-1,0 0 1,-1 0-1,1 0 1,6-6 0,-14 10-161,-27 21-6587,2-6-2664</inkml:trace>
</inkml:ink>
</file>

<file path=ppt/ink/ink3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1.253"/>
    </inkml:context>
    <inkml:brush xml:id="br0">
      <inkml:brushProperty name="width" value="0.025" units="cm"/>
      <inkml:brushProperty name="height" value="0.025" units="cm"/>
    </inkml:brush>
  </inkml:definitions>
  <inkml:trace contextRef="#ctx0" brushRef="#br0">133 134 15375,'0'0'6715,"-11"2"-4846,1 1-1556,0 0 0,0 0 1,1 1-1,-1 1 0,1-1 1,-13 10-1,19-12-228,0 0 0,0-1 0,0 2-1,1-1 1,-1 0 0,1 0 0,-1 1 0,1 0 0,0-1 0,0 1 0,0 0-1,0 0 1,1 0 0,-1 0 0,1 0 0,0 0 0,0 1 0,0-1 0,0 0-1,0 1 1,1-1 0,-1 1 0,1-1 0,0 0 0,0 1 0,1-1-1,0 7 1,0-8-68,0-1-1,0 0 1,1 1-1,-1-1 1,0 0-1,1 0 1,-1 1 0,0-1-1,1 0 1,-1-1-1,1 1 1,0 0-1,-1 0 1,1-1-1,0 1 1,-1-1-1,1 1 1,0-1-1,0 0 1,-1 1-1,1-1 1,0 0-1,0 0 1,-1-1-1,4 1 1,48-8 189,-36 2-186,0-1 0,0-1-1,0-1 1,-1 0 0,-1-1 0,1-1 0,-2-1 0,24-22 0,-21 17 2,-2 0-1,0-1 1,-1 0 0,-1-1-1,0-1 1,15-33 0,-75 130 485,40-64-495,1 1 1,0 0-1,0 0 1,2 0-1,0 1 0,1 0 1,0-1-1,1 1 1,1 0-1,0 0 1,2 20-1,-1-33-108,1 0 0,-1 1 0,1-1 0,0 0 1,-1 0-1,1 0 0,0 0 0,1 0 0,-1 0 0,0 0 0,0 0 0,1 0 0,-1 0 0,1-1 0,0 1 0,0 0 0,-1-1 0,1 0 0,0 1 0,0-1 0,0 0 1,4 2-1,0-2-647,-1 1 0,1-1 0,0 0 0,-1 0 0,1 0 0,0-1-1,0 0 1,6 0 0,25-4-5940</inkml:trace>
</inkml:ink>
</file>

<file path=ppt/ink/ink3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1.614"/>
    </inkml:context>
    <inkml:brush xml:id="br0">
      <inkml:brushProperty name="width" value="0.025" units="cm"/>
      <inkml:brushProperty name="height" value="0.025" units="cm"/>
    </inkml:brush>
  </inkml:definitions>
  <inkml:trace contextRef="#ctx0" brushRef="#br0">180 0 4869,'0'0'15379,"-13"4"-12613,-66 23 1131,69-23-3498,1 1 0,0 0 0,0 0 0,1 0 0,-1 1 0,1 0 0,-13 14 0,21-20-410,-1 1 1,1-1-1,0 1 1,-1-1-1,1 1 0,0-1 1,-1 0-1,1 1 0,0-1 1,0 1-1,-1-1 0,1 1 1,0 0-1,0-1 0,0 1 1,0-1-1,0 1 0,0-1 1,0 1-1,0-1 0,0 1 1,0-1-1,0 1 0,0 0 1,0-1-1,0 1 0,0-1 1,1 1-1,-1-1 0,0 1 1,0-1-1,1 1 0,-1-1 1,0 0-1,1 1 0,-1-1 1,0 1-1,1-1 0,-1 0 1,1 1-1,-1-1 1,1 0-1,-1 1 0,0-1 1,1 0-1,-1 0 0,1 1 1,-1-1-1,1 0 0,0 0 1,-1 0-1,1 0 0,-1 0 1,1 0-1,-1 0 0,1 0 1,-1 0-1,1 0 0,-1 0 1,1 0-1,0 0 0,46 1-998,-39-1 651,30-2-941,-27 1 1158,1 0-1,0 1 0,-1 0 0,1 0 0,-1 2 0,1-1 0,-1 1 0,1 1 0,11 4 0,-22-7 239,0 0 0,-1 1-1,1-1 1,0 1-1,0-1 1,0 1 0,0-1-1,-1 1 1,1-1 0,0 1-1,0 0 1,-1-1-1,1 1 1,0 0 0,-1 0-1,1-1 1,-1 1 0,1 0-1,-1 0 1,0 0-1,1 0 1,-1 0 0,0 0-1,1-1 1,-1 1 0,0 0-1,0 0 1,0 0-1,0 0 1,0 0 0,0 0-1,0 0 1,0 0 0,-1 0-1,1 0 1,0 0-1,0 0 1,-1 0 0,1 0-1,-1-1 1,1 1 0,-1 0-1,1 0 1,-1 0 0,1-1-1,-1 1 1,0 0-1,1-1 1,-1 1 0,0 0-1,0-1 1,1 1 0,-1-1-1,0 1 1,-1 0-1,-5 4 287,0-1 0,0 1-1,-1-1 1,-12 5 0,9-4-396,0-2 0,0 1 0,-1-1 0,1-1 1,-1 0-1,1 0 0,-1-1 0,0-1 0,-17-1 0,28 1-187,0 0-1,1-1 1,-1 1-1,1 0 0,-1-1 1,1 1-1,-1 0 0,1-1 1,-1 1-1,1-1 0,0 1 1,-1-1-1,1 1 0,-1-1 1,1 1-1,0-1 1,0 1-1,-1-1 0,1 1 1,0-1-1,0 0 0,0 1 1,-1-1-1,1 0 0,0 1 1,0-1-1,0 1 0,0-1 1,0 0-1,0 1 0,0-1 1,1 0-1,-1-3-1623,0-16-11490</inkml:trace>
</inkml:ink>
</file>

<file path=ppt/ink/ink3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1.970"/>
    </inkml:context>
    <inkml:brush xml:id="br0">
      <inkml:brushProperty name="width" value="0.025" units="cm"/>
      <inkml:brushProperty name="height" value="0.025" units="cm"/>
    </inkml:brush>
  </inkml:definitions>
  <inkml:trace contextRef="#ctx0" brushRef="#br0">1 0 3619</inkml:trace>
</inkml:ink>
</file>

<file path=ppt/ink/ink3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2.545"/>
    </inkml:context>
    <inkml:brush xml:id="br0">
      <inkml:brushProperty name="width" value="0.025" units="cm"/>
      <inkml:brushProperty name="height" value="0.025" units="cm"/>
    </inkml:brush>
  </inkml:definitions>
  <inkml:trace contextRef="#ctx0" brushRef="#br0">378 87 14734,'0'0'4698,"-5"-9"-1148,2 5-3236,1-1-1,-1 1 1,0 0 0,0 0 0,-1 0 0,1 1-1,-1-1 1,0 1 0,0 0 0,0 0 0,-1 0-1,1 1 1,0-1 0,-1 1 0,0 0 0,0 0-1,1 1 1,-1-1 0,0 1 0,0 0 0,0 1-1,-9-1 1,4 1-281,1 0-1,-1 0 0,1 1 1,-1 1-1,1-1 1,0 2-1,-1-1 0,-16 8 1,22-8-32,0 0 0,0 0 0,1 0 1,-1 1-1,0-1 0,1 1 0,0 0 1,0-1-1,0 2 0,0-1 0,0 0 1,1 1-1,-1-1 0,1 1 0,0-1 1,0 1-1,0 0 0,1 0 0,-1 0 1,1 0-1,0 0 0,-1 6 1,2-9 0,0 0 1,1 0-1,-1 0 1,0 0 0,0 0-1,1 0 1,-1-1-1,0 1 1,1 0 0,-1 0-1,1 0 1,0 0 0,-1-1-1,1 1 1,-1 0-1,1-1 1,0 1 0,0 0-1,-1-1 1,1 1-1,0-1 1,0 1 0,0-1-1,0 1 1,-1-1 0,1 0-1,0 0 1,0 1-1,0-1 1,0 0 0,0 0-1,0 0 1,0 0 0,0 0-1,0 0 1,0 0-1,1 0 1,43-3 119,-44 3-119,12-3-20,0-1 0,0 0 0,0 0 0,-1-1 1,0-1-1,0 0 0,21-15 0,-18 11-76,1 1 0,1 0 0,24-8 0,-47 32-185,-128 201 1017,64-107 296,-95 198-1,161-297-1034,-4 10 0,6-17 0,4-12 0,9-19-18,0 0 0,3 0 1,0 1-1,34-47 0,-20 31-64,61-98-388,140-168 1,-229 309 470,0 0 1,0 0-1,0 0 1,0 1-1,0-1 0,0 0 1,0 0-1,0 0 1,0 0-1,0 0 1,0 0-1,0 0 1,0 0-1,0 0 1,0 0-1,0 0 1,0 0-1,0 0 1,0 1-1,0-1 1,0 0-1,1 0 1,-1 0-1,0 0 0,0 0 1,0 0-1,0 0 1,0 0-1,0 0 1,0 0-1,0 0 1,0 0-1,0 0 1,0 0-1,0 0 1,0 0-1,1 0 1,-1 0-1,0 0 1,0 0-1,0 0 1,0 0-1,0 0 0,0 0 1,0 0-1,0 0 1,0 0-1,0 0 1,0 0-1,0 0 1,0 0-1,1 0 1,-4 14 60,-6 15 54,3-14-98,2-6 61,0 1 1,0 0-1,1 0 0,0 0 1,1 0-1,0 0 0,1 1 1,0-1-1,1 20 0,1-29-77,-1 0 0,1 0-1,0 0 1,-1 0 0,1 0 0,0 0-1,0 0 1,0-1 0,0 1 0,0 0-1,0 0 1,0-1 0,0 1-1,0-1 1,0 1 0,1-1 0,-1 1-1,0-1 1,0 0 0,0 1-1,1-1 1,-1 0 0,0 0 0,0 0-1,0 0 1,1 0 0,-1 0-1,0-1 1,0 1 0,2-1 0,40-8-13,-21-4 11,-2-1 0,1-1 0,-2 0 0,0-2 0,-1 0 0,-1-1 0,0-1 0,-2 0 0,0-1 0,13-24 0,-36 61 0,0-1 0,-10 36 0,16-44 0,-1 0 0,1 0 0,1 0 0,-1 0 0,2 0 0,-1 1 0,1-1 0,0 0 0,1 1 0,1 8 0,-1-16-121,0 1-1,0-1 1,0 0-1,0 1 1,0-1-1,0 0 1,0 0-1,0 0 1,1 0 0,-1 0-1,0 0 1,1 0-1,-1 0 1,1 0-1,-1-1 1,1 1-1,-1-1 1,1 1-1,0-1 1,-1 1 0,1-1-1,-1 0 1,1 0-1,0 0 1,-1 0-1,1 0 1,0 0-1,-1-1 1,1 1 0,0 0-1,-1-1 1,1 1-1,-1-1 1,3-1-1,4 0-1257,1-1-1,-1 0 0,0-1 0,0 0 1,8-5-1,19-16-7904</inkml:trace>
</inkml:ink>
</file>

<file path=ppt/ink/ink3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3.164"/>
    </inkml:context>
    <inkml:brush xml:id="br0">
      <inkml:brushProperty name="width" value="0.025" units="cm"/>
      <inkml:brushProperty name="height" value="0.025" units="cm"/>
    </inkml:brush>
  </inkml:definitions>
  <inkml:trace contextRef="#ctx0" brushRef="#br0">131 287 17040,'0'0'2712,"-11"6"-267,-1 1-1879,1 1-1,-1 0 1,1 1-1,1 0 1,-10 11-1,15-15-335,1 1-1,-1-1 0,2 0 1,-1 1-1,1 0 0,-1 0 1,1 0-1,1 0 0,0 1 0,-1-1 1,2 1-1,-1-1 0,1 1 1,-1 12-1,2-18-223,0 0 0,0 0-1,0 0 1,0 0 0,0 0 0,0 0-1,1 0 1,-1 0 0,0 0 0,1 0 0,-1 0-1,0 0 1,1 0 0,-1 0 0,1 0-1,0 0 1,-1-1 0,1 1 0,-1 0-1,1 0 1,0-1 0,0 1 0,0 0 0,-1-1-1,1 1 1,2 0 0,-1 0-11,0-1 0,0 1 0,0-1 0,1 1 0,-1-1 0,0 0 0,1 0 1,-1 0-1,0 0 0,1-1 0,2 0 0,2 0-67,-1-1 1,1 0-1,-1-1 1,1 0-1,-1 0 1,0 0 0,9-7-1,0-3-230,-1-2 1,0 0-1,0 0 1,-2-1-1,0-1 0,-1 0 1,-1 0-1,0-1 0,8-22 1,-19 41 376,-10 46 1965,10-46-1989,1 1 0,0-1 0,-1 0 0,1 0-1,0 0 1,0 1 0,0-1 0,0 0 0,0 0 0,0 1-1,0-1 1,0 0 0,1 0 0,-1 0 0,0 1-1,1-1 1,-1 0 0,1 0 0,-1 0 0,1 0-1,-1 0 1,1 0 0,0 0 0,0 0 0,0 0 0,-1 0-1,1 0 1,0 0 0,0 0 0,0-1 0,0 1-1,0 0 1,1-1 0,-1 1 0,0-1 0,0 1 0,2-1-1,5 0 31,0-1 0,0 0 0,0 0 0,0-1 0,0 0 0,-1 0 0,1-1 1,-1 0-1,1 0 0,-1-1 0,0 0 0,-1 0 0,1-1 0,-1 0 0,0 0 0,0 0 0,9-11 0,11-13 33,-2 0 0,27-44 0,-50 70-94,3-2-7,12-18 11,-1 0 0,-1-1 0,-1-1 0,12-32 0,-83 197-590,48-111 665,2 1 0,0 1 0,2 0 1,1 0-1,2 0 0,1 0 0,2 1 0,3 38 0,-1-63-79,0 0-1,0 0 1,1 0 0,0 0 0,0 0 0,5 7 0,-7-13-11,-1 1 0,1-1 0,0 1 0,0-1 0,0 0 0,0 1 0,0-1 0,0 0 1,0 0-1,0 0 0,1 1 0,-1-1 0,0 0 0,1-1 0,-1 1 0,0 0 0,1 0 1,-1-1-1,1 1 0,0 0 0,-1-1 0,1 0 0,-1 1 0,1-1 0,0 0 0,-1 0 0,1 0 1,0 0-1,-1 0 0,1 0 0,0 0 0,-1-1 0,3 0 0,-2-1-9,-1 1 1,0-1-1,0 0 0,1 0 0,-1 0 0,0 0 1,-1 0-1,1 0 0,0 0 0,-1 0 0,1 0 1,-1 0-1,1 0 0,-1 0 0,0-1 0,0 1 1,0 0-1,0 0 0,-1-4 0,-7-45-153,-1 32 152,-1 1-1,0 0 1,-1 1 0,-1 0 0,-1 1 0,0 1-1,-1 0 1,-17-14 0,7 5 124,-32-41 0,55 65-121,1 0 1,0 0-1,0-1 1,0 1-1,-1 0 1,1 0-1,0-1 1,0 1-1,0 0 1,0 0-1,0-1 1,0 1 0,-1 0-1,1-1 1,0 1-1,0 0 1,0 0-1,0-1 1,0 1-1,0 0 1,0-1-1,0 1 1,0 0-1,0 0 1,0-1-1,0 1 1,1 0 0,-1-1-1,0 1 1,0 0-1,0 0 1,0-1-1,0 1 1,1 0-1,-1 0 1,0-1-1,0 1 1,0 0-1,1 0 1,-1 0-1,0 0 1,0-1-1,1 1 1,-1 0 0,0 0-1,0 0 1,1 0-1,-1 0 1,0-1-1,0 1 1,1 0-1,-1 0 1,27-2 115,32 10-2,-58-8-116,36 8-1503,67 6 0,-53-13-4812</inkml:trace>
</inkml:ink>
</file>

<file path=ppt/ink/ink3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3.953"/>
    </inkml:context>
    <inkml:brush xml:id="br0">
      <inkml:brushProperty name="width" value="0.025" units="cm"/>
      <inkml:brushProperty name="height" value="0.025" units="cm"/>
    </inkml:brush>
  </inkml:definitions>
  <inkml:trace contextRef="#ctx0" brushRef="#br0">0 207 13196,'0'1'223,"0"0"-1,1 0 0,-1 0 0,0 0 0,1 0 0,-1 0 0,1 0 0,-1 0 0,1 0 1,-1-1-1,1 1 0,0 0 0,-1 0 0,1 0 0,0-1 0,-1 1 0,1 0 0,0-1 0,0 1 1,0-1-1,0 1 0,0-1 0,0 0 0,-1 1 0,1-1 0,0 0 0,0 1 0,0-1 0,0 0 1,0 0-1,2 0 0,38 2 1778,-31-2-1306,17 0 278,1-2 1,-1 0 0,0-2-1,41-10 1,-54 10-732,-1 0 0,-1-1 0,1 0 0,-1-1 1,0 0-1,0-1 0,0-1 0,-1 0 0,-1 0 0,1-1 0,10-12 0,-18 18-197,1-1-1,-2 0 0,1 0 1,0 0-1,-1 0 0,0-1 0,0 1 1,0-1-1,0 1 0,-1-1 0,0 0 1,0 1-1,0-1 0,-1 0 0,1 0 1,-1 1-1,0-1 0,-2-9 1,2 12-45,-1 1 0,1 0 0,-1-1 0,0 1 0,0 0 0,0 0 0,0-1 0,0 1 0,0 0 0,0 0 0,0 0 0,0 0 0,0 0 0,0 0 0,-1 1 0,1-1 0,0 0 0,-1 1 0,1-1 0,0 1 0,-1-1 0,1 1 0,-1 0 0,1-1 0,-1 1 0,1 0 0,-1 0 0,1 0 0,-1 0 0,1 0 0,-1 1 0,1-1 0,-1 0 0,1 1 0,0-1 0,-1 1 0,1-1 0,-2 2 0,-4 0-12,1 0 0,0 0 0,-1 1-1,1 0 1,0 0 0,1 1 0,-8 5-1,-11 13 40,1 2-1,-31 41 1,46-54 62,0 1 0,0 0 0,2 0 1,-1 1-1,1 0 0,1 0 0,1 0 0,-6 23 1,10-35-87,0 0 0,0 1 1,0-1-1,0 0 1,0 1-1,0-1 1,0 0-1,0 1 1,0-1-1,1 1 1,-1-1-1,0 0 1,1 0-1,0 1 0,-1-1 1,1 0-1,0 0 1,-1 0-1,1 0 1,0 1-1,0-1 1,0 0-1,0 0 1,1 0-1,1 1 0,0 0 0,0 0 1,0-1-1,0 0 0,1 1 0,-1-1 0,0 0 0,1-1 1,5 2-1,8-1-365,0-1 0,0 0-1,18-3 1,-30 3 62,53-12-3555,-2-7-3777,1-8-6161</inkml:trace>
</inkml:ink>
</file>

<file path=ppt/ink/ink3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4.389"/>
    </inkml:context>
    <inkml:brush xml:id="br0">
      <inkml:brushProperty name="width" value="0.025" units="cm"/>
      <inkml:brushProperty name="height" value="0.025" units="cm"/>
    </inkml:brush>
  </inkml:definitions>
  <inkml:trace contextRef="#ctx0" brushRef="#br0">79 1 10890,'0'0'7725,"-8"6"-4602,-1 1-2090,0 0 0,1 0 0,-14 16 0,20-20-859,-1 0 0,1 0 0,0 0-1,0 0 1,0 0 0,0 1 0,1-1 0,-1 1 0,1-1 0,0 1 0,0 0 0,0-1 0,1 1 0,-1 0 0,1 0-1,0-1 1,0 1 0,1 5 0,0-7-163,-1-1-1,1 0 1,-1 0-1,1 1 1,0-1-1,0 0 1,-1 0-1,1 0 1,0 0-1,0 0 1,0 0-1,1 0 1,-1 0-1,0 0 1,0 0-1,0-1 1,1 1-1,-1-1 1,0 1-1,0 0 1,1-1-1,-1 0 1,1 1-1,-1-1 1,3 0-1,42 2 126,-36-2-96,6-2-16,1 0 1,-1 0-1,0-2 1,0 0-1,-1-1 1,1-1-1,-1 0 1,0-1-1,-1 0 1,16-12 0,-15 11-2,-15 8-7,1-1-1,0 0 0,0 0 0,-1 1 0,1-1 1,0 1-1,0-1 0,0 1 0,0-1 0,0 1 1,0-1-1,0 1 0,0 0 0,0 0 0,0-1 1,0 1-1,0 0 0,0 0 0,0 0 0,0 0 1,0 0-1,0 0 0,0 0 0,0 1 0,0-1 1,0 0-1,0 1 0,0-1 0,0 0 0,2 2 1,-2 0 75,-1 0 0,1 1 1,-1-1-1,1 0 1,-1 0-1,0 1 1,0-1-1,0 0 1,0 1-1,-1 3 1,2 29 855,0-34-933,-1 0-1,0 0 1,1 0 0,-1 0 0,1-1-1,-1 1 1,1 0 0,0 0 0,-1 0-1,1 0 1,0-1 0,0 1 0,-1 0-1,1-1 1,0 1 0,0-1 0,0 1-1,0-1 1,0 1 0,0-1 0,0 1-1,0-1 1,0 0 0,0 0 0,0 1-1,0-1 1,0 0 0,0 0-1,0 0 1,1 0 0,20-2-14,-1 0 0,0-1 0,0-2 0,30-9 0,-33 8 0,1 1 0,0 1 0,0 0 0,0 1 0,31 0 0,-50 3 1,1 1 0,0-1 0,-1 0 0,1 1-1,-1-1 1,1 0 0,-1 1 0,1-1 0,-1 0 0,1 1 0,-1-1 0,0 1 0,1-1-1,-1 1 1,0-1 0,1 1 0,-1 0 0,0-1 0,1 1 0,-1-1 0,0 1 0,0 0-1,0-1 1,0 1 0,0-1 0,1 1 0,-1 0 0,0-1 0,0 1 0,-1 0 0,1-1 0,0 1-1,0-1 1,0 1 0,0 0 0,0-1 0,-1 1 0,1-1 0,0 1 0,-1-1 0,0 2-1,-11 25-507,-3-15-3016,4-9-4906,4-3-2371</inkml:trace>
</inkml:ink>
</file>

<file path=ppt/ink/ink3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4.729"/>
    </inkml:context>
    <inkml:brush xml:id="br0">
      <inkml:brushProperty name="width" value="0.025" units="cm"/>
      <inkml:brushProperty name="height" value="0.025" units="cm"/>
    </inkml:brush>
  </inkml:definitions>
  <inkml:trace contextRef="#ctx0" brushRef="#br0">0 60 16976,'0'0'8872,"0"-55"-5252,0 50-2307</inkml:trace>
</inkml:ink>
</file>

<file path=ppt/ink/ink3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5.319"/>
    </inkml:context>
    <inkml:brush xml:id="br0">
      <inkml:brushProperty name="width" value="0.025" units="cm"/>
      <inkml:brushProperty name="height" value="0.025" units="cm"/>
    </inkml:brush>
  </inkml:definitions>
  <inkml:trace contextRef="#ctx0" brushRef="#br0">102 373 7175,'6'-8'6262,"-2"1"-5219,25-43 5628,-27 47-6235,-1 1 0,0-1 0,1 0 1,-1 0-1,-1 0 0,1-1 0,0 1 1,-1 0-1,1 0 0,-1 0 1,0 0-1,0-1 0,-1 1 0,1 0 1,-1 0-1,1 0 0,-2-3 0,1 4-368,0 1 0,-1 0-1,1-1 1,-1 1 0,1 0-1,-1 0 1,1 0-1,-1 0 1,1 1 0,-1-1-1,0 0 1,0 1 0,1-1-1,-1 1 1,0-1-1,0 1 1,0 0 0,1 0-1,-1 0 1,0 0 0,0 0-1,0 0 1,1 0-1,-3 1 1,-1 0-78,1-1-1,-1 1 1,1 0-1,0 0 1,-1 1-1,1-1 1,0 1-1,0 0 0,-4 2 1,2 2-5,1-1 1,0 1-1,1 0 1,-1 0-1,1 0 1,0 1-1,0-1 1,-4 14-1,5-15 9,2 0-1,-1-1 0,1 1 0,-1 0 1,1 0-1,1 0 0,-1 0 1,1 1-1,-1-1 0,2 0 1,-1 0-1,0 0 0,3 10 1,-2-14 5,0 0 0,0 0 0,0 0 0,0 0 0,0-1 1,0 1-1,0 0 0,0 0 0,0-1 0,0 1 0,1 0 0,-1-1 1,0 0-1,0 1 0,1-1 0,-1 0 0,0 1 0,1-1 0,-1 0 0,0 0 1,1 0-1,-1 0 0,2-1 0,34-3 86,-26 0-70,-1 0 0,1-1 0,-1 0 0,0-1 0,0 0 0,-1 0 0,1-1 0,-1-1 0,-1 1 0,8-10 0,4-5 15,-1 0 1,28-45-1,-37 52 35,-1 0-1,0-1 1,-1 0-1,-1-1 1,0 0-1,-2 0 1,0 0-1,-1-1 1,0 0-1,1-23 1,-10 28 48,-4 21-140,-8 21-54,6 3 194,1 0 0,1 0 0,2 1-1,2 0 1,1 0 0,1 1 0,4 65 0,-1-97-160,0 1 1,1-1 0,-1 0-1,1 0 1,0 0 0,0 0 0,0 1-1,0-1 1,0 0 0,0 0 0,0-1-1,1 1 1,-1 0 0,0 0 0,1-1-1,0 1 1,-1-1 0,1 1-1,0-1 1,0 0 0,0 0 0,0 1-1,0-1 1,0-1 0,0 1 0,4 1-1,28 0-3694,-2-12-4054,-6-11-4291</inkml:trace>
</inkml:ink>
</file>

<file path=ppt/ink/ink3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5.815"/>
    </inkml:context>
    <inkml:brush xml:id="br0">
      <inkml:brushProperty name="width" value="0.025" units="cm"/>
      <inkml:brushProperty name="height" value="0.025" units="cm"/>
    </inkml:brush>
  </inkml:definitions>
  <inkml:trace contextRef="#ctx0" brushRef="#br0">4 57 15246,'0'0'2451,"-1"11"-401,1-3-1784,-1-2 74,0 1 0,1 0 0,0-1 1,0 1-1,0 0 0,1 0 0,2 8 0,-2-13-275,0 0-1,0 0 1,0 0 0,0 0-1,0 0 1,1 0 0,-1 0-1,1 0 1,-1-1 0,1 1-1,-1-1 1,1 1 0,0-1-1,0 1 1,0-1 0,0 0-1,0 0 1,0 0 0,0 0-1,0-1 1,1 1 0,-1 0-1,0-1 1,0 1 0,1-1-1,-1 0 1,0 0 0,1 0-1,2 0 1,-3-1 100,0 1-1,0-1 1,0 0 0,0 0-1,0 1 1,0-1-1,0 0 1,-1-1 0,1 1-1,0 0 1,-1 0-1,1-1 1,-1 1 0,1-1-1,-1 1 1,0-1 0,0 0-1,1 1 1,-1-1-1,0 0 1,-1 0 0,1 0-1,0 0 1,0 0 0,-1 0-1,1 0 1,-1 0-1,0 0 1,0 0 0,0 0-1,0 0 1,0 0-1,0 0 1,0 0 0,0 0-1,-1 0 1,1 0 0,-1 0-1,0 0 1,0 0-1,1 0 1,-3-3 0,3 5-164,-1-1 1,1 0 0,-1 0-1,1 1 1,-1-1 0,1 1 0,-1-1-1,0 0 1,1 1 0,-1-1-1,0 1 1,1-1 0,-1 1-1,0 0 1,0-1 0,1 1 0,-1 0-1,0-1 1,0 1 0,1 0-1,-1 0 1,0 0 0,0 0-1,0 0 1,0 0 0,1 0-1,-1 0 1,0 0 0,0 0 0,0 0-1,0 0 1,1 1 0,-1-1-1,0 0 1,0 1 0,1-1-1,-1 0 1,0 1 0,1-1 0,-1 1-1,0-1 1,1 1 0,-1 0-1,0-1 1,1 1 0,-1-1-1,0 2 1,-23 31-404,19-23 379,1-1 0,0 1 0,-4 18 0,7-26 4,1-1 0,-1 1 0,1-1 0,-1 1 1,1-1-1,0 1 0,0-1 0,0 1 1,0 0-1,0-1 0,0 1 0,0-1 0,0 1 1,1-1-1,-1 1 0,0-1 0,1 1 1,-1-1-1,1 1 0,0-1 0,-1 0 0,1 1 1,0-1-1,0 0 0,0 0 0,0 1 0,0-1 1,0 0-1,0 0 0,1 0 0,-1 0 1,0 0-1,3 1 0,19 2-645,0-1 0,0 0 0,0-2 0,0-1 0,30-3 1,-8 1 717,-38 2 0,5 1 410,1-2 0,0 0 0,0 0 1,0-1-1,0 0 0,17-7 0,-26 7-361,-1 1 1,0-1-1,1-1 1,-1 1-1,0 0 1,0-1 0,0 0-1,0 0 1,-1 1-1,1-2 1,-1 1-1,0 0 1,0 0-1,0-1 1,0 1 0,0-1-1,-1 0 1,1 1-1,-1-1 1,0 0-1,-1 0 1,1 0-1,0 0 1,-1 0-1,0-5 1,0-10-104,-1 0 0,0 1 0,-2-1 0,-7-29 0,8 37 0,2 10 0,0 1 0,1 0 0,-1-1 0,1 1 0,-1-1 0,0 1 0,1 0 0,-1-1 0,1 1 0,-1 0 0,1-1 0,-1 1 0,1 0 0,-1 0 0,1 0 0,-1 0 0,1-1 0,-1 1 0,1 0 0,0 0 0,-1 0 0,1 0 0,-1 0 0,1 0 0,-1 0 0,1 0 0,-1 1 0,1-1 0,0 0 0,1 0 0,28 0-815,57 0-8913,-27-2-3047</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9.315"/>
    </inkml:context>
    <inkml:brush xml:id="br0">
      <inkml:brushProperty name="width" value="0.025" units="cm"/>
      <inkml:brushProperty name="height" value="0.025" units="cm"/>
    </inkml:brush>
  </inkml:definitions>
  <inkml:trace contextRef="#ctx0" brushRef="#br0">59 0 20435,'0'0'8061,"0"7"-8237,0 41 194,-2 0 0,-2 0 1,-2-1-1,-18 69 0,17-94-151,-8 35-34,16-25-2886,7-29-1789,6-9-2626</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6.947"/>
    </inkml:context>
    <inkml:brush xml:id="br0">
      <inkml:brushProperty name="width" value="0.025" units="cm"/>
      <inkml:brushProperty name="height" value="0.025" units="cm"/>
    </inkml:brush>
  </inkml:definitions>
  <inkml:trace contextRef="#ctx0" brushRef="#br0">36 256 5733,'-24'-8'4553,"23"8"-4457,1 0 0,-1-1 0,0 1 0,1 0 0,-1-1 0,0 1 1,1-1-1,-1 1 0,1 0 0,-1-1 0,1 1 0,-1-1 0,1 1 1,-1-1-1,1 0 0,0 1 0,-1-1 0,1 1 0,0-1 0,-1 0 1,1 1-1,0-1 0,0 0 0,-1 0 0,1 1 0,0-1 0,0 0 0,0 1 1,0-1-1,0 0 0,0-1 0,4 1-81,-1 0-1,1 0 1,0 0-1,-1 1 1,1-1 0,-1 1-1,1 0 1,0 0-1,-1 0 1,6 1 0,-1 0-32,151 7 313,297 54-1,-7 2 80,466-44 503,-646-22-346,1585-40-59,-1383 26-156,685-11 1121,618-25-896,871-24 339,-2375 76-771,502-8 14,-8-55-91,-763 63-32,61-8 91,-1-3 0,90-27 1,-127 26 79,-24 12-184,0-1 1,0 1 0,0 0-1,1 0 1,-1-1-1,0 1 1,0 0-1,0 0 1,0 0-1,0-1 1,0 1-1,0 0 1,0 0-1,0-1 1,0 1-1,0 0 1,0 0 0,0 0-1,-1-1 1,1 1-1,0 0 1,0 0-1,0 0 1,0-1-1,0 1 1,0 0-1,0 0 1,-1 0-1,1-1 1,0 1-1,0 0 1,0 0 0,0 0-1,-1 0 1,1 0-1,0-1 1,0 1-1,0 0 1,-1 0-1,1 0 1,0 0-1,0 0 1,0 0-1,-1 0 1,1 0-1,0 0 1,0 0 0,-1 0-1,-50-7-3217,33 5 1237,-47-6-5460</inkml:trace>
</inkml:ink>
</file>

<file path=ppt/ink/ink3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6.284"/>
    </inkml:context>
    <inkml:brush xml:id="br0">
      <inkml:brushProperty name="width" value="0.025" units="cm"/>
      <inkml:brushProperty name="height" value="0.025" units="cm"/>
    </inkml:brush>
  </inkml:definitions>
  <inkml:trace contextRef="#ctx0" brushRef="#br0">247 60 5445,'9'-7'6641,"-1"2"-4703,26-18 1022,-16-2 5739,-23 25-3211,-22 11-4442,0 8-996,0 1 0,2 1 0,0 1 0,1 1 0,1 2 0,2 0 0,0 1 0,2 1 0,1 1 0,-22 45 0,38-67-50,-1-1 0,1 1 0,1-1 0,-1 1 0,1 0 0,0 0 0,0 0 0,0 8 0,1-13 0,0 1 0,1 0 0,-1-1 0,0 1 0,0-1 0,1 1 0,-1-1 0,1 1 0,0-1 0,-1 1 0,1-1 0,0 0 0,0 1 0,0-1 0,0 0 0,0 1 0,0-1 0,0 0 0,1 0 0,-1 0 0,0 0 0,0 0 0,1 0 0,-1-1 0,1 1 0,-1 0 0,1-1 0,-1 1 0,1-1 0,-1 1 0,1-1 0,3 0 0,18 2-161,0-1 1,0-1-1,0-1 1,0-2-1,0 0 1,-1-1-1,1-1 1,-1-1-1,0-1 1,0-2-1,-1 0 1,0 0-1,-1-2 1,26-18-1,-42 26-448,-1 1 0,1-1 0,-1 0 0,0-1 0,1 1 0,-2 0 0,1-1 0,4-7 0,-6 10 38,0-1 1,-1 0-1,1 0 0,0 0 0,-1 0 0,1 0 0,-1 0 0,0 0 0,0 0 0,0 0 0,0 0 0,0 0 0,-1-3 0,-6-14-6801</inkml:trace>
</inkml:ink>
</file>

<file path=ppt/ink/ink3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6.654"/>
    </inkml:context>
    <inkml:brush xml:id="br0">
      <inkml:brushProperty name="width" value="0.025" units="cm"/>
      <inkml:brushProperty name="height" value="0.025" units="cm"/>
    </inkml:brush>
  </inkml:definitions>
  <inkml:trace contextRef="#ctx0" brushRef="#br0">1 144 8712,'0'0'12748,"70"-20"-9737,-22 2-865,14-3-448,7-1-417,3 1-544,-1 3-385,-6 4-256,-8 6-96,-15 6-1057,-13 2-1826,-17 0-1281</inkml:trace>
</inkml:ink>
</file>

<file path=ppt/ink/ink3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6.997"/>
    </inkml:context>
    <inkml:brush xml:id="br0">
      <inkml:brushProperty name="width" value="0.025" units="cm"/>
      <inkml:brushProperty name="height" value="0.025" units="cm"/>
    </inkml:brush>
  </inkml:definitions>
  <inkml:trace contextRef="#ctx0" brushRef="#br0">1 184 12204,'0'0'10762,"56"-9"-8104,-5-9-672,16-4-769,8 0-512,3-1-257,2 5-320,-2 0-63,-7 0-1379,-9 2-5252,-5-4-10890</inkml:trace>
</inkml:ink>
</file>

<file path=ppt/ink/ink3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7.354"/>
    </inkml:context>
    <inkml:brush xml:id="br0">
      <inkml:brushProperty name="width" value="0.025" units="cm"/>
      <inkml:brushProperty name="height" value="0.025" units="cm"/>
    </inkml:brush>
  </inkml:definitions>
  <inkml:trace contextRef="#ctx0" brushRef="#br0">1 93 9929,'0'0'17073,"54"21"-15856,2-33-769,8-5-352,6-1-64,4-2-1217,-2-1-3075,0-4-3715</inkml:trace>
</inkml:ink>
</file>

<file path=ppt/ink/ink3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7.696"/>
    </inkml:context>
    <inkml:brush xml:id="br0">
      <inkml:brushProperty name="width" value="0.025" units="cm"/>
      <inkml:brushProperty name="height" value="0.025" units="cm"/>
    </inkml:brush>
  </inkml:definitions>
  <inkml:trace contextRef="#ctx0" brushRef="#br0">25 86 14221,'4'-8'1239,"-2"3"-850,1 0 1,0 0-1,0 0 0,0 1 0,0-1 1,1 1-1,0 0 0,0 0 1,0 0-1,0 0 0,1 1 1,-1-1-1,1 1 0,0 0 1,0 1-1,0-1 0,0 1 0,0 0 1,1 1-1,-1-1 0,1 1 1,-1 0-1,1 0 0,-1 1 1,1-1-1,6 2 0,-6-1-186,-1 0-1,1 1 1,-1-1-1,1 1 1,-1 1-1,0-1 1,1 1-1,-1 0 1,0 0-1,0 0 1,0 1 0,-1 0-1,1 0 1,-1 0-1,1 0 1,-1 1-1,0 0 1,0 0-1,6 8 1,-8-9-179,1 1 1,-1 0-1,0 0 1,-1 0-1,1 0 1,0 0-1,-1 1 1,0-1-1,0 0 1,-1 1-1,1-1 1,-1 1-1,0-1 1,0 0-1,0 1 0,0-1 1,-1 1-1,0-1 1,0 0-1,0 1 1,-1-1-1,1 0 1,-1 0-1,0 0 1,-3 4-1,-10 15 7,-2-2 0,0 0-1,-2-1 1,0-1 0,-25 20-1,16-15 17,-47 54 0,72-75-40,0 1 1,0 1-1,0-1 0,0 0 1,1 1-1,0-1 0,0 1 1,0 0-1,1 0 1,-1 0-1,0 6 0,2-9-1,0-1 0,0 1-1,0 0 1,1 0 0,-1-1 0,0 1-1,1 0 1,0-1 0,-1 1-1,1 0 1,0-1 0,0 1 0,-1-1-1,1 1 1,0-1 0,1 1-1,-1-1 1,0 0 0,0 0 0,1 1-1,-1-1 1,0 0 0,1 0-1,-1 0 1,1-1 0,-1 1 0,1 0-1,0 0 1,-1-1 0,1 1-1,0-1 1,0 0 0,-1 1 0,4-1-1,16 3 7,1-1 0,-1-2-1,1 0 1,-1-1 0,0-1 0,1-1-1,-1 0 1,0-2 0,-1-1 0,1 0-1,-1-2 1,0 0 0,-1-1 0,35-22-1,-50 28-329,-1 1 0,1-1-1,-1 0 1,1 1-1,-1-2 1,0 1-1,0 0 1,-1-1 0,4-5-1,-5 8-241,0-1-1,0 0 1,-1 1 0,1-1-1,-1 0 1,0 0-1,1 1 1,-1-1 0,0 0-1,0 0 1,0 0 0,0 1-1,0-1 1,-1 0-1,1 0 1,-1-2 0,-10-15-9834</inkml:trace>
</inkml:ink>
</file>

<file path=ppt/ink/ink3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8.054"/>
    </inkml:context>
    <inkml:brush xml:id="br0">
      <inkml:brushProperty name="width" value="0.025" units="cm"/>
      <inkml:brushProperty name="height" value="0.025" units="cm"/>
    </inkml:brush>
  </inkml:definitions>
  <inkml:trace contextRef="#ctx0" brushRef="#br0">0 19 16367,'0'0'14286,"81"4"-13453,-31-11-385,7-1-288,3 4-96,2 1-512,-2 3-1474,-3 0-2434,-9 0-1858,-4 0-6502</inkml:trace>
</inkml:ink>
</file>

<file path=ppt/ink/ink3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8.425"/>
    </inkml:context>
    <inkml:brush xml:id="br0">
      <inkml:brushProperty name="width" value="0.025" units="cm"/>
      <inkml:brushProperty name="height" value="0.025" units="cm"/>
    </inkml:brush>
  </inkml:definitions>
  <inkml:trace contextRef="#ctx0" brushRef="#br0">203 48 865,'0'0'25058,"-9"-7"-22255,-31-23-812,38 29-1941,-1-1 0,0 1 0,0 0 0,0 0 0,0 0 0,0 0 0,0 0 0,0 1 0,0-1 0,0 1 0,-1 0 0,1 0 0,0 0 0,0 0 0,0 1 0,0-1 0,0 1 0,0 0 0,0 0 0,0 0 0,0 0 0,0 0 0,0 1 0,1 0 0,-1-1 0,0 1-1,1 0 1,-4 4 0,-2 0 26,2 1-1,-1 0 0,1 0 0,0 0 0,0 1 0,1 0 0,-6 12 0,9-18-75,1 1 0,0 0 0,0-1 0,0 1 0,0 0 0,0 0 0,0-1 0,1 1 0,-1 0 0,1 0 0,0 0 0,0 0 0,0 0 0,0-1 0,0 1 0,1 0 0,0 3 0,0-4 0,1 0 0,-1-1 0,0 1 0,1-1 0,-1 1 0,1-1 0,-1 0 0,1 1 0,0-1 0,0 0 0,-1 0 0,1 0 0,0-1 0,0 1 0,0 0 0,0-1 0,0 1 0,0-1 0,0 0 0,0 1 0,0-1 0,0 0 0,0 0 0,4-1 0,9-1 0,0 0 0,-1-1 0,1-1 0,-1 0 0,1-1 0,-1 0 0,0-1 0,-1-1 0,0 0 0,14-11 0,-10 8 0,0 0 0,0 1 0,1 1 0,0 1 0,24-7 0,-41 13 0,-1 1 0,1 0 0,0 0 0,-1 0 0,1 0 0,-1 0 0,1 0 0,0 0 0,-1 0 0,1 0 0,0 0 0,-1 0 0,1 0 0,0 0 0,-1 0 0,1 1 0,0-1 0,-1 0 0,1 1 0,-1-1 0,1 0 0,-1 1 0,1-1 0,-1 0 0,1 1 0,-1-1 0,1 1 0,-1-1 0,1 1 0,-1-1 0,1 2 0,1 23 0,-18 32 0,14-52 0,0 0 0,1 0 0,-1 0 0,1 1 0,0-1 0,0 0 0,0 7 0,1-11 0,0 0 0,0-1 0,0 1 0,1 0 0,-1 0 0,0 0 0,0-1 0,1 1 0,-1 0 0,1 0 0,-1-1 0,0 1 0,1 0 0,0-1 0,-1 1 0,1-1 0,-1 1 0,1-1 0,0 1 0,-1-1 0,1 1 0,0-1 0,-1 1 0,1-1 0,0 0 0,0 1 0,-1-1 0,1 0 0,0 0 0,0 0 0,0 1 0,0-1 0,-1 0 0,1 0 0,0 0 0,0-1 0,0 1 0,-1 0 0,1 0 0,0 0 0,0 0 0,0-1 0,-1 1 0,1 0 0,0-1 0,1 0 0,13-5 0,0-2 0,0 1 0,-1-2 0,0 0 0,0-1 0,-1 0 0,23-24 0,-5 7 0,-3 2 0,-32 49 0,1-17 0,0 1 0,1 0 0,0 0 0,0 0 0,0 0 0,1 0 0,0 1 0,1 10 0,0-19 0,1 1 0,0 0 0,-1 0 0,1-1 0,0 1 0,0-1 0,0 1 0,-1-1 0,1 1 0,0-1 0,0 1 0,0-1 0,0 0 0,0 0 0,0 1 0,0-1 0,0 0 0,0 0 0,0 0 0,0 0 0,0 0 0,0 0 0,0 0 0,0 0 0,-1-1 0,1 1 0,0 0 0,0 0 0,0-1 0,1 0 0,32-8 0,-16-4 0,-15 10 0,1 0 0,-1 1 0,1-1 0,-1 1 0,1 0 0,0 0 0,0 0 0,0 0 0,0 1 0,0-1 0,6 0 0,-17 31-2151,-4-3-1850,7-8-2109,4-13-462</inkml:trace>
</inkml:ink>
</file>

<file path=ppt/ink/ink3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8.911"/>
    </inkml:context>
    <inkml:brush xml:id="br0">
      <inkml:brushProperty name="width" value="0.025" units="cm"/>
      <inkml:brushProperty name="height" value="0.025" units="cm"/>
    </inkml:brush>
  </inkml:definitions>
  <inkml:trace contextRef="#ctx0" brushRef="#br0">48 194 11243,'0'0'14152,"9"3"-11061,-5-1-2904,1-1 1,-1 1 0,1-1 0,-1 0 0,1 0 0,-1-1-1,1 0 1,0 1 0,-1-2 0,1 1 0,-1 0-1,1-1 1,0 0 0,-1 0 0,1 0 0,-1-1-1,0 1 1,0-1 0,1 0 0,-1 0 0,6-5 0,2-1-157,-2 1 0,1-2 0,-1 1 0,0-2 0,10-11 0,-16 17-33,-1-1-1,1 1 1,-1-1-1,0 0 1,-1 0-1,1 0 1,-1 0-1,0 0 1,0-1-1,0 1 1,-1-1 0,0 1-1,0-1 1,0-10-1,-1 15 3,0 0 0,0-1 0,0 1 0,-1 0 0,1-1 0,-1 1 0,1 0 0,-1 0 0,1-1 0,-1 1 0,1 0 0,-1 0 0,0 0 0,0 0 0,0 0 0,1 0 0,-1 0 0,0 0 0,0 0 0,-1 0 0,1 1 0,-2-2 0,0 0 0,-1 1 0,1 0 0,-1 0 0,1 0 0,-1 0 0,1 0 0,-1 1 0,-5-1 0,0 1 0,1 1 0,0-1 0,0 1 0,-1 1 0,1-1 0,0 2 0,-11 3 0,9 0 0,0 1 0,1 0 0,-1 0 0,1 1 0,1 0 0,0 0 0,0 1 0,0 0 0,1 1 0,1 0 0,0 0 0,0 0 0,1 1 0,0-1 0,1 1 0,0 0 0,0 1 0,1-1 0,1 1 0,0-1 0,1 1 0,0 0 0,1 0 0,0 0 0,3 21 0,-2-29 0,0 0 0,0 0 0,1-1 0,-1 1 0,1 0 0,0 0 0,0-1 0,0 1 0,1-1 0,-1 0 0,1 1 0,0-1 0,0 0 0,0-1 0,5 5 0,-1-3 0,0 0 0,-1 0 0,1-1 0,1 0 0,-1 0 0,0-1 0,16 3 0,-6-3 0,1 0 0,0-1 0,-1-1 0,1-1 0,0 0 0,30-7 0,-33 4-257,1-1 0,-1-1 1,0 0-1,-1-1 0,1 0 0,16-13 0,-14 8-1807,-1 0-1,20-21 0,7-13-13421</inkml:trace>
</inkml:ink>
</file>

<file path=ppt/ink/ink3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9.267"/>
    </inkml:context>
    <inkml:brush xml:id="br0">
      <inkml:brushProperty name="width" value="0.025" units="cm"/>
      <inkml:brushProperty name="height" value="0.025" units="cm"/>
    </inkml:brush>
  </inkml:definitions>
  <inkml:trace contextRef="#ctx0" brushRef="#br0">23 1 8136,'0'0'15310,"-1"57"-11402,-4-15-929,-1 10-801,-1 4-1922,4 3-256,3-2 0,0-3 0,0-2 0,3-4 0,4-3 0,1-3-3427,-5-5-5606,-3-4-6501</inkml:trace>
</inkml:ink>
</file>

<file path=ppt/ink/ink3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9.592"/>
    </inkml:context>
    <inkml:brush xml:id="br0">
      <inkml:brushProperty name="width" value="0.025" units="cm"/>
      <inkml:brushProperty name="height" value="0.025" units="cm"/>
    </inkml:brush>
  </inkml:definitions>
  <inkml:trace contextRef="#ctx0" brushRef="#br0">17 0 20595,'0'0'10346,"-16"53"-10186,19-53-928,8 0-5510,4-18-15919</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8.683"/>
    </inkml:context>
    <inkml:brush xml:id="br0">
      <inkml:brushProperty name="width" value="0.025" units="cm"/>
      <inkml:brushProperty name="height" value="0.025" units="cm"/>
    </inkml:brush>
  </inkml:definitions>
  <inkml:trace contextRef="#ctx0" brushRef="#br0">1 131 7911,'0'0'4506,"15"-7"-4549,-9 4 43,5-2 0,0 0-1,1 0 1,0 1-1,-1 1 0,1 0 1,1 0-1,-1 1 1,16 0-1,419 26-76,-30 0 538,672-81 2274,-331 5-2010,1258 28-517,-1299 25-235,45-4 27,1261 1 31,-1 48 8,-874 15-57,1003 24-34,-989-87 90,816 9 495,-848 42-816,-854-42-4009,-171-17-1916</inkml:trace>
</inkml:ink>
</file>

<file path=ppt/ink/ink3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7:56.980"/>
    </inkml:context>
    <inkml:brush xml:id="br0">
      <inkml:brushProperty name="width" value="0.025" units="cm"/>
      <inkml:brushProperty name="height" value="0.025" units="cm"/>
    </inkml:brush>
  </inkml:definitions>
  <inkml:trace contextRef="#ctx0" brushRef="#br0">501 97 5830,'0'0'12465,"-8"-7"-10997,-25-25-59,28 23 246,13 9-1511,-4 1 70,743 39 1008,-401-15-1158,-328-24-60,630 35 73,4-33 8,-640-4-81,-5 2 3,-1-1 0,1-1-1,0 1 1,0-1 0,-1-1 0,1 1 0,11-5-1,-18 6-1,1 0 0,-1 0-1,0 0 1,0-1-1,0 1 1,0 0-1,1 0 1,-1 0-1,0 0 1,0 0 0,0-1-1,0 1 1,0 0-1,0 0 1,0 0-1,1 0 1,-1-1 0,0 1-1,0 0 1,0 0-1,0 0 1,0-1-1,0 1 1,0 0 0,0 0-1,0-1 1,0 1-1,0 0 1,0 0-1,0 0 1,0-1 0,0 1-1,0 0 1,-1 0-1,1 0 1,0 0-1,0-1 1,0 1 0,0 0-1,0 0 1,0 0-1,0 0 1,-1-1-1,1 1 1,0 0 0,0 0-1,0 0 1,0 0-1,-1 0 1,1 0-1,0-1 1,0 1-1,0 0 1,-1 0 0,1 0-1,0 0 1,0 0-1,0 0 1,-1 0-1,1 0 1,0 0 0,0 0-1,0 0 1,-1 0-1,1 0 1,-22-6 393,-355-28 869,250 27-1056,-733-38 114,-5 41-297,784 7-31,-93 14 0,187-18-42,0 0-1,0 1 0,22 2 0,14 0 53,268-3 17,1284 28 176,-1269-7-210,-304-17-1,-28-3 11,0 0-1,0 0 1,0 0-1,-1 0 1,1 0-1,0 0 1,0 0-1,0 0 1,0 0-1,0 0 1,0 0-1,0 0 1,0 0-1,0 0 1,0 0-1,-1 1 1,1-1-1,0 0 1,0 0-1,0 0 1,0 0-1,0 0 0,0 0 1,0 0-1,0 0 1,0 0-1,0 0 1,0 0-1,0 1 1,0-1-1,0 0 1,0 0-1,0 0 1,0 0-1,0 0 1,0 0-1,0 0 1,0 1-1,-50 1-6,-1252-45 240,65 0 196,1119 41-381,1222-24-21,-240 96-93,11 1-92,-856-71 143,13 1 10,-30-1-24,-18 1-40,-492 8 32,40-1 58,-577 55-1192,350 2-6108,394-36-243</inkml:trace>
</inkml:ink>
</file>

<file path=ppt/ink/ink3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7:59.790"/>
    </inkml:context>
    <inkml:brush xml:id="br0">
      <inkml:brushProperty name="width" value="0.025" units="cm"/>
      <inkml:brushProperty name="height" value="0.025" units="cm"/>
    </inkml:brush>
  </inkml:definitions>
  <inkml:trace contextRef="#ctx0" brushRef="#br0">1846 258 10666,'-2'-13'3326,"2"5"-3202,-2 0-1,1-1 1,-1 1 0,0 0-1,-1 1 1,0-1 0,0 0-1,0 1 1,-1-1 0,0 1-1,-1 0 1,0 1 0,0-1-1,0 1 1,-1 0 0,0 0-1,-7-6 1,-8-1-137,0 1-1,0 1 1,-2 0 0,1 2-1,-1 1 1,0 0 0,-43-7-1,5 6-106,-117-4 0,106 14 270,1 2 0,0 3 0,0 4 0,1 3 1,0 2-1,-88 33 0,101-26 144,0 2-1,2 2 1,1 3 0,1 2-1,1 3 1,2 1 0,-74 70 0,101-82-248,0 2 1,1 1 0,2 0 0,1 2 0,1 0 0,1 1-1,2 1 1,0 0 0,-18 63 0,27-72-27,1 0-1,0 1 1,2 0 0,1 0 0,1 0 0,0 0-1,2 0 1,0 0 0,2 0 0,1 0-1,0-1 1,1 1 0,2-1 0,0 0 0,20 39-1,-10-32 155,1-1 0,2-1 0,0 0 0,2-2 0,1 0 0,1-2 0,0 0 0,2-2 0,1-1 0,0-1 0,1-1 0,34 15 0,-2-5 169,1-4 0,1-1 0,0-4 0,2-2-1,75 8 1,-41-12-154,-1-5-1,1-4 1,0-4-1,0-4 1,138-26-1,-162 16-74,-1-3-1,-1-3 1,0-4-1,-2-2 1,-1-3-1,-2-4 1,105-68-1,-136 76-53,0-2-1,-2-1 0,-1-2 1,-2-1-1,48-62 0,-67 77-6,-1 0 1,-1-1-1,-1 0 0,0-1 0,-1 0 0,7-28 0,-12 34-27,-1 0-1,0 0 1,-1 0 0,0 0-1,-1 0 1,0 0-1,-1 0 1,-1 0-1,0 0 1,-7-25-1,3 23-28,-1 0 1,-1 0-1,0 0 0,-1 1 0,0 0 0,-1 0 0,-1 1 1,0 1-1,-1 0 0,0 0 0,-21-14 0,-8-3-110,0 2 0,-78-37 0,19 19-491,-2 4 0,-1 4 0,-2 6 1,-168-30-1,149 43-2595,-230-3 0,203 21-2583</inkml:trace>
</inkml:ink>
</file>

<file path=ppt/ink/ink3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8:26.028"/>
    </inkml:context>
    <inkml:brush xml:id="br0">
      <inkml:brushProperty name="width" value="0.025" units="cm"/>
      <inkml:brushProperty name="height" value="0.025" units="cm"/>
    </inkml:brush>
  </inkml:definitions>
  <inkml:trace contextRef="#ctx0" brushRef="#br0">1 821 3844,'0'8'8621,"0"-3"-8352,0 0-1,1 0 1,0 0 0,0 0-1,0 0 1,1 0-1,0-1 1,0 1 0,0-1-1,0 1 1,1-1 0,-1 0-1,1 1 1,0-2-1,0 1 1,1 0 0,-1 0-1,1-1 1,0 0-1,0 0 1,4 3 0,22 13-50,1-1 0,0-2 0,1 0 0,51 15 0,140 30-151,-146-44-61,0-3-1,1-4 1,0-3-1,142-5 1,-194-5 2,0-1 1,-1-1-1,0-1 1,0-1-1,46-21 1,-57 22 64,0 0 0,-1-2 0,0 1 0,-1-2 0,0 1 0,0-2 0,-1 0 0,0 0 0,0-1-1,-2 0 1,15-20 0,-19 21 81,-1 0-1,0 0 1,-1-1-1,0 0 1,0 1-1,-1-1 1,-1 0-1,1 0 0,-2 0 1,0 0-1,0-1 1,-1 1-1,0 0 1,-1 0-1,0 1 1,-1-1-1,-4-11 1,-9-21 537,-1 1 0,-40-69 1,52 102-645,-128-217 774,100 176-530,-3 2 0,-57-61 0,82 98-110,0 0 0,-1 1 0,-1 0 0,1 1 0,-2 1 0,1 0-1,-1 0 1,0 2 0,-1-1 0,0 2 0,0 0 0,0 1 0,-19-3 0,13 5-81,1 1 1,-1 0-1,0 2 0,1 0 1,-1 2-1,1 0 0,0 1 1,0 1-1,-24 9 0,11 0-31,0 0 0,2 3 0,0 0 0,1 2 0,0 1 0,2 2-1,0 0 1,2 2 0,1 1 0,0 1 0,-28 40 0,39-46-187,0 1 0,1 0 1,1 1-1,2 0 0,0 1 0,1 0 1,1 0-1,1 1 0,2 0 0,0 1 1,1-1-1,2 1 0,0-1 1,3 38-1,0-56-404,0 1 1,1-1-1,0 0 1,0 0 0,0 1-1,1-2 1,0 1-1,6 10 1,36 38-9262,-44-52 9482,20 20-9192</inkml:trace>
</inkml:ink>
</file>

<file path=ppt/ink/ink3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40:53.513"/>
    </inkml:context>
    <inkml:brush xml:id="br0">
      <inkml:brushProperty name="width" value="0.025" units="cm"/>
      <inkml:brushProperty name="height" value="0.025" units="cm"/>
    </inkml:brush>
  </inkml:definitions>
  <inkml:trace contextRef="#ctx0" brushRef="#br0">857 141 7207,'-9'0'2482,"5"0"-2196,0 0 1,1 0-1,-1 0 0,0 0 0,0 0 0,0-1 1,1 0-1,-1 0 0,0 0 0,0 0 1,1-1-1,-1 1 0,1-1 0,0 0 0,-1 0 1,1 0-1,0 0 0,0-1 0,0 1 1,0-1-1,1 0 0,-1 0 0,1 0 0,0 0 1,-3-5-1,1 0 31,-1 1 0,1-1 0,-1 1 1,0 0-1,-1 0 0,0 0 0,0 1 0,-8-7 0,9 10-114,0 0-1,0 0 0,-1 0 0,1 1 0,-1 0 0,0 0 0,0 0 1,0 1-1,0-1 0,0 1 0,0 1 0,-11-1 0,-7 2 11,1 1 0,-1 2 0,1 0-1,0 1 1,0 1 0,0 1 0,-32 15-1,-7 8 397,-77 49 0,123-69-595,1 1 0,1 0 0,0 1 0,1 0 0,0 1-1,1 1 1,0 0 0,1 0 0,0 1 0,2 1 0,0 0-1,0 0 1,2 1 0,0 0 0,1 0 0,0 0 0,2 1-1,0 0 1,1 0 0,1 0 0,0 33 0,0-19 48,3 0 1,0 0-1,2 0 0,2 0 1,1-1-1,11 35 1,-14-56-52,0 0 0,1 0 0,0 0 0,1-1 1,0 0-1,0 0 0,1 0 0,0-1 0,1 1 0,0-2 1,0 1-1,1-1 0,0 0 0,0 0 0,1-1 0,-1 0 1,1-1-1,0 0 0,1 0 0,0-1 0,-1 0 1,17 3-1,2-2 31,-1-2-1,1-1 1,0-2 0,0 0 0,0-2-1,0-1 1,0-1 0,-1-1 0,1-2-1,-1 0 1,-1-2 0,29-14 0,13-9 110,-1-4 1,-2-2-1,77-59 1,91-90 802,-201 156-516,0-1 0,-2-1 0,-2-1 0,40-63 0,-62 87-272,-1 0 1,0 0 0,0-1 0,-1 0-1,0 1 1,3-22 0,-6 30-144,-1-1 1,1 0-1,-1 0 1,0 0-1,0 0 1,0 0-1,-1 0 1,1 0-1,-1 1 0,1-1 1,-1 0-1,0 0 1,0 0-1,0 1 1,0-1-1,-1 1 1,1-1-1,-1 1 1,0-1-1,1 1 0,-1 0 1,0 0-1,0 0 1,0 0-1,-1 0 1,1 0-1,0 0 1,-1 1-1,1-1 1,-6-1-1,-10-4-24,-1 2 0,0 0 0,0 0 0,0 2 0,-28-2 0,-102 4 0,78 2 0,55-1-1,-56 0-172,-1 2 0,-103 17 0,155-15 89,1 0 0,0 2 0,0 0 0,0 1-1,1 1 1,0 1 0,1 1 0,0 0 0,0 2 0,1 0 0,1 0 0,0 2-1,-18 19 1,14-9-1344,1 1 0,2 1-1,-15 28 1,-16 38-7044,46-87 7833,-22 47-8207</inkml:trace>
</inkml:ink>
</file>

<file path=ppt/ink/ink3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41:08.783"/>
    </inkml:context>
    <inkml:brush xml:id="br0">
      <inkml:brushProperty name="width" value="0.025" units="cm"/>
      <inkml:brushProperty name="height" value="0.025" units="cm"/>
    </inkml:brush>
  </inkml:definitions>
  <inkml:trace contextRef="#ctx0" brushRef="#br0">0 1 9961,'0'0'-160</inkml:trace>
</inkml:ink>
</file>

<file path=ppt/ink/ink3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41:17.393"/>
    </inkml:context>
    <inkml:brush xml:id="br0">
      <inkml:brushProperty name="width" value="0.025" units="cm"/>
      <inkml:brushProperty name="height" value="0.025" units="cm"/>
    </inkml:brush>
  </inkml:definitions>
  <inkml:trace contextRef="#ctx0" brushRef="#br0">755 6 8104,'-11'-3'5962,"-20"2"-5692,26 2 320,-586 45 7093,528-38-7102,57-8-475,-24 4 390,30-4-466,-1 1 0,0-1 1,0 0-1,0 0 0,1 0 0,-1 0 0,0 0 0,0 1 0,0-1 1,1 0-1,-1 1 0,0-1 0,0 1 0,1-1 0,-1 1 1,1-1-1,-1 1 0,0-1 0,1 1 0,-1 0 0,1-1 0,-1 1 1,1 0-1,-1 0 0,2 0-31,0 0 0,0 0 1,0 0-1,1 0 0,-1 0 0,0 0 1,1-1-1,-1 1 0,0-1 1,1 1-1,-1-1 0,1 1 0,-1-1 1,1 0-1,-1 0 0,1 1 0,2-1 1,1 0-8,88 12 170,0-5 1,120-5 0,-123-2-107,53-4-830,146-21 0,-477 29 1826,32 9-801,-390 11 1980,546-25-2233,1 1 0,-1-1-1,0 1 1,0 0 0,0-1 0,0 1 0,0 0 0,1-1-1,-1 1 1,0 0 0,0-1 0,0 1 0,1 0 0,-1-1-1,0 1 1,1 0 0,-1 0 0,0-1 0,0 1 0,1 0-1,-1 0 1,0 0 0,1 0 0,-1-1 0,1 1 0,-1 0 0,0 0-1,1 0 1,-1 0 0,0 0 0,1 0 0,-1 0 0,1 0-1,-1 0 1,0 0 0,1 0 0,75-16-286,-1 4 0,88-4 0,-76 9-71,151-12-435,122-14 142,-342 31 729,-23 0 181,-31 2 258,30 0-487,-432 26 854,111-1-3922,241-22-2310</inkml:trace>
</inkml:ink>
</file>

<file path=ppt/ink/ink3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23.348"/>
    </inkml:context>
    <inkml:brush xml:id="br0">
      <inkml:brushProperty name="width" value="0.025" units="cm"/>
      <inkml:brushProperty name="height" value="0.025" units="cm"/>
    </inkml:brush>
  </inkml:definitions>
  <inkml:trace contextRef="#ctx0" brushRef="#br0">1 270 6438,'0'0'8120,"10"-2"-6903,75-12 950,158-3 1,-52 25-1246,81-3 633,-117-7 114,-97 3-1076,-1-3 0,89-13 0,-1-8-577,193-7-1,150 23 168,-54 2 468,420-36-315,-42-32-156,-759 68-178,474-29 49,-318 24-38,499 6-10,-425 8 26,583 9 361,732-17-102,-1492 9-220,170 30 0,4 2-22,172 17 10,-400-47-48,83 6 143,189-6 0,-229-8-154,-93 0-3195,-7-4 1437,-12-5-2169,-25-6-5572</inkml:trace>
</inkml:ink>
</file>

<file path=ppt/ink/ink3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24.237"/>
    </inkml:context>
    <inkml:brush xml:id="br0">
      <inkml:brushProperty name="width" value="0.025" units="cm"/>
      <inkml:brushProperty name="height" value="0.025" units="cm"/>
    </inkml:brush>
  </inkml:definitions>
  <inkml:trace contextRef="#ctx0" brushRef="#br0">1100 32 15054,'-25'-8'732,"-1"1"1,0 2-1,-1 0 0,1 2 0,-50-1 0,34 5-589,0 2 0,0 2 0,-42 10 0,34-2 81,1 1-1,0 3 1,1 1 0,-46 27-1,68-32 159,2 2 0,0 0 0,0 2-1,2 1 1,0 0 0,1 2-1,1 0 1,-31 42 0,44-54-259,2 2 0,-1-1 0,1 1 0,1 0 0,0 0 0,0 0 0,1 1 0,0-1 0,1 1 0,0 0 0,0-1 1,1 1-1,1 15 0,1-17-75,0 0 0,1 0 0,0 0 0,1 0 0,-1 0 0,2-1 0,-1 1 1,1-1-1,0 0 0,1 0 0,0 0 0,0-1 0,1 0 0,0 0 0,0 0 1,8 6-1,5 2 87,-1-2 0,2 0 1,0-1-1,0-1 0,1-1 1,1 0-1,-1-2 0,1-1 0,1 0 1,-1-2-1,33 4 0,7-3 252,0-2 0,0-3 0,67-7 0,-82 1-156,1-2-1,-1-2 1,-1-2 0,78-29 0,-96 29-92,0-2 0,0 0-1,-1-2 1,-1-1-1,-1-1 1,0-2 0,-1 0-1,30-32 1,-46 42-132,0-1 0,-1 0 0,0 0 1,0-1-1,-2 0 0,1 0 0,-1 0 0,-1-1 0,0 1 0,0-1 1,-1 0-1,-1 0 0,2-17 0,-4 20-8,0 1 0,0-1 0,-1 0 0,0 0 0,0 1 0,-1-1 0,0 1 0,-1 0 0,0-1 0,0 1 0,-1 0 0,0 1 0,0-1 0,-1 1 0,0-1 0,0 2 0,-1-1 0,1 0 0,-11-7 0,-1 1-11,0 1 0,-1 0 0,-1 2 0,0 0 1,0 1-1,-1 1 0,0 1 0,0 1 0,0 0 0,-35-4 0,5 4-145,0 3 1,1 1-1,-78 8 0,38 5-1377,-133 33 0,-85 43-8062,298-84 9165,-207 64-15280</inkml:trace>
</inkml:ink>
</file>

<file path=ppt/ink/ink3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41:09.980"/>
    </inkml:context>
    <inkml:brush xml:id="br0">
      <inkml:brushProperty name="width" value="0.025" units="cm"/>
      <inkml:brushProperty name="height" value="0.025" units="cm"/>
    </inkml:brush>
  </inkml:definitions>
  <inkml:trace contextRef="#ctx0" brushRef="#br0">28 80 4228,'0'0'6497,"-5"-9"-5424,-14-29-507,18 38-554,1-1 1,0 0 0,-1 0 0,1 1 0,0-1-1,-1 0 1,1 0 0,0 1 0,0-1 0,0 0-1,0 0 1,0 1 0,0-1 0,0 0 0,0 0-1,0 0 1,0 1 0,0-1 0,1 0 0,-1 0-1,0 1 1,0-1 0,1 0 0,-1 0 0,0 1-1,1-1 1,-1 0 0,1 1 0,-1-1 0,1 1-1,-1-1 1,1 1 0,0-1 0,-1 1 0,1-1-1,0 1 1,-1-1 0,1 1 0,0 0 0,-1-1-1,1 1 1,0 0 0,0 0 0,1-1 0,36-3-57,-34 4 83,58 0-170,0 3 0,80 14 0,57 4-2674,24-22-2197,-108-11 2381</inkml:trace>
</inkml:ink>
</file>

<file path=ppt/ink/ink3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41:12.251"/>
    </inkml:context>
    <inkml:brush xml:id="br0">
      <inkml:brushProperty name="width" value="0.025" units="cm"/>
      <inkml:brushProperty name="height" value="0.025" units="cm"/>
    </inkml:brush>
  </inkml:definitions>
  <inkml:trace contextRef="#ctx0" brushRef="#br0">174 103 4516,'-63'-12'2435,"19"11"5193,44 3-7610,1 0-1,-1 0 1,1-1 0,0 1-1,0 0 1,0 0 0,0 0-1,0-1 1,0 1 0,0 0-1,1-1 1,-1 1 0,1-1-1,-1 1 1,1-1 0,-1 0-1,1 0 1,0 0 0,-1 0-1,1 0 1,0 0 0,0 0-1,0 0 1,2 0 0,49 13 165,-27-12 127,1-1 0,-1-1 0,0-1 1,0-1-1,36-9 0,128-40 671,-56 12-764,-89 28-181,1 1 1,0 3 0,0 1 0,1 3 0,-1 1 0,1 3 0,-1 1 0,1 3 0,-1 1-1,72 21 1,-43-2-310,-38-13 3813,-670-22-2830,381 16-410,212-2-48,2 2 0,-1 2 0,1 1-1,-52 20 1,73-24-144,-26 12 164,41-16-259,0 0 0,1 0 0,-1 0-1,0 0 1,0 0 0,1 0 0,-1 0 0,1 1 0,-1-1-1,1 0 1,0 1 0,-1-1 0,1 1 0,0 0-1,0-1 1,-1 4 0,2-4-19,0-1 1,0 1-1,0 0 0,0-1 1,0 1-1,1-1 0,-1 1 1,0-1-1,1 1 0,-1-1 1,0 1-1,1-1 0,-1 1 0,0-1 1,1 1-1,-1-1 0,1 1 1,-1-1-1,1 0 0,-1 1 1,1-1-1,-1 0 0,1 0 1,-1 1-1,1-1 0,0 0 0,-1 0 1,1 0-1,-1 0 0,1 1 1,0-1-1,-1 0 0,2 0 1,25 3-29,-24-3 32,79 2 57,1-3 0,152-23 0,160-55 85,-12 2-98,-285 69-74,-93 12-13,-12 4 54,-15 6 59,-29 6-31,1-3 1,-2-2-1,0-2 0,-1-2 1,-76 5-1,-277-5 196,316-11-221,50 0-13,-258-10-14,452-15-524,83-9 459,311-6 0,-578 42 92,-52 8 1,13 1 15,-147 14 223,-517 36 1511,705-67-2246,28 6 421,-1-1 0,1 1-1,0 0 1,-1 0 0,1-1-1,0 1 1,-1-1 0,1 1-1,0 0 1,0-1 0,0 1-1,-1-1 1,1 1-1,0-1 1,0 1 0,0 0-1,0-1 1,0 1 0,0-1-1,0 1 1,0-1 0,0 1-1,0-1 1,0 1 0,0-1-1,0 1 1,0-1-1,0 1 1,0 0 0,1-2-1,2-2-802,-1 0 0,1 1-1,0-1 1,0 0 0,0 1 0,1 0-1,0-1 1,5-2 0,46-33-12331</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1:58.973"/>
    </inkml:context>
    <inkml:brush xml:id="br0">
      <inkml:brushProperty name="width" value="0.025" units="cm"/>
      <inkml:brushProperty name="height" value="0.025" units="cm"/>
    </inkml:brush>
  </inkml:definitions>
  <inkml:trace contextRef="#ctx0" brushRef="#br0">11 150 9577,'-11'-3'4545,"14"-4"-3130,19-5-1348,44-3 145,1 4 0,0 2 0,95 0 0,210 21 1193,-74 1-1298,1079-32 3175,-702 5-2715,752-50 2150,-1393 57-1307,-32 4-166,-19 2-930,-72 1-6517,53 0 154</inkml:trace>
</inkml:ink>
</file>

<file path=ppt/ink/ink3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43:24.312"/>
    </inkml:context>
    <inkml:brush xml:id="br0">
      <inkml:brushProperty name="width" value="0.025" units="cm"/>
      <inkml:brushProperty name="height" value="0.025" units="cm"/>
    </inkml:brush>
  </inkml:definitions>
  <inkml:trace contextRef="#ctx0" brushRef="#br0">88 86 6726,'-1'1'343,"-1"2"521,1-1-1,-1 1 0,0 0 1,1 0-1,-1 0 1,1 1-1,0-1 0,0 0 1,0 0-1,1 1 0,-1 4 1,1-7-405,9-34 2397,-4-25-333,-4 57-2443,-1-1 1,0 1 0,0-1 0,0 1-1,0-1 1,0 1 0,-1 0 0,1-1-1,0 1 1,-1-1 0,1 1-1,0 0 1,-1-1 0,0 1 0,1 0-1,-1 0 1,0 0 0,0-1 0,0 1-1,0 0 1,1 0 0,-2 0 0,1 0-1,0 0 1,0 1 0,0-1 0,0 0-1,0 0 1,-1 1 0,1-1-1,0 1 1,-1-1 0,1 1 0,0-1-1,-2 1 1,1 0-65,-1 0 1,1 0-1,0 1 0,0-1 1,0 0-1,0 1 0,0 0 0,0-1 1,0 1-1,0 0 0,0 0 1,0 0-1,0 1 0,0-1 1,1 0-1,-1 1 0,0-1 0,1 1 1,-1-1-1,1 1 0,0 0 1,-1-1-1,1 1 0,0 0 1,0 0-1,0 0 0,0 3 0,-2 2-31,1 0-1,0 1 1,1-1-1,0 1 0,0 0 1,0 12-1,1-19 15,0-1-1,0 1 1,0-1 0,0 1-1,0-1 1,0 1 0,0-1-1,0 1 1,0-1 0,1 1-1,-1-1 1,0 1-1,0-1 1,0 1 0,1-1-1,-1 0 1,0 1 0,1-1-1,-1 1 1,0-1 0,1 0-1,-1 1 1,0-1 0,1 0-1,-1 1 1,1-1 0,-1 0-1,0 1 1,1-1-1,-1 0 1,1 0 0,-1 0-1,1 0 1,-1 1 0,1-1-1,-1 0 1,1 0 0,-1 0-1,1 0 1,-1 0 0,1 0-1,-1 0 1,1 0-1,-1 0 1,1-1 0,-1 1-1,1 0 1,-1 0 0,1 0-1,0-1 1,1 1 11,0-1 0,0 0 1,0 0-1,0 0 0,0 0 0,-1-1 0,1 1 1,0 0-1,0-1 0,-1 1 0,2-3 0,4-5 198,-1 0 0,0-1-1,-1 0 1,0 0-1,-1 0 1,0 0-1,3-13 1,-34 36 657,19-6-923,3-4-5,0 0 1,0 1 0,0 0-1,1 0 1,0 0-1,0 1 1,0-1 0,-6 10-1,23-15-4853,6-11-1138,4-5-4121</inkml:trace>
</inkml:ink>
</file>

<file path=ppt/ink/ink3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0:04.677"/>
    </inkml:context>
    <inkml:brush xml:id="br0">
      <inkml:brushProperty name="width" value="0.025" units="cm"/>
      <inkml:brushProperty name="height" value="0.025" units="cm"/>
    </inkml:brush>
  </inkml:definitions>
  <inkml:trace contextRef="#ctx0" brushRef="#br0">19 5417 1089,'0'0'2221,"-1"-11"-1831,-3-23-112,-9-106 1489,12 120-1715,1 0-1,2 0 0,0 0 1,1 0-1,7-26 1,31-70 180,56-111 0,-5 16 889,-13 39-279,6-15-24,-23 10-538,-34 90-67,4 1 0,58-109 0,469-819 1324,-455 846-1427,-61 105-13,-4-3 0,44-96 0,-61 111 34,3 2 1,2 0 0,46-61-1,113-123 6,-10 14-21,-129 161-87,66-64-1,27-32 86,-62 55-84,4 4 1,4 4 0,98-80 0,-21 38 81,289-177 0,-376 265-53,133-57 0,-175 89-78,1 1 1,0 2 0,0 1-1,1 2 1,0 1-1,65-1 1,-74 7-3399,-22 0-3437</inkml:trace>
</inkml:ink>
</file>

<file path=ppt/ink/ink3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0:19.088"/>
    </inkml:context>
    <inkml:brush xml:id="br0">
      <inkml:brushProperty name="width" value="0.025" units="cm"/>
      <inkml:brushProperty name="height" value="0.025" units="cm"/>
    </inkml:brush>
  </inkml:definitions>
  <inkml:trace contextRef="#ctx0" brushRef="#br0">28 6 2466,'-3'6'1346,"0"0"-1250,0-4-160,1 1 64,-1-3-257,0 0-607,1 0 351,1-4-63,0-1 447,-2 0 129,1 1 321,2 2-257,-1 0-256</inkml:trace>
</inkml:ink>
</file>

<file path=ppt/ink/ink3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1:27.228"/>
    </inkml:context>
    <inkml:brush xml:id="br0">
      <inkml:brushProperty name="width" value="0.025" units="cm"/>
      <inkml:brushProperty name="height" value="0.025" units="cm"/>
    </inkml:brush>
  </inkml:definitions>
  <inkml:trace contextRef="#ctx0" brushRef="#br0">73 252 6502,'0'0'7479,"-6"10"-6838,-2 2-277,0 0 0,1 1 0,1-1 0,0 1 0,1 1 0,0-1 0,1 1 0,1 0 0,0 0 0,-1 15 0,4-28-354,0 0 0,1-1 0,-1 1 0,0 0 0,0 0 0,1-1 0,-1 1 0,1 0 0,-1 0 0,0-1 1,1 1-1,-1-1 0,1 1 0,0 0 0,-1-1 0,1 1 0,-1-1 0,1 1 0,0-1 0,0 1 0,-1-1 0,1 0 1,0 1-1,0-1 0,-1 0 0,1 0 0,0 0 0,0 1 0,-1-1 0,1 0 0,0 0 0,0 0 0,0 0 0,0 0 1,-1 0-1,1-1 0,0 1 0,0 0 0,0 0 0,-1 0 0,1-1 0,0 1 0,0 0 0,-1-1 0,1 1 0,0-1 1,-1 1-1,1-1 0,-1 1 0,1-1 0,0 0 0,-1 1 0,1-2 0,8-8 54,-1 0-1,0 0 1,-1-1-1,0 0 1,-1-1-1,-1 0 1,1 1-1,4-19 1,1 3 31,2-5-37,-1-2 0,-1 1 0,-2-1 0,-1-1 0,4-47-1,-11 80-28,-1 0-1,0 0 1,0 0-1,0 0 0,0 0 1,-1 1-1,1-1 0,0 0 1,-1 0-1,1 0 1,-1 0-1,0 0 0,-1-1 1,2 2 9,0 1 1,-1-1-1,1 1 1,-1-1 0,1 1-1,-1 0 1,1-1-1,-1 1 1,1-1 0,-1 1-1,0 0 1,1 0-1,-1-1 1,1 1-1,-1 0 1,0 0 0,1 0-1,-1 0 1,0 0-1,1 0 1,-1 0 0,0 0-1,1 0 1,-1 0-1,0 0 1,-2 1 21,0 0-1,0 0 1,0 1 0,0-1-1,0 1 1,1 0 0,-1 0-1,1 0 1,-1 0 0,1 0-1,0 0 1,0 0 0,0 1-1,-2 2 1,-13 21 100,1 0 0,2 0 0,0 2 1,2 0-1,1 0 0,1 1 0,2 1 0,1-1 0,1 1 0,-2 32 1,8-62-160,0 0 1,0 0 0,0 0-1,0 0 1,0 0 0,1 0-1,-1 0 1,0 0 0,0-1-1,0 1 1,0 0 0,1 0-1,-1 0 1,0 0 0,0 0-1,0 0 1,0 0 0,1 0-1,-1 0 1,0 0 0,0 0-1,0 0 1,0 0 0,1 0-1,-1 0 1,0 0 0,0 0-1,0 0 1,0 1 0,1-1-1,-1 0 1,0 0 0,0 0-1,0 0 1,0 0 0,0 0-1,1 0 1,-1 1 0,0-1-1,0 0 1,0 0-1,0 0 1,0 0 0,0 0-1,0 1 1,0-1 0,0 0-1,1 0 1,-1 0 0,0 0-1,0 1 1,0-1 0,0 0-1,0 0 1,0 0 0,0 0-1,0 1 1,0-1 0,0 0-1,0 0 1,0 0 0,-1 0-1,1 1 1,0-1 0,16-21 96,13-31 75,-15 25-288,4-8-275,-7 9-8085</inkml:trace>
</inkml:ink>
</file>

<file path=ppt/ink/ink3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48.810"/>
    </inkml:context>
    <inkml:brush xml:id="br0">
      <inkml:brushProperty name="width" value="0.025" units="cm"/>
      <inkml:brushProperty name="height" value="0.025" units="cm"/>
    </inkml:brush>
  </inkml:definitions>
  <inkml:trace contextRef="#ctx0" brushRef="#br0">0 1795 14894,'2'-9'304,"7"-18"-63,1 1-1,2 0 1,0 1-1,1 1 1,26-37-1,100-118 782,-118 154-930,246-296 336,416-386-1,-594 626 261,4 3 1,167-107 0,-256 183-681,0-1 0,1 0 0,-1 1 1,1 0-1,0 0 0,-1 0 0,1 1 1,0 0-1,0 0 0,8-1 0,-12 2-27,-1 1-1,0-1 1,1 0-1,-1 0 1,0 1-1,1-1 1,-1 0-1,0 1 1,1-1-1,-1 0 1,0 1-1,0-1 1,0 1-1,1-1 1,-1 1-1,0-1 1,0 0-1,0 1 1,0-1-1,0 1 1,0-1-1,0 1 1,0-1-1,0 1 1,0-1-1,0 0 1,0 1-1,0-1 1,0 1-1,0-1 1,0 1-1,-1-1 1,1 0-1,0 1 0,-7 18-957,4-14 169,0-1 0,-1 0 0,0 0 0,0 0 0,0 0-1,-1-1 1,-7 6 0,-15 6-7093</inkml:trace>
</inkml:ink>
</file>

<file path=ppt/ink/ink3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3:48.864"/>
    </inkml:context>
    <inkml:brush xml:id="br0">
      <inkml:brushProperty name="width" value="0.025" units="cm"/>
      <inkml:brushProperty name="height" value="0.025" units="cm"/>
    </inkml:brush>
  </inkml:definitions>
  <inkml:trace contextRef="#ctx0" brushRef="#br0">1 3099 5830,'0'0'4057,"-1"-10"-3417,2-16-98,1 1-1,1-1 0,1 0 0,1 1 0,12-34 1,55-133 209,-52 140-799,236-521 88,-80 192 475,67-146 1807,44 23-1783,48 41-216,-256 359-438,-75 99 34,27-39-1349,-17 14-2392,-9 3-4239</inkml:trace>
</inkml:ink>
</file>

<file path=ppt/ink/ink3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9:02.282"/>
    </inkml:context>
    <inkml:brush xml:id="br0">
      <inkml:brushProperty name="width" value="0.025" units="cm"/>
      <inkml:brushProperty name="height" value="0.025" units="cm"/>
    </inkml:brush>
  </inkml:definitions>
  <inkml:trace contextRef="#ctx0" brushRef="#br0">0 2727 3171,'0'0'1543,"1"-8"21,5-21-673,0 1 0,2 0 1,21-52-1,52-88 600,-39 82-1513,478-863-419,-499 912 466,305-460 459,-15 24-712,-183 247 425,-278 491 1207,-484 834-971,551-932-394,-176 317 429,258-482-447,-31 40 673,32-42-686,0 0 0,0 0 0,0 0 0,0 1 0,0-1-1,0 0 1,0 0 0,0 0 0,-1 0 0,1 0 0,0 0 0,0 0-1,0 0 1,0 0 0,0 0 0,0 0 0,0 0 0,0 0 0,-1 0-1,1 0 1,0 0 0,0 0 0,0 0 0,0 0 0,0 0 0,0 0 0,0 0-1,-1 0 1,1 0 0,0 0 0,0 0 0,0 0 0,0-1 0,0 1-1,0 0 1,0 0 0,0 0 0,0 0 0,-1 0 0,1 0 0,0 0-1,0 0 1,0 0 0,0 0 0,0-1 0,0 1 0,0 0 0,0 0-1,0 0 1,0 0 0,0 0 0,0 0 0,0 0 0,0-1 0,0 1-1,0 0 1,0 0 0,0 0 0,0 0 0,0 0 0,0 0 0,0 0-1,0 0 1,0-1 0,0 1 0,0 0 0,0 0 0,1-12 119,8-20-97,1 1-1,1 1 0,2-1 1,1 2-1,23-37 0,-10 18-18,479-813 51,-151 272-300,-83 145 788,-272 444-467,0 0 0,0 0 0,0 0 0,0 0 0,1 0 0,-1 0 0,0 0 1,0 0-1,0 0 0,0 1 0,0-1 0,0 0 0,-11 22 360,-24 36 137,-479 681 1204,354-512-1619,150-213-327,8-10-104,-1 1 1,0-1-1,0 0 0,0 0 0,0 0 0,-1 0 0,1 0 0,-1-1 0,0 0 0,0 0 0,-7 4 0,-2-9-6743</inkml:trace>
</inkml:ink>
</file>

<file path=ppt/ink/ink3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0:24.038"/>
    </inkml:context>
    <inkml:brush xml:id="br0">
      <inkml:brushProperty name="width" value="0.025" units="cm"/>
      <inkml:brushProperty name="height" value="0.025" units="cm"/>
    </inkml:brush>
  </inkml:definitions>
  <inkml:trace contextRef="#ctx0" brushRef="#br0">10 59 2242,'-4'10'200,"-1"12"2776,13-22 943,23-2-823,-28 1-2681,0-1 0,0 1 1,1 0-1,-1 0 0,0 0 0,0 0 0,1 1 0,-1-1 0,5 1 1,23-6-287,-21 3-24,0 0-1,-1 2 0,1-1 0,0 1 0,0 0 0,0 1 0,0 0 1,11 2-1,44-2 944,-56-2-1002,-1 0 1,1 0-1,-1-1 0,16-8 0,-17 7 22,1 0-1,0 1 1,0 0 0,0 1 0,0 0-1,8-1 1,104-11 2964,-58 10-1005,2 0-1350,-1 2 0,91 10-1,-134-3-639,0 0-1,0 2 0,0 0 0,-1 1 1,26 15-1,45 18 3,381 111 83,-431-142-118,12 4 15,87 35 1,-97-33-10,0-2 0,59 12-1,-51-14 3,64 24 1,-32-8-31,28 12 57,-79-27-58,2-2 0,44 10 1,26 9 53,11 9-37,68 27 4,218 99 30,-154-54-13,-94-38-33,-66-30-119,133 91 0,-138-81 20,135 67 1,-42-26 132,-121-62-185,1-3 0,71 28 0,88 39-134,-152-65 240,1-3 0,97 30 1,-69-30-5,-1 4 0,-1 3 0,113 65 1,-81-41-253,158 53 1,-266-108 302,3 2-389,0 1 1,-1 0-1,0 1 0,25 18 1,-29-18-1423,0 1 0,-1 0 1,14 17-1,-5-1-8528</inkml:trace>
</inkml:ink>
</file>

<file path=ppt/ink/ink3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0:26.426"/>
    </inkml:context>
    <inkml:brush xml:id="br0">
      <inkml:brushProperty name="width" value="0.025" units="cm"/>
      <inkml:brushProperty name="height" value="0.025" units="cm"/>
    </inkml:brush>
  </inkml:definitions>
  <inkml:trace contextRef="#ctx0" brushRef="#br0">0 0 4708,'0'0'4426,"9"7"-3716,277 159 44,-192-117-154,174 122 0,-225-137-394,1-1 1,1-3-1,2-1 1,1-3-1,64 25 0,104 20 67,-122-42 747,155 67-1,-163-53-787,42 21 226,165 58 0,-47-31-201,-120-41-76,181 44 0,-52-26 200,-146-35-145,2-5 0,135 15 0,95 0 482,624 165 0,-442-93-275,-382-97-315,0-7 0,182-8 0,-157-14 87,241-49 1,-338 48-102,-21 3 124,-1-2 1,87-33-1,-106 32-597,52-30 1,-63 31-876,0-1 0,-1-1 0,24-24 0,-21 17-4462</inkml:trace>
</inkml:ink>
</file>

<file path=ppt/ink/ink3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29.443"/>
    </inkml:context>
    <inkml:brush xml:id="br0">
      <inkml:brushProperty name="width" value="0.025" units="cm"/>
      <inkml:brushProperty name="height" value="0.025" units="cm"/>
    </inkml:brush>
  </inkml:definitions>
  <inkml:trace contextRef="#ctx0" brushRef="#br0">281 56 15567,'0'0'1879,"-5"-9"-614,-17-24 32,21 32-1247,1 0 0,-1 0 0,1 0 1,-1 0-1,1 1 0,-1-1 0,0 0 0,1 0 0,-1 1 0,0-1 0,0 1 0,0-1 0,1 0 0,-1 1 0,0 0 0,0-1 1,0 1-1,0-1 0,0 1 0,0 0 0,0 0 0,0 0 0,0-1 0,0 1 0,0 0 0,0 0 0,0 1 0,0-1 0,0 0 1,0 0-1,0 0 0,0 0 0,0 1 0,0-1 0,0 1 0,1-1 0,-1 1 0,0-1 0,0 1 0,0-1 0,0 1 0,1-1 1,-1 1-1,0 0 0,1 0 0,-1-1 0,0 1 0,1 0 0,-1 0 0,1 0 0,-1 0 0,1 0 0,-1 1 0,-22 47 212,23-48-249,-15 52 192,1 0-1,3 1 1,-4 66 0,0 170 891,13-229-913,-2 73 241,-50 1093 2830,-3 529 270,69-1400-3236,-4-277-224,4 1 0,29 108 0,-25-151 7,-5-29-142,-10-9 58,-1 1 0,1-1 0,0 1 1,-1-1-1,1 1 0,0-1 0,-1 0 0,1 1 0,-1-1 0,1 0 1,-1 0-1,1 1 0,-1-1 0,0 0 0,1 0 0,-1 0 0,0 0 1,0 1-1,0-1 0,1 0 0,-1-1 0,2-15-2020,0 0 1,0-1-1,-2-17 1,0-21-8101</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00.268"/>
    </inkml:context>
    <inkml:brush xml:id="br0">
      <inkml:brushProperty name="width" value="0.025" units="cm"/>
      <inkml:brushProperty name="height" value="0.025" units="cm"/>
    </inkml:brush>
  </inkml:definitions>
  <inkml:trace contextRef="#ctx0" brushRef="#br0">0 37 10954,'0'0'5307,"12"-5"-5131,9-3-150,0 2 0,1 1 0,0 0 0,0 2 0,1 1-1,30 0 1,814 28 1624,-408-4-945,1272 20 619,-106-2 469,-1511-37-1819,936 10 1088,-1038-13-1385,29-2 729,-27-6-2233,-10-6-3289,-11-6-3303</inkml:trace>
</inkml:ink>
</file>

<file path=ppt/ink/ink3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28.443"/>
    </inkml:context>
    <inkml:brush xml:id="br0">
      <inkml:brushProperty name="width" value="0.025" units="cm"/>
      <inkml:brushProperty name="height" value="0.025" units="cm"/>
    </inkml:brush>
  </inkml:definitions>
  <inkml:trace contextRef="#ctx0" brushRef="#br0">133 1 15663,'0'0'3198,"-8"11"-2643,1-1-424,0 1 1,0 0-1,1 0 1,0 1-1,1 0 0,1-1 1,-5 21-1,-17 112 1560,-12 249 0,32 154-1340,6-290 353,-3-39 266,9 343 1054,31-324-1425,-8-75-6653,-28-152-822</inkml:trace>
</inkml:ink>
</file>

<file path=ppt/ink/ink3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30.533"/>
    </inkml:context>
    <inkml:brush xml:id="br0">
      <inkml:brushProperty name="width" value="0.025" units="cm"/>
      <inkml:brushProperty name="height" value="0.025" units="cm"/>
    </inkml:brush>
  </inkml:definitions>
  <inkml:trace contextRef="#ctx0" brushRef="#br0">87 532 8136,'-11'3'2685,"-37"7"-891,47-10-1748,0 0 0,0 0 0,0 0 0,0 1 0,-1-1 0,1 0 0,0 0 0,0 1 1,0-1-1,0 1 0,0-1 0,0 1 0,0-1 0,0 1 0,0-1 0,0 1 0,0 0 1,0 0-1,0 0 0,1-1 0,-1 1 0,0 0 0,1 0 0,-1 0 0,0 0 0,1 0 1,-1 0-1,1 0 0,-1 0 0,1 1 0,0-1 0,0 0 0,-1 0 0,1 0 0,0 2 1,1-1-29,0 0 0,-1 0 1,1-1-1,0 1 1,0 0-1,0-1 0,1 1 1,-1-1-1,0 1 1,1-1-1,-1 0 0,1 0 1,-1 1-1,1-1 1,-1 0-1,1 0 0,2 1 1,14 4 177,0 0 0,0-1 1,1-1-1,0 0 0,-1-2 1,1 0-1,23-1 0,136-10 40,-176 9-232,415-59 742,-159 18-83,743-67 734,5 35-1259,-643 48-88,3513-135 1152,-2267 146-670,176-4-477,660-17 2739,-1558 26-2150,673-29-171,102 0 1584,-1567 37-2040,201 2 94,-286 0-141,-7-2 4,0 1 0,0 0-1,1 0 1,-1 1-1,0-1 1,0 1-1,0 0 1,0-1-1,1 1 1,-1 1-1,0-1 1,5 3-1,-8-4-6,0 0-1,0 0 0,1 1 1,-1-1-1,0 0 0,0 0 1,0 0-1,0 0 0,0 0 1,0 0-1,0 0 0,0 0 1,1 0-1,-1 0 0,0 1 1,0-1-1,0 0 0,0 0 1,0 0-1,0 0 0,0 0 1,0 0-1,0 1 0,0-1 1,0 0-1,0 0 0,0 0 1,0 0-1,0 0 0,0 1 1,0-1-1,0 0 0,0 0 1,0 0-1,0 0 0,0 0 1,0 0-1,0 1 0,0-1 0,0 0 1,0 0-1,0 0 0,0 0 1,-1 0-1,1 0 0,0 0 1,0 0-1,0 1 0,0-1 1,0 0-1,0 0 0,0 0 1,0 0-1,-1 0 0,1 0 1,0 0-1,0 0 0,0 0 1,0 0-1,0 0 0,0 0 1,-1 0-1,1 0 0,0 0 1,-13 2-2300,-24-4-2664,-16-6-4238</inkml:trace>
</inkml:ink>
</file>

<file path=ppt/ink/ink3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31.437"/>
    </inkml:context>
    <inkml:brush xml:id="br0">
      <inkml:brushProperty name="width" value="0.025" units="cm"/>
      <inkml:brushProperty name="height" value="0.025" units="cm"/>
    </inkml:brush>
  </inkml:definitions>
  <inkml:trace contextRef="#ctx0" brushRef="#br0">0 88 14382,'0'0'10468,"15"-3"-9213,290-33 1315,-110 17-2476,-110 6-50,-45 6-11,0 2 0,1 1 0,79 3 0,-119 1-34,0 0 1,1 0-1,-1 1 1,0-1-1,1 0 1,-1 0-1,0 1 1,0-1-1,1 1 1,-1-1-1,0 1 1,0 0-1,0 0 1,0-1-1,0 1 1,0 0-1,0 0 1,0 0 0,0 0-1,0 0 1,0 0-1,0 0 1,-1 0-1,1 0 1,-1 1-1,1-1 1,0 0-1,-1 0 1,0 1-1,1-1 1,-1 0-1,0 1 1,0-1-1,0 0 1,0 1-1,0-1 1,0 0-1,0 1 1,0-1-1,0 0 1,-1 0-1,1 1 1,-1 1-1,-2 5 21,0 0 0,0-1 0,0 1 0,-1-1 0,0 0-1,-5 7 1,-179 212 1589,128-161-910,3 3-1,-59 93 1,88-105-699,26-52 0,1 0 0,-1-1 0,1 1 0,0 0 0,1 0 0,-1 0 0,1 0 0,0 0 0,0 0 0,0 0 0,0 0 0,2 8 0,-2-12-35,1 1 0,-1-1 0,0 0 0,0 1 0,0-1-1,0 0 1,1 1 0,-1-1 0,0 0 0,0 0 0,1 1 0,-1-1 0,0 0 0,1 0 0,-1 1 0,0-1-1,1 0 1,-1 0 0,0 0 0,1 1 0,-1-1 0,0 0 0,1 0 0,-1 0 0,0 0 0,1 0-1,-1 0 1,1 0 0,-1 0 0,0 0 0,1 0 0,-1 0 0,1 0 0,-1 0 0,0 0 0,1 0 0,-1-1-1,0 1 1,1 0 0,-1 0 0,0 0 0,1 0 0,-1-1 0,0 1 0,1 0 0,-1 0 0,0-1 0,0 1-1,1 0 1,-1-1 0,0 1 0,0 0 0,0-1 0,1 1 0,-1 0 0,0-1 0,0 1 0,0 0 0,0-1-1,0 1 1,0-1 0,0 1 0,0 0 0,0-1 0,0 1 0,0 0 0,0-1 0,0-4-1156,0 0-1,0 0 1,-1 1 0,0-1 0,0 0 0,0 1 0,-4-9 0,-14-22-7618</inkml:trace>
</inkml:ink>
</file>

<file path=ppt/ink/ink3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31.765"/>
    </inkml:context>
    <inkml:brush xml:id="br0">
      <inkml:brushProperty name="width" value="0.025" units="cm"/>
      <inkml:brushProperty name="height" value="0.025" units="cm"/>
    </inkml:brush>
  </inkml:definitions>
  <inkml:trace contextRef="#ctx0" brushRef="#br0">0 81 17264,'0'0'7271,"72"-14"-5445,-12 6 416,20 2-576,12-2-705,6 1-673,1 0-192,-1 5-384,-9-3-1826,-8-4-3139,-5-6-6214</inkml:trace>
</inkml:ink>
</file>

<file path=ppt/ink/ink3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32.109"/>
    </inkml:context>
    <inkml:brush xml:id="br0">
      <inkml:brushProperty name="width" value="0.025" units="cm"/>
      <inkml:brushProperty name="height" value="0.025" units="cm"/>
    </inkml:brush>
  </inkml:definitions>
  <inkml:trace contextRef="#ctx0" brushRef="#br0">0 138 22197,'0'0'3876,"64"-11"-1570,-18-3 32,14-1-1121,5-2-544,7 0-513,3 2-160,-1 5 0,0 0-2466,-7-2-3428,-2-5-7238</inkml:trace>
</inkml:ink>
</file>

<file path=ppt/ink/ink3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32.468"/>
    </inkml:context>
    <inkml:brush xml:id="br0">
      <inkml:brushProperty name="width" value="0.025" units="cm"/>
      <inkml:brushProperty name="height" value="0.025" units="cm"/>
    </inkml:brush>
  </inkml:definitions>
  <inkml:trace contextRef="#ctx0" brushRef="#br0">0 454 13869,'0'0'6919,"9"0"-3748,0-1-2566,0 0 0,0 0 0,0-1 0,0 0 1,0-1-1,0 0 0,0 0 0,-1-1 0,1 0 0,14-10 1,58-45 274,120-114 1,-28 22-1169,-165 144 145,-4 4-28,-1-1 0,1 1 0,0 1 0,0-1 0,0 0 0,1 1 0,7-3 0,-12 5 146,1 0 1,-1 0-1,0 0 0,0 0 0,1 0 0,-1 0 0,0 0 0,1 0 1,-1 0-1,0 0 0,0 0 0,1 0 0,-1 0 0,0 0 0,0 0 1,1 1-1,-1-1 0,0 0 0,0 0 0,1 0 0,-1 0 0,0 1 1,0-1-1,0 0 0,1 0 0,-1 0 0,0 1 0,0-1 0,0 0 1,0 0-1,1 1 0,-1-1 0,0 0 0,0 1 0,0-1 0,0 0 1,0 0-1,0 1 0,0-1 0,0 0 0,0 1 0,0-1 0,0 0 1,0 0-1,0 1 0,0-1 0,0 1 0,-3 15-490,-6 11 266,-1-1 1,-1 0-1,-2-1 1,-23 36-1,-19 40-142,47-84 76,0 1-1,2 1 1,0-1-1,1 1 0,1 0 1,0 1-1,0 26 0,4-43-80,2 11-3370,6-10-2028,7-3-4733</inkml:trace>
</inkml:ink>
</file>

<file path=ppt/ink/ink3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32.809"/>
    </inkml:context>
    <inkml:brush xml:id="br0">
      <inkml:brushProperty name="width" value="0.025" units="cm"/>
      <inkml:brushProperty name="height" value="0.025" units="cm"/>
    </inkml:brush>
  </inkml:definitions>
  <inkml:trace contextRef="#ctx0" brushRef="#br0">257 9 16656,'-8'7'1452,"-21"16"-304,2 1 0,0 1 0,-45 56 0,61-66-692,0 0 1,1 1-1,0 0 1,1 0 0,1 1-1,1 0 1,0 1-1,1 0 1,1 0 0,-3 21-1,8-36-384,-1 0 0,1 0 0,-1 0 0,1 0 0,0-1 0,0 1 0,0 0 0,1 0-1,-1 0 1,1 0 0,-1 0 0,1-1 0,0 1 0,0 0 0,0-1 0,1 1 0,-1-1 0,1 1 0,-1-1-1,4 5 1,-1-5 51,-1 0-1,1-1 1,-1 1-1,1-1 1,0 1-1,0-1 1,-1 0-1,1-1 1,0 1-1,0 0 1,0-1-1,0 0 1,0 0-1,0 0 1,4-1-1,8-2-21,0 1 0,0-2 0,-1 0 0,1-1 1,-1 0-1,0-2 0,0 1 0,-1-2 0,0 0 0,20-15 0,-17 10-43,0-1 0,-1 0 0,-1-1-1,0 0 1,-1-1 0,0-1 0,16-28 0,-25 36-58,0 0 0,-1 1 0,0-2 0,-1 1 0,0 0 0,0-1 0,-1 1 0,0-1 0,-1 0 0,0 0 0,0-10 0,-2 16 0,1-1 0,-1 1 0,0 0 0,0 0 0,0 0 0,-1 0 0,1 0 0,-1 0 0,0 0 0,0 1 0,0-1 0,-1 0 0,1 1 0,-1 0 0,0 0 0,0 0 0,0 0 0,0 0 0,-1 0 0,1 1 0,-1-1 0,1 1 0,-1 0 0,0 0 0,0 1 0,0-1 0,-6 0 0,-3-2-95,-1 1 0,0 1 0,0 0-1,-1 1 1,1 0 0,0 1 0,0 1 0,0 0 0,-24 6-1,32-6-50,1 0 0,-1 0-1,1 1 1,-1 0-1,1 0 1,0 0-1,0 0 1,0 1-1,0 0 1,0 0-1,0 1 1,1-1-1,0 1 1,-1 0 0,1 0-1,1 0 1,-1 1-1,1-1 1,-1 1-1,1 0 1,1 0-1,-1 0 1,1 0-1,0 1 1,0-1-1,-2 9 1,3 3-7216</inkml:trace>
</inkml:ink>
</file>

<file path=ppt/ink/ink3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33.417"/>
    </inkml:context>
    <inkml:brush xml:id="br0">
      <inkml:brushProperty name="width" value="0.025" units="cm"/>
      <inkml:brushProperty name="height" value="0.025" units="cm"/>
    </inkml:brush>
  </inkml:definitions>
  <inkml:trace contextRef="#ctx0" brushRef="#br0">270 115 18417,'0'0'9113,"10"-8"-8926,15-9-112,1 2 1,1 0-1,0 2 1,1 1-1,1 1 1,53-12-1,-82 22-74,1 1 0,0 0 0,0 0-1,0 0 1,0 0 0,0 0-1,-1 1 1,1-1 0,0 0 0,0 0-1,0 0 1,-1 1 0,1-1-1,0 0 1,0 1 0,0-1-1,-1 1 1,1-1 0,0 1 0,-1-1-1,1 1 1,-1-1 0,1 1-1,0 0 1,-1-1 0,1 1 0,-1 0-1,0 0 1,1-1 0,-1 1-1,1 0 1,-1 0 0,0 0 0,0-1-1,0 1 1,1 0 0,-1 0-1,0 0 1,0 0 0,0 0-1,-2 44 81,1-35-46,-63 389 794,47-317-644,-53 211 1576,60-262-1560,-1 0-1,-2 0 0,-1-1 0,-1-1 0,-1-1 1,-2 0-1,-23 27 0,37-50-200,0 0 0,0-1 0,-1 0 0,0 0 0,1 0 0,-2 0 0,1-1 0,0 0 0,-1 0 0,1-1 0,-9 4 0,11-6 0,0 1 0,0 0 0,0-1 0,0 0 0,0 0 0,0 0 0,0 0 0,1 0 0,-1-1 0,0 1 0,0-1 0,0 0 0,0 0 0,1 0 0,-1 0 0,0 0 0,1-1 0,-1 1 0,1-1 0,-1 1 0,1-1 0,0 0 0,0 0 0,0 0 0,-4-5 0,-6-10 0,0 0 0,1-1 0,0-1 0,2 0 0,0 0 0,1-1 0,-5-24 0,4 12 0,2 0 0,1-1 0,-2-62 0,8 90-198,0 1-1,0-1 1,1 1-1,0 0 1,0-1 0,0 1-1,0 0 1,0-1-1,1 1 1,0 0 0,0 0-1,0 0 1,0 0-1,1 1 1,-1-1 0,1 1-1,0-1 1,0 1-1,0 0 1,1 0 0,-1 0-1,1 1 1,0-1-1,-1 1 1,6-2 0,10-4-1658,-1 0 0,1 2 0,0 1 0,30-5 0,-7 1-703,23-7-4819</inkml:trace>
</inkml:ink>
</file>

<file path=ppt/ink/ink3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33.792"/>
    </inkml:context>
    <inkml:brush xml:id="br0">
      <inkml:brushProperty name="width" value="0.025" units="cm"/>
      <inkml:brushProperty name="height" value="0.025" units="cm"/>
    </inkml:brush>
  </inkml:definitions>
  <inkml:trace contextRef="#ctx0" brushRef="#br0">84 21 15246,'0'0'14852,"-9"-6"-14067,7 5-763,0-1 1,0 0 0,-1 1 0,1 0-1,0 0 1,-1-1 0,1 1 0,-1 1-1,1-1 1,-1 0 0,0 1 0,-4-1-1,5 1-17,0 1-1,1 0 0,-1 0 0,0 0 1,1 0-1,-1 0 0,0 0 0,1 0 0,-1 1 1,1-1-1,0 0 0,-1 1 0,1-1 1,0 1-1,0 0 0,0-1 0,0 1 0,0 0 1,1 0-1,-1-1 0,0 1 0,1 0 1,-1 0-1,1 0 0,-1 2 0,0 1-7,-1 0 1,1 1-1,0-1 0,0 1 0,0-1 0,1 0 1,0 1-1,0-1 0,0 1 0,0-1 0,1 1 1,0-1-1,2 6 0,-2-9 2,-1-1 0,1 1 0,0-1 1,0 0-1,0 1 0,0-1 0,0 0 0,0 0 0,0 0 0,0 0 0,1 0 1,-1 0-1,0 0 0,1 0 0,-1 0 0,1-1 0,-1 1 0,3 0 0,-1 0 9,1 0 0,-1-1 0,1 0-1,-1 0 1,0 0 0,1 0 0,-1-1 0,1 1-1,-1-1 1,0 0 0,7-2 0,1-2 19,-1-1 0,1 0 0,-1 0 0,0-1 0,-1 0 0,1-1 0,-2 0 0,12-13 0,33-27-121,-53 48 58,1 0 0,-1 0 0,0-1 0,1 1 0,-1 0-1,1 0 1,-1 0 0,0 0 0,1 0 0,-1 0 0,1 0 0,-1 0 0,0 0-1,1 0 1,-1 0 0,0 0 0,1 0 0,-1 0 0,1 0 0,-1 1 0,0-1 0,1 0-1,-1 0 1,0 0 0,1 0 0,-1 1 0,0-1 0,1 0 0,-1 1 0,0-1 0,0 0-1,1 0 1,-1 1 0,0-1 0,0 0 0,1 1 0,-1-1 0,0 0 0,0 1-1,0-1 1,0 1 0,0-1 0,0 0 0,1 1 0,-1-1 0,0 1 0,0-1 0,0 0-1,0 1 1,0-1 0,-1 0 0,1 1 0,0-1 0,0 1 0,0-1 0,0 0-1,-1 1 1,1 35-528,0-28 479,-1 10-338,1 29-2200,0-46 2345,1 0 0,-1 1 0,0-1 0,1 0 0,-1 0 0,1 0 0,-1 0 0,1 0 0,0 1 0,-1-1 0,1 0 0,0 0 0,0-1 0,0 1 0,0 0 0,0 0 0,-1 0 0,2-1 0,-1 1 0,0 0 0,0-1 0,0 1 0,0-1 0,0 1 0,0-1 0,1 0 0,-1 1 0,0-1 0,0 0 0,1 0 0,1 0 0,25 0-6806</inkml:trace>
</inkml:ink>
</file>

<file path=ppt/ink/ink3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34.414"/>
    </inkml:context>
    <inkml:brush xml:id="br0">
      <inkml:brushProperty name="width" value="0.025" units="cm"/>
      <inkml:brushProperty name="height" value="0.025" units="cm"/>
    </inkml:brush>
  </inkml:definitions>
  <inkml:trace contextRef="#ctx0" brushRef="#br0">195 1 12172,'-10'9'2866,"-11"15"-1297,0 0-1,1 2 1,2 0 0,-26 48-1,34-54-936,1 1-1,0 0 1,2 0 0,0 0-1,2 1 1,0 0-1,1 0 1,0 27 0,3-46-617,1 1 0,0-1 0,0 1 0,1-1 1,-1 1-1,1-1 0,-1 1 0,1-1 0,0 1 1,0-1-1,1 0 0,-1 1 0,1-1 0,0 0 1,0 0-1,0 0 0,0 0 0,0-1 0,3 4 0,-2-4 21,1 0 0,-1 0-1,1 0 1,-1-1 0,1 1-1,0-1 1,0 0-1,-1 0 1,1 0 0,0-1-1,0 0 1,0 1 0,0-1-1,0 0 1,0-1-1,0 1 1,5-2 0,-1 0 7,0-1 0,0 1 1,-1-2-1,1 1 1,-1-1-1,0 0 0,0-1 1,0 0-1,0 0 1,-1 0-1,9-10 1,-9 8-51,1 1 1,0 0 0,0 1-1,0-1 1,1 1 0,0 1 0,0 0-1,15-7 1,-22 12-1,0-1 0,-1 1 0,1-1 0,0 1 0,-1-1 0,1 1 0,-1-1 0,1 1 0,-1-1 0,1 1 0,-1 0 0,0-1 0,1 1 0,-1 0-1,0 0 1,1-1 0,-1 1 0,0 0 0,0 0 0,0-1 0,0 1 0,1 0 0,-1 0 0,0-1 0,0 1 0,-1 0 0,1 0 0,0 0 0,0-1 0,0 2 0,-2 28 262,-1-4 58,-2 38 661,6-62-959,-1-1 1,1 1-1,0-1 1,-1 0-1,1 1 0,0-1 1,0 0-1,0 0 0,0 0 1,0 0-1,1 0 1,-1 0-1,0 0 0,0 0 1,1 0-1,-1 0 1,0-1-1,1 1 0,-1-1 1,1 1-1,-1-1 1,1 1-1,-1-1 0,1 0 1,-1 0-1,1 0 1,-1 1-1,1-2 0,2 1 1,48-2 307,7-12 42,-58 14-360,-1 0 0,0 0 0,0 0-1,1 0 1,-1 0 0,0 0 0,0 0 0,1 0-1,-1 0 1,0 0 0,1 0 0,-1 0 0,0 0-1,0 0 1,1-1 0,-1 1 0,0 0-1,0 0 1,0 0 0,1 0 0,-1 0 0,0-1-1,0 1 1,1 0 0,-1 0 0,0 0-1,0-1 1,0 1 0,0 0 0,0 0 0,1-1-1,-1 1 1,0 0 0,0 0 0,0-1-1,0 1 1,0 0 0,0 0 0,0-1 0,0 1-1,0 0 1,0-1 0,0 1 0,0 0 0,0-1-1,-31-2 94,30 3-98,1-1 0,-1 1 0,1-1 0,-1 1 0,1-1 0,-1 1 0,1-1 0,-1 0 0,1 1 0,-1-1 0,1 0 0,0 1 0,-1-1 0,1 0 0,0 1 0,-1-1 0,1 0 0,0 0 0,0 1 0,0-1 0,0 0 0,0 0 0,0 1 0,0-1 0,0 0 0,0 0 0,0 1 0,0-1 0,1 0 0,-1 0 0,0 1 0,0-1 0,1-1 0,9-26 0,-6 25 0,1 0 0,-1 1 0,1-1 0,-1 1 0,1 0 0,0 0 0,0 0 0,0 1 0,0 0 0,0 0 0,0 0 0,1 0 0,-1 1 0,0 0 0,0 0 0,8 2 0,14 0 0,45 12 0,-69-13 0,18 4 0,0-2 0,0 0 0,0-1 0,0-1 0,1-1 0,-1-1 0,26-5 0,-40 5 0,0-1 0,0 0 0,0 0 0,0-1 0,0 1 0,-1-2 0,1 1 0,-1-1 0,0 0 0,10-8 0,-12 8 0,-1 0 0,0 0 0,0 0 0,0 0 0,0-1 0,0 1 0,-1-1 0,0 1 0,0-1 0,0 0 0,-1 0 0,0 0 0,1 0 0,-2 0 0,1-1 0,-1-8 0,1 13 0,-1-1 0,0 1 0,0-1 0,-1 0 0,1 1 0,0-1 0,0 1 0,-1-1 0,1 1 0,-1-1 0,0 1 0,1-1 0,-1 1 0,0-1 0,0 1 0,0 0 0,0-1 0,0 1 0,0 0 0,0 0 0,0 0 0,0 0 0,-1 0 0,1 0 0,0 0 0,-1 0 0,1 1 0,-1-1 0,1 0 0,-1 1 0,1-1 0,-1 1 0,1-1 0,-1 1 0,1 0 0,-1 0 0,0 0 0,1 0 0,-1 0 0,1 0 0,-1 0 0,0 1 0,1-1 0,-3 1 0,-3 0 0,-1 1 0,1 0 0,0 0 0,0 1 0,0 0 0,1 0 0,-1 0 0,-9 7 0,3 1 0,0 0 0,0 1 0,1 0 0,-16 22 0,24-29 0,0 1 0,0-1 0,1 1 0,0 0 0,0 0 0,0 0 0,1 1 0,0-1 0,0 1 0,1-1 0,0 1 0,0-1 0,0 1 0,1 12 0,1-17 0,0 1 0,-1 0 0,1-1 0,1 1 0,-1-1 0,0 1 0,1-1 0,-1 0 0,1 0 0,0 0 0,0 1 0,-1-1 0,1-1 0,1 1 0,-1 0 0,0 0 0,0-1 0,1 0 0,-1 1 0,1-1 0,-1 0 0,1 0 0,-1 0 0,6 1 0,9 2 0,0 0 0,31 2 0,-37-5 0,127 6-720,-46-14-3856,-12-13-8962</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4.082"/>
    </inkml:context>
    <inkml:brush xml:id="br0">
      <inkml:brushProperty name="width" value="0.025" units="cm"/>
      <inkml:brushProperty name="height" value="0.025" units="cm"/>
    </inkml:brush>
  </inkml:definitions>
  <inkml:trace contextRef="#ctx0" brushRef="#br0">2326 73 12876,'-161'-20'2634,"-41"-6"-1146,-309 0 1,460 30-1474,-1 2 0,1 3 0,1 1 1,-1 3-1,2 2 0,0 3 0,1 1 0,1 3 1,-60 36-1,22-5-25,3 4 0,2 4 0,-134 131 0,163-140 351,2 2 0,3 3 0,2 1 0,3 2 0,-59 115 0,82-137-202,1 2 1,2 0-1,2 1 1,1 1 0,3-1-1,1 2 1,2-1-1,2 1 1,2 0 0,1 0-1,7 48 1,0-57-132,1 0 0,2-1 0,2-1 0,0 0 0,3 0 1,0-1-1,2-1 0,1 0 0,2-1 0,25 31 0,-9-18 3,2-1 0,2-1 0,1-3 0,2-1 0,74 48 0,-61-51-5,2-3-1,1-2 1,1-3 0,1-3 0,1-2 0,1-3 0,0-3 0,120 13 0,-91-21 8,1-4 0,0-3 1,-1-5-1,0-3 0,146-36 0,-132 17 49,-2-6 0,-1-4-1,-2-4 1,-2-5 0,-3-3-1,126-89 1,-126 70 14,-3-5 0,-4-3 1,-2-4-1,-5-4 0,124-166 1,-158 184 20,-3-2 0,-3-1 0,48-117 0,-72 145-63,-3-1 0,-1 0 0,-2 0 0,-2-2 0,-2 1 0,-2-1 0,-2-90 0,-4 116 41,-1 0-1,-1 1 0,-1-1 1,-1 0-1,0 1 1,-2 0-1,0 0 0,0 1 1,-2 0-1,0 0 1,-1 1-1,-1 0 0,0 1 1,-1 0-1,-1 1 1,0 0-1,-1 1 1,-1 0-1,0 1 0,0 1 1,-1 1-1,-1 0 1,-31-14-1,11 9 27,-2 1 0,1 2 1,-2 1-1,0 3 0,0 1 0,-77-4 0,32 10 30,0 4 0,-109 17-1,55 5-332,1 6 0,-197 72 0,-255 135-1267,121-24-5440,246-107-811</inkml:trace>
</inkml:ink>
</file>

<file path=ppt/ink/ink3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36.322"/>
    </inkml:context>
    <inkml:brush xml:id="br0">
      <inkml:brushProperty name="width" value="0.025" units="cm"/>
      <inkml:brushProperty name="height" value="0.025" units="cm"/>
    </inkml:brush>
  </inkml:definitions>
  <inkml:trace contextRef="#ctx0" brushRef="#br0">527 108 12620,'-7'9'4703,"-6"11"-4144,0 1 1,1 0-1,2 1 0,0 0 1,1 0-1,-7 28 0,-29 156-438,30-129 12,-17 82-51,-6-2 0,-96 246 0,86-295 424,-32 76 804,70-154-1082,1-1-1,1 2 0,1-1 0,-3 41 0,10-65-213,-1 1 0,1 0 1,1 0-1,-1 0 0,1-1 0,0 1 0,1 0 0,0-1 1,0 1-1,0-1 0,1 0 0,0 0 0,0 0 1,0 0-1,6 7 0,-3-6-7,0 0-1,1-1 1,0 1-1,0-1 1,1-1 0,0 1-1,0-1 1,0-1 0,16 7-1,8 0 26,0-2 0,0-1 1,0-2-1,1-1 0,39 0 0,374 8 211,-83-4-198,-178-1 200,998 31-2663,735-11 3902,-1581-14-1118,721 24 1141,-1-33-646,-698-20-824,467-78 0,-819 92-29,54-9 89,-1-1 1,0-4-1,79-29 0,-123 37 97,0 0 0,0-1 0,-1 0 0,-1-2 0,1 0 0,-1 0 0,-1-1 0,0-1 0,-1 0 0,0-1 0,0 0 0,-2-1 0,0 0 0,0 0 0,-1-1 0,11-27 0,-11 16-47,-1-1 0,0 0 1,-3-1-1,0 1 1,1-35-1,-5-146-90,-3 103-155,3 15-324,2 26 153,-4 0 0,-11-87 0,9 134 253,0-1-1,-1 1 1,-1 1 0,-1-1-1,0 1 1,-1 0 0,0 0-1,-2 0 1,0 1 0,0 1 0,-1 0-1,-1 0 1,-19-18 0,5 11 30,-2 1 1,0 2-1,-1 1 1,0 1-1,-2 1 1,0 2-1,0 0 1,-40-9 0,-261-47 290,328 69-304,-987-110 196,592 74-116,114 8-28,-1302-118 90,-6 64-227,500 92-962,367 25-3492,408-16-138,18-7-3423</inkml:trace>
</inkml:ink>
</file>

<file path=ppt/ink/ink3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43.298"/>
    </inkml:context>
    <inkml:brush xml:id="br0">
      <inkml:brushProperty name="width" value="0.025" units="cm"/>
      <inkml:brushProperty name="height" value="0.025" units="cm"/>
    </inkml:brush>
  </inkml:definitions>
  <inkml:trace contextRef="#ctx0" brushRef="#br0">22 0 16047,'0'0'-1537,"-22"76"-7111</inkml:trace>
</inkml:ink>
</file>

<file path=ppt/ink/ink3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43.691"/>
    </inkml:context>
    <inkml:brush xml:id="br0">
      <inkml:brushProperty name="width" value="0.025" units="cm"/>
      <inkml:brushProperty name="height" value="0.025" units="cm"/>
    </inkml:brush>
  </inkml:definitions>
  <inkml:trace contextRef="#ctx0" brushRef="#br0">188 0 10410,'-7'18'1094,"-13"37"-88,3 1-1,-18 106 0,-70 917 3683,101-394-3608,15-505-1674,62 319 1,-63-456-60,15 82-5485,-15-57-3578</inkml:trace>
</inkml:ink>
</file>

<file path=ppt/ink/ink3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44.274"/>
    </inkml:context>
    <inkml:brush xml:id="br0">
      <inkml:brushProperty name="width" value="0.025" units="cm"/>
      <inkml:brushProperty name="height" value="0.025" units="cm"/>
    </inkml:brush>
  </inkml:definitions>
  <inkml:trace contextRef="#ctx0" brushRef="#br0">9 198 10410,'14'-28'126,"35"-69"-41,-45 91-83,0-1-1,1 1 1,-1 0-1,1 1 1,1-1-1,-1 1 1,1 0-1,-1 0 1,1 0-1,1 1 1,9-5-1,-16 9 14,1-1 0,-1 1 0,1 0 0,-1-1 0,1 1 0,-1 0 0,1 0 0,-1-1 0,1 1-1,-1 0 1,1 0 0,0 0 0,-1 0 0,1 0 0,-1 0 0,1 0 0,0 0 0,-1 0 0,1 0-1,-1 0 1,1 0 0,-1 0 0,1 1 0,-1-1 0,1 0 0,-1 0 0,1 1 0,0-1 0,-1 0-1,0 1 1,1-1 0,-1 0 0,1 1 0,-1-1 0,1 1 0,-1-1 0,0 1 0,1-1 0,-1 1 0,0-1-1,0 1 1,1 0 0,1 29 1038,-2-20-830,-4 61 1323,-4 0 1,-19 88-1,-1-5-655,-32 324-312,20 3-1,40 869 0,13-1148-600,10 147-625,-11-121-2864,-7-125-1112</inkml:trace>
</inkml:ink>
</file>

<file path=ppt/ink/ink3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8:43.721"/>
    </inkml:context>
    <inkml:brush xml:id="br0">
      <inkml:brushProperty name="width" value="0.025" units="cm"/>
      <inkml:brushProperty name="height" value="0.025" units="cm"/>
    </inkml:brush>
  </inkml:definitions>
  <inkml:trace contextRef="#ctx0" brushRef="#br0">85 350 4484,'-9'0'2387,"2"0"-1989,2 0-105,0 0-1,-1 0 1,1 0-1,0-1 1,0 1-1,-7-3 1,11 3-110,-1-1 1,1 1-1,0-1 1,-1 0 0,1 1-1,0-1 1,-1 0 0,1 0-1,0 0 1,0 0 0,0 0-1,0 0 1,0 0-1,0 0 1,0 0 0,0-1-1,0 1 1,1 0 0,-1-1-1,0 1 1,1 0 0,-1-1-1,1 1 1,0-1 0,-1 1-1,1-1 1,0 1-1,0-1 1,0 1 0,0-1-1,0-1 1,1 2-32,-1-1 1,0 1-1,1 0 1,-1-1-1,1 1 1,0 0-1,-1 0 1,1-1-1,0 1 0,0 0 1,0 0-1,0 0 1,0 0-1,0 0 1,0 0-1,0 0 0,0 1 1,1-1-1,-1 0 1,2 0-1,33-14 515,-25 11-243,361-104 1171,-130 44-1503,-157 36-58,60-16-4,-221 85-41,-536 253 1672,591-283-1639,-1 1 4,0 0 1,-1-2-1,-1-1 1,1 0 0,-36 7-1,59-16-19,0-1 0,0 1 1,1 0-1,-1 0 0,0-1 0,0 1 0,1 0 0,-1-1 1,0 1-1,0 0 0,0 0 0,0-1 0,0 1 0,1 0 0,-1-1 1,0 1-1,0 0 0,0-1 0,0 1 0,0 0 0,0-1 1,0 1-1,0-1 0,0 1 0,0 0 0,0-1 0,0 1 0,-1 0 1,1-1-1,0 1 0,0 0 0,0 0 0,0-1 0,0 1 0,-1 0 1,1-1-1,0 1 0,0 0 0,-1 0 0,1-1 0,0 1 1,0 0-1,-1 0 0,1 0 0,0-1 0,-1 1 0,1 0 0,0 0 1,-1 0-1,1 0 0,0 0 0,-1 0 0,1-1 0,0 1 1,-1 0-1,1 0 0,0 0 0,-1 0 0,1 0 0,0 0 0,-1 1 1,1-1-1,0 0 0,-1 0 0,1 0 0,21-22-14,9-1 17,1 0 0,1 3 0,1 0 0,45-18 0,145-47-642,-192 74 489,-2 0 105,1 1-1,1 2 1,0 0-1,0 2 1,46-2-1,-134 31 39,17-9 5,-62 22 471,-184 39-1,265-74-328,22-5-15,12-5-91,62-26-302,1 4 0,1 3 0,105-23-1,-119 34-145,328-85-5161,-457 123 5412,1 2 0,2 4 0,-65 36 0,51-24-491,-41 18-2113,0 1-2802</inkml:trace>
</inkml:ink>
</file>

<file path=ppt/ink/ink3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8:45.703"/>
    </inkml:context>
    <inkml:brush xml:id="br0">
      <inkml:brushProperty name="width" value="0.025" units="cm"/>
      <inkml:brushProperty name="height" value="0.025" units="cm"/>
    </inkml:brush>
  </inkml:definitions>
  <inkml:trace contextRef="#ctx0" brushRef="#br0">0 369 6022,'0'0'8616,"84"-48"-8328,-27 14-64,7-3 65,10-6-225,5 1-64,-1 2 32,0 5-32,0 7-545,4-1-1665,0-3-3395</inkml:trace>
</inkml:ink>
</file>

<file path=ppt/ink/ink3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8:46.049"/>
    </inkml:context>
    <inkml:brush xml:id="br0">
      <inkml:brushProperty name="width" value="0.025" units="cm"/>
      <inkml:brushProperty name="height" value="0.025" units="cm"/>
    </inkml:brush>
  </inkml:definitions>
  <inkml:trace contextRef="#ctx0" brushRef="#br0">0 674 1730,'0'0'13132,"75"-33"-12684,-35 15-351,14-5-129,16-7-1858,8-8-2082,8-7-5189</inkml:trace>
  <inkml:trace contextRef="#ctx0" brushRef="#br0" timeOffset="1">1103 123 10634,'0'0'8136,"78"-57"-11019,-34 28-1089,10-8-4484</inkml:trace>
</inkml:ink>
</file>

<file path=ppt/ink/ink3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0:41.573"/>
    </inkml:context>
    <inkml:brush xml:id="br0">
      <inkml:brushProperty name="width" value="0.025" units="cm"/>
      <inkml:brushProperty name="height" value="0.025" units="cm"/>
    </inkml:brush>
  </inkml:definitions>
  <inkml:trace contextRef="#ctx0" brushRef="#br0">0 0 6246</inkml:trace>
</inkml:ink>
</file>

<file path=ppt/ink/ink3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0:42.680"/>
    </inkml:context>
    <inkml:brush xml:id="br0">
      <inkml:brushProperty name="width" value="0.025" units="cm"/>
      <inkml:brushProperty name="height" value="0.025" units="cm"/>
    </inkml:brush>
  </inkml:definitions>
  <inkml:trace contextRef="#ctx0" brushRef="#br0">710 225 2723,'-16'5'1473,"-319"107"1782,-24 8 4909,612-205-6130,-72 36-1932,468-133 650,-240 81-532,-351 92-164,0 2 0,0 3 0,1 3-1,-1 2 1,70 10 0,-115-10-194,7 2 867,-20 0-117,-11 1 37,-314 112-7,53-18-221,118-47-256,-665 184-53,775-226 107,-1-2 0,-1-2 0,1-2 0,-46-3 0,91 0-215,0 0 0,1 0 1,-1 0-1,0 0 0,0-1 0,0 1 1,1 0-1,-1 0 0,0-1 0,0 1 1,0 0-1,1 0 0,-1-1 0,0 1 1,0 0-1,0 0 0,0-1 0,0 1 1,0 0-1,0 0 0,0-1 0,0 1 1,0 0-1,0-1 0,0 1 1,0 0-1,0-1 0,0 1 0,0 0 1,0 0-1,0-1 0,0 1 0,0 0 1,0 0-1,0-1 0,0 1 0,-1 0 1,1-1-1,0 1 0,0 0 0,0 0 1,-1 0-1,1-1 0,0 1 0,0 0 1,0 0-1,-1 0 0,1-1 0,0 1 1,0 0-1,-1 0 0,1 0 1,0 0-1,-1 0 0,1 0 0,0 0 1,0 0-1,-1 0 0,1 0 0,0 0 1,-1 0-1,1 0 0,0 0 0,-1 0 1,1 0-1,0 0 0,-1 0 0,22-13 150,24-2-141,1 3 0,73-11 0,101 0 45,-123 14-48,284-33-13,563-137 0,-239-12 425,-703 190-421,38-13 67,-30 4-7,-10 10-58,0-1-1,-1 0 1,1 1 0,0-1-1,-1 1 1,1-1-1,0 1 1,-1-1 0,1 1-1,-1-1 1,1 1-1,0-1 1,-1 1-1,1-1 1,-1 1 0,0 0-1,1-1 1,-1 1-1,1 0 1,-1 0 0,1-1-1,-1 1 1,0 0-1,1 0 1,-2 0 0,-13-5 13,0 2 0,0 0 0,-1 0 0,1 2 1,-24 0-1,-85 8 9,39 4-27,0 4 0,-91 29 1,-166 67-2,265-84 6,12-5 5,-854 315 491,853-306-1103,46-21-566,0 0 0,0-1-1,-39 10 1,37-17-5738</inkml:trace>
</inkml:ink>
</file>

<file path=ppt/ink/ink3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55.325"/>
    </inkml:context>
    <inkml:brush xml:id="br0">
      <inkml:brushProperty name="width" value="0.025" units="cm"/>
      <inkml:brushProperty name="height" value="0.025" units="cm"/>
    </inkml:brush>
  </inkml:definitions>
  <inkml:trace contextRef="#ctx0" brushRef="#br0">1 137 21428,'0'0'9946,"3"14"-9690,6 29-188,2-1 0,2 0 0,32 71 0,-44-111-62,0 0 1,0-1-1,-1 1 0,1 0 0,1-1 0,-1 1 1,0-1-1,0 0 0,1 1 0,-1-1 0,0 0 1,1 0-1,-1 0 0,1 0 0,0 0 0,-1 0 1,1 0-1,0 0 0,-1-1 0,4 1 0,-4-1 10,1 0-1,-1 0 0,1 0 0,0-1 0,-1 1 1,1-1-1,-1 1 0,1-1 0,-1 0 1,0 1-1,1-1 0,-1 0 0,1 0 0,-1 0 1,0 0-1,0 0 0,0 0 0,2-2 0,4-7 74,0-1 0,0 1 0,-1-1 0,8-19 0,-13 28-88,22-55-1,-3 0 0,-3-2 0,17-97 0,-29 279 0,-6-108 6,0-6-38,1 1 0,0 0 0,1 0 0,3 15 0,-4-24 7,0 0 0,0 1 0,1-1 0,-1 0 0,0 0 0,1 0 0,-1 0 0,1 0 0,-1 0 0,1 0 0,0 0 0,-1 0 0,1 0 0,0 0 0,0 0 0,0 0 0,0 0 0,0 0 0,0-1 0,0 1 1,0-1-1,0 1 0,0 0 0,0-1 0,0 0 0,0 1 0,0-1 0,1 0 0,-1 1 0,0-1 0,0 0 0,0 0 0,1 0 0,-1 0 0,0 0 0,0 0 0,1 0 0,-1-1 0,0 1 0,0 0 0,0-1 0,0 1 0,0-1 0,0 1 0,2-2 0,3-1-1181,0-2-1,-1 1 0,1-1 0,-1 0 0,0 0 0,0 0 0,0-1 0,-1 0 0,0 0 0,0 0 0,6-14 0,9-15-5909</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8.522"/>
    </inkml:context>
    <inkml:brush xml:id="br0">
      <inkml:brushProperty name="width" value="0.025" units="cm"/>
      <inkml:brushProperty name="height" value="0.025" units="cm"/>
    </inkml:brush>
  </inkml:definitions>
  <inkml:trace contextRef="#ctx0" brushRef="#br0">42 0 20467,'0'0'6695,"-2"9"-6193,-16 252 2273,16-171-4393,2 0-3346,-7-91-2744,-5-11 1809</inkml:trace>
</inkml:ink>
</file>

<file path=ppt/ink/ink3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55.901"/>
    </inkml:context>
    <inkml:brush xml:id="br0">
      <inkml:brushProperty name="width" value="0.025" units="cm"/>
      <inkml:brushProperty name="height" value="0.025" units="cm"/>
    </inkml:brush>
  </inkml:definitions>
  <inkml:trace contextRef="#ctx0" brushRef="#br0">79 417 5477,'0'0'23494,"-9"10"-22250,2-3-1081,-31 35 665,35-38-759,0 0 0,1 0 1,0 0-1,-1 0 0,1 0 0,0 0 0,1 1 0,-1-1 0,1 0 0,0 1 1,-1 8-1,38-11-21,-26 0-63,1 0 0,0 1 0,-1 0 0,0 0 0,1 1 0,-1 1 0,-1 0 0,1 0 0,-1 1 0,0 0 0,0 0 0,-1 1 0,1 0 0,-2 1 0,1 0 0,-1 0 0,0 1 0,10 17 0,-5-7 9,-1 0 0,-1 1 1,-1 0-1,0 0 0,-2 1 1,0 1-1,-1-1 0,3 30 0,-9-49 8,4 23 264,-2 46-1,-2-65-230,0 0-1,-1 0 1,0 0 0,0 0 0,0 1 0,-1-2-1,0 1 1,0 0 0,0 0 0,-1-1 0,0 1-1,0-1 1,-5 7 0,7-11-35,0 0 0,0 0 0,0 1 0,0-1 0,0 0 0,0 0 0,0 0 0,-1 0 0,1 0 0,0-1 0,-1 1 0,1 0 0,0 0 0,-1-1 0,1 1 0,-1-1 0,0 0 0,1 1 0,-1-1 0,1 0 0,-1 0 0,1 0 0,-1 0 0,0 0 0,-1 0 0,0-1 0,1-1 0,0 1 0,-1 0 0,1-1 0,0 1 0,0-1 0,0 0 0,0 1 0,0-1 0,0 0 0,1 0 0,-1 0 0,-2-4 0,-2-5 0,0 0 0,1-1 0,0 1 0,1-1 0,-3-14 0,3 6 0,1-1 0,1 0 0,1 0 0,1 1 0,1-1 0,0 0 0,2 0 0,1 1 0,0-1 0,13-34 0,9-11 0,64-116 0,-15 34 0,-71 139 0,52-126 0,-50 116 0,0 0 0,-2 0 0,0 0 0,-1-1 0,0-26 0,-3 45 0,0 0 0,0 1 0,1-1 0,-1 0 0,0 1 0,0-1 0,0 0 0,-1 0 0,1 1 0,0-1 0,0 0 0,0 1 0,0-1 0,-1 0 0,1 1 0,0-1 0,-1 0 0,1 1 0,-1-1 0,1 1 0,0-1 0,-1 1 0,1-1 0,-1 1 0,1-1 0,-1 1 0,0-1 0,1 1 0,-1-1 0,1 1 0,-1 0 0,0 0 0,1-1 0,-1 1 0,0 0 0,0 0 0,1 0 0,-1-1 0,0 1 0,1 0 0,-1 0 0,0 0 0,0 0 0,1 1 0,-1-1 0,0 0 0,1 0 0,-1 0 0,0 0 0,1 1 0,-1-1 0,0 0 0,1 1 0,-1-1 0,1 0 0,-2 2 0,-2 0 0,0 0 0,0 1 0,0-1 0,0 1 0,0 0 0,0 0 0,-4 6 0,-4 7 0,1-1 0,0 2 0,1-1 0,1 1 0,1 1 0,0-1 0,2 1 0,0 1 0,0-1 0,2 1 0,0 0 0,2 0 0,-1 37 0,3-54 0,1 0 0,-1 1 0,1-1 0,0 0 0,0 0 0,0 1 0,0-1 0,0 0 0,0 0 0,1 0 0,-1 0 0,1 0 0,-1-1 0,1 1 0,0 0 0,-1-1 0,1 1 0,0-1 0,0 1 0,0-1 0,1 0 0,-1 0 0,0 0 0,0 0 0,1-1 0,-1 1 0,4 0 0,10 3 0,1-1 0,-1-1 0,18 0 0,-8 0 0,16 2-3131,0-2-5877,-17-2-5374</inkml:trace>
</inkml:ink>
</file>

<file path=ppt/ink/ink3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56.229"/>
    </inkml:context>
    <inkml:brush xml:id="br0">
      <inkml:brushProperty name="width" value="0.025" units="cm"/>
      <inkml:brushProperty name="height" value="0.025" units="cm"/>
    </inkml:brush>
  </inkml:definitions>
  <inkml:trace contextRef="#ctx0" brushRef="#br0">1 0 21781,'0'0'10986</inkml:trace>
</inkml:ink>
</file>

<file path=ppt/ink/ink3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56.776"/>
    </inkml:context>
    <inkml:brush xml:id="br0">
      <inkml:brushProperty name="width" value="0.025" units="cm"/>
      <inkml:brushProperty name="height" value="0.025" units="cm"/>
    </inkml:brush>
  </inkml:definitions>
  <inkml:trace contextRef="#ctx0" brushRef="#br0">1 117 9417,'0'-8'10105,"0"-42"-3213,6 53-4799,5 18-1811,-1 0 1,-1 1-1,-1 0 0,-1 0 1,6 36-1,12 124 565,-19-126-281,-4-30-231,3 27 226,-5-50-543,1 0 0,-1-1 1,1 1-1,0 0 1,0 0-1,0 0 0,0-1 1,0 1-1,1-1 0,-1 1 1,1-1-1,0 1 1,1 1-1,-1-3-18,-1-1 0,0 1 0,0-1 0,1 0 0,-1 1 0,0-1 0,0 0 0,1 0 0,-1 0 0,0 0 0,0 0 0,1 0 0,-1 0 0,0 0 0,1-1 0,-1 1 0,0 0 0,0-1 0,0 1 0,1-1 0,-1 0 0,0 1 0,0-1 0,0 0 0,0 1 0,0-1 0,0 0 0,0 0 0,0 0 0,-1 0 0,1 0 0,0 0 0,0 0 0,0-2 0,27-38 0,-27 40 0,31-57 0,-3-2 0,22-63 0,-37 85 0,-2-1 0,-2-1 0,-2 0 0,5-64 0,-13 103-1,-1-21-1382,1 22 1259,0 0 1,0-1-1,-1 1 0,1 0 0,0 0 1,-1-1-1,1 1 0,-1 0 0,1 0 1,0 0-1,-1 0 0,1 0 0,0-1 1,-1 1-1,1 0 0,-1 0 0,1 0 1,0 0-1,-1 0 0,1 0 0,-1 0 0,1 0 1,0 1-1,-1-1 0,1 0 0,-1 0 1,1 0-1,0 0 0,-1 0 0,1 1 1,0-1-1,-1 0 0,1 0 0,0 1 1,-1-1-1,1 0 0,0 0 0,0 1 1,-1-1-1,1 0 0,0 1 0,0-1 1,0 0-1,-1 1 0,1-1 0,0 1 0,0 0 1,-15 17-11131</inkml:trace>
</inkml:ink>
</file>

<file path=ppt/ink/ink3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57.166"/>
    </inkml:context>
    <inkml:brush xml:id="br0">
      <inkml:brushProperty name="width" value="0.025" units="cm"/>
      <inkml:brushProperty name="height" value="0.025" units="cm"/>
    </inkml:brush>
  </inkml:definitions>
  <inkml:trace contextRef="#ctx0" brushRef="#br0">0 90 20371,'0'0'9770,"50"16"-9226,-26-16-448,0-5-64,-1-2-833,-2-6-992,1-3-1250,-5-2-1313,-3-3-1634,-4-4-4868</inkml:trace>
</inkml:ink>
</file>

<file path=ppt/ink/ink3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57.525"/>
    </inkml:context>
    <inkml:brush xml:id="br0">
      <inkml:brushProperty name="width" value="0.025" units="cm"/>
      <inkml:brushProperty name="height" value="0.025" units="cm"/>
    </inkml:brush>
  </inkml:definitions>
  <inkml:trace contextRef="#ctx0" brushRef="#br0">28 115 15567,'-4'9'2792,"-1"5"-2022,1 0 0,0 0-1,0 0 1,2 1 0,-1-1 0,2 1 0,0 0 0,2 25 0,-1-39-734,0-1 0,0 0 1,0 1-1,0-1 0,1 1 0,-1-1 1,0 0-1,0 1 0,0-1 0,0 0 1,0 1-1,1-1 0,-1 0 0,0 1 1,0-1-1,0 0 0,1 1 0,-1-1 1,0 0-1,1 1 0,-1-1 0,0 0 1,1 0-1,-1 1 0,0-1 0,1 0 1,-1 0-1,0 0 0,1 0 0,-1 0 1,1 1-1,-1-1 0,0 0 0,2 0 1,12-9 1047,8-19 695,0-13-957,-17 28-654,2 0 1,0 1 0,0 0-1,1 1 1,1-1-1,11-11 1,-19 22-180,-1 0 0,1 0 0,-1 0 0,1 0 0,0 1 0,0-1 0,-1 0 1,1 1-1,0-1 0,0 0 0,0 1 0,0-1 0,0 1 0,0-1 0,0 1 0,0 0 1,0-1-1,0 1 0,0 0 0,0 0 0,0-1 0,0 1 0,0 0 0,0 0 0,0 0 1,0 0-1,0 1 0,0-1 0,0 0 0,0 0 0,0 1 0,0-1 0,0 0 0,0 1 1,0-1-1,0 1 0,0-1 0,-1 1 0,1 0 0,1 1 0,2 3-127,-1 0-1,-1 1 1,1-1-1,-1 1 1,0 0-1,2 8 1,10 25-601,-14-38 719,1 0 0,-1 0 0,1 1 0,0-1 0,-1 0-1,1-1 1,0 1 0,-1 0 0,1 0 0,0 0 0,0 0 0,0 0 0,0-1 0,0 1-1,0 0 1,0-1 0,0 1 0,0-1 0,0 1 0,0-1 0,0 0 0,0 1 0,2-1 0,-1 0-107,0-1 1,0 0-1,0 1 1,-1-1 0,1 0-1,0 0 1,-1 0 0,1 0-1,-1-1 1,1 1-1,-1 0 1,1-1 0,-1 1-1,0-1 1,0 1 0,0-1-1,0 1 1,2-4-1,19-40-2211,-16 33 1264,46-93-11685,-36 79 4661</inkml:trace>
</inkml:ink>
</file>

<file path=ppt/ink/ink3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57.883"/>
    </inkml:context>
    <inkml:brush xml:id="br0">
      <inkml:brushProperty name="width" value="0.025" units="cm"/>
      <inkml:brushProperty name="height" value="0.025" units="cm"/>
    </inkml:brush>
  </inkml:definitions>
  <inkml:trace contextRef="#ctx0" brushRef="#br0">1 37 7495,'0'9'4223,"-1"40"-109,4 88 3686,-2-116-6954,2-1-1,1 1 1,0-1 0,13 35 0,-1-17-684,-9-22-88,1 0-1,-2 1 1,0-1-1,-1 1 1,-1 0-1,-1 1 0,0-1 1,-1 1-1,0 31 1,-2-48-38,0-1 0,0 1 0,0-1 0,0 1 0,0-1-1,0 1 1,0-1 0,0 1 0,0-1 0,-1 1 0,1 0 0,0-1 0,0 1 0,0-1 0,-1 1 0,1-1 0,0 0 0,0 1 0,-1-1-1,1 1 1,0-1 0,-1 1 0,1-1 0,-1 0 0,1 1 0,0-1 0,-1 0 0,1 1 0,-1-1 0,1 0 0,-1 0 0,1 0 0,-1 1 0,1-1-1,-1 0 1,1 0 0,-1 0 0,0 0 0,1 0 0,-1 0 0,1 0 0,-1 0 0,1 0 0,-1 0 0,1 0 0,-1 0 0,1 0 0,-1-1-1,1 1 1,-1 0 0,0-1 0,-1 0 7,0 0 0,1 0 1,-1 0-1,0 0 0,1-1 0,-1 1 0,1-1 0,0 1 0,-1-1 0,1 1 0,0-1 0,0 0 0,-1-2 1,-3-15-52,1 0 0,1 0 1,1 0-1,0 0 1,1 0-1,4-32 0,-2 14 3,3-15 21,3 0 0,2 1 0,2 0 0,2 0 0,24-55 0,-37 158 773,0-48-784,0-1 1,0 0-1,1 0 0,-1 1 0,1-1 0,-1 0 0,1 0 0,0 0 0,1 0 0,-1 0 0,0 0 0,1 0 0,-1 0 0,1-1 1,0 1-1,0 0 0,3 2 0,-3-4-1,-1-1-1,0 1 1,0-1 0,0 0 0,1 1 0,-1-1-1,0 0 1,0 0 0,0 0 0,1 0 0,-1 0-1,0 0 1,0 0 0,1 0 0,-1-1 0,0 1-1,0 0 1,0-1 0,1 1 0,-1-1 0,0 1-1,0-1 1,2-1 0,-1 0 19,1-1-1,0 0 1,-1 1-1,1-1 1,-1 0 0,0 0-1,0-1 1,2-2 0,2-9 84,0 0 1,7-27-1,-12 39-105,-1 3-2,0-1 0,0 1 0,0-1 0,0 0 0,0 1 0,0-1 0,1 1 0,-1-1 0,0 1 0,0-1 0,0 0 0,1 1 0,-1-1 0,0 1 0,1-1 0,-1 1 0,0 0 0,1-1 0,-1 1 0,1-1 0,-1 1 0,1 0 0,-1-1 0,1 1 0,-1 0 0,2-1 0,6 13 0,7 43 0,-11-37 0,-4-16 0,1 0 0,-1 0 0,1 0 0,0 0 0,-1 0 0,1-1 0,0 1 0,0 0 0,0 0 0,0-1 0,0 1 0,1-1 0,-1 1 0,1-1 0,-1 0 0,0 1 0,1-1 0,0 0 0,-1 0 0,4 1 0,-3-1 0,0-1 0,0 0 0,0 0 0,0 0 0,-1 0 0,1-1 0,0 1 0,0 0 0,0-1 0,-1 1 0,1-1 0,0 0 0,0 1 0,-1-1 0,1 0 0,0 0 0,2-2 0,8-7 0,-1-1 0,0 0 0,0-1 0,11-16 0,-9 11 0,-9 12 0,20-23 0,-23 28 0,0-1 0,-1 0 0,1 0 0,0 0 0,0 1 0,-1-1 0,1 0 0,0 1 0,0-1 0,0 1 0,0-1 0,0 1 0,0-1 0,0 1 0,0 0 0,0-1 0,0 1 0,0 0 0,0 0 0,0 0 0,1 0 0,-1 0 0,0 0 0,0 0 0,1 0 0,0 14-2766,-2-13 2545,0-1 0,-1 1-1,1-1 1,0 0-1,0 1 1,0-1 0,0 1-1,-1-1 1,1 1-1,0-1 1,0 1 0,0-1-1,0 1 1,0-1-1,0 1 1,1-1 0,-1 1-1,0-1 1,0 1 0,0-1-1,0 1 1,1-1-1,-1 1 1,0-1 0,0 0-1,1 1 1,-1-1-1,0 1 1,1-1 0,-1 0-1,0 1 1,1-1-1,-1 0 1,0 1 0,1-1-1,-1 0 1,1 1-1,2-6-7369</inkml:trace>
</inkml:ink>
</file>

<file path=ppt/ink/ink3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58.242"/>
    </inkml:context>
    <inkml:brush xml:id="br0">
      <inkml:brushProperty name="width" value="0.025" units="cm"/>
      <inkml:brushProperty name="height" value="0.025" units="cm"/>
    </inkml:brush>
  </inkml:definitions>
  <inkml:trace contextRef="#ctx0" brushRef="#br0">2 0 14798,'0'0'10896,"-1"13"-9556,0 38-150,2-1 0,3 0 1,12 66-1,-13-100-1089,-1-3-4,1 0 0,0 0 0,1 0-1,0 0 1,1-1 0,0 0 0,1 0-1,8 12 1,-14-23-97,1 0 0,-1-1 0,1 1 0,-1 0 0,1-1 0,0 1 0,-1-1 0,1 1 0,0 0 0,-1-1 0,1 0 0,0 1 0,0-1 0,0 1 0,-1-1 0,1 0 0,0 0 0,0 1 0,0-1 0,-1 0 0,1 0 0,0 0 0,0 0 0,0 0 0,0 0 0,0 0 0,-1 0 0,1-1 0,1 1 0,0-1 0,0 0 0,-1 0 0,1-1 0,-1 1 0,1 0 0,-1-1 0,0 1 0,0-1 0,1 1 0,-1-1 0,0 0 0,1-2 0,20-57 0,-21 57 0,21-131-612,-18 105 194,-3 24 182,-1 9-14,0 198-7523,0-199 7745,0-1-1,0 1 0,0 0 0,0-1 1,1 1-1,-1-1 0,0 1 1,1 0-1,-1-1 0,1 1 1,-1-1-1,1 1 0,0-1 1,1 2-1,-2-2-10,1-1 1,-1 1-1,1-1 1,-1 1-1,1-1 1,0 0 0,-1 0-1,1 1 1,-1-1-1,1 0 1,0 0-1,-1 1 1,1-1-1,0 0 1,-1 0-1,1 0 1,-1 0-1,1 0 1,0 0-1,-1 0 1,1 0-1,0 0 1,1-1-1,1 0-234,-1 0 0,1-1 0,0 1 0,-1-1 0,1 1-1,-1-1 1,1 0 0,-1 0 0,0 0 0,0-1 0,0 1-1,0 0 1,2-4 0,12-21-4798,-1-3-3097</inkml:trace>
</inkml:ink>
</file>

<file path=ppt/ink/ink3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2:59.809"/>
    </inkml:context>
    <inkml:brush xml:id="br0">
      <inkml:brushProperty name="width" value="0.025" units="cm"/>
      <inkml:brushProperty name="height" value="0.025" units="cm"/>
    </inkml:brush>
  </inkml:definitions>
  <inkml:trace contextRef="#ctx0" brushRef="#br0">1 443 9673,'1'-11'1100,"1"-7"43,1-20 1022,-1 23 7312,-3 85-6949,4 113 607,0-154-2637,0-1 0,2 0-1,1-1 1,15 42 0,-21-69-487,0 1-1,0-1 1,0 0-1,0 1 1,0-1-1,0 1 1,0-1 0,1 0-1,-1 1 1,0-1-1,0 1 1,0-1-1,0 0 1,1 1-1,-1-1 1,0 1 0,0-1-1,1 0 1,-1 1-1,0-1 1,0 0-1,1 0 1,-1 1 0,0-1-1,1 0 1,-1 0-1,0 1 1,1-1-1,-1 0 1,1 0-1,-1 0 1,0 0 0,1 1-1,-1-1 1,1 0-1,4-16 223,-2-27-51,-4 19-138,-2-1 0,0 1-1,-2 0 1,0 0-1,-13-33 1,21 68-44,2-1 0,-1 0 0,1 0 0,1 0 0,9 13 0,-14-21 0,1 0 0,-1 0 0,1 0 0,0 0 0,0 0 0,0 0 0,0 0 0,0 0 0,0-1 0,0 1 0,0-1 0,1 0 0,-1 1 0,0-1 0,1 0 0,-1 0 0,1-1 0,0 1 0,-1 0 0,1-1 0,-1 0 0,1 0 0,0 0 0,-1 0 0,1 0 0,0 0 0,-1 0 0,1-1 0,-1 0 0,1 1 0,4-3 0,-3 0 0,0 0 0,-1-1 0,1 1 0,-1-1 0,0 0 0,0 0 0,0 0 0,0 0 0,-1 0 0,0-1 0,0 1 0,0-1 0,0 0 0,-1 0 0,0 1 0,1-6 0,0 0 0,0 1 0,0 0 0,-1-1 0,-1 1 0,0-1 0,0 1 0,-2-16 0,2 25 0,-1-1 0,1 1 0,0 0 0,0 0 0,0-1 0,0 1 0,0 0 0,0 0 0,-1 0 0,1 0 0,0-1 0,0 1 0,0 0 0,0 0 0,-1 0 0,1 0 0,0-1 0,0 1 0,-1 0 0,1 0 0,0 0 0,0 0 0,0 0 0,-1 0 0,1 0 0,0 0 0,0 0 0,-1 0 0,1 0 0,0 0 0,0 0 0,-1 0 0,1 0 0,0 0 0,0 0 0,-1 0 0,1 0 0,0 0 0,0 0 0,0 1 0,-1-1 0,1 0 0,0 0 0,0 0 0,0 0 0,-1 0 0,1 1 0,0-1 0,0 0 0,0 0 0,0 0 0,0 1 0,-1-1 0,1 0 0,0 0 0,0 0 0,0 1 0,0-1 0,0 0 0,0 1 0,-10 13 0,5 1 0,1-1 0,0 1 0,1 0 0,1 1 0,1-1 0,0 0 0,0 1 0,2-1 0,0 0 0,3 17 0,-3-30 0,0 0 0,-1 0 0,1 0 0,0 0 0,0 0 0,1-1 0,-1 1 0,0 0 0,1-1 0,-1 1 0,1 0 0,-1-1 0,1 0 0,0 1 0,-1-1 0,1 0 0,0 0 0,0 0 0,0 0 0,0 0 0,0-1 0,0 1 0,0 0 0,0-1 0,0 0 0,0 1 0,1-1 0,-1 0 0,0 0 0,0 0 0,0 0 0,0-1 0,1 1 0,-1-1 0,0 1 0,0-1 0,0 0 0,0 0 0,0 1 0,0-1 0,-1-1 0,1 1 0,0 0 0,0 0 0,-1-1 0,1 1 0,-1-1 0,1 1 0,-1-1 0,0 0 0,1 0 0,-1 1 0,1-3 0,4-9 0,0 1 0,-1-1 0,6-25 0,-8 27 0,0-1 0,1 1 0,0 0 0,1 1 0,10-18 0,-15 28 0,0 0 0,0 0 0,0-1 0,0 1 0,0 0 0,0 0 0,0 0 0,1-1 0,-1 1 0,0 0 0,0 0 0,0 0 0,0 0 0,0-1 0,1 1 0,-1 0 0,0 0 0,0 0 0,0 0 0,0 0 0,1 0 0,-1 0 0,0 0 0,0 0 0,0-1 0,1 1 0,-1 0 0,0 0 0,0 0 0,1 0 0,-1 0 0,0 0 0,0 0 0,0 0 0,1 0 0,-1 1 0,0-1 0,0 0 0,0 0 0,1 0 0,-1 0 0,0 0 0,0 0 0,0 0 0,0 0 0,1 0 0,-1 1 0,0-1 0,0 0 0,0 0 0,6 16 0,-1 21 0,-5-35 0,2 13 0,-1 1 0,2-1 0,4 15 0,-1-24 0,1-15 0,1-12 0,2-23 0,6-65 0,-16 110 0,0 0 0,0 0 0,0 0 0,0 0 0,0 0 0,0 0 0,0 0 0,0 0 0,0 0 0,1 0 0,-1-1 0,0 1 0,1 0 0,-1 0 0,1 0 0,-1 0 0,1 0 0,-1-1 0,1 1 0,-1 0 0,1-1 0,0 1 0,-1 0 0,1-1 0,0 1 0,0-1 0,1 2 0,-1-2 0,1 0 0,0 1 0,0-1 0,-1 0 0,1 0 0,0 0 0,0 0 0,0-1 0,-1 1 0,1 0 0,0-1 0,-1 1 0,4-2 0,2-1 0,-1-1 0,1 1 0,-1-1 0,0 0 0,0 0 0,9-10 0,-9 8 0,1-1 0,-2 1 0,1-2 0,-1 1 0,0 0 0,0-1 0,-1 0 0,0 0 0,-1-1 0,1 1 0,-2-1 0,1 1 0,-1-1 0,1-16 0,-3 25 0,1 0 0,-1 0 0,0-1 0,0 1 0,0 0 0,0 0 0,0 0 0,0-1 0,0 1 0,0 0 0,0 0 0,0-1 0,0 1 0,0 0 0,-1 0 0,1 0 0,0-1 0,0 1 0,0 0 0,0 0 0,0 0 0,0-1 0,0 1 0,-1 0 0,1 0 0,0 0 0,0 0 0,0-1 0,0 1 0,-1 0 0,1 0 0,0 0 0,0 0 0,0 0 0,0 0 0,-1 0 0,1 0 0,0 0 0,0-1 0,-1 1 0,1 0 0,0 0 0,0 0 0,0 0 0,-1 0 0,-11 8 0,-8 13 0,17-14 0,0 1 0,0-1 0,1 1 0,0-1 0,1 1 0,0 0 0,0-1 0,0 1 0,1 0 0,0 0 0,2 8 0,-2-13 0,0-1 0,0 0 0,1 0 0,-1 0 0,1 0 0,-1 0 0,1 0 0,0 0 0,0 0 0,0 0 0,0 0 0,0 0 0,1 0 0,-1-1 0,0 1 0,1 0 0,-1-1 0,1 1 0,0-1 0,-1 0 0,1 1 0,0-1 0,0 0 0,0 0 0,0 0 0,0-1 0,0 1 0,0 0 0,0-1 0,0 1 0,1-1 0,-1 0 0,0 1 0,0-1 0,0 0 0,0 0 0,1-1 0,-1 1 0,0 0 0,0-1 0,0 0 0,0 1 0,2-2 0,1 0 0,-1 0 0,0 0 0,0-1 0,1 0 0,-2 1 0,1-1 0,0-1 0,-1 1 0,1-1 0,-1 1 0,0-1 0,0 0 0,0 0 0,-1 0 0,3-5 0,4-9 0,-1 0 0,9-25 0,-4 2 0,-2 0 0,-1 0 0,-3-1 0,-1 0 0,0-45 0,-26 138 0,9-13 0,-9 57 0,18-78 0,0 0 0,1 0 0,1-1 0,1 1 0,0 0 0,4 19 0,-4-32 0,0 0 0,0-1 0,0 1 0,1-1 0,-1 1 0,1-1 0,0 0 0,0 1 0,0-1 0,0 0 0,0 0 0,1 0 0,0-1 0,-1 1 0,1-1 0,0 1 0,0-1 0,0 0 0,1 0 0,-1 0 0,1-1 0,5 3 0,-6-3 0,0-1 0,0 1 0,0-1 0,1 0 0,-1 0 0,0 0 0,0 0 0,0 0 0,0-1 0,1 0 0,-1 1 0,0-1 0,0 0 0,0-1 0,0 1 0,-1 0 0,1-1 0,0 0 0,-1 1 0,1-1 0,-1 0 0,1 0 0,-1-1 0,0 1 0,0 0 0,0-1 0,2-3 0,8-13 0,-1 0 0,-1-1 0,0-1 0,-2 0 0,0 0 0,4-25 0,23-134 0,-34 170 0,7-76 0,-8 87 0,0-1 0,0 0 0,0 0 0,0 0 0,-1 0 0,1 0 0,0 1 0,0-1 0,0 0 0,0 0 0,0 0 0,0 0 0,0 0 0,-1 0 0,1 0 0,0 1 0,0-1 0,0 0 0,0 0 0,0 0 0,-1 0 0,1 0 0,0 0 0,0 0 0,0 0 0,0 0 0,-1 0 0,1 0 0,0 0 0,0 0 0,0 0 0,0 0 0,-1 0 0,1 0 0,0 0 0,0 0 0,0 0 0,0 0 0,-1 0 0,1-1 0,0 1 0,0 0 0,0 0 0,0 0 0,0 0 0,0 0 0,-1 0 0,1 0 0,0 0 0,0-1 0,0 1 0,0 0 0,0 0 0,0 0 0,0 0 0,0-1 0,0 1 0,0 0 0,0 0 0,-1 0 0,1 0 0,0 0 0,0-1 0,-9 14 0,-3 11 0,0 0 0,2 0 0,1 1 0,1 1 0,1-1 0,1 1 0,2 0 0,0 1 0,2-1 0,1 32 0,1-54 0,0 0 0,1-1 0,-1 1 0,1-1 0,0 1 0,0-1 0,0 1 0,0-1 0,0 0 0,1 0 0,0 1 0,-1-1 0,1 0 0,0 0 0,1-1 0,-1 1 0,0 0 0,1-1 0,0 1 0,0-1 0,-1 0 0,1 0 0,0 0 0,1 0 0,-1-1 0,0 1 0,0-1 0,1 0 0,-1 0 0,1 0 0,4 1 0,-4-2 0,1 1 0,0-1 0,0 0 0,-1 0 0,1-1 0,0 1 0,-1-1 0,1 0 0,-1-1 0,1 1 0,-1-1 0,0 1 0,1-1 0,-1-1 0,0 1 0,0 0 0,0-1 0,-1 0 0,1 0 0,-1 0 0,1-1 0,-1 1 0,5-7 0,-2-2 0,-1 1 0,0-1 0,0 0 0,-1-1 0,-1 1 0,0-1 0,0 0 0,-2 1 0,1-1 0,-2 0 0,-1-20 0,2 33 0,-1-1 0,0 0 0,0 1 0,0-1 0,0 0 0,1 1 0,-1-1 0,0 0 0,0 1 0,0-1 0,-1 0 0,1 0 0,0 1 0,0-1 0,0 0 0,0 1 0,-1-1 0,1 0 0,0 1 0,-1-1 0,1 1 0,0-1 0,-1 0 0,1 1 0,-1-1 0,1 1 0,-1-1 0,1 1 0,-1-1 0,1 1 0,-1 0 0,0-1 0,1 1 0,-1 0 0,1-1 0,-1 1 0,0 0 0,1 0 0,-1 0 0,0-1 0,1 1 0,-1 0 0,0 0 0,0 0 0,1 0 0,-1 0 0,0 0 0,0 1 0,-1-1 0,0 1 0,1 0 0,-1 0 0,0 0 0,1 0 0,-1 0 0,1 0 0,-1 1 0,1-1 0,-1 0 0,1 1 0,0-1 0,0 1 0,0 0 0,0-1 0,-2 4 0,-2 8 0,1 0 0,0 0 0,0 1 0,2-1 0,-1 1 0,1 19 0,1-30 0,1 0 0,0 0 0,0 0 0,0 1 0,0-1 0,0 0 0,1 0 0,0 0 0,-1 0 0,1-1 0,0 1 0,0 0 0,1 0 0,-1 0 0,1-1 0,-1 1 0,1-1 0,0 1 0,0-1 0,0 0 0,0 1 0,0-1 0,0 0 0,1-1 0,-1 1 0,1 0 0,-1-1 0,1 1 0,0-1 0,0 0 0,0 0 0,0 0 0,-1 0 0,1 0 0,4 0 0,0 0-525,0-1 0,0 0 0,0 0 0,1 0 0,11-3 0,13-8-8176</inkml:trace>
</inkml:ink>
</file>

<file path=ppt/ink/ink3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3:01.744"/>
    </inkml:context>
    <inkml:brush xml:id="br0">
      <inkml:brushProperty name="width" value="0.025" units="cm"/>
      <inkml:brushProperty name="height" value="0.025" units="cm"/>
    </inkml:brush>
  </inkml:definitions>
  <inkml:trace contextRef="#ctx0" brushRef="#br0">1 869 1794,'0'2'4277,"0"16"8819,4 1-6944,-4-18-6065,0-1 0,0 1 0,1-1 0,-1 1 0,0-1 0,0 1 0,0-1-1,1 0 1,-1 1 0,0-1 0,1 0 0,-1 1 0,0-1 0,1 0 0,-1 1 0,0-1 0,1 0 0,-1 1 0,1-1 0,-1 0 0,0 0 0,1 0 0,-1 0 0,1 1 0,-1-1 0,1 0 0,0 0 0,0 0 34,0-1 1,1 1-1,-1-1 1,0 1-1,0-1 1,1 1-1,-1-1 1,0 0-1,0 0 1,0 1-1,0-1 0,0 0 1,0 0-1,0 0 1,1-1-1,7-9 167,-1-1 0,0 0 0,-1 0 0,0 0 0,11-27 0,21-75 1020,-34 97-1274,39-157-34,-38 145 0,-2 1 0,-1-1 0,0-47 0,17 240 0,49 185 0,-69-349 0,14 53 0,-27-103 0,-5 20 0,10 17 0,1-1 0,0 1 0,0-1 0,-4-17 0,11 30 0,0 0 0,0-1 0,1 1 0,-1 0 0,0 0 0,1 0 0,-1 0 0,1 0 0,-1 0 0,1 0 0,-1 0 0,1 0 0,0 0 0,0 0 0,-1 0 0,1 0 0,0 0 0,0 1 0,0-1 0,0 0 0,0 1 0,0-1 0,0 0 0,0 1 0,0-1 0,0 1 0,0 0 0,1-1 0,1 1 0,42-13 0,-38 12 0,-1-1 0,0 1 0,0-1 0,0 1 0,0 1 0,0-1 0,0 1 0,1 0 0,-1 1 0,0-1 0,9 3 0,-13-2 0,1 0 0,-1 1 0,1-1 0,-1 1 0,0-1 0,0 1 0,1 0 0,-1 0 0,-1 0 0,1 0 0,0 0 0,0 1 0,-1-1 0,1 0 0,-1 1 0,0-1 0,0 1 0,0-1 0,0 1 0,0 0 0,0-1 0,-1 1 0,1 0 0,-1 5 0,5 49 0,-25-97 0,16 29 0,0-1 0,-1-1 0,2 1 0,-1-1 0,2 0 0,0 1 0,0-1 0,1 0 0,1-18 0,2 30 0,0 0 0,0-1 0,0 1 0,1 0 0,-1 1 0,0-1 0,0 0 0,0 1 0,1-1 0,-1 1 0,0-1 0,1 1 0,-1 0 0,5 1 0,8-3 0,-5-1 0,-1 0 0,1 0 0,-1-1 0,0 0 0,-1-1 0,1 0 0,-1 0 0,0-1 0,0 0 0,-1 0 0,1-1 0,-1 0 0,-1 0 0,1-1 0,-2 1 0,1-1 0,-1-1 0,0 1 0,0-1 0,4-14 0,-2 3 0,-1 0 0,-1 0 0,0 0 0,-2-1 0,-1 0 0,0 0 0,-1 1 0,-4-37 0,-4 41 0,6 16 0,1 0 0,0-1 0,0 1 0,-1 0 0,1 0 0,0 0 0,0 0 0,-1-1 0,1 1 0,0 0 0,0 0 0,-1 0 0,1 0 0,0 0 0,-1 0 0,1 0 0,0 0 0,-1 0 0,1 0 0,0 0 0,0 0 0,-1 0 0,1 0 0,0 0 0,-1 0 0,1 0 0,0 0 0,-1 0 0,1 0 0,0 0 0,0 1 0,-1-1 0,1 0 0,0 0 0,0 0 0,-1 0 0,1 1 0,0-1 0,0 0 0,0 0 0,-1 1 0,1-1 0,0 0 0,0 0 0,0 1 0,0-1 0,0 0 0,-1 0 0,1 1 0,0-1 0,0 0 0,0 1 0,0-1 0,0 1 0,-4 16 0,0 0 0,0 1 0,2-1 0,0 1 0,2 0 0,0 18 0,0-5 0,-2 22 0,0 73 0,3-110 0,0 0 0,2 0 0,-1 0 0,2 0 0,7 21 0,-10-33 0,1 0 0,0-1 0,-1 0 0,1 1 0,0-1 0,1 0 0,-1 0 0,1 0 0,-1 0 0,1 0 0,0-1 0,0 1 0,0-1 0,0 0 0,0 0 0,1 0 0,-1 0 0,4 1 0,-4-2 0,0 0 0,0-1 0,-1 0 0,1 1 0,0-1 0,0 0 0,0 0 0,-1-1 0,1 1 0,0 0 0,0-1 0,0 0 0,-1 1 0,1-1 0,0-1 0,-1 1 0,1 0 0,-1 0 0,0-1 0,1 1 0,-1-1 0,0 0 0,0 0 0,0 0 0,2-2 0,4-5 0,-1-1 0,0 0 0,0 0 0,-1 0 0,-1-1 0,0 1 0,0-2 0,-1 1 0,0 0 0,2-14 0,-2 6 0,-1-1 0,-1-1 0,-1 1 0,-1 0 0,-2-23 0,-1 32 0,-1 21 0,-2 21 0,6-24 0,0 0 0,0 0 0,1 0 0,0 0 0,0-1 0,0 1 0,1 0 0,0-1 0,3 9 0,-3-13 0,0 1 0,0-1 0,0 0 0,0 1 0,0-1 0,0 0 0,1 0 0,-1-1 0,1 1 0,-1 0 0,1-1 0,-1 0 0,1 1 0,0-1 0,0 0 0,0 0 0,0-1 0,0 1 0,0-1 0,0 1 0,0-1 0,0 0 0,6-1 0,-2 1 0,-1-2 0,1 1 0,0-1 0,0 0 0,-1 0 0,1-1 0,-1 0 0,0 0 0,0-1 0,0 1 0,0-1 0,-1-1 0,1 1 0,-1-1 0,0 0 0,0 0 0,-1 0 0,0-1 0,0 1 0,0-1 0,4-9 0,-3 6 0,0 1 0,-1-1 0,0 0 0,0-1 0,-1 1 0,0-1 0,-1 1 0,0-1 0,-1 0 0,0 0 0,0 1 0,-1-1 0,0 0 0,-1 0 0,-2-10 0,3 20 0,0-1 0,0 1 0,0-1 0,0 1 0,0-1 0,0 1 0,0-1 0,0 1 0,-1-1 0,1 1 0,0-1 0,0 1 0,-1-1 0,1 1 0,0-1 0,-1 1 0,1-1 0,0 1 0,-1 0 0,1-1 0,-1 1 0,1 0 0,-1-1 0,1 1 0,-1 0 0,1 0 0,-1-1 0,1 1 0,-1 0 0,1 0 0,-1 0 0,1 0 0,-1 0 0,1 0 0,-1 0 0,1 0 0,-1 0 0,1 0 0,-1 0 0,1 0 0,-1 0 0,1 0 0,-1 0 0,0 0 0,1 1 0,0-1 0,-1 0 0,1 0 0,-1 1 0,1-1 0,-1 0 0,1 1 0,-1-1 0,1 0 0,0 1 0,-1-1 0,1 1 0,0-1 0,-1 2 0,-19 27 0,12-6 0,2 0 0,1 1 0,0 0 0,2 0 0,1 0 0,1 30 0,1-52 0,0 0 0,0 1 0,0-1 0,0 0 0,1 0 0,-1 1 0,1-1 0,-1 0 0,1 0 0,0 0 0,0 0 0,0 0 0,0 0 0,0 0 0,2 3 0,-2-4 0,0 0 0,0 0 0,0-1 0,0 1 0,0 0 0,1-1 0,-1 1 0,0-1 0,0 1 0,0-1 0,0 0 0,1 1 0,-1-1 0,0 0 0,0 0 0,1 0 0,-1 0 0,0 0 0,0 0 0,3-1 0,0 0 0,0 0 0,0-1 0,0 1 0,0-1 0,-1 0 0,1 0 0,-1-1 0,1 1 0,-1-1 0,0 0 0,1 0 0,-2 0 0,1 0 0,0 0 0,2-4 0,3-9 0,0 1 0,-1-1 0,-1 0 0,-1-1 0,0 0 0,-1 1 0,3-29 0,11-42 0,-18 88 0,0-1 0,0 0 0,0 0 0,0 0 0,0 0 0,0 0 0,0 0 0,0 0 0,0 0 0,0 0 0,0 0 0,1 0 0,-1 0 0,0 0 0,0 0 0,0 0 0,0 0 0,0 1 0,0-1 0,0 0 0,0 0 0,0 0 0,0 0 0,0 0 0,0 0 0,0 0 0,1 0 0,-1 0 0,0 0 0,0 0 0,0 0 0,0 0 0,0 0 0,0 0 0,0 0 0,0 0 0,0 0 0,0 0 0,0 0 0,0 0 0,1-1 0,-1 1 0,0 0 0,0 0 0,0 0 0,0 0 0,0 0 0,0 0 0,0 0 0,0 0 0,0 0 0,0 0 0,0 0 0,0 0 0,0 0 0,4 13 0,1 18 0,-3-4 0,-2-15 0,0-1 0,1 1 0,1 0 0,0-1 0,0 1 0,1-1 0,1 1 0,0-1 0,10 18 0,-14-28 0,0 0 0,1 0 0,-1-1 0,1 1 0,-1 0 0,1-1 0,0 1 0,-1 0 0,1-1 0,0 1 0,-1-1 0,1 1 0,0-1 0,0 0 0,-1 1 0,1-1 0,0 1 0,0-1 0,0 0 0,-1 0 0,1 0 0,0 0 0,0 1 0,0-1 0,0 0 0,0 0 0,-1 0 0,1-1 0,2 1 0,-2-1 0,1 0 0,0 0 0,-1 0 0,1 0 0,-1-1 0,1 1 0,-1-1 0,0 1 0,1-1 0,-1 1 0,0-1 0,1-2 0,23-55 0,-25 58 0,11-42 0,-2-1 0,-1 0 0,1-58 0,-4-110 0,-5 182 0,13 272 0,-8-202 0,2-1 0,2 0 0,1 0 0,17 40 0,-26-75 0,21 39 0,-21-41 0,-1-1 0,1 0 0,0 1 0,0-1 0,0 0 0,0 0 0,0 0 0,0 0 0,0 0 0,0 0 0,0 0 0,0 0 0,1 0 0,-1 0 0,0 0 0,1-1 0,-1 1 0,0-1 0,1 1 0,-1-1 0,1 1 0,-1-1 0,1 0 0,-1 0 0,1 0 0,1 0 0,-2 0 0,0-1 0,0 0 0,0 0 0,-1 1 0,1-1 0,0 0 0,-1 0 0,1 0 0,-1 0 0,1 0 0,-1 0 0,1 0 0,-1 0 0,0 0 0,1 0 0,-1 0 0,0 0 0,0 0 0,0 0 0,0 0 0,0 0 0,0 0 0,0 0 0,0-2 0,-3-28 0,-2 16 0,1 0 0,-2 0 0,0 1 0,-1 0 0,0 0 0,-1 0 0,-1 1 0,0 0 0,-1 1 0,0 0 0,-1 1 0,0 0 0,0 0 0,-2 1 0,1 1 0,-26-15 0,5 15 0,32 9 0,1-1 0,-1 1 0,1 0 0,-1 0 0,1 0 0,-1 0 0,1 0 0,-1 0 0,1 0 0,-1 0 0,1 0 0,-1 0 0,1 0 0,-1 0 0,1 1 0,-1-1 0,1 0 0,-1 0 0,1 0 0,-1 1 0,1-1 0,-1 0 0,1 1 0,0-1 0,-1 0 0,1 1 0,0-1 0,-1 0 0,1 1 0,0-1 0,-1 1 0,1-1 0,0 0 0,0 1 0,-1-1 0,1 1 0,0-1 0,0 1 0,0-1 0,0 1 0,0-1 0,0 1 0,0-1 0,0 1 0,0-1 0,0 1 0,0-1 0,0 1 0,0-1 0,0 1 0,0-1 0,0 1 0,1-1 0,-1 1 0,0-1 0,0 1 0,1-1 0,-1 1 0,0-1 0,1 1 0,0 0 0,0 0 0,1 0 0,-1 0 0,0 0 0,1 0 0,-1-1 0,1 1 0,-1-1 0,0 1 0,1-1 0,-1 1 0,1-1 0,0 0 0,-1 1 0,1-1 0,-1 0 0,1 0 0,-1 0 0,1-1 0,2 1 0,34-7 0,-10-11-2173,-26 16 1603,0 0 0,1-1 0,-1 0 1,0 1-1,0-1 0,-1 0 0,1 0 0,-1 0 0,1 0 0,-1 0 0,0-1 0,0 1 0,0 0 0,-1 0 0,1-1 0,-1 1 0,1-1 0,-1 1 1,0 0-1,-1-6 0,-3-7-6845</inkml:trace>
</inkml:ink>
</file>

<file path=ppt/ink/ink3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3:02.073"/>
    </inkml:context>
    <inkml:brush xml:id="br0">
      <inkml:brushProperty name="width" value="0.025" units="cm"/>
      <inkml:brushProperty name="height" value="0.025" units="cm"/>
    </inkml:brush>
  </inkml:definitions>
  <inkml:trace contextRef="#ctx0" brushRef="#br0">26 1 6534,'-14'0'4581,"7"0"-1475,2 0-992,5 6-320,0 1-417,8 0-800,7 0-417,6-3-224,4 1-1634,6-3-3138,5-1-5894</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8.847"/>
    </inkml:context>
    <inkml:brush xml:id="br0">
      <inkml:brushProperty name="width" value="0.025" units="cm"/>
      <inkml:brushProperty name="height" value="0.025" units="cm"/>
    </inkml:brush>
  </inkml:definitions>
  <inkml:trace contextRef="#ctx0" brushRef="#br0">0 164 13901,'3'-9'2109,"-1"2"-1662,0-1 1,1 1 0,0 0-1,0 1 1,0-1-1,1 1 1,0-1-1,1 1 1,-1 0 0,1 1-1,0-1 1,0 1-1,1 0 1,0 0 0,0 1-1,0-1 1,0 1-1,8-3 1,4-1-167,-1 1 0,1 1 0,1 0 0,-1 2 0,1 0 0,27-2 0,-37 6-292,0-1 0,0 2 0,0-1 0,0 1 0,0 1 1,0 0-1,8 2 0,-13-2 4,0 0 1,0-1-1,0 1 1,0 0 0,0 1-1,0-1 1,-1 1-1,1 0 1,-1 0-1,0 0 1,0 0-1,0 0 1,0 1-1,4 7 1,-5-8 64,0 1 0,0 0 0,0 0 0,0 0 0,-1 0 0,0 0 0,0 0 0,0 0 1,0 1-1,-1-1 0,1 0 0,-1 1 0,0-1 0,0 0 0,-1 0 0,1 1 0,-1-1 0,0 0 0,0 0 0,-2 5 0,0-4 147,-1 1 0,1-1 0,-1 0 0,0 0 0,0-1 0,0 1 0,0-1 0,-1 0 0,0 0 0,0 0 0,0-1 0,-9 5 0,-1 0 49,0-2 0,0 0 1,-1 0-1,0-2 0,0 0 1,0 0-1,0-2 1,-1 0-1,-25 0 0,38-5-1996,10-2 184,9-3-1585,11 2-2900,4 1-2504</inkml:trace>
</inkml:ink>
</file>

<file path=ppt/ink/ink3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3:02.449"/>
    </inkml:context>
    <inkml:brush xml:id="br0">
      <inkml:brushProperty name="width" value="0.025" units="cm"/>
      <inkml:brushProperty name="height" value="0.025" units="cm"/>
    </inkml:brush>
  </inkml:definitions>
  <inkml:trace contextRef="#ctx0" brushRef="#br0">70 316 16976,'0'0'15380,"-9"1"-15001,9-1-377,-39 8 36,38-8-38,0 1 0,0-1-1,0 0 1,0 1 0,0-1 0,0 0 0,0 1 0,0-1-1,0 1 1,0-1 0,0 1 0,0 0 0,1-1 0,-1 1-1,0 0 1,0 0 0,1-1 0,-1 1 0,1 0 0,-1 0-1,0 0 1,1 0 0,0 0 0,-1 0 0,1 0 0,-1 0-1,1 0 1,0 0 0,0 0 0,0 0 0,0 0 0,0 0-1,0 0 1,0 0 0,0 0 0,0 0 0,0 0 0,0 1-1,1-1 1,-1 0 0,0 0 0,1 0 0,-1-1 0,1 1-1,-1 0 1,1 0 0,0 1 0,0-1-50,1 0 0,-1 1 1,1-1-1,-1-1 0,1 1 0,-1 0 0,1 0 0,-1 0 1,1-1-1,0 1 0,-1-1 0,1 1 0,0-1 1,0 0-1,-1 0 0,1 1 0,2-1 0,38-1-1419,-26 0 1086,-7 1 338,0 0 0,0 0 0,-1 1 1,1 0-1,0 1 0,13 4 0,-20-5 121,-1-1-1,1 1 1,0 0-1,-1 0 1,1 0-1,-1 0 1,1 1-1,-1-1 1,1 0 0,-1 1-1,0-1 1,0 1-1,1-1 1,-1 1-1,0-1 1,-1 1-1,1 0 1,0 0-1,0-1 1,-1 1 0,1 0-1,-1 0 1,1 0-1,-1 0 1,0 0-1,0-1 1,0 1-1,0 0 1,0 0-1,0 0 1,0 0 0,-1 0-1,1 0 1,-1-1-1,0 1 1,1 0-1,-2 2 1,-1 1-60,1 0 0,-1 0 0,0 0 0,0-1 0,0 1 0,0-1 0,-1 0 0,0 0 0,0 0 0,0 0 0,0-1 0,-1 0 0,1 0 0,-8 4 0,5-3-21,-1 0 0,1-1 1,-1 0-1,0-1 0,0 1 0,0-1 0,0-1 1,0 0-1,-9 1 0,16-2-40,0 0 0,1 0 0,-1 0 0,0-1 0,0 1 0,1 0 0,-1 0 0,0-1 0,0 1 0,1 0 0,-1-1 0,0 1 1,0 0-1,1-1 0,-1 1 0,1-1 0,-1 0 0,0 1 0,1-1 0,-1 1 0,1-1 0,-1 0 0,1 1 0,0-1 0,-1 0 0,1 0 0,0 1 0,-1-2 0,-2-30-3229,13-33-5355,4 16-265</inkml:trace>
  <inkml:trace contextRef="#ctx0" brushRef="#br0" timeOffset="1">178 0 19923,'0'0'4425,"1"11"-821,7 58-2265,-1-1-180,3-1-1,25 88 1,-32-147-1324,0 1 0,0-1-1,1 0 1,7 10 0,-11-17 120,1 0 0,-1 0-1,1 0 1,-1 0 0,1 0 0,-1 0 0,1-1 0,0 1 0,0 0 0,-1 0-1,1 0 1,0-1 0,0 1 0,0 0 0,0-1 0,0 1 0,0-1 0,0 1-1,0-1 1,0 1 0,0-1 0,0 0 0,0 0 0,0 1 0,0-1-1,0 0 1,0 0 0,0 0 0,0 0 0,0 0 0,1 0 0,-1-1 0,0 1-1,0 0 1,0 0 0,0-1 0,0 1 0,0-1 0,0 1 0,0-1-1,0 1 1,0-1 0,-1 1 0,1-1 0,0 0 0,0 0 0,0 0 0,0 0-1,7-12-1350,0-1 0,-2 1-1,1-1 1,-2 0 0,0-1-1,0 1 1,2-22-1,1 5-436,7-25-4130</inkml:trace>
</inkml:ink>
</file>

<file path=ppt/ink/ink3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3:02.978"/>
    </inkml:context>
    <inkml:brush xml:id="br0">
      <inkml:brushProperty name="width" value="0.025" units="cm"/>
      <inkml:brushProperty name="height" value="0.025" units="cm"/>
    </inkml:brush>
  </inkml:definitions>
  <inkml:trace contextRef="#ctx0" brushRef="#br0">75 94 12748,'0'0'14755,"-7"9"-12352,-2 4-2165,1 0 1,0 0-1,1 1 0,1 0 1,0 0-1,1 0 1,1 1-1,0 0 1,1 0-1,0 0 1,0 26-1,2-29-238,1 0 0,0 1 0,1-1 0,0 1 0,5 18 0,-6-29 0,1 1 0,0-1 0,0 0 0,-1 1 0,2-1 0,-1 0 0,0 0 0,0 0 0,1 0 0,-1 0 0,1 0 0,-1 0 0,1 0 0,0-1 0,0 1 0,0 0 0,0-1 0,0 0 0,0 1 0,0-1 0,0 0 0,1 0 0,-1 0 0,0-1 0,1 1 0,-1-1 0,1 1 0,-1-1 0,1 0 0,-1 1 0,1-1 0,-1-1 0,0 1 0,5-1 0,-3 0 0,-1-1 0,1 1 0,-1-1 0,0 0 0,1 0 0,-1 0 0,0 0 0,-1-1 0,1 1 0,0-1 0,-1 0 0,1 1 0,-1-1 0,0-1 0,0 1 0,0 0 0,0 0 0,0-1 0,-1 1 0,0-1 0,0 1 0,2-6 0,2-9 0,-1 0 0,0-1 0,1-19 0,-4 24 0,4-79 0,-4 88 0,-1 0 0,-1 0 0,1 1 0,-1-1 0,0 0 0,0 0 0,0 1 0,-1-1 0,1 0 0,-1 1 0,0 0 0,0-1 0,-1 1 0,0 0 0,-3-5 0,5 8 0,0 1 0,1-1 0,-1 0 0,0 1 0,0-1 0,0 0 0,0 1 0,0-1 0,0 1 0,0-1 0,0 1 0,0 0 0,0-1 0,0 1 0,-1 0 0,1 0 0,0 0 0,0 0 0,0 0 0,0 0 0,0 0 0,0 0 0,0 0 0,-1 1 0,1-1 0,0 0 0,-1 1 0,-1 1 0,1 0 0,0-1 0,-1 1 0,1 0 0,0 0 0,0 0 0,0 1 0,0-1 0,0 0 0,-1 4 0,-3 5 0,0 1 0,1-1 0,-6 22 0,9-29 11,1 1 0,0-1 0,0 1 0,0-1 0,1 1 0,0-1 0,0 9 0,0-12-23,1 0 1,-1 0-1,0 0 1,1 0-1,-1 0 1,1 0-1,-1 0 0,1 0 1,-1-1-1,1 1 1,0 0-1,-1 0 0,1-1 1,0 1-1,-1 0 1,1-1-1,0 1 0,0 0 1,0-1-1,0 1 1,0-1-1,0 0 1,0 1-1,0-1 0,0 0 1,0 1-1,0-1 1,0 0-1,0 0 0,0 0 1,0 0-1,0 0 1,0 0-1,0 0 0,0 0 1,0-1-1,2 0 1,3 0-542,0-1 1,0 0 0,0 0 0,0-1 0,0 0-1,-1 0 1,1 0 0,-1-1 0,1 1 0,-1-1-1,5-6 1,52-56-4632,-54 57 4775,-2 2 55,47-61-3319,-49 62 4487,-1 1-1,0-1 1,0-1-1,0 1 1,3-13-1,-9 25 6039,-3 4-4355,-16 28-1991,16-21-196,2 0 1,-1 1-1,2-1 1,0 1-1,0 35 1,3-52-310,0 0 0,0 0-1,0-1 1,0 1 0,0 0 0,0 0 0,1-1 0,-1 1-1,0 0 1,0 0 0,0-1 0,1 1 0,-1 0 0,0 0-1,1-1 1,-1 1 0,1-1 0,-1 1 0,1 0 0,-1-1-1,1 1 1,-1-1 0,1 1 0,0-1 0,-1 1 0,1-1-1,0 0 1,1 1 0,24-1 23,25-21-264,-37 13-160,0 1 1,0 1-1,1 0 1,0 0-1,27-5 1,-41 11 425,-1 0 0,0 0 0,0 0-1,1 0 1,-1 0 0,0 0 0,0 0 0,1 0 0,-1 0 0,0 0 0,0 0-1,1 0 1,-1 0 0,0 0 0,0 0 0,0 0 0,1 0 0,-1 0-1,0 0 1,0 1 0,1-1 0,-1 0 0,0 0 0,0 0 0,0 0 0,1 0-1,-1 1 1,0-1 0,0 0 0,0 0 0,0 0 0,0 1 0,0-1 0,1 0-1,-1 0 1,0 1 0,0-1 0,0 0 0,0 0 0,0 0 0,0 1 0,0-1 0,-4 15 821,-10 10-271,7-16-556,-4 7-14,-1-1-1,-1 0 1,0-1-1,-1 0 1,-21 16-1,35-29-55,-1 0-1,1-1 1,-1 1-1,1-1 1,-1 1 0,0-1-1,1 1 1,-1-1-1,0 0 1,1 1 0,-1-1-1,0 0 1,1 1-1,-1-1 1,0 0 0,0 0-1,1 0 1,-1 0 0,0 1-1,0-1 1,0 0-1,1 0 1,-1-1 0,0 1-1,0 0 1,1 0-1,-1 0 1,-1-1 0,4-19-3494,22-26-4744,-8 20 1210</inkml:trace>
</inkml:ink>
</file>

<file path=ppt/ink/ink3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3:03.368"/>
    </inkml:context>
    <inkml:brush xml:id="br0">
      <inkml:brushProperty name="width" value="0.025" units="cm"/>
      <inkml:brushProperty name="height" value="0.025" units="cm"/>
    </inkml:brush>
  </inkml:definitions>
  <inkml:trace contextRef="#ctx0" brushRef="#br0">76 197 18193,'0'0'11691,"-9"52"-10506,9-28-192,0 6-288,8-2-705,-1-1 0,5-4 0,-1-2 0,-2-8 0,0-7-352,-3-6-1122,-2 0-864,-4-15-2242,0-11-3812</inkml:trace>
  <inkml:trace contextRef="#ctx0" brushRef="#br0" timeOffset="1">0 1 18129,'0'0'10314,"58"46"-15343,-35-31-416,1-2-2883</inkml:trace>
</inkml:ink>
</file>

<file path=ppt/ink/ink3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3:03.819"/>
    </inkml:context>
    <inkml:brush xml:id="br0">
      <inkml:brushProperty name="width" value="0.025" units="cm"/>
      <inkml:brushProperty name="height" value="0.025" units="cm"/>
    </inkml:brush>
  </inkml:definitions>
  <inkml:trace contextRef="#ctx0" brushRef="#br0">1 0 17072,'0'0'9860,"3"6"-9054,0 3-564,0 0-1,0 0 1,-1 0 0,0 1-1,-1-1 1,0 0-1,0 1 1,-2 17-1,1-14 119,0 1 0,1 0 0,5 26-1,-4-34-333,0-1-1,0 0 0,0 1 0,0-1 1,1 0-1,0 0 0,0-1 0,0 1 1,1-1-1,0 1 0,0-1 0,0 0 0,8 6 1,1-2-128,1 0 1,0 0-1,25 9 1,-25-11-92,0 0 1,0 0-1,-1 1 0,14 11 1,-23-15 291,0 0 0,-1 0 0,0 1-1,1-1 1,-1 1 0,-1 0 0,1 0 0,0 0 0,-1 0 0,0 0 0,0 1-1,0-1 1,0 1 0,-1-1 0,0 1 0,0 0 0,0 5 0,0-3-53,0-1 0,0 1 1,-1 0-1,-1-1 0,1 1 1,-1-1-1,0 1 0,0-1 1,-1 1-1,-4 11 1,4-16-42,1 1 0,-1-1 0,0 1 0,0-1 1,0 0-1,0 0 0,0 0 0,0 0 1,-1 0-1,1-1 0,0 1 0,-1-1 1,0 0-1,1 1 0,-1-1 0,0 0 1,0 0-1,1-1 0,-1 1 0,0-1 1,0 1-1,0-1 0,0 0 0,0 0 1,0 0-1,-5-1 0,3 0-5,0-1 0,-1 1 0,1-1 0,0 0 0,0 0 0,0 0 0,1-1 0,-1 1 0,0-1 0,1 0 0,0-1 0,0 1 0,0-1 0,0 0 0,0 0 0,1 0 0,0 0 0,0-1 0,0 1 0,0-1 0,1 0 0,-1 0 0,1 0 0,1 0 0,-1 0 0,-1-7 0,0 0 0,0 0 0,1 0 0,0 0 0,0-1 0,2 1 0,-1-1 0,2 1 0,0-1 0,0 1 0,5-18 0,2 9-82,0 1 0,22-36 0,11-29-537,-38 78 519,-1 0-1,0 0 1,0-1 0,0 1-1,-1-1 1,-1 1 0,1-1-1,-1 0 1,-2-13 0,2 20-3,0 1-1,0 0 1,0-1 0,0 1 0,0 0 0,0-1 0,0 1 0,0 0 0,-1-1 0,1 1 0,0 0 0,0 0 0,0-1-1,-1 1 1,1 0 0,0 0 0,0-1 0,0 1 0,-1 0 0,1 0 0,0-1 0,-1 1 0,1 0 0,0 0 0,0 0-1,-1 0 1,1 0 0,0 0 0,-1-1 0,1 1 0,0 0 0,-1 0 0,1 0 0,0 0 0,-1 0 0,1 0 0,0 0 0,-1 0-1,1 1 1,0-1 0,-1 0 0,1 0 0,0 0 0,-1 0 0,1 0 0,0 1 0,-14 7-6370,6 3-1673</inkml:trace>
</inkml:ink>
</file>

<file path=ppt/ink/ink3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3:04.461"/>
    </inkml:context>
    <inkml:brush xml:id="br0">
      <inkml:brushProperty name="width" value="0.025" units="cm"/>
      <inkml:brushProperty name="height" value="0.025" units="cm"/>
    </inkml:brush>
  </inkml:definitions>
  <inkml:trace contextRef="#ctx0" brushRef="#br0">0 159 18129,'0'0'3972,"5"11"-1095,46 121 880,-31-72-1741,41 80 0,-56-132-2016,0 0 0,0 1 0,1-2 0,0 1 0,0-1 0,12 11 0,-17-17 0,0 0 0,0 0 0,1 0 0,-1 0 0,1 0 0,-1 0 0,1 0 0,-1 0 0,1-1 0,-1 1 0,1 0 0,0-1 0,-1 0 0,1 1 0,0-1 0,0 0 0,-1 0 0,1 0 0,0 0 0,0 0 0,-1 0 0,1 0 0,0-1 0,-1 1 0,1-1 0,0 1 0,-1-1 0,1 0 0,-1 1 0,1-1 0,-1 0 0,1 0 0,-1 0 0,1 0 0,-1 0 0,0-1 0,0 1 0,0 0 0,0-1 0,1 1 0,-2 0 0,1-1 0,1-2 0,15-30 0,-1 0 0,-2 0 0,-2-1 0,-1-1 0,8-47 0,-4 18 0,-2 16-32,-2-1 0,8-84 0,-20 166-2957,-7 18-8313,-3-17-63</inkml:trace>
</inkml:ink>
</file>

<file path=ppt/ink/ink3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3:04.793"/>
    </inkml:context>
    <inkml:brush xml:id="br0">
      <inkml:brushProperty name="width" value="0.025" units="cm"/>
      <inkml:brushProperty name="height" value="0.025" units="cm"/>
    </inkml:brush>
  </inkml:definitions>
  <inkml:trace contextRef="#ctx0" brushRef="#br0">0 1 19186,'0'0'7079,"14"56"-5382,-3-37-992,4-4-288,3-3-321,7-9-417,3-3-1793,-1-11-1889,-2-11-1443,-5-9-5956</inkml:trace>
</inkml:ink>
</file>

<file path=ppt/ink/ink3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3:05.470"/>
    </inkml:context>
    <inkml:brush xml:id="br0">
      <inkml:brushProperty name="width" value="0.025" units="cm"/>
      <inkml:brushProperty name="height" value="0.025" units="cm"/>
    </inkml:brush>
  </inkml:definitions>
  <inkml:trace contextRef="#ctx0" brushRef="#br0">0 534 12716,'0'0'3395,"1"10"-950,-2-7-2336,1 0 0,0 0-1,0 0 1,0 1-1,1-1 1,-1 0 0,1 0-1,0 0 1,0 0 0,0 0-1,0 0 1,0 0 0,0 0-1,1 0 1,0 0 0,-1-1-1,1 1 1,0-1 0,0 1-1,1-1 1,-1 0 0,0 0-1,1 0 1,-1 0-1,1 0 1,0 0 0,0-1-1,0 1 1,-1-1 0,1 0-1,0 0 1,1 0 0,5 1-1,-6-2 87,0 1 0,1-1-1,-1 0 1,0 0 0,1 0-1,-1 0 1,0-1 0,1 1-1,-1-1 1,0 0 0,0 0-1,1 0 1,-1 0 0,0-1-1,0 1 1,0-1 0,-1 0-1,1 1 1,0-2 0,-1 1-1,1 0 1,3-5 0,-3 2 226,0 0 1,0 0 0,-1 0 0,1 0 0,-1-1 0,-1 1 0,1-1 0,-1 0-1,0 1 1,0-1 0,-1 0 0,0-10 0,0 11-384,0 1 1,-1-1 0,0 1-1,0 0 1,0-1-1,-1 1 1,0 0 0,0 0-1,0 0 1,0 0-1,0 0 1,-5-6 0,6 8-37,-1 1-1,1-1 1,-1 0 0,1 1 0,-1-1 0,0 1 0,0-1 0,1 1 0,-1 0 0,0 0 0,0 0-1,0 0 1,0 0 0,-1 0 0,1 0 0,0 1 0,0-1 0,0 1 0,-1 0 0,1-1 0,0 1 0,0 0-1,-1 0 1,1 1 0,0-1 0,0 0 0,-4 2 0,4-1-2,0 0 0,0 1 0,0-1 0,0 1 0,0 0 0,0 0 0,1 0 0,-1 0 0,1 0 0,-1 0 0,1 0 0,0 0 0,0 0 0,0 1 0,0-1 0,0 0 0,0 1 0,1-1 0,-1 6 0,-6 53 0,6-52 0,-1 18 0,0-12 0,1 1 0,0 0 0,1 0 0,1 0 0,0 0 0,6 22 0,-7-36 0,0-1 0,1 1 0,-1-1 0,1 1 0,0-1 0,-1 1 0,1-1 0,0 0 0,0 1 0,0-1 0,0 0 0,0 0 0,0 1 0,0-1 0,0 0 0,0 0 0,1 0 0,-1 0 0,0-1 0,1 1 0,-1 0 0,1 0 0,-1-1 0,1 1 0,-1-1 0,1 1 0,-1-1 0,1 0 0,0 0 0,-1 0 0,1 0 0,-1 0 0,1 0 0,0 0 0,-1 0 0,1 0 0,-1-1 0,1 1 0,-1-1 0,1 1 0,-1-1 0,1 0 0,-1 1 0,3-3 0,3-1 0,0 0 0,-1-1 0,1 0 0,-1 0 0,0-1 0,-1 1 0,8-11 0,0-2 0,-1 0 0,-1-1 0,-1 0 0,-1-1 0,0 0 0,-2 0 0,0-1 0,-1 0 0,-1 0 0,-2-1 0,0 1 0,-1-1 0,-1-24 0,-1 62 0,5 121 0,-3-119 0,0 1 0,2-1 0,0 1 0,1-1 0,10 23 0,-15-39 0,1 0 0,0 0 0,0 0 0,0 0 0,0 0 0,0 0 0,1 0 0,-1 0 0,1-1 0,-1 1 0,1 0 0,0-1 0,-1 1 0,1-1 0,0 0 0,0 1 0,0-1 0,0 0 0,0 0 0,0 0 0,0-1 0,1 1 0,-1 0 0,0-1 0,3 1 0,-3-2 0,1 1 0,0-1 0,-1 1 0,1-1 0,-1 0 0,1 0 0,-1 0 0,0 0 0,1-1 0,-1 1 0,0 0 0,0-1 0,0 0 0,0 0 0,0 1 0,0-1 0,0 0 0,-1-1 0,1 1 0,-1 0 0,3-4 0,7-17 0,0 0 0,-1-1 0,-1 0 0,-2-1 0,0 0 0,-2 0 0,0 0 0,-2 0 0,0-31 0,-2-14 0,-4 1 0,-12-78 0,2 43 0,15 155 0,-2-30 0,0-1 0,6 34 0,4-9 0,2-2 0,35 84 0,-37-106 0,0 0 0,1-1 0,2 0 0,0-1 0,1-1 0,0 0 0,32 28 0,-46-46 0,0 0 0,0-1 0,0 1 0,0 0 0,0-1 0,0 1 0,0 0 0,0 0 0,0-1 0,0 1 0,0 0 0,0-1 0,0 1 0,0 0 0,1 0 0,-1-1 0,0 1 0,0 0 0,0 0 0,0 0 0,1-1 0,-1 1 0,0 0 0,0 0 0,1 0 0,-1-1 0,0 1 0,0 0 0,1 0 0,-1 0 0,0 0 0,0 0 0,1 0 0,-1 0 0,0 0 0,1 0 0,-1 0 0,0 0 0,0 0 0,1 0 0,-1 0 0,0 0 0,1 0 0,-1 0 0,0 0 0,1 0 0,-1 0 0,0 0 0,0 0 0,1 0 0,-1 1 0,0-1 0,0 0 0,1 0 0,-1 0 0,0 0 0,0 1 0,1-1 0,-9-24 0,1 12 0,-1 0 0,-1 0 0,0 1 0,0 0 0,-1 0 0,0 1 0,-18-13 0,-90-54 0,52 36 0,66 41 0,-1 0 0,1 0 0,-1 0 0,1 0 0,-1 0 0,1-1 0,-1 1 0,1 0 0,-1 0 0,1-1 0,-1 1 0,1 0 0,-1-1 0,1 1 0,-1 0 0,1-1 0,0 1 0,-1-1 0,1 1 0,0 0 0,-1-1 0,1 1 0,0-1 0,0 1 0,-1-1 0,1 1 0,0-1 0,0 0 0,0 1 0,0-1 0,0 1 0,0-1 0,0 1 0,0-1 0,0 1 0,0-1 0,0 0 0,0 1 0,0-1 0,0 1 0,0-1 0,1 1 0,-1-1 0,0 1 0,0-1 0,1 1 0,-1-1 0,0 1 0,1-1 0,-1 1 0,0 0 0,1-1 0,-1 1 0,1-1 0,-1 1 0,0 0 0,1 0 0,-1-1 0,1 1 0,-1 0 0,1 0 0,-1-1 0,1 1 0,0 0 0,-1 0 0,1 0 0,0 0 0,51-12 0,-35 9 0,13-3 10,-18 4-200,-1 0 1,0 0 0,0-1-1,0-1 1,0 1-1,-1-2 1,1 0-1,-1 0 1,10-7 0,-11-2-4915,-7-1-2866</inkml:trace>
</inkml:ink>
</file>

<file path=ppt/ink/ink3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3:05.833"/>
    </inkml:context>
    <inkml:brush xml:id="br0">
      <inkml:brushProperty name="width" value="0.025" units="cm"/>
      <inkml:brushProperty name="height" value="0.025" units="cm"/>
    </inkml:brush>
  </inkml:definitions>
  <inkml:trace contextRef="#ctx0" brushRef="#br0">75 37 19538,'0'0'2819,"-62"-18"128,51 14-545,10 0-1665,1 3-609,9-1-544,4-1-2787,0-1-5734</inkml:trace>
</inkml:ink>
</file>

<file path=ppt/ink/ink3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3:06.298"/>
    </inkml:context>
    <inkml:brush xml:id="br0">
      <inkml:brushProperty name="width" value="0.025" units="cm"/>
      <inkml:brushProperty name="height" value="0.025" units="cm"/>
    </inkml:brush>
  </inkml:definitions>
  <inkml:trace contextRef="#ctx0" brushRef="#br0">1 754 17713,'0'0'2498,"1"-15"-330,11-65 592,44-150 1,-8 43-953,-9-54 221,-33 255-2063,5 27-118,-6-21 156,16 58 11,3-1 0,4-1-1,43 83 1,-68-154-51,1 1 1,-1 0-1,1-1 1,0 0-1,1 0 1,5 5-1,13 1-1801,-22-10 1551,0-1 0,1 0-1,-1 0 1,0-1 0,1 1-1,-1 0 1,0 0 0,1-1 0,-1 1-1,0-1 1,0 1 0,1-1-1,-1 1 1,0-1 0,0 0 0,0 1-1,2-3 1,13-20-7113</inkml:trace>
</inkml:ink>
</file>

<file path=ppt/ink/ink3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3:06.642"/>
    </inkml:context>
    <inkml:brush xml:id="br0">
      <inkml:brushProperty name="width" value="0.025" units="cm"/>
      <inkml:brushProperty name="height" value="0.025" units="cm"/>
    </inkml:brush>
  </inkml:definitions>
  <inkml:trace contextRef="#ctx0" brushRef="#br0">0 100 22069,'0'0'6502,"59"38"-6310,-21-38-64,1-9-288,4-14-1858,1-9-1633,-8-3-289,-4-4-2178</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9.220"/>
    </inkml:context>
    <inkml:brush xml:id="br0">
      <inkml:brushProperty name="width" value="0.025" units="cm"/>
      <inkml:brushProperty name="height" value="0.025" units="cm"/>
    </inkml:brush>
  </inkml:definitions>
  <inkml:trace contextRef="#ctx0" brushRef="#br0">0 233 18257,'0'0'8862,"12"-4"-7362,4-5-1347,1-1-1,-1 0 1,-1-1 0,0-1-1,0 0 1,-1-1 0,-1 0-1,0-1 1,15-22 0,-4 1-75,16-18 266,-40 92-206,-7-2 93,-15 46 0,13-58-272,2 1 0,1 0 0,1 0 0,-2 44 0,7-70-33,0 0 0,-1 1 0,1-1 0,0 0 0,0 1 0,0-1 0,0 0 0,0 1 0,0-1 0,0 0 0,1 1 0,-1-1 0,0 0 0,0 0 0,0 1 0,0-1 0,0 0 0,0 1 0,0-1 0,1 0 0,-1 0 0,0 1 1,0-1-1,0 0 0,1 0 0,-1 1 0,0-1 0,0 0 0,1 0 0,-1 0 0,0 0 0,1 1 0,-1-1 0,0 0 0,0 0 0,1 0 0,-1 0 0,0 0 0,1 0 0,-1 0 0,0 0 0,1 0 0,-1 0 0,0 0 0,1 0 0,-1 0 0,0 0 1,1 0-1,-1 0 0,0 0 0,0 0 0,1-1 0,16-10-5477,0-14-2328</inkml:trace>
</inkml:ink>
</file>

<file path=ppt/ink/ink3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3:06.972"/>
    </inkml:context>
    <inkml:brush xml:id="br0">
      <inkml:brushProperty name="width" value="0.025" units="cm"/>
      <inkml:brushProperty name="height" value="0.025" units="cm"/>
    </inkml:brush>
  </inkml:definitions>
  <inkml:trace contextRef="#ctx0" brushRef="#br0">1 63 20275,'0'0'10362,"2"-9"-9086,-2 5-1209,1 1-1,0-1 1,0 0 0,0 1 0,1-1-1,-1 1 1,1-1 0,0 1-1,3-5 1,-3 7-60,-1-1 0,1 1-1,-1 0 1,1 0 0,-1 0-1,1 0 1,0 0 0,-1 0-1,1 0 1,0 1 0,0-1-1,0 0 1,0 1 0,-1 0-1,1-1 1,0 1 0,0 0-1,0 0 1,0 0 0,0 0-1,0 1 1,0-1 0,0 0-1,0 1 1,0-1 0,-1 1-1,4 1 1,-2 0-7,-1-1 0,1 1 0,-1 0 0,0 0 0,0 0 0,0 0 0,0 0 0,0 1 0,0-1 0,0 1 0,-1-1 0,1 1 0,-1-1 0,0 1 0,0 0 0,0 0 0,0 0 0,0 0 0,-1-1 0,1 1 0,-1 0 0,0 0 0,0 4 0,1 6 0,-1 0 0,0 0 0,-1 0 0,-3 13 0,-16 31 0,16-49 0,0 0 0,1 0 0,0 0 0,1 1 0,0-1 0,0 1 0,-1 10 0,3-18 0,1-1 0,-1 1 0,0-1 0,0 1 0,1-1 0,-1 0 0,0 1 0,0-1 0,1 0 0,-1 1 0,0-1 0,1 0 0,-1 1 0,0-1 0,1 0 0,-1 0 0,1 1 0,-1-1 0,0 0 0,1 0 0,-1 0 0,1 0 0,-1 0 0,1 1 0,-1-1 0,1 0 0,-1 0 0,1 0 0,-1 0 0,0 0 0,1 0 0,0-1 0,19 0 0,-18 1 0,67-15 5,-50 11-12,-1 0 1,1 0-1,30 0 1,-33 4 5,-1 0 0,0 1 0,0 1 1,1 0-1,-2 1 0,23 8 0,-33-10 2,1 1 0,-1 0 1,1 1-1,-1-1 0,0 1 0,0-1 0,0 1 0,-1 1 0,1-1 0,-1 0 0,1 1 0,-1 0 0,0-1 0,-1 1 0,1 1 0,0-1 0,-1 0 1,0 0-1,0 1 0,-1 0 0,1-1 0,-1 1 0,0 0 0,1 7 0,-2-4-1,0 1 0,-1 0 0,1 0 0,-2-1 0,1 1 0,-1 0 0,-1-1 0,1 0 0,-1 1 0,-1-1 0,0 0 0,0-1 0,0 1 0,-1-1 0,0 1 0,-1-2 0,1 1 0,-9 7 0,6-6 0,0-1 0,0 0 0,-1 0 0,0-1 0,0 0 0,0-1 0,-1 1 0,0-2 0,0 0 0,0 0 0,-1-1 0,1 0 0,-1 0 0,-14 0 0,22-2 5,0-1 1,0 0-1,0 0 0,1 0 1,-1 0-1,0-1 0,0 1 1,0-1-1,1 0 0,-1 0 1,0 0-1,1 0 0,-1 0 1,1 0-1,-1-1 0,1 1 1,0-1-1,0 1 0,-1-1 1,1 0-1,0 0 0,1 0 1,-1 0-1,0-1 0,0 1 1,1 0-1,-2-5 0,1 1-211,0 0 0,0 0-1,1 0 1,0 0-1,0-1 1,0 1 0,1-1-1,0 1 1,1 0-1,-1-1 1,3-8-1,9-28-7971</inkml:trace>
</inkml:ink>
</file>

<file path=ppt/ink/ink3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3:07.392"/>
    </inkml:context>
    <inkml:brush xml:id="br0">
      <inkml:brushProperty name="width" value="0.025" units="cm"/>
      <inkml:brushProperty name="height" value="0.025" units="cm"/>
    </inkml:brush>
  </inkml:definitions>
  <inkml:trace contextRef="#ctx0" brushRef="#br0">1 281 13132,'0'0'15017,"5"-13"-13447,43-79-179,38-83 266,-72 238-1657,2 5 0,3-1 0,40 97 0,74 122 0,-130-280 0,21 42 0,-13-29 0,-1 0 0,0 1 0,-2 0 0,0 1 0,-2-1 0,8 38 0,-14-56 0,1 0 0,-1 0 0,0 0 0,0 1 0,0-1 0,0 0 0,0 0 0,-1 0 0,1 0 0,0 0 0,-1 0 0,0 0 0,1 0 0,-1 0 0,0 0 0,0 0 0,0 0 0,0 0 0,-1-1 0,1 1 0,0 0 0,-1-1 0,-2 3 0,1-2 0,0-1 0,1 0 0,-1 0 0,0 0 0,0 0 0,0 0 0,0-1 0,-1 1 0,1-1 0,0 0 0,0 0 0,0 0 0,0 0 0,-5-2 0,-2 0 0,-1 0 0,0-1 0,1-1 0,0 0 0,0 0 0,0-1 0,0 0 0,-11-9 0,8 4 0,2-1 0,0-1 0,0 1 1,1-2-1,0 1 0,1-2 0,1 1 0,0-1 0,-8-21 0,13 29-59,0-1 0,1 1 0,0-1 0,0 1 0,0-1 0,1 0 0,0 0 0,1 0 0,-1 0 0,1 1 0,1-1 0,-1 0 0,1 0 0,0 0 0,1 0 0,0 1 0,0-1 0,0 1 0,1-1 0,0 1 0,0 0 0,0 0 0,9-10 0,2 1-3590,1 0-1,32-24 0,-3 8-5094</inkml:trace>
</inkml:ink>
</file>

<file path=ppt/ink/ink3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3:07.751"/>
    </inkml:context>
    <inkml:brush xml:id="br0">
      <inkml:brushProperty name="width" value="0.025" units="cm"/>
      <inkml:brushProperty name="height" value="0.025" units="cm"/>
    </inkml:brush>
  </inkml:definitions>
  <inkml:trace contextRef="#ctx0" brushRef="#br0">110 140 9929,'0'0'17008,"-9"-6"-14050,-30-18-1314,38 24-1620,0 0 0,0-1-1,0 1 1,0 0 0,0 0 0,0-1-1,0 1 1,0 0 0,0 0-1,0 0 1,0 0 0,0 0 0,0 1-1,0-1 1,0 0 0,0 0 0,0 1-1,0-1 1,0 0 0,0 1-1,0-1 1,0 1 0,0 0 0,0-1-1,0 1 1,0 0 0,1-1-1,-1 1 1,0 0 0,1 0 0,-1 0-1,0 0 1,1 0 0,-1-1 0,0 3-1,-13 35 341,13-33-354,-3 9-10,1-1 0,1 2 0,0-1 0,0 0 0,2 0 0,-1 0 0,2 1 0,3 19 0,-4-32 0,1 0 0,-1-1 0,1 1 0,-1 0 0,1-1 0,0 1 0,0-1 0,0 1 0,0-1 0,0 1 0,0-1 0,0 0 0,0 1 0,1-1 0,-1 0 0,0 0 0,1 0 0,-1 0 0,1 0 0,-1 0 0,1 0 0,0-1 0,-1 1 0,1-1 0,0 1 0,-1-1 0,1 1 0,0-1 0,0 0 0,-1 0 0,1 0 0,0 0 0,0 0 0,-1 0 0,1 0 0,0-1 0,2 0 0,1 0 0,0-1 0,0 1 0,-1-1 0,1 0 0,0-1 0,-1 1 0,0-1 0,1 1 0,-1-2 0,0 1 0,6-6 0,0-5-187,0-1-1,-1 0 1,0 0-1,-1-1 1,-1 0-1,-1 0 1,0-1-1,3-17 1,-2 7-403,-2-1 0,-1 0 0,1-42 1,-6 157-3213,0 4-3596,1-65 2497</inkml:trace>
</inkml:ink>
</file>

<file path=ppt/ink/ink3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3:08.406"/>
    </inkml:context>
    <inkml:brush xml:id="br0">
      <inkml:brushProperty name="width" value="0.025" units="cm"/>
      <inkml:brushProperty name="height" value="0.025" units="cm"/>
    </inkml:brush>
  </inkml:definitions>
  <inkml:trace contextRef="#ctx0" brushRef="#br0">66 63 18578,'-5'-10'3763,"-16"-31"-581,10 30-663,5 14-1367,1 19-743,5-19-293,-7 42 493,1 0 1,3 0 0,1 0-1,9 87 1,-5-125-610,-1-1 0,1 1 0,1 0 0,-1-1 0,1 1 0,0-1 0,1 0 0,-1 0 0,1 0 0,1 0 0,-1-1 0,1 0 0,0 0 0,0 0 0,0 0 0,1-1 0,-1 0 0,1 0 0,0 0 0,11 4 0,-13-7 0,0 1 0,0-1 0,1 1 0,-1-1 0,1-1 0,-1 1 0,1 0 0,-1-1 0,1 0 0,-1 0 0,1-1 0,-1 1 0,1-1 0,-1 0 0,1 0 0,-1 0 0,0-1 0,1 0 0,-1 0 0,0 0 0,0 0 0,0 0 0,-1-1 0,1 0 0,0 1 0,-1-1 0,0-1 0,0 1 0,0 0 0,0-1 0,0 0 0,2-4 0,-1 2 0,-1-1 0,0 0 0,0 0 0,0 0 0,2-11 0,6-16 0,-11 34 0,0 0 0,0 0 0,0 0 0,0-1 0,0 1 0,0 0 0,0 0 0,0 0 0,0 0 0,0 0 0,0 0 0,0-1 0,0 1 0,0 0 0,0 0 0,0 0 0,0 0 0,0 0 0,1 0 0,-1 0 0,0 0 0,0-1 0,0 1 0,0 0 0,0 0 0,0 0 0,0 0 0,0 0 0,1 0 0,-1 0 0,0 0 0,0 0 0,0 0 0,0 0 0,0 0 0,0 0 0,1 0 0,-1 0 0,0 0 0,0 0 0,0 0 0,0 0 0,0 0 0,1 0 0,-1 0 0,0 0 0,0 0 0,0 0 0,0 0 0,0 0 0,0 0 0,0 0 0,1 0 0,-1 0 0,0 1 0,0-1 0,0 0 0,5 11 0,1 13 0,-4-7 0,0 5 0,2 0 0,1 0 0,10 32 0,-15-53 0,0-1 0,0 1 0,1 0 0,-1 0 0,0 0 0,0-1 0,1 1 0,-1 0 0,0-1 0,1 1 0,-1 0 0,0-1 0,1 1 0,-1 0 0,1-1 0,-1 1 0,1-1 0,0 1 0,-1-1 0,1 1 0,-1-1 0,1 1 0,0-1 0,-1 0 0,1 1 0,0-1 0,0 0 0,-1 0 0,1 1 0,0-1 0,0 0 0,-1 0 0,1 0 0,0 0 0,0 0 0,0 0 0,-1 0 0,1 0 0,0 0 0,0 0 0,-1-1 0,1 1 0,0 0 0,0-1 0,-1 1 0,1 0 0,0-1 0,-1 1 0,1 0 0,-1-1 0,1 1 0,0-1 0,-1 0 0,1 1 0,-1-1 0,1 1 0,-1-1 0,0 0 0,1 1 0,-1-1 0,1 0 0,-1 0 0,0 1 0,1-2 0,22-48 0,-18 35 0,-2 0 0,1-1 0,-2 0 0,0 0 0,-1 0 0,-1 0 0,0 0 0,-3-17 0,3 32 0,0-1 0,0 1 0,0 0 0,-1 0 0,1 0 0,0-1 0,-1 1 0,1 0 0,-1 0 0,0 0 0,1 0 0,-1 0 0,0 0 0,1 0 0,-1 0 0,0 0 0,0 0 0,0 0 0,0 1 0,0-1 0,0 0 0,0 0 0,0 1 0,0-1 0,0 1 0,-1-1 0,1 1 0,0 0 0,0 1 0,0-1 0,0 0 0,1 1 0,-1-1 0,0 0 0,0 1 0,1-1 0,-1 1 0,0-1 0,1 1 0,-1 0 0,1-1 0,-1 1 0,1 0 0,-1-1 0,1 1 0,-1 0 0,1 0 0,-1-1 0,1 1 0,0 0 0,0 0 0,-1 0 0,1-1 0,0 1 0,0 0 0,0 0 0,0 0 0,0 0 0,0 0 0,0-1 0,0 1 0,0 0 0,1 1 0,-1 0 0,0-1 0,-1 0 0,2 1 0,-1-1 0,0 0 0,0 1 0,0-1 0,1 0 0,-1 1 0,0-1 0,1 0 0,0 0 0,-1 0 0,1 1 0,-1-1 0,1 0 0,0 0 0,0 0 0,0 0 0,0 0 0,0 0 0,0 0 0,0 0 0,0-1 0,0 1 0,0 0 0,0-1 0,2 2 0,1-1 0,-1-1 0,1 1 0,0-1 0,-1 1 0,1-1 0,0 0 0,0-1 0,-1 1 0,1-1 0,5 0 0,8-4 0,-1-1 0,1 0 0,22-12 0,-26 11 0,0 0 0,0-1 0,-1 0 0,0-1 0,0-1 0,16-16 0,-24 20 0,1 0 0,-1 0 0,0 0 0,0-1 0,0 1 0,-1-1 0,0 0 0,0 0 0,-1 0 0,0 0 0,0 0 0,-1-1 0,0 1 0,0-15 0,-1 22 0,0 0 0,-1-1 0,1 1 0,0 0 0,-1 0 0,1-1 0,-1 1 0,1 0 0,0 0 0,-1 0 0,1 0 0,-1 0 0,1 0 0,0 0 0,-1 0 0,1 0 0,-1 0 0,1 0 0,0 0 0,-1 0 0,1 0 0,-1 0 0,1 0 0,-1 0 0,1 0 0,0 0 0,-1 1 0,1-1 0,0 0 0,-1 0 0,1 0 0,0 1 0,-1-1 0,1 0 0,0 1 0,-1-1 0,1 0 0,0 1 0,0-1 0,-1 0 0,1 1 0,0-1 0,-1 1 0,-16 14 0,9-7 0,2 1 0,-1-1 0,1 1 0,0 0 0,1 1 0,0-1 0,1 1 0,0 0 0,0 1 0,1-1 0,0 0 0,1 1 0,0 0 0,0 15 0,2-24 0,1 0 0,-1 1 0,1-1 0,0 0 0,0 0 0,0 0 0,0 0 0,0 0 0,0 0 0,1 0 0,-1 0 0,1 0 0,-1 0 0,1-1 0,0 1 0,0-1 0,-1 1 0,1-1 0,0 0 0,0 1 0,1-1 0,-1 0 0,0-1 0,0 1 0,0 0 0,1 0 0,-1-1 0,0 0 0,1 1 0,-1-1 0,0 0 0,4 0 0,4 0 0,0 0 0,-1 0 0,1 0 0,-1-1 0,1-1 0,-1 0 0,12-4 0,24-17 33,-17 0-3210,8-11-8061</inkml:trace>
</inkml:ink>
</file>

<file path=ppt/ink/ink3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3:09.679"/>
    </inkml:context>
    <inkml:brush xml:id="br0">
      <inkml:brushProperty name="width" value="0.025" units="cm"/>
      <inkml:brushProperty name="height" value="0.025" units="cm"/>
    </inkml:brush>
  </inkml:definitions>
  <inkml:trace contextRef="#ctx0" brushRef="#br0">702 2762 14542,'-4'7'468,"-18"31"2604,22-37-3017,0-1 0,0 1 0,-1 0 0,1-1 0,0 1 0,0 0 0,0 0 0,0-1 0,0 1 0,0 0 0,0 0 0,0-1 0,0 1 0,0 0 0,1-1 0,-1 1 0,0 0 0,0-1 0,1 1 0,-1 0 0,0-1 0,1 1 0,-1 0 0,1-1 0,-1 1 0,0-1 0,1 1 0,0-1 0,-1 1 0,1-1 0,-1 1 0,1-1 0,0 0 0,-1 1 0,1-1 0,-1 0 0,1 1 0,0-1 0,0 0 0,-1 0 0,1 0 0,0 0 0,-1 0 0,1 0 0,0 0 0,0 0 0,-1 0 0,1 0 0,0 0 0,0 0 0,0-1 0,16-1 212,-1 0 0,0-2 0,0 0 0,0-1 0,-1 0 0,1-2 0,-1 0 0,-1 0 0,20-14-1,-5 5-30,365-206 1606,71-39 42,107-34-391,293-159-175,-38-62-867,-774 480-480,-21 15 43,52-46 1,-83 67-95,0 0 0,-1-1 0,1 1 0,0-1 1,-1 0-1,1 1 0,0-1 0,-1 1 0,1-1 1,0 0-1,-1 0 0,1 1 0,-1-1 0,0 0 1,1 0-1,-1 0 0,1 1 0,-1-1 0,0 0 1,0 0-1,0 0 0,1 0 0,-1-1 0,-18-1-2612,20-34-551,-1 30 3406,0 0 1,0 1-1,-1-1 1,0 0-1,0 1 1,-1-1-1,0 0 1,-3-11-1,-4-3 255,-1 1 0,0 1-1,-2 0 1,0 0 0,-1 1 0,-1 1-1,-1 0 1,-21-21 0,-14-9 272,-75-55 1,50 47-381,-3 4 1,-1 3-1,-133-60 0,143 80-103,-1 3-1,-2 3 1,0 3 0,-143-19-1,115 28-266,-1 5-1,-161 12 1,182 5-276,1 4 1,-148 51-1,69-17 296,-6 4-13,2 7 0,-162 88-1,234-101 38,1 4 0,3 4 0,2 4 0,-92 86 1,41-18-7,-168 207 0,101-71 152,178-229-110,2 1 0,1 2 1,1 0-1,2 0 0,-20 74 0,32-91-27,1 0 0,0 0 0,2 1 0,1-1 0,0 0 0,2 1 0,4 31 0,-3-43 3,0 0 0,1 0 0,0 0 0,1-1 0,-1 1 0,2-1 0,0 0 0,0 0 0,0 0 0,1-1 0,0 0 0,1 0 0,0 0 0,0-1 0,1 0 0,0 0 0,12 7 0,36 17-341,-46-27 190,0 0 1,-1 1-1,0 0 0,0 1 0,0 0 0,0 0 0,-1 1 0,0 0 0,-1 0 0,1 1 0,-2 0 0,1 0 0,10 18 0,13 42-105,-21-45 285,1 0 0,1-1 1,28 41-1,-33-55-332,0-2 0,0 1 0,0-1-1,1 0 1,0 0 0,1 0 0,-1-1-1,1-1 1,0 1 0,0-1 0,1 0-1,-1-1 1,1 0 0,15 3 0,42 2-5566</inkml:trace>
</inkml:ink>
</file>

<file path=ppt/ink/ink3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28.682"/>
    </inkml:context>
    <inkml:brush xml:id="br0">
      <inkml:brushProperty name="width" value="0.025" units="cm"/>
      <inkml:brushProperty name="height" value="0.025" units="cm"/>
    </inkml:brush>
  </inkml:definitions>
  <inkml:trace contextRef="#ctx0" brushRef="#br0">1 201 6150,'11'-190'22565,"-7"180"-20428,1 18-1241,2 19-699,2 57 86,-3 157-1,-2-25-25,-4-205-310,1 0 0,1-1 0,0 1 0,0-1 0,1 1 0,0-1 0,1 0 0,6 12 1,-9-19-2,1-1 1,-1 1 0,1-1-1,0 0 1,0 0-1,0 0 1,0 0 0,0 0-1,0-1 1,1 1 0,-1 0-1,0-1 1,1 0 0,-1 0-1,1 1 1,0-1 0,-1-1-1,1 1 1,0 0 0,0-1-1,0 1 1,-1-1 0,1 0-1,0 0 1,0 0-1,0-1 1,0 1 0,-1 0-1,1-1 1,0 0 0,-1 0-1,1 0 1,0 0 0,-1 0-1,1 0 1,3-3 0,3-2-1136,-1 0 1,1 0-1,-1-1 1,-1 0-1,1 0 1,-1 0-1,8-13 1,21-27-7257</inkml:trace>
</inkml:ink>
</file>

<file path=ppt/ink/ink3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29.185"/>
    </inkml:context>
    <inkml:brush xml:id="br0">
      <inkml:brushProperty name="width" value="0.025" units="cm"/>
      <inkml:brushProperty name="height" value="0.025" units="cm"/>
    </inkml:brush>
  </inkml:definitions>
  <inkml:trace contextRef="#ctx0" brushRef="#br0">99 89 20275,'0'0'9593,"-11"5"-8723,6-3-843,1 0 0,-1 1-1,0 0 1,1 0 0,-1 0 0,1 0-1,0 1 1,0-1 0,0 1-1,0 0 1,1 0 0,0 1-1,0-1 1,0 1 0,0 0-1,1-1 1,-1 1 0,1 0 0,1 1-1,-1-1 1,1 0 0,-2 9-1,-1 3-31,2 1 0,-1 0-1,2 0 1,0 0 0,1 0-1,4 28 1,-3-45 5,-1 1 0,0-1 1,0 0-1,1 0 0,-1 1 0,1-1 1,-1 0-1,1 0 0,-1 1 0,1-1 0,0 0 1,0 0-1,-1 0 0,1 0 0,0 0 0,0 0 1,0 0-1,0 0 0,0 0 0,0-1 1,1 1-1,-1 0 0,0-1 0,0 1 0,0-1 1,1 1-1,-1-1 0,0 1 0,1-1 1,-1 0-1,0 0 0,1 0 0,-1 0 0,0 0 1,1 0-1,-1 0 0,0 0 0,1 0 1,-1-1-1,0 1 0,1 0 0,-1-1 0,0 1 1,2-2-1,2 0 69,1-1 1,0 0-1,-1 0 1,0 0-1,0-1 1,0 0-1,0 0 1,5-6-1,11-17 92,-2-2-1,-1 0 1,-1-1-1,15-39 1,-21 47-147,-11 22-14,0 0 0,0 0 0,0-1 0,0 1 0,0 0 0,0 0 0,0 0 0,0 0 0,0-1 0,0 1 0,0 0 0,0 0 0,0 0 0,0-1 0,0 1 0,0 0 0,0 0 0,0 0 0,0 0 0,1-1 0,-1 1 0,0 0 0,0 0 0,0 0 0,0 0 0,0 0 0,0 0 0,1-1 0,-1 1 0,0 0 0,0 0 0,0 0 0,0 0 0,1 0 0,-1 0 0,0 0 0,0 0 0,0 0 0,1 0 0,-1 0 0,0 0 0,0 0 0,0 0 0,0 0 0,1 0 0,-1 0 0,0 0 0,0 0 0,0 0 0,1 0 0,-1 0 0,0 0 0,0 0 0,0 0 0,0 0 0,1 1 0,-1-1 0,4 17 0,-1 42 0,-2-37 0,-1-18 0,0 1 0,1-1 0,0 0 0,-1 0 0,2 0 0,-1 0 0,0 0 0,1 0 0,0 0 0,2 4 0,-3-7 0,0 0 0,0 0 0,0 0 0,0 0 0,0 0 0,0 0 0,1-1 0,-1 1 0,0 0 0,0-1 0,1 1 0,-1-1 0,0 1 0,1-1 0,-1 0 0,0 1 0,1-1 0,-1 0 0,0 0 0,1 0 0,-1 0 0,1 0 0,-1-1 0,0 1 0,1 0 0,-1-1 0,0 1 0,1 0 0,-1-1 0,0 0 0,0 1 0,1-1 0,-1 0 0,0 0 0,2-1 0,10-8 0,1-1 0,-1 0 0,-1-1 0,0-1 0,-1 0 0,-1 0 0,15-24 0,-12 17 0,2 0 0,29-30 0,-44 49 0,1 1 0,-1-1 0,1 0 0,0 1 0,-1-1 0,1 0 0,-1 1 0,1-1 0,0 1 0,0-1 0,-1 1 0,1-1 0,0 1 0,0-1 0,0 1 0,0 0 0,-1-1 0,1 1 0,0 0 0,0 0 0,0 0 0,0 0 0,0 0 0,0 0 0,0 0 0,-1 0 0,1 0 0,0 0 0,0 0 0,0 1 0,0-1 0,0 0 0,0 1 0,-1-1 0,1 0 0,0 1 0,0-1 0,-1 1 0,1-1 0,0 1 0,-1 0 0,1-1 0,0 1 0,-1 0 0,1-1 0,-1 1 0,1 0 0,-1 0 0,1 0 0,-1-1 0,0 1 0,1 0 0,-1 0 0,0 1 0,4 9 0,-1 0 0,-1 0 0,2 21 0,0-10 0,-4-21 0,0 0 0,0 0 0,0 0 0,1 0 0,-1 0 0,1 0 0,-1 0 0,1 0 0,-1 0 0,1 0 0,-1 0 0,1 0 0,0 0 0,0 0 0,-1-1 0,1 1 0,0 0 0,0 0 0,0-1 0,0 1 0,0-1 0,0 1 0,0-1 0,0 1 0,0-1 0,0 1 0,0-1 0,0 0 0,0 0 0,0 0 0,0 0 0,1 1 0,-1-1 0,0 0 0,0-1 0,0 1 0,0 0 0,0 0 0,0 0 0,0-1 0,0 1 0,0-1 0,0 1 0,0-1 0,0 1 0,0-1 0,1 0 0,7-4 0,0-1 0,0 0 0,16-14 0,-18 14 0,73-71-8320,-41 38 2483,-20 21-1819</inkml:trace>
</inkml:ink>
</file>

<file path=ppt/ink/ink3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29.559"/>
    </inkml:context>
    <inkml:brush xml:id="br0">
      <inkml:brushProperty name="width" value="0.025" units="cm"/>
      <inkml:brushProperty name="height" value="0.025" units="cm"/>
    </inkml:brush>
  </inkml:definitions>
  <inkml:trace contextRef="#ctx0" brushRef="#br0">20 0 11307,'0'0'12182,"-4"12"-12075,0-2 74,1 1 0,1-1 0,0 0 0,0 1 1,1 0-1,0-1 0,1 1 0,0 0 0,1-1 0,0 1 1,1-1-1,0 1 0,0-1 0,1 0 0,5 12 0,10 10 130,1-1-1,29 37 0,-26-39-277,-1 1 1,23 44 0,-39-64 353,-1 1 0,0 0 1,0 0-1,-1 0 1,0 0-1,-1 0 0,-1 0 1,0 1-1,0-1 1,-1 1-1,-2 19 0,2-28-367,0 0 0,-1-1-1,1 1 1,-1 0-1,1-1 1,-1 1 0,0-1-1,0 1 1,0-1-1,-1 1 1,1-1 0,0 0-1,-1 1 1,0-1-1,1 0 1,-1 0-1,0 0 1,0 0 0,0 0-1,-1-1 1,1 1-1,0-1 1,0 1 0,-1-1-1,1 0 1,-1 0-1,-5 1 1,5-1-18,-1-1 0,0 0 1,0 0-1,0 0 0,0-1 0,1 1 0,-1-1 1,0 0-1,0 0 0,1 0 0,-1-1 0,1 1 1,-1-1-1,1 0 0,0 0 0,-1 0 0,1 0 1,0-1-1,-3-3 0,-3-2-1,0-2 0,0 1 0,1-1 0,1-1 0,0 1 0,0-1 0,1 0-1,0-1 1,1 0 0,0 0 0,1 0 0,1 0 0,0-1 0,0 1 0,1-1 0,1 0 0,0 1 0,1-1 0,2-24 0,4-1-284,2-1 1,1 1-1,2 0 1,1 1-1,22-44 1,-11 25-5345,-4 0-2669</inkml:trace>
</inkml:ink>
</file>

<file path=ppt/ink/ink3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30.252"/>
    </inkml:context>
    <inkml:brush xml:id="br0">
      <inkml:brushProperty name="width" value="0.025" units="cm"/>
      <inkml:brushProperty name="height" value="0.025" units="cm"/>
    </inkml:brush>
  </inkml:definitions>
  <inkml:trace contextRef="#ctx0" brushRef="#br0">36 1 16047,'0'0'6492,"-5"12"-4837,-2 5-963,2 0 0,0 1 1,0-1-1,2 1 1,0 0-1,0 28 1,5 6-154,2 0 0,21 101 0,43 97 1216,-29-115-1401,-41-152-354,0 1 0,0 0 0,2-19 0,0 7 0,-2-19 0,7-57 0,-4 88 0,2 1 0,0-1 0,1 0 0,0 1 0,2 0 0,-1 0 0,12-20 0,-2 16 0,-15 19 0,1 0 0,-1 0 0,0 0 0,0 0 0,1 0 0,-1 0 0,0 0 0,1 0 0,-1 0 0,0 0 0,0 0 0,1 0 0,-1 0 0,0 1 0,0-1 0,1 0 0,-1 0 0,0 0 0,0 0 0,1 0 0,-1 1 0,0-1 0,0 0 0,1 0 0,-1 0 0,0 1 0,0-1 0,0 0 0,0 0 0,1 0 0,-1 1 0,0-1 0,0 0 0,0 0 0,0 1 0,0-1 0,0 0 0,0 1 0,0-1 0,0 0 0,6 50 0,-2-9 0,-3-41 0,-1 0 0,1 0 0,-1 1 0,1-1 0,-1 0 0,0 0 0,1 0 0,-1 1 0,1-1 0,-1 0 0,1 0 0,-1 0 0,1 0 0,-1 0 0,1 0 0,-1 0 0,1 0 0,-1 0 0,1-1 0,-1 1 0,1 0 0,-1 0 0,1 0 0,-1 0 0,1-1 0,-1 1 0,0 0 0,1 0 0,-1-1 0,1 1 0,-1 0 0,0-1 0,1 1 0,-1-1 0,0 1 0,1 0 0,-1-1 0,0 1 0,0-1 0,0 1 0,1-1 0,-1 1 0,0-1 0,12-21 0,-11 21 0,7-22 0,0 1 0,-1-1 0,-1-1 0,3-29 0,-9 74 0,-1-8 0,0-1 0,2 1 0,-1 0 0,2-1 0,2 16 0,-3-27 0,-1 1 0,1 0 0,0 0 0,-1 0 0,1 0 0,0-1 0,0 1 0,0 0 0,0-1 0,0 1 0,0-1 0,1 1 0,-1-1 0,1 0 0,-1 1 0,1-1 0,-1 0 0,1 0 0,-1 0 0,1 0 0,0 0 0,0 0 0,0-1 0,-1 1 0,1-1 0,0 1 0,0-1 0,0 0 0,0 1 0,0-1 0,0 0 0,0 0 0,0-1 0,0 1 0,-1 0 0,1-1 0,0 1 0,0-1 0,0 1 0,0-1 0,2-1 0,0 0 0,0 0 0,0 0 0,0-1 0,0 0 0,0 1 0,-1-1 0,1-1 0,-1 1 0,0 0 0,1-1 0,-2 0 0,1 0 0,0 0 0,-1 0 0,0 0 0,0 0 0,0-1 0,0 1 0,-1 0 0,2-9 0,1-4 0,-1-1 0,0 0 0,-1-36 0,-6 33-87,-6 28-249,-7 33-1520,15-23-2322,1-7-1366,1-4-3371</inkml:trace>
</inkml:ink>
</file>

<file path=ppt/ink/ink3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30.627"/>
    </inkml:context>
    <inkml:brush xml:id="br0">
      <inkml:brushProperty name="width" value="0.025" units="cm"/>
      <inkml:brushProperty name="height" value="0.025" units="cm"/>
    </inkml:brush>
  </inkml:definitions>
  <inkml:trace contextRef="#ctx0" brushRef="#br0">1 1 20275,'0'0'9577,"54"39"-20339,-36-25 3811,-1-4-4579</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9.561"/>
    </inkml:context>
    <inkml:brush xml:id="br0">
      <inkml:brushProperty name="width" value="0.025" units="cm"/>
      <inkml:brushProperty name="height" value="0.025" units="cm"/>
    </inkml:brush>
  </inkml:definitions>
  <inkml:trace contextRef="#ctx0" brushRef="#br0">315 1 14734,'0'0'11237,"-2"9"-9566,-16 49-548,-1-1 1,-44 87-1,19-46-1066,23-46-38,12-25-41,-2-1 0,-25 43-1,36-69-40,0-1 0,0 1 0,0 0-1,0-1 1,0 1 0,0 0 0,0 0-1,0-1 1,0 1 0,0 0 0,0-1-1,-1 1 1,1 0 0,0 0 0,0-1-1,0 1 1,0 0 0,-1 0-1,1-1 1,0 1 0,0 0 0,0 0-1,-1-1 1,1 1 0,0 0 0,0 0-1,-1 0 1,1 0 0,0-1 0,0 1-1,-1 0 1,1 0 0,0 0 0,-1 0-1,1 0 1,0 0 0,-1 0 0,1 0-1,0 0 1,0 0 0,-1 0 0,1 0-1,0 0 1,-1 0 0,1 0 0,0 0-1,-1 0 1,1 1 0,0-1 0,0 0-1,-1 0 1,1 0 0,0 0 0,0 0-1,-1 1 1,1-1 0,0 0 0,0 0-1,0 1 1,-1-1 0,1 0-1,0 0 1,0 1 0,0-1 0,0 0-1,-1 1 1,-3-32-3844,4 26 2838,-4-36-5214,-2-10-1746</inkml:trace>
  <inkml:trace contextRef="#ctx0" brushRef="#br0" timeOffset="1">0 197 15919,'0'0'14798,"83"24"-14253,-42-11-353,5 1-160,0 2-64,-3-1-1826,-7 1-3107,-5-5-1217,-5-3-7751</inkml:trace>
</inkml:ink>
</file>

<file path=ppt/ink/ink3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30.970"/>
    </inkml:context>
    <inkml:brush xml:id="br0">
      <inkml:brushProperty name="width" value="0.025" units="cm"/>
      <inkml:brushProperty name="height" value="0.025" units="cm"/>
    </inkml:brush>
  </inkml:definitions>
  <inkml:trace contextRef="#ctx0" brushRef="#br0">41 0 6502,'0'0'18701,"-4"12"-16305,-4 8-1600,3-9-575,1 0-1,0 0 0,0 0 1,1 0-1,0 1 1,1-1-1,1 1 1,-1 0-1,2 15 1,4-25-316,-1-1 0,1 0 1,0 0-1,0 0 1,0-1-1,0 1 1,0-1-1,0 0 0,0 0 1,0 0-1,6-2 1,-4 2-149,74-13-1186,-63 9 1088,1 0 1,-1 2-1,19-1 0,-36 4 573,0 1 0,0-1 1,0 1-1,0-1 0,0 1 0,0-1 0,0 1 0,-1-1 0,1 1 0,0-1 0,-1 1 0,0-1 0,1 0 0,-1 1 0,0-1 0,-1 2 0,-1 1-140,0 0 0,0 0 0,0 0 0,-1-1 0,0 1 0,0-1 0,0 0 0,0 0 0,0-1 0,-1 1 0,1-1 0,-1 0 0,0 0 0,1 0-1,-1-1 1,0 1 0,-6 0 0,10-3-438,-1 0-1,1 1 1,0-1-1,0 0 1,0 0-1,0 0 1,0 0-1,0 0 1,0 0-1,0 0 1,1 0-1,-1 0 1,0-1-1,1 1 1,-1 0 0,1 0-1,-1-1 1,1 1-1,0 0 1,-1-1-1,1 1 1,0 0-1,0-1 1,0 1-1,0-1 1,0 1-1,0-3 1,0 0-699,-2-31-5441</inkml:trace>
</inkml:ink>
</file>

<file path=ppt/ink/ink3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31.302"/>
    </inkml:context>
    <inkml:brush xml:id="br0">
      <inkml:brushProperty name="width" value="0.025" units="cm"/>
      <inkml:brushProperty name="height" value="0.025" units="cm"/>
    </inkml:brush>
  </inkml:definitions>
  <inkml:trace contextRef="#ctx0" brushRef="#br0">0 1 18129,'0'0'5376,"1"10"-3358,24 250 3400,-18-215-5183,3-1 0,1 1 0,33 81 0,-43-124-208,0 0 0,0 0 0,0 0 0,0 0 0,0 0 1,1 0-1,-1 0 0,1 0 0,-1 0 0,1-1 0,-1 1 0,1-1 0,0 1 0,0-1 1,0 0-1,0 0 0,0 0 0,3 1 0,-4-2-16,0 0 0,1 0 1,-1 0-1,0 0 0,1 0 0,-1 0 1,0-1-1,0 1 0,1 0 0,-1-1 1,0 1-1,0-1 0,0 1 0,0-1 1,0 0-1,1 0 0,-1 1 0,0-1 1,-1 0-1,1 0 0,0 0 0,0 0 1,0 0-1,0 0 0,-1 0 0,1 0 1,-1-1-1,1 1 0,-1 0 0,1 0 1,-1 0-1,1-2 0,5-17-11,-1 0 0,0 1 0,-2-1 0,0-1 0,-1 1 0,-2 0 0,0-1 0,0 1 0,-2 0 0,-5-23 0,-2 17 0,9 25 0,0 0 0,0 0 0,-1 0 0,1 0 0,0 1 0,-1-1 0,1 0 0,0 0 0,-1 0 0,1 1 0,-1-1 0,1 0 0,-1 0 0,0 1 0,1-1 0,-1 1 0,0-1 0,1 0 0,-1 1 0,0-1 0,0 1 0,0 0 0,1-1 0,-1 1 0,0 0 0,-1-1 0,1 7 0,0 1 0,0-1 0,1 1 0,0-1 0,0 1 0,0-1 0,2 7 0,-1-9 0,1 0 0,-1 1 0,1-1 0,0-1 0,0 1 0,0 0 0,0 0 0,0-1 0,1 1 0,0-1 0,0 0 0,0 0 0,0 0 0,0 0 0,1 0 0,5 3 0,-7-5 0,0 0 0,0 0 0,0 0 0,0 0 0,0 0 0,1 0 0,-1 0 0,0-1 0,0 1 0,1-1 0,-1 0 0,0 1 0,0-1 0,1 0 0,-1 0 0,0-1 0,1 1 0,-1 0 0,0-1 0,0 0 0,0 1 0,1-1 0,-1 0 0,0 0 0,0 0 0,0 0 0,0-1 0,0 1 0,-1 0 0,1-1 0,0 1 0,2-4 0,4-6 0,-1-1 0,0 0 0,6-14 0,-9 17 0,0 1 0,0 0 0,0 0 0,1 0 0,0 0 0,1 1 0,0 0 0,0 0 0,7-6 0,-12 13 0,0 1 0,-1 0 0,1-1 0,-1 1 0,1 0 0,-1 0 0,0 0 0,1 0 0,-1-1 0,0 1 0,1 0 0,-1 0 0,0 0 0,0 0 0,0 0 0,0 0 0,0 0 0,0 0 0,0 1 0,0-2 0,-1 27 0,2 46 0,-1-69 0,0-1 0,1 1 0,0-1 0,0 1 0,0-1 0,0 1 0,0-1 0,1 0 0,-1 0 0,1 1 0,0-1 0,0 0 0,0-1 0,0 1 0,1 0 0,3 3 0,-6-5-33,1-1 1,0 1-1,-1-1 0,1 1 1,0-1-1,0 1 1,-1-1-1,1 1 0,0-1 1,0 0-1,0 1 0,0-1 1,-1 0-1,1 0 1,0 1-1,0-1 0,0 0 1,0 0-1,0 0 0,0 0 1,0 0-1,0-1 1,-1 1-1,1 0 0,0 0 1,0-1-1,0 1 0,1-1 1,-1 0-131,0 0 1,0 0-1,0-1 1,0 1-1,0 0 0,0-1 1,0 1-1,-1-1 1,1 1-1,0-1 1,-1 0-1,1 1 0,-1-1 1,1-1-1,3-65-6790,-5 60 5520,1-37-7103</inkml:trace>
</inkml:ink>
</file>

<file path=ppt/ink/ink3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31.634"/>
    </inkml:context>
    <inkml:brush xml:id="br0">
      <inkml:brushProperty name="width" value="0.025" units="cm"/>
      <inkml:brushProperty name="height" value="0.025" units="cm"/>
    </inkml:brush>
  </inkml:definitions>
  <inkml:trace contextRef="#ctx0" brushRef="#br0">0 1 14350,'0'0'12139,"64"51"-16239,-41-44-1761,-4-2-8265</inkml:trace>
</inkml:ink>
</file>

<file path=ppt/ink/ink3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32.025"/>
    </inkml:context>
    <inkml:brush xml:id="br0">
      <inkml:brushProperty name="width" value="0.025" units="cm"/>
      <inkml:brushProperty name="height" value="0.025" units="cm"/>
    </inkml:brush>
  </inkml:definitions>
  <inkml:trace contextRef="#ctx0" brushRef="#br0">6 128 4388,'0'0'13859,"-1"12"-11014,0 4-2130,-1 5 270,1-1 1,1 1-1,0 0 0,2 0 1,0 0-1,10 34 0,9-11-1324,1-1 0,3-1-1,2-1 1,51 61-1,-47-61 116,-27-37 453,-1 0 0,0 1 0,0-1 1,0 1-1,-1-1 0,0 1 0,0 0 1,0 0-1,0 0 0,-1 0 0,1 1 1,-1 4-1,-1-8-143,0 0-1,-1 0 1,1 0 0,-1 0 0,1-1 0,-1 1 0,0 0-1,1 0 1,-1-1 0,0 1 0,0 0 0,0-1 0,-1 1-1,1-1 1,0 1 0,-1-1 0,1 0 0,-1 1 0,1-1-1,-1 0 1,1 0 0,-1 0 0,0 0 0,1-1 0,-1 1-1,0 0 1,0-1 0,0 1 0,0-1 0,0 1 0,0-1-1,1 0 1,-1 0 0,-3 0 0,1 0-86,1 1 0,-1-1 0,0 0 0,1 0 0,-1 0 0,0-1 0,1 1 0,-1-1 0,0 0 0,1 0 0,-1 0 0,1 0 0,0-1 0,-1 0 0,1 1 0,0-1 0,0 0 0,0-1 0,0 1 0,0 0 0,1-1 0,-1 1 0,1-1 0,0 0 0,-1 0 0,1 0 0,1 0 0,-1-1 0,0 1 0,1 0 0,-1-1 0,1 1 0,0-1 0,0-4 0,-4-13 0,1 0 0,1 0 0,1-1 0,2-32 0,0 52 0,0-19 0,2 0 0,0 1 0,1-1 0,2 1 0,0-1 0,1 1 0,1 1 0,11-25 0,10-9 0,54-76 0,-57 91 0,-21 33 0,-1 0 0,0 1 0,0-1 0,0 0 0,-1 0 0,0 0 0,2-6 0,-30 38 0,21-21 0,1-1 0,-1 2 0,1-1 0,1 1 0,-1-1 0,1 1 0,0 0 0,0 0 0,1 0 0,0 0 0,1 1 0,-1-1 0,1 1 0,0 14 0,2-21 0,0 1 0,-1-1 0,1 1 0,0-1 0,0 0 0,0 1 0,0-1 0,0 0 0,1 0 0,-1 1 0,0-1 0,1 0 0,-1 0 0,0 0 0,1-1 0,-1 1 0,1 0 0,-1-1 0,1 1 0,0 0 0,-1-1 0,1 0 0,0 1 0,-1-1 0,1 0 0,0 0 0,-1 0 0,1 0 0,0 0 0,-1-1 0,4 0 0,3 1 0,0-1 0,-1-1 0,1 1 0,-1-1 0,15-6 0,-4-3 0,0-1 0,0 0 0,-1-1 0,26-26 0,-30 25 0,2 1 0,-1 0 0,2 1 0,0 1 0,0 1 0,19-10 0,-33 19 0,0 1 0,0-1 0,1 1 0,-1 0 0,0-1 0,0 1 0,0 0 0,1 0 0,-1 0 0,0 1 0,0-1 0,0 1 0,0-1 0,1 1 0,-1-1 0,0 1 0,0 0 0,0 0 0,0 0 0,-1 0 0,1 1 0,0-1 0,0 0 0,2 4 0,-1-3 0,0 0 0,-1 0 0,1 0 0,0 0 0,0-1 0,0 1 0,1-1 0,-1 0 0,0 1 0,1-1 0,4 0 0,-1 0-59,1-1 0,-1 0 0,1-1 0,-1 1 0,0-1 0,0-1 0,1 1-1,12-6 1,-12 3-1272,0 0-1,-1 0 0,1-1 0,9-8 0,28-25-20144</inkml:trace>
</inkml:ink>
</file>

<file path=ppt/ink/ink3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32.492"/>
    </inkml:context>
    <inkml:brush xml:id="br0">
      <inkml:brushProperty name="width" value="0.025" units="cm"/>
      <inkml:brushProperty name="height" value="0.025" units="cm"/>
    </inkml:brush>
  </inkml:definitions>
  <inkml:trace contextRef="#ctx0" brushRef="#br0">0 0 16688,'0'0'12844,"36"60"-11339,-31-5-608,4 5-448,0 2-289,3-4-64,0-7-64,3-10-32,0-9-416,0-11-1122,-2-11-512,-5-10-1505,-6-24-10250</inkml:trace>
</inkml:ink>
</file>

<file path=ppt/ink/ink3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32.837"/>
    </inkml:context>
    <inkml:brush xml:id="br0">
      <inkml:brushProperty name="width" value="0.025" units="cm"/>
      <inkml:brushProperty name="height" value="0.025" units="cm"/>
    </inkml:brush>
  </inkml:definitions>
  <inkml:trace contextRef="#ctx0" brushRef="#br0">45 434 17777,'0'0'11050,"-45"-51"-9192,66 21-833,15-8-256,13-6-481,15-5-288,5 0 0,5 3 0,3 5 0,-10 11 0,-9 6-1377,-16 7-4645,-6 3-5381</inkml:trace>
</inkml:ink>
</file>

<file path=ppt/ink/ink3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33.714"/>
    </inkml:context>
    <inkml:brush xml:id="br0">
      <inkml:brushProperty name="width" value="0.025" units="cm"/>
      <inkml:brushProperty name="height" value="0.025" units="cm"/>
    </inkml:brush>
  </inkml:definitions>
  <inkml:trace contextRef="#ctx0" brushRef="#br0">1 293 15919,'0'0'13405,"4"13"-12701,10 29-189,33 90 1650,-38-121-2106,-3-21-44,-3-24-30,-4 8 15,0 0 0,-2 0 0,-1 0 0,-1 1 0,-1-1 0,-17-44 0,24 65 0,11 10 0,28 21 0,-6-2 0,-29-21 0,1-1 0,0 1 0,0-1 0,0 0 0,0 0 0,0-1 0,0 0 0,0 0 0,1 0 0,-1-1 0,0 0 0,0 0 0,1 0 0,-1-1 0,12-3 0,-14 3 0,-1-1 0,1 0 0,-1 1 0,1-1 0,-1-1 0,0 1 0,1-1 0,-1 1 0,-1-1 0,1 0 0,0 0 0,-1 0 0,1 0 0,-1 0 0,0-1 0,0 1 0,0-1 0,-1 1 0,1-1 0,-1 0 0,0 0 0,0 0 0,0 0 0,0 0 0,0-7 0,-1 9 0,1-58 0,-1 59 0,0 0 0,0-1 0,0 1 0,0 0 0,0-1 0,0 1 0,0 0 0,-1-1 0,1 1 0,0 0 0,-1 0 0,1-1 0,-1 1 0,1 0 0,-1 0 0,0 0 0,1 0 0,-1-1 0,0 1 0,0 0 0,0 0 0,0 1 0,0-1 0,0 0 0,0 0 0,0 0 0,0 1 0,0-1 0,0 1 0,-1-1 0,1 1 0,0-1 0,0 1 0,-1-1 0,1 1 0,0 0 0,-1 0 0,-2 0 0,3 0 0,0 1 0,0 0 0,0-1 0,0 1 0,0 0 0,0 0 0,0-1 0,0 1 0,0 0 0,0 0 0,0 0 0,1 0 0,-1 0 0,0 0 0,1 1 0,-1-1 0,1 0 0,-1 0 0,1 0 0,-1 1 0,1-1 0,0 0 0,0 0 0,0 1 0,-1 0 0,-1 41 0,2-32 0,-1-2 0,0-1 0,1 1 0,0-1 0,1 1 0,0-1 0,0 0 0,5 15 0,-5-21 0,0 0 0,0-1 0,0 1 0,0-1 0,0 1 0,0-1 0,0 0 0,0 1 0,0-1 0,1 0 0,-1 0 0,1 0 0,-1 0 0,1 0 0,-1 0 0,1 0 0,1 0 0,1 0 0,-1 0 0,0-1 0,1 1 0,-1-1 0,1 0 0,-1 0 0,0 0 0,1 0 0,-1-1 0,1 1 0,-1-1 0,4-1 0,4-3 0,-1 0 0,1 0 0,-1-1 0,0-1 0,0 0 0,-1 0 0,0-1 0,0 0 0,0 0 0,10-15 0,-7 9 0,1 1 0,0 1 0,23-17 0,-35 28 0,1 0 0,-1 0 0,0 0 0,1 0 0,-1 1 0,1-1 0,-1 1 0,0-1 0,1 1 0,-1 0 0,1-1 0,-1 1 0,1 0 0,-1 0 0,1 0 0,-1 0 0,1 0 0,0 0 0,-1 0 0,1 1 0,-1-1 0,0 1 0,1-1 0,-1 1 0,1-1 0,-1 1 0,0 0 0,3 1 0,0 3 0,1-1 0,0 1 0,-1 0 0,0 0 0,6 10 0,-8-11 0,1 0 0,0 0 0,0 0 0,0 0 0,0 0 0,1-1 0,-1 1 0,1-1 0,4 3 0,-6-5 0,-1-1 0,1 0 0,0 1 0,0-1 0,0 0 0,0 0 0,-1 0 0,1 0 0,0 0 0,0-1 0,0 1 0,-1 0 0,1-1 0,0 0 0,0 1 0,-1-1 0,1 0 0,-1 0 0,1 0 0,0 0 0,-1 0 0,0 0 0,1 0 0,-1 0 0,0-1 0,1 1 0,-1 0 0,0-1 0,0 1 0,1-3 0,8-10 0,-1 0 0,0 0 0,-1-1 0,0 1 0,5-18 0,26-47 0,-39 79 1,0 0 0,0-1 1,0 1-1,0 0 0,1 0 0,-1-1 0,0 1 1,0 0-1,0 0 0,1-1 0,-1 1 0,0 0 1,0 0-1,0-1 0,1 1 0,-1 0 0,0 0 1,1 0-1,-1 0 0,0-1 0,0 1 0,1 0 1,-1 0-1,0 0 0,1 0 0,-1 0 0,0 0 1,1 0-1,-1 0 0,0 0 0,1 0 1,-1 0-1,0 0 0,1 0 0,-1 0 0,0 0 1,0 0-1,1 0 0,-1 1 0,0-1 0,1 0 1,-1 0-1,0 0 0,0 0 0,1 1 0,-1-1 1,0 0-1,0 0 0,1 1 0,-1-1 0,0 0 1,0 0-1,0 1 0,0-1 0,1 0 0,9 22-97,-7-13-179,12 9-2736,-13-16 2072,0-1 0,0 1 1,0-1-1,1 0 0,-1 0 0,0 0 1,0 0-1,1 0 0,-1-1 0,1 1 1,-1-1-1,5 1 0,22 0-8654</inkml:trace>
</inkml:ink>
</file>

<file path=ppt/ink/ink3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34.077"/>
    </inkml:context>
    <inkml:brush xml:id="br0">
      <inkml:brushProperty name="width" value="0.025" units="cm"/>
      <inkml:brushProperty name="height" value="0.025" units="cm"/>
    </inkml:brush>
  </inkml:definitions>
  <inkml:trace contextRef="#ctx0" brushRef="#br0">149 312 20243,'0'0'3822,"-11"3"-389,5-3-3245,1 2 1,-1-1-1,1 1 0,0-1 1,-1 1-1,1 1 1,0-1-1,0 1 0,0 0 1,1 0-1,-1 1 0,1-1 1,-1 1-1,1 0 1,0 0-1,1 0 0,-1 1 1,1-1-1,0 1 0,-3 5 1,-2 5 94,1 1 0,-9 28 0,14-38-245,0-1 1,1 1 0,0-1-1,0 1 1,0 0 0,1-1-1,0 1 1,0 0 0,0 0 0,1-1-1,2 12 1,-3-17-39,1 1 0,-1 0 0,1 0 0,0 0 0,-1-1 0,1 1 0,0 0 0,-1-1 0,1 1 0,0 0 0,0-1 0,0 1 0,0-1 0,-1 1 0,1-1 0,0 0 0,0 1 0,0-1 0,0 0 0,0 0 0,0 0 0,0 0 0,0 1 0,0-1 0,0 0 0,0-1 0,0 1 0,0 0 0,0 0 0,0 0 0,0-1 0,0 1 0,0 0 0,0-1 0,-1 1 0,1-1 0,0 1 0,0-1 0,0 1 0,-1-1 0,1 0 0,0 1 0,0-2 0,35-29 0,-13-2 0,-2 0 0,-1-2 0,-1 0 0,26-73 0,-21 36 0,23-122 0,-54 239 0,1 0 0,2 0 0,4 90 0,1-130-86,0 0 0,0-1 1,0 1-1,1 0 0,0-1 0,0 1 1,0-1-1,1 1 0,0-1 0,0 0 1,0 0-1,0 0 0,0-1 0,1 1 0,-1-1 1,1 0-1,0 1 0,0-2 0,0 1 1,1 0-1,-1-1 0,1 0 0,-1 0 1,1 0-1,0-1 0,0 0 0,-1 0 0,1 0 1,7 0-1,31 1-7270</inkml:trace>
</inkml:ink>
</file>

<file path=ppt/ink/ink3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52.079"/>
    </inkml:context>
    <inkml:brush xml:id="br0">
      <inkml:brushProperty name="width" value="0.025" units="cm"/>
      <inkml:brushProperty name="height" value="0.025" units="cm"/>
    </inkml:brush>
  </inkml:definitions>
  <inkml:trace contextRef="#ctx0" brushRef="#br0">1 0 10666,'0'0'13549,"64"66"-13165,-44-30-256,4 8 1,-3 1-65,-1 4-64,-2-5-64,-4-3-161,-1-3-159,-5-7-801,-2-9-1089,-6-5-1730,0-10-3683</inkml:trace>
</inkml:ink>
</file>

<file path=ppt/ink/ink3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52.455"/>
    </inkml:context>
    <inkml:brush xml:id="br0">
      <inkml:brushProperty name="width" value="0.025" units="cm"/>
      <inkml:brushProperty name="height" value="0.025" units="cm"/>
    </inkml:brush>
  </inkml:definitions>
  <inkml:trace contextRef="#ctx0" brushRef="#br0">0 247 18610,'0'14'2471,"0"-13"-2442,0 18 1088,1-1 1,5 33-1,-5-43-814,1-1-1,1 1 0,-1-1 1,1 0-1,0 1 0,1-1 1,0-1-1,0 1 0,0 0 1,1-1-1,7 8 1,-7-9-185,0 0 0,1 0 0,-1-1 1,1 0-1,0 0 0,0 0 1,0-1-1,1 0 0,-1 0 1,1-1-1,0 1 0,0-1 0,0-1 1,0 0-1,0 0 0,0 0 1,0 0-1,0-1 0,0-1 0,0 1 1,9-2-1,-6-1 30,0 0 0,0 0 0,0-1 1,0 0-1,0-1 0,-1 0 0,0-1 0,0 1 0,0-2 0,-1 1 1,1-1-1,-2-1 0,11-12 0,6-8-148,-2-2 0,-2-1 0,-1-1 0,-1-1 0,-1 0 0,-2-1 0,-2 0 0,-1-2 0,12-56 0,-24 88-69,0-13-5099</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9.935"/>
    </inkml:context>
    <inkml:brush xml:id="br0">
      <inkml:brushProperty name="width" value="0.025" units="cm"/>
      <inkml:brushProperty name="height" value="0.025" units="cm"/>
    </inkml:brush>
  </inkml:definitions>
  <inkml:trace contextRef="#ctx0" brushRef="#br0">1 210 20884,'0'0'10458,"9"-7"-9604,42-35-664,-3-1 1,57-68-1,-105 111-190,1-1 0,-1 1 0,0 0 0,0-1 0,0 1 0,0 0 0,0 0 0,1-1 0,-1 1 0,0 0 0,0-1 0,0 1 0,1 0 0,-1 0 0,0-1 0,0 1 0,1 0 0,-1 0 0,0 0 0,1-1 0,-1 1 0,0 0 0,1 0 0,-1 0 0,0 0 0,1 0 0,-1 0 0,0 0 0,1 0 0,-1 0 0,0 0 0,1 0 0,-1 0 0,0 0 0,1 0 0,-1 0 0,0 0 0,1 0 0,-1 0 0,0 0 0,1 0 0,-1 0 0,0 1 0,1-1 0,-1 0 0,1 1 0,1 20 0,-10 32 0,-2-13-74,5-24-543,1 0 0,0-1 0,1 1 0,1 1 0,1-1 0,1 32 0</inkml:trace>
</inkml:ink>
</file>

<file path=ppt/ink/ink3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52.782"/>
    </inkml:context>
    <inkml:brush xml:id="br0">
      <inkml:brushProperty name="width" value="0.025" units="cm"/>
      <inkml:brushProperty name="height" value="0.025" units="cm"/>
    </inkml:brush>
  </inkml:definitions>
  <inkml:trace contextRef="#ctx0" brushRef="#br0">1 1 14221,'0'0'14414,"21"48"-13741,2 0-449,0 7-128,2 4-32,0 0-224,-1-3-641,-1-7-1313,-4-6-1153,-7-9-1441,-5-14-3140</inkml:trace>
</inkml:ink>
</file>

<file path=ppt/ink/ink3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53.142"/>
    </inkml:context>
    <inkml:brush xml:id="br0">
      <inkml:brushProperty name="width" value="0.025" units="cm"/>
      <inkml:brushProperty name="height" value="0.025" units="cm"/>
    </inkml:brush>
  </inkml:definitions>
  <inkml:trace contextRef="#ctx0" brushRef="#br0">18 385 20147,'-3'-15'3150,"2"13"-3052,-2-8 412,0 0 0,1 0 0,0-1 1,0 1-1,1-1 0,1 1 0,0-1 1,0 0-1,1 1 0,0-1 0,1 1 0,0 0 1,1-1-1,5-12 0,1 7-374,1 1-1,1 0 1,0 0-1,1 1 1,1 1-1,0 0 1,1 1-1,30-21 1,-35 26-105,0 1 0,1 0 0,0 1 1,0 0-1,0 1 0,1 0 0,0 0 0,-1 1 1,1 0-1,0 1 0,0 1 0,1 0 0,-1 0 1,0 1-1,22 2 0,-29 0-32,0-1 0,-1 1-1,1-1 1,-1 1 0,0 0 0,1 0-1,-1 0 1,0 1 0,0-1 0,-1 1-1,1 0 1,0-1 0,-1 1 0,0 1-1,1-1 1,-1 0 0,-1 0 0,1 1 0,0-1-1,-1 1 1,0-1 0,1 1 0,-1 0-1,-1 0 1,1-1 0,0 6 0,1 6 2,-1 0 0,0 0 0,-2 1 0,1-1 0,-4 20 0,-1-15 4,0 0 0,-1-1 0,-1 0-1,-1 0 1,0 0 0,-17 24 0,3-7-8,-3-1 1,-30 33 0,48-63-179,12-19-427,13-22-2270,6 0-2477,4-2-2343</inkml:trace>
</inkml:ink>
</file>

<file path=ppt/ink/ink3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53.503"/>
    </inkml:context>
    <inkml:brush xml:id="br0">
      <inkml:brushProperty name="width" value="0.025" units="cm"/>
      <inkml:brushProperty name="height" value="0.025" units="cm"/>
    </inkml:brush>
  </inkml:definitions>
  <inkml:trace contextRef="#ctx0" brushRef="#br0">0 0 8392,'1'12'10025,"1"67"-3813,4 53-196,-4-111-5576,0 1 0,2-1-1,13 41 1,-17-61-435,1 1-1,-1 0 1,1-1 0,0 1-1,-1-1 1,1 0 0,0 1-1,0-1 1,0 1 0,0-1-1,0 0 1,0 0 0,0 0-1,1 0 1,1 2 0,-3-3-1,1 0 0,0 0 1,-1 0-1,1 0 1,-1 0-1,1 0 0,0 0 1,-1 0-1,1 0 1,-1 0-1,1 0 0,0 0 1,-1 0-1,1 0 0,-1-1 1,1 1-1,-1 0 1,1 0-1,-1-1 0,1 1 1,-1 0-1,1-1 1,-1 1-1,1-1 0,-1 1 1,1-1-1,-1 0 1,3-2 11,-1-1 1,1 0-1,-1 1 1,0-1-1,0 0 1,-1-1-1,1 1 1,-1 0-1,1-6 1,2-11-17,-1 1 0,0-1 0,-2 0 0,-1 0 0,0 1 0,-2-1 0,0 0 0,-1 1 0,-2-1 0,0 1 0,-11-29 0,16 49-3,0 0 0,0 0 0,0 0-1,0-1 1,0 1 0,0 0 0,-1 0 0,1 0 0,0 0 0,0 0 0,0-1-1,0 1 1,0 0 0,0 0 0,0 0 0,-1 0 0,1 0 0,0 0 0,0 0-1,0 0 1,0 0 0,0 0 0,-1 0 0,1 0 0,0 0 0,0-1 0,0 1-1,0 0 1,-1 0 0,1 0 0,0 0 0,0 1 0,0-1 0,0 0 0,0 0-1,-1 0 1,1 0 0,0 0 0,0 0 0,0 0 0,0 0 0,0 0 0,-1 0-1,1 0 1,0 0 0,0 0 0,0 1 0,0-1 0,0 0 0,0 0 0,-1 0-1,1 0 1,0 0 0,0 0 0,0 1 0,0-1 0,0 0 0,0 0-1,-5 15-590,5-14 542,0 0 1,0 0 0,0-1-1,0 1 1,0 0 0,0 0-1,0-1 1,0 1 0,0 0-1,0-1 1,0 1 0,0 0-1,1 0 1,-1-1 0,0 1-1,1 0 1,-1-1 0,0 1-1,1-1 1,-1 1 0,1 0-1,-1-1 1,1 1 0,-1-1-1,1 1 1,-1-1 0,1 0-1,0 1 1,-1-1 0,1 1-1,0-1 1,-1 0 0,1 0-1,0 1 1,-1-1 0,1 0-1,0 0 1,-1 0 0,1 0-1,0 0 1,0 0 0,-1 0-1,1 0 1,0 0 0,0 0-1,-1 0 1,1 0 0,0 0-1,-1-1 1,1 1 0,1-1-1,3-1-1070,0 0 0,-1 0 0,1-1 0,-1 0-1,0 0 1,0 0 0,0 0 0,4-4-1,-6 5 483,28-25-7945</inkml:trace>
</inkml:ink>
</file>

<file path=ppt/ink/ink3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53.834"/>
    </inkml:context>
    <inkml:brush xml:id="br0">
      <inkml:brushProperty name="width" value="0.025" units="cm"/>
      <inkml:brushProperty name="height" value="0.025" units="cm"/>
    </inkml:brush>
  </inkml:definitions>
  <inkml:trace contextRef="#ctx0" brushRef="#br0">59 82 20403,'-5'10'2814,"-4"7"-1700,1 0 0,0 1 1,1 1-1,-4 18 0,8-27-877,1 0-1,0 1 1,1-1-1,0 0 1,0 1-1,1-1 1,0 0-1,1 1 1,0-1-1,5 17 1,-6-25-220,0 0 1,1-1 0,0 1 0,-1 0-1,1-1 1,0 1 0,0 0 0,0-1-1,0 1 1,0-1 0,0 1-1,0-1 1,1 0 0,-1 0 0,0 1-1,1-1 1,-1 0 0,1 0 0,-1 0-1,1 0 1,0-1 0,-1 1 0,1 0-1,0-1 1,-1 1 0,1-1-1,0 0 1,0 1 0,0-1 0,-1 0-1,1 0 1,0 0 0,0 0 0,0-1-1,0 1 1,-1 0 0,1-1-1,0 1 1,0-1 0,-1 0 0,3-1-1,1 0 36,0-1 0,0 0 0,0 0-1,0 0 1,-1-1 0,1 1-1,-1-1 1,0 0 0,0-1 0,-1 1-1,7-10 1,-6 4-53,0 0 0,0 0 0,-1-1 0,0 1 0,-1-1 0,0 0 0,0 0 0,-1 0 0,-1 0 0,0 0 0,-1 0 0,-3-19 0,4 25 0,-1 1 0,0-1 0,0 1 0,0-1 0,-1 1 0,1-1 0,-1 1 0,0 0 0,-1 0 0,1 0 0,-1 0 0,1 0 0,-1 1 0,0-1 0,-1 1 0,1-1 0,0 1 0,-1 0 0,0 1 0,0-1 0,0 1 0,0-1 0,0 1 0,0 1 0,-1-1 0,1 0 0,-1 1 0,1 0 0,-1 0 0,1 0 0,-10 0 0,13 2-12,0-1 0,0 0 0,0 0 0,0 1 0,0-1 0,0 1 0,0-1 0,1 1 0,-1-1 0,0 1 0,0 0 0,0-1 0,0 1 0,1 0 1,-1 0-1,0-1 0,1 1 0,-1 0 0,1 0 0,-1 0 0,1 0 0,-1 0 0,1 0 0,-1 0 0,1 0 0,0 0 0,-1 1 0,1-1-21,0-1-1,0 1 1,-1-1-1,1 1 1,0 0 0,0-1-1,0 1 1,0 0-1,0-1 1,0 1 0,0 0-1,0-1 1,0 1-1,0 0 1,0-1 0,0 1-1,1 0 1,-1-1-1,0 1 1,0 0 0,1-1-1,-1 1 1,0-1-1,1 1 1,-1 0 0,1-1-1,-1 1 1,1-1-1,-1 0 1,1 1 0,-1-1-1,1 1 1,-1-1-1,1 0 1,0 1 0,-1-1-1,1 0 1,-1 0 0,2 1-1,3-1-572,0 0-1,-1 0 1,1-1-1,0 0 1,-1 0 0,1 0-1,0 0 1,-1-1-1,0 1 1,1-1 0,6-4-1,45-34-5519,-52 37 5713,37-30-5817</inkml:trace>
</inkml:ink>
</file>

<file path=ppt/ink/ink3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54.289"/>
    </inkml:context>
    <inkml:brush xml:id="br0">
      <inkml:brushProperty name="width" value="0.025" units="cm"/>
      <inkml:brushProperty name="height" value="0.025" units="cm"/>
    </inkml:brush>
  </inkml:definitions>
  <inkml:trace contextRef="#ctx0" brushRef="#br0">85 180 15983,'0'0'7212,"-8"10"-4441,-1 3-2281,0 0 1,1 1 0,0 0-1,1 0 1,0 0-1,2 1 1,-1 0-1,-2 16 1,4-12-94,1-1 0,1 1 0,1 0 0,2 26 1,-2-44-394,1 0 1,0 0 0,0 0 0,0 0 0,0 0 0,0 1 0,1-1 0,-1 0 0,0 0-1,0 0 1,1 0 0,-1 0 0,1 0 0,-1 0 0,1 0 0,-1 0 0,1 0-1,0 0 1,-1 0 0,1 0 0,0-1 0,0 1 0,-1 0 0,1 0 0,0-1-1,0 1 1,0-1 0,0 1 0,0-1 0,0 1 0,0-1 0,0 1 0,0-1-1,0 0 1,0 0 0,1 1 0,-1-1 0,0 0 0,0 0 0,0 0 0,0 0-1,0 0 1,0-1 0,0 1 0,0 0 0,1 0 0,-1-1 0,0 1 0,0-1-1,0 1 1,0-1 0,0 1 0,0-1 0,1 0 0,3-3 10,0 1-1,1-1 1,-1 0 0,-1 0-1,1 0 1,0-1 0,-1 1-1,6-9 1,-1-5-15,1 0 0,-2-1 0,-1 0 0,0-1 0,-1 0 0,-1 0 0,4-39 0,-1-148 0,-8 176 0,-15 253 0,14-204 0,1-2 0,0-1 0,0 1 0,2-1 0,5 28 0,-7-41 0,1 0 0,-1 0 0,1 1 0,0-1 0,0 0 0,0 0 0,0 0 0,0 0 0,0 0 0,1 0 0,-1 0 0,1 0 0,-1 0 0,1 0 0,0-1 0,-1 1 0,1-1 0,0 0 0,0 1 0,0-1 0,0 0 0,0 0 0,1 0 0,-1 0 0,0-1 0,0 1 0,1 0 0,-1-1 0,0 0 0,1 0 0,-1 1 0,0-1 0,1-1 0,-1 1 0,1 0 0,-1 0 0,0-1 0,5-1 0,-2 0 0,0-1 0,1 1 0,-1-1 0,0 0 0,-1-1 0,1 1 0,-1-1 0,1 0 0,-1 0 0,0-1 0,0 1 0,-1-1 0,0 0 0,1 1 0,4-12 0,3-6 0,-1-1 0,9-30 0,-8 16 0,10-53 0,-23 112 0,2 1 0,1-1 0,4 32 0,-5-52 0,0-1 0,0 1 0,0-1 0,0 1 0,0-1 0,1 0 0,-1 1 0,0-1 0,1 1 0,-1-1 0,1 0 0,0 1 0,-1-1 0,1 0 0,0 0 0,0 0 0,0 1 0,-1-1 0,1 0 0,1 0 0,-1 0 0,0 0 0,0 0 0,0-1 0,0 1 0,1 0 0,-1-1 0,0 1 0,1 0 0,-1-1 0,0 0 0,1 1 0,-1-1 0,1 0 0,-1 0 0,1 1 0,-1-1 0,0 0 0,1-1 0,-1 1 0,1 0 0,2-1 0,0 0 0,0-1 0,0 0 0,0 0 0,-1-1 0,1 1 0,0-1 0,-1 0 0,0 0 0,0 0 0,0 0 0,0 0 0,5-7 0,1-9 0,1 0 0,-2-1 0,-1 0 0,-1 0 0,0-1 0,5-37 0,-11 55 0,6 26 0,-3-5 0,1 0 0,10 28 0,-13-44-167,1 0 1,-1 0-1,0 0 1,1-1-1,-1 1 1,1 0-1,0-1 1,-1 1-1,1-1 1,0 1-1,0-1 1,0 0-1,0 0 1,0 1-1,0-2 1,4 2-1,-5-1-109,0-1-1,1 0 1,-1 0-1,1 1 1,-1-1-1,1 0 0,-1 0 1,1-1-1,-1 1 1,1 0-1,-1 0 1,0-1-1,1 1 1,-1-1-1,1 1 0,-1-1 1,0 1-1,1-1 1,-1 0-1,0 0 1,0 0-1,0 0 0,0 0 1,0 0-1,0 0 1,2-2-1,10-19-10437</inkml:trace>
</inkml:ink>
</file>

<file path=ppt/ink/ink3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54.632"/>
    </inkml:context>
    <inkml:brush xml:id="br0">
      <inkml:brushProperty name="width" value="0.025" units="cm"/>
      <inkml:brushProperty name="height" value="0.025" units="cm"/>
    </inkml:brush>
  </inkml:definitions>
  <inkml:trace contextRef="#ctx0" brushRef="#br0">1 4 2274,'0'0'28726,"-1"8"-27445,1 19-1222,2 0 0,0 0 0,1 0 0,2-1 0,1 1 0,1-1 0,11 26 0,15 67-45,-31-107-14,9 33 0,-10-44 0,-1 1 0,0-1 0,1 1 0,0-1 0,-1 0 0,1 1 0,0-1 0,0 0 0,0 1 0,0-1 0,0 0 0,0 0 0,0 0 0,0 0 0,0 0 0,0 0 0,1 0 0,-1 0 0,0 0 0,1 0 0,-1-1 0,3 1 0,-3-1 0,0 0 0,0 0 0,1 0 0,-1 0 0,0-1 0,0 1 0,0 0 0,0-1 0,1 1 0,-1-1 0,0 0 0,0 1 0,0-1 0,0 0 0,0 1 0,0-1 0,0 0 0,-1 0 0,1 0 0,0 0 0,0 0 0,-1 0 0,2-2 0,15-32 0,-12 24 0,16-40 0,-3-2 0,-2 0 0,-2-1 0,-3 0 0,6-70 0,-17 122-1220,-2 11-1795,-7 29-6171,-1-5 2748</inkml:trace>
</inkml:ink>
</file>

<file path=ppt/ink/ink3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54.992"/>
    </inkml:context>
    <inkml:brush xml:id="br0">
      <inkml:brushProperty name="width" value="0.025" units="cm"/>
      <inkml:brushProperty name="height" value="0.025" units="cm"/>
    </inkml:brush>
  </inkml:definitions>
  <inkml:trace contextRef="#ctx0" brushRef="#br0">0 52 9129,'0'0'17328,"61"29"-16239,-43-29-865,0-5-512,3-12-2242,-8-9-2211,2-6-3619</inkml:trace>
</inkml:ink>
</file>

<file path=ppt/ink/ink3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55.335"/>
    </inkml:context>
    <inkml:brush xml:id="br0">
      <inkml:brushProperty name="width" value="0.025" units="cm"/>
      <inkml:brushProperty name="height" value="0.025" units="cm"/>
    </inkml:brush>
  </inkml:definitions>
  <inkml:trace contextRef="#ctx0" brushRef="#br0">0 0 18289,'0'0'11072,"1"13"-9839,0 53-809,8 112 729,-6-155-1054,1 1 1,0 0-1,2-1 0,1 0 1,14 32-1,-21-54-99,0 0 0,0-1 0,0 1 0,0 0 0,0-1 0,1 1 0,-1 0 0,0 0 0,1-1 0,-1 1 0,0-1 0,1 1 0,-1 0 0,1-1 0,-1 1 0,1-1 0,-1 1 0,1-1 0,-1 1 0,1-1 0,0 0 0,-1 1 0,1-1 0,0 0 0,-1 1 0,1-1 0,0 0 0,-1 0 0,1 0 0,0 1 0,1-1 0,7-20 0,-2-34 0,-7 48 0,1-7 0,-1 0 0,0 0 0,0 0 0,-2-1 0,0 1 0,0 0 0,-1 1 0,-1-1 0,0 0 0,-11-22 0,13 47 0,7 11 0,-4-21 0,0 0 0,0 0 0,1-1 0,-1 1 0,0 0 0,1 0 0,0-1 0,-1 1 0,1-1 0,0 1 0,0-1 0,0 0 0,0 0 0,0 0 0,0 0 0,0 0 0,0 0 0,0 0 0,0-1 0,0 1 0,1-1 0,-1 0 0,0 1 0,0-1 0,1 0 0,-1 0 0,0-1 0,1 1 0,-1 0 0,0-1 0,0 1 0,0-1 0,0 0 0,1 0 0,-1 0 0,0 0 0,3-2 0,3-2 0,0-1 0,-1 0 0,0 0 0,0 0 0,0-1 0,-1 0 0,10-13 0,21-50 0,-9 13 0,-26 94 0,-3-10 0,3 52 0,-1-73 0,-1-1 0,1 0 0,1 0 0,-1 0 0,1 0 0,0 0 0,0 0 0,0 0 0,0 0 0,1-1 0,0 1 0,4 4 0,-7-8 3,1 0 0,0 0 0,0 0 0,-1 0 0,1 0 0,0 0 0,0 0 0,0 0 0,0 0 0,0 0 0,0 0 0,0-1 0,0 1 0,1 0 0,-1-1 0,0 1 0,0-1 0,0 1 0,1-1 0,-1 0 0,0 1 1,1-1-1,-1 0 0,0 0 0,1 0 0,-1 0 0,0 0 0,0 0 0,1-1 0,-1 1 0,0 0 0,1-1 0,-1 1 0,0 0 0,0-1 0,0 0 0,1 1 0,-1-1 0,0 0 0,0 1 0,0-1 0,0 0 0,0 0 0,0 0 0,0 0 0,-1 0 0,1 0 0,0 0 0,0 0 0,-1-1 0,1 1 0,0-2 0,2-5-103,0 1 0,0 0 0,-1-1 0,0 0 0,0 1 0,-1-1-1,0-12 1,-1-23-4251,-4-1-3539,-10-8-4372</inkml:trace>
</inkml:ink>
</file>

<file path=ppt/ink/ink3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55.725"/>
    </inkml:context>
    <inkml:brush xml:id="br0">
      <inkml:brushProperty name="width" value="0.025" units="cm"/>
      <inkml:brushProperty name="height" value="0.025" units="cm"/>
    </inkml:brush>
  </inkml:definitions>
  <inkml:trace contextRef="#ctx0" brushRef="#br0">0 36 10410,'0'0'20884,"64"48"-29885,-40-41 1058</inkml:trace>
  <inkml:trace contextRef="#ctx0" brushRef="#br0" timeOffset="1">177 140 18193,'0'0'7981,"0"9"-5045,0-2-2355,-1 1-230,1-1-1,0 0 1,0 0-1,0 0 1,3 10-1,-3-16-328,0 0-1,1 0 0,-1 0 0,0 0 0,1 1 0,-1-1 0,1 0 1,0 0-1,-1 0 0,1-1 0,-1 1 0,1 0 0,0 0 0,0 0 1,0 0-1,0-1 0,-1 1 0,1 0 0,0-1 0,0 1 0,0 0 1,0-1-1,0 1 0,1-1 0,-1 0 0,0 1 0,0-1 0,0 0 1,0 0-1,0 0 0,0 0 0,1 0 0,-1 0 0,0 0 0,0 0 1,0 0-1,0 0 0,0-1 0,1 1 0,-1 0 0,0-1 0,0 1 1,0-1-1,0 1 0,1-2 0,7-3-21,-1 0 0,0 0 0,-1-1 0,1 0 0,-1-1 0,10-11 0,-12 12 0,1 0 0,0 0 0,-1 1 0,2 0 0,-1 0 0,1 0 0,-1 1 0,1 0 0,0 0 0,13-4 0,13 4-1536,-30 4 1177,0 0-1,0 0 0,0 0 0,0-1 1,0 1-1,-1-1 0,1 0 0,0 1 1,0-1-1,-1 0 0,1-1 1,-1 1-1,1 0 0,-1-1 0,1 1 1,-1-1-1,0 0 0,4-3 0,42-51-11624,-21 22 3896</inkml:trace>
</inkml:ink>
</file>

<file path=ppt/ink/ink3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56.084"/>
    </inkml:context>
    <inkml:brush xml:id="br0">
      <inkml:brushProperty name="width" value="0.025" units="cm"/>
      <inkml:brushProperty name="height" value="0.025" units="cm"/>
    </inkml:brush>
  </inkml:definitions>
  <inkml:trace contextRef="#ctx0" brushRef="#br0">41 0 11147,'0'0'20926,"-7"4"-20317,7-4-599,-24 18 86,24-17-96,-1-1-1,0 1 1,1-1-1,-1 1 1,0-1 0,1 1-1,-1-1 1,1 1-1,-1 0 1,1-1-1,-1 1 1,1 0-1,0-1 1,-1 1-1,1 0 1,0-1-1,-1 1 1,1 0-1,0 0 1,0 0-1,0-1 1,0 1-1,0 0 1,0 0 0,0 0-1,0-1 1,0 1-1,0 0 1,0 0-1,0-1 1,0 1-1,1 0 1,-1 0-1,0-1 1,1 1-1,-1 0 1,0 0-1,1-1 1,-1 1-1,1-1 1,-1 1-1,1 0 1,0-1 0,0 1-1,3 1-84,1 0 0,-1 0 0,1-1 0,0 1 1,-1-1-1,1 0 0,0-1 0,0 1 0,-1-1 0,1 0 0,0 0 0,0-1 0,5 0 1,-5 0 14,-1 0 1,1 1 0,-1-1 0,1 1 0,0 1-1,-1-1 1,1 0 0,-1 1 0,1 0 0,0 0-1,-1 0 1,0 1 0,1 0 0,-1 0 0,5 3 0,-7-4 107,-1 0 0,0 1 0,-1-1 0,1 1 0,0-1 1,0 1-1,-1-1 0,1 1 0,-1-1 0,1 1 0,-1 0 1,1-1-1,-1 1 0,0 0 0,0-1 0,0 1 1,0 0-1,0-1 0,-1 1 0,1 0 0,0-1 0,-1 1 1,1-1-1,-1 1 0,1 0 0,-1-1 0,0 1 0,0-1 1,0 0-1,0 1 0,0-1 0,-2 2 0,-36 43 998,34-41-1391,0-1 1,0 0-1,-1 0 1,1 0-1,-1-1 0,-11 5 1,-8 0-6677</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9.937"/>
    </inkml:context>
    <inkml:brush xml:id="br0">
      <inkml:brushProperty name="width" value="0.025" units="cm"/>
      <inkml:brushProperty name="height" value="0.025" units="cm"/>
    </inkml:brush>
  </inkml:definitions>
  <inkml:trace contextRef="#ctx0" brushRef="#br0">0 38 15375,'0'0'4996,"51"-11"-4003,25 1-96,21 1-545,13 3-191,16 4-129,8 2-32,1 0-193,3 8-671,-2-4-1763,-13-4-1024,-18-8-898</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0.280"/>
    </inkml:context>
    <inkml:brush xml:id="br0">
      <inkml:brushProperty name="width" value="0.025" units="cm"/>
      <inkml:brushProperty name="height" value="0.025" units="cm"/>
    </inkml:brush>
  </inkml:definitions>
  <inkml:trace contextRef="#ctx0" brushRef="#br0">1 1 11179,'0'0'8648,"0"69"-6214,0-31-993,0 9-832,0 0 320,3-1 96,4-2-481,6-3-255,3-5-161,0-5-96,-1-9-1666,-3-6-224,-2-8-256</inkml:trace>
</inkml:ink>
</file>

<file path=ppt/ink/ink3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56.708"/>
    </inkml:context>
    <inkml:brush xml:id="br0">
      <inkml:brushProperty name="width" value="0.025" units="cm"/>
      <inkml:brushProperty name="height" value="0.025" units="cm"/>
    </inkml:brush>
  </inkml:definitions>
  <inkml:trace contextRef="#ctx0" brushRef="#br0">1 117 13741,'0'0'9785,"2"9"-7724,142 454 5119,-138-448-7180,0 5 0,2-1 0,1-1 0,0 1 0,14 19 0,-23-37 0,1-1 0,-1 1 0,0-1 0,0 0 0,0 1 0,1-1 0,-1 1 0,0-1 0,1 0 0,-1 1 0,0-1 0,1 0 0,-1 1 0,0-1 0,1 0 0,-1 0 0,1 1 0,-1-1 0,1 0 0,-1 0 0,0 0 0,1 0 0,-1 0 0,1 1 0,-1-1 0,1 0 0,-1 0 0,1 0 0,-1 0 0,1 0 0,0-1 0,4-13 0,-4-35 0,-1 39 0,-20-285 0,0-4 0,20 296 0,0 0 0,0 0 0,0 0 0,1 0 0,-1 0 0,1 0 0,0 1 0,0-1 0,0 0 0,0 1 0,1-1 0,-1 0 0,1 1 0,-1 0 0,4-4 0,-4 5 0,0 0 0,0 0 0,1 0 0,-1 0 0,1 0 0,-1 1 0,1-1 0,-1 0 0,1 1 0,-1-1 0,1 1 0,-1-1 0,1 1 0,0 0 0,-1 0 0,1 0 0,-1 0 0,1 0 0,0 0 0,-1 0 0,1 0 0,0 0 0,-1 1 0,1-1 0,-1 1 0,1-1 0,-1 1 0,1 0 0,1 1 0,-1-1 0,0 1 0,0-1 0,-1 1 0,1 0 0,-1 0 0,1-1 0,-1 1 0,0 0 0,0 0 0,1 0 0,-1 1 0,-1-1 0,1 0 0,0 0 0,0 0 0,-1 1 0,0-1 0,1 0 0,-1 1 0,0-1 0,0 0 0,0 1 0,0-1 0,-1 4 0,0 1 0,0-1 0,0 0 0,-1 1 0,0-1 0,0 0 0,0 1 0,-6 9 0,-1-2 0,0-1 0,-1 0 0,-1-1 0,-16 16 0,22-24 0,1 0 0,-1 0 0,0 0 0,-1-1 0,1 0 0,0 0 0,-1 0 0,0 0 0,0-1 0,1 0 0,-1 0 0,0-1 0,-1 1 0,-7-1 0,13-1-21,1 0 1,-1 0-1,0 0 0,1 0 0,-1 0 1,0 0-1,1 0 0,-1 0 1,0 0-1,1-1 0,-1 1 1,0 0-1,1 0 0,-1-1 0,0 1 1,1-1-1,-1 1 0,1 0 1,-1-1-1,1 1 0,-1-1 0,1 1 1,-1-1-1,1 1 0,0-1 1,-1 0-1,1 1 0,0-1 0,-1-1 1,2-23-1622,1 18 805,1 0 1,-1 0-1,1 0 1,0 1 0,6-8-1,14-15-5505,3-2-1911</inkml:trace>
</inkml:ink>
</file>

<file path=ppt/ink/ink3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57.684"/>
    </inkml:context>
    <inkml:brush xml:id="br0">
      <inkml:brushProperty name="width" value="0.025" units="cm"/>
      <inkml:brushProperty name="height" value="0.025" units="cm"/>
    </inkml:brush>
  </inkml:definitions>
  <inkml:trace contextRef="#ctx0" brushRef="#br0">43 750 16752,'0'0'12534,"-6"13"-11685,0-3-728,1 0-1,0 0 1,1 1-1,0 0 1,1 0 0,0 0-1,1 0 1,0 0-1,1 1 1,0-1-1,1 17 1,0-27-108,0 0 0,0 1 0,0-1 0,0 0 0,1 1 0,-1-1 0,0 0-1,1 1 1,-1-1 0,1 0 0,-1 0 0,1 0 0,0 1 0,0-1 0,-1 0 0,1 0 0,0 0 0,0 0 0,0 0 0,0 0 0,0-1 0,0 1 0,0 0 0,1 0 0,-1-1 0,0 1 0,0-1-1,0 1 1,1-1 0,-1 1 0,0-1 0,1 0 0,-1 0 0,0 1 0,1-1 0,-1 0 0,0 0 0,1-1 0,-1 1 0,0 0 0,1 0 0,-1-1 0,0 1 0,1 0 0,-1-1 0,2 0-1,1-1 33,0 0-1,1 0 1,-1 0-1,0-1 0,0 1 1,-1-1-1,1 0 0,0 0 1,-1-1-1,0 1 0,0-1 1,4-5-1,0-7-44,-1-1 0,-1 0 0,0 0 0,-2 0 0,0 0 0,0-1 0,-2 0 0,0 1 0,-1-1 0,-1 1 0,-1-1 0,-5-25 0,-4 19 0,6 27 0,3 12 0,2-8-98,3 41-1963,-3-47 1992,0-1 0,0 1-1,1 0 1,-1-1 0,0 1-1,0 0 1,1-1 0,-1 1-1,0 0 1,1-1 0,-1 1-1,1 0 1,-1-1 0,1 1-1,-1-1 1,1 1 0,-1-1-1,1 0 1,0 1 0,-1-1-1,2 1 1,-1-1-4,0 0-1,0 0 1,0 0-1,0 0 1,0-1 0,0 1-1,0 0 1,0 0 0,0-1-1,0 1 1,0-1-1,0 1 1,0-1 0,0 1-1,0-1 1,0 0 0,0 0-1,-1 1 1,2-3-1,5-4-663,-1-1 0,0 0-1,0-1 1,-1 0-1,0 0 1,-1 0-1,1 0 1,4-18 0,18-83-47,-22 82 1496,-1-1-1,-1 1 1,-2-1-1,-1 0 1,-1 1-1,-6-35 1,1 45 1250,3 31-572,2 34-313,1-44-1091,-1 46 543,3 1 0,2 0 1,3-1-1,1 1 1,16 49-1,-22-94-529,-2-2 0,1 0 0,-1 0 0,1 0 0,0 0 0,0 0 0,1-1 0,-1 1 0,1 0 0,-1-1 0,1 1 0,0-1 0,0 0 0,0 1 0,0-1 0,0 0 0,4 3 0,-5-5 0,-1 0 0,1 0 0,0 0 0,-1 0 0,1 0 0,-1 0 0,1-1 0,-1 1 0,1 0 0,-1 0 0,1 0 0,-1-1 0,1 1 0,-1 0 0,1-1 0,-1 1 0,1 0 0,-1-1 0,1 1 0,-1-1 0,0 1 0,1 0 0,-1-1 0,0 1 0,1-1 0,-1 1 0,0-1 0,0 1 0,1-1 0,-1 0 0,0 1 0,0-1 0,0 1 0,0-1 0,0 1 0,0-1 0,0 0 0,3-26 0,-3 26 0,2-18 0,-1 1 0,-1-1 0,0 0 0,-2 1 0,0-1 0,-1 1 0,-1 0 0,-1-1 0,-9-22 0,18 47 0,-1 0 0,1 1 0,0-2 0,1 1 0,-1 0 0,1-1 0,0 0 0,1 0 0,-1 0 0,8 4 0,-10-7 0,0 0 0,1 0 0,-1-1 0,1 1 0,-1-1 0,1 0 0,-1 0 0,1 0 0,0-1 0,0 1 0,-1-1 0,1 0 0,0 0 0,0 0 0,-1 0 0,1-1 0,0 1 0,-1-1 0,1 0 0,0 0 0,-1-1 0,1 1 0,3-3 0,-2 1 0,-1 0 0,0-1 0,-1 1 0,1-1 0,0 0 0,-1 0 0,0 0 0,0 0 0,0 0 0,0-1 0,-1 1 0,0-1 0,0 0 0,0 0 0,0 0 0,-1 0 0,0 0 0,0 0 0,0 0 0,-1 0 0,0-1 0,0 1 0,0 0 0,0 0 0,-1 0 0,0 0 0,-2-6 0,3 11 0,0-1 0,0 1 0,0-1 0,0 1 0,0-1 0,0 1 0,0-1 0,0 1 0,-1-1 0,1 1 0,0-1 0,0 1 0,-1 0 0,1-1 0,0 1 0,0-1 0,-1 1 0,1 0 0,-1-1 0,1 1 0,0 0 0,-1-1 0,1 1 0,-1 0 0,1 0 0,0-1 0,-1 1 0,1 0 0,-1 0 0,1 0 0,-1 0 0,1 0 0,-1 0 0,1 0 0,-1 0 0,1 0 0,-1 0 0,1 0 0,-1 0 0,1 0 0,-1 0 0,1 0 0,-1 0 0,1 0 0,-1 1 0,1-1 0,-1 0 0,1 0 0,0 1 0,-1-1 0,1 0 0,-1 0 0,1 1 0,0-1 0,-1 1 0,1-1 0,0 0 0,-1 1 0,1-1 0,0 1 0,0-1 0,-1 0 0,1 1 0,0-1 0,0 2 0,-10 32 0,10-24 0,-1-2 0,1 1 0,0-1 0,0 0 0,1 1 0,1-1 0,2 12 0,-3-18 0,-1-1 0,1 1 0,0-1 0,0 1 0,0-1 0,0 1 0,0-1 0,0 0 0,1 1 0,-1-1 0,0 0 0,1 0 0,-1 0 0,0 0 0,1 0 0,0 0 0,-1 0 0,1-1 0,-1 1 0,1-1 0,0 1 0,-1-1 0,1 1 0,0-1 0,0 0 0,-1 0 0,1 0 0,0 0 0,0 0 0,-1 0 0,1 0 0,0-1 0,0 1 0,-1-1 0,1 1 0,-1-1 0,1 0 0,1 0 0,4-2 0,0 0 0,-1-1 0,0 0 0,0 0 0,0 0 0,0 0 0,0-1 0,-1 0 0,6-7 0,46-59 0,-31 37 0,-18 24 0,14-14 0,-12 25 0,-4 16 0,-3 2 0,-2-9 0,0 0 0,1-1 0,0 1 0,1-1 0,0 1 0,8 16 0,-11-25 0,1 0 0,0 0 0,-1-1 0,1 1 0,0 0 0,-1-1 0,1 1 0,0 0 0,0-1 0,-1 1 0,1-1 0,0 0 0,0 1 0,0-1 0,0 1 0,0-1 0,0 0 0,0 0 0,0 0 0,0 0 0,0 1 0,0-1 0,-1 0 0,1-1 0,0 1 0,0 0 0,0 0 0,0 0 0,0-1 0,0 1 0,0 0 0,0-1 0,0 1 0,0 0 0,-1-1 0,1 1 0,0-1 0,0 0 0,-1 1 0,1-1 0,0 0 0,-1 1 0,1-1 0,0 0 0,0-1 0,30-38 0,-30 38 0,14-22-1322,23-51-1,-28 49-376,0-1 1,-2-1-1,-1 1 1,-1-1-1,-2 0 0,0-1 1,-2-33-1,-2 5-5577</inkml:trace>
</inkml:ink>
</file>

<file path=ppt/ink/ink3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58.188"/>
    </inkml:context>
    <inkml:brush xml:id="br0">
      <inkml:brushProperty name="width" value="0.025" units="cm"/>
      <inkml:brushProperty name="height" value="0.025" units="cm"/>
    </inkml:brush>
  </inkml:definitions>
  <inkml:trace contextRef="#ctx0" brushRef="#br0">20 1 12172,'0'0'19009,"-5"13"-17968,3-8-953,0 1-58,-1 1 1,1-1-1,1 1 1,-1 0-1,1-1 1,0 1-1,1 0 1,-1 0-1,1 0 1,1 0-1,-1-1 1,1 1-1,1 0 1,3 11-1,111 331-30,-110-464 0,-8 65 0,-12-71 0,17 129 0,0-1 0,1 1 0,0-1 0,0 0 0,1 0 0,-1 0 0,2 0 0,-1-1 0,1 0 0,10 9 0,-14-13 0,0-1 0,0 1 0,-1-1 0,1 0 0,0 0 0,0 0 0,0 0 0,0 0 0,1 0 0,-1 0 0,0-1 0,0 1 0,0-1 0,1 0 0,-1 1 0,0-1 0,0 0 0,1 0 0,-1-1 0,0 1 0,0 0 0,1-1 0,-1 1 0,0-1 0,0 0 0,0 0 0,0 0 0,0 0 0,0 0 0,0 0 0,0-1 0,0 1 0,0 0 0,-1-1 0,1 0 0,-1 1 0,1-1 0,-1 0 0,1 0 0,-1 0 0,0 0 0,2-3 0,5-10 0,-1 0 0,0 0 0,-1 0 0,-1-1 0,0 0 0,-1 0 0,3-22 0,-6 64 0,1 1 0,1-1 0,7 26 0,-9-46 0,8 31 0,-9-35 0,0-1 0,0 0 0,1 0 0,-1 0 0,0 1 0,1-1 0,-1 0 0,1 0 0,0 0 0,-1 0 0,1 0 0,0 0 0,-1 0 0,1 0 0,0 0 0,0 0 0,0-1 0,0 1 0,0 0 0,0 0 0,0-1 0,1 1 0,1-13-2506,-3-8-3840,0 15 3181,0-25-8584</inkml:trace>
</inkml:ink>
</file>

<file path=ppt/ink/ink3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58.534"/>
    </inkml:context>
    <inkml:brush xml:id="br0">
      <inkml:brushProperty name="width" value="0.025" units="cm"/>
      <inkml:brushProperty name="height" value="0.025" units="cm"/>
    </inkml:brush>
  </inkml:definitions>
  <inkml:trace contextRef="#ctx0" brushRef="#br0">0 32 10314,'0'0'20659,"48"-31"-30780,-33 31 3010</inkml:trace>
</inkml:ink>
</file>

<file path=ppt/ink/ink3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58.865"/>
    </inkml:context>
    <inkml:brush xml:id="br0">
      <inkml:brushProperty name="width" value="0.025" units="cm"/>
      <inkml:brushProperty name="height" value="0.025" units="cm"/>
    </inkml:brush>
  </inkml:definitions>
  <inkml:trace contextRef="#ctx0" brushRef="#br0">0 13 9833,'0'0'10656,"9"-3"-6620,29-5-353,-38 7-3618,1 1 0,0 0 0,0 0 1,0 0-1,0 0 0,-1 0 0,1 0 0,0 0 0,0 0 0,0 0 1,0 0-1,-1 0 0,1 0 0,0 0 0,0 1 0,0-1 0,-1 0 0,1 1 1,0-1-1,0 1 0,-1-1 0,1 1 0,0-1 0,-1 1 0,1-1 1,0 1-1,-1-1 0,1 1 0,-1 0 0,1 0 0,-1-1 0,0 1 0,1 0 1,-1 0-1,0-1 0,1 1 0,-1 0 0,0 0 0,1 1 0,-1 35 1697,-1-26-1570,-5 66-192,0 16 0,6-91 0,0-1 0,0 1 0,0 0 0,1-1 0,-1 1 0,0-1 0,1 1 0,-1-1 0,1 1 0,-1-1 0,1 1 0,0-1 0,-1 1 0,1-1 0,0 0 0,0 1 0,0-1 0,0 0 0,0 0 0,1 0 0,-1 0 0,0 0 0,0 0 0,1 0 0,-1 0 0,3 0 0,-1 0 0,1 0 0,-1 0 0,1-1 0,0 1 0,-1-1 0,1 0 0,0 0 0,-1 0 0,1-1 0,0 1 0,4-2 0,3-1 0,0-1 0,-1 0 0,1 0 0,-1-1 0,0 0 0,18-13 0,6-18-4791,-33 35 4609,0 0 1,-1 1 0,1-1-1,-1 0 1,1 0 0,0 1-1,-1-1 1,1 0 0,-1 0-1,0 0 1,1 0 0,-1 0-1,0 0 1,0 0 0,1 0-1,-1 0 1,0 0 0,0 0-1,0 0 1,0 0 0,0 0-1,0 0 1,-1 0 0,1 0-1,0 1 1,0-1 0,-1 0-1,1 0 1,-1 0 0,1 0-1,-1 0 1,1 0 0,-1 0-1,1 1 1,-1-1 0,0 0-1,1 1 1,-1-1 0,0 0-1,1 1 1,-1-1 0,0 1-1,0-1 1,0 1 0,0-1-1,-1 0 1,-23-5-8136,-7 1-1698</inkml:trace>
  <inkml:trace contextRef="#ctx0" brushRef="#br0" timeOffset="1">89 135 3812,'0'0'15246,"-57"-6"-10954,52 5 2146,5-3-5093,8 2-352,7-5-352,3 1-641,4-2 0,1-2 0,0 2 0,3-2-897,0-3-3235,2-2-3203,-2-2-4580</inkml:trace>
</inkml:ink>
</file>

<file path=ppt/ink/ink3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59.240"/>
    </inkml:context>
    <inkml:brush xml:id="br0">
      <inkml:brushProperty name="width" value="0.025" units="cm"/>
      <inkml:brushProperty name="height" value="0.025" units="cm"/>
    </inkml:brush>
  </inkml:definitions>
  <inkml:trace contextRef="#ctx0" brushRef="#br0">88 419 18289,'0'0'9150,"-9"3"-6384,4-1-2668,0 0 1,0 1-1,1 0 1,-1 0-1,1 0 1,-1 0-1,1 1 1,0-1 0,0 1-1,1 0 1,-1 0-1,1 1 1,0-1-1,0 1 1,0-1-1,1 1 1,0 0 0,0 0-1,0 0 1,0 0-1,1 1 1,0-1-1,0 0 1,0 1-1,0 9 1,1-12-99,0 0 0,0 1 0,0-1 0,1 0 0,-1 1 0,1-1 0,0 0 0,0 0 0,0 0 0,0 1 0,0-1 0,1 0 0,-1 0 0,1-1 0,0 1 0,3 4 0,-3-6 0,-1 0 0,1 0 0,-1 0 0,1 0 0,-1-1 0,1 1 0,-1-1 0,1 1 0,-1-1 0,1 0 0,0 1 0,-1-1 0,1 0 0,0 0 0,-1 0 0,1 0 0,0-1 0,-1 1 0,1 0 0,0-1 0,-1 1 0,1-1 0,-1 1 0,1-1 0,-1 0 0,1 0 0,-1 0 0,1 0 0,-1 0 0,0 0 0,0 0 0,1 0 0,-1 0 0,0-1 0,2-2 0,8-9 0,0 0 0,-1-1 0,0-1 0,-1 0 0,13-30 0,18-28 0,-40 73 0,0 0 0,0 1 0,0-1 0,0 0 0,0 1 0,0-1 0,0 0 0,0 1 0,0-1 0,0 0 0,0 1 0,0-1 0,0 0 0,0 0 0,0 1 0,0-1 0,1 0 0,-1 1 0,0-1 0,0 0 0,0 0 0,1 0 0,-1 1 0,0-1 0,0 0 0,0 0 0,1 0 0,-1 1 0,0-1 0,1 0 0,-1 0 0,0 0 0,0 0 0,1 0 0,-1 0 0,0 1 0,1-1 0,-1 0 0,0 0 0,1 0 0,-1 0 0,0 0 0,1 0 0,-1 0 0,0 0 0,0-1 0,1 1 0,-1 0 0,0 0 0,1 0 0,-1 0 0,0 0 0,0 0 0,1-1 0,-1 1 0,0 0 0,0 0 0,1 0 0,-1-1 0,0 1 0,0 0 0,1 0 0,-1-1 0,0 1 0,0 0 0,0 0 0,0-1 0,0 1 0,1-1 0,7 41 0,-1-5 0,-7-34 0,1 0 0,-1 0 0,1 0 0,0 0 0,-1 0 0,1 0 0,0 0 0,0 0 0,0 0 0,0 0 0,0-1 0,0 1 0,0 0 0,0-1 0,0 1 0,0-1 0,0 1 0,0-1 0,0 1 0,1-1 0,-1 0 0,0 1 0,0-1 0,0 0 0,1 0 0,-1 0 0,0 0 0,0 0 0,1 0 0,-1 0 0,0-1 0,0 1 0,0 0 0,1-1 0,-1 1 0,0-1 0,0 1 0,0-1 0,0 1 0,0-1 0,0 0 0,0 0 0,0 1 0,0-1 0,1-2 0,5-2 0,0-1 0,-1-1 0,0 1 0,9-14 0,2-3 0,-1-1 0,-2-1 0,0-1 0,-1 0 0,-2 0 0,-1-1 0,-1-1 0,-1 0 0,-1 0 0,-2 0 0,-1-1 0,-1 0 0,-1-43 0,-2 71 0,0 1 0,0-1 0,0 0 0,0 1 0,0-1 0,0 0 0,0 1 0,0-1 0,0 1 0,0-1 0,0 0 0,0 1 0,-1-1 0,1 1 0,0-1 0,0 0 0,-1 1 0,1-1 0,0 1 0,-1-1 0,1 1 0,0-1 0,-1 1 0,1-1 0,-1 1 0,1 0 0,-1-1 0,1 1 0,-1 0 0,1-1 0,-1 1 0,1 0 0,-1-1 0,0 1 0,1 0 0,-1 0 0,1 0 0,-1 0 0,0 0 0,1-1 0,-1 1 0,1 0 0,-1 0 0,0 1 0,1-1 0,-1 0 0,0 0 0,1 0 0,-1 0 0,1 0 0,-1 1 0,1-1 0,-1 0 0,0 1 0,1-1 0,-1 0 0,1 1 0,-1-1 0,1 0 0,-1 1 0,1-1 0,0 1 0,-1-1 0,1 1 0,-1 0 0,-32 34 0,18-13 0,0 2 0,1 0 0,-19 49 0,27-60 0,2 0 0,0 1 0,0-1 0,2 1 0,-1 0 0,2 0 0,0 0 0,0 0 0,4 23 0,-3-33 0,1 0 0,0 0 0,0 0 0,1 0 0,-1 0 0,1 0 0,0-1 0,0 1 0,0-1 0,0 1 0,1-1 0,0 0 0,-1 0 0,1 0 0,0 0 0,4 2 0,-1 0 0,0-2 0,1 1 0,0-1 0,-1 0 0,1 0 0,0 0 0,1-1 0,9 1 0,5 0 0,0-1 0,0-1 0,1-1 0,-1 0 0,24-5 0,30-14-1230,-27-1-6364,10-10-14747</inkml:trace>
</inkml:ink>
</file>

<file path=ppt/ink/ink3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21.064"/>
    </inkml:context>
    <inkml:brush xml:id="br0">
      <inkml:brushProperty name="width" value="0.025" units="cm"/>
      <inkml:brushProperty name="height" value="0.025" units="cm"/>
    </inkml:brush>
  </inkml:definitions>
  <inkml:trace contextRef="#ctx0" brushRef="#br0">4 283 5061,'0'0'512,"0"-9"1229,-3-77 5558,4-11 5266,1 94-9605,4 10-2273,2 9-587,21 77 388,-22-63-294,2 1-1,1-1 0,1-1 1,2 0-1,1-1 1,18 27-1,-31-53-193,0 0 0,0 0 0,1 0 0,-1-1 0,1 1 0,-1-1 0,1 1 0,0-1 0,0 0 0,-1 1 0,1-1 0,0 0 0,0 0 0,0 0 0,0 0 0,4 0 0,-4-1 0,-1 0 0,0 0 0,1 0 0,-1 0 0,0-1 0,1 1 0,-1 0 0,0-1 0,0 1 0,1-1 0,-1 1 0,0-1 0,0 0 0,0 0 0,0 1 0,0-1 0,0 0 0,0 0 0,0 0 0,1-2 0,3-4 0,-1 0 0,0 0 0,0-1 0,-1 1 0,0-1 0,0 0 0,2-9 0,4-24 0,-2 0 0,-2 0 0,-2 0 0,-1 0 0,-5-55 0,2 88 0,1-1 0,-2 1 0,1 0 0,-1 0 0,0 0 0,-1 0 0,-5-11 0,10 25-1044,4 8-5743,6-2-949</inkml:trace>
</inkml:ink>
</file>

<file path=ppt/ink/ink3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21.685"/>
    </inkml:context>
    <inkml:brush xml:id="br0">
      <inkml:brushProperty name="width" value="0.025" units="cm"/>
      <inkml:brushProperty name="height" value="0.025" units="cm"/>
    </inkml:brush>
  </inkml:definitions>
  <inkml:trace contextRef="#ctx0" brushRef="#br0">57 283 21781,'0'0'6059,"-8"7"-4362,3-2-1601,1-1 0,-1 1 1,1 0-1,1 0 0,-1 0 0,1 0 0,0 1 0,0-1 0,0 1 0,1 0 0,0 0 0,0 0 0,0 0 1,1 0-1,0 0 0,0 8 0,0-5-85,1 0 0,1 0-1,0 0 1,3 15 0,-4-23-8,0 0 0,1 0-1,-1 0 1,0 0 0,0 0 0,1 0-1,-1 0 1,0 0 0,1 0 0,-1 0-1,1 0 1,-1 0 0,1 0 0,0-1-1,-1 1 1,1 0 0,0 0 0,-1 0-1,1-1 1,0 1 0,0-1 0,0 1-1,0 0 1,0-1 0,0 1 0,0-1-1,-1 0 1,1 1 0,1-1 0,-1 0-1,0 0 1,0 0 0,0 1 0,0-1-1,0 0 1,0 0 0,0 0 0,0-1-1,0 1 1,0 0 0,0 0 0,0-1-1,0 1 1,0 0 0,0-1 0,0 1-1,0-1 1,0 1 0,0-1 0,-1 0-1,1 1 1,0-1 0,0 0 0,-1 1-1,2-2 1,3-3 45,-1 0-1,0 0 1,0-1-1,-1 1 1,1-1-1,-1 0 1,0 0-1,-1 0 1,0 0 0,0 0-1,0-1 1,1-7-1,-1 5-28,1 0-1,0-1 0,1 1 1,5-11-1,-9 19-23,1 1 1,-1-1-1,0 1 0,1-1 1,-1 1-1,0-1 0,1 1 0,-1 0 1,0-1-1,1 1 0,-1-1 1,1 1-1,-1 0 0,0-1 0,1 1 1,-1 0-1,1 0 0,-1-1 1,1 1-1,-1 0 0,1 0 1,0 0-1,-1 0 0,1-1 0,-1 1 1,1 0-1,-1 0 0,1 0 1,-1 0-1,1 0 0,0 1 1,-1-1-1,1 0 0,-1 0 0,1 0 1,-1 0-1,1 1 0,-1-1 1,1 0-1,-1 0 0,1 1 1,-1-1-1,1 0 0,-1 1 0,0-1 1,1 1-1,-1-1 0,1 0 1,-1 1-1,0-1 0,0 1 0,1-1 1,-1 1-1,16 28-217,-16-28 223,173 487 1083,-165-465-1073,-2 0 1,0 1-1,-1-1 1,-2 1-1,1 24 1,-4-48-12,1 1 0,-1-1 0,0 1 0,0-1 0,0 1 0,0 0 0,0-1 0,0 1 0,0-1 0,0 1 0,0-1 0,0 1 0,0-1 0,-1 1 0,1-1 0,0 1 0,0-1 0,0 1 0,-1-1 0,1 0 0,0 1 0,0-1 0,-1 1 0,1-1 0,0 0 0,-1 1 0,1-1 0,-1 1 0,1-1 0,0 0 0,-1 0 0,1 1 0,-1-1 0,1 0 0,-1 0 0,1 0 0,-1 1 0,1-1 0,-1 0 0,1 0 0,-1 0 0,1 0 0,-1 0 0,1 0 0,-1 0 0,1 0 0,-1 0 0,1 0 0,-1 0 0,1-1 0,-1 1 0,1 0 0,-1 0 0,0-1 0,-1 0 0,-1 0 0,1 0 0,0-1 0,0 1 0,0-1 0,0 0 0,0 0 0,0 1 0,0-1 0,1-1 0,-2-1 0,-8-15 0,2 0 0,0-1 0,1-1 0,1 1 0,1-1 0,1 0 0,-5-43 0,1-158 0,9 199 0,4-48 0,2 1 0,22-93 0,-4 21 0,-21 126 0,-2 0 0,0 1 0,-2-25 0,1 40 0,0-1 0,0 0 0,0 1 0,0-1 0,-1 0 0,1 1 0,0-1 0,0 0 0,0 1 0,-1-1 0,1 1 0,0-1 0,-1 1 0,1-1 0,0 1 0,-1-1 0,1 1 0,-1-1 0,1 1 0,-1-1 0,1 1 0,-1-1 0,1 1 0,-1 0 0,1 0 0,-1-1 0,1 1 0,-1 0 0,0 0 0,1-1 0,-1 1 0,0 0 0,1 0 0,-1 0 0,1 0 0,-1 0 0,0 0 0,1 0 0,-1 0 0,0 0 0,1 0 0,-1 0 0,0 1 0,1-1 0,-1 0 0,0 1 0,-2 0 0,1 0 0,-1 0 0,1 0 0,-1 0 0,1 1 0,-1 0 0,1-1 0,0 1 0,0 0 0,-3 3 0,-5 10 0,1 2 0,0-1 0,1 1 0,0 0 0,2 1 0,0 0 0,1 0 0,1 0 0,0 1 0,2-1 0,0 1 0,1 35 0,1-50 4,0 0 1,1 0-1,-1 0 1,1 0-1,-1 0 1,1 0-1,0 0 1,1-1-1,-1 1 0,1 0 1,-1-1-1,1 1 1,0-1-1,1 0 1,-1 1-1,0-1 0,1 0 1,0 0-1,3 2 1,-1-2-2,0 0 1,-1 0 0,2 0 0,-1-1-1,0 0 1,1 0 0,-1-1 0,1 1-1,-1-1 1,1 0 0,-1-1 0,7 1-1,7-2-169,-1 0 0,1-1 0,0-1 1,-1 0-1,0-2 0,0 0 0,21-9 0,6-7-4754,-3-3-4094,-4-3-5522</inkml:trace>
</inkml:ink>
</file>

<file path=ppt/ink/ink3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22.042"/>
    </inkml:context>
    <inkml:brush xml:id="br0">
      <inkml:brushProperty name="width" value="0.025" units="cm"/>
      <inkml:brushProperty name="height" value="0.025" units="cm"/>
    </inkml:brush>
  </inkml:definitions>
  <inkml:trace contextRef="#ctx0" brushRef="#br0">1 1 20307,'0'0'12460</inkml:trace>
</inkml:ink>
</file>

<file path=ppt/ink/ink3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24.537"/>
    </inkml:context>
    <inkml:brush xml:id="br0">
      <inkml:brushProperty name="width" value="0.025" units="cm"/>
      <inkml:brushProperty name="height" value="0.025" units="cm"/>
    </inkml:brush>
  </inkml:definitions>
  <inkml:trace contextRef="#ctx0" brushRef="#br0">133 148 7399,'0'0'14248,"-2"-9"-10687,-8-29-588,10 37-2872,0 0 0,-1 0 0,1 0 0,-1 0-1,0 0 1,1 0 0,-1 0 0,0 0-1,1 1 1,-1-1 0,0 0 0,0 0 0,0 1-1,0-1 1,1 0 0,-1 1 0,0-1 0,0 1-1,0-1 1,-1 1 0,1-1 0,0 1 0,0 0-1,0 0 1,0-1 0,0 1 0,0 0 0,0 0-1,-1 0 1,1 0 0,0 0 0,0 1 0,-1-1-1,-1 1-45,1-1 0,-1 1 0,1 0 0,0 0 1,-1 0-1,1 0 0,0 0 0,0 0 0,0 1 0,0-1 0,0 1 0,-2 1 0,-3 7-29,1 0 1,0 0 0,0 0-1,1 1 1,1 0-1,-1-1 1,2 2-1,0-1 1,-4 22 0,4-11 8,1 1 1,1 0-1,0 0 1,4 25-1,-3-47-35,0 1 0,0-1 0,0 1 0,0-1 0,1 0 0,-1 1 0,0-1 0,1 0 0,-1 0 0,1 1 0,-1-1 0,1 0 0,0 0 0,-1 1 0,1-1 0,0 0 0,0 0 0,0 0 0,0 0 0,0 0 0,2 1 0,-2-2 0,0 1 0,0-1 0,1 0 0,-1 0 0,0 0 0,0 0 0,0 0 0,1 0 0,-1 0 0,0-1 0,0 1 0,0 0 0,1-1 0,-1 1 0,0 0 0,0-1 0,0 0 0,0 1 0,1-2 0,4-2 0,-1 0 0,1-1 0,-1 0 0,0 0 0,-1 0 0,1 0 0,3-7 0,3-7 0,-1 0 0,-2 0 0,0-1 0,-1 0 0,0-1 0,-2 0 0,-1 1 0,0-2 0,0-24 0,16 116 0,-17-58 0,0-1 0,1 0 0,1 1 0,10 17 0,-15-28 0,1 0 0,0 1 0,0-1 0,0 0 0,0 0 0,0 0 0,0 1 0,0-1 0,1 0 0,-1-1 0,0 1 0,1 0 0,-1 0 0,0-1 0,1 1 0,-1 0 0,1-1 0,-1 1 0,2-1 0,-1 0 0,0 0 0,0-1 0,-1 1 0,1-1 0,0 0 0,0 1 0,-1-1 0,1 0 0,-1 0 0,1 0 0,-1 0 0,1 0 0,-1 0 0,1-1 0,-1 1 0,0 0 0,0-1 0,0 1 0,0-1 0,2-2 0,8-14 0,-1 0 0,-1-1 0,7-21 0,-8 20 0,1 1 0,18-32 0,-26 50 0,-1 0 0,0 1 0,1-1 0,-1 0 0,1 1 0,-1-1 0,1 0 0,-1 1 0,1-1 0,-1 0 0,1 1 0,0-1 0,0 1 0,-1-1 0,1 1 0,0 0 0,-1-1 0,1 1 0,0 0 0,0-1 0,0 1 0,0 0 0,-1 0 0,1 0 0,0-1 0,0 1 0,0 0 0,0 0 0,-1 1 0,1-1 0,0 0 0,0 0 0,0 0 0,0 0 0,-1 1 0,1-1 0,0 0 0,0 1 0,-1-1 0,1 1 0,0-1 0,0 1 0,-1-1 0,1 1 0,-1-1 0,1 1 0,0 0 0,-1-1 0,1 1 0,-1 0 0,0-1 0,1 1 0,-1 0 0,1 0 0,-1 0 0,0-1 0,0 1 0,1 1 0,21 55 0,-20-49 0,4 8 0,-5-9 0,1-1 0,-1 0 0,2 0 0,-1 0 0,1 0 0,0 0 0,0 0 0,0-1 0,6 7 0,-8-11 0,-1-1 0,1 0 0,-1 0 0,1 1 0,-1-1 0,1 0 0,-1 0 0,1 0 0,-1 0 0,1 0 0,-1 0 0,1 0 0,-1 0 0,1 0 0,0 0 0,-1 0 0,1 0 0,-1 0 0,1 0 0,-1 0 0,1-1 0,-1 1 0,1 0 0,-1 0 0,1-1 0,-1 1 0,0 0 0,1-1 0,-1 1 0,1 0 0,-1-1 0,0 1 0,1-1 0,-1 1 0,0 0 0,1-1 0,-1 1 0,0-1 0,0 1 0,1-1 0,-1 1 0,0-1 0,0 1 0,0-2 0,9-28 0,-8 26 0,10-49-1459,-9 36-70,1 1 1,1-1 0,0 1 0,2 0-1,8-21 1,-8 28-6880</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0.654"/>
    </inkml:context>
    <inkml:brush xml:id="br0">
      <inkml:brushProperty name="width" value="0.025" units="cm"/>
      <inkml:brushProperty name="height" value="0.025" units="cm"/>
    </inkml:brush>
  </inkml:definitions>
  <inkml:trace contextRef="#ctx0" brushRef="#br0">1 102 7911,'0'0'15087,"60"-40"-13838,-19 32 0,12-2-832,8 3-385,11-1-64,2-1-1442,-1 0-2562,-10-1-4003</inkml:trace>
</inkml:ink>
</file>

<file path=ppt/ink/ink3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25.457"/>
    </inkml:context>
    <inkml:brush xml:id="br0">
      <inkml:brushProperty name="width" value="0.025" units="cm"/>
      <inkml:brushProperty name="height" value="0.025" units="cm"/>
    </inkml:brush>
  </inkml:definitions>
  <inkml:trace contextRef="#ctx0" brushRef="#br0">1 456 9865,'0'0'9551,"1"-8"-7256,-2 0-1820,1 1-185,-1-1 0,1 0-1,1 1 1,-1-1 0,1 0 0,2-8 0,6 71 772,-7-34-266,1 0 1,0 1-1,2-1 0,13 35 0,-14-46-503,1-1-1,1 1 1,-1-1-1,1 1 0,1-2 1,0 1-1,0-1 0,1 0 1,0 0-1,0-1 1,11 7-1,-6-5-292,-2-1 0,1 2 0,-1-1 0,0 2 0,16 20 0,-24-28 0,-1 1 0,0-1 0,0 1 0,0 0 0,0 0 0,-1 0 0,1 0 0,-1 0 0,0 0 0,0 0 0,-1 0 0,1 1 0,-1-1 0,0 0 0,0 0 0,0 1 0,-1-1 0,1 0 0,-1 0 0,0 1 0,0-1 0,-1 0 0,1 0 0,-5 7 0,4-7 0,0-1 0,0 1 0,0-1 0,-1 1 0,1-1 0,-1 0 0,0 0 0,0 0 0,-1 0 0,1 0 0,0-1 0,-1 1 0,0-1 0,1 0 0,-1 0 0,0 0 0,0-1 0,0 0 0,0 1 0,0-1 0,-1-1 0,1 1 0,0 0 0,0-1 0,-1 0 0,1 0 0,0 0 0,0-1 0,-1 0 0,1 1 0,0-2 0,0 1 0,0 0 0,0-1 0,0 1 0,0-1 0,0 0 0,1-1 0,-1 1 0,1-1 0,-1 1 0,1-1 0,0 0 0,0 0 0,0 0 0,1-1 0,-1 1 0,1-1 0,0 1 0,0-1 0,0 0 0,0 0 0,1 0 0,-1 0 0,1 0 0,0 0 0,-1-8 0,1-3 0,1 0 0,1 1 0,0-1 0,1 0 0,0 1 0,1 0 0,10-26 0,3-2 0,28-48 0,13-31 0,-51 106 0,-1-1 0,-1 1 0,-1-1 0,0 0 0,-1 0 0,1-21 0,-3 36 0,0 0 0,1 0 0,-1 0 0,0 0 0,0-1 0,0 1 0,0 0 0,-1 0 0,1 0 0,0 0 0,0-1 0,-1 1 0,1 0 0,0 0 0,-1 0 0,1 0 0,-1 0 0,0 0 0,1 0 0,-1 0 0,0 0 0,0 0 0,1 1 0,-1-1 0,0 0 0,0 0 0,0 1 0,0-1 0,0 0 0,0 1 0,0-1 0,0 1 0,0-1 0,0 1 0,-2-1 0,1 2 0,1-1 0,-1 0 0,0 1 0,1-1 0,-1 1 0,1-1 0,-1 1 0,1 0 0,-1-1 0,1 1 0,0 0 0,-1 0 0,1 0 0,0 0 0,0 0 0,0 0 0,0 1 0,0-1 0,0 0 0,0 1 0,0-1 0,0 1 0,0-1 0,0 3 0,-2 3 0,0 1 0,1-1 0,0 1 0,0 0 0,0 0 0,1 0 0,1-1 0,-1 1 0,1 1 0,1-1 0,-1-1 0,1 1 0,4 13 0,-4-20 0,0 1 0,0-1 0,0 0 0,0 1 0,0-1 0,1 0 0,-1 0 0,0 0 0,1 0 0,-1 0 0,1 0 0,-1 0 0,1-1 0,0 1 0,-1 0 0,1-1 0,0 1 0,0-1 0,-1 0 0,1 0 0,0 1 0,0-1 0,-1 0 0,1-1 0,0 1 0,0 0 0,-1 0 0,1-1 0,0 1 0,2-2 0,1 1 0,0-1 0,1 0 0,-1 0 0,0-1 0,0 1 0,0-1 0,-1 0 0,7-5 0,1-5 0,-1 0 0,0-1 0,-1 0 0,0-1 0,-1 0 0,8-18 0,20-32 0,-37 64 0,0 0 0,1 1 0,-1-1 0,1 0 0,-1 1 0,1-1 0,-1 1 0,1-1 0,-1 0 0,1 1 0,-1-1 0,1 1 0,0 0 0,-1-1 0,1 1 0,0-1 0,-1 1 0,1 0 0,0-1 0,-1 1 0,1 0 0,1 0 0,7 10 0,0 33 0,-8-34 0,0-4 0,0-1 0,0 0 0,0 0 0,0 0 0,1 0 0,0 0 0,4 8 0,-6-12 0,0 1 0,1-1 0,-1 0 0,1 1 0,-1-1 0,0 1 0,1-1 0,-1 0 0,1 1 0,-1-1 0,1 0 0,-1 0 0,1 1 0,-1-1 0,1 0 0,0 0 0,-1 0 0,1 0 0,-1 0 0,1 0 0,-1 1 0,1-1 0,0-1 0,-1 1 0,1 0 0,1 0 0,-1-1 0,1 0 0,-1 0 0,1 0 0,-1 1 0,0-1 0,0 0 0,1-1 0,-1 1 0,0 0 0,0 0 0,0 0 0,1-3 0,45-74 0,-38 60 0,1-1 0,1 2 0,1 0 0,26-30 0,-38 47 0,1-1 0,-1 1 0,0 0 0,0 0 0,0-1 0,1 1 0,-1 0 0,0 0 0,0-1 0,1 1 0,-1 0 0,0 0 0,0 0 0,1-1 0,-1 1 0,0 0 0,1 0 0,-1 0 0,0 0 0,1 0 0,-1 0 0,0 0 0,1 0 0,-1 0 0,0 0 0,1 0 0,-1 0 0,0 0 0,1 0 0,-1 0 0,0 0 0,1 0 0,-1 0 0,0 0 0,0 1 0,1-1 0,-1 0 0,0 0 0,1 0 0,-1 1 0,6 17 0,-6 34 0,0-40 0,2 9 0,-1-21 0,-1 0 0,0 0 0,0 1 0,0-1 0,0 0 0,0 0 0,0 0 0,1 0 0,-1 0 0,0 0 0,0 1 0,0-1 0,0 0 0,0 0 0,1 0 0,-1 0 0,0 0 0,0 0 0,0 0 0,1 0 0,-1 0 0,0 0 0,0 0 0,0 0 0,0 0 0,1 0 0,-1 0 0,0 0 0,0 0 0,0 0 0,1 0 0,-1 0 0,0 0 0,0 0 0,0 0 0,0 0 0,1 0 0,-1-1 0,0 1 0,0 0 0,0 0 0,0 0 0,0 0 0,0 0 0,1 0 0,-1-1 0,20-30 0,-6 4 0,1 1 0,1 1 0,1 0 0,2 1 0,24-25 0,-42 48 0,0 0 0,0 0 0,0 0 0,-1 1 0,1-1 0,0 0 0,0 0 0,0 1 0,0-1 0,0 1 0,1-1 0,-1 1 0,0-1 0,0 1 0,0-1 0,0 1 0,0 0 0,1 0 0,-1 0 0,0 0 0,2 0 0,-3 0 0,1 1 0,0-1 0,0 1 0,-1-1 0,1 1 0,-1 0 0,1-1 0,0 1 0,-1 0 0,1-1 0,-1 1 0,1 0 0,-1 0 0,0 0 0,1-1 0,-1 1 0,0 0 0,1 0 0,-1 0 0,0 0 0,0 1 0,1 10 0,0 1 0,-1-1 0,-2 17 0,1-11 0,1-1-45,0-1-4005,0-28-7198</inkml:trace>
</inkml:ink>
</file>

<file path=ppt/ink/ink3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26.055"/>
    </inkml:context>
    <inkml:brush xml:id="br0">
      <inkml:brushProperty name="width" value="0.025" units="cm"/>
      <inkml:brushProperty name="height" value="0.025" units="cm"/>
    </inkml:brush>
  </inkml:definitions>
  <inkml:trace contextRef="#ctx0" brushRef="#br0">25 146 21428,'-3'2'420,"1"0"-1,0 1 1,0-1 0,0 1-1,0-1 1,1 1-1,-1-1 1,1 1 0,0 0-1,-1 0 1,1 0-1,0 0 1,1 0 0,-2 5-1,2-7-251,0 1 1,0 0-1,0-1 0,0 1 0,1 0 0,-1-1 0,0 1 1,1 0-1,-1-1 0,1 1 0,-1-1 0,1 1 0,0-1 0,0 1 1,0-1-1,0 0 0,0 1 0,0-1 0,0 0 0,0 0 1,0 1-1,1-1 0,-1 0 0,0 0 0,1-1 0,-1 1 1,1 0-1,-1 0 0,3 0 0,-3 0-168,1-1 0,0 1 0,-1 0 0,1-1 0,-1 1 0,1-1 0,0 0 0,-1 0 0,1 1 0,0-1 0,0 0 0,-1 0 0,1-1 0,0 1 0,-1 0 0,1-1 0,0 1 0,-1-1 0,1 1 0,-1-1 0,1 0 0,0 1 0,-1-1 0,3-2 0,-1 0 0,-1 0 0,0 1 0,0-1 0,0 0 0,0 0 0,0-1 0,0 1 0,-1 0 0,0-1 0,0 1 0,2-5 0,0-7 0,-1 1 0,0-1 0,-1 0 0,-2-25 0,1 38 0,0-1 0,-1 1 0,1 0 0,-1 0 0,1-1 0,-1 1 0,0 0 0,0 0 0,0 0 0,0 0 0,0 0 0,-1 0 0,1 0 0,0 0 0,-1 0 0,0 1 0,1-1 0,-1 1 0,0-1 0,0 1 0,0 0 0,0-1 0,-4 0 0,5 1 0,0 1 0,-1-1 0,1 1 0,-1 0 0,1 0 0,-1 0 0,1 0 0,0 0 0,-1 0 0,1 0 0,-1 1 0,1-1 0,0 0 0,-1 1 0,1-1 0,0 1 0,-1-1 0,1 1 0,0 0 0,0 0 0,-1 0 0,1-1 0,0 1 0,0 0 0,0 0 0,0 0 0,0 1 0,0-1 0,1 0 0,-1 0 0,0 0 0,0 1 0,1-1 0,-1 0 0,1 1 0,-1-1 0,1 0 0,-1 3 0,-3 14 0,0 0 0,1 0 0,1 0 0,0 23 0,2-32 0,0 0 0,0-1 0,1 1 0,0-1 0,1 1 0,0-1 0,0 1 0,0-1 0,1 0 0,1 0 0,3 8 0,-5-14-17,0 0 1,0 0-1,-1 0 1,1 0-1,0 0 1,0 0-1,1-1 1,-1 1-1,0-1 0,1 1 1,-1-1-1,1 0 1,-1 0-1,1 0 1,-1 0-1,1-1 0,0 1 1,-1-1-1,1 1 1,0-1-1,0 0 1,-1 0-1,1 0 1,0 0-1,-1-1 0,1 1 1,0-1-1,-1 0 1,1 1-1,0-1 1,-1 0-1,1-1 0,-1 1 1,0 0-1,1-1 1,-1 1-1,0-1 1,2-2-1,8-5-395,-1 0 0,0-1 0,-1 0 0,0-1 0,15-21 0,-13 13-2204,-1 0-1,-1-1 0,0-1 1,-2 1-1,12-41 0,-7 4-4894</inkml:trace>
</inkml:ink>
</file>

<file path=ppt/ink/ink3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26.442"/>
    </inkml:context>
    <inkml:brush xml:id="br0">
      <inkml:brushProperty name="width" value="0.025" units="cm"/>
      <inkml:brushProperty name="height" value="0.025" units="cm"/>
    </inkml:brush>
  </inkml:definitions>
  <inkml:trace contextRef="#ctx0" brushRef="#br0">103 0 9417,'0'0'16234,"-8"8"-14179,-2 5-1588,0 0 0,1 0 0,1 1-1,0 0 1,1 0 0,0 1 0,1 0 0,-8 31 0,-2 22 392,19-69-859,-1 0 0,0-1 0,1 1 0,-1 0 0,0-1 0,0 1 0,1-1 0,-1 0 0,-1 1 0,4-5 0,12-11-157,1 0-1,25-17 1,-37 29 119,0 1 0,0 1 1,0-1-1,0 1 1,1 0-1,-1 1 1,1 0-1,-1 0 0,1 0 1,0 0-1,0 1 1,12 0-1,-18 1 54,0 1 0,0 0-1,0 0 1,1 0 0,-1-1 0,0 1-1,0 0 1,0 0 0,-1 1 0,1-1-1,0 0 1,0 0 0,-1 0 0,1 0-1,0 1 1,-1-1 0,1 0 0,-1 1-1,0-1 1,1 0 0,-1 1 0,0-1-1,0 0 1,0 1 0,0-1 0,0 1-1,0-1 1,0 0 0,-1 3 0,-4 45 472,1-37-488,-1-1 0,0 0 0,-11 17 0,15-25 0,-1 0 0,1 0 0,-1 0 0,0 0 0,0-1 0,-1 1 0,1-1 0,-1 1 0,1-1 0,-1 0 0,0 0 0,1 0 0,-1 0 0,0 0 0,0-1 0,-1 1 0,-3 1 0,7-4 3,-1 1 0,0 0-1,1-1 1,-1 1 0,1 0 0,-1-1 0,1 1-1,-1-1 1,1 1 0,-1-1 0,1 1-1,0-1 1,-1 1 0,1-1 0,0 0 0,-1 1-1,1-1 1,0 1 0,0-1 0,-1 0 0,1 1-1,0-1 1,0 0 0,0 1 0,0-1 0,0 0-1,0 1 1,0-1 0,0 0 0,0 0 0,1-29-771,0 25 275,0-5-1703,1-1 1,0 0 0,1 1 0,6-18 0,7-14-6539</inkml:trace>
</inkml:ink>
</file>

<file path=ppt/ink/ink3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26.788"/>
    </inkml:context>
    <inkml:brush xml:id="br0">
      <inkml:brushProperty name="width" value="0.025" units="cm"/>
      <inkml:brushProperty name="height" value="0.025" units="cm"/>
    </inkml:brush>
  </inkml:definitions>
  <inkml:trace contextRef="#ctx0" brushRef="#br0">98 0 20275,'0'0'10367,"-9"12"-8920,6-9-1383,-49 72 471,47-68-527,1 1 0,0 0 0,0 1 0,0-1 0,1 1 0,1 0-1,-1 0 1,1 0 0,-1 14 0,3-23-8,1 1 0,-1-1 0,0 1 0,0-1 0,1 1 0,-1-1 0,0 0 0,1 1 0,-1-1 0,1 0 0,-1 1 0,0-1 0,1 0 0,-1 1 0,1-1 0,-1 0 0,1 0 0,-1 0 0,1 1 0,-1-1 0,0 0 0,1 0 0,-1 0 0,1 0 0,0 0 0,-1 0 0,1 0 0,-1 0 0,1 0 0,-1 0 0,1 0 0,-1 0 0,1 0 0,-1-1 0,0 1 0,1 0 0,0-1 0,22-5 0,28-16-107,45-16-358,-87 35 426,0 1 0,0 0 0,0 1 0,1-1 0,-1 2 0,1-1 0,-1 2 0,15 1-1,-23-2 54,0 1 0,0-1 0,0 1-1,0 0 1,0-1 0,-1 1 0,1 0-1,0 0 1,0 0 0,-1-1 0,1 1-1,-1 0 1,1 0 0,-1 0-1,1 0 1,-1 0 0,1 0 0,-1 0-1,0 0 1,0 0 0,1 0 0,-1 0-1,0 0 1,0 1 0,0-1 0,0 0-1,0 0 1,0 0 0,-1 0-1,1 1 1,-8 36 484,3-26-498,-1 0 0,-1 0 0,-1 0 0,1-1 0,-14 14 0,18-20 0,0-1 0,-1 0 0,0 0 0,0 0 0,0-1 0,-1 1 0,1-1 0,-1 0 0,1 0 0,-1-1 0,0 1 0,0-1 0,0 0 0,-1-1 0,1 1 0,-6 0 0,10-2-42,0 0 1,-1 0-1,1 0 1,0-1-1,0 1 1,0 0-1,0 0 1,0-1-1,0 1 1,0-1-1,0 1 1,0-1-1,0 0 0,0 1 1,0-1-1,0 0 1,0 0-1,0 1 1,1-1-1,-1 0 1,0 0-1,1 0 1,-2-1-1,-7-33-2464,8 21 847,1 1 1,0-1-1,3-18 0,5 1-5083</inkml:trace>
</inkml:ink>
</file>

<file path=ppt/ink/ink3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27.518"/>
    </inkml:context>
    <inkml:brush xml:id="br0">
      <inkml:brushProperty name="width" value="0.025" units="cm"/>
      <inkml:brushProperty name="height" value="0.025" units="cm"/>
    </inkml:brush>
  </inkml:definitions>
  <inkml:trace contextRef="#ctx0" brushRef="#br0">0 529 7143,'0'0'15305,"9"-3"-11189,0 0-3540,0 0-1,0-1 1,0 0 0,0-1 0,-1 1-1,10-8 1,-15 9-461,1 1-1,-1-1 0,0 0 1,0 0-1,0-1 0,0 1 1,-1-1-1,1 1 0,-1-1 1,0 0-1,0 0 1,0 0-1,-1 0 0,1 0 1,-1 0-1,0 0 0,0 0 1,1-9-1,-3 11-114,1-1 0,0 0 0,0 1 0,-1-1 0,1 1 0,-1-1 0,0 1 0,0 0 0,0-1 0,0 1 0,0 0 0,0-1 0,-1 1 0,1 0 0,-3-2 0,3 3 0,0 0 0,0 0 0,0 1 0,1-1 0,-1 0 0,0 1 0,0-1 0,0 1 0,-1-1 0,1 1 0,0 0 0,0-1 0,0 1 0,0 0 0,0 0 0,0 0 0,0-1 0,-1 1 0,1 1 0,0-1 0,0 0 0,0 0 0,0 0 0,0 1 0,-1-1 0,1 0 0,0 1 0,0-1 0,0 1 0,0-1 0,0 1 0,0 0 0,0-1 0,1 1 0,-1 0 0,0 0 0,-1 1 0,0 1 0,-1 0 0,1 0 0,0 0 0,0 1 0,1-1 0,-1 1 0,1 0 0,-1-1 0,1 1 0,0 0 0,1 0 0,-1-1 0,0 8 0,0 54 0,2-58 0,-2-5 0,1 0 0,0 0 0,0-1 0,0 1 0,1 0 0,-1 0 0,0 0 0,1 0 0,-1 0 0,1 0 0,-1 0 0,1 0 0,0 0 0,0-1 0,0 1 0,0 0 0,0-1 0,0 1 0,1-1 0,-1 1 0,0-1 0,1 1 0,-1-1 0,1 0 0,0 0 0,-1 0 0,1 0 0,0 0 0,0 0 0,-1 0 0,1-1 0,0 1 0,0 0 0,0-1 0,0 0 0,0 1 0,0-1 0,0 0 0,3 0 0,0-1 0,0 0 0,-1 0 0,1 0 0,0-1 0,-1 1 0,1-1 0,-1 0 0,0 0 0,1-1 0,-1 1 0,0-1 0,0 0 0,-1 0 0,1 0 0,5-7 0,6-11 0,0-1 0,-2 0 0,13-29 0,7-13 0,-33 64 0,1-1 0,-1 1 0,0-1 0,0 1 0,0 0 0,0-1 0,1 1 0,-1-1 0,0 1 0,0 0 0,1-1 0,-1 1 0,0-1 0,0 1 0,1 0 0,-1 0 0,0-1 0,1 1 0,-1 0 0,1-1 0,-1 1 0,0 0 0,1 0 0,-1 0 0,1 0 0,-1-1 0,1 1 0,-1 0 0,1 0 0,-1 0 0,0 0 0,2 0 0,4 15 0,-3 39 0,-2-41 0,-1-12 0,0 1 0,0 0 0,0-1 0,0 1 0,0-1 0,0 1 0,1-1 0,-1 1 0,0-1 0,1 1 0,0-1 0,-1 1 0,1-1 0,0 1 0,0-1 0,0 0 0,0 1 0,2 1 0,-3-3 0,1 0 0,0 0 0,0 1 0,0-1 0,-1 0 0,1 0 0,0 0 0,0 0 0,0 0 0,-1 0 0,1-1 0,0 1 0,0 0 0,0 0 0,-1-1 0,1 1 0,0 0 0,0-1 0,-1 1 0,1 0 0,0-1 0,-1 1 0,1-1 0,1-1 0,3-3 0,1-1 0,0 0 0,-1 0 0,-1-1 0,7-11 0,22-44 0,-16 27 0,24-34 0,-41 69 0,0 0 0,0-1 0,0 1 0,0 0 0,0-1 0,1 1 0,-1 0 0,0-1 0,0 1 0,0 0 0,1-1 0,-1 1 0,0 0 0,0 0 0,1-1 0,-1 1 0,0 0 0,1 0 0,-1 0 0,0-1 0,1 1 0,-1 0 0,0 0 0,1 0 0,-1 0 0,0 0 0,1 0 0,-1 0 0,1 0 0,-1 0 0,0 0 0,1 0 0,-1 0 0,1 0 0,4 14 0,-3 36 0,-2-31 0,0-18 0,0 0 0,0 0 0,0 0 0,0 0 0,0 0 0,1 0 0,-1 0 0,0-1 0,1 1 0,-1 0 0,0 0 0,1 0 0,-1 0 0,1-1 0,-1 1 0,1 0 0,0 0 0,-1-1 0,1 1 0,0-1 0,-1 1 0,1 0 0,0-1 0,0 1 0,0-1 0,-1 0 0,1 1 0,0-1 0,0 0 0,0 1 0,0-1 0,0 0 0,0 0 0,0 0 0,0 0 0,-1 0 0,1 0 0,0 0 0,0 0 0,0 0 0,0 0 0,0 0 0,0-1 0,0 1 0,0 0 0,0-1 0,-1 1 0,1-1 0,0 1 0,0-1 0,-1 1 0,1-1 0,0 1 0,0-2 0,6-2 0,0 0 0,0-1 0,-1 0 0,11-11 0,-3 0 0,-2 0 0,0 0 0,0-1 0,-2-1 0,0 1 0,-1-2 0,-1 0 0,-1 0 0,0 0 0,-1-1 0,-2 1 0,5-38 0,-9 56 0,0 1 0,0 0 0,0 0 0,0-1 0,0 1 0,-1 0 0,1 0 0,0 0 0,0-1 0,0 1 0,0 0 0,-1 0 0,1 0 0,0 0 0,0-1 0,0 1 0,-1 0 0,1 0 0,0 0 0,0 0 0,-1 0 0,1 0 0,0 0 0,0 0 0,-1 0 0,1 0 0,0 0 0,0 0 0,-1 0 0,1 0 0,0 0 0,0 0 0,-1 0 0,1 0 0,0 0 0,0 0 0,-1 0 0,1 0 0,0 0 0,0 0 0,-1 0 0,1 1 0,0-1 0,0 0 0,0 0 0,0 0 0,-1 0 0,1 1 0,0-1 0,0 0 0,0 0 0,0 0 0,-1 1 0,-12 10 0,4 2 0,0 0 0,1 1 0,1 0 0,0 0 0,1 1 0,1 0 0,0 0 0,1 1 0,1-1 0,0 1 0,1 0 0,0 0 0,2 18 0,0-32 0,0 0 0,0 0 0,0 0 0,0-1 0,0 1 0,0 0 0,1 0 0,-1-1 0,1 1 0,-1 0 0,1-1 0,0 1 0,0-1 0,0 1 0,-1 0 0,2-1 0,-1 0 0,0 1 0,0-1 0,0 0 0,0 1 0,1-1 0,-1 0 0,1 0 0,-1 0 0,1 0 0,-1-1 0,1 1 0,0 0 0,-1-1 0,1 1 0,0-1 0,-1 1 0,1-1 0,0 0 0,0 1 0,3-1 0,-1-1 0,1 1 0,-1 0 0,1-1 0,-1 0 0,1 0 0,-1 0 0,0-1 0,1 1 0,-1-1 0,0 0 0,0 0 0,0-1 0,0 1 0,4-5 0,28-31-2321,-26 24-580,-1 0 0,15-27 0,-3-8-6382</inkml:trace>
</inkml:ink>
</file>

<file path=ppt/ink/ink3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27.862"/>
    </inkml:context>
    <inkml:brush xml:id="br0">
      <inkml:brushProperty name="width" value="0.025" units="cm"/>
      <inkml:brushProperty name="height" value="0.025" units="cm"/>
    </inkml:brush>
  </inkml:definitions>
  <inkml:trace contextRef="#ctx0" brushRef="#br0">97 1 14894,'0'0'15503,"-10"5"-13485,1 1-1930,0-1 0,1 2 0,0-1 0,-12 13 0,17-17-92,1 1 0,-1-1 1,1 1-1,0 0 0,0 0 0,0 0 0,0 0 0,1 0 1,-1 0-1,1 0 0,0 0 0,0 1 0,0-1 0,0 0 1,1 1-1,-1-1 0,1 0 0,0 1 0,0-1 1,0 1-1,0-1 0,2 5 0,-1-7 4,-1 0 0,1-1 0,0 1 0,0 0 0,0-1 0,0 1 0,0-1 0,-1 1 0,1-1 0,0 1 0,0-1 0,0 0 0,1 1 0,-1-1 0,0 0 0,0 0 0,0 0 0,0 0 0,0 0 0,0 0 0,0 0 0,0 0 0,0-1 0,0 1 0,2-1 0,29-7 0,28-22 0,-49 23 0,1 1 0,-1 0 0,1 1 0,0 0 0,1 1 0,-1 0 0,17-2 0,-28 6 0,-1 0 0,1 0 0,-1 0 0,1 0 0,0 1 0,-1-1 0,1 0 0,-1 1 0,1-1 0,-1 0 0,1 1 0,-1-1 0,0 0 0,1 1 0,-1-1 0,1 1 0,-1-1 0,0 1 0,1-1 0,-1 1 0,0-1 0,0 1 0,1-1 0,-1 1 0,0-1 0,0 1 0,0 0 0,0-1 0,1 1 0,-1-1 0,0 1 0,0 0 0,0-1 0,0 1 0,-1-1 0,1 1 0,0 0 0,0-1 0,0 1 0,0-1 0,-1 1 0,1-1 0,0 1 0,0-1 0,-1 1 0,0 0 0,-12 32 0,-2-10-186,-1-1 1,0-1-1,-2 0 0,-25 23 1,31-33-695,0-1 0,-1 0 0,0-1 0,0-1 0,-17 8-1,-3-3-14402</inkml:trace>
</inkml:ink>
</file>

<file path=ppt/ink/ink3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28.475"/>
    </inkml:context>
    <inkml:brush xml:id="br0">
      <inkml:brushProperty name="width" value="0.025" units="cm"/>
      <inkml:brushProperty name="height" value="0.025" units="cm"/>
    </inkml:brush>
  </inkml:definitions>
  <inkml:trace contextRef="#ctx0" brushRef="#br0">114 0 21012,'0'0'8018,"-10"2"-5605,5-1-2366,0 0 1,1 0-1,-1 0 0,0 0 1,0 1-1,1 0 0,-1 0 0,1 1 1,-1-1-1,1 1 0,0 0 0,0 0 1,0 0-1,0 0 0,1 1 1,-1 0-1,1 0 0,0 0 0,0 0 1,1 0-1,-1 0 0,1 1 1,0-1-1,0 1 0,0 0 0,0 0 1,0 5-1,1-7-47,0 1 0,0 0 0,1 0 0,0 0 0,-1 0 0,1-1 0,0 1 0,1 0 0,-1 0 0,1 0 0,0 0 0,1 4 0,-1-6 0,1-1 0,-1 1 0,0-1 0,1 0 0,-1 1 0,1-1 0,0 0 0,-1 0 0,1 0 0,0 0 0,0 0 0,0 0 0,-1-1 0,1 1 0,0-1 0,0 1 0,0-1 0,0 1 0,0-1 0,0 0 0,0 0 0,0 0 0,0-1 0,4 0 0,52-7 0,-45 6 0,0-1 0,0 2 0,1-1 0,-1 2 0,0 0 0,20 2 0,-30-1 0,0 0 0,0 0 0,0 0 0,0 0 0,0 1 0,0-1 0,0 1 0,0 0 0,-1 0 0,1 0 0,-1 0 0,1 0 0,-1 1 0,0-1 0,0 1 0,0 0 0,0-1 0,0 1 0,-1 0 0,1 0 0,-1 0 0,0 0 0,0 0 0,0 0 0,0 1 0,0-1 0,-1 0 0,1 0 0,-1 1 0,0-1 0,0 4 0,0 8 0,-1 0 0,0 0 0,-1-1 0,-1 1 0,0 0 0,-1-1 0,0 0 0,-1 0 0,-1 0 0,0-1 0,-1 1 0,-1-2 0,0 1 0,0-1 0,-1 0 0,-17 17 0,25-28 2,1 0-1,-1 0 1,1-1-1,-1 1 1,0 0-1,0 0 1,1-1-1,-1 1 1,0 0-1,0-1 1,0 1 0,0-1-1,0 1 1,0-1-1,0 1 1,0-1-1,0 0 1,0 1-1,0-1 1,0 0-1,0 0 1,0 0 0,0 0-1,0 0 1,-1 0-1,1-1-1,0 0 1,0 1-1,0-1 0,0 0 0,1 0 0,-1 0 0,0 0 1,1 0-1,-1 0 0,1-1 0,-1 1 0,1 0 0,-1 0 1,1 0-1,0 0 0,0-1 0,0 1 0,0-2 0,1-70-812,0 63 401,15-147-10981,-9 64 966</inkml:trace>
</inkml:ink>
</file>

<file path=ppt/ink/ink3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29.587"/>
    </inkml:context>
    <inkml:brush xml:id="br0">
      <inkml:brushProperty name="width" value="0.025" units="cm"/>
      <inkml:brushProperty name="height" value="0.025" units="cm"/>
    </inkml:brush>
  </inkml:definitions>
  <inkml:trace contextRef="#ctx0" brushRef="#br0">1 425 15471,'0'0'11338,"4"10"-9277,15 45-1215,-2 0 1,10 68-1,-12-52-167,28 80 0,-41-147-679,-1 1 0,0-1 0,0 0 0,1 0 0,0 0 0,0 0 0,0 0 0,0 0 0,1-1 0,0 1 0,-1-1 0,1 1 0,4 2 0,-5-11 0,-1 1 0,0-1 0,-1 0 0,1 0 0,-1 1 0,0-1 0,0 0 0,-1-7 0,-13-54 0,10 54 0,1-1 0,0 0 0,1 0 0,1 0 0,0 0 0,0 0 0,2-13 0,0 24 0,-1 1 0,1 0 0,-1 0 0,1-1 0,0 1 0,-1 0 0,1 0 0,0 0 0,0 0 0,0 0 0,0 0 0,0 0 0,0 0 0,0 0 0,0 1 0,0-1 0,1 0 0,-1 1 0,0-1 0,0 1 0,1-1 0,-1 1 0,0 0 0,1-1 0,-1 1 0,0 0 0,1 0 0,-1 0 0,0 0 0,1 0 0,-1 0 0,2 1 0,54 6 0,-46-5 0,-6-1 0,1 0 0,0 0 0,0 0 0,0-1 0,0 0 0,0 0 0,0-1 0,0 0 0,0 0 0,-1 0 0,1-1 0,11-4 0,-14 4 0,0 0 0,-1 0 0,1 0 0,0-1 0,-1 1 0,1-1 0,-1 0 0,0 0 0,1 1 0,-1-2 0,-1 1 0,1 0 0,0 0 0,-1 0 0,0-1 0,0 1 0,0-1 0,0 1 0,0-1 0,-1 1 0,0-1 0,1-6 0,-1 2 0,-1-49 0,1 56 0,0-1 0,0 1 0,0-1 0,0 1 0,0 0 0,-1-1 0,1 1 0,-1-1 0,1 1 0,-1 0 0,1-1 0,-1 1 0,0 0 0,0 0 0,0 0 0,0 0 0,1-1 0,-1 1 0,-1 0 0,1 1 0,0-1 0,0 0 0,0 0 0,0 0 0,-1 1 0,1-1 0,0 0 0,-1 1 0,1 0 0,0-1 0,-1 1 0,-2-1 0,3 2 0,0-1 0,1 1 0,-1 0 0,0-1 0,0 1 0,0 0 0,0 0 0,1 0 0,-1-1 0,0 1 0,1 0 0,-1 0 0,0 0 0,1 0 0,0 0 0,-1 0 0,1 0 0,-1 1 0,1-1 0,0 0 0,0 0 0,0 0 0,0 0 0,0 0 0,0 0 0,0 0 0,0 3 0,1 41 0,-1-36 0,1 4 0,0 0 0,1 0 0,0 0 0,9 26 0,-11-37 0,1 1 0,0 0 0,0 0 0,0-1 0,0 1 0,0-1 0,0 1 0,1-1 0,0 0 0,-1 1 0,1-1 0,0 0 0,0 0 0,0 0 0,0 0 0,0 0 0,0-1 0,1 1 0,-1-1 0,0 1 0,1-1 0,0 0 0,-1 0 0,1 0 0,0 0 0,-1-1 0,1 1 0,0-1 0,4 1 0,-3-2 0,-1 0 0,0-1 0,0 1 0,1-1 0,-1 0 0,0 1 0,0-2 0,-1 1 0,1 0 0,0 0 0,-1-1 0,1 1 0,-1-1 0,0 0 0,0 0 0,0 0 0,0 0 0,1-4 0,31-67 0,-29 60 0,12-32 0,-3-1 0,-1-1 0,-3 0 0,-1-1 0,-3 0 0,-2 0 0,-2-1 0,-7-70 0,5 114 0,0 0 0,-1 0 0,0 0 0,0 0 0,-1 0 0,0 0 0,0 0 0,-4-8 0,6 13 0,0 1 0,0 0 0,-1 0 0,1 0 0,0 0 0,0-1 0,0 1 0,0 0 0,0 0 0,0 0 0,0 0 0,0 0 0,0-1 0,0 1 0,0 0 0,-1 0 0,1 0 0,0 0 0,0 0 0,0 0 0,0 0 0,0 0 0,-1 0 0,1 0 0,0-1 0,0 1 0,0 0 0,0 0 0,0 0 0,-1 0 0,1 0 0,0 0 0,0 0 0,0 0 0,0 0 0,-1 0 0,1 0 0,0 0 0,0 0 0,0 0 0,0 1 0,0-1 0,-1 0 0,1 0 0,0 0 0,0 0 0,0 0 0,0 0 0,0 0 0,-1 0 0,1 0 0,0 1 0,0-1 0,-3 11 0,-2 37 0,3-1 0,2 1 0,2 0 0,2 0 0,20 93 0,-22-133 0,16 52 0,-17-58 0,0 1 0,1 0 0,-1 0 0,1-1 0,-1 1 0,1-1 0,0 1 0,0-1 0,0 0 0,0 1 0,0-1 0,0 0 0,1 0 0,-1-1 0,1 1 0,4 2 0,-6-4 0,0 1 0,0-1 0,0 0 0,0 0 0,-1 0 0,1 0 0,0 0 0,0 0 0,0 0 0,0 0 0,0 0 0,0-1 0,-1 1 0,1 0 0,0 0 0,0-1 0,0 1 0,-1-1 0,1 1 0,0 0 0,0-1 0,-1 0 0,1 1 0,0-1 0,-1 1 0,1-1 0,-1 0 0,1 1 0,-1-1 0,1 0 0,-1 0 0,1 1 0,-1-1 0,0 0 0,0 0 0,1 0 0,-1 0 0,0 1 0,0-1 0,0-1 0,5-39 0,-5 39 0,0-16 0,0 1 0,-2 0 0,1 0 0,-2-1 0,0 1 0,-2 0 0,1 1 0,-2-1 0,0 1 0,-13-24 0,36 96 0,-16-53 0,2 1 0,-1-1 0,0 0 0,1 0 0,-1 0 0,1-1 0,0 1 0,0-1 0,0 1 0,0-1 0,0 0 0,1 0 0,-1 0 0,0-1 0,1 1 0,0-1 0,-1 0 0,1 0 0,0 0 0,5 0 0,-6-1 0,1 0 0,-1 0 0,0-1 0,0 1 0,0-1 0,0 0 0,0 0 0,0 0 0,0 0 0,0-1 0,0 1 0,0-1 0,-1 0 0,1 0 0,0 0 0,-1 0 0,0 0 0,1 0 0,-1-1 0,0 1 0,0-1 0,-1 1 0,1-1 0,2-6 0,3-6 0,-1-1 0,0 0 0,-1-1 0,-1 1 0,2-22 0,1 1 0,5 85 0,-10-35 0,14 75 0,-14-82 0,-1-1 0,1 1 0,0-1 0,0 0 0,1 1 0,-1-1 0,1-1 0,0 1 0,1 0 0,-1-1 0,1 1 0,0-1 0,4 4 0,-7-7 3,0-1 0,0 1-1,0 0 1,0 0 0,0-1 0,1 1-1,-1 0 1,0-1 0,0 1 0,0-1 0,1 1-1,-1-1 1,0 0 0,0 0 0,1 1-1,-1-1 1,0 0 0,0 0 0,1 0 0,-1 0-1,0-1 1,1 1 0,-1 0 0,0-1-1,0 1 1,0 0 0,3-2 0,-3 1 2,1-1 1,-1 0-1,1 0 0,-1 0 1,0 1-1,1-1 1,-1 0-1,0-1 0,0 1 1,-1 0-1,1 0 1,0 0-1,-1-1 0,1-1 1,1-12-192,0 0 0,-1 0 1,-2-21-1,1 36 135,-1-15-1798,-2 1 0,0-1 0,-1 1 0,0 0 0,-1 0 0,-1 0 1,-1 1-1,-8-15 0,-31-42-1432,21 41 5501,-1 4 3565,23 21 1724,10 6-4265,25 11-5957,22 7-10969,-31-15 1414</inkml:trace>
</inkml:ink>
</file>

<file path=ppt/ink/ink3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0.271"/>
    </inkml:context>
    <inkml:brush xml:id="br0">
      <inkml:brushProperty name="width" value="0.025" units="cm"/>
      <inkml:brushProperty name="height" value="0.025" units="cm"/>
    </inkml:brush>
  </inkml:definitions>
  <inkml:trace contextRef="#ctx0" brushRef="#br0">1 283 13132,'14'37'11215,"-3"24"-5007,-1-7-4204,28 72-1775,-24-87-232,-2 1-1,-2 0 1,-1 0-1,-2 1 1,1 52-1,-31-132 4,15 14 0,2-1 0,0 0 0,2 0 0,0 0 0,2-1 0,2-46 0,30-154 0,-7 82 0,-21 98 0,-9 31 0,6 16 0,0 1 0,1-1 0,-1 0 0,0 0 0,0 0 0,0 0 0,0 0 0,1 1 0,-1-1 0,0 0 0,0 1 0,1-1 0,-1 1 0,0-1 0,1 1 0,-1-1 0,0 1 0,1-1 0,-1 1 0,1 0 0,-1-1 0,1 1 0,-1 0 0,0 1 0,-3 4 0,-1 1 0,1 1 0,0-1 0,1 1 0,0-1 0,0 1 0,1 0 0,0 0 0,0 0 0,-1 11 0,-2 84 0,5-100 4,0-1 0,0 0 0,0 1-1,0-1 1,0 0 0,1 0 0,-1 1 0,1-1 0,-1 0-1,1 0 1,0 0 0,0 1 0,0-1 0,0 0 0,0 0-1,1-1 1,-1 1 0,1 0 0,1 2 0,-2-3 0,1-1 0,0 1 0,-1 0 0,1 0 0,0-1 0,0 1 0,-1-1 0,1 1 0,0-1 0,0 0 0,0 0 0,0 0 0,0 0 0,-1 0 0,1 0 0,0 0 0,0 0 0,2-2 0,4 0-80,-1-1-1,0 0 0,1 0 1,-2-1-1,1 0 0,0 0 0,-1-1 1,0 0-1,11-10 0,15-25-2365,-21 24-1076,-1 0 0,-1-1 0,-1 0 1,0 0-1,8-30 0,-3-14-1836,-8 6 7653,-6 1 9918,1 53-11972,0 1-1,1-1 1,-1 0-1,0 1 0,0-1 1,0 0-1,0 1 1,0-1-1,0 0 1,0 1-1,0-1 1,0 1-1,-1-1 1,1 0-1,0 1 1,0-1-1,0 0 1,-1 1-1,1-1 0,0 1 1,-1-1-1,1 1 1,-1-1-1,1 1 1,0-1-1,-1 1 1,1-1-1,-1 1 1,1-1-1,-1 1 1,0 0-1,1-1 1,-1 1-1,1 0 0,-1-1 1,0 1-1,1 0 1,-1 0-1,1 0 1,-1 0-1,0 0 1,1 0-1,-1-1 1,0 1-1,1 1 1,-2-1-1,1 1-128,-1-1 1,1 1-1,0 0 0,0 0 0,0 0 1,0 0-1,1 0 0,-1 0 0,0 0 1,0 0-1,0 0 0,1 0 0,-1 0 1,1 1-1,-1-1 0,1 0 0,-1 0 1,1 1-1,0-1 0,0 0 1,0 1-1,-1-1 0,2 2 0,-2-1-105,1-1-1,1 1 0,-1 0 0,0-1 0,0 1 1,1 0-1,-1 0 0,1-1 0,-1 1 0,1-1 0,0 1 1,0-1-1,0 1 0,-1-1 0,1 1 0,1-1 1,-1 1-1,0-1 0,0 0 0,0 0 0,1 0 1,-1 0-1,1 0 0,-1 0 0,1 0 0,-1 0 1,1-1-1,-1 1 0,4 0 0,5 2-152,1-1 0,-1 0 0,1-1-1,13-1 1,-18 0 152,0 0 0,0 0 0,0 0-1,0 1 1,0 0 0,0 0 0,0 0 0,0 1 0,0 0-1,-1 0 1,1 0 0,7 5 0,-12-5 14,1 0 0,-1 0 0,0 0 0,0 0 0,0 1 0,0-1 0,0 1-1,0-1 1,-1 0 0,1 1 0,-1-1 0,1 1 0,-1-1 0,0 1 0,0 0 0,0-1 0,-1 1 0,1-1 0,-1 1 0,1-1 0,-1 1 0,0-1 0,0 0 0,0 1 0,-1 1 0,-3 8 70,-1 0-1,0-1 1,-10 14 0,-27 28-1041,8-26-3033,2-10-6692</inkml:trace>
</inkml:ink>
</file>

<file path=ppt/ink/ink3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1.054"/>
    </inkml:context>
    <inkml:brush xml:id="br0">
      <inkml:brushProperty name="width" value="0.025" units="cm"/>
      <inkml:brushProperty name="height" value="0.025" units="cm"/>
    </inkml:brush>
  </inkml:definitions>
  <inkml:trace contextRef="#ctx0" brushRef="#br0">12 564 8616,'0'0'8478,"-2"-8"-4064,-7-16-1568,9 31 355,23 53-1267,-22-58-1903,62 113 624,-55-102-601,0-1 1,2 0 0,-1 0-1,2-1 1,-1 0-1,19 14 1,-26-23-35,-1 0 0,0-1 1,1 1-1,-1-1 0,1 1 0,-1-1 0,1 0 1,0 0-1,0 0 0,-1 0 0,1-1 0,0 1 1,0-1-1,0 1 0,0-1 0,0 0 0,0 0 1,-1-1-1,1 1 0,0-1 0,5-1 0,-4 0 38,0 0 0,-1 0-1,1-1 1,0 1-1,-1-1 1,0 0-1,0 0 1,0 0 0,0-1-1,0 1 1,0-1-1,3-7 1,4-8 145,-1-1 1,-1 0-1,-1-1 1,7-33-1,-3-3-203,-3-1 0,-2 0 0,-2 0 0,-5-69 0,1 122 0,0 2 0,0-1 0,0 1 0,0 0 0,0 0 0,-1 0 0,1 0 0,-1 0 0,0 1 0,0-1 0,0 0 0,0 0 0,-1 0 0,1 1 0,-2-4 0,3 6 0,0 0 0,-1 0 0,1 0 0,0 0 0,0 0 0,0 0 0,0 0 0,0 0 0,-1 0 0,1 0 0,0 0 0,0 0 0,0 0 0,0 0 0,0 0 0,0 0 0,-1 0 0,1 0 0,0 0 0,0 0 0,0 0 0,0 0 0,0 0 0,-1 0 0,1 0 0,0 0 0,0 0 0,0 0 0,0 0 0,0 0 0,0 0 0,-1 1 0,1-1 0,0 0 0,0 0 0,0 0 0,0 0 0,0 0 0,0 0 0,0 0 0,0 1 0,0-1 0,0 0 0,0 0 0,0 0 0,0 0 0,-1 0 0,1 1 0,0-1 0,0 0 0,0 0 0,0 0 0,0 0 0,0 0 0,1 1 0,-4 15 0,3 17 0,1-6 0,3-1 0,0-1 0,1 1 0,1-1 0,2 0 0,0 0 0,2-1 0,1 0 0,1 0 0,0-2 0,2 1 0,17 20 0,-28-39 0,0-1 0,0 0 0,1 0 0,-1 0 0,1 0 0,-1 0 0,1-1 0,0 1 0,0-1 0,0 0 0,1 0 0,-1-1 0,0 1 0,1-1 0,4 1 0,-6-2 0,1 0 0,-1 0 0,0 0 0,0-1 0,0 1 0,1-1 0,-1 0 0,0 0 0,0 0 0,0 0 0,0-1 0,0 1 0,-1-1 0,1 1 0,0-1 0,-1 0 0,1 0 0,-1 0 0,1-1 0,-1 1 0,3-4 0,5-9 0,0 0 0,-1 0 0,-1-1 0,-1 1 0,0-2 0,-1 1 0,0-1 0,-2 0 0,5-32 0,-5 23 0,-2-1 0,-1 1 0,-1-1 0,-1 0 0,-9-50 0,5 57 0,0 1 0,-1 0 0,-2 0 0,0 0 0,-1 1 0,0 1 0,-2-1 0,0 1 0,-1 1 0,-15-17 0,26 32 0,0-1 1,0 1-1,0 0 0,0-1 0,-1 1 1,1 0-1,0 0 0,-1 0 0,1 0 1,0 0-1,-1 0 0,1 0 0,-1 1 1,0-1-1,1 1 0,-1-1 0,0 1 1,1-1-1,-1 1 0,0 0 0,1 0 1,-4 0-1,4 0-5,0 1 1,0 0-1,0 0 0,0 0 1,1 0-1,-1 0 1,0 1-1,0-1 0,1 0 1,-1 0-1,1 0 0,-1 1 1,1-1-1,-1 0 0,1 0 1,0 1-1,-1-1 0,1 0 1,0 1-1,0-1 1,0 2-1,0 13-307,1-1-1,1 0 1,4 24 0,16 43-8876,-10-46 1752</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0.996"/>
    </inkml:context>
    <inkml:brush xml:id="br0">
      <inkml:brushProperty name="width" value="0.025" units="cm"/>
      <inkml:brushProperty name="height" value="0.025" units="cm"/>
    </inkml:brush>
  </inkml:definitions>
  <inkml:trace contextRef="#ctx0" brushRef="#br0">301 140 19026,'0'0'2114,"-39"67"352,21-24-768,3 5-833,2 2 192,6 0-289,6-1-319,1-4-353,0-1-480,7-4-1666,-1-8-192,-3-8-481,-3-10-288</inkml:trace>
  <inkml:trace contextRef="#ctx0" brushRef="#br0" timeOffset="1">9 232 14446,'-2'-13'2242,"1"3"-1710,-5-44 1661,6 50-1998,0 0 0,1 0 0,-1 0 0,1 0 0,-1 0 0,1 0 0,1 0 0,-1 0 0,0 1 0,1-1 0,0 1 1,0-1-1,3-4 0,3-1 144,1 1 1,0 0-1,1 0 0,-1 1 1,1 1-1,1 0 1,-1 0-1,1 0 1,0 2-1,0-1 1,1 2-1,-1-1 1,22-2-1,6 0-39,1 3 1,71 1-1,-107 2-261,0 1 0,1-1-1,-1 0 1,0 1 0,0 0 0,0 0-1,0 0 1,0 1 0,-1-1 0,1 1 0,0 0-1,4 3 1,-7-4 30,0 0-1,0 0 1,0 1-1,0-1 0,0 0 1,-1 0-1,1 1 1,0-1-1,0 1 1,-1-1-1,1 1 1,-1-1-1,0 1 1,1-1-1,-1 1 1,0-1-1,0 1 1,0-1-1,0 1 1,0-1-1,0 1 0,0-1 1,0 1-1,-1-1 1,1 1-1,-1-1 1,1 1-1,-1-1 1,0 1-1,1-1 1,-1 0-1,0 1 1,0-1-1,0 0 1,0 0-1,-1 2 1,-7 7 91,0 0 1,-1 0 0,1-1 0,-2 0 0,1-1-1,-1 0 1,-20 10 0,0-1 162,-59 21 0,90-38-323,-29 9-1963,28-9 1745,1 0 0,-1 1 0,1-1 0,-1 0-1,0 1 1,1-1 0,-1 0 0,1 0 0,-1 0-1,0 1 1,1-1 0,-1 0 0,0 0 0,1 0-1,-1 0 1,0 0 0,1 0 0,-1 0 0,0-1-1,1 1 1,-1 0 0,1 0 0,-1 0 0,0-1-1,1 1 1,-1 0 0,1-1 0,-1 1-1,1 0 1,-1-1 0,1 1 0,-1-1 0,1 1-1,-1-1 1,1 1 0,-1-2 0,2-13-15691</inkml:trace>
</inkml:ink>
</file>

<file path=ppt/ink/ink3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1.733"/>
    </inkml:context>
    <inkml:brush xml:id="br0">
      <inkml:brushProperty name="width" value="0.025" units="cm"/>
      <inkml:brushProperty name="height" value="0.025" units="cm"/>
    </inkml:brush>
  </inkml:definitions>
  <inkml:trace contextRef="#ctx0" brushRef="#br0">18 516 18353,'0'0'6652,"-3"11"-3673,2-6-2681,-2 5 193,0 0 1,1 0-1,0 0 0,0 0 0,1 0 0,1 1 1,0-1-1,1 13 0,-1-23-489,0 1 0,0-1-1,0 1 1,0-1 0,0 1 0,0-1 0,1 0-1,-1 1 1,0-1 0,0 1 0,0-1 0,1 1 0,-1-1-1,0 0 1,0 1 0,1-1 0,-1 0 0,0 1-1,1-1 1,-1 0 0,0 1 0,1-1 0,-1 0 0,1 1-1,-1-1 1,0 0 0,1 0 0,-1 0 0,1 0-1,-1 1 1,1-1 0,-1 0 0,1 0 0,0 0 0,15-10 14,10-24-32,-26 33 16,3-3 0,7-11 0,0 1 0,0 0 0,19-19 0,-26 30 0,0 1 0,0-1 0,0 0 0,0 1 0,0 0 0,0 0 0,1 0 0,-1 0 0,1 0 0,0 1 0,-1 0 0,1-1 0,0 1 0,0 1 0,0-1 0,0 0 0,0 1 0,0 0 0,0 0 0,0 0 0,-1 1 0,5 0 0,14 16 0,3 2 0,-24-19 0,0 0 0,-1 0 0,1 0 0,0 0 0,0 0 0,0 0 0,-1 0 0,1 0 0,0 0 0,0 0 0,-1 0 0,1-1 0,0 1 0,0 0 0,-1 0 0,1-1 0,0 1 0,-1-1 0,1 1 0,0-1 0,-1 1 0,1-1 0,-1 1 0,1-1 0,-1 1 0,1-1 0,-1 0 0,1 1 0,-1-1 0,0 0 0,1 1 0,-1-1 0,0 0 0,1 0 0,-1 1 0,0-3 0,5-12 0,0-1 0,-1 0 0,-1 0 0,0 0 0,-2 0 0,1-25 0,-3 5 0,-9-68 0,-3 54 0,-2 1 0,-25-59 0,28 78 0,105 337 0,-90-297 0,1-1 0,0 1 0,1-1 0,0-1 0,0 1 0,1-1 0,0 0 0,13 13 0,-16-18 0,1 1 0,0-1 0,0 0 0,0-1 0,1 1 0,-1-1 0,0 0 0,1 0 0,0 0 0,-1 0 0,1-1 0,0 0 0,0 0 0,0 0 0,0-1 0,0 1 0,0-1 0,0 0 0,6-2 0,-10 2 0,-1 0 0,1 0 0,0-1 0,-1 1 0,1 0 0,0-1 0,-1 1 0,1-1 0,0 1 0,-1-1 0,1 1 0,-1-1 0,1 1 0,-1-1 0,1 1 0,-1-1 0,1 0 0,-1 1 0,0-1 0,1 0 0,-1 1 0,0-1 0,0 0 0,1 0 0,-1 1 0,0-1 0,0 0 0,0 0 0,0 0 0,0 1 0,0-1 0,0 0 0,0 0 0,0 1 0,0-1 0,-1-1 0,-9-28 0,-7 11 0,0 1 0,-1 1 0,0 1 0,-2 0 0,0 1 0,-27-15 0,15 9 0,3 2 0,-42-21 0,141 31 0,-52 6-731,-11 3-973,1-1 0,-1 0 1,1 0-1,-1-1 0,1 0 0,12-6 1</inkml:trace>
</inkml:ink>
</file>

<file path=ppt/ink/ink3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2.063"/>
    </inkml:context>
    <inkml:brush xml:id="br0">
      <inkml:brushProperty name="width" value="0.025" units="cm"/>
      <inkml:brushProperty name="height" value="0.025" units="cm"/>
    </inkml:brush>
  </inkml:definitions>
  <inkml:trace contextRef="#ctx0" brushRef="#br0">0 1 21012,'0'0'8744</inkml:trace>
</inkml:ink>
</file>

<file path=ppt/ink/ink3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2.424"/>
    </inkml:context>
    <inkml:brush xml:id="br0">
      <inkml:brushProperty name="width" value="0.025" units="cm"/>
      <inkml:brushProperty name="height" value="0.025" units="cm"/>
    </inkml:brush>
  </inkml:definitions>
  <inkml:trace contextRef="#ctx0" brushRef="#br0">118 1 21044,'0'0'10869,"-11"7"-11200,4-2 298,-52 37-88,56-40 115,0 1-1,-1-1 0,1 1 0,0 0 1,0 0-1,1 1 0,-1-1 0,1 1 1,0-1-1,-1 1 0,2-1 0,-1 1 1,0 0-1,1 0 0,-2 7 0,4-10-51,0 0-1,0-1 0,0 1 1,0 0-1,0-1 0,0 1 0,0-1 1,0 1-1,1-1 0,-1 0 1,0 0-1,0 1 0,0-1 1,1 0-1,-1 0 0,0 0 1,0 0-1,0 0 0,2-1 1,33 1-795,-33-1 696,43-5-1316,-42 4 1436,1 1 0,0 0-1,0 0 1,1 0-1,-1 0 1,0 1 0,0 0-1,0 0 1,0 0-1,1 1 1,-1 0-1,0 0 1,0 0 0,0 0-1,0 1 1,-1 0-1,1 0 1,0 0 0,6 5-1,-4-2 299,21 19-631,-19-7 4147,-43-7-917,20-8-4832,7-4-3331,6-5-3127,1-10-5818</inkml:trace>
</inkml:ink>
</file>

<file path=ppt/ink/ink3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2.752"/>
    </inkml:context>
    <inkml:brush xml:id="br0">
      <inkml:brushProperty name="width" value="0.025" units="cm"/>
      <inkml:brushProperty name="height" value="0.025" units="cm"/>
    </inkml:brush>
  </inkml:definitions>
  <inkml:trace contextRef="#ctx0" brushRef="#br0">52 431 13389,'0'0'17574,"-6"10"-17318,2-2-162,0 1 1,0-1 0,1 1-1,0 0 1,0 0-1,1 1 1,0-1-1,1 0 1,0 1 0,0-1-1,1 1 1,0-1-1,3 17 1,-3-25-91,0 0 1,1 0 0,-1 1-1,0-1 1,1 0-1,-1 0 1,1 0 0,-1 0-1,1 0 1,-1 0-1,1-1 1,0 1 0,-1 0-1,1 0 1,0 0-1,0 0 1,0-1 0,0 1-1,-1 0 1,1-1-1,0 1 1,0-1 0,0 1-1,0-1 1,1 0-1,-1 1 1,0-1 0,0 0-1,0 0 1,0 0-1,0 1 1,0-1 0,0 0-1,0 0 1,1-1 0,-1 1-1,0 0 1,0 0-1,1-1 1,2 0-2,-1 0 1,0-1-1,0 1 0,0-1 1,0 0-1,0 0 0,0 0 1,0 0-1,-1 0 0,1-1 1,3-3-1,3-8-3,-1 0 0,0-1 0,-1 0 0,0 0 0,-1-1 0,-1 1 0,0-1 0,-1-1 0,-1 1 0,-1 0 0,0-1 0,-1 0 0,-2-27 0,-1 12 0,-1-1 0,-2 1 0,-1 0 0,-2 1 0,-1 0 0,-13-33 0,19 59 0,2-1 0,-1 1 0,-1-1 0,1 1 0,-1-1 0,0 1 0,0 0 0,0 0 0,-1 1 0,0-1 0,1 1 0,-2-1 0,-7-6 0,11 11 0,1 0 0,-1 0 0,0 0 0,0-1 0,1 1 0,-1 0 0,0 0 0,1 0 0,-1 0 0,0 0 0,0 0 0,1 1 0,-1-1 0,0 0 0,1 0 0,-1 0 0,0 1 0,1-1 0,-1 0 0,0 0 0,1 1 0,-1-1 0,1 1 0,-1-1 0,0 1 0,1-1 0,-1 1 0,1-1 0,0 1 0,-1-1 0,1 1 0,-1 0 0,1-1 0,0 1 0,-1 0 0,1 0 0,-10 28 0,9-26 0,-6 31 0,1 0 0,2 0 0,0 61 0,4-93 0,0 0 0,0 0 0,0 0 0,1 0 0,-1-1 0,0 1 0,1 0 0,0 0 0,-1 0 0,1 0 0,0-1 0,0 1 0,0 0 0,0-1 0,0 1 0,0-1 0,0 1 0,1-1 0,-1 1 0,0-1 0,1 0 0,-1 0 0,1 0 0,0 0 0,-1 0 0,1 0 0,0 0 0,0 0 0,-1-1 0,1 1 0,0-1 0,0 1 0,0-1 0,0 0 0,3 0 0,10 1 0,0-1 0,0-1 0,-1-1 0,16-3 0,17 0 0,-43 5-37,0 0 0,0 0 1,0 1-1,-1 0 0,1 0 0,0 0 1,-1 0-1,1 0 0,0 1 0,-1 0 1,1-1-1,-1 1 0,0 0 0,0 1 0,0-1 1,0 1-1,0-1 0,0 1 0,3 4 1,-1 0-506,-1 1 1,1-1 0,-1 1-1,0 0 1,-1 0 0,0 0-1,3 13 1</inkml:trace>
</inkml:ink>
</file>

<file path=ppt/ink/ink3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3.956"/>
    </inkml:context>
    <inkml:brush xml:id="br0">
      <inkml:brushProperty name="width" value="0.025" units="cm"/>
      <inkml:brushProperty name="height" value="0.025" units="cm"/>
    </inkml:brush>
  </inkml:definitions>
  <inkml:trace contextRef="#ctx0" brushRef="#br0">118 862 11018,'0'0'13517,"-11"-3"-10784,10 2-2662,-2 0 17,1 0 0,0 0-1,-1 0 1,1 0 0,-1 1-1,1-1 1,-1 1-1,1 0 1,-1-1 0,1 1-1,-1 0 1,1 0 0,-1 1-1,1-1 1,-1 0-1,1 1 1,-1 0 0,1 0-1,-1-1 1,1 1-1,0 1 1,-1-1 0,1 0-1,0 0 1,0 1 0,0-1-1,0 1 1,0 0-1,0 0 1,1 0 0,-1 0-1,1 0 1,-1 0 0,1 0-1,-1 0 1,1 0-1,-1 3 1,-2 5-67,0 1 0,0-1 0,1 0 0,1 1 0,0 0 0,0 0 0,1-1 0,0 1 0,1 0-1,1 0 1,-1 0 0,5 20 0,-5-31-21,0 1 0,0 0-1,0 0 1,1-1 0,-1 1-1,0 0 1,0-1 0,1 1-1,-1 0 1,0-1 0,1 1-1,-1-1 1,1 1 0,-1 0 0,1-1-1,-1 1 1,1-1 0,-1 1-1,1-1 1,-1 0 0,1 1-1,0-1 1,-1 0 0,1 1-1,0-1 1,-1 0 0,1 1-1,0-1 1,-1 0 0,1 0-1,0 0 1,0 0 0,-1 0 0,1 0-1,0 0 1,-1 0 0,1 0-1,0 0 1,0 0 0,-1-1-1,1 1 1,0 0 0,-1 0-1,1-1 1,0 1 0,-1 0-1,1-1 1,-1 1 0,1-1-1,0 1 1,-1 0 0,1-1 0,-1 0-1,1 1 1,-1-1 0,1 0-1,25-35 382,-12-1-198,-2-1 0,-1 0 0,-3-1 0,0 0-1,-3-1 1,-1 1 0,-2-64 0,0 130-183,1-1 0,2 0 0,0 0 0,1-1 0,2 0 0,1 0 0,21 43 0,-28-64 0,1 1 0,0-1 0,0 0 0,0 0 0,0 0 0,0 0 0,1-1 0,4 4 0,-7-6 0,0 0 0,0-1 0,0 1 0,0 0 0,0-1 0,1 1 0,-1-1 0,0 1 0,0-1 0,1 0 0,-1 0 0,0 1 0,0-1 0,1 0 0,-1 0 0,0 0 0,0 0 0,1-1 0,-1 1 0,0 0 0,0 0 0,1-1 0,-1 1 0,0-1 0,0 1 0,0-1 0,1 1 0,-1-1 0,0 0 0,0 0 0,0 1 0,0-1 0,0 0 0,-1 0 0,1 0 0,0 0 0,1-2 0,5-8 0,-1 0 0,0 0 0,0-1 0,-1 0 0,-1 0 0,0 0 0,-1 0 0,0-1 0,2-20 0,3-119 0,-9 108 0,-1 1 0,-8-47 0,6 69 0,-1 0 0,0 0 0,-2 1 0,0 0 0,-1 0 0,-12-20 0,20 40 0,0 0 0,0 0 0,0 0 0,0 1 0,-1-1 0,1 0 0,0 0 0,0 0 0,0 0 0,0 1 0,0-1 0,0 0 0,0 0 0,0 0 0,-1 0 0,1 0 0,0 1 0,0-1 0,0 0 0,0 0 0,0 0 0,-1 0 0,1 0 0,0 0 0,0 0 0,0 0 0,0 0 0,-1 0 0,1 0 0,0 0 0,0 0 0,0 0 0,-1 0 0,1 0 0,0 0 0,0 0 0,0 0 0,0 0 0,-1 0 0,1 0 0,0 0 0,0 0 0,0 0 0,0 0 0,-1 0 0,1 0 0,0 0 0,0 0 0,0-1 0,0 1 0,0 0 0,-1 0 0,1 0 0,0 0 0,0 0 0,0-1 0,-1 17 0,7 49 0,21 95 0,-7-51 0,-9-42 0,18 102 0,-23-141 0,1-1 0,2 0 0,22 48 0,-29-72 0,0 1 0,0-1 0,0 1 0,1-1 0,-1 0 0,1 0 0,-1 0 0,1-1 0,0 1 0,0 0 0,1-1 0,3 3 0,-6-5 0,0 0 0,0 1 0,0-1 0,0 0 0,1 0 0,-1 0 0,0 1 0,0-1 0,0 0 0,0-1 0,0 1 0,1 0 0,-1 0 0,0 0 0,0-1 0,0 1 0,0 0 0,0-1 0,0 1 0,0-1 0,0 1 0,0-1 0,0 0 0,0 1 0,0-1 0,0 0 0,-1 0 0,1 0 0,0 0 0,-1 1 0,1-1 0,0 0 0,-1 0 0,1 0 0,-1 0 0,1 0 0,-1-1 0,0 1 0,1 0 0,-1 0 0,0 0 0,0-2 0,6-19 0,-1 0 0,-2-1 0,0 1 0,-1-1 0,-2-31 0,-17-115 0,-41-119 0,30 170 0,-16-161 0,44 244 0,0 35 0,0 0 0,0 0 0,0 1 0,0-1 0,0 0 0,0 0 0,0 0 0,0 0 0,0 0 0,0 0 0,0 1 0,0-1 0,0 0 0,0 0 0,0 0 0,1 0 0,-1 0 0,0 0 0,0 0 0,0 1 0,0-1 0,0 0 0,0 0 0,0 0 0,0 0 0,1 0 0,-1 0 0,0 0 0,0 0 0,0 0 0,0 0 0,0 0 0,1 0 0,-1 0 0,0 0 0,0 0 0,0 0 0,0 0 0,0 0 0,0 0 0,1 0 0,-1 0 0,0 0 0,0 0 0,0 0 0,0 0 0,0 0 0,0 0 0,1 0 0,-1 0 0,0 0 0,0-1 0,0 1 0,0 0 0,0 0 0,0 0 0,0 0 0,0 0 0,1 0 0,18 56 0,56 216 0,26 79 0,-98-339 0,-2-8 0,0-1 0,0 1 0,0 0 0,0-1 0,1 1 0,-1-1 0,1 0 0,0 1 0,0-1 0,0 0 0,0 0 0,1 0 0,-1 0 0,6 4 0,-8-7 0,1 0 0,-1 0 0,0 1 0,0-1 0,1 0 0,-1 0 0,0 0 0,1 0 0,-1 0 0,0 0 0,0 0 0,1 0 0,-1 0 0,0 0 0,1 0 0,-1 0 0,0-1 0,0 1 0,1 0 0,-1 0 0,0 0 0,0 0 0,1 0 0,-1-1 0,0 1 0,0 0 0,0 0 0,1 0 0,-1-1 0,0 1 0,0 0 0,0 0 0,1 0 0,-1-1 0,0 1 0,0 0 0,0 0 0,0-1 0,0 1 0,0 0 0,0-1 0,0 1 0,0 0 0,0 0 0,0-1 0,0 1 0,0-1 0,1-17 0,-1 14 0,-1-10 0,-1-1 0,0 1 0,-1 0 0,-1 0 0,0 0 0,0 1 0,-2 0 0,0-1 0,-8-12 0,-78-116 0,64 103 0,-26-37 0,88 99-2537,-28-19 1387,0-2 0,1 1 1,-1 0-1,1-1 1,0 0-1,-1-1 1,9 2-1,11-3-8256</inkml:trace>
</inkml:ink>
</file>

<file path=ppt/ink/ink3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4.287"/>
    </inkml:context>
    <inkml:brush xml:id="br0">
      <inkml:brushProperty name="width" value="0.025" units="cm"/>
      <inkml:brushProperty name="height" value="0.025" units="cm"/>
    </inkml:brush>
  </inkml:definitions>
  <inkml:trace contextRef="#ctx0" brushRef="#br0">71 0 20499,'0'0'11462,"-9"3"-10725,6-1-735,-1-1 0,1 0 1,-1 1-1,1 0 0,0 0 0,0 0 1,0 0-1,0 0 0,0 1 1,0-1-1,1 1 0,-1 0 1,1-1-1,0 1 0,0 0 1,0 1-1,0-1 0,0 0 1,1 1-1,-1-1 0,1 0 0,0 1 1,0 0-1,0-1 0,1 1 1,-1 0-1,1-1 0,0 1 1,0 5-1,0-6 0,-1 1 0,1-1-1,0 1 1,0-1 0,0 0 0,1 1 0,-1-1-1,1 0 1,-1 1 0,1-1 0,0 0 0,1 0-1,-1 0 1,0 0 0,1 0 0,3 6 0,-1-7-13,-1 1 0,0-1 0,1 0 0,-1 0 0,1-1 0,0 1 0,0-1 0,0 1 0,-1-1 0,1 0 0,0-1 0,0 1 0,9-1 0,-5 1-264,9 0-578,0 1 0,0 1 0,0 1 0,22 7 0,-36-10 821,-1 0 0,0 0 0,1 0 1,-1 0-1,0 1 0,1-1 0,-1 1 0,0-1 0,0 1 1,0 0-1,0 0 0,-1 0 0,1 0 0,0 0 0,1 4 1,-2-4 165,-1 0 0,1 0 1,-1 1-1,0-1 1,0 0-1,0 0 0,0 1 1,0-1-1,0 0 1,-1 0-1,1 0 0,-1 1 1,1-1-1,-1 0 1,0 0-1,0 0 1,0 0-1,0 0 0,0 0 1,-1 0-1,-1 2 1,0 0-147,0-1 1,0-1 0,0 1 0,0 0 0,0-1 0,0 1 0,-1-1 0,1 0 0,-1 0-1,0-1 1,1 1 0,-1-1 0,-5 2 0,-12-2-2641,3-7-3322,2-12-3272</inkml:trace>
</inkml:ink>
</file>

<file path=ppt/ink/ink3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4.642"/>
    </inkml:context>
    <inkml:brush xml:id="br0">
      <inkml:brushProperty name="width" value="0.025" units="cm"/>
      <inkml:brushProperty name="height" value="0.025" units="cm"/>
    </inkml:brush>
  </inkml:definitions>
  <inkml:trace contextRef="#ctx0" brushRef="#br0">1 188 19122,'0'0'4388,"48"-50"225,-26 29-2307,2 0-1505,-1 4-641,0-1-160,-3 1-1346,-4-4-4611,-4-2-8297</inkml:trace>
</inkml:ink>
</file>

<file path=ppt/ink/ink3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5.205"/>
    </inkml:context>
    <inkml:brush xml:id="br0">
      <inkml:brushProperty name="width" value="0.025" units="cm"/>
      <inkml:brushProperty name="height" value="0.025" units="cm"/>
    </inkml:brush>
  </inkml:definitions>
  <inkml:trace contextRef="#ctx0" brushRef="#br0">6 427 12364,'0'0'5493,"-2"-10"-3032,1 3-1997,-1 0-1,2 0 1,-1 0-1,1-1 1,0 1 0,1 0-1,0 0 1,0 0 0,0 0-1,1 0 1,0 0 0,0 0-1,1 0 1,0 1-1,0-1 1,0 1 0,1 0-1,0 0 1,7-8 0,-8 10-294,1 0 1,1 0-1,-1 0 1,0 1 0,1-1-1,0 1 1,0 0-1,0 1 1,0-1 0,0 1-1,6-2 1,-9 3-158,1 1 0,-1-1-1,0 1 1,0 0 0,1 0 0,-1 0 0,0 0 0,1 0-1,-1 0 1,0 1 0,0-1 0,0 1 0,1 0 0,-1-1-1,0 1 1,0 0 0,0 0 0,0 0 0,0 1-1,0-1 1,-1 0 0,1 1 0,0-1 0,0 1 0,-1 0-1,1-1 1,-1 1 0,0 0 0,0 0 0,2 2 0,8 18 26,-1 1 1,-1 0 0,-1 0 0,6 28 0,-7-22-2,2-1 1,14 31 0,-23-57-37,0-1 0,1 1 1,-1-1-1,1 1 1,0-1-1,0 1 1,-1-1-1,1 0 1,0 1-1,0-1 0,0 0 1,0 0-1,1 1 1,-1-1-1,0 0 1,0 0-1,1 0 0,-1-1 1,0 1-1,1 0 1,-1 0-1,1-1 1,-1 1-1,1-1 1,1 1-1,-1-2 5,0 1 1,-1-1-1,1 0 1,-1 1-1,1-1 0,-1 0 1,1 0-1,-1-1 0,0 1 1,0 0-1,1 0 1,-1 0-1,0-1 0,0 1 1,0-1-1,0 1 0,0-1 1,0-2-1,7-12 46,-1-1 0,-2 0 1,6-19-1,-11 34-53,7-26 0,-2 0 0,0-1 0,-2 1 0,-1-1 0,-1 0 0,-5-42 0,3 67 0,0-1 0,0 0 0,0 0 0,-1 1 0,1-1 0,-1 1 0,-3-5 0,26 71 0,-6-36 0,1 0 0,26 31 0,-38-51 0,1 0 0,0-1 0,0 0 0,1 0 0,0 0 0,-1-1 0,2 1 0,-1-1 0,0-1 0,1 1 0,0-1 0,-1 0 0,1-1 0,0 0 0,12 3 0,-16-6 0,0 1 0,0 0 0,0 0 0,0-1 0,-1 0 0,1 0 0,0 1 0,-1-2 0,1 1 0,0 0 0,-1 0 0,1-1 0,-1 1 0,0-1 0,0 0 0,0 0 0,1 0 0,-1 0 0,-1 0 0,1 0 0,0-1 0,-1 1 0,1 0 0,-1-1 0,0 1 0,1-1 0,-1 0 0,0 1 0,0-6 0,4-5 0,-2-1 0,0 0 0,0-1 0,0-21 0,-3 22 0,0 0 0,0 0 0,-2 0 0,1 1 0,-2-1 0,0 0 0,0 1 0,-2 0 0,-8-21 0,10 28 0,0 1 0,-1-1 0,1 1 0,-1-1 0,0 1 0,0 1 0,0-1 0,-1 0 0,0 1 0,0 0 0,0 0 0,0 1 0,-1-1 0,1 1 0,-1 0 0,0 1 0,0-1 0,0 1 0,0 0 0,0 1 0,-1 0 0,-12-2 0,18 3 0,0 0 0,0-1 0,-1 1 0,1 0 0,0 0 0,-1 0 0,1 0 0,0 0 0,-1 0 0,1 1 0,0-1 0,-1 0 0,1 0 0,0 1 0,0-1 0,-1 1 0,1 0 0,0-1 0,0 1 0,0 0 0,0-1 0,0 1 0,0 0 0,0 0 0,0 0 0,0 0 0,0 0 0,1 0 0,-1 0 0,0 0 0,0 1 0,1-1 0,-1 0 0,1 0 0,-1 1 0,1-1 0,0 0 0,0 0 0,-1 1 0,1-1 0,0 0 0,0 1 0,0-1 0,0 0 0,0 1 0,1-1 0,-1 0 0,0 1 0,1-1 0,-1 0 0,2 2 0,0 4 0,0 0 0,1-1 0,0 0 0,0 0 0,0 0 0,1 0 0,0 0 0,9 9 0,26 12-3811,-34-25 2803,0 0 0,-1-1 1,1 1-1,0-1 0,0 0 1,0 0-1,0-1 1,0 1-1,1-1 0,-1 0 1,9-2-1,11-5-9866</inkml:trace>
</inkml:ink>
</file>

<file path=ppt/ink/ink3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5.565"/>
    </inkml:context>
    <inkml:brush xml:id="br0">
      <inkml:brushProperty name="width" value="0.025" units="cm"/>
      <inkml:brushProperty name="height" value="0.025" units="cm"/>
    </inkml:brush>
  </inkml:definitions>
  <inkml:trace contextRef="#ctx0" brushRef="#br0">7 85 4292,'0'0'25859,"-1"8"-25256,0-2-516,-3 65 531,4-66-535,0-1-1,0 1 1,1 0 0,-1-1 0,1 1 0,0-1 0,0 1 0,1-1 0,-1 0 0,1 1 0,0-1 0,0 0 0,1 0 0,2 4 0,-4-7-82,-1-1 1,0 0-1,1 1 1,-1-1-1,1 0 1,-1 1-1,1-1 0,-1 0 1,1 0-1,-1 0 1,1 1-1,0-1 1,-1 0-1,1 0 0,-1 0 1,1 0-1,-1 0 1,1 0-1,-1 0 1,1 0-1,0 0 0,-1 0 1,1 0-1,-1 0 1,1-1-1,-1 1 0,1 0 1,-1 0-1,1 0 1,-1-1-1,1 1 1,-1 0-1,1-1 0,-1 1 1,1 0-1,-1-1 1,0 1-1,1-1 1,-1 1-1,0-1 0,1 1 1,-1-1-1,0 1 1,1-1-1,-1 1 1,0-1-1,0 1 0,0-1 1,0 1-1,1-1 1,-1 1-1,0-1 1,0 0-1,0 1 0,0-1 1,8-36-18,-8 36 16,4-33 0,-1 1 0,-2-1 0,-5-56 0,6 105-494,0 0 0,2 0 1,0 0-1,0-1 0,2 0 0,-1 0 0,2 0 1,0 0-1,9 12 0,0-14-4060,0-11-1264</inkml:trace>
</inkml:ink>
</file>

<file path=ppt/ink/ink3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5.970"/>
    </inkml:context>
    <inkml:brush xml:id="br0">
      <inkml:brushProperty name="width" value="0.025" units="cm"/>
      <inkml:brushProperty name="height" value="0.025" units="cm"/>
    </inkml:brush>
  </inkml:definitions>
  <inkml:trace contextRef="#ctx0" brushRef="#br0">34 308 14862,'0'0'4100,"-2"13"-1490,-1 11-1432,1-1-1,2 46 0,1-60-925,0 0 1,0 0-1,1 0 0,0 0 1,0 0-1,1 0 0,0-1 1,1 1-1,0-1 0,0 0 1,0 0-1,11 12 0,-15-19-208,1 0 0,0 1 1,0-1-1,0 0 0,0 0 0,0 0 0,0 0 0,1 0 0,-1 0 0,0-1 0,0 1 1,1 0-1,-1-1 0,0 1 0,1 0 0,-1-1 0,0 0 0,1 1 0,-1-1 0,1 0 1,-1 0-1,1 0 0,-1 0 0,1 0 0,-1 0 0,3 0 0,-2-2 38,0 1-1,0 0 1,0-1-1,0 1 1,0-1-1,-1 1 1,1-1 0,-1 0-1,1 0 1,-1 0-1,0 0 1,1 0-1,-1 0 1,1-4-1,3-7 188,-1 1 0,0-1 0,-1 0 0,2-23-1,-2-2-168,-2-1-1,-2 0 0,-11-75 0,9 93-74,-2 0 0,-1 0 1,0 1-1,-1 0 1,-2 0-1,0 1 0,-1 0 1,-21-31-1,30 49-25,0-1 0,1 1 0,-1 0 0,0 0 0,0 0 0,0-1 0,-1 1 0,1 0 0,0 0 0,0 1 0,0-1 0,-1 0 0,1 0 0,-1 0 0,1 1 0,0-1 0,-1 1 0,-1-1 0,2 1 0,1 0 0,-1 1 0,0-1 0,0 0 0,1 1 0,-1-1 0,0 0 0,1 1 0,-1-1 0,1 1 0,-1-1 0,0 1 0,1-1 0,-1 1 0,1 0 0,0-1 0,-1 1 0,1-1 0,-1 1 0,1 0 0,0 0 0,0-1 0,-1 1 0,1 0 0,0 0 0,-3 10 0,1 1 0,1-1 0,-1 20 0,1-18 0,-4 54 0,-1 3 0,4 119 0,2-188 0,-1 0 0,1 0 0,0 0 0,0 0 0,0 0 0,0 0 0,0 0 0,0-1 0,0 1 0,1 0 0,-1 0 0,0 0 0,0 0 0,1 0 0,-1 0 0,0-1 0,1 1 0,-1 0 0,1 0 0,-1 0 0,1-1 0,-1 1 0,1 0 0,0-1 0,-1 1 0,1-1 0,0 1 0,0 0 0,-1-1 0,1 0 0,0 1 0,0-1 0,0 1 0,0-1 0,-1 0 0,1 0 0,0 1 0,0-1 0,0 0 0,0 0 0,0 0 0,0 0 0,0 0 0,0 0 0,0 0 0,-1 0 0,1-1 0,0 1 0,0 0 0,0-1 0,0 1 0,0 0 0,-1-1 0,1 1 0,0-1 0,0 1 0,-1-1 0,1 1 0,1-2 0,8-5 0,-1 0 0,0-1 0,12-14 0,-16 17 0,-3 3-1,13-14-146,1 0 0,0 2 0,28-20 0,-39 31 110,1 0 0,-1 0 0,1 0 0,0 1 0,0-1 0,0 1 0,0 1 0,0-1 0,0 1 0,1 0 0,-1 1 0,0-1 0,1 1 0,-1 0 0,0 1 0,1 0 0,6 1 0,-10-1 28,-1 0-1,1 0 1,0 0-1,-1 1 0,1-1 1,-1 1-1,1-1 0,-1 1 1,0 0-1,0 0 0,0 0 1,0 0-1,0 0 1,0 1-1,2 3 0,18 41-41,-17-32-187,-2-25-8814,-3 9 8063,0-26-8156</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1.433"/>
    </inkml:context>
    <inkml:brush xml:id="br0">
      <inkml:brushProperty name="width" value="0.025" units="cm"/>
      <inkml:brushProperty name="height" value="0.025" units="cm"/>
    </inkml:brush>
  </inkml:definitions>
  <inkml:trace contextRef="#ctx0" brushRef="#br0">0 2 10474,'0'0'16378,"11"-1"-14995,85 0 1302,-94 1-2675,-1 1-1,0-1 1,1 0-1,-1 1 1,0-1 0,0 1-1,1 0 1,-1-1-1,0 1 1,0 0 0,0 0-1,0-1 1,0 1 0,0 0-1,0 0 1,0 0-1,0 0 1,-1 1 0,1-1-1,0 0 1,-1 0 0,1 0-1,-1 1 1,1-1-1,-1 0 1,1 0 0,-1 1-1,0-1 1,0 0-1,0 1 1,0-1 0,0 0-1,0 1 1,0-1 0,0 0-1,0 1 1,-1-1-1,0 2 1,0 4 41,0 1-1,0-1 0,-1 0 1,0 0-1,-7 12 1,-32 40 234,34-51-234,0 0 0,0 1 0,1-1 0,0 1 0,1 1 0,0-1 0,1 1 0,0 0 0,-5 15 0,9-24-48,0 0-1,0 0 0,0 0 0,0 0 0,0 0 0,0 0 1,0 0-1,0 0 0,1 0 0,-1 0 0,0 0 1,1 0-1,-1 0 0,0 0 0,1 0 0,-1 0 1,1 0-1,0 0 0,-1-1 0,1 1 0,0 0 1,-1 0-1,1-1 0,0 1 0,0 0 0,1 0 1,1 1 2,1-1 0,-1 0 0,0 1 0,1-1 0,-1-1 1,1 1-1,-1 0 0,5-1 0,8 1-93,-1-2-1,29-3 0,-23 0-728,1-1 0,36-14-1,39-24-5362,-25 4-1406</inkml:trace>
</inkml:ink>
</file>

<file path=ppt/ink/ink3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6.314"/>
    </inkml:context>
    <inkml:brush xml:id="br0">
      <inkml:brushProperty name="width" value="0.025" units="cm"/>
      <inkml:brushProperty name="height" value="0.025" units="cm"/>
    </inkml:brush>
  </inkml:definitions>
  <inkml:trace contextRef="#ctx0" brushRef="#br0">13 1 15855,'0'0'2691,"-2"8"-262,0 0-2139,-6 42 3963,7-48-4159,1-1 0,0 1 0,0 0 0,0 0 1,1-1-1,-1 1 0,0 0 0,1-1 0,-1 1 1,1 0-1,-1-1 0,1 1 0,0-1 0,0 1 0,0-1 1,0 1-1,0-1 0,0 0 0,0 1 0,0-1 0,0 0 1,1 0-1,-1 0 0,0 0 0,1 0 0,-1 0 0,3 1 1,8 1-97,0 0 0,1-1 0,-1 0 0,0-1 0,1-1 0,-1 0 0,17-2 0,-18 1-132,1 0 1,0 1-1,-1 0 1,1 1-1,0 0 1,-1 1-1,1 0 1,12 5-1,-21-5 235,0 0 0,1 1 0,-1-1 0,0 1 0,0 0 0,-1 0 0,1 0 0,-1 0 0,1 0 0,-1 0 0,0 1 0,0-1 0,0 1 0,-1-1 0,1 1 0,-1 0 0,0 0 0,0 0 0,0 0 0,-1-1 0,1 1 0,-1 0 0,0 0 0,0 0 0,0 0 0,-1 0 0,0 5 0,0-4-26,1 0 0,-1 0-1,0 0 1,0 0 0,0 0 0,-1-1 0,0 1-1,0 0 1,0-1 0,0 1 0,-1-1 0,1 0 0,-1 0-1,0 0 1,-1 0 0,1 0 0,-1-1 0,1 1 0,-1-1-1,0 0 1,-6 3 0,9-5-207,-1-1-1,1 1 0,0-1 1,-1 1-1,1-1 1,-1 0-1,1 0 1,-1 0-1,1 0 1,-1 0-1,1 0 0,0 0 1,-1 0-1,1 0 1,-1-1-1,1 1 1,-1-1-1,1 1 1,0-1-1,-1 1 1,1-1-1,0 0 0,0 0 1,-1 0-1,1 0 1,0 0-1,0 0 1,0 0-1,0 0 1,0 0-1,0 0 1,0 0-1,-1-3 0,-2-4-1591,1 0 0,-1 0 0,1 0-1,-3-15 1,2 9-1350,-10-36-10149</inkml:trace>
</inkml:ink>
</file>

<file path=ppt/ink/ink3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6.968"/>
    </inkml:context>
    <inkml:brush xml:id="br0">
      <inkml:brushProperty name="width" value="0.025" units="cm"/>
      <inkml:brushProperty name="height" value="0.025" units="cm"/>
    </inkml:brush>
  </inkml:definitions>
  <inkml:trace contextRef="#ctx0" brushRef="#br0">1 213 17713,'0'0'6443,"5"11"-3864,206 412 3453,-206-413-6032,28 44 0,-31-51 0,0-1 0,0 1 0,0-1 0,1 1 0,-1-1 0,1 0 0,0 0 0,-1 0 0,1 0 0,0 0 0,0-1 0,0 1 0,0-1 0,1 0 0,3 1 0,-6-2 0,0 0 0,1 0 0,-1-1 0,0 1 0,0 0 0,0-1 0,0 1 0,0-1 0,1 0 0,-1 1 0,0-1 0,0 0 0,0 1 0,-1-1 0,1 0 0,0 0 0,0 0 0,0 0 0,-1 0 0,1 0 0,0 0 0,-1 0 0,1 0 0,-1-1 0,1 1 0,-1 0 0,0 0 0,1 0 0,-1 0 0,0-1 0,0 1 0,0 0 0,0 0 0,0-3 0,3-54 0,-3 49 0,-2-9 0,1 1 0,-2 0 0,0 0 0,-1 0 0,-1 0 0,-1 1 0,0-1 0,-1 1 0,0 1 0,-2-1 0,0 1 0,0 1 0,-18-21 0,19 29 0,16 24 0,18 27 0,-20-36 0,1-1 0,-1 0 0,2 0 0,-1-1 0,1 0 0,0 0 0,15 9 0,-20-14 0,-1-1 0,1 1 0,0-1 0,-1 0 0,1 0 0,0 0 0,0 0 0,0 0 0,0-1 0,0 1 0,0-1 0,0 0 0,0 0 0,0 0 0,1 0 0,-1-1 0,0 1 0,0-1 0,0 0 0,-1 0 0,1 0 0,0 0 0,0 0 0,0-1 0,-1 1 0,1-1 0,-1 0 0,1 1 0,-1-1 0,4-4 0,15-19 0,-1-1 0,-1 0 0,-1-1 0,19-41 0,7-8 0,-44 75 0,0 1 0,0-1 0,0 1 0,0-1 0,1 0 0,-1 1 0,0-1 0,0 1 0,1-1 0,-1 1 0,0-1 0,1 1 0,-1 0 0,1-1 0,-1 1 0,0-1 0,1 1 0,-1 0 0,1-1 0,-1 1 0,1 0 0,-1 0 0,1-1 0,-1 1 0,1 0 0,-1 0 0,1 0 0,0 0 0,-1-1 0,1 1 0,-1 0 0,1 0 0,-1 0 0,1 0 0,0 0 0,-1 1 0,1-1 0,-1 0 0,1 0 0,-1 0 0,1 0 0,-1 1 0,1-1 0,-1 0 0,1 0 0,-1 1 0,1-1 0,-1 0 0,1 1 0,-1-1 0,1 1 0,-1-1 0,0 1 0,1-1 0,-1 0 0,0 1 0,1-1 0,-1 1 0,0 0 0,16 38 0,-14-32 0,3 11 0,1-1 0,1 0 0,1-1 0,13 24 0,-20-40 0,-1 1 0,0 0 0,0 0 0,1-1 0,-1 1 0,1 0 0,-1-1 0,1 1 0,-1-1 0,1 1 0,-1 0 0,1-1 0,0 1 0,-1-1 0,1 1 0,0-1 0,-1 0 0,1 1 0,0-1 0,-1 0 0,1 1 0,0-1 0,0 0 0,-1 0 0,1 0 0,0 0 0,0 0 0,0 0 0,-1 0 0,1 0 0,0 0 0,0 0 0,0 0 0,-1 0 0,1 0 0,0-1 0,0 1 0,-1 0 0,1-1 0,0 1 0,-1 0 0,1-1 0,0 1 0,-1-1 0,1 1 0,-1-1 0,1 0 0,0 1 0,-1-1 0,1 1 0,-1-1 0,1-1 0,19-41 0,-20 41 0,29-94 0,-20 59 0,2 1 0,27-60 0,-38 95 0,0 0 0,1 1 0,-1-1 0,0 1 0,0-1 0,1 1 0,-1-1 0,0 1 0,1-1 0,-1 1 0,1-1 0,-1 1 0,0-1 0,1 1 0,-1-1 0,1 1 0,0 0 0,-1-1 0,1 1 0,-1 0 0,1 0 0,-1-1 0,1 1 0,0 0 0,-1 0 0,1 0 0,-1 0 0,1 0 0,0 0 0,-1 0 0,1 0 0,0 0 0,-1 0 0,1 0 0,-1 0 0,1 0 0,1 1 0,20 17 0,-20-16 0,0 0 0,-1 0 0,1 0 0,0-1 0,1 1 0,-1 0 0,0-1 0,0 0 0,1 1 0,-1-1 0,4 1 0,-2-2 1,0-1 1,-1 0-1,1 1 0,0-1 1,0-1-1,-1 1 0,1 0 1,-1-1-1,1 0 0,-1 0 1,0 0-1,1 0 0,-1-1 1,0 1-1,0-1 0,3-4 1,44-50-108,-49 56 98,14-23-2036,-3 3-6455</inkml:trace>
</inkml:ink>
</file>

<file path=ppt/ink/ink3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7.567"/>
    </inkml:context>
    <inkml:brush xml:id="br0">
      <inkml:brushProperty name="width" value="0.025" units="cm"/>
      <inkml:brushProperty name="height" value="0.025" units="cm"/>
    </inkml:brush>
  </inkml:definitions>
  <inkml:trace contextRef="#ctx0" brushRef="#br0">0 622 13965,'0'0'12764,"9"-2"-9667,-5 0-3004,0 0 0,0-1 0,0 1 0,0-1 0,-1 0 0,1 0 0,-1 0 0,0 0 0,1-1 0,-2 1 1,1-1-1,0 0 0,-1 0 0,1 0 0,-1 0 0,0 0 0,-1 0 0,1-1 0,-1 1 0,2-6 1,5-22 375,8-60 0,-12 62-421,5-22-48,-2-1 0,-3 0 0,-2-1 0,-8-85 0,-4 111 0,5 20 0,5 15 0,8 19 0,1-1 0,2 1 0,1-2 0,0 1 0,20 25 0,-5-4 0,-14-22 22,-5-8-153,0 0-1,2-1 1,0 0-1,0 0 0,2-1 1,-1-1-1,19 17 1,-7-19-4361,-9-13-3001,0-11-5789</inkml:trace>
</inkml:ink>
</file>

<file path=ppt/ink/ink3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7.958"/>
    </inkml:context>
    <inkml:brush xml:id="br0">
      <inkml:brushProperty name="width" value="0.025" units="cm"/>
      <inkml:brushProperty name="height" value="0.025" units="cm"/>
    </inkml:brush>
  </inkml:definitions>
  <inkml:trace contextRef="#ctx0" brushRef="#br0">0 52 27802,'0'0'3460,"60"23"-3364,-31-23-353,-2-16-1440,1-10-2563,-5-6-3331</inkml:trace>
</inkml:ink>
</file>

<file path=ppt/ink/ink3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8.302"/>
    </inkml:context>
    <inkml:brush xml:id="br0">
      <inkml:brushProperty name="width" value="0.025" units="cm"/>
      <inkml:brushProperty name="height" value="0.025" units="cm"/>
    </inkml:brush>
  </inkml:definitions>
  <inkml:trace contextRef="#ctx0" brushRef="#br0">1 33 24151,'0'0'8189,"9"-6"-7778,34-16-395,-42 21-16,0 0 0,0 1 0,0-1 0,0 1 0,0 0 0,1-1 0,-1 1 0,0 0 0,0 0 0,0 0 0,1 0 0,-1 0 0,0 0 0,0 0 0,0 0 0,1 0 0,-1 0 0,0 1 0,0-1 0,0 0 0,0 1 0,1-1 0,-1 1 0,0 0 0,0-1 0,0 1 0,0 0 0,0 0 0,0-1 0,-1 1 0,1 0 0,0 0 0,0 0 0,-1 0 0,1 0 0,0 0 0,-1 0 0,1 0 0,-1 0 0,1 0 0,-1 1 0,0-1 0,1 0 0,-1 0 0,0 0 0,0 2 0,2 7 0,-1 0 0,0 0 0,-1 0 0,0 12 0,0-14 0,0 43-336,3-51-50,-1-1 0,1 1 0,0-1 0,0 0 1,0 1-1,0-1 0,0-1 0,-1 1 0,1 0 0,3-3 1,1 0 349,0 1-1,0 0 1,0 0 0,0 0 0,0 1 0,1 0 0,-1 0 0,1 1 0,-1 0 0,1 0-1,-1 1 1,1 0 0,0 0 0,10 2 0,-14-1 180,0 0 0,-1 0 0,1 1-1,0-1 1,-1 1 0,1 0 0,-1-1 0,0 2 0,1-1 0,-1 0-1,0 1 1,0-1 0,0 1 0,-1 0 0,1 0 0,-1 0 0,0 0-1,1 0 1,-1 1 0,-1-1 0,1 1 0,0-1 0,-1 1-1,0 0 1,0 0 0,0-1 0,0 1 0,0 7 0,1 7-36,-1-1 0,0 1-1,-2 0 1,0-1 0,0 1 0,-5 17 0,5-31-102,0 0 1,0 0-1,-1 0 0,1 0 1,-1 0-1,1 0 0,-1-1 0,0 1 1,-1 0-1,1-1 0,-1 0 1,1 0-1,-1 0 0,0 0 0,0 0 1,0 0-1,-1-1 0,1 1 1,-1-1-1,1 0 0,-1 0 0,0-1 1,0 1-1,1-1 0,-1 1 1,0-1-1,-1 0 0,1-1 0,0 1 1,-8-1-1,11 0-97,0 0 1,0 0-1,0-1 1,0 1-1,0-1 1,0 1-1,0-1 1,0 1-1,0-1 1,0 1-1,0-1 1,0 0-1,1 1 1,-1-1-1,0 0 1,0 0-1,1 0 1,-1 0-1,1 1 1,-1-1-1,0 0 1,1 0-1,0 0 1,-1 0-1,1 0 1,0 0-1,-1 0 1,1-1-1,0 1 1,0 0-1,0 0 1,0-2-1,1-44-7316,-1 35 4391,3-23-9967</inkml:trace>
</inkml:ink>
</file>

<file path=ppt/ink/ink3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8.660"/>
    </inkml:context>
    <inkml:brush xml:id="br0">
      <inkml:brushProperty name="width" value="0.025" units="cm"/>
      <inkml:brushProperty name="height" value="0.025" units="cm"/>
    </inkml:brush>
  </inkml:definitions>
  <inkml:trace contextRef="#ctx0" brushRef="#br0">5 1 22261,'0'0'6374,"-4"56"-5925,4-20-257,0 5-64,0 4 96,0 4 192,0-4 353,0-5-320,0-7-321,0-10-256,0-11-961,1-12-1282,2-4-2113,-1-20-2723</inkml:trace>
</inkml:ink>
</file>

<file path=ppt/ink/ink3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8.991"/>
    </inkml:context>
    <inkml:brush xml:id="br0">
      <inkml:brushProperty name="width" value="0.025" units="cm"/>
      <inkml:brushProperty name="height" value="0.025" units="cm"/>
    </inkml:brush>
  </inkml:definitions>
  <inkml:trace contextRef="#ctx0" brushRef="#br0">107 7 17264,'-9'0'1783,"7"0"-1757,-2-1 171,1 1 0,0 0 1,0 0-1,0 0 0,0 0 0,-1 0 1,1 0-1,0 1 0,0-1 0,0 1 0,0 0 1,0 0-1,0 0 0,0 1 0,0-1 1,1 1-1,-1-1 0,0 1 0,1 0 0,-1 0 1,1 0-1,0 1 0,0-1 0,0 0 1,0 1-1,0-1 0,0 1 0,0 0 0,1 0 1,0-1-1,-2 7 0,0 0 157,0 0 0,1 1 0,1 0 1,0-1-1,0 1 0,1 0 0,0-1 0,1 1 0,0 0 1,2 10-1,-2-17-242,0 0 1,0 1-1,0-1 1,0 0-1,1 0 1,-1 0-1,1 0 1,0 0-1,0 0 1,0 0-1,0-1 1,0 1-1,1-1 1,-1 1-1,1-1 1,-1 0-1,1 0 1,0 0-1,0 0 1,0-1-1,0 1 1,0-1-1,0 0 1,1 0-1,-1 0 1,0 0-1,1-1 0,-1 1 1,1-1-1,5 0 1,1-1-113,-1 0 0,0-1 0,1 0 0,-1 0 0,0-1 0,-1 0 0,1-1 0,0 0 0,-1-1 0,0 1 0,0-2 0,0 1 0,-1-1 0,0 0 0,0-1 0,0 1 0,-1-1 0,0-1 0,0 1 0,-1-1 0,0 0 0,-1 0 0,1 0 0,-1-1 0,-1 0 0,0 0 0,0 0 0,1-10 0,-4 17 0,0 0 0,0-1 0,0 1 0,0-1 0,-1 1 0,1 0 0,-1-1 0,0 1 0,0 0 0,0 0 0,0 0 0,0-1 0,0 1 0,0 0 0,-1 1 0,1-1 0,-1 0 0,0 0 0,1 0 0,-1 1 0,0-1 0,0 1 0,0 0 0,0-1 0,0 1 0,0 0 0,0 0 0,-1 0 0,1 0 0,0 1 0,0-1 0,-1 1 0,1-1 0,-3 1 0,0-1 0,1 0 0,-1 1 0,0-1 0,1 1 0,-1 0 0,0 1 0,0-1 0,1 1 0,-1 0 0,1 0 0,-1 0 0,1 1 0,-1-1 0,1 1 0,0 0 0,-8 5 0,8-2-249,-1 0 0,1 0 0,0 1 0,0-1 0,1 1 0,0 0 0,0 0-1,0 0 1,1 0 0,0 1 0,0-1 0,0 1 0,1-1 0,0 1 0,0 8 0,0-9-188,1 1 0,0-1 0,0 0 0,0 0 0,1 0 0,0 0 0,0 0 0,1 0 0,0 0 0,0-1 0,0 1 0,1 0 0,-1-1 0,1 0 0,0 0 0,8 9 1,13 6-7497</inkml:trace>
</inkml:ink>
</file>

<file path=ppt/ink/ink3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9.334"/>
    </inkml:context>
    <inkml:brush xml:id="br0">
      <inkml:brushProperty name="width" value="0.025" units="cm"/>
      <inkml:brushProperty name="height" value="0.025" units="cm"/>
    </inkml:brush>
  </inkml:definitions>
  <inkml:trace contextRef="#ctx0" brushRef="#br0">104 77 25176,'-6'9'2744,"5"-9"-2686,-39 66 3126,38-61-3084,0 0 1,0 0-1,0 0 0,1 0 1,-1 0-1,1 0 0,0 0 1,1 0-1,-1 0 0,1 1 0,0-1 1,0 0-1,1 0 0,0 0 1,1 6-1,-2-10-100,0 0 0,1-1 0,-1 1 0,0 0 0,1 0 0,-1 0 0,1 0 0,-1 0 0,1-1 0,0 1 0,-1 0 0,1 0 0,0-1 0,-1 1 0,1-1 0,0 1 0,0 0 0,0-1 0,-1 0 0,1 1 0,0-1 0,0 1 0,0-1 0,0 0 0,0 0 0,0 1 0,0-1 0,0 0 0,0 0 0,0 0 0,0 0 0,0 0 0,0 0 0,0-1 0,0 1 0,0 0 0,0 0 0,-1-1 0,1 1 0,0 0 0,0-1 0,0 1 0,0-1 0,0 1 0,1-2 0,2-1 0,0 0 0,0 0 0,0 0 0,-1 0 0,1-1 0,-1 1 0,5-7 0,0-3 0,-1 1 0,-1-1 0,0 0 0,-1-1 0,-1 1 0,0-1 0,0 0 0,-2 0 0,0 0 0,0 0 0,-1-25 0,-1 38 3,0 0-1,0-1 1,-1 1 0,1 0 0,0-1-1,-1 1 1,1 0 0,-1-1 0,1 1-1,-1 0 1,1 0 0,-1 0 0,0 0-1,0 0 1,0 0 0,1 0-1,-1 0 1,0 0 0,0 0 0,0 0-1,-1 0 1,1 0 0,0 1 0,0-1-1,0 1 1,-1-1 0,1 1 0,0-1-1,0 1 1,-1-1 0,1 1-1,0 0 1,-1 0 0,1 0 0,0 0-1,-1 0 1,1 0 0,0 0 0,-1 0-1,-1 1 1,-2 0-83,1 0 0,-1 0 0,0 0 0,1 1 0,-1-1 0,1 1 0,-1 1 0,1-1-1,0 0 1,-6 5 0,-40 50-10698,27-27-64</inkml:trace>
</inkml:ink>
</file>

<file path=ppt/ink/ink3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39.754"/>
    </inkml:context>
    <inkml:brush xml:id="br0">
      <inkml:brushProperty name="width" value="0.025" units="cm"/>
      <inkml:brushProperty name="height" value="0.025" units="cm"/>
    </inkml:brush>
  </inkml:definitions>
  <inkml:trace contextRef="#ctx0" brushRef="#br0">18 0 21268,'0'0'6662,"-4"86"-6598,-1-39-31,-1 10-33,3 3-129,3 3-95,0 0-352,0-6-417,3-9-801,6-10-2306,-1-14-3203</inkml:trace>
</inkml:ink>
</file>

<file path=ppt/ink/ink3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40.159"/>
    </inkml:context>
    <inkml:brush xml:id="br0">
      <inkml:brushProperty name="width" value="0.025" units="cm"/>
      <inkml:brushProperty name="height" value="0.025" units="cm"/>
    </inkml:brush>
  </inkml:definitions>
  <inkml:trace contextRef="#ctx0" brushRef="#br0">144 85 11018,'0'0'2985,"-7"-8"-1608,4 4-1066,-24-33 926,26 35-1067,0 1 1,-1-1 0,1 0-1,-1 1 1,0-1-1,1 1 1,-1 0 0,0 0-1,0 0 1,0-1-1,0 2 1,0-1-1,0 0 1,0 0 0,0 1-1,0-1 1,0 1-1,-1-1 1,1 1-1,-3 0 1,2 1 105,0 1 1,0-1-1,1 1 0,-1-1 1,1 1-1,-1 0 0,1 0 0,0 0 1,-1 1-1,1-1 0,0 0 1,1 1-1,-1-1 0,0 1 1,1 0-1,-1-1 0,1 1 0,0 0 1,0 0-1,-1 4 0,-14 63 1972,13-56-2040,2 1 0,0-1-1,1 1 1,2 21 0,-2-33-198,1 0 0,-1 0 0,1 0 0,0 0 0,0 0 1,0 0-1,0 0 0,1 0 0,-1 0 0,1-1 0,0 1 1,2 2-1,-3-4-4,0 0 0,1 0 0,-1 0 1,1 0-1,0 0 0,-1 0 0,1 0 0,-1-1 1,1 1-1,0-1 0,0 1 0,-1-1 1,1 0-1,0 1 0,0-1 0,0 0 0,-1 0 1,1 0-1,0-1 0,0 1 0,-1 0 0,4-2 1,-1 1 63,0-1 0,-1 0 1,1 0-1,-1 0 1,0-1-1,1 1 1,-1-1-1,0 0 0,-1 0 1,1 0-1,0 0 1,-1 0-1,0 0 0,1-1 1,-1 1-1,-1-1 1,1 0-1,0 0 0,-1 1 1,1-6-1,3-5 213,-2 0 0,1 0 0,-2 0 0,2-19 0,-4 25-283,0 0 0,0 0 0,0 0 0,-1 1 0,0-1 0,-1 0 0,0 1 0,-4-14 0,5 19 0,-1-1 0,1 0 0,-1 1 0,0-1 0,1 1 0,-1 0 0,0 0 0,0 0 0,-1 0 0,1 0 0,0 0 0,-1 0 0,1 1 0,-1-1 0,1 1 0,-1 0 0,0 0 0,1 0 0,-1 0 0,0 0 0,0 0 0,0 1 0,0-1 0,0 1 0,0 0 0,-3 0 0,5 0-15,0 0-1,-1 0 1,1 1-1,0-1 1,-1 0-1,1 1 1,0-1 0,-1 0-1,1 1 1,0 0-1,0-1 1,0 1 0,0 0-1,0-1 1,-1 1-1,1 0 1,0 0-1,1 0 1,-1 0 0,0 0-1,0 0 1,-1 2-1,0 1-96,0 0 0,1 0 1,-1 0-1,1 0 0,0 0 0,0 0 0,0 6 0,0 8-688,0 0-1,4 28 1,-3-45 768,2 15-1250,1 0 0,1 0 0,0 0 0,1-1 0,1 1 0,0-1 0,15 24 0,7 7-4446</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1.777"/>
    </inkml:context>
    <inkml:brush xml:id="br0">
      <inkml:brushProperty name="width" value="0.025" units="cm"/>
      <inkml:brushProperty name="height" value="0.025" units="cm"/>
    </inkml:brush>
  </inkml:definitions>
  <inkml:trace contextRef="#ctx0" brushRef="#br0">367 0 18642,'0'0'3656,"-11"7"-944,-20 16-1567,2 0-1,0 2 1,1 1 0,-27 35-1,-53 82-356,94-120-801,1 0 1,1 0 0,1 1-1,-14 44 1,28-158-13366,-3 42 6476</inkml:trace>
</inkml:ink>
</file>

<file path=ppt/ink/ink3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40.501"/>
    </inkml:context>
    <inkml:brush xml:id="br0">
      <inkml:brushProperty name="width" value="0.025" units="cm"/>
      <inkml:brushProperty name="height" value="0.025" units="cm"/>
    </inkml:brush>
  </inkml:definitions>
  <inkml:trace contextRef="#ctx0" brushRef="#br0">172 141 19571,'0'0'2749,"-4"9"427,-18 55 3454,23-79-6566,0-1 1,-1 0-1,-1 1 0,0-1 0,-1 1 0,-7-28 0,8 38-58,0 1 1,-1 0-1,1 0 0,-1 0 1,0 0-1,0 0 1,-1 1-1,1-1 0,-1 1 1,1-1-1,-1 1 1,0 0-1,-1 0 1,1 0-1,0 0 0,-1 1 1,0-1-1,1 1 1,-1 0-1,0 0 0,0 0 1,0 1-1,0-1 1,-1 1-1,1 0 0,0 0 1,-1 1-1,1-1 1,-6 1-1,8 0-66,1 0 1,-1 0-1,1 1 1,-1-1-1,1 0 0,-1 1 1,1-1-1,-1 1 0,1-1 1,0 1-1,-1 0 1,1 0-1,0-1 0,0 1 1,-1 0-1,1 0 0,0 0 1,0 0-1,0 0 1,0 1-1,0-1 0,0 0 1,1 0-1,-1 1 0,0-1 1,1 0-1,-1 1 1,1-1-1,-1 1 0,1-1 1,0 1-1,-1-1 0,1 1 1,0-1-1,0 1 1,0 2-1,0-2-138,0 0 0,0 1 0,1-1 0,-1 0 1,0 0-1,1 0 0,0 0 0,-1 0 0,1 1 0,0-1 0,0 0 0,0 0 0,0-1 1,0 1-1,1 0 0,-1 0 0,0-1 0,1 1 0,-1 0 0,1-1 0,0 1 1,0-1-1,-1 0 0,1 0 0,3 1 0,11 3-6801</inkml:trace>
</inkml:ink>
</file>

<file path=ppt/ink/ink3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41.969"/>
    </inkml:context>
    <inkml:brush xml:id="br0">
      <inkml:brushProperty name="width" value="0.025" units="cm"/>
      <inkml:brushProperty name="height" value="0.025" units="cm"/>
    </inkml:brush>
  </inkml:definitions>
  <inkml:trace contextRef="#ctx0" brushRef="#br0">0 138 22197,'3'13'192,"3"12"267,2-1 0,0 0 0,2 0 1,1 0-1,0-2 0,18 26 0,7 1-131,35 52 959,-65-91-873,-1 0-1,0 1 0,0-1 0,-1 1 0,0 0 0,-1 0 0,0 1 0,1 11 0,-4-23-390,-1 0 0,1 0 1,0 0-1,0 0 0,0 0 1,0 0-1,0 0 0,0 0 0,0-1 1,0 1-1,0 0 0,0 0 0,0 0 1,0 0-1,0 0 0,0 0 1,-1 0-1,1 0 0,0 0 0,0 0 1,0 0-1,0 0 0,0 0 0,0 0 1,0 0-1,0 0 0,0 0 0,0 0 1,0 0-1,-1 0 0,1 0 1,0 0-1,0 0 0,0 0 0,0 1 1,0-1-1,0 0 0,0 0 0,0 0 1,0 0-1,0 0 0,0 0 1,0 0-1,0 0 0,0 0 0,0 0 1,0 0-1,0 0 0,-1 0 0,1 0 1,0 0-1,0 1 0,0-1 0,-8-13 288,-8-19-287,-6-42-7,3-1 0,3 0 0,3-1 0,-3-90 0,16 162-21,0 1 0,0-1 0,0 1 0,0-1 1,0 0-1,1 1 0,0-1 0,0 1 0,0 0 0,0-1 0,0 1 0,1 0 0,-1-1 0,1 1 0,0 0 0,0 0 0,4-4 0,-2 4 0,0 0-1,0 1 1,0-1 0,0 1-1,1 0 1,-1 0-1,0 1 1,1-1-1,0 1 1,-1 0-1,1 0 1,0 1-1,4-1 1,-6 0 0,0 1 1,0 0-1,0-1 1,0 1 0,0 0-1,-1 1 1,1-1-1,0 0 1,0 1 0,0-1-1,-1 1 1,1 0-1,0 0 1,-1 0-1,4 2 1,-5-2 2,0 1 1,0 0-1,0-1 1,-1 1-1,1 0 0,0-1 1,-1 1-1,1 0 1,-1 0-1,1 0 1,-1 0-1,0-1 0,0 1 1,0 0-1,0 0 1,0 0-1,0 0 0,0 0 1,-1-1-1,1 1 1,-1 0-1,1 0 0,-1 0 1,-1 3-1,-9 17 47,0 0 1,-1 0-1,-2-1 0,0 0 0,-1-1 0,-25 25 0,6-5-11,-11 11-35,36-46-144,7-10-353,4-6-1937,4-2-156,0 0-1,1 1 1,11-14-1,10-12-5657</inkml:trace>
</inkml:ink>
</file>

<file path=ppt/ink/ink3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42.327"/>
    </inkml:context>
    <inkml:brush xml:id="br0">
      <inkml:brushProperty name="width" value="0.025" units="cm"/>
      <inkml:brushProperty name="height" value="0.025" units="cm"/>
    </inkml:brush>
  </inkml:definitions>
  <inkml:trace contextRef="#ctx0" brushRef="#br0">0 109 18898,'0'0'13869,"56"-7"-13997,-45-7-1634,-2-5-2306,-6-11-2658,-1-9-5574</inkml:trace>
</inkml:ink>
</file>

<file path=ppt/ink/ink3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6:42.668"/>
    </inkml:context>
    <inkml:brush xml:id="br0">
      <inkml:brushProperty name="width" value="0.025" units="cm"/>
      <inkml:brushProperty name="height" value="0.025" units="cm"/>
    </inkml:brush>
  </inkml:definitions>
  <inkml:trace contextRef="#ctx0" brushRef="#br0">51 150 19122,'0'0'6123,"1"10"-2706,-1-4-3239,1-1 1,-1 0-1,0 0 1,0 1-1,-1-1 1,1 0-1,-1 0 1,0 0-1,-1 0 1,1 0-1,-1 0 1,0 0-1,0 0 1,-1 0-1,0-1 1,1 1-1,-1-1 1,-1 0-1,1 0 1,-1 0-1,1 0 0,-6 4 1,9-8-179,0 0 0,-1 0 0,1 0 0,0 0 0,0 0 0,0 0 0,0 0 0,0 0 0,0 1 0,0-1 0,0 0 0,-1 0 0,1 0 0,0 0 0,0 0 0,0 0 0,0 0 0,0 0 0,-1 0 0,1 0 0,0 0 0,0 0 0,0 0 0,0 0 0,0 0 0,0 0 0,-1 0 0,1 0 0,0 0 0,0 0 0,0 0 0,0 0 0,0 0 0,0 0 0,-1 0 0,1 0 0,0-1 0,0 1 0,0 0 0,0 0 0,0 0 0,0 0 0,0 0 0,0 0 0,-1 0 0,1 0 0,0-1 0,0 1 0,0 0 0,0 0 0,0 0 0,0 0 0,0 0 0,0 0 0,0-1 0,0 1 0,0 0 0,0 0 0,0 0 0,0 0 0,0 0 0,0 0 0,0-1 0,0 1 0,4-16 0,10-18 0,6-6 0,-2-2 0,-1 0 0,13-54 0,-29 121 0,1 0 0,2 0 0,0 0 0,8 24 0,-10-41-92,0-1-1,1-1 1,0 1 0,1 0 0,0-1-1,0 0 1,0 1 0,0-2 0,1 1-1,0 0 1,1-1 0,-1 0 0,1 0-1,7 4 1,-11-7-23,1-1 0,-1 1 1,1-1-1,0 0 0,-1 0 0,1 0 0,0-1 1,-1 1-1,1 0 0,0-1 0,0 0 0,0 0 1,-1 0-1,1 0 0,0 0 0,0-1 0,0 1 0,-1-1 1,1 1-1,0-1 0,-1 0 0,1 0 0,0 0 1,-1-1-1,1 1 0,-1-1 0,0 1 0,0-1 1,1 0-1,-1 0 0,0 0 0,0 0 0,-1 0 1,1 0-1,0-1 0,-1 1 0,1 0 0,-1-1 0,0 1 1,1-4-1,13-28-8015</inkml:trace>
  <inkml:trace contextRef="#ctx0" brushRef="#br0" timeOffset="1">396 177 27802,'0'0'4965,"45"-58"-15535</inkml:trace>
</inkml:ink>
</file>

<file path=ppt/ink/ink3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9:08.103"/>
    </inkml:context>
    <inkml:brush xml:id="br0">
      <inkml:brushProperty name="width" value="0.025" units="cm"/>
      <inkml:brushProperty name="height" value="0.025" units="cm"/>
    </inkml:brush>
  </inkml:definitions>
  <inkml:trace contextRef="#ctx0" brushRef="#br0">0 236 6438,'0'0'1473,"61"-63"-1440,-38 39-33,2-3 0,-1 1-97,-1-1 1,-2 7 64,-4 3 0,-4 4 64,-2 5-64,-4 4 0,-4 1-1057,0 0-1890</inkml:trace>
</inkml:ink>
</file>

<file path=ppt/ink/ink3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9:10.051"/>
    </inkml:context>
    <inkml:brush xml:id="br0">
      <inkml:brushProperty name="width" value="0.025" units="cm"/>
      <inkml:brushProperty name="height" value="0.025" units="cm"/>
    </inkml:brush>
  </inkml:definitions>
  <inkml:trace contextRef="#ctx0" brushRef="#br0">59 845 5381,'0'0'1575,"-8"4"-1137,-2-2-382,7-1-19,-1 0-1,1-1 1,0 1 0,0 1-1,0-1 1,0 0-1,0 1 1,0 0 0,0-1-1,-5 5 1,8-5 16,0-1-1,0 0 1,0 0 0,0 0 0,-1 0-1,1 0 1,0 0 0,0 0 0,0 0-1,0 1 1,0-1 0,0 0 0,0 0-1,0 0 1,0 0 0,0 0 0,0 0-1,0 1 1,0-1 0,0 0 0,0 0 0,0 0-1,0 0 1,0 0 0,0 1 0,0-1-1,0 0 1,0 0 0,0 0 0,0 0-1,0 0 1,0 1 0,0-1 0,0 0-1,0 0 1,0 0 0,0 0 0,0 0-1,0 0 1,0 0 0,0 1 0,1-1 0,-1 0-1,0 0 1,0 0 0,0 0 0,0 0-1,0 0 1,0 0 0,0 0 0,1 0-1,-1 0 1,0 1 0,14 2 960,16 1-359,-8-4-530,-1-1-1,0-1 1,0-1-1,0 0 1,0-2 0,-1 0-1,1-2 1,-1 0-1,-1-1 1,1-1 0,-1-1-1,18-12 1,-7 4-10,261-145 317,-231 134-413,0 3 1,2 2 0,69-16-1,330-78 185,-363 94-203,262-59 5,-345 80-57,-4 1-10,1-1 0,-1 1 0,0 1-1,1 0 1,-1 1 0,0 0 0,16 2-1,-27-1 59,0-1-1,0 0 1,0 0-1,1 0 1,-1 1-1,0-1 0,0 0 1,0 0-1,0 1 1,0-1-1,1 0 1,-1 1-1,0-1 1,0 0-1,0 0 0,0 1 1,0-1-1,0 0 1,0 1-1,0-1 1,0 0-1,0 1 0,0-1 1,0 0-1,0 0 1,0 1-1,-1-1 1,1 0-1,0 0 0,0 1 1,0-1-1,0 0 1,0 0-1,-1 1 1,1-1-1,0 0 0,0 0 1,0 1-1,-1-1 1,1 0-1,0 0 1,0 0-1,-1 0 0,1 1 1,0-1-1,0 0 1,-1 0-1,1 0 1,0 0-1,-1 0 0,-13 11 158,-17 4-234,-1-1 0,-1-1 0,-63 16 0,-110 11-721,118-25 797,-205 43 13,-526 179 0,711-193-14,150-48-266,201-63 255,-79 19 349,213-58 600,452-193-1,-683 236-685,2 7-1,223-54 1,-456 133-687,-121 50 0,45-13-663,-878 232-638,977-276 1850,-726 239 1238,725-233-1296,-110 24 1,662-148-344,-382 77 410,51-13 263,-1-7 0,-3-7 0,-3-7 0,157-85 0,-223 97 207,-38 19-137,1 3 1,0 1 0,2 2 0,70-19-1,-116 39-447,1 1-1,0 1 0,0-1 1,0 0-1,-1 1 0,1 0 1,0 0-1,0 1 0,0-1 1,-1 1-1,1 0 0,0 0 1,0 1-1,-1-1 0,1 1 1,-1 0-1,0 0 0,1 1 1,-1-1-1,0 1 0,0 0 0,5 6 1,0-5-206,11 5-466,-20-9 619,0 0-1,1 1 1,-1-1-1,0 0 0,0 0 1,1 1-1,-1-1 1,0 0-1,0 0 1,0 1-1,0-1 1,1 0-1,-1 0 1,0 1-1,0-1 0,0 0 1,0 1-1,0-1 1,0 0-1,0 0 1,0 1-1,0-1 1,0 0-1,0 1 1,0-1-1,0 0 0,0 1 1,0-1-1,0 0 1,0 0-1,0 1 1,-1-1-1,1 0 1,0 1-1,0-1 0,0 0 1,0 0-1,-1 1 1,1-1-1,0 0 1,0 0-1,0 0 1,-1 1-1,1-1 1,0 0-1,0 0 0,-1 0 1,1 0-1,0 0 1,-1 1-1,1-1 1,0 0-1,0 0 1,-1 0-1,1 0 0,-1 0 1,-41 19-524,-81 25 0,53-21 72,-63 23 312,-402 134-994,-15-43 455,537-135 573,-17 4-698,28-5 443,19 0 204,16-4 685,0-2 0,51-12-1,-19 3 183,150-32 98,-1-10 0,-4-9 0,282-126 0,-457 175-578,59-28 205,2 4 0,113-30-1,-160 62-394,-91 30 166,13-5-8,-481 209-248,159-97-3500,207-81 574</inkml:trace>
</inkml:ink>
</file>

<file path=ppt/ink/ink3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9:17.515"/>
    </inkml:context>
    <inkml:brush xml:id="br0">
      <inkml:brushProperty name="width" value="0.025" units="cm"/>
      <inkml:brushProperty name="height" value="0.025" units="cm"/>
    </inkml:brush>
  </inkml:definitions>
  <inkml:trace contextRef="#ctx0" brushRef="#br0">189 1 2434,'0'0'481,"-54"50"-161,26-13-288,0 3-32,-1 5-64,3 0-320,2-1-577</inkml:trace>
</inkml:ink>
</file>

<file path=ppt/ink/ink3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9:18.247"/>
    </inkml:context>
    <inkml:brush xml:id="br0">
      <inkml:brushProperty name="width" value="0.025" units="cm"/>
      <inkml:brushProperty name="height" value="0.025" units="cm"/>
    </inkml:brush>
  </inkml:definitions>
  <inkml:trace contextRef="#ctx0" brushRef="#br0">1 1151 1153,'0'0'2760,"9"-15"-2429,497-756 2336,-272 444 821,-326 451-3077,-182 261 1068,240-334-1480,-6 7-5,3 1-1,2 2 1,-38 95-1,73-148-174,12-20 204,14-26 71,144-233 1,219-319 157,-371 569-295,-9 14-4,-7 8-12,-15 29 97,-2 0-1,-2-1 1,0 0 0,-33 39 0,1 1-3,17-20 6,-401 562 292,400-575-200,68-98-85,2 2 0,67-82 0,-55 76-32,24-33-128,5 3 0,175-167 0,-234 249 72,-21 23-76,-26 30 122,-29 36 99,-63 75-3295,59-88-2971</inkml:trace>
</inkml:ink>
</file>

<file path=ppt/ink/ink3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9:28.712"/>
    </inkml:context>
    <inkml:brush xml:id="br0">
      <inkml:brushProperty name="width" value="0.025" units="cm"/>
      <inkml:brushProperty name="height" value="0.025" units="cm"/>
    </inkml:brush>
  </inkml:definitions>
  <inkml:trace contextRef="#ctx0" brushRef="#br0">1 104 5285,'0'0'288,"68"9"1,-29-9-578,7 0 65,-1 0 1217,5-9-673,1-5 513,3 0 32,0-3 32,-1 3-193,2 0-447,-5 0-321,3-3-3524</inkml:trace>
</inkml:ink>
</file>

<file path=ppt/ink/ink3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9:29.057"/>
    </inkml:context>
    <inkml:brush xml:id="br0">
      <inkml:brushProperty name="width" value="0.025" units="cm"/>
      <inkml:brushProperty name="height" value="0.025" units="cm"/>
    </inkml:brush>
  </inkml:definitions>
  <inkml:trace contextRef="#ctx0" brushRef="#br0">0 552 9545,'54'-12'1217,"-6"-4"321,3 1-1314,3-3 673,2-3-737,3-1-416,4-5-2275,4-5-3490</inkml:trace>
  <inkml:trace contextRef="#ctx0" brushRef="#br0" timeOffset="1">993 137 6118,'71'-24'4580,"-5"5"-2338,3 2-1153,4 0-576,-1-1-449,5 0-929,2-6-2786</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2.148"/>
    </inkml:context>
    <inkml:brush xml:id="br0">
      <inkml:brushProperty name="width" value="0.025" units="cm"/>
      <inkml:brushProperty name="height" value="0.025" units="cm"/>
    </inkml:brush>
  </inkml:definitions>
  <inkml:trace contextRef="#ctx0" brushRef="#br0">1 1 13869,'0'0'12428,"61"40"-10378,-22-23-1089,4-2-673,2 3-288,0 2-961,-6-4-3363,-4-1-2851</inkml:trace>
  <inkml:trace contextRef="#ctx0" brushRef="#br0" timeOffset="1">447 171 4548,'0'0'14873,"3"-10"-9385,-1 5-5280,-1 0-1,2 0 1,-1 0 0,0 0 0,1 0 0,0 0-1,0 1 1,0-1 0,1 1 0,0 0-1,-1 0 1,2 0 0,-1 1 0,0-1-1,1 1 1,-1 0 0,1 0 0,0 1 0,0-1-1,0 1 1,0 0 0,0 0 0,1 1-1,5-1 1,-2 0-21,-1 0 1,1 1-1,0 0 0,0 1 1,15 1-1,-22-1-188,1 1 1,-1-1-1,0 0 0,0 1 1,0 0-1,0 0 1,0-1-1,-1 1 0,1 0 1,0 1-1,0-1 0,-1 0 1,1 0-1,0 1 1,-1-1-1,1 1 0,-1-1 1,0 1-1,1 0 0,-1 0 1,0-1-1,0 1 1,0 0-1,-1 0 0,1 0 1,0 0-1,-1 0 0,1 0 1,0 3-1,0 3 35,-1 1 0,1 0 0,-1-1 0,-1 1 0,0 0 0,0-1 1,0 1-1,-1 0 0,-1-1 0,1 0 0,-1 0 0,-1 1 0,-6 10 0,-7 9 240,-1 0 1,-29 32 0,-9 15-17,54-73-258,1 0 0,-1 0 0,1 1 0,0-1 0,0 1 0,0-1 0,0 1 0,0 0 0,0-1 0,1 1 0,-1 0 0,1 5 0,0-7 0,0 0 0,1 0 0,-1 0 0,1 0 0,-1 0 0,1 0 0,-1 0 0,1 0 0,-1 0 0,1-1 0,0 1 0,0 0 0,-1 0 0,1 0 0,0-1 0,0 1 0,0-1 0,0 1 0,0 0 0,0-1 0,0 0 0,0 1 0,0-1 0,0 0 0,0 1 0,0-1 0,0 0 0,0 0 0,1 0 0,-1 0 0,0 0 0,1 0 0,14 1-453,1-1 0,-1-1 1,22-3-1,-22 2-1143,-1-2 0,0 0 0,24-10 1,9-9-10038</inkml:trace>
</inkml:ink>
</file>

<file path=ppt/ink/ink3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9:29.429"/>
    </inkml:context>
    <inkml:brush xml:id="br0">
      <inkml:brushProperty name="width" value="0.025" units="cm"/>
      <inkml:brushProperty name="height" value="0.025" units="cm"/>
    </inkml:brush>
  </inkml:definitions>
  <inkml:trace contextRef="#ctx0" brushRef="#br0">1 1626 10410,'77'-15'2434,"3"-1"-928,7-3-1218,4-4-256,8-8-1057,3-7-5477</inkml:trace>
  <inkml:trace contextRef="#ctx0" brushRef="#br0" timeOffset="1">2136 1009 13196,'123'-39'449,"8"-6"-353,9-6-1601,2-5-5030</inkml:trace>
  <inkml:trace contextRef="#ctx0" brushRef="#br0" timeOffset="2">4178 275 14606,'155'-45'1665,"9"-5"-1152,8-3-353,4-7-1826,5-6-5572</inkml:trace>
</inkml:ink>
</file>

<file path=ppt/ink/ink3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9:29.773"/>
    </inkml:context>
    <inkml:brush xml:id="br0">
      <inkml:brushProperty name="width" value="0.025" units="cm"/>
      <inkml:brushProperty name="height" value="0.025" units="cm"/>
    </inkml:brush>
  </inkml:definitions>
  <inkml:trace contextRef="#ctx0" brushRef="#br0">1 2664 14318,'199'-56'608,"10"-7"-416,4-5-480,6-8-5125</inkml:trace>
  <inkml:trace contextRef="#ctx0" brushRef="#br0" timeOffset="1">4180 1316 9929,'238'-78'3235,"3"0"-2818,-2-4-802,-4 5-4323</inkml:trace>
  <inkml:trace contextRef="#ctx0" brushRef="#br0" timeOffset="2">6830 501 15727,'177'-58'3171,"-4"-2"-1089,-1-1-1185,-1 2-801,-2-1-192,-5-4-1378,-5-2-2626,-5-6-8904</inkml:trace>
</inkml:ink>
</file>

<file path=ppt/ink/ink3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9:32.598"/>
    </inkml:context>
    <inkml:brush xml:id="br0">
      <inkml:brushProperty name="width" value="0.025" units="cm"/>
      <inkml:brushProperty name="height" value="0.025" units="cm"/>
    </inkml:brush>
  </inkml:definitions>
  <inkml:trace contextRef="#ctx0" brushRef="#br0">1 89 6342,'0'0'2594,"56"5"-2017,-24-5 256,7 0-385,3 0-288,2 0 129,2-6 159,3-3 0,5-1 161,3-6-449,2-7-224,3-6-4068</inkml:trace>
</inkml:ink>
</file>

<file path=ppt/ink/ink3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9:32.947"/>
    </inkml:context>
    <inkml:brush xml:id="br0">
      <inkml:brushProperty name="width" value="0.025" units="cm"/>
      <inkml:brushProperty name="height" value="0.025" units="cm"/>
    </inkml:brush>
  </inkml:definitions>
  <inkml:trace contextRef="#ctx0" brushRef="#br0">1 39 18065,'0'0'993,"56"5"-801,-14-5-96,2-14-2050,6-15-6021</inkml:trace>
</inkml:ink>
</file>

<file path=ppt/ink/ink3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9:33.322"/>
    </inkml:context>
    <inkml:brush xml:id="br0">
      <inkml:brushProperty name="width" value="0.025" units="cm"/>
      <inkml:brushProperty name="height" value="0.025" units="cm"/>
    </inkml:brush>
  </inkml:definitions>
  <inkml:trace contextRef="#ctx0" brushRef="#br0">1 1046 11563,'0'0'3331,"72"23"-2658,-22-29-321,14-16-160,14-8-64,13-10-128,7-10-2338,7-4-3075</inkml:trace>
  <inkml:trace contextRef="#ctx0" brushRef="#br0" timeOffset="1">1471 390 9513,'111'-45'3427,"4"2"-896,4 0-738,0 0-928,5-1-545,4-9-255,0-2-1763,3-9-6053</inkml:trace>
</inkml:ink>
</file>

<file path=ppt/ink/ink3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9:33.666"/>
    </inkml:context>
    <inkml:brush xml:id="br0">
      <inkml:brushProperty name="width" value="0.025" units="cm"/>
      <inkml:brushProperty name="height" value="0.025" units="cm"/>
    </inkml:brush>
  </inkml:definitions>
  <inkml:trace contextRef="#ctx0" brushRef="#br0">1 1934 18930,'94'-28'3363,"-7"-6"-1441,13 1-609,11-4-961,7-8-319,6-11-2180,9-9-2945,5-11-7688</inkml:trace>
  <inkml:trace contextRef="#ctx0" brushRef="#br0" timeOffset="1">2072 991 12043,'88'-24'9770,"-5"1"-7560,5 1-288,13 1-1282,6-3-544,8-6-640,3-13-2563,6-11-3267</inkml:trace>
  <inkml:trace contextRef="#ctx0" brushRef="#br0" timeOffset="2">4180 209 10442,'93'-18'11050,"-6"2"-8679,8 4-321,8 0-1442,8-2-512,6-4-288,7-9-2210,2-11-2915,9-16-6086</inkml:trace>
</inkml:ink>
</file>

<file path=ppt/ink/ink3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9:34.013"/>
    </inkml:context>
    <inkml:brush xml:id="br0">
      <inkml:brushProperty name="width" value="0.025" units="cm"/>
      <inkml:brushProperty name="height" value="0.025" units="cm"/>
    </inkml:brush>
  </inkml:definitions>
  <inkml:trace contextRef="#ctx0" brushRef="#br0">1 1469 19186,'117'-35'4132,"-1"5"-1858,0 0-1409,8 0-737,9-7-352,8-6-2082,8-8-2275,5-11-2978</inkml:trace>
  <inkml:trace contextRef="#ctx0" brushRef="#br0" timeOffset="1">2830 374 17104,'163'-61'3524,"-1"7"-1314,-2 4-1570,4 1-512,2 3-704,3-7-2371,2-8-3363</inkml:trace>
</inkml:ink>
</file>

<file path=ppt/ink/ink3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27.589"/>
    </inkml:context>
    <inkml:brush xml:id="br0">
      <inkml:brushProperty name="width" value="0.025" units="cm"/>
      <inkml:brushProperty name="height" value="0.025" units="cm"/>
    </inkml:brush>
  </inkml:definitions>
  <inkml:trace contextRef="#ctx0" brushRef="#br0">1 1130 8456,'0'0'7741,"4"-11"-4186,15-29-1211,1 1-1,44-63 1,187-208-344,43-61-295,-267 330-1208,-1-2 1,-2-1 0,32-81 0,-53 121-1285,-3 13-1162,-6 17-2981,-11 0-494,-5 2-2050</inkml:trace>
</inkml:ink>
</file>

<file path=ppt/ink/ink3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5:27.933"/>
    </inkml:context>
    <inkml:brush xml:id="br0">
      <inkml:brushProperty name="width" value="0.025" units="cm"/>
      <inkml:brushProperty name="height" value="0.025" units="cm"/>
    </inkml:brush>
  </inkml:definitions>
  <inkml:trace contextRef="#ctx0" brushRef="#br0">311 0 15855,'0'0'4580,"-9"10"-2412,-1 3-1632,0 0 0,1 0 0,1 1 0,0 0 0,1 1 0,-7 21 1,-127 300 2507,77-197-889,57-122-1899,0 0 0,-7 31 0,13-43-237,1-1 1,-1 1-1,1 0 0,0-1 1,0 1-1,0 0 0,1 6 1,0-10-21,-1 1-1,0-1 1,1 0 0,-1 0 0,1 1-1,-1-1 1,1 0 0,0 0 0,-1 0-1,1 1 1,0-1 0,0 0 0,0 0-1,0 0 1,0 0 0,0-1 0,0 1-1,0 0 1,1 0 0,-1-1 0,0 1-1,0 0 1,1-1 0,0 1 0,6 0 4,-1 1 1,1-2-1,0 1 1,-1-1-1,1 0 1,0-1-1,-1 1 1,1-2-1,-1 1 1,1-1-1,-1 0 1,0 0-1,12-6 0,9-6 30,-1-1 0,27-19-1,-26 15-23,-22 15-23,252-164-1772,-91 48-5436,-44 23-4379</inkml:trace>
</inkml:ink>
</file>

<file path=ppt/ink/ink3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9:30.945"/>
    </inkml:context>
    <inkml:brush xml:id="br0">
      <inkml:brushProperty name="width" value="0.025" units="cm"/>
      <inkml:brushProperty name="height" value="0.025" units="cm"/>
    </inkml:brush>
  </inkml:definitions>
  <inkml:trace contextRef="#ctx0" brushRef="#br0">0 862 13485,'7'-6'4416,"2"-8"-4044,6-32 1345,-3 0-1,-1-1 0,-3-1 0,-1 1 1,0-80-1,-3-59 821,7-109-2250,-10 321-4481,-6 28-7761,-2-35 2795</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2.629"/>
    </inkml:context>
    <inkml:brush xml:id="br0">
      <inkml:brushProperty name="width" value="0.025" units="cm"/>
      <inkml:brushProperty name="height" value="0.025" units="cm"/>
    </inkml:brush>
  </inkml:definitions>
  <inkml:trace contextRef="#ctx0" brushRef="#br0">0 0 20275,'0'0'10282,"0"53"-10186,0-24-64,0 3-32,5-1-480,8 0-834,2-2-1440,-1-4-1698,-7-7-1538,-4-6-7175</inkml:trace>
</inkml:ink>
</file>

<file path=ppt/ink/ink3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9:31.303"/>
    </inkml:context>
    <inkml:brush xml:id="br0">
      <inkml:brushProperty name="width" value="0.025" units="cm"/>
      <inkml:brushProperty name="height" value="0.025" units="cm"/>
    </inkml:brush>
  </inkml:definitions>
  <inkml:trace contextRef="#ctx0" brushRef="#br0">14 583 12396,'0'0'2375,"-2"11"-416,-1 0-1369,0-3-139,1 0 1,1 0-1,0 0 0,0 0 0,0 0 0,1 11 0,0-18-410,0-1-1,0 0 1,0 0-1,0 0 1,0 0-1,0 1 1,0-1 0,0 0-1,0 0 1,0 0-1,0 1 1,0-1-1,0 0 1,0 0-1,0 0 1,0 0 0,1 1-1,-1-1 1,0 0-1,0 0 1,0 0-1,0 0 1,0 1 0,0-1-1,0 0 1,1 0-1,-1 0 1,0 0-1,0 0 1,0 0-1,0 0 1,1 1 0,-1-1-1,0 0 1,0 0-1,0 0 1,0 0-1,1 0 1,-1 0 0,0 0-1,0 0 1,0 0-1,1 0 1,-1 0-1,0 0 1,0 0 0,0 0-1,0 0 1,1 0-1,-1 0 1,0 0-1,0-1 1,0 1-1,1 0 1,-1 0 0,0 0-1,0 0 1,0 0-1,0 0 1,10-12 1502,2-21-163,-2 0 0,-1-1 0,-2 0 0,4-49 0,-1 16-801,6-42-162,2-136-1,-18 244-418,0 0-1,0 0 1,-1 0 0,1 0 0,0 0-1,0 0 1,0 0 0,0 0 0,0 0-1,0 0 1,1 0 0,-1 0 0,0 0-1,0 0 1,1 0 0,-1 0 0,0 0-1,1 0 1,-1 1 0,1-1 0,-1 0-1,1 0 1,0 0 0,-1 1 0,1-1-1,0 0 1,1 0 0,-1 1-7,0 1 1,0 0-1,1-1 0,-1 1 1,0 0-1,0 0 1,0 0-1,0 0 0,0 0 1,0 0-1,0 1 0,0-1 1,0 0-1,-1 0 1,2 2-1,29 62-181,-30-64 191,14 42-4,8 16-206,-2-25-3011,-11-25-3106,-2-8-5339</inkml:trace>
</inkml:ink>
</file>

<file path=ppt/ink/ink3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9:34.355"/>
    </inkml:context>
    <inkml:brush xml:id="br0">
      <inkml:brushProperty name="width" value="0.025" units="cm"/>
      <inkml:brushProperty name="height" value="0.025" units="cm"/>
    </inkml:brush>
  </inkml:definitions>
  <inkml:trace contextRef="#ctx0" brushRef="#br0">0 1750 18225,'134'-38'2659,"-1"0"-1538,-2 4-769,4-3-480,-1-6-2563,4-6-3811</inkml:trace>
  <inkml:trace contextRef="#ctx0" brushRef="#br0" timeOffset="1">2583 780 18802,'102'-43'2018,"5"2"-993,8 1-641,3-5-512,-2-6-2883,-4-8-4708</inkml:trace>
  <inkml:trace contextRef="#ctx0" brushRef="#br0" timeOffset="2">3935 102 18898,'0'0'4196,"88"-39"-2210,-52 28-1250,-1 7-704,-4-1-320,-2-2-1570,-2-6-1921,-1-9-3652</inkml:trace>
</inkml:ink>
</file>

<file path=ppt/ink/ink3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5:09.080"/>
    </inkml:context>
    <inkml:brush xml:id="br0">
      <inkml:brushProperty name="width" value="0.025" units="cm"/>
      <inkml:brushProperty name="height" value="0.025" units="cm"/>
    </inkml:brush>
  </inkml:definitions>
  <inkml:trace contextRef="#ctx0" brushRef="#br0">0 133 7175,'0'0'4543,"9"-4"-4100,8-3-2,1 1 0,1 0 0,-1 1 1,1 1-1,0 1 0,29-1 0,132 4 1308,-87 2-1616,1126 17 1677,-35 36 747,-1100-49-2477,897 17 191,0-54 1011,-16 18-369,-352 11-753,-159-21-168,-335 9 39,206-50 0,-306 59 28,-10 4 23,0-1 1,0-1-1,0 1 1,0-2-1,0 1 1,0-1-1,-1 0 0,0-1 1,0 0-1,8-6 1,-20 9 990,-11 6-1052,-15 7-1019,-9 5-2376,-4 2-2845</inkml:trace>
</inkml:ink>
</file>

<file path=ppt/ink/ink3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5:15.243"/>
    </inkml:context>
    <inkml:brush xml:id="br0">
      <inkml:brushProperty name="width" value="0.025" units="cm"/>
      <inkml:brushProperty name="height" value="0.025" units="cm"/>
    </inkml:brush>
  </inkml:definitions>
  <inkml:trace contextRef="#ctx0" brushRef="#br0">1 41 4901,'0'0'3640,"8"0"-2972,-1 0-422,0 1 0,1 0 0,-1 0 0,0 1 1,0 0-1,0 0 0,0 0 0,11 6 0,5 2 132,1-1 0,-1-2 0,2 0 0,-1-1 0,28 2 1,130 5-117,-123-11-129,279 8 1432,49 2 46,1292 7-1226,-422-45 991,-121 6-852,-498 2 1382,-634 18-1920,5-1 41,-1 1 1,1-1-1,-1 0 0,16-5 0,-23 6-18,1-1 1,-1 1-1,0 0 0,0-1 0,0 1 0,0-1 0,0 0 0,-1 1 1,1-1-1,0 1 0,0-1 0,0 0 0,0 0 0,-1 0 1,1 1-1,0-1 0,-1 0 0,1 0 0,0 0 0,-1 0 1,0 0-1,1 0 0,-1 0 0,1 0 0,-1 0 0,0 0 1,0-1-1,0 1 0,0 0 0,0 0 0,0 0 0,0 0 1,0 0-1,0 0 0,0 0 0,0-1 0,-1 1 0,1 0 1,0 0-1,-1 0 0,1 0 0,-1 0 0,1 0 0,-1 0 0,0 1 1,1-1-1,-1 0 0,-1-1 0,-23-31-4183,22 21-770</inkml:trace>
</inkml:ink>
</file>

<file path=ppt/ink/ink3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5:18.700"/>
    </inkml:context>
    <inkml:brush xml:id="br0">
      <inkml:brushProperty name="width" value="0.025" units="cm"/>
      <inkml:brushProperty name="height" value="0.025" units="cm"/>
    </inkml:brush>
  </inkml:definitions>
  <inkml:trace contextRef="#ctx0" brushRef="#br0">0 29 7687,'0'0'1164,"9"-5"-1100,1 1 125,1 0-1,-1 0 1,1 1 0,0 0-1,0 1 1,0 1-1,1-1 1,13 2 0,587 27 3553,-535-22-3150,326 36 532,-30-2-470,315-17 1052,-433-18-908,185 14-541,-180-6-178,825 4 87,-680-32 85,-228 1-221,35-1-23,-160 14 6,0-3 1,58-13 0,37-5 9,15 22-1863,-115 3 537,-1-2 0,55-6 0,-56-5-2205</inkml:trace>
</inkml:ink>
</file>

<file path=ppt/ink/ink3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5:26.431"/>
    </inkml:context>
    <inkml:brush xml:id="br0">
      <inkml:brushProperty name="width" value="0.025" units="cm"/>
      <inkml:brushProperty name="height" value="0.025" units="cm"/>
    </inkml:brush>
  </inkml:definitions>
  <inkml:trace contextRef="#ctx0" brushRef="#br0">1 214 2819,'0'0'5370,"9"-1"-4612,0 0-525,-1 0 0,1 1 0,0 1 0,-1-1 0,1 1-1,-1 1 1,13 3 0,102 37 687,-83-26-604,1-2 0,0-1 0,69 10 0,13-5 209,186 50 1,-225-47-324,2-4 0,0-3 0,1-5-1,121-1 1,224-29 12,129-16-38,-55-9-115,-83 3 33,383-26 317,-587 53-325,260 15-1,-138 5-59,61-37-25,2 1 292,-115 22 250,-1-13-1,292-60 1,-392 52-468,1 9 0,245 3-1,-378 21-61,108 21 0,-4-1-113,-133-21-378,-11-1-2893</inkml:trace>
</inkml:ink>
</file>

<file path=ppt/ink/ink3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6:09.594"/>
    </inkml:context>
    <inkml:brush xml:id="br0">
      <inkml:brushProperty name="width" value="0.025" units="cm"/>
      <inkml:brushProperty name="height" value="0.025" units="cm"/>
    </inkml:brush>
  </inkml:definitions>
  <inkml:trace contextRef="#ctx0" brushRef="#br0">7 1 7399,'0'0'5675,"-2"3"-5627,1-2-49,1 0 1,-1-1-1,1 1 1,-1 0-1,1 0 1,0 0-1,-1 0 0,1 0 1,0 0-1,0-1 1,0 1-1,0 0 1,0 0-1,0 0 1,0 0-1,0 0 1,0 0-1,0 0 1,0 0-1,0 0 1,1-1-1,-1 1 0,0 0 1,1 0-1,-1 0 1,1 0-1,-1-1 1,1 1-1,-1 0 1,1 0-1,0-1 1,-1 1-1,1 0 1,1 0-1,2 2-2,0 0 0,1-1 1,-1 1-1,1-1 0,0 0 0,-1 0 0,7 1 0,9 2 51,-1-1 0,40 3-1,-2-3 596,0 3 0,-1 2-1,0 3 1,55 19 0,46 8-316,178 20 0,-233-43-74,39-1-67,1-6-1,157-10 0,-131-2-84,554 14 324,-617-8-428,770-35 190,-526 3 58,607 30 1,-16 39 102,-221-13-93,291-29 28,-717-8-263,122-7 45,-270 9 274,212 15 0,-356-7-332,0 0-1,-1 0 1,1 0-1,0 0 1,0 0-1,0 1 1,0-1 0,0 0-1,0 0 1,0 0-1,0 1 1,-1-1-1,1 1 1,0-1-1,0 1 1,0-1-1,-1 1 1,1-1-1,0 1 1,-1 0-1,1-1 1,0 1-1,-1 0 1,1-1-1,-1 1 1,1 0 0,-1 0-1,1 1 1,-1-1-146,0 0 0,0 1 0,-1-1 0,1 0 0,0 0 0,-1 0 0,1 1 0,-1-1 0,1 0 1,-1 0-1,0 0 0,1 0 0,-1 0 0,0 0 0,0 0 0,1 0 0,-1-1 0,0 1 0,0 0 1,0 0-1,0-1 0,0 1 0,-2 0 0,-28 17-6096</inkml:trace>
</inkml:ink>
</file>

<file path=ppt/ink/ink3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7:55.340"/>
    </inkml:context>
    <inkml:brush xml:id="br0">
      <inkml:brushProperty name="width" value="0.025" units="cm"/>
      <inkml:brushProperty name="height" value="0.025" units="cm"/>
    </inkml:brush>
  </inkml:definitions>
  <inkml:trace contextRef="#ctx0" brushRef="#br0">0 0 5958,'0'0'9230,"11"2"-8659,101 15 1305,210 4 1,-67-24-1455,188 3 1323,9 52-1331,-41-1 133,497-75 154,-386-3-623,641 18 487,-816 10-110,751 35 501,-48-6-599,-947-35 512,0-4 0,0-4 0,198-54 0,-292 64-558,-11 3-304,-23 6-1521,-27 4-9029,35-9-124</inkml:trace>
</inkml:ink>
</file>

<file path=ppt/ink/ink3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7:59.059"/>
    </inkml:context>
    <inkml:brush xml:id="br0">
      <inkml:brushProperty name="width" value="0.025" units="cm"/>
      <inkml:brushProperty name="height" value="0.025" units="cm"/>
    </inkml:brush>
  </inkml:definitions>
  <inkml:trace contextRef="#ctx0" brushRef="#br0">48 372 9321,'0'0'5851,"-8"3"-5360,-24 15-73,31-17-405,1-1 1,-1 1-1,1 0 1,-1 0-1,0-1 1,1 1 0,-1 0-1,1 0 1,0 0-1,-1 0 1,1-1-1,0 1 1,0 0-1,-1 0 1,1 0-1,0 0 1,0 0-1,0 0 1,0 0 0,0 0-1,0 0 1,0 0-1,0 0 1,1 0-1,-1-1 1,0 1-1,1 0 1,-1 0-1,0 0 1,1 0-1,-1 0 1,1-1-1,-1 1 1,1 0 0,0 0-1,-1-1 1,1 1-1,0 0 1,-1-1-1,1 1 1,0-1-1,0 1 1,0-1-1,-1 1 1,1-1-1,0 0 1,2 1-1,6 5 68,1-1-1,-1 0 0,1-1 0,1 0 0,-1-1 0,1 0 0,17 3 0,84 4 768,-57-6-212,-28-2-438,686 42 2775,109-103-2743,1966-144 1542,-1866 218-1387,-855-12-359,792-1 356,2-38-209,-704 28-178,894-104 1484,-469 38-759,-253 59-2076,-328 15 1061,1 0-1,-1 0 0,0 0 0,0-1 1,0 1-1,0 0 0,0 0 0,1-1 1,-1 1-1,0-1 0,0 1 0,0-1 1,0 1-1,0-1 0,0 0 0,0 1 1,0-1-1,-1 0 0,1 0 1,0 0-1,0 0 0,-1 0 0,1 0 1,1-1-1,10-22-7925</inkml:trace>
</inkml:ink>
</file>

<file path=ppt/ink/ink3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8:08.794"/>
    </inkml:context>
    <inkml:brush xml:id="br0">
      <inkml:brushProperty name="width" value="0.025" units="cm"/>
      <inkml:brushProperty name="height" value="0.025" units="cm"/>
    </inkml:brush>
  </inkml:definitions>
  <inkml:trace contextRef="#ctx0" brushRef="#br0">386 148 9513,'0'0'1586,"-8"5"-1875,-23 14 279,30-18 208,-1 0 0,1 1 0,0-1 0,0 0 0,-1 0 0,1 0 0,0 1 0,0-1 0,1 1 0,-1-1 0,0 1 0,0-1 0,1 1 0,-1-1 1,1 1-1,-1 0 0,1-1 0,0 1 0,-1-1 0,1 1 0,0 0 0,0 0 0,0-1 0,0 1 0,1 0 0,-1-1 0,1 3 0,0-1-21,0 0-1,-1-1 0,1 1 0,1 0 1,-1-1-1,0 1 0,1-1 0,-1 1 0,1-1 1,0 1-1,0-1 0,3 3 0,0-2-68,1 0 0,0 0 0,1 0 0,-1-1 0,0 1 0,1-1 0,0-1 0,-1 0 0,1 0 0,7 1 0,75-2 494,-48-2-278,45 0 159,-45 0-68,-1 2 0,1 1 0,0 2-1,52 11 1,2 7 191,1-5 0,157 7 0,197-34 715,402-8-781,-29 2-12,-117-16-456,-430 23-21,99-21-5,-224 13 36,0 8 1,181 10-1,-309 3-62,0 1-1,0 2 1,33 11 0,-32-8 10,2-2 1,26 4 0,-51-11 39,-19-2 335,-60-12-576,-148-7-1,-84 20-755,149 3 430,-724-18-926,-574 13 663,95 91 765,797-3 153,227-29-22,258-46 318,-118 0-1,228-23-757,13 7 284,1 3 0,0 1-1,-1 3 1,1 1 0,44 8-1,5-1 4,119 1 23,402-34 1,208-83 16,-255 28-11,471-15-19,3 39 30,-28 2 20,-67 7 71,-1 54 439,-748 10-597,-113-4-2501,-56-11-2014,-7-2-3053</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2.991"/>
    </inkml:context>
    <inkml:brush xml:id="br0">
      <inkml:brushProperty name="width" value="0.025" units="cm"/>
      <inkml:brushProperty name="height" value="0.025" units="cm"/>
    </inkml:brush>
  </inkml:definitions>
  <inkml:trace contextRef="#ctx0" brushRef="#br0">1 145 16784,'0'0'6054,"41"-61"-5478,-5 46 321,6 1-577,7 2-320,10 0-640,5-2-3108,3-2-4259</inkml:trace>
</inkml:ink>
</file>

<file path=ppt/ink/ink3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8:16.953"/>
    </inkml:context>
    <inkml:brush xml:id="br0">
      <inkml:brushProperty name="width" value="0.025" units="cm"/>
      <inkml:brushProperty name="height" value="0.025" units="cm"/>
    </inkml:brush>
  </inkml:definitions>
  <inkml:trace contextRef="#ctx0" brushRef="#br0">0 665 9257,'0'0'-59,"11"-4"2205,20-6-1667,0 2 1,1 1-1,0 1 1,52-3-1,41 10-458,41 0 99,208-24 1,-83-10 666,319 6 0,911-29-188,-5-67 1336,-1140 90-940,-20 2-206,1404-136-281,-1662 156-477,834-83-64,2 69 489,-763 34 1272,0 6 0,293 67 0,-442-76-1598,-1 0 0,0 2 1,-1 0-1,0 2 1,-1 0-1,24 16 1,-40-23-445,24 12-471,-7-10-6738</inkml:trace>
</inkml:ink>
</file>

<file path=ppt/ink/ink3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8:20.424"/>
    </inkml:context>
    <inkml:brush xml:id="br0">
      <inkml:brushProperty name="width" value="0.025" units="cm"/>
      <inkml:brushProperty name="height" value="0.025" units="cm"/>
    </inkml:brush>
  </inkml:definitions>
  <inkml:trace contextRef="#ctx0" brushRef="#br0">0 292 9545,'0'0'7799,"13"5"-7137,-3 0-502,-4-2-50,1 1 0,-1-2 0,1 1 0,0-1 0,-1 0-1,1 0 1,0-1 0,0 0 0,0 0 0,1-1 0,13-1 0,39-10 542,62-22 1,-67 17-484,91-15 1,-25 21 760,160 8-1,-137 4 442,241-13-898,154 3-353,-522 9-52,30-1 155,-1 3 1,0 2-1,0 2 0,48 13 1,-169-24 1628,-157-37-2105,-288-15-1,404 53 261,-1 4-1,1 6 1,-154 27 0,125-3 5,-176 28 552,485-121-1375,160-8-1836,38-11-4556,-197 29 861</inkml:trace>
</inkml:ink>
</file>

<file path=ppt/ink/ink3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8:39.582"/>
    </inkml:context>
    <inkml:brush xml:id="br0">
      <inkml:brushProperty name="width" value="0.025" units="cm"/>
      <inkml:brushProperty name="height" value="0.025" units="cm"/>
    </inkml:brush>
  </inkml:definitions>
  <inkml:trace contextRef="#ctx0" brushRef="#br0">5 66 4933,'0'0'12011,"-2"-4"-11888,1 4-113,1 0 0,0 0 0,0-1 0,0 1 0,0 0 0,-1 0 0,1-1 0,0 1 0,0 0 0,0 0-1,0-1 1,0 1 0,0 0 0,0 0 0,0-1 0,-1 1 0,1 0 0,0 0 0,0-1 0,0 1 0,0 0 0,1-1 0,-1 1 0,0 0 0,0 0 0,0-1 0,0 1 0,0 0 0,0 0 0,0-1 0,0 1 0,0 0 0,1 0 0,-1 0 0,0-1 0,0 1 0,0 0 0,1 0 0,-1 0 0,0-1 0,0 1 0,0 0 0,1 0 0,-1 0-1,0 0 1,0 0 0,1 0 0,-1-1 0,24-2 607,54 8 573,-26-1-752,136-1 689,325-3 805,37-26-149,-144 11-1216,302-4-381,271 55-117,-96 93 214,-671-92-217,1-8 0,282 0 0,212-35 818,-3-38-1,-556 22-518,219-62 1,-337 76-257,-1 2 0,1 1 0,0 1 0,36 0-1,-55 7-93,-14 2 86,-17 5 34,15-9-123,-4 1-426,1 0-1,0-1 1,0 0 0,-17 0-1,22-1-135,0-1 1,0 1-1,1-1 0,-1 0 0,0 0 0,0 0 0,1 0 0,-1 0 0,1 0 0,-1-1 0,-3-2 0,-18-24-9587</inkml:trace>
</inkml:ink>
</file>

<file path=ppt/ink/ink3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9:17.435"/>
    </inkml:context>
    <inkml:brush xml:id="br0">
      <inkml:brushProperty name="width" value="0.025" units="cm"/>
      <inkml:brushProperty name="height" value="0.025" units="cm"/>
    </inkml:brush>
  </inkml:definitions>
  <inkml:trace contextRef="#ctx0" brushRef="#br0">4779 548 6822,'0'0'257,"-9"-5"-38,-24-10-173,-78-37 2242,-130-41 1,-1062-212 3385,636 236-4205,-5 61-1384,535 12 73,2 7 0,-1 6 0,2 5 0,1 6 1,1 6-1,1 6 0,-216 98 0,299-114-28,2 1 0,1 3 0,-65 50 0,87-59-117,1 1 1,1 1 0,1 1 0,0 1 0,2 0-1,1 2 1,-25 46 0,38-63 19,0 0-1,0 1 1,1 0-1,1 0 1,-1 0 0,1 0-1,1 0 1,0 0-1,0 0 1,1 1 0,0-1-1,0 0 1,1 0-1,1 0 1,-1 0 0,2 0-1,-1 0 1,1 0-1,0 0 1,1-1 0,0 1-1,0-1 1,1 0-1,0 0 1,0-1 0,1 0-1,9 10 1,13 12-7,1-1 1,1-2-1,2-1 0,1-1 1,0-2-1,2-1 1,51 23-1,-9-11 5,1-3 0,128 31 0,-16-21 58,367 29-1,199-45 93,123-28-1,-592-11-83,299-54-1,-120-27-64,-364 67-17,-1-3-1,142-67 0,-221 88 10,-1 0-1,0-1 0,0-1 1,-1-1-1,-1-1 1,-1-1-1,29-30 1,-40 37 76,0-1 1,0 0 0,-1 0 0,0 0 0,-1-1-1,0 0 1,0 0 0,-1 0 0,-1-1 0,0 1-1,-1-1 1,0 0 0,0 0 0,-1 0 0,-1 0-1,0 1 1,-3-20 0,-1 13-9,0 0 0,-1 0-1,-1 0 1,0 1 0,-2 0 0,0 0-1,-1 1 1,0 0 0,-1 0 0,-1 1-1,-1 0 1,0 1 0,-25-22 0,8 10 5,-1 2 0,-1 1 1,-2 2-1,0 1 0,-59-27 0,25 21-32,-1 3 0,-1 3 0,-1 3 0,0 3 0,-1 3 0,-1 3 0,-97 1 0,-168 23-1869,4 21-4466,275-30 4493,-97 11-8014</inkml:trace>
</inkml:ink>
</file>

<file path=ppt/ink/ink3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9:31.582"/>
    </inkml:context>
    <inkml:brush xml:id="br0">
      <inkml:brushProperty name="width" value="0.025" units="cm"/>
      <inkml:brushProperty name="height" value="0.025" units="cm"/>
    </inkml:brush>
  </inkml:definitions>
  <inkml:trace contextRef="#ctx0" brushRef="#br0">0 187 5990,'8'0'875,"30"-3"563,-1-2 0,0-1 0,59-18 0,56-11 481,-43 26-493,0 4-1,198 18 0,-9 1-448,233-41 539,-19 1-469,648-21 239,-398 20-673,0 52-447,-454-13-171,707 43 32,626 12 128,-1216-96-72,-4 0 1126,-420 29-681,-28 0 722,12 1-1320,-17 0-617,17-4-4381,13-4-1525</inkml:trace>
</inkml:ink>
</file>

<file path=ppt/ink/ink3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9:38.203"/>
    </inkml:context>
    <inkml:brush xml:id="br0">
      <inkml:brushProperty name="width" value="0.025" units="cm"/>
      <inkml:brushProperty name="height" value="0.025" units="cm"/>
    </inkml:brush>
  </inkml:definitions>
  <inkml:trace contextRef="#ctx0" brushRef="#br0">0 145 11243,'16'-6'1281,"64"-23"-1077,2 3 1,1 4 0,1 3-1,0 4 1,172-7 0,835 17 4322,-983 11-4210,-1 5 1,193 44-1,47 8 412,266-25 471,-278-24-750,172 1-162,563-57 0,39 2 1092,-832 35-1462,41-6 111,431 10 641,-666 9-603,0-4 1,156-11 0,-227 5 189,1 0 0,0 0 0,-1-1 0,0-1 0,21-8 1,-33 12-193,1 0 0,-1 0 0,1 0 0,-1-1 0,1 1 0,0 0 0,-1 0 0,0-1 0,1 1 0,-1 0 0,1 0 0,-1-1 0,1 1 0,-1-1 0,0 1 0,1 0 0,-1-1 0,1 1 0,-1-1 0,0 1 0,0-1 0,1 1 0,-1-1 1,0 1-1,0-1 0,0 1 0,0-1 0,1 0 0,-1 1 0,0-1 0,0 0 0,-15-8 578,-30 1-1980,43 8 1017,0-1-117,0 1 0,-1 0 0,1 0-1,0-1 1,0 1 0,1-1 0,-1 0 0,0 0 0,0 1-1,0-1 1,0 0 0,1-1 0,-1 1 0,0 0-1,1 0 1,-1-1 0,1 1 0,-2-2 0,-5-18-9797</inkml:trace>
</inkml:ink>
</file>

<file path=ppt/ink/ink3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0:17.177"/>
    </inkml:context>
    <inkml:brush xml:id="br0">
      <inkml:brushProperty name="width" value="0.025" units="cm"/>
      <inkml:brushProperty name="height" value="0.025" units="cm"/>
    </inkml:brush>
  </inkml:definitions>
  <inkml:trace contextRef="#ctx0" brushRef="#br0">1 76 7335,'0'0'5381,"0"-8"-5173,1 3-187,-1 0 1,1 1-1,0-1 0,0 1 0,0-1 1,0 1-1,1-1 0,4-7 1,-5 10-14,0 1 1,0 0 0,0-1 0,0 1 0,1 0 0,-1 0 0,0 0-1,1 0 1,-1 0 0,0 0 0,1 0 0,-1 0 0,1 1 0,0-1 0,-1 1-1,1-1 1,0 1 0,-1-1 0,1 1 0,0 0 0,-1 0 0,1 0 0,0 0-1,-1 0 1,1 0 0,0 1 0,-1-1 0,1 0 0,0 1 0,-1-1 0,1 1-1,0 0 1,-1-1 0,3 3 0,42 26 781,-40-25-754,0 0-1,0 0 1,0 0-1,0 0 1,0-1 0,1 0-1,-1 0 1,1-1-1,0 0 1,0 0 0,11 1-1,-3-3 375,0-1 0,0 0 0,0-2 0,-1 1 0,1-2 0,27-10 0,-23 8-184,0 0 0,1 1 0,24-3 0,82 1 399,139 11 0,143 34-134,-337-35-167,1 4 0,-1 2 1,132 36-1,-136-26-314,1-3 0,0-3 1,90 5-1,209-9 119,-185-8 32,9 15 214,18 1 179,-116-22-355,0-4 0,163-38 0,-244 45-193,55-10 55,0 3 0,79 0-1,133 13 204,41-1 37,-96-32-17,-152 17-161,95-5-1,486-1 107,-600 16-166,0 2-1,-1 2 0,1 2 1,-1 3-1,95 25 0,-69-13 10,0-4-1,1-3 1,0-3-1,129-3 1,26 1-48,-100-1 2,1-5-1,202-24 1,-305 17-22,200-22 163,-203 26-139,1 2 1,0 2-1,0 0 1,-1 2-1,53 14 1,-41-6 29,1-2-1,0-1 1,1-3 0,84 3-1,295-28 183,-420 19-668,7 2 561,-5-5-5379,-4-18-1902</inkml:trace>
</inkml:ink>
</file>

<file path=ppt/ink/ink3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0:28.036"/>
    </inkml:context>
    <inkml:brush xml:id="br0">
      <inkml:brushProperty name="width" value="0.025" units="cm"/>
      <inkml:brushProperty name="height" value="0.025" units="cm"/>
    </inkml:brush>
  </inkml:definitions>
  <inkml:trace contextRef="#ctx0" brushRef="#br0">0 433 7399,'0'0'1431,"9"-1"-513,209-9 4292,-147 10-4935,138-18 0,-131 3-200,55-10 1027,202-12 0,-189 32-543,327-18-130,-351 14-174,0 4-1,227 23 0,306 6 140,-158-15 398,-317 0-566,0-7 0,285-35 0,371-41 3,-655 58 396,230-48-1,-4-1-383,-133 25-111,-132 17 32,235-9-1,-188 38-107,-1 8-1,245 50 0,-88-5-37,-235-46-8,128 0 0,235-47 14,-318 18-1,294 9 1,-300 21-9,43 3 6,56-9 3,-103-1-12,-96-5 118,-1-2 0,1-2 0,-1-2 0,92-21 0,-107 17-68,0 2 0,0 1 0,55-1 0,-87 6 736,-15 8 218,-65 62-9069,48-52 2721</inkml:trace>
</inkml:ink>
</file>

<file path=ppt/ink/ink3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9:12.518"/>
    </inkml:context>
    <inkml:brush xml:id="br0">
      <inkml:brushProperty name="width" value="0.025" units="cm"/>
      <inkml:brushProperty name="height" value="0.025" units="cm"/>
    </inkml:brush>
  </inkml:definitions>
  <inkml:trace contextRef="#ctx0" brushRef="#br0">64 405 7944,'-8'-2'1259,"-26"-7"45,33 9-1282,0 0-1,0 0 1,0 0 0,0-1 0,0 1 0,0 0-1,0-1 1,0 1 0,0 0 0,1-1 0,-1 1-1,0-1 1,0 1 0,0-1 0,1 0 0,-1 1 0,0-1-1,1 0 1,-1 1 0,0-1 0,1 0 0,-1 0-1,1 0 1,-1 1 0,1-1 0,0 0 0,-1 0-1,1 0 1,0 0 0,0 0 0,-1 0 0,1 0-1,0 0 1,0 0 0,0 0 0,0 0 0,0 0 0,0 0-1,1 0 1,-1 0 0,0 1 0,0-1 0,1 0-1,0-2 1,2 0 23,0 0-1,1 0 0,-1 0 1,1 1-1,0 0 1,0-1-1,0 1 0,0 0 1,0 1-1,0-1 0,1 1 1,-1 0-1,9-1 1,65-7 1481,-70 9-1341,313-10 1671,-8 1-1876,-163 0 0,1024-50 3110,1295-38-1038,-2124 81-1947,465-32-94,146-7 1846,-926 54-1774,-27 1-289,-5 0-133,-46 0-1831,-11-5-1513,-15-7-2729</inkml:trace>
</inkml:ink>
</file>

<file path=ppt/ink/ink3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39:13.533"/>
    </inkml:context>
    <inkml:brush xml:id="br0">
      <inkml:brushProperty name="width" value="0.025" units="cm"/>
      <inkml:brushProperty name="height" value="0.025" units="cm"/>
    </inkml:brush>
  </inkml:definitions>
  <inkml:trace contextRef="#ctx0" brushRef="#br0">0 97 8808,'9'-7'1602,"6"-4"-1440,1 1-1,0 0 1,1 1 0,0 0 0,0 1 0,1 2-1,0-1 1,0 2 0,1 0 0,-1 2 0,1 0-1,20-1 1,10 6 231,1 2 1,-1 2-1,1 3 0,51 15 1,48 8-274,9-10 344,228 4-1,166-31 2007,-527 4-2375,73-2 178,1706-28 970,639 23 791,-969 37-1500,-1273-14-264,-67-4-1782,-43-7-2766,-25-3-2064</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3.351"/>
    </inkml:context>
    <inkml:brush xml:id="br0">
      <inkml:brushProperty name="width" value="0.025" units="cm"/>
      <inkml:brushProperty name="height" value="0.025" units="cm"/>
    </inkml:brush>
  </inkml:definitions>
  <inkml:trace contextRef="#ctx0" brushRef="#br0">292 128 19891,'0'0'3139,"-51"83"-2242,41-44-801,2 6-32,6 3-32,2-3-64,2 1 64,11-2-32,0-3-288,-1-1-1058,-3-7-832,-5-9-993,-4-9-2178</inkml:trace>
  <inkml:trace contextRef="#ctx0" brushRef="#br0" timeOffset="1">9 196 10250,'-2'-14'5295,"0"2"-4872,0 1 345,1 1 0,0-1 0,0 0 0,1 0-1,2-18 1,-1 25-529,0 0 0,0 1 0,0-1 0,0 0-1,1 1 1,-1-1 0,1 1 0,0-1-1,0 1 1,1 0 0,-1 0 0,0 0 0,1 0-1,0 0 1,0 1 0,0-1 0,0 1-1,0-1 1,0 1 0,1 0 0,-1 1 0,7-3-1,3 0-16,0 0 0,0 1 0,1 1 0,-1 0 0,1 1 0,0 0 0,-1 1 0,23 3 0,-1 1-164,0 3 1,36 10-1,-71-17-56,8 3-19,1-1 1,0 2-1,-1-1 1,14 8-1,-21-11 62,0 1-1,0-1 0,0 1 1,0 0-1,0-1 1,0 1-1,-1 0 0,1 0 1,0 0-1,0 0 0,0-1 1,-1 1-1,1 0 1,0 0-1,-1 0 0,1 0 1,-1 1-1,0-1 1,1 0-1,-1 0 0,0 0 1,1 0-1,-1 0 1,0 1-1,0-1 0,0 0 1,0 0-1,0 0 1,0 0-1,0 1 0,-1-1 1,1 0-1,0 0 1,-1 0-1,1 0 0,-1 0 1,1 0-1,-1 0 0,1 0 1,-1 0-1,0 0 1,1 0-1,-1 0 0,0 0 1,0 0-1,0-1 1,-1 2-1,-10 8 330,0 0 1,-1-1-1,1-1 1,-2 0-1,1-1 0,-21 8 1,-90 27-695,122-41-129,-8 2 85,6-4-4669,4-6-2238</inkml:trace>
</inkml:ink>
</file>

<file path=ppt/ink/ink3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0:46.610"/>
    </inkml:context>
    <inkml:brush xml:id="br0">
      <inkml:brushProperty name="width" value="0.025" units="cm"/>
      <inkml:brushProperty name="height" value="0.025" units="cm"/>
    </inkml:brush>
  </inkml:definitions>
  <inkml:trace contextRef="#ctx0" brushRef="#br0">0 441 7175,'0'0'3101,"8"-2"-2321,14-5-533,-1-1 0,1-1 0,-2-1 1,1-1-1,24-18 0,-12 8 251,41-18 0,-61 34-388,-1 0-1,1 0 1,-1 2 0,1-1 0,1 2 0,-1 0 0,19-1 0,181 4 1494,186-9-75,-214 2-1306,304 26-1,-327-8-181,58-8 234,258-27 1,-416 18-58,736-5 657,-216 11-437,-318-14-409,115-2 38,236 24 314,277-3-111,-126-64 79,-581 40-287,283-39 170,257-19-186,-413 59 48,257-5 212,-546 22-286,824 12 489,-701-5-266,149 27 0,-226-22-302,101 4-1,-70-21-3377,-62-7-2083,-6-12-4783</inkml:trace>
</inkml:ink>
</file>

<file path=ppt/ink/ink3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0:49.097"/>
    </inkml:context>
    <inkml:brush xml:id="br0">
      <inkml:brushProperty name="width" value="0.025" units="cm"/>
      <inkml:brushProperty name="height" value="0.025" units="cm"/>
    </inkml:brush>
  </inkml:definitions>
  <inkml:trace contextRef="#ctx0" brushRef="#br0">0 22 6694,'0'0'2627,"11"4"-1928,6 2-256,1-1 0,1-1 0,-1-1 0,0-1 1,22 1-1,220 7 1597,46 1-1160,-13-9-415,289-4 100,-90-33 156,-31 0 15,659 48 81,-321 4-603,-283-17 1505,-532 5-9140,-15 0-4553</inkml:trace>
</inkml:ink>
</file>

<file path=ppt/ink/ink3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0:51.219"/>
    </inkml:context>
    <inkml:brush xml:id="br0">
      <inkml:brushProperty name="width" value="0.025" units="cm"/>
      <inkml:brushProperty name="height" value="0.025" units="cm"/>
    </inkml:brush>
  </inkml:definitions>
  <inkml:trace contextRef="#ctx0" brushRef="#br0">6507 329 7527,'-229'-13'1428,"-479"-58"2627,654 61-3931,-396-68 854,303 60-438,-163 0 1,-398 59 30,1 53-111,417-52-247,-1228 183 1853,1385-204-1685,2 6 0,1 6 0,-156 61-1,239-75-285,2 2 0,0 3-1,1 1 1,1 2-1,1 2 1,2 1-1,1 3 1,2 1 0,1 1-1,1 2 1,-51 74-1,59-69-52,2 1 0,1 1 0,-19 53 0,33-69-42,1 0 0,1 1-1,2-1 1,0 1 0,2 1-1,0 46 1,4-68-15,0-1 1,0 0 0,1 1-1,1-1 1,-1 0-1,1 0 1,0 0-1,1 0 1,-1 0 0,1 0-1,1-1 1,-1 1-1,1-1 1,0 0-1,1 0 1,9 9 0,-6-8-40,1 0 0,0-1 0,0 0 0,0-1 0,1 0 0,0 0 0,0-1 0,0 0 1,0-1-1,20 4 0,36 2 11,1-3 0,-1-4 1,110-8-1,-104 3 38,594 10 60,2 40 15,-299-18-57,1354 54-55,-698-92 55,512 9 70,-1441 3-83,894-7 26,-860-8-32,0-6-1,201-55 1,-263 53 10,-2-2 0,0-4 1,-1-3-1,-2-2 0,-1-3 1,81-60-1,-125 80 14,-1 0 0,-1-1 0,0 0 0,-1-2 0,-1 1 0,-1-2 0,0 0 0,18-36 0,-25 43 4,-1-1 0,-1 0 0,0 0 1,-1-1-1,0 1 0,-1-1 0,0 1 0,-1-1 1,-1 0-1,0 0 0,0 1 0,-1-1 0,-1 0 1,0 1-1,-1-1 0,-7-19 0,0 10 3,0 0 0,-2 0 0,-1 1 0,0 1 0,-2 0 0,0 1 0,-1 0 0,-1 1 1,-25-19-1,-13-8 162,-118-73 0,-177-66 931,-15 27-108,179 78-811,-405-151 237,480 195-397,-1 5 0,-1 5 1,-171-16-1,182 34-56,0 5 0,0 4 0,0 4 0,-189 38 0,70 16-1996,-227 95 0,235-77-1846,16-10-3124</inkml:trace>
</inkml:ink>
</file>

<file path=ppt/ink/ink3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1:01.367"/>
    </inkml:context>
    <inkml:brush xml:id="br0">
      <inkml:brushProperty name="width" value="0.025" units="cm"/>
      <inkml:brushProperty name="height" value="0.025" units="cm"/>
    </inkml:brush>
  </inkml:definitions>
  <inkml:trace contextRef="#ctx0" brushRef="#br0">21705 11391 8968,'0'0'3150,"10"9"-2878,15 19-3,-1 0-1,-1 2 0,26 44 0,59 115 603,-83-147-822,-3 2 1,-2 1 0,-2 1 0,-1 0 0,-3 1 0,-2 1-1,-2 0 1,7 76 0,-16-69 24,-1-1 0,-4 1 0,-1-1 0,-3-1 0,-2 1 0,-24 69 0,-4-19 378,-4-2-1,-5-1 1,-4-3 0,-71 102 0,-8-15 255,-155 167 0,119-167-555,-7-7 1,-275 217 0,297-281-22,-5-6 0,-5-8 0,-306 142 0,211-137-31,-5-11 0,-330 72 0,236-92 217,-445 33 0,83-55 221,-372 38 552,215 24-780,-508 57-297,-8-94-266,203-134 600,507-26-142,-892-224 1,-1123-512-206,2181 630 45,9-23 1,10-21-1,-572-366 0,985 547-49,-411-272 13,30-40-62,280 194 64,7-7 0,-276-364-1,370 416-21,5-3-1,6-3 0,5-3 0,-62-185 1,-133-585-54,-92-927 28,260 1006 37,35-5 0,23 289 0,25 415-1,-61-993-73,54-3 10,130-24 107,-79 942-116,9 1 0,8 3-1,10 2 1,7 3 0,10 3 0,194-346 0,-239 482 74,166-263-8,-151 250-11,4 2 0,83-86 1,-111 130 8,2 1 0,0 1 0,1 1 0,1 2 0,0 0 0,55-23 0,-43 26 15,-1 1 0,2 3 1,0 1-1,82-9 0,-38 11 27,38-3-270,0-5 0,121-32 0,-198 36 57,-11 3-2020,55-21-1,-70 17-799,-11-7-21</inkml:trace>
</inkml:ink>
</file>

<file path=ppt/ink/ink3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1:01.947"/>
    </inkml:context>
    <inkml:brush xml:id="br0">
      <inkml:brushProperty name="width" value="0.025" units="cm"/>
      <inkml:brushProperty name="height" value="0.025" units="cm"/>
    </inkml:brush>
  </inkml:definitions>
  <inkml:trace contextRef="#ctx0" brushRef="#br0">34 303 12492,'-20'5'1357,"6"-1"106,30-3-1230,0-2-241,-1 0 0,0-1 0,0-1 0,0 0 0,28-11 0,74-38 43,-56 23 32,-17 9-108,276-109 1033,-274 114-737,0 3 0,0 1 1,1 3-1,1 2 0,59-1 0,-65 8-155,60 8 0,-87-7-89,1 1-1,-1 0 0,0 2 1,0-1-1,-1 2 0,1 0 1,14 9-1,-27-13 83,0-1 0,0 1-1,0-1 1,-1 1 0,1 0 0,-1 0 0,1 0-1,-1 0 1,0 0 0,0 0 0,1 0 0,-2 0 0,1 0-1,0 1 1,0-1 0,-1 0 0,1 1 0,-1-1-1,0 0 1,1 1 0,-1-1 0,0 1 0,-1-1-1,1 0 1,0 1 0,-1-1 0,1 0 0,-1 1-1,0-1 1,0 0 0,-2 4 0,-3 9 682,-1-1 0,-1 0 1,-15 21-1,16-24-835,-313 489 1085,311-484-1423,-2-1 0,0 0 0,-1 0 0,-1-1 0,-17 16 0,25-27 161,0 1-1,1-1 0,-1 0 0,0 0 1,-1-1-1,1 0 0,0 0 1,-1 0-1,1 0 0,-1-1 0,0 0 1,1 0-1,-1 0 0,0-1 0,0 0 1,0 0-1,1-1 0,-1 1 0,0-1 1,1 0-1,-11-4 0,-61-31-6462</inkml:trace>
</inkml:ink>
</file>

<file path=ppt/ink/ink3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3:54.567"/>
    </inkml:context>
    <inkml:brush xml:id="br0">
      <inkml:brushProperty name="width" value="0.025" units="cm"/>
      <inkml:brushProperty name="height" value="0.025" units="cm"/>
    </inkml:brush>
  </inkml:definitions>
  <inkml:trace contextRef="#ctx0" brushRef="#br0">57 73 31774,'0'0'-2114,"-56"21"993,58-21-96,33-8-2018,15-24-769,2-22-3459</inkml:trace>
</inkml:ink>
</file>

<file path=ppt/ink/ink3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3:55.723"/>
    </inkml:context>
    <inkml:brush xml:id="br0">
      <inkml:brushProperty name="width" value="0.025" units="cm"/>
      <inkml:brushProperty name="height" value="0.025" units="cm"/>
    </inkml:brush>
  </inkml:definitions>
  <inkml:trace contextRef="#ctx0" brushRef="#br0">1 0 8776,'0'0'-1153</inkml:trace>
</inkml:ink>
</file>

<file path=ppt/ink/ink3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3:56.300"/>
    </inkml:context>
    <inkml:brush xml:id="br0">
      <inkml:brushProperty name="width" value="0.025" units="cm"/>
      <inkml:brushProperty name="height" value="0.025" units="cm"/>
    </inkml:brush>
  </inkml:definitions>
  <inkml:trace contextRef="#ctx0" brushRef="#br0">2106 352 7687,'-9'-2'-187,"-85"-31"1238,52 17 116,-46-12 0,-18 8-594,-201-13 0,-111 26-449,418 7-124,-115 0 1157,-216 31 0,282-22-689,1 1-1,0 3 1,1 2-1,0 2 1,1 1-1,1 3 1,-43 27-1,73-39-379,1 2-1,0 0 1,0 0-1,1 1 1,0 1-1,1 0 1,0 0-1,2 2 0,-1-1 1,2 1-1,-11 22 1,16-28-63,0 0 1,1 0 0,1 0-1,-1 1 1,2-1 0,-1 1-1,1-1 1,1 1-1,-1-1 1,2 1 0,-1-1-1,1 1 1,1-1 0,0 1-1,0-1 1,1 0-1,0 0 1,0 0 0,1 0-1,1 0 1,-1-1-1,10 13 1,6 5-16,2 0 1,1-2-1,1 0 0,1-1 0,1-2 0,50 31 1,187 92 126,-204-114-95,-47-24-21,54 29-94,1-4 0,125 41 0,-170-66 148,1-1 0,-1-1 1,1 0-1,0-2 0,0-1 0,0-1 0,0-1 0,0 0 0,0-2 1,0-1-1,0-1 0,-1-1 0,27-10 0,2-5 474,0-3 0,-2-2 0,0-2 1,85-66-1,-104 69-302,-1-2 0,-1 0 1,-2-2-1,-1-1 1,-1-2-1,-2 0 0,35-66 1,-34 46-361,-1-1 0,-3-1 1,-3 0-1,-2-1 0,-2-1 0,-3 0 1,-2-1-1,-1-113 0,-6 158-177,-1 0 0,0 0 0,-1 1-1,0-1 1,-1 0 0,-6-15 0,7 21-225,-1 1-1,0 0 1,0-1 0,0 1 0,-1 0 0,0 0 0,0 1 0,0-1 0,0 1-1,-1 0 1,0 0 0,0 1 0,0-1 0,-6-2 0,-47-18-10066</inkml:trace>
</inkml:ink>
</file>

<file path=ppt/ink/ink3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7:24.298"/>
    </inkml:context>
    <inkml:brush xml:id="br0">
      <inkml:brushProperty name="width" value="0.025" units="cm"/>
      <inkml:brushProperty name="height" value="0.025" units="cm"/>
    </inkml:brush>
  </inkml:definitions>
  <inkml:trace contextRef="#ctx0" brushRef="#br0">470 799 6534,'-10'-1'1292,"-19"-1"-938,-64-3 2153,85 5-2337,0 1 0,1 0 0,-1 0-1,0 1 1,1 0 0,-1 0 0,1 0 0,0 1 0,0 0 0,-10 6 0,-2 5-19,1 0 1,0 2-1,1 0 1,1 0-1,1 2 0,0 0 1,1 1-1,1 0 1,1 1-1,0 0 1,2 1-1,-8 22 1,6-11-74,3 0 1,0 1 0,3 0 0,0 1 0,2-1 0,2 1 0,3 57 0,0-78-83,0-1 0,1 0 0,1 1 0,0-1 0,0 0 0,1-1 1,1 1-1,0-1 0,0 0 0,12 17 0,-6-14-4,0 0 0,1 0 0,1-1 0,0-1 0,0 0 0,25 16 0,13 2 6,2-1 0,1-4 0,82 29 0,-71-30 45,77 27 101,1-7 1,288 50-1,307-27 1115,956-55-933,14-135-255,-1409 96-78,75-17 17,436-107 1,161-73 90,-873 199-54,183-74 0,-221 73-46,-2-3 1,-1-3 0,-2-2-1,58-46 1,-102 71-3,0-1-1,-1 0 1,0-1 0,0 0 0,-1 0 0,0-1-1,-1 0 1,-1 0 0,9-19 0,-14 25 15,1-1 1,-1 0 0,0 1-1,0-1 1,-1 0 0,0 0-1,0 0 1,-1 0-1,0 0 1,0 0 0,-1 0-1,0 0 1,0 0-1,0 0 1,-1 0 0,0 0-1,0 0 1,-1 1 0,0 0-1,0-1 1,-5-6-1,-7-6 91,0 0-1,-2 1 0,0 1 0,-1 0 0,0 2 1,-1 0-1,-1 1 0,-1 1 0,0 1 0,0 1 1,-24-9-1,-28-9 111,-2 4 0,-80-17 0,-543-84 139,424 84-287,-2030-318-232,1901 314 237,-509 8 0,-238 65 77,795 0-154,-427 87 0,675-90-497,-125 47 1,15 15-5527,122-45-1542</inkml:trace>
</inkml:ink>
</file>

<file path=ppt/ink/ink3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7:46.416"/>
    </inkml:context>
    <inkml:brush xml:id="br0">
      <inkml:brushProperty name="width" value="0.025" units="cm"/>
      <inkml:brushProperty name="height" value="0.025" units="cm"/>
    </inkml:brush>
  </inkml:definitions>
  <inkml:trace contextRef="#ctx0" brushRef="#br0">56 232 7623,'0'0'4394,"-8"-5"-2446,-26-17-976,33 21-938,0 0 0,0 0 1,0 1-1,0-1 0,0 0 0,0 0 1,0-1-1,1 1 0,-1 0 1,0 0-1,1 0 0,-1 0 0,1-1 1,-1 1-1,1 0 0,0 0 1,-1-1-1,1 1 0,0 0 0,0-1 1,0 1-1,0 0 0,0-1 0,0 1 1,0 0-1,1-1 0,-1 1 1,0 0-1,1 0 0,-1-1 0,1 1 1,-1 0-1,2-2 0,-1 2 4,0 0-1,-1 0 1,1 0 0,-1 1-1,1-1 1,0 0-1,0 1 1,-1-1 0,1 1-1,0-1 1,0 0-1,0 1 1,0 0-1,0-1 1,0 1 0,0 0-1,0-1 1,-1 1-1,1 0 1,0 0 0,0 0-1,0 0 1,0 0-1,0 0 1,0 0-1,0 0 1,0 0 0,0 0-1,0 1 1,0-1-1,0 0 1,0 1 0,0-1-1,0 1 1,0-1-1,0 1 1,-1-1-1,1 1 1,0-1 0,0 1-1,0 1 1,4 2-18,1 1 0,-1-1 1,1 0-1,0 0 0,0-1 0,1 1 1,-1-1-1,1-1 0,-1 1 0,1-1 1,0-1-1,0 1 0,0-1 0,0 0 1,0-1-1,0 1 0,0-1 1,0-1-1,0 1 0,0-1 0,0-1 1,13-3-1,12-6 319,-1 0 1,0-2-1,48-29 0,-33 17 224,-16 10-414,1 1 0,0 1-1,1 2 1,0 1 0,1 1 0,0 2-1,0 1 1,0 2 0,1 1 0,0 2-1,-1 1 1,1 2 0,0 1 0,43 10-1,111 19-86,312 14-1,69 6 549,122 4-510,-242-57-81,493 27 21,330 36 24,248-73-32,-591-18-28,75 1 1012,-301 29-618,-3 1-3615,-689-3-2842</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3.910"/>
    </inkml:context>
    <inkml:brush xml:id="br0">
      <inkml:brushProperty name="width" value="0.025" units="cm"/>
      <inkml:brushProperty name="height" value="0.025" units="cm"/>
    </inkml:brush>
  </inkml:definitions>
  <inkml:trace contextRef="#ctx0" brushRef="#br0">30 8 5733,'0'0'22219,"9"-1"-20596,-1-1-1219,-1 1-174,1-1 1,0 1-1,0 1 1,-1 0-1,1 0 1,10 1 0,-18 0-235,1-1 1,0 1 0,0-1 0,-1 1 0,1 0-1,0-1 1,-1 1 0,1 0 0,-1 0 0,1 0 0,-1 0-1,1-1 1,-1 1 0,0 0 0,1 0 0,-1 0-1,0 0 1,0 0 0,0 0 0,0 0 0,0 0 0,0 0-1,0 0 1,0 0 0,0 0 0,0 0 0,0-1-1,-1 3 1,-7 29-6,-9-6 38,15-23-80,-1 1 1,0-1-1,1 1 0,0-1 0,0 1 0,0 0 0,0 0 0,1-1 0,-1 1 0,1 1 0,0-1 1,0 0-1,0 8 0,1-11 7,0 0 1,1 0 0,-1 0-1,1 0 1,-1-1 0,1 1-1,0 0 1,-1 0 0,1-1-1,0 1 1,-1 0 0,1 0-1,0-1 1,0 1-1,0-1 1,0 1 0,-1-1-1,1 1 1,0-1 0,0 0-1,0 1 1,0-1 0,0 0-1,1 0 1,33 7-188,-20-5 147,-7-1 58,1 1-1,-1 0 0,0 1 1,1 0-1,-1 0 1,-1 1-1,1 0 1,0 0-1,-1 0 0,10 9 1,-13-9 28,-1-1 1,-1 1 0,1-1-1,0 1 1,-1 0-1,0 0 1,0 0 0,0 0-1,0 1 1,-1-1 0,1 0-1,-1 1 1,0-1-1,-1 1 1,1-1 0,-1 1-1,0-1 1,0 1-1,0 0 1,-1-1 0,-1 8-1,0-6 89,0-1-1,0 1 0,0-1 0,-1 1 1,0-1-1,0 0 0,-1 0 1,1 0-1,-1 0 0,0-1 1,0 1-1,-1-1 0,1 0 1,-1 0-1,0-1 0,0 0 0,0 1 1,0-2-1,-1 1 0,-10 3 1,3-1 97,1 0 1,-1-1-1,1-1 1,-1-1-1,0 1 1,0-2-1,0 0 1,-22-1-1,34 0-243,0 0 0,-1 0 0,1 0 0,-1-1 0,1 1 0,0 0 0,-1-1 0,1 1 0,0 0 0,-1-1 0,1 0 0,0 1 0,0-1 0,-1 0 0,1 0 0,0 0 0,0 0 0,0 0 0,0 0 0,0 0 0,0 0 0,0 0 0,1 0 0,-1 0 0,0 0 0,1-1 0,-1 1-1,1 0 1,-1-1 0,1 1 0,-1 0 0,1-1 0,0 1 0,0-1 0,0 1 0,0 0 0,0-1 0,0 1 0,0-1 0,0 1 0,0 0 0,1-1 0,-1 1 0,1 0 0,-1-1 0,1 1 0,-1 0 0,2-2 0,1-5-833,1 1-1,-1 0 1,1-1-1,1 2 1,-1-1-1,12-12 1,12-7-7397</inkml:trace>
</inkml:ink>
</file>

<file path=ppt/ink/ink3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1:29.242"/>
    </inkml:context>
    <inkml:brush xml:id="br0">
      <inkml:brushProperty name="width" value="0.025" units="cm"/>
      <inkml:brushProperty name="height" value="0.025" units="cm"/>
    </inkml:brush>
  </inkml:definitions>
  <inkml:trace contextRef="#ctx0" brushRef="#br0">37 0 5765,'0'0'7549,"-6"10"-6876,1 0-508,1 1 1,-1-1-1,2 0 1,0 1-1,0 0 1,0 0-1,-1 22 1,4-28-140,-1 0-1,1-1 1,0 1-1,0 0 1,1 0 0,-1 0-1,1-1 1,0 1-1,1 0 1,-1-1 0,1 1-1,0-1 1,0 1-1,0-1 1,0 0 0,1 0-1,0 0 1,0 0-1,0 0 1,0-1 0,0 1-1,1-1 1,0 0-1,7 5 1,-3-5 197,1 1 0,1-1 0,-1-1 0,0 1-1,1-1 1,12 0 0,-11-1 21,1 1 1,-1 0-1,0 1 0,12 4 0,5 5 63,1-1 0,0-2 0,47 10 0,-61-17-197,1 0-1,0-2 1,0 1 0,0-2 0,0 0-1,-1-1 1,1 0 0,25-9 0,37-14 147,-45 12-200,1 2 0,1 2-1,0 0 1,0 3 0,64-4 0,100 16 86,-117-1-151,0-3 0,1-4 0,86-13 1,-73 0 46,1 5 1,0 4-1,0 4 1,134 15-1,24-6-13,-184-9-12,0 3-1,-1 4 1,85 15-1,-27 11 10,-53-11-27,1-4-1,0-3 1,126 6 0,-103-23-2,133-24 1,-49 5 16,-77 18 9,1 5 1,0 4 0,113 21 0,-159-18-13,368 10-6,-32-3 246,333 5-28,-494-21 180,155 21-117,-100-37-225,-261 18-51,-24 0 96,0 0 1,0 0-1,0 0 0,0-1 0,0 1 1,0-2-1,8-1 0,-13 1-49,-7 0-4576,-15 2-2498</inkml:trace>
</inkml:ink>
</file>

<file path=ppt/ink/ink3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08.161"/>
    </inkml:context>
    <inkml:brush xml:id="br0">
      <inkml:brushProperty name="width" value="0.025" units="cm"/>
      <inkml:brushProperty name="height" value="0.025" units="cm"/>
    </inkml:brush>
  </inkml:definitions>
  <inkml:trace contextRef="#ctx0" brushRef="#br0">0 123 21749,'0'0'6790,"51"5"-5092,6-16-225,12-6-416,17-3-1057,5-2 0,0 2 0,-5 4 0,-11 4 0,-11 4 0,-19 7 0,-14 1-448,-7 0-1859,-14 0-2273</inkml:trace>
</inkml:ink>
</file>

<file path=ppt/ink/ink3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08.502"/>
    </inkml:context>
    <inkml:brush xml:id="br0">
      <inkml:brushProperty name="width" value="0.025" units="cm"/>
      <inkml:brushProperty name="height" value="0.025" units="cm"/>
    </inkml:brush>
  </inkml:definitions>
  <inkml:trace contextRef="#ctx0" brushRef="#br0">651 0 19571,'0'0'9144,"-12"8"-8914,-261 194 1558,200-155-1360,28-19-107,1 2 0,1 2 1,1 2-1,-38 40 0,75-68-321,0 0 0,1 0 0,-1 1 0,1 0 0,0-1 0,-4 11 0,8-16 0,-1 1 0,1-1 0,-1 0 0,1 0 0,0 0 0,-1 1 0,1-1 0,0 0 0,0 1 0,0-1 0,0 0 0,0 0 0,0 1 0,0-1 0,1 0 0,-1 1 0,0-1 0,1 0 0,-1 0 0,1 0 0,-1 1 0,1-1 0,-1 0 0,1 0 0,0 0 0,0 0 0,-1 0 0,1 0 0,0 0 0,0 0 0,0 0 0,0-1 0,0 1 0,0 0 0,0-1 0,1 1 0,-1 0 0,0-1 0,0 0 0,0 1 0,1-1 0,-1 0 0,0 1 0,1-1 0,1 0 0,25 4 0,0-2 0,0-1 0,0 0 0,55-8 0,115-31 0,-50 8 0,-62 17 53,89-17-3149,-104 12-5200</inkml:trace>
</inkml:ink>
</file>

<file path=ppt/ink/ink3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09.489"/>
    </inkml:context>
    <inkml:brush xml:id="br0">
      <inkml:brushProperty name="width" value="0.025" units="cm"/>
      <inkml:brushProperty name="height" value="0.025" units="cm"/>
    </inkml:brush>
  </inkml:definitions>
  <inkml:trace contextRef="#ctx0" brushRef="#br0">0 6 20275,'0'0'9657,"2"10"-9166,5 24-96,42 158 1116,-49-190-1502,0-1-1,1 1 0,0 0 0,-1 0 1,1-1-1,0 1 0,0 0 1,0-1-1,0 1 0,0-1 0,1 1 1,-1-1-1,0 0 0,1 0 1,-1 1-1,1-1 0,-1 0 0,1 0 1,-1 0-1,1-1 0,0 1 1,3 1-1,-2-2 1,-1 0-1,1 0 1,-1 0 0,1 0 0,0-1 0,-1 1-1,1-1 1,-1 0 0,1 0 0,-1 0 0,1 0-1,-1 0 1,0 0 0,4-3 0,7-6 13,0-1 1,0 0 0,0-1-1,9-14 1,-14 18-21,25-30-2,-21 22 0,0 1 0,2 1 0,27-23 0,-41 36 0,1 1 0,-1-1 0,1 1 0,0-1 0,0 1 0,-1-1 0,1 1 0,0 0 0,0-1 0,-1 1 0,1 0 0,0 0 0,0-1 0,0 1 0,-1 0 0,1 0 0,0 0 0,0 0 0,0 0 0,-1 0 0,1 0 0,0 1 0,0-1 0,0 0 0,-1 0 0,1 1 0,0-1 0,0 0 0,-1 1 0,1-1 0,0 1 0,0-1 0,-1 1 0,1-1 0,-1 1 0,1-1 0,0 1 0,-1 0 0,1-1 0,-1 1 0,0 0 0,1-1 0,-1 1 0,0 0 0,1 0 0,-1-1 0,0 1 0,0 0 0,1 0 0,-1 0 0,0-1 0,0 1 0,0 0 0,0 0 0,0 1 0,3 59 0,-4-50 0,1 4 0,-1-7 0,1 0 0,0 0 0,0 0 0,3 13 0,-3-20 0,0 0 0,0 0 0,1 0 0,-1 0 0,0 0 0,1-1 0,-1 1 0,0 0 0,1 0 0,-1 0 0,1-1 0,0 1 0,-1 0 0,1-1 0,-1 1 0,1 0 0,0-1 0,0 1 0,-1-1 0,1 1 0,0-1 0,0 1 0,0-1 0,-1 0 0,1 1 0,0-1 0,0 0 0,0 0 0,0 0 0,0 1 0,0-1 0,0 0 0,0 0 0,-1 0 0,1-1 0,0 1 0,0 0 0,0 0 0,0 0 0,0-1 0,0 1 0,0 0 0,-1-1 0,1 1 0,0-1 0,0 1 0,-1-1 0,2 0 0,13-10 0,0 0 0,-1 0 0,0-2 0,-1 0 0,19-24 0,-2 3 0,-4 5 0,-19 19 0,0 1 0,1 1 0,0 0 0,0 0 0,1 0 0,0 1 0,13-8 0,-21 15 0,0-1 0,0 1 0,-1 0 0,1 0 0,0 0 0,0 0 0,-1 0 0,1 0 0,0 0 0,0 0 0,-1 1 0,1-1 0,0 0 0,-1 0 0,1 1 0,0-1 0,-1 0 0,1 1 0,0-1 0,-1 0 0,1 1 0,0-1 0,-1 1 0,1-1 0,-1 1 0,1-1 0,-1 1 0,0 0 0,1-1 0,-1 1 0,1 0 0,-1-1 0,0 1 0,0 0 0,1-1 0,-1 1 0,0 0 0,0 0 0,0-1 0,0 1 0,0 0 0,0 0 0,0-1 0,0 1 0,0 0 0,0 1 0,1 48 0,-2-39 0,1 67 0,0-77-35,1-1 0,-1 0 0,0 1 0,0-1 1,1 0-1,-1 1 0,0-1 0,1 0 0,-1 1 0,1-1 0,-1 0 0,0 0 1,1 1-1,-1-1 0,1 0 0,-1 0 0,1 0 0,-1 1 0,1-1 0,-1 0 0,1 0 1,-1 0-1,1 0 0,-1 0 0,1 0 0,-1 0 0,0 0 0,1 0 0,-1-1 1,1 1-1,-1 0 0,1 0 0,-1 0 0,1 0 0,-1-1 0,0 1 0,1 0 0,-1 0 1,1-1-1,-1 1 0,0 0 0,1-1 0,0 0 0,20-11-5199,-3-4-3211</inkml:trace>
</inkml:ink>
</file>

<file path=ppt/ink/ink3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09.864"/>
    </inkml:context>
    <inkml:brush xml:id="br0">
      <inkml:brushProperty name="width" value="0.025" units="cm"/>
      <inkml:brushProperty name="height" value="0.025" units="cm"/>
    </inkml:brush>
  </inkml:definitions>
  <inkml:trace contextRef="#ctx0" brushRef="#br0">127 2 22709,'0'0'6812,"-9"2"-5258,2 0-1472,1 1 1,0-1-1,1 1 1,-1 0-1,0 0 1,1 0-1,0 1 1,-1 0-1,2 0 1,-1 0-1,0 1 0,1 0 1,0 0-1,0 0 1,0 0-1,1 1 1,-1-1-1,1 1 1,-3 8-1,2-5-78,1-1 0,0 0 0,1 1 0,-1 0 0,2 0 0,-1 0-1,1-1 1,1 1 0,-1 0 0,2 13 0,0-21-4,-1 1 0,0-1 0,1 0 0,0 1 0,-1-1 0,1 0 0,0 0 0,-1 1 0,1-1 0,0 0 0,0 0 0,0 0 0,0 0 0,0 0 0,0 0 0,0 0 0,0-1 0,1 1 0,-1 0 0,0-1 0,1 1 0,-1 0 0,0-1 0,1 0 0,-1 1 0,0-1 0,1 0 0,-1 0 0,1 1 0,-1-1 0,0 0 0,1 0 0,-1-1 0,1 1 0,-1 0 0,3-1 0,1 0 0,0 0 0,0 0 0,0-1 0,0 1 0,0-1 0,-1 0 0,1 0 0,7-6 0,-3 1 0,-1 0 0,0 0 0,-1-1 0,1 0 0,-2-1 0,1 0 0,-1 0 0,-1 0 0,1-1 0,-2 1 0,1-1 0,-1 0 0,-1-1 0,0 1 0,0-1 0,-1 1 0,0-1 0,0-14 0,-2 24 0,0 1 0,0-1 0,0 1 0,0-1 0,0 0 0,0 1 0,0-1 0,0 1 0,0-1 0,0 1 0,0-1 0,0 0 0,0 1 0,0-1 0,0 1 0,-1-1 0,1 1 0,0-1 0,0 1 0,-1-1 0,1 1 0,0-1 0,-1 1 0,1-1 0,0 1 0,-1 0 0,1-1 0,-1 1 0,1-1 0,-1 1 0,1 0 0,-1 0 0,1-1 0,-1 1 0,1 0 0,-1 0 0,1 0 0,-1-1 0,0 1 0,1 0 0,-1 0 0,1 0 0,-1 0 0,1 0 0,-1 0 0,0 0 0,1 0 0,-1 0 0,1 1 0,-1-1 0,0 0 0,-2 1 0,1 0 0,0 0 0,0 1 0,-1-1 0,1 0 0,0 1 0,0 0 0,0-1 0,1 1 0,-3 2 0,0 1 0,0 0 0,1 0 0,0 0 0,0 0 0,0 1 0,0-1 0,1 1 0,0 0 0,0 0 0,1 0 0,-1-1 0,0 12 0,3-17-13,-1 1 0,0 0-1,1-1 1,-1 1 0,1 0 0,-1-1 0,1 1 0,-1 0-1,1-1 1,0 1 0,-1-1 0,1 1 0,0-1 0,0 1-1,-1-1 1,1 0 0,0 1 0,0-1 0,-1 0-1,1 0 1,0 1 0,0-1 0,0 0 0,-1 0 0,1 0-1,0 0 1,0 0 0,0 0 0,0 0 0,-1 0 0,1 0-1,0-1 1,0 1 0,0 0 0,-1-1 0,1 1 0,0 0-1,1-1 1,33-12-2863,-12-4-3882,0-5-3465</inkml:trace>
</inkml:ink>
</file>

<file path=ppt/ink/ink3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0.628"/>
    </inkml:context>
    <inkml:brush xml:id="br0">
      <inkml:brushProperty name="width" value="0.025" units="cm"/>
      <inkml:brushProperty name="height" value="0.025" units="cm"/>
    </inkml:brush>
  </inkml:definitions>
  <inkml:trace contextRef="#ctx0" brushRef="#br0">134 209 12684,'0'0'13874,"-8"3"-12021,-3 1-1499,7-2-180,-1-1 0,0 1 0,0 0 0,1 0 0,-1 0 0,1 1 0,0-1 0,0 1 0,0 0 0,0 1 0,0-1 0,0 0 0,1 1 0,0 0 0,0 0 0,0 0 0,0 0 0,0 1 0,1-1 0,0 1 0,0-1 0,-3 10 0,5-12-174,0 0 0,0 0 0,0 0 0,0 0 0,0 0 0,0 0 0,1-1 0,-1 1 0,1 0 0,-1 0 0,1 0 0,0-1 0,-1 1 0,1 0 0,0 0 0,0-1 0,0 1 0,1-1 0,-1 1 0,0-1 0,3 2 0,38 25 0,-5-3 0,-29-16 0,0 1 0,0 0 0,-1 0 0,0 1 0,0 0 0,-1 1 0,-1-1 0,0 1 0,-1 0 0,0 0 0,-1 0 0,0 1 0,-1-1 0,0 1 0,-1 0 0,0 0 0,-2 14 0,1-17 0,-1 0 0,0 0 0,0-1 0,-1 1 0,0-1 0,-1 1 0,0-1 0,0 0 0,-1 0 0,0 0 0,-1 0 0,0-1 0,0 0 0,-1 0 0,0 0 0,0 0 0,-1-1 0,0 0 0,0-1 0,-1 0 0,1 0 0,-17 9 0,22-14 0,0 0 0,0 1 0,0-1 0,0-1 0,0 1 0,0 0 0,0 0 0,0-1 0,-1 0 0,1 1 0,0-1 0,0 0 0,-1 0 0,1 0 0,0 0 0,0 0 0,-1-1 0,1 1 0,0-1 0,0 1 0,0-1 0,0 0 0,0 0 0,0 0 0,0 0 0,-2-2 0,1 0 0,0 0 0,1 0 0,0 0 0,0-1 0,0 1 0,0-1 0,0 0 0,1 1 0,-1-1 0,1 0 0,0 0 0,0 0 0,0-5 0,-1-10 0,1 1 0,1-1 0,0 1 0,2 0 0,4-27 0,1 21 0,0-1 0,2 1 0,1 1 0,21-37 0,63-88 0,-59 96 0,2-3 0,-15 24 0,0-1 0,-2-1 0,-2-1 0,19-48 0,-67 154 0,20-52 0,1 1 0,1 0 0,1 0 0,-7 30 0,13-45 0,0 1 0,0-1 0,1 0 0,-1 0 0,1 0 0,1 1 0,-1-1 0,1 0 0,0 0 0,1 0 0,2 8 0,-4-13 0,1 1 0,0-1 0,0 1 0,0-1 0,1 0 0,-1 1 0,0-1 0,0 0 0,1 0 0,-1 0 0,1 0 0,-1 0 0,1 0 0,-1 0 0,1 0 0,2 0 0,0 0 0,0 0 0,-1 0 0,1-1 0,0 0 0,0 0 0,0 0 0,0 0 0,0 0 0,7-3 0,-2 1 0,-1-1 0,0-1 0,0 0 0,0 0 0,0 0 0,0-1 0,-1-1 0,0 1 0,0-1 0,-1 0 0,1 0 0,10-15 0,-3 2 0,0 0 0,-2-1 0,19-37 0,-27 53 0,-4 16 0,-6 41 0,-3 22 0,9-73 0,0 0 0,1-1 0,-1 1 0,0-1 0,1 1 0,-1 0 0,0-1 0,1 1 0,0-1 0,-1 1 0,1-1 0,0 0 0,0 1 0,0-1 0,0 0 0,0 0 0,0 1 0,0-1 0,0 0 0,1 0 0,-1 0 0,0 0 0,1 0 0,-1-1 0,0 1 0,1 0 0,-1-1 0,1 1 0,-1-1 0,1 1 0,0-1 0,-1 0 0,1 0 0,-1 1 0,1-1 0,0 0 0,-1-1 0,1 1 0,-1 0 0,1 0 0,0-1 0,1 0 0,1 1 0,0-1 0,1 0 0,-1 0 0,0 0 0,0-1 0,0 1 0,0-1 0,0 0 0,0 0 0,0-1 0,-1 1 0,1-1 0,-1 0 0,0 0 0,4-4 0,5-26-2769,-10-3-6436,-2 32 7828,0-33-16598</inkml:trace>
</inkml:ink>
</file>

<file path=ppt/ink/ink3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0.972"/>
    </inkml:context>
    <inkml:brush xml:id="br0">
      <inkml:brushProperty name="width" value="0.025" units="cm"/>
      <inkml:brushProperty name="height" value="0.025" units="cm"/>
    </inkml:brush>
  </inkml:definitions>
  <inkml:trace contextRef="#ctx0" brushRef="#br0">0 1 21204,'0'0'11563</inkml:trace>
</inkml:ink>
</file>

<file path=ppt/ink/ink3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1.314"/>
    </inkml:context>
    <inkml:brush xml:id="br0">
      <inkml:brushProperty name="width" value="0.025" units="cm"/>
      <inkml:brushProperty name="height" value="0.025" units="cm"/>
    </inkml:brush>
  </inkml:definitions>
  <inkml:trace contextRef="#ctx0" brushRef="#br0">75 272 18289,'-5'10'3582,"-10"20"-297,-20 60-1,30-76-3001,1 0 1,1 1-1,0-1 0,1 1 1,1 0-1,0-1 0,2 27 0,-1-39-259,0-1 0,0 0-1,0 0 1,1 0-1,-1 0 1,0 0 0,1 1-1,-1-1 1,1 0-1,-1 0 1,1 0 0,0 0-1,-1 0 1,1 0-1,0-1 1,0 1 0,0 0-1,-1 0 1,1 0-1,0-1 1,0 1 0,0 0-1,0-1 1,0 1-1,0-1 1,1 1 0,-1-1-1,0 0 1,0 1-1,0-1 1,0 0 0,0 0-1,1 0 1,-1 0-1,0 0 1,0 0 0,0 0-1,0 0 1,1 0-1,-1-1 1,0 1 0,0 0-1,2-2 1,2 1 78,-1-1 0,1 0 0,-1 0 1,1 0-1,-1-1 0,0 1 0,0-1 1,0 0-1,4-4 0,4-8-102,0-1 0,-1 0 0,-1 0 0,0-1 0,-1-1 0,-1 1 0,-1-1 0,0-1 0,-2 1 0,0-1 0,3-25 0,-1-7 0,-3-1 0,-2 1 0,-4-53 0,2 101 0,0 1 0,0 0 0,0-1 0,-1 1 0,1 0 0,0-1 0,-1 1 0,0 0 0,0 0 0,1 0 0,-1-1 0,0 1 0,-1 0 0,1 0 0,0 0 0,-1 1 0,-2-4 0,2 4 0,1 0 0,0 0 0,-1 1 0,1-1 0,-1 0 0,1 1 0,-1 0 0,0-1 0,1 1 0,-1 0 0,1 0 0,-1 0 0,0 0 0,1 0 0,-1 0 0,0 0 0,1 0 0,-1 1 0,-1 0 0,-5 2 0,1 0 0,0 0 0,1 1 0,-1 0 0,1 0 0,-1 1 0,1 0 0,1 0 0,-7 6 0,6-4 0,0 0 0,0 0 0,1 0 0,-1 1 0,2 0 0,-1 0 0,-6 16 0,11-21 0,-1-1 0,0 1 0,1 0 0,-1 0 0,1 0 0,0-1 0,0 1 0,0 0 0,0 0 0,0 0 0,1 0 0,-1-1 0,1 1 0,0 0 0,0 0 0,0-1 0,0 1 0,0-1 0,1 1 0,-1-1 0,1 1 0,-1-1 0,1 0 0,0 0 0,0 0 0,0 0 0,0 0 0,1 0 0,1 1 0,14 9 0,0-2 0,25 11 0,-27-13 0,0 0 0,0 0 0,25 20 0,-37-25 0,0 1 0,0 0 0,0 0 0,0 0 0,-1 0 0,1 1 0,-1 0 0,-1-1 0,1 1 0,-1 0 0,1 1 0,-1-1 0,-1 0 0,1 0 0,-1 1 0,1 7 0,-1 82-7207</inkml:trace>
</inkml:ink>
</file>

<file path=ppt/ink/ink3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1.639"/>
    </inkml:context>
    <inkml:brush xml:id="br0">
      <inkml:brushProperty name="width" value="0.025" units="cm"/>
      <inkml:brushProperty name="height" value="0.025" units="cm"/>
    </inkml:brush>
  </inkml:definitions>
  <inkml:trace contextRef="#ctx0" brushRef="#br0">11 149 23799,'0'0'7345,"11"-3"-5946,7-2-1263,-1 0-101,0 0 1,0-1-1,25-13 1,-38 17-38,-1 0-1,1 0 1,-1 0 0,0-1 0,1 1-1,-1-1 1,0 1 0,-1-1 0,1 0-1,0 0 1,-1-1 0,1 1 0,-1 0-1,0-1 1,0 0 0,-1 1 0,1-1-1,-1 0 1,0 0 0,0 0 0,0 0 0,0 0-1,0-4 1,-1 7 2,0 0 0,0 0 0,-1 0 0,1 0 0,0 0 0,0 0 0,-1-1 0,1 1 0,-1 0 0,1 0 0,-1 0 0,1 0 0,-1 0 0,1 1 0,-1-1 0,0 0 0,0 0 0,1 0 0,-1 0 0,0 1 0,0-1 0,0 0 0,0 1 0,0-1 0,0 1 0,0-1 0,0 1 0,0-1 0,0 1 0,0 0 0,0 0 0,0-1 0,0 1 0,-1 0 0,1 0 0,0 0 0,0 0 0,0 0 0,0 0 0,0 1 0,0-1 0,0 0 0,-1 1 0,1-1 0,0 0 0,-1 2 0,-3-1 0,-1 1 0,1 0 0,-1 0 0,1 0 0,0 1 0,0 0 0,0 0 0,-5 4 0,1 2 0,0 0 0,0 1 0,1 0 0,1 0 0,-1 1 0,2 0 0,-1 0 0,2 1 0,-1 0 0,2 0 0,-1 0 0,2 0 0,0 1 0,0 0 0,1-1 0,-1 22 0,4-31-72,-1-1 1,0 1-1,1 0 0,0-1 0,0 1 1,0-1-1,0 1 0,0-1 1,0 0-1,0 1 0,1-1 0,-1 0 1,1 0-1,0 0 0,-1 0 1,1 0-1,0-1 0,0 1 0,0 0 1,1-1-1,-1 1 0,0-1 1,0 0-1,1 0 0,-1 0 0,1 0 1,-1 0-1,1-1 0,4 2 1,8 1-1588,0-1 0,0 0 0,28-1 0,-10-1-9060</inkml:trace>
</inkml:ink>
</file>

<file path=ppt/ink/ink3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1.997"/>
    </inkml:context>
    <inkml:brush xml:id="br0">
      <inkml:brushProperty name="width" value="0.025" units="cm"/>
      <inkml:brushProperty name="height" value="0.025" units="cm"/>
    </inkml:brush>
  </inkml:definitions>
  <inkml:trace contextRef="#ctx0" brushRef="#br0">260 7 15278,'0'0'15882,"-11"-2"-14483,6 0-1391,1 1 0,0 1 1,0-1-1,-1 1 0,1-1 1,0 1-1,-1 0 0,1 1 1,0-1-1,-1 1 0,1 0 1,0 0-1,0 0 0,0 1 1,-1-1-1,2 1 0,-1 0 1,0 0-1,0 0 0,1 1 1,-1-1-1,1 1 0,-1 0 1,-2 4-1,3-5-8,1 1 0,-1-1 0,1 1 0,-1 0 0,1 0 0,0 0 0,0 1 0,0-1 0,1 0 0,-1 1 0,-1 5 0,3-7 0,0-1 0,0 0 0,1 0 0,-1 0 0,0 1 0,1-1 0,-1 0 0,1 0 0,-1 0 0,1 0 0,-1 0 0,1 0 0,0 0 0,0 0 0,-1 0 0,1 0 0,0 0 0,0 0 0,0 0 0,0-1 0,0 1 0,0 0 0,0-1 0,0 1 0,1-1 0,-1 1 0,0-1 0,0 1 0,0-1 0,1 0 0,-1 0 0,0 0 0,0 1 0,1-1 0,-1 0 0,2-1 0,24 4 0,53-1 0,-59-3 0,-1 1 0,1 1 0,-1 1 0,0 1 0,24 6 0,-43-9 0,0 0 0,0 0 0,0 0 0,0 1 0,1-1 0,-1 0 0,0 1 0,0-1 0,0 1 0,0-1 0,0 1 0,-1 0 0,1-1 0,0 1 0,0 0 0,0 0 0,0-1 0,-1 1 0,1 0 0,0 0 0,-1 0 0,1 0 0,-1 0 0,1 0 0,-1 0 0,1 0 0,-1 0 0,0 0 0,0 0 0,1 0 0,-1 1 0,0-1 0,0 0 0,0 0 0,0 0 0,0 0 0,0 0 0,-1 0 0,1 0 0,0 1 0,-1-1 0,1 0 0,0 0 0,-1 0 0,1 0 0,-1 0 0,0 0 0,1 0 0,-1-1 0,0 1 0,1 0 0,-3 1 0,-3 6 0,-1-1 0,0 0 0,-1 0 0,-11 8 0,-9 5-306,0-2-1,-2-2 1,0 0 0,-41 14 0,47-21-699,-2-2-1,1 0 1,-35 4 0,12-6-7793</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0.294"/>
    </inkml:context>
    <inkml:brush xml:id="br0">
      <inkml:brushProperty name="width" value="0.025" units="cm"/>
      <inkml:brushProperty name="height" value="0.025" units="cm"/>
    </inkml:brush>
  </inkml:definitions>
  <inkml:trace contextRef="#ctx0" brushRef="#br0">0 0 12588,'0'0'1730,"69"13"-994,-37-5 1154,-1-3-96,4 0-961,2-5-705,3 0-96,0 0-929,-2-6-2274,-7-7-1217</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4.614"/>
    </inkml:context>
    <inkml:brush xml:id="br0">
      <inkml:brushProperty name="width" value="0.025" units="cm"/>
      <inkml:brushProperty name="height" value="0.025" units="cm"/>
    </inkml:brush>
  </inkml:definitions>
  <inkml:trace contextRef="#ctx0" brushRef="#br0">389 70 11627,'8'-8'2616,"3"-2"-1310,12-13 435,-3-5 3860,-34 46-1665,-10 8-3063,-4 3-771,-150 177 1617,-16 20 54,194-225-1836,0-1 0,0 1 0,0-1 0,0 1 0,0-1 0,-1 1 1,1-1-1,0 0 0,0 1 0,0-1 0,-1 1 0,1-1 0,0 0 1,-1 1-1,1-1 0,0 0 0,-1 1 0,1-1 0,0 0 0,-1 1 1,1-1-1,-1 0 0,1 0 0,0 1 0,-1-1 0,1 0 0,-1 0 1,1 0-1,-1 0 0,1 0 0,-1 0 0,1 0 0,-1 0 0,1 0 1,-1 0-1,4-19-4521,1 3 2142,2-23-2987,-1-8-1858</inkml:trace>
</inkml:ink>
</file>

<file path=ppt/ink/ink3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2.378"/>
    </inkml:context>
    <inkml:brush xml:id="br0">
      <inkml:brushProperty name="width" value="0.025" units="cm"/>
      <inkml:brushProperty name="height" value="0.025" units="cm"/>
    </inkml:brush>
  </inkml:definitions>
  <inkml:trace contextRef="#ctx0" brushRef="#br0">0 118 18546,'0'0'3555,"62"-32"-1057,-12 14 865,13-1-2786,9 2-545,2 3-1121,0-3-5061</inkml:trace>
</inkml:ink>
</file>

<file path=ppt/ink/ink3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3.104"/>
    </inkml:context>
    <inkml:brush xml:id="br0">
      <inkml:brushProperty name="width" value="0.025" units="cm"/>
      <inkml:brushProperty name="height" value="0.025" units="cm"/>
    </inkml:brush>
  </inkml:definitions>
  <inkml:trace contextRef="#ctx0" brushRef="#br0">48 211 16143,'0'0'11494,"-7"13"-10741,1-3-661,1 0 1,1 0 0,-1 0 0,2 1 0,-1-1 0,1 1 0,1 0 0,0 0 0,0 14-1,0 24 49,0 57 13,2-97-145,1 1-1,0-1 1,1 0 0,0 1 0,0-1 0,1 0-1,0-1 1,6 13 0,-8-19 2,0-1 1,0 1-1,0 0 0,0-1 1,0 1-1,0-1 0,1 0 0,-1 1 1,0-1-1,1 0 0,-1 0 0,1 0 1,-1 0-1,1 0 0,0 0 1,-1 0-1,1-1 0,0 1 0,0 0 1,-1-1-1,1 0 0,0 1 1,0-1-1,3 0 0,-1 0 47,0-1 0,-1 0 1,1 0-1,0 0 0,-1-1 0,1 1 0,-1-1 0,1 0 0,-1 0 1,0 0-1,5-4 0,5-5 209,-1-1 1,0-1-1,-1 0 1,13-18-1,-5 3-191,-2-1 0,0 0-1,-2-2 1,-1 0 0,-2 0 0,-1-1 0,-1-1-1,-2 0 1,7-62 0,-15 194-76,17 134 0,-17-229 0,1 9 0,1 1 0,1-1 0,0 1 0,6 15 0,-9-28 0,1 1 0,-1-1 0,0 1 0,1 0 0,0-1 0,-1 1 0,1-1 0,0 0 0,0 1 0,0-1 0,0 0 0,0 1 0,0-1 0,0 0 0,1 0 0,-1 0 0,0 0 0,1 0 0,-1 0 0,0 0 0,1-1 0,-1 1 0,1 0 0,-1-1 0,1 1 0,0-1 0,-1 0 0,1 1 0,-1-1 0,1 0 0,0 0 0,-1 0 0,1 0 0,0 0 0,-1-1 0,1 1 0,-1 0 0,1-1 0,0 1 0,-1-1 0,1 0 0,-1 1 0,1-1 0,-1 0 0,0 0 0,2-1 0,4-4 0,0 0 0,0-1 0,-1 1 0,0-1 0,0 0 0,0-1 0,-1 0 0,-1 0 0,1 0 0,4-12 0,3-10 0,14-52 0,-16 40 0,-2 0 0,-2-1 0,-2 0 0,-2 0 0,-6-78 0,-2 91 0,6 29 0,0 0 0,0 0 0,0 1 0,0-1 0,0 0 0,0 1 0,-1-1 0,1 0 0,0 1 0,0-1 0,-1 0 0,1 1 0,0-1 0,-1 0 0,1 1 0,-1-1 0,1 1 0,-1-1 0,1 1 0,-1-1 0,1 1 0,-1-1 0,1 1 0,-1 0 0,0-1 0,1 1 0,-1 0 0,0-1 0,1 1 0,-1 0 0,0 0 0,0 0 0,0-1 0,-1 4 0,0-1 0,1 0 0,0 1 0,-1-1 0,1 0 0,0 1 0,0 0 0,0-1 0,1 1 0,-1-1 0,1 1 0,-1 0 0,1 0 0,0-1 0,0 1 0,1 3 0,-2 4 0,-4 46-1989,3 28-5786,2-54-718</inkml:trace>
</inkml:ink>
</file>

<file path=ppt/ink/ink3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3.822"/>
    </inkml:context>
    <inkml:brush xml:id="br0">
      <inkml:brushProperty name="width" value="0.025" units="cm"/>
      <inkml:brushProperty name="height" value="0.025" units="cm"/>
    </inkml:brush>
  </inkml:definitions>
  <inkml:trace contextRef="#ctx0" brushRef="#br0">24 461 9737,'0'0'21525,"-5"3"-20207,4-3-1311,0 0 0,0 0-1,0 1 1,0-1 0,1 0-1,-1 1 1,0-1 0,0 0-1,1 1 1,-1-1 0,0 1-1,0-1 1,1 1 0,-1-1-1,0 1 1,1 0 0,-1-1-1,1 1 1,-1 0 0,1 0-1,-1-1 1,1 1 0,0 0-1,-1 0 1,1 0 0,0-1-1,-1 1 1,1 0 0,0 0-1,0 0 1,0 0 0,0 0-1,0-1 1,0 3 0,2-2-10,-1 1 0,1 0 0,0 0 1,-1-1-1,1 1 0,0-1 0,0 1 1,0-1-1,0 0 0,0 0 1,1 0-1,-1 0 0,0 0 0,1-1 1,-1 1-1,4 0 0,7 3 3,0-2 0,1 1 0,-1-2 0,0 1 0,1-2 0,-1 0 0,24-3 0,-35 2 0,0 0 0,-1 0 0,1 0 0,-1 0 0,0 0 0,1-1 0,-1 1 0,0 0 0,1-1 0,-1 1 0,0 0 0,0-1 0,0 0 0,-1 1 0,1-1 0,1-2 0,12-35 0,-8 22 0,17-36-88,40-106-899,-56 135 824,-1 0 1,-1-1-1,-1 1 1,-1-1-1,-1-25 1,-2-2-297,0 53 473,0-1 0,0 0 1,0 0-1,0 0 0,0 0 0,0 1 1,0-1-1,0 0 0,0 0 0,0 0 0,0 0 1,-1 0-1,1 1 0,0-1 0,0 0 1,0 0-1,0 0 0,0 0 0,0 0 0,0 1 1,0-1-1,-1 0 0,1 0 0,0 0 1,0 0-1,0 0 0,0 0 0,0 0 1,-1 0-1,1 0 0,0 1 0,0-1 0,0 0 1,0 0-1,0 0 0,-1 0 0,1 0 1,0 0-1,0 0 0,0 0 0,0 0 0,-1 0 1,1 0-1,0 0 0,0 0 0,0 0 1,0-1-1,-1 1 0,1 0 0,0 0 0,0 0 1,0 0-1,0 0 0,0 0 0,-1 0 1,1 0-1,0 0 0,0-1 0,0 1 1,0 0-1,0 0 0,0 0 0,0 0 0,0 0 1,-1-1-1,1 1 0,0 0 0,0 0 1,-6 12 12,-4 37 151,2 0 1,3 0-1,1 1 0,5 74 0,-1-117-146,1 0-1,-1 0 0,1 0 0,1-1 1,0 1-1,-1 0 0,2 0 0,-1-1 0,6 11 1,-6-15-22,-1 0 0,1 0 0,0 0 1,-1 0-1,1 0 0,0 0 0,0 0 0,0-1 1,0 1-1,0-1 0,1 1 0,-1-1 1,0 0-1,1 0 0,-1 0 0,1 0 0,-1 0 1,1-1-1,-1 1 0,1-1 0,-1 0 0,1 0 1,0 0-1,-1 0 0,1 0 0,0 0 1,-1-1-1,4 0 0,-6 1-10,1 0 0,0-1 0,-1 1 0,1 0 0,0-1 0,-1 1 0,1-1 0,-1 1 0,1-1 0,0 1 0,-1-1 0,1 0 0,-1 1 0,0-1 0,1 1 0,-1-1 0,1 0 0,-1 1 0,0-1 0,0 0 0,1 0 0,-1 1 0,0-1 0,0 0 0,0 0 0,0 1 0,0-1 0,0 0 0,0 0 0,0 1 0,0-1 0,0 0 0,0 0 0,-1 1 0,1-1 0,0 0 0,0 1 0,-1-1 0,1 0 0,0 0 0,-1 1 0,1-1 0,-1 0 0,-19-31 0,-176-177 0,195 208-23,-1 0-1,1-1 1,0 1-1,-1-1 1,1 1-1,0-1 1,0 0 0,0 1-1,0-1 1,0 0-1,1 0 1,-1 1-1,0-1 1,1 0-1,-1 0 1,1 0 0,0 0-1,0 0 1,0 0-1,0 0 1,0 0-1,0 0 1,0 0 0,1-3-1,1 3-74,-1 0 0,1 0 0,0 0 0,-1 1 0,1-1 0,0 0 0,0 1 0,0-1 0,0 1 0,0 0 0,0 0-1,1 0 1,-1 0 0,0 0 0,1 0 0,3 0 0,12-3-1410,0 1 0,0 1 0,35 0 0</inkml:trace>
</inkml:ink>
</file>

<file path=ppt/ink/ink3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4.195"/>
    </inkml:context>
    <inkml:brush xml:id="br0">
      <inkml:brushProperty name="width" value="0.025" units="cm"/>
      <inkml:brushProperty name="height" value="0.025" units="cm"/>
    </inkml:brush>
  </inkml:definitions>
  <inkml:trace contextRef="#ctx0" brushRef="#br0">0 9 18225,'0'0'10090,"73"-9"-14510,-43 9-2115,6 4-10441</inkml:trace>
</inkml:ink>
</file>

<file path=ppt/ink/ink3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4.539"/>
    </inkml:context>
    <inkml:brush xml:id="br0">
      <inkml:brushProperty name="width" value="0.025" units="cm"/>
      <inkml:brushProperty name="height" value="0.025" units="cm"/>
    </inkml:brush>
  </inkml:definitions>
  <inkml:trace contextRef="#ctx0" brushRef="#br0">95 1 23734,'0'0'7757,"-9"0"-6625,5 0-1102,-45 1 95,48-1-156,-1 0 1,1 1-1,0-1 0,-1 0 1,1 1-1,-1-1 0,1 0 1,0 1-1,-1-1 0,1 1 1,0 0-1,0 0 0,-1-1 1,1 1-1,0 0 0,0 0 1,0 0-1,0 0 0,0 0 1,0 0-1,0 1 0,0-1 1,1 0-1,-1 0 0,0 1 1,1-1-1,-1 0 0,1 1 1,-1-1-1,1 0 0,0 1 1,0-1-1,-1 1 0,1 0 1,1-1 9,-1 0-1,1 0 1,0 0 0,-1 0 0,1 0 0,0 0 0,0 0-1,-1-1 1,1 1 0,0 0 0,0-1 0,0 1 0,0-1 0,0 1-1,0-1 1,0 1 0,0-1 0,0 1 0,0-1 0,0 0-1,0 0 1,0 0 0,0 1 0,2-1 0,35 3-664,-30-2 399,38-1-1365,-36-1 1438,-1 1-1,1 0 1,0 1-1,0 0 1,0 0 0,0 1-1,9 3 1,-18-5 252,0 1 1,0-1-1,0 1 0,0-1 1,0 1-1,0-1 1,0 1-1,0 0 1,0-1-1,0 1 0,0 0 1,0 0-1,-1-1 1,1 1-1,0 0 1,-1 0-1,1 0 1,-1 0-1,1 0 0,-1 0 1,1 0-1,-1 0 1,0 0-1,1 0 1,-1 0-1,0 2 0,0-1 130,0 1-1,-1-1 0,1 1 1,-1-1-1,1 1 0,-1-1 0,0 1 1,0-1-1,0 0 0,0 0 1,-2 3-1,-3 3 399,0 0 0,-1 0 1,1-1-1,-15 12 0,19-17-699,-1 0 0,1 0 0,0 0 0,-1-1-1,0 1 1,1-1 0,-1 0 0,0 0 0,0 0 0,0 0 0,1 0 0,-7 0-1,8-1 25,0 0-1,0-1 0,0 1 0,0 0 0,0-1 1,0 1-1,0-1 0,1 1 0,-1-1 0,0 0 1,0 1-1,1-1 0,-1 0 0,0 1 0,1-1 1,-1 0-1,0 0 0,1 0 0,-1 1 0,1-1 1,0 0-1,-1 0 0,1 0 0,0 0 0,-1 0 0,1 0 1,0 0-1,0 0 0,0 0 0,0 0 0,0 0 1,0 0-1,0 0 0,0 0 0,0 0 0,1 0 1,-1 0-1,0 0 0,1-1 0,6-24-6638,10-3-3338</inkml:trace>
</inkml:ink>
</file>

<file path=ppt/ink/ink3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4.883"/>
    </inkml:context>
    <inkml:brush xml:id="br0">
      <inkml:brushProperty name="width" value="0.025" units="cm"/>
      <inkml:brushProperty name="height" value="0.025" units="cm"/>
    </inkml:brush>
  </inkml:definitions>
  <inkml:trace contextRef="#ctx0" brushRef="#br0">66 505 22069,'-7'10'3411,"4"-4"-2917,-37 68 3188,38-69-3519,-1 0-1,1 1 1,1-1-1,-1 1 1,1-1 0,0 1-1,0-1 1,1 1-1,-1 0 1,1 0-1,1-1 1,-1 1-1,1 0 1,1 6-1,-1-11-158,0 0 0,-1 0 0,1 0 0,0 0 0,-1 0-1,1 0 1,0 0 0,0-1 0,0 1 0,0 0 0,0-1-1,0 1 1,0 0 0,0-1 0,0 1 0,0-1-1,0 0 1,0 1 0,1-1 0,-1 0 0,0 0 0,0 1-1,0-1 1,0 0 0,1 0 0,-1 0 0,0-1 0,0 1-1,0 0 1,1 0 0,-1-1 0,0 1 0,0 0 0,0-1-1,0 1 1,0-1 0,0 0 0,0 1 0,0-1 0,1-1-1,4-1 31,0 0-1,0-1 1,0 0-1,-1 0 1,9-9-1,1-4-15,-2-2 1,0 0-1,0 0 0,-2-1 1,-1-1-1,0 1 0,-2-2 1,0 1-1,-1-1 0,4-28 1,-2-7 18,-2 0 1,-2-106 0,-5 148-38,-1 0 0,0 1 0,-1-1 0,-8-23 0,10 35 0,-1 1 0,0 0 0,0-1 0,0 1 0,0 0 0,0 0 0,-1 0 0,1 0 0,-1 0 0,1 0 0,-1 0 0,0 0 0,1 1 0,-1-1 0,-4-2 0,4 4 0,0-1 0,1 1 0,-1 0 0,0-1 0,0 1 0,0 0 0,0 0 0,0 1 0,1-1 0,-1 0 0,0 1 0,0-1 0,0 1 0,1-1 0,-1 1 0,0 0 0,0 0 0,1 0 0,-1 0 0,1 0 0,-1 0 0,1 0 0,-1 0 0,-1 3 0,-7 5 0,1 1 0,0 1 0,1 0 0,0 0 0,0 1 0,-7 16 0,-35 80 0,44-94 0,1-1 0,1 1 0,0 0 0,0 0 0,1 0 0,1 0 0,1 1 0,-1 15 0,3-28 0,-1 1 0,1-1 0,0 0 0,-1 0 0,1 0 0,0 0 0,0 0 0,0 0 0,0 0 0,1 0 0,-1-1 0,1 1 0,-1 0 0,1-1 0,-1 1 0,1-1 0,0 1 0,0-1 0,0 0 0,-1 0 0,1 0 0,0 0 0,1 0 0,-1 0 0,0-1 0,0 1 0,0-1 0,0 1 0,0-1 0,1 0 0,-1 0 0,3 0 0,11 1 0,1 0 0,0-2 0,18-2 0,-29 2 0,40-5 6,-25 3-20,0 1-1,43 0 1,-63 2-57,1 0 1,0 1-1,0-1 1,0 1-1,-1-1 1,1 1-1,0 0 1,0 0-1,-1-1 1,1 1-1,-1 0 1,1 1-1,-1-1 1,1 0-1,-1 0 1,0 1-1,1-1 1,-1 1 0,0-1-1,0 1 1,0-1-1,0 1 1,1 3-1,12 47-4656,-5-15-3311,0-20 399</inkml:trace>
</inkml:ink>
</file>

<file path=ppt/ink/ink3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5.567"/>
    </inkml:context>
    <inkml:brush xml:id="br0">
      <inkml:brushProperty name="width" value="0.025" units="cm"/>
      <inkml:brushProperty name="height" value="0.025" units="cm"/>
    </inkml:brush>
  </inkml:definitions>
  <inkml:trace contextRef="#ctx0" brushRef="#br0">86 501 17809,'0'0'7436,"-10"-1"-4468,7 1-2851,1-1-34,0 0 0,0 1 0,0-1 0,0 1 0,0 0 1,-1 0-1,1-1 0,0 1 0,0 1 0,0-1 1,0 0-1,-1 1 0,1-1 0,0 1 0,0-1 0,0 1 1,0 0-1,0 0 0,0 0 0,0 0 0,1 0 0,-1 0 1,0 1-1,0-1 0,1 1 0,-1-1 0,1 1 0,-1 0 1,1-1-1,0 1 0,0 0 0,0 0 0,0 0 1,0 0-1,0 0 0,0 0 0,1 0 0,-1 0 0,0 3 1,0 1-18,-1 0 1,1 1 0,0-1 0,1 0-1,-1 0 1,1 1 0,0-1-1,1 0 1,1 9 0,-2-14-56,1 1 1,0-1-1,-1 1 0,1-1 1,0 1-1,0-1 0,0 1 1,0-1-1,0 0 1,0 0-1,0 1 0,1-1 1,-1 0-1,0 0 0,1 0 1,-1 0-1,1 0 0,-1-1 1,1 1-1,-1 0 0,1-1 1,0 1-1,-1-1 1,1 1-1,0-1 0,-1 0 1,1 0-1,0 0 0,-1 0 1,1 0-1,0 0 0,-1 0 1,1 0-1,0-1 1,-1 1-1,1-1 0,0 1 1,1-2-1,2 0-11,0 0 0,0 0 0,0-1 0,0 0 0,0 0 0,-1 0 0,1-1 0,-1 1 0,0-1 0,0 0 0,-1 0 0,1-1 0,3-4 0,39-67 0,-42 68 0,33-72 0,-73 186 0,36-104 0,-4 6 0,1 0 0,0 0 0,1 1 0,0-1 0,0 1 0,1 0 0,0-1 0,1 1 0,-1 0 0,3 12 0,-2-21 0,0 1 0,1-1 0,-1 1 0,0 0 0,1-1 0,-1 1 0,1-1 0,-1 1 0,1-1 0,-1 1 0,1-1 0,0 0 0,-1 1 0,1-1 0,-1 0 0,1 1 0,0-1 0,-1 0 0,1 0 0,0 0 0,-1 1 0,1-1 0,0 0 0,-1 0 0,1 0 0,0 0 0,0 0 0,-1 0 0,1 0 0,0 0 0,-1-1 0,1 1 0,0 0 0,-1 0 0,2-1 0,23-10 0,-16 3 0,0 0 0,-1 0 0,0-1 0,0 0 0,-1 0 0,0-1 0,-1 0 0,0 0 0,6-14 0,4-13 0,15-52 0,-13 32 0,-3 0 0,12-96 0,-51 198 0,9-3 0,1 0 0,1 1 0,3 0 0,2 1 0,1 0 0,2 0 0,3 0 0,4 71 0,0-106 0,0 0 0,0 0 0,1-1 0,0 1 0,1-1 0,6 11 0,-9-17 0,0 0 0,0 0 0,1 0 0,-1-1 0,0 1 0,1 0 0,0-1 0,-1 1 0,1-1 0,0 0 0,-1 0 0,1 1 0,0-1 0,3 1 0,-4-2 0,0 0 0,0 0 0,1 0 0,-1 0 0,0 0 0,1 0 0,-1-1 0,0 1 0,1 0 0,-1-1 0,0 1 0,0 0 0,1-1 0,-1 0 0,0 1 0,0-1 0,0 0 0,0 1 0,0-1 0,0 0 0,0 0 0,0 0 0,0 0 0,0 0 0,-1 0 0,2-1 0,6-13 0,0 1 0,0-2 0,-2 1 0,0-1 0,-1 0 0,0 0 0,-1 0 0,2-22 0,1 2 0,105-483 0,-123 584 0,-5 113 0,14 77 0,2-175 0,0-77 0,0-2 0,-1 0 0,1 0 0,0 0 0,0-1 0,0 1 0,0 0 0,0 0 0,0 0 0,0 0 0,0-1 0,0 1 0,0 0 0,0 0 0,0 0 0,1 0 0,-1-1 0,0 1 0,1 0 0,-1 0 0,0-1 0,1 1 0,-1 0 0,1 0 0,-1-1 0,1 1 0,0-1 0,-1 1 0,1 0 0,0-1 0,-1 1 0,1-1 0,1 1 0,-1-5 0,0 1 0,0-1 0,-1 0 0,1 0 0,-1 1 0,0-1 0,0 0 0,0 0 0,-1-3 0,1 5 0,-2-12 0,-1 0 0,0 0 0,-1 1 0,-1-1 0,0 1 0,-1 0 0,-12-21 0,11 23 0,1-1 0,0 0 0,1-1 0,0 0 0,1 1 0,0-1 0,1-1 0,0 1 0,0-14 0,3 26 2,1 0 0,-1 1 0,1-1 0,-1 0 0,1 0 0,-1 0 0,1 0 0,-1 1 0,1-1 0,0 0 0,0 1 0,-1-1 1,1 0-1,0 1 0,0-1 0,0 1 0,0 0 0,-1-1 0,1 1 0,0-1 0,0 1 0,0 0 0,0 0 0,0 0 0,0-1 0,0 1 0,0 0 0,0 0 0,0 0 0,1 1 0,41-1-131,-32 0-77,15 0-1652,36 0-10586,-32-2 657</inkml:trace>
</inkml:ink>
</file>

<file path=ppt/ink/ink3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5.926"/>
    </inkml:context>
    <inkml:brush xml:id="br0">
      <inkml:brushProperty name="width" value="0.025" units="cm"/>
      <inkml:brushProperty name="height" value="0.025" units="cm"/>
    </inkml:brush>
  </inkml:definitions>
  <inkml:trace contextRef="#ctx0" brushRef="#br0">17 0 4933,'0'0'25811,"-2"9"-25464,1-5-339,0 1 0,-1-1 0,2 1 0,-1-1 0,1 1 0,-1 0 0,1-1 0,0 1 0,1 0 0,-1-1 0,1 1 0,0 0 0,0-1 0,1 1 0,-1-1 0,1 0 0,0 1 0,0-1 0,0 0 0,1 0 0,-1 0 0,1-1 0,0 1 0,0 0 0,5 3 0,30 20-273,-26-20 225,0 2 1,-1-1-1,17 17 1,-26-23 44,0 1 0,1-1 0,-2 1 1,1-1-1,0 1 0,0 0 0,-1 0 0,0 0 0,1 0 1,-1 0-1,0 0 0,0 0 0,-1 0 0,1 0 0,-1 0 0,1 0 1,-1 1-1,0-1 0,0 0 0,-1 0 0,0 4 0,0-4 55,0 0 0,0-1-1,-1 1 1,0 0 0,1-1-1,-1 1 1,0-1 0,0 1-1,0-1 1,0 0 0,-1 0-1,1 0 1,-1 0 0,1 0 0,-1-1-1,0 1 1,1-1 0,-1 0-1,0 1 1,0-1 0,0-1-1,0 1 1,0 0 0,-4 0-1,-38 1-820,41-3 191,0 1 0,0-1 0,1 0 1,-1 0-1,0-1 0,0 1 0,-6-4 1,-15-16-9233</inkml:trace>
</inkml:ink>
</file>

<file path=ppt/ink/ink3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6.675"/>
    </inkml:context>
    <inkml:brush xml:id="br0">
      <inkml:brushProperty name="width" value="0.025" units="cm"/>
      <inkml:brushProperty name="height" value="0.025" units="cm"/>
    </inkml:brush>
  </inkml:definitions>
  <inkml:trace contextRef="#ctx0" brushRef="#br0">105 258 13421,'-8'-7'6134,"-7"-6"-4090,-39-38 5124,51 48-6918,0 0 0,1 0 0,-1-1 0,1 1 0,0-1 0,0 0 0,0 1 0,0-1 0,1 0 0,-1 0 0,1 0 0,0 0 0,1-1 0,-1 1 0,0-8 0,2 11-250,-1-1 0,0 1 0,1 0 0,-1-1 0,1 1 0,-1-1 0,1 1 0,-1 0 0,1 0 0,0-1 0,0 1 0,0 0 0,0 0 0,0 0 0,0 0 0,0 0 0,0 0 0,0 0 0,0 0 0,1 0 0,-1 1 0,0-1 0,0 0 0,1 1 0,-1-1 0,1 1 0,-1-1 0,0 1 0,1 0 0,-1 0 0,1 0 0,-1 0 0,1 0 0,-1 0 0,1 0 0,-1 0 0,1 0 0,-1 1 0,0-1 0,3 1 0,0 0 0,0 0 0,-1 0 0,1 0 0,-1 0 0,1 1 0,-1-1 0,0 1 0,1 0 0,-1 0 0,0 0 0,0 1 0,0-1 0,-1 1 0,1-1 0,4 6 0,-2 5 0,0 1 0,-1-1 0,-1 1 0,0-1 0,0 1 0,-2 0 0,0 0 0,0 0 0,-3 22 0,4 33 0,-2-68 0,0 1 0,0-1 0,0 1 0,0-1 0,0 1 0,1-1 0,-1 1 0,1-1 0,-1 1 0,1-1 0,-1 1 0,1-1 0,0 0 0,0 1 0,0-1 0,-1 0 0,1 0 0,0 0 0,2 2 0,-2-3 0,0 1 0,0-1 0,0 0 0,1 1 0,-1-1 0,0 0 0,0 0 0,0 0 0,0 0 0,0 0 0,0 0 0,0 0 0,0-1 0,0 1 0,0 0 0,0 0 0,0-1 0,0 1 0,0-1 0,2 0 0,4-4 0,0 0 0,0 0 0,0-1 0,0 0 0,6-8 0,11-13 0,-1-1 0,-1 0 0,-2-2 0,-1-1 0,-1 0 0,22-55 0,-36 130 0,-5-27 0,0 2 0,0 0 0,1 0 0,1 0 0,5 29 0,-6-45 0,1 0 0,-1-1 0,1 1 0,0-1 0,0 1 0,-1-1 0,1 1 0,1-1 0,-1 1 0,0-1 0,1 0 0,-1 0 0,1 0 0,0 0 0,-1 0 0,1 0 0,0 0 0,0 0 0,1-1 0,-1 1 0,0-1 0,0 0 0,1 0 0,-1 1 0,1-1 0,-1-1 0,1 1 0,-1 0 0,1-1 0,-1 1 0,1-1 0,0 0 0,-1 0 0,1 0 0,0 0 0,-1 0 0,1 0 0,0-1 0,-1 0 0,1 1 0,2-2 0,0 0 0,0-1 0,0 1 0,-1-1 0,1 0 0,-1 0 0,0 0 0,0-1 0,0 1 0,0-1 0,-1 0 0,1 0 0,-1-1 0,0 1 0,0-1 0,-1 1 0,1-1 0,-1 0 0,0 0 0,0 0 0,-1 0 0,2-8 0,2-8 0,-1 0 0,-1-1 0,0-41 0,-4 57 0,0 0 0,0 0 0,0 0 0,0-1 0,-1 2 0,0-1 0,0 0 0,-1 0 0,-4-7 0,6 11 0,0 1 0,1-1 0,-1 0 0,-1 1 0,1-1 0,0 1 0,0-1 0,-1 1 0,1 0 0,0-1 0,-1 1 0,1 0 0,-1 0 0,0 0 0,1 0 0,-1 0 0,0 0 0,0 1 0,0-1 0,1 0 0,-1 1 0,0 0 0,0-1 0,0 1 0,0 0 0,0 0 0,0 0 0,0 0 0,0 0 0,0 0 0,0 1 0,1-1 0,-1 1 0,-2 0 0,3 0-9,1-1-1,-1 0 1,1 0-1,-1 1 1,1-1-1,-1 0 1,1 1-1,-1-1 1,1 1-1,-1-1 1,1 1-1,-1-1 1,1 1 0,0-1-1,-1 1 1,1-1-1,0 1 1,-1 0-1,1-1 1,0 1-1,0-1 1,0 1-1,0 0 1,-1-1 0,1 1-1,0-1 1,0 1-1,0 0 1,0-1-1,1 1 1,-1 0-1,0-1 1,0 1-1,0 0 1,0-1-1,1 1 1,-1-1 0,0 1-1,0-1 1,1 1-1,-1 0 1,0-1-1,1 1 1,-1-1-1,2 1 1,-1 1-170,0-1 1,1 1-1,-1 0 0,1-1 1,-1 0-1,1 1 0,-1-1 1,1 0-1,0 0 0,0 0 1,0 0-1,0 0 1,2 0-1,23 1-5539,6-2-2156</inkml:trace>
</inkml:ink>
</file>

<file path=ppt/ink/ink3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7.004"/>
    </inkml:context>
    <inkml:brush xml:id="br0">
      <inkml:brushProperty name="width" value="0.025" units="cm"/>
      <inkml:brushProperty name="height" value="0.025" units="cm"/>
    </inkml:brush>
  </inkml:definitions>
  <inkml:trace contextRef="#ctx0" brushRef="#br0">117 21 15086,'0'0'10704,"-11"3"-7741,6-2-2842,1 0 0,-1 0 0,1 0 0,-1 1 0,1 0 0,0 0 1,0 0-1,-1 0 0,1 1 0,1 0 0,-1-1 0,0 1 1,1 1-1,0-1 0,-1 0 0,1 1 0,0 0 0,1 0 1,-1 0-1,1 0 0,0 0 0,-3 8 0,1-4-9,1 0-1,0 0 1,0 1 0,1-1-1,0 1 1,1-1 0,0 1-1,0 0 1,1 0-1,1 13 1,-1-22-112,0 1 0,1 0 0,-1 0 0,0-1 0,1 1 0,-1 0 0,1-1 0,-1 1 0,1-1 0,-1 1 0,1 0 0,0-1 0,-1 1 0,1-1 0,0 0 0,-1 1 0,1-1 0,0 0 0,0 1 0,-1-1 0,1 0 0,0 0 0,0 1 0,0-1 0,-1 0 0,1 0 0,0 0 0,0 0 0,0 0 0,-1 0 0,1 0 0,0-1 0,0 1 0,0 0 0,-1 0 0,1-1 0,0 1 0,0 0 0,-1-1 0,1 1 0,0 0 0,-1-1 0,1 1 0,-1-1 0,2 0 0,31-24 0,-11-1 0,-2-1 0,0-2 0,-2 0 0,17-37 0,-32 60 0,1 60-4543,-5-35 2132,0 13-2831,4-12-1097,6-8-2544</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4.946"/>
    </inkml:context>
    <inkml:brush xml:id="br0">
      <inkml:brushProperty name="width" value="0.025" units="cm"/>
      <inkml:brushProperty name="height" value="0.025" units="cm"/>
    </inkml:brush>
  </inkml:definitions>
  <inkml:trace contextRef="#ctx0" brushRef="#br0">1 1 13613,'0'0'10474,"42"53"-9193,-13-26-352,9-1-577,2 1-224,7-3 0,6-3-448,-2-5-2146,-3-6-2979,-5-4-5830</inkml:trace>
</inkml:ink>
</file>

<file path=ppt/ink/ink3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7.333"/>
    </inkml:context>
    <inkml:brush xml:id="br0">
      <inkml:brushProperty name="width" value="0.025" units="cm"/>
      <inkml:brushProperty name="height" value="0.025" units="cm"/>
    </inkml:brush>
  </inkml:definitions>
  <inkml:trace contextRef="#ctx0" brushRef="#br0">116 377 17232,'0'0'12311,"-10"-4"-11084,8 3-1179,-1 0-1,1 0 0,-1 0 1,0 0-1,1 0 0,-1 1 1,0-1-1,1 1 0,-1 0 1,0-1-1,0 1 0,1 0 1,-1 1-1,-5 0 0,6 1-23,-1-1-1,0 1 0,1 0 0,-1 0 0,1 0 0,0 0 0,-1 1 0,1-1 1,0 1-1,1-1 0,-1 1 0,0 0 0,1 0 0,-1-1 0,1 1 1,0 0-1,-1 4 0,-2 2-13,1 1 0,0-1 0,0 1 0,1 0 1,0-1-1,1 1 0,0 0 0,1 0 0,1 17 0,-1-26-10,0 0 0,1 0 0,-1 0 0,1 0 0,-1-1 0,1 1 0,0 0 0,-1 0 0,1 0 0,0 0-1,0-1 1,-1 1 0,1 0 0,0-1 0,0 1 0,0-1 0,0 1 0,0-1 0,0 1 0,0-1 0,0 0 0,0 1 0,0-1-1,0 0 1,0 0 0,0 0 0,0 1 0,0-1 0,0-1 0,0 1 0,0 0 0,0 0 0,2 0 0,0-1 18,1 1 1,-1-1 0,1 0-1,-1 0 1,1 0 0,-1 0-1,0 0 1,7-4 0,1-5 5,0 0 0,-1 0 0,-1-1 0,1 0 0,-2-1 0,1 0 1,-2 0-1,1-1 0,-2 0 0,0 0 0,0 0 0,-1-1 0,3-18 0,1-3 30,-2-2-1,-2 1 0,-1 0 0,-1-41 0,-3 65-53,0-1 0,0 0 0,-1 0 0,-2-16 0,3 27 0,-1 0 0,1-1 0,-1 1 0,1 0 0,-1 0 0,0 0 0,0 0 0,0 0 0,0 0 0,0 0 0,0 0 0,-1 0 0,1 1 0,0-1 0,-1 0 0,0 1 0,1-1 0,-1 1 0,0 0 0,0-1 0,0 1 0,0 0 0,1 0 0,-2 0 0,-2-1 0,2 3 0,0-1 0,1 0 0,-1 1 0,1 0 0,-1-1 0,1 1 0,-1 0 0,1 0 0,-1 0 0,1 1 0,0-1 0,0 1 0,-1-1 0,1 1 0,0 0 0,0 0 0,1 0 0,-1 0 0,0 0 0,1 0 0,-2 2 0,-38 58 0,35-51 0,-2 2 0,-40 73 0,45-77 0,-1-1 0,1 1 0,0-1 0,1 1 0,0 0 0,0 0 0,1 0 0,-1 13 0,3-20-3,-1-1 0,0 1 0,1-1 0,-1 1 0,1-1 0,-1 1 0,1-1 0,0 0 0,0 1 0,0-1-1,-1 0 1,1 1 0,0-1 0,0 0 0,1 0 0,-1 0 0,0 0 0,0 0 0,0 0 0,1-1 0,-1 1 0,0 0 0,1-1 0,-1 1 0,1 0 0,-1-1 0,1 0 0,-1 1 0,3-1 0,55 4-489,-37-3 39,44 6-4713,-23 1-2832,-8 1-2658</inkml:trace>
</inkml:ink>
</file>

<file path=ppt/ink/ink3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7.672"/>
    </inkml:context>
    <inkml:brush xml:id="br0">
      <inkml:brushProperty name="width" value="0.025" units="cm"/>
      <inkml:brushProperty name="height" value="0.025" units="cm"/>
    </inkml:brush>
  </inkml:definitions>
  <inkml:trace contextRef="#ctx0" brushRef="#br0">119 12 10442,'0'0'6171,"-9"-3"-2263,5 2-3650,-2-1 255,1 1 1,-1 0 0,0 0-1,0 0 1,0 0 0,0 1-1,-8 0 1,12 1-454,-1 0 1,1-1-1,-1 1 0,1 0 0,0 0 1,-1 0-1,1 1 0,0-1 0,0 0 1,0 1-1,0 0 0,0-1 0,0 1 1,0 0-1,0 0 0,1 0 0,-1 0 1,1 0-1,0 0 0,-1 1 0,1-1 1,0 0-1,-1 4 0,1-4-28,1-1 0,-1 1-1,0 0 1,1-1 0,-1 1-1,1 0 1,0-1 0,0 1 0,-1 0-1,1 0 1,0-1 0,1 1-1,-1 0 1,0 0 0,0-1 0,1 1-1,-1 0 1,1-1 0,-1 1-1,1 0 1,0-1 0,0 1-1,-1-1 1,1 1 0,0-1 0,1 0-1,-1 1 1,0-1 0,0 0-1,0 0 1,1 0 0,-1 1-1,1-1 1,-1-1 0,1 1 0,-1 0-1,1 0 1,-1-1 0,1 1-1,0 0 1,3 0 0,9 2-43,0 0 0,1-1 1,-1 0-1,18-1 0,-9 1-402,-18-2 328,-1 0 0,1 1 0,-1-1 0,1 1 0,-1 0 0,1 1 0,-1-1 0,0 1 0,0 0 0,7 3 0,-11-4 97,1-1-1,0 1 1,-1 0 0,1 0-1,0-1 1,-1 1 0,1 0-1,-1 0 1,1 0 0,-1-1-1,1 1 1,-1 0 0,0 0-1,0 0 1,1 0 0,-1 0-1,0 0 1,0 0 0,0 0-1,0 1 1,0 1 63,-1 0 0,0-1 0,1 1 0,-1-1-1,0 1 1,0-1 0,-1 0 0,1 1 0,0-1 0,-4 4 0,5-6-64,-7 10 141,1-1 1,-2 0-1,1 0 0,-1-1 1,0 0-1,-1 0 0,0-1 1,-17 11-1,25-18-245,1 0-1,0 0 0,-1 1 1,1-1-1,0 0 1,-1 0-1,1 0 1,0 0-1,-1 0 0,1 0 1,0 0-1,-1 0 1,1 0-1,0 0 1,-1 0-1,1 0 0,0 0 1,-1 0-1,1 0 1,0 0-1,0-1 1,-1 1-1,1 0 1,0 0-1,-1 0 0,1 0 1,0-1-1,0 1 1,-1 0-1,1 0 1,0-1-1,0 1 0,-1 0 1,1 0-1,0-1 1,0 1-1,0 0 1,0-1-1,-1 1 0,1 0 1,0-1-1,0 1 1,0 0-1,0-1 1,0-17-4669,0 13 3383,1-26-7184</inkml:trace>
</inkml:ink>
</file>

<file path=ppt/ink/ink3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8.601"/>
    </inkml:context>
    <inkml:brush xml:id="br0">
      <inkml:brushProperty name="width" value="0.025" units="cm"/>
      <inkml:brushProperty name="height" value="0.025" units="cm"/>
    </inkml:brush>
  </inkml:definitions>
  <inkml:trace contextRef="#ctx0" brushRef="#br0">1 0 12075,'0'0'16261,"0"14"-15353,4 178 403,-3-79-205,17 132 0,-8-218-1106,-10-26 0,1-1 0,-1 1 0,0-1 0,1 0 0,-1 1 0,1-1 0,-1 0 0,1 1 0,-1-1 0,1 0 0,-1 1 0,1-1 0,-1 0 0,1 0 0,-1 0 0,1 0 0,-1 0 0,1 1 0,-1-1 0,1 0 0,0 0 0,-1 0 0,1-1 0,-1 1 0,1 0 0,-1 0 0,2 0 0,0-2 0,-1 1 0,1 0 0,0-1 0,-1 1 0,1-1 0,0 0 0,-1 1 0,0-1 0,0 0 0,1 0 0,-1 0 0,0 0 0,0 0 0,-1 0 0,1 0 0,0 0 0,-1-1 0,1 1 0,-1 0 0,0-3 0,2-17 0,-1 0 0,-1-1 0,-1 1 0,-1-1 0,-1 1 0,-1 0 0,-1 0 0,-14-41 0,16 88 0,10 25 0,-5-44 0,1 0 0,0 0 0,0 0 0,0 0 0,1-1 0,0 1 0,0-1 0,1 0 0,-1 0 0,1 0 0,0-1 0,0 0 0,1 0 0,-1 0 0,7 3 0,-8-5 0,0 0 0,0-1 0,0 0 0,0 0 0,0 0 0,0 0 0,0 0 0,0-1 0,0 0 0,1 0 0,-1 0 0,0 0 0,0-1 0,0 1 0,0-1 0,0 0 0,0 0 0,0-1 0,0 1 0,0-1 0,0 0 0,-1 0 0,1 0 0,-1-1 0,6-4 0,0-1 0,0-1 0,0-1 0,-1 0 0,0 0 0,9-16 0,15-20 0,-33 87 0,2-27 0,-1-4 0,0-6 0,0 1 0,0 0 0,0-1 0,0 1 0,1-1 0,0 1 0,2 5 0,-3-9 0,1 1 0,0-1 0,0 0 0,0 1 0,0-1 0,0 0 0,0 0 0,1 0 0,-1 0 0,0 0 0,0 0 0,1 0 0,-1 0 0,1-1 0,-1 1 0,1 0 0,-1-1 0,1 1 0,-1-1 0,1 0 0,0 1 0,-1-1 0,1 0 0,2 0 0,7 0 0,1 0 0,-1 0 0,1-2 0,-1 1 0,1-1 0,-1-1 0,0 0 0,0-1 0,0 0 0,10-6 0,16-9 0,49-34 0,-58 34 0,-28 20 0,1-1 0,-1 0 0,0 0 0,1 0 0,-1 0 0,1 1 0,-1-1 0,1 0 0,-1 0 0,0 1 0,1-1 0,-1 0 0,1 1 0,-1-1 0,0 0 0,0 1 0,1-1 0,-1 0 0,0 1 0,1-1 0,-1 1 0,0-1 0,0 1 0,0-1 0,0 1 0,1-1 0,-1 1 0,0-1 0,0 1 0,0-1 0,0 0 0,0 1 0,0-1 0,0 1 0,0-1 0,-1 1 0,1-1 0,0 1 0,0-1 0,0 1 0,0 33 0,0-29 0,1-4 0,1 0 0,-1-1 0,1 1 0,-1-1 0,1 1 0,-1-1 0,1 0 0,-1 0 0,1 1 0,-1-1 0,1 0 0,0 0 0,-1-1 0,1 1 0,-1 0 0,1 0 0,2-2 0,10-3 0,0 0 0,0-1 0,26-16 0,-31 16 0,0 1 0,1-1 0,0 2 0,0-1 0,0 1 0,1 1 0,-1 0 0,1 0 0,19-1 0,-30 4 0,1 1 0,0 0 0,0-1 0,-1 1 0,1 0 0,-1 0 0,1 0 0,-1 0 0,1 0 0,-1 0 0,1-1 0,-1 1 0,0 0 0,1 0 0,-1 0 0,0 0 0,0 0 0,0 0 0,0 0 0,0 1 0,0-1 0,0 0 0,0 1 0,-1 37 0,1-30 0,0-8 0,1-1 0,-1 1 0,1-1 0,-1 1 0,1-1 0,-1 0 0,1 1 0,-1-1 0,1 0 0,-1 1 0,1-1 0,-1 0 0,1 0 0,-1 1 0,1-1 0,-1 0 0,1 0 0,0 0 0,-1 0 0,1 0 0,-1 0 0,1 0 0,0 0 0,-1 0 0,1 0 0,-1 0 0,1 0 0,0 0 0,-1-1 0,1 1 0,-1 0 0,1 0 0,-1-1 0,1 1 0,-1 0 0,1-1 0,-1 1 0,1-1 0,25-10 0,-6-2 0,20-12 0,0 2 0,2 1 0,54-19 0,-93 40 0,1 0 0,-1 0 0,0 1 0,0-1 0,1 1 0,-1-1 0,0 1 0,1 0 0,-1 1 0,0-1 0,0 0 0,1 1 0,-1 0 0,0 0 0,0 0 0,0 0 0,4 2 0,19 6 0,12-5 182,-14-7-3514,-6-8-8957</inkml:trace>
</inkml:ink>
</file>

<file path=ppt/ink/ink3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9.563"/>
    </inkml:context>
    <inkml:brush xml:id="br0">
      <inkml:brushProperty name="width" value="0.025" units="cm"/>
      <inkml:brushProperty name="height" value="0.025" units="cm"/>
    </inkml:brush>
  </inkml:definitions>
  <inkml:trace contextRef="#ctx0" brushRef="#br0">0 73 15439,'1'-9'2332,"-2"-3"-1368,1-15 516,8 4 2440,-8 23-3852,0 0 0,0 1 0,0-1 0,0 0 0,0 1 0,0-1 0,0 0 0,1 0 0,-1 1 0,0-1 1,0 0-1,0 0 0,0 0 0,1 1 0,-1-1 0,0 0 0,0 0 0,1 0 0,-1 1 0,0-1 0,0 0 0,1 0 0,-1 0 0,0 0 0,0 0 1,1 0-1,-1 0 0,0 1 0,1-1 0,-1 0 0,0 0 0,0 0 0,1 0 0,-1 0 0,0 0 0,1 0 0,-1-1 0,0 1 0,0 0 0,1 0 0,-1 0 1,0 0-1,1 0 0,-1 0 0,0 0 0,0-1 0,1 1 0,-1 0 0,0 0 0,0 0 0,0-1 0,1 1 0,-1 0 0,0 0 0,0 0 0,0-1 0,0 1 1,1 0-1,-1-1 0,0 1 0,0 0 0,0 0 0,0-1 0,0 1 0,0 0 0,0-1 0,0 1 0,7 23 584,-7-22-604,9 41 1044,-3-8-855,2 0 1,1-1-1,1 0 1,21 44-1,-31-76-231,1 1 0,-1-1-1,1 0 1,-1 1 0,1-1 0,0 0 0,0 1-1,0-1 1,0 0 0,0 0 0,0 0 0,0 0-1,0 1 1,0-2 0,1 1 0,-1 0 0,0 0-1,1 0 1,-1-1 0,0 1 0,1 0 0,-1-1-1,1 0 1,-1 1 0,1-1 0,-1 0 0,3 1-1,-1-2 17,-1 0-1,0 0 0,0 0 0,0-1 1,1 1-1,-1 0 0,-1-1 0,1 0 1,0 1-1,0-1 0,-1 0 1,1 0-1,0 0 0,-1 0 0,2-3 1,6-12 108,0 0 0,-1-1 0,7-22 0,-14 37-128,6-20-2,-5 16 0,-1 0 0,2 1 0,-1-1 0,1 0 0,0 1 0,4-7 0,-7 13 0,0 0 0,1-1 0,-1 1 0,1-1 0,-1 1 0,0 0 0,1-1 0,-1 1 0,1 0 0,-1 0 0,1-1 0,-1 1 0,1 0 0,-1 0 0,1 0 0,-1 0 0,1-1 0,-1 1 0,1 0 0,-1 0 0,1 0 0,-1 0 0,1 0 0,-1 0 0,1 0 0,-1 1 0,1-1 0,-1 0 0,1 0 0,-1 0 0,1 0 0,-1 1 0,1-1 0,-1 0 0,1 0 0,-1 1 0,1-1 0,-1 0 0,0 1 0,1-1 0,-1 1 0,0-1 0,1 0 0,-1 1 0,0-1 0,0 1 0,1-1 0,-1 1 0,0 0 0,16 28 0,-14-24 0,46 103 0,-48-107 0,0 0 0,1 0 0,-1-1 0,0 1 0,1 0 0,-1 0 0,0-1 0,1 1 0,-1 0 0,1-1 0,-1 1 0,1-1 0,0 1 0,-1-1 0,1 1 0,-1-1 0,1 1 0,0-1 0,0 1 0,-1-1 0,1 0 0,0 0 0,0 1 0,-1-1 0,1 0 0,0 0 0,0 0 0,0 0 0,-1 0 0,1 0 0,0 0 0,0 0 0,0 0 0,-1 0 0,1 0 0,0 0 0,0-1 0,-1 1 0,1 0 0,0-1 0,0 1 0,-1 0 0,1-1 0,0 1 0,-1-1 0,1 1 0,-1-1 0,1 1 0,0-1 0,-1 0 0,1 1 0,-1-1 0,1 0 0,26-45 0,-23 38 0,12-22 0,-6 7 0,2 1 0,1 0 0,28-36 0,-40 57 0,0-1 0,0 1 0,0-1 0,0 1 0,0-1 0,1 1 0,-1 0 0,1 0 0,-1 0 0,1 0 0,-1 0 0,1 0 0,0 0 0,-1 1 0,1-1 0,0 0 0,-1 1 0,1 0 0,0-1 0,0 1 0,0 0 0,-1 0 0,1 0 0,0 0 0,2 0 0,-1 1 0,-1 1 0,0-1 0,0 0 0,0 1 0,0 0 0,0-1 0,0 1 0,0 0 0,-1 0 0,1 0 0,0 0 0,-1 0 0,0 0 0,1 1 0,0 3 0,5 11 0,-1 0 0,0 0 0,4 32 0,-10-49 0,12 54-3250,-8-36-112,-7-36-537,-7-16-5673</inkml:trace>
</inkml:ink>
</file>

<file path=ppt/ink/ink3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19.893"/>
    </inkml:context>
    <inkml:brush xml:id="br0">
      <inkml:brushProperty name="width" value="0.025" units="cm"/>
      <inkml:brushProperty name="height" value="0.025" units="cm"/>
    </inkml:brush>
  </inkml:definitions>
  <inkml:trace contextRef="#ctx0" brushRef="#br0">1 0 21556,'0'0'6887</inkml:trace>
</inkml:ink>
</file>

<file path=ppt/ink/ink3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0.349"/>
    </inkml:context>
    <inkml:brush xml:id="br0">
      <inkml:brushProperty name="width" value="0.025" units="cm"/>
      <inkml:brushProperty name="height" value="0.025" units="cm"/>
    </inkml:brush>
  </inkml:definitions>
  <inkml:trace contextRef="#ctx0" brushRef="#br0">0 1 10346,'0'0'20686,"10"14"-19923,2 5-624,-1 1 0,-1-1 0,0 2 0,-2 0-1,0 0 1,8 39 0,-9-3-264,1 98-1,-10-142-2556,-4-22-619,-4-23-1905,-1-17-3117,-1-11-4681</inkml:trace>
</inkml:ink>
</file>

<file path=ppt/ink/ink3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0.720"/>
    </inkml:context>
    <inkml:brush xml:id="br0">
      <inkml:brushProperty name="width" value="0.025" units="cm"/>
      <inkml:brushProperty name="height" value="0.025" units="cm"/>
    </inkml:brush>
  </inkml:definitions>
  <inkml:trace contextRef="#ctx0" brushRef="#br0">20 242 5477,'-3'-13'8066,"-6"-29"-4759,6 24-316,-2-5 3876,11 42-6430,1-1-1,1 1 1,1-1 0,0-1-1,18 25 1,-4-4-100,-6-9-98,-7-7-83,2-1 0,1-1 0,1 0-1,0-1 1,2 0 0,32 30 0,-46-46-141,1-1 1,-1 0-1,1-1 1,-1 1-1,1 0 1,0-1 0,0 0-1,0 1 1,-1-1-1,1 0 1,1 0-1,-1-1 1,0 1 0,0-1-1,0 1 1,0-1-1,0 0 1,0 0-1,0 0 1,1-1 0,-1 1-1,3-2 1,-2 0 24,0 0 0,-1 0 0,1 0 0,-1-1 0,0 1 0,0-1 0,1 0 0,-2 0 0,1 0 0,0-1 0,-1 1 0,1-1 0,-1 1 0,2-6 0,3-7 76,0 0 1,-2 0-1,0 0 0,-1-1 0,0 0 1,2-33-1,-5 32-116,-1-1 0,0 0 0,-1 1 0,-1-1 0,-1 1 0,-1 0 0,0 0 0,-2 0 0,0 0 0,-1 1 0,0 0 0,-1 0 0,-1 1 0,-1 0 0,0 1 0,-22-25 0,31 38 3,0 1 0,-1 0 0,1-1 0,0 1 0,0 0 0,0 0 0,-1 0 0,1 0 0,-1 0 0,1 0 0,-1 0 0,1 1 0,-1-1 0,-3-1 0,5 2-3,0 1 0,-1-1 0,1 0 0,-1 0 0,1 0 0,0 1 0,-1-1 0,1 0 0,0 1 0,-1-1-1,1 0 1,0 1 0,-1-1 0,1 0 0,0 1 0,-1-1 0,1 1 0,0-1 0,0 0 0,0 1 0,0-1 0,-1 1-1,1-1 1,0 1 0,0-1 0,0 0 0,0 1 0,0-1 0,0 1 0,0-1 0,0 1 0,0 0 0,1 5-141,-1 0 1,1 0 0,0 0-1,0 0 1,1-1 0,3 11-1,33 47-9361,-16-32 1623</inkml:trace>
</inkml:ink>
</file>

<file path=ppt/ink/ink3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1.286"/>
    </inkml:context>
    <inkml:brush xml:id="br0">
      <inkml:brushProperty name="width" value="0.025" units="cm"/>
      <inkml:brushProperty name="height" value="0.025" units="cm"/>
    </inkml:brush>
  </inkml:definitions>
  <inkml:trace contextRef="#ctx0" brushRef="#br0">114 131 10602,'0'0'15636,"-3"-9"-12881,-8-25-1074,11 34-1651,0-1 0,-1 0-1,1 0 1,0 0 0,0 0 0,-1 1-1,1-1 1,-1 0 0,1 0-1,-1 1 1,1-1 0,-1 0 0,1 1-1,-1-1 1,1 0 0,-1 1-1,0-1 1,1 1 0,-1-1 0,0 1-1,0-1 1,1 1 0,-1 0-1,0-1 1,0 1 0,0 0 0,1 0-1,-1-1 1,0 1 0,0 0-1,0 0 1,0 0 0,0 0-1,1 0 1,-1 0 0,0 0 0,0 1-1,0-1 1,0 0 0,0 0-1,1 1 1,-1-1 0,0 0 0,0 1-1,0 0 1,-2 1 43,0 0-1,1 0 1,0 0-1,-1 0 1,1 1 0,0-1-1,0 1 1,0 0-1,-1 3 1,-6 13-73,1 0 0,1 1 0,-5 24 0,9-34 0,1 0 0,0 1 0,1-1 0,1 0 0,-1 1 0,1-1 0,1 1 0,3 13 0,-4-23 0,0 1 0,1-1 0,-1 0 0,1 0 0,-1 1 0,1-1 0,-1 0 0,1 0 0,0 0 0,0 0 0,0 0 0,0 0 0,0 0 0,0 0 0,0 0 0,0-1 0,0 1 0,0 0 0,0 0 0,0-1 0,0 1 0,1-1 0,-1 1 0,0-1 0,0 0 0,1 1 0,-1-1 0,0 0 0,1 0 0,-1 0 0,0 0 0,1 0 0,-1 0 0,0 0 0,0-1 0,3 0 0,1 0 0,-1 0 0,1-1 0,0 1 0,-1-1 0,1 0 0,-1-1 0,1 1 0,5-5 0,4-6 0,-1 0 0,0 0 0,-1-1 0,-1 0 0,0-1 0,9-17 0,47-101 0,-67 132 0,0 0 0,1 0 0,-1 0 0,0 0 0,1 0 0,-1 0 0,1 0 0,-1 0 0,1 1 0,-1-1 0,1 0 0,-1 0 0,1 0 0,0 1 0,0-1 0,-1 0 0,1 1 0,0-1 0,0 0 0,0 1 0,0-1 0,0 1 0,0-1 0,0 1 0,0 0 0,1-1 0,0 2 0,-1-1 0,0 1 0,0 0 0,0-1 0,0 1 0,0 0 0,0 0 0,0 0 0,-1 0 0,1 0 0,0 0 0,0 0 0,-1 0 0,1 0 0,-1 0 0,1 0 0,0 3 0,16 57 0,-17-60 0,2 10 0,-1-5 0,0 0 0,0 0 0,0 0 0,1-1 0,0 1 0,5 9 0,-7-15 0,0 1 0,1 0 0,-1-1 0,1 1 0,-1-1 0,1 1 0,-1-1 0,1 0 0,-1 1 0,1-1 0,-1 1 0,1-1 0,0 0 0,-1 0 0,1 1 0,0-1 0,-1 0 0,1 0 0,0 0 0,-1 1 0,1-1 0,0 0 0,-1 0 0,1 0 0,0 0 0,1-1 0,0 0 0,0 0 0,0 0 0,0 0 0,0 0 0,0 0 0,0 0 0,-1 0 0,1-1 0,-1 1 0,1-1 0,1-2 0,17-18 0,36-34 0,-52 53 0,0 0 0,0 0 0,1 0 0,-1 1 0,0 0 0,1 0 0,0 0 0,0 0 0,-1 1 0,1 0 0,0 0 0,0 0 0,7 0 0,-10 1 0,0 1 0,0-1 0,0 1 0,0 0 0,0-1 0,0 1 0,0 0 0,-1 0 0,1 1 0,0-1 0,-1 0 0,1 0 0,-1 1 0,1-1 0,-1 1 0,0-1 0,0 1 0,0 0 0,1 0 0,-2-1 0,1 1 0,0 0 0,0 0 0,0 0 0,0 3 0,-1-3 0,1 1 0,-1-1 0,1 0 0,0 0 0,0-1 0,0 1 0,0 0 0,0 0 0,0 0 0,0-1 0,1 1 0,-1 0 0,1-1 0,-1 1 0,1-1 0,-1 0 0,1 1 0,0-1 0,0 0 0,0 0 0,0 0 0,-1 0 0,1-1 0,0 1 0,1 0 0,1 0 0,0-3 0,0 0 0,0-1 0,0 1 0,0-1 0,-1 1 0,1-1 0,-1 0 0,1-1 0,-1 1 0,0 0 0,0-1 0,-1 0 0,4-5 0,10-11 0,-6 9 0,2 0 0,-1 1 0,1 1 0,16-10 0,-24 16 0,0 0 0,1 1 0,-1-1 0,1 1 0,0 0 0,0 1 0,0-1 0,0 1 0,0 0 0,0 0 0,0 1 0,0-1 0,0 1 0,0 0 0,0 1 0,7 0 0,-9 1-218,-1-1 0,0 1 0,0-1 0,-1 1 0,1 0-1,0 0 1,0 0 0,-1 0 0,1 0 0,-1 0 0,0 0 0,0 0 0,0 1 0,0-1 0,0 0-1,0 1 1,0 2 0,16 27-5485,-16-32 5545,0 1 1,0-1-1,0 1 1,0-1-1,0 1 0,0-1 1,-1 0-1,1 1 1,0-1-1,0 0 1,0 0-1,0 0 1,0 0-1,0 1 1,0-2-1,0 1 1,0 0-1,0 0 1,0 0-1,0 0 1,0-1-1,0 1 1,0 0-1,0-1 1,0 1-1,0-1 1,0 1-1,0-1 1,-1 1-1,1-1 1,0 0-1,0 1 1,0-2-1,19-18-8303</inkml:trace>
</inkml:ink>
</file>

<file path=ppt/ink/ink3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1.788"/>
    </inkml:context>
    <inkml:brush xml:id="br0">
      <inkml:brushProperty name="width" value="0.025" units="cm"/>
      <inkml:brushProperty name="height" value="0.025" units="cm"/>
    </inkml:brush>
  </inkml:definitions>
  <inkml:trace contextRef="#ctx0" brushRef="#br0">62 425 19442,'0'0'8547,"-7"9"-7869,5-7-631,-4 4 43,1 1 0,0 0 0,0 0 0,0 0 0,1 0 0,0 1 0,1 0 0,-1 0 0,1 0 0,1 0 0,0 0 0,-3 17 0,6-25-45,-1 0 0,0 0 0,0 1 0,1-1 0,-1 0 0,0 0 0,1 0-1,-1 0 1,0 0 0,1 0 0,-1 0 0,0 0 0,1 0 0,-1 0 0,0 0 0,1 0-1,-1 0 1,0 0 0,1 0 0,-1 0 0,0 0 0,0 0 0,1 0 0,-1-1 0,0 1 0,1 0-1,-1 0 1,0 0 0,0-1 0,1 1 0,-1 0 0,0 0 0,0 0 0,1-1 0,-1 1 0,0 0-1,0-1 1,0 1 0,0 0 0,1-1 0,12-11 661,-2-5-620,-1-1 0,0 0 0,10-29 0,-11 25-89,1 2 1,16-28-1,-24 80 3,-4 5 0,1-27 0,0 0 0,0 1 0,1-1 0,1 1 0,-1-1 0,2 1 0,-1-1 0,2 0 0,-1 0 0,5 11 0,-6-19 0,0-1 0,0 1 0,0-1 0,0 1 0,0-1 0,0 0 0,0 0 0,1 1 0,-1-1 0,0 0 0,1 0 0,-1 0 0,1 0 0,-1 0 0,1-1 0,-1 1 0,1 0 0,0-1 0,-1 1 0,1-1 0,0 0 0,-1 1 0,1-1 0,3 0 0,-2-1 0,1 0 0,-1 1 0,1-1 0,-1-1 0,0 1 0,0-1 0,1 1 0,-1-1 0,0 0 0,0 0 0,3-3 0,6-6 0,0-1 0,-1 1 0,-1-2 0,10-14 0,-3 3 0,-2-1 0,0-1 0,-2 0 0,-1-1 0,-1 0 0,-2-1 0,0 0 0,-2-1 0,-1 0 0,-1 0 0,-2 0 0,1-37 0,-5 59 0,1 0 0,-1 0 0,0 0 0,-1 1 0,-3-13 0,5 18 0,0 0 0,-1 0 0,1 1 0,0-1 0,-1 0 0,1 0 0,0 0 0,-1 0 0,1 0 0,-1 0 0,1 1 0,-1-1 0,0 0 0,1 0 0,-1 1 0,0-1 0,1 0 0,-1 1 0,0-1 0,0 1 0,0-1 0,0 1 0,0-1 0,1 1 0,-1 0 0,0-1 0,0 1 0,0 0 0,0 0 0,0 0 0,0 0 0,0 0 0,0 0 0,0 0 0,0 0 0,0 0 0,0 0 0,0 0 0,0 1 0,0-1 0,0 0 0,0 1 0,1-1 0,-1 0 0,0 1 0,0-1 0,0 1 0,0 0 0,1-1 0,-1 1 0,0 1 0,-5 4 0,1 0 0,-1 1 0,2-1 0,-1 1 0,1 0 0,0 1 0,1-1 0,-1 1 0,-2 10 0,-20 77 0,21-76 0,2-1 0,0 1 0,1 0 0,0 0 0,2 1 0,2 22 0,-2-37 0,1-1 0,0 1 0,0 0 0,0-1 0,0 1 0,1-1 0,-1 0 0,1 1 0,1-1 0,-1 0 0,0 0 0,1 0 0,0-1 0,0 1 0,0 0 0,0-1 0,1 0 0,-1 0 0,1 0 0,0 0 0,0-1 0,0 1 0,0-1 0,0 0 0,1 0 0,-1-1 0,1 1 0,-1-1 0,1 0 0,7 1 0,-3-1-153,-1 0-1,1-1 1,0 0-1,-1 0 1,1-1-1,0 0 1,12-3-1,18-17-5985</inkml:trace>
</inkml:ink>
</file>

<file path=ppt/ink/ink3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2.399"/>
    </inkml:context>
    <inkml:brush xml:id="br0">
      <inkml:brushProperty name="width" value="0.025" units="cm"/>
      <inkml:brushProperty name="height" value="0.025" units="cm"/>
    </inkml:brush>
  </inkml:definitions>
  <inkml:trace contextRef="#ctx0" brushRef="#br0">233 0 19058,'-10'1'4527,"-7"2"-3763,1 1 0,0 1 0,-1 0 0,2 1 0,-1 1 0,1 0 0,0 1 0,-21 15 0,-23 20-412,75-50-214,0 1 0,0 1-1,1 1 1,0 0 0,0 2 0,0 0-1,25-1 1,-36 4-151,0-1 0,0 0-1,0 1 1,0 0 0,-1 1 0,1-1 0,0 1-1,-1 0 1,0 1 0,1-1 0,6 5 0,-9-4 25,-1-1 0,1 0 0,0 1 0,-1 0 0,0 0 0,0 0 0,0 0 0,0 0 0,0 0 0,0 0 0,-1 0 0,0 1 0,1-1 0,-1 1 0,0-1 0,-1 1 0,1-1 0,-1 1 0,0 0 0,0 3 0,0-2 8,-1-1 1,0 1-1,0 0 0,0-1 0,-1 1 1,0-1-1,1 0 0,-2 0 1,1 1-1,0-1 0,-1-1 1,0 1-1,0 0 0,0-1 1,0 1-1,0-1 0,-1 0 1,0 0-1,0 0 0,1-1 0,-1 1 1,-8 3-1,2-1 16,-1 0 1,0 0-1,0-1 1,-1 0-1,1-1 0,-1 0 1,-23 2-1,34-5-42,-1 0 0,1 0 0,0 0-1,-1 0 1,1 0 0,0 0 0,-1 0 0,1 0 0,0 0 0,0-1-1,-1 1 1,1 0 0,0-1 0,0 1 0,-1-1 0,1 1 0,0-1-1,0 0 1,0 0 0,0 1 0,0-1 0,0 0 0,-1-2 0,1 2-24,1 0 0,-1-1 0,1 1 0,0-1 1,0 1-1,0 0 0,-1-1 0,1 1 1,1-1-1,-1 1 0,0 0 0,0-1 1,1 1-1,-1 0 0,0-1 0,1 1 0,1-3 1,1-3-371,1 0 0,1 0 1,-1 0-1,1 0 1,1 1-1,6-7 0,19-14-4970,6-3-1954</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6.396"/>
    </inkml:context>
    <inkml:brush xml:id="br0">
      <inkml:brushProperty name="width" value="0.025" units="cm"/>
      <inkml:brushProperty name="height" value="0.025" units="cm"/>
    </inkml:brush>
  </inkml:definitions>
  <inkml:trace contextRef="#ctx0" brushRef="#br0">55 62 12524,'2'-4'1059,"1"0"-1,-1 1 1,1-1 0,0 1 0,-1 0-1,1 0 1,1 0 0,-1 0 0,4-2 0,-1 2-329,-1 0 0,1 0 1,0 0-1,0 1 0,9-3 1,-5 2-562,-1 2 1,1-1-1,-1 1 1,1 1-1,-1-1 1,1 2-1,-1-1 1,12 3-1,-21-3-168,1 1-1,-1-1 1,1 0-1,-1 0 0,1 0 1,0 1-1,-1-1 0,1 0 1,-1 1-1,1-1 0,-1 0 1,1 1-1,-1-1 1,0 0-1,1 1 0,-1-1 1,1 1-1,-1-1 0,0 1 1,1-1-1,-1 1 0,0 0 1,0-1-1,1 1 1,-1-1-1,0 1 0,0-1 1,0 1-1,0 0 0,0-1 1,0 1-1,0-1 0,0 1 1,0 0-1,0-1 1,0 1-1,0 0 0,0-1 1,0 1-1,-1-1 0,1 1 1,0-1-1,0 1 0,-1-1 1,1 2-1,-18 23 234,-73 38 1982,136-60-1992,-40-3-234,1 0-1,-1 0 1,1 1 0,-1 0 0,1 0-1,-1 0 1,0 1 0,0 0-1,1 0 1,-1 0 0,0 0 0,-1 1-1,1 0 1,0 0 0,-1 0-1,0 1 1,1 0 0,-1 0 0,-1 0-1,1 0 1,-1 0 0,1 1-1,-1-1 1,-1 1 0,1 0 0,0 0-1,-1 0 1,0 0 0,-1 0-1,1 1 1,-1-1 0,0 1 0,0-1-1,0 1 1,-1-1 0,0 1-1,0-1 1,-1 1 0,1-1 0,-3 8-1,2-9 44,-1 1-1,0 0 0,0-1 1,-1 1-1,1-1 0,-1 0 1,0 0-1,0 0 0,-1 0 0,1 0 1,-1-1-1,1 1 0,-1-1 1,0 0-1,-1 0 0,1-1 1,0 1-1,-1-1 0,1 0 1,-1 0-1,0-1 0,-9 3 1,-4 1 114,-1-1 0,0-1 0,0-1 0,-31 0 0,37-1-147,-29-2 0,41 1 0,-1 0 0,0 0 0,0 0 0,1-1 0,-1 1 0,0-1 0,0 1 0,1-1 0,-1 0 0,1 0 0,-1 0 0,0 0 0,1 0 0,0 0 0,-1 0 0,1 0 0,0 0 0,-2-2 0,28-1-6411,-3-4-535</inkml:trace>
</inkml:ink>
</file>

<file path=ppt/ink/ink3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2.746"/>
    </inkml:context>
    <inkml:brush xml:id="br0">
      <inkml:brushProperty name="width" value="0.025" units="cm"/>
      <inkml:brushProperty name="height" value="0.025" units="cm"/>
    </inkml:brush>
  </inkml:definitions>
  <inkml:trace contextRef="#ctx0" brushRef="#br0">30 55 14350,'0'0'12523,"-23"67"-9288,19-35-1473,2 3-1025,2-4-577,0-2-160,0-7 0,2-4 0,5-13 0,1-5-1313,2-2-129,3-21-159,-2-9-994,3-12-127,-2-10-1730,-2-12-1602,-1-6-2786</inkml:trace>
</inkml:ink>
</file>

<file path=ppt/ink/ink3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3.244"/>
    </inkml:context>
    <inkml:brush xml:id="br0">
      <inkml:brushProperty name="width" value="0.025" units="cm"/>
      <inkml:brushProperty name="height" value="0.025" units="cm"/>
    </inkml:brush>
  </inkml:definitions>
  <inkml:trace contextRef="#ctx0" brushRef="#br0">7 1 10858,'0'0'11643,"0"11"-9598,1 128-429,-2-5 1686,27 223 1,-24-348-3303,0-11 0,1-22 0,-2-41 0,-3 29 0,-1 0 0,-1-1 0,-3 2 0,-18-61 0,28 105 0,1-1 0,-1 0 0,2 0 0,-1 0 0,1-1 0,0 1 0,1-1 0,-1 0 0,1 0 0,1-1 0,-1 0 0,1 0 0,13 8 0,-16-12 0,-1 1 0,1-1 0,0 0 0,0-1 0,0 1 0,0-1 0,0 0 0,0 0 0,1 0 0,-1 0 0,0-1 0,0 1 0,1-1 0,-1 0 0,0-1 0,0 1 0,1-1 0,-1 0 0,0 0 0,0 0 0,0 0 0,0-1 0,0 0 0,0 1 0,0-2 0,-1 1 0,1 0 0,-1-1 0,1 1 0,-1-1 0,0 0 0,4-5 0,5-9 0,-1-1 0,-1 0 0,0 0 0,12-37 0,-22 59 0,-5 18 0,1 1 0,2-1 0,0 1 0,1-1 0,4 41 0,-3-62 0,0 0 0,0 0 0,0 0 0,1 0 0,-1 0 0,0 0 0,0 0 0,1 0 0,-1 0 0,1 0 0,-1 0 0,1 0 0,-1 0 0,1-1 0,-1 1 0,1 0 0,0 0 0,-1-1 0,1 1 0,0 0 0,0-1 0,-1 1 0,1 0 0,0-1 0,0 1 0,0-1 0,0 0 0,0 1 0,0-1 0,0 0 0,0 0 0,0 1 0,0-1 0,0 0 0,0 0 0,0 0 0,0 0 0,0 0 0,0 0 0,0 0 0,0-1 0,0 1 0,0 0 0,0-1 0,0 1 0,0 0 0,-1-1 0,1 1 0,0-1 0,1 0 0,3-2 0,0 0 0,0-1 0,0 1 0,-1-1 0,1 0 0,-1-1 0,5-5 0,2-7 0,0-2 0,-1 1 0,-1-2 0,7-20 0,-7 16 0,22-40 0,-27 109 0,-4 78 0,5-101-1561,-5-21 1400,1-1 1,-1 1-1,1-1 1,-1 1-1,1-1 1,-1 0 0,1 1-1,-1-1 1,1 0-1,0 1 1,-1-1 0,1 0-1,0 0 1,-1 1-1,1-1 1,0 0 0,-1 0-1,1 0 1,0 0-1,-1 0 1,1 0 0,0 0-1,-1 0 1,1 0-1,0 0 1,-1-1-1,1 1 1,0 0 0,-1 0-1,2-1 1,15-8-7367</inkml:trace>
</inkml:ink>
</file>

<file path=ppt/ink/ink3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4.052"/>
    </inkml:context>
    <inkml:brush xml:id="br0">
      <inkml:brushProperty name="width" value="0.025" units="cm"/>
      <inkml:brushProperty name="height" value="0.025" units="cm"/>
    </inkml:brush>
  </inkml:definitions>
  <inkml:trace contextRef="#ctx0" brushRef="#br0">82 388 19026,'0'0'8040,"-8"7"-5505,1 0-2380,1 0-1,-1 0 1,1 1-1,1 0 1,0 0-1,0 0 0,0 0 1,1 1-1,1 0 1,-1 0-1,1 0 1,1 0-1,-3 16 0,4-16-106,-1-1 29,1 0 1,0 0-1,0 0 1,1 0-1,0 9 1,1-16-75,-1-1 0,0 0 0,0 1 0,0-1 0,1 0 0,-1 1 0,0-1 0,1 0 0,-1 1 0,0-1 1,1 0-1,-1 1 0,0-1 0,1 0 0,-1 0 0,0 0 0,1 1 0,-1-1 0,1 0 0,-1 0 0,0 0 0,1 0 0,-1 0 0,1 0 0,-1 0 0,0 0 1,1 0-1,-1 0 0,1 0 0,-1 0 0,1 0 0,-1 0 0,0 0 0,1 0 0,-1 0 0,1-1 0,-1 1 0,0 0 0,1 0 0,-1 0 0,0-1 0,1 1 1,-1 0-1,0-1 0,1 1 0,17-13 155,-5-2-206,0 0 0,-2-1 0,0-1 0,-1 0 1,0 0-1,-2-1 0,13-35 0,14-29-3077,-35 113 2389,1-17 736,-3 111 811,2-124-789,0 0 0,0 1 0,0-1 0,0 0 0,1 1 0,-1-1 0,0 0 1,1 1-1,-1-1 0,1 0 0,-1 1 0,1-1 0,-1 0 0,1 0 0,0 0 0,1 2 0,-1-2 26,0-1-1,-1 1 1,1-1 0,0 0 0,-1 1 0,1-1-1,0 0 1,0 0 0,-1 0 0,1 0 0,0 1-1,0-1 1,-1 0 0,1 0 0,0 0-1,0 0 1,-1-1 0,1 1 0,0 0 0,0 0-1,1-1 1,1 0 118,0-1-1,0 0 1,0 1-1,-1-1 0,1 0 1,0 0-1,-1-1 1,1 1-1,-1-1 1,0 1-1,4-6 0,10-20-126,-2-1-1,-1 0 0,-1-1 0,-1 0 0,-2-1 0,6-33 0,-6 7-55,-2 1-1,0-86 0,-16 174 18,-3 31 0,11-51 0,-10 81 0,4 1 0,6 133 0,6-215 0,2-16 0,4-17 0,-5-9 0,-2 0 0,-2 0 0,0 0 0,-2 0 0,-5-35 0,0 36 0,2 24 0,2 18 0,1-4 0,0 0 0,1 1 0,0-1 0,0 0 0,1 0 0,0 0 0,0-1 0,7 17 0,-7-23 0,0 1 0,-1 0 0,1-1 0,0 1 0,1-1 0,-1 1 0,0-1 0,1 0 0,-1 0 0,1 0 0,0 0 0,-1-1 0,1 1 0,0-1 0,0 0 0,0 1 0,0-1 0,0 0 0,0-1 0,1 1 0,-1-1 0,0 1 0,0-1 0,0 0 0,1 0 0,-1 0 0,0-1 0,6-1 0,0 0 0,0-1 0,0 0 0,-1-1 0,1 0 0,-1 0 0,0-1 0,0 0 0,0 0 0,0-1 0,-1 0 0,0 0 0,-1-1 0,9-9 0,-8 7 0,0 0 0,0 0 0,-1 0 0,0-1 0,0 0 0,-1 0 0,-1-1 0,1 1 0,-2-1 0,5-20 0,-41 128 0,26-60 0,2-1 0,2 1 0,1 41 0,2-77 1,-1 0 0,1 0 0,0 0 0,0-1 0,0 1 0,0 0 0,0 0-1,0 0 1,1 0 0,-1-1 0,0 1 0,0 0 0,0 0 0,1 0 0,-1-1 0,1 1 0,-1 0 0,0 0 0,1-1 0,-1 1 0,1 0-1,0 0 1,12-8-244,10-30-2877,-10 0-5133</inkml:trace>
</inkml:ink>
</file>

<file path=ppt/ink/ink3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4.398"/>
    </inkml:context>
    <inkml:brush xml:id="br0">
      <inkml:brushProperty name="width" value="0.025" units="cm"/>
      <inkml:brushProperty name="height" value="0.025" units="cm"/>
    </inkml:brush>
  </inkml:definitions>
  <inkml:trace contextRef="#ctx0" brushRef="#br0">17 1 18514,'0'0'4740,"-16"57"-6342,16-42-2978,11 2-8232</inkml:trace>
</inkml:ink>
</file>

<file path=ppt/ink/ink3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4.774"/>
    </inkml:context>
    <inkml:brush xml:id="br0">
      <inkml:brushProperty name="width" value="0.025" units="cm"/>
      <inkml:brushProperty name="height" value="0.025" units="cm"/>
    </inkml:brush>
  </inkml:definitions>
  <inkml:trace contextRef="#ctx0" brushRef="#br0">112 0 13901,'0'0'10730,"-11"6"-5680,5-4-4931,-1 1 0,1 1-1,0-1 1,0 1 0,1 0-1,-1 0 1,1 1 0,0 0 0,0 0-1,0 0 1,1 0 0,0 1-1,0 0 1,0 0 0,0 0-1,1 0 1,0 0 0,1 1-1,-1-1 1,1 1 0,1 0-1,-1 0 1,1 0 0,0 0-1,0 9 1,2-15-119,-1 1 0,1-1 0,-1 0 0,1 1 0,0-1 0,-1 0 0,1 0 0,0 1 0,0-1 0,0 0 0,0 0 0,0 0 0,0 0 0,0 0 0,0 0 0,0-1 0,0 1 0,1 0 0,-1 0 0,0-1 0,1 1 0,-1-1 0,0 1 0,1-1 0,-1 0 0,0 0 0,1 1 0,-1-1 0,1 0 0,-1 0 0,1 0 0,-1 0 0,0-1 0,1 1 0,1-1 0,3 1 0,1-1 0,-1 0 0,1 0 0,-1-1 0,0 0 0,11-4 0,0-4 0,-1-1 0,20-18 0,-25 20 0,0 0 0,0 1 0,1 0 0,-1 0 0,2 2 0,18-9 0,-31 15 0,0 0 0,1 0 0,-1 0 0,1-1 0,-1 1 0,1 0 0,-1 0 0,0 0 0,1 0 0,-1 0 0,1 0 0,-1 0 0,1 0 0,-1 0 0,0 0 0,1 0 0,-1 1 0,1-1 0,-1 0 0,1 0 0,-1 0 0,0 0 0,1 1 0,-1-1 0,0 0 0,1 0 0,-1 1 0,0-1 0,1 0 0,-1 1 0,0-1 0,1 0 0,-1 1 0,0-1 0,0 0 0,0 1 0,1-1 0,-1 1 0,1 24 0,-15 31 0,12-50 0,0 3 0,-1 0 0,2 0 0,-1 0 0,0 14 0,2-22 0,0-1 0,0 0 0,0 1 0,0-1 0,0 0 0,0 1 0,0-1 0,0 0 0,1 0 0,-1 1 0,0-1 0,0 0 0,0 1 0,0-1 0,0 0 0,0 0 0,1 1 0,-1-1 0,0 0 0,0 0 0,0 1 0,1-1 0,-1 0 0,0 0 0,0 0 0,1 0 0,-1 1 0,0-1 0,0 0 0,1 0 0,-1 0 0,0 0 0,1 0 0,-1 0 0,0 0 0,1 0 0,-1 0 0,0 0 0,1 0 0,16-4 0,14-15 0,6-9 0,-18 12 0,0 0 0,2 2 0,0 1 0,29-15 0,-50 28 7,1-1 0,0 1-1,0-1 1,0 1 0,0-1 0,0 1-1,0 0 1,0 0 0,0-1 0,0 1-1,0 0 1,0 0 0,0 0 0,0 0-1,0 0 1,0 0 0,0 0 0,0 0-1,0 0 1,0 1 0,0-1 0,0 0-1,0 1 1,0-1 0,0 0 0,0 1-1,-1 0 1,1-1 0,0 1 0,0-1-1,0 1 1,-1 0 0,1-1 0,0 1-1,-1 0 1,1 0 0,0 0 0,-1 0-1,1 0 1,-1-1 0,0 1 0,1 0-1,-1 0 1,0 0 0,1 1 0,0 6-131,0 0 0,0-1 0,-1 1 0,0 0 1,-2 8-1,1 2-1008</inkml:trace>
</inkml:ink>
</file>

<file path=ppt/ink/ink3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5.583"/>
    </inkml:context>
    <inkml:brush xml:id="br0">
      <inkml:brushProperty name="width" value="0.025" units="cm"/>
      <inkml:brushProperty name="height" value="0.025" units="cm"/>
    </inkml:brush>
  </inkml:definitions>
  <inkml:trace contextRef="#ctx0" brushRef="#br0">57 298 1057,'0'0'12780,"-9"-2"-8264,7 2-4399,0-1-1,0 1 0,0 0 1,0-1-1,0 1 0,0-1 0,0 0 1,0 0-1,0 0 0,0 0 1,0 0-1,0 0 0,0 0 1,1 0-1,-1-1 0,0 1 0,1-1 1,0 1-1,-1-1 0,1 0 1,0 1-1,-1-1 0,1 0 1,0 0-1,1 0 0,-1 0 0,0 0 1,0 0-1,1 0 0,-1 0 1,1 0-1,0 0 0,0-1 1,0 1-1,0 0 0,0 0 1,0 0-1,0 0 0,1 0 0,-1 0 1,2-4-1,0-3 195,1 0 0,0-1 0,1 1 0,0 0 0,0 1 0,1-1 0,0 1 0,1 0 0,0 0 0,9-9 0,-11 12-207,0 1-1,0-1 0,1 1 0,-1 0 1,1 0-1,0 1 0,1 0 0,-1 0 0,0 0 1,1 0-1,0 1 0,-1 0 0,1 0 1,0 0-1,0 1 0,0 0 0,9 0 1,-12 1-97,0 1 1,0 0-1,0 0 0,-1 0 1,1 0-1,0 0 1,0 0-1,-1 1 0,1 0 1,-1-1-1,1 1 1,-1 0-1,0 0 1,1 0-1,-1 1 0,0-1 1,-1 0-1,1 1 1,0-1-1,-1 1 1,1 0-1,-1 0 0,0-1 1,0 1-1,0 0 1,0 0-1,0 4 1,4 11 117,-2 1 1,0 0 0,1 21-1,-4-29-24,1 36 188,1 25-80,-1-67-167,-1 0 0,1 1 0,0-1 0,1 0 0,-1 0 1,1-1-1,0 1 0,0 0 0,0 0 0,4 5 0,-4-9 2,-1 1 0,1-1 0,-1 0 0,1 0 0,0 0 1,-1 1-1,1-1 0,0-1 0,0 1 0,0 0 0,0 0 0,0-1 0,0 1 0,0-1 0,0 0 0,0 1 1,0-1-1,0 0 0,0 0 0,0 0 0,0-1 0,0 1 0,3-1 0,1-1 84,1 1 0,0-1 0,-1-1 0,1 1 0,9-7 0,6-4-63,-1-2-1,0 0 1,-2-1 0,1-1 0,-2-1 0,20-25-1,-30 35-53,-2-1 0,1 1 0,-1-2 0,0 1 0,-1-1 0,0 0 0,-1 0 0,0 0 0,0 0 0,-1-1 0,0 0 0,-1 1 0,-1-1 0,1 0 0,-2 0 0,0 0 0,-1-12 0,0 19-11,0 0 0,0 0 0,-1 0 0,1 0 0,-1 1 0,0-1 0,0 1 0,-1-1 0,1 1 0,-1 0 0,0 0 0,0 0 0,0 0 0,0 0 0,0 1 0,0-1 0,-1 1 0,-5-3 0,3 2 0,0 0 0,1 1 0,-1 0 0,0 0 0,0 0 0,0 1 0,0 0 0,-1 0 0,1 0 0,0 1 0,-11 1 0,16-1 0,-1 1 0,1-1 0,0 1 0,-1 0 0,1 0 0,0-1 0,0 1 0,-1 0 0,1 0 0,0 0 0,0 0 0,0 1 0,0-1 0,0 0 0,1 0 0,-1 1 0,0-1 0,1 0 0,-1 1 0,0-1 0,1 0 0,0 1 0,-1-1 0,1 1 0,0-1 0,0 1 0,0-1 0,0 1 0,0-1 0,0 1 0,0-1 0,0 1 0,1-1 0,-1 1 0,0-1 0,2 2 0,-2 2 0,1-1 0,0 0 0,0 1 0,1-1 0,-1 0 0,1 0 0,0 1 0,0-1 0,1-1 0,-1 1 0,4 4 0,25 8-1872,-25-15 685,1 1 0,-1-1 0,1-1-1,-1 1 1,13-2 0,10-2-6442</inkml:trace>
</inkml:ink>
</file>

<file path=ppt/ink/ink3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5.988"/>
    </inkml:context>
    <inkml:brush xml:id="br0">
      <inkml:brushProperty name="width" value="0.025" units="cm"/>
      <inkml:brushProperty name="height" value="0.025" units="cm"/>
    </inkml:brush>
  </inkml:definitions>
  <inkml:trace contextRef="#ctx0" brushRef="#br0">210 0 16720,'0'0'3059,"-13"4"-550,4-1-1885,-13 4 402,0 0 0,1 1 0,-40 22 0,56-26-862,-1 0-1,1-1 0,0 2 0,0-1 0,0 0 0,1 1 0,-1 0 0,1 0 0,-3 6 0,5-8-91,0 0-1,1 1 0,0-1 1,0 0-1,0 0 0,0 1 0,0-1 1,1 0-1,-1 1 0,1-1 1,0 1-1,0-1 0,0 0 0,1 1 1,-1-1-1,1 1 0,0-1 0,2 6 1,-2-7-16,1 1 0,0-1 0,0 0 0,0 0 0,0 0 0,0 0 0,0 0 0,1 0 0,-1 0 0,0-1 0,1 1 0,0-1 0,-1 0 0,1 0 0,0 0 0,0 0 0,-1 0 0,1 0 0,0-1 0,0 1 0,0-1 0,0 0 0,3 0 0,4 0 168,0 0 1,-1 0-1,1 0 0,0-2 1,18-3-1,-24 3-218,0 1-1,1-1 1,-1 0-1,0 0 1,0 0-1,0-1 1,0 1-1,0-1 1,-1 0-1,1 0 1,-1 0-1,1-1 1,-1 1-1,-1-1 1,1 0-1,3-4 1,-5 5-7,-1 1 0,1-1 1,0 1-1,0-1 1,-1 1-1,0-1 0,1 1 1,-1-1-1,0 1 1,0-1-1,0 1 0,-1-1 1,1 1-1,-1-1 1,1 1-1,-1-1 0,0 1 1,0-1-1,0 1 1,0 0-1,0-1 0,-1 1 1,1 0-1,-1 0 1,1 0-1,-1 0 0,0 0 1,0 1-1,1-1 1,-5-2-1,-17-8-706,24 16-370,13 3-652,-9-5-2707</inkml:trace>
</inkml:ink>
</file>

<file path=ppt/ink/ink3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6.645"/>
    </inkml:context>
    <inkml:brush xml:id="br0">
      <inkml:brushProperty name="width" value="0.025" units="cm"/>
      <inkml:brushProperty name="height" value="0.025" units="cm"/>
    </inkml:brush>
  </inkml:definitions>
  <inkml:trace contextRef="#ctx0" brushRef="#br0">4 1 13997,'0'0'11029,"-2"9"-9998,1 22-129,0 1 1,2-1 0,2 1-1,7 33 1,3 56 274,-10 126-272,-4-152-790,1-95-115,0 0 0,0 0 0,0 0 0,1 0 0,-1 0 0,0 0 0,0 0 0,0 0 0,0 0 0,0 0 0,0 0 0,1 0 0,-1 0 0,0 0 0,0 0 0,0 0 0,0 0 0,0 0 0,0 0 0,1 0 0,-1 0 0,0 0 0,0 0 0,0 0 0,0 0 0,0 0 0,0 0 0,0 0 0,0 0 0,1 0 0,-1 0 0,0 1 0,0-1 0,0 0 0,0 0 0,0 0 0,0 0 0,0 0 0,0 0 0,0 0 0,0 1 0,0-1 0,0 0 0,0 0 0,0 0 0,0 0 0,0 0 0,0 0 0,0 0 0,0 1 0,0-1 0,0 0 0,0 0 0,0 0 0,0 0 0,0 0 0,0 0 0,0 1 0,0-1 0,0 0 0,0 0 0,9-15 0,7-23 0,-7 14 0,8-19 0,25-47 0,-36 79 0,0 0 0,1 1 0,0 0 0,1 0 0,0 1 0,0 0 0,1 0 0,0 1 0,16-11 0,-22 16 0,1 1 0,0 0 0,0 0 0,0 0 0,0 0 0,0 1 0,0 0 0,1-1 0,-1 2 0,0-1 0,1 0 0,-1 1 0,1 0 0,-1 0 0,1 0 0,-1 0 0,0 1 0,1 0 0,-1 0 0,0 0 0,1 1 0,-1-1 0,0 1 0,0 0 0,0 0 0,0 0 0,-1 0 0,1 1 0,-1 0 0,1 0 0,-1 0 0,0 0 0,0 0 0,0 1 0,-1-1 0,1 1 0,-1 0 0,1-1 0,-1 1 0,-1 0 0,1 1 0,-1-1 0,1 0 0,-1 0 0,0 1 0,0-1 0,-1 0 0,0 1 0,0 8 0,0-3 0,-1 1 0,-1 0 0,0-1 0,0 1 0,-1-1 0,0 0 0,-1 1 0,0-2 0,-1 1 0,0 0 0,-1-1 0,1 0 0,-11 12 0,7-10 0,-1 1 0,-1-1 0,0-1 0,0 0 0,-1 0 0,0-1 0,0-1 0,-1 0 0,-16 8 0,24-14 0,1 0 0,-1-1 0,1 1 0,-1-1 0,0 0 0,0 0 0,1 0 0,-1 0 0,0-1 0,0 0 0,0 0 0,0 0 0,0-1 0,1 0 0,-1 0 0,0 0 0,0 0 0,1-1 0,-1 1 0,1-1 0,-1-1 0,1 1 0,0 0 0,0-1 0,0 0 0,0 0 0,0 0 0,1-1 0,0 1 0,-1-1 0,1 0 0,0 0 0,1 0 0,-1 0 0,1 0 0,0-1 0,0 1 0,0-1 0,0 1 0,1-1 0,0 0 0,0 1 0,0-1 0,1 0 0,-1-7 0,1 10-131,1 0-1,-1 0 1,0 0 0,1 0-1,-1 0 1,1 0 0,0 1-1,0-1 1,0 0 0,0 0-1,0 0 1,0 1 0,0-1-1,0 0 1,1 1 0,-1-1-1,1 1 1,2-2 0,34-21-5391,-28 19 4015,19-12-6009</inkml:trace>
</inkml:ink>
</file>

<file path=ppt/ink/ink3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7.163"/>
    </inkml:context>
    <inkml:brush xml:id="br0">
      <inkml:brushProperty name="width" value="0.025" units="cm"/>
      <inkml:brushProperty name="height" value="0.025" units="cm"/>
    </inkml:brush>
  </inkml:definitions>
  <inkml:trace contextRef="#ctx0" brushRef="#br0">0 310 15022,'0'0'2419,"11"3"74,38 6 411,-46-9-2643,1 0 0,0 0 0,-1 0 0,1 0 0,-1-1 0,1 0 0,-1 1 0,1-1 0,-1 0 0,0-1 0,1 1 0,-1-1 0,0 1 1,0-1-1,0 0 0,0 0 0,0 0 0,0-1 0,-1 1 0,1-1 0,-1 1 0,0-1 0,3-4 0,1-2 143,1-1-1,-2 0 0,1 0 1,-1 0-1,5-17 0,-7 19-316,-1-1-1,1 1 1,-2-1 0,1 0-1,-1 0 1,-1 0-1,1 1 1,-1-1 0,-3-14-1,3 20-74,-1 0 0,1 0 0,-1 0 0,0 1-1,-1-1 1,1 0 0,0 1 0,-1-1 0,1 1-1,-1-1 1,0 1 0,0 0 0,0 0 0,0 0-1,0 0 1,0 0 0,0 0 0,-1 0 0,1 1-1,-1-1 1,1 1 0,-1 0 0,0 0 0,0 0-1,1 0 1,-1 0 0,0 0 0,0 1 0,0 0-1,0-1 1,-4 1 0,5 0-12,0 0 0,0 0 0,0 0 0,0 1 0,0-1 0,0 1 0,0-1 0,0 1 0,0-1 0,0 1 0,1 0 0,-1 0 0,0 0 0,1 0 0,-1 0 0,0 0 0,1 1 0,-1-1 0,1 1 0,-2 1 0,0 1 0,0 1 0,1-1 0,-1 0 0,1 1 0,0 0 0,1-1 0,-1 1 0,0 5 0,-2 10 0,2-1 0,0 1 0,1 21 0,1-39 0,0 8 0,0 0 0,1 0 0,0 0 0,0 0 0,1 0 0,0-1 0,1 1 0,5 11 0,-7-18 0,1 0 0,-1 0 0,1-1 0,0 1 0,0-1 0,0 0 0,1 1 0,-1-1 0,0 0 0,1 0 0,0 0 0,-1-1 0,1 1 0,0 0 0,0-1 0,0 0 0,0 0 0,0 0 0,0 0 0,0 0 0,0-1 0,0 1 0,0-1 0,0 0 0,1 0 0,-1 0 0,0 0 0,0-1 0,6-1 0,-1 0 0,0-1 0,0 1 0,0-2 0,-1 1 0,1-1 0,-1 0 0,0-1 0,0 0 0,-1 0 0,0 0 0,1-1 0,-2 0 0,1 0 0,-1 0 0,7-11 0,0 0 0,-2 0 0,0 0 0,-1-1 0,-1 0 0,8-26 0,-11 30 0,-1 1 0,-1-1 0,0 0 0,-1 0 0,0 0 0,-1 0 0,-1 0 0,-1-15 0,-6 66 0,5-14 0,-1 98 0,3-108 0,1 0 0,1 0 0,0 0 0,0 0 0,1 0 0,9 22 0,-11-32 6,0-1-1,0 1 1,1-1-1,-1 1 1,1-1 0,-1 1-1,1-1 1,0 0-1,-1 0 1,1 0-1,1 0 1,-1 0 0,0 0-1,0-1 1,0 1-1,1-1 1,-1 1 0,1-1-1,-1 0 1,1 0-1,0 0 1,-1 0-1,1-1 1,0 1 0,0-1-1,0 1 1,-1-1-1,1 0 1,0 0 0,0 0-1,0-1 1,-1 1-1,1-1 1,0 0 0,0 1-1,-1-1 1,4-2-1,-1 1-85,-1 0 0,0-1-1,0 1 1,0-1 0,0 0 0,-1 0-1,1-1 1,-1 1 0,0-1 0,0 0-1,0 1 1,0-1 0,0-1 0,-1 1-1,0 0 1,0 0 0,0-1 0,-1 0-1,1 1 1,-1-1 0,1-6 0,-1-23-7341,-2-3-5450</inkml:trace>
</inkml:ink>
</file>

<file path=ppt/ink/ink3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7.502"/>
    </inkml:context>
    <inkml:brush xml:id="br0">
      <inkml:brushProperty name="width" value="0.025" units="cm"/>
      <inkml:brushProperty name="height" value="0.025" units="cm"/>
    </inkml:brush>
  </inkml:definitions>
  <inkml:trace contextRef="#ctx0" brushRef="#br0">1 0 24119,'0'0'8007</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9.210"/>
    </inkml:context>
    <inkml:brush xml:id="br0">
      <inkml:brushProperty name="width" value="0.025" units="cm"/>
      <inkml:brushProperty name="height" value="0.025" units="cm"/>
    </inkml:brush>
  </inkml:definitions>
  <inkml:trace contextRef="#ctx0" brushRef="#br0">0 0 20243,'0'0'1313,"10"85"225,-10-35-289,0 12-64,2 6-256,4 4-737,4 3-128,9-5-544,0-7-1282,-1-13-2434,-4-14-2274,-12-14-3491</inkml:trace>
</inkml:ink>
</file>

<file path=ppt/ink/ink3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8.033"/>
    </inkml:context>
    <inkml:brush xml:id="br0">
      <inkml:brushProperty name="width" value="0.025" units="cm"/>
      <inkml:brushProperty name="height" value="0.025" units="cm"/>
    </inkml:brush>
  </inkml:definitions>
  <inkml:trace contextRef="#ctx0" brushRef="#br0">16 207 15695,'-2'-9'4041,"-9"-30"-518,9 48 3255,1 56-6130,19 33-93,4-1 0,39 104 1,-55-181-428,-5-14-107,0 0-1,1 1 1,0-1 0,0-1-1,0 1 1,1 0-1,-1 0 1,1-1-1,1 1 1,-1-1-1,1 0 1,0 0-1,5 4 1,-9-8-21,1-1 0,0 0 0,-1 0 0,1 1 0,0-1 0,-1 0 0,1 0 0,0 0 0,-1 0 0,1 0 0,0 0 0,0 0 0,-1 0 0,1 0 0,0 0 0,-1 0 0,1 0 0,0 0 0,-1 0 0,1-1 0,0 1 0,-1 0 0,1-1 0,0 1 0,-1 0 0,1-1 0,-1 1 0,1-1 0,-1 1 0,2-2 0,13-20 0,-14 21 0,17-37 0,0 0 0,20-70 0,14-88 0,-44 160 0,49-244 0,-53 272-384,2 18-813,2 17-3900,-5-5-2863</inkml:trace>
</inkml:ink>
</file>

<file path=ppt/ink/ink3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8.409"/>
    </inkml:context>
    <inkml:brush xml:id="br0">
      <inkml:brushProperty name="width" value="0.025" units="cm"/>
      <inkml:brushProperty name="height" value="0.025" units="cm"/>
    </inkml:brush>
  </inkml:definitions>
  <inkml:trace contextRef="#ctx0" brushRef="#br0">71 74 12300,'0'0'17413,"-6"10"-17023,-5 14-367,1 0 0,1 0-1,1 1 1,1 0 0,1 0-1,1 0 1,-2 32 0,7-47 39,-1 0 124,0 1-1,1 0 0,1 0 0,1 12 0,-2-22-157,0 0-1,0 0 0,1 0 0,-1 0 0,0 0 1,0 0-1,1 0 0,-1 0 0,0 0 0,1 0 0,-1 0 1,1 0-1,-1 0 0,1 0 0,0 0 0,-1-1 1,1 1-1,0 0 0,0 0 0,0-1 0,-1 1 0,1 0 1,0-1-1,0 1 0,0-1 0,0 1 0,0-1 1,0 1-1,0-1 0,0 0 0,0 0 0,0 1 0,0-1 1,0 0-1,0 0 0,1 0 0,-1 0 0,0 0 1,0 0-1,0-1 0,0 1 0,0 0 0,0 0 0,0-1 1,0 1-1,0-1 0,0 1 0,0-1 0,0 1 1,0-1-1,0 0 0,5-4-20,0 1 0,0-1 0,-1 0 1,0 0-1,0-1 0,0 1 0,-1-1 0,1 0 0,-2-1 0,1 1 1,-1-1-1,1 1 0,2-11 0,1-4-12,0-1 0,-1-1 0,2-23 0,-4 21 5,0-48 0,-4 67 0,0-1 0,0 1 0,-1-1 0,0 1 0,0 0 0,-1 0 0,0 0 0,0 0 0,0 0 0,-1 0 0,0 0 0,0 1 0,-4-7 0,6 11 0,1 0 0,-1 0 0,1 0 0,-1 0 0,0 0 0,0 0 0,0 0 0,0 0 0,1 1 0,-1-1 0,0 0 0,0 0 0,0 1 0,-1-1 0,1 0 0,0 1 0,0 0 0,0-1 0,0 1 0,-1-1 0,1 1 0,0 0 0,0 0 0,0 0 0,-1 0 0,1 0 0,0 0 0,0 0 0,-1 0 0,1 0 0,0 1 0,0-1 0,0 0 0,-1 1 0,1-1 0,0 1 0,0-1 0,0 1 0,0 0 0,-1 0 0,0 2 0,0-1 0,0 1 0,0-1 0,0 1 0,1 0 0,-1 0 0,1 0 0,0 0 0,0 0 0,0 0 0,0 0 0,1 0 0,-1 0 0,1 5 0,-1-3-166,1-3-80,0-1 1,-1 0 0,1 0 0,0 0-1,0 0 1,-1 0 0,1 1 0,0-1 0,0 0-1,0 0 1,1 0 0,-1 0 0,0 0-1,0 1 1,1-1 0,-1 0 0,0 0 0,1 0-1,-1 0 1,1 0 0,0 0 0,-1 0-1,1 0 1,0 0 0,-1 0 0,1-1-1,0 1 1,0 0 0,0 0 0,0-1 0,0 1-1,0 0 1,2 0 0,12 0-6209</inkml:trace>
</inkml:ink>
</file>

<file path=ppt/ink/ink3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8.802"/>
    </inkml:context>
    <inkml:brush xml:id="br0">
      <inkml:brushProperty name="width" value="0.025" units="cm"/>
      <inkml:brushProperty name="height" value="0.025" units="cm"/>
    </inkml:brush>
  </inkml:definitions>
  <inkml:trace contextRef="#ctx0" brushRef="#br0">15 53 18770,'0'0'3208,"-2"11"-875,-10 180 2328,13-93-4087,15 107-1,-15-194-514,7 36 63,-8-45-119,1 0 0,-1 0 0,1 0 1,0 0-1,0-1 0,0 1 0,0 0 0,0 0 0,0-1 0,0 1 0,0 0 1,1-1-1,-1 1 0,1-1 0,-1 0 0,1 1 0,0-1 0,2 1 0,-3-1 0,0-1 0,0 0 1,0 0-1,1 0 0,-1 0 0,0 0 0,0 0 0,0 0 0,1-1 0,-1 1 0,0 0 0,0 0 0,0-1 0,0 1 0,0-1 0,0 1 0,0-1 0,0 0 0,0 1 0,0-1 0,0 0 0,0 0 0,0 1 0,0-1 0,-1 0 1,1 0-1,0 0 0,-1 0 0,1 0 0,0-1 0,19-38 152,-18 35-138,13-35 166,-1-1 0,-3 0 0,-1-1 0,5-48 0,6-176 965,-18 199-1070,-15 538-78,12-462-10,0 0-1,1 0 1,0 1-1,0-2 1,1 1-1,6 17 1,-8-23-42,1-1 1,0 0-1,0-1 1,0 1 0,1 0-1,-1 0 1,0 0 0,1-1-1,-1 1 1,1-1-1,0 1 1,-1-1 0,1 0-1,0 1 1,0-1-1,0 0 1,0 0 0,0 0-1,0-1 1,0 1 0,0 0-1,0-1 1,1 1-1,-1-1 1,0 0 0,0 0-1,0 0 1,1 0 0,-1 0-1,0 0 1,0-1-1,0 1 1,5-2 0,3-4-5293,-1-7-2642</inkml:trace>
</inkml:ink>
</file>

<file path=ppt/ink/ink3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9.494"/>
    </inkml:context>
    <inkml:brush xml:id="br0">
      <inkml:brushProperty name="width" value="0.025" units="cm"/>
      <inkml:brushProperty name="height" value="0.025" units="cm"/>
    </inkml:brush>
  </inkml:definitions>
  <inkml:trace contextRef="#ctx0" brushRef="#br0">123 121 20531,'0'0'7987,"-9"6"-6936,0 1-981,0-1 1,0 2-1,1 0 0,0 0 0,1 0 0,0 1 0,0 0 0,0 0 0,1 1 0,1 0 1,0 0-1,0 0 0,1 0 0,-3 12 0,4-13 141,1 0 0,0 0 1,0 0-1,1 1 0,1-1 0,0 18 1,0-26-209,0 0 1,1-1 0,-1 1-1,0 0 1,0 0-1,1 0 1,-1-1 0,1 1-1,-1 0 1,1-1 0,-1 1-1,1 0 1,-1-1-1,1 1 1,-1-1 0,1 1-1,0-1 1,-1 1 0,1-1-1,0 1 1,0-1-1,-1 0 1,1 1 0,0-1-1,0 0 1,-1 0 0,1 1-1,0-1 1,0 0-1,0 0 1,0 0 0,-1 0-1,1 0 1,0 0 0,0 0-1,0-1 1,0 1-1,-1 0 1,1 0 0,0-1-1,0 1 1,-1 0 0,1-1-1,0 1 1,0-1-1,0 0 1,35-24 167,-25 12-147,-2-2-1,1 0 0,-2 0 0,0 0 1,0-1-1,-2 0 0,0-1 0,-1 1 1,0-1-1,-2 0 0,0 0 0,-1-1 1,1-21-1,-7 150-23,2 55 0,2-165 0,0 1 0,0 0 0,0 0 0,0-1 0,1 1 0,-1 0 0,0-1 0,1 1 0,-1 0 0,1-1 0,-1 1 0,1-1 0,0 1 0,0-1 0,0 1 0,0-1 0,0 0 0,0 1 0,0-1 0,0 0 0,0 0 0,1 0 0,-1 1 0,0-2 0,1 1 0,-1 0 0,4 1 0,-4-2 0,1 1 0,0-1 0,0 0 0,0-1 0,0 1 0,-1 0 0,1 0 0,0-1 0,0 1 0,0-1 0,-1 0 0,1 1 0,0-1 0,-1 0 0,1 0 0,-1 0 0,1 0 0,-1 0 0,1 0 0,-1-1 0,0 1 0,1 0 0,-1-1 0,2-2 0,12-20 0,-1 0 0,-1 0 0,-1-1 0,-1-1 0,-2 0 0,0-1 0,-2 0 0,0 0 0,4-51 0,-12 84 0,-3 46 0,3 99 0,1-150 0,0 0 0,0 0 0,0 0 0,0 0 0,0 1 0,0-1 0,0 0 0,0 0 0,1 0 0,-1 0 0,0 0 0,1 0 0,-1 0 0,0 0 0,1 0 0,-1 0 0,1 0 0,0 0 0,-1 0 0,1 0 0,0 0 0,0-1 0,-1 1 0,1 0 0,0 0 0,0-1 0,0 1 0,0-1 0,0 1 0,0-1 0,0 1 0,0-1 0,0 1 0,0-1 0,0 0 0,0 0 0,0 1 0,0-1 0,1 0 0,-1 0 0,0 0 0,0 0 0,0 0 0,0-1 0,0 1 0,2-1 0,1 0 0,0-1 0,-1 0 0,1 0 0,0-1 0,-1 1 0,0-1 0,0 1 0,1-1 0,-2 0 0,1 0 0,3-5 0,20-35 0,-1 0 0,-3-2 0,32-92 0,-48 120 0,-6 65 0,2-21 0,-2 105 0,0-130-136,0-1 0,0 1 0,1-1-1,-1 0 1,0 1 0,0-1 0,1 0 0,-1 1 0,1-1 0,0 0 0,-1 1-1,1-1 1,0 0 0,-1 0 0,1 0 0,0 0 0,1 2 0,0-2-331,-1-1 1,1 1-1,-1 0 0,1-1 1,-1 1-1,1-1 1,0 1-1,-1-1 1,1 0-1,-1 1 0,1-1 1,0 0-1,-1 0 1,3 0-1,19-2-9975</inkml:trace>
</inkml:ink>
</file>

<file path=ppt/ink/ink3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29.820"/>
    </inkml:context>
    <inkml:brush xml:id="br0">
      <inkml:brushProperty name="width" value="0.025" units="cm"/>
      <inkml:brushProperty name="height" value="0.025" units="cm"/>
    </inkml:brush>
  </inkml:definitions>
  <inkml:trace contextRef="#ctx0" brushRef="#br0">129 1 21332,'0'0'7378,"-10"2"-5584,5-1-1742,0 0 0,1 0 0,-1 0 0,1 1 0,0 0 0,-1 0 0,1 0 0,0 0 0,0 0 0,0 1 0,0 0 0,1 0 0,-1 0 0,1 0 0,0 1 0,0-1 0,0 1 0,0 0 0,-3 6 1,0 1-36,2-5 13,0 1-1,0 0 1,1 0-1,0 0 1,0 0-1,1 0 1,-1 1-1,-1 14 0,6-22-23,0 1 0,0 0 0,0-1-1,0 1 1,0-1 0,0 0 0,0 0-1,0 0 1,0 0 0,0 0 0,0 0-1,2-1 1,55-9-270,-42 6-18,0 1-1,-1 1 1,1 0-1,27 2 1,-43 0 309,0 0-1,0 0 1,0 0 0,1 0-1,-1 1 1,0-1 0,0 0-1,0 1 1,0-1 0,0 1 0,0-1-1,0 1 1,0-1 0,0 1-1,-1 0 1,1 0 0,0-1-1,0 1 1,0 0 0,-1 0-1,1 0 1,0 0 0,-1 0 0,1 0-1,-1 0 1,1 0 0,-1 0-1,0 0 1,1 0 0,-1 0-1,0 0 1,0 0 0,0 0-1,1 1 1,-1-1 0,-1 0-1,1 0 1,0 0 0,0 0 0,0 0-1,0 0 1,-1 0 0,1 0-1,-1 0 1,1 1 0,-1 0-1,-1 4 158,-1 0 0,0 0 0,1 0 0,-2 0-1,1-1 1,-7 9 0,-2-1-160,0-1 0,-1 0 0,0-1 0,-16 11 0,23-18-67,0-1 0,0 1 0,0-1 1,0 0-1,-1-1 0,1 1 0,-1-1 0,1 0 0,-1-1 0,0 0 0,0 0 0,0 0 0,-7-1 1,5-4-3236,-1-10-3982</inkml:trace>
</inkml:ink>
</file>

<file path=ppt/ink/ink3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30.429"/>
    </inkml:context>
    <inkml:brush xml:id="br0">
      <inkml:brushProperty name="width" value="0.025" units="cm"/>
      <inkml:brushProperty name="height" value="0.025" units="cm"/>
    </inkml:brush>
  </inkml:definitions>
  <inkml:trace contextRef="#ctx0" brushRef="#br0">0 0 18321,'0'0'12807,"2"14"-11696,9 163-698,14 127-298,-24-301-142,-1-1 1,0 1-1,1 0 1,0-1-1,-1 1 0,1 0 1,0-1-1,0 1 1,1-1-1,-1 0 0,0 1 1,1-1-1,0 0 1,1 2-1,-2-3-1,-1-1 0,0 0 1,1 0-1,-1 0 0,0 1 0,1-1 0,-1 0 0,1 0 1,-1 0-1,0 0 0,1 0 0,-1 0 0,1 0 1,-1 0-1,1 0 0,-1 0 0,0 0 0,1 0 1,-1 0-1,1 0 0,-1 0 0,0 0 0,1 0 0,-1-1 1,1 1-1,-1 0 0,0 0 0,1 0 0,-1-1 1,1 1-1,12-23-1599,-3-13-4357,0-7-2697</inkml:trace>
</inkml:ink>
</file>

<file path=ppt/ink/ink3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30.771"/>
    </inkml:context>
    <inkml:brush xml:id="br0">
      <inkml:brushProperty name="width" value="0.025" units="cm"/>
      <inkml:brushProperty name="height" value="0.025" units="cm"/>
    </inkml:brush>
  </inkml:definitions>
  <inkml:trace contextRef="#ctx0" brushRef="#br0">80 53 8008,'-6'11'9673,"-5"10"-7858,1-6-483,1 2 0,1-1 0,0 1 0,2 0-1,0 1 1,0-1 0,-4 31 0,10-47-1311,0 0-1,0-1 1,0 1-1,1 0 1,-1 0-1,0 0 1,0-1-1,0 1 1,0 0 0,1 0-1,-1-1 1,0 1-1,1 0 1,-1-1-1,1 1 1,-1 0-1,1-1 1,-1 1-1,1-1 1,-1 1-1,1-1 1,-1 1 0,1-1-1,0 1 1,-1-1-1,1 1 1,0-1-1,-1 0 1,1 1-1,0-1 1,0 0-1,-1 0 1,1 0-1,0 0 1,0 1 0,0-1-1,-1 0 1,1 0-1,0 0 1,0-1-1,-1 1 1,1 0-1,0 0 1,0 0-1,-1 0 1,1-1-1,0 1 1,0 0 0,-1-1-1,2 0 1,3-1 126,0 0 1,-1 0 0,1-1 0,-1 1 0,1-1-1,6-6 1,3-5-66,-1-1 1,-1 0-1,0-1 0,18-35 0,-24 40-68,0-1 0,-1 0-1,0 0 1,-1 0-1,-1 0 1,0-1 0,-1 1-1,2-23 1,-4 35-14,0 0 0,0 1 0,0-1 0,0 0 0,0 0 0,0 1 0,0-1 0,-1 0 0,1 0 0,0 0 0,0 1 0,0-1 0,0 0 0,0 0 0,-1 0 0,1 0 0,0 1 0,0-1 0,0 0 0,0 0 0,-1 0 0,1 0 0,0 0 0,0 1 0,0-1 0,-1 0 0,1 0 0,0 0 0,0 0 0,-1 0 0,1 0 0,0 0 0,0 0 0,-1 0 0,1 0 0,0 0 0,0 0 0,-1 0 0,1 0 0,0 0 0,0 0 0,0 0 0,-1-1 0,1 1 0,0 0 0,0 0 0,0 0 0,-1 0 0,1 0 0,0 0 0,0-1 0,0 1 0,-1 0 0,1 0 0,0 0 0,0 0 0,0-1 0,0 1 0,0 0 0,0 0 0,0-1 0,-1 1 0,1 0 0,0 0 0,0 0 0,0-1 0,0 1 0,0 0 0,0-1 0,-13 17 0,4 0 0,1 0 0,0 1 0,1 0 0,1 0 0,1 0 0,0 1 0,2 0 0,0 0 0,0 0 0,2 0 0,1 19 0,0-36-3,0 0-1,0 0 1,0-1-1,1 1 1,-1 0 0,0-1-1,1 1 1,-1 0-1,1 0 1,-1-1 0,0 1-1,1-1 1,0 1-1,-1 0 1,1-1 0,-1 1-1,1-1 1,0 0 0,-1 1-1,1-1 1,0 1-1,-1-1 1,1 0 0,0 0-1,0 1 1,-1-1-1,1 0 1,0 0 0,0 0-1,0 0 1,-1 0-1,1 0 1,0 0 0,0 0-1,-1 0 1,1 0-1,0 0 1,0 0 0,0-1-1,-1 1 1,1 0-1,0-1 1,-1 1 0,1 0-1,1-2 1,35-18-1138,-26 10-1139,0-1 1,0 0-1,11-17 1,4-11-6652</inkml:trace>
</inkml:ink>
</file>

<file path=ppt/ink/ink3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31.146"/>
    </inkml:context>
    <inkml:brush xml:id="br0">
      <inkml:brushProperty name="width" value="0.025" units="cm"/>
      <inkml:brushProperty name="height" value="0.025" units="cm"/>
    </inkml:brush>
  </inkml:definitions>
  <inkml:trace contextRef="#ctx0" brushRef="#br0">124 1 15439,'-9'7'4121,"-8"9"-2795,-5 5 1598,-1-1 1,-29 19 0,60-50-2767,13-7-305,-12 14 116,-1 1 1,1 1 0,0 0 0,-1 0-1,1 1 1,0 0 0,0 0 0,0 1-1,0 0 1,10 2 0,-1 0-497,0 0 0,1 2 1,31 10-1,-48-13 550,1-1 0,-1 1 0,0-1 1,0 1-1,0 0 0,0 0 0,0 0 0,0 0 0,0 0 0,0 1 0,-1-1 0,1 1 0,0-1 1,-1 1-1,1-1 0,-1 1 0,0 0 0,1 0 0,-1 0 0,0 0 0,0 0 0,0 0 1,0 0-1,-1 0 0,1 0 0,0 0 0,-1 0 0,0 0 0,1 5 0,-2-3 222,0-1 0,0 1 0,0 0 0,-1-1 0,0 1 0,1-1 0,-1 1 0,0-1 0,-1 0 0,1 0 0,0 0 0,-1 0 0,0 0 0,0-1 0,0 1 0,-5 2 0,-2 4-183,-1-1-1,0 0 1,0-1 0,-1 0-1,0-1 1,0 0-1,-1-1 1,1 0 0,-1-1-1,-18 3 1,30-7-113,0 0-1,0 0 1,0 0-1,0 0 1,0 0 0,0 0-1,0 0 1,0-1 0,0 1-1,0 0 1,1-1-1,-1 1 1,0 0 0,0-1-1,0 1 1,0-1 0,1 0-1,-1 1 1,0-1-1,0 0 1,1 1 0,-1-1-1,1 0 1,-1 0-1,0 0 1,1 1 0,-1-3-1,-6-32-3412,8 20 831,0 0 0,6-30 1,10-12-4597,4-8-3234</inkml:trace>
</inkml:ink>
</file>

<file path=ppt/ink/ink3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32.163"/>
    </inkml:context>
    <inkml:brush xml:id="br0">
      <inkml:brushProperty name="width" value="0.025" units="cm"/>
      <inkml:brushProperty name="height" value="0.025" units="cm"/>
    </inkml:brush>
  </inkml:definitions>
  <inkml:trace contextRef="#ctx0" brushRef="#br0">0 0 18289,'0'0'10997,"3"14"-9881,20 137-328,-6 1 1,-4 223-1,-11-369-788,1-26 0,3-32 0,-5 32 0,-2 1 0,0-1 0,-1 0 0,-1 0 0,0 1 0,-2 0 0,0 0 0,-2 0 0,0 0 0,-12-23 0,24 50 0,0-1 0,0 1 0,1-1 0,0 0 0,1-1 0,-1 1 0,1-1 0,1 0 0,-1-1 0,1 0 0,0 0 0,0-1 0,15 6 0,-17-7 0,1 0 0,-1-1 0,1 0 0,0 0 0,-1-1 0,1 0 0,0 0 0,0-1 0,0 1 0,0-2 0,0 1 0,-1-1 0,1 0 0,0 0 0,0 0 0,-1-1 0,1-1 0,-1 1 0,8-4 0,-5-1 0,0-1 0,-1 0 0,1 0 0,-2 0 0,1-1 0,-1 0 0,-1-1 0,1 0 0,-2 0 0,1 0 0,-1 0 0,-1-1 0,0 0 0,-1 0 0,0 0 0,0 0 0,1-15 0,-4 41 0,0 0 0,2 0 0,0 0 0,0 0 0,1-1 0,1 1 0,7 17 0,-10-29 0,1 0 0,-1 0 0,1-1 0,-1 1 0,1 0 0,0 0 0,0-1 0,0 1 0,0-1 0,0 0 0,1 1 0,-1-1 0,1 0 0,-1-1 0,1 1 0,0 0 0,0-1 0,-1 1 0,1-1 0,0 0 0,1 0 0,-1 0 0,0 0 0,0-1 0,0 1 0,0-1 0,1 0 0,-1 0 0,0 0 0,0 0 0,0-1 0,1 1 0,-1-1 0,0 0 0,0 0 0,0 0 0,0 0 0,0 0 0,0-1 0,4-3 0,6-3 0,0-1 0,-1 0 0,0-1 0,-1 0 0,0-1 0,0 0 0,-1-1 0,-1 0 0,11-19 0,26-29 0,-45 60 0,-1 1 0,1 0 0,0-1 0,-1 1 0,1-1 0,-1 1 0,1 0 0,-1 0 0,0-1 0,1 1 0,-1 0 0,0 0 0,0 0 0,1-1 0,-1 1 0,0 0 0,0 0 0,0 0 0,0 0 0,0-1 0,0 1 0,0 0 0,0 0 0,-1 1 0,3 30 0,-2-29 0,0 8 0,1-1 0,0 1 0,0-1 0,4 14 0,-5-23 0,0 0 0,1 1 0,-1-1 0,0 0 0,0 0 0,1 0 0,-1 0 0,1 0 0,-1 0 0,1 0 0,0 0 0,-1-1 0,1 1 0,0 0 0,-1 0 0,1 0 0,0-1 0,0 1 0,0 0 0,0-1 0,0 1 0,0-1 0,0 1 0,0-1 0,0 1 0,0-1 0,0 0 0,0 1 0,0-1 0,0 0 0,0 0 0,0 0 0,0 0 0,1 0 0,-1 0 0,0 0 0,0 0 0,0 0 0,0-1 0,0 1 0,0 0 0,0-1 0,0 1 0,0-1 0,0 1 0,0-1 0,0 1 0,0-1 0,0 0 0,0 0 0,-1 1 0,1-1 0,0 0 0,1-1 0,20-20 0,-1-1 0,-1 0 0,-1-1 0,-1-2 0,22-41 0,-23 40 0,-13 19 0,8-11 0,-9 18 0,-3 11 0,-16 65 0,9-48 0,-5 48 0,11-66 0,1 1 0,0-1 0,0 0 0,1 0 0,1 0 0,-1-1 0,1 1 0,1 0 0,5 13 0,50 90 0,-44-90 0,-1 2 0,-1-1 0,0 2 0,-2 0 0,-1 0 0,-1 1 0,-2 0 0,5 32 0,-9-41 0,-1 0 0,-1 0 0,-1 0 0,0 0 0,-1 0 0,-6 23 0,7-37 0,0 1 0,0-1 0,-1 1 0,1-1 0,-1 1 0,0-1 0,1 0 0,-2 0 0,1 0 0,0 0 0,0 0 0,-1 0 0,0 0 0,0-1 0,1 0 0,-1 1 0,-1-1 0,1 0 0,0 0 0,0-1 0,-1 1 0,1-1 0,-1 1 0,1-1 0,-1 0 0,0-1 0,1 1 0,-1-1 0,0 1 0,0-1 0,1 0 0,-1 0 0,0-1 0,-6-1 0,5 1 0,1-1 0,-1 1 0,1-1 0,0 0 0,0-1 0,0 1 0,0-1 0,0 0 0,0 1 0,1-2 0,-1 1 0,1 0 0,0-1 0,0 0 0,0 1 0,0-1 0,1 0 0,0 0 0,0-1 0,0 1 0,-2-6 0,-3-10 0,0 0 0,2 0 0,-5-30 0,4 11-32,1 0-1,2-1 1,1 0-1,2 1 1,3-1-1,0 1 1,3-1-1,1 1 1,2 1-1,1 0 1,22-51-1,-25 73-650,21-50-8638,-14 22-1745</inkml:trace>
</inkml:ink>
</file>

<file path=ppt/ink/ink3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48:32.506"/>
    </inkml:context>
    <inkml:brush xml:id="br0">
      <inkml:brushProperty name="width" value="0.025" units="cm"/>
      <inkml:brushProperty name="height" value="0.025" units="cm"/>
    </inkml:brush>
  </inkml:definitions>
  <inkml:trace contextRef="#ctx0" brushRef="#br0">0 0 18802,'0'0'1409,"0"18"-832,0 9-129,0 10-128,3 6-256,6 4-64,2-1-1153,-1 1-2146,-1-3-3523</inkml:trace>
  <inkml:trace contextRef="#ctx0" brushRef="#br0" timeOffset="1">233 837 26457,'0'0'6310,"8"54"-6310,-1-45 0,1-3 0,1-5 0,-3-1 0,-6-12-15599</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9.566"/>
    </inkml:context>
    <inkml:brush xml:id="br0">
      <inkml:brushProperty name="width" value="0.025" units="cm"/>
      <inkml:brushProperty name="height" value="0.025" units="cm"/>
    </inkml:brush>
  </inkml:definitions>
  <inkml:trace contextRef="#ctx0" brushRef="#br0">1 208 16367,'8'-10'1351,"11"-8"-679,0 0-1,1 1 0,1 2 1,0 0-1,1 1 1,1 1-1,0 1 1,34-12-1,-21 11-19,1 2-1,53-9 1,-72 17-610,1 1 1,-1 0 0,0 1-1,1 2 1,-1-1-1,1 2 1,20 5 0,-35-7-47,-1 1 1,0 0-1,1 0 1,-1 0-1,0 1 1,1-1-1,-1 1 0,0 0 1,0 0-1,0 0 1,0 0-1,-1 0 1,1 1-1,-1-1 1,1 1-1,-1 0 1,0 0-1,0 0 1,0 0-1,0 0 1,-1 0-1,1 0 1,-1 0-1,0 1 1,0-1-1,0 1 0,0-1 1,0 1-1,-1-1 1,0 1-1,0-1 1,0 1-1,0-1 1,-1 5-1,0 1 145,-1 1 0,0 0 0,-1-1 1,0 1-1,-1-1 0,0 0 0,0 0 0,-1-1 0,0 1 0,-1-1 0,-6 9 0,-12 10 432,-1-2 0,-37 30 0,48-43-438,-2 0 0,1-2 0,-1 0 0,-1-1 0,0 0 0,-19 6 0,36-16-211,0 1 0,0 0 0,0 0 0,0 0 0,0 0 0,0 0 0,0 0 0,0 0 0,0 0 0,0 0 0,0 0 0,0 0 0,0-1 0,0 1 0,0 0 0,0 0-1,0 0 1,0 0 0,0 0 0,0 0 0,0 0 0,0 0 0,0 0 0,0-1 0,0 1 0,0 0 0,0 0 0,0 0 0,0 0 0,0 0 0,0 0 0,0 0 0,0 0 0,0 0 0,0 0 0,-1 0 0,1 0 0,0 0 0,0 0 0,0-1 0,0 1 0,0 0 0,0 0 0,0 0 0,0 0 0,0 0 0,0 0 0,-1 0-1,1 0 1,0 0 0,0 0 0,0 0 0,0 0 0,0 0 0,11-12-3028,18-14-3324,11-3-5183</inkml:trace>
</inkml:ink>
</file>

<file path=ppt/ink/ink3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1:34.777"/>
    </inkml:context>
    <inkml:brush xml:id="br0">
      <inkml:brushProperty name="width" value="0.025" units="cm"/>
      <inkml:brushProperty name="height" value="0.025" units="cm"/>
    </inkml:brush>
  </inkml:definitions>
  <inkml:trace contextRef="#ctx0" brushRef="#br0">2723 393 7559,'-115'-28'1529,"-2"5"-1,-200-13 1,208 35-1432,-210 23 0,249-11 115,1 3 0,1 3 0,0 4 0,-71 31 0,54-12 21,1 4-1,2 4 0,3 3 1,2 3-1,2 4 0,-78 79 0,58-41-111,4 4 0,5 5-1,-125 196 1,171-235-117,3 2 0,-37 91 0,61-124 34,2 0 1,0 0 0,3 1 0,1 0-1,1 1 1,0 69 0,6-93 37,1 0 0,0 0 0,1-1 0,1 1 0,0-1 0,1 1 0,0-1 0,1 0 0,0 0 0,0-1 0,2 0 0,8 14 0,-4-12 70,1 0-1,-1 0 1,2-1 0,0-1 0,0 0 0,1-1 0,1 0 0,25 12 0,6 0 63,2-3 1,0-1 0,2-3-1,-1-2 1,2-2 0,66 6-1,313 1 280,-399-18-475,737-20-11,-546 1-141,327-69-1,-419 56 145,-1-4 0,-2-7 0,209-100 0,-250 97 145,-1-4 0,-3-3 0,-3-4 0,-1-3 0,130-133 0,-186 169 26,-1 0-1,-1-1 1,-1-1-1,-1 0 1,-2-2-1,0 0 1,-2-1-1,11-30 1,-20 43-105,-1 0 1,0 0 0,-1 0 0,-1 0 0,-1 0-1,0-1 1,-1 1 0,0 0 0,-2-1 0,0 1-1,0 0 1,-2 0 0,0 0 0,-1 1 0,0-1-1,-2 1 1,-11-22 0,-12-13-7,-2 2 1,-63-71-1,-92-79-3,140 149-37,45 47-26,-104-108 218,-223-180 0,291 262-177,-1 2 1,-1 1-1,-2 2 1,0 1-1,-1 3 0,-1 2 1,-1 1-1,0 3 1,-1 1-1,-70-8 1,60 17-185,0 2 0,0 3 1,0 3-1,0 1 1,1 4-1,-67 19 0,-313 127-5067,186-51-822</inkml:trace>
</inkml:ink>
</file>

<file path=ppt/ink/ink3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1:40.623"/>
    </inkml:context>
    <inkml:brush xml:id="br0">
      <inkml:brushProperty name="width" value="0.025" units="cm"/>
      <inkml:brushProperty name="height" value="0.025" units="cm"/>
    </inkml:brush>
  </inkml:definitions>
  <inkml:trace contextRef="#ctx0" brushRef="#br0">14512 1 4869,'0'0'752,"7"11"305,186 242 3268,-130-178-2585,-2 3 0,63 110 0,-70-83-1463,-4 2 0,-6 2 0,-4 2 0,-5 2 0,-5 1-1,15 118 1,-35-163-191,-4 0 1,-3 0-1,-3 0 0,-3 0 0,-3-1 1,-15 70-1,9-82-9,-3 0 1,-3 0-1,-2-2 0,-2 0 1,-3-2-1,-2 0 0,-51 73 1,16-43 39,-4-3 0,-3-3 1,-135 116-1,72-86-98,-214 131 0,107-100-58,-5-11 0,-385 140-1,-543 115-77,433-178 400,-1207 172 0,1053-275 16,-955-17 0,-195-106-262,-93 9-202,1189 8 425,702 1 163,200 5-340,-80-3 552,-166 18 0,252-10-532,1 1-1,0 2 0,1 2 0,-1 1 1,2 2-1,0 2 0,1 1 1,-55 34-1,71-37-101,2 2 0,0 0 0,0 0 0,2 2 0,0 0 0,0 1 0,2 0-1,0 1 1,2 1 0,0 0 0,1 0 0,1 1 0,0 0 0,2 1 0,1-1 0,1 2 0,0-1 0,2 0 0,0 1 0,2 0 0,0-1-1,5 41 1,-2-54-382,1 0-1,0 0 1,0 0-1,0 0 1,1-1-1,1 0 1,5 8-1,-8-12 42,0 0 0,1 0 1,-1-1-1,1 1 0,0-1 0,0 0 0,1 1 0,-1-2 0,1 1 1,-1 0-1,1-1 0,0 1 0,0-1 0,0 0 0,0-1 1,6 3-1,-10-4 217,1 0 0,-1 0 0,1 0 0,-1 1 0,1-1 0,0 0-1,-1 0 1,1 0 0,-1 0 0,1 0 0,-1 0 0,1-1 0,-1 1 0,1 0 0,0 0 0,-1 0 0,1 0 0,-1-1 0,1 1 0,-1 0 0,1 0 0,-1-1 0,0 1 0,1 0 0,-1-1 0,1 1 0,-1-1 0,0 1 0,1-1 0,-1 1 0,0 0 0,1-1 0,-1 1 0,0-1 0,0 1 0,1-1 0,-1 1 0,0-1-1,0 0 1,0 1 0,0-1 0,0 0 0,1-23-6833</inkml:trace>
</inkml:ink>
</file>

<file path=ppt/ink/ink3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1:40.966"/>
    </inkml:context>
    <inkml:brush xml:id="br0">
      <inkml:brushProperty name="width" value="0.025" units="cm"/>
      <inkml:brushProperty name="height" value="0.025" units="cm"/>
    </inkml:brush>
  </inkml:definitions>
  <inkml:trace contextRef="#ctx0" brushRef="#br0">99 2 11755,'-3'0'192,"1"-1"0,0 1-1,0 0 1,0 0 0,-1 0-1,1 0 1,0 0 0,0 1-1,0-1 1,0 1 0,0-1 0,-1 1-1,1 0 1,0 0 0,0 0-1,1 0 1,-1 0 0,0 0-1,0 1 1,0-1 0,1 1 0,-1-1-1,-1 3 1,-1 2-76,1 1 0,0-1 0,1 1 0,0 0 0,0-1 0,-2 12 0,-9 69 845,4 1-1,3 0 1,7 107 0,0-78-848,-2-55-91,0-20 66,5 45 0,-4-85-51,0 0 0,0 0 0,0 0 0,0 0 0,1 0 0,-1 0 0,1-1 0,0 1 0,-1 0 0,1 0 0,0-1 0,0 1 0,0 0 0,0-1 0,0 1 0,0-1 0,1 1 0,1 1 1,-2-3-21,0 1 1,0-1 0,1 1 0,-1-1 0,0 0 0,1 1 0,-1-1 0,0 0 0,0 0 0,1 0 0,-1 0 0,0 0 0,1 0 0,-1 0 0,0-1 0,1 1 0,-1 0 0,0-1 0,3 0 0,4-4 28,0 0 0,0 0 0,-1 0 0,1-1 0,11-12 0,224-251 570,-56 58-644,-116 131-1370,-28 23-2361,4-17-4564</inkml:trace>
</inkml:ink>
</file>

<file path=ppt/ink/ink3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6:01.912"/>
    </inkml:context>
    <inkml:brush xml:id="br0">
      <inkml:brushProperty name="width" value="0.025" units="cm"/>
      <inkml:brushProperty name="height" value="0.025" units="cm"/>
    </inkml:brush>
  </inkml:definitions>
  <inkml:trace contextRef="#ctx0" brushRef="#br0">1 59 8008,'23'-11'3708,"-20"9"-3358,1 0 1,0 0-1,0 0 0,0 1 0,0-1 1,1 1-1,-1 0 0,0 0 0,1 1 1,-1-1-1,5 1 0,7 0 435,1 0 0,-1-1-1,0-1 1,0-1 0,0 0 0,21-8-1,-29 9-590,1 1 1,-1 0-1,0 0 0,1 1 0,-1 0 1,1 1-1,-1 0 0,0 0 0,1 1 0,-1 0 1,0 0-1,11 5 0,-7-3-171,0 0-1,1-1 0,-1-1 1,22 2-1,176 14 1348,-65-3-1042,58-4 206,227-15 0,-218-13-510,294-11 42,284-6 1107,-780 34-1171,69-2-1763,-61 2-3397</inkml:trace>
</inkml:ink>
</file>

<file path=ppt/ink/ink3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19.380"/>
    </inkml:context>
    <inkml:brush xml:id="br0">
      <inkml:brushProperty name="width" value="0.025" units="cm"/>
      <inkml:brushProperty name="height" value="0.025" units="cm"/>
    </inkml:brush>
  </inkml:definitions>
  <inkml:trace contextRef="#ctx0" brushRef="#br0">0 0 1345,'0'0'-192</inkml:trace>
</inkml:ink>
</file>

<file path=ppt/ink/ink3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19.723"/>
    </inkml:context>
    <inkml:brush xml:id="br0">
      <inkml:brushProperty name="width" value="0.025" units="cm"/>
      <inkml:brushProperty name="height" value="0.025" units="cm"/>
    </inkml:brush>
  </inkml:definitions>
  <inkml:trace contextRef="#ctx0" brushRef="#br0">61 12 4356,'0'0'1249,"-51"-11"-3331,42 11-929</inkml:trace>
</inkml:ink>
</file>

<file path=ppt/ink/ink3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20.523"/>
    </inkml:context>
    <inkml:brush xml:id="br0">
      <inkml:brushProperty name="width" value="0.025" units="cm"/>
      <inkml:brushProperty name="height" value="0.025" units="cm"/>
    </inkml:brush>
  </inkml:definitions>
  <inkml:trace contextRef="#ctx0" brushRef="#br0">102 0 1602,'0'0'3347,"-9"9"-2691,-4 5-734,2-1 721,-1 0 0,0 0 0,-25 17-1,30-41 4862,7 10-5448,0 0-1,0 0 1,0 0-1,-1 0 1,1 0 0,0 0-1,0 0 1,0 0-1,0 1 1,1-1-1,-1 0 1,0 0-1,0 0 1,0 0-1,1 0 1,-1 0 0,1 1-1,-1-1 1,0 0-1,1 0 1,0 0-1,-1 1 1,1-1-1,-1 0 1,1 1-1,0-1 1,-1 0-1,1 1 1,0-1 0,0 1-1,-1-1 1,1 1-1,0 0 1,0-1-1,0 1 1,0 0-1,0 0 1,-1-1-1,1 1 1,0 0 0,2 0-1,27-1 480,0 2 0,-1 1 1,1 2-1,58 13 0,27 5 19,202 4 619,-130-13-184,-33-1-784,519 61 1394,-493-45-1393,339 8-1,677-26 697,-557-38-721,-354 10 135,775-24-81,-359-1-195,-208 10-16,134-14 56,-529 46 320,-97 1-393,-1 0-1,1 0 0,-1 0 1,1 0-1,-1 0 0,1 0 1,-1 0-1,0 0 0,1 0 1,-1 0-1,1 0 0,-1 0 1,1 1-1,-1-1 0,1 0 1,-1 0-1,0 0 0,1 1 1,-1-1-1,0 0 1,1 0-1,-1 1 0,1-1 1,-1 0-1,0 1 0,0-1 1,1 0-1,-1 1 0,0-1 1,0 0-1,1 1 0,-1-1 1,0 1-1,0 0 0,-6 14 214,-18 12-395,-3-12-5040,22-14-1528</inkml:trace>
</inkml:ink>
</file>

<file path=ppt/ink/ink3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29.268"/>
    </inkml:context>
    <inkml:brush xml:id="br0">
      <inkml:brushProperty name="width" value="0.025" units="cm"/>
      <inkml:brushProperty name="height" value="0.025" units="cm"/>
    </inkml:brush>
  </inkml:definitions>
  <inkml:trace contextRef="#ctx0" brushRef="#br0">141 77 2466,'0'0'2637,"-9"7"-2914,-26 17 240,35-24 46,-1 0 1,1 1-1,-1-1 1,1 0 0,-1 0-1,1 0 1,-1 0-1,1 0 1,-1 0 0,1 0-1,-1 0 1,1 0-1,-1 0 1,1 0 0,-1 0-1,1 0 1,-1 0-1,1 0 1,-1 0 0,1 0-1,-1-1 1,1 1-1,-1 0 1,1 0 0,-1-1-1,1 1 1,-1 0-1,1-1 1,0 1 0,-1 0-1,1-1 1,0 1-1,-1-1 1,1 1 0,0-1-1,0 1 1,-1 0-1,1-1 1,0 1 0,0-1-1,0 1 1,-1-1-1,1 1 1,0-1 0,0 1-1,0-1 1,0 1-1,0-1 1,0 0 0,0 1-1,0-1 1,0 1-1,1-1 1,-1 0 0,0-37 3671,0 32-2264,0-42 10007,-1 63-8445,-1 18-2091,-12 175 2198,-5 259-2474,20-484-2452,-2 1-1,1-1 1,-2 1 0,0-1 0,-2 1 0,-9-32-1,-9-2-5136</inkml:trace>
</inkml:ink>
</file>

<file path=ppt/ink/ink3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29.613"/>
    </inkml:context>
    <inkml:brush xml:id="br0">
      <inkml:brushProperty name="width" value="0.025" units="cm"/>
      <inkml:brushProperty name="height" value="0.025" units="cm"/>
    </inkml:brush>
  </inkml:definitions>
  <inkml:trace contextRef="#ctx0" brushRef="#br0">16 438 6951,'0'0'13399,"-4"-9"-11648,1 2-1466,2 5-206,0-1 0,0 1 0,-1-1 1,2 1-1,-1-1 0,0 1 0,0-1 0,1 1 0,0-1 0,-1 0 0,1 1 1,0-1-1,0 0 0,1 1 0,-1-1 0,0 0 0,1 1 0,0-1 1,-1 0-1,1 1 0,0-1 0,0 1 0,1 0 0,1-3 0,86-133 1470,13-18-909,-97 150-600,0-1 0,0 1 0,0 0 0,1 1 0,0-1 0,0 1 0,13-9 0,-17 13-11,1 0 0,-1 0 0,0 0 1,0 1-1,0-1 0,1 0 1,-1 1-1,0 0 0,1-1 1,-1 1-1,0 0 0,1 0 1,-1 1-1,0-1 0,1 0 0,-1 1 1,0-1-1,0 1 0,1 0 1,-1 0-1,0 0 0,0 0 1,0 0-1,0 0 0,0 1 0,0-1 1,0 0-1,-1 1 0,1 0 1,2 3-1,12 15 291,0 1 0,-2 0 0,0 2 1,-2-1-1,-1 2 0,16 42 0,-16-35-282,2-1-1,2 0 1,22 35 0,-17-40-1290,-4-14-2477,-2-9-3174</inkml:trace>
</inkml:ink>
</file>

<file path=ppt/ink/ink3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0.747"/>
    </inkml:context>
    <inkml:brush xml:id="br0">
      <inkml:brushProperty name="width" value="0.025" units="cm"/>
      <inkml:brushProperty name="height" value="0.025" units="cm"/>
    </inkml:brush>
  </inkml:definitions>
  <inkml:trace contextRef="#ctx0" brushRef="#br0">163 0 17553,'0'0'8728,"-1"12"-6982,-4 16-794,-4 30 587,-2 68 0,11-109-1555,1 0 0,1-1 0,0 1 0,1-1 0,1 0 0,12 31 0,-16-47-135,0 0 0,-1 0 0,1 0 0,-18-12-11820,-12-18 8659,8 7 2770,-42-52 1639,58 67 511,1 0 0,0-1 0,0 1 0,-4-13 0,9 20-1478,1 0 1,-1 0-1,1 0 1,-1 1-1,1-1 1,-1 0-1,1 0 1,-1 1-1,1-1 0,-1 0 1,1 1-1,0-1 1,0 1-1,-1-1 1,1 1-1,0-1 1,0 1-1,-1 0 1,1-1-1,0 1 1,0 0-1,0-1 1,0 1-1,0 0 1,0 0-1,-1 0 1,1 0-1,0 0 1,0 0-1,1 0 1,40-5-356,-36 4 494,98-5-1085,-35 4-2984,-45 1 1508,30 0-4584</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9.897"/>
    </inkml:context>
    <inkml:brush xml:id="br0">
      <inkml:brushProperty name="width" value="0.025" units="cm"/>
      <inkml:brushProperty name="height" value="0.025" units="cm"/>
    </inkml:brush>
  </inkml:definitions>
  <inkml:trace contextRef="#ctx0" brushRef="#br0">52 0 14574,'0'0'11210,"-46"51"-9608,40-38-961,6-4-674,6-5-2561,11-4-1634,1 0-5061</inkml:trace>
  <inkml:trace contextRef="#ctx0" brushRef="#br0" timeOffset="1">57 347 20756,'0'0'7110</inkml:trace>
</inkml:ink>
</file>

<file path=ppt/ink/ink3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1.091"/>
    </inkml:context>
    <inkml:brush xml:id="br0">
      <inkml:brushProperty name="width" value="0.025" units="cm"/>
      <inkml:brushProperty name="height" value="0.025" units="cm"/>
    </inkml:brush>
  </inkml:definitions>
  <inkml:trace contextRef="#ctx0" brushRef="#br0">184 0 18770,'0'0'7575,"-11"0"-5029,5 0-2354,-1 1-1,1-1 1,0 1 0,-1 0-1,1 0 1,0 1-1,0 0 1,0 0-1,0 0 1,0 1-1,1 0 1,-1 0 0,1 1-1,0-1 1,0 1-1,-7 6 1,2 0-71,0 1 1,1 0-1,-9 15 1,15-23-115,1 1 0,0-1 1,0 0-1,0 1 1,1-1-1,-1 1 0,1-1 1,0 1-1,0 0 1,0 0-1,1-1 1,-1 1-1,1 0 0,0 0 1,0 0-1,0 0 1,1 4-1,0-6-7,0-1 0,1 1 0,-1-1 0,0 0 0,1 0 0,-1 0 0,1 1 0,-1-1 0,1 0 0,0-1 0,-1 1 0,1 0 0,0 0 0,-1-1 0,1 1 0,0-1 0,0 0 0,0 1 0,0-1 0,-1 0 0,1 0 0,0 0 0,2-1 0,46-3 0,-41 1 0,0 0 0,0-1 0,-1 0 0,1 0 0,-1-1 0,0 0 0,0-1 0,0 1 0,7-9 0,-3 3 0,0-1 0,-2 0 0,1-1 0,13-22 0,-29 67 0,-11 2 0,11-25 0,1 0 0,0 0 0,0 0 0,1 0 0,0 1 0,1-1 0,0 1 0,-1 12 0,3-21-3,0-1 0,0 1-1,0 0 1,0 0 0,1 0 0,-1 0-1,0-1 1,0 1 0,1 0 0,-1 0-1,1-1 1,-1 1 0,0 0 0,1 0-1,-1-1 1,1 1 0,0 0 0,-1-1-1,1 1 1,-1-1 0,1 1 0,0-1-1,0 1 1,-1-1 0,1 0 0,0 1 0,1-1-1,29 4-331,-21-4-21,0-2 1,0 1-1,-1-1 0,13-4 0,-15 3-791,0-1 0,0 1 0,0-1 0,0 0 0,-1-1 0,0 0 0,10-8 0,8-18-6658</inkml:trace>
</inkml:ink>
</file>

<file path=ppt/ink/ink3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1.464"/>
    </inkml:context>
    <inkml:brush xml:id="br0">
      <inkml:brushProperty name="width" value="0.025" units="cm"/>
      <inkml:brushProperty name="height" value="0.025" units="cm"/>
    </inkml:brush>
  </inkml:definitions>
  <inkml:trace contextRef="#ctx0" brushRef="#br0">157 1 13100,'0'0'12257,"-5"9"-9694,0 2-2243,0 0 0,1 1 0,1 0-1,0 0 1,1 0 0,0 0 0,0 1 0,2-1 0,-1 0 0,2 1 0,-1-1 0,2 0 0,2 13 0,18 58-218,-13-55-155,-2 0-1,-1 0 0,-1 0 1,2 37-1,-7-64-239,-1-8 152,-1 1 0,0 0 0,0-1 1,0 1-1,-1 0 0,0 0 1,0 1-1,-1-1 0,0 0 0,-5-6 1,-3-6-106,-16-23 668,-2 0-1,-53-55 1,85 95-375,-1 0-1,0 1 1,1-1-1,-1 0 1,1 1-1,-1-1 1,0 1 0,1 0-1,-1-1 1,1 1-1,0 0 1,-1 0-1,1 0 1,-1 0-1,1 0 1,-1 0 0,2 1-1,41-2 472,11 2-1176,-28 1-994,1-2 0,-1-1 0,36-6 0,-26-4-6072</inkml:trace>
</inkml:ink>
</file>

<file path=ppt/ink/ink3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2.448"/>
    </inkml:context>
    <inkml:brush xml:id="br0">
      <inkml:brushProperty name="width" value="0.025" units="cm"/>
      <inkml:brushProperty name="height" value="0.025" units="cm"/>
    </inkml:brush>
  </inkml:definitions>
  <inkml:trace contextRef="#ctx0" brushRef="#br0">246 12 12139,'0'0'16309,"-8"-2"-15375,2 0-840,0 0-1,-1 0 1,1 1-1,0 0 1,-1 0-1,1 1 0,0 0 1,-1 0-1,1 0 1,-1 1-1,1 0 1,0 0-1,-1 0 0,1 1 1,0 0-1,0 0 1,0 1-1,0 0 0,-7 4 1,12-6-96,0-1 1,0 1-1,1-1 1,-1 1-1,0-1 1,1 1-1,-1 0 1,0-1-1,1 1 0,-1 0 1,1 0-1,-1-1 1,1 1-1,-1 0 1,1 0-1,0 0 1,-1 0-1,1-1 1,0 1-1,0 0 1,0 0-1,0 0 0,-1 0 1,1 0-1,0 0 1,1 0-1,-1 0 1,0-1-1,0 1 1,0 0-1,0 0 1,1 0-1,-1 0 1,0 0-1,1-1 0,-1 1 1,1 0-1,-1 0 1,1 0-1,-1-1 1,1 1-1,0 0 1,-1-1-1,1 1 1,0-1-1,-1 1 0,1-1 1,0 1-1,0-1 1,-1 1-1,1-1 1,2 1-1,50 18 50,-46-17-35,-3-1 23,7 2-50,1 0-1,0 1 0,18 10 0,-29-13 28,1-1 0,-1 0 0,0 1 0,0-1 0,0 1 0,0 0 0,0-1 0,0 1-1,0 0 1,0 0 0,0-1 0,0 1 0,0 0 0,0 0 0,-1 0 0,1 0 0,0 0-1,-1 0 1,1 0 0,-1 0 0,1 1 0,-1-1 0,1 0 0,-1 0 0,0 0 0,1 1-1,-1-1 1,0 0 0,0 0 0,0 1 0,0-1 0,0 0 0,0 0 0,-1 0 0,1 1-1,0-1 1,-1 0 0,1 0 0,-1 0 0,1 0 0,-1 1 0,1-1 0,-1 0 0,0 0-1,1 0 1,-1 0 0,0 0 0,0-1 0,0 1 0,-1 1 0,-6 3 39,1 0 1,0 0 0,-1-1-1,0 0 1,0-1-1,0 0 1,0 0 0,0-1-1,-1 0 1,1 0-1,-15 0 1,0 0 15,0-1 0,0-1-1,-28-3 1,32-4-282,31-1-429,31-3-1927,51-8-6922,-38 6 2232</inkml:trace>
</inkml:ink>
</file>

<file path=ppt/ink/ink3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2.790"/>
    </inkml:context>
    <inkml:brush xml:id="br0">
      <inkml:brushProperty name="width" value="0.025" units="cm"/>
      <inkml:brushProperty name="height" value="0.025" units="cm"/>
    </inkml:brush>
  </inkml:definitions>
  <inkml:trace contextRef="#ctx0" brushRef="#br0">160 32 18065,'0'0'4308,"-9"0"-694,2 0-3293,-1 1 0,1 1 0,0-1 0,0 1-1,0 0 1,0 1 0,0 0 0,0 0 0,0 0-1,1 1 1,0 0 0,0 0 0,0 1 0,0 0-1,1 0 1,-1 0 0,1 1 0,1-1 0,-1 1 0,-4 8-1,-6 20-266,15-34-55,0 1 1,0 0 0,-1 0 0,1-1-1,0 1 1,0 0 0,0-1 0,1 1-1,-1 0 1,0 0 0,0-1 0,0 1 0,0 0-1,1-1 1,-1 1 0,0 0 0,1-1-1,-1 1 1,0 0 0,1-1 0,-1 1-1,1-1 1,-1 1 0,1-1 0,-1 1-1,1-1 1,-1 1 0,1-1 0,0 1-1,-1-1 1,1 0 0,0 1 0,-1-1-1,1 0 1,0 0 0,0 1 0,-1-1-1,1 0 1,0 0 0,-1 0 0,1 0-1,0 0 1,1 0 0,7 0 0,0 0 0,0 0 0,0-1 0,0-1 0,0 1 0,0-1 0,-1-1 0,1 1 0,-1-1 0,1-1 0,-1 0 0,0 0 0,0-1 0,-1 0 0,8-6 0,-3 1 0,-1 0 0,-1-1 0,0 0 0,0-1 0,-1 0 0,-1 0 0,0-1 0,9-18 0,-48 79 0,25-40 0,-1 1 0,2-1 0,-1 2 0,1-1 0,0 0 0,1 1 0,0 0 0,1 0 0,-4 15 0,7-23-63,0-1-1,1 0 1,-1 1-1,0-1 1,0 0-1,0 1 1,1-1-1,-1 0 1,1 0-1,-1 1 1,1-1-1,-1 0 1,1 0-1,0 0 1,0 1-1,-1-1 1,1 0-1,0 0 1,0 0-1,0-1 1,0 1-1,0 0 1,0 0-1,1 0 1,-1-1-1,0 1 1,0-1-1,0 1 1,1-1-1,-1 1 1,0-1-1,1 0 1,-1 1-1,0-1 1,1 0-1,-1 0 1,0 0-1,1 0 1,-1 0-1,0 0 1,2-1-1,5 1-916,0-1-1,0 0 0,0 0 0,-1 0 0,16-6 0,11-11-6290</inkml:trace>
</inkml:ink>
</file>

<file path=ppt/ink/ink3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3.243"/>
    </inkml:context>
    <inkml:brush xml:id="br0">
      <inkml:brushProperty name="width" value="0.025" units="cm"/>
      <inkml:brushProperty name="height" value="0.025" units="cm"/>
    </inkml:brush>
  </inkml:definitions>
  <inkml:trace contextRef="#ctx0" brushRef="#br0">134 173 15951,'-10'9'3951,"-4"5"-2763,-50 54 4488,58-62-5244,1 1-1,0-1 0,1 1 1,0 1-1,0-1 0,0 0 1,1 1-1,0 0 1,-3 14-1,6-21-423,-1 0 0,1 0-1,0 0 1,0 0 0,0 1 0,0-1 0,0 0-1,0 0 1,0 0 0,1 0 0,-1 1-1,0-1 1,1 0 0,-1 0 0,1 0 0,-1 0-1,1 0 1,-1 0 0,1 0 0,0 0-1,-1 0 1,1 0 0,0 0 0,0-1 0,0 1-1,0 0 1,0 0 0,1 0 0,1 0 4,1 1-1,-1-1 1,0-1 0,0 1 0,1 0 0,-1-1 0,1 1-1,-1-1 1,0 0 0,5-1 0,2 0-4,1 0 1,0-1-1,-1 0 0,0-1 0,19-8 1,-15 3-47,-1 0 1,-1-1 0,1 0-1,-2-1 1,1-1 0,-1 0-1,-1 0 1,15-22-1,-12 15 21,-1-1-1,-1-1 0,-1 0 0,0-1 0,8-27 1,-16 41 22,0-1 1,0 1-1,-1-1 1,1 0-1,-2 0 1,1-14 0,-1 20 0,-1 0 0,1 1 0,0-1 0,-1 0 0,1 0 0,-1 0 0,1 1 0,-1-1 0,0 0 0,0 1 0,0-1 1,0 0-1,0 1 0,0-1 0,0 1 0,0 0 0,-1-1 0,1 1 0,-1 0 0,1 0 0,-1 0 0,1 0 0,-1 0 0,1 0 1,-1 0-1,0 0 0,0 1 0,1-1 0,-1 1 0,0-1 0,0 1 0,0 0 0,-3 0 0,-3-1 65,-1 1-1,0 0 1,0 1-1,0 0 0,0 0 1,1 1-1,-1 0 1,0 1-1,1 0 0,0 0 1,0 1-1,0 0 1,0 0-1,0 1 1,1 0-1,0 0 0,0 1 1,0 0-1,1 0 1,-8 11-1,13-17-69,0 1 1,1 0-1,-1 0 0,0 0 0,1 0 1,0 0-1,-1 0 0,1 0 0,-1 0 1,1 0-1,0 0 0,0 0 1,0 0-1,0 0 0,0 0 0,0 0 1,0 0-1,0 1 0,0-1 1,0 0-1,0 0 0,1 0 0,-1 0 1,0 0-1,1 0 0,-1 0 0,1 0 1,-1 0-1,1-1 0,-1 1 1,1 0-1,0 0 0,0 0 0,-1 0 1,1-1-1,0 1 0,0 0 1,0-1-1,0 1 0,0-1 0,-1 1 1,1-1-1,0 1 0,0-1 0,0 0 1,1 1-1,-1-1 0,0 0 1,1 0-1,10 4-37,1-2 1,-1 0-1,19 1 1,-15-1-159,8 1-487,-10-2 74,-1 1 1,1 0 0,-1 1-1,0 0 1,1 1 0,-1 0-1,-1 1 1,1 0-1,-1 2 1,12 6 0,-22-11 706,1 0 0,-1 0 0,0 0 1,-1 0-1,1 0 0,0 0 0,-1 1 1,1-1-1,-1 1 0,1-1 0,-1 1 0,0-1 1,0 1-1,-1 0 0,1-1 0,0 1 1,-1 0-1,1 0 0,-1 0 0,0-1 0,0 1 1,0 0-1,-1 0 0,1 0 0,-1-1 1,0 4-1,-3 6 606,-1 0 0,0-1 0,-1 0 0,-12 19 0,-11 26-296,30-50-2792,9-10 644,8-10-1931,0-9-2603,2-6-2040</inkml:trace>
</inkml:ink>
</file>

<file path=ppt/ink/ink3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3.630"/>
    </inkml:context>
    <inkml:brush xml:id="br0">
      <inkml:brushProperty name="width" value="0.025" units="cm"/>
      <inkml:brushProperty name="height" value="0.025" units="cm"/>
    </inkml:brush>
  </inkml:definitions>
  <inkml:trace contextRef="#ctx0" brushRef="#br0">102 0 15375,'0'0'13020,"-9"11"-11029,-2 4-1774,0 1-1,1 0 0,1 0 1,0 1-1,1 1 1,1-1-1,1 1 1,1 0-1,0 1 1,-4 33-1,9-46-216,-2 6 0,2 1 0,0-1 0,0 1 0,4 20 0,-4-31 0,0-1 0,1 1 0,-1-1 0,0 1 0,1-1 0,-1 1 0,1-1 0,0 0 0,-1 1 0,1-1 0,0 0 0,0 1 0,0-1 0,0 0 0,0 0 0,0 0 0,0 0 0,0 0 0,0 0 0,1 0 0,-1-1 0,0 1 0,1 0 0,-1 0 0,0-1 0,1 1 0,-1-1 0,1 0 0,-1 1 0,1-1 0,-1 0 0,1 0 0,-1 0 0,1 0 0,-1 0 0,1 0 0,-1 0 0,1 0 0,-1-1 0,1 1 0,-1-1 0,0 1 0,1-1 0,-1 1 0,0-1 0,1 0 0,-1 0 0,0 0 0,2-1 0,4-4 0,0 1 0,0-1 0,-1-1 0,0 1 0,0-1 0,-1 0 0,0 0 0,8-15 0,17-38 0,-33 70 0,-2 6 0,1 0 0,0 0 0,-2 21 0,6-33 0,0 0 0,-1-1 0,2 1 0,-1 0 0,0 0 0,1 0 0,-1-1 0,1 1 0,0 0 0,0 0 0,1-1 0,-1 1 0,1-1 0,0 1 0,-1-1 0,2 0 0,-1 0 0,0 0 0,1 0 0,2 3 0,25 12 63,-25-16-99,-1 0 0,1 0 1,-1 1-1,0 0 1,0-1-1,0 2 0,0-1 1,-1 0-1,7 8 0,-9-9 121</inkml:trace>
</inkml:ink>
</file>

<file path=ppt/ink/ink3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3.976"/>
    </inkml:context>
    <inkml:brush xml:id="br0">
      <inkml:brushProperty name="width" value="0.025" units="cm"/>
      <inkml:brushProperty name="height" value="0.025" units="cm"/>
    </inkml:brush>
  </inkml:definitions>
  <inkml:trace contextRef="#ctx0" brushRef="#br0">0 1 23254,'0'0'9513,"36"19"-20820,-25-4-1185</inkml:trace>
</inkml:ink>
</file>

<file path=ppt/ink/ink3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4.305"/>
    </inkml:context>
    <inkml:brush xml:id="br0">
      <inkml:brushProperty name="width" value="0.025" units="cm"/>
      <inkml:brushProperty name="height" value="0.025" units="cm"/>
    </inkml:brush>
  </inkml:definitions>
  <inkml:trace contextRef="#ctx0" brushRef="#br0">144 237 16560,'0'0'3758,"-12"8"-224,-2 1-2604,0 1 0,1 0 0,1 2 0,-15 15-1,21-20-693,1 0 0,0 0 0,0 0-1,0 0 1,1 1 0,0 0 0,1 0-1,0 0 1,0 0 0,1 1-1,0-1 1,-1 10 0,2-15-225,1 0 0,-1 0 0,1 0 0,0 0 0,0 1 0,1-1 0,-1 0 0,1 0 0,-1 0 0,1 0 0,0 0 0,0 0 0,0 0 0,1-1 0,-1 1 0,1 0 0,-1 0 0,1-1 0,0 1 0,0-1 0,0 0 0,1 0 0,-1 1 1,3 1-1,-2-3-1,1 1 1,-1-1-1,1 0 1,-1 0-1,1 0 1,-1 0-1,1 0 1,0-1-1,-1 0 1,1 0-1,0 0 1,-1 0-1,1 0 1,0-1-1,-1 0 1,1 0-1,0 0 1,-1 0-1,1 0 1,5-4-1,0 0 28,0 0 0,-1-1-1,1 0 1,-1-1 0,0 1-1,-1-2 1,0 1-1,0-1 1,11-16 0,-2-1 71,-1-1 1,14-33-1,-18 37-109,-2-1 0,0 0 0,-1 0 0,-2 0 0,0-1 0,-2 0 0,0 0 0,-2 0 0,0-28 0,-2 50 0,0 1 0,0-1 0,0 0 0,-1 1 0,1-1 0,0 1 0,-1-1 0,1 1 0,-1-1 0,0 1 0,1-1 0,-1 1 0,0-1 0,0 1 0,0 0 0,0 0 0,0-1 0,0 1 0,0 0 0,0 0 0,0 0 0,-1 0 0,1 0 0,0 0 0,-3 0 0,1 0 0,0 0 0,0 1 0,0-1 0,0 1 0,0 0 0,0 0 0,0 0 0,0 0 0,0 1 0,0-1 0,-1 1 0,-3 1 0,-3 1 0,0 1 0,0 1 0,1-1 0,-1 2 0,1-1 0,-14 12 0,18-13 0,0 1 0,0 0 0,1 1 0,0-1 0,0 1 0,0-1 0,1 1 0,-3 7 0,5-11 0,0 0 0,0-1 0,0 1 0,1 0 0,-1 0 0,1 0 0,0 0 0,-1-1 0,1 1 0,0 0 0,0 0 0,0 0 0,0 0 0,1 0 0,-1 0 0,0 0 0,1-1 0,-1 1 0,1 0 0,0 0 0,0-1 0,-1 1 0,1 0 0,0-1 0,1 1 0,-1-1 0,0 1 0,0-1 0,1 1 0,-1-1 0,0 0 0,3 2 0,52 27-188,-41-23 57,-1 1-1,0 0 1,-1 0 0,13 12 0,-22-17 108,0 1 0,0 0 0,-1 0 0,0 0 1,0 0-1,0 1 0,0-1 0,0 1 0,-1 0 0,0 0 0,0 0 0,-1 0 0,1 0 0,-1 0 1,0 0-1,0 8 0,0-2 122,-2 0 1,0 0-1,0 0 1,-1-1 0,0 1-1,-6 17 1,-5 24-109,13-52-160,-1 1-1,1 0 1,0-1-1,0 1 0,0 0 1,0-1-1,0 1 1,0 0-1,0-1 0,0 1 1,0 0-1,0-1 1,0 1-1,0 0 0,1-1 1,-1 1-1,0 0 1,0-1-1,1 1 0,-1-1 1,0 1-1,1 0 1,-1-1-1,0 1 0,2 0 1,-1-1-215,-1 0 0,1 0-1,0 0 1,0 0 0,-1 0 0,1 0 0,0-1 0,0 1 0,-1 0-1,1 0 1,0-1 0,0 1 0,-1 0 0,1-1 0,-1 1 0,1-1-1,0 1 1,-1-1 0,1 1 0,-1-1 0,1 1 0,-1-1 0,1 0-1,0-1 1,13-18-9305</inkml:trace>
</inkml:ink>
</file>

<file path=ppt/ink/ink3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4.652"/>
    </inkml:context>
    <inkml:brush xml:id="br0">
      <inkml:brushProperty name="width" value="0.025" units="cm"/>
      <inkml:brushProperty name="height" value="0.025" units="cm"/>
    </inkml:brush>
  </inkml:definitions>
  <inkml:trace contextRef="#ctx0" brushRef="#br0">1 101 13549,'0'0'15342,"10"2"-13799,12 1-1178,-1-1-1,1-1 1,28-2 0,-43 0-314,1 0 1,-1 0-1,-1 0 1,1-1-1,0 0 0,0 0 1,0-1-1,-1 0 1,0 0-1,1 0 0,-1-1 1,0 0-1,-1 0 1,1-1-1,-1 1 1,7-8-1,-11 11-51,0 0 0,0-1 0,0 1 0,0 0 0,0-1 0,0 1 0,-1 0 0,1-1 0,0 1 0,-1-1 0,1 1 0,-1-1 0,1 0 0,-1 1 0,0-1 0,0 1 0,0-1 0,0 0 0,0 1 0,0-1 0,0 0 0,-1-2 0,0 3 0,1 0 0,-1 0 0,0 0 0,0 0 0,0 0 0,0 0 0,0 0 0,0 0 0,0 1 0,0-1 0,0 0 0,0 0 0,0 1 0,-1-1 0,1 1 0,0-1 0,0 1 0,-1 0 0,1-1 0,0 1 0,-1 0 0,1 0 0,0 0 0,-1 0 0,-1 0 0,-3 1 0,0-1 0,-1 1 0,1 1 0,0-1 0,0 1 0,0 0 0,0 0 0,0 1 0,0 0 0,1 0 0,-1 0 0,1 1 0,0-1 0,0 1 0,0 1 0,0-1 0,1 1 0,0-1 0,0 1 0,0 1 0,1-1 0,-1 0 0,1 1 0,0 0 0,1-1 0,0 1 0,0 0 0,0 1 0,0-1 0,1 0 0,0 0 0,0 8 0,1-12-3,0 0 1,0 0-1,0 0 0,1 1 0,-1-1 1,1 0-1,-1 0 0,1 0 0,0 0 1,0 0-1,0 0 0,0 0 0,0-1 1,0 1-1,0 0 0,1 0 0,-1-1 1,1 1-1,2 2 0,0-1-76,0-1-1,1 1 1,-1-1-1,1 0 1,-1 0-1,1 0 1,0-1-1,7 2 1,3 0-1265,0-1 0,1-1 0,-1 0 0,29-4 0,1-4-14965</inkml:trace>
</inkml:ink>
</file>

<file path=ppt/ink/ink3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5.045"/>
    </inkml:context>
    <inkml:brush xml:id="br0">
      <inkml:brushProperty name="width" value="0.025" units="cm"/>
      <inkml:brushProperty name="height" value="0.025" units="cm"/>
    </inkml:brush>
  </inkml:definitions>
  <inkml:trace contextRef="#ctx0" brushRef="#br0">26 0 12684,'0'0'15567,"-15"67"-14831,10-32-543,-1 3-161,6-2-289,0-3-1536,1-5-1186,1-5-673,-2-7-1665,0-8-3779</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0.255"/>
    </inkml:context>
    <inkml:brush xml:id="br0">
      <inkml:brushProperty name="width" value="0.025" units="cm"/>
      <inkml:brushProperty name="height" value="0.025" units="cm"/>
    </inkml:brush>
  </inkml:definitions>
  <inkml:trace contextRef="#ctx0" brushRef="#br0">42 1 9641,'0'0'9097,"-34"60"-7560,30-16-31,1 9-545,3 6-545,0 2-288,0-3-64,3-6-64,2-3-96,-1-10-1506,-1-11-992,-3-11-1794</inkml:trace>
</inkml:ink>
</file>

<file path=ppt/ink/ink3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5.388"/>
    </inkml:context>
    <inkml:brush xml:id="br0">
      <inkml:brushProperty name="width" value="0.025" units="cm"/>
      <inkml:brushProperty name="height" value="0.025" units="cm"/>
    </inkml:brush>
  </inkml:definitions>
  <inkml:trace contextRef="#ctx0" brushRef="#br0">14 133 13325,'-3'-9'2861,"2"4"-2821,-1 0 596,0 0 0,1-1 1,0 1-1,0 0 0,0-1 0,0 0 0,1 1 0,0-6 0,1 8-403,-1 1 0,1 0 0,0-1 0,0 1 0,0 0-1,0 0 1,0 0 0,0 0 0,1 0 0,-1 0 0,1 0-1,-1 1 1,1-1 0,0 0 0,0 1 0,0 0 0,0-1-1,0 1 1,0 0 0,0 0 0,0 0 0,0 0 0,0 0-1,1 0 1,3 0 0,17-5 138,-1 1-1,2 1 0,-1 1 1,0 0-1,33 3 1,-44 0-355,0 0-1,0 2 1,0-1 0,0 2 0,0-1 0,0 2 0,-1-1 0,1 2 0,-1-1 0,0 2-1,-1-1 1,13 9 0,-20-11 22,1 0 0,-1 1-1,0-1 1,0 0 0,0 1 0,-1 0-1,1-1 1,-1 1 0,0 0 0,0 0-1,0 0 1,0 1 0,-1-1 0,0 0-1,0 1 1,0-1 0,0 1 0,-1-1 0,0 1-1,0-1 1,0 1 0,0-1 0,-1 1-1,1-1 1,-1 1 0,0-1 0,-1 0-1,1 0 1,-1 1 0,-3 6 0,-1-1 67,0 1 1,0-1 0,-1 0-1,0-1 1,0 0 0,-1 0-1,-1 0 1,0-1 0,0 0-1,-15 9 1,10-9-106,1-2 0,-2 1 0,1-2 0,-1 0 0,0-1 0,0 0 0,0-1 0,-1-1 0,-16 0 0,25-2 0,-1 0 0,1 0 0,-1-1 0,1 0 0,-1 0 0,1-1 0,0 0 0,0 0 0,-10-5 0,14 5 0,-1 0 0,1 0 0,0 0 0,0-1 0,-1 1 0,2-1 0,-1 0 0,0 0 0,1 0 0,-1 0 0,1-1 0,0 1 0,0-1 0,0 1 0,0-1 0,1 1 0,0-1 0,-2-5 0,3 7-83,-1 1-1,1-1 1,0 1 0,0-1-1,0 1 1,0-1 0,0 1-1,0-1 1,0 0-1,0 1 1,0-1 0,1 1-1,-1 0 1,1-1 0,-1 1-1,1-1 1,0 1 0,-1 0-1,1-1 1,0 1 0,0 0-1,0 0 1,0-1 0,0 1-1,0 0 1,0 0 0,1 0-1,-1 1 1,0-1-1,0 0 1,1 0 0,-1 1-1,0-1 1,1 0 0,-1 1-1,1 0 1,-1-1 0,1 1-1,-1 0 1,4-1 0,9 0-1578,1 0 0,-1 0 1,25 3-1,-11-1-755,27-1-4518</inkml:trace>
</inkml:ink>
</file>

<file path=ppt/ink/ink3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5.749"/>
    </inkml:context>
    <inkml:brush xml:id="br0">
      <inkml:brushProperty name="width" value="0.025" units="cm"/>
      <inkml:brushProperty name="height" value="0.025" units="cm"/>
    </inkml:brush>
  </inkml:definitions>
  <inkml:trace contextRef="#ctx0" brushRef="#br0">131 58 16303,'0'0'13352,"-9"-6"-11852,3 2-1405,0 1 1,0 0-1,-1 0 1,1 0-1,-1 1 1,1 0-1,-1 0 1,-8-1-1,13 3-86,0-1 0,-1 1 0,1 0 0,0 1 0,0-1 0,0 0 0,0 1-1,0-1 1,0 1 0,0-1 0,0 1 0,0 0 0,0 0 0,0 0 0,0 0 0,1 0 0,-1 0-1,0 1 1,1-1 0,-1 1 0,1-1 0,-1 1 0,1-1 0,0 1 0,0 0 0,-1 0 0,1 0-1,1-1 1,-1 1 0,0 0 0,0 0 0,1 0 0,-1 0 0,1 0 0,-1 1 0,1-1 0,0 0-1,0 3 1,0-4-6,0 0-1,-1 1 0,1-1 1,0 0-1,0 1 0,0-1 1,0 0-1,1 1 0,-1-1 1,0 0-1,1 1 0,-1-1 1,0 0-1,1 0 0,0 1 1,-1-1-1,1 0 1,0 0-1,-1 0 0,1 0 1,0 0-1,0 0 0,0 0 1,0 0-1,0 0 0,2 1 1,0-1 9,0 1 1,0-1 0,0 0-1,1 0 1,-1-1 0,0 1-1,0-1 1,1 1 0,-1-1-1,6-1 1,1 1 12,-1-1 1,0-1-1,0 0 1,0 0-1,0-1 0,-1 0 1,15-7-1,-8 0-366,-1-1 0,0 0 0,12-13 0,16-14-825,-42 65-1765,-7 3 2418,5-24 136,1-1-1,0 1 1,0-1-1,0 1 1,0-1-1,1 11 1,0-15 206,1 0 0,-1-1 0,0 1 0,1 0 0,-1 0 1,1-1-1,-1 1 0,1 0 0,-1-1 0,1 1 0,0-1 0,-1 1 0,1-1 0,0 1 1,-1-1-1,1 1 0,0-1 0,0 1 0,-1-1 0,1 0 0,0 0 0,0 1 0,0-1 1,-1 0-1,1 0 0,0 0 0,0 0 0,0 0 0,0 0 0,-1 0 0,1 0 1,0 0-1,0 0 0,0 0 0,0-1 0,0 1 0,34-12-2432,-29 7 1746,0 0 0,0-1-1,-1 1 1,0-1 0,0 0 0,7-10 0,7-18-5165</inkml:trace>
</inkml:ink>
</file>

<file path=ppt/ink/ink3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6.264"/>
    </inkml:context>
    <inkml:brush xml:id="br0">
      <inkml:brushProperty name="width" value="0.025" units="cm"/>
      <inkml:brushProperty name="height" value="0.025" units="cm"/>
    </inkml:brush>
  </inkml:definitions>
  <inkml:trace contextRef="#ctx0" brushRef="#br0">61 1 2851,'0'0'15155,"-5"9"-13441,-5 12-789,1 1 1,1 0-1,1 0 0,1 0 1,1 1-1,1 0 0,0 0 1,1 44-1,3-62-857,2 35 49,-2-39-110,0 0-1,0-1 1,0 1-1,0-1 1,0 1 0,0 0-1,0-1 1,0 1-1,1-1 1,-1 1 0,0 0-1,0-1 1,1 1 0,-1-1-1,0 1 1,0-1-1,1 1 1,-1-1 0,1 1-1,-1-1 1,0 1-1,1-1 1,-1 0 0,1 1-1,-1-1 1,1 0-1,-1 1 1,1-1 0,-1 0-1,1 1 1,-1-1-1,1 0 1,0 0 0,-1 0-1,1 0 1,-1 0-1,1 0 1,0 1 0,-1-1-1,1 0 1,-1-1 0,1 1-1,0 0 1,-1 0-1,1 0 1,-1 0 0,1 0-1,0-1 1,-1 1-1,1 0 1,-1 0 0,1-1-1,-1 1 1,1 0-1,0-1 1,0-1 14,1 0-1,0 0 1,-1 0-1,1 0 1,-1 0-1,0-1 1,0 1 0,0 0-1,0 0 1,0-1-1,0 1 1,-1-1-1,1 1 1,-1-1 0,1 1-1,-1-4 1,0-50 109,0 38-71,-6-16 18,3 21-146,3 15-371,1 2 441,0 0 0,0 0-1,1 0 1,-1 0 0,1-1 0,0 1 0,0 0 0,1-1-1,-1 1 1,1-1 0,-1 0 0,1 0 0,0 0 0,1 0 0,-1-1-1,0 1 1,1-1 0,-1 1 0,1-1 0,0 0 0,0-1-1,6 3 1,4 1 46,-1-1-1,1 0 1,0-1 0,1 0-1,18 0 1,-17-1 157,-1-1 0,0-1 0,1 0-1,-1-1 1,0-1 0,0 0 0,0-1 0,0-1 0,20-8 0,-70 81 1515,34-67-1719,-1 0 0,1 1 0,0-1 0,0 1 0,0-1 0,0 1 0,1-1 0,-1 1 0,1 0 0,-1-1 0,1 1 0,0 0 0,0-1 0,0 1 0,0 0 0,1-1 0,-1 1 0,1 0 0,-1-1 0,2 3 0,0-3 0,0 0 0,0 0 0,0-1 0,0 1 0,0-1 0,0 1 0,1-1 0,-1 0 0,0 0 0,1 0 0,-1 0 0,1 0 0,-1-1 0,1 1 0,-1-1 0,1 0 0,0 0 0,-1 1 0,1-2 0,4 1 0,21-2 0,-1-1 0,1-2 0,0 0 0,-1-2 0,43-16 0,-9 3 0,-55 18 0,0 0 0,0 1 0,0 0 0,0 0 0,1 0 0,11 1 0,-18 0-20,1 0 1,-1 1-1,1-1 1,0 0-1,-1 1 0,0-1 1,1 1-1,-1-1 1,1 0-1,-1 1 0,1-1 1,-1 1-1,0-1 0,1 1 1,-1-1-1,0 1 1,0 0-1,1-1 0,-1 1 1,0-1-1,0 1 1,0-1-1,0 1 0,0 0 1,1-1-1,-1 1 1,0 0-1,-1-1 0,1 2 1,0-1-149,0 0 1,0 0 0,0-1 0,0 1-1,0 0 1,0 0 0,1 0-1,-1 0 1,0 0 0,0 0-1,1 0 1,-1 0 0,0-1 0,1 1-1,-1 0 1,1 0 0,-1-1-1,1 1 1,0 0 0,-1 0 0,1-1-1,0 1 1,-1-1 0,1 1-1,0-1 1,0 1 0,-1-1-1,3 1 1,10 0-10120</inkml:trace>
</inkml:ink>
</file>

<file path=ppt/ink/ink3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7.138"/>
    </inkml:context>
    <inkml:brush xml:id="br0">
      <inkml:brushProperty name="width" value="0.025" units="cm"/>
      <inkml:brushProperty name="height" value="0.025" units="cm"/>
    </inkml:brush>
  </inkml:definitions>
  <inkml:trace contextRef="#ctx0" brushRef="#br0">38 1 12011,'0'0'13314,"2"12"-10554,-1 28-2074,-1 0 0,-2 1-1,-1-1 1,-11 44 0,-7 98 567,21-169-1261,1 130-738,1-129 562,-1 1 0,2-1 0,0 0 0,1 0 0,0 0 0,1-1 0,11 23 0,-10-27-1443,-2-8-1181,-3-7-4267,-1-15-617</inkml:trace>
</inkml:ink>
</file>

<file path=ppt/ink/ink3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7.470"/>
    </inkml:context>
    <inkml:brush xml:id="br0">
      <inkml:brushProperty name="width" value="0.025" units="cm"/>
      <inkml:brushProperty name="height" value="0.025" units="cm"/>
    </inkml:brush>
  </inkml:definitions>
  <inkml:trace contextRef="#ctx0" brushRef="#br0">1 355 15310,'0'0'10309,"0"8"-8104,0-6-2077,0 0 0,0 1 0,0-1 1,1 0-1,-1 0 0,1 0 1,-1 1-1,1-1 0,0 0 0,0 0 1,0 0-1,0 0 0,0 0 1,1 0-1,-1 0 0,3 3 0,-1-3 12,0-1 0,1 1 0,-1 0-1,0-1 1,0 0 0,1 1 0,-1-1-1,1-1 1,-1 1 0,1 0 0,0-1-1,-1 0 1,6 0 0,5 0-109,0-1 0,0 0 0,0-1 1,0-1-1,0 0 0,-1-1 0,1 0 0,-1-1 0,0-1 1,0 0-1,0 0 0,-1-2 0,0 1 0,-1-1 0,0-1 1,0 0-1,-1-1 0,0 0 0,15-20 0,-2 0-5,-2-2 0,-1-1 1,-1 0-1,-2-2 0,-1 0 0,11-39 0,-19 62-26,-1 22 0,2 27 0,-8-33 0,3 18 3,29 126-528,-28-132 65,0 0 0,1-1 0,1 0 0,0 0 1,2 0-1,-1-1 0,11 13 0,-1-9-8888</inkml:trace>
</inkml:ink>
</file>

<file path=ppt/ink/ink3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8.160"/>
    </inkml:context>
    <inkml:brush xml:id="br0">
      <inkml:brushProperty name="width" value="0.025" units="cm"/>
      <inkml:brushProperty name="height" value="0.025" units="cm"/>
    </inkml:brush>
  </inkml:definitions>
  <inkml:trace contextRef="#ctx0" brushRef="#br0">328 12 10346,'0'0'16325,"-12"-3"-13912,6 1-2249,0 0 1,-1 1 0,1 0 0,-1 0 0,0 0 0,1 1 0,-1 0 0,0 0 0,1 1 0,-1 0 0,1 0 0,-1 0 0,1 1 0,0 0 0,-1 0 0,1 1 0,0 0 0,0 0 0,-7 5 0,-8 6-53,1 0 0,-26 24 0,38-30-107,0 0 1,1 0-1,0 0 0,0 1 1,1 0-1,0 0 0,1 0 1,-5 11-1,9-19-8,1 1-1,-1-1 1,1 0-1,0 0 1,-1 0-1,1 0 1,0 1-1,0-1 1,0 0 0,0 0-1,0 1 1,0-1-1,0 0 1,0 0-1,0 0 1,1 1-1,-1-1 1,0 0 0,1 0-1,-1 0 1,1 0-1,-1 0 1,1 1-1,0-1 1,-1 0-1,1 0 1,0-1 0,0 1-1,0 0 1,0 0-1,0 0 1,0 0-1,0-1 1,0 1-1,0-1 1,0 1 0,0 0-1,0-1 1,2 1-1,6 2-54,0-1 0,0 0 0,1-1-1,13 1 1,-3 0-63,4 1-88,66 12-363,-82-13 551,-1 0 0,0 0 0,0 1-1,0 0 1,0 0 0,0 0 0,0 1 0,-1 0-1,8 6 1,-13-9 31,1 1 0,-1-1 0,0 0 0,0 1-1,1-1 1,-1 0 0,0 1 0,0 0 0,0-1 0,0 1 0,-1 0-1,1-1 1,0 1 0,-1 0 0,1 0 0,-1-1 0,1 1 0,-1 0-1,0 0 1,0 0 0,0 0 0,0 0 0,-1 2 0,0-1 28,0 0 0,0-1 0,0 1-1,-1 0 1,1-1 0,-1 1 0,0-1 0,0 0 0,0 1 0,0-1 0,0 0 0,0 0 0,-4 2 0,-3 2 72,-1 0 1,0 0 0,-1-1 0,1 0-1,-1-1 1,-16 4 0,9-4-111,0 0 0,0-2 0,-1 0 0,-18-1 0,31-1 0,0 0 0,0-1 0,1 1 0,-1-1 0,0-1 0,0 1 0,1-1 0,-1 0 0,1 0 0,-1 0 0,1-1 0,0 0 0,0 0 0,0 0 0,0 0 0,-5-7 0,9 9-32,0 1 1,0-1-1,0 0 1,0 0-1,0 0 1,0 0-1,1-1 1,-1 1-1,0 0 1,1 0-1,-1 0 1,1-1-1,-1 1 1,1 0-1,0 0 1,-1-1-1,1 1 1,0 0-1,0-1 1,0 1-1,0 0 1,0-1-1,0 1 1,1 0-1,-1-3 1,1 3-98,1-1 1,-1 1-1,0-1 1,1 1-1,-1 0 1,0-1-1,1 1 1,0 0-1,-1 0 1,1 0-1,0 0 1,-1 1-1,1-1 1,0 0-1,3 0 1,10-3-1222,1 1-1,-1 1 1,24-1-1,-29 3 409,45-4-5144,4 0-3016</inkml:trace>
</inkml:ink>
</file>

<file path=ppt/ink/ink3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8.586"/>
    </inkml:context>
    <inkml:brush xml:id="br0">
      <inkml:brushProperty name="width" value="0.025" units="cm"/>
      <inkml:brushProperty name="height" value="0.025" units="cm"/>
    </inkml:brush>
  </inkml:definitions>
  <inkml:trace contextRef="#ctx0" brushRef="#br0">50 428 19410,'0'0'6444,"-8"11"-4191,6-9-2145,-4 8 228,0-1 1,0 1-1,1 0 0,-7 18 1,11-26-317,1 0 1,-1 0-1,0 0 1,1 0-1,-1 0 1,1 0-1,-1 0 1,1 0-1,0 0 1,0 0-1,0 0 1,0 0-1,0 0 1,1 0-1,-1 0 1,1 0-1,-1 0 1,1 0-1,0 0 1,-1 0 0,1 0-1,0-1 1,0 1-1,1 0 1,-1 0-1,0-1 1,0 1-1,1-1 1,-1 1-1,1-1 1,0 0-1,-1 1 1,1-1-1,0 0 1,-1 0-1,1 0 1,0 0-1,0-1 1,3 2-1,4 0 3,-1-1 1,0 0-1,1 0 0,-1-1 1,1 0-1,-1-1 0,1 0 1,-1 0-1,1 0 0,-1-1 0,0-1 1,0 1-1,0-1 0,0-1 1,0 1-1,-1-1 0,0-1 1,1 1-1,-2-1 0,1 0 1,0-1-1,8-9 0,-1 1 84,-1 0-1,-1-1 1,0-1-1,-2 1 1,1-2-1,-2 1 1,0-2 0,-1 1-1,6-20 1,-6 10-23,-2-1 0,0 0 0,2-43 0,-7 58-74,-1 1 0,0-1 0,0 1 1,-2-1-1,1 1 0,-2 0 0,1-1 0,-2 1 1,0 0-1,-6-13 0,9 22-10,0 1 0,0 0 0,0 0 0,0 0 0,-1 0 0,1 1 0,-1-1 0,1 0 0,-1 0 0,0 1 0,1-1 0,-1 1 0,0 0 0,0-1 0,0 1 0,0 0 0,0 0 0,0 0 0,-1 1 0,1-1 0,-4-1 0,3 3 0,0-1 0,0 0 0,0 1 0,0 0 0,0-1 0,0 1 0,0 0 0,1 1 0,-1-1 0,0 0 0,1 1 0,-1-1 0,1 1 0,-5 4 0,-6 7 0,0 1 0,0 1 0,1 0 0,-12 21 0,16-23 0,5-8 0,-10 11 0,2 0 0,0 1 0,1 1 0,1 0 0,1 0 0,0 1 0,-8 29 0,16-46 0,0-1 0,0 1 0,0-1 0,0 1 0,0-1 0,0 1 0,0-1 0,1 1 0,-1-1 0,1 1 0,-1-1 0,1 1 0,-1-1 0,1 1 0,0-1 0,0 0 0,0 0 0,-1 1 0,1-1 0,0 0 0,1 0 0,-1 0 0,0 0 0,0 0 0,0 0 0,1 0 0,-1-1 0,0 1 0,1 0 0,-1-1 0,0 1 0,1-1 0,-1 1 0,1-1 0,-1 0 0,1 1 0,-1-1 0,3 0 0,9 1 0,0 0 0,1 0 0,21-3 0,-12 0 0,-18 2-142,0 0 0,0 0 0,0 1 1,0-1-1,0 1 0,0 0 0,0 0 0,0 0 0,0 1 1,-1 0-1,1 0 0,-1 0 0,6 4 0,-7-3-11,0 0 0,-1 0 0,1 0 0,-1 0 0,0 0 0,0 1 0,0-1 0,0 1 0,-1-1 0,1 1 0,-1 0 0,0-1 0,0 1 0,0 0 0,-1 0 0,1 0 0,-1 6 0,0 11-1096,4 39-3050,-4-58 4010,1 1-1,-1-1 1,1 1 0,-1-1-1,1 1 1,0-1 0,0 0-1,0 0 1,0 1 0,0-1-1,0 0 1,0 0-1,1 0 1,-1 0 0,1 0-1,0-1 1,0 1 0,3 2-1,13 1-3943</inkml:trace>
</inkml:ink>
</file>

<file path=ppt/ink/ink3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8.933"/>
    </inkml:context>
    <inkml:brush xml:id="br0">
      <inkml:brushProperty name="width" value="0.025" units="cm"/>
      <inkml:brushProperty name="height" value="0.025" units="cm"/>
    </inkml:brush>
  </inkml:definitions>
  <inkml:trace contextRef="#ctx0" brushRef="#br0">228 35 19827,'0'0'5354,"-11"-2"-1222,-7 0-3614,0 1-1,0 0 1,0 1-1,-27 4 1,40-4-486,1 1 0,-1-1 0,1 1 0,-1 0 0,1 0 0,-1 1 0,1-1 0,0 1 1,-1 0-1,1 0 0,0 1 0,0-1 0,0 1 0,1 0 0,-1 0 0,1 0 0,0 0 0,-1 1 0,1-1 0,1 1 1,-1 0-1,1 0 0,-1 0 0,1 0 0,0 0 0,-2 7 0,4-10-32,0 0 0,-1-1 0,1 1 0,0 0 0,0 0 0,0-1 0,0 1 0,0 0 0,0 0 0,0-1 0,0 1 0,1 0 0,-1 0 0,0-1 0,0 1 0,1 0 0,-1 0 0,0-1 0,1 1 0,-1 0 0,0-1 0,1 1 0,-1-1 0,1 1 0,0 0 0,-1-1 0,1 1 0,0 0 0,25 4 0,-20-6 0,0 1 0,1-1 0,-1-1 0,0 1 0,1-1 0,8-3 0,1-7-224,-1 0 0,0-1-1,-1-1 1,0 0 0,-1-1 0,11-17 0,-35 52 458,-27 55 475,36-70-662,0 1 0,0-1 0,1 0 0,0 1 0,0-1 0,0 1-1,0-1 1,1 1 0,0-1 0,0 1 0,0-1 0,2 8 0,-1-11-55,-1-1-1,1 0 1,0 1 0,0-1-1,-1 0 1,1 0 0,0 1-1,0-1 1,0 0 0,0 0-1,0 0 1,0 0 0,1 0-1,-1-1 1,0 1 0,0 0 0,1 0-1,-1-1 1,1 1 0,-1-1-1,0 1 1,1-1 0,-1 0-1,1 0 1,-1 1 0,1-1-1,-1 0 1,1 0 0,-1 0-1,1-1 1,-1 1 0,1 0-1,-1 0 1,0-1 0,1 1-1,-1-1 1,1 1 0,-1-1-1,0 0 1,3-1 0,3-1-298,1-1-1,-1 0 1,0 0 0,0-1 0,12-10 0,-7 4-1433,-1-1 0,0-1 1,-1 0-1,-1 0 0,0-1 0,11-23 0,1-14-4747</inkml:trace>
</inkml:ink>
</file>

<file path=ppt/ink/ink3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9.371"/>
    </inkml:context>
    <inkml:brush xml:id="br0">
      <inkml:brushProperty name="width" value="0.025" units="cm"/>
      <inkml:brushProperty name="height" value="0.025" units="cm"/>
    </inkml:brush>
  </inkml:definitions>
  <inkml:trace contextRef="#ctx0" brushRef="#br0">126 1 6919,'0'0'20339,"-5"8"-18337,-13 30-1561,1 0 0,2 1 0,1 1 1,-13 66-1,16-45-7,2 1-1,0 101 1,9-163-434,0 0 0,0 1 0,0-1 0,1 0 0,-1 0 0,0 0 0,0 1 0,1-1 0,-1 0 0,0 0 0,1 0 0,-1 0 0,0 0 0,0 0 0,1 0 0,-1 0 0,0 0 0,1 0 0,-1 0 0,0 0 0,1 0 0,-1 0 0,0 0 0,1 0 0,-1 0 0,0 0 0,0 0 0,1 0 0,-1 0 0,0 0 0,1-1 0,-1 1 0,0 0 0,0 0 0,1 0 0,-1-1 0,0 1 0,0 0 0,0 0 0,1 0 0,-1-1 0,0 1 0,0 0 0,0-1 0,0 1 0,1-1 0,13-11 0,34-44 0,-26 29 0,0 1 0,2 1 0,1 1 0,31-23 0,-54 46 0,-1-1 0,0 1 0,0 0 0,0 1 0,1-1 0,-1 0 0,0 0 0,1 0 0,-1 1 0,1-1 0,-1 1 0,1-1 0,-1 1 0,1 0 0,-1-1 0,1 1 0,-1 0 0,1 0 0,0 0 0,-1 0 0,2 1 0,-2-1 0,0 1 0,-1 0 0,1 0 0,0 0 0,-1 0 0,1-1 0,-1 1 0,0 0 0,1 0 0,-1 0 0,0 0 0,1 0 0,-1 0 0,0 0 0,0 0 0,0 0 0,0 0 0,0 0 0,0 0 0,0 0 0,0 0 0,-1 0 0,1 1 0,-2 8 0,-1 0 0,0 0 0,0-1 0,-9 19 0,-15 14 0,16-24 0,0-1 0,-13 33 0,23-50 0,1 1 0,0-1 0,0 1 0,0-1 0,0 1 0,0-1 0,0 1 0,0-1 0,0 0 0,0 1 0,0-1 0,0 1 0,0-1 0,0 1 0,0-1 0,0 1 0,0-1 0,0 1 0,1-1 0,-1 1 0,0-1 0,0 0 0,1 1 0,-1-1 0,0 1 0,1-1 0,-1 0 0,0 1 0,1-1 0,-1 0 0,0 1 0,1-1 0,-1 0 0,1 0 0,-1 1 0,1-1 0,-1 0 0,0 0 0,1 0 0,-1 0 0,1 0 0,-1 0 0,1 1 0,-1-1 0,1 0 0,-1 0 0,1 0 0,-1-1 0,1 1 0,-1 0 0,1 0 0,-1 0 0,1 0 0,-1 0 0,1 0 0,-1-1 0,0 1 0,1 0 0,0-1 0,32-9 0,-33 10 0,92-30-431,35-14-2111,-126 43 2027,0 1 0,1-1 0,-1 0 1,0 1-1,0-1 0,1 0 1,-1 0-1,0 0 0,0 1 1,0-1-1,0-1 0,0 1 1,0 0-1,0 0 0,0 0 1,1-3-1,-1-4-6179</inkml:trace>
</inkml:ink>
</file>

<file path=ppt/ink/ink3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49.713"/>
    </inkml:context>
    <inkml:brush xml:id="br0">
      <inkml:brushProperty name="width" value="0.025" units="cm"/>
      <inkml:brushProperty name="height" value="0.025" units="cm"/>
    </inkml:brush>
  </inkml:definitions>
  <inkml:trace contextRef="#ctx0" brushRef="#br0">0 101 21909,'0'0'9705,"70"-59"-8552,-28 43-1153,6 4 0,0 4 0,-1 5-1025,-5 2-3747,-6 0-7080</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0.596"/>
    </inkml:context>
    <inkml:brush xml:id="br0">
      <inkml:brushProperty name="width" value="0.025" units="cm"/>
      <inkml:brushProperty name="height" value="0.025" units="cm"/>
    </inkml:brush>
  </inkml:definitions>
  <inkml:trace contextRef="#ctx0" brushRef="#br0">1 166 9257,'2'-8'6929,"1"1"-6619,0 1-1,1 0 1,-1 0-1,1 0 1,1 1 0,-1-1-1,1 1 1,0 0 0,0 0-1,0 1 1,1-1-1,0 1 1,0 0 0,0 1-1,0 0 1,0 0 0,14-5-1,10-5 210,1 2-1,0 1 1,1 1-1,0 2 1,0 1-1,1 1 1,65 0-1,-95 5-521,0 0-1,0 0 1,1 0 0,-1 0-1,0 1 1,0-1-1,0 1 1,0 0 0,0 0-1,0 0 1,0 0-1,0 1 1,0-1 0,0 1-1,-1 0 1,1 0-1,0 0 1,-1 0 0,0 0-1,1 0 1,-1 1-1,0-1 1,0 1 0,-1-1-1,1 1 1,0 0-1,-1 0 1,0 0 0,1 0-1,-1 0 1,0 0-1,-1 0 1,1 0 0,0 0-1,-1 0 1,0 1 0,0-1-1,0 0 1,0 0-1,0 0 1,-1 1 0,1-1-1,-3 5 1,0 5 190,-1 0 1,-1 0-1,0-1 1,-1 1-1,0-1 1,-1 0-1,0-1 1,0 0-1,-14 15 1,-91 88 954,97-99-1138,6-8-98,6-4-47,-1 0 0,1-1 0,-1 1 0,1 0 1,0 1-1,0-1 0,0 0 0,1 1 0,-1 0 0,-3 7 0,9-11-332,-1 1 0,1-1 0,0 1 0,-1-1 1,1 0-1,-1 0 0,1 0 0,0-1 0,-1 1 0,1 0 0,4-2 0,8-3-1436,1 0 0,-1-1 0,15-8 0,-20 9 758,42-21-5436</inkml:trace>
</inkml:ink>
</file>

<file path=ppt/ink/ink3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51.040"/>
    </inkml:context>
    <inkml:brush xml:id="br0">
      <inkml:brushProperty name="width" value="0.025" units="cm"/>
      <inkml:brushProperty name="height" value="0.025" units="cm"/>
    </inkml:brush>
  </inkml:definitions>
  <inkml:trace contextRef="#ctx0" brushRef="#br0">32 29 6983,'0'0'20147,"-4"9"-18546,-1 1-1297,1 1 0,0-1-1,0 1 1,1 0 0,1 0-1,0 0 1,0 1 0,1 18-1,1-28-282,0-1-1,1 1 1,-1-1-1,1 1 1,0-1-1,-1 1 0,1-1 1,0 0-1,0 1 1,0-1-1,0 0 0,0 0 1,0 0-1,0 1 1,1-1-1,-1 0 1,0-1-1,0 1 0,1 0 1,-1 0-1,1 0 1,-1-1-1,1 1 0,-1-1 1,1 1-1,-1-1 1,1 0-1,-1 0 0,1 1 1,0-1-1,-1 0 1,1 0-1,-1-1 1,1 1-1,-1 0 0,4-1 1,5 0 88,-1 0 1,1-1-1,-1 0 1,18-7-1,1-4-109,41-27 0,10-4 0,-78 42 0,1 1 0,0 0 0,0 0 0,0 1 0,0-1 0,0 0 0,0 0 0,0 1 0,0 0 0,0-1 0,0 1 0,0 0 0,0 0 0,0 0 0,0 0 0,0 0 0,0 0 0,0 1 0,0-1 0,0 1 0,3 1 0,-2 0 0,-1 0 0,0 0 0,0 0 0,0 1 0,0-1 0,-1 1 0,1-1 0,-1 1 0,1 0 0,1 5 0,8 15 0,-9-21 0,-1-1 0,0 1 0,0-1 0,1 1 0,-1-1 0,1 0 0,-1 0 0,1 0 0,-1 0 0,1 0 0,0 0 0,-1 0 0,1-1 0,0 1 0,0 0 0,0-1 0,0 0 0,-1 1 0,1-1 0,0 0 0,0 0 0,0 0 0,0 0 0,0 0 0,0 0 0,0-1 0,-1 1 0,1-1 0,0 1 0,0-1 0,0 0 0,-1 0 0,3-1 0,10-5 0,0 0 0,-1-1 0,15-12 0,-10 8 0,-14 9 0,5-3 0,1 1 0,-1 0 0,1 0 0,11-4 0,-20 9 0,1-1 0,-1 0 0,1 1 0,-1-1 0,1 1 0,-1 0 0,1 0 0,0-1 0,-1 1 0,1 0 0,0 0 0,-1 0 0,1 1 0,-1-1 0,1 0 0,0 1 0,-1-1 0,1 1 0,-1-1 0,1 1 0,-1 0 0,0 0 0,1-1 0,-1 1 0,0 0 0,1 0 0,-1 0 0,0 1 0,0-1 0,0 0 0,0 0 0,0 1 0,0-1 0,0 0 0,1 3 0,6 19 0,0 2 0,8 44 0,-12-47 0,1 0 0,1 0 0,1 0 0,11 23 0,-13-34 0,0 0 0,0 1 0,-1-1 0,-1 1 0,0 0 0,0 1 0,-1-1 0,-1 0 0,0 0 0,-1 15 0,0-24 0,-1 1 0,1 0 0,-1 0 0,0-1 0,0 1 0,0 0 0,0-1 0,-1 1 0,0-1 0,1 1 0,-1-1 0,0 0 0,-1 0 0,1 0 0,0 0 0,-1 0 0,0-1 0,0 1 0,0-1 0,0 1 0,0-1 0,0 0 0,0 0 0,-1-1 0,1 1 0,-1-1 0,1 1 0,-1-1 0,0 0 0,1-1 0,-1 1 0,0 0 0,0-1 0,1 0 0,-1 0 0,-5-1 0,6 1 0,0-1 0,0 1 0,0-1 0,0 0 0,0 0 0,0-1 0,0 1 0,0 0 0,0-1 0,1 0 0,-1 0 0,1 0 0,-1 0 0,1 0 0,-1 0 0,1-1 0,0 1 0,0-1 0,0 1 0,1-1 0,-1 0 0,1 0 0,-1 0 0,1 1 0,0-2 0,0 1 0,0 0 0,1 0 0,-2-6 0,0-3 0,0-1 0,0 1 0,1-1 0,1 0 0,0 1 0,3-21 0,0 23 0,-1 0 0,2 0 0,0 0 0,0 1 0,0-1 0,1 1 0,1 0 0,-1 0 0,10-10 0,72-75 0,-28 34 0,-52 51 0,-1 4 0,-1 0 0,-1 0 0,1-1 0,-1 1 0,0-1 0,0 0 0,-1 0 0,1-1 0,-1 1 0,-1 0 0,1-1 0,-1 0 0,1-7 0,-3 14 0,0-1 0,0 1 0,0 0 0,0-1 0,0 1 0,-1 0 0,1-1 0,0 1 0,0 0 0,0-1 0,0 1 0,-1 0 0,1 0 0,0-1 0,0 1 0,-1 0 0,1 0 0,0-1 0,0 1 0,-1 0 0,1 0 0,0 0 0,-1-1 0,1 1 0,0 0 0,0 0 0,-1 0 0,1 0 0,0 0 0,-1 0 0,1 0 0,0 0 0,-1 0 0,1 0 0,-1 0 0,1 0 0,0 0 0,-1 0 0,1 0 0,0 0 0,-1 0 0,1 0 0,0 0 0,0 1 0,-1-1 0,1 0 0,0 0 0,-1 0 0,1 1 0,0-1 0,0 0 0,-1 0 0,1 1 0,0-1 0,-1 1 0,-17 12 0,-25 35 0,41-46 0,0 0 0,1 0 0,-1 0 0,1 0 0,-1 1 0,1-1 0,0 1 0,-1-1 0,1 1 0,1-1 0,-1 1 0,0 0 0,1-1 0,-1 1 0,1 0 0,0 0 0,0 0 0,0-1 0,0 1 0,1 5 0,1-7 0,1 0 0,-1 0 0,1 0 0,-1 0 0,1 0 0,-1-1 0,1 1 0,-1-1 0,1 0 0,0 1 0,-1-1 0,1 0 0,0-1 0,-1 1 0,1 0 0,2-2 0,2 2 0,8-2 0,-1-1 0,1 0 0,0-1 0,16-7 0,-18 6 0,0 0 0,0 1 0,0 1 0,1 0 0,24-1 0,-36 4 0,0 1 0,0-1 0,0 1 0,0 0 0,0 0 0,0 0 0,0 0 0,0 0 0,0 0 0,0 0 0,0 1 0,-1-1 0,1 0 0,-1 1 0,1 0 0,-1-1 0,0 1 0,1 0 0,-1 0 0,1 2 0,-1-2 0,1 1 0,0-1 0,-1 1 0,1-1 0,0 0 0,0 0 0,0 0 0,0 0 0,0 0 0,1-1 0,-1 1 0,0-1 0,1 1 0,0-1 0,-1 0 0,1 0 0,5 2 0,5-3 0,1-1 0,0 0 0,-1 0 0,0-2 0,1 1 0,-1-2 0,0 0 0,0 0 0,17-10 0,-16 8 0,0 0 0,1 1 0,-1 1 0,1 0 0,0 1 0,28-3 0,-43 6-50,0 0 0,0 0 0,0 1-1,0-1 1,0 0 0,0 0 0,0 0 0,0 0 0,0 0 0,0 0 0,0 1-1,0-1 1,0 0 0,0 0 0,0 0 0,0 0 0,0 0 0,0 1-1,0-1 1,0 0 0,0 0 0,0 0 0,0 0 0,0 0 0,0 0 0,0 1-1,0-1 1,0 0 0,0 0 0,0 0 0,1 0 0,-1 0 0,0 0-1,0 0 1,0 1 0,0-1 0,0 0 0,0 0 0,0 0 0,1 0 0,-1 0-1,0 0 1,0 0 0,0 0 0,0 0 0,0 0 0,1 0 0,-1 0-1,0 0 1,0 0 0,0 0 0,0 0 0,0 0 0,0 0 0,1 0 0,-1 0-1,0 0 1,0 0 0,0 0 0,0 0 0,1 0 0,-13 4-8015,0-4-4016</inkml:trace>
</inkml:ink>
</file>

<file path=ppt/ink/ink3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5:51.384"/>
    </inkml:context>
    <inkml:brush xml:id="br0">
      <inkml:brushProperty name="width" value="0.025" units="cm"/>
      <inkml:brushProperty name="height" value="0.025" units="cm"/>
    </inkml:brush>
  </inkml:definitions>
  <inkml:trace contextRef="#ctx0" brushRef="#br0">6 78 22005,'-5'0'4004,"5"-7"480,5-4-2434,13 0-1826,10 0-224,12 3 0,11 2 0,9-1-2787,5 1-4387,9-4-9546</inkml:trace>
</inkml:ink>
</file>

<file path=ppt/ink/ink3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6:32.088"/>
    </inkml:context>
    <inkml:brush xml:id="br0">
      <inkml:brushProperty name="width" value="0.025" units="cm"/>
      <inkml:brushProperty name="height" value="0.025" units="cm"/>
    </inkml:brush>
  </inkml:definitions>
  <inkml:trace contextRef="#ctx0" brushRef="#br0">1 164 14189,'0'0'940,"6"0"208,8-2-1090,0 0 0,-1-2 0,1 1 0,-1-2 0,0 0 0,0 0 0,22-14 0,24-9 359,-13 14 216,0 2 1,0 2 0,1 2-1,50-2 1,72-13 452,-138 18-1259,52-3-1,-35 8-5212,-33 0-3054</inkml:trace>
</inkml:ink>
</file>

<file path=ppt/ink/ink3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6:33.568"/>
    </inkml:context>
    <inkml:brush xml:id="br0">
      <inkml:brushProperty name="width" value="0.025" units="cm"/>
      <inkml:brushProperty name="height" value="0.025" units="cm"/>
    </inkml:brush>
  </inkml:definitions>
  <inkml:trace contextRef="#ctx0" brushRef="#br0">1 206 5958,'0'0'4340,"12"3"-2947,221 42 2002,-123-29-2949,154 3 0,990-76 2140,-965 36-2418,1231-72 30,-976 40-91,337-11 1969,-459 80-1394,-217-4-644,250-17 0,-406 0 103,0 2-1,1 3 0,-1 1 1,0 3-1,0 2 0,86 21 1,-115-19 1647,-32-8 1053,-35-7-1176,-18-8-1098,31 6-425,0 2 1,-1 1-1,-51-3 1,86 9-191,-1 0 1,1 0 0,-1 0-1,1 0 1,-1 0-1,1 0 1,0 0 0,-1 0-1,1 0 1,-1 0 0,1 0-1,-1 0 1,1 0-1,0 0 1,-1 0 0,1 0-1,-1 1 1,1-1 0,-1 0-1,1 0 1,0 0-1,-1 1 1,1-1 0,0 0-1,-1 0 1,1 1 0,0-1-1,-1 0 1,1 1-1,0-1 1,0 1 0,0-1-1,-1 0 1,1 1 0,0-1-1,0 1 1,0-1-1,0 0 1,-1 1 0,1-1-1,0 1 1,0-1 0,0 1-1,0-1 1,0 0-1,0 1 1,0-1 0,0 1-1,1-1 1,-1 1 0,0-1-1,0 0 1,0 1-1,15 21-5364,-1-7-150</inkml:trace>
</inkml:ink>
</file>

<file path=ppt/ink/ink3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6:37.741"/>
    </inkml:context>
    <inkml:brush xml:id="br0">
      <inkml:brushProperty name="width" value="0.025" units="cm"/>
      <inkml:brushProperty name="height" value="0.025" units="cm"/>
    </inkml:brush>
  </inkml:definitions>
  <inkml:trace contextRef="#ctx0" brushRef="#br0">1 454 7591,'0'0'6166,"11"-2"-5867,358-44 58,-164 23 637,871-44 1920,-838 61-2414,-1-12 0,374-75 0,22-25-152,7 52 324,422 67-580,-437 6-45,61-19-3,212 2 147,-721 19-157,-1 8-1,206 47 1,-361-60-626,0 0-1,0-2 0,0 0 1,22-1-1,9-7-4564</inkml:trace>
</inkml:ink>
</file>

<file path=ppt/ink/ink3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6:41.925"/>
    </inkml:context>
    <inkml:brush xml:id="br0">
      <inkml:brushProperty name="width" value="0.025" units="cm"/>
      <inkml:brushProperty name="height" value="0.025" units="cm"/>
    </inkml:brush>
  </inkml:definitions>
  <inkml:trace contextRef="#ctx0" brushRef="#br0">18 0 2851,'0'0'16741,"-3"10"-15268,-2 8-1107,2 0 1,0 0-1,1 1 0,1-1 0,0 1 0,1-1 0,2 0 0,0 1 0,0-1 0,2 0 1,6 21-1,4-2-609,11 35 462,-18-26-6372,-7-46 5968,0 1 0,0-1 1,-1 0-1,1 0 0,0 1 0,0-1 0,-1 0 0,1 0 0,0 1 0,0-1 0,-1 0 1,1 0-1,0 0 0,0 1 0,-1-1 0,1 0 0,0 0 0,-1 0 0,1 0 0,0 0 1,-1 0-1,1 0 0,0 0 0,-1 0 0,1 0 0,-1 0 0,1 0 0,0 0 0,-1 0 1,1 0-1,0 0 0,-1 0 0,1 0 0,-3 0-1227,-16 0-5432</inkml:trace>
</inkml:ink>
</file>

<file path=ppt/ink/ink3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6:42.271"/>
    </inkml:context>
    <inkml:brush xml:id="br0">
      <inkml:brushProperty name="width" value="0.025" units="cm"/>
      <inkml:brushProperty name="height" value="0.025" units="cm"/>
    </inkml:brush>
  </inkml:definitions>
  <inkml:trace contextRef="#ctx0" brushRef="#br0">1 308 12204,'0'-8'2514,"0"-1"-1727,-1 2-477,1 1 0,0 0-1,0-1 1,1 1 0,0-1 0,0 1 0,0 0 0,1 0 0,0-1 0,0 1-1,1 0 1,4-8 0,8-6-80,1 1 0,1 1 1,1 0-1,0 1 0,2 1 0,25-17 0,-33 25-152,-1 1-1,2 0 1,-1 1 0,1 0 0,-1 1-1,2 0 1,-1 1 0,0 1-1,1 0 1,0 0 0,-1 2 0,26-1-1,-29 5-45,0-1-1,-1 2 1,1-1-1,-1 1 0,0 1 1,0 0-1,0 0 1,-1 1-1,0 0 1,0 0-1,0 0 1,10 13-1,-9-10-81,0 0 0,1-1 1,0 0-1,1-1 0,0 0 0,0-1 1,15 7-1,4-7-3201,-2-5-3972</inkml:trace>
</inkml:ink>
</file>

<file path=ppt/ink/ink3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6:43.662"/>
    </inkml:context>
    <inkml:brush xml:id="br0">
      <inkml:brushProperty name="width" value="0.025" units="cm"/>
      <inkml:brushProperty name="height" value="0.025" units="cm"/>
    </inkml:brush>
  </inkml:definitions>
  <inkml:trace contextRef="#ctx0" brushRef="#br0">20 95 15695,'0'0'3897,"1"13"-2296,-3 461 8339,17-555-8306,-14 63-1634,1-11 0,-1-1 0,-1 1 0,-1 0 0,-7-43 0,8 71 0,-1 0 0,1 0 0,0 0 0,0 0 0,0 0 0,-1 0 0,1 0 0,0 0 0,-1 0 0,1 0 0,-1 0 0,1 0 0,-1 0 0,1 0 0,-1 0 0,0 1 0,1-1 0,-1 0 0,0 0 0,0 1 0,0-1 0,1 0 0,-1 1 0,0-1 0,0 1 0,-1-1 0,1 1 0,0 1 0,0 0 0,1-1 0,-1 1 0,0-1 0,0 1 0,1 0 0,-1 0 0,1-1 0,-1 1 0,1 0 0,-1 0 0,1 0 0,-1 0 0,1-1 0,0 1 0,-1 0 0,1 0 0,0 0 0,0 0 0,0 0 0,-1 0 0,1 0 0,0 0 0,0 0 0,1 2 0,-2 2 0,1 1 0,0 0 0,0-1 0,0 1 0,1 0 0,-1-1 0,1 1 0,1 0 0,-1-1 0,1 1 0,0-1 0,0 0 0,1 0 0,0 0 0,5 8 0,-5-10 0,0 0 0,1-1 0,-1 1 0,1-1 0,-1 1 0,1-1 0,0-1 0,0 1 0,0 0 0,0-1 0,0 0 0,0 0 0,0 0 0,0 0 0,1-1 0,-1 0 0,0 0 0,1 0 0,-1 0 0,0-1 0,8-1 0,-3-1 0,-1 0 0,1 0 0,-1-1 0,0 0 0,0 0 0,0-1 0,-1 0 0,1-1 0,-1 0 0,-1 0 0,1 0 0,-1-1 0,0 0 0,0 0 0,-1 0 0,0-1 0,0 0 0,-1 0 0,0 0 0,-1 0 0,1-1 0,-2 1 0,1-1 0,2-18 0,-30 77 0,19-34 0,0-1 0,1 2 0,0-1 0,1 0 0,1 1 0,-2 32 0,5-47 0,0-1 0,1 0 0,-1 1 0,0-1 0,0 1 0,1-1 0,-1 1 0,1-1 0,-1 0 0,1 1 0,-1-1 0,1 0 0,0 0 0,0 1 0,0-1 0,0 0 0,0 0 0,0 0 0,0 0 0,0 0 0,0 0 0,2 1 0,0-1 0,1 1 0,-1 0 0,1-1 0,-1 0 0,1 0 0,0 0 0,-1 0 0,7 0 0,1 0 0,-1-1 0,1-1 0,-1 0 0,1 0 0,19-5 0,-15 0 0,-1 0 0,-1-1 0,1 0 0,-1-1 0,0-1 0,-1 0 0,0-1 0,0 0 0,-1-1 0,-1 0 0,1-1 0,9-15 0,-7 8 0,0 1 0,-2-1 0,0-1 0,-2 0 0,0-1 0,-1 0 0,9-40 0,-17 60 0,3-12 0,-1 0 0,0 0 0,-1 0 0,-1-24 0,0 35 0,0 0 0,0 0 0,-1 0 0,1 0 0,0 0 0,-1 1 0,1-1 0,-1 0 0,0 0 0,1 0 0,-1 1 0,0-1 0,0 1 0,0-1 0,-1 0 0,1 1 0,0 0 0,0-1 0,-1 1 0,1 0 0,-1-1 0,1 1 0,-1 0 0,0 0 0,1 0 0,-1 1 0,0-1 0,0 0 0,1 1 0,-1-1 0,0 1 0,0-1 0,0 1 0,0 0 0,0 0 0,0 0 0,0 0 0,0 0 0,1 0 0,-1 1 0,0-1 0,-3 1 0,0 1 0,0 0 0,0 0 0,0 0 0,0 1 0,1 0 0,-1 0 0,1 0 0,0 0 0,0 0 0,0 1 0,0 0 0,0 0 0,1 0 0,-1 0 0,1 1 0,-3 6 0,-5 9 0,1 0 0,-12 33 0,12-27 0,2 0 0,-5 28 0,11-43 0,0-1 0,1 1 0,0 0 0,1 0 0,0 0 0,1 0 0,0-1 0,3 13 0,-2-18-241,1 0 1,-1-1-1,1 1 1,0 0-1,0-1 0,0 0 1,0 0-1,1 0 0,-1 0 1,1-1-1,0 1 1,1-1-1,-1 0 0,0 0 1,1-1-1,0 1 1,-1-1-1,1 0 0,0 0 1,0-1-1,0 1 0,1-1 1,8 1-1,7 1-1710,0-1 0,1-1 0,-1 0 1,33-4-1,-15-5-7151</inkml:trace>
</inkml:ink>
</file>

<file path=ppt/ink/ink3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6:44.867"/>
    </inkml:context>
    <inkml:brush xml:id="br0">
      <inkml:brushProperty name="width" value="0.025" units="cm"/>
      <inkml:brushProperty name="height" value="0.025" units="cm"/>
    </inkml:brush>
  </inkml:definitions>
  <inkml:trace contextRef="#ctx0" brushRef="#br0">144 259 13933,'0'0'5082,"-11"0"-806,4-1-3723,0 1-1,0 0 1,-1 0-1,1 1 1,0 0-1,0 0 1,0 1-1,-9 3 1,12-4-383,1 1 1,-1 0-1,1 0 1,-1 0-1,1 0 1,0 0-1,0 1 1,0 0-1,0-1 1,0 1-1,1 0 0,-1 1 1,1-1-1,0 0 1,0 1-1,0-1 1,0 1-1,1-1 1,-1 1-1,0 4 0,1-6-158,1 0 0,-1 0-1,0 0 1,1 0 0,0 0-1,0 0 1,-1 0 0,1 0-1,0 0 1,1 0 0,-1 0-1,0 0 1,1 0-1,-1 0 1,1 0 0,-1 0-1,1 0 1,0 0 0,0-1-1,0 1 1,0 0 0,0 0-1,0-1 1,0 1 0,1-1-1,-1 1 1,1-1-1,-1 0 1,1 1 0,-1-1-1,1 0 1,0 0 0,0 0-1,-1 0 1,1 0 0,0-1-1,0 1 1,0 0 0,0-1-1,0 0 1,0 1-1,0-1 1,2 0 0,4 1-88,0-1 0,-1 0 1,1 0-1,-1 0 0,1-1 1,-1-1-1,1 1 0,-1-1 1,0 0-1,14-6 0,-11 1-67,-1 1-1,1-1 1,-1-1-1,0 1 1,-1-1-1,0-1 1,0 0-1,-1 0 1,0-1-1,-1 1 1,0-1-1,0-1 1,-1 1-1,-1-1 1,0 0-1,5-19 1,-12 40 224,-2 7 137,1 0 1,0 0 0,2 0-1,-2 26 1,4-42-205,0 1-1,0-1 1,0 0-1,0 1 1,1-1-1,-1 1 1,1-1 0,-1 0-1,1 0 1,-1 1-1,1-1 1,-1 0 0,1 0-1,0 1 1,0-1-1,0 0 1,0 0-1,0 0 1,0 0 0,0 0-1,0 0 1,0-1-1,0 1 1,1 0 0,1 0-1,0 0 11,0 0 0,0 0 0,1-1 0,-1 1 0,0-1 0,1 0 1,-1 0-1,0 0 0,0-1 0,6 0 0,1-1 12,-1-1 0,0 0 0,0 0 1,-1-1-1,1 0 0,-1-1 0,9-5 0,-7 1-28,0 0 1,0-1-1,-1 0 0,-1-1 0,0 0 0,0 0 0,-1 0 0,-1-1 0,0 0 0,9-24 0,-9 14-2,0 0 1,-1 0 0,-1 0-1,-1-1 1,0-36 0,-3 58-9,1 1 1,-1 0 0,0-1 0,0 1 0,0-1 0,0 1-1,0 0 1,1-1 0,-1 1 0,0 0 0,0-1 0,0 1 0,0-1-1,0 1 1,0 0 0,0-1 0,0 1 0,0 0 0,-1-1-1,1 1 1,0-1 0,0 1 0,0 0 0,0-1 0,0 1-1,-1 0 1,1-1 0,0 1 0,0 0 0,-1 0 0,1-1-1,0 1 1,0 0 0,-1 0 0,1-1 0,0 1 0,-1 0 0,1 0-1,0 0 1,-1-1 0,1 1 0,0 0 0,-1 0 0,1 0-1,-1 0 1,-13 16-104,-12 34 66,16-24 206,0 0 0,2 1 0,1 0 0,1 0 1,1 1-1,2-1 0,1 1 0,1 0 0,3 34 0,-2-56-167,1 0 0,1-1 0,-1 1 0,1-1 0,0 1 0,0-1 0,1 0 0,3 7 0,-4-9 0,-1-1 0,1 0 0,-1 0 0,1 0 0,0 0 0,0 0 0,0-1 0,0 1 0,0 0 0,0-1 0,0 1 0,0-1 0,1 0 0,-1 0 0,1 0 0,-1 0 0,1 0 0,-1-1 0,1 1 0,2 0 0,-4-2 0,0 1 0,0 0 0,0 0 0,0-1 0,0 1 0,0-1 0,0 1 0,0-1 0,0 1 0,0-1 0,-1 1 0,1-1 0,0 0 0,0 0 0,-1 1 0,1-1 0,0 0 0,-1 0 0,1 0 0,-1 0 0,1 0 0,-1 0 0,1 0 0,-1 1 0,0-1 0,0-1 0,1 1 0,-1 0 0,0 0 0,0 0 0,0-2 0,2-40 0,-2 35 0,0-16 0,1 12 0,0 1 0,-1-1 0,-1 0 0,0 0 0,0 0 0,-1 1 0,-1-1 0,0 1 0,0 0 0,-6-13 0,8 23 0,1 1 0,0 0 0,0-1 0,0 1 0,0-1 0,-1 1 0,1-1 0,0 1 0,0 0 0,-1-1 0,1 1 0,0-1 0,-1 1 0,1 0 0,0 0 0,-1-1 0,1 1 0,0 0 0,-1-1 0,1 1 0,-1 0 0,1 0 0,-1 0 0,1 0 0,0-1 0,-1 1 0,1 0 0,-1 0 0,1 0 0,-1 0 0,1 0 0,-1 0 0,1 0 0,-1 0 0,1 0 0,-1 0 0,1 0 0,-1 1 0,1-1 0,0 0 0,-2 1 0,-10 21 0,-1 31 0,13-49 0,0 0 0,0 0 0,0 0 0,0 0 0,0 1 0,1-1 0,0 0 0,0 0 0,0 0 0,0 0 0,1 0 0,-1 0 0,1-1 0,0 1 0,0 0 0,1-1 0,2 4 0,-3-5 0,0 0 0,0 0 0,1-1 0,-1 1 0,1 0 0,-1-1 0,1 0 0,0 1 0,0-1 0,0 0 0,-1 0 0,1-1 0,0 1 0,0-1 0,0 1 0,0-1 0,0 0 0,0 0 0,0 0 0,0-1 0,0 1 0,0-1 0,0 1 0,0-1 0,3-1 0,2-1 0,-1-1 0,1 0 0,-1 0 0,1 0 0,-1-1 0,10-9 0,-12 10 0,0-1 0,0 1 0,0 1 0,1-1 0,-1 1 0,1 0 0,0 0 0,-1 0 0,1 1 0,1 0 0,-1 0 0,0 1 0,12-2 0,-15 3 0,0 0 0,0 0 0,0 0 0,0 1 0,0-1 0,0 1 0,0 0 0,0 0 0,0 0 0,0 0 0,0 0 0,-1 0 0,1 1 0,-1-1 0,1 1 0,-1 0 0,1 0 0,-1 0 0,0 0 0,0 0 0,0 1 0,0-1 0,0 0 0,-1 1 0,1 0 0,-1-1 0,1 1 0,-1 0 0,2 5 0,0 5 0,0 0 0,-1 0 0,0 0 0,-1 0 0,-1 20 0,8-41 0,2-8 0,20-85 0,-30 103 0,-1 1 0,1-1 0,0 0 0,0 1 0,0-1 0,0 1 0,0-1 0,1 1 0,-1-1 0,1 1 0,0-1 0,0 0 0,-1 1 0,1-1 0,1 0 0,-1 0 0,0 0 0,0 0 0,1 0 0,0 0 0,-1 0 0,1 0 0,0 0 0,0-1 0,0 1 0,0-1 0,0 0 0,0 1 0,0-1 0,0 0 0,0 0 0,1 0 0,-1 0 0,0-1 0,1 1 0,-1-1 0,1 1 0,-1-1 0,1 0 0,4 0 0,9 1 0,1 0 0,0-1 0,-1-1 0,1-1 0,-1 0 0,25-7 0,-33 7 0,0 0 0,0-1 0,0-1 0,0 1 0,0-1 0,-1 0 0,0-1 0,0 0 0,0 0 0,-1 0 0,1-1 0,-1 0 0,-1 0 0,10-13 0,-14 18 0,0 1 0,-1-1 0,1 1 0,-1-1 0,1 1 0,-1-1 0,1 0 0,-1 1 0,0-1 0,1 0 0,-1 1 0,0-1 0,1 0 0,-1 1 0,0-1 0,0 0 0,0 0 0,0 1 0,0-1 0,0 0 0,0 0 0,0 1 0,0-1 0,0 0 0,0 0 0,0 1 0,0-1 0,0 0 0,-1 1 0,1-1 0,0 0 0,-1 1 0,1-1 0,0 0 0,-1 1 0,1-1 0,-1 0 0,1 1 0,-1-1 0,0 0 0,0 1 0,-1 0 0,1 0 0,0 0 0,0 0 0,-1 0 0,1 0 0,0 1 0,-1-1 0,1 0 0,0 1 0,0-1 0,0 1 0,-1-1 0,1 1 0,0-1 0,0 1 0,0 0 0,0 0 0,0-1 0,0 1 0,0 0 0,0 0 0,-1 2 0,-3 3 0,1-1 0,0 1 0,0 0 0,0 1 0,0-1 0,1 0 0,0 1 0,-2 8 0,5-13 0,-1 0 0,1 0 0,-1 0 0,1 0 0,0 0 0,0 0 0,0 0 0,0 0 0,0 0 0,0 0 0,1 0 0,-1 0 0,1 0 0,-1 0 0,1-1 0,0 1 0,0 0 0,0 0 0,0 0 0,0-1 0,0 1 0,0-1 0,0 1 0,1-1 0,-1 1 0,1-1 0,-1 0 0,1 1 0,0-1 0,-1 0 0,1 0 0,0 0 0,0 0 0,2 0 0,15 7-468,0 0 0,0-2 1,1 0-1,0-2 0,0 0 0,0-1 1,24 1-1,-7-4-6969</inkml:trace>
</inkml:ink>
</file>

<file path=ppt/ink/ink3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6:45.726"/>
    </inkml:context>
    <inkml:brush xml:id="br0">
      <inkml:brushProperty name="width" value="0.025" units="cm"/>
      <inkml:brushProperty name="height" value="0.025" units="cm"/>
    </inkml:brush>
  </inkml:definitions>
  <inkml:trace contextRef="#ctx0" brushRef="#br0">362 9 15150,'0'-1'256,"-1"1"0,0-1 0,1 0-1,-1 1 1,1-1 0,-1 1 0,0-1 0,1 1-1,-1-1 1,0 1 0,0-1 0,1 1 0,-1 0-1,0-1 1,0 1 0,0 0 0,1 0 0,-1 0-1,0-1 1,0 1 0,0 0 0,0 0-1,0 0 1,1 0 0,-1 1 0,-1-1 0,-29 2 1624,21 0-1512,0 1-1,0 1 0,0 0 1,0 0-1,1 1 0,0 0 1,0 1-1,-14 10 0,-64 60 2028,84-73-2288,-12 12 245,0 1 0,1 0 0,0 1 0,-21 37-1,31-48-284,0 1-1,1-1 1,0 1-1,1 0 1,-1 0-1,1 0 1,1 0-1,-1 0 1,1 0-1,0 0 0,1 1 1,0-1-1,0 0 1,0 0-1,1 1 1,0-1-1,1 0 1,3 11-1,-2-13-66,0 1 0,0-1 0,1 0 0,0-1 0,0 1 0,0-1 0,0 1 0,1-1 0,0 0 0,-1-1 0,1 1 0,1-1 0,-1 0 0,1 0 0,-1-1 0,1 0 0,0 0 0,-1 0 0,8 1 0,5 1 0,0-1 0,-1-1 0,1 0 0,0-1 0,23-2 0,-40 1 0,-1 0 0,1 0 0,-1 0 0,1 0 0,-1 0 0,0 0 0,1 0 0,-1 0 0,1 0 0,-1 0 0,1 0 0,-1 0 0,1 0 0,-1 0 0,1-1 0,-1 1 0,1 0 0,-1 0 0,0 0 0,1-1 0,-1 1 0,1 0 0,-1-1 0,0 1 0,1 0 0,-1-1 0,0 1 0,0 0 0,1-1 0,-1 1 0,0-1 0,0 1 0,1-1 0,-1 1 0,0 0 0,0-1 0,0 1 0,0-1 0,0 1 0,0-1 0,0 1 0,0-1 0,0 1 0,0-1 0,0 1 0,0-1 0,0 1 0,0-1 0,-1-1 0,1 1 0,-1 0 0,0-1 0,0 1 0,0 0 0,0 0 0,0-1 0,0 1 0,0 0 0,0 0 0,0 0 0,-1 0 0,-1-1 0,-36-12 0,33 13 0,0-1 0,-1 0 0,1 0 0,0-1 0,0 1 0,0-1 0,0-1 0,1 1 0,-1-1 0,1 0 0,-9-8 0,14 10 0,-1 1 0,1-1 0,-1 1 0,1-1 0,0 1 0,0-1 0,-1 0 0,1 1 0,0-1 0,0 1 0,1-1 0,-1 0 0,0 1 0,0-1 0,1 1 0,-1-1 0,1 1 0,-1-1 0,1 1 0,0-1 0,0 1 0,-1-1 0,1 1 0,0 0 0,0 0 0,0-1 0,1 1 0,-1 0 0,0 0 0,0 0 0,1 0 0,-1 0 0,0 1 0,3-2 0,55-33 0,-50 31 0,10-6 0,1 0 0,0 1 0,0 1 0,1 1 0,0 1 0,1 1 0,41-5 0,-62 10 0,0 0 0,0 0 0,1 0 0,-1 0 0,0 0 0,0 0 0,0 0 0,0 0 0,0 1 0,0-1 0,0 1 0,0-1 0,0 0 0,0 1 0,0 0 0,0-1 0,0 1 0,0 0 0,0-1 0,0 1 0,-1 0 0,1 0 0,0 0 0,0 0 0,-1 0 0,2 1 0,-2 0 0,1 1 0,0 0 0,-1-1 0,1 1 0,-1-1 0,0 1 0,0 0 0,0-1 0,0 1 0,-1 5 0,-1 3 0,-1 0 0,0 0 0,-1 0 0,-7 15 0,-51 86 0,87-129 0,17-24-3946,19-26-8508,-34 36 1212</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1.127"/>
    </inkml:context>
    <inkml:brush xml:id="br0">
      <inkml:brushProperty name="width" value="0.025" units="cm"/>
      <inkml:brushProperty name="height" value="0.025" units="cm"/>
    </inkml:brush>
  </inkml:definitions>
  <inkml:trace contextRef="#ctx0" brushRef="#br0">41 85 3908,'0'0'12929,"7"9"-10393,-5-6-2344,1-1-23,-1 0-1,0 1 1,0-1-1,0 1 1,0-1-1,-1 1 1,1 0 0,-1 0-1,0 0 1,0 0-1,0 0 1,0 0 0,0 0-1,0 0 1,-1 0-1,0 1 1,1-1-1,-1 0 1,-1 0 0,1 0-1,0 1 1,-1-1-1,1 0 1,-1 0-1,-1 3 1,-19 46 1698,12-33-1300,1 0 0,1 0-1,1 1 1,1 0 0,0 1 0,-2 30 0,26-82 751,-10 10-1305,-1 0 0,-1-1-1,0 0 1,-2 0 0,0 0-1,-2-1 1,0 0-1,-2 1 1,0-1 0,-4-37-1,3 60-16,0-1-1,0 1 0,0-1 1,0 1-1,1-1 0,-1 1 1,0-1-1,0 1 0,0-1 1,0 1-1,0-1 0,-1 1 1,1-1-1,0 1 0,0-1 1,0 1-1,0-1 0,0 1 1,-1-1-1,1 1 0,0-1 1,-1 1-1,1 0 0,0-1 1,-1 1-1,1-1 0,0 1 1,-1 0-1,1-1 0,0 1 1,-1 0-1,1 0 0,-1-1 1,1 1-1,-1 0 0,1 0 1,-1-1-1,1 1 0,-1 0 1,1 0-1,-1 0 0,1 0 1,-1 0-1,1 0 0,-1 0 1,0 1-20,0 0 1,0 0-1,0 0 1,0 0-1,0 0 1,0 0-1,0 0 1,1 0-1,-1 0 1,0 0-1,1 1 1,-1-1-1,1 0 1,-1 0-1,1 1 1,0 1-1,-3 9-5,1 1-1,0-1 0,1 1 1,0 0-1,2 19 0,-1-30 30,1 1 0,-1-1 0,0 1 0,1-1 0,0 0 0,0 1 0,0-1-1,0 0 1,0 1 0,0-1 0,0 0 0,1 0 0,-1 0 0,1 0 0,0 0 0,-1 0 0,1-1-1,0 1 1,0-1 0,0 1 0,0-1 0,0 0 0,1 1 0,-1-1 0,0 0 0,1 0 0,-1-1-1,0 1 1,1 0 0,-1-1 0,1 0 0,-1 1 0,1-1 0,2 0 0,4-1 63,1 0 0,-1-1 0,0 0 1,0 0-1,0-1 0,0 0 0,0-1 1,-1 0-1,0 0 0,1-1 0,-1 0 0,-1 0 1,1-1-1,-1 0 0,12-13 0,-6 6-22,0-1 0,-1-1 0,0 0 0,-2 0-1,0-1 1,16-34 0,-30 64-751,-11 36 726,2 0 0,-7 54 0,19-102-8,1 0 1,0 0-1,0-1 1,0 1-1,0 0 1,0 0-1,0 0 0,0-1 1,1 1-1,-1 0 1,1 0-1,-1-1 1,1 1-1,0 0 0,0-1 1,-1 1-1,1-1 1,0 1-1,0-1 1,1 1-1,-1-1 0,0 0 1,0 1-1,2 0 1,0-1 6,-1 0 1,0-1 0,0 1 0,1-1-1,-1 1 1,0-1 0,1 0 0,-1 0-1,0 0 1,1 0 0,-1 0 0,0-1-1,1 1 1,-1-1 0,4-1 0,5-2 42,0 0 0,-1-1 0,1-1 1,-2 0-1,1 0 0,12-10 0,-5 0-26,-1-1 0,-1 0 0,0-1 0,-1 0 0,-1-1 0,-1-1 0,-1 0 0,-1-1 0,0 0 1,9-33-1,-41 184-919,15-99 905,2 1-1,1 0 0,1 50 1,3-80-18,0-1 0,0 0 1,0 1-1,0-1 0,0 1 0,0-1 1,1 0-1,-1 0 0,0 1 1,1-1-1,-1 0 0,1 0 0,0 1 1,-1-1-1,1 0 0,0 0 1,-1 0-1,1 0 0,0 0 0,0 0 1,0 0-1,0 0 0,0 0 1,0 0-1,0-1 0,1 1 0,-1 0 1,0-1-1,0 1 0,0-1 1,1 1-1,-1-1 0,0 0 0,1 1 1,-1-1-1,0 0 0,1 0 0,1 0 1,0 0-80,0-1 1,0 1-1,0-1 1,0 0-1,0 0 1,0 0-1,-1 0 1,1 0-1,0 0 1,-1-1-1,1 0 1,-1 1-1,1-1 0,-1 0 1,0 0-1,4-4 1,-1-1-888,0 0 1,-1 0-1,0-1 1,0 0-1,-1 0 0,0 0 1,4-14-1,5-32-5840</inkml:trace>
</inkml:ink>
</file>

<file path=ppt/ink/ink3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6:46.752"/>
    </inkml:context>
    <inkml:brush xml:id="br0">
      <inkml:brushProperty name="width" value="0.025" units="cm"/>
      <inkml:brushProperty name="height" value="0.025" units="cm"/>
    </inkml:brush>
  </inkml:definitions>
  <inkml:trace contextRef="#ctx0" brushRef="#br0">39 132 15887,'0'0'7004,"-2"9"-4271,-9 32 102,-6 45-1,9 8-2091,10-56-366,3-26-133,5-26-134,-4-6-110,-1-1 0,-1 0 0,-1 0 0,-1 0 0,0 0 0,-2 0 0,-4-41 0,-1 47 5,-2 19-23,7-3 5,0 0 0,-1 0 1,1 1-1,0-1 0,0 0 0,0 1 1,0-1-1,0 0 0,0 1 1,0-1-1,0 0 0,0 0 0,1 1 1,-1-1-1,0 0 0,1 0 1,-1 1-1,1-1 0,0 0 1,-1 0-1,1 0 0,0 0 0,0 0 1,1 2-1,3 1-268,0-1 1,1 1-1,0-1 0,-1 0 1,1-1-1,0 1 0,0-1 1,0 0-1,1-1 0,-1 1 1,0-1-1,13 0 0,5 0-665,-1-1 1,28-3-1,-42 2 866,0 0 0,-1-1 0,1 0 0,0 0 0,-1-1-1,0 0 1,1 0 0,-1-1 0,0 0 0,-1-1 0,1 0 0,8-7 0,-17 13 119,1-1 1,0 0-1,0 0 1,-1 0-1,1 0 1,0 0-1,-1 0 1,1 0-1,0 0 0,-1 0 1,1-1-1,0 1 1,0 0-1,-1 0 1,1 0-1,0 0 1,0 0-1,-1 0 1,1-1-1,0 1 1,0 0-1,-1 0 0,1 0 1,0-1-1,0 1 1,0 0-1,-1 0 1,1 0-1,0-1 1,0 1-1,0 0 1,0-1-1,0 1 0,0 0 1,-1 0-1,1-1 1,0 1-1,0 0 1,0-1-1,0 1 1,0 0-1,0 0 1,0-1-1,0 1 0,0 0 1,0-1-1,1 1 1,-1 0-1,0 0 1,0-1-1,0 1 1,0 0-1,0 0 1,0-1-1,1 1 1,-1 0-1,0 0 0,0-1 1,0 1-1,1 0 1,-1 0-1,0 0 1,0-1-1,0 1 1,1 0-1,-25 4 1585,16 0-1373,1 1 0,0 0 0,0 0 0,0 0-1,1 1 1,0 0 0,-10 11 0,12-13-135,1 0 0,0 0 0,0 0 0,0 1 0,0-1 0,1 1 0,-1 0-1,1 0 1,1 0 0,-1 0 0,0 0 0,1 0 0,-1 9 0,3-14-116,-1 1 0,1-1 0,-1 1 0,1-1 0,-1 1 0,1-1 0,-1 1 0,1-1 0,0 0 0,-1 1 0,1-1 0,0 0 0,-1 0 0,1 1 0,0-1 0,-1 0 0,1 0 0,0 0 0,0 0 0,-1 0 0,1 0 0,0 0 0,-1 0 0,1 0 0,1 0 0,20-2 0,-10-1-130,0-1 0,-1 0 0,0-1 0,0 0 0,0-1 0,0 0 0,16-13 0,-19 13 19,1 0 0,-1 0-1,1 1 1,0 0 0,0 0-1,1 1 1,0 1 0,-1-1-1,1 2 1,0-1 0,15-1-1,-24 4 108,0 1 0,-1-1 0,1 0 0,0 1 0,0-1 0,-1 1 0,1-1 0,0 1 0,0-1 0,-1 1 0,1-1 0,-1 1 0,1-1 0,0 1 0,-1 0 0,1 0 0,-1-1 0,0 1 0,1 0 0,-1 0 0,1-1 0,-1 1 0,0 0 0,0 0 0,0 0 0,1 0 0,-1 0 0,0-1 0,0 1 0,0 0 0,0 0 0,-1 1 0,0 37 117,1-32-67,-4 19 227,0 0 0,-2 0 0,-11 32 0,9-35-64,1 0 1,1 0-1,2 0 1,0 0-1,0 25 1,6-68-210,1 0 0,0 1 0,2-1 0,12-33 0,-2 8 0,4-21 0,35-79 0,-47 128 0,1 0 0,1 0 0,0 1 0,1 1 0,1-1 0,1 2 0,0-1 0,1 2 0,27-23 0,-39 34 0,1 1 0,0-1 0,0 1 0,-1 0 0,1 0 0,0 0 0,0 0 0,0 0 0,0 0 0,0 0 0,1 1 0,-1-1 0,0 1 0,0 0 0,0-1 0,0 1 0,1 0 0,-1 0 0,0 1 0,3-1 0,-4 1 0,0 0 0,1 0 0,-1 0 0,0 0 0,0 1 0,0-1 0,0 0 0,0 0 0,0 1 0,0-1 0,-1 1 0,1-1 0,0 1 0,-1-1 0,1 1 0,-1-1 0,1 1 0,-1 0 0,0-1 0,0 1 0,0-1 0,0 1 0,0 0 0,0-1 0,-1 4 0,0 6 0,-1 0 0,-1 0 0,1 0 0,-2-1 0,0 1 0,0-1 0,-1 0 0,0 0 0,-7 10 0,4-5 0,0 0 0,-10 27 0,19-42 0,-1 1 0,1-1 0,0 1 0,-1 0 0,1-1 0,0 1 0,0-1 0,-1 1 0,1-1 0,0 0 0,0 1 0,-1-1 0,1 0 0,0 0 0,0 1 0,0-1 0,0 0 0,0 0 0,-1 0 0,1 0 0,0 0 0,0 0 0,0 0 0,0 0 0,0-1 0,1 1 0,-1 0 0,31-2-165,-18 2-38,0-1 0,-1 1 0,22 4 0,-33-4 197,-1 0 0,0 0 1,0 1-1,1-1 0,-1 0 0,0 1 0,0-1 0,0 1 0,0-1 0,1 1 1,-1 0-1,0 0 0,0-1 0,0 1 0,-1 0 0,1 0 0,0 0 1,0 0-1,0 0 0,-1 0 0,1 0 0,0 0 0,-1 0 0,1 1 1,-1-1-1,1 0 0,-1 0 0,0 0 0,1 1 0,-1-1 0,0 0 1,0 1-1,0-1 0,0 0 0,0 0 0,0 1 0,0-1 0,-1 0 1,1 0-1,0 1 0,-1-1 0,1 0 0,-1 0 0,0 2 0,-1 2 132,-1 0 0,0 0 0,1 0 0,-2 0 0,1 0 0,0-1 0,-1 0 0,-7 7 0,-4 1-99,-1 0 0,-1-1-1,0-1 1,-20 9 0,28-15-30,1 0 1,-1-1 0,1 0 0,-1-1 0,0 0-1,0-1 1,0 1 0,0-2 0,-1 1-1,1-1 1,-11-2 0,18 2 6,1-1 0,-1 1-1,1-1 1,0 1 0,-1-1 0,1 0 0,0 0-1,0 1 1,-1-1 0,1 0 0,0 0 0,0 0-1,0-1 1,0 1 0,0 0 0,0 0 0,0 0-1,1-1 1,-1 1 0,0 0 0,1-1 0,-1 1-1,1-1 1,-1 1 0,1-1 0,0 1 0,0-1-1,0 1 1,-1-1 0,1 1 0,1-1 0,-1-1-1,0 0-44,0-1-1,1 1 0,-1 0 0,1 0 0,-1-1 1,1 1-1,0 0 0,1 0 0,-1 0 0,0 0 0,1 0 1,0 0-1,-1 0 0,4-2 0,3-2-1742,0 0-1,1 1 1,0 1 0,0-1-1,0 1 1,1 1 0,14-6-1,14-1-5731</inkml:trace>
</inkml:ink>
</file>

<file path=ppt/ink/ink3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6:47.126"/>
    </inkml:context>
    <inkml:brush xml:id="br0">
      <inkml:brushProperty name="width" value="0.025" units="cm"/>
      <inkml:brushProperty name="height" value="0.025" units="cm"/>
    </inkml:brush>
  </inkml:definitions>
  <inkml:trace contextRef="#ctx0" brushRef="#br0">1 51 3844,'0'0'8712,"8"-1"-2573,22-3-3109,56-10 4164,-80 13-6809,1 0 0,0-1 0,-1 0-1,0 0 1,1-1 0,-1 0 0,0 0-1,0 0 1,8-7 0,-42 8-385,20 4 0,-1 0 0,1 1 0,-1 0 0,1 1 0,0-1 0,0 2 0,-13 8 0,18-11 0,0 0 0,0 0 0,0 0 0,0 1 0,0-1 0,1 1 0,-1 0 0,1-1 0,0 1 0,0 0 0,0 0 0,0 1 0,0-1 0,1 0 0,-1 0 0,1 1 0,0-1 0,0 1 0,0 0 0,0-1 0,1 5 0,0-6 0,1-1 0,0 1 0,-1-1 0,1 1 0,0-1 0,0 1 0,0-1 0,0 0 0,1 0 0,-1 1 0,0-1 0,0 0 0,1 0 0,-1 0 0,1-1 0,-1 1 0,1 0 0,-1 0 0,1-1 0,-1 1 0,1-1 0,0 1 0,-1-1 0,1 0 0,0 0 0,1 0 0,53 5 0,-48-5 0,19 2-80,53 0-917,-76-2 810,1 0 0,-1 0 0,1-1 0,-1 1 0,0-1 0,1 0 1,-1-1-1,0 1 0,0-1 0,0 0 0,0 1 0,0-2 0,5-3 0,-1-9-5456,-7-6-2348</inkml:trace>
</inkml:ink>
</file>

<file path=ppt/ink/ink3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6:47.469"/>
    </inkml:context>
    <inkml:brush xml:id="br0">
      <inkml:brushProperty name="width" value="0.025" units="cm"/>
      <inkml:brushProperty name="height" value="0.025" units="cm"/>
    </inkml:brush>
  </inkml:definitions>
  <inkml:trace contextRef="#ctx0" brushRef="#br0">1 30 17040,'0'0'10218,"59"-23"-8937,-5 21-833,7 2-351,9 0-450,-1-1-4163,1-2-6983</inkml:trace>
</inkml:ink>
</file>

<file path=ppt/ink/ink3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00.605"/>
    </inkml:context>
    <inkml:brush xml:id="br0">
      <inkml:brushProperty name="width" value="0.025" units="cm"/>
      <inkml:brushProperty name="height" value="0.025" units="cm"/>
    </inkml:brush>
  </inkml:definitions>
  <inkml:trace contextRef="#ctx0" brushRef="#br0">0 4 737,'0'0'15828,"1"-4"-14728,0 11-943,2-1-1,-1 0 1,1 1 0,0-1 0,0 0-1,1-1 1,0 1 0,0 0 0,0-1 0,1 0-1,-1 0 1,10 7 0,13 17 431,18 39-385,-33-49-184,0 0-1,1 0 1,21 21 0,-25-29 254,0 0 0,-1 1 0,0 0-1,12 26 1,13 22-201,47 35 379,-14-18 251,-14-12-680,-23-31 357,-1 2 0,-2 0 0,-2 2-1,21 44 1,-13-22-13,3 0 0,2-3-1,60 72 1,-41-58-278,71 95 214,-58-76-96,4-4 1,131 121-1,-122-140 427,-17-15-2710,-26-14-6787,-28-25-2128</inkml:trace>
</inkml:ink>
</file>

<file path=ppt/ink/ink3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12.680"/>
    </inkml:context>
    <inkml:brush xml:id="br0">
      <inkml:brushProperty name="width" value="0.025" units="cm"/>
      <inkml:brushProperty name="height" value="0.025" units="cm"/>
    </inkml:brush>
  </inkml:definitions>
  <inkml:trace contextRef="#ctx0" brushRef="#br0">1 858 10666,'0'0'7880,"3"-3"-7827,2 1 49,0-1 1,1 1-1,-1 0 1,1 0-1,-1 1 1,1-1-1,0 1 1,0 1-1,0-1 1,-1 1-1,11 1 0,-7-1 143,1-1-1,-1 1 1,0-1-1,1-1 0,16-5 1,31-22 940,13-6 96,-64 32-1235,-1 0-1,0-1 1,0 0 0,0 1-1,0-2 1,-1 1-1,1 0 1,-1-1 0,0 0-1,-1 0 1,1 0-1,2-6 1,30-34 199,-12 20 26,0-1-1,-2-1 1,-1-1-1,-1-1 1,17-34-1,-29 48-252,1 1 1,0 1-1,1-1 0,0 2 1,1-1-1,1 1 0,0 1 0,0 0 1,1 1-1,0 0 0,29-15 0,-21 15-4,1 1-1,0 1 0,1 1 1,0 1-1,0 1 0,0 1 0,41-2 1,-57 6-9,31-3-15,1 2 0,74 7-1,-100-4 41,0 1-1,0 0 0,-1 1 0,1 1 0,-1 0 0,0 0 0,0 1 0,-1 1 0,1 0 0,-2 0 0,1 1 0,12 13 0,-2-2 185,-2 1-1,0 2 1,-1 0-1,-1 0 1,-1 2-1,-1 0 1,-1 1-1,14 35 1,-25-51-169,1 0 0,1 0 1,0 0-1,0-1 0,0 0 0,1 0 0,0 0 0,1-1 1,0 0-1,0 0 0,0-1 0,14 9 0,-8-7 110,1-1-1,0-1 0,0-1 0,0 0 0,1 0 0,0-2 0,21 4 0,36 3-26,-1-3 1,1-3-1,-1-4 0,110-12 0,-3-3 190,-113 12-75,-1-2 1,1-4-1,99-26 1,-115 18-220,0-1 0,-2-3 0,0-1 0,-2-3 0,0-2 0,-2-1 0,46-40 0,-35 24-24,-2-2 0,66-76 0,-100 102 0,0 2 0,1 0 0,1 1 0,0 1 0,1 1 0,1 0 0,1 2 0,0 1 0,0 1 0,1 0 0,47-12 0,-45 14 0,0 1 0,1 1 0,0 2 0,0 0 0,0 2 0,0 1 0,32 1 0,-46 6-1,0 0-1,-1 0 1,1 1 0,-1 1 0,-1 0-1,1 0 1,19 18 0,-25-20-5,10 8-13,-1 0 0,-1 0-1,0 1 1,-1 1 0,-1 1 0,0 0-1,10 18 1,-6-3 23,-1 0 0,-1 2-1,10 36 1,-20-58 2,0 0-1,1 0 0,1 0 0,0-1 1,0 1-1,1-1 0,0-1 1,1 1-1,0-1 0,11 9 1,8 5 21,2-2-1,33 20 1,1 0-11,-48-32-16,0-2 0,1 1 0,0-2 0,0 0 0,0-1 0,1 0 0,0-2 0,22 3 0,-14-1 0,-9 0 0,11 2 0,374-6 0,-329-10 0,-32 2 0,93-15 0,-132 3-4904,-1 16 2655,-3-20-8247</inkml:trace>
</inkml:ink>
</file>

<file path=ppt/ink/ink3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38.457"/>
    </inkml:context>
    <inkml:brush xml:id="br0">
      <inkml:brushProperty name="width" value="0.025" units="cm"/>
      <inkml:brushProperty name="height" value="0.025" units="cm"/>
    </inkml:brush>
  </inkml:definitions>
  <inkml:trace contextRef="#ctx0" brushRef="#br0">21 0 10570,'0'0'4799,"-1"10"-4089,-12 112 971,7 218 0,7-191-1018,-2-34-866,7 210 2253,17-165-3987,-14-120-1613,29 77 0,-22-76-5648</inkml:trace>
</inkml:ink>
</file>

<file path=ppt/ink/ink3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05.377"/>
    </inkml:context>
    <inkml:brush xml:id="br0">
      <inkml:brushProperty name="width" value="0.025" units="cm"/>
      <inkml:brushProperty name="height" value="0.025" units="cm"/>
    </inkml:brush>
  </inkml:definitions>
  <inkml:trace contextRef="#ctx0" brushRef="#br0">33 1442 448,'0'0'14537,"-5"0"-13774,-16-2-101,20 4-563,0-1-1,1 1 0,-1-1 1,0 1-1,1-1 1,-1 1-1,1 0 0,-1-1 1,1 1-1,0 0 1,0-1-1,0 1 0,0 0 1,0-1-1,0 1 0,0 0 1,1 2-1,-1-2 85,0 8 278,0-1-165,0 0 0,0-1-1,1 1 1,0 0-1,3 10 1,-4-17-211,1 0 0,0 0 0,0 0 0,-1-1 1,1 1-1,0 0 0,0-1 0,0 1 0,1-1 0,-1 1 0,0-1 0,1 0 1,-1 1-1,0-1 0,1 0 0,0 0 0,-1 0 0,1 0 0,0 0 0,-1-1 1,1 1-1,0 0 0,0-1 0,0 1 0,-1-1 0,1 0 0,0 1 0,0-1 0,3 0 1,27-1 867,-18 0-818,0 0 0,0 1 0,0 1 0,0 0 0,0 1 0,0 0 0,-1 1 0,1 1 0,-1 0 0,0 1 0,22 10 0,-21-7-109,-1-2 1,1 0 0,0-1 0,1 0-1,0-2 1,-1 1 0,1-2 0,28 2 0,13 3 15,-40-3-41,-1 0 0,0 1 0,0 0 0,17 9 0,-21-8 3,2-1 0,-1 0 0,0 0 0,1-2 0,0 1 0,0-2 0,13 2 0,5-5 46,0-2-1,-1-1 1,1-1-1,-1-2 1,33-11-1,73-15-58,-104 27 20,-1-2-1,0 0 0,-1-3 1,0 0-1,45-25 0,136-94 71,-125 73-69,-34 23-33,-1-3 1,-3-2-1,-1-2 0,-2-2 1,-1-2-1,-3-2 0,52-77 1,-24 30 6,-33 46 8,36-62-1,39-123-68,-102 215 57,0 0 1,1 1-1,1 1 0,1 0 0,0 0 0,1 1 1,1 1-1,0 0 0,20-14 0,23-15-22,77-42 0,-56 37 21,-45 29 69,1 0 0,1 3 1,1 1-1,0 1 0,0 2 1,2 2-1,-1 1 0,1 2 1,0 2-1,1 1 0,-1 2 1,1 2-1,72 8 0,-57 3 7,-1 3 0,-1 1-1,0 3 1,68 33 0,-22-9 321,-89-38-360,0 1 1,-1-1-1,1 1 0,-1 1 1,-1 0-1,1 0 0,-1 0 1,0 1-1,0 0 0,-1 1 1,0-1-1,0 1 0,-1 0 1,0 1-1,4 8 0,-2-5-7,4 3 56,1 0-1,0-1 0,1-1 0,17 15 0,-14-13-37,0 0-1,25 33 1,262 325 1327,-253-320-950,2-1-1,2-3 1,2-2 0,2-3-1,77 44 1,-47-35-271,107 55 372,-162-92-446,1-2-1,0-2 1,0-1-1,45 8 1,-43-13-61,1-1 0,46 0 0,-66-5 0,0-1 0,0-1 0,0-1 0,-1 0 0,1-1 0,-1 0 0,20-9 0,16-8 0,-1-3 0,-1-1 0,-2-3 0,70-51 0,-9-4 0,-64 51 0,-1-2 0,-1-2 0,59-66 0,-27 10 0,-4-2 0,-5-4 0,55-107 0,-109 181 0,1 1 0,1 0 0,0 1 0,2 1 0,1 0 0,1 1 0,0 1 0,1 0 0,34-24 0,12-5 0,-25 17 0,75-43 0,-101 66 0,1 1 0,0 1 0,0 0 0,1 1 0,0 1 0,0 0 0,0 1 0,0 1 0,23-1 0,-23 4-16,0 0-1,-1 1 1,1 1 0,-1 0-1,0 1 1,0 1 0,0 0-1,20 11 1,9 8-116,54 38 0,21 12 14,-107-68 101,0 1 0,0 1 0,-1-1 0,0 2 0,-1 0 0,0 0 0,0 1 0,-1 0 0,11 16 0,27 25 97,-36-41-88,-1 0 0,0 1 0,-1 0 0,0 1 0,9 16 0,-13-19 35,1-1 0,0 1 1,0-1-1,1 0 0,0-1 1,0 0-1,11 8 1,65 43 333,-38-28-274,292 189-87,-334-217 0,17 11 0,0 0 0,0 1 0,21 20 0,-37-30 0,1 1 0,-1 0 0,1 0 0,-1 1 0,-1-1 0,1 1 0,-1 0 0,0 0 0,0 0 0,-1 0 0,0 0 0,0 0 0,0 1 0,-1-1 0,0 1 0,0 9 0,-3 86-5178,4-80-1783,13-6-5916</inkml:trace>
</inkml:ink>
</file>

<file path=ppt/ink/ink3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07.143"/>
    </inkml:context>
    <inkml:brush xml:id="br0">
      <inkml:brushProperty name="width" value="0.025" units="cm"/>
      <inkml:brushProperty name="height" value="0.025" units="cm"/>
    </inkml:brush>
  </inkml:definitions>
  <inkml:trace contextRef="#ctx0" brushRef="#br0">14 981 13164,'0'0'3711,"-3"9"-3108,0-3-552,2-5-22,1 0-1,-1 0 1,0 0-1,0 0 1,1 0-1,-1 0 1,0 1-1,1-1 1,0 0 0,-1 0-1,1 1 1,0-1-1,-1 0 1,1 1-1,0-1 1,0 0-1,0 1 1,0-1 0,0 0-1,0 1 1,1-1-1,-1 0 1,0 1-1,1-1 1,-1 0-1,1 0 1,-1 1-1,1-1 1,0 0 0,-1 0-1,1 0 1,0 0-1,0 0 1,0 0-1,0 0 1,0 0-1,0 0 1,0 0 0,0-1-1,0 1 1,0 0-1,1-1 1,-1 1-1,0-1 1,0 1-1,1-1 1,-1 1-1,0-1 1,3 0 0,44 12 484,0-2 1,0-3-1,1-2 1,96-1-1,-135-5-448,-1-1 0,1 1 0,0-2 0,0 1 0,-1-1 0,0-1 0,1 0 0,-1 0 0,10-7 0,13-10 573,33-28-1,2-1 481,-20 20-691,-2-3 0,50-45 0,-79 62-401,0-1-1,-1 0 1,-1-1-1,0 0 1,-2-2-1,0 1 1,-1-1-1,10-25 1,11-44 59,-15 39-61,2 1 0,2 1 0,53-88 1,-61 119-14,1 1 1,0 1 0,1 0 0,0 1 0,2 0 0,-1 1 0,2 1 0,0 1 0,0 1 0,1 0 0,31-11-1,-16 9 128,1 1-1,0 2 0,1 2 0,-1 1 0,69-2 0,-51 6 127,-26 0-87,0 1-1,0 1 0,-1 1 1,1 2-1,33 6 0,-57-8-167,1 0 0,-1 1-1,1-1 1,-1 1 0,0-1-1,1 1 1,-1 0 0,0 0-1,0 0 1,0 1 0,0-1-1,-1 1 1,1 0-1,-1 0 1,1-1 0,-1 1-1,0 1 1,0-1 0,-1 0-1,1 0 1,-1 1 0,3 6-1,-2 3 66,0 0 0,-1 1-1,0-1 1,-1 0 0,-2 17 0,1-20-4,0 1 0,1 0 1,0 0-1,1 0 1,0-1-1,0 1 1,1 0-1,6 18 1,4-1 198,-2 1 0,-1 0 1,-2 1-1,5 40 0,-7-40-147,1 1-1,1-1 1,2 0 0,15 36-1,-7-33-29,2 0 0,2-2 0,1 0 0,1-1 0,1-1-1,2-2 1,1 0 0,1-2 0,62 43 0,-77-60-90,2-1 1,-1-1-1,1 0 0,-1-1 0,2 0 1,-1-1-1,0-1 0,31 2 0,-9-3-52,0-1 0,60-8 1,-91 6-376,-1 1 0,0-2 0,0 1 1,0 0-1,0-1 0,0 0 1,6-3-1,15-15-9020,-6 1-7553</inkml:trace>
</inkml:ink>
</file>

<file path=ppt/ink/ink3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09.539"/>
    </inkml:context>
    <inkml:brush xml:id="br0">
      <inkml:brushProperty name="width" value="0.025" units="cm"/>
      <inkml:brushProperty name="height" value="0.025" units="cm"/>
    </inkml:brush>
  </inkml:definitions>
  <inkml:trace contextRef="#ctx0" brushRef="#br0">1 51 6150,'0'0'5509,"27"-13"-2797,-4 1-1116,-1 3-1634,-15 1-5150,-5 0-4880</inkml:trace>
</inkml:ink>
</file>

<file path=ppt/ink/ink3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43.478"/>
    </inkml:context>
    <inkml:brush xml:id="br0">
      <inkml:brushProperty name="width" value="0.025" units="cm"/>
      <inkml:brushProperty name="height" value="0.025" units="cm"/>
    </inkml:brush>
  </inkml:definitions>
  <inkml:trace contextRef="#ctx0" brushRef="#br0">120 486 1345,'-18'-248'3438,"6"46"2205,0 172-3051,2 25-600,-1 18-629,2 14-1122,2 0 1,1 1 0,1 0-1,2-1 1,-1 41 0,2-23 11,-19 728 2010,21-768-2261,9 151 43,-6-133-43,0 0 1,1-1-1,2 1 1,13 36-1,0-35-386,-18-24 282,-1 1 0,0-1 1,1 0-1,-1 1 1,1-1-1,-1 1 0,1-1 1,-1 0-1,0 0 0,1 1 1,-1-1-1,1 0 0,-1 0 1,1 1-1,0-1 1,-1 0-1,1 0 0,-1 0 1,1 0-1,-1 0 0,1 0 1,-1 0-1,1 0 1,0 0-1,-1 0 0,1 0 1,-1 0-1,1 0 0,-1-1 1,1 1-1,-1 0 0,1 0 1,-1 0-1,1-1 1,-1 1-1,1 0 0,-1-1 1,0 1-1,1 0 0,-1-1 1,1 1-1,-1-1 1,0 1-1,1-1 0,-1 1 1,0-1-1,0 1 0,1-1 1,-1 1-1,0-1 0,0 1 1,1-1-1,3-22-4948</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1.486"/>
    </inkml:context>
    <inkml:brush xml:id="br0">
      <inkml:brushProperty name="width" value="0.025" units="cm"/>
      <inkml:brushProperty name="height" value="0.025" units="cm"/>
    </inkml:brush>
  </inkml:definitions>
  <inkml:trace contextRef="#ctx0" brushRef="#br0">14 0 13677,'0'0'3427,"-13"57"-2498,16-41-673,15-3 1,7-2-193,7-4-1089,3-2-3428</inkml:trace>
</inkml:ink>
</file>

<file path=ppt/ink/ink3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44.685"/>
    </inkml:context>
    <inkml:brush xml:id="br0">
      <inkml:brushProperty name="width" value="0.025" units="cm"/>
      <inkml:brushProperty name="height" value="0.025" units="cm"/>
    </inkml:brush>
  </inkml:definitions>
  <inkml:trace contextRef="#ctx0" brushRef="#br0">26 76 128,'0'0'96,"-18"-51"-96,10 27-224</inkml:trace>
</inkml:ink>
</file>

<file path=ppt/ink/ink3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45.024"/>
    </inkml:context>
    <inkml:brush xml:id="br0">
      <inkml:brushProperty name="width" value="0.025" units="cm"/>
      <inkml:brushProperty name="height" value="0.025" units="cm"/>
    </inkml:brush>
  </inkml:definitions>
  <inkml:trace contextRef="#ctx0" brushRef="#br0">1 1 480,'0'0'193</inkml:trace>
</inkml:ink>
</file>

<file path=ppt/ink/ink3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45.351"/>
    </inkml:context>
    <inkml:brush xml:id="br0">
      <inkml:brushProperty name="width" value="0.025" units="cm"/>
      <inkml:brushProperty name="height" value="0.025" units="cm"/>
    </inkml:brush>
  </inkml:definitions>
  <inkml:trace contextRef="#ctx0" brushRef="#br0">0 1 2530,'0'0'673</inkml:trace>
</inkml:ink>
</file>

<file path=ppt/ink/ink3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45.726"/>
    </inkml:context>
    <inkml:brush xml:id="br0">
      <inkml:brushProperty name="width" value="0.025" units="cm"/>
      <inkml:brushProperty name="height" value="0.025" units="cm"/>
    </inkml:brush>
  </inkml:definitions>
  <inkml:trace contextRef="#ctx0" brushRef="#br0">128 173 2114,'0'-8'448,"-2"-15"-72,-6-67 1113,7 84-506,0 0 0,-1 0 0,0 0-1,0 0 1,0 0 0,-6-10 1542,8 45-1500,-4 19-282,-2 1 0,-13 51 0,-5 35 498,-23 728 1300,51-839-2476,5-18-870,-7-7 636,-1 0-1,0 0 1,1-1-1,-1 1 1,0 0 0,0 0-1,0-1 1,0 1 0,0-1-1,0 1 1,0-1-1,0 1 1,-1-1 0,1 0-1,0 1 1,-1-1 0,0 0-1,1 1 1,-1-1-1,0-2 1,8-46-4561</inkml:trace>
</inkml:ink>
</file>

<file path=ppt/ink/ink3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46.335"/>
    </inkml:context>
    <inkml:brush xml:id="br0">
      <inkml:brushProperty name="width" value="0.025" units="cm"/>
      <inkml:brushProperty name="height" value="0.025" units="cm"/>
    </inkml:brush>
  </inkml:definitions>
  <inkml:trace contextRef="#ctx0" brushRef="#br0">181 1 6534,'0'0'4618,"-10"0"-3780,7 0-771,0 0 0,0 0 0,0 0 0,0 1 0,0-1 0,0 1 0,1-1 0,-1 1 0,0 0 0,0 1 0,0-1 0,-4 3 0,4-1 22,0-1 0,1 1 0,-1 0-1,1 1 1,0-1 0,0 0 0,0 1-1,0-1 1,1 1 0,-1-1 0,1 1-1,0 0 1,-1 4 0,-12 64 577,3-1 0,3 2 0,3 80 0,-1-23-399,-17 185 413,-9 295 983,32-607-1662,-1 2-26,1 1 0,0-1-1,0 0 1,1 1 0,-1-1-1,1 0 1,0 0 0,1 0-1,-1 0 1,5 9 0,-6-13-18,0-1 1,0 0-1,0 0 0,0 0 1,0 1-1,0-1 1,0 0-1,1 0 1,-1 1-1,0-1 0,0 0 1,0 0-1,0 0 1,0 1-1,1-1 0,-1 0 1,0 0-1,0 0 1,1 0-1,-1 0 1,0 1-1,0-1 0,0 0 1,1 0-1,-1 0 1,0 0-1,0 0 0,1 0 1,-1 0-1,0 0 1,0 0-1,1 0 1,-1 0-1,0 0 0,0 0 1,1 0-1,-1 0 1,0 0-1,0 0 1,1 0-1,-1 0 0,0-1 1,1 1-1,3-15-4831,-2-26-5653</inkml:trace>
</inkml:ink>
</file>

<file path=ppt/ink/ink3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51.372"/>
    </inkml:context>
    <inkml:brush xml:id="br0">
      <inkml:brushProperty name="width" value="0.025" units="cm"/>
      <inkml:brushProperty name="height" value="0.025" units="cm"/>
    </inkml:brush>
  </inkml:definitions>
  <inkml:trace contextRef="#ctx0" brushRef="#br0">1 535 9929,'0'0'10405,"11"-4"-8772,311-141 4701,4-2-5551,-177 88-672,198-89-2246,-335 143 1699,-11 4 315,1 1-1,-1-1 1,1 1-1,-1-1 1,1 0-1,-1 1 1,1-1-1,-1 0 0,1 0 1,-1 0-1,0 0 1,0 0-1,0 0 1,1 0-1,-1-1 1,0 1-1,0 0 1,0-1-1,0-1 1,-8-2-2239,-31 5-1532,-21 0-3096</inkml:trace>
</inkml:ink>
</file>

<file path=ppt/ink/ink3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51.715"/>
    </inkml:context>
    <inkml:brush xml:id="br0">
      <inkml:brushProperty name="width" value="0.025" units="cm"/>
      <inkml:brushProperty name="height" value="0.025" units="cm"/>
    </inkml:brush>
  </inkml:definitions>
  <inkml:trace contextRef="#ctx0" brushRef="#br0">419 1 17424,'-27'17'1552,"1"1"0,0 1 0,-27 26 0,42-33-1267,0 0 0,1 1 0,0 0-1,1 0 1,0 1 0,2 0 0,-1 1 0,-6 18-1,-1 9-226,6-13-117,-1 0 1,-2 0-1,-1-1 1,-1 0-1,-1-2 1,-1 1-1,-23 26 0,27-40 72,7-8 47,-1 1 0,1 1 0,0-1 0,0 1 0,0 0 0,-6 14 0,11-20-55,0-1 0,-1 0 0,1 1 0,0-1 0,0 0 0,0 1 0,0-1 0,0 1 0,0-1 0,0 0 0,0 1 1,0-1-1,0 1 0,0-1 0,0 0 0,1 1 0,-1-1 0,0 0 0,0 1 0,0-1 0,0 0 0,1 1 0,-1-1 0,0 0 0,0 1 0,0-1 0,1 0 0,-1 1 1,0-1-1,1 0 0,-1 0 0,0 1 0,1-1 0,-1 0 0,1 0 0,19 4 158,21-6 357,34-12 546,0-3 1,78-29 0,17-5-707,-66 26-411,34-10-2052,-47 9-3307,6-5-5304</inkml:trace>
</inkml:ink>
</file>

<file path=ppt/ink/ink3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52.529"/>
    </inkml:context>
    <inkml:brush xml:id="br0">
      <inkml:brushProperty name="width" value="0.025" units="cm"/>
      <inkml:brushProperty name="height" value="0.025" units="cm"/>
    </inkml:brush>
  </inkml:definitions>
  <inkml:trace contextRef="#ctx0" brushRef="#br0">4 43 13261,'0'0'4569,"0"-9"-1232,-1-20-72,0 25-948,1 25-1707,0 2-295,-1 1-58,1 0-1,1 0 0,1 0 0,1 0 0,1-1 1,10 32-1,-14-53-224,1 0-1,0 0 1,-1 0 0,1-1-1,0 1 1,0 0 0,0 0-1,0-1 1,0 1 0,0-1-1,1 1 1,-1-1 0,0 1 0,1-1-1,0 0 1,-1 1 0,1-1-1,-1 0 1,1 0 0,0 0-1,0-1 1,0 1 0,-1 0-1,1-1 1,0 1 0,0-1 0,0 1-1,0-1 1,0 0 0,0 0-1,0 0 1,0 0 0,0 0-1,0-1 1,0 1 0,0 0-1,0-1 1,0 0 0,0 1 0,-1-1-1,1 0 1,0 0 0,0 0-1,-1 0 1,1 0 0,2-3-1,10-5 240,-1-1 1,-1-1-1,1 0 0,12-17 0,-19 22-175,31-39 127,-26 31-204,-1 1 1,1 0-1,1 1 0,0 0 0,1 1 1,18-13-1,-30 24-19,-1-1 0,1 1 0,0 0 0,-1-1 0,1 1 0,0 0 0,-1-1 0,1 1 0,0 0 0,0 0 0,-1 0 0,1-1 0,0 1 0,0 0 0,0 0 0,-1 0 0,1 0 0,0 1 0,0-1 0,0 0 0,-1 0 0,1 0 0,0 1 0,-1-1 0,1 0 0,0 1 0,0-1 0,-1 0 0,1 1 0,0-1 0,-1 1 0,1-1 0,-1 1 0,1-1 0,-1 1 0,1 0 0,-1-1 0,1 1 0,-1 0 0,0-1 0,1 1 0,-1 0 0,0-1 0,1 1 0,-1 0 0,0 1 0,5 43 0,-4-35 0,0 30 0,-1-26 0,1 1 0,0-1 0,1 1 0,6 27 0,-7-40 0,-1-1 0,1 0 0,-1 1 0,1-1 0,-1 0 0,1 0 0,0 1 0,0-1 0,0 0 0,-1 0 0,1 0 0,0 0 0,0 0 0,1 0 0,-1 0 0,0 0 0,0 0 0,0-1 0,1 1 0,-1 0 0,0-1 0,0 1 0,1-1 0,-1 0 0,1 1 0,-1-1 0,0 0 0,1 0 0,-1 0 0,1 0 0,-1 0 0,1 0 0,-1 0 0,0 0 0,1 0 0,-1-1 0,1 1 0,-1-1 0,0 1 0,1-1 0,-1 1 0,0-1 0,0 0 0,0 0 0,1 0 0,0-1 0,9-5 0,-1-1 0,0 0 0,18-18 0,-25 23 0,54-59 0,-35 36 0,2 1 0,52-43 0,-75 67 0,0 0 0,0 0 0,0 1 0,0-1 0,0 0 0,0 1 0,0-1 0,0 0 0,0 1 0,1-1 0,-1 1 0,0 0 0,0 0 0,0-1 0,1 1 0,-1 0 0,0 0 0,0 0 0,1 0 0,-1 0 0,0 0 0,0 1 0,1-1 0,-1 0 0,0 1 0,2 0 0,-2 0 0,1 0 0,-1 1 0,0-1 0,1 1 0,-1-1 0,0 1 0,0 0 0,0 0 0,0-1 0,0 1 0,0 0 0,-1 0 0,1 0 0,0 3 0,2 11 0,-2-1 0,1 1 0,-2 20 0,0-27 0,2 25-1910,0-33-378,-1-21-801,-1-12-5223</inkml:trace>
</inkml:ink>
</file>

<file path=ppt/ink/ink3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52.888"/>
    </inkml:context>
    <inkml:brush xml:id="br0">
      <inkml:brushProperty name="width" value="0.025" units="cm"/>
      <inkml:brushProperty name="height" value="0.025" units="cm"/>
    </inkml:brush>
  </inkml:definitions>
  <inkml:trace contextRef="#ctx0" brushRef="#br0">0 1 24920,'0'0'7847</inkml:trace>
</inkml:ink>
</file>

<file path=ppt/ink/ink3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53.718"/>
    </inkml:context>
    <inkml:brush xml:id="br0">
      <inkml:brushProperty name="width" value="0.025" units="cm"/>
      <inkml:brushProperty name="height" value="0.025" units="cm"/>
    </inkml:brush>
  </inkml:definitions>
  <inkml:trace contextRef="#ctx0" brushRef="#br0">203 281 2594,'1'-13'8371,"-1"7"-7809,1-13 1229,-1 1-1,0-1 0,-2 1 0,-5-29 0,6 43-1469,0 1 0,0-1 1,0 1-1,0-1 0,-1 1 0,0 0 0,1 0 0,-1 0 0,0 0 0,-1 0 0,1 0 1,0 0-1,-1 1 0,-4-4 0,5 5-182,-1 0-1,1 0 1,-1 0 0,1 0 0,-1 0-1,0 1 1,1-1 0,-1 1-1,0 0 1,0 0 0,0 0 0,1 0-1,-1 0 1,0 1 0,1-1 0,-1 1-1,0 0 1,1-1 0,-1 1-1,0 1 1,1-1 0,-4 2 0,0 1-86,0 0 0,1 1 1,-1-1-1,1 1 1,0 0-1,0 1 0,0-1 1,1 1-1,0 0 0,0 0 1,0 0-1,1 1 1,-5 12-1,1-2 7,2-1 0,0 1-1,1 0 1,-4 31 0,7-37-58,0 1-1,1-1 1,0 0-1,1 0 1,4 19-1,-5-28 1,0-1 0,1 1-1,-1 0 1,1-1 0,0 1 0,-1 0-1,1-1 1,0 1 0,0-1 0,0 1-1,0-1 1,0 0 0,0 1 0,0-1-1,1 0 1,-1 0 0,0 0-1,1 0 1,-1 0 0,1 0 0,-1 0-1,1 0 1,-1 0 0,1-1 0,0 1-1,-1-1 1,1 1 0,0-1 0,-1 0-1,1 0 1,0 1 0,0-1-1,-1-1 1,1 1 0,0 0 0,0 0-1,-1 0 1,1-1 0,0 1 0,-1-1-1,1 0 1,0 1 0,-1-1 0,1 0-1,-1 0 1,3-1 0,5-4 86,0 0 0,0-1 0,0 0 0,-1 0 0,0 0 1,0-1-1,-1-1 0,0 1 0,8-14 0,50-90 816,-64 111-896,1-3 11,11-18 166,-2-1 1,0 0 0,-1-1 0,-1 0-1,-1 0 1,7-41 0,-21 141-226,-1-2-63,5 130 0,2-203 108,0 1-1,0 0 0,-1 0 0,2 0 0,-1-1 0,0 1 1,0 0-1,1 0 0,-1 0 0,1-1 0,-1 1 0,1 0 1,0-1-1,-1 1 0,1 0 0,0-1 0,0 1 0,0-1 1,1 0-1,-1 1 0,0-1 0,0 0 0,1 1 0,-1-1 1,1 0-1,-1 0 0,1 0 0,-1-1 0,1 1 0,0 0 1,-1 0-1,1-1 0,0 1 0,0-1 0,-1 0 0,1 1 1,0-1-1,0 0 0,0 0 0,1 0 0,2-1 4,0-1-1,-1 1 1,1-1 0,0 1-1,-1-1 1,1-1 0,-1 1-1,0-1 1,0 0-1,0 1 1,0-2 0,-1 1-1,7-7 1,-1-1-8,-1 0 0,1-1 0,-2 0 0,0 0 0,0 0 0,-1-1 0,-1 0 0,0-1 0,-1 1 0,0-1 0,-1 0 0,0 0 0,0-26 0,-3 41 0,0-1 0,0 0 0,0 0 0,0 0 0,0 0 0,0 0 0,0 0 0,0 0 0,0 0 0,-1 0 0,1 0 0,0 0 0,0 0 0,0 0 0,0 0 0,0 0 0,0 0 0,0 0 0,0 0 0,0 0 0,0 0 0,-1 0 0,1 0 0,0 0 0,0 0 0,0 0 0,0 0 0,0 0 0,0 0 0,0 0 0,0 0 0,0 0 0,0 0 0,-1 0 0,1 0 0,0 0 0,0 0 0,0 0 0,0 0 0,0 0 0,0 0 0,0 0 0,0-1 0,0 1 0,0 0 0,0 0 0,0 0 0,0 0 0,0 0 0,0 0 0,0 0 0,0 0 0,0 0 0,0 0 0,0-1 0,-1 1 0,-7 14 0,-6 18 0,5-6 0,1 0 0,2 1 0,0 0 0,-2 46 0,8-72 0,0-1 0,0 1 0,0-1 0,0 0 0,0 1 0,0-1 0,0 1 0,0-1 0,0 1 0,0-1 0,0 0 0,0 1 0,1-1 0,-1 1 0,0-1 0,0 0 0,0 1 0,1-1 0,-1 0 0,0 1 0,0-1 0,1 0 0,-1 1 0,0-1 0,1 0 0,-1 0 0,0 1 0,1-1 0,-1 0 0,0 0 0,1 0 0,-1 1 0,1-1 0,-1 0 0,0 0 0,1 0 0,-1 0 0,1 0 0,-1 0 0,1 0 0,22-8 0,19-21 0,12-19 0,-32 27 0,1 0 0,28-17 0,-50 37 0,1-1 0,0 1 0,0 0 0,-1 0 0,1 0 0,0 1 0,0-1 0,0 0 0,0 1 0,0-1 0,0 1 0,0 0 0,0-1 0,0 1 0,0 0 0,0 0 0,2 1 0,-2-1 0,-1 1 0,0-1 0,0 1 0,1 0 0,-1 0 0,0 0 0,0-1 0,0 1 0,0 0 0,0 0 0,0 0 0,0 1 0,0-1 0,-1 0 0,1 0 0,0 0 0,0 1 0,0 1 0,2 7 0,-1 0 0,0 1 0,0-1 0,-1 0 0,-1 14 0,1-11 0,-1-1 0,4 34 0,-4-45 0,0 1 0,0-1 0,1 1 0,-1-1 0,1 1 0,-1-1 0,1 1 0,-1-1 0,1 1 0,0-1 0,0 0 0,-1 0 0,1 1 0,0-1 0,0 0 0,1 0 0,-1 0 0,0 0 0,0 0 0,0 0 0,1 0 0,-1 0 0,2 0 0,-1 0 0,-1-1 0,1 0 0,-1-1 0,1 1 0,-1 0 0,1 0 0,-1 0 0,0-1 0,1 1 0,-1-1 0,0 1 0,1-1 0,-1 0 0,0 1 0,0-1 0,1 0 0,-1 0 0,0 0 0,0 0 0,1-1 0,24-28 0,-19 20 0,24-29 0,-21 24 0,1 1 0,0 0 0,1 1 0,1 0 0,0 0 0,0 2 0,25-17 0,-37 27 0,-1 1 0,1-1 0,0 0 0,0 1 0,0-1 0,0 1 0,0-1 0,0 1 0,0-1 0,0 1 0,0 0 0,0 0 0,1-1 0,-1 1 0,0 0 0,0 0 0,0 0 0,0 0 0,0 0 0,0 0 0,1 1 0,-1-1 0,0 0 0,0 0 0,0 1 0,0-1 0,0 1 0,0-1 0,0 1 0,0-1 0,0 1 0,0 0 0,-1 0 0,1-1 0,0 1 0,0 0 0,0 0 0,-1 0 0,1 0 0,-1 0 0,1-1 0,0 1 0,-1 1 0,0-1 0,1 0 0,-1 0 0,0 0 0,1 2 0,0 7 0,1 0 0,-2 0 0,0 0 0,-1 17 0,0-7 0,0-7 41,1 27 35,0-38-103,-1-1 0,1 0 0,0 0 0,0 0 0,0 0 0,1 0 0,-1 1 1,0-1-1,0 0 0,1 0 0,-1 0 0,0 0 0,1 0 0,-1 0 0,1 0 1,-1 0-1,1 0 0,0 0 0,-1 0 0,1 0 0,0-1 0,0 1 0,1 1 1,8-7-3599,5-21-4458</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0.668"/>
    </inkml:context>
    <inkml:brush xml:id="br0">
      <inkml:brushProperty name="width" value="0.025" units="cm"/>
      <inkml:brushProperty name="height" value="0.025" units="cm"/>
    </inkml:brush>
  </inkml:definitions>
  <inkml:trace contextRef="#ctx0" brushRef="#br0">101 0 17649,'0'0'865,"-39"90"288,29-33 448,7 12-864,3 5-321,3 7-288,7 8-96,0 8-2306,-8 9-224,-2-1-2275,-2 6-3042</inkml:trace>
  <inkml:trace contextRef="#ctx0" brushRef="#br0" timeOffset="1">23 2115 13645,'10'199'8741,"-15"3"-4046,0 1-5629,5-189 635,0 8-386,0 0 1,-1-1-1,0 1 0,-2-1 0,-1 1 0,-7 23 1,9-70-7116,2-23-3789</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1.828"/>
    </inkml:context>
    <inkml:brush xml:id="br0">
      <inkml:brushProperty name="width" value="0.025" units="cm"/>
      <inkml:brushProperty name="height" value="0.025" units="cm"/>
    </inkml:brush>
  </inkml:definitions>
  <inkml:trace contextRef="#ctx0" brushRef="#br0">95 0 14382,'0'0'6379,"-7"13"-4708,-8 11-1185,2-6 205,2 0 0,0 1 1,1 1-1,0 0 0,-7 27 1,17-46-715,0-1 0,0 1 1,0 0-1,0 0 0,0-1 0,1 1 1,-1 0-1,0 0 0,0-1 1,1 1-1,-1 0 0,1-1 1,-1 1-1,0 0 0,1-1 1,-1 1-1,1-1 0,0 1 0,-1 0 1,1-1-1,-1 1 0,1-1 1,0 0-1,-1 1 0,1-1 1,0 0-1,-1 1 0,1-1 1,0 0-1,0 0 0,-1 1 0,1-1 1,0 0-1,0 0 0,0 0 1,-1 0-1,1 0 0,0 0 1,0 0-1,-1-1 0,3 1 1,47-5-2422,-31 3 780,-15 2 1397,0-1-1,0 1 1,0 0 0,1 1-1,-1-1 1,0 1 0,0 0-1,0 0 1,0 0 0,0 0-1,0 1 1,0-1 0,-1 1 0,1 0-1,0 1 1,-1-1 0,4 3-1,-5-2 294,0-1 0,0 0 0,0 1-1,-1-1 1,1 1 0,-1 0 0,1-1-1,-1 1 1,2 6 0,-1 35 3572,-3-37-3039,-1 0 1,0 0-1,0 0 0,-1 0 0,0 0 1,0-1-1,0 1 0,-1-1 0,0 0 1,0 0-1,-1 0 0,-5 4 0,1 1 157,-1-2-1,-1 1 1,1-1-1,-1-1 1,-17 10-1,26-17-698,1 0 1,-1 0-1,1 0 0,-1-1 0,0 1 1,0 0-1,1-1 0,-1 1 0,0-1 1,0 0-1,0 1 0,1-1 0,-1 0 1,0 0-1,0 0 0,0-1 0,-2 1 1,3-1-76,-1 1 0,1-1 0,0 0 0,0 0 0,0 1 0,0-1 0,0 0 0,0 0 0,1 0 0,-1 0 0,0 0 1,0 0-1,1 0 0,-1 0 0,0-1 0,1 1 0,-1 0 0,1 0 0,-1-2 0,-1-6-1086,1-1 0,0 0-1,0 0 1,1 1 0,1-13 0,0 10-896,1-34-5412</inkml:trace>
</inkml:ink>
</file>

<file path=ppt/ink/ink3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54.334"/>
    </inkml:context>
    <inkml:brush xml:id="br0">
      <inkml:brushProperty name="width" value="0.025" units="cm"/>
      <inkml:brushProperty name="height" value="0.025" units="cm"/>
    </inkml:brush>
  </inkml:definitions>
  <inkml:trace contextRef="#ctx0" brushRef="#br0">1 102 16432,'0'0'8466,"2"10"-7564,6 32-20,-3 1-1,-1 0 0,-3 63 0,-2-50-494,13 98-1,-12-152-326,0 0 1,0 0 0,0 0-1,0 0 1,1 0-1,-1 0 1,1 0-1,0 0 1,-1 0 0,1 0-1,0 0 1,0 0-1,0 0 1,0-1-1,0 1 1,1 0 0,-1-1-1,1 1 1,-1-1-1,1 1 1,-1-1-1,4 3 1,-3-5-12,0 1-1,0-1 1,0 1 0,0-1 0,0 1-1,0-1 1,0 0 0,0 0-1,-1 0 1,1 0 0,0 0 0,-1-1-1,1 1 1,-1 0 0,1-1-1,-1 1 1,0-1 0,1 0 0,-1 1-1,0-1 1,0 0 0,0 0 0,1-2-1,34-63-16,-3 0-1,-4-2 0,28-92 1,4-10-51,-59 168 19,9-23 0,-6 21 0,-3 16 0,-3 6-1044,0 1 0,-2 0-1,-6 29 1,-42 99-12043,33-102 1267</inkml:trace>
</inkml:ink>
</file>

<file path=ppt/ink/ink3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54.777"/>
    </inkml:context>
    <inkml:brush xml:id="br0">
      <inkml:brushProperty name="width" value="0.025" units="cm"/>
      <inkml:brushProperty name="height" value="0.025" units="cm"/>
    </inkml:brush>
  </inkml:definitions>
  <inkml:trace contextRef="#ctx0" brushRef="#br0">176 201 17424,'0'0'3988,"3"-9"-181,-3 7-3598,3-5 368,-1 0 1,0 0-1,-1 0 0,0 0 1,0 0-1,0-13 1,-2 19-516,1-1 0,0 0 0,-1 1 0,1-1 0,-1 0 0,1 1 0,-1-1 0,0 1 0,0-1 0,0 1 0,0 0 0,0-1 0,0 1 0,0 0 0,0-1 0,0 1 0,0 0 0,-1 0 0,1 0 0,-1 0 0,1 0 0,-1 0 0,1 1 0,-1-1 0,1 0 0,-1 1 0,0-1 0,1 1 0,-1 0 0,0-1 0,1 1 0,-1 0 0,0 0 0,1 0 0,-1 0 0,0 1 0,1-1 0,-1 0 0,-1 1 0,-3 1-33,0-1 0,1 1 0,-1 0-1,1 1 1,-1-1 0,1 1 0,0 0-1,0 1 1,1-1 0,-1 1 0,0 0 0,1 0-1,0 0 1,0 1 0,-6 8 0,2-2 22,1 0-1,0 0 1,0 1 0,1 0 0,1 0 0,-5 14 0,9-25-51,1 0 0,0 0 0,-1 1 0,1-1 0,-1 0 0,1 1 0,0-1 0,0 1 0,0-1 0,0 0 0,0 1 0,0-1 0,0 0 0,1 1 0,-1-1 0,0 0 0,1 1 0,-1-1 0,1 0 0,-1 1 0,1-1 0,1 1 0,-1-1 0,0 0 0,0-1 0,0 1 0,0 0 0,0-1 0,1 1 0,-1-1 0,0 1 0,0-1 0,1 0 0,-1 0 0,0 0 0,1 1 0,-1-1 0,0 0 0,1 0 0,-1-1 0,2 1 0,7-2 0,0-1 0,0 0 0,0 0 0,16-9 0,42-22 0,85-36 0,-134 63 0,0 0 0,1 2 0,0 1 0,0 0 0,1 1 0,23 0 0,-43 3 0,0 0 0,0 0 0,0 0 0,-1 0 0,1 0 0,0 0 0,0 0 0,0 0 0,-1 0 0,1 0 0,0 0 0,0 0 0,0 1 0,-1-1 0,1 0 0,0 1 0,0-1 0,-1 0 0,1 1 0,0-1 0,-1 1 0,1-1 0,0 1 0,-1-1 0,1 1 0,-1 0 0,1-1 0,-1 1 0,1 0 0,-1-1 0,1 1 0,-1 0 0,0 0 0,1-1 0,-1 1 0,0 0 0,0 0 0,0 0 0,1 1 0,-2-2 0,1 0 0,0 0 0,0 1 0,0-1 0,0 0 0,-1 0 0,1 0 0,0 0 0,0 0 0,0 0 0,-1 1 0,1-1 0,0 0 0,0 0 0,0 0 0,-1 0 0,1 0 0,0 0 0,0 0 0,-1 0 0,1 0 0,0 0 0,0 0 0,0 0 0,-1 0 0,1 0 0,0 0 0,0 0 0,-1-1 0,1 1 0,0 0 0,0 0 0,0 0 0,-1 0 0,1 0 0,0 0 0,0-1 0,0 1 0,0 0 0,-1 0 0,1 0 0,0 0 0,0-1 0,0 1 0,0 0 0,0 0 0,0 0 0,0-1 0,0 1 0,-1 0 0,-9-11 0,-78-114 0,88 125 0,0 0 0,0-1 0,0 1 0,0 0 0,0 0 0,0 0 0,0 0 0,0-1 0,0 1 0,0 0 0,0 0 0,0 0 0,0 0 0,0-1 0,0 1 0,0 0 0,0 0 0,0 0 0,0 0 0,1-1 0,-1 1 0,0 0 0,0 0 0,0 0 0,0 0 0,0 0 0,0-1 0,0 1 0,1 0 0,-1 0 0,0 0 0,0 0 0,0 0 0,0 0 0,0 0 0,1 0 0,-1 0 0,0 0 0,0 0 0,0-1 0,0 1 0,1 0 0,-1 0 0,0 0 0,0 0 0,0 0 0,0 0 0,1 0 0,-1 1 0,0-1 0,0 0 0,0 0 0,0 0 0,1 0 0,-1 0 0,0 0 0,0 0 0,0 0 0,0 0 0,0 0 0,1 0 0,-1 1 0,0-1 0,12 3 0,16 11-3375,25 8-10125,-32-17 1740</inkml:trace>
</inkml:ink>
</file>

<file path=ppt/ink/ink3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55.274"/>
    </inkml:context>
    <inkml:brush xml:id="br0">
      <inkml:brushProperty name="width" value="0.025" units="cm"/>
      <inkml:brushProperty name="height" value="0.025" units="cm"/>
    </inkml:brush>
  </inkml:definitions>
  <inkml:trace contextRef="#ctx0" brushRef="#br0">27 25 12556,'0'0'16928,"0"-5"-16933,-1-4-389,2 1 2107,12 6-1063,-11 2-663,-1 1 1,0 0-1,0-1 0,0 1 0,0 0 0,0-1 0,0 1 0,0 0 0,0 0 0,0 0 0,0 0 0,0 0 0,0 0 0,-1 0 0,1 0 0,0 0 0,-1 1 0,2 1 0,13 31 44,-9-20-34,11 25 156,-1 1 1,-3 1 0,-1 0 0,-2 1-1,-1 0 1,-3 0 0,-1 1 0,-3 0-1,-2 45 1,0-87-154,0 0 0,0 0 0,0 0 0,0 0 0,0 0 0,0 0 0,0 0 0,-1 1 0,1-1 0,0 0 0,-1 0 0,1 0 0,0 0 0,-1 0 0,0 0 0,1-1 0,-1 1 0,1 0 0,-1 0 0,0 0 0,0 0 0,1-1 0,-1 1 0,0 0 0,0-1 0,0 1 0,-1 0 0,0-1 0,0 1 0,0-1 0,0 0 0,0 0 0,0 0 0,0 0 0,0 0 0,0 0 0,0-1 0,0 1 0,0-1 0,0 1 0,-3-2 0,-2-1 0,0-1 0,1 1 0,-1-1 0,1 0 0,0 0 0,0-1 0,-5-6 0,3 2 2,0 0 0,1-1 0,1 0 0,0-1 0,0 0 0,1 0 0,0 0 1,1 0-1,0-1 0,-2-14 0,5 20-8,0-1 1,0 1-1,1-1 1,0 1 0,0-1-1,1 0 1,0 1-1,0-1 1,0 1 0,1-1-1,0 1 1,0 0-1,1 0 1,-1 0 0,1 0-1,1 0 1,-1 0-1,1 1 1,0 0 0,5-6-1,47-38-3192,5 4-4280,-16 14 660,-13 6-869</inkml:trace>
</inkml:ink>
</file>

<file path=ppt/ink/ink3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56.100"/>
    </inkml:context>
    <inkml:brush xml:id="br0">
      <inkml:brushProperty name="width" value="0.025" units="cm"/>
      <inkml:brushProperty name="height" value="0.025" units="cm"/>
    </inkml:brush>
  </inkml:definitions>
  <inkml:trace contextRef="#ctx0" brushRef="#br0">45 214 12268,'0'0'19469,"-8"10"-19224,-22 32-79,30-42-160,-1 1 1,0 0-1,1-1 1,-1 1-1,1 0 1,-1-1 0,1 1-1,0 0 1,-1 0-1,1 0 1,0 0-1,-1-1 1,1 1-1,0 0 1,0 0-1,0 0 1,0 0 0,0 0-1,0 0 1,0-1-1,0 1 1,0 0-1,0 0 1,0 0-1,1 1 1,0-2 2,0 1 0,-1-1 0,1 1 0,0-1 0,0 0 0,0 1 0,-1-1 0,1 0 0,0 0 0,0 0 0,0 0 0,0 1 0,0-1 0,0 0 1,0-1-1,-1 1 0,1 0 0,0 0 0,1 0 0,39-15 238,-1-13-230,-13 9-13,44-24 1,-62 38-6,1 1 1,-1 0-1,1 1 1,1-1-1,-1 2 1,0 0-1,1 0 1,19-1-1,-28 4-9,0 0-1,0-1 1,1 1 0,-1 0-1,0 0 1,0 0-1,0 0 1,0 1 0,0-1-1,0 0 1,0 1 0,-1 0-1,1-1 1,0 1-1,-1 0 1,1 0 0,-1 0-1,0 0 1,0 0 0,0 0-1,0 0 1,0 0 0,1 4-1,0-2-24,-1-1 0,1 0 0,0 0 0,0 0 0,0 0-1,1 0 1,4 5 0,-6-7 27,0 0 0,1-1 0,-1 1 0,0-1 0,0 1 0,0-1 0,1 0 0,-1 0 0,0 1 0,1-1 0,-1 0 0,0 0-1,0 0 1,1 0 0,-1-1 0,0 1 0,1 0 0,-1 0 0,0-1 0,0 1 0,0-1 0,1 1 0,-1-1 0,0 0 0,0 1 0,0-1 0,0 0 0,1-1 0,10-7-469,0 0 1,-1-2-1,13-14 1,-17 17-15,0 0 0,0 0 1,0 1-1,1 1 1,0-1-1,1 1 0,-1 0 1,1 1-1,0 0 0,10-4 1,-18 9 473,0 0 0,0 1 0,-1-1 1,1 0-1,0 0 0,0 1 0,-1-1 0,1 0 1,0 1-1,-1-1 0,1 1 0,0-1 1,-1 1-1,1-1 0,-1 1 0,1-1 0,-1 1 1,1 0-1,-1-1 0,1 1 0,-1 0 1,0-1-1,1 1 0,-1 0 0,0 0 0,0-1 1,1 1-1,-1 0 0,0 0 0,0-1 1,0 1-1,0 0 0,0 0 0,0 0 1,0-1-1,0 1 0,0 0 0,-1 1 0,0 43 665,1-38-513,-5 54 946,1-39-777,2 1 0,1-1 0,1 1 0,1 0 0,1-1 0,0 1 0,8 27-1,-8-43-281,-1-2-8,0 0-1,1 0 1,-1 0 0,1 0-1,0 0 1,0 0-1,0 0 1,6 7 0,0-64 658,1 2-686,3 1 0,2-1-1,29-68 1,-2 6 231,-40 107 1154,-4 8-555,-8 18-281,9-18-494,1 0 1,0 0-1,-1-1 0,1 1 0,0 0 0,1 0 1,-1 0-1,0 0 0,1 0 0,0 0 0,-1 0 0,1 0 1,1 1-1,-1-1 0,0 0 0,1 3 0,3-5-38,0 0-1,0-1 0,0 0 0,0 0 0,0 0 1,0 0-1,0 0 0,0-1 0,0 0 1,0 0-1,7-2 0,53-24-2,19-6 0,-76 30 0,0 2 0,0-1 0,0 1 0,0 0 0,0 0 0,0 1 0,0-1 0,0 2 0,11 1 0,-16-2 0,0 1 0,0 0 0,-1 0 0,1 0 0,-1 0 0,1 0 0,0 1 0,-1-1 0,0 0 0,1 1 0,-1-1 0,0 1 0,0-1 0,0 1 0,0 0 0,0-1 0,0 1 0,0 0 0,-1 0 0,1 0 0,0 0 0,-1-1 0,0 1 0,1 0 0,-1 2 0,0-2 0,0 0 0,0 0 0,0-1 0,1 1 0,-1 0 0,1 0 0,-1-1 0,1 1 0,-1 0 0,1-1 0,0 1 0,0-1 0,0 1 0,0-1 0,0 1 0,0-1 0,0 0 0,0 1 0,1-1 0,-1 0 0,0 0 0,1 0 0,-1 0 0,1 0 0,0 0 0,-1-1 0,1 1 0,-1 0 0,1-1 0,0 1 0,0-1 0,-1 1 0,3-1 0,1-1 0,1 1 0,-1-1 0,0 0 0,1-1 0,-1 1 0,0-1 0,0 0 0,0 0 0,9-7 0,45-33 0,-16 11 0,-33 24 0,-2 1 0,0 1 0,0 0 0,0 0 0,1 0 0,0 1 0,0 0 0,0 1 0,0 0 0,1 0 0,-1 1 0,1 0 0,-1 1 0,11 0 0,-19 1-74,0 0 0,0 0 0,-1 1 1,1-1-1,0 0 0,0 1 0,-1-1 0,1 0 0,0 1 0,-1-1 0,1 1 1,0-1-1,-1 1 0,1 0 0,-1-1 0,1 1 0,-1 0 0,1-1 0,-1 1 1,1 0-1,-1-1 0,0 1 0,1 0 0,-1 0 0,0 0 0,0-1 0,1 1 1,-1 0-1,0 0 0,0 0 0,0-1 0,0 1 0,0 0 0,0 0 1,0 0-1,-1 1 0,1 3-8211</inkml:trace>
</inkml:ink>
</file>

<file path=ppt/ink/ink3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57.316"/>
    </inkml:context>
    <inkml:brush xml:id="br0">
      <inkml:brushProperty name="width" value="0.025" units="cm"/>
      <inkml:brushProperty name="height" value="0.025" units="cm"/>
    </inkml:brush>
  </inkml:definitions>
  <inkml:trace contextRef="#ctx0" brushRef="#br0">0 422 5541,'0'0'3721,"1"-8"683,13-80-1778,5-56 354,-17 124-1027,-2 0 0,0 0-1,-1-1 1,-8-38-1,9 58-1921,0 0-1,0 1 0,0-1 1,1 0-1,-1 0 0,0 0 0,0 1 1,0-1-1,1 0 0,-1 1 0,0-1 1,0 0-1,1 1 0,-1-1 0,1 0 1,-1 1-1,1-1 0,-1 0 0,1 1 1,-1-1-1,1 1 0,-1-1 0,1 1 1,0 0-1,-1-1 0,1 1 0,0-1 1,-1 1-1,1 0 0,0 0 0,0-1 1,-1 1-1,1 0 0,0 0 1,1 0-1,42-7-150,-4 0 223,-10-2 143,-29 10-247,0 0 0,-1 0 0,1-1 0,0 1 0,-1 0 0,1 0 0,-1 0 0,1 0-1,-1 0 1,0 0 0,1 0 0,-1 0 0,0 0 0,0 0 0,1 0 0,-1 0 0,0 0 0,0 0 0,0 2-1,2 15-195,28 137 333,26 157-380,-46-231 1600,0 152 1,-9-231-1356,-1 0 0,0 1 1,0-1-1,0 0 0,0 0 0,0 1 0,-1-1 0,1 0 0,-1 0 0,1 0 0,-1 1 0,0-1 0,0 0 0,0 0 0,0 0 1,0 0-1,0-1 0,-1 1 0,1 0 0,0 0 0,-1-1 0,0 1 0,1-1 0,-1 1 0,0-1 0,0 0 0,0 0 0,0 1 1,0-1-1,-3 1 0,2-2-2,-1 0 1,1 0 0,-1-1-1,0 1 1,1-1 0,-1 1-1,1-1 1,-1 0 0,1 0-1,0-1 1,-1 1-1,1-1 1,0 1 0,0-1-1,0 0 1,0-1 0,0 1-1,-2-3 1,-18-15 0,2 0 0,0-2 0,2-1 0,0 0 0,2-1 0,-22-39 0,38 61-79,-1 0 0,1 0 0,0 0 0,0 0 0,0-1 0,0 1 0,0 0 0,0-1 0,1 1 0,-1 0 0,1-1 0,0 1 0,-1-1 0,1 1 0,0-1 0,0 1 0,1-1 0,-1 1 0,1 0 0,-1-1 0,1 1 0,0-1 0,-1 1 0,1 0 0,0 0 0,1-1 0,-1 1 0,0 0 0,3-2 0,2-1-565,1 0 0,-1 1 1,1 0-1,0 0 0,1 1 1,-1-1-1,12-2 0,27-13-2588,-7-3-3665</inkml:trace>
</inkml:ink>
</file>

<file path=ppt/ink/ink3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58.072"/>
    </inkml:context>
    <inkml:brush xml:id="br0">
      <inkml:brushProperty name="width" value="0.025" units="cm"/>
      <inkml:brushProperty name="height" value="0.025" units="cm"/>
    </inkml:brush>
  </inkml:definitions>
  <inkml:trace contextRef="#ctx0" brushRef="#br0">20 425 14125,'0'0'7357,"-1"-9"-3065,-5-27-1287,3 32-95,-1 15-2380,0 15-671,3-5 265,0-6-89,1 0 0,0 0-1,3 16 1,-3-29-39,1 0 1,-1 1-1,0-1 0,1 0 0,-1 0 1,1 0-1,0 0 0,-1 0 1,1 0-1,0 0 0,0 0 0,0 0 1,1-1-1,-1 1 0,0 0 1,1-1-1,-1 1 0,1 0 0,0-1 1,-1 0-1,1 1 0,0-1 0,0 0 1,0 0-1,0 0 0,0 0 1,0-1-1,2 2 0,-1-3 10,0 1 0,-1 0 0,1-1 0,0 0 0,-1 0 0,1 0 0,-1 0 0,1 0 0,-1 0 0,0 0 0,1-1 0,-1 0 0,0 1 0,0-1 0,0 0 0,0 0 0,0 0 0,-1 0 0,1 0 0,0 0 0,-1-1 0,0 1 1,1 0-1,0-4 0,30-66 198,-30 66-201,30-119-1781,-29 134-4630,3 41 5066,-1-12 12,-5-37 1276,0 1 1,0-1-1,0 0 1,0 0-1,0 0 0,1 0 1,-1 0-1,1 1 1,-1-1-1,1 0 1,-1 0-1,1 0 1,-1 0-1,1 0 1,0 0-1,-1 0 1,1-1-1,0 1 1,0 0-1,1 1 1,-1-2 31,0 0 1,0 0-1,-1 0 0,1 0 1,0 0-1,0 0 0,0 0 1,-1 0-1,1 0 0,0 0 1,0 0-1,0-1 0,-1 1 1,1 0-1,0-1 0,0 1 1,-1 0-1,1-1 0,0 1 1,-1-1-1,2 0 0,2-3 37,0-1-1,0 1 0,0-1 1,0 1-1,-1-1 0,5-9 0,6-21 494,-1 0-1,-1-2 0,-2 1 0,-2-1 0,-1-1 0,-2 1 0,-2-1 1,-2-56-1,-13 113 1473,-1 24-819,3 0 1,1 1-1,-5 86 0,14-129-1150,0 0 1,0 0-1,0 0 0,0 0 1,0 0-1,0 0 1,1 0-1,-1 1 1,0-1-1,1 0 0,-1 0 1,1 0-1,-1 0 1,1-1-1,-1 1 1,1 0-1,0 0 1,-1 0-1,1 0 0,0 0 1,0-1-1,0 1 1,-1 0-1,1-1 1,0 1-1,0-1 0,0 1 1,0-1-1,0 1 1,0-1-1,0 0 1,0 1-1,0-1 0,0 0 1,1 0-1,-1 0 1,0 0-1,0 0 1,0 0-1,0 0 0,0 0 1,0 0-1,0-1 1,0 1-1,0 0 1,0-1-1,0 1 1,0-1-1,2 0 0,10-3 84,0-2-1,0 0 1,15-8-1,-8 3-88,-16 10-14,-1-1 0,1 0 0,0 1 0,0 0-1,0 0 1,0 0 0,1 0 0,-1 1 0,0 0-1,0-1 1,8 2 0,-9 0 13,-1 0 0,0 0 1,1 0-1,-1 0 0,0 0 0,0 1 0,0-1 1,0 1-1,0-1 0,-1 1 0,1 0 0,0-1 1,-1 1-1,1 0 0,-1 0 0,0 0 0,1 1 1,-1-1-1,0 0 0,0 0 0,0 3 0,4 12 90,10 27 92,-14-43-184,-1 0 1,0 0-1,1 0 1,-1 0-1,1 1 0,-1-1 1,1 0-1,0 0 1,-1 0-1,1 0 1,0 0-1,0-1 0,0 1 1,-1 0-1,1 0 1,0 0-1,0-1 0,0 1 1,0-1-1,0 1 1,1 0-1,-1-1 0,0 0 1,0 1-1,0-1 1,2 1-1,-2-2-3,1 0 0,-1 0 0,0 0 0,1 0 0,-1 0 0,0 0 0,0 0 0,0 0 0,0-1 0,0 1 0,0 0 0,0-1 0,0 1 0,-1 0 0,1-1 0,0 1 0,-1-1 0,1 0 0,0-2 0,8-37 0,-8 35 0,4-31 0,0-61 0,-3 99-85,0 0 0,0 0-1,-1 0 1,1 0 0,0 0 0,0-1 0,0 1-1,0-1 1,0 1 0,0-1 0,0 0 0,0 0-1,0 0 1,0 0 0,0 0 0,0 0 0,0-1-1,3 0 1,39-7-3416,22-13-7004,-33 11 954</inkml:trace>
</inkml:ink>
</file>

<file path=ppt/ink/ink3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58.415"/>
    </inkml:context>
    <inkml:brush xml:id="br0">
      <inkml:brushProperty name="width" value="0.025" units="cm"/>
      <inkml:brushProperty name="height" value="0.025" units="cm"/>
    </inkml:brush>
  </inkml:definitions>
  <inkml:trace contextRef="#ctx0" brushRef="#br0">15 1 14286,'0'0'18219,"7"9"-17978,-4-5-240,-1 0-1,1 0 1,-1 0 0,1 0 0,-1 1 0,0-1 0,-1 1-1,1 0 1,-1-1 0,0 1 0,0 0 0,-1 0 0,1 0 0,-1 0-1,0 0 1,0 0 0,-1 0 0,1-1 0,-1 1 0,0 0 0,-1 0-1,1-1 1,-1 1 0,-2 5 0,-4 10-1,3-10 0,1-1 0,0 1 0,1 1 0,0-1 0,1 0 0,-2 15 0,4-24 0,0-1 0,0 1 0,1-1 0,-1 1 0,0-1 0,0 1 0,1-1 0,-1 0 0,0 1 0,1-1 0,-1 1 0,0-1 0,1 0 0,-1 1 0,1-1 0,-1 0 0,1 0 0,-1 1 0,1-1 0,-1 0 0,0 0 0,1 0 0,-1 1 0,1-1 0,-1 0 0,1 0 0,0 0 0,-1 0 0,1 0 0,-1 0 0,1 0 0,-1 0 0,1 0 0,-1 0 0,1-1 0,-1 1 0,1 0 0,-1 0 0,1 0 0,-1-1 0,0 1 0,1 0 0,-1 0 0,1-1 0,23-10 0,23-16 97,-24 15-312,0-2-1,26-20 0,-41 26-3049,-8 1-4035,-3 0-3718</inkml:trace>
</inkml:ink>
</file>

<file path=ppt/ink/ink3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58.772"/>
    </inkml:context>
    <inkml:brush xml:id="br0">
      <inkml:brushProperty name="width" value="0.025" units="cm"/>
      <inkml:brushProperty name="height" value="0.025" units="cm"/>
    </inkml:brush>
  </inkml:definitions>
  <inkml:trace contextRef="#ctx0" brushRef="#br0">1 92 21012,'0'0'8616,"72"-30"-8200,-33 16-384,1 1-448,-1 0-2307,-5 3-2754,-4-1-3779</inkml:trace>
</inkml:ink>
</file>

<file path=ppt/ink/ink3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59.102"/>
    </inkml:context>
    <inkml:brush xml:id="br0">
      <inkml:brushProperty name="width" value="0.025" units="cm"/>
      <inkml:brushProperty name="height" value="0.025" units="cm"/>
    </inkml:brush>
  </inkml:definitions>
  <inkml:trace contextRef="#ctx0" brushRef="#br0">10 104 16464,'0'0'5060,"-2"8"-3309,-5 28-902,7-36-820,0 1 0,0-1 0,0 1 0,0-1 0,0 0 1,0 1-1,0-1 0,0 0 0,0 1 0,0-1 0,0 1 0,0-1 0,0 0 0,1 1 0,-1-1 0,0 0 0,0 1 0,0-1 0,1 0 0,-1 0 1,0 1-1,0-1 0,1 0 0,-1 0 0,0 1 0,1-1 0,-1 0 0,0 0 0,1 0 0,-1 1 0,0-1 0,1 0 0,-1 0 0,0 0 0,1 0 1,-1 0-1,0 0 0,1 0 0,-1 0 0,1 0 0,-1 0 0,0 0 0,1 0 0,-1 0 0,0 0 0,1 0 0,-1 0 0,1 0 0,-1-1 0,0 1 0,1 0 1,-1 0-1,0 0 0,1-1 0,-1 1 0,19-9 1327,-12 2-984,1-1 0,-2 0 0,1 0-1,-1 0 1,0-1 0,-1 0 0,0 0 0,5-12-1,19-31 1355,-29 52-1724,0 0 0,0 0 1,0-1-1,0 1 1,0 0-1,0 0 0,0 0 1,1 0-1,-1 0 0,0 0 1,0 0-1,0 0 0,0 0 1,0 0-1,1-1 0,-1 1 1,0 0-1,0 0 0,0 0 1,0 0-1,0 0 0,1 0 1,-1 0-1,0 0 1,0 0-1,0 0 0,0 0 1,0 0-1,1 0 0,-1 0 1,0 1-1,0-1 0,0 0 1,0 0-1,0 0 0,0 0 1,1 0-1,-1 0 0,0 0 1,0 0-1,0 0 1,0 0-1,0 1 0,0-1 1,0 0-1,0 0 0,1 0 1,-1 0-1,0 0 0,0 0 1,0 1-1,0-1 0,0 0 1,0 0-1,0 0 0,0 0 1,0 0-1,0 1 1,0-1-1,0 0 0,0 0 1,0 0-1,0 0 0,0 0 1,0 1-1,0-1 0,0 0 1,0 0-1,0 0 0,2 23 184,0 31 49,-2-52-233,-1 1-2,1 1 0,0-1 0,0 0 0,1 0 0,-1 1 0,0-1 0,1 0 0,0 0 0,0 1 0,0-1 0,0 0 0,1 0 0,-1 0 0,1-1 0,2 5 0,-2-6 0,0 0 0,0 0 0,0 0 0,0 0 0,0 0 0,0-1 0,0 1 0,0-1 0,0 1 0,0-1 0,0 0 0,0 0 0,0 0 0,0 0 0,0 0 0,0 0 0,0-1 0,0 1 0,0-1 0,0 1 0,0-1 0,0 0 0,0 0 0,0 0 0,0 0 0,2-1 0,24-13 0,50-36 0,-54 34 0,1 1 0,43-21 0,-67 36-7,-1 1 0,1-1 0,0 0 1,0 1-1,0-1 0,-1 1 0,1 0 0,0-1 0,0 1 0,0 0 1,0-1-1,0 1 0,0 0 0,0 0 0,0 0 0,0 0 0,0 0 1,0 0-1,0 0 0,0 0 0,-1 0 0,1 1 0,0-1 0,0 0 1,0 1-1,0-1 0,0 0 0,0 1 0,0-1 0,-1 1 0,1-1 1,0 1-1,0 0 0,-1-1 0,1 1 0,0 0 0,-1-1 0,1 1 1,-1 0-1,1 0 0,-1 0 0,1 0 0,-1-1 0,1 1 0,-1 1 1,1 5-58,0-1 0,-1 0 0,0 0 0,0 1-1,-2 11 1,1-9 54,-15 72 58,16-80-11,7-32-6597,-3 15-370,-1-1-3907</inkml:trace>
</inkml:ink>
</file>

<file path=ppt/ink/ink3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7:59.793"/>
    </inkml:context>
    <inkml:brush xml:id="br0">
      <inkml:brushProperty name="width" value="0.025" units="cm"/>
      <inkml:brushProperty name="height" value="0.025" units="cm"/>
    </inkml:brush>
  </inkml:definitions>
  <inkml:trace contextRef="#ctx0" brushRef="#br0">0 240 13933,'0'0'17024,"10"-4"-15839,0-1-1143,1 0 0,-1-1-1,-1-1 1,1 0 0,-1 0-1,-1-1 1,1 0 0,-1 0-1,-1-1 1,1 0-1,-1-1 1,-1 1 0,0-1-1,9-19 1,-12 19-42,0 1 0,0-1 0,-1 1 0,0-1 0,-1 0 0,0 1 0,0-13 0,-1 22 0,0-1 0,0 1 0,0 0 0,0-1 0,0 1 0,0 0 0,0-1 0,0 1 0,0 0 0,0 0 0,0-1 0,0 1 0,0 0 0,-1-1 0,1 1 0,0 0 0,0-1 0,0 1 0,0 0 0,0-1 0,-1 1 0,1 0 0,0 0 0,0-1 0,0 1 0,-1 0 0,1 0 0,0 0 0,-1-1 0,1 1 0,0 0 0,0 0 0,-1 0 0,1 0 0,0 0 0,-1-1 0,1 1 0,0 0 0,-1 0 0,-14 7 0,-12 18 0,19-11 0,-1-1 0,2 1 0,0 1 0,0-1 0,2 1 0,0 0 0,0 1 0,2-1 0,0 1 0,0-1 0,0 25 0,3-39 2,1 0-1,-1 0 1,0 0 0,0 1-1,0-1 1,1 0-1,-1 0 1,0 0 0,1 0-1,-1 0 1,1 0 0,0 0-1,-1 0 1,1 0 0,0 0-1,0 0 1,-1 0 0,1 0-1,0-1 1,0 1-1,0 0 1,0 0 0,2 0-1,33 9 47,46-13-353,-74 2 171,30-5-2184,1-3-4322,-6-1-2820</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2.202"/>
    </inkml:context>
    <inkml:brush xml:id="br0">
      <inkml:brushProperty name="width" value="0.025" units="cm"/>
      <inkml:brushProperty name="height" value="0.025" units="cm"/>
    </inkml:brush>
  </inkml:definitions>
  <inkml:trace contextRef="#ctx0" brushRef="#br0">44 192 14318,'0'0'4601,"9"1"-426,-3-1-3751,0 1 1,0-1 0,-1 0-1,1-1 1,0 1-1,0-1 1,-1 0-1,1-1 1,-1 1-1,1-1 1,-1 0 0,1-1-1,-1 1 1,0-1-1,0 0 1,6-5-1,10-7-14,-1-1-1,-1-1 0,0 0 0,-1-2 1,22-28-1,-39 46-409,0 0 0,0-1 0,0 1 0,-1 0 0,1-1 0,0 1 0,-1-1 0,1 1 0,-1 0 0,1-1 0,-1 1 0,1-1 0,-1 0 0,0 1 0,0-3 0,0 3 0,0 1 0,-1-1 0,1 1 0,0-1 0,0 1 0,-1-1 0,1 1 0,-1-1 0,1 1 0,0-1 0,-1 1 0,1 0 0,-1-1 0,1 1 0,-1 0 0,1 0 0,-1-1 0,1 1 0,-1 0 0,1 0 0,-1-1 0,1 1 0,-1 0 0,1 0 0,-1 0 0,0 0 0,0 0 0,-4 0 0,1 1 0,-1-1 0,0 1 0,1 0 0,-1 0 0,1 0 0,-1 1 0,1-1 0,-4 3 0,-11 7 0,2 0 0,0 1 0,0 1 0,1 0 0,0 2 0,2-1 0,-24 31 0,28-32 0,0 1 0,1 0 0,1 0 0,0 1 0,1 0 0,0 0 0,1 1 0,1-1 0,1 2 0,-3 20 0,6-34 3,1 0 1,0 1-1,0-1 1,0 0-1,0 0 1,0 0-1,1 0 1,0 0-1,-1 0 1,1 0-1,0 0 1,1 0-1,-1 0 1,0 0-1,1-1 1,0 1-1,-1 0 1,1-1-1,0 0 1,4 4-1,-1-2 4,-1-1 0,1 0-1,1 0 1,-1 0 0,0 0-1,1-1 1,-1 0 0,1 0-1,-1-1 1,9 2 0,11 0-154,-1-2 0,1 0 0,0-1 1,28-5-1,15-8-3724,-1-6-4323</inkml:trace>
</inkml:ink>
</file>

<file path=ppt/ink/ink3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0.342"/>
    </inkml:context>
    <inkml:brush xml:id="br0">
      <inkml:brushProperty name="width" value="0.025" units="cm"/>
      <inkml:brushProperty name="height" value="0.025" units="cm"/>
    </inkml:brush>
  </inkml:definitions>
  <inkml:trace contextRef="#ctx0" brushRef="#br0">64 1 18097,'0'0'9679,"-5"12"-8665,-10 36-351,2 1 0,3 0-1,2 1 1,2 0 0,0 85 0,6-133-663,0 1 0,0-1 0,0 0 0,0 0 0,0 0 0,0 0 0,0 0 0,1 0 0,-1 0 0,1 0 0,0 1 0,-1-2 0,1 1 0,0 0 0,0 0 0,0 0 0,0 0 0,1 0 0,-1-1 0,0 1 0,1-1 0,-1 1 0,1-1 0,0 1 0,-1-1 0,1 0 0,0 0 0,0 0 0,0 0 0,0 0 0,0 0 0,0-1 0,0 1 0,0-1 0,0 1 0,0-1 0,0 0 0,0 1 0,0-1 0,1 0 0,-1-1 0,0 1 0,0 0 0,0-1 0,0 1 0,0-1 0,0 1 0,0-1 0,0 0 0,0 0 0,0 0 0,0 0 0,-1 0 0,3-2 0,7-5 0,0-1 0,-1 0 0,0-1 0,-1 0 0,0 0 0,0-1 0,-1 0 0,-1-1 0,7-12 0,-14 23 0,0 1 0,0 0 0,0-1 0,0 1 0,1 0 0,-1-1 0,0 1 0,0 0 0,0 0 0,0-1 0,1 1 0,-1 0 0,0 0 0,0-1 0,0 1 0,1 0 0,-1 0 0,0-1 0,1 1 0,-1 0 0,0 0 0,0 0 0,1 0 0,-1 0 0,0-1 0,1 1 0,-1 0 0,0 0 0,1 0 0,-1 0 0,0 0 0,1 0 0,-1 0 0,0 0 0,1 0 0,-1 0 0,1 0 0,7 13 0,2 30 0,-9-35 0,0-7 0,-1 1 0,0-1 0,0 0 0,0 1 0,1-1 0,-1 1 0,1-1 0,-1 0 0,1 1 0,0-1 0,-1 0 0,1 0 0,0 0 0,0 1 0,0-1 0,0 0 0,0 0 0,0 0 0,0 0 0,0 0 0,0-1 0,0 1 0,1 0 0,-1 0 0,0-1 0,3 2 0,-1-3 0,0 1 0,-1 0 0,1-1 0,-1 0 0,1 1 0,-1-1 0,1 0 0,-1 0 0,1-1 0,-1 1 0,0 0 0,0-1 0,1 1 0,1-3 0,26-21 0,-20 16 0,0 0 0,0 1 0,1 0 0,0 1 0,0 0 0,1 0 0,0 1 0,0 1 0,24-7 0,-35 12 0,1 0 0,0 0 0,-1 0 0,1 0 0,-1 0 0,1 1 0,-1-1 0,1 0 0,-1 1 0,1 0 0,-1-1 0,1 1 0,-1 0 0,1 0 0,-1 0 0,0 0 0,0 0 0,1 0 0,-1 0 0,0 0 0,0 0 0,0 0 0,0 1 0,0-1 0,-1 0 0,1 1 0,0-1 0,-1 1 0,1-1 0,-1 1 0,1-1 0,-1 2 0,11 59 0,-10-50 0,-1-12 0,0 1 0,0-1 0,0 0 0,1 1 0,-1-1 0,0 1 0,0-1 0,1 0 0,-1 1 0,0-1 0,0 0 0,1 1 0,-1-1 0,0 0 0,1 1 0,-1-1 0,0 0 0,1 0 0,-1 1 0,0-1 0,1 0 0,-1 0 0,1 0 0,-1 1 0,1-1 0,-1 0 0,0 0 0,1 0 0,-1 0 0,1 0 0,-1 0 0,1 0 0,-1 0 0,1 0 0,-1 0 0,0 0 0,1 0 0,-1-1 0,1 1 0,-1 0 0,0 0 0,1 0 0,-1-1 0,1 1 0,-1 0 0,0 0 0,1-1 0,-1 1 0,0 0 0,1-1 0,-1 1 0,0 0 0,0-1 0,1 1 0,-1 0 0,0-1 0,24-21 0,-23 21 0,2-1-15,35-39-2903,-6-7-3934,-14 11-3222</inkml:trace>
</inkml:ink>
</file>

<file path=ppt/ink/ink3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0.938"/>
    </inkml:context>
    <inkml:brush xml:id="br0">
      <inkml:brushProperty name="width" value="0.025" units="cm"/>
      <inkml:brushProperty name="height" value="0.025" units="cm"/>
    </inkml:brush>
  </inkml:definitions>
  <inkml:trace contextRef="#ctx0" brushRef="#br0">35 1 22101,'0'0'10394,"-5"11"-10154,-1 3-236,1-1 0,1 1 0,0 1 0,0-1 0,2 0 0,0 1 0,-1 24 0,3-13-4,11 261 0,-7-275 0,0-25 0,-1-27 0,-2-6 0,0 21 0,-1 0 0,-5-47 0,6 74 0,0 0 0,1 0 0,-1 0 0,1 0 0,0 0 0,-1-1 0,1 1 0,0 0 0,0-1 0,0 0 0,0 1 0,0-1 0,1 0 0,-1 0 0,0 0 0,0 0 0,1-1 0,2 2 0,49 8 0,-48-10 0,-1-1 0,0 0 0,1 0 0,-1 0 0,0-1 0,0 1 0,0-1 0,0-1 0,0 1 0,-1-1 0,1 0 0,-1 0 0,1 0 0,-1 0 0,0-1 0,0 1 0,-1-1 0,6-7 0,-8 25 0,-6 10 0,3-17 0,-2 2 0,1 0 0,1 1 0,-1-1 0,0 18 0,2-26 0,1 1 0,0-1 0,0 1 0,0-1 0,0 1 0,1-1 0,-1 1 0,0-1 0,0 1 0,1-1 0,-1 0 0,1 1 0,0-1 0,-1 1 0,1-1 0,0 0 0,0 0 0,0 1 0,0-1 0,0 0 0,0 0 0,0 0 0,0 0 0,0 0 0,0 0 0,1 0 0,-1-1 0,0 1 0,1 0 0,-1-1 0,0 1 0,1-1 0,-1 1 0,1-1 0,-1 0 0,1 1 0,-1-1 0,3 0 0,5 0 0,0 0 0,0-1 0,1 1 0,-1-2 0,0 1 0,0-2 0,0 1 0,17-8 0,66-40 0,-77 40 0,1 0 0,0 1 0,1 0 0,0 2 0,0 0 0,34-8 0,-50 15 0,0 0 0,0 0 0,0 1 0,0-1 0,0 0 0,0 1 0,0-1 0,0 1 0,0-1 0,0 1 0,-1-1 0,1 1 0,0 0 0,0-1 0,0 1 0,-1 0 0,1 0 0,-1 0 0,1 0 0,0-1 0,-1 1 0,1 0 0,-1 0 0,0 0 0,1 0 0,-1 0 0,0 0 0,0 0 0,1 0 0,-1 0 0,0 0 0,0 0 0,0 0 0,0 0 0,-1 1 0,1 0 0,0 53 0,-1-40 0,1-14 5,0-1-1,0 1 1,0-1 0,-1 1 0,1 0-1,0-1 1,0 1 0,0-1-1,0 1 1,1-1 0,-1 1 0,0 0-1,0-1 1,0 1 0,0-1-1,1 1 1,-1-1 0,0 1 0,0-1-1,1 1 1,-1-1 0,0 1 0,1-1-1,-1 1 1,1-1 0,-1 1-1,0-1 1,1 0 0,-1 1 0,1-1-1,-1 0 1,1 0 0,-1 1-1,1-1 1,-1 0 0,1 0 0,0 0-1,-1 1 1,1-1 0,-1 0-1,1 0 1,0 0 0,-1 0 0,1 0-1,-1 0 1,1 0 0,-1 0-1,1-1 1,0 1 0,-1 0 0,1 0-1,-1 0 1,1-1 0,-1 1 0,1-1-1,29-20-1325,-8-3-3964</inkml:trace>
</inkml:ink>
</file>

<file path=ppt/ink/ink3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1.541"/>
    </inkml:context>
    <inkml:brush xml:id="br0">
      <inkml:brushProperty name="width" value="0.025" units="cm"/>
      <inkml:brushProperty name="height" value="0.025" units="cm"/>
    </inkml:brush>
  </inkml:definitions>
  <inkml:trace contextRef="#ctx0" brushRef="#br0">0 0 10858,'0'0'18193,"22"54"-17520,-14-17 64,4 6-513,-5-1-160,2-5-256,-1-6-833,-2-13-1313,-3-13-1570,-3-25-7815</inkml:trace>
</inkml:ink>
</file>

<file path=ppt/ink/ink3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1.886"/>
    </inkml:context>
    <inkml:brush xml:id="br0">
      <inkml:brushProperty name="width" value="0.025" units="cm"/>
      <inkml:brushProperty name="height" value="0.025" units="cm"/>
    </inkml:brush>
  </inkml:definitions>
  <inkml:trace contextRef="#ctx0" brushRef="#br0">0 1 9673,'0'0'16848,"52"22"-21973,-19-17-416,3-5-7079</inkml:trace>
</inkml:ink>
</file>

<file path=ppt/ink/ink3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2.245"/>
    </inkml:context>
    <inkml:brush xml:id="br0">
      <inkml:brushProperty name="width" value="0.025" units="cm"/>
      <inkml:brushProperty name="height" value="0.025" units="cm"/>
    </inkml:brush>
  </inkml:definitions>
  <inkml:trace contextRef="#ctx0" brushRef="#br0">139 1 12236,'0'0'6758,"-9"12"-3571,-4 4-2364,-12 14 1097,2 2 1,0 0-1,-23 47 0,83-101-1530,-28 17-423,0 0-1,1 1 1,-1 0 0,1 1 0,0 0 0,0 1 0,0 0 0,0 0-1,0 1 1,0 0 0,18 2 0,-25-1 17,1 0 0,0 0-1,0 1 1,-1-1 0,1 1 0,0 0-1,-1 0 1,1 0 0,0 1 0,-1-1-1,0 1 1,1 0 0,-1 0 0,0 0-1,0 0 1,0 0 0,0 1-1,0-1 1,-1 1 0,1 0 0,-1 0-1,0 0 1,1 0 0,-1 0 0,-1 1-1,1-1 1,0 1 0,-1-1 0,0 1-1,0-1 1,0 1 0,0 0 0,0 7 0,-1-3 119,-1 0 0,0 0 0,0 0 0,-1 0 0,0 0 1,0 0-1,-1 0 0,0-1 0,0 1 0,-1-1 0,0 0 1,-9 13-1,9-15-31,1 0 0,-1 0 1,0 0-1,-1-1 0,1 1 1,-1-1-1,0 0 0,0 0 0,0-1 1,-1 0-1,1 0 0,-1 0 1,0 0-1,0-1 0,0 0 0,0 0 1,-7 0-1,12-2-86,-1 0-1,1 0 1,0-1 0,0 1 0,0 0-1,0-1 1,0 1 0,0-1 0,0 1-1,0-1 1,0 0 0,0 1-1,0-1 1,0 0 0,0 0 0,0 0-1,0 0 1,1 0 0,-1 0 0,0 0-1,1 0 1,-1 0 0,1 0-1,-1 0 1,1 0 0,0 0 0,-1 0-1,1-1 1,0 1 0,0 0 0,0 0-1,0 0 1,0 0 0,0-1 0,0 1-1,0-1 1,3-52-2268,-3 52 1974,4-20-3109,1 0-1,11-29 0,-11 36 1350,16-53-9142</inkml:trace>
</inkml:ink>
</file>

<file path=ppt/ink/ink3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2.586"/>
    </inkml:context>
    <inkml:brush xml:id="br0">
      <inkml:brushProperty name="width" value="0.025" units="cm"/>
      <inkml:brushProperty name="height" value="0.025" units="cm"/>
    </inkml:brush>
  </inkml:definitions>
  <inkml:trace contextRef="#ctx0" brushRef="#br0">73 0 19667,'0'0'3448,"-2"8"-1190,-9 68 526,-3 88-1,13-138-2760,2 1 1,0-1-1,2 1 1,1-1 0,0 0-1,2 0 1,13 34-1,-14-50-643,0 0-1,0 0 0,14 18 1,-18-26 350,-1-1 1,1 1-1,0-1 1,0 1-1,0-1 1,0 0 0,1 0-1,-1 1 1,0-1-1,0 0 1,1 0-1,-1 0 1,0 0-1,1 0 1,-1-1 0,1 1-1,0 0 1,-1-1-1,1 1 1,-1-1-1,1 0 1,0 1-1,-1-1 1,1 0 0,0 0-1,-1 0 1,1 0-1,0 0 1,0 0-1,-1-1 1,1 1-1,-1-1 1,1 1 0,0-1-1,-1 1 1,1-1-1,1-1 1,-2 1-266,0 0 1,0 0-1,0-1 1,0 1-1,0 0 0,0-1 1,0 1-1,0-1 1,-1 1-1,1-1 1,-1 1-1,1-1 1,0-2-1,0-28-3223,-2 24 4140,0 0 1,0 0-1,-1 1 1,0-1-1,-6-13 1,-3 3 1655,0 0 0,-2 1 1,0 1-1,-17-18 0,17 22-878,1-2 0,1 1 0,0-1 0,1-1 0,1 0-1,-12-24 1,20 37-1087,0-1 1,1 1-1,-1 0 0,0-1 0,1 1 0,-1 0 0,1-1 1,0 1-1,0 0 0,0-1 0,0 1 0,0-1 0,1 1 1,-1 0-1,1-1 0,-1 1 0,1 0 0,0 0 0,0-1 0,0 1 1,0 0-1,0 0 0,0 0 0,1 0 0,-1 0 0,1 1 1,0-1-1,-1 0 0,1 1 0,0-1 0,0 1 0,0-1 1,0 1-1,0 0 0,0 0 0,0 0 0,0 0 0,1 0 1,-1 0-1,4 0 0,13-4-409,-1 1 0,1 1 0,0 1 0,23 0 0,-14 0-898,26-3-4185,-4-3-4526</inkml:trace>
</inkml:ink>
</file>

<file path=ppt/ink/ink3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3.373"/>
    </inkml:context>
    <inkml:brush xml:id="br0">
      <inkml:brushProperty name="width" value="0.025" units="cm"/>
      <inkml:brushProperty name="height" value="0.025" units="cm"/>
    </inkml:brush>
  </inkml:definitions>
  <inkml:trace contextRef="#ctx0" brushRef="#br0">172 287 15118,'0'0'8600,"-10"-6"-5989,5 4-2418,-1-2 156,0 1-1,-1 0 0,1 0 1,-1 1-1,0-1 0,-7 0 1,11 2-258,0 1 0,1 0 0,-1 0 0,1 0 0,-1 0 1,0 0-1,1 1 0,-1-1 0,1 1 0,-1-1 1,1 1-1,-1 0 0,1 0 0,0 0 0,-1 1 1,1-1-1,0 0 0,0 1 0,0 0 0,0-1 0,0 1 1,0 0-1,0 0 0,-2 4 0,-1 2-64,0 0-1,0 1 1,1 0-1,0-1 1,1 2-1,0-1 1,0 0-1,-2 17 1,2-2-44,1 0-1,2 31 1,0-53 15,0 0 0,0 0 0,0 0 1,0 0-1,0 0 0,0 0 0,0 0 0,1 0 0,-1 0 0,1 0 1,0 0-1,0 0 0,-1 0 0,1-1 0,0 1 0,0 0 0,1-1 0,-1 1 1,0-1-1,2 3 0,-2-4 1,1 0 0,-1 1 1,0-1-1,1 0 0,-1 1 1,0-1-1,1 0 0,-1 0 1,0 0-1,1 0 0,-1 0 1,0-1-1,1 1 0,-1 0 1,0-1-1,1 1 0,-1-1 1,0 1-1,0-1 0,1 1 1,1-3-1,5-2 76,0-1 0,-1 0-1,1-1 1,-1 0 0,-1 0 0,11-14 0,1-6-8,-2-1 0,-1 0 0,-1-1 0,-1-1 0,-1 0-1,-2-1 1,-2 0 0,0-1 0,-2 1 0,-2-1 0,0-1 0,-3-56 0,-3 81-67,-1 15 0,-2 17 0,-1 279 0,6-258 0,0-38 0,1 1 0,-1-1 0,1 0 0,1 0 0,-1 1 0,1-1 0,6 13 0,-8-19 0,1 0 0,-1 0 0,1 0 0,0 0 0,0 0 0,-1 0 0,1 0 0,0 0 0,0 0 0,0-1 0,0 1 0,0 0 0,0-1 0,0 1 0,0 0 0,0-1 0,0 1 0,0-1 0,0 0 0,1 1 0,1-1 0,-1 0 0,0 0 0,0-1 0,0 1 0,0-1 0,0 1 0,0-1 0,0 0 0,0 0 0,0 0 0,0 0 0,0 0 0,0 0 0,-1-1 0,1 1 0,-1-1 0,4-2 0,3-6 0,0 0 0,0 0 0,-1 0 0,0-1 0,-1 0 0,0 0 0,-1-1 0,6-17 0,2-12 0,7-49 0,-12 50 0,-9 58 0,0-1 0,1 1 0,1 0 0,5 30 0,-4-32 0,-1-10 0,0 0 0,0-1 0,0 1 0,1-1 0,-1 1 0,1-1 0,6 10 0,-7-14 0,-1 1 0,1-1 0,0 0 0,0 0 0,0 0 0,0 0 0,1 0 0,-1 0 0,0 0 0,0 0 0,1 0 0,-1-1 0,0 1 0,1 0 0,-1-1 0,0 1 0,1-1 0,-1 0 0,1 1 0,-1-1 0,1 0 0,-1 0 0,1 0 0,-1 0 0,1 0 0,-1 0 0,1-1 0,-1 1 0,1 0 0,-1-1 0,1 1 0,-1-1 0,0 1 0,1-1 0,1-1 0,5-3 0,-1 0 0,0-1 0,0 1 0,0-2 0,0 1 0,-1-1 0,0 0 0,9-14 0,0-2 0,19-42 0,-26 49 0,-2 0 0,9-31 0,-12 164 0,-3-108 16,0 0-1,1-1 1,1 1 0,-1 0-1,1-1 1,1 1 0,4 11-1,-6-18-39,0-1-1,-1 1 0,1-1 0,0 1 1,0-1-1,0 1 0,0-1 0,0 1 0,0-1 1,0 0-1,0 0 0,1 0 0,-1 1 1,0-1-1,1-1 0,-1 1 0,1 0 0,-1 0 1,1 0-1,0-1 0,-1 1 0,1-1 1,0 1-1,-1-1 0,1 0 0,0 1 0,-1-1 1,1 0-1,0 0 0,0 0 0,-1-1 1,1 1-1,0 0 0,-1-1 0,1 1 0,0-1 1,-1 1-1,1-1 0,-1 0 0,1 0 1,-1 1-1,1-1 0,-1 0 0,1 0 1,1-3-1,13-15-4572,-2-8-2956</inkml:trace>
</inkml:ink>
</file>

<file path=ppt/ink/ink3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3.727"/>
    </inkml:context>
    <inkml:brush xml:id="br0">
      <inkml:brushProperty name="width" value="0.025" units="cm"/>
      <inkml:brushProperty name="height" value="0.025" units="cm"/>
    </inkml:brush>
  </inkml:definitions>
  <inkml:trace contextRef="#ctx0" brushRef="#br0">0 0 25048,'0'0'6310</inkml:trace>
</inkml:ink>
</file>

<file path=ppt/ink/ink3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4.069"/>
    </inkml:context>
    <inkml:brush xml:id="br0">
      <inkml:brushProperty name="width" value="0.025" units="cm"/>
      <inkml:brushProperty name="height" value="0.025" units="cm"/>
    </inkml:brush>
  </inkml:definitions>
  <inkml:trace contextRef="#ctx0" brushRef="#br0">4 110 17969,'0'0'3048,"-1"-10"64,0 4-2856,1 0 314,-1 0 1,1-1-1,0 1 0,0 0 1,1-1-1,1-8 0,-1 13-415,0 0 0,-1 0 0,1 0 0,0 0 1,0 0-1,0 0 0,1 0 0,-1 0 0,0 0 0,1 0 0,-1 1 0,1-1 0,0 1 0,-1-1 0,1 1 0,0 0 0,0-1 0,0 1 1,0 0-1,0 0 0,0 0 0,0 1 0,0-1 0,1 0 0,-1 1 0,3-1 0,-1 0-145,0 1 0,0-1 1,0 1-1,-1 0 0,1 0 0,0 1 0,0-1 0,0 1 0,-1-1 1,1 1-1,0 0 0,-1 1 0,1-1 0,-1 1 0,1-1 0,-1 1 1,1 0-1,-1 0 0,5 5 0,-4-3-6,0 1 0,-1-1 1,1 1-1,-1 1 0,0-1 0,0 0 1,0 1-1,-1-1 0,0 1 0,0 0 0,1 8 1,0 6-13,0-1 1,-2 1 0,0 0 0,-1-1-1,-2 1 1,-5 36 0,-19 29 7,19-68 0,1 0 0,1 1 0,0-1 0,2 1 0,-3 29 0,6-46 0,0 0 0,0 0 0,1-1 0,-1 1 0,0 0 0,0 0 0,1-1 0,-1 1 0,1 0 0,-1-1 0,1 1 0,-1 0 0,1-1 0,-1 1 0,1-1 0,0 1 0,-1-1 0,1 1 0,0-1 0,-1 0 0,1 1 0,0-1 0,-1 0 0,1 1 0,0-1 0,0 0 0,0 0 0,-1 0 0,1 1 0,0-1 0,0 0 0,0 0 0,-1 0 0,1-1 0,0 1 0,0 0 0,1 0 0,35-8 0,-7-5 0,1-2 0,-2-1 0,0-2 0,-1 0 0,46-40 0,-71 55-424,1 0 1,-1 0-1,0-1 0,0 1 0,0-1 1,-1 0-1,3-4 0,-5 7 272,1 1 0,-1-1 1,0 0-1,1 0 0,-1 0 0,0 0 0,0 1 0,0-1 1,0 0-1,0 0 0,0 0 0,0 0 0,0 0 0,0 1 1,0-1-1,0 0 0,0 0 0,-1 0 0,1 0 0,0 1 1,-1-1-1,1 0 0,-1 0 0,1 0 0,0 1 0,-1-1 1,0 0-1,1 1 0,-1-1 0,1 1 0,-1-1 0,0 0 1,0 1-1,1 0 0,-1-1 0,0 1 0,0-1 0,1 1 1,-1 0-1,0-1 0,0 1 0,-1 0 0,-29-9-6809</inkml:trace>
</inkml:ink>
</file>

<file path=ppt/ink/ink3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4.400"/>
    </inkml:context>
    <inkml:brush xml:id="br0">
      <inkml:brushProperty name="width" value="0.025" units="cm"/>
      <inkml:brushProperty name="height" value="0.025" units="cm"/>
    </inkml:brush>
  </inkml:definitions>
  <inkml:trace contextRef="#ctx0" brushRef="#br0">0 79 18546,'0'0'11627,"70"-29"-11563,-35 21-160,2-1-1474,-2 0-2690,-4-3-2659,-3 1-10249</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2.545"/>
    </inkml:context>
    <inkml:brush xml:id="br0">
      <inkml:brushProperty name="width" value="0.025" units="cm"/>
      <inkml:brushProperty name="height" value="0.025" units="cm"/>
    </inkml:brush>
  </inkml:definitions>
  <inkml:trace contextRef="#ctx0" brushRef="#br0">411 0 17777,'0'0'4965,"-32"82"-2948,-1-23-575,-9 10-385,-2 8-769,-3-2-224,5-6 32,9-11-96,8-12 64,8-14-160,5-17-961,6-14-576,2-1-609,-1-26-1858,-3-11-3395</inkml:trace>
  <inkml:trace contextRef="#ctx0" brushRef="#br0" timeOffset="1">7 217 7815,'0'0'4292,"-7"-76"-704,7 59-866,4 13-511,13 4-1315,4 7 33,5 13-64,4 7-449,3 6-95,2 0-193,8-1-96,1-4 64,2-5-32,3-6-256,-1-8-1538,-3-6-1185,-12-3-1505,-5-13-8392</inkml:trace>
</inkml:ink>
</file>

<file path=ppt/ink/ink3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4.772"/>
    </inkml:context>
    <inkml:brush xml:id="br0">
      <inkml:brushProperty name="width" value="0.025" units="cm"/>
      <inkml:brushProperty name="height" value="0.025" units="cm"/>
    </inkml:brush>
  </inkml:definitions>
  <inkml:trace contextRef="#ctx0" brushRef="#br0">14 30 18706,'-2'8'2546,"0"-2"-2043,0 1 16,0-1-1,0 1 0,1-1 0,0 1 0,0-1 1,1 1-1,0 0 0,0-1 0,1 9 0,-1-14-479,1 0 0,0 0-1,-1 0 1,1-1 0,0 1-1,-1 0 1,1-1-1,0 1 1,0-1 0,0 1-1,-1-1 1,1 1-1,0-1 1,0 1 0,0-1-1,0 0 1,0 0-1,0 1 1,0-1 0,0 0-1,0 0 1,0 0-1,0 0 1,0 0 0,0 0-1,-1 0 1,1 0-1,0-1 1,0 1 0,0 0-1,0-1 1,0 1-1,0 0 1,0-1 0,0 1-1,-1-1 1,1 1 0,1-2-1,32-20 592,-26 12-447,0 0 1,-1-1-1,0 0 1,0 0-1,-1 0 1,-1-1-1,4-12 1,0 87-659,30 510 3176,-39-563-2701,0 34 0,0-43 0,0 0 0,0 0 0,0-1 0,0 1 0,0 0 0,-1 0 0,1-1 0,0 1 0,0 0 0,-1-1 0,1 1 0,-1 0 0,1-1 0,0 1 0,-1 0 0,1-1 0,-1 1 0,1-1 0,-1 1 0,0-1 0,1 1 0,-1-1 0,0 1 0,1-1 0,-1 1 0,0-1 0,1 0 0,-1 0 0,0 1 0,0-1 0,1 0 0,-1 0 0,0 0 0,0 0 0,1 0 0,-1 0 0,0 0 0,0 0 0,0 0 0,1 0 0,-1 0 0,0 0 0,0-1 0,0 1 0,-2-3 0,0 1 0,0-1 0,0 1 0,0-1 0,0 0 0,1-1 0,0 1 0,0 0 0,-1 0 0,2-1 0,-1 0 0,0 1 0,1-1 0,0 0 0,-2-6 0,-1-2 0,-8-23-570,1 0 0,2-1 0,-8-65 0,13 59-762,2 0-1,1 0 0,3 0 0,1 1 0,15-72 1,-1 52-6329</inkml:trace>
</inkml:ink>
</file>

<file path=ppt/ink/ink3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5.103"/>
    </inkml:context>
    <inkml:brush xml:id="br0">
      <inkml:brushProperty name="width" value="0.025" units="cm"/>
      <inkml:brushProperty name="height" value="0.025" units="cm"/>
    </inkml:brush>
  </inkml:definitions>
  <inkml:trace contextRef="#ctx0" brushRef="#br0">0 0 20275,'0'0'7239,"6"12"-6027,5 14-596,-2 1 1,-1 0 0,-1 0-1,-1 1 1,3 52-1,2 88-274,-12-167-342,1 1 0,1-1 0,-1 0 0,0 0 0,0 0 0,0 0 0,1 0 0,-1 0 0,0 0 0,1 0 0,-1 0 0,1 0 0,-1 0 0,1 0 0,-1-1 0,1 1 0,0 0 0,-1 0 0,1 0 0,0-1 0,0 1 0,1 1 0,-1-2 0,0 0 0,0 0 0,0 0 0,0 0 0,0 0 0,0-1 0,-1 1 0,1 0 0,0 0 0,0-1 0,0 1 0,0 0 0,0-1 0,0 1 0,-1-1 0,1 1 0,0-1 0,0 1 0,-1-1 0,2 0 0,32-41 0,-33 41 0,21-29 0,-2-1 0,-2-1 0,0-1 0,-2 0 0,-2-1 0,-1-1 0,-2 0 0,8-41 0,-27 96-7947,-3 4-1605,-1 6-239</inkml:trace>
  <inkml:trace contextRef="#ctx0" brushRef="#br0" timeOffset="1">185 244 11179,'0'0'9000,"-5"52"-6470,11-38-800,11 0 64,5-3-737,2-1-833,4-4-96,1-2-384,3-4-1698,0-4-1217,-7-13-1345,-1-11-4645</inkml:trace>
</inkml:ink>
</file>

<file path=ppt/ink/ink3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5.665"/>
    </inkml:context>
    <inkml:brush xml:id="br0">
      <inkml:brushProperty name="width" value="0.025" units="cm"/>
      <inkml:brushProperty name="height" value="0.025" units="cm"/>
    </inkml:brush>
  </inkml:definitions>
  <inkml:trace contextRef="#ctx0" brushRef="#br0">58 0 15471,'0'0'11450,"-7"13"-11060,-4 18-34,2-1 0,0 2 0,2-1 0,2 1 0,-4 63 0,9-95-347,0 6 56,0 0-1,0-1 1,0 1 0,0 0-1,1-1 1,0 1-1,2 8 1,-2-13-32,0 0 0,0 1 0,-1-1 0,1 0 0,0 0 0,0 0 0,0 0 0,1 0 0,-1 0 0,0-1 0,0 1-1,0 0 1,1-1 0,-1 1 0,0 0 0,1-1 0,-1 0 0,0 1 0,1-1 0,-1 0 0,1 0 0,-1 1 0,1-1 0,-1 0 0,0 0 0,1-1 0,-1 1 0,1 0 0,-1 0 0,0-1 0,1 1 0,-1-1 0,0 1 0,1-1 0,1-1 0,4-1 37,-1 0 1,1-1-1,-1 0 0,1 0 0,-1-1 1,0 1-1,-1-1 0,1-1 0,-1 1 1,0-1-1,0 0 0,-1 0 0,7-13 1,-3 7 18,-2-1 0,0 0 0,0-1 0,-1 0 0,0 1 0,2-20 0,-41 117-89,32-77 0,-1-1 0,1 0 0,0 1 0,1-1 0,-1 1 0,1-1 0,0 0 0,1 1 0,0 0 0,0-1 0,0 1 0,2 8 0,-1-14 0,0 0 0,0-1 0,0 1 0,0 0 0,0 0 0,0-1 0,0 1 0,0-1 0,0 1 0,0-1 0,0 1 0,1-1 0,-1 1 0,0-1 0,0 0 0,0 0 0,1 0 0,-1 0 0,0 0 0,0 0 0,1 0 0,-1 0 0,0 0 0,0 0 0,0-1 0,1 1 0,-1-1 0,0 1 0,0-1 0,0 1 0,2-2 0,35-20 0,-19 5 0,-2-2 0,31-38 0,12-15 0,-57 92 0,-11 32 0,5-39 0,0 0 0,1 1 0,1 0 0,0-1 0,3 28 0,-2-40 0,0-1 0,0 1 0,1-1 0,-1 1 0,0 0 0,1-1 0,-1 1 0,1-1 0,-1 1 0,1-1 0,-1 1 0,1-1 0,-1 1 0,1-1 0,-1 0 0,1 1 0,-1-1 0,1 0 0,-1 1 0,1-1 0,0 0 0,-1 0 0,1 0 0,0 0 0,-1 1 0,1-1 0,0 0 0,-1 0 0,1 0 0,0 0 0,-1 0 0,1-1 0,0 1 0,-1 0 0,1 0 0,0 0 0,-1 0 0,1-1 0,-1 1 0,1 0 0,0-1 0,-1 1 0,1 0 0,-1-1 0,1 1 0,-1-1 0,1 1 0,-1-1 0,1 0 0,29-23 0,-8-5 0,0 0 0,-2-2 0,-1 0 0,17-39 0,-41 128 0,0-38-44,1-1 0,1 1 0,0 28 0,3-47-63,0-1 0,0 0 0,0 0 0,0 0 0,0 1 0,0-1 0,0 0 0,0 0 0,0 1 0,0-1 0,0 0 0,1 0 0,-1 0 0,0 1 0,0-1 0,0 0-1,0 0 1,1 0 0,-1 0 0,0 1 0,0-1 0,0 0 0,1 0 0,-1 0 0,0 0 0,0 0 0,0 0 0,1 0 0,-1 0 0,0 0 0,0 1 0,1-1 0,-1 0 0,0 0 0,0 0 0,1 0 0,-1 0 0,0-1 0,0 1 0,1 0 0,-1 0 0,0 0 0,0 0 0,0 0 0,1 0 0,-1 0 0,0 0 0,0 0 0,1-1 0,-1 1 0,0 0 0,0 0 0,14-9-7268,3-8-5218</inkml:trace>
</inkml:ink>
</file>

<file path=ppt/ink/ink3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6.022"/>
    </inkml:context>
    <inkml:brush xml:id="br0">
      <inkml:brushProperty name="width" value="0.025" units="cm"/>
      <inkml:brushProperty name="height" value="0.025" units="cm"/>
    </inkml:brush>
  </inkml:definitions>
  <inkml:trace contextRef="#ctx0" brushRef="#br0">173 1 22581,'0'0'3102,"-8"4"-86,-1 2-2510,-1-1 0,2 2 0,-1-1 0,-9 10 1,15-13-425,0 0 0,0 0 0,0 0 0,0 1 0,0 0 0,1-1 0,-1 1 0,1 0 0,0 0 0,0 0 0,1 0 0,-1 1 1,1-1-1,0 0 0,-1 8 0,4-11-71,-1 0 0,1-1 0,-1 1 1,1 0-1,0-1 0,0 0 0,-1 1 1,1-1-1,0 0 0,0 0 0,-1 0 1,1 0-1,0 0 0,0 0 0,1-1 0,0 1 13,110 1-809,-112-1 784,0 0 0,0 0-1,0 0 1,0 1 0,-1-1 0,1 1 0,0-1-1,0 1 1,0-1 0,-1 1 0,1-1 0,0 1 0,0-1-1,-1 1 1,1 0 0,-1-1 0,1 1 0,-1 0 0,1 0-1,-1 0 1,1-1 0,-1 1 0,1 0 0,-1 0-1,0 0 1,0 0 0,1 0 0,-1 0 0,0 0 0,0 0-1,0 0 1,0-1 0,0 1 0,0 0 0,0 0 0,0 0-1,-1 0 1,1 0 0,0 0 0,-1 0 0,1 0-1,0-1 1,-1 1 0,0 1 0,-20 39 764,8-25-675,0-1 0,-2-1 0,-24 20 1,33-29-327,0-1 1,-1 0-1,0 0 1,1 0 0,-1-1-1,-1 0 1,1 0 0,0 0-1,-1-1 1,1-1-1,-1 1 1,-10 0 0,2-5-6217,2-12-5211</inkml:trace>
</inkml:ink>
</file>

<file path=ppt/ink/ink3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6.601"/>
    </inkml:context>
    <inkml:brush xml:id="br0">
      <inkml:brushProperty name="width" value="0.025" units="cm"/>
      <inkml:brushProperty name="height" value="0.025" units="cm"/>
    </inkml:brush>
  </inkml:definitions>
  <inkml:trace contextRef="#ctx0" brushRef="#br0">29 0 16303,'0'0'13811,"1"16"-12765,-2 47-476,-12 95-1,-2 51-101,14-206-468,1-1 0,0 0 0,0 0 0,0 1 0,1-1 0,-1 0 0,1 0 0,-1 0 0,1 1 0,-1-1 0,1 0 0,0 0 0,0 0 0,0 0 0,1 0 0,-1 0 0,0-1 0,1 1 0,-1 0 0,1-1 0,-1 1 0,1-1 0,3 3 0,-2-3 0,1 1 0,-1-1 0,1-1 0,-1 1 0,1 0 0,-1-1 0,1 0 0,-1 0 0,1 0 0,-1 0 0,1 0 0,-1-1 0,1 1 0,-1-1 0,5-2 0,7-2-526,0-1 0,-1 0 1,0-1-1,0-1 0,21-16 0,60-53-5255,-51 34-236,-9 5-1483</inkml:trace>
</inkml:ink>
</file>

<file path=ppt/ink/ink3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7.370"/>
    </inkml:context>
    <inkml:brush xml:id="br0">
      <inkml:brushProperty name="width" value="0.025" units="cm"/>
      <inkml:brushProperty name="height" value="0.025" units="cm"/>
    </inkml:brush>
  </inkml:definitions>
  <inkml:trace contextRef="#ctx0" brushRef="#br0">161 169 9225,'0'0'7196,"-13"6"-3011,-1 3-3275,1-1 0,-1 2 0,1-1 1,1 2-1,-11 11 0,17-16-598,0 1 0,0-1 0,1 1 0,0 0 0,1 0 0,-1 1-1,1-1 1,1 1 0,0 0 0,0 0 0,0 0 0,1 1 0,-2 10 0,4-18-286,0 0 0,0 0 1,0-1-1,0 1 0,0 0 0,0 0 0,1-1 0,-1 1 1,0 0-1,0-1 0,0 1 0,1 0 0,-1 0 1,0-1-1,1 1 0,-1-1 0,1 1 0,-1 0 0,1-1 1,-1 1-1,1-1 0,-1 1 0,1-1 0,0 1 0,-1-1 1,1 0-1,0 1 0,-1-1 0,1 0 0,0 1 0,-1-1 1,1 0-1,0 0 0,0 0 0,-1 1 0,1-1 1,0 0-1,0 0 0,-1 0 0,1 0 0,0 0 0,0-1 1,-1 1-1,1 0 0,0 0 0,0 0 0,1-1 0,37-14 902,-12-3-869,-2-1 1,42-39 0,-2 1-90,-64 56 30,1 0 0,-1-1 0,1 1 0,-1 0 0,1 0 0,0 0 0,-1 1 0,1-1 0,0 0 0,0 1 0,0-1 0,0 1 0,2-1 0,-4 1 0,1 0 0,0 0 0,0 0 0,0 1 0,-1-1 0,1 0 0,0 0 0,0 1 0,-1-1 0,1 0 0,0 1 0,-1-1 0,1 1 0,0-1 0,-1 1 0,1-1 0,-1 1 0,1-1 0,-1 1 0,1 0 0,-1-1 0,1 2 0,2 4 0,-1 0 0,0 0 0,-1 0 0,1 0 0,-1 1 0,1 8 0,2 11 0,-3-22 0,-1 0 0,1-1 0,1 1 0,-1 0 0,0 0 0,1-1 0,0 1 0,0-1 0,0 1 0,0-1 0,1 0 0,-1 0 0,1 0 0,0 0 0,-1 0 0,5 2 0,-5-4 0,1 0 0,0 0 0,-1 0 0,1 0 0,0-1 0,0 1 0,-1-1 0,1 0 0,0 0 0,0 0 0,0 0 0,-1 0 0,1 0 0,0-1 0,0 0 0,-1 1 0,1-1 0,0 0 0,-1 0 0,1-1 0,-1 1 0,1 0 0,-1-1 0,3-2 0,44-30 0,59-56 0,2-1 0,-110 91 0,1-1 0,-1 1 0,1-1 0,-1 1 0,1-1 0,-1 1 0,1-1 0,0 1 0,-1 0 0,1-1 0,0 1 0,-1 0 0,1 0 0,0-1 0,-1 1 0,1 0 0,0 0 0,-1 0 0,1 0 0,0 0 0,0 0 0,-1 0 0,1 0 0,0 0 0,-1 1 0,1-1 0,0 0 0,-1 0 0,2 1 0,-1 0 0,0 0 0,-1 0 0,1 0 0,0 1 0,-1-1 0,1 0 0,-1 0 0,1 1 0,-1-1 0,1 0 0,-1 1 0,0-1 0,0 0 0,0 3 0,-5 71 0,2-41 0,4-23 0,1-1 0,0 1 0,1-1 0,0 0 0,1 0 0,0 0 0,1 0 0,0 0 0,0-1 0,1 0 0,0 0 0,7 8 0,-2-3 0,-2 0 0,0 1 0,13 28 0,-18-29 0,0-1 0,-1 1 0,0-1 0,-1 1 0,-1 0 0,0 0 0,-2 24 0,0-31 0,1 0 0,-1 0 0,-1 0 0,1 0 0,-1 0 0,0 0 0,-1 0 0,0 0 0,0-1 0,0 0 0,-1 1 0,0-1 0,0 0 0,0-1 0,-1 1 0,-8 7 0,13-13 0,0 0 0,-1 1 0,1-1 0,0 0 0,0 0 0,-1 1 0,1-1 0,0 0 0,-1 0 0,1 1 0,0-1 0,-1 0 0,1 0 0,0 0 0,-1 0 0,1 0 0,-1 0 0,1 1 0,0-1 0,-1 0 0,1 0 0,-1 0 0,1 0 0,0 0 0,-1-1 0,1 1 0,-1 0 0,1 0 0,0 0 0,-1 0 0,1 0 0,0 0 0,-1-1 0,1 1 0,0 0 0,-1 0 0,1 0 0,0-1 0,-1 1 0,-4-21 0,7-26 0,2 24 0,1 0 0,1 0 0,1 1 0,0-1 0,14-25 0,63-102 0,-61 114 0,-2 0 0,-1-1 0,-2-2 0,25-77 0,-41 109 0,0 1 0,-1-1 0,0 1 0,0-1 0,-1 1 0,0-1 0,0 0 0,-2-11 0,2 17 0,0 1 0,0-1 0,-1 1 0,1-1 0,0 1 0,0 0 0,-1-1 0,1 1 0,0 0 0,-1-1 0,1 1 0,-1 0 0,1 0 0,0-1 0,-1 1 0,1 0 0,-1 0 0,1-1 0,-1 1 0,1 0 0,-1 0 0,1 0 0,-1 0 0,1 0 0,-1 0 0,1 0 0,-1 0 0,1 0 0,-1 0 0,1 0 0,0 0 0,-1 0 0,1 0 0,-1 1 0,1-1 0,-1 0 0,1 0 0,-1 0 0,1 1 0,0-1 0,-1 0 0,1 1 0,-1-1 0,-17 14 0,11-5 0,1 1 0,0 0 0,0-1 0,1 2 0,1-1 0,-6 17 0,8-20 0,0 0 0,0-1 0,1 1 0,0 0 0,0 0 0,0 0 0,1 0 0,0 0 0,1 0 0,-1 0 0,4 13 0,-2-17 0,0-1 0,0 1 0,0-1 0,0 0 0,0 0 0,0 0 0,1 0 0,-1 0 0,1 0 0,-1-1 0,1 1 0,0-1 0,-1 0 0,1 1 0,0-1 0,0-1 0,0 1 0,0 0 0,0-1 0,0 1 0,0-1 0,0 0 0,0 0 0,4-1 0,7 1 0,0 0 0,-1-2 0,1 0 0,14-3 0,-17 2-485,-1-1-1,0 1 1,0-2 0,0 1-1,16-11 1,-23 13 167,0 0 0,0 0 0,-1 0 0,1-1 0,0 1 1,-1-1-1,0 1 0,1-1 0,-1 0 0,0 0 0,0 0 0,-1 0 0,1-1 0,-1 1 1,1 0-1,-1-1 0,0 1 0,-1-1 0,1 1 0,0-7 0,-1-15-8383</inkml:trace>
</inkml:ink>
</file>

<file path=ppt/ink/ink3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7.729"/>
    </inkml:context>
    <inkml:brush xml:id="br0">
      <inkml:brushProperty name="width" value="0.025" units="cm"/>
      <inkml:brushProperty name="height" value="0.025" units="cm"/>
    </inkml:brush>
  </inkml:definitions>
  <inkml:trace contextRef="#ctx0" brushRef="#br0">1 74 17617,'0'0'7046,"59"-22"-5508,-3 16-385,4-1-769,6-2-416,-1-5-3875,-5-2-7112</inkml:trace>
</inkml:ink>
</file>

<file path=ppt/ink/ink3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8.290"/>
    </inkml:context>
    <inkml:brush xml:id="br0">
      <inkml:brushProperty name="width" value="0.025" units="cm"/>
      <inkml:brushProperty name="height" value="0.025" units="cm"/>
    </inkml:brush>
  </inkml:definitions>
  <inkml:trace contextRef="#ctx0" brushRef="#br0">1 127 9513,'0'0'19309,"4"15"-18749,4 21-86,-2 1 0,4 72 0,-9 95 1214,-2-114-1413,1-89-275,0-1 0,-1 1 0,1-1 0,0 1 0,0-1 0,0 1 0,0-1 0,0 1 0,0-1 0,0 1 0,0-1 0,0 1 0,0-1 0,0 1 0,0 0 0,0-1 0,0 1 0,1-1 0,-1 1 0,0-1 0,0 1 0,1-1 0,-1 0 0,0 1 0,1-1 0,-1 1 0,0-1 0,1 0 0,-1 1 0,1-1 0,-1 1 0,0-1 0,1 0 0,-1 0 0,1 1 0,-1-1 0,1 0 0,-1 0 0,1 0 0,-1 0 0,1 1 0,-1-1 0,1 0 0,-1 0 0,1 0 0,0 0 0,-1 0 0,1 0 0,-1 0 0,1 0 0,-1-1 0,1 1 0,-1 0 0,1 0 0,-1 0 0,1-1 0,-1 1 0,1 0 0,-1 0 0,1-1 0,29-24 0,41-63 0,71-116 0,-90 125 0,-19 32 0,-11 18 0,-2-2 0,-1 0 0,-1 0 0,14-36 0,-65 111-1409,-19 28-9071,20-35 3183</inkml:trace>
</inkml:ink>
</file>

<file path=ppt/ink/ink3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9.290"/>
    </inkml:context>
    <inkml:brush xml:id="br0">
      <inkml:brushProperty name="width" value="0.025" units="cm"/>
      <inkml:brushProperty name="height" value="0.025" units="cm"/>
    </inkml:brush>
  </inkml:definitions>
  <inkml:trace contextRef="#ctx0" brushRef="#br0">1 151 2434,'0'0'12001,"6"10"-9177,15 22 614,-1 2 0,24 56 0,-42-83-3234,0-1 0,1 0-1,0 0 1,0 0 0,0 0 0,0-1 0,1 0 0,0 1 0,1-1-1,-1 0 1,1-1 0,0 1 0,8 5 0,-10-8-182,1-1 0,-1 1 1,1-1-1,0 0 0,-1 0 0,1 0 1,0-1-1,-1 1 0,1-1 0,0 0 1,0 0-1,-1 0 0,1-1 0,0 1 1,0-1-1,-1 0 0,1 0 0,0 0 1,-1-1-1,1 1 0,-1-1 0,0 0 1,1 1-1,-1-2 0,4-2 0,5-4 66,0-1 0,0-1 1,-1 1-1,0-2 0,-1 0 0,-1 0 0,0 0 0,0-1 0,-1-1 0,-1 1 0,0-1 0,-1-1 0,0 1 0,-1-1 1,-1 0-1,-1 0 0,0 0 0,-1-1 0,1-26 0,-3 41-88,0 0 0,0 0 0,-1 0 0,1 1 0,0-1 0,0 0 0,-1 0 0,1 0 0,-1 1 0,1-1 0,0 0 0,-1 1 0,0-1 0,1 0 0,-1 1 0,1-1 0,-1 1 0,0-1 0,1 1 0,-1-1 0,0 1 0,1-1 0,-1 1 0,0 0 0,0-1 0,0 1 0,1 0 0,-1 0 0,0 0 0,0-1 0,0 1 0,0 0 0,1 0 0,-1 0 0,0 0 0,0 1 0,0-1 0,0 0 0,1 0 0,-1 0 0,0 1 0,0-1 0,0 0 0,1 1 0,-1-1 0,0 1 0,0-1 0,1 0 0,-1 1 0,1 0 0,-1-1 0,0 1 0,1-1 0,-1 1 0,1 0 0,-1 0 0,1-1 0,0 1 0,-1 0 0,1 0 0,-1 1 0,-7 15 0,0 1 0,2 0 0,0 0 0,1 0 0,0 1 0,2 0 0,0 0 0,2 0 0,0 32 0,1-50 0,0 0 0,0-1 0,0 1 0,0 0 0,0 0 0,0 0 0,0 0 0,1-1 0,-1 1 0,0 0 0,0 0 0,1 0 0,-1-1 0,1 1 0,-1 0 0,1 0 0,-1-1 0,1 1 0,-1-1 0,1 1 0,0 0 0,-1-1 0,1 1 0,0-1 0,-1 1 0,1-1 0,0 0 0,1 1 0,0 0 0,0-1 0,1 0 0,-1 0 0,0 0 0,0 0 0,0 0 0,0 0 0,0-1 0,1 1 0,-1-1 0,3-1 0,2-1 0,0 0 0,0 0 0,-1-1 0,1 0 0,10-9 0,-5 1 0,0 0 0,-1-1 0,-1-1 0,0 0 0,-1 0 0,0-1 0,-2 0 0,1 0 0,-2-1 0,0 0 0,-1 0 0,5-29 0,-19 91 0,2-16 0,2-1 0,-3 51 0,8-79 0,0-1 0,0 1 0,0 0 0,0-1 0,0 1 0,0 0 0,0-1 0,0 1 0,0 0 0,0-1 0,0 1 0,1-1 0,-1 1 0,0 0 0,0-1 0,1 1 0,-1-1 0,0 1 0,1-1 0,-1 1 0,0-1 0,1 1 0,-1-1 0,1 1 0,-1-1 0,1 1 0,-1-1 0,1 0 0,0 1 0,18-7 0,16-26 0,-11 5 0,-16 16 0,1 0 0,0 1 0,1 0 0,0 0 0,1 1 0,0 1 0,0 0 0,23-12 0,-33 19 0,0 1 0,0 0 0,0-1 0,0 1 0,0 0 0,0 0 0,0 0 0,0 0 0,0 0 0,0 0 0,0 0 0,0 0 0,1 0 0,-1 0 0,0 1 0,0-1 0,0 0 0,0 1 0,0-1 0,-1 1 0,1-1 0,0 1 0,0 0 0,0-1 0,0 1 0,0 0 0,1 2 0,0-1 0,-1 0 0,1 1 0,-1-1 0,0 1 0,0 0 0,0-1 0,0 1 0,0 0 0,0 2 0,1 11 0,0 0 0,-1 30 0,-2-36 0,1 26 0,0-28 0,0-26 0,1-2 0,-1 2 0,0 1 0,0 0 0,-2 0 0,0-1 0,-8-27 0,10 43 0,-1 1 0,1-1 0,0 1 0,0-1 0,1 1 0,-1-1 0,0 1 0,0-1 0,1 1 0,-1-1 0,1 1 0,-1 0 0,1-1 0,-1 1 0,1 0 0,0-1 0,0 1 0,0 0 0,0 0 0,0 0 0,0 0 0,0 0 0,0 0 0,0 0 0,2-2 0,37-21 0,-34 21 0,14-7 0,1 1 0,0 1 0,1 1 0,0 1 0,0 0 0,1 2 0,-1 1 0,1 1 0,38 1 0,-60 1 0,0 0 0,0 0 0,0 0 0,0 0 0,0 0 0,0 0 0,0 1 0,-1-1 0,1 0 0,0 1 0,0-1 0,0 1 0,-1-1 0,1 1 0,0-1 0,0 1 0,-1-1 0,1 1 0,0-1 0,-1 1 0,1 0 0,-1 0 0,1-1 0,-1 1 0,1 0 0,-1 0 0,0-1 0,1 1 0,-1 1 0,0 32 0,-2-24 0,-1 0 0,0 0 0,-1-1 0,-6 14 0,-20 20 0,23-33 0,-1-1 0,1 2 0,1-1 0,0 1 0,0 0 0,1 0 0,-5 19 0,10-30 0,0 0 0,0 1 0,0-1 0,0 0 0,0 1 0,0-1 0,0 1 0,0-1 0,0 0 0,1 1 0,-1-1 0,0 0 0,0 0 0,0 1 0,1-1 0,-1 0 0,0 1 0,0-1 0,1 0 0,-1 0 0,0 1 0,1-1 0,-1 0 0,0 0 0,1 0 0,-1 0 0,0 1 0,1-1 0,-1 0 0,0 0 0,1 0 0,-1 0 0,0 0 0,1 0 0,0 0 0,22 1 0,22-8 0,26-18-1170,-58 20-10,1-2 1,-1 1-1,13-11 1,0-4-7122</inkml:trace>
</inkml:ink>
</file>

<file path=ppt/ink/ink3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09.825"/>
    </inkml:context>
    <inkml:brush xml:id="br0">
      <inkml:brushProperty name="width" value="0.025" units="cm"/>
      <inkml:brushProperty name="height" value="0.025" units="cm"/>
    </inkml:brush>
  </inkml:definitions>
  <inkml:trace contextRef="#ctx0" brushRef="#br0">31 276 15375,'0'0'16276,"11"-1"-15336,-5 1-848,-3 0-89,0 1 0,0-1 1,0-1-1,0 1 0,0 0 0,0-1 1,0 1-1,0-1 0,0 0 0,0 0 1,0 0-1,0 0 0,0-1 0,-1 1 0,1-1 1,0 0-1,-1 0 0,1 0 0,-1 0 1,0 0-1,0 0 0,0-1 0,0 1 1,0-1-1,1-2 0,-1 1-3,0 0 0,-1 0 0,0 0 0,1-1 0,-2 1 0,1-1 0,0 1 0,-1 0 0,0-1 0,0 1 0,0-1 0,-1-4 0,1 8 0,0 1 0,0-1 0,-1 0 0,1 1 0,0-1 0,0 0 0,-1 1 0,1-1 0,-1 0 0,1 1 0,0-1 0,-1 1 0,1-1 0,-1 0 0,1 1 0,-1-1 0,1 1 0,-1 0 0,0-1 0,1 1 0,-1-1 0,0 1 0,1 0 0,-1-1 0,0 1 0,1 0 0,-2 0 0,0 0 0,0 0 0,0 0 0,0 1 0,0-1 0,0 1 0,0 0 0,0 0 0,0-1 0,1 1 0,-1 0 0,0 0 0,0 1 0,1-1 0,-1 0 0,-1 2 0,-4 3 0,0 0 0,0 0 0,1 1 0,0 0 0,0 0 0,1 1 0,-1-1 0,2 1 0,-1 0 0,1 0 0,0 1 0,1-1 0,0 1 0,1 0 0,-1 0 0,0 11 0,3-18 0,0-1 0,1 0 0,-1 0 0,1 1 0,-1-1 0,1 0 0,0 0 0,0 0 0,-1 0 0,1 0 0,0 0 0,0 0 0,0 0 0,0 0 0,0 0 0,0 0 0,0 0 0,0-1 0,0 1 0,1 0 0,-1-1 0,0 1 0,0-1 0,1 0 0,-1 1 0,0-1 0,0 0 0,1 0 0,-1 1 0,0-1 0,1 0 0,1-1 0,57 1 0,-42-1 0,65-4 0,-61 2 0,0 1 0,0 1 0,0 1 0,28 4 0,-50-4 0,0 0 0,0 0 0,0 0 0,1 0 0,-1 0 0,0 0 0,0 0 0,0 0 0,0 0 0,1 0 0,-1 0 0,0 0 0,0 0 0,0 0 0,0 0 0,1 0 0,-1 0 0,0 0 0,0-1 0,0 1 0,0 0 0,1 0 0,-1 0 0,0 0 0,0 0 0,0 0 0,0 0 0,0-1 0,0 1 0,1 0 0,-1 0 0,0 0 0,0 0 0,0-1 0,0 1 0,0 0 0,0 0 0,0 0 0,0 0 0,0-1 0,0 1 0,0 0 0,0 0 0,0 0 0,0 0 0,0-1 0,0 1 0,-4-15 0,-19-30 0,9 16 0,5 11 0,1-1 0,1 0 0,0-1 0,2 0 0,0 0 0,1 0 0,2 0 0,-2-32 0,5 50-42,0 0 0,-1 1-1,1-1 1,0 0 0,0 1 0,0-1 0,0 1-1,0-1 1,1 1 0,-1-1 0,0 1-1,1 0 1,-1-1 0,1 1 0,-1 0 0,1 0-1,0 0 1,-1 0 0,1 1 0,0-1 0,0 0-1,-1 1 1,1-1 0,0 1 0,0 0-1,2-1 1,1 0-304,-1 1-1,0-1 0,0 1 0,1-1 0,-1 1 1,0 1-1,1-1 0,-1 0 0,0 1 1,8 2-1</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2.902"/>
    </inkml:context>
    <inkml:brush xml:id="br0">
      <inkml:brushProperty name="width" value="0.025" units="cm"/>
      <inkml:brushProperty name="height" value="0.025" units="cm"/>
    </inkml:brush>
  </inkml:definitions>
  <inkml:trace contextRef="#ctx0" brushRef="#br0">24 0 20019,'0'0'3876,"-24"56"-3716,38-49-224,11-7-1025,3 0-2050,-2-1-3460</inkml:trace>
  <inkml:trace contextRef="#ctx0" brushRef="#br0" timeOffset="1">145 243 13965,'0'0'4356,"-16"63"-2530,16-56-1121,7-9-801,2-18-2691,-2-9-8680</inkml:trace>
</inkml:ink>
</file>

<file path=ppt/ink/ink3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10.193"/>
    </inkml:context>
    <inkml:brush xml:id="br0">
      <inkml:brushProperty name="width" value="0.025" units="cm"/>
      <inkml:brushProperty name="height" value="0.025" units="cm"/>
    </inkml:brush>
  </inkml:definitions>
  <inkml:trace contextRef="#ctx0" brushRef="#br0">0 85 9001,'0'0'16527,"73"-50"-16335,-25 38-192,-2 0-2178,-1 2-4964</inkml:trace>
</inkml:ink>
</file>

<file path=ppt/ink/ink3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11.081"/>
    </inkml:context>
    <inkml:brush xml:id="br0">
      <inkml:brushProperty name="width" value="0.025" units="cm"/>
      <inkml:brushProperty name="height" value="0.025" units="cm"/>
    </inkml:brush>
  </inkml:definitions>
  <inkml:trace contextRef="#ctx0" brushRef="#br0">205 360 6374,'5'-9'5328,"1"-7"-3473,0 0-1,-1-1 1,0 1 0,-1-1 0,-1 0-1,-1 0 1,0-1 0,-2-22 0,0 39-1790,1-1 0,-1 0 0,-1 0 0,1 0 0,0 1 0,0-1 0,-1 0 1,1 0-1,-1 1 0,1-1 0,-1 1 0,0-1 0,0 0 0,0 1 0,0-1 0,0 1 0,0-1 0,0 1 0,0 0 1,0 0-1,-1-1 0,1 1 0,0 0 0,-1 0 0,1 0 0,-1 0 0,0 1 0,1-1 0,-1 0 0,0 1 0,1-1 1,-1 1-1,0-1 0,1 1 0,-1 0 0,0 0 0,0 0 0,0 0 0,1 0 0,-1 0 0,0 0 0,-2 1 1,-3 1 77,1-1 0,0 1 0,-1 0 0,1 1 0,0-1 0,1 1 0,-1 0 0,0 1 0,1-1 0,-9 8 0,0 4-143,0 0 0,0 1 0,-20 33 0,28-39 0,0 0 0,1 0 0,0 0 0,1 1 0,0 0 0,0 0 0,1 0 0,-2 19 0,5-29 0,1-1 0,-1 1 0,1 0 0,-1 0 0,1 0 0,0 0 0,-1-1 0,1 1 0,0 0 0,0-1 0,-1 1 0,1 0 0,0-1 0,0 1 0,0-1 0,0 1 0,0-1 0,-1 1 0,1-1 0,0 0 0,0 0 0,0 1 0,0-1 0,0 0 0,0 0 0,0 0 0,0 0 0,0 0 0,0 0 0,2-1 0,45 1 0,-34 0 0,-7-1 0,1 1 0,-1 1 0,1 0 0,-1 0 0,0 0 0,1 1 0,-1 0 0,0 0 0,0 1 0,0 0 0,0 0 0,-1 0 0,1 1 0,-1 0 0,0 1 0,0-1 0,0 1 0,-1 0 0,0 1 0,0-1 0,0 1 0,0 0 0,-1 0 0,0 1 0,0-1 0,-1 1 0,0 0 0,0 0 0,-1 0 0,0 0 0,0 0 0,2 15 0,-1-3 0,-1 0 0,-1 1 0,0 0 0,-2-1 0,0 1 0,-5 22 0,5-33 0,-1 0 0,0 0 0,-1 0 0,0 0 0,-1 0 0,0-1 0,0 1 0,0-1 0,-1 0 0,-1 0 0,1-1 0,-1 1 0,-1-1 0,-12 11 0,18-17 0,-1 1 0,1-1 0,0 0 0,-1 0 0,1 0 0,0 0 0,-1-1 0,1 1 0,-1 0 0,1 0 0,-1-1 0,0 1 0,1-1 0,-1 0 0,0 1 0,1-1 0,-1 0 0,0 0 0,1 0 0,-1 0 0,0 0 0,0-1 0,1 1 0,-1 0 0,1-1 0,-3 0 0,2-1 0,0 1 0,1-1 0,-1 0 0,0 0 0,1 0 0,0 0 0,-1 0 0,1 0 0,0-1 0,0 1 0,0 0 0,1 0 0,-1-1 0,0 1 0,0-5 0,0-6 0,-1-1 0,2 1 0,0 0 0,1-1 0,3-21 0,6 2 0,2 0 0,1 1 0,2 1 0,29-48 0,-12 22 0,-3 2 0,64-130 0,-85 164 0,0 0 0,-1-1 0,-1 0 0,-1 0 0,-1-1 0,2-41 0,-6 63 0,0 1 0,0 0 0,0 0 0,0-1 0,0 1 0,1 0 0,-1 0 0,0-1 0,0 1 0,0 0 0,0 0 0,0-1 0,0 1 0,0 0 0,0 0 0,0-1 0,0 1 0,-1 0 0,1 0 0,0 0 0,0-1 0,0 1 0,0 0 0,0 0 0,0-1 0,0 1 0,-1 0 0,1 0 0,0 0 0,0-1 0,0 1 0,0 0 0,-1 0 0,1 0 0,0 0 0,0 0 0,0-1 0,-1 1 0,1 0 0,0 0 0,0 0 0,-1 0 0,1 0 0,0 0 0,0 0 0,-1 0 0,-10 10 0,-7 21 0,8-9 0,1 1 0,1 0 0,1 0 0,1 1 0,2-1 0,0 1 0,-1 32 0,5-55 0,0 0 0,0 0 0,0 0 0,0 0 0,0 0 0,0 0 0,1 0 0,-1 0 0,0 0 0,1 0 0,-1 0 0,0 0 0,1 0 0,-1 0 0,1 0 0,-1 0 0,1 0 0,0-1 0,-1 1 0,1 0 0,0 0 0,0-1 0,0 1 0,-1 0 0,1-1 0,0 1 0,0-1 0,0 1 0,0-1 0,1 1 0,1-1 0,1 1 0,-1-1 0,1 0 0,-1 1 0,0-2 0,1 1 0,-1 0 0,0-1 0,6-1 0,5-2 0,-1 0 0,0-1 0,22-13 0,-6-1-2167,-20 13 211,0 0 0,-1-1 1,0 0-1,-1 0 1,13-16-1,-8 6-5571</inkml:trace>
</inkml:ink>
</file>

<file path=ppt/ink/ink3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11.722"/>
    </inkml:context>
    <inkml:brush xml:id="br0">
      <inkml:brushProperty name="width" value="0.025" units="cm"/>
      <inkml:brushProperty name="height" value="0.025" units="cm"/>
    </inkml:brush>
  </inkml:definitions>
  <inkml:trace contextRef="#ctx0" brushRef="#br0">1 106 13613,'0'0'13645,"0"10"-12893,0 1-491,0 6 135,0 0-1,0 0 1,2 1-1,7 30 1,-9-46-331,1 1-1,0-1 1,0 1-1,0-1 1,0 0 0,0 0-1,0 1 1,1-1-1,-1 0 1,1 0 0,0 0-1,-1 0 1,1 0-1,0-1 1,0 1 0,0-1-1,5 3 1,-5-3-7,1-1 0,0 1 0,0-1 0,0 0 1,0 0-1,-1 0 0,1 0 0,0 0 0,0-1 1,0 0-1,-1 1 0,1-1 0,0 0 0,-1 0 0,1 0 1,0-1-1,-1 1 0,1-1 0,-1 1 0,4-4 1,5-4-51,1-1 0,-2 0 1,1-1-1,-1 0 0,-1 0 1,0-1-1,-1-1 0,0 1 1,0-1-1,-2-1 0,0 1 1,0-1-1,-1 0 0,-1-1 1,5-26-1,-9 41-8,0 0 0,0-1 0,1 1 0,-1-1 0,0 1 0,0 0 0,0-1 0,0 1 0,1-1 0,-1 1 0,0 0 0,0-1 0,0 1 0,0-1 0,0 1 0,0-1 0,0 1 0,0 0 0,0-1 0,0 1 0,-1-1 0,1 1 0,0 0 0,0-1 0,0 1 0,0-1 0,-1 1 0,1 0 0,0-1 0,0 1 0,-1 0 0,1-1 0,0 1 0,-1 0 0,1 0 0,0-1 0,-1 1 0,0 0 0,-3 4 0,0 5 0,0 0 0,0 0 0,1 0 0,0 1 0,0-1 0,1 1 0,-2 19 0,0 73 0,4-100 0,0 1 0,0 1 0,0-1 0,1 1 0,-1-1 0,1 0 0,-1 1 0,1-1 0,0 0 0,0 0 0,0 1 0,1-1 0,-1 0 0,3 3 0,-3-5 0,1 0 0,-1 1 0,1-1 0,-1 0 0,1 0 0,-1-1 0,1 1 0,-1 0 0,1 0 0,0-1 0,-1 1 0,1-1 0,0 0 0,0 1 0,-1-1 0,1 0 0,0 0 0,0 0 0,0 0 0,-1 0 0,1-1 0,0 1 0,0 0 0,-1-1 0,1 0 0,0 1 0,2-2 0,4-2 0,0 0 0,-1-1 0,1 0 0,-1 0 0,0 0 0,-1-1 0,1 0 0,-1 0 0,9-13 0,44-68 0,-54 80 0,23-44 0,-27 48 0,1 0 0,-1 0 0,0 0 0,0 0 0,0 0 0,0 0 0,0-1 0,-1 1 0,0 0 0,1-1 0,-1 1 0,0 0 0,-1-6 0,-11 26 0,6-5 0,1 1 0,0 0 0,1-1 0,1 2 0,0-1 0,0 0 0,2 1 0,-1-1 0,2 1 0,1 22 0,-1-35 0,1 1 0,-1-1 0,1 1 0,-1-1 0,1 1 0,0-1 0,-1 1 0,1-1 0,0 0 0,0 0 0,0 1 0,0-1 0,0 0 0,0 0 0,0 0 0,0 0 0,1 0 0,-1 0 0,0 0 0,1 0 0,-1-1 0,0 1 0,1-1 0,-1 1 0,1-1 0,-1 1 0,1-1 0,0 0 0,-1 1 0,1-1 0,-1 0 0,1 0 0,-1 0 0,1-1 0,-1 1 0,1 0 0,2-1 0,3 0 0,-1-1 0,0 1 0,1-1 0,-1 0 0,0 0 0,0-1 0,10-6 0,-6 2 0,0-1 0,-1 0 0,0-1 0,0 0 0,-1-1 0,14-18 0,-19 23 0,0 0 0,0 0 0,0 0 0,-1-1 0,0 1 0,0-1 0,0 1 0,-1-1 0,0 1 0,0-1 0,0 0 0,-1 0 0,0 0 0,0 1 0,0-1 0,-1 0 0,-1-6 0,-16-11 0,17 22 0,1 0 0,0 1 0,-1-1 0,1 0 0,-1 1 0,1-1 0,-1 1 0,1-1 0,-1 1 0,1-1 0,-1 1 0,1 0 0,-1-1 0,0 1 0,1-1 0,-1 1 0,0 0 0,1 0 0,-1-1 0,0 1 0,1 0 0,-1 0 0,0 0 0,0 0 0,1 0 0,-1 0 0,0 0 0,1 0 0,-1 0 0,0 0 0,0 0 0,1 1 0,-1-1 0,0 0 0,1 0 0,-1 1 0,0-1 0,0 1 0,1-1-117,-1 1 0,1-1 0,-1 1 0,1-1 1,0 1-1,0 0 0,-1-1 0,1 1 0,0-1 0,0 1 0,0-1 0,0 1 1,0 0-1,0-1 0,-1 1 0,1-1 0,1 1 0,-1 0 0,0-1 0,0 1 0,0-1 1,0 1-1,0-1 0,0 1 0,1 0 0,-1-1 0,0 1 0,0-1 0,1 1 1,-1-1-1,0 1 0,1-1 0,-1 1 0,1-1 0,-1 0 0,1 1 0,-1-1 1,1 0-1,-1 1 0,1-1 0,-1 0 0,1 1 0,-1-1 0,2 0 0,27 5-10772,-12-5-2558</inkml:trace>
</inkml:ink>
</file>

<file path=ppt/ink/ink3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12.358"/>
    </inkml:context>
    <inkml:brush xml:id="br0">
      <inkml:brushProperty name="width" value="0.025" units="cm"/>
      <inkml:brushProperty name="height" value="0.025" units="cm"/>
    </inkml:brush>
  </inkml:definitions>
  <inkml:trace contextRef="#ctx0" brushRef="#br0">154 170 10634,'0'0'6150,"1"-10"-2771,0-2-2534,5-35 2895,-9-2 3409,2 48-7129,1 1 1,0 0-1,-1 0 1,1 0-1,0-1 0,-1 1 1,1 0-1,0 0 1,-1 0-1,1 0 1,-1 0-1,1 0 0,0 0 1,-1 0-1,1 0 1,-1 0-1,1 0 1,0 0-1,-1 0 0,1 0 1,-1 0-1,1 0 1,0 0-1,-1 0 1,1 0-1,0 1 0,-1-1 1,1 0-1,0 0 1,-1 0-1,1 1 1,0-1-1,-1 0 0,1 1 1,0-1-1,-14 11 115,-9 17-135,1 0 0,2 2 0,0 1 0,-17 40 0,28-51 0,9-21 0,0 1 0,0 0 0,1 0 0,-1 0 0,0 0 0,0 0 0,0 0 0,1 0 0,-1-1 0,0 1 0,0 0 0,1 0 0,-1 0 0,0 0 0,0 0 0,0 0 0,1 0 0,-1 0 0,0 0 0,0 0 0,1 0 0,-1 0 0,0 0 0,0 0 0,0 1 0,1-1 0,-1 0 0,0 0 0,0 0 0,1 0 0,-1 0 0,0 0 0,0 1 0,0-1 0,0 0 0,1 0 0,-1 0 0,0 0 0,0 1 0,0-1 0,0 0 0,0 0 0,0 0 0,0 1 0,1-1 0,-1 0 0,0 0 0,0 0 0,0 1 0,0-1 0,0 0 0,0 0 0,0 1 0,0-1 0,47-39 0,-27 22 0,1 0 0,29-18 0,-43 31 0,-1 0 0,1 1 0,0 0 0,-1 0 0,1 1 0,0 0 0,1 0 0,-1 1 0,0 0 0,0 0 0,1 0 0,-1 1 0,9 1 0,-13 0 0,-1-1 0,0 1 0,0 0 0,0 0 0,0 0 0,0 0 0,0 1 0,0-1 0,0 0 0,0 1 0,0-1 0,-1 1 0,1 0 0,-1 0 0,1-1 0,-1 1 0,0 0 0,1 0 0,-1 0 0,0 1 0,0-1 0,-1 0 0,1 0 0,0 3 0,11 19 0,-12-24 0,1 0 0,-1 0 0,0 0 0,0 0 0,0 0 0,0 0 0,0 1 0,0-1 0,1 0 0,-1 0 0,0 0 0,0 0 0,0 0 0,0 0 0,0 0 0,1 0 0,-1 0 0,0 0 0,0 0 0,0 0 0,0 0 0,0 0 0,1 0 0,-1 0 0,0 0 0,0 0 0,0 0 0,0 0 0,0 0 0,1 0 0,-1-1 0,0 1 0,0 0 0,0 0 0,0 0 0,0 0 0,0 0 0,1 0 0,-1 0 0,0 0 0,0-1 0,0 1 0,0 0 0,0 0 0,0 0 0,0 0 0,0 0 0,0-1 0,0 1 0,0 0 0,0 0 0,0 0 0,0-1 0,7-15 0,1-17 0,-3-12 0,0-65 0,-4 110-12,1 0 1,-1-1-1,1 1 1,-1 0-1,1 0 1,-1 0-1,1 0 0,-1 0 1,0 1-1,1-1 1,-1 0-1,1 1 0,-1-1 1,0 1-1,1-1 1,1 2-1,-2-2-133,10 3-1947,1-1-1,-1 0 0,1-1 1,0 0-1,0-1 0,-1-1 1,15-1-1,10-5-4526</inkml:trace>
</inkml:ink>
</file>

<file path=ppt/ink/ink3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12.938"/>
    </inkml:context>
    <inkml:brush xml:id="br0">
      <inkml:brushProperty name="width" value="0.025" units="cm"/>
      <inkml:brushProperty name="height" value="0.025" units="cm"/>
    </inkml:brush>
  </inkml:definitions>
  <inkml:trace contextRef="#ctx0" brushRef="#br0">132 224 8776,'0'0'12295,"2"-9"-7886,3-30-1019,-5 39-3313,0-1 0,-1 0 1,1 1-1,0-1 0,0 0 0,0 1 1,-1-1-1,1 1 0,0-1 0,-1 0 1,1 1-1,0-1 0,-1 1 0,1-1 0,-1 1 1,1-1-1,0 1 0,-1-1 0,0 1 1,1 0-1,-1-1 0,1 1 0,-1 0 1,1-1-1,-1 1 0,0 0 0,1 0 1,-1 0-1,0-1 0,1 1 0,-1 0 0,0 0 1,1 0-1,-1 0 0,0 0 0,1 0 1,-1 0-1,1 0 0,-2 1 0,-24 7 672,17 1-745,0 0 0,1 1 0,0 0 0,1 0 0,-1 0 0,2 1 0,0 0 0,0 1 0,1-1-1,1 1 1,0 0 0,0 0 0,1 1 0,-2 19 0,5-31-4,-1 0 0,1 0 0,0 0 0,0 0 0,0 0 0,0 0 0,0 0 0,0-1 0,0 1 0,1 0 0,-1 0 0,0 0 0,0 0 0,1 0 0,-1 0 0,1 0 0,-1 0 0,1-1 0,-1 1 0,1 0 0,-1 0 0,1-1 0,0 1 0,-1 0 0,1-1 0,0 1 0,-1 0 0,1-1 0,0 1 0,1 0 0,1-1 0,-1 0 0,0 1 0,1-1 0,-1 0 0,0 0 0,1-1 0,-1 1 0,0 0 0,1-1 0,-1 1 0,0-1 0,3-1 0,5-2 0,0-1 0,0 0 0,0-1 0,13-10 0,1-5 0,0-1 0,-2 0 0,-1-2 0,-1 0 0,-1-2 0,-1 0 0,-1-1 0,-1-1 0,-2 0 0,12-32 0,-20 38 0,-6 22 0,-1 0 0,1 1 0,0-1 0,-1 0 0,1 0 0,0 1 0,-1-1 0,1 0 0,0 0 0,-1 0 0,1 0 0,0 0 0,-1 1 0,1-1 0,0 0 0,-1 0 0,1 0 0,0 0 0,-1 0 0,1 0 0,-1 0 0,1 0 0,0 0 0,-1 0 0,1-1 0,0 1 0,-1 0 0,1 0 0,0 0 0,-1 0 0,1 0 0,0-1 0,-1 1 0,1 0 0,0 0 0,0-1 0,-1 1 0,1 0 0,0 0 0,0-1 0,-1 1 0,1 0 0,0-1 0,0 1 0,0 0 0,-1-1 0,1 1 0,0 0 0,0-1 0,0 1 0,0 0 0,0-1 0,0 1 0,0 0 0,0-1 0,0 1 0,0-1 0,0 1 0,0 0 0,0-1 0,0 1 0,0 0 0,0-1 0,1 1 0,-1 0 0,0-1 0,0 1 0,-6 5 0,0 1 0,0 0 0,0 1 0,1 0 0,0-1 0,0 2 0,1-1 0,-6 14 0,0 2 0,-13 43 0,21-58 0,0-1 0,0 1 0,1-1 0,0 1 0,0 0 0,1-1 0,0 1 0,2 10 0,-2-16 0,1 1 0,-1-1 0,1 1 0,0-1 0,0 1 0,0-1 0,1 0 0,-1 0 0,0 0 0,1 0 0,0 0 0,-1 0 0,1 0 0,0 0 0,0 0 0,0-1 0,0 1 0,0-1 0,0 1 0,0-1 0,1 0 0,-1 0 0,1 0 0,-1 0 0,0-1 0,1 1 0,-1-1 0,4 1 0,3 0 0,0-1 0,0 0 0,0-1 0,0 0 0,-1 0 0,1-1 0,0 0 0,-1-1 0,1 0 0,-1 0 0,0 0 0,0-1 0,0-1 0,-1 1 0,1-1 0,-1-1 0,0 1 0,-1-1 0,1 0 0,-1-1 0,-1 1 0,1-1 0,-1 0 0,0-1 0,4-7 0,-13 25 0,0 1 0,1 0 0,0 0 0,1 0 0,1 1 0,-1-1 0,1 12 0,2-22 0,-1-1 0,1 1 0,-1 0 0,1-1 0,-1 1 0,1 0 0,-1-1 0,1 1 0,-1-1 0,1 1 0,0-1 0,-1 1 0,1-1 0,0 1 0,0-1 0,-1 0 0,1 1 0,0-1 0,0 0 0,-1 0 0,1 1 0,0-1 0,0 0 0,0 0 0,0 0 0,-1 0 0,1 0 0,0 0 0,0 0 0,0-1 0,-1 1 0,1 0 0,0 0 0,0-1 0,0 1 0,-1 0 0,2-1 0,34-13 0,19-22 0,-45 28 0,2 0 0,-1 0 0,1 1 0,0 0 0,1 1 0,-1 1 0,24-7 0,-35 12 0,0 0 0,0 0 0,0 0 0,0 0 0,0 0 0,0 1 0,0-1 0,0 0 0,0 1 0,0-1 0,0 0 0,-1 1 0,1-1 0,0 1 0,0 0 0,0-1 0,-1 1 0,1 0 0,0-1 0,-1 1 0,1 0 0,-1 0 0,1-1 0,0 1 0,-1 0 0,0 0 0,1 0 0,-1 0 0,0 0 0,1 0 0,-1 0 0,0 0 0,0 0 0,0 0 0,0 0 0,0 0 0,0 0 0,0 1 0,0 50 0,-1-36 0,1 32 0,0-48 5,0 0-1,0 0 1,0 0 0,0 0 0,0 1-1,0-1 1,0 0 0,0 0-1,0 0 1,0 0 0,0 1 0,0-1-1,0 0 1,0 0 0,1 0-1,-1 0 1,0 1 0,0-1 0,0 0-1,0 0 1,0 0 0,0 0-1,0 0 1,0 0 0,1 1-1,-1-1 1,0 0 0,0 0 0,0 0-1,0 0 1,0 0 0,1 0-1,-1 0 1,0 0 0,0 0 0,0 0-1,0 0 1,0 0 0,1 0-1,-1 0 1,0 0 0,0 0 0,0 0-1,0 0 1,1 0 0,-1 0-1,0 0 1,0 0 0,12-6 30,7-11-4502,-1-9-10262</inkml:trace>
</inkml:ink>
</file>

<file path=ppt/ink/ink3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13.997"/>
    </inkml:context>
    <inkml:brush xml:id="br0">
      <inkml:brushProperty name="width" value="0.025" units="cm"/>
      <inkml:brushProperty name="height" value="0.025" units="cm"/>
    </inkml:brush>
  </inkml:definitions>
  <inkml:trace contextRef="#ctx0" brushRef="#br0">1 25 19154,'0'0'8696,"2"13"-7761,1 7-544,14 74 1325,-14-83-1636,0-1 1,0 0 0,1 0 0,0 0 0,0 0 0,1 0 0,7 8 0,-11-16-67,1 0 0,-1 0 0,1 0 0,0-1 0,-1 1 0,1-1 0,0 1 0,0-1 0,0 0 0,0 0 0,0 0 0,1 0 0,-1 0 0,0 0 0,0-1 0,1 1 0,-1-1 0,0 1 0,1-1 0,-1 0 0,0 0-1,1 0 1,-1 0 0,0 0 0,1-1 0,-1 1 0,0-1 0,1 0 0,-1 1 0,0-1 0,0 0 0,0 0 0,0 0 0,0-1 0,0 1 0,4-3 0,6-6 115,0 0-1,-1 0 1,0-1 0,13-17 0,-18 20-99,14-18 5,19-23-25,-37 46-10,1 1-1,-1 0 0,1-1 1,-1 1-1,1 1 1,-1-1-1,1 0 1,0 1-1,0-1 1,0 1-1,0 0 1,0 0-1,0 0 1,7-1-1,-9 2 1,0 0 0,0 1 0,1-1 0,-1 0 0,0 1 0,0-1 0,0 1 0,0-1 0,0 1 0,1 0 0,-1-1 0,0 1 0,0 0 0,-1 0 0,1-1 0,0 1 0,0 0 0,0 0 0,-1 0 0,1 0 0,0 0 0,-1 1 0,2 1 0,12 34 0,-9-23 0,0 0 0,-2-6 0,0 1 0,0-1 0,1 0 0,0 0 0,1 0 0,5 8 0,-9-16 0,0 1 0,-1 0 0,1 0 0,0-1 0,0 1 0,0 0 0,0-1 0,0 1 0,-1-1 0,1 1 0,0-1 0,0 1 0,1-1 0,-1 0 0,0 1 0,0-1 0,0 0 0,0 0 0,0 0 0,0 0 0,0 0 0,2 0 0,-1-1 0,0 0 0,1 0 0,-1 0 0,0 0 0,0-1 0,0 1 0,0 0 0,0-1 0,-1 0 0,1 1 0,0-1 0,-1 0 0,1 0 0,1-3 0,44-74 0,-38 59 0,2 1 0,0 1 0,1 0 0,20-22 0,-31 39 0,-1 0 0,1 1 0,-1-1 0,1 0 0,-1 1 0,1-1 0,0 0 0,-1 1 0,1-1 0,0 1 0,0-1 0,-1 1 0,1-1 0,0 1 0,0 0 0,0-1 0,0 1 0,-1 0 0,1 0 0,0-1 0,0 1 0,0 0 0,0 0 0,0 0 0,0 0 0,0 0 0,0 0 0,-1 1 0,1-1 0,0 0 0,1 1 0,-1 0 0,1 0 0,-1 1 0,0-1 0,0 1 0,0-1 0,0 1 0,0 0 0,0-1 0,0 1 0,-1 0 0,1 0 0,-1 0 0,1-1 0,0 3 0,4 69 0,-5-68 0,2 33 12,0-24-29,-1 0-1,-1-1 1,0 1 0,-5 27-1,-4-68-9340,5-6 213</inkml:trace>
</inkml:ink>
</file>

<file path=ppt/ink/ink3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14.452"/>
    </inkml:context>
    <inkml:brush xml:id="br0">
      <inkml:brushProperty name="width" value="0.025" units="cm"/>
      <inkml:brushProperty name="height" value="0.025" units="cm"/>
    </inkml:brush>
  </inkml:definitions>
  <inkml:trace contextRef="#ctx0" brushRef="#br0">1 1 17168,'0'0'5259,"11"0"-3733,0 0-1456,1 0 0,-1 1 0,0 0 0,0 0 0,0 1 0,0 1 0,0 0 0,13 6 0,70 35-5499,-114-38 11799,-20 11-3494,28-11-2507,1 1 0,0 1 0,0 0-1,-11 11 1,19-17-360,1 0 0,0 0 0,-1 0 0,1 0-1,0 1 1,0-1 0,0 1 0,0-1 0,1 1-1,-1 0 1,1 0 0,0 0 0,0 0-1,0 0 1,0 0 0,0 0 0,0 0 0,1 0-1,0 0 1,-1 0 0,1 1 0,0-1 0,1 4-1,0-6-71,0 0 0,0 0-1,0 0 1,0 1 0,0-1-1,1 0 1,-1 0 0,0-1-1,1 1 1,-1 0-1,0 0 1,1 0 0,-1-1-1,1 1 1,-1-1 0,1 1-1,-1-1 1,1 0 0,2 1-1,39 2-1825,-34-2 1239,35 1-1396,61 6 619,-98-7 1444,0 1-1,0-1 0,0 1 0,0 1 1,0-1-1,-1 1 0,1 0 0,-1 1 1,1-1-1,-1 1 0,7 6 0,-11-8 55,0 0-1,0 0 1,-1 0-1,1 0 1,-1 0-1,1 0 0,-1 0 1,0 0-1,0 0 1,0 1-1,0-1 0,0 0 1,0 1-1,-1-1 1,1 1-1,-1-1 0,0 0 1,1 1-1,-1-1 1,0 1-1,-1 4 1,-1-2 221,1 0 1,-1 0 0,0-1 0,0 1 0,0-1-1,-1 0 1,0 1 0,0-1 0,0 0 0,-5 5-1,-7 5 633,0 0 1,-1-1-1,-1-1 0,-18 11 0,27-18-925,0 0 0,0 0 0,-1-1 0,0 0 0,1 0 0,-1-1 0,0 0 0,-1-1 0,1 0 0,-17 2 0,25-5-37,0 1-1,0 0 1,-1-1 0,1 1 0,0-1-1,0 1 1,0-1 0,0 1-1,0-1 1,0 0 0,0 1-1,0-1 1,0 0 0,0 0 0,0 0-1,0 0 1,0 0 0,1 0-1,-1 0 1,0 0 0,1 0-1,-1 0 1,1 0 0,-1 0 0,1-1-1,-1 1 1,1 0 0,0 0-1,0-1 1,0 1 0,0 0-1,0 0 1,0-1 0,0 1 0,0 0-1,0 0 1,0-1 0,1 0-1,0-6-607,0 0-1,0 0 1,1 0-1,0 1 1,4-9-1,9-17-4911,5-2-1239</inkml:trace>
</inkml:ink>
</file>

<file path=ppt/ink/ink3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14.868"/>
    </inkml:context>
    <inkml:brush xml:id="br0">
      <inkml:brushProperty name="width" value="0.025" units="cm"/>
      <inkml:brushProperty name="height" value="0.025" units="cm"/>
    </inkml:brush>
  </inkml:definitions>
  <inkml:trace contextRef="#ctx0" brushRef="#br0">7 0 17809,'0'0'10645,"-2"12"-9967,-2 57 1042,9 132 0,-3-152-1525,-2-38-195,1 0 0,0 0 0,1 0 0,0-1 0,5 16 0,-6-23 0,0-1 0,0 1 0,0-1 0,1 0 0,-1 1 0,1-1 0,0 0 0,-1 0 0,1 0 0,0 0 0,0 0 0,0 0 0,1-1 0,-1 1 0,0-1 0,1 1 0,-1-1 0,1 0 0,-1 0 0,1 0 0,-1 0 0,1 0 0,0-1 0,-1 1 0,1-1 0,5 0 0,8 0 0,-1-1 0,0-1 0,1-1 0,18-5 0,-18 4 0,0 0 0,1 1 0,25-1 0,-40 4 0,-1 0 0,1 1 0,-1-1 0,1 0 0,0 0 0,-1 1 0,1-1 0,-1 0 0,1 1 0,-1 0 0,1-1 0,-1 1 0,0 0 0,1 0 0,-1 0 0,0 0 0,1 0 0,-1 0 0,0 0 0,0 0 0,0 0 0,0 1 0,0-1 0,0 0 0,0 2 0,1 1 0,-1 0 0,0 0 0,0 0 0,0 0 0,0 0 0,-1 0 0,1 0 0,-1 0 0,0 0 0,-1 4 0,1 1 0,-2-1 0,1 0 0,-1 1 0,0-1 0,0 0 0,-1 0 0,0-1 0,-1 1 0,0-1 0,-5 8 0,1-6 0,0 0 0,-1 0 0,0-1 0,0 0 0,-1-1 0,0 0 0,0-1 0,-1 0 0,0 0 0,0-1 0,0-1 0,-1 0 0,1 0 0,-1-1 0,0-1 0,-16 2 0,27-4-33,0 1-1,-1-1 1,1 0 0,-1 0-1,1 0 1,0 0-1,-1 0 1,1 0 0,0-1-1,-1 1 1,1 0 0,0-1-1,-1 1 1,1-1 0,0 1-1,0-1 1,-1 1-1,1-1 1,0 0 0,0 0-1,0 0 1,0 0 0,0 0-1,0 0 1,0 0 0,0 0-1,0 0 1,1 0-1,-1 0 1,0 0 0,1-1-1,-1 1 1,1 0 0,-1-1-1,1 1 1,0 0 0,-1-1-1,1 1 1,0 0-1,0-1 1,0 1 0,0-1-1,0 1 1,0 0 0,1-1-1,-1 1 1,0 0 0,1-1-1,0 0 1,1-6-634,0 1 0,1-1 0,0 1 0,1 0 0,-1 0 0,1 0 0,8-9 0,13-13-7479</inkml:trace>
</inkml:ink>
</file>

<file path=ppt/ink/ink3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15.245"/>
    </inkml:context>
    <inkml:brush xml:id="br0">
      <inkml:brushProperty name="width" value="0.025" units="cm"/>
      <inkml:brushProperty name="height" value="0.025" units="cm"/>
    </inkml:brush>
  </inkml:definitions>
  <inkml:trace contextRef="#ctx0" brushRef="#br0">0 0 13901,'0'0'18866,"3"62"-18866,-3-49 0,0-3 0,0-5 0,3-5 0,1 0 0,-3-20-9673</inkml:trace>
</inkml:ink>
</file>

<file path=ppt/ink/ink3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16.415"/>
    </inkml:context>
    <inkml:brush xml:id="br0">
      <inkml:brushProperty name="width" value="0.025" units="cm"/>
      <inkml:brushProperty name="height" value="0.025" units="cm"/>
    </inkml:brush>
  </inkml:definitions>
  <inkml:trace contextRef="#ctx0" brushRef="#br0">186 72 6662,'0'0'15300,"-9"-10"-13319,5 5-1726,-31-32 1914,32 35-2032,0-1 1,1 2 0,-1-1 0,0 0 0,0 0 0,0 1-1,0 0 1,0-1 0,-1 1 0,1 0 0,0 1 0,-1-1-1,1 1 1,0-1 0,-1 1 0,-3 0 0,4 1-135,-1 1 1,1-1-1,-1 1 1,1 0-1,0-1 1,0 2-1,0-1 1,0 0-1,0 0 0,0 1 1,0 0-1,1-1 1,0 1-1,-3 3 1,-1 2 1,1 0 1,0 0 0,0 0-1,-5 12 1,9-17-15,1-1 1,-1 0-1,1 1 1,-1-1-1,1 0 0,0 1 1,0-1-1,0 0 1,0 1-1,1-1 1,-1 0-1,1 1 0,-1-1 1,1 0-1,0 1 1,0-1-1,0 0 1,0 0-1,0 0 1,0 0-1,1 0 0,-1 0 1,0 0-1,1-1 1,0 1-1,-1 0 1,1-1-1,0 1 0,0-1 1,2 2-1,9 5-4,0-1 0,1 0-1,24 10 1,-15-8 17,9 4 13,-20-9-13,-1 0-1,1 1 1,-1 1 0,0-1-1,-1 2 1,1-1-1,-1 1 1,0 1 0,15 16-1,-24-23 16,0 0-1,0 1 0,0-1 1,0 1-1,0-1 0,-1 1 1,1-1-1,-1 1 0,1 0 1,-1-1-1,0 1 0,0-1 1,1 1-1,-1 0 0,0-1 1,0 1-1,-1 0 0,1-1 1,0 1-1,0 0 0,-1-1 0,-1 4 1,1-2 149,-1 0 1,-1 1 0,1-1-1,0 0 1,-1-1 0,1 1-1,-1 0 1,0-1 0,-5 5-1,-5 1 249,0-1-1,0 0 1,0-1-1,-16 6 1,19-9-413,1 1 1,-1-1-1,0-1 0,0 1 1,0-2-1,0 0 1,0 0-1,0 0 0,-1-1 1,-14-3-1,24 3-60,-1-1 0,1 0 1,-1 0-1,1 0 0,0 0 0,-1 0 0,1 0 0,0 0 1,0 0-1,0-1 0,0 1 0,0 0 0,0-1 0,0 1 1,0 0-1,0-1 0,1 0 0,-1 1 0,1-1 1,-1 1-1,1-1 0,0 0 0,-1 1 0,1-1 0,0 1 1,0-1-1,0 0 0,0 1 0,0-1 0,1 0 0,-1 1 1,1-1-1,-1 0 0,2-2 0,0-3-440,0 1-1,0-1 1,0 1-1,1-1 1,0 1-1,1 0 1,4-6-1,2 0-2811,0 1 0,23-19 0,-2 7-3840</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3.596"/>
    </inkml:context>
    <inkml:brush xml:id="br0">
      <inkml:brushProperty name="width" value="0.025" units="cm"/>
      <inkml:brushProperty name="height" value="0.025" units="cm"/>
    </inkml:brush>
  </inkml:definitions>
  <inkml:trace contextRef="#ctx0" brushRef="#br0">100 263 17104,'0'0'9358,"-8"15"-9101,-10 26 0,3 0 0,1 1 0,1 1 0,3 0 0,2 0 0,-5 70 0,14-117-103,0-1 1,0 1 0,1 0-1,0-1 1,0 1 0,5-7-1,5-13 173,0-15-243,0-1-1,-3 0 1,-1 0 0,-2-1-1,-2 0 1,-1 0-1,-3 0 1,-6-64 0,6 104-84,-1-3-4,1 0 1,0 0-1,-1 0 1,0 0 0,0 0-1,0 1 1,0-1-1,-1 0 1,1 1 0,-4-5-1,4 9-38,1 1-1,-1-1 0,0 1 0,0-1 1,1 1-1,-1-1 0,1 1 1,0-1-1,-1 1 0,1 0 1,0-1-1,0 1 0,0 2 0,-2 13 9,2 0-1,0 1 0,1-1 1,1 0-1,7 32 0,-8-46 36,0 1-1,0 0 1,0-1-1,1 1 1,0-1-1,0 0 1,0 0-1,0 0 0,0 0 1,1 0-1,-1 0 1,1 0-1,0-1 1,0 1-1,0-1 1,0 0-1,0 0 1,0 0-1,1 0 1,-1 0-1,1-1 1,-1 0-1,1 0 1,0 0-1,-1 0 0,1 0 1,0-1-1,0 1 1,-1-1-1,1 0 1,0 0-1,0-1 1,3 0-1,4-1 61,0-1 0,0 0-1,-1-1 1,1 0 0,-1 0 0,0-1-1,0-1 1,-1 1 0,1-2-1,-1 1 1,-1-1 0,1-1-1,11-12 1,-4 2 72,0-1 1,-1 0-1,-2-1 0,1 0 1,12-28-1,6-55 385,-60 191-666,4 1 0,-22 168 1,46-253 145,-5 20-12,2 0-1,1 0 0,1 0 1,2 27-1,-1-50-43,0 0 0,0 0 0,0 0 0,0 0 0,0 0 0,1 1 0,-1-1 0,0 0 0,1 0 0,-1 0 0,0 0 0,1 0 0,0 0 0,-1 0 0,1 0 0,-1-1 0,1 1 0,0 0 0,0 0 0,-1 0 0,1-1 0,0 1 0,0 0 0,0-1 0,0 1 0,0-1 0,0 1 0,0-1 0,0 1 0,0-1 0,0 0 0,0 1 0,0-1 0,0 0 0,0 0 0,1 0 0,-1 0 0,0 0 0,0 0 0,0 0 0,0 0 0,0 0 0,2-1 0,0 0-436,0 0-1,1-1 1,-1 1-1,0-1 1,1 1 0,-1-1-1,0 0 1,0 0-1,0-1 1,-1 1-1,1 0 1,2-4 0,19-28-6751</inkml:trace>
</inkml:ink>
</file>

<file path=ppt/ink/ink3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17.194"/>
    </inkml:context>
    <inkml:brush xml:id="br0">
      <inkml:brushProperty name="width" value="0.025" units="cm"/>
      <inkml:brushProperty name="height" value="0.025" units="cm"/>
    </inkml:brush>
  </inkml:definitions>
  <inkml:trace contextRef="#ctx0" brushRef="#br0">1 418 15246,'0'0'6721,"2"8"-5551,2 8-760,-1 0 0,-1 1 0,-1-1 0,0 0 0,-2 26 1,0-41-406,1 0 1,0 0-1,-1 0 1,1 0-1,0 0 1,0 0-1,0 0 1,0 0-1,0 0 1,0-1-1,0 1 1,0 0-1,0 0 1,0 0-1,0 0 1,1 0 0,-1 0-1,0 0 1,1 0-1,-1-1 1,0 1-1,1 0 1,-1 0-1,1 0 1,0-1-1,-1 1 1,1 0-1,-1-1 1,2 2-1,0-2 31,-1-1-1,1 1 0,-1-1 1,0 1-1,1-1 0,-1 1 1,1-1-1,-1 0 0,0 0 1,0 0-1,0 0 0,1 0 1,-1 0-1,0 0 0,1-2 1,42-54 1250,-25 24-859,-1 0-1,-1 0 0,-2-2 0,-1 0 0,-2-1 1,-2 0-1,-1-1 0,-2 0 0,-1 0 0,-2 0 0,-1-52 1,-2 88-426,-1 0 0,0 0 1,0 0-1,0 0 1,0-1-1,0 1 0,0 0 1,0 0-1,0 0 0,0 0 1,0 0-1,0 0 1,-1 0-1,1 0 0,0 0 1,-1 0-1,1 0 1,-1 0-1,1 1 0,-1-1 1,1 0-1,-1 0 0,0 0 1,1 0-1,-1 1 1,-1-2-1,1 2 0,0 1-1,-1-1 1,1 1-1,0-1 1,0 1-1,0 0 1,0-1-1,0 1 1,0 0-1,0 0 1,0-1-1,0 1 1,0 0-1,0 0 1,1 0-1,-1 0 1,-1 2-1,-32 55-9,17-22 9,-37 81 0,49-101 0,-1-1 0,2 0 0,0 1 0,1 0 0,-2 27 0,5-42 0,0-1 0,0 1 0,0 0 0,0-1 0,0 1 0,0 0 0,0-1 0,0 1 0,1 0 0,-1-1 0,0 1 0,0-1 0,1 1 0,-1 0 0,0-1 0,1 1 0,-1-1 0,0 1 0,1-1 0,-1 1 0,1-1 0,-1 1 0,1-1 0,-1 0 0,1 1 0,-1-1 0,1 0 0,0 1 0,-1-1 0,2 1 0,23-2 0,26-19 0,-8-8 0,-32 19 0,1 1 0,1 0 0,-1 1 0,2 0 0,-1 1 0,0 0 0,1 1 0,23-5 0,-35 10 0,0 0 0,0 0 0,0 0 0,-1 0 0,1 0 0,0 0 0,0 1 0,0-1 0,0 1 0,0-1 0,0 1 0,-1 0 0,1 0 0,0 0 0,-1 0 0,1 0 0,0 0 0,-1 0 0,1 0 0,-1 1 0,0-1 0,1 1 0,-1-1 0,0 1 0,0-1 0,0 1 0,0 0 0,0-1 0,0 1 0,-1 0 0,1 0 0,-1 0 0,1-1 0,-1 1 0,1 3 0,1 9 0,-1 0 0,0 0 0,0 1 0,-3 13 0,1-5 0,-15 102 0,46-159-5077,32-60-7456,-24 34 8127,4 2 6195,-42 58-1532,0-1-1,0 1 1,0-1 0,0 1 0,1 0-1,-1-1 1,0 1 0,0 0 0,0-1-1,0 1 1,1 0 0,-1-1-1,0 1 1,0 0 0,1 0 0,-1-1-1,0 1 1,1 0 0,-1 0 0,0-1-1,1 1 1,-1 0 0,0 0 0,1 0-1,-1 0 1,1-1 0,-1 1 0,0 0-1,1 0 1,-1 0 0,0 0-1,1 0 1,-1 0 0,1 0 0,-1 0-1,0 0 1,1 0 0,-1 0 0,1 0-1,-1 1 1,0-1 0,1 0 0,0 0-1,1 22 3824,-9 32-1573,4-43-2214,-2 11 391,1 1-1,-3 39 1,7-61-684,1 0 0,-1-1 0,0 1 0,0 0 0,0 0 0,1-1 0,-1 1 0,0 0 0,1-1 0,-1 1 0,1 0 0,-1-1 0,1 1 0,-1-1 0,1 1 0,-1-1 0,1 1 0,-1-1 0,1 1 0,0-1 0,-1 0 0,1 1 0,0-1 0,-1 0 0,1 1 0,0-1 0,-1 0 0,1 0 0,0 0 0,0 0 0,-1 0 0,1 0 0,0 0 0,0 0 0,-1 0 0,1 0 0,0 0 0,0 0 0,-1 0 0,1 0 0,0-1 0,-1 1 0,1 0 0,0-1 0,-1 1 0,1 0 0,0-1 0,0 0 0,37-18 0,-5-7 0,57-58 0,1-1 0,-90 85 0,-1 0 0,0-1 0,0 1 0,0 0 0,0 0 0,1 0 0,-1-1 0,0 1 0,0 0 0,0 0 0,1 0 0,-1 0 0,0 0 0,0-1 0,1 1 0,-1 0 0,0 0 0,1 0 0,-1 0 0,0 0 0,0 0 0,1 0 0,-1 0 0,0 0 0,0 0 0,1 0 0,-1 0 0,0 0 0,0 0 0,1 0 0,-1 0 0,0 0 0,1 1 0,-1-1 0,0 0 0,0 0 0,0 0 0,1 0 0,-1 0 0,0 1 0,0-1 0,0 0 0,1 0 0,-1 0 0,0 1 0,0-1 0,0 0 0,0 0 0,1 1 0,-1-1 0,0 0 0,0 0 0,0 1 0,0-1 0,0 0 0,0 0 0,0 1 0,1 26 0,-11 31 0,3-34 0,2-12 0,2 0 0,0 0 0,0 0 0,-1 23 0,5-35-116,0 0-1,1 0 1,-1 1 0,1-1-1,0 0 1,-1 0 0,1 0-1,-1-1 1,1 1 0,-1 0-1,1-1 1,-1 1 0,0 0 0,1-1-1,-1 0 1,1 1 0,-1-1-1,2-1 1,4-3-2448,0-1 1,0 0-1,0-1 1,9-11-1,10-13-11652</inkml:trace>
</inkml:ink>
</file>

<file path=ppt/ink/ink3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18.457"/>
    </inkml:context>
    <inkml:brush xml:id="br0">
      <inkml:brushProperty name="width" value="0.025" units="cm"/>
      <inkml:brushProperty name="height" value="0.025" units="cm"/>
    </inkml:brush>
  </inkml:definitions>
  <inkml:trace contextRef="#ctx0" brushRef="#br0">120 406 10090,'0'0'10228,"-6"9"-6096,1-2-3350,2-4-353,1 1 0,-1 0 0,1-1 0,-1 1 0,1 1 0,0-1-1,1 0 1,-1 0 0,1 1 0,0-1 0,0 0 0,-1 10 0,2-14-395,1 1 1,-1-1-1,0 1 1,1-1-1,-1 0 1,0 1-1,1-1 1,-1 1-1,0-1 1,1 1-1,-1-1 1,1 0-1,-1 1 1,1-1 0,-1 0-1,1 0 1,-1 1-1,1-1 1,-1 0-1,1 0 1,-1 0-1,1 0 1,0 0-1,-1 0 1,1 0-1,-1 0 1,1 0-1,-1 0 1,1 0-1,-1 0 1,1 0-1,0 0 1,-1 0-1,1 0 1,-1-1-1,1 1 1,-1 0-1,1 0 1,-1-1-1,1 1 1,-1 0-1,1-1 1,-1 1-1,1-1 1,24-13 163,-20 9-188,-1 0 1,0 0-1,0-1 0,0 1 1,-1-1-1,0 0 1,0 0-1,0 0 0,-1-1 1,0 1-1,0-1 1,0 1-1,-1-1 1,0 0-1,-1 1 0,1-1 1,-1 0-1,-1 1 1,-1-12-1,2 17-10,0-1 0,0 1 0,0-1 0,-1 1 0,1 0 0,-1-1 0,1 1 0,-1-1 0,1 1 0,-1 0 0,0 0 0,0-1 0,1 1 0,-1 0 0,0 0 0,0 0 0,0 0 0,0 0 0,-1 0 0,1 0 0,0 0 0,0 1 0,0-1 0,-1 0 0,1 1 0,0-1 0,-1 1 0,1-1 0,0 1 0,-1 0 0,1-1 0,-1 1 0,1 0 0,-1 0 0,1 0 0,-1 0 0,1 0 0,0 0 0,-1 1 0,1-1 0,-1 0 0,1 1 0,0-1 0,-1 1 0,0 0 0,-3 2 0,0-1 0,0 1 0,0 0 0,1 0 0,0 0 0,-1 1 0,1-1 0,0 1 0,1 0 0,-6 8 0,-3 6 0,1 2 0,1 0 0,-11 32 0,17-41 0,1-1 0,0 1 0,1 0 0,0-1 0,1 1 0,1 0 0,-1 0 0,1 0 0,3 14 0,-3-23 0,1 0 0,0 1 0,0-1 0,0 0 0,0 0 0,0 0 0,0 0 0,1 0 0,-1 0 0,0-1 0,1 1 0,0 0 0,-1-1 0,1 1 0,0-1 0,0 0 0,0 1 0,0-1 0,0 0 0,0 0 0,0 0 0,0-1 0,0 1 0,1 0 0,-1-1 0,0 1 0,0-1 0,1 0 0,-1 0 0,0 0 0,1 0 0,2-1 0,3 1 0,0-1 0,0 0 0,1 0 0,-2-1 0,1 0 0,0 0 0,0-1 0,8-4 0,4-6 0,-1 0 0,0-1 0,-1-1 0,0-1 0,-2 0 0,0-2 0,0 0 0,-2 0 0,19-32 0,-5 2 0,-1-2 0,35-96 0,-55 129 0,-1 0 0,-1 0 0,0-1 0,4-34 0,-9 52 0,0 0 0,0 0 0,0-1 0,0 1 0,0 0 0,0 0 0,0-1 0,0 1 0,0 0 0,0 0 0,0-1 0,0 1 0,0 0 0,0 0 0,0-1 0,0 1 0,0 0 0,0 0 0,0-1 0,0 1 0,0 0 0,0 0 0,0 0 0,0-1 0,0 1 0,0 0 0,-1 0 0,1-1 0,0 1 0,0 0 0,0 0 0,0 0 0,-1 0 0,1-1 0,0 1 0,0 0 0,0 0 0,-1 0 0,1 0 0,0 0 0,0 0 0,-1 0 0,1-1 0,0 1 0,0 0 0,-1 0 0,1 0 0,0 0 0,0 0 0,-1 0 0,1 0 0,-14 12 0,-11 19 0,3 6 0,1 0 0,-18 49 0,33-71 0,1 1 0,0-1 0,1 1 0,0 0 0,2 1 0,0-1 0,0 1 0,3 29 0,-1-45 0,0 1 0,1 0 0,-1-1 0,1 1 0,-1-1 0,1 1 0,0-1 0,0 1 0,-1-1 0,1 1 0,0-1 0,1 0 0,-1 1 0,0-1 0,0 0 0,0 0 0,1 0 0,-1 0 0,0 0 0,1 0 0,-1-1 0,1 1 0,-1 0 0,1-1 0,0 1 0,-1-1 0,1 1 0,-1-1 0,1 0 0,0 0 0,-1 1 0,1-1 0,0-1 0,-1 1 0,4 0 0,3-1 0,0 0 0,0-1 0,0 1 0,-1-1 0,1-1 0,11-5 0,4-4 0,-2-1 0,0-1 0,0 0 0,-2-2 0,0-1 0,0 0 0,-2-1 0,24-31 0,-19 19 0,-2-1 0,0 0 0,-3-2 0,0 0 0,14-41 0,-24 50 0,-7 24 0,0 0 0,0 0 0,0 0 0,0 0 0,-1 0 0,1 0 0,0 0 0,0 0 0,0 0 0,0 0 0,-1 0 0,1 0 0,0 0 0,0 0 0,0 0 0,0 0 0,0 0 0,-1 0 0,1 0 0,0 0 0,0-1 0,0 1 0,0 0 0,0 0 0,-1 0 0,1 0 0,0 0 0,0 0 0,0-1 0,0 1 0,0 0 0,0 0 0,0 0 0,0 0 0,0-1 0,0 1 0,0 0 0,0 0 0,0 0 0,0 0 0,0-1 0,0 1 0,0 0 0,0 0 0,0 0 0,0 0 0,0-1 0,0 1 0,0 0 0,0 0 0,0 0 0,0 0 0,0 0 0,0-1 0,0 1 0,0 0 0,-8 8 0,-15 22 0,1 0 0,-35 64 0,49-78 0,1 0 0,0 0 0,1 0 0,1 1 0,1 0 0,0 0 0,1 1 0,-1 26 0,4-41 0,0-1 0,0 1 0,0-1 0,1 1 0,-1-1 0,1 0 0,0 1 0,-1-1 0,1 1 0,0-1 0,1 0 0,-1 0 0,0 1 0,0-1 0,1 0 0,0 0 0,-1 0 0,1-1 0,3 4 0,-1-3 0,0 1 0,0-1 0,0 0 0,0 0 0,0 0 0,1-1 0,-1 1 0,1-1 0,-1 0 0,7 0 0,-1 0 0,0-1 0,0 0 0,0 0 0,-1-1 0,1 0 0,0-1 0,0 0 0,-1-1 0,18-7 0,-18 5 0,1 0 0,-1-1 0,0 0 0,-1-1 0,0 0 0,0-1 0,0 1 0,-1-1 0,0-1 0,-1 1 0,0-1 0,0 0 0,-1-1 0,0 1 0,0-1 0,-1 0 0,-1-1 0,0 1 0,0 0 0,-1-1 0,2-19 0,-4 29 0,0 0 0,0 1 0,0-1 0,0 0 0,0 1 0,0-1 0,0 0 0,0 0 0,0 1 0,0-1 0,0 0 0,-1 1 0,1-1 0,0 0 0,0 1 0,-1-1 0,1 0 0,0 1 0,-1-1 0,1 1 0,-1-1 0,1 1 0,-1-1 0,1 1 0,-1-1 0,1 1 0,-1-1 0,0 1 0,1 0 0,-1-1 0,0 1 0,1 0 0,-2-1 0,0 1 0,-1 0 0,1 0 0,0 1 0,0-1 0,0 0 0,0 1 0,0 0 0,-1-1 0,1 1 0,0 0 0,-2 1 0,-46 33 0,44-30 0,1 0 0,0 0 0,0 0 0,0 1 0,0 0 0,1 0 0,0 0 0,1 0 0,-1 1 0,1-1 0,0 1 0,1 0 0,-1 0 0,1 0 0,1 0 0,-1 0 0,1 9 0,1-14 0,0-1 0,1 1 0,-1-1 0,1 1 0,-1-1 0,1 0 0,-1 1 0,1-1 0,0 0 0,0 0 0,0 1 0,0-1 0,0 0 0,0 0 0,0 0 0,0 0 0,0 0 0,0 0 0,1 0 0,-1-1 0,0 1 0,1 0 0,-1-1 0,0 1 0,1-1 0,-1 1 0,1-1 0,-1 0 0,1 0 0,-1 0 0,3 1 0,59 0 0,-46-2 0,55-2 0,-48 1 0,-1 0 0,0 2 0,1 1 0,-1 1 0,28 5 0,-50-7 0,1 1 0,0-1 0,0 1 0,-1-1 0,1 1 0,0 0 0,0-1 0,-1 1 0,1 0 0,-1 0 0,1 0 0,-1 0 0,1 1 0,-1-1 0,0 0 0,0 1 0,1-1 0,-1 0 0,0 1 0,0 0 0,0-1 0,-1 1 0,1 0 0,0-1 0,-1 1 0,1 0 0,-1 0 0,1-1 0,-1 1 0,0 0 0,0 4 0,0-6 0,0 0 0,0 0 0,0 0 0,0 0 0,0 1 0,0-1 0,0 0 0,0 0 0,0 0 0,0 1 0,0-1 0,0 0 0,0 0 0,0 0 0,-1 0 0,1 0 0,0 1 0,0-1 0,0 0 0,0 0 0,0 0 0,-1 0 0,1 0 0,0 0 0,0 0 0,0 1 0,0-1 0,-1 0 0,1 0 0,0 0 0,0 0 0,0 0 0,-1 0 0,1 0 0,0 0 0,0 0 0,0 0 0,0 0 0,-1 0 0,1 0 0,0 0 0,0 0 0,0 0 0,-1 0 0,1-1 0,0 1 0,0 0 0,0 0 0,0 0 0,-1 0 0,1 0 0,0 0 0,0 0 0,0-1 0,0 1 0,0 0 0,0 0 0,-1 0 0,1 0 0,0 0 0,0-1 0,0 1 0,0 0 0,0 0 0,-10-13 0,4-10 0,1-1 0,1 0 0,1 0 0,1-1 0,2-31 0,0 55 0,0 0 0,0 0 0,1 0 0,-1-1 0,1 1 0,-1 0 0,1 0 0,-1 0 0,1 0 0,-1 0 0,1 0 0,0 0 0,0 0 0,0 1 0,-1-1 0,1 0 0,0 0 0,0 1 0,0-1 0,0 0 0,0 1 0,0-1 0,0 1 0,0-1 0,1 1 0,-1 0 0,0-1 0,0 1 0,0 0 0,0 0 0,1 0 0,-1 0 0,1 0 0,52 0 0,-35 1 0,19 0 0,-11 1 0,0-2 0,-1-1 0,40-6 0,-59 6 0,0-1 0,0 0 0,0 0 0,0-1 0,-1 1 0,1-2 0,-1 1 0,0-1 0,0 1 0,0-2 0,0 1 0,-1-1 0,1 0 0,-1 0 0,0 0 0,-1-1 0,8-11 0,-11 16 0,0-1 0,0 1 0,0-1 0,0 0 0,0 1 0,-1-1 0,1 0 0,0 0 0,-1 1 0,1-1 0,-1 0 0,0 0 0,0 0 0,0 0 0,0 0 0,0 0 0,0 1 0,-1-4 0,1 4 0,-1 0 0,0 0 0,1 0 0,-1 0 0,0 0 0,0 1 0,1-1 0,-1 0 0,0 0 0,0 1 0,0-1 0,0 0 0,0 1 0,0-1 0,0 1 0,0-1 0,0 1 0,0 0 0,0-1 0,0 1 0,-1 0 0,0 0 0,-3-1 0,0 1 0,1 0 0,-1 1 0,0-1 0,1 1 0,-1 0 0,1 0 0,-1 0 0,1 1 0,-1-1 0,1 1 0,0 0 0,-7 5 0,3-1 0,0 1 0,0 0 0,1 1 0,0-1 0,0 1 0,1 1 0,0 0 0,0-1 0,1 2 0,0-1 0,-5 15 0,9-20 0,-1 0 0,1 0 0,0 0 0,0 0 0,0 0 0,1 0 0,0 0 0,-1 0 0,1 1 0,1-1 0,-1 0 0,0 0 0,1 0 0,0 0 0,0 0 0,0 0 0,1 0 0,-1 0 0,1-1 0,0 1 0,0 0 0,0-1 0,1 1 0,-1-1 0,1 0 0,0 0 0,0 0 0,0 0 0,0-1 0,0 1 0,6 3 0,6 1-82,-1-2 0,1 1 0,0-2-1,0 0 1,0 0 0,0-2 0,1 0 0,-1 0 0,1-2 0,0 0 0,-1 0-1,20-4 1,10-8-5256</inkml:trace>
</inkml:ink>
</file>

<file path=ppt/ink/ink3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19.895"/>
    </inkml:context>
    <inkml:brush xml:id="br0">
      <inkml:brushProperty name="width" value="0.025" units="cm"/>
      <inkml:brushProperty name="height" value="0.025" units="cm"/>
    </inkml:brush>
  </inkml:definitions>
  <inkml:trace contextRef="#ctx0" brushRef="#br0">0 872 14958,'0'0'6417,"14"-18"-3486,165-254 2882,-33-10-4201,-125 234-1353,-2-1 0,-2-1 0,20-102 0,-25 322-259,3 437 0,-15-603 1,5 47 12,-5-50-25,0 1 0,1-1 0,-1 0 0,0 0 0,1 1 1,-1-1-1,1 0 0,0 0 0,-1 0 0,1 0 0,0 0 0,0 0 0,0 0 1,0 0-1,-1 0 0,1 0 0,0 0 0,1-1 0,-1 1 0,0 0 1,0-1-1,0 1 0,0-1 0,0 1 0,1-1 0,-1 0 0,0 1 0,0-1 1,1 0-1,-1 0 0,0 0 0,1 0 0,1 0 0,-2-1-232,0 0 0,0 0 0,0 0-1,0 0 1,0 0 0,0 0 0,-1 0-1,1 0 1,0 0 0,-1 0 0,1-1 0,-1 1-1,1 0 1,-1 0 0,0-1 0,1 1-1,-1 0 1,0-1 0,0 1 0,0 0 0,0-1-1,0 1 1,0 0 0,0-1 0,-1-1-1,-3-39-6500,0 31 4536,0 0-1,0 1 1,-11-18 0,-25-31-2221,-7 3 4882,1 8 5354,-18-5 5527,105 50-9731,-30 3-1805,-1-1-1,0 0 1,0 0 0,0-1 0,19-7-1,-18 5-1124,1-1-1,-1-1 0,0 0 0,16-11 0,13-15-6182</inkml:trace>
</inkml:ink>
</file>

<file path=ppt/ink/ink3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20.272"/>
    </inkml:context>
    <inkml:brush xml:id="br0">
      <inkml:brushProperty name="width" value="0.025" units="cm"/>
      <inkml:brushProperty name="height" value="0.025" units="cm"/>
    </inkml:brush>
  </inkml:definitions>
  <inkml:trace contextRef="#ctx0" brushRef="#br0">50 0 15503,'0'0'5199,"0"11"-3410,-20 412 6341,20-422-8106,0 1-1,0-1 1,0 1-1,0-1 1,0 1 0,0-1-1,1 1 1,-1-1-1,0 1 1,1-1 0,-1 0-1,1 1 1,0-1 0,-1 1-1,1-1 1,0 0-1,1 2 1,-1-2-13,-1-1-1,1 0 1,0 0 0,0 1 0,-1-1 0,1 0-1,0 0 1,0 0 0,-1 0 0,1 0-1,0 0 1,0 0 0,-1 0 0,1 0-1,0 0 1,0 0 0,-1 0 0,1 0-1,0-1 1,-1 1 0,1 0 0,0-1-1,-1 1 1,2-1 0,6-4 40,-1-1 1,1 0-1,-1 0 0,8-10 1,-5 6-5,3-3-181,2 1 0,-1 0 0,18-10 0,-27 18 57,0 1 0,1 0 0,0 1 0,0 0 0,0-1 0,0 2 0,0-1 0,0 1 0,0 0 0,1 0 0,-1 1 0,12 0 0,-15 0 92,-1 1-1,0 0 1,1-1 0,-1 1-1,1 0 1,-1 0 0,0 1-1,0-1 1,0 0 0,0 1 0,0-1-1,0 1 1,0 0 0,0-1-1,-1 1 1,1 0 0,0 0-1,-1 0 1,0 0 0,0 1 0,1-1-1,-1 0 1,0 0 0,-1 1-1,1-1 1,0 1 0,-1-1 0,1 1-1,-1-1 1,0 1 0,0-1-1,0 5 1,0-2 115,0 0 0,0 1 0,-1-1-1,1 0 1,-1 0 0,0 0 0,-1 0 0,1 0-1,-1 0 1,0 0 0,0-1 0,-1 1 0,1-1 0,-1 1-1,-4 5 1,-5-1-123,-1 1 0,1-2 0,-1 0 0,-1 0-1,1-1 1,-1-1 0,-1 0 0,1-1 0,-1-1-1,0 0 1,0-1 0,0 0 0,0-2 0,-1 1 0,1-2-1,-1 0 1,-17-3 0,32 3-40,0 0 0,0 0 0,1 0 0,-1 0 0,0 0-1,0-1 1,0 1 0,0 0 0,1 0 0,-1-1 0,0 1 0,0-1 0,1 1 0,-1 0 0,0-1-1,1 0 1,-1 1 0,0-1 0,1 1 0,-1-1 0,1 0 0,-1 1 0,1-1 0,-1 0 0,1 0-1,-1 1 1,1-1 0,0 0 0,-1 0 0,1 1 0,0-1 0,0 0 0,0 0 0,0 0 0,0 0-1,0 0 1,0 1 0,0-1 0,0 0 0,0 0 0,0 0 0,0 0 0,1 1 0,-1-1 0,0 0-1,1 0 1,-1 0 0,0 1 0,1-1 0,-1 0 0,1 1 0,-1-1 0,1 0 0,-1 1 0,1-1-1,0 1 1,-1-1 0,1 0 0,0 1 0,0 0 0,-1-1 0,1 1 0,0-1 0,0 1 0,10-4-1988,-1 1 0,0 0 1,1 0-1,18-1 0,-9 1-1157,16-2-5091</inkml:trace>
</inkml:ink>
</file>

<file path=ppt/ink/ink3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20.800"/>
    </inkml:context>
    <inkml:brush xml:id="br0">
      <inkml:brushProperty name="width" value="0.025" units="cm"/>
      <inkml:brushProperty name="height" value="0.025" units="cm"/>
    </inkml:brush>
  </inkml:definitions>
  <inkml:trace contextRef="#ctx0" brushRef="#br0">97 0 18065,'0'0'9647,"-3"16"-9135,-8 90 1516,4 215 0,8-204-1541,-2-70-487,1 48 0,0-88 0,1 0 0,0 0 0,1 0 0,-1 0 0,1 0 0,1 0 0,-1 0 0,1-1 0,0 1 0,6 7 0,-8-13 0,-1 0 0,1 0 0,-1 0 0,1 0 0,0 0 0,0 0 0,0 0 0,-1 0 0,1 0 0,0-1 0,0 1 0,0 0 0,0-1 0,0 1 0,0-1 0,1 1 0,-1-1 0,0 1 0,0-1 0,2 1 0,-3-2 0,1 1 0,-1 0 0,1-1 0,0 1 0,-1 0 0,1-1 0,-1 1 0,1-1 0,0 1 0,-1-1 0,1 1 0,-1-1 0,0 1 0,1-1 0,-1 1 0,1-1 0,-1 0 0,0 1 0,0-1 0,1 0 0,-1 1 0,0-1 0,0-1 0,2-4 0,-1 0 0,-1 1 0,1-1 0,-1 0 0,0 0 0,-1-10 0,-8-17 0,0 0 0,-3 1 0,-17-37 0,-5-14 0,22 52 0,6 17 0,0 1 0,1-2 0,1 1 0,1 0 0,0-1 0,-2-19 0,5 34-2,1-1-1,-1 1 1,1 0-1,-1-1 1,0 1-1,1-1 1,-1 1-1,1 0 1,-1 0-1,1-1 1,-1 1 0,1 0-1,-1 0 1,1-1-1,-1 1 1,1 0-1,-1 0 1,1 0-1,0 0 1,-1 0-1,1 0 1,-1 0 0,1 0-1,-1 0 1,1 0-1,0 0 1,-1 0-1,1 0 1,-1 0-1,1 1 1,21 3-579,8 4-1087,44 11-4568,-58-16 2320,1 0 1,28 0 0,-8-3-6623</inkml:trace>
</inkml:ink>
</file>

<file path=ppt/ink/ink3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21.692"/>
    </inkml:context>
    <inkml:brush xml:id="br0">
      <inkml:brushProperty name="width" value="0.025" units="cm"/>
      <inkml:brushProperty name="height" value="0.025" units="cm"/>
    </inkml:brush>
  </inkml:definitions>
  <inkml:trace contextRef="#ctx0" brushRef="#br0">81 453 8136,'0'0'5060,"1"-9"-1136,2-29-758,-2 37-3025,-1 0 0,0 0 0,0 0 0,1-1 0,-1 1 1,0 0-1,0 0 0,0 0 0,0 0 0,0 0 0,0 0 0,-1 0 0,1 0 0,0 0 0,0 0 1,-1 0-1,1 0 0,-1 0 0,1 0 0,-1 0 0,1 1 0,-1-1 0,1 0 0,-1 0 1,0 0-1,0 1 0,1-1 0,-1 0 0,0 1 0,0-1 0,0 0 0,0 1 0,0-1 0,0 1 1,0 0-1,0-1 0,0 1 0,0 0 0,0-1 0,0 1 0,0 0 0,0 0 0,0 0 1,0 0-1,0 0 0,0 0 0,-1 0 0,-1 1-12,1 0 1,0 0-1,-1-1 1,1 1-1,0 1 1,-1-1-1,1 0 1,0 0-1,0 1 1,0 0-1,0-1 0,0 1 1,1 0-1,-1 0 1,0 0-1,-2 4 1,1 1 81,0 0 0,0 1 1,0 0-1,1 0 0,0 0 1,1 0-1,0 0 0,-1 13 0,2-19-152,0 0 0,1-1-1,-1 1 1,0 0-1,1-1 1,-1 1 0,1 0-1,-1-1 1,1 1-1,0-1 1,-1 1-1,1-1 1,0 1 0,0-1-1,0 0 1,0 1-1,1-1 1,1 2 0,-1-2-32,0 0 0,0 0 1,0-1-1,1 1 0,-1 0 1,0-1-1,1 1 0,-1-1 1,0 0-1,1 0 0,-1 0 1,0 0-1,1 0 1,-1 0-1,1-1 0,-1 1 1,3-2-1,3 0-27,1-1 0,-1-1 0,0 0 0,0 0 0,-1 0 0,1-1 0,-1 0 0,0 0 0,9-10 0,4-5 0,30-38 0,-32 33 0,0-1 0,-2 0 0,0-2 0,-2 1 0,-2-2 0,0 0 0,13-50 0,-23 68 0,0 0 0,-1 1 0,0-1 0,-1 0 0,0 0 0,-1 0 0,0 0 0,-3-14 0,4 25 0,0-1 0,0 1 0,-1 0 0,1-1 0,0 1 0,0 0 0,0-1 0,0 1 0,-1 0 0,1-1 0,0 1 0,0 0 0,0-1 0,-1 1 0,1 0 0,0 0 0,-1-1 0,1 1 0,0 0 0,-1 0 0,1 0 0,0-1 0,-1 1 0,1 0 0,0 0 0,-1 0 0,1 0 0,0 0 0,-1 0 0,1 0 0,-1 0 0,1 0 0,0 0 0,-1 0 0,1 0 0,-1 0 0,-12 12 0,-8 24 0,19-32 0,-4 11 0,0 0 0,1 1 0,1-1 0,0 1 0,1 0 0,0 0 0,2 0 0,0 0 0,0 1 0,3 18 0,-1 0 0,-1-34 0,0 53 0,-2-2 0,4 54 0,1-98-787,1-20-1282,1-21-4150,-3 21-1170</inkml:trace>
</inkml:ink>
</file>

<file path=ppt/ink/ink3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22.393"/>
    </inkml:context>
    <inkml:brush xml:id="br0">
      <inkml:brushProperty name="width" value="0.025" units="cm"/>
      <inkml:brushProperty name="height" value="0.025" units="cm"/>
    </inkml:brush>
  </inkml:definitions>
  <inkml:trace contextRef="#ctx0" brushRef="#br0">174 81 16047,'0'0'3577,"-2"-8"619,1 3-3507,0-1 1,-1 1-1,1 0 0,-1 0 0,-1 0 1,1 1-1,-5-8 0,6 10-601,0 1 0,0 0 0,0 0 0,0 0 0,-1 0 1,1 0-1,0 0 0,0 0 0,-1 0 0,1 0 0,-1 0 0,1 1 0,-1-1 0,1 1 0,-1-1 0,1 1 0,-1-1 0,1 1 0,-1 0 0,1 0 0,-1 0 0,0 0 0,1 0 0,-1 0 0,1 0 0,-1 1 0,1-1 0,-1 0 0,1 1 0,-1 0 0,1-1 0,-1 1 0,1 0 0,-1-1 0,1 1 0,0 0 0,0 0 0,-2 2 0,-4 3-88,0 1 0,0 0 0,0 0 0,1 0 0,1 1 0,-1 0 0,1 0 0,0 1 0,-4 11 0,3-7 0,0 1 0,1 1 0,1-1 0,0 1 0,-2 19 0,6-33-1,0 1 0,-1-1 0,1 1 0,0-1 1,0 0-1,0 1 0,0-1 0,0 1 0,0-1 0,0 0 0,0 1 0,0-1 0,1 1 0,-1-1 1,1 0-1,-1 1 0,1-1 0,-1 0 0,1 0 0,0 1 0,0-1 0,-1 0 0,1 0 0,0 0 1,0 0-1,0 0 0,0 0 0,1 0 0,-1 0 0,0 0 0,0-1 0,0 1 0,1 0 1,-1-1-1,0 1 0,1-1 0,1 1 0,5-1-13,0 0 1,-1 0-1,1-1 0,0 0 1,0 0-1,9-4 0,-13 3 1,1 1-1,0-1 0,0 1 0,0 0 1,0 1-1,0-1 0,0 1 0,0 0 0,0 0 1,0 0-1,0 1 0,0 0 0,0 0 0,8 2 1,-9 1-22,0 0 0,0 1 0,-1-1 0,1 1 0,-1-1 0,0 1 0,0 0 0,-1 1 0,1-1 0,-1 0 0,-1 1 0,1-1 0,1 7 0,12 78 40,-15-86-1,5 35 103,-2 1 0,-2-1 1,-4 49-1,2-78-85,0 1 1,-1 0 0,0-1 0,-1 1 0,0-1 0,-1 0 0,0 0-1,0 0 1,-1 0 0,0-1 0,-1 0 0,0 0 0,0 0-1,-1-1 1,0 0 0,-16 14 0,22-21-23,-1 1 0,1-1 0,0 0 0,0 0 0,-1 0 0,1 0 0,-1 0 0,1-1 0,-1 1 0,1 0 0,-1-1 0,1 1 0,-1-1 0,0 1 0,1-1 0,-1 0 0,0 1 0,1-1 0,-1 0 0,0 0 0,0 0 0,1-1 0,-1 1 0,0 0 0,1-1 0,-1 1 0,-1-1 0,1-1 0,1 0 0,-1 0 0,1 0 0,-1 0 0,1 0 0,0 0 0,0 0 0,-1-1 0,2 1 0,-1 0 0,0 0 0,0-1 0,1 1 0,-1-1 0,1 1 0,0-3 0,-1-12 0,1 0 0,0 0 0,2 1 0,3-22 0,2 10 0,1 1 0,1 0 0,1 0 0,16-28 0,63-98 0,-60 108 0,-2-1 0,-2-2 0,25-67 0,-48 109 0,11-38 0,-12 42 0,-1-1 0,1 1 0,-1-1 0,1 1 0,-1 0 0,0-1 0,0 1 0,0-1 0,0 1 0,-1 0 0,1-1 0,0 1 0,-1 0 0,-1-4 0,2 6 0,-1 0 0,1-1 0,0 1 0,-1 0 0,1-1 0,-1 1 0,1 0 0,-1 0 0,1-1 0,-1 1 0,1 0 0,-1 0 0,1 0 0,-1 0 0,1 0 0,-1 0 0,1 0 0,-1 0 0,1 0 0,-1 0 0,1 0 0,-1 0 0,1 0 0,-1 0 0,1 0 0,-1 0 0,1 0 0,-1 1 0,1-1 0,-1 0 0,1 0 0,-1 1 0,1-1 0,0 0 0,-1 1 0,1-1 0,-1 0 0,1 1 0,0-1 0,-1 2 0,-14 16 0,9-5 0,-1 1 0,2 0 0,0 0 0,0 1 0,-1 15 0,4-21 0,0 0 0,1-1 0,0 1 0,1 0 0,0 0 0,1 0 0,0 0 0,0 0 0,0 0 0,4 8 0,-4-13-22,1-1 0,0 0 0,0-1 0,0 1 0,0 0 0,1-1 1,-1 1-1,1-1 0,-1 1 0,1-1 0,0 0 0,0 0 0,0-1 0,0 1 0,0 0 0,0-1 0,0 0 0,1 0 0,-1 0 0,6 1 1,-1 0-428,-1-1 0,1-1 0,-1 1 0,0-1 0,1 0 1,-1-1-1,1 0 0,-1 0 0,9-3 0,22-14-10713</inkml:trace>
</inkml:ink>
</file>

<file path=ppt/ink/ink3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23.119"/>
    </inkml:context>
    <inkml:brush xml:id="br0">
      <inkml:brushProperty name="width" value="0.025" units="cm"/>
      <inkml:brushProperty name="height" value="0.025" units="cm"/>
    </inkml:brush>
  </inkml:definitions>
  <inkml:trace contextRef="#ctx0" brushRef="#br0">31 132 192,'0'0'27947,"-7"-9"-26319,3 4-1494,1 3-53,1 0 0,0-1 1,0 0-1,0 1 0,1-1 0,-1 0 1,1 0-1,-1 0 0,0-3 1,2 5-46,0-1 0,0 1 1,0 0-1,0-1 1,0 1-1,1 0 1,-1-1-1,0 1 1,1 0-1,-1 0 1,1-1-1,-1 1 0,1 0 1,-1 0-1,1 0 1,0-1-1,0 1 1,0 0-1,0 0 1,0 0-1,0 0 0,0 1 1,0-1-1,0 0 1,0 0-1,0 1 1,0-1-1,0 0 1,1 1-1,1-1 0,0-1-23,-1 1-1,0 0 1,0 0-1,0 0 1,1 0-1,-1 0 1,1 0-1,-1 1 1,0-1-1,1 1 1,-1 0-1,1-1 0,-1 1 1,1 0-1,-1 1 1,1-1-1,-1 0 1,1 1-1,-1-1 1,1 1-1,-1 0 1,3 1-1,-3 0-11,0 0-1,0 0 0,0 0 1,0 0-1,0 0 1,-1 1-1,1-1 1,-1 0-1,1 1 0,-1-1 1,0 1-1,0 0 1,0-1-1,0 1 1,-1 0-1,1 4 0,1 12 15,-1 0 0,-1 0 0,0 0 0,-6 27 0,3-18 15,-4 42 4,7-69-31,0 0-1,0 0 1,0 0-1,1 0 1,-1 0 0,0 0-1,0 0 1,1 0 0,-1 0-1,0 0 1,1 0 0,-1-1-1,1 1 1,-1 0 0,1 0-1,0 0 1,-1-1-1,1 1 1,0 0 0,-1-1-1,1 1 1,0-1 0,0 1-1,0-1 1,-1 1 0,1-1-1,0 1 1,1-1 0,2 1 15,0 0 1,-1-1 0,1 1 0,0-1-1,-1 0 1,1 0 0,0 0 0,3-1-1,6-1 44,-1-1-1,0 0 1,23-9-1,-10 0-61,-1-1 0,0-1 0,-1 0 0,38-33 0,-54 41 0,1 0 0,-2-1 0,1 0 0,-1 0 0,0-1 0,-1 1 0,1-1 0,-2-1 0,1 1 0,-1-1 0,0 1 0,-1-1 0,0 0 0,-1-1 0,0 1 0,0 0 0,1-13 0,-4 20 0,1-1 0,-1 0 0,0 0 0,0 1 0,0-1 0,0 1 0,-1-1 0,1 1 0,0-1 0,-1 1 0,0 0 0,0 0 0,1 0 0,-1 0 0,-1 0 0,1 0 0,0 0 0,0 1 0,-1-1 0,1 1 0,0 0 0,-1 0 0,0-1 0,1 2 0,-1-1 0,0 0 0,1 0 0,-1 1 0,-4-1 0,-5-1 0,0 0 0,0 1 0,0 0 0,0 0 0,-19 3 0,30-2-4,-1 1-1,1-1 1,0 0 0,0 1 0,0-1-1,-1 1 1,1-1 0,0 1 0,0 0-1,0 0 1,0-1 0,0 1-1,0 0 1,0 0 0,1 0 0,-1 0-1,0 0 1,0 0 0,1 0 0,-1 0-1,0 0 1,1 0 0,-1 1-1,1-1 1,0 0 0,-1 0 0,1 0-1,0 1 1,0-1 0,0 0 0,0 1-1,0-1 1,0 0 0,0 0 0,0 1-1,0-1 1,0 0 0,1 0-1,-1 0 1,1 1 0,-1-1 0,1 0-1,-1 0 1,1 0 0,0 0 0,-1 0-1,1 0 1,0 0 0,0 0-1,0 0 1,0 0 0,0 0 0,0-1-1,0 1 1,0 0 0,0 0 0,0-1-1,0 1 1,2 0 0,10 3-1572,0 0 0,0-1 1,0 0-1,0-1 0,1-1 1,-1 0-1,25-2 0,-25 1-275,28 0-4864</inkml:trace>
</inkml:ink>
</file>

<file path=ppt/ink/ink3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23.496"/>
    </inkml:context>
    <inkml:brush xml:id="br0">
      <inkml:brushProperty name="width" value="0.025" units="cm"/>
      <inkml:brushProperty name="height" value="0.025" units="cm"/>
    </inkml:brush>
  </inkml:definitions>
  <inkml:trace contextRef="#ctx0" brushRef="#br0">24 0 13325,'0'0'16025,"-3"9"-15048,0 3-618,-1-3-151,1 0 0,0 0 0,1 0 0,0 1 0,0-1 0,1 1 1,0-1-1,1 1 0,1 17 0,0-27-208,0 1 0,-1-1 0,1 1 0,-1-1 0,1 1 0,0-1 0,-1 1 0,1-1 0,0 0 0,-1 1 0,1-1 0,0 0 0,0 1 0,0-1 0,-1 0 0,1 0 0,0 0 0,0 0 0,0 0 0,-1 0 0,1 0 0,0 0 0,0 0 0,0 0 0,-1 0 0,1-1 0,0 1 0,1-1 0,23-6 0,45-32 0,-61 32 0,1 1 0,0-1 0,0 2 0,0 0 0,1 0 0,-1 1 0,1 0 0,1 1 0,-1 0 0,0 1 0,14-1 0,-24 3 0,0 0 0,0 0 0,0 0 0,0 0 0,0 1 0,0-1 0,0 0 0,0 1 0,-1-1 0,1 1 0,0-1 0,0 1 0,0-1 0,0 1 0,0 0 0,-1-1 0,1 1 0,0 0 0,-1 0 0,1-1 0,0 1 0,-1 0 0,1 0 0,-1 0 0,1 0 0,-1 0 0,0 0 0,1 0 0,-1 0 0,0 0 0,0 1 0,4 43 0,-4-40 0,0 0 0,0 0 0,0 0 0,1 0 0,0 0 0,0-1 0,2 8 0,-2-11 0,-1 0 0,1 0 0,0-1 0,0 1 0,-1 0 0,1 0 0,0-1 0,0 1 0,0-1 0,0 1 0,0-1 0,0 1 0,0-1 0,0 1 0,0-1 0,0 0 0,0 0 0,0 1 0,0-1 0,0 0 0,0 0 0,1 0 0,-1 0 0,0-1 0,0 1 0,0 0 0,0 0 0,0 0 0,0-1 0,0 1 0,0-1 0,0 1 0,0-1 0,0 1 0,0-1 0,1-1 0,36-26 0,-34 24 0,9-6 0,5-7 0,39-25 0,-52 38 0,0 1 0,0 1 0,0-1 0,0 1 0,0 0 0,1 0 0,-1 0 0,0 1 0,1 0 0,0 0 0,-1 0 0,1 1 0,0-1 0,5 2 0,-9 0-113,0 0 0,0 1 0,-1-1 0,1 1 0,-1-1 0,1 1 0,-1 0 0,0-1 0,1 1-1,-1 0 1,0 0 0,0 0 0,0 0 0,0 0 0,-1 0 0,1 0 0,-1 0 0,1 0 0,-1 0 0,0 0 0,1 1 0,-1-1 0,-1 3 0,4 9-2555</inkml:trace>
</inkml:ink>
</file>

<file path=ppt/ink/ink3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24.122"/>
    </inkml:context>
    <inkml:brush xml:id="br0">
      <inkml:brushProperty name="width" value="0.025" units="cm"/>
      <inkml:brushProperty name="height" value="0.025" units="cm"/>
    </inkml:brush>
  </inkml:definitions>
  <inkml:trace contextRef="#ctx0" brushRef="#br0">2 179 7655,'0'-52'8648,"-1"37"-6276,1 0-1,1-1 1,4-29 0,0 36 236,0 14-1652,1 17-714,9 183 1317,-13-137-753,15 93 0,-17-159-806,0 0 0,1 1 0,-1-1 0,1 0 0,-1 0 0,1 0 0,0 0 0,0 0 0,0 0 0,0 0 0,0 0 0,0 0 0,1 0 0,-1 0 0,1-1 0,-1 1 0,1-1 0,-1 1 0,1-1 0,3 3 0,-3-4 0,1 1 0,-1-1 0,0 0 0,0 0 0,1 0 0,-1 0 0,0 0 0,1 0 0,-1-1 0,0 1 0,0-1 0,0 1 0,1-1 0,-1 0 0,0 0 0,0 0 0,0 0 0,0 0 0,0 0 0,-1-1 0,3-1 0,15-11 0,-1-2 0,-1 0 0,0-2 0,27-35 0,50-86 0,-86 127 0,11-17 0,-1-1 0,-1 0 0,-2-1 0,-1-1 0,18-65 0,-38 119-2645,-24 40-11739,9-24 4988</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4.141"/>
    </inkml:context>
    <inkml:brush xml:id="br0">
      <inkml:brushProperty name="width" value="0.025" units="cm"/>
      <inkml:brushProperty name="height" value="0.025" units="cm"/>
    </inkml:brush>
  </inkml:definitions>
  <inkml:trace contextRef="#ctx0" brushRef="#br0">0 92 15855,'0'0'2893,"0"10"-474,1 33-722,-1-42-1626,0 0-1,0 1 0,0-1 0,0 0 1,1 1-1,-1-1 0,0 0 0,1 1 1,-1-1-1,1 0 0,-1 0 0,1 1 1,-1-1-1,1 0 0,0 0 1,0 0-1,0 0 0,-1 0 0,1 0 1,0 0-1,0 0 0,1 0 0,-1-1 1,0 1-1,0 0 0,0-1 0,0 1 1,1 0-1,-1-1 0,0 0 0,0 1 1,1-1-1,-1 0 0,0 1 1,1-1-1,-1 0 0,0 0 0,1 0 1,-1 0-1,0-1 0,1 1 0,-1 0 1,0 0-1,1-1 0,-1 1 0,0-1 1,0 1-1,1-1 0,1-1 0,2 0 136,1-1-1,-1 0 0,1 0 0,-1 0 0,0-1 1,0 1-1,0-1 0,7-8 0,-9 6-43,0 0 0,0-1 0,0 1 0,-1-1 0,0 0-1,0 1 1,0-1 0,-1 0 0,0 0 0,0-10 0,-1 15-131,0 0 0,0 0 0,1 1-1,-1-1 1,0 0 0,-1 0 0,1 0 0,0 0 0,0 1-1,-1-1 1,1 0 0,-1 0 0,1 1 0,-1-1 0,0 0-1,0 1 1,0-1 0,0 0 0,0 1 0,0 0 0,0-1-1,0 1 1,-1 0 0,1-1 0,-1 1 0,1 0 0,-1 0-1,1 0 1,-1 0 0,1 0 0,-1 1 0,0-1 0,1 0-1,-1 1 1,0-1 0,0 1 0,0 0 0,1-1 0,-1 1-1,0 0 1,0 0 0,-3 1 0,2 0-48,0 0 0,0 1 0,1-1-1,-1 1 1,0 0 0,1-1 0,-1 1 0,1 1 0,0-1 0,0 0 0,-1 1-1,2-1 1,-1 1 0,0-1 0,0 1 0,1 0 0,-1 0 0,1 0 0,0 0-1,0 0 1,0 0 0,0 5 0,-16 76-59,16-78 66,0 2 5,-1 1 1,2-1-1,-1 1 1,1-1 0,0 1-1,1 0 1,0-1 0,4 15-1,-5-21 4,1-1-1,0 1 0,0 0 1,0 0-1,0-1 0,0 1 1,0 0-1,1-1 0,-1 0 1,0 1-1,1-1 0,-1 0 1,1 1-1,0-1 0,-1 0 1,4 1-1,-1-1 10,-1 0 0,1 0 0,-1 0 0,1-1 0,0 1 0,-1-1 1,1 0-1,0 0 0,-1 0 0,1-1 0,0 0 0,3 0 0,6-3 35,0 0 1,0-1-1,0 0 0,0-1 1,-1-1-1,16-11 0,72-58 55,-36 25-35,-63 51-65,-1-1-1,1 0 0,-1 1 1,1-1-1,-1 1 0,1-1 1,-1 1-1,1-1 0,0 1 1,-1 0-1,1-1 0,0 1 1,-1 0-1,1-1 0,0 1 1,-1 0-1,1 0 0,0 0 1,0 0-1,-1-1 0,1 1 1,0 0-1,0 0 0,-1 0 1,1 1-1,0-1 0,-1 0 1,1 0-1,0 0 0,0 0 1,-1 1-1,1-1 0,0 0 1,-1 1-1,1-1 0,0 1 1,-1-1-1,1 0 1,-1 1-1,1-1 0,-1 1 1,1 0-1,-1-1 0,1 1 1,-1-1-1,0 1 0,1 0 1,-1-1-1,0 1 0,1 0 1,-1-1-1,0 1 0,0 0 1,0 0-1,1-1 0,-1 1 1,0 0-1,0 0 0,0 0 1,-1 60 507,0-38-194,1-21-301,0-1 0,-1 1 0,1 0 1,0 0-1,0 0 0,0 0 0,1 0 0,-1 0 0,0 0 0,1 0 1,0 0-1,-1-1 0,1 1 0,0 0 0,0 0 0,0-1 0,0 1 1,0 0-1,0-1 0,0 1 0,0-1 0,1 1 0,-1-1 0,1 0 1,-1 0-1,1 1 0,-1-1 0,1 0 0,0-1 0,0 1 0,-1 0 1,1 0-1,0-1 0,0 1 0,0-1 0,0 1 0,0-1 0,0 0 1,-1 0-1,1 0 0,0 0 0,0 0 0,0 0 0,0-1 0,0 1 1,0 0-1,0-1 0,0 0 0,2-1 0,10-3 32,0 0 0,-1-2 0,0 1-1,0-2 1,15-10 0,22-24-42,-38 31 0,0 0 0,0 1 0,1 1 0,26-15 0,-38 24 0,-1 0 0,0 0 0,0 0 0,1-1 0,-1 1 0,0 0 0,1 0 0,-1 0 0,0 0 0,1 0 0,-1 0 0,0 0 0,1 0 0,-1 0 0,0 0 0,0 0 0,1 0 0,-1 0 0,0 0 0,1 0 0,-1 1 0,0-1 0,1 0 0,-1 0 0,0 0 0,0 0 0,1 0 0,-1 1 0,0-1 0,0 0 0,1 0 0,-1 1 0,0-1 0,0 0 0,0 0 0,1 1 0,-1-1 0,0 0 0,0 0 0,0 1 0,0-1 0,0 0 0,0 1 0,2 21 0,-9 22 0,2-23-77,1 1 1,-1 39-1,5-61-25,0 0-1,0 1 1,0-1-1,0 0 1,0 0-1,0 1 1,0-1-1,0 0 1,1 0-1,-1 0 1,0 1-1,0-1 1,0 0-1,0 0 1,0 0-1,0 0 0,0 1 1,1-1-1,-1 0 1,0 0-1,0 0 1,0 0-1,0 1 1,1-1-1,-1 0 1,0 0-1,0 0 1,0 0-1,0 0 1,1 0-1,-1 0 1,0 0-1,0 0 0,1 0 1,-1 0-1,0 0 1,0 0-1,0 0 1,1 0-1,-1 0 1,0 0-1,0 0 1,0 0-1,1 0 1,-1 0-1,0 0 1,0 0-1,0 0 1,1 0-1,-1 0 1,0 0-1,0-1 0,0 1 1,0 0-1,1 0 1,-1 0-1,0 0 1,0 0-1,0-1 1,0 1-1,0 0 1,1 0-1,-1 0 1,0-1-1,0 1 1,0 0-1,0-1 1,11-17-10442</inkml:trace>
</inkml:ink>
</file>

<file path=ppt/ink/ink3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24.634"/>
    </inkml:context>
    <inkml:brush xml:id="br0">
      <inkml:brushProperty name="width" value="0.025" units="cm"/>
      <inkml:brushProperty name="height" value="0.025" units="cm"/>
    </inkml:brush>
  </inkml:definitions>
  <inkml:trace contextRef="#ctx0" brushRef="#br0">1 294 13004,'0'0'8745,"9"3"-5959,-6-2-2532,1 1 0,-1-2 0,1 1 0,-1 0 0,1-1 0,0 1 0,-1-1 0,1 0 0,-1-1 0,1 1 0,0 0 0,-1-1 0,1 0 0,4-1 0,5-4 471,0 0 0,-1-1 0,15-10 1,-10 6-384,53-30 532,-66 38-851,1 1 1,0 0-1,0 1 1,0-1-1,0 1 1,0 0-1,0 0 1,0 1-1,0-1 1,0 1-1,0 1 1,11 0-1,-14 0-23,0 0 0,1 0 0,-1 1 0,0-1 0,0 1 0,0-1 0,0 1 0,0-1 0,0 1 0,-1 0 0,1 0 0,-1 0 0,1 0 0,-1 0 0,1 1 0,-1-1 0,0 0 0,0 1 0,0-1 0,-1 0 0,1 1 0,0-1 0,-1 1 0,1 4 0,3 69 0,-5-63 0,2-7 0,2-8 0,5-18 0,6-33 0,2-92 0,-16 150 0,-1-1 0,1 1 0,0 0 0,1 0 0,-1 0 0,1-1 0,0 1 0,0 0 0,0-1 0,1 1 0,0-1 0,2 6 0,-3-7 0,1-1 0,-1 1 0,0-1 0,1 1 0,-1-1 0,1 0 0,0 0 0,0 0 0,0 0 0,0 0 0,0 0 0,0 0 0,0-1 0,1 1 0,-1-1 0,1 1 0,-1-1 0,1 0 0,-1 0 0,1 0 0,0 0 0,3 0 0,-1-1 0,0-1 0,-1 0 0,1 0 0,-1 0 0,1-1 0,-1 1 0,1-1 0,-1 0 0,0 0 0,0 0 0,0-1 0,0 0 0,0 0 0,-1 0 0,1 0 0,5-7 0,6-8 0,0 0 0,13-24 0,-14 21 0,44-72 0,-54 92 0,-2 10 0,-1 15 0,-1-22 0,-21 224 0,23-216-863,-2-10 778,0 0 1,0 0-1,1 0 1,-1 0-1,0 0 1,0 1-1,0-1 1,1 0-1,-1 0 1,0 0-1,0 0 1,1 0 0,-1 0-1,0 0 1,0 0-1,0 0 1,1 0-1,-1 0 1,0 0-1,0 0 1,0 0-1,1-1 1,-1 1-1,0 0 1,0 0 0,0 0-1,1 0 1,-1 0-1,0 0 1,0 0-1,0-1 1,0 1-1,1 0 1,-1 0-1,0 0 1,0 0-1,0-1 1,0 1 0,0 0-1,0 0 1,0 0-1,1-1 1,-1 1-1,0 0 1,0 0-1,0 0 1,0-1-1,0 1 1,8-17-8014</inkml:trace>
</inkml:ink>
</file>

<file path=ppt/ink/ink3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24.979"/>
    </inkml:context>
    <inkml:brush xml:id="br0">
      <inkml:brushProperty name="width" value="0.025" units="cm"/>
      <inkml:brushProperty name="height" value="0.025" units="cm"/>
    </inkml:brush>
  </inkml:definitions>
  <inkml:trace contextRef="#ctx0" brushRef="#br0">1 1 17424,'0'0'8200,"-1"62"-8392,8-41-1794,2-3-2242,3-4-1601,0-5-3268</inkml:trace>
</inkml:ink>
</file>

<file path=ppt/ink/ink3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25.323"/>
    </inkml:context>
    <inkml:brush xml:id="br0">
      <inkml:brushProperty name="width" value="0.025" units="cm"/>
      <inkml:brushProperty name="height" value="0.025" units="cm"/>
    </inkml:brush>
  </inkml:definitions>
  <inkml:trace contextRef="#ctx0" brushRef="#br0">74 0 7175,'0'0'17472,"-7"11"-15593,-1 1-1497,1-2-60,-1 0 1,2 0-1,0 0 0,0 1 0,1 0 0,0 0 0,0 1 1,2-1-1,-4 17 0,9-27-296,0 0 0,0 0-1,1-1 1,-1 1 0,0-1 0,1 1 0,-1-1 0,1 0 0,-1 0 0,0 0 0,1 0-1,3-1 1,-1 1-15,9 0-257,-1 0 0,1 2 0,-1-1 0,0 2 0,1 0-1,-1 0 1,23 10 0,-33-11 276,1-1-1,-1 1 1,0 0 0,0 0-1,0 0 1,0 0-1,0 1 1,0-1-1,-1 1 1,1-1-1,-1 1 1,1 0 0,-1 0-1,0 0 1,0 0-1,-1 1 1,1-1-1,-1 1 1,0-1-1,1 0 1,-1 1-1,-1 0 1,1-1 0,-1 1-1,1 0 1,-1-1-1,0 1 1,0 0-1,-1-1 1,1 1-1,-1 0 1,1-1 0,-1 1-1,-2 4 1,0-3 91,1 1 0,-1 0 1,0-1-1,-1 0 0,1 0 1,-1 0-1,0 0 0,0-1 1,-1 1-1,1-1 1,-1 0-1,0-1 0,0 1 1,-9 4-1,7-4-4,0 0 0,0-1 0,0 0 0,-1 0 0,1-1 0,-1 0 0,0 0 0,0-1 0,1 0 0,-1 0 0,-9-1 0,15 0-331,-1-1 0,1 0 0,0 0 0,-1 0 0,1 0 0,0 0 0,0 0 0,0 0 0,0-1 0,0 1 0,0-1 0,0 1 0,0-1 0,1 0 0,-1 0 0,0 0 0,1 0 0,0 0 0,-1 0 0,1 0-1,0-1 1,0 1 0,0 0 0,1-1 0,-1 1 0,0 0 0,1-1 0,0 1 0,-1-5 0,0-3-1253,0 0-1,1 0 1,0 0-1,0-1 1,1 1-1,3-11 1,7-9-7464</inkml:trace>
</inkml:ink>
</file>

<file path=ppt/ink/ink3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25.695"/>
    </inkml:context>
    <inkml:brush xml:id="br0">
      <inkml:brushProperty name="width" value="0.025" units="cm"/>
      <inkml:brushProperty name="height" value="0.025" units="cm"/>
    </inkml:brush>
  </inkml:definitions>
  <inkml:trace contextRef="#ctx0" brushRef="#br0">92 119 12300,'0'0'15331,"7"-8"-13425,-6 7-1742,27-39 1747,-26 38-1864,-1 0-1,0 0 0,0 0 0,0-1 0,-1 1 1,1 0-1,0 0 0,-1 0 0,0-1 0,1 1 0,-1 0 1,0 0-1,0-1 0,0 1 0,0 0 0,-1-1 1,1 1-1,-1 0 0,1 0 0,-1 0 0,0-1 0,0 1 1,0 0-1,-2-3 0,2 4-46,0 0 0,0 0 0,0 0 0,0 0 0,0 0 0,0 1 0,0-1 0,0 0 0,0 1 0,0-1 0,0 1 0,-1-1 0,1 1 0,0-1 0,0 1 0,-1 0 0,1 0 0,0 0 0,-1 0 0,1 0 0,0 0 0,0 0 0,-1 0 0,1 0 0,0 1 0,0-1 0,-1 0 0,1 1 0,0-1 0,0 1 0,0-1 0,-1 1 0,1 0 0,0-1 0,0 1 0,0 0 0,-1 1 0,-3 2 0,0 1 0,0 0 0,0 0 0,0 0 0,-5 9 0,5-7 0,-1 0 0,1 1 0,1-1 0,-1 1 0,2 0 0,-1 0 0,1 0 0,0 1 0,0-1 0,1 1 0,1 0 0,-1-1 0,1 15 0,1-22 0,1 0 0,-1 0 0,1 0 0,0 0 0,-1 0 0,1 0 0,0 0 0,0 0 0,0 0 0,-1 0 0,1-1 0,0 1 0,0 0 0,0-1 0,1 1 0,-1-1 0,0 1 0,0-1 0,0 1 0,0-1 0,0 0 0,1 0 0,-1 1 0,0-1 0,0 0 0,0 0 0,1 0 0,-1 0 0,0-1 0,0 1 0,2-1 0,42-8 0,-32 2 0,0 0 0,-1 0 0,0-2 0,0 0 0,12-10 0,-11 7 0,1 1 0,30-18 0,-43 28 0,-1 1 0,1 0 0,0-1 0,0 1 0,-1 0 0,1-1 0,0 1 0,0 0 0,0 0 0,0 0 0,0-1 0,0 1 0,-1 0 0,1 0 0,0 0 0,0 1 0,0-1 0,0 0 0,0 0 0,0 0 0,-1 1 0,1-1 0,0 0 0,0 1 0,0-1 0,-1 1 0,1-1 0,0 1 0,-1-1 0,1 1 0,0-1 0,-1 1 0,1 0 0,0-1 0,-1 1 0,1 0 0,-1 0 0,0 0 0,1-1 0,-1 1 0,0 0 0,1 0 0,-1 0 0,0 0 0,0-1 0,0 1 0,1 0 0,-1 0 0,0 0 0,0 0 0,-1 1 0,2 62 0,-2-46 0,0-5 0,3 34 0,-1-46 0,-1 0 0,0-1 0,1 1 0,-1 0 0,0 0 0,1 0 0,-1-1 0,1 1 0,-1 0 0,1-1 0,-1 1 0,1 0 0,0-1 0,-1 1 0,1-1 0,0 1 0,0-1 0,-1 1 0,1-1 0,0 1 0,0-1 0,0 0 0,0 0 0,-1 1 0,1-1 0,0 0 0,0 0 0,0 0 0,0 0 0,0 0 0,0 0 0,0 0 0,-1 0 0,1 0 0,0 0 0,0-1 0,0 1 0,0 0 0,0-1 0,-1 1 0,1 0 0,0-1 0,0 1 0,-1-1 0,2 0 0,16-10 0,-1 0 0,0 0 0,22-21 0,-28 22 0,0 0 0,1 0 0,1 1 0,-1 1 0,2 0 0,-1 1 0,1 0 0,19-6 0,-32 13 0,-1 0 0,0 0 0,1 0 0,-1 0 0,1 0 0,-1 0 0,0 0 0,1 0 0,-1 0 0,0 0 0,1 0 0,-1 0 0,0 1 0,0-1 0,1 0 0,-1 0 0,0 0 0,1 0 0,-1 1 0,0-1 0,0 0 0,1 0 0,-1 1 0,0-1 0,0 0 0,0 0 0,1 1 0,-1-1 0,0 0 0,0 1 0,0-1 0,0 0 0,0 1 0,0-1 0,1 0 0,-1 1 0,0-1 0,0 0 0,0 1 0,0-1 0,-1 25 0,-8 20 0,2-25 0,3-11 0,0 0 0,1-1 0,0 2 0,1-1 0,0 0 0,0 0 0,1 1 0,1-1 0,-1 1 0,2 10 0,0-20 0,1 1 0,0-1 0,-1 0 0,1 1 0,-1-1 0,1 0 0,0 0 0,-1 0 0,1 0 0,-1 0 0,1-1 0,0 1 0,-1 0 0,1-1 0,-1 1 0,1-1 0,-1 1 0,1-1 0,2-2 0,1 0-167,1 0-1,-1-1 1,1 0-1,-1 0 1,0-1 0,7-8-1,20-37-4863,-16 15-4205</inkml:trace>
</inkml:ink>
</file>

<file path=ppt/ink/ink3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8:26.022"/>
    </inkml:context>
    <inkml:brush xml:id="br0">
      <inkml:brushProperty name="width" value="0.025" units="cm"/>
      <inkml:brushProperty name="height" value="0.025" units="cm"/>
    </inkml:brush>
  </inkml:definitions>
  <inkml:trace contextRef="#ctx0" brushRef="#br0">4 1 22133,'0'0'10634,"-4"78"-10634,4-39 0,0 3 0,0 4 0,0 2-2723,0 1-3298,0 1-3044</inkml:trace>
  <inkml:trace contextRef="#ctx0" brushRef="#br0" timeOffset="1">11 796 12588,'0'0'15951,"-6"58"-12492,6-51-2690,3-2-769,5-5 0,1 0-192,-4-9-6823,-5-7-14990</inkml:trace>
</inkml:ink>
</file>

<file path=ppt/ink/ink3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9:48.492"/>
    </inkml:context>
    <inkml:brush xml:id="br0">
      <inkml:brushProperty name="width" value="0.025" units="cm"/>
      <inkml:brushProperty name="height" value="0.025" units="cm"/>
    </inkml:brush>
  </inkml:definitions>
  <inkml:trace contextRef="#ctx0" brushRef="#br0">164 172 2146,'0'-12'6877,"2"-13"2168,-6 5-3401,4 18-5502,-1 1-1,0 0 1,0 0 0,0 0 0,1 0-1,-1 0 1,0 1 0,0-1-1,0 0 1,0 0 0,0 1 0,-1-1-1,1 0 1,0 1 0,0-1 0,0 1-1,-1 0 1,1-1 0,0 1-1,0 0 1,-1 0 0,1 0 0,0 0-1,0 0 1,-1 0 0,1 0 0,0 0-1,-1 0 1,1 1 0,0-1 0,0 0-1,0 1 1,-1-1 0,0 2-1,-3 0-106,0 0-1,0 0 1,1 1-1,-1 0 1,1 0-1,-1 0 1,1 0-1,0 1 1,0-1-1,1 1 1,-1 0 0,1 1-1,-5 7 1,-2 2 81,2 1 1,-14 31-1,18-36 20,1 1 0,0-1-1,0 1 1,1 0 0,1 0 0,-1 19-1,1-29-126,1 0-1,0-1 0,0 1 1,1 0-1,-1 0 0,0 0 1,0 0-1,0 0 0,1 0 1,-1 0-1,0-1 0,1 1 1,-1 0-1,1 0 0,-1 0 1,1-1-1,-1 1 0,1 0 1,-1-1-1,1 1 0,0 0 0,-1-1 1,1 1-1,0-1 0,0 1 1,-1-1-1,1 1 0,0-1 1,0 0-1,0 1 0,0-1 1,-1 0-1,1 0 0,0 1 1,0-1-1,0 0 0,0 0 1,0 0-1,0 0 0,0 0 1,0 0-1,0-1 0,-1 1 0,1 0 1,0 0-1,0-1 0,0 1 1,0 0-1,-1-1 0,1 1 1,1-2-1,5 0 80,-1-1 0,1-1 0,-1 1 0,0-1 0,10-8 0,4-6 25,-1-2-1,0 0 1,-1-1 0,-2-1-1,0-1 1,-1 0-1,-1-1 1,-2 0-1,0-1 1,-1 0-1,11-46 1,-38 125-113,3 1 0,1 0 0,4 0 0,-3 58 0,11-111 0,0 0 0,0 1 0,0-1 0,0 0 0,0 0 0,1 0 0,-1 0 0,0 0 0,1 0 0,0 0 0,-1 0 0,1 0 0,0 0 0,0-1 0,0 1 0,0 0 0,1 0 0,-1-1 0,0 1 0,1-1 0,-1 1 0,1-1 0,-1 0 0,1 1 0,0-1 0,2 1 0,-1-1 0,0 0 0,-1-1 0,1 0 0,0 1 0,0-1 0,0 0 0,0 0 0,0-1 0,-1 1 0,1 0 0,0-1 0,0 0 0,0 0 0,-1 0 0,1 0 0,0 0 0,-1 0 0,1-1 0,2-1 0,4-4 0,-1-1 0,1 1 0,-2-1 0,1-1 0,-1 0 0,0 0 0,-1 0 0,0 0 0,0-1 0,-1 0 0,-1-1 0,1 1 0,-2-1 0,6-21 0,-12 43 0,-2 5 0,1 0 0,0 0 0,1 0 0,1 1 0,1 32 0,1-47 0,1-1 0,0 1 0,1 0 0,-1-1 0,0 1 0,0 0 0,1-1 0,-1 1 0,1-1 0,-1 0 0,1 0 0,0 1 0,0-1 0,-1 0 0,1-1 0,0 1 0,0 0 0,0 0 0,0-1 0,0 1 0,0-1 0,0 1 0,0-1 0,0 0 0,0 0 0,0 0 0,4-1 0,59-2 0,-58 2 0,0 0 0,0-1 0,0 0 0,-1 0 0,1 0 0,-1-1 0,0 0 0,1 0 0,-1-1 0,10-7 0,-14 9 0,0 0 0,0 0 0,-1 0 0,1 0 0,0 0 0,-1 0 0,0-1 0,1 1 0,-1 0 0,0-1 0,0 1 0,0-1 0,-1 1 0,1-1 0,0 0 0,-1 1 0,0-1 0,0 0 0,0 1 0,0-1 0,0 0 0,0 1 0,-1-1 0,1 0 0,-1 1 0,0-1 0,1 1 0,-1-1 0,-1 1 0,-1-5 0,-14-23 0,-2 1 0,-21-26 0,6 9 0,34 46 0,0-1 0,0 1 0,0-1 0,0 1 0,0 0 0,0-1 0,0 1 0,0-1 0,0 1 0,0-1 0,0 1 0,0-1 0,0 1 0,0 0 0,0-1 0,0 1 0,1-1 0,-1 1 0,0-1 0,0 1 0,1 0 0,-1-1 0,0 1 0,0 0 0,1-1 0,-1 1 0,0 0 0,1-1 0,-1 1 0,0 0 0,1 0 0,-1-1 0,1 1 0,-1 0 0,0 0 0,1 0 0,-1 0 0,1-1 0,-1 1 0,1 0 0,-1 0 0,0 0 0,1 0 0,-1 0 0,1 0 0,-1 0 0,1 0 0,-1 0 0,1 1 0,-1-1 0,0 0 0,1 0 0,36-1 0,-30 1 0,3 0 13,23 0-439,0-2-1,0-1 1,52-12 0,-38-1-8036</inkml:trace>
</inkml:ink>
</file>

<file path=ppt/ink/ink3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9:50.567"/>
    </inkml:context>
    <inkml:brush xml:id="br0">
      <inkml:brushProperty name="width" value="0.025" units="cm"/>
      <inkml:brushProperty name="height" value="0.025" units="cm"/>
    </inkml:brush>
  </inkml:definitions>
  <inkml:trace contextRef="#ctx0" brushRef="#br0">32 732 7175,'-6'11'5252,"2"-5"-3499,1 0 0,-1 1-1,1-1 1,1 1 0,-1 0 0,1 0 0,0 0 0,0 8 0,2-14-1690,0-1 1,0 1 0,0-1 0,1 0-1,-1 1 1,0-1 0,0 0 0,1 1 0,-1-1-1,0 0 1,1 0 0,-1 1 0,0-1-1,1 0 1,-1 0 0,0 0 0,1 1-1,-1-1 1,0 0 0,1 0 0,-1 0-1,1 0 1,-1 0 0,1 0 0,-1 0-1,0 0 1,1 0 0,-1 0 0,1 0-1,-1 0 1,0 0 0,1 0 0,-1 0 0,1 0-1,-1 0 1,0-1 0,1 1 0,-1 0-1,0 0 1,1 0 0,-1-1 0,0 1-1,1 0 1,-1 0 0,0-1 0,1 1-1,-1 0 1,0-1 0,0 1 0,1-1-1,22-16 786,14-22-733,-1-3 1,-2-1 0,47-80-1,-66 98-118,47-78 2,-5-3 0,78-207 0,-133 364 0,-14 39 0,-45 167 0,6-37 0,49-211 0,1-5 0,0 1 0,0-1 0,0 1 0,0-1 0,1 1 0,-1 0 0,1-1 0,0 1 0,1-1 0,-1 1 0,2 6 0,-1-10 0,0-1 0,-1 0 0,1 0 0,0 0 0,-1 0 0,1 0 0,0 0 0,0-1 0,-1 1 0,1 0 0,0 0 0,-1 0 0,1-1 0,-1 1 0,1 0 0,0-1 0,-1 1 0,1 0 0,-1-1 0,1 1 0,0-1 0,-1 1 0,0-1 0,1 1 0,-1-1 0,1 1 0,-1-1 0,1 1 0,-1-1 0,0 0 0,0 1 0,1-1 0,-1 0 0,0 1 0,0-1 0,0 0 0,1-1 0,10-27 0,-8 14 0,-1 1 0,0-1 0,-1 0 0,0 1 0,-3-26 0,2 35 0,0-1 0,-1 1 0,0-1 0,0 1 0,-1 0 0,1-1 0,-1 1 0,0 0 0,-1 0 0,1 0 0,-1 0 0,0 1 0,0-1 0,-1 1 0,1 0 0,-1 0 0,0 0 0,-5-4 0,8 7 0,-1 0 0,1 0 0,0 0 0,0 0 0,-1 1 0,1-1 0,0 1 0,-1-1 0,1 1 0,-1-1 0,1 1 0,0 0 0,-1 0 0,1 0 0,-1 0 0,1 0 0,-1 0 0,1 0 0,-1 0 0,1 0 0,-1 1 0,1-1 0,0 1 0,-1-1 0,1 1 0,-2 0 0,0 1 0,1 1 0,0-1 0,0 0 0,0 0 0,1 1 0,-1-1 0,0 1 0,1-1 0,0 1 0,-1 0 0,1-1 0,-1 5 0,-1 4 0,1-1 0,0 1 0,0 0 0,1 0 0,1 0 0,1 14 0,-1-23 0,0-1 0,0 0 0,0 1 0,0-1 0,1 0 0,-1 0 0,1 1 0,-1-1 0,1 0 0,-1 0 0,1 0 0,0 1 0,-1-1 0,1 0 0,0 0 0,0 0 0,0 0 0,0-1 0,0 1 0,0 0 0,0 0 0,0 0 0,0-1 0,0 1 0,0-1 0,3 2 0,-1-2 0,0 1 0,0-1 0,0 0 0,1 0 0,-1 0 0,0 0 0,0-1 0,0 1 0,1-1 0,4-1 0,3-2 0,1-1 0,-2 0 0,1 0 0,19-14 0,-6 0 0,-1-2 0,-1-1 0,-1-1 0,-1-1 0,-1 0 0,-1-1 0,16-31 0,-34 56 0,0 0 0,0 0 0,1 1 0,-1-1 0,0 0 0,0 0 0,0 0 0,0 0 0,0 0 0,0 0 0,0 1 0,1-1 0,-1 0 0,0 0 0,0 0 0,0 0 0,0 0 0,0 0 0,1 0 0,-1 0 0,0 0 0,0 0 0,0 0 0,0 1 0,1-1 0,-1 0 0,0 0 0,0 0 0,0 0 0,0 0 0,1-1 0,-1 1 0,0 0 0,0 0 0,0 0 0,0 0 0,1 0 0,-1 0 0,0 0 0,0 0 0,0 0 0,0 0 0,0 0 0,1 0 0,-1-1 0,0 1 0,0 0 0,0 0 0,0 0 0,0 0 0,0 0 0,0-1 0,0 1 0,1 0 0,-1 0 0,0 0 0,0 29 0,-10 40 0,4-40 0,-1-1 0,1 0 0,-3 56 0,9-83 0,0 0 0,-1 0 0,1 0 0,0 0 0,0 0 0,0 0 0,0 0 0,0 0 0,1 0 0,-1 0 0,0-1 0,0 1 0,1 0 0,-1 0 0,0 0 0,1 0 0,-1 0 0,1 0 0,-1 0 0,1-1 0,0 1 0,-1 0 0,1 0 0,0-1 0,-1 1 0,1 0 0,0-1 0,0 1 0,1 0 0,0-1 0,-1 0 0,1 0 0,0 0 0,-1-1 0,1 1 0,0 0 0,-1-1 0,1 1 0,-1-1 0,1 0 0,0 1 0,-1-1 0,0 0 0,1 0 0,1-1 0,7-6 0,0-1 0,0 0 0,11-13 0,8-17 0,-2-2 0,-1 0 0,21-49 0,-23 46 0,-29 101 0,-2-32 0,-1 1 0,2 1 0,1 0 0,-4 52 0,9-78 0,-1 0 0,1 0 0,0-1 0,0 1 0,1 0 0,-1 0 0,0 0 0,0 0 0,0-1 0,0 1 0,1 0 0,-1 0 0,0 0 0,1-1 0,-1 1 0,1 0 0,-1-1 0,1 1 0,-1 0 0,1-1 0,-1 1 0,1-1 0,0 1 0,-1 0 0,1-1 0,0 0 0,-1 1 0,1-1 0,0 1 0,0-1 0,1 1 0,1-1 0,-1 0 0,1 0 0,0 0 0,-1 0 0,1 0 0,0-1 0,-1 1 0,1-1 0,0 1 0,2-2 0,6-3 0,0 1 0,-1-2 0,19-11 0,-24 13 29,26-24-1659,-30 26 995,0 0 0,0 0 0,0 0 1,0 0-1,-1 0 0,1 0 0,-1 0 0,1 0 0,-1 0 0,0 0 0,0-3 1,0-13-22914</inkml:trace>
</inkml:ink>
</file>

<file path=ppt/ink/ink3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9:51.186"/>
    </inkml:context>
    <inkml:brush xml:id="br0">
      <inkml:brushProperty name="width" value="0.025" units="cm"/>
      <inkml:brushProperty name="height" value="0.025" units="cm"/>
    </inkml:brush>
  </inkml:definitions>
  <inkml:trace contextRef="#ctx0" brushRef="#br0">31 74 6118,'3'-31'7339,"2"-9"5227,-5 37-10116,1 6-674,0 24-1041,-14 673 1048,13-535-1783,0-164 0,0 0 0,0 0 0,0 0 0,0 0 0,0 0 0,1 0 0,-1 0 0,0 0 0,0-1 0,1 1 0,-1 0 0,1 0 0,-1 0 0,1-1 0,-1 1 0,1 0 0,-1 0 0,1-1 0,0 2 0,0-2 0,-1 0 0,1 0 0,-1-1 0,1 1 0,-1 0 0,1 0 0,-1 0 0,1 0 0,-1 0 0,0-1 0,1 1 0,-1 0 0,1-1 0,-1 1 0,0 0 0,1 0 0,-1-1 0,0 1 0,1-1 0,-1 1 0,0 0 0,1-1 0,-1 1 0,0-1 0,0 1 0,0-1 0,1 1 0,-1 0 0,0-1 0,0 1 0,0-1 0,0 1 0,0-1 0,0 1 0,0-1 0,0 0 0,4-19 0,-1 0 0,-1 0 0,-1-1 0,-3-39 0,-17-82 0,-16-16 0,36 160-24,-1 0 0,1-1 0,0 1 0,-1-1 0,1 1 0,0 0-1,0-1 1,0 0 0,0 1 0,0-1 0,0 1 0,0-1 0,1 0 0,-1 0 0,0 0 0,1 0 0,-1 0 0,1 0-1,-1 0 1,1 0 0,2 0 0,0 1-135,0-1 0,1-1 0,-1 1 0,0-1 0,1 1 0,-1-1 0,1 0 0,6-2 0,1 0-499,0 0-1,-1-1 0,0-1 1,1 0-1,-1 0 0,14-9 0,18-14-5533,1-2-1511</inkml:trace>
</inkml:ink>
</file>

<file path=ppt/ink/ink3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9:51.545"/>
    </inkml:context>
    <inkml:brush xml:id="br0">
      <inkml:brushProperty name="width" value="0.025" units="cm"/>
      <inkml:brushProperty name="height" value="0.025" units="cm"/>
    </inkml:brush>
  </inkml:definitions>
  <inkml:trace contextRef="#ctx0" brushRef="#br0">238 1 9769,'0'0'18017,"-9"2"-15332,-3 1-2536,1 1 0,1 0 0,-1 1-1,0 0 1,1 1 0,0 0 0,1 1-1,-1 0 1,1 0 0,-9 11 0,-2 2 16,1 0-1,1 1 1,-25 39 0,42-59-165,0 0 0,0-1 0,1 1 0,-1 0 0,1 0 0,-1 0 0,1 0 0,-1 0 0,1 0 0,-1 0 0,1 0 0,0 1 0,0-1 0,-1 0 0,1 0 0,0 0 0,0 0 0,0 0 0,0 0 0,1 2 0,-1-2 0,1-1 0,0 1 0,-1-1 0,1 0 0,-1 1 0,1-1 0,0 0 0,0 1 0,-1-1 0,1 0 0,0 0 0,-1 0 0,1 1 0,0-1 0,0 0 0,-1 0 0,1 0 0,0 0 0,0-1 0,-1 1 0,1 0 0,0 0 0,0 0 0,59-21 0,-45 15 0,9-3 0,0 1 0,1 1 0,0 2 0,0 0 0,37-2 0,-61 7 0,0 0 0,0 0 0,0 0 0,1 1 0,-1-1 0,0 0 0,0 0 0,0 1 0,0-1 0,0 0 0,0 1 0,0-1 0,0 1 0,-1 0 0,1-1 0,0 1 0,0 0 0,0-1 0,0 1 0,-1 0 0,1 0 0,0 0 0,-1-1 0,1 1 0,-1 0 0,1 0 0,-1 0 0,1 0 0,-1 0 0,0 0 0,1 0 0,-1 0 0,0 0 0,0 0 0,0 1 0,0-1 0,0 0 0,0 0 0,0 0 0,0 0 0,0 0 0,0 0 0,-1 0 0,1 0 0,0 0 0,-2 2 0,1 3 0,-1 1 0,-1-1 0,1 1 0,-1-1 0,-1 0 0,-4 8 0,-1-1 0,-1 1 0,0-1 0,-1-1 0,0 0 0,-1 0 0,-1-1 0,-24 17 0,37-28 1,-1 0-1,1 0 1,0 1 0,0-1-1,0 0 1,-1 0 0,1 0-1,0 0 1,0 1 0,-1-1-1,1 0 1,0 0 0,0 0-1,-1 0 1,1 0 0,0 0-1,0 0 1,-1 0 0,1 0-1,0 0 1,-1 0 0,1 0-1,0 0 1,0 0 0,-1 0-1,1 0 1,0 0 0,0 0-1,-1 0 1,1 0 0,0 0-1,0-1 1,-1 1 0,1 0-1,0 0 1,0 0 0,-1 0-1,1-1 1,0 1 0,0 0-1,0 0 1,-1 0 0,1-1-1,0 1 1,0 0 0,0 0-1,0-1 1,0 1 0,0 0-1,0 0 1,-1-1 0,1 1-1,5-23-88,16-22-1631,3 11-3617,4 3-3294,3-1-5356</inkml:trace>
</inkml:ink>
</file>

<file path=ppt/ink/ink3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9:51.921"/>
    </inkml:context>
    <inkml:brush xml:id="br0">
      <inkml:brushProperty name="width" value="0.025" units="cm"/>
      <inkml:brushProperty name="height" value="0.025" units="cm"/>
    </inkml:brush>
  </inkml:definitions>
  <inkml:trace contextRef="#ctx0" brushRef="#br0">68 429 11403,'0'0'17606,"-6"12"-16031,3-6-1428,-11 19 526,-16 42 0,27-60-627,1-1 0,0 0 0,0 0 0,0 1 0,1-1 0,0 1 0,0-1 0,1 1 0,0 0 0,0-1 0,0 1 0,1 0 0,0-1 0,3 11 0,-2-14-46,0-1 0,-1 0 0,1 0 0,0 0 0,0 0 0,1 0 0,-1 0 0,0-1 0,1 1 0,-1-1 0,0 1 0,1-1 0,0 0 0,-1 0 0,1 0 0,0 0 0,0-1 0,-1 1 0,1-1 0,0 1 0,0-1 0,0 0 0,0 0 0,-1 0 0,6-2 0,2 2 0,0-2 0,-1 0 0,1 0 0,0 0 0,-1-1 0,12-6 0,-3 0 0,-1-1 0,-1-1 0,0 0 0,-1-2 0,0 1 0,-1-2 0,0 0 0,-1-1 0,-1 0 0,0-1 0,-1 0 0,-1-1 0,0 0 0,-1 0 0,11-34 0,-8 14 0,-2 0 0,-1-1 0,-2-1 0,-2 1 0,-1-1 0,-3-76 0,-1 112 0,0 1 0,0-1 0,0 0 0,-1 1 0,1-1 0,-1 1 0,0-1 0,1 0 0,-1 1 0,0 0 0,-1-1 0,1 1 0,0-1 0,-1 1 0,1 0 0,-1 0 0,0 0 0,-2-3 0,2 4 0,0 1 0,1-1 0,-1 1 0,0-1 0,0 1 0,1-1 0,-1 1 0,0 0 0,0 0 0,0 0 0,1 0 0,-1 0 0,0 0 0,0 0 0,0 1 0,1-1 0,-1 1 0,0-1 0,1 1 0,-1 0 0,0-1 0,1 1 0,-1 0 0,1 0 0,-1 0 0,1 1 0,0-1 0,-3 2 0,-12 13 0,0 1 0,1 0 0,1 1 0,1 0 0,1 1 0,0 1 0,1 0 0,2 0 0,0 1 0,-11 37 0,19-53 0,-1 1 0,1-1 0,0 0 0,0 1 0,1-1 0,0 1 0,0-1 0,0 1 0,2 9 0,-1-13 0,0 0 0,0 0 0,0 0 0,0 0 0,0-1 0,0 1 0,1 0 0,-1-1 0,0 1 0,1-1 0,0 1 0,-1-1 0,1 0 0,0 0 0,-1 0 0,1 1 0,0-2 0,0 1 0,0 0 0,0 0 0,0-1 0,0 1 0,0-1 0,0 1 0,0-1 0,0 0 0,3 0 0,135 2 0,-65-3 0,-72 1 2,-1 0 0,0 0 0,0 1 0,0-1-1,1 0 1,-1 1 0,0-1 0,0 1 0,0 0 0,0 0 0,0 0 0,0 0 0,0 0-1,0 0 1,0 0 0,-1 1 0,1-1 0,0 1 0,-1-1 0,3 4 0,-2-2 2,0 1-1,0-1 1,-1 1 0,1 0 0,-1-1 0,0 1 0,0 0 0,-1 0 0,1 0 0,-1 0 0,0 4 0,0 11-82,-2 1 0,-1-1 1,-9 35-1,10-42-50,-4 13-2974,2-13-5712</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4.888"/>
    </inkml:context>
    <inkml:brush xml:id="br0">
      <inkml:brushProperty name="width" value="0.025" units="cm"/>
      <inkml:brushProperty name="height" value="0.025" units="cm"/>
    </inkml:brush>
  </inkml:definitions>
  <inkml:trace contextRef="#ctx0" brushRef="#br0">297 121 5381,'0'0'7890,"6"-10"-4404,-2 4-2744,21-35 1514,-24 38-1747,1 0 0,-1 0 0,0 0 0,0 0 0,0 0 1,0-1-1,0 1 0,-1 0 0,0 0 0,1 0 0,-1-1 0,0 1 0,-1 0 0,0-4 0,1 6-379,-1 0 0,0 0 0,0 0 0,0 0 1,0 0-1,0 1 0,0-1 0,0 0 0,-1 0 0,1 1 0,0-1 0,0 0 0,-1 1 0,1 0 0,0-1 0,-1 1 0,1 0 0,0-1 0,-1 1 0,1 0 1,0 0-1,-1 0 0,1 0 0,0 0 0,-1 1 0,1-1 0,0 0 0,-1 1 0,1-1 0,0 1 0,-3 0 0,-42 19 294,33-9-396,0-1-1,1 2 1,1 0-1,0 0 1,-16 23 0,21-26-43,0 0 0,1 1 0,0-1 0,0 1 0,1 0 0,1 1 0,-1-1 0,2 1 0,-3 16 0,4-26 2,1 0-1,0 0 1,0-1-1,1 1 1,-1 0-1,0 0 1,0-1 0,0 1-1,0 0 1,1 0-1,-1-1 1,0 1 0,1 0-1,-1-1 1,0 1-1,1-1 1,-1 1-1,1 0 1,-1-1 0,1 1-1,-1-1 1,1 1-1,-1-1 1,1 1 0,0-1-1,-1 0 1,1 1-1,0-1 1,-1 0 0,1 1-1,0-1 1,-1 0-1,1 0 1,0 0-1,0 0 1,-1 1 0,1-1-1,0 0 1,0 0-1,-1-1 1,1 1 0,0 0-1,0 0 1,-1 0-1,1 0 1,0-1 0,-1 1-1,1 0 1,0-1-1,-1 1 1,1 0-1,0-1 1,0 0 0,40-21-80,-23 7-41,-1 0 0,17-21-1,-20 20-40,1 1 0,26-21-1,-37 69-902,-4 18 967,1 97 1621,-24 184 0,23-327-1483,-2 8 51,0 0 0,0 1 0,-1-1-1,-1 0 1,-8 20 0,10-31-72,1 1 0,-1 0 1,0-1-1,1 1 0,-1-1 1,0 0-1,0 1 0,-1-1 0,1 0 1,0 0-1,-1-1 0,1 1 1,-1 0-1,0-1 0,1 0 1,-1 1-1,0-1 0,0 0 0,0-1 1,0 1-1,0 0 0,0-1 1,0 1-1,0-1 0,0 0 0,0 0 1,0-1-1,0 1 0,0 0 1,-4-2-1,-3-1-6,0 0 0,1 0 0,-1-2 0,0 1 0,1-1 0,0 0 0,0-1 0,1 0 0,0 0 0,0-1 0,-10-11 0,8 8 0,1 0 0,0-1 0,1 0 0,0 0 0,1-1 0,0 0 0,0-1 0,-4-14 0,9 21-144,0 0 0,1 0 0,0 0 0,0-1 0,0 1 0,1 0 0,0 0 0,0-1 0,1 1 0,-1 0 0,1 0 0,1-1 0,-1 1 0,1 0 0,0 0 0,1 1 0,-1-1 0,1 0 0,4-5 0,5-6-1073,2 1-1,0 0 0,0 0 1,23-17-1,-19 17 70,32-30-6545</inkml:trace>
</inkml:ink>
</file>

<file path=ppt/ink/ink3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9:53.318"/>
    </inkml:context>
    <inkml:brush xml:id="br0">
      <inkml:brushProperty name="width" value="0.025" units="cm"/>
      <inkml:brushProperty name="height" value="0.025" units="cm"/>
    </inkml:brush>
  </inkml:definitions>
  <inkml:trace contextRef="#ctx0" brushRef="#br0">39 117 7687,'3'-13'5339,"6"-43"-584,-6 8 3377,-13 58-2888,-2 12-4990,3 8-161,2 0 0,1 0 0,1 1 0,2-1 0,1 1 0,3 40 0,-1-67-77,0 0 0,0 0-1,1 0 1,-1 0 0,1 0-1,0 0 1,0 0 0,0 0-1,1 0 1,-1-1 0,1 1 0,0 0-1,0-1 1,0 0 0,0 1-1,1-1 1,-1 0 0,1 0-1,0 0 1,0-1 0,0 1-1,0-1 1,6 4 0,-5-5-3,0 0 1,0 1 0,0-2-1,0 1 1,0 0 0,0-1-1,0 0 1,0 0 0,0 0-1,0 0 1,0-1 0,0 0 0,0 1-1,-1-1 1,1-1 0,0 1-1,0-1 1,-1 1 0,1-1-1,0 0 1,-1 0 0,0-1-1,5-3 1,7-7-14,-2 0 0,0 0 0,-1-1 0,0-1 0,-1 0 0,0 0 0,-2-1 0,0 0 0,0-1 0,-2 0 0,0-1 0,-1 1 0,-1-1 0,0 0 0,1-20 0,-10 73 0,1 0 0,2 0 0,5 53 0,-4-85 0,1 0 0,-1 0 0,1 0 0,0 0 0,0 0 0,1-1 0,-1 1 0,1 0 0,-1-1 0,1 1 0,0-1 0,0 0 0,0 1 0,0-1 0,0 0 0,0 0 0,1-1 0,-1 1 0,0 0 0,1-1 0,0 1 0,-1-1 0,1 0 0,0 0 0,0 0 0,0 0 0,0 0 0,0-1 0,0 1 0,0-1 0,-1 0 0,7 0 0,-1-1 0,0 1 0,-1-1 0,1 0 0,-1-1 0,1 1 0,-1-1 0,0-1 0,1 0 0,-1 0 0,0 0 0,-1-1 0,9-5 0,-5 0 0,0 0 0,0 0 0,0-1 0,-1 0 0,-1 0 0,11-19 0,-15 23 0,0 0 0,-1-1 0,0 1 0,0-1 0,-1 0 0,0 0 0,0 0 0,-1 0 0,0-1 0,0 1 0,0 0 0,-1 0 0,-1-14 0,0 19 0,0 0 0,0-1 0,0 1 0,0 0 0,-1 0 0,1 0 0,-1 0 0,1 0 0,-1 0 0,0 0 0,0 1 0,1-1 0,-1 0 0,0 1 0,-1 0 0,1-1 0,0 1 0,0 0 0,-1 0 0,1 0 0,0 1 0,-1-1 0,1 1 0,-5-1 0,-16-7 0,27 5 0,0 0 0,0 1 0,0 0 0,1 0 0,-1 1 0,1-1 0,6-1 0,5 2 0,1 0 0,-1 0 0,0 2 0,29 4 0,27 0 0,-60-7 0,-12 2 0,0 0 0,0 0 0,0 0 0,0 0 0,0 0 0,1 0 0,-1 0 0,0 0 0,0 0 0,0 0 0,0 0 0,0 0 0,0 0 0,1 0 0,-1 0 0,0 0 0,0 0 0,0 0 0,0 0 0,0 0 0,0 0 0,1 0 0,-1 0 0,0 0 0,0 0 0,0 0 0,0 0 0,0 1 0,0-1 0,0 0 0,0 0 0,0 0 0,1 0 0,-1 0 0,0 0 0,0 0 0,0 0 0,0 1 0,0-1 0,0 0 0,0 0 0,0 0 0,0 0 0,0 0 0,0 0 0,0 1 0,0-1 0,0 0 0,0 0 0,0 0 0,0 0 0,0 0 0,0 0 0,0 0 0,0 1 0,0-1 0,0 0 0,0 0 0,0 0 0,0 0 0,0 0 0,-1 0 0,1 0 0,0 1 0,3 16 0,-2-12 0,0 0 0,0 0 0,1 0 0,0 0 0,0 0 0,0 0 0,1 0 0,-1 0 0,1-1 0,1 0 0,-1 1 0,0-1 0,1 0 0,0 0 0,0-1 0,0 1 0,0-1 0,1 0 0,-1 0 0,1-1 0,0 1 0,-1-1 0,9 3 0,-4-3 0,-1 0 0,1-1 0,-1 0 0,1 0 0,0-1 0,-1 0 0,1 0 0,0-1 0,-1 0 0,1-1 0,-1 0 0,0 0 0,1 0 0,8-5 0,61-38 0,-12 7 0,-65 37 0,0 0 0,0 1 0,1-1 0,-1 1 0,0-1 0,1 1 0,-1 0 0,1 0 0,-1-1 0,0 1 0,1 0 0,-1 0 0,1 0 0,-1 0 0,0 1 0,1-1 0,-1 0 0,1 1 0,-1-1 0,0 1 0,1-1 0,-1 1 0,0-1 0,0 1 0,1 0 0,-1 0 0,0 0 0,0 0 0,0 0 0,0 0 0,0 0 0,0 0 0,0 0 0,-1 0 0,1 0 0,0 0 0,0 3 0,1-2 0,-1 0 0,0 0 0,1 0 0,-1-1 0,1 1 0,-1 0 0,1-1 0,0 1 0,0-1 0,-1 1 0,1-1 0,0 0 0,0 0 0,0 0 0,1 0 0,-1 0 0,0-1 0,0 1 0,0 0 0,3-1 0,4 0 0,1-1 0,-1 0 0,0-1 0,0 0 0,0-1 0,0 1 0,0-2 0,-1 1 0,1-1 0,-1-1 0,10-6 0,-10 5 0,1 1 0,-1 1 0,1 0 0,0 0 0,0 0 0,1 1 0,-1 1 0,1-1 0,10 0 0,-19 3 0,0 0 0,0 0 0,0 1 0,0-1 0,0 0 0,0 0 0,0 1 0,0-1 0,-1 1 0,1-1 0,0 1 0,0-1 0,0 1 0,-1-1 0,1 1 0,0 0 0,-1-1 0,1 1 0,0 0 0,-1 0 0,1 0 0,-1-1 0,1 1 0,-1 0 0,0 0 0,1 0 0,-1 0 0,0 0 0,0 0 0,1 0 0,-1 0 0,0-1 0,0 3 0,1 40 0,-2-31 0,17 169 0,-9-141 0,-3-1 0,-1 1 0,-1 0 0,-9 76 0,5-108 0,0 1 0,0 0 0,-1 0 0,-1-1 0,-5 11 0,8-16 0,0-1 0,-1 1 0,1-1 0,-1 1 0,1-1 0,-1 0 0,0 0 0,0 0 0,0 0 0,0 0 0,-1 0 0,1 0 0,-1-1 0,1 1 0,-1-1 0,1 0 0,-1 1 0,1-1 0,-1 0 0,-4 0 0,5-1 0,1 0 0,-1-1 0,0 1 0,0-1 0,1 0 0,-1 1 0,1-1 0,-1 0 0,1 0 0,-1 0 0,1 0 0,-1 0 0,1-1 0,0 1 0,0 0 0,-1-1 0,1 1 0,0 0 0,0-1 0,0 0 0,1 1 0,-1-1 0,0 1 0,1-1 0,-1 0 0,0-2 0,-14-54 0,14 51 0,-4-14-186,2-1 0,1 0-1,0 0 1,2 0 0,0 0 0,2 0 0,8-42 0,-5 46-332,0 0 1,2 1 0,0 0-1,0 0 1,2 1 0,0 0 0,1 1-1,0-1 1,25-25 0,10-7-8131</inkml:trace>
</inkml:ink>
</file>

<file path=ppt/ink/ink3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9:56.210"/>
    </inkml:context>
    <inkml:brush xml:id="br0">
      <inkml:brushProperty name="width" value="0.025" units="cm"/>
      <inkml:brushProperty name="height" value="0.025" units="cm"/>
    </inkml:brush>
  </inkml:definitions>
  <inkml:trace contextRef="#ctx0" brushRef="#br0">49 423 13036,'-7'-8'2787,"2"1"-2181,0 1-1,0-1 1,1 0 0,-1 0 0,2 0 0,-7-16-1,9 19-395,0 0 0,0 0 0,0-1-1,1 1 1,-1 0 0,1-1 0,0 1 0,0 0-1,1-1 1,-1 1 0,1 0 0,0 0 0,0-1-1,1 1 1,-1 0 0,1 0 0,0 0 0,4-6-1,5-5 256,1 1 0,1 0 0,0 0-1,1 1 1,0 1 0,1 1-1,1 0 1,0 0 0,22-10-1,13-4 232,94-33-1,-114 48-571,0 1-1,1 1 1,0 1 0,0 3 0,60-3-1,-88 7-125,-1 0 0,1 0-1,-1 0 1,1 0 0,-1 1 0,0-1 0,1 1-1,-1 0 1,0 0 0,0 0 0,1 0-1,-1 1 1,0-1 0,0 1 0,0 0-1,-1 0 1,1 0 0,0 0 0,-1 1-1,1-1 1,-1 1 0,0-1 0,0 1 0,3 4-1,-3-2 16,0 1 0,-1-1 0,1 1-1,-1 0 1,0-1 0,-1 1 0,0 0-1,1 0 1,-2 0 0,1 0 0,-1-1-1,0 1 1,-3 11 0,-1 2 54,-2 1 0,-1-1 1,0-1-1,-1 0 0,-1 0 0,-12 17 0,-83 101 432,55-74 37,33-42-422,-1 2-27,-23 38 0,38-56-85,0 0-1,1 1 1,-1 0-1,1 0 1,0 0-1,1 0 1,-1 0-1,1 0 0,0 0 1,0 1-1,0-1 1,1 0-1,0 1 1,1 9-1,-1-14-1,1 1 0,0 0 0,0-1 0,0 1 0,-1-1 0,2 1 0,-1-1 0,0 1 0,0-1 0,0 0 0,0 0 0,1 1 0,-1-1 0,1 0 0,-1 0 0,1 0 0,-1 0 0,1-1 0,0 1 0,-1 0 0,1-1 0,0 1 0,-1-1 0,1 1 0,3-1 0,51 2 0,-41-2 0,24-2-466,-1-1 0,1-1 0,44-13 0,112-38-3914,-108 29 2067</inkml:trace>
</inkml:ink>
</file>

<file path=ppt/ink/ink3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9:56.587"/>
    </inkml:context>
    <inkml:brush xml:id="br0">
      <inkml:brushProperty name="width" value="0.025" units="cm"/>
      <inkml:brushProperty name="height" value="0.025" units="cm"/>
    </inkml:brush>
  </inkml:definitions>
  <inkml:trace contextRef="#ctx0" brushRef="#br0">0 93 22069,'0'0'7463,"51"-34"-7367,-30 20-128,-3-3-2562,-7 3-4037,-5 0-7238</inkml:trace>
  <inkml:trace contextRef="#ctx0" brushRef="#br0" timeOffset="1">61 181 18033,'0'0'11851,"28"-33"-18481,-27 11-4036</inkml:trace>
</inkml:ink>
</file>

<file path=ppt/ink/ink3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9:56.943"/>
    </inkml:context>
    <inkml:brush xml:id="br0">
      <inkml:brushProperty name="width" value="0.025" units="cm"/>
      <inkml:brushProperty name="height" value="0.025" units="cm"/>
    </inkml:brush>
  </inkml:definitions>
  <inkml:trace contextRef="#ctx0" brushRef="#br0">0 208 12107,'0'0'14382,"63"24"-12652,-6-49-737,7-2-513,3-5-320,-3-3-64,-8 6-320,-7 2-1602,-7 6-1729,-12 1-769,-9 4-2595</inkml:trace>
</inkml:ink>
</file>

<file path=ppt/ink/ink3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9:57.288"/>
    </inkml:context>
    <inkml:brush xml:id="br0">
      <inkml:brushProperty name="width" value="0.025" units="cm"/>
      <inkml:brushProperty name="height" value="0.025" units="cm"/>
    </inkml:brush>
  </inkml:definitions>
  <inkml:trace contextRef="#ctx0" brushRef="#br0">0 107 14894,'0'0'5488,"6"-10"-3299,-1 3-1931,-1 1 0,1-1 1,1 1-1,-1 0 1,1 0-1,0 1 0,0 0 1,1 0-1,0 0 0,0 1 1,0 0-1,0 0 1,0 1-1,15-5 0,-8 4-98,0 1-1,0 0 1,1 0-1,-1 2 1,1 0-1,-1 0 1,16 2-1,-26 0-85,0-1 1,0 1-1,-1-1 0,1 1 0,0 0 0,0 0 0,-1 1 0,1-1 0,-1 1 0,1 0 0,-1 0 0,0 0 0,0 0 0,0 0 0,0 1 0,0-1 0,0 1 1,-1 0-1,1 0 0,-1 0 0,0 0 0,0 0 0,0 1 0,0-1 0,0 1 0,-1-1 0,0 1 0,0 0 0,0-1 0,0 1 0,0 4 0,0 12 207,-2 0 0,0-1 0,-1 1 0,-1-1 0,-1 1 0,-1-1 0,-1 0 0,-14 33 0,-2 10-1422,15-44-3877,0-12-3795</inkml:trace>
</inkml:ink>
</file>

<file path=ppt/ink/ink3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9:53.789"/>
    </inkml:context>
    <inkml:brush xml:id="br0">
      <inkml:brushProperty name="width" value="0.025" units="cm"/>
      <inkml:brushProperty name="height" value="0.025" units="cm"/>
    </inkml:brush>
  </inkml:definitions>
  <inkml:trace contextRef="#ctx0" brushRef="#br0">0 12 6470,'1'-1'795,"-1"0"0,0 1 0,1-1 0,-1 0 0,1 1 0,-1-1 0,1 1 0,-1-1 0,1 0 0,-1 1 0,1-1 0,0 1 0,-1-1 0,1 1 1,0 0-1,-1-1 0,1 1 0,0 0 0,0-1 0,-1 1 0,1 0 0,1 0 0,4 13 5690,-7 42-6966,0-34 2280,-5 96-1551,2-79-258,2 1 0,2 0 0,5 45 0,-5-82-102,0 1 0,1-1 0,-1 1-1,1-1 1,-1 0 0,1 1 0,0-1 0,0 0 0,0 1 0,0-1-1,1 0 1,-1 0 0,0 0 0,1 0 0,0 0 0,-1 0 0,1-1 0,0 1-1,0 0 1,0-1 0,0 0 0,0 1 0,0-1 0,1 0 0,-1 0-1,0 0 1,1 0 0,-1-1 0,0 1 0,1 0 0,-1-1 0,1 0-1,-1 0 1,1 0 0,-1 0 0,1 0 0,-1 0 0,1 0 0,-1-1-1,4-1 1,5 0-907,-1-2 1,1 1-1,-1-1 0,0-1 0,-1 1 0,1-2 0,-1 1 0,10-9 0,20-20-9588</inkml:trace>
</inkml:ink>
</file>

<file path=ppt/ink/ink3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9:54.105"/>
    </inkml:context>
    <inkml:brush xml:id="br0">
      <inkml:brushProperty name="width" value="0.025" units="cm"/>
      <inkml:brushProperty name="height" value="0.025" units="cm"/>
    </inkml:brush>
  </inkml:definitions>
  <inkml:trace contextRef="#ctx0" brushRef="#br0">143 0 18193,'0'0'4084,"-11"10"-646,-7 6-2359,1 0-1,1 1 1,-18 24 0,29-34-897,-1 0 1,2 0-1,-1 0 1,1 1-1,0-1 1,1 1-1,0 0 1,0 1-1,0-1 1,1 0-1,1 1 1,-1-1-1,1 1 1,1 11-1,0-19-182,0 0 0,0 0 0,0-1 0,0 1 0,0 0 0,1-1 0,-1 1 0,0-1 0,1 1 0,-1 0 0,0-1 0,1 1 0,-1-1 0,0 1 0,1-1 0,-1 1 0,1-1 0,-1 1 0,1-1 0,0 1 0,-1-1 0,1 1 0,-1-1 0,1 0 0,0 0 0,-1 1 0,1-1 0,0 0 0,0 0 0,26-2 0,22-20 0,-36 13 0,0-1 0,-1-1 0,0 0 0,-1-1 0,0 0 0,-1-1 0,0 0 0,-1 0 0,0-1 0,-2 0 0,1-1 0,8-25 0,-22 68-708,2 0 0,-2 43-1,6-70 501,0 0 0,0 0 1,-1 0-1,1 1 0,0-1 0,0 0 0,1 0 0,-1 0 0,0 0 0,0 0 0,0 0 0,1 0 0,-1 0 0,1 0 0,-1 0 0,0 0 0,1 0 0,0 0 1,-1 0-1,1 0 0,0 0 0,-1-1 0,1 1 0,0 0 0,0 0 0,0-1 0,-1 1 0,1-1 0,0 1 0,0-1 0,0 1 0,0-1 0,0 1 0,0-1 1,0 0-1,0 1 0,1-1 0,-1 0 0,0 0 0,0 0 0,0 0 0,0 0 0,0 0 0,0 0 0,0 0 0,2-1 0,1 0-803,0 0 0,1-1 0,-1 1-1,0-1 1,0 0 0,0 0 0,0 0-1,0-1 1,6-5 0,14-16-6991</inkml:trace>
</inkml:ink>
</file>

<file path=ppt/ink/ink3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9:54.479"/>
    </inkml:context>
    <inkml:brush xml:id="br0">
      <inkml:brushProperty name="width" value="0.025" units="cm"/>
      <inkml:brushProperty name="height" value="0.025" units="cm"/>
    </inkml:brush>
  </inkml:definitions>
  <inkml:trace contextRef="#ctx0" brushRef="#br0">41 120 3299,'17'-59'7502,"-10"-2"4204,-17 70-5982,-2 9-5218,2 2 67,5-11-171,0 0 0,1 0 0,0 0 0,1 0 1,0 0-1,0 1 0,-2 17 0,5-26-394,1 0 1,-1 0 0,1 0 0,0-1-1,-1 1 1,1 0 0,0-1 0,0 1-1,-1-1 1,1 1 0,0 0-1,0-1 1,0 0 0,0 1 0,-1-1-1,1 0 1,0 1 0,0-1-1,0 0 1,0 0 0,0 0 0,0 0-1,0 0 1,0 0 0,0 0 0,2 0-1,37 0-103,-30-1-45,11 1-404,-12-1 371,1 1 1,0 0-1,0 0 0,-1 1 1,1 1-1,0-1 0,-1 1 0,12 5 1,-20-7 186,0 0 0,0 1 0,-1-1 0,1 1 0,0-1 0,0 1 0,-1 0 0,1-1 0,0 1 0,-1 0 0,1-1 0,-1 1 0,1 0 0,-1 0 0,1-1 0,-1 1 0,1 0 0,-1 0 0,0 0 0,1 0 0,-1 0 0,0-1 0,0 1 0,0 0 0,0 0 0,1 0 0,-2 1 0,-11 27 787,-29 17 344,31-37-1145,5-4 0,0 1 0,0-1 0,-1 0 0,0-1 0,0 1 0,0-1 0,0-1 0,-1 1 0,1-1 0,-1 0 0,0 0 0,0-1 0,-10 3 0,17-6-55,-1 1 0,1 0 0,-1 0 0,1 0 0,-1-1 0,1 1 0,0 0 0,-1-1 0,1 1 0,-1 0 0,1-1 1,0 1-1,-1 0 0,1-1 0,0 1 0,0 0 0,-1-1 0,1 1 0,0-1 0,0 1 0,-1-1 0,1 1 0,0-1 0,0 1 0,0-1 0,0 1 0,0-1 0,0 1 0,0-1 0,0 1 0,0-1 0,0 1 0,0-1 0,0 1 0,0-1 1,0 1-1,1 0 0,-1-2 0,6-21-5308,5 2-1993</inkml:trace>
</inkml:ink>
</file>

<file path=ppt/ink/ink3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9:54.885"/>
    </inkml:context>
    <inkml:brush xml:id="br0">
      <inkml:brushProperty name="width" value="0.025" units="cm"/>
      <inkml:brushProperty name="height" value="0.025" units="cm"/>
    </inkml:brush>
  </inkml:definitions>
  <inkml:trace contextRef="#ctx0" brushRef="#br0">171 1 9705,'0'0'21706,"-11"6"-20686,-70 49-696,72-49-323,0 1 1,1 0-1,0 1 0,0 0 1,1 0-1,0 1 0,0 0 1,-6 12-1,13-21-1,-1 1 0,1-1 0,0 1 0,0-1 0,-1 1 0,1-1 0,0 1 0,0-1 0,0 1 0,-1 0 0,1-1 0,0 1 0,0-1 0,0 1 0,0-1 0,0 1 0,0-1 0,0 1 0,0 0 0,1-1 0,-1 1 0,0-1 0,0 1 0,0-1 0,0 1 0,1-1 0,-1 1 0,0-1 0,1 1 0,-1-1 0,0 1 0,1-1 0,-1 0 0,0 1 0,1-1 0,-1 1 0,1-1 0,-1 0 0,1 0 0,-1 1 0,1-1 0,-1 0 0,1 0 0,-1 1 0,1-1 0,-1 0 0,1 0 0,0 0 0,35 0 0,-22-1 0,229-5-598,-242 6 600,0 0-1,0 0 0,0 0 1,1 0-1,-1 0 1,0 0-1,0 0 0,0 1 1,0-1-1,0 0 1,0 1-1,1-1 0,-1 0 1,0 1-1,0 0 1,0-1-1,0 1 0,0 0 1,-1-1-1,1 1 1,0 0-1,0 0 0,0 0 1,-1-1-1,1 1 1,0 0-1,0 2 0,-1-1 14,1 0-1,-1 0 0,0 0 0,0 0 0,0 0 0,-1 1 0,1-1 0,0 0 0,-1 0 0,1-1 1,-1 1-1,0 0 0,0 0 0,-1 2 0,-3 6 55,-1-1 1,0 0-1,-1 0 1,-12 12-1,16-17-69,-3 3 0,-1-1 0,1 0 0,-1 0 0,-1 0 0,1-1 0,-1 0 0,1 0 0,-1-1 0,-13 6 0,21-10-17,-1-1-1,1 1 1,-1 0 0,1 0-1,-1 0 1,1 0 0,-1 0-1,1-1 1,-1 1 0,1 0-1,-1 0 1,1-1-1,-1 1 1,1 0 0,0-1-1,-1 1 1,1 0 0,0-1-1,-1 1 1,1 0 0,0-1-1,-1 1 1,1-1 0,0 1-1,0-1 1,-1 1 0,1-1-1,0 1 1,0-1 0,0 1-1,0-1 1,0 1-1,0-1 1,0 1 0,0-1-1,0 1 1,0-1 0,0 1-1,0-1 1,0 1 0,0-1-1,0 1 1,1-1 0,4-27-2829,11-15-2359,5-8-1772</inkml:trace>
</inkml:ink>
</file>

<file path=ppt/ink/ink3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9:55.259"/>
    </inkml:context>
    <inkml:brush xml:id="br0">
      <inkml:brushProperty name="width" value="0.025" units="cm"/>
      <inkml:brushProperty name="height" value="0.025" units="cm"/>
    </inkml:brush>
  </inkml:definitions>
  <inkml:trace contextRef="#ctx0" brushRef="#br0">136 0 18193,'0'10'2520,"-3"35"604,-2 0-1,-12 50 1,-8 60-681,19 67-4289,6-221 1722,-2-18-358,0 0 0,-2 0 0,1 0 0,-2 0 0,-1 1 0,-11-27 0,-16-48 526,31 82 139,0 0 1,1 0-1,0 0 0,0 0 0,1 0 0,0 0 0,0 0 0,3-13 0,-2 19-70,1 0 0,-1 0 1,1 0-1,-1 0 0,1 0 0,0 1 0,0-1 0,0 0 0,0 1 0,1-1 0,-1 1 0,1 0 0,-1 0 1,1 0-1,0 0 0,0 0 0,0 1 0,0-1 0,0 1 0,0 0 0,0 0 0,4-1 0,10-2 38,-1 0 0,33-3 0,-16 5-271,16-3-1635,-18-1-2547,-4-3-3673</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5.418"/>
    </inkml:context>
    <inkml:brush xml:id="br0">
      <inkml:brushProperty name="width" value="0.025" units="cm"/>
      <inkml:brushProperty name="height" value="0.025" units="cm"/>
    </inkml:brush>
  </inkml:definitions>
  <inkml:trace contextRef="#ctx0" brushRef="#br0">36 192 21652,'0'0'5515,"-4"9"-4682,1-4-773,2-2-8,-1-1 0,1 1 0,0 0 0,-1 0 0,1 0 0,1 0 0,-1 0 0,0 6 0,1-9-41,0 1-1,0-1 1,0 1-1,0-1 1,0 1-1,0-1 1,0 1-1,1-1 1,-1 1-1,0-1 1,0 1-1,1-1 1,-1 1-1,0-1 1,1 0-1,-1 1 1,0-1-1,1 0 1,-1 1-1,1-1 1,-1 0-1,1 1 1,-1-1-1,1 1 1,25-1 217,-17-2-168,-1 0-1,0-1 0,0 0 0,0-1 1,0 0-1,-1 0 0,1-1 0,-1 1 0,0-2 1,-1 1-1,1-1 0,-1 0 0,0 0 1,0-1-1,-1 0 0,0 0 0,0 0 0,-1 0 1,0-1-1,0 0 0,-1 0 0,0 0 1,0 0-1,-1 0 0,0-1 0,0 1 0,-1-1 1,0 1-1,0-1 0,-1 0 0,-2-15 1,2 23-58,0 0 0,-1-1 1,1 1-1,0 0 1,-1-1-1,1 1 0,-1 0 1,1-1-1,-1 1 0,1 0 1,-1 0-1,0-1 1,0 1-1,0 0 0,0 0 1,0 0-1,0 0 1,0 0-1,0 0 0,0 1 1,0-1-1,0 0 1,-1 1-1,1-1 0,0 0 1,-1 1-1,1-1 1,0 1-1,-1 0 0,1-1 1,0 1-1,-1 0 0,1 0 1,-1 0-1,1 0 1,0 0-1,-1 0 0,1 1 1,0-1-1,-1 0 1,1 1-1,-1-1 0,1 1 1,0-1-1,0 1 1,-2 0-1,-3 2-34,1 0 1,0 0-1,-1 1 1,1-1-1,1 1 1,-1 0-1,0 0 1,1 1-1,-5 5 1,-4 8 38,1 0 0,0 1 0,2 0-1,0 1 1,1 0 0,1 0 0,1 1 0,1 0 0,-6 39 0,12-59-1,-1 0 0,1 0 0,0 0 0,0 1-1,0-1 1,1 0 0,-1 0 0,0 1 0,0-1 0,1 0 0,-1 0 0,0 0-1,1 0 1,-1 0 0,1 1 0,0-1 0,-1 0 0,1 0 0,0 0 0,0 0-1,-1-1 1,1 1 0,0 0 0,0 0 0,0 0 0,0-1 0,0 1 0,2 0 0,0 0 9,0 0 1,0 0 0,1-1 0,-1 1 0,0-1 0,0 0 0,1 0 0,-1 0 0,0 0-1,6-2 1,5-1 42,0 0 0,-1-1 0,1-1 0,13-7 0,16-12-70,47-35 0,-53 33-398,67-34 1,-104 59 399,1 1 1,-1 0-1,1-1 1,-1 1-1,1 0 1,-1 0-1,1-1 0,-1 1 1,1 0-1,0 0 1,-1 0-1,1 0 1,-1 0-1,1-1 0,0 1 1,-1 0-1,1 0 1,0 1-1,-1-1 1,1 0-1,-1 0 0,1 0 1,-1 0-1,1 0 1,0 1-1,-1-1 1,1 0-1,-1 1 1,1-1-1,-1 0 0,1 1 1,-1-1-1,1 0 1,0 2-1,1 22 54,-15 31 663,8-39-447,0-4-153,1 0 0,0 1 0,1-1 0,1 0 0,0 1 0,0 20 0,2-32-96,0 0-1,0-1 1,1 1-1,-1 0 0,0-1 1,1 1-1,-1-1 1,1 1-1,-1-1 0,1 1 1,-1-1-1,1 1 1,-1-1-1,1 1 1,-1-1-1,1 0 0,0 1 1,-1-1-1,1 0 1,0 1-1,-1-1 0,1 0 1,0 0-1,-1 0 1,1 0-1,0 1 0,-1-1 1,1 0-1,0 0 1,0 0-1,-1-1 1,1 1-1,0 0 0,-1 0 1,1 0-1,0 0 1,-1-1-1,1 1 0,1-1 1,28-10 277,-12 0-272,1-2 0,-2 0 0,0-1 0,23-23 0,-25 21-19,1 2 0,0 0-1,1 0 1,34-19 0,-51 33 3,0-1-1,1 1 1,-1 0-1,1-1 1,-1 1 0,1 0-1,-1 0 1,1 0-1,-1-1 1,1 1 0,0 0-1,-1 0 1,1 0-1,-1 0 1,1 0-1,-1 0 1,1 0 0,-1 0-1,1 0 1,0 0-1,-1 0 1,1 0 0,-1 1-1,1-1 1,-1 0-1,1 0 1,-1 1 0,1-1-1,-1 0 1,1 0-1,-1 1 1,4 18-77,-13 28-499,7-43 431,-10 55-6785,9-41-672</inkml:trace>
</inkml:ink>
</file>

<file path=ppt/ink/ink3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9:57.980"/>
    </inkml:context>
    <inkml:brush xml:id="br0">
      <inkml:brushProperty name="width" value="0.025" units="cm"/>
      <inkml:brushProperty name="height" value="0.025" units="cm"/>
    </inkml:brush>
  </inkml:definitions>
  <inkml:trace contextRef="#ctx0" brushRef="#br0">0 72 18546,'0'0'5551,"9"9"-5001,-4-4-533,0-1 0,0 1 0,1-1 0,0 0 1,0 0-1,0-1 0,0 0 0,11 4 0,-13-5-41,-1-2 1,1 1-1,0 0 1,0-1-1,0 0 1,-1 1-1,1-2 1,0 1-1,0 0 1,0-1-1,0 0 1,-1 1 0,1-2-1,0 1 1,-1 0-1,1-1 1,-1 1-1,1-1 1,-1 0-1,0 0 1,4-4-1,35-36-17,-35 34 37,0 0 0,0 1 0,0 0 0,1 0 0,0 0 0,15-8 0,-22 15-1,0-1 1,-1 1 0,1 0-1,0 0 1,-1 0-1,1 0 1,0 0-1,0 0 1,-1 0 0,1 0-1,0 0 1,-1 0-1,1 0 1,0 0-1,-1 0 1,1 0 0,0 1-1,-1-1 1,1 0-1,0 1 1,-1-1 0,1 0-1,-1 1 1,1-1-1,0 1 1,-1-1-1,1 1 1,-1-1 0,1 1-1,-1-1 1,0 1-1,1-1 1,-1 1-1,0 0 1,1-1 0,-1 1-1,0 0 1,1-1-1,-1 1 1,0 0-1,0-1 1,0 2 0,8 40 156,-5-24-109,17 39-3732,-8-39-2781</inkml:trace>
</inkml:ink>
</file>

<file path=ppt/ink/ink3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9:59.045"/>
    </inkml:context>
    <inkml:brush xml:id="br0">
      <inkml:brushProperty name="width" value="0.025" units="cm"/>
      <inkml:brushProperty name="height" value="0.025" units="cm"/>
    </inkml:brush>
  </inkml:definitions>
  <inkml:trace contextRef="#ctx0" brushRef="#br0">186 388 14125,'0'0'7421,"1"-9"-4346,0 7-2962,0-29 2272,-2 30-2322,1 1-1,-1-1 1,1 0 0,-1 0 0,0 0-1,1 1 1,-1-1 0,0 0 0,1 1-1,-1-1 1,0 1 0,0-1-1,0 1 1,1-1 0,-1 1 0,0 0-1,0-1 1,0 1 0,0 0 0,0 0-1,0-1 1,0 1 0,0 0-1,0 0 1,0 0 0,0 0 0,0 0-1,1 0 1,-1 1 0,0-1 0,0 0-1,0 0 1,0 1 0,0-1-1,0 0 1,0 1 0,1-1 0,-1 1-1,-1 0 1,-6 3-19,0 1 0,0-1 0,1 1 0,0 1 0,0-1 0,0 1-1,0 0 1,1 1 0,0-1 0,-7 12 0,1-1-7,0 2 0,1-1-1,-10 26 1,18-38-32,1 0 1,0 0-1,0 0 1,0 0-1,1 1 1,0-1-1,0 1 1,1 6-1,0-12-2,0 0 0,0 0 0,0-1 0,0 1-1,0 0 1,1 0 0,-1 0 0,0 0 0,1 0 0,-1 0-1,0-1 1,1 1 0,-1 0 0,1 0 0,-1-1-1,1 1 1,0 0 0,-1-1 0,1 1 0,0 0 0,-1-1-1,1 1 1,1 0 0,0-1 3,0 1 0,0-1 0,0 0 0,0 0 0,0 0 0,0 0 0,0 0 0,0-1 0,0 1 0,0 0 0,0-1 0,0 0 0,0 1 0,0-1 0,-1 0 0,3-1 0,6-5 49,0 1 0,-1-1-1,1-1 1,-1 1 0,-1-2 0,0 1 0,0-1 0,-1 0 0,7-11 0,1-2-15,-2-1 0,0 0 1,9-27-1,-17 39 19,-1 0 1,-1 0-1,0 0 1,0-1-1,-1 1 1,0-22-1,-2 33-57,0 0 0,0 1-1,0-1 1,0 0 0,-1 0-1,1 0 1,0 0-1,0 1 1,0-1 0,-1 0-1,1 0 1,0 0 0,0 0-1,0 0 1,-1 0 0,1 0-1,0 1 1,0-1 0,-1 0-1,1 0 1,0 0 0,0 0-1,-1 0 1,1 0 0,0 0-1,0 0 1,-1-1 0,1 1-1,0 0 1,0 0 0,-1 0-1,1 0 1,0 0 0,0 0-1,0 0 1,-1 0 0,1-1-1,0 1 1,0 0 0,0 0-1,0 0 1,-1 0 0,1-1-1,0 1 1,0 0 0,0 0-1,0 0 1,0-1-1,-1 1 1,1 0 0,0 0-1,0-1 1,0 1 0,0 0-1,0 0 1,0-1 0,0 1-1,0 0 1,-13 19-46,5-3 70,0 0 1,1 1 0,1-1-1,1 2 1,0-1 0,1 0-1,1 1 1,-2 30 0,5-46-19,-1-1 1,1 0-1,0 1 1,0-1-1,0 1 0,0-1 1,0 0-1,0 1 1,1-1-1,-1 0 1,0 1-1,1-1 1,-1 1-1,1-1 0,-1 0 1,1 0-1,0 1 1,-1-1-1,1 0 1,0 0-1,0 0 0,0 0 1,0 0-1,0 0 1,0 0-1,0 0 1,0 0-1,0-1 0,0 1 1,1 0-1,-1-1 1,0 1-1,1-1 1,-1 1-1,0-1 1,1 1-1,-1-1 0,0 0 1,1 0-1,-1 0 1,1 0-1,-1 0 1,0 0-1,1 0 0,-1 0 1,1-1-1,-1 1 1,0 0-1,1-1 1,-1 1-1,0-1 0,2-1 1,4 0 38,0-2 0,0 1 0,0-1 0,0 0 0,-1 0 0,0-1 0,0 0 0,8-7 0,1-8-47,-1 0 0,0-1 0,-2 0 0,0-1 0,16-43 0,-46 106 0,11-26 0,0 0 0,1 0 0,0 1 0,1 0 0,1 0 0,1 1 0,-3 29 0,6-46 0,0 0 0,0 1 0,0-1 0,0 1 0,0-1 0,0 1 0,0-1 0,0 1 0,0-1 0,1 0 0,-1 1 0,0-1 0,0 1 0,0-1 0,1 0 0,-1 1 0,0-1 0,1 0 0,-1 1 0,0-1 0,0 0 0,1 1 0,-1-1 0,1 0 0,-1 0 0,0 1 0,1-1 0,-1 0 0,1 0 0,-1 0 0,0 0 0,1 1 0,-1-1 0,1 0 0,-1 0 0,1 0 0,21-5 0,18-19 0,-18 5 0,-2-1 0,0-1 0,-2-1 0,0-1 0,27-47 0,-42 71 0,-3 11 0,-4 14 0,1-17 0,1-1 0,0 1 0,1-1 0,0 1 0,0 17 0,1-26 0,0 1 0,0-1 0,0 1 0,0-1 0,0 1 0,0-1 0,0 1 0,0-1 0,0 1 0,1-1 0,-1 1 0,0-1 0,0 1 0,1-1 0,-1 1 0,0-1 0,1 0 0,-1 1 0,0-1 0,1 0 0,-1 1 0,1-1 0,-1 0 0,0 1 0,1-1 0,-1 0 0,1 0 0,-1 1 0,1-1 0,-1 0 0,1 0 0,-1 0 0,2 0 0,20-4 0,19-21 0,0-14 0,-2-2 0,-2-2 0,-2-1 0,-2-2 0,-1-1 0,41-86 0,-97 178 0,-56 119 0,64-117 0,2 2 0,2-1 0,2 1 0,3 1 0,1-1 0,3 1 0,2 0 0,9 82 0,-4-96 0,-2 1 0,-3 62 0,1-97 0,-1 0 0,1 0 0,-1 0 0,1 0 0,-1 0 0,0 0 0,0 0 0,0-1 0,0 1 0,0 0 0,0 0 0,0-1 0,0 1 0,-1 0 0,1-1 0,-1 0 0,-2 3 0,4-4 0,-1 0 0,0 1 0,0-1 0,0 0 0,1 0 0,-1 1 0,0-1 0,0 0 0,0 0 0,1 0 0,-1 0 0,0 0 0,0 0 0,0 0 0,0 0 0,1-1 0,-1 1 0,0 0 0,0 0 0,0-1 0,1 1 0,-1 0 0,0-1 0,0 1 0,1-1 0,-1 1 0,0-1 0,1 1 0,-1-1 0,1 0 0,-1 1 0,1-1 0,-1 0 0,1 1 0,-1-1 0,1 0 0,0 0 0,-1 1 0,1-1 0,0 0 0,-1 0 0,1 0 0,0 1 0,0-2 0,-5-13 0,1 0 0,1-1 0,0 1 0,1 0 0,1-1 0,0 1 0,1-1 0,2-20 0,1 14 0,1 0 0,0 0 0,2 0 0,0 1 0,12-26 0,-11 31 9,1 1 0,1 0 0,0 1 0,1 0 0,1 1 0,0 0 0,17-16-1,8-1-1011,53-35 0,-67 50 253,15-12-7551</inkml:trace>
</inkml:ink>
</file>

<file path=ppt/ink/ink3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0:59:59.842"/>
    </inkml:context>
    <inkml:brush xml:id="br0">
      <inkml:brushProperty name="width" value="0.025" units="cm"/>
      <inkml:brushProperty name="height" value="0.025" units="cm"/>
    </inkml:brush>
  </inkml:definitions>
  <inkml:trace contextRef="#ctx0" brushRef="#br0">133 36 7687,'2'-2'767,"-1"1"-1,0-1 0,0 0 0,0 1 1,0-1-1,0 0 0,0 0 1,-1 0-1,1 1 0,-1-1 0,1 0 1,-1 0-1,1 0 0,-1-3 0,-6-1 2270,-12 14-1193,7 2-1498,0 0 1,1 0-1,0 1 0,0 1 0,1-1 0,1 2 1,0-1-1,0 1 0,2 0 0,-1 0 0,2 1 1,0 0-1,0 0 0,-2 17 0,7-29-351,0-1-1,1 0 0,-1 1 0,0-1 0,1 0 0,-1 0 1,1 1-1,-1-1 0,1 0 0,0 0 0,0 0 0,-1 0 1,1 0-1,0 0 0,0 0 0,0 0 0,0 0 1,0 0-1,0-1 0,0 1 0,0 0 0,1-1 0,-1 1 1,0 0-1,0-1 0,1 0 0,-1 1 0,0-1 1,1 0-1,-1 0 0,0 1 0,0-1 0,1 0 0,2-1 1,62 1-849,-45-1 486,-12 1 247,0 0 0,0 0 1,0 1-1,0 1 0,0 0 1,15 5-1,-22-6 117,1 0 0,-1 0 0,1 0 1,-1 1-1,0-1 0,0 1 0,1-1 0,-1 1 0,0 0 1,-1 0-1,1 0 0,0 0 0,-1 0 0,1 1 0,-1-1 1,1 0-1,-1 1 0,0-1 0,0 1 0,0 0 0,-1-1 1,1 1-1,0-1 0,-1 1 0,0 0 0,0 4 0,0 1 125,0 1 0,-1-1 0,0 1 0,-1-1 0,0 0 0,-5 15-1,6-19-22,-1-1 0,1 0-1,0 0 1,-1 0-1,0 0 1,0 0-1,0-1 1,0 1 0,0 0-1,0-1 1,-1 0-1,1 1 1,-1-1-1,0 0 1,1 0 0,-1-1-1,0 1 1,0 0-1,-6 1 1,9-5-70,0 1 0,0-1 0,0 1 0,0-1 0,0 0 0,0 1 0,0-1 0,1 1 0,-1-1 0,1 0 0,-1 1 1,1-1-1,0 1 0,1-3 0,26-41-519,40-49 0,9-12-766,-63 82 1065,-11 17 198,1 0 0,-1 1 0,2-1-1,-1 1 1,1 0 0,0 0 0,0 0-1,9-7 1,-13 15 42,-1-1 1,1 1-1,0-1 1,-1 1-1,1 0 0,-1-1 1,0 1-1,1 0 1,-1-1-1,0 1 0,0 0 1,0 0-1,0-1 1,-1 3-1,1-3-5,-1 19 211,-1 0 1,-1 0 0,-1 0-1,-9 26 1,7-27 272,1 0 0,1 0-1,1 1 1,-2 25 0,6-44-508,-1 0 0,1 0 0,-1 0 0,1 0 0,0 0 0,-1-1 0,1 1 0,0 0 0,-1-1 0,1 1 0,0 0 0,0-1 0,0 1 0,0-1 0,0 1 0,0-1 0,0 1 1,-1-1-1,1 0 0,0 0 0,0 1 0,0-1 0,0 0 0,1 0 0,-1 0 0,0 0 0,0 0 0,0 0 0,0 0 0,0-1 0,0 1 0,1-1 0,37-5-245,-34 4-179,-1 0 0,0 0 0,1-1 0,-1 1 0,0-1 0,0 0 0,0 0 0,-1 0 0,4-4 0,-4 4-522,-1 0 0,0 0 0,1-1 0,-2 1 1,1 0-1,0-1 0,-1 1 0,1-1 0,-1 0 1,0 1-1,0-1 0,0-5 0,0-21-10934</inkml:trace>
</inkml:ink>
</file>

<file path=ppt/ink/ink3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0:00.187"/>
    </inkml:context>
    <inkml:brush xml:id="br0">
      <inkml:brushProperty name="width" value="0.025" units="cm"/>
      <inkml:brushProperty name="height" value="0.025" units="cm"/>
    </inkml:brush>
  </inkml:definitions>
  <inkml:trace contextRef="#ctx0" brushRef="#br0">1 1 17296,'0'0'7431,"33"58"-15182,-14-49-7623</inkml:trace>
</inkml:ink>
</file>

<file path=ppt/ink/ink3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0:00.564"/>
    </inkml:context>
    <inkml:brush xml:id="br0">
      <inkml:brushProperty name="width" value="0.025" units="cm"/>
      <inkml:brushProperty name="height" value="0.025" units="cm"/>
    </inkml:brush>
  </inkml:definitions>
  <inkml:trace contextRef="#ctx0" brushRef="#br0">33 403 15278,'-3'11'2328,"-4"14"-544,0 0 0,2 0 0,1 0 0,-2 44 0,6-67-1742,0 0 0,0 0-1,1 0 1,-1 0 0,0 0-1,1 0 1,-1 0 0,1 0 0,0 0-1,0-1 1,0 1 0,0 0-1,0-1 1,0 1 0,0 0-1,0-1 1,1 1 0,-1-1-1,0 0 1,1 0 0,-1 1-1,1-1 1,0 0 0,-1 0-1,1 0 1,0 0 0,0-1-1,0 1 1,-1 0 0,1-1-1,0 1 1,0-1 0,0 0-1,0 0 1,0 0 0,0 0-1,0 0 1,3 0 0,2-1 37,-1 0 1,1 0-1,-1 0 0,1-1 1,-1 0-1,0 0 0,0-1 1,0 1-1,0-1 0,8-6 1,1-4-3,0 1 1,-1-2-1,-1 0 1,-1 0-1,0-2 1,0 1-1,-2-1 0,0-1 1,-1 0-1,0 0 1,-2-1-1,10-32 1,-9 20-55,-1-1 1,-2 0 0,-1 1-1,-2-1 1,0 0-1,-3-1 1,-4-35 0,5 60-36,-2 1 0,1-1 0,-1 0 0,0 1 0,0-1 1,-1 1-1,1 0 0,-5-6 0,6 10 6,0 1 0,0-1 1,0 1-1,0 0 0,0-1 0,0 1 0,0 0 0,0 0 0,-1 0 0,1 0 0,0 0 0,-1 0 1,1 0-1,-1 1 0,1-1 0,-1 0 0,1 1 0,-1-1 0,1 1 0,-1 0 0,0-1 1,1 1-1,-1 0 0,0 0 0,1 0 0,-1 0 0,0 0 0,1 0 0,-1 1 0,1-1 0,-1 1 1,0-1-1,1 1 0,-1-1 0,1 1 0,-1 0 0,1 0 0,-2 1 0,-6 4-10,1 1 0,-1 0 1,1 1-1,0 0 0,1 0 0,-11 16 0,-37 64 150,43-68-66,9-15-56,-39 74 513,39-73-485,1 0 0,0-1-1,0 1 1,0 0 0,1 1 0,0-1 0,0 0-1,0 0 1,1 1 0,0-1 0,1 10-1,0-15-41,-1 1 0,0-1 1,1 0-1,0 1 0,-1-1 0,1 0 0,0 0 0,0 0 0,0 0 0,0 0 0,0 0 0,0 0 0,0 0 1,0 0-1,0 0 0,0 0 0,0 0 0,1-1 0,-1 1 0,0-1 0,0 1 0,1-1 0,-1 1 0,1-1 0,1 1 1,41 1-8,-31-2 30,43-2-138,38 0-900,-86 2 605,0 1-1,-1 0 0,1 0 1,0 1-1,-1 0 1,0 0-1,1 0 0,13 8 1,-18-8-76,1 1 0,-1-1 0,0 1 1,0 0-1,0 0 0,0 0 0,-1 0 0,1 0 1,-1 0-1,0 1 0,0 0 0,0-1 0,0 1 1,0 0-1,1 5 0,4 28-6922</inkml:trace>
</inkml:ink>
</file>

<file path=ppt/ink/ink3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0:01.092"/>
    </inkml:context>
    <inkml:brush xml:id="br0">
      <inkml:brushProperty name="width" value="0.025" units="cm"/>
      <inkml:brushProperty name="height" value="0.025" units="cm"/>
    </inkml:brush>
  </inkml:definitions>
  <inkml:trace contextRef="#ctx0" brushRef="#br0">20 36 17424,'0'0'4202,"-1"12"-2387,-3 12-918,-2 4-243,2 1-1,2-1 0,0 0 0,4 55 1,-1-81-622,-1 0 1,0 0-1,0 0 1,1 0-1,-1 0 1,1 0 0,0 0-1,-1 0 1,1 0-1,0 0 1,0 0-1,0-1 1,1 1-1,-1 0 1,0-1-1,1 1 1,-1-1 0,1 1-1,-1-1 1,1 0-1,0 1 1,-1-1-1,1 0 1,0 0-1,0 0 1,0-1-1,0 1 1,0 0-1,0-1 1,0 1 0,0-1-1,0 0 1,0 1-1,0-1 1,0 0-1,0 0 1,0 0-1,1-1 1,-1 1-1,0-1 1,3 0-1,2-1 181,-1-1-1,1 0 0,-1 0 0,0 0 0,0-1 1,0 0-1,0 0 0,0 0 0,-1-1 0,0 0 1,5-6-1,10-16-4,-2-2 0,-2 0 0,0-1 1,-2 0-1,14-46 0,-28 75-208,0 1 0,0 0 0,0 0 0,0-1 0,0 1 0,0 0 0,0 0 0,0-1 0,0 1 0,0 0 0,0 0 0,0 0 0,1-1 0,-1 1 0,0 0 0,0 0 0,0-1 0,0 1 0,0 0 0,0 0 0,1 0 0,-1-1 0,0 1 0,0 0 0,0 0 0,0 0 0,1 0 0,-1-1 0,0 1 0,0 0 0,0 0 0,1 0 0,-1 0 0,0 0 0,0 0 0,1 0 0,-1 0 0,0 0 0,0 0 0,1 0 0,-1 0 0,0 0 0,0 0 0,1 0 0,-1 0 0,0 0 0,0 0 0,0 0 0,1 0 0,-1 0 0,7 17 0,4 47 0,-7-36 0,-3-19 0,2 1 0,-1-1 0,1 0 0,0 0 0,1 0 0,0 0 0,1 0 0,10 15 0,-12-21 0,-1-1 0,1 1 0,0 0 0,0-1 0,0 1 0,0-1 0,0 0 0,1 0 0,-1 0 0,1-1 0,-1 1 0,1-1 0,0 0 0,-1 0 0,1 0 0,0 0 0,0-1 0,0 0 0,0 1 0,0-1 0,-1-1 0,1 1 0,0-1 0,0 1 0,4-2 0,-1-1 0,-1 1 0,1-1 0,-1 0 0,0 0 0,0-1 0,0 0 0,-1 0 0,1 0 0,-1-1 0,0 0 0,0 0 0,-1 0 0,1 0 0,-1-1 0,0 0 0,-1 1 0,0-2 0,4-8 0,-1 2 0,0 0 0,-2-1 0,1 0 0,-2 0 0,0 0 0,-1-1 0,2-24 0,-4 37 0,-1 1 0,1-1 0,0 1 0,-1-1 0,1 1 0,0-1 0,-1 1 0,0-1 0,1 1 0,-1-1 0,0 1 0,0 0 0,0-1 0,0 1 0,0 0 0,0 0 0,0 0 0,0 0 0,0 0 0,0 0 0,-1 0 0,1 0 0,0 0 0,-1 1 0,1-1 0,-1 0 0,-1 0 0,0 0 0,0 0 0,0 1 0,0-1 0,-1 1 0,1-1 0,0 1 0,0 0 0,0 0 0,0 1 0,0-1 0,0 0 0,0 1 0,-4 1 0,6-2-161,0 1 1,1-1-1,-1 0 1,0 1-1,1-1 1,-1 1-1,0-1 1,1 1-1,-1-1 1,1 1-1,-1-1 1,1 1-1,-1-1 1,1 1-1,-1 0 1,1-1-1,0 1 0,-1 0 1,1-1-1,0 1 1,-1 0-1,1 0 1,0-1-1,0 1 1,0 0-1,0 0 1,0-1-1,0 1 1,0 0-1,0 0 1,0 0-1,0-1 1,0 1-1,0 0 1,1 0-1,-1-1 0,0 1 1,1 1-1,0 0-575,0-1 0,0 1 0,-1 0 0,1-1 0,1 1 0,-1-1 0,0 1 0,0-1 0,1 1 0,-1-1 0,1 0 0,-1 0-1,1 0 1,2 2 0,13 2-11334</inkml:trace>
</inkml:ink>
</file>

<file path=ppt/ink/ink3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0:02.201"/>
    </inkml:context>
    <inkml:brush xml:id="br0">
      <inkml:brushProperty name="width" value="0.025" units="cm"/>
      <inkml:brushProperty name="height" value="0.025" units="cm"/>
    </inkml:brush>
  </inkml:definitions>
  <inkml:trace contextRef="#ctx0" brushRef="#br0">162 409 16528,'0'0'6630,"-11"-2"-4158,8 1-2387,0 0 41,-1 0 1,0 0-1,1 0 0,-1 1 1,0-1-1,0 1 0,1 0 1,-1 0-1,0 0 0,0 1 1,1-1-1,-1 1 0,0 0 1,1 0-1,-1 0 0,1 1 1,-1-1-1,1 1 1,0 0-1,-1 0 0,1 0 1,0 0-1,0 1 0,1-1 1,-1 1-1,-3 3 0,0 2 30,0 0-1,1 1 1,0 0-1,0-1 1,1 2-1,0-1 1,0 0-1,1 1 1,1 0-1,-1-1 1,2 1 0,-1 0-1,1 0 1,1 12-1,0-20-142,0-1 0,0 1 1,0-1-1,1 1 0,-1-1 0,0 1 0,1-1 1,-1 0-1,1 1 0,0-1 0,-1 1 0,1-1 0,0 0 1,0 0-1,0 0 0,0 1 0,0-1 0,0 0 0,0 0 1,0 0-1,0 0 0,1-1 0,-1 1 0,0 0 1,2 0-1,1 1 28,0-1 1,0 0-1,0-1 1,0 1-1,0-1 1,0 0-1,0 0 0,0 0 1,6-1-1,2-1 47,0-1-1,0 0 0,-1 0 1,1-1-1,18-10 0,29-26-69,-41 27-56,0 1 0,35-18 0,-53 30 31,1 0 0,-1 0-1,1-1 1,0 1 0,-1 0 0,1 0-1,-1 0 1,1 0 0,0 0 0,-1-1-1,1 1 1,0 1 0,-1-1 0,1 0-1,-1 0 1,1 0 0,0 0 0,-1 0-1,1 0 1,-1 1 0,1-1 0,0 0-1,-1 0 1,1 1 0,-1-1 0,1 0-1,-1 1 1,1-1 0,-1 1 0,0-1-1,1 1 1,-1-1 0,1 1 0,-1-1-1,0 1 1,1-1 0,-1 2 0,7 33-36,-7-27 65,-1 0 0,1 0-1,-1 0 1,-1 1 0,1-1 0,-6 14 0,14-79 266,9-15-1151,-10 42-10,1 1 1,19-49-1,-25 77 835,-1 0 0,1 0 0,0-1-1,0 1 1,0 0 0,0 0 0,0 0 0,0 1-1,0-1 1,0 0 0,0 0 0,1 0-1,-1 1 1,0-1 0,0 1 0,1-1-1,-1 1 1,0-1 0,1 1 0,1-1-1,36-1-704,5-2-962,-35 0 1612,-1-1 0,0-1 1,1 1-1,-2-1 0,1-1 0,-1 0 0,0 0 0,0 0 0,-1-1 0,0 0 0,0 0 0,-1 0 0,0-1 1,0 0-1,-1 0 0,5-16 0,1-6 239,-1 0 1,-1 0 0,5-58-1,-33 140 1231,-9 45-1141,14-18 966,3 1 0,3 0 1,2 111-1,7-183-1169,0-6-25,-1 1 0,1 0 0,0-1 0,0 1 0,0 0-1,0 0 1,0-1 0,0 1 0,0 0 0,0 0 0,1-1 0,-1 1 0,1 0 0,-1 0-1,1-1 1,-1 1 0,1-1 0,0 1 0,0-1 0,0 1 0,0-1 0,0 1 0,0-1 0,1 0-1,-1 0 1,0 1 0,1-1 0,1 1 0,-2-2 5,0 0-1,0 0 1,-1 0-1,1 0 1,0-1 0,0 1-1,0 0 1,-1-1 0,1 1-1,0 0 1,-1-1-1,1 1 1,0-1 0,-1 1-1,1-1 1,0 1-1,-1-1 1,1 0 0,-1 1-1,1-1 1,-1 0-1,0 1 1,1-1 0,-1 0-1,1 1 1,-1-1-1,0 0 1,0 0 0,1 1-1,-1-1 1,0-1 0,6-30 154,-5 28-156,2-22 77,-1-1 0,-3-48 0,0 65-87,0 0-1,0 1 0,-1-1 0,0 0 0,-1 1 1,0 0-1,0 0 0,-1-1 0,-1 2 1,-9-18-1,9 24-292,4 11 164,5 12 73,0-16 59,0 0 0,0 0 0,0-1 0,1 1 0,-1-1 0,1 0 0,0 0 1,0 0-1,1-1 0,-1 0 0,1 0 0,-1 0 0,1-1 0,0 0 0,0 0 0,0 0 1,1-1-1,-1 0 0,0 0 0,12 0 0,-8 0 9,0-1-1,0 0 1,0 0 0,0-1-1,1-1 1,-1 1 0,-1-2-1,1 1 1,0-1 0,0-1-1,-1 0 1,12-7 0,-16 8 6,0 0 1,-1 0 0,0 0 0,1-1 0,-1 1 0,-1-1-1,1 0 1,-1 0 0,1-1 0,-1 1 0,0-1 0,-1 0-1,1 1 1,-1-1 0,0 0 0,0 0 0,-1-1 0,1 1-1,-1 0 1,1-11 0,-2 16-20,0 0 0,0 0 0,-1-1 0,1 1 0,0 0 0,0-1 0,0 1 0,-1 0 0,1 0 0,0-1 0,0 1 0,0 0 0,-1 0 0,1-1 0,0 1 0,-1 0 0,1 0 0,0 0 0,-1 0 0,1 0 0,0-1 0,0 1 0,-1 0 0,1 0 0,0 0 0,-1 0 0,1 0 0,0 0 0,-1 0 0,1 0 0,0 0 0,-1 0 0,1 0 0,0 0 0,-1 0 0,1 1 0,0-1 0,-1 0 0,1 0 0,0 0 0,-1 0 0,1 1 0,0-1 0,0 0 0,-1 0 0,1 0 0,0 1 0,0-1 0,-1 0 0,1 1 0,-16 11 0,11-5 0,0 1 0,0-1 0,1 1 0,0 0 0,1 0 0,-1 1 0,2-1 0,-1 1 0,1-1 0,0 1 0,1 0 0,0 0 0,0 11 0,2-18 0,-1-1 0,0 1 0,1 0 0,-1-1 0,1 1 0,0-1 0,-1 0 0,1 1 0,0-1 0,0 1 0,0-1 0,0 0 0,0 0 0,0 0 0,0 1 0,0-1 0,1 0 0,-1 0 0,0 0 0,1-1 0,-1 1 0,0 0 0,1-1 0,-1 1 0,1 0 0,0-1 0,-1 0 0,1 1 0,-1-1 0,1 0 0,-1 0 0,1 0 0,0 0 0,-1 0 0,1 0 0,3-1 0,5 1 0,0-1 0,1-1 0,-1 0 0,17-5 0,0-4 0,0-1 0,42-26 0,-46 24 0,-1 1 0,2 2 0,44-17 0,-67 28 0,-1 0 0,1 0 0,0-1 0,-1 1 0,1 0 0,0 0 0,0 0 0,-1 0 0,1 0 0,0 0 0,-1 0 0,1 0 0,0 0 0,0 0 0,-1 1 0,1-1 0,0 0 0,-1 0 0,1 1 0,0-1 0,-1 1 0,1-1 0,0 0 0,-1 1 0,1-1 0,-1 1 0,1-1 0,-1 1 0,1-1 0,-1 1 0,1 0 0,-1 0 0,6 30 0,-16 42 0,8-65 0,1-2 0,-2 4 0,1-1 0,1 1 0,-1 0 0,2 0 0,-1 0 0,1 0 0,1 0 0,2 16 0,-2-25 0,0 1 0,0-1 0,0 0 0,0 0 0,0 0 0,0 0 0,0 0 0,0 0 0,1 0 0,-1 0 0,0-1 0,1 1 0,-1 0 0,0-1 0,1 1 0,-1-1 0,1 0 0,-1 1 0,1-1 0,-1 0 0,1 0 0,-1 0 0,1 0 0,-1 0 0,1 0 0,-1 0 0,1-1 0,-1 1 0,1 0 0,-1-1 0,1 1 0,-1-1 0,1 0 0,-1 1 0,1-2 0,7-2 0,0 1 0,-1-2 0,1 1 0,9-9 0,-1 1-109,-1-1 0,0-1 0,-1 0 0,19-24 0,-34 37-615,1 0 147,-14 6-12920</inkml:trace>
</inkml:ink>
</file>

<file path=ppt/ink/ink3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0:02.818"/>
    </inkml:context>
    <inkml:brush xml:id="br0">
      <inkml:brushProperty name="width" value="0.025" units="cm"/>
      <inkml:brushProperty name="height" value="0.025" units="cm"/>
    </inkml:brush>
  </inkml:definitions>
  <inkml:trace contextRef="#ctx0" brushRef="#br0">7 1 13933,'0'17'7655,"0"19"-7238,-4 12-129,1 13 289,3 10-321,3 0-224,12-1-96,4-5-1602,-1-7-2305,-4-6-5575</inkml:trace>
</inkml:ink>
</file>

<file path=ppt/ink/ink3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0:03.194"/>
    </inkml:context>
    <inkml:brush xml:id="br0">
      <inkml:brushProperty name="width" value="0.025" units="cm"/>
      <inkml:brushProperty name="height" value="0.025" units="cm"/>
    </inkml:brush>
  </inkml:definitions>
  <inkml:trace contextRef="#ctx0" brushRef="#br0">7 0 10762,'0'0'9545,"-6"59"-8808,6-49-641,7-8-2082,6-2-6822</inkml:trace>
</inkml:ink>
</file>

<file path=ppt/ink/ink3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5:49.836"/>
    </inkml:context>
    <inkml:brush xml:id="br0">
      <inkml:brushProperty name="width" value="0.025" units="cm"/>
      <inkml:brushProperty name="height" value="0.025" units="cm"/>
    </inkml:brush>
  </inkml:definitions>
  <inkml:trace contextRef="#ctx0" brushRef="#br0">8 293 5157,'0'0'5221,"-8"9"-2226,14-9-2629,-1-1 0,0 1 0,0-1 1,1 1-1,-1 1 0,0-1 1,0 1-1,1 0 0,-1 0 0,8 3 1,28 5-190,35-10 125,-1-2-1,78-14 0,108-5 493,-206 22-698,137-6 119,-169 3-194,-1-1 0,0-1 0,0-1 0,-1 0 1,1-2-1,31-16 0,-15 1 34,53-41 0,-61 41-42,1 1 0,56-29 0,-77 48 13,1-1-1,-1 1 0,1 1 0,0 0 1,0 1-1,0 0 0,0 0 0,21 3 0,-3-2 437,-33-6 2189,-8-1-2376,4 7-232,0 0 0,-1 0 0,1 1 0,0 0 0,-1 1 0,1-1 0,0 2 0,0-1 0,-9 5 0,-70 39 66,54-28-61,11-5-55,-150 73 170,146-76-83,1-1 0,-1-1 0,-1-1-1,1-2 1,-33 3 0,32-6-27,-171 21 230,169-17-272,0 1-1,0 2 1,1 1 0,-48 23 0,21 0-42,1 2 1,-62 53 0,-53 35 35,151-110-384,31-13-482,11-1 906,98-1-1011,-60 4 283,-1-4-1,1-2 1,120-25-1,-123 12-13,0-3 0,105-53-1,10-30-3904,-90 44-251</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7.980"/>
    </inkml:context>
    <inkml:brush xml:id="br0">
      <inkml:brushProperty name="width" value="0.025" units="cm"/>
      <inkml:brushProperty name="height" value="0.025" units="cm"/>
    </inkml:brush>
  </inkml:definitions>
  <inkml:trace contextRef="#ctx0" brushRef="#br0">0 1 12107,'0'0'6503,"24"53"-5318,-21-10-96,-3 11-801,0 11-160,0-1-64,0-6-224,0-8-801,0-9 32,0-12 417,0-12-1,0-10-832,-16-25-14862</inkml:trace>
</inkml:ink>
</file>

<file path=ppt/ink/ink3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9:52.845"/>
    </inkml:context>
    <inkml:brush xml:id="br0">
      <inkml:brushProperty name="width" value="0.025" units="cm"/>
      <inkml:brushProperty name="height" value="0.025" units="cm"/>
    </inkml:brush>
  </inkml:definitions>
  <inkml:trace contextRef="#ctx0" brushRef="#br0">323 48 6502,'0'0'17254,"-10"-8"-14884,4 3-2129,-1 1 1,1 0-1,-1 0 1,0 0-1,-1 1 0,1 0 1,-1 0-1,1 1 1,-1 0-1,0 0 0,1 1 1,-1 0-1,0 0 0,0 1 1,0 0-1,0 0 1,0 1-1,0 0 0,0 1 1,0-1-1,1 1 1,-11 5-1,9-2-210,0 1 0,0 0 0,0 0 0,1 1 0,0 0 0,1 0 1,-1 1-1,1 0 0,1 0 0,0 1 0,0 0 0,0 0 0,1 0 0,1 1 0,0 0 0,0 0 0,1 0 0,0 0 0,0 0 1,1 1-1,1-1 0,0 1 0,0-1 0,1 1 0,0 0 0,1-1 0,3 14 0,-3-20-25,0-1-1,1 1 0,-1-1 1,1 1-1,0-1 0,0 0 1,1 0-1,-1 1 1,0-2-1,1 1 0,0 0 1,0 0-1,0-1 0,0 0 1,0 0-1,0 0 1,1 0-1,-1 0 0,1 0 1,-1-1-1,1 0 1,0 0-1,-1 0 0,1 0 1,0 0-1,0-1 0,0 1 1,-1-1-1,6-1 1,3 1 0,0 0 0,0-1 1,0 0-1,0-1 0,-1-1 1,1 0-1,-1 0 1,16-7-1,-12 3-6,-1-2 0,0 1 0,0-2 0,0 1 0,-1-2 0,-1 0 0,19-21 0,-27 27 0,1 0 0,-1 0 0,-1 0 0,1-1 0,-1 0 0,0 0 0,0 0 0,0 0 0,-1 0 0,0-1 0,0 1 0,-1 0 0,0-1 0,0 0 0,-1 1 0,1-1 0,-1 0 0,-1 1 0,1-1 0,-1 1 0,0-1 0,-3-6 0,3 11-269,0 0 1,0 0-1,0 0 0,0 0 1,-1 1-1,1-1 0,0 0 1,-1 1-1,0-1 0,1 1 1,-1-1-1,0 1 0,0 0 1,0 0-1,0 0 0,0 0 0,0 0 1,0 0-1,0 1 0,0-1 1,-3 0-1,4 1 40,0 0 0,0-1 1,0 1-1,0 0 0,0 0 0,0 0 1,-1 0-1,1 0 0,0 0 0,0 0 0,0 1 1,0-1-1,0 0 0,0 1 0,0-1 0,0 0 1,0 1-1,0-1 0,0 1 0,0 0 0,1-1 1,-1 1-1,0 0 0,0-1 0,0 1 0,1 0 1,-1 0-1,0 0 0,1 0 0,-1 0 1,1 0-1,-1-1 0,1 1 0,0 0 0,-1 1 1,1-1-1,0 0 0,-1 0 0,1 0 0,0 0 1,0 0-1,0 0 0,0 2 0</inkml:trace>
</inkml:ink>
</file>

<file path=ppt/ink/ink3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9:53.204"/>
    </inkml:context>
    <inkml:brush xml:id="br0">
      <inkml:brushProperty name="width" value="0.025" units="cm"/>
      <inkml:brushProperty name="height" value="0.025" units="cm"/>
    </inkml:brush>
  </inkml:definitions>
  <inkml:trace contextRef="#ctx0" brushRef="#br0">92 0 17104,'0'0'12508,"2"10"-11408,-1 2-916,0-1 0,-1 0 0,0 0 0,-1 0 0,-1 0 0,-4 20 0,-27 78 540,27-93-708,-31 104 22,34-106-40,0 0 1,1 0-1,1 1 0,0-1 1,0 1-1,4 21 1,8-13-1431,-10-22 1224,0 0 0,0 0 0,0-1-1,-1 1 1,1 0 0,0-1 0,0 1 0,0-1 0,0 1 0,0-1-1,1 1 1,-1-1 0,0 0 0,0 0 0,0 1 0,0-1 0,0 0-1,0 0 1,0 0 0,1 0 0,-1 0 0,1-1 0,9-3-7794</inkml:trace>
</inkml:ink>
</file>

<file path=ppt/ink/ink3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9:53.976"/>
    </inkml:context>
    <inkml:brush xml:id="br0">
      <inkml:brushProperty name="width" value="0.025" units="cm"/>
      <inkml:brushProperty name="height" value="0.025" units="cm"/>
    </inkml:brush>
  </inkml:definitions>
  <inkml:trace contextRef="#ctx0" brushRef="#br0">0 0 16720,'0'0'16047,"66"2"-16207,-40-2-961,0 0-1314,-4 0-1632,-5 0-834,-4 0-2242</inkml:trace>
</inkml:ink>
</file>

<file path=ppt/ink/ink3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9:54.383"/>
    </inkml:context>
    <inkml:brush xml:id="br0">
      <inkml:brushProperty name="width" value="0.025" units="cm"/>
      <inkml:brushProperty name="height" value="0.025" units="cm"/>
    </inkml:brush>
  </inkml:definitions>
  <inkml:trace contextRef="#ctx0" brushRef="#br0">56 1 20852,'0'0'7570,"-4"10"-6668,-9 35-393,1 1 0,3 1 0,2-1-1,1 1 1,2 55 0,4-102-503,0 1 0,0-1 0,0 1 0,0 0-1,0-1 1,0 1 0,0-1 0,0 1 0,0-1-1,0 1 1,0 0 0,0-1 0,1 1 0,-1-1-1,0 1 1,0-1 0,1 1 0,-1-1 0,0 1-1,0-1 1,1 1 0,-1-1 0,1 0 0,-1 1-1,0-1 1,1 0 0,-1 1 0,1-1 0,-1 0-1,1 1 1,-1-1 0,2 0 0,18-5 113,18-25-40,-5-4-79,51-67 0,-70 81 0,-1 0 0,-1 0 0,-1-2 0,0 1 0,10-34 0,-22 52-1498,-6 11-2208,-13 19-5598,15-20 6911,-10 14-5465</inkml:trace>
</inkml:ink>
</file>

<file path=ppt/ink/ink3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9:54.896"/>
    </inkml:context>
    <inkml:brush xml:id="br0">
      <inkml:brushProperty name="width" value="0.025" units="cm"/>
      <inkml:brushProperty name="height" value="0.025" units="cm"/>
    </inkml:brush>
  </inkml:definitions>
  <inkml:trace contextRef="#ctx0" brushRef="#br0">0 99 13965,'0'0'11990,"9"-4"-10239,16-7-762,60-24 71,-79 33-1058,0 0 0,0 0-1,0 1 1,1 0 0,-1 0 0,0 1 0,1-1 0,-1 1 0,0 1 0,1-1 0,10 3 0,-14-1-1,-1 0 1,1 0 0,-1 0 0,0 0 0,0 0-1,1 1 1,-2-1 0,1 1 0,0-1 0,-1 1 0,1 0-1,-1 0 1,0-1 0,1 1 0,-2 0 0,1 0-1,0 0 1,0 0 0,-1 0 0,0 1 0,0-1 0,0 0-1,0 4 1,0 10 672,0 0 0,-5 32 0,-3-24 16,6-21-515,6-17-116,55-145-59,-59 160 0,-1 0 0,1 0 0,0 1 0,0-1 0,0 0 0,0 0 0,1 1 0,-1-1 0,0 0 0,1 0 0,0 0 0,0 0 0,-1 1 0,1-1 0,0 0 0,1-1 0,-1 1 0,0 0 0,0 0 0,1 0 0,-1-1 0,1 1 0,0-1 0,-1 1 0,1-1 0,0 1 0,0-1 0,0 0 0,0 0 0,0 0 0,0 0 0,0-1 0,0 1 0,0 0 0,1-1 0,-1 1 0,4-1 0,2-1 0,-1 1 0,0-2 0,0 1 0,0-1 0,0 0 0,0-1 0,0 1 0,-1-1 0,1-1 0,-1 1 0,0-1 0,0 0 0,0-1 0,0 1 0,-1-1 0,9-11 0,-5 7 0,0 1 0,1 0 0,0 1 0,19-12 0,-28 19 0,-1 0 0,1 0 0,-1 0 0,0 1 0,1-1 0,-1 0 0,0 0 0,1 1 0,-1-1 0,0 0 0,1 0 0,-1 1 0,0-1 0,1 0 0,-1 1 0,0-1 0,0 0 0,0 1 0,1-1 0,-1 1 0,0-1 0,0 0 0,0 1 0,0-1 0,0 1 0,0-1 0,1 0 0,-1 1 0,0-1 0,0 1 0,0-1 0,-1 1 0,1-1 0,0 0 0,0 1 0,0-1 0,0 1 0,0-1 0,-1 1 0,0 18 0,-19 50 0,15-55 0,0 1 0,1-1 0,1 1 0,0 1 0,-1 21 0,4-36 0,0-1-1,0 0 1,0 0 0,0 0-1,0 1 1,0-1 0,0 0-1,0 0 1,0 0 0,0 0-1,0 1 1,0-1 0,0 0-1,0 0 1,0 0 0,0 0-1,1 1 1,-1-1 0,0 0-1,0 0 1,0 0 0,0 0-1,0 0 1,1 1 0,-1-1-1,0 0 1,0 0 0,0 0-1,0 0 1,0 0 0,1 0-1,-1 0 1,0 0 0,0 0-1,0 0 1,1 0 0,-1 0-1,0 0 1,0 0 0,0 0-1,0 0 1,1 0 0,-1 0-1,0 0 1,0 0 0,0 0-1,1 0 1,-1 0 0,0 0-1,0 0 1,0 0 0,0 0-1,1-1 1,-1 1 0,0 0-1,10-8-1122,-8 3-241,0-1 0,1 1 0,-2-1 0,1 0 0,-1 1 0,0-1 0,1-7 0,2-27-8875</inkml:trace>
</inkml:ink>
</file>

<file path=ppt/ink/ink3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9:55.350"/>
    </inkml:context>
    <inkml:brush xml:id="br0">
      <inkml:brushProperty name="width" value="0.025" units="cm"/>
      <inkml:brushProperty name="height" value="0.025" units="cm"/>
    </inkml:brush>
  </inkml:definitions>
  <inkml:trace contextRef="#ctx0" brushRef="#br0">0 1 16560,'0'0'12006,"5"9"-14142,-2-3 1459,0 0 0,1 0-1,0 0 1,0-1 0,7 9-1,-7-10-880,1-1-1,-1 1 0,1-1 1,-1 0-1,1 0 1,7 3-1,-11-5 1896,1 0 0,-1-1 0,1 1 0,-1 0 0,1 0 0,-1 0 0,1 0-1,-1 1 1,0-1 0,0 0 0,0 1 0,1-1 0,-1 1 0,-1-1 0,1 1 0,0-1 0,0 1 0,0-1-1,-1 1 1,1 0 0,-1-1 0,1 1 0,-1 0 0,0 2 0,-7 47 7185,5-45-7308,1 1 0,-1-1 1,1 0-1,1 0 0,-1 1 1,1-1-1,1 10 1,0-15-204,-1-1 1,1 1 0,0 0 0,0 0 0,0 0 0,0 0 0,0-1-1,0 1 1,0 0 0,0-1 0,0 1 0,0-1 0,0 1-1,0-1 1,0 0 0,0 1 0,1-1 0,-1 0 0,0 0 0,0 0-1,0 0 1,1 0 0,1 0 0,39-1 81,-31 1-209,2 0-22,-9-1 53,0 1 1,0 0-1,0 0 1,0 0-1,0 1 1,0-1-1,0 1 1,7 2-1,-10-2 160,0 0 0,1 0 0,-1 0 0,0 1 0,0-1 0,0 0 0,-1 0 0,1 0 0,0 1 0,0-1 0,-1 0 0,1 1 0,0-1 0,-1 1 0,0-1 0,1 1 0,-1-1 0,0 1 0,0-1 0,1 1 0,-1-1 0,-1 1 0,1-1 0,0 1 0,0-1 0,0 1 0,-1-1 0,0 2 0,0 2 0,0 0-1,-1-1 1,0 1-1,0-1 1,0 1 0,-1-1-1,1 0 1,-1 0-1,0 0 1,0 0 0,-1 0-1,1-1 1,-1 0-1,0 1 1,0-1 0,0 0-1,0-1 1,-6 4-1,3-2-10,0-1-1,0 1 0,-1-1 1,1-1-1,-1 0 0,1 0 1,-1 0-1,0-1 0,0 0 1,-14 0-1,19-1-160,0-1-1,1 0 1,-1 0 0,0 0 0,1 0-1,-1 0 1,1-1 0,-1 1 0,1-1-1,0 0 1,-1 0 0,1 1 0,0-1-1,0-1 1,-3-3 0,4 5-7,0 0 0,0 0-1,1 0 1,-1 0 0,0 0 0,1 0 0,-1 0 0,1 0-1,-1 0 1,1-1 0,0 1 0,-1 0 0,1 0 0,0 0-1,0-1 1,0 1 0,0 0 0,0 0 0,0 0 0,0-1-1,0 1 1,1 0 0,-1 0 0,0 0 0,1-1 0,-1 1-1,1 0 1,-1 0 0,1 0 0,-1 0 0,1 0 0,0 0-1,-1 0 1,1 0 0,0 0 0,0 1 0,0-1 0,0 0-1,1-1 1,15-7-5960,3-2-1880</inkml:trace>
</inkml:ink>
</file>

<file path=ppt/ink/ink3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9:55.993"/>
    </inkml:context>
    <inkml:brush xml:id="br0">
      <inkml:brushProperty name="width" value="0.025" units="cm"/>
      <inkml:brushProperty name="height" value="0.025" units="cm"/>
    </inkml:brush>
  </inkml:definitions>
  <inkml:trace contextRef="#ctx0" brushRef="#br0">0 51 13229,'0'0'19292,"9"2"-19067,7 1-220,0-1 0,1-1 1,-1-1-1,29-2 0,-35 1-5,0 0-1,0-1 1,0-1-1,0 1 1,0-2-1,0 1 1,-1-1-1,0-1 1,16-9-1,-25 14 1,1 0 0,-1 0 0,1 0 0,-1-1 0,1 1 0,-1 0 0,1-1 0,-1 1 0,0 0 0,1-1 0,-1 1 0,1 0 0,-1-1 0,0 1 0,1-1 0,-1 1 0,0-1 0,0 1 0,1-1 0,-1 1 0,0-1 0,0 1 0,0-1 0,1 1 0,-1-1 0,0 1 0,0-1 0,0 0 0,0 0 0,-15-3 0,-25 9 0,29 0 0,0 0 0,0 1 0,1 1 0,0 0 0,0 0 0,0 1 0,1 0 0,-10 12 0,13-14 0,1 0 0,0 0 0,0 1 0,0 0 0,1 0 0,0 0 0,1 0 0,0 1 0,0-1 0,0 1 0,1 0 0,0 0 0,-1 10 0,3-16 0,0 0 0,0-1 0,0 1 0,1-1 0,-1 1 0,1-1 0,-1 0 0,1 1 0,-1-1 0,1 1 0,0-1 0,0 0 0,-1 0 0,1 1 0,0-1 0,0 0 0,0 0 0,1 0 0,-1 0 0,0 0 0,0 0 0,1 0 0,-1-1 0,0 1 0,1 0 0,-1-1 0,0 1 0,1-1 0,-1 1 0,1-1 0,-1 0 0,1 1 0,1-1 0,60 2 0,-51-2 0,3-1-425,1 0-1,-1-1 1,0 0-1,16-6 1,-20 5-504,0-1 1,0 0-1,-1-1 1,1-1-1,18-12 1,-2-6-6813</inkml:trace>
</inkml:ink>
</file>

<file path=ppt/ink/ink3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9:56.555"/>
    </inkml:context>
    <inkml:brush xml:id="br0">
      <inkml:brushProperty name="width" value="0.025" units="cm"/>
      <inkml:brushProperty name="height" value="0.025" units="cm"/>
    </inkml:brush>
  </inkml:definitions>
  <inkml:trace contextRef="#ctx0" brushRef="#br0">0 52 14189,'0'0'15055,"9"-6"-15018,-3 3-65,1-3 64,0 1 1,0-1-1,1 2 0,0-1 1,0 1-1,0 1 0,0-1 1,11-2-1,-18 7-42,-1-1-1,1 0 1,-1 1 0,1-1-1,0 1 1,-1-1-1,1 1 1,-1-1 0,0 1-1,1 0 1,-1-1 0,1 1-1,-1-1 1,0 1-1,1 0 1,-1-1 0,0 1-1,0 0 1,0-1 0,0 1-1,1 0 1,-1-1 0,0 1-1,0 0 1,0 0-1,-1 0 1,3 28-220,-2-21 192,0-4-33,7 50-2656,-7-53 2629,0 0 0,0-1 0,0 1 0,0 0 0,0 0 0,0 0-1,1 0 1,-1 0 0,0-1 0,0 1 0,1 0 0,-1 0 0,1 0 0,-1-1 0,0 1 0,1 0 0,0-1 0,-1 1-1,1 0 1,-1-1 0,1 1 0,0 0 0,-1-1 0,1 1 0,0-1 0,0 0 0,-1 1 0,1-1 0,0 0 0,0 1-1,0-1 1,0 0 0,-1 0 0,1 1 0,0-1 0,0 0 0,0 0 0,0 0 0,0 0 0,0 0 0,-1-1-1,1 1 1,0 0 0,0 0 0,0 0 0,0-1 0,-1 1 0,1-1 0,0 1 0,0 0 0,0-2 0,12-12-6542</inkml:trace>
</inkml:ink>
</file>

<file path=ppt/ink/ink3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4:22.816"/>
    </inkml:context>
    <inkml:brush xml:id="br0">
      <inkml:brushProperty name="width" value="0.025" units="cm"/>
      <inkml:brushProperty name="height" value="0.025" units="cm"/>
    </inkml:brush>
  </inkml:definitions>
  <inkml:trace contextRef="#ctx0" brushRef="#br0">168 102 6534,'0'0'1901,"4"-9"4014,-3 8-5208,16-36 2641,-16 35-2836,0-1 0,0 1 0,0 0 0,-1 0 0,1-1 0,-1 1 0,1-1 0,-1 1 0,0 0 0,0-1 0,0 1 0,0-1 0,-1 1 0,1 0 0,-1-1 0,1 1 0,-2-4 0,0 5-384,1 0 0,-1 0-1,1 1 1,-1-1 0,0 0 0,1 0 0,-1 1 0,0-1 0,0 1 0,1-1-1,-1 1 1,0 0 0,0 0 0,0 0 0,1 0 0,-1 0 0,0 0-1,0 1 1,0-1 0,1 0 0,-3 2 0,-38 13 673,33-8-715,1 1 1,0-1-1,1 1 1,0 0-1,0 1 0,0 0 1,1 0-1,1 0 1,-1 1-1,2 0 0,-7 16 1,5-7-64,1-1 0,1 1 0,1 0-1,0 0 1,1 33 0,1-49-18,1 0-1,0 0 0,0-1 1,0 1-1,0 0 0,1 0 1,-1 0-1,1-1 1,0 1-1,-1 0 0,1-1 1,0 1-1,1-1 0,-1 1 1,0-1-1,1 1 0,-1-1 1,1 0-1,0 0 0,0 0 1,0 0-1,0 0 0,0 0 1,0 0-1,1-1 1,-1 1-1,0-1 0,1 1 1,-1-1-1,1 0 0,0 0 1,-1 0-1,1-1 0,0 1 1,-1-1-1,1 1 0,0-1 1,0 0-1,0 0 0,-1 0 1,6-1-1,0 0 9,0 0-1,0-1 1,0 0-1,0 0 1,0-1-1,-1 0 1,1-1-1,-1 0 1,0 0-1,0 0 1,0-1-1,0 0 1,8-8-1,-6 3-12,-1-1 0,1 0 0,-2 0 0,0-1 0,0 0 0,-1 0 0,8-21 0,-11 24 0,-1 1 0,1-1 0,-2 0 0,1 0 0,-1 0 0,0 1 0,-1-1 0,0 0 0,0 0 0,-1 0 0,0 0 0,-5-16 0,5 22-239,-1 0 0,0 0-1,0-1 1,0 1 0,0 1 0,0-1 0,0 0 0,-1 1-1,0-1 1,1 1 0,-1 0 0,0-1 0,0 1-1,0 1 1,0-1 0,0 0 0,-1 1 0,1 0 0,0-1-1,-1 1 1,1 1 0,-5-2 0,6 2 5,0 0 0,0-1 0,0 1-1,0 0 1,0 0 0,1 0 0,-1 1 0,0-1 0,0 0 0,0 1 0,0-1 0,0 1 0,1 0 0,-1-1 0,0 1-1,1 0 1,-1 0 0,0 0 0,1 0 0,-1 0 0,1 1 0,-1-1 0,1 0 0,0 1 0,0-1 0,0 1 0,0-1-1,0 1 1,0 0 0,0-1 0,0 1 0,0 0 0,1 0 0,-1 0 0,1-1 0,-1 1 0,1 0 0,0 0 0,0 0-1,0 0 1,0 0 0,0 2 0</inkml:trace>
</inkml:ink>
</file>

<file path=ppt/ink/ink3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4:23.144"/>
    </inkml:context>
    <inkml:brush xml:id="br0">
      <inkml:brushProperty name="width" value="0.025" units="cm"/>
      <inkml:brushProperty name="height" value="0.025" units="cm"/>
    </inkml:brush>
  </inkml:definitions>
  <inkml:trace contextRef="#ctx0" brushRef="#br0">44 0 17232,'0'0'10432,"1"9"-8537,0 18-1482,0 1 0,-3 0 0,0 0 0,-1-1 0,-12 45 0,-8 65 317,23-135-730,-1 1 0,1-1 0,0 0 0,0 1 0,0-1 0,0 0 0,0 1 0,0-1 0,0 0 0,1 1 0,0-1 0,-1 0 0,1 0 0,0 0 0,0 1 0,0-1 0,0 0 0,0 0 0,3 3 0,-1-4 0,-1 0 0,1 0 0,-1 0 0,1 0 0,-1 0 0,1-1 0,-1 1 0,1-1 0,0 0 0,-1 0 0,1 0 0,0 0 0,-1 0 0,1-1 0,0 1 0,-1-1 0,6-1 0,1-1-491,0 0-1,0-1 1,0 0 0,-1 0-1,15-10 1,-15 9-896,0-1 0,0 0 0,-1-1 0,0 0 1,11-13-1,-5-1-11591</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8.385"/>
    </inkml:context>
    <inkml:brush xml:id="br0">
      <inkml:brushProperty name="width" value="0.025" units="cm"/>
      <inkml:brushProperty name="height" value="0.025" units="cm"/>
    </inkml:brush>
  </inkml:definitions>
  <inkml:trace contextRef="#ctx0" brushRef="#br0">0 4 13229,'0'0'6630,"77"1"-6502,-28-1-224,7 0-2018,5 0-1922,2-4-4324</inkml:trace>
  <inkml:trace contextRef="#ctx0" brushRef="#br0" timeOffset="1">739 51 15278,'0'0'3460,"48"41"-3684,-24-41-1122,4 0-1408,5-2-1314,4-11-6182,0-1 13101</inkml:trace>
  <inkml:trace contextRef="#ctx0" brushRef="#br0" timeOffset="2">1066 50 3459,'0'0'8424,"50"45"-7495,-25-44-737,4-1-896,1 0-2499</inkml:trace>
</inkml:ink>
</file>

<file path=ppt/ink/ink3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4:23.486"/>
    </inkml:context>
    <inkml:brush xml:id="br0">
      <inkml:brushProperty name="width" value="0.025" units="cm"/>
      <inkml:brushProperty name="height" value="0.025" units="cm"/>
    </inkml:brush>
  </inkml:definitions>
  <inkml:trace contextRef="#ctx0" brushRef="#br0">1 48 17296,'0'0'15471,"63"1"-15471,-19-10 0,1 0-256,2-4-3332,-3-5-4419</inkml:trace>
</inkml:ink>
</file>

<file path=ppt/ink/ink3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4:24.443"/>
    </inkml:context>
    <inkml:brush xml:id="br0">
      <inkml:brushProperty name="width" value="0.025" units="cm"/>
      <inkml:brushProperty name="height" value="0.025" units="cm"/>
    </inkml:brush>
  </inkml:definitions>
  <inkml:trace contextRef="#ctx0" brushRef="#br0">1 18 14318,'0'0'17328,"50"8"-17104,-28-16-96,2 2-192,-1 2-1217,-6 0-2306,1 3-2403,-7-2-2562</inkml:trace>
</inkml:ink>
</file>

<file path=ppt/ink/ink3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4:24.781"/>
    </inkml:context>
    <inkml:brush xml:id="br0">
      <inkml:brushProperty name="width" value="0.025" units="cm"/>
      <inkml:brushProperty name="height" value="0.025" units="cm"/>
    </inkml:brush>
  </inkml:definitions>
  <inkml:trace contextRef="#ctx0" brushRef="#br0">59 0 13677,'0'0'6385,"-6"9"-3972,0 2-1956,-1 1 1,2 0 0,0 1 0,0-1-1,1 1 1,0 0 0,-2 23 0,0 9 65,3 0 0,1-1 0,8 75 0,-6-116-395,1 0-1,-1 0 0,1 0 0,0 0 1,0-1-1,0 1 0,0 0 1,1 0-1,1 3 0,-2-5-54,-1-1 0,1 1 0,0 0 0,-1-1 0,1 1 0,0-1 0,-1 1 0,1-1 1,0 1-1,-1-1 0,1 0 0,0 1 0,0-1 0,0 0 0,-1 1 0,1-1 0,0 0 0,0 0 0,0 0 0,0 0 0,0 0 0,0 0 0,2-1 19,0 0-1,0 0 0,0 0 1,0-1-1,0 0 0,-1 1 1,1-1-1,-1 0 0,1 0 1,-1 0-1,0-1 0,0 1 1,0 0-1,0-1 0,0 1 1,1-4-1,20-29-86,-2-1 1,-1-1-1,-2-1 0,-2 0 1,22-78-1,-36 109-1682,-5 18-2465,-5 20-6193,-2-6 0</inkml:trace>
</inkml:ink>
</file>

<file path=ppt/ink/ink3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4:25.333"/>
    </inkml:context>
    <inkml:brush xml:id="br0">
      <inkml:brushProperty name="width" value="0.025" units="cm"/>
      <inkml:brushProperty name="height" value="0.025" units="cm"/>
    </inkml:brush>
  </inkml:definitions>
  <inkml:trace contextRef="#ctx0" brushRef="#br0">0 217 8520,'0'0'22288,"10"-12"-21445,-4 3-716,34-42 317,-36 47-417,-1 0 0,1 1-1,-1-1 1,1 1 0,0 0 0,0 0-1,1 1 1,-1-1 0,1 1-1,-1 0 1,1 0 0,6-2-1,-10 4-28,0 0-1,0 0 1,0 0-1,0 0 1,0 0-1,0 0 1,0 0-1,0 0 0,0 1 1,-1-1-1,1 0 1,0 0-1,0 1 1,0-1-1,0 1 1,-1-1-1,1 1 0,0-1 1,0 1-1,-1-1 1,1 1-1,0 0 1,-1-1-1,2 3 1,8 25 6,-8 43 154,-2-58-86,5 32-38,3-33-38,-7-13 4,0 1 0,0-1 0,-1 1 0,1-1 0,0 1-1,0-1 1,0 1 0,-1-1 0,1 0 0,0 0 0,-1 1-1,1-1 1,0 0 0,-1 0 0,1 0 0,-1 1 0,0-1 0,1 0-1,-1 0 1,1-2 0,7-19 0,0-1 0,-1 0 0,-2 0 0,0-1 0,-1 1 0,-2-1 0,0-29 0,-10 177 0,8-124 0,0 0 0,0 1 0,0-1 0,0 0 0,0 0 0,0 1 0,0-1 0,0 0 0,0 0 0,0 1 0,0-1 0,0 0 0,0 0 0,1 1 0,-1-1 0,0 0 0,0 0 0,0 1 0,0-1 0,0 0 0,0 0 0,1 1 0,-1-1 0,0 0 0,0 0 0,0 0 0,1 0 0,-1 1 0,0-1 0,0 0 0,1 0 0,-1 0 0,0 0 0,0 0 0,1 0 0,-1 0 0,0 0 0,0 1 0,1-1 0,-1 0 0,14-6 0,10-14 0,-6-5 0,-2 0 0,0-2 0,22-51 0,-36 75 0,-1 36 0,-23 52 0,15-66 0,2 0 0,0 1 0,1 0 0,-2 33 0,6-53-38,0 0-1,0-1 1,0 1-1,0 0 1,0 0-1,0 0 1,1 0 0,-1-1-1,0 1 1,0 0-1,0 0 1,0 0-1,0 0 1,0 0 0,0 0-1,1-1 1,-1 1-1,0 0 1,0 0-1,0 0 1,0 0 0,1 0-1,-1 0 1,0 0-1,0 0 1,0 0-1,0 0 1,1 0 0,-1 0-1,0 0 1,0 0-1,0 0 1,0 0-1,1 0 1,-1 0 0,0 0-1,0 0 1,0 0-1,1 0 1,-1 0-1,0 0 1,0 0 0,0 0-1,0 0 1,1 0-1,-1 0 1,0 1-1,0-1 1,0 0 0,0 0-1,0 0 1,0 0-1,1 0 1,-1 0-1,0 1 1,0-1 0,0 0-1,0 0 1,0 0-1,0 0 1,0 1-1,0-1 1,0 0 0,0 0-1,0 0 1,0 1-1,0-1 1,10-13-6019,-1-9-1640</inkml:trace>
</inkml:ink>
</file>

<file path=ppt/ink/ink3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4:25.666"/>
    </inkml:context>
    <inkml:brush xml:id="br0">
      <inkml:brushProperty name="width" value="0.025" units="cm"/>
      <inkml:brushProperty name="height" value="0.025" units="cm"/>
    </inkml:brush>
  </inkml:definitions>
  <inkml:trace contextRef="#ctx0" brushRef="#br0">3 1 15631,'0'0'14253,"-3"52"-19185,11-33-449,-3-2-3236</inkml:trace>
</inkml:ink>
</file>

<file path=ppt/ink/ink3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4:26.057"/>
    </inkml:context>
    <inkml:brush xml:id="br0">
      <inkml:brushProperty name="width" value="0.025" units="cm"/>
      <inkml:brushProperty name="height" value="0.025" units="cm"/>
    </inkml:brush>
  </inkml:definitions>
  <inkml:trace contextRef="#ctx0" brushRef="#br0">43 0 6598,'0'0'18839,"-3"10"-16255,-5 10-1379,2-7-615,0 1 0,1-1 0,1 1 1,0 0-1,-3 21 0,7-34-588,1-1-1,-1 1 1,1-1 0,-1 1-1,1 0 1,0-1-1,-1 0 1,1 1 0,-1-1-1,1 1 1,0-1 0,-1 0-1,1 1 1,0-1-1,-1 0 1,1 0 0,0 1-1,0-1 1,-1 0 0,1 0-1,0 0 1,0 0-1,-1 0 1,1 0 0,0 0-1,0 0 1,-1-1 0,1 1-1,0 0 1,-1 0-1,2-1 1,27-6-262,-15 3-621,-1 0 0,1 0 0,0 2 0,0-1 1,22 1-1,-35 2 927,0 0 0,0 1 0,-1-1 0,1 0 0,0 1 0,-1-1 0,1 1 0,0-1 0,-1 1-1,1 0 1,-1-1 0,1 1 0,-1-1 0,1 1 0,-1 0 0,1 0 0,-1-1 0,0 1 0,1 0 0,-1 0 0,0-1 0,0 1 0,1 0 0,-1 0 0,0-1 0,0 1 0,0 0 0,0 0 0,0 0 0,0 0 0,0-1 0,-1 1 0,1 0 0,0 0 0,0-1 0,-1 1 0,1 0 0,0 0 0,-1 1-1,-12 33 2025,8-28-1894,-44 55 829,46-58-976,0 0 0,0-1-1,-1 0 1,1 1 0,-1-1 0,0-1 0,0 1 0,0-1 0,0 1 0,0-1-1,-1 0 1,1-1 0,-8 3 0,12-5-110,-1 1 0,1 0 0,-1 0 0,0-1 0,1 1 0,-1 0 0,1-1 0,-1 1 1,1 0-1,-1-1 0,1 1 0,-1-1 0,1 1 0,-1-1 0,1 1 0,0-1 0,-1 1 0,1-1 0,0 0 0,-1 1 0,1-1 0,0 1 0,0-1 0,-1 0 0,1 1 0,0-1 1,0 0-1,0 1 0,0-1 0,0 0 0,0 1 0,0-1 0,0 0 0,0 1 0,1-1 0,-1 0 0,0 1 0,0-1 0,1 0 0,6-31-7112,4 10-1658</inkml:trace>
</inkml:ink>
</file>

<file path=ppt/ink/ink3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4:26.419"/>
    </inkml:context>
    <inkml:brush xml:id="br0">
      <inkml:brushProperty name="width" value="0.025" units="cm"/>
      <inkml:brushProperty name="height" value="0.025" units="cm"/>
    </inkml:brush>
  </inkml:definitions>
  <inkml:trace contextRef="#ctx0" brushRef="#br0">28 137 6790,'0'0'19939,"9"-9"-17307,-1 1-2003,37-42 1284,-42 46-1841,0 0 0,0 0 0,-1-1 0,1 1 0,-1-1 0,0 1 0,0-1 0,0 0 0,-1 0 0,0 0 0,2-10 0,-3 15-72,-1 0 0,1-1 0,0 1 0,0 0 0,0 0 0,0-1 0,-1 1 0,1 0 0,0 0 0,0-1 0,-1 1 0,1 0 0,0 0 0,0 0 0,-1-1 0,1 1 0,0 0 0,0 0 0,-1 0 0,1 0 0,0 0 0,-1 0 0,1 0 0,0 0 0,-1 0 0,1 0 0,0 0 0,-1 0 0,1 0 0,0 0 0,0 0 0,-1 0 0,1 0 0,0 0 0,-1 0 0,1 0 0,0 0 0,-1 0 0,1 1 0,0-1 0,0 0 0,-1 0 0,1 0 0,0 1 0,-16 8 0,6 2 0,1 1 0,0 0 0,1 0 0,0 1 0,1 0 0,1 0 0,0 1 0,1-1 0,0 1 0,1 1 0,0-1 0,2 1 0,-1-1 0,1 27 0,2-39 0,0 1 0,0 0 0,0-1 0,1 1 0,-1 0 0,1 0 0,0-1 0,0 1 0,0-1 0,0 1 0,0-1 0,0 1 0,1-1 0,-1 0 0,1 0 0,0 1 0,0-1 0,-1 0 0,1 0 0,1-1 0,-1 1 0,0 0 0,0-1 0,1 1 0,-1-1 0,1 0 0,-1 0 0,1 0 0,-1 0 0,1 0 0,2 0 0,10 2 0,0-1 0,1-1 0,-1 0 0,23-2 0,-14 1 0,10-2-716,-12-5-3282,2-7-7527</inkml:trace>
</inkml:ink>
</file>

<file path=ppt/ink/ink3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0:01.397"/>
    </inkml:context>
    <inkml:brush xml:id="br0">
      <inkml:brushProperty name="width" value="0.025" units="cm"/>
      <inkml:brushProperty name="height" value="0.025" units="cm"/>
    </inkml:brush>
  </inkml:definitions>
  <inkml:trace contextRef="#ctx0" brushRef="#br0">0 263 5093,'0'0'20723,"9"-5"-19287,3-2-1179,-1-1 0,0-1 0,-1 1-1,0-2 1,0 1 0,-1-2 0,0 1-1,9-16 1,62-107 618,-69 114-644,-11 19-204,0-1 0,0 1-1,-1 0 1,1 0 0,0-1 0,0 1-1,0 0 1,0 0 0,0-1 0,1 1-1,-1 0 1,0 0 0,0 0 0,0-1-1,0 1 1,0 0 0,0 0 0,0-1-1,0 1 1,0 0 0,1 0 0,-1 0-1,0-1 1,0 1 0,0 0 0,0 0-1,1 0 1,-1 0 0,0 0 0,0-1-1,0 1 1,1 0 0,-1 0 0,0 0 0,0 0-1,1 0 1,-1 0 0,0 0 0,0 0-1,1 0 1,-1 0 0,0 0 0,0 0-1,0 0 1,1 0 0,-1 0 0,0 0-1,0 0 1,1 0 0,-1 0 0,0 0-1,0 0 1,1 0 0,-1 0 0,0 1-1,0-1 1,0 0 0,1 0 0,-1 0-1,0 1 1,3 21 338,-6 36-291,-8 34-43,4-41-92,-1 58 1,27-140-8124,-8 2 1196,3-2-3379</inkml:trace>
</inkml:ink>
</file>

<file path=ppt/ink/ink3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0:01.728"/>
    </inkml:context>
    <inkml:brush xml:id="br0">
      <inkml:brushProperty name="width" value="0.025" units="cm"/>
      <inkml:brushProperty name="height" value="0.025" units="cm"/>
    </inkml:brush>
  </inkml:definitions>
  <inkml:trace contextRef="#ctx0" brushRef="#br0">58 30 16432,'0'0'8039,"-47"64"-5188,39-51-769,6-7-609,2-5 1,12-13-1506,6-7-193,0-4-1344,-2 0-2019,-3 3-2465,-10 4-2852</inkml:trace>
</inkml:ink>
</file>

<file path=ppt/ink/ink3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0:02.104"/>
    </inkml:context>
    <inkml:brush xml:id="br0">
      <inkml:brushProperty name="width" value="0.025" units="cm"/>
      <inkml:brushProperty name="height" value="0.025" units="cm"/>
    </inkml:brush>
  </inkml:definitions>
  <inkml:trace contextRef="#ctx0" brushRef="#br0">378 96 12396,'0'0'3865,"-8"-7"-166,2 2-3297,1 1 0,-1 0 0,0 0 0,0 0 1,0 1-1,0 0 0,-1 0 0,1 1 0,-1 0 0,0 0 0,0 0 0,0 1 0,1 0 0,-1 1 0,0-1 0,0 1 0,0 0 0,-12 3 0,8-1-361,0 1 0,1 0-1,-1 1 1,1 0 0,0 0-1,0 1 1,0 1 0,1-1-1,0 2 1,0-1 0,0 1-1,1 1 1,0-1 0,1 1-1,-12 16 1,10-12 12,1 1 1,0 1-1,0 0 1,1 0-1,1 0 1,1 1-1,0-1 1,0 2-1,2-1 0,-3 24 1,4-21 62,1 1 1,1-1-1,1 1 1,0-1-1,1 1 0,1-1 1,10 30-1,-11-40-111,1 0-1,1 0 1,0-1-1,0 0 0,0 0 1,1 0-1,0 0 1,0-1-1,0 0 0,1 0 1,0 0-1,1-1 1,-1 0-1,1 0 1,0 0-1,0-1 0,0 0 1,1 0-1,11 3 1,-8-3 23,0-1 1,0 0 0,0-1 0,0 0 0,1-1 0,-1 0 0,1-1 0,-1 0 0,0-1 0,1 0 0,-1-1 0,0 0-1,0-1 1,0 0 0,0-1 0,0 0 0,-1 0 0,0-1 0,0-1 0,0 0 0,14-11 0,-13 7 102,0 0 0,-1 0 0,0-1 1,-1-1-1,0 1 0,-1-1 0,-1-1 0,0 0 1,0 0-1,-1 0 0,-1-1 0,0 1 0,-1-1 1,0 0-1,-1-1 0,1-22 0,-2 16-125,-2 0 0,-1 0 0,0 1 0,-2-1 0,0 0 0,-1 1 0,-1-1 0,-12-28 0,14 41-7,0-1 1,-1 1-1,-1 0 1,1 0-1,-1 0 1,0 1-1,-1-1 1,0 1-1,0 0 1,-1 1-1,1 0 1,-2 0-1,1 0 1,0 1-1,-1 0 1,0 0-1,0 1 1,-1 0-1,1 1 1,-1 0-1,-15-4 1,17 6-247,0 0-1,0 1 1,0 0 0,0 0 0,0 0-1,0 1 1,0 0 0,0 1-1,0-1 1,0 1 0,0 1-1,1-1 1,-1 1 0,1 0 0,0 1-1,-10 6 1,6-2-852,0 1 0,0 0 1,1 0-1,1 1 0,0 0 0,0 0 0,0 1 0,-6 14 1,-5 13-12900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2.646"/>
    </inkml:context>
    <inkml:brush xml:id="br0">
      <inkml:brushProperty name="width" value="0.025" units="cm"/>
      <inkml:brushProperty name="height" value="0.025" units="cm"/>
    </inkml:brush>
  </inkml:definitions>
  <inkml:trace contextRef="#ctx0" brushRef="#br0">34 142 6502,'-2'-13'2568,"-15"-56"458,8 30 1184,3 19-155,8 29-3524,-1 0 1,0 1 0,-1-1 0,0 0 0,-2 10-1,0 15-150,3 347-388,0-191-3404,-1-1-3624,0-121 1628</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8.712"/>
    </inkml:context>
    <inkml:brush xml:id="br0">
      <inkml:brushProperty name="width" value="0.025" units="cm"/>
      <inkml:brushProperty name="height" value="0.025" units="cm"/>
    </inkml:brush>
  </inkml:definitions>
  <inkml:trace contextRef="#ctx0" brushRef="#br0">0 96 14510,'0'0'3619,"58"-13"-3395,-19-10-224,4 0-1153,-1 1-2306,-3 7-2178</inkml:trace>
  <inkml:trace contextRef="#ctx0" brushRef="#br0" timeOffset="1">303 38 7399,'0'0'17649,"9"22"-19795,7-41-2787,1-3-9288</inkml:trace>
</inkml:ink>
</file>

<file path=ppt/ink/ink3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09:59.974"/>
    </inkml:context>
    <inkml:brush xml:id="br0">
      <inkml:brushProperty name="width" value="0.025" units="cm"/>
      <inkml:brushProperty name="height" value="0.025" units="cm"/>
    </inkml:brush>
  </inkml:definitions>
  <inkml:trace contextRef="#ctx0" brushRef="#br0">96 99 13453,'10'-7'576,"16"-10"1301,56-30-1,-73 43-1555,0 0 0,0 0 1,1 0-1,-1 1 0,1 1 0,0 0 0,0 0 0,0 1 0,0 0 0,0 0 1,0 1-1,10 2 0,-19-2-288,0 0 1,0 1-1,0-1 1,0 1-1,0-1 1,0 1-1,-1-1 1,1 1-1,0-1 1,0 1-1,0 0 1,-1 0-1,1-1 1,0 1-1,-1 0 1,1 0-1,-1 0 1,1 0-1,-1 0 1,1 0-1,-1 0 1,1 0-1,-1 0 1,0 0-1,0 0 1,0 0-1,1 0 1,-1 0-1,0 0 1,0 0-1,0 0 1,-1 0-1,1 0 1,0 1-1,-12 37 1282,4-26-893,0 0-1,0-1 0,-2 0 0,1 0 0,-1-1 0,-15 12 0,-78 59 1214,59-49-943,7-5 7,23-19-305,0 1 0,0 1 0,2 0 0,-20 21 0,32-31-390,-1-1-1,1 0 1,-1 1 0,1-1 0,-1 1-1,1-1 1,0 0 0,-1 1-1,1-1 1,0 1 0,-1-1 0,1 1-1,0 0 1,0-1 0,0 1-1,-1-1 1,1 1 0,0-1-1,0 1 1,0 0 0,0-1 0,0 1-1,0-1 1,0 1 0,0-1-1,0 1 1,0 0 0,0-1 0,1 1-1,-1-1 1,0 1 0,0-1-1,1 1 1,-1 0 0,0-1 0,0 1-1,1-1 1,-1 0 0,1 1-1,-1-1 1,0 1 0,1-1 0,-1 0-1,1 1 1,-1-1 0,1 0-1,-1 1 1,1-1 0,-1 0 0,1 0-1,0 1 1,-1-1 0,1 0-1,-1 0 1,1 0 0,-1 0-1,1 0 1,0 0 0,0 0 0,46 1 139,-34-2-130,86-1-2512,50-9-5754,-111 7 491</inkml:trace>
</inkml:ink>
</file>

<file path=ppt/ink/ink3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0:00.317"/>
    </inkml:context>
    <inkml:brush xml:id="br0">
      <inkml:brushProperty name="width" value="0.025" units="cm"/>
      <inkml:brushProperty name="height" value="0.025" units="cm"/>
    </inkml:brush>
  </inkml:definitions>
  <inkml:trace contextRef="#ctx0" brushRef="#br0">24 23 20115,'0'0'12652,"-23"18"-12652,23-27-673,3-5-5220,1-4-6535</inkml:trace>
</inkml:ink>
</file>

<file path=ppt/ink/ink3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0:03.057"/>
    </inkml:context>
    <inkml:brush xml:id="br0">
      <inkml:brushProperty name="width" value="0.025" units="cm"/>
      <inkml:brushProperty name="height" value="0.025" units="cm"/>
    </inkml:brush>
  </inkml:definitions>
  <inkml:trace contextRef="#ctx0" brushRef="#br0">692 71 10634,'-9'-10'2808,"4"5"-2578,-1-1 1,1 1-1,-1 0 0,1 0 1,-2 1-1,1 0 0,0 0 1,-1 0-1,0 1 0,1 0 0,-1 0 1,-1 1-1,1 0 0,0 0 1,-1 1-1,1-1 0,0 2 1,-1-1-1,1 1 0,-10 1 1,1 2-77,0 0 1,1 2-1,-1 0 1,1 0-1,0 2 1,1 0-1,-1 0 1,1 1-1,1 1 1,0 1-1,0-1 1,-12 14-1,-6 6 210,2 1 0,2 2 0,-36 52 0,37-42-58,2 1-1,1 1 1,3 1-1,2 1 0,1 0 1,3 2-1,2 0 1,2 0-1,2 1 1,2 0-1,2 0 0,2 1 1,6 51-1,-3-84-311,1-1-1,0 1 1,1-1-1,1 0 1,1 0-1,0 0 1,1 0-1,1-1 1,0 0-1,14 21 1,-14-27 13,-1-1 0,1 0 0,0-1 1,1 0-1,0 0 0,0-1 0,0 0 1,1 0-1,0-1 0,0 0 0,1 0 1,-1-1-1,1 0 0,0-1 0,0 0 1,0-1-1,20 2 0,-8-2 14,0-1-1,0-1 1,0-1 0,-1-1 0,1-1-1,-1-1 1,1-1 0,-1-1-1,-1 0 1,25-12 0,-18 5 147,-1-1-1,-1-1 1,0-2 0,-1 0-1,-1-2 1,-1 0-1,21-24 1,-17 14 138,-1-1-1,-2-1 1,-1-1 0,-2-1-1,-1-1 1,-1-1 0,-2 0-1,-2-1 1,-1-1 0,-2 0-1,13-73 1,-21 84-208,-1 0 0,-1 0 1,-1 0-1,-2 0 0,0 0 0,-2 0 0,0 0 0,-2 1 1,-11-31-1,12 44-112,0 1 1,0 0-1,-1 0 0,0 0 1,-1 1-1,0 0 1,-1 0-1,0 1 1,-1-1-1,1 2 1,-2 0-1,1 0 0,-1 0 1,-1 1-1,1 1 1,-1 0-1,0 0 1,0 1-1,-1 1 0,0-1 1,-17-2-1,13 4-142,0 0-1,-1 2 1,1 0-1,0 1 1,-1 0-1,1 1 1,0 1 0,0 1-1,0 1 1,0 0-1,0 0 1,-21 11-1,13-4-875,0 1 1,-31 22-1,-39 38-6053,56-37-1777</inkml:trace>
</inkml:ink>
</file>

<file path=ppt/ink/ink3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10.582"/>
    </inkml:context>
    <inkml:brush xml:id="br0">
      <inkml:brushProperty name="width" value="0.025" units="cm"/>
      <inkml:brushProperty name="height" value="0.025" units="cm"/>
    </inkml:brush>
  </inkml:definitions>
  <inkml:trace contextRef="#ctx0" brushRef="#br0">75 0 16752,'0'0'10234,"-4"8"-9129,-6 21-295,1 1 1,1 0-1,-7 51 1,7 44-4870,8-124 3707,0 0 100,0-1 0,0 0 0,0 1 0,0-1 0,0 0 1,0 0-1,0 1 0,1-1 0,-1 0 0,-1 1 0,1-1 0,0 0 0,0 1 0,0-1 0,0 0 0,0 0 0,0 1 0,0-1 0,0 0 0,0 1 0,-1-1 0,1 0 0,0 0 0,0 1 0,0-1 0,0 0 0,-1 0 0,1 0 0,0 1 0,0-1 0,-1 0 0,1 0 0,0 0 0,0 0 0,-1 0 1,1 1-1,0-1 0,-1 0 0,1 0 0,0 0 0,0 0 0,-1 0 0,1 0 0,0 0 0,-1 0 0,1 0 0,0 0 0,-1 0 0,1 0 0,-1 0 0,-11 0-6549</inkml:trace>
</inkml:ink>
</file>

<file path=ppt/ink/ink3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10.942"/>
    </inkml:context>
    <inkml:brush xml:id="br0">
      <inkml:brushProperty name="width" value="0.025" units="cm"/>
      <inkml:brushProperty name="height" value="0.025" units="cm"/>
    </inkml:brush>
  </inkml:definitions>
  <inkml:trace contextRef="#ctx0" brushRef="#br0">1 61 6150,'0'0'18108,"13"1"-16592,39 1-239,84-9 1,-65-3-2866,-9-5-3479,-47 7 1248,-9-2-1544,-5-4-3830</inkml:trace>
</inkml:ink>
</file>

<file path=ppt/ink/ink3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11.299"/>
    </inkml:context>
    <inkml:brush xml:id="br0">
      <inkml:brushProperty name="width" value="0.025" units="cm"/>
      <inkml:brushProperty name="height" value="0.025" units="cm"/>
    </inkml:brush>
  </inkml:definitions>
  <inkml:trace contextRef="#ctx0" brushRef="#br0">0 46 15695,'0'0'6502,"53"-5"-4484,-17-3-705,6 0-736,3 0-481,-1 2-192,-3 0-1570,-6 3-2145,-9 1-1699,-11 2-4483</inkml:trace>
</inkml:ink>
</file>

<file path=ppt/ink/ink3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11.859"/>
    </inkml:context>
    <inkml:brush xml:id="br0">
      <inkml:brushProperty name="width" value="0.025" units="cm"/>
      <inkml:brushProperty name="height" value="0.025" units="cm"/>
    </inkml:brush>
  </inkml:definitions>
  <inkml:trace contextRef="#ctx0" brushRef="#br0">0 40 7111,'0'0'21092,"4"-7"-20505,-1 3-467,-2 3-80,0-1 0,1 0 1,-1 0-1,0 1 1,0-1-1,0 0 1,0 0-1,0 0 1,0 0-1,-1-1 1,1 1-1,0-3 1,-1 5 5,0 0 0,0 0 1,0 0-1,0 1 0,0-1 1,0 0-1,0 0 0,0 1 1,0-1-1,0 0 0,0 0 1,0 1-1,0-1 0,0 0 1,0 0-1,0 1 0,0-1 1,0 0-1,0 0 0,0 1 1,1-1-1,-1 0 0,0 0 1,0 0-1,0 1 0,0-1 0,1 0 1,-1 0-1,0 0 0,0 0 1,0 1-1,1-1 0,-1 0 1,0 0-1,0 0 0,1 0 1,-1 0-1,0 0 0,0 0 1,0 0-1,1 0 0,-1 0 1,0 0-1,0 0 0,1 0 1,-1 0-1,0 0 0,0 0 0,1 0 1,-1 0-1,0 0 0,0 0 1,1 0-1,-1 0 0,0 0 1,0 0-1,1-1 0,-1 1 1,0 0-1,0 0 0,0 0 1,1 0-1,-1-1 0,0 1 1,0 0-1,0 0 0,0-1 0,-1 25-21,-1-1 0,-9 37 0,6-37 11,1 0-1,-2 38 1,6-61-35,0 0-1,1 0 1,-1 0-1,0 1 1,0-1 0,0 0-1,0 0 1,1 0-1,-1 0 1,0 0 0,0 0-1,0 0 1,1 1-1,-1-1 1,0 0 0,0 0-1,1 0 1,-1 0 0,0 0-1,0 0 1,0 0-1,1 0 1,-1 0 0,0 0-1,0 0 1,0 0-1,1 0 1,-1-1 0,0 1-1,0 0 1,0 0-1,1 0 1,-1 0 0,0 0-1,0 0 1,0 0-1,1-1 1,-1 1 0,0 0-1,0 0 1,0 0-1,0 0 1,0-1 0,1 1-1,-1 0 1,0 0-1,0 0 1,0-1 0,0 1-1,0 0 1,0 0-1,0 0 1,0-1 0,0 1-1,10-15-166,-11-21-5483,3-11-9399,-1 44 11612,2 1 3430,7 6 11169,0 0-3564,-4-3-7796,76-20 1244,-34 13-9428,-36 5 3506,4-1-4211</inkml:trace>
</inkml:ink>
</file>

<file path=ppt/ink/ink3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12.327"/>
    </inkml:context>
    <inkml:brush xml:id="br0">
      <inkml:brushProperty name="width" value="0.025" units="cm"/>
      <inkml:brushProperty name="height" value="0.025" units="cm"/>
    </inkml:brush>
  </inkml:definitions>
  <inkml:trace contextRef="#ctx0" brushRef="#br0">110 0 11627,'0'0'11179,"-10"2"-10357,2-1-710,1 0 1,0 0 0,0 1 0,0 0-1,0 1 1,-13 6 0,18-8-50,-1 1 1,1 0-1,-1-1 1,1 1-1,0 0 0,-1 0 1,1 1-1,0-1 1,0 0-1,1 1 1,-1-1-1,0 1 0,1 0 1,0-1-1,-1 1 1,1 0-1,0 0 1,1 0-1,-1 0 0,0 0 1,1 0-1,-1 0 1,1 4-1,1-6-35,-1-1 0,0 1 0,1 0-1,-1-1 1,1 1 0,-1 0 0,1-1-1,-1 1 1,1-1 0,-1 1 0,1-1 0,0 1-1,-1-1 1,1 1 0,0-1 0,-1 0-1,1 1 1,0-1 0,0 0 0,-1 0 0,1 1-1,0-1 1,0 0 0,-1 0 0,1 0-1,0 0 1,0 0 0,0 0 0,-1 0 0,1 0-1,0 0 1,0-1 0,0 1 0,0 0 0,33-7 547,-21 1-437,-1-1-1,1 1 1,14-12-1,-18 11-125,0 1-1,1 0 1,0 0-1,0 1 0,0 0 1,17-4-1,-27 9 18,1 0-1,-1 0 0,1 0 0,-1 0 1,1 0-1,-1 0 0,1 0 1,-1 0-1,1 0 0,-1 0 1,1 0-1,-1 0 0,1 1 1,-1-1-1,1 0 0,-1 0 1,1 1-1,-1-1 0,0 0 0,1 1 1,-1-1-1,1 0 0,-1 1 1,0-1-1,1 1 0,-1-1 1,0 0-1,0 1 0,1-1 1,-1 1-1,0-1 0,0 1 0,0-1 1,1 1-1,-1-1 0,0 1 1,0-1-1,0 1 0,0-1 1,0 1-1,0-1 0,0 1 1,0 0-1,-3 34 2257,1-9-1166,3-25-1119,0-1 0,-1 0 0,1 0 0,0 0 0,0 1 0,-1-1 0,1 0 0,0 0 0,0 0 0,0 0 0,-1 0 0,1-1 0,0 1 0,0 0 0,-1 0 0,1 0 0,0-1 0,0 1 0,-1 0 0,1-1 0,0 1 0,-1 0 0,1-1 0,0 0 0,20-10 0,-10 2-5,1 2 0,1 0 1,-1 0-1,1 1 0,0 1 0,1 0 0,-1 1 1,1 0-1,27-3 0,-41 7 4,1 0 0,0 0 0,-1 0 0,1 0 0,0 0 0,-1 1 0,1-1 0,-1 0 0,1 0 0,0 0 0,-1 1 0,1-1 0,-1 0 0,1 1-1,-1-1 1,1 0 0,-1 1 0,1-1 0,-1 1 0,1-1 0,-1 1 0,0-1 0,1 1 0,-1-1 0,0 1 0,1-1 0,-1 1 0,0 0 0,0-1 0,1 1 0,-1 0 0,-1 27 22,-16 24 39,17-52-119,0 0 1,0 1-1,-1-1 0,1 0 0,0 0 1,0 0-1,0 1 0,-1-1 0,1 0 1,0 0-1,0 0 0,0 1 1,0-1-1,0 0 0,0 0 0,0 1 1,-1-1-1,1 0 0,0 1 1,0-1-1,0 0 0,0 0 0,0 1 1,0-1-1,0 0 0,0 0 0,0 1 1,0-1-1,1 0 0,-1 1 1,0-1-1,0 0 0,0 0 0,0 1 1,0-1-1,0 0 0,0 0 1,1 0-1,-1 1 0,0-1 0,0 0 1,0 0-1,1 0 0,-1 1 0,0-1 1,0 0-1,1 0 0,-1 0 1,0 0-1,0 0 0,1 0 0,-1 1 1,0-1-1,0 0 0,1 0 1,-1 0-1,0 0 0,0 0 0,1 0 1,-1 0-1,0 0 0,1 0 0,-1 0 1,0 0-1,0 0 0,1-1 1,15-4-9610,2-4-4212</inkml:trace>
</inkml:ink>
</file>

<file path=ppt/ink/ink3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14.137"/>
    </inkml:context>
    <inkml:brush xml:id="br0">
      <inkml:brushProperty name="width" value="0.025" units="cm"/>
      <inkml:brushProperty name="height" value="0.025" units="cm"/>
    </inkml:brush>
  </inkml:definitions>
  <inkml:trace contextRef="#ctx0" brushRef="#br0">63 0 15887,'-2'7'10384,"-2"8"-5901,-17 59-3687,11-40-854,2 0 0,2 1 0,1 0 1,1 0-1,2 44 0,7-54-3176</inkml:trace>
</inkml:ink>
</file>

<file path=ppt/ink/ink3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14.493"/>
    </inkml:context>
    <inkml:brush xml:id="br0">
      <inkml:brushProperty name="width" value="0.025" units="cm"/>
      <inkml:brushProperty name="height" value="0.025" units="cm"/>
    </inkml:brush>
  </inkml:definitions>
  <inkml:trace contextRef="#ctx0" brushRef="#br0">0 113 10954,'0'0'15471,"75"-8"-14222,-32 0-256,2-3-416,-2 2-321,-3-2-160,-6 3-96,-7-1-801,-7 1-1089,-10-2-832,-8-2-1826,-2-6-2915</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9.564"/>
    </inkml:context>
    <inkml:brush xml:id="br0">
      <inkml:brushProperty name="width" value="0.025" units="cm"/>
      <inkml:brushProperty name="height" value="0.025" units="cm"/>
    </inkml:brush>
  </inkml:definitions>
  <inkml:trace contextRef="#ctx0" brushRef="#br0">679 1 10570,'0'0'6470,"-13"8"-4746,-57 41-535,-123 114 0,-59 89 642,137-133-1497,80-80-691,35-39 320,0 0 0,0 0 0,0 0 0,0 0 0,0 0 1,0 0-1,0 0 0,0 0 0,0 0 0,0 0 0,0 0 0,-1 1 1,1-1-1,0 0 0,0 0 0,0 0 0,0 0 0,0 0 0,0 0 1,0 0-1,0 0 0,0 1 0,0-1 0,0 0 0,0 0 0,0 0 0,0 0 1,0 0-1,0 0 0,0 0 0,0 0 0,0 1 0,0-1 0,0 0 1,0 0-1,0 0 0,0 0 0,1 0 0,-1 0 0,0 0 0,0 0 1,0 0-1,0 1 0,0-1 0,0 0 0,0 0 0,0 0 0,0 0 1,0 0-1,0 0 0,1 0 0,-1 0 0,0 0 0,0 0 0,0 0 1,0 0-1,0 0 0,0 0 0,0 0 0,0 0 0,1 0 0,-1 0 1,0 0-1,0 0 0,0 0 0,0 0 0,0 0 0,0 0 0,10-4-1797,15-20-2132,6-14-1672</inkml:trace>
</inkml:ink>
</file>

<file path=ppt/ink/ink3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14.837"/>
    </inkml:context>
    <inkml:brush xml:id="br0">
      <inkml:brushProperty name="width" value="0.025" units="cm"/>
      <inkml:brushProperty name="height" value="0.025" units="cm"/>
    </inkml:brush>
  </inkml:definitions>
  <inkml:trace contextRef="#ctx0" brushRef="#br0">1 2 16592,'0'0'8840,"73"-1"-7367,-36 1-1120,4 0-289,-1 0-1538,2 6-2337,-2 0-2435</inkml:trace>
</inkml:ink>
</file>

<file path=ppt/ink/ink3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15.197"/>
    </inkml:context>
    <inkml:brush xml:id="br0">
      <inkml:brushProperty name="width" value="0.025" units="cm"/>
      <inkml:brushProperty name="height" value="0.025" units="cm"/>
    </inkml:brush>
  </inkml:definitions>
  <inkml:trace contextRef="#ctx0" brushRef="#br0">52 0 18097,'-4'8'2856,"3"-6"-2622,-8 14 1387,0 1-1,1 0 1,-6 20-1,13-32-1345,-1 1 0,1 0-1,0-1 1,0 1 0,1 0-1,0 0 1,0 7 0,1-10-285,-1-1 1,0 0-1,1 0 1,0 0-1,-1 0 1,1 0-1,0 0 1,0 0-1,0 0 0,0 0 1,0 0-1,1 0 1,-1-1-1,1 1 1,-1 0-1,1-1 1,-1 1-1,1-1 1,4 3-1,-6-4 21,1 1 0,0-1 0,0 1 0,0-1 0,0 1 0,0-1 0,0 1 0,0-1 0,1 0 0,-1 0 0,0 0 0,0 1 0,0-1 0,0 0 0,0 0 0,0 0 0,0-1 0,0 1 0,0 0 0,1 0 0,-1-1 0,0 1 0,0 0 0,0-1 0,0 1 0,0-1 0,0 1 0,-1-1 0,2 0 0,0-2 29,0 1 0,0-1-1,0 1 1,0-1 0,-1 0 0,1 1-1,-1-1 1,1 0 0,-1 0 0,1-4-1,1-6 267,0 0 0,-1-1 0,0-24 0,-2 31-260,-3-32 271,3 38-331,0 0 0,0 0 0,-1 0 0,1 0 0,-1 0 0,1 0-1,-1 0 1,1 0 0,-1 0 0,1 0 0,-1 0 0,0 0 0,0 0 0,1 0-1,-1 1 1,0-1 0,0 0 0,0 1 0,0-1 0,0 0 0,0 1 0,0-1 0,0 1-1,0 0 1,0-1 0,0 1 0,0 0 0,-1 0 0,1 0 0,-2-1 0,3 2-304,1 0 1,-1 0 0,0 0-1,0 0 1,1 0 0,-1 0 0,0 0-1,1 0 1,-1 0 0,1 0-1,0-1 1,-1 1 0,1 0 0,-1 0-1,1-1 1,0 1 0,0 0-1,-1-1 1,1 1 0,0-1 0,0 1-1,1 0 1,6 2-1412,1 0 0,0-1 0,0 0 0,0-1 1,0 1-1,11-1 0,11-1-4699</inkml:trace>
</inkml:ink>
</file>

<file path=ppt/ink/ink3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15.524"/>
    </inkml:context>
    <inkml:brush xml:id="br0">
      <inkml:brushProperty name="width" value="0.025" units="cm"/>
      <inkml:brushProperty name="height" value="0.025" units="cm"/>
    </inkml:brush>
  </inkml:definitions>
  <inkml:trace contextRef="#ctx0" brushRef="#br0">96 340 6854,'0'0'20954,"-8"2"-20127,1 0-735,0-1 0,1 2 0,-1-1 0,1 1 0,-1 0 1,1 1-1,-6 4 0,9-7-51,1 1 0,0-1 0,0 1 0,0 0 1,0-1-1,1 1 0,-1 0 0,0 0 0,1 1 0,-1-1 1,1 0-1,0 0 0,0 1 0,0-1 0,0 0 1,0 1-1,0-1 0,1 1 0,-1 0 0,1-1 1,0 1-1,0-1 0,0 1 0,0 0 0,0-1 0,0 1 1,1 2-1,0-4-15,0 0-1,0 0 1,0 0 0,0 0 0,0 0 0,1 0-1,-1 0 1,0-1 0,0 1 0,1 0-1,-1-1 1,0 1 0,1-1 0,-1 1-1,1-1 1,-1 0 0,0 0 0,1 1 0,-1-1-1,1 0 1,-1 0 0,1-1 0,-1 1-1,1 0 1,1-1 0,40-6 606,-31 1-597,-1 0 1,1 0-1,-1-1 0,-1 0 0,0-1 0,0 0 0,0-1 0,-1 0 0,0 0 0,-1-1 0,0 0 0,-1 0 0,0-1 0,0 0 0,7-19 0,-13 29 24,-16 26-83,7-15 85,4-4-25,1 1 1,0 0-1,0 0 1,1 0-1,-1 0 0,1 1 1,1-1-1,-2 9 1,3-14-41,0-1 0,0 0 1,0 0-1,0 1 1,0-1-1,1 0 1,-1 1-1,0-1 0,0 0 1,1 0-1,-1 1 1,1-1-1,-1 0 1,1 0-1,0 0 0,-1 0 1,1 0-1,0 0 1,0 0-1,2 2 1,-2-2-19,1 0 1,0-1-1,0 1 1,0-1-1,-1 1 1,1-1 0,0 0-1,0 0 1,0 0-1,0 0 1,0 0-1,0 0 1,0-1 0,0 1-1,-1 0 1,1-1-1,0 0 1,0 1-1,2-2 1,1-1-380,0 1 0,0-1 0,0 0 1,-1-1-1,1 1 0,-1-1 0,0 0 0,0 0 1,0 0-1,0-1 0,-1 1 0,0-1 0,0 0 1,0 0-1,2-5 0,6-15-3894,15-50-1,-16 45 1123,3-10-1085,9-27-827,-4 25 4477,-13 32 2118,0 1-1,1 0 1,0 0 0,13-15-1,-19 23-1329,0 1 0,0 0-1,1 0 1,-1 0 0,0-1-1,0 1 1,0 0 0,0 0-1,0 0 1,0 0 0,0 0-1,1-1 1,-1 1 0,0 0-1,0 0 1,0 0 0,0 0-1,1 0 1,-1 0 0,0 0-1,0-1 1,0 1 0,0 0-1,1 0 1,-1 0 0,0 0-1,0 0 1,0 0-1,1 0 1,-1 0 0,0 0-1,0 0 1,0 0 0,1 0-1,-1 0 1,0 0 0,0 0-1,0 1 1,1-1 0,-1 0-1,0 0 1,0 0 0,0 0-1,0 0 1,1 0 0,-1 0-1,0 1 1,1 11 2734,-5 20-620,-29 74 2157,21-75-3995,2 1 1,1 1 0,2 0 0,1 0-1,-3 49 1,9-82-457,0 1 1,0 0-1,1-1 1,-1 1-1,0-1 1,0 1-1,1-1 0,-1 1 1,0-1-1,1 1 1,-1-1-1,1 1 0,-1-1 1,1 1-1,-1-1 1,1 1-1,-1-1 0,1 0 1,-1 1-1,1-1 1,-1 0-1,1 0 1,0 1-1,-1-1 0,1 0 1,-1 0-1,1 0 1,0 0-1,-1 0 0,1 0 1,0 0-1,-1 0 1,1 0-1,-1 0 1,1 0-1,0 0 0,-1 0 1,1 0-1,0-1 1,-1 1-1,1 0 0,-1 0 1,1-1-1,-1 1 1,1 0-1,-1-1 1,1 0-1,31-15-4,3-11 19,53-54 1,-75 68-38,-1-1 0,-1 0 0,0-1 0,-1 0 0,0-1 0,13-31 0,-19 32-1302,-3 9-2107</inkml:trace>
</inkml:ink>
</file>

<file path=ppt/ink/ink3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15.851"/>
    </inkml:context>
    <inkml:brush xml:id="br0">
      <inkml:brushProperty name="width" value="0.025" units="cm"/>
      <inkml:brushProperty name="height" value="0.025" units="cm"/>
    </inkml:brush>
  </inkml:definitions>
  <inkml:trace contextRef="#ctx0" brushRef="#br0">1 1 19282,'0'0'11595,"30"56"-9705,-6-49-1890,4 1 0,0 0 0,-1-6-3235,1-2-6662</inkml:trace>
</inkml:ink>
</file>

<file path=ppt/ink/ink3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46.222"/>
    </inkml:context>
    <inkml:brush xml:id="br0">
      <inkml:brushProperty name="width" value="0.025" units="cm"/>
      <inkml:brushProperty name="height" value="0.025" units="cm"/>
    </inkml:brush>
  </inkml:definitions>
  <inkml:trace contextRef="#ctx0" brushRef="#br0">29 0 8168,'0'0'6267,"-4"11"-2818,-1 0-2695,1 1 1,0 0 0,0 0 0,2 1 0,-3 17 0,5-26-626,-1 0-1,1 0 1,0 0 0,1 0-1,-1 0 1,0 0 0,1 0-1,0 0 1,0 0 0,0 0-1,1-1 1,-1 1 0,1 0-1,0-1 1,0 1 0,0-1-1,1 1 1,-1-1 0,1 0-1,-1 0 1,1 0 0,0-1-1,0 1 1,6 3 0,0-2 59,0 0 0,0 0 0,1-1 0,0 0 0,0-1 0,0 0 0,0 0 0,17 0 0,85-5 904,-100 2-1084,193-23 252,-119 11-235,89-1-1,-113 14 114,92 10 1,-128-7-29,-2 2 0,1 1 0,-1 1 0,0 1 0,0 1 0,33 18 0,-39-18 9,0 0 0,1-2 0,0 0 0,0-1 0,1-1 0,-1-1 0,1-1 0,0-1 0,0 0 0,0-2 0,1 0 1,30-5-1,-10 1-89,56-4-169,-89 8 122,0 0 1,0 0 0,0 1-1,-1 1 1,1-1 0,0 1-1,-1 0 1,1 1 0,10 5-1,-7-1 79,0-1 0,0-1 0,1 0-1,-1-1 1,1 0 0,0 0 0,1-1 0,-1-1-1,0 0 1,1-1 0,-1 0 0,1-1-1,20-2 1,93-19-837,-85 13 275,0 2 1,58-3-1,-4 17 955,-78-5-330,-1 0 1,0-2 0,1 0-1,-1-1 1,0-1 0,1 0-1,-1-1 1,27-7 0,64-23-3261,-44 14-3030,-25 7 26</inkml:trace>
</inkml:ink>
</file>

<file path=ppt/ink/ink3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47.719"/>
    </inkml:context>
    <inkml:brush xml:id="br0">
      <inkml:brushProperty name="width" value="0.025" units="cm"/>
      <inkml:brushProperty name="height" value="0.025" units="cm"/>
    </inkml:brush>
  </inkml:definitions>
  <inkml:trace contextRef="#ctx0" brushRef="#br0">162 0 13997,'-1'9'10094,"1"7"-6777,-2 23-1572,-23 37 10,19-62-1490,1-1 1,0 1 0,1-1-1,1 1 1,0 0-1,-1 19 1,6-32-266,1-1 0,-1 0 0,1 1 0,-1-1 0,1-1 0,0 1 0,-1 0 0,1 0 0,-1-1 0,5-1 0,13-4 0,-10 3 0,0 0 0,0 0 0,1 1 0,-1 0 0,18 0 0,-26 2 0,0 0 0,0 0 0,-1 0 0,1 1 0,0-1 0,0 1 0,0-1 0,-1 1 0,1 0 0,0-1 0,-1 1 0,1 0 0,0 0 0,-1 0 0,1 1 0,-1-1 0,0 0 0,1 0 0,-1 1 0,0-1 0,0 1 0,0-1 0,0 1 0,0 0 0,0-1 0,0 1 0,-1 0 0,1-1 0,-1 1 0,1 0 0,-1 0 0,0 0 0,1 0 0,-1-1 0,0 1 0,0 0 0,0 0 0,-1 2 0,1 0 0,0 0 0,0 0 0,-1 0 0,0 0 0,0-1 0,0 1 0,0 0 0,0-1 0,-1 1 0,1 0 0,-1-1 0,0 0 0,0 1 0,0-1 0,-1 0 0,1 0 0,-1 0 0,-3 2 0,0 0 0,1-1 0,-1-1 0,0 1 0,0-1 0,0 0 0,-1 0 0,1-1 0,-1 0 0,-13 3 0,11-3 0,1-1 0,-1 0 0,0 0 0,0-1 0,0 0 0,0-1 0,0 0 0,0 0 0,0-1 0,0 0 0,1-1 0,-1 0 0,1 0 0,0 0 0,0-1 0,-11-7 0,18 10-57,0 0 0,0 1 0,0-1 1,0 0-1,1 0 0,-1 1 0,0-1 0,0 0 0,1 0 1,-1 0-1,0 0 0,1 0 0,-1 0 0,1 0 0,0-1 0,-1 1 1,0-2-1,2 2-49,-1 1-1,0-1 1,0 0 0,0 1 0,1-1 0,-1 1 0,0-1-1,1 0 1,-1 1 0,0-1 0,1 1 0,-1-1-1,1 1 1,-1-1 0,1 1 0,-1 0 0,1-1 0,-1 1-1,1 0 1,-1-1 0,1 1 0,-1 0 0,2-1-1,46-9-6437,-34 8 4649,18-4-4474,0-1-2957</inkml:trace>
</inkml:ink>
</file>

<file path=ppt/ink/ink3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48.125"/>
    </inkml:context>
    <inkml:brush xml:id="br0">
      <inkml:brushProperty name="width" value="0.025" units="cm"/>
      <inkml:brushProperty name="height" value="0.025" units="cm"/>
    </inkml:brush>
  </inkml:definitions>
  <inkml:trace contextRef="#ctx0" brushRef="#br0">1 133 12940,'0'0'3593,"9"0"-273,6-1-2600,-1 0 0,1-1 0,-1-1-1,0-1 1,1 0 0,-2-1-1,1 0 1,-1-1 0,1-1 0,14-10-1,-20 12-542,-1 2-11,-1-1 1,-1 1 0,1-1 0,-1 0-1,1-1 1,-1 0 0,0 1-1,-1-2 1,1 1 0,-1 0-1,0-1 1,4-7 0,-9 12-116,0 1 0,1 0 1,-1-1-1,1 1 0,-1-1 1,0 1-1,1 0 0,-1-1 1,0 1-1,1 0 0,-1 0 1,0-1-1,0 1 0,1 0 1,-1 0-1,0 0 0,0 0 1,1 0-1,-1 0 0,0 0 0,0 0 1,1 0-1,-1 0 0,0 1 1,1-1-1,-1 0 0,0 0 1,0 1-1,1-1 0,-2 1 1,-7 5 4,1 1-1,-1-1 1,1 1 0,1 1 0,-1 0 0,1 0 0,1 0 0,-1 1 0,2 0 0,-1 0 0,1 0 0,0 1 0,1-1-1,0 1 1,1 1 0,0-1 0,0 0 0,0 12 0,3-20-56,0-1 0,0 0 0,0 0 0,0 0 0,0 1 0,0-1 0,1 0 0,-1 0 0,1 0 0,-1 1 0,1-1 0,-1 0 0,1 0 0,-1 0 0,1 0 0,0 0 0,0 0 0,0 0 0,-1 0 0,1-1 0,0 1 0,0 0 0,0 0 0,0-1 0,0 1 0,0 0 0,1-1 0,-1 1 0,0-1 0,0 0 0,0 1 0,0-1 0,1 0 0,-1 0 0,0 0 0,0 0 0,1 0 0,-1 0 0,0 0 0,0 0 0,0 0 0,1 0 0,-1-1 0,0 1 0,2-1 0,5-1 0,1 1 0,-1-2 0,0 1 0,1-1 0,9-5 0,0-3 0,-1-1 0,-1 0 0,0-1 0,-1 0 0,18-21 0,8-5 0,-41 39 0,1 0 0,-1 0 0,0 0 0,1 0 0,-1 1 0,1-1 0,-1 0 0,0 0 0,1 1 0,-1-1 0,0 0 0,1 1 0,-1-1 0,0 0 0,0 1 0,1-1 0,-1 0 0,0 1 0,0-1 0,1 1 0,-1-1 0,0 1 0,0-1 0,0 0 0,0 1 0,0-1 0,0 1 0,0-1 0,0 1 0,0-1 0,0 1 0,0-1 0,0 0 0,0 1 0,0-1 0,0 1 0,0-1 0,-1 1 0,1-1 0,0 1 0,0 26 0,-11 38 0,8-54 0,1 1 0,0 0 0,0 0 0,2 1 0,0 22 0,0-34 3,0-1 0,1 1-1,-1 0 1,0-1 0,0 1 0,1-1 0,-1 1 0,0-1-1,1 1 1,-1-1 0,1 1 0,-1-1 0,1 1-1,-1-1 1,1 1 0,-1-1 0,1 0 0,-1 1 0,1-1-1,0 0 1,-1 0 0,1 1 0,-1-1 0,1 0-1,0 0 1,-1 0 0,1 0 0,0 0 0,-1 0-1,1 0 1,0 0 0,-1 0 0,1 0 0,0 0 0,-1 0-1,1 0 1,-1-1 0,1 1 0,0 0 0,-1 0-1,1-1 1,-1 1 0,1 0 0,0-1 0,28-16-637,-24 11-533,-1 1 1,1-1 0,-1 0-1,0 0 1,0 0-1,-1-1 1,3-7-1,7-25-7572</inkml:trace>
</inkml:ink>
</file>

<file path=ppt/ink/ink3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48.455"/>
    </inkml:context>
    <inkml:brush xml:id="br0">
      <inkml:brushProperty name="width" value="0.025" units="cm"/>
      <inkml:brushProperty name="height" value="0.025" units="cm"/>
    </inkml:brush>
  </inkml:definitions>
  <inkml:trace contextRef="#ctx0" brushRef="#br0">35 1 10730,'0'0'19731,"-35"50"-19731,50-39-929,2-1-2018,1-5-2146,0-2-3459</inkml:trace>
</inkml:ink>
</file>

<file path=ppt/ink/ink3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48.857"/>
    </inkml:context>
    <inkml:brush xml:id="br0">
      <inkml:brushProperty name="width" value="0.025" units="cm"/>
      <inkml:brushProperty name="height" value="0.025" units="cm"/>
    </inkml:brush>
  </inkml:definitions>
  <inkml:trace contextRef="#ctx0" brushRef="#br0">53 133 6854,'0'0'11814,"-4"12"-9155,-6 10-2015,1 1 1,2 1-1,0 0 1,2 0-1,1 0 0,-2 30 1,5-52-620,1-1 1,0 0 0,0 0-1,0 0 1,0 0-1,1 0 1,-1 0 0,0 0-1,0 0 1,0 0 0,1 0-1,-1 0 1,1 0-1,-1 0 1,1 0 0,-1 0-1,1 0 1,-1 0 0,1-1-1,0 1 1,0 0-1,-1 0 1,1-1 0,0 1-1,0 0 1,0-1-1,0 1 1,0-1 0,0 1-1,-1-1 1,1 1 0,0-1-1,1 0 1,-1 0-1,0 1 1,0-1 0,0 0-1,0 0 1,0 0 0,0 0-1,0 0 1,0 0-1,0 0 1,0-1 0,2 1-1,1-1 114,0 0 0,0-1 0,1 1 0,-1-1 0,0 0 0,-1 0 0,1 0 0,0-1-1,0 1 1,3-5 0,9-9 59,-1-2 0,0 1 0,-2-2 0,0 0 0,19-40 0,-13 18 367,-3 0 0,13-47 0,-24 63 540,-52 139-870,38-87-235,0 0 0,2 0 0,1 0 0,1 1 0,1 0 0,0 51 0,5-78 0,-1 1 0,1 0 0,0 0 0,-1-1 0,1 1 0,0 0 0,0-1 0,0 1 0,0-1 0,1 1 0,-1-1 0,0 0 0,1 0 0,-1 1 0,1-1 0,-1 0 0,1 0 0,-1 0 0,1 0 0,0-1 0,-1 1 0,1 0 0,0-1 0,0 1 0,-1-1 0,1 0 0,0 1 0,0-1 0,3 0 0,62 1 0,-60-1 0,-4-1 0,1 0 0,-1 0 0,0 0 0,1 0 0,-1-1 0,0 0 0,0 1 0,0-1 0,0 0 0,0-1 0,0 1 0,0 0 0,2-4 0,34-38 0,-34 38 0,2-2 0,-1 0 0,0 0 0,0-1 0,0 0 0,-1 0 0,-1 0 0,1-1 0,-2 0 0,1 1 0,2-16 0,-6 24 0,0 1 0,0-1 0,0 1 0,0 0 0,0-1 0,0 1 0,0 0 0,0-1 0,0 1 0,0 0 0,0-1 0,0 1 0,0 0 0,0-1 0,-1 1 0,1 0 0,0-1 0,0 1 0,0 0 0,-1-1 0,1 1 0,0 0 0,0 0 0,-1-1 0,1 1 0,0 0 0,0 0 0,-1-1 0,1 1 0,0 0 0,-1 0 0,1 0 0,0 0 0,-1 0 0,1 0 0,0-1 0,-1 1 0,1 0 0,0 0 0,-1 0 0,1 0 0,-1 0 0,1 0 0,0 0 0,-1 0 0,1 1 0,0-1 0,-1 0 0,1 0 0,0 0 0,-1 0 0,1 0 0,0 1 0,-1-1 0,1 0 0,0 0 0,0 0 0,-1 1 0,1-1 0,0 0 0,-1 1 0,-20 14 0,9 1 0,0 0 0,0 0 0,-16 33 0,24-42 0,0 1 0,1 0 0,0 0 0,0 0 0,1 0 0,0 1 0,1-1 0,0 1 0,0-1 0,0 1 0,2 13 0,0-21 0,-1 1 0,1-1 0,0 0 0,0 0 0,0 1 0,0-1 0,0 0 0,0 0 0,0 0 0,1 0 0,-1 0 0,0 0 0,0 0 0,1 0 0,-1-1 0,1 1 0,-1 0 0,1-1 0,-1 1 0,1-1 0,-1 0 0,1 1 0,-1-1 0,1 0 0,-1 0 0,1 0 0,0 0 0,2-1 0,48-3 0,-45 2-245,1-1-1,-1 1 1,0-1-1,0 0 1,0-1-1,0 0 1,10-7-1,21-22-6209,-6-2-9373</inkml:trace>
</inkml:ink>
</file>

<file path=ppt/ink/ink3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50.046"/>
    </inkml:context>
    <inkml:brush xml:id="br0">
      <inkml:brushProperty name="width" value="0.025" units="cm"/>
      <inkml:brushProperty name="height" value="0.025" units="cm"/>
    </inkml:brush>
  </inkml:definitions>
  <inkml:trace contextRef="#ctx0" brushRef="#br0">156 31 13453,'6'-25'11693,"-6"25"-11560,0 0-1,0-1 1,0 1 0,0 0 0,0 0 0,-1-1 0,1 1 0,0 0 0,0 0-1,0-1 1,0 1 0,0 0 0,0 0 0,-1-1 0,1 1 0,0 0 0,0 0-1,0 0 1,-1 0 0,1-1 0,0 1 0,0 0 0,0 0 0,-1 0 0,1 0-1,0 0 1,0 0 0,-1 0 0,1 0 0,0-1 0,-1 1 0,1 0-1,0 0 1,0 0 0,-1 0 0,1 0 0,0 0 0,0 1 0,-1-1 0,1 0-1,-1 0 1,-2 1-37,0 1 0,1-1 0,-1 1-1,0 0 1,0 0 0,1 0 0,-1 0-1,1 1 1,0-1 0,0 0 0,-3 5 0,-55 80-9,54-77-86,0 0-1,1 1 0,0 0 1,0 0-1,1 0 1,-4 21-1,9-31 8,0 0 0,1-1 0,-1 1 0,0-1 0,1 1 0,-1-1 0,1 0 0,-1 1 0,0-1 0,1 0 0,-1 0 0,1 0 0,-1 0 0,1 0 0,-1 0 0,0-1 0,1 1 0,-1 0 0,3-2 0,46-16 126,-43 15-149,0-1 0,0 1-1,0 1 1,1-1 0,-1 1-1,1 0 1,-1 1 0,1 0-1,0 0 1,-1 0 0,1 1-1,0 1 1,0-1 0,10 3-1,-16-2 19,0 1-1,0-1 0,0 1 0,0 0 0,0 0 1,0 0-1,-1 0 0,1 0 0,-1 0 1,1 1-1,-1-1 0,0 0 0,0 1 1,0-1-1,0 1 0,0-1 0,-1 1 0,1-1 1,-1 1-1,1 0 0,-1-1 0,0 1 1,0-1-1,0 1 0,-1 4 0,0 1 80,1 1-1,-1-1 1,-1 0-1,0 0 1,0 0-1,0 0 1,-4 8-1,2-8-80,0 0 0,-1 0 0,0 0 0,0-1 0,0 0 0,-1 0 1,0 0-1,-1-1 0,1 0 0,-1 0 0,0-1 0,-1 0 0,1 0 0,-1 0 0,0-1 0,0-1 0,0 1 0,-1-1 0,1 0 0,-1-1 0,0 0 0,1-1 0,-1 0 0,0 0 0,-17-1 0,24 0-1,1 0 0,-1 0 0,1 0 0,0 0 0,-1-1 0,1 1 0,-1 0 0,1-1 0,0 1 0,-1-1 0,1 0 0,0 1 0,0-1 0,-1 0 0,1 0 0,0 0 0,0 0 0,0 0 0,0 0 0,0 0 0,0 0 0,1 0 0,-1-1 0,0 1 0,0 0 0,1 0 0,-1-1 0,1 1 0,-1 0 0,1-1 0,0 1 0,-1-1 0,1 1 0,0 0 0,0-1 0,0 1 0,0-3 0,1 0 0,-1 0 0,1 0 0,0 0 0,0 0 0,0 0 0,1 0 0,-1 0 0,1 1 0,0-1 0,0 0 0,0 1 0,4-4 0,21-21 0,1 2 0,1 0 0,1 2 0,56-33 0,-45 31 0,-1-2 0,45-42 0,-83 69 0,-1 0 0,0 0 0,0 1 0,0-1 0,0 0 0,0 0 0,0 0 0,0 0 0,0 0 0,-1 0 0,1-1 0,0 1 0,-1 0 0,1 0 0,-1 0 0,1-1 0,-1 1 0,1 0 0,-1-1 0,0 1 0,0 0 0,0-1 0,0 1 0,0 0 0,0-1 0,0 1 0,0 0 0,0-1 0,0 1 0,-1 0 0,0-3 0,-1 3 0,1-1 0,-1 1 0,0 0 0,1 0 0,-1 0 0,0 1 0,0-1 0,0 0 0,1 1 0,-1-1 0,0 1 0,0 0 0,0-1 0,0 1 0,0 0 0,0 0 0,0 0 0,0 1 0,0-1 0,0 0 0,0 1 0,-2 0 0,3 0 0,-1 0 0,1 0 0,-1 1 0,1-1 0,0 0 0,0 0 0,0 1 0,0-1 0,0 1 0,0-1 0,0 1 0,0-1 0,1 1 0,-1 0 0,0-1 0,1 1 0,0 0 0,-1 0 0,1-1 0,0 1 0,0 2 0,-4 41 0,4-45 0,0 8 0,0-1 0,0 0 0,0 0 0,1 0 0,0 0 0,1 0 0,2 10 0,-3-16 0,0 0 0,0 1 0,-1-1 0,1 1 0,0-1 0,0 0 0,1 0 0,-1 0 0,0 0 0,0 0 0,1 0 0,-1 0 0,0 0 0,1 0 0,-1 0 0,1-1 0,-1 1 0,1-1 0,-1 1 0,1-1 0,-1 1 0,1-1 0,0 0 0,-1 0 0,1 0 0,-1 0 0,1 0 0,0 0 0,-1 0 0,1-1 0,0 1 0,-1 0 0,1-1 0,-1 0 0,1 1 0,-1-1 0,1 0 0,-1 0 0,2-1 0,1 1 0,-1-1 0,1-1 0,-1 1 0,1 0 0,-1-1 0,0 0 0,0 0 0,0 0 0,0 0 0,0 0 0,-1-1 0,0 1 0,3-5 0,21-54 0,-1 4 0,-24 59-28,1-1 0,-1 0 0,0 1 0,0 0 0,1-1 1,-1 1-1,0 0 0,0-1 0,0 1 0,0 0 0,0 0 0,0 0 0,0 0 0,0 0 0,0 0 0,0 0 1,0 2-1,14 11-1370,11-5-3051,5-8-3883,11-1-7031</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9.907"/>
    </inkml:context>
    <inkml:brush xml:id="br0">
      <inkml:brushProperty name="width" value="0.025" units="cm"/>
      <inkml:brushProperty name="height" value="0.025" units="cm"/>
    </inkml:brush>
  </inkml:definitions>
  <inkml:trace contextRef="#ctx0" brushRef="#br0">16 1 12780,'0'0'6262,"-2"10"-5776,-4 27-439,2 0 1,1-1-1,2 1 1,2 0-1,1 0 1,2 0-1,2-1 0,10 37 1,-12-55-295,25 125-291,-19-47-5799,-9-75 1960</inkml:trace>
</inkml:ink>
</file>

<file path=ppt/ink/ink3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50.467"/>
    </inkml:context>
    <inkml:brush xml:id="br0">
      <inkml:brushProperty name="width" value="0.025" units="cm"/>
      <inkml:brushProperty name="height" value="0.025" units="cm"/>
    </inkml:brush>
  </inkml:definitions>
  <inkml:trace contextRef="#ctx0" brushRef="#br0">0 40 20884,'0'0'11883,"72"12"-11883,-28-15 0,3-6 0,-1-2-1730,-5-2-4003,-5-3-3364</inkml:trace>
</inkml:ink>
</file>

<file path=ppt/ink/ink3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51.496"/>
    </inkml:context>
    <inkml:brush xml:id="br0">
      <inkml:brushProperty name="width" value="0.025" units="cm"/>
      <inkml:brushProperty name="height" value="0.025" units="cm"/>
    </inkml:brush>
  </inkml:definitions>
  <inkml:trace contextRef="#ctx0" brushRef="#br0">94 1 9737,'0'0'14248,"-9"10"-12182,0 2-1531,1 1 1,0-1-1,0 2 0,1-1 0,1 1 0,0 0 1,-5 24-1,4-12-445,2 1 1,1 0 0,1 1 0,1-1-1,2 1 1,3 28 0,-3-56-70,0 1 0,1-1 1,-1 1-1,0-1 0,1 1 1,-1-1-1,0 1 0,1-1 0,-1 1 1,1-1-1,-1 0 0,1 1 0,-1-1 1,1 0-1,-1 1 0,1-1 0,-1 0 1,1 0-1,-1 1 0,1-1 0,0 0 1,-1 0-1,1 0 0,-1 0 1,1 0-1,0 0 0,-1 0 0,1 0 1,-1 0-1,1 0 0,0 0 0,-1 0 1,1 0-1,-1 0 0,1-1 0,-1 1 1,1 0-1,-1 0 0,1-1 0,0 1 1,-1 0-1,0-1 0,2 0 1,23-14 841,-5-5-863,-1-1 0,0-1 0,-2-1 0,0 0 0,-2-1 0,16-33 0,-125 254-11883,94-197 12004,-1 1 1,1-1-1,0 1 1,-1 0-1,1-1 1,0 1-1,-1-1 1,1 1-1,0 0 1,0-1-1,-1 1 1,1 0-1,0 0 1,0-1-1,0 1 1,0 0-1,0-1 1,0 1-1,0 0 1,0 0-1,0-1 1,0 1-1,1 0 1,-1-1-1,0 1 1,0 0-1,1-1 1,-1 1-1,0 0 1,1-1-1,0 2 0,0-2-25,1 1-1,-1-1 0,0 1 0,1-1 0,-1 0 0,1 0 0,-1 1 0,1-1 1,-1 0-1,1 0 0,-1 0 0,1-1 0,-1 1 0,2-1 0,50-17 677,-27 2-295,-21 12-166,-1 0 0,1 1 0,0 0 0,1 0-1,-1 0 1,0 1 0,1 0 0,-1 0 0,1 0 0,6-1 0,-12 3-162,0 1-95,0 0 1,0 0-1,0 0 0,0-1 0,0 1 1,0 0-1,0 0 0,0 0 0,0 0 1,0 0-1,1-1 0,-1 1 1,0 0-1,1 0 0,-1 0 0,0-1 1,1 1-1,-1 0 0,1 0 0,0 0 1,0-1-38,1 0 0,-1 0-1,1 0 1,-1 0 0,1 0 0,-1 0 0,1 0 0,-1-1 0,1 1 0,-1-1 0,1 1 0,-1-1 0,0 1-1,3-3 1,8-3-183,-1 0 1,0-1-1,18-16 0,7-4 61,-35 26 249,-6 19 187,3-15-299,1 1-1,0-1 1,-1 0 0,2 1 0,-1-1 0,0 0-1,1 1 1,-1-1 0,1 1 0,0-1 0,1 7-1,-1-9-23,1 1 0,0-1 0,-1 0 0,1 0 0,0 0 0,0 0 0,0 0 0,0 0 0,-1-1 0,1 1 0,1 0 0,-1 0-1,0-1 1,0 1 0,0-1 0,0 1 0,0-1 0,1 1 0,-1-1 0,0 1 0,0-1 0,0 0 0,1 0 0,-1 0 0,0 0 0,1 0 0,-1 0-1,0 0 1,0 0 0,1 0 0,-1-1 0,0 1 0,2-1 0,4-1-8,-1-1 0,1 1 0,-1-1 0,0-1 0,0 1 0,0-1 0,0 0 0,0 0 0,-1-1 0,0 0 0,6-6 0,14-11 0,-25 22 0,1 0 0,-1 0 0,1 0 0,-1 1 0,0-1 0,1 0 0,-1 1 0,0-1 0,0 0 0,1 1 0,-1-1 0,0 0 0,0 1 0,0-1 0,1 1 0,-1-1 0,0 0 0,0 1 0,0-1 0,0 1 0,0-1 0,0 1 0,0-1 0,0 0 0,0 1 0,0-1 0,0 1 0,0-1 0,0 1 0,0-1 0,0 0 0,0 1 0,-1-1 0,1 1 0,0-1 0,-1 1 0,-1 19 0,1-18 0,1 0 0,-1 0 0,1 0 0,-1 0 0,1 1 0,0-1 0,0 0 0,0 0 0,0 0 0,0 0 0,0 0 0,0 0 0,1 0 0,-1 1 0,1-1 0,0 0 0,-1 0 0,1-1 0,0 1 0,0 0 0,0 0 0,1 0 0,-1 0 0,0-1 0,1 1 0,-1-1 0,1 1 0,-1-1 0,4 2 0,-2-2 0,0 0 0,0 0 0,0 0 0,0-1 0,1 1 0,-1-1 0,0 0 0,1 0 0,-1 0 0,0 0 0,0-1 0,1 1 0,-1-1 0,0 0 0,0 0 0,0 0 0,0 0 0,0-1 0,4-2 0,8-4 0,-1-1 0,0-1 0,18-15 0,-28 21 0,1 0 0,-1 0 0,0-1 0,0 1 0,0-1 0,0 0 0,-1 0 0,0 0 0,0-1 0,0 1 0,-1-1 0,3-9 0,-5 15 0,1 0 0,-1-1 0,0 1 0,0 0 0,0 0 0,0 0 0,0 0 0,0-1 0,0 1 0,0 0 0,0 0 0,0 0 0,0-1 0,0 1 0,0 0 0,0 0 0,0 0 0,0 0 0,0-1 0,0 1 0,0 0 0,0 0 0,0 0 0,0 0 0,0-1 0,0 1 0,-1 0 0,1 0 0,0 0 0,0 0 0,0 0 0,0-1 0,0 1 0,0 0 0,-1 0 0,1 0 0,0 0 0,0 0 0,0 0 0,0 0 0,-1 0 0,1 0 0,0-1 0,0 1 0,0 0 0,0 0 0,-1 0 0,1 0 0,0 0 0,0 0 0,0 0 0,0 0 0,-1 0 0,1 0 0,0 0 0,0 0 0,0 1 0,-1-1 0,1 0 0,0 0 0,0 0 0,0 0 0,0 0 0,0 0 0,-1 0 0,-8 7 0,9-7 0,-5 5-338,0 0 0,1 1 0,0 0-1,0 0 1,1 1 0,-1-1 0,-3 10 0,4-8-745,1 0 0,-1 0-1,1 0 1,1 0 0,-1 1 0,1 9 0</inkml:trace>
</inkml:ink>
</file>

<file path=ppt/ink/ink3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51.844"/>
    </inkml:context>
    <inkml:brush xml:id="br0">
      <inkml:brushProperty name="width" value="0.025" units="cm"/>
      <inkml:brushProperty name="height" value="0.025" units="cm"/>
    </inkml:brush>
  </inkml:definitions>
  <inkml:trace contextRef="#ctx0" brushRef="#br0">1 0 9897,'0'0'3235,"27"57"-3747,-9-38-4293</inkml:trace>
</inkml:ink>
</file>

<file path=ppt/ink/ink3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52.185"/>
    </inkml:context>
    <inkml:brush xml:id="br0">
      <inkml:brushProperty name="width" value="0.025" units="cm"/>
      <inkml:brushProperty name="height" value="0.025" units="cm"/>
    </inkml:brush>
  </inkml:definitions>
  <inkml:trace contextRef="#ctx0" brushRef="#br0">164 0 8936,'0'0'9054,"-3"10"-6454,-3 24-1038,1 0 0,1 0-1,1 47 1,4-57-2295,1 1 0,1-1 0,8 31 0,-8-46 578,-1 0 1,0 0-1,-1 1 0,0-1 0,0 1 0,-1 16 1,-1-25 279,1 0 0,-1 0 0,1 0 0,-1 0 0,1 0 0,-1 0 0,0 0 0,1 0 0,-1-1 1,0 1-1,0 0 0,1 0 0,-1-1 0,0 1 0,0-1 0,0 1 0,0-1 0,0 1 0,0-1 1,0 1-1,0-1 0,0 0 0,0 1 0,0-1 0,0 0 0,-1 0 0,1 0 0,0 0 0,0 0 0,0 0 1,0 0-1,0-1 0,0 1 0,-2-1 0,-1 1 333,0-1 1,0 0-1,-1 0 0,1 0 1,0 0-1,0-1 0,-7-4 1,2-1-348,1 0 1,0-1 0,0 0 0,1 0-1,0-1 1,1 0 0,0 0 0,0-1 0,1 1-1,0-1 1,1 0 0,0-1 0,1 1 0,0-1-1,0 0 1,-1-21 0,4 29-113,0 0 0,1 0 0,-1 0 0,1 1 0,0-1 0,0 0-1,0 0 1,0 0 0,1 1 0,-1-1 0,1 1 0,-1-1 0,1 1 0,0 0 0,0-1 0,0 1 0,0 0 0,0 0-1,1 1 1,-1-1 0,1 0 0,-1 1 0,1-1 0,-1 1 0,1 0 0,0 0 0,3-1 0,13-4-172,-1 1 0,1 1-1,24-3 1,-10 1-535,16-5-3835,-1-2-4441</inkml:trace>
</inkml:ink>
</file>

<file path=ppt/ink/ink3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52.809"/>
    </inkml:context>
    <inkml:brush xml:id="br0">
      <inkml:brushProperty name="width" value="0.025" units="cm"/>
      <inkml:brushProperty name="height" value="0.025" units="cm"/>
    </inkml:brush>
  </inkml:definitions>
  <inkml:trace contextRef="#ctx0" brushRef="#br0">123 33 6822,'0'0'17318,"-10"1"-16143,3 1-1056,0 0 0,0 0 0,1 0 0,-1 1 0,1 0 1,-1 0-1,1 0 0,0 1 0,-7 6 0,9-7-56,1 0-1,-1 0 1,1 0 0,0 1-1,1-1 1,-1 1-1,0 0 1,1 0 0,0 0-1,0 0 1,0 0-1,0 0 1,1 0 0,0 1-1,0-1 1,0 1-1,0-1 1,0 9 0,2-12-30,-1 0 0,0 0 0,0 0 1,0 0-1,1 0 0,-1 0 0,1 0 1,-1 0-1,1 0 0,-1 0 0,1 0 1,0 0-1,-1 0 0,1 0 0,0-1 1,-1 1-1,1 0 0,0-1 1,0 1-1,0 0 0,0-1 0,0 1 1,0-1-1,0 1 0,0-1 0,0 0 1,0 1-1,0-1 0,0 0 0,0 0 1,0 1-1,0-1 0,0 0 0,1 0 1,-1 0-1,0-1 0,0 1 1,0 0-1,0 0 0,0-1 0,0 1 1,0 0-1,2-2 0,2 1 110,1 0 1,-1-1-1,0 0 1,1 0-1,-1 0 0,0-1 1,7-4-1,-7 3-24,0 0 0,0 0 0,0 0 1,-1 0-1,0-1 0,1 0 0,-2 0 0,1 0 0,-1 0 0,1-1 0,-1 1 1,-1-1-1,1 0 0,-1 0 0,0 0 0,0 0 0,-1 0 0,1-9 0,-2 14-115,0 1 0,0-1 0,0 1 0,0-1-1,-1 0 1,1 1 0,0-1 0,0 1 0,-1-1-1,1 1 1,0-1 0,-1 1 0,1-1 0,0 1-1,-1 0 1,1-1 0,-1 1 0,1-1 0,-1 1-1,1 0 1,-1-1 0,1 1 0,-1 0-1,1 0 1,-1-1 0,1 1 0,-1 0 0,0 0-1,1 0 1,-1 0 0,1 0 0,-1 0 0,0 0-1,1 0 1,-1 0 0,1 0 0,-1 0 0,1 0-1,-1 0 1,0 0 0,1 1 0,-1-1-1,0 0 1,-25 13 27,20-7-31,2 0 0,-1 0 0,1 1 0,0 0 0,-5 12 0,9-19 0,0 0 0,0 0 0,1 1 0,-1-1 0,0 0 0,0 1 0,1-1 0,-1 0 0,0 0 0,0 0 0,1 1 0,-1-1 0,0 0 0,1 0 0,-1 0 0,0 0 0,1 0 0,-1 1 0,0-1 0,1 0 0,-1 0 0,0 0 0,1 0 0,-1 0 0,0 0 0,1 0 0,-1 0 0,0 0 0,1 0 0,-1 0 0,0-1 0,1 1 0,-1 0 0,0 0 0,1 0 0,-1 0 0,0 0 0,1-1 0,-1 1 0,0 0 0,0 0 0,1 0 0,-1-1 0,18-6 0,23-21-2103,-2-5-4741,-9 6-4772</inkml:trace>
</inkml:ink>
</file>

<file path=ppt/ink/ink3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54.042"/>
    </inkml:context>
    <inkml:brush xml:id="br0">
      <inkml:brushProperty name="width" value="0.025" units="cm"/>
      <inkml:brushProperty name="height" value="0.025" units="cm"/>
    </inkml:brush>
  </inkml:definitions>
  <inkml:trace contextRef="#ctx0" brushRef="#br0">106 31 5765,'7'-21'10523,"-3"11"-93,-6 27-7013,-2 4-3080,-2-1-1,0 0 0,-2 0 1,0 0-1,-13 22 0,-12 32 278,27-59-614,2-6 0,0 1 0,0-1 0,2 1 0,-1 0 0,1 1 0,-1 12 0,3-23 0,1 1 0,-1-1 0,1 1 0,0-1 0,-1 1 0,1-1 0,-1 1 0,1-1 0,0 0 0,-1 1 0,1-1 0,0 0 0,-1 0 0,1 1 0,0-1 0,0 0 0,-1 0 0,1 0 0,0 0 0,-1 0 0,1 0 0,0 0 0,0 0 0,-1 0 0,1-1 0,0 1 0,-1 0 0,1 0 0,0 0 0,-1-1 0,1 1 0,0-1 0,0 0 0,27-9 0,8-13 0,-30 18 0,1 1 0,0-1 0,0 1 0,0 0 0,0 0 0,1 1 0,-1 0 0,1 1 0,0-1 0,0 1 0,10-1 0,-17 4 0,0-1 0,0 0 0,0 1 0,0-1 0,0 1 0,0-1 0,0 1 0,-1 0 0,1-1 0,0 1 0,0 0 0,0-1 0,-1 1 0,1 0 0,0 0 0,-1 0 0,1 0 0,-1 0 0,1 0 0,-1 0 0,1 0 0,-1 0 0,1 0 0,-1 0 0,0 0 0,0 0 0,0 0 0,0 0 0,1 0 0,-1 0 0,-1 2 0,1 45 0,0-34 0,-3 35 0,6-48 0,0-1 0,0 1 0,0-1 0,0 0 0,0 0 0,0-1 0,0 1 0,0 0 0,5-3 0,11-12-1985,2-14-5102,-12 17 4153,0 0-4406</inkml:trace>
</inkml:ink>
</file>

<file path=ppt/ink/ink3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54.885"/>
    </inkml:context>
    <inkml:brush xml:id="br0">
      <inkml:brushProperty name="width" value="0.025" units="cm"/>
      <inkml:brushProperty name="height" value="0.025" units="cm"/>
    </inkml:brush>
  </inkml:definitions>
  <inkml:trace contextRef="#ctx0" brushRef="#br0">104 261 16848,'0'0'7127,"-9"-1"-4688,5 1-2295,1-1 1,-1 1-1,0 1 0,1-1 0,-1 0 0,0 1 0,1 0 0,-1 0 1,0 0-1,1 0 0,-1 1 0,1-1 0,0 1 0,0 0 0,-1 0 1,1 0-1,0 0 0,1 0 0,-1 1 0,0-1 0,1 1 0,-1 0 0,1 0 1,0 0-1,0 0 0,0 0 0,0 1 0,1-1 0,-1 0 0,1 1 1,0-1-1,0 1 0,0 0 0,0 6 0,0-8-112,1-1 1,0 0-1,0 1 0,0-1 0,0 0 0,0 0 1,0 1-1,1-1 0,-1 0 0,0 0 0,1 1 1,-1-1-1,1 0 0,-1 0 0,1 0 0,-1 0 1,1 0-1,0 1 0,0-1 0,0-1 0,-1 1 1,1 0-1,0 0 0,0 0 0,0 0 0,0-1 1,2 2-1,0-1-1,1 0 1,-1 0-1,1 0 0,-1 0 1,1-1-1,-1 1 0,1-1 1,-1 0-1,1 0 0,3-1 1,11-1-29,0-2 0,0 0 1,17-7-1,-23 7-100,-7 2 25,1 0 0,0 0 0,0 1 0,0-1 0,11 0 0,-21 16 253,4-14-166,0 0 1,0 0 0,0 0-1,0 0 1,0 0 0,0 0-1,0 0 1,0 0 0,0 0-1,0 0 1,16-20-726,-1-1 1,-2 0-1,0-1 1,-1-1 0,-1 0-1,-2 0 1,12-42-1,-6 23-194,20-43-1,-35 85 913,0 0-1,0 0 0,0-1 1,0 1-1,0 0 0,0-1 1,0 1-1,0 0 0,0 0 1,0-1-1,0 1 0,0 0 0,0-1 1,0 1-1,1 0 0,-1 0 1,0-1-1,0 1 0,0 0 1,0 0-1,0-1 0,1 1 1,-1 0-1,0 0 0,0 0 1,1-1-1,-1 1 0,0 0 1,0 0-1,0 0 0,1 0 1,-1 0-1,0-1 0,1 1 0,-1 0 1,0 0-1,0 0 0,1 0 1,-1 0-1,0 0 0,1 0 1,-1 0-1,0 0 0,0 0 1,1 0-1,-1 0 0,0 0 1,1 0-1,-1 1 0,2 18 413,-6 31 609,-9 17 625,3 1-1,-1 85 0,10-153-1646,1 1 1,0 0 0,0 0 0,0-1-1,0 1 1,0 0 0,0 0-1,0 0 1,0-1 0,0 1-1,0 0 1,0 0 0,0-1-1,1 1 1,-1 0 0,0 0-1,0-1 1,1 1 0,-1 0-1,1-1 1,-1 1 0,1 0-1,-1-1 1,1 1 0,-1-1-1,1 1 1,-1-1 0,1 1-1,0-1 1,-1 1 0,2-1 0,-2 0 6,1-1 1,0 1 0,-1-1 0,1 1 0,0-1-1,-1 0 1,1 1 0,-1-1 0,1 0 0,-1 0 0,1 1-1,-1-1 1,1 0 0,-1 0 0,0 0 0,0 1 0,1-1-1,-1 0 1,0 0 0,0 0 0,0 0 0,0 0-1,0 0 1,0 1 0,0-1 0,0-2 0,-1-6 9,1-1 0,-1 0 0,-1 1 0,0-1 0,0 1 0,-4-11 0,5 17-19,0 0 0,0 0 1,0 1-1,-1-1 0,1 0 0,-1 0 0,0 1 1,0-1-1,0 1 0,0-1 0,0 1 1,0 0-1,-1 0 0,1 0 0,-1 0 0,1 1 1,-1-1-1,0 0 0,0 1 0,0 0 1,0 0-1,-6-2 0,9 3-5,-1 0 0,1 0 0,-1 0 0,1 0 0,-1 0 0,1 0 0,-1 0 0,0 1 0,1-1 0,-1 0 0,1 0 0,-1 0 0,1 0 0,-1 1 0,1-1 0,-1 0 0,1 1 0,0-1 0,-1 0 0,1 1 0,-1-1 0,1 0 0,0 1 0,-1-1 0,1 1 0,0-1 0,-1 1 0,1-1 0,0 1 0,0-1 0,0 1 0,-1-1 0,1 1 0,0-1 0,0 1 0,0-1 0,0 1 0,0 0 0,0-1 0,0 1 0,0-1 0,0 1 0,0-1 0,0 1 0,0-1 0,1 1 0,-1-1 0,0 1 0,0-1 0,0 1 0,1-1 0,-1 1 0,1 0 0,0 1 0,-1 1 0,1-1 0,0 1 0,1-1 0,-1 1 0,0-1 0,1 0 0,-1 0 0,1 0 0,3 4 0,3-2 0,1-1 0,-1 1 0,0-1 0,1-1 0,0 0 0,-1 0 0,1 0 0,0-1 0,0-1 0,0 0 0,10 0 0,0-1 0,0-1 0,0-1 0,0-1 0,20-6 0,58-33 0,-103 67 0,1-16 0,1 0 0,-1-1 0,2 1 0,-1 0 0,1 0 0,0 0 0,1 0 0,-1 1 0,2-1 0,-2 12 0,3-19 0,0 0 0,0-1 0,0 1 0,0 0 0,0-1 0,1 1 0,-1-1 0,0 1 0,0 0 0,1-1 0,-1 1 0,0-1 0,0 1 0,1-1 0,-1 1 0,1-1 0,-1 1 0,0-1 0,1 1 0,-1-1 0,1 0 0,-1 1 0,1-1 0,0 0 0,-1 1 0,1-1 0,-1 0 0,2 1 0,24 1 0,23-14 0,32-25 0,-56 23 0,0 2 0,30-9 0,-42 15-1661,-33 9-2224,-3-1-701,-7-2-2514</inkml:trace>
</inkml:ink>
</file>

<file path=ppt/ink/ink3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55.262"/>
    </inkml:context>
    <inkml:brush xml:id="br0">
      <inkml:brushProperty name="width" value="0.025" units="cm"/>
      <inkml:brushProperty name="height" value="0.025" units="cm"/>
    </inkml:brush>
  </inkml:definitions>
  <inkml:trace contextRef="#ctx0" brushRef="#br0">95 2 12300,'0'0'4452,"-65"-2"-2434,45 2 1121,11 0 352,32 5-3043,13-2-191,9-1-193,11-2-1666,3 0-4035</inkml:trace>
</inkml:ink>
</file>

<file path=ppt/ink/ink3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55.915"/>
    </inkml:context>
    <inkml:brush xml:id="br0">
      <inkml:brushProperty name="width" value="0.025" units="cm"/>
      <inkml:brushProperty name="height" value="0.025" units="cm"/>
    </inkml:brush>
  </inkml:definitions>
  <inkml:trace contextRef="#ctx0" brushRef="#br0">0 31 6342,'0'0'19629,"10"-1"-18433,19-3-483,-9 0-388,0 1 0,1 1 0,-1 1 0,42 2 0,-61 0-316,0-1 0,0 0 0,0 1 0,0-1 0,1 0 0,-1 1 0,0 0-1,0-1 1,0 1 0,0-1 0,0 1 0,0 0 0,0 0 0,-1 0 0,1 0 0,0-1 0,0 1 0,0 0-1,-1 0 1,1 1 0,-1-1 0,1 0 0,0 2 0,0 0 15,-1 0 1,1 0-1,-1 0 0,0 0 0,0 1 1,0-1-1,0 0 0,-1 0 1,0 4-1,-2 5 103,-1-1 1,0 0-1,-9 19 0,8-23-18,-7 16 226,12-22-327,0-1 0,0 0 1,0 0-1,0 1 0,0-1 0,0 0 1,-1 0-1,1 1 0,0-1 0,0 0 1,0 1-1,0-1 0,0 0 0,0 0 1,1 1-1,-1-1 0,0 0 0,0 1 0,0-1 1,0 0-1,0 0 0,0 1 0,0-1 1,1 0-1,-1 0 0,0 1 0,0-1 1,0 0-1,0 0 0,1 1 0,-1-1 1,0 0-1,0 0 0,1 0 0,-1 0 1,0 1-1,0-1 0,1 0 0,-1 0 0,0 0 1,0 0-1,1 0 0,-1 0 0,0 0 1,1 0-1,-1 0 0,0 0 0,0 0 1,1 0-1,-1 0 0,0 0 0,1 0 1,-1 0-1,0 0 0,0 0 0,1 0 1,-1 0-1,0-1 0,0 1 0,1 0 0,-1 0 1,0 0-1,0 0 0,1-1 0,-1 1 1,0 0-1,0-1 0,14-5 60,-1-1-1,0-1 1,0 0-1,-1-1 1,0-1-1,-1 0 1,0 0-1,15-19 1,12-9-334,-30 30 176,-7 6 64,1-1-1,1 1 0,-1 0 0,0 0 0,0 0 1,1 0-1,-1 1 0,1-1 0,-1 1 0,1 0 1,0-1-1,4 0 0,-5 38-421,-2 46 1483,0-81-1022,0 0 0,1-1 1,-1 1-1,0-1 0,0 1 0,1 0 0,-1-1 0,0 1 0,1-1 0,-1 1 0,0 0 0,1-1 0,-1 1 0,1-1 1,-1 1-1,1-1 0,-1 0 0,1 1 0,-1-1 0,1 0 0,0 1 0,-1-1 0,1 0 0,-1 1 0,1-1 0,0 0 1,-1 0-1,1 0 0,0 0 0,-1 0 0,1 0 0,0 0 0,0 0 0,-1 0 0,1 0 0,0 0 0,-1 0 0,1 0 1,0 0-1,0-1 0,31-9 251,-17 0-264,0 0 0,-1-1 0,0-1 0,15-15 0,33-28 0,-62 55 0,0 0 0,0 0 0,1 0 0,-1 0 0,0 0 0,1 0 0,-1 0 0,0 0 0,0 0 0,1 0 0,-1 0 0,0 0 0,1 0 0,-1 0 0,0 0 0,0 0 0,1 0 0,-1 0 0,0 0 0,0 1 0,1-1 0,-1 0 0,0 0 0,0 0 0,1 0 0,-1 1 0,0-1 0,0 0 0,0 0 0,1 0 0,-1 1 0,0-1 0,0 0 0,0 0 0,0 1 0,0-1 0,1 0 0,-1 0 0,0 1 0,0-1 0,0 0 0,0 1 0,0-1 0,0 0 0,0 0 0,0 1 0,0-1 0,0 0 0,0 1 0,0-1 0,0 0 0,0 0 0,-1 1 0,1-1 0,0 0 0,0 1 0,-1 16 0,1-17 0,-4 24 0,2-15 0,1 0 0,-1 0 0,1 0 0,1 12 0,0-20 0,0 1 0,0-1 0,0 1 0,1-1 0,-1 0 0,0 1 0,1-1 0,-1 1 0,1-1 0,0 0 0,-1 1 0,1-1 0,0 0 0,0 0 0,0 1 0,0-1 0,0 0 0,0 0 0,0 0 0,0 0 0,0 0 0,0 0 0,0-1 0,1 1 0,-1 0 0,0-1 0,1 1 0,-1 0 0,1-1 0,-1 0 0,3 1 0,39-1-2009,-39-1 911,1 0-1,-1 0 0,0 0 0,1-1 0,-1 0 0,0 0 0,6-4 0,23-20-16448</inkml:trace>
</inkml:ink>
</file>

<file path=ppt/ink/ink3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57.055"/>
    </inkml:context>
    <inkml:brush xml:id="br0">
      <inkml:brushProperty name="width" value="0.025" units="cm"/>
      <inkml:brushProperty name="height" value="0.025" units="cm"/>
    </inkml:brush>
  </inkml:definitions>
  <inkml:trace contextRef="#ctx0" brushRef="#br0">137 169 6278,'-4'-26'12795,"-9"5"-6086,11 18-6467,0 1 0,0 1 0,-1-1 1,1 0-1,-1 0 0,0 1 0,1 0 1,-1-1-1,0 1 0,0 0 0,0 0 1,1 1-1,-1-1 0,0 0 1,0 1-1,0 0 0,0 0 0,0 0 1,0 0-1,0 0 0,0 1 0,0-1 1,0 1-1,-3 1 0,3-1-222,0 0 0,1 1 1,-1 0-1,0-1 0,1 1 0,0 0 0,-1 0 0,1 1 0,0-1 0,0 0 1,0 1-1,0-1 0,1 1 0,-1 0 0,1-1 0,0 1 0,-1 0 0,1 0 1,-1 6-1,0-4-14,1 0 0,0 0 0,0 1 0,0-1 0,1 0 0,0 1 0,0-1 0,0 0 0,0 1 0,1-1 0,1 6 0,-1-10 0,0 1-1,0-1 1,0 0 0,0 0-1,1 1 1,-1-1-1,0 0 1,1 0-1,-1 0 1,1 0 0,-1 0-1,1-1 1,-1 1-1,1 0 1,-1-1 0,1 1-1,0-1 1,-1 0-1,1 1 1,0-1-1,0 0 1,-1 0 0,1 0-1,0 0 1,-1 0-1,1-1 1,0 1-1,-1 0 1,3-1 0,5-1 45,1 0-1,-1-1 1,0 1 0,11-6 0,-6 0-49,1 0 0,-1 0 0,-1-1 1,0-1-1,0-1 0,0 0 0,-2 0 0,1-1 0,-2-1 0,1 1 0,-2-2 1,0 1-1,0-2 0,8-20 0,-12 15-2,-5 19 0,0 1 0,0 0 0,1-1 0,-1 1 0,0 0 0,0-1 0,0 1 0,0 0 0,0-1 0,0 1 0,0 0 0,0-1 0,0 1 0,0-1 0,0 1 0,0 0 0,0-1 0,0 1 0,0 0 0,0-1 0,0 1 0,0-1 0,0 1 0,0 0 0,-1-1 0,1 1 0,0 0 0,0 0 0,0-1 0,-1 1 0,1 0 0,0-1 0,0 1 0,-1 0 0,1 0 0,0-1 0,-1 1 0,1 0 0,0 0 0,-1-1 0,-4 5 0,0 2 0,0 0 0,0 1 0,1-1 0,-1 1 0,2 0 0,-1 0 0,1 0 0,0 1 0,-3 10 0,-16 74 0,20-83 0,1 0 0,0-1 0,0 1 0,0 0 0,2 17 0,0-24 0,-1-1 0,0 0 0,0 1 0,1-1 0,-1 0 0,1 0 0,-1 1 0,1-1 0,0 0 0,-1 0 0,1 0 0,0 0 0,0 0 0,0 0 0,0 0 0,0 0 0,0 0 0,0 0 0,1 0 0,0 0 0,0 0 0,0-1 0,0 0 0,0 1 0,0-1 0,-1 0 0,1 0 0,0 0 0,0 0 0,0 0 0,0-1 0,0 1 0,0-1 0,0 1 0,0-1 0,0 1 0,2-3 0,3-1 0,0 0 0,0-1 0,0 0 0,0 0 0,-1 0 0,0-1 0,0 0 0,-1-1 0,1 1 0,6-12 0,-4 6 0,-1 0 0,0 0 0,-1 0 0,-1-1 0,7-24 0,-49 108 0,35-66 0,0-1 0,0 1 0,1 0 0,-1 0 0,1-1 0,0 1 0,1 0 0,-1 0 0,1 0 0,0 0 0,1 8 0,-1-12 0,0 0 0,1 0 0,-1-1 0,0 1 0,1 0 0,-1 0 0,1 0 0,-1 0 0,1-1 0,0 1 0,-1 0 0,1 0 0,0-1 0,-1 1 0,1-1 0,0 1 0,0-1 0,0 1 0,-1-1 0,1 1 0,0-1 0,0 0 0,1 1 0,1-1 0,0 1 0,1-1 0,-1 0 0,0 0 0,0-1 0,0 1 0,0 0 0,0-1 0,0 0 0,5-2 0,53-25 0,-51 22 0,1 0 0,-1 1 0,1 0 0,0 1 0,0 0 0,1 1 0,15-3 0,-26 6 0,-1 1 0,1-1 0,0 0 0,0 1 0,0-1 0,0 0 0,0 1 0,-1-1 0,1 1 0,0-1 0,-1 1 0,1 0 0,0-1 0,-1 1 0,1 0 0,0-1 0,-1 1 0,1 0 0,-1 0 0,0 0 0,1-1 0,-1 1 0,1 0 0,-1 0 0,0 0 0,0 0 0,0 0 0,1 1 0,6 37 0,-2-15 0,-5-22 4,1 0 0,0-1 0,0 1 0,0-1 0,0 1 0,0-1 0,0 1-1,0-1 1,1 0 0,-1 1 0,0-1 0,1 0 0,-1 0 0,1 0 0,-1 0 0,1 0 0,0-1 0,-1 1 0,1 0 0,0-1 0,-1 1-1,1-1 1,0 0 0,0 1 0,-1-1 0,1 0 0,0 0 0,0 0 0,0 0 0,-1 0 0,1-1 0,0 1 0,0-1 0,-1 1 0,3-2-1,7-1-144,0-1 0,-1 0-1,0-1 1,13-7-1,11-10-3947,3-3-5606</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0.250"/>
    </inkml:context>
    <inkml:brush xml:id="br0">
      <inkml:brushProperty name="width" value="0.025" units="cm"/>
      <inkml:brushProperty name="height" value="0.025" units="cm"/>
    </inkml:brush>
  </inkml:definitions>
  <inkml:trace contextRef="#ctx0" brushRef="#br0">0 1 7783,'0'0'10474,"40"49"-10057,-2-42 223,10-2 321,11-4-608,8-1-257,6 0-257,2-3-1472,-6-6-1506,-3-5-1217</inkml:trace>
</inkml:ink>
</file>

<file path=ppt/ink/ink3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57.960"/>
    </inkml:context>
    <inkml:brush xml:id="br0">
      <inkml:brushProperty name="width" value="0.025" units="cm"/>
      <inkml:brushProperty name="height" value="0.025" units="cm"/>
    </inkml:brush>
  </inkml:definitions>
  <inkml:trace contextRef="#ctx0" brushRef="#br0">220 23 6534,'0'0'17270,"-11"-4"-14201,11 4-3062,-10-4 545,0 0 1,0 1 0,0 1-1,-12-2 1,17 3-398,1 1 0,-1 0-1,1 0 1,-1 0 0,1 0 0,-1 1 0,1 0 0,-1 0 0,1 0 0,0 1 0,-1-1-1,1 1 1,0 0 0,0 0 0,-5 5 0,3-3-115,0 0 1,0 1-1,1-1 1,0 2-1,0-1 0,0 0 1,1 1-1,-1 0 0,2 0 1,-1 0-1,0 1 1,1-1-1,0 1 0,1 0 1,-3 10-1,5-16-40,1 0 0,-1-1 0,1 1 0,-1 0 0,1 0 0,-1 0 0,1-1 0,-1 1 0,1 0 0,0-1 0,-1 1 0,1-1 0,0 1 0,0-1 0,-1 1 0,1-1 0,0 1 0,0-1 0,0 0 0,0 1 0,0-1 0,-1 0 0,1 0 0,0 0 0,0 1 0,0-1 0,0 0 0,0 0 0,0-1 0,0 1 0,0 0 0,0 0 0,0 0 0,-1 0 0,1-1 0,1 0 0,39-6 0,-1-8-42,-32 11 11,1 0 0,-1 0 0,1 1 1,-1 1-1,1-1 0,0 2 1,0-1-1,0 1 0,0 0 0,0 1 1,17 1-1,-24 0 17,-1 0 0,1 0 0,0 0 0,-1 0 0,1 0 0,-1 1 0,1-1 0,-1 0 0,0 1 1,0-1-1,0 1 0,0-1 0,0 1 0,0 0 0,0-1 0,0 1 0,0 0 0,-1 0 0,1-1 0,-1 1 0,1 0 0,-1 0 0,0 0 0,0 0 0,0 0 1,0 2-1,-4 53 75,-1-37 16,0 0 1,-2 0-1,-1-1 1,-19 35-1,-49 68 262,67-109-339,7-9 0,0 0 0,0 0 0,-1 0 0,0 0 0,1-1 0,-1 1 0,-1-1 0,1 0 0,0 1 0,-1-2 0,0 1 0,1 0 0,-1-1 0,-8 4 0,11-6 0,1 0 0,-1 0 0,0 0 0,1-1 0,-1 1 0,0 0 0,0 0 0,1-1 0,-1 1 0,0-1 0,1 1 0,-1 0 0,1-1 0,-1 1 0,1-1 0,-1 0 0,1 1 0,-1-1 0,1 1 0,-1-1 0,1 0 0,0 1 0,-1-1 0,1 0 0,0 1 0,0-1 0,-1 0 0,1 1 0,0-1 0,0 0 0,0 0 0,0 1 0,0-1 0,0-1 0,-1-35 0,1 30 0,0-2 0,0-1 0,1 0 0,1 0 0,0 0 0,0 1 0,0-1 0,2 1 0,-1-1 0,1 1 0,0 0 0,11-16 0,-3 10 0,0 0 0,0 1 0,1 1 0,1 0 0,23-17 0,-34 28 0,90-63 0,-81 57 0,0 1 0,1 1 0,-1 0 0,1 1 0,0 1 0,16-5 0,-28 9 0,-1 0 0,1 0 0,-1 0 0,1 0 0,-1 0 0,1 0 0,-1 0 0,1 0 0,-1 0 0,1 0 0,-1 0 0,1 0 0,-1 0 0,1 0 0,-1 0 0,1 1 0,-1-1 0,0 0 0,1 0 0,-1 1 0,1-1 0,-1 0 0,0 0 0,1 1 0,-1-1 0,1 0 0,-1 1 0,0-1 0,0 1 0,1-1 0,-1 0 0,0 1 0,0-1 0,1 1 0,-1-1 0,0 1 0,-1 24 0,-16 23 0,-31 45 0,49-93 0,-1 0 0,0 0 0,0 0 0,0-1 0,0 1 0,0 0 0,0 0 0,1 0 0,-1 0 0,0 0 0,0 0 0,0 0 0,0 0 0,0 0 0,0 0 0,1 0 0,-1 0 0,0 0 0,0 0 0,0 0 0,0 0 0,0 0 0,1 0 0,-1 0 0,0 0 0,0 0 0,0 1 0,0-1 0,0 0 0,0 0 0,0 0 0,1 0 0,-1 0 0,0 0 0,0 0 0,0 0 0,0 0 0,0 1 0,0-1 0,0 0 0,0 0 0,0 0 0,0 0 0,0 0 0,0 0 0,0 1 0,0-1 0,0 0 0,0 0 0,0 0 0,0 0 0,0 0 0,0 0 0,0 1 0,0-1 0,0 0 0,0 0 0,10-6 0,-1-4 0,-1-1 0,0 0 0,-1 0 0,0 0 0,0-1 0,-1 0 0,-1-1 0,0 1 0,-1-1 0,0 0 0,-1 0 0,-1 0 0,0 0 0,0-1 0,-1 1 0,-1-1 0,-1 1 0,-2-20 0,3 38 24,0-3-42,0 0-1,1 1 0,-1-1 0,0 0 0,1 1 0,-1-1 0,1 0 1,0 0-1,-1 1 0,1-1 0,0 0 0,1 0 0,-1 0 0,0 0 1,0 0-1,1 0 0,2 2 0,0-1-599,0 0-1,0 0 1,0 0-1,1-1 1,-1 1-1,1-1 0,-1 0 1,9 2-1,42 4-9792,-20-7 1336</inkml:trace>
</inkml:ink>
</file>

<file path=ppt/ink/ink3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58.663"/>
    </inkml:context>
    <inkml:brush xml:id="br0">
      <inkml:brushProperty name="width" value="0.025" units="cm"/>
      <inkml:brushProperty name="height" value="0.025" units="cm"/>
    </inkml:brush>
  </inkml:definitions>
  <inkml:trace contextRef="#ctx0" brushRef="#br0">2 164 10826,'0'0'18578,"0"8"-18503,-1 24 26,1-32-95,0 0-1,0 0 1,0 1 0,0-1 0,0 0-1,0 0 1,0 1 0,0-1 0,0 0-1,0 0 1,0 0 0,0 1 0,0-1-1,0 0 1,0 0 0,0 1 0,1-1-1,-1 0 1,0 0 0,0 0 0,0 1-1,0-1 1,1 0 0,-1 0 0,0 0-1,0 0 1,0 0 0,1 1 0,-1-1-1,0 0 1,0 0 0,1 0 0,-1 0-1,0 0 1,0 0 0,0 0 0,1 0-1,-1 0 1,0 0 0,0 0 0,1 0-1,-1 0 1,0 0 0,0 0 0,1 0-1,-1 0 1,0 0 0,0 0 0,1 0-1,-1 0 1,0 0 0,0-1 0,0 1-1,1 0 1,-1 0 0,0 0 0,0 0-1,0-1 1,1 1 0,-1 0 0,0 0-1,0 0 1,0-1 0,13-9 46,-13 10-50,5-5-36,26-20-792,-30 24 818,1 0 0,-1 0 0,1 0 0,-1 1 0,0-1 1,1 0-1,-1 1 0,1-1 0,0 1 0,-1-1 0,1 1 0,-1 0 1,1 0-1,0 0 0,-1 0 0,1 0 0,-1 0 0,1 0 0,0 0 1,1 1-1,-2 2 115,0-1 1,0 1 0,0 0 0,-1 0-1,1 0 1,-1 0 0,0-1 0,0 1-1,0 0 1,0 0 0,0 0 0,-1 4-1,0 1 148,-2 20 19,-1 0 1,-2 0-1,-1 0 1,-1-1 0,-1 0-1,-19 37 1,4-5-62,19-48-210,4-15-1,6-19-28,19-35-366,3 2 0,52-82 0,-62 112 481,1 0 0,2 2 0,0 0 0,1 2 0,2 0-1,0 1 1,26-18 0,-44 36-51,-1 0-1,0 1 0,0-1 1,1 1-1,-1-1 0,1 1 1,0 1-1,0-1 1,0 1-1,0-1 0,0 1 1,6 0-1,-10 2-37,0-1 0,-1 1 0,1 0 0,-1-1 0,1 1 0,-1 0 0,0-1 0,1 1 0,-1 0 0,0 0 0,1-1 0,-1 1 0,0 0 0,0 0 0,0 0 0,0-1 0,0 1 0,0 0 0,0 0 0,0 0 0,0-1 0,0 1 0,0 0 0,0 0 0,-1 1 0,-4 24 0,-6-3 0,-1-1 0,0 1 0,-2-2 0,-1 0 0,0 0 0,-24 22 0,40-40 0,9-3 0,9-3 0,-4-2-297,-1 2 0,1 0-1,-1 0 1,1 2 0,27-1 0,-41 2 305,0 1 1,0-1-1,0 0 1,1 0-1,-1 1 1,0-1-1,0 0 0,0 1 1,0-1-1,0 1 1,0 0-1,0-1 1,0 1-1,0 0 1,0-1-1,-1 1 0,1 0 1,0 0-1,0 0 1,-1 0-1,1 0 1,0 0-1,-1 0 0,1 0 1,-1 0-1,1 0 1,-1 0-1,0 0 1,1 0-1,-1 0 0,0 1 1,0-1-1,0 0 1,0 0-1,0 0 1,0 0-1,0 1 1,0-1-1,0 0 0,-1 0 1,1 0-1,0 0 1,-1 0-1,1 0 1,-1 0-1,0 2 0,-2 4 179,1-1 0,-1 1-1,0-1 1,-1 0 0,1 0-1,-8 9 1,2-6-175,0-1 1,-1 0-1,-1 0 1,1-1-1,-1 0 1,0-1 0,-23 9-1,27-11-13,-1-2-1,1 1 1,-1-1-1,0 0 1,0 0-1,0-1 1,0 0 0,0-1-1,0 0 1,0 0-1,0 0 1,0-1-1,-13-3 1,20 3-43,-1 1 0,1 0 0,0-1 0,0 1 0,0 0-1,-1-1 1,1 0 0,0 1 0,0-1 0,0 0 0,0 1 0,0-1 0,0 0 0,0 0 0,1 0-1,-1 0 1,0 0 0,0 0 0,1 0 0,-1 0 0,0 0 0,1 0 0,-1 0 0,1 0 0,-1-1 0,1 1-1,0 0 1,0 0 0,-1 0 0,1-1 0,0 1 0,0 0 0,0 0 0,0-1 0,1 1 0,-1 0-1,0 0 1,0-1 0,1 1 0,-1 0 0,1 0 0,-1 0 0,1 0 0,-1 0 0,1 0 0,0 0-1,-1 0 1,3-2 0,2-4-1049,1-1-1,0 2 1,1-1-1,12-10 0,13-8-7959,5-5-7032</inkml:trace>
</inkml:ink>
</file>

<file path=ppt/ink/ink3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59.207"/>
    </inkml:context>
    <inkml:brush xml:id="br0">
      <inkml:brushProperty name="width" value="0.025" units="cm"/>
      <inkml:brushProperty name="height" value="0.025" units="cm"/>
    </inkml:brush>
  </inkml:definitions>
  <inkml:trace contextRef="#ctx0" brushRef="#br0">97 1 22037,'0'0'9032,"-2"12"-7777,-7 20-1070,-20 48 0,-13 37-105,38-103-81,1-1 0,0 1 0,1 0 0,0 0 0,1 0 0,2 19 0,-1-33 1,0 1 0,0-1 0,0 1 0,0 0 0,0-1 0,0 1 0,1-1 0,-1 1 0,0 0 0,0-1 0,1 1 0,-1-1 0,0 1 0,1-1 0,-1 1 0,1-1 0,-1 1 0,1-1 0,-1 0 0,1 1 0,-1-1 0,1 0 0,-1 1 0,1-1 0,-1 0 0,1 1 0,-1-1 0,1 0 0,0 0 0,-1 0 0,1 0 0,-1 0 0,1 1 0,0-1 0,-1 0 0,1 0 0,0-1 0,-1 1 0,1 0 0,-1 0 0,1 0 0,0 0 0,-1 0 0,1-1 0,-1 1 0,1 0 0,-1-1 0,2 1 0,26-19 0,-17 4 0,-2 0 0,1 0 0,-2-1 0,0-1 0,-1 1 0,9-30 0,-16 45 0,0 1 0,0 0 0,0 0 0,0 0 0,0 0 0,0 0 0,0 0 0,0-1 0,0 1 0,0 0 0,1 0 0,-1 0 0,0 0 0,0 0 0,0 0 0,0 0 0,0 0 0,0-1 0,0 1 0,0 0 0,1 0 0,-1 0 0,0 0 0,0 0 0,0 0 0,0 0 0,0 0 0,0 0 0,1 0 0,-1 0 0,0 0 0,0 0 0,0 0 0,0 0 0,0 0 0,0 0 0,1 0 0,-1 0 0,0 0 0,0 0 0,0 0 0,0 0 0,0 0 0,0 0 0,1 0 0,-1 0 0,0 0 0,0 1 0,0-1 0,0 0 0,0 0 0,0 0 0,0 0 0,0 0 0,1 0 0,-1 0 0,0 0 0,0 1 0,0-1 0,0 0 0,0 0 0,0 0 0,0 0 0,10 15 0,-9-13 0,0 1 0,0-1 0,0 0 0,1 0 0,-1 0 0,0 0 0,1 0 0,0 0 0,-1-1 0,1 1 0,0 0 0,0-1 0,0 1 0,4 1 0,-2-2 0,0 0 0,0 0 0,0 0 0,0 0 0,0 1 0,0 0 0,0 0 0,5 3 0,23 10 0,-16-12 0,1-2 0,-1 1 0,0-2 0,1 0 0,18-4 0,41 1 0,7 20 0,-46-22-3342,-36 5 3168,0 0 1,0 0-1,-1-1 0,1 1 0,0 0 0,-1 0 0,1-1 1,0 1-1,-1-1 0,1 1 0,0 0 0,-1-1 1,1 1-1,-1-1 0,1 0 0,-1 1 0,1-1 0,-1 1 1,1-1-1,-1 0 0,0 1 0,1-1 0,-1 0 1,0 1-1,0-1 0,1 0 0,-1 0 0,0 1 0,0-1 1,0 0-1,0 0 0,0 1 0,0-1 0,0 0 1,0 0-1,0 1 0,0-1 0,-1 0 0,1 0 0,0 1 1,0-1-1,-1 0 0,1 1 0,0-1 0,-1 0 1,1 1-1,-1-1 0,1 1 0,-2-2 0,-10-10-12873</inkml:trace>
</inkml:ink>
</file>

<file path=ppt/ink/ink3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2:59.552"/>
    </inkml:context>
    <inkml:brush xml:id="br0">
      <inkml:brushProperty name="width" value="0.025" units="cm"/>
      <inkml:brushProperty name="height" value="0.025" units="cm"/>
    </inkml:brush>
  </inkml:definitions>
  <inkml:trace contextRef="#ctx0" brushRef="#br0">1 0 16271,'0'0'4965,"55"9"-3748,-18-9-928,6 0-834,3-6-6021</inkml:trace>
</inkml:ink>
</file>

<file path=ppt/ink/ink3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3:00.097"/>
    </inkml:context>
    <inkml:brush xml:id="br0">
      <inkml:brushProperty name="width" value="0.025" units="cm"/>
      <inkml:brushProperty name="height" value="0.025" units="cm"/>
    </inkml:brush>
  </inkml:definitions>
  <inkml:trace contextRef="#ctx0" brushRef="#br0">294 57 4901,'0'0'13917,"-4"-9"-9903,2 6-3720,1 0-1,-1 0 0,0 0 0,0 0 1,0 0-1,0 1 0,-1-1 0,1 1 1,-1-1-1,1 1 0,-1 0 0,0 0 1,0 0-1,0 0 0,0 1 0,-5-2 1,3 1-55,0 1 1,0 0-1,0 0 1,-1 1-1,1-1 1,0 1-1,-1 0 1,1 1-1,0-1 1,0 1-1,-1 0 1,1 0-1,-5 3 1,0 0-162,0 1 0,0 0-1,0 0 1,1 1 0,0 0 0,0 1 0,0 0 0,1 0 0,0 1-1,1 0 1,0 1 0,0-1 0,-8 16 0,10-17-75,0 1 1,1 0-1,0 0 1,0 0-1,1 1 1,0-1-1,1 1 1,-1 0-1,2-1 1,-1 1-1,1 0 1,1 0-1,0 0 1,0 0-1,0 0 1,1 0-1,3 10 1,-3-16 3,1 0 0,-1 0 0,1 0 0,0 0 0,0-1 0,0 1 0,0-1 0,1 1 0,-1-1 1,1 0-1,-1 1 0,1-1 0,0 0 0,0-1 0,0 1 0,0-1 0,0 1 0,0-1 0,0 0 0,1 0 0,-1 0 0,0-1 0,1 1 0,-1-1 0,7 1 1,-1-1 21,1 0 0,0 0 0,0-1 0,0 0 0,0 0 0,0-1 0,17-6 0,-14 2-25,0-1 0,0 0-1,-1 0 1,0-1 0,0-1 0,-1 0-1,0 0 1,12-16 0,-18 20-5,0 0 1,0-1 0,-1 0-1,0 0 1,0 0 0,0 0-1,-1-1 1,0 1 0,0-1-1,-1 0 1,0 0-1,0 0 1,-1 0 0,0 0-1,0 0 1,0 0 0,-1-1-1,-1-10 1,0 15-52,0 0-1,-1-1 1,1 1-1,-1 0 1,0 0-1,0 0 1,0 0-1,0 1 1,-1-1-1,1 0 1,-1 1-1,0 0 1,1-1-1,-1 1 1,0 0-1,0 1 1,0-1-1,0 0 1,-1 1 0,1 0-1,-6-2 1,3 1-162,0 0 0,1 1 0,-1 0 0,0 0 0,0 0 1,0 0-1,0 1 0,0 0 0,0 1 0,0-1 0,0 1 0,-7 2 1,12-3-271,-1 1 1,1 0 0,0 0 0,-1 0-1,1 0 1,0 0 0,0 0 0,-1 0-1,1 1 1,0-1 0,0 0 0,0 1-1,1-1 1,-1 0 0,0 1 0,0-1-1,1 1 1,-1 0 0,1-1 0,-1 3-1,0 11-8495</inkml:trace>
</inkml:ink>
</file>

<file path=ppt/ink/ink3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3:00.422"/>
    </inkml:context>
    <inkml:brush xml:id="br0">
      <inkml:brushProperty name="width" value="0.025" units="cm"/>
      <inkml:brushProperty name="height" value="0.025" units="cm"/>
    </inkml:brush>
  </inkml:definitions>
  <inkml:trace contextRef="#ctx0" brushRef="#br0">176 1 16656,'0'0'7441,"0"8"-4675,-1 2-2525,-1 0 0,0 0 0,0 0 0,-1 0 0,0-1 0,0 1 0,-1-1 0,-8 13 0,-53 78 2200,43-71-1794,-24 47 0,44-73-647,1-1 0,-1 1 0,1 0 0,0 0 0,0 0 0,1 1 0,-1-1 0,0 0 0,1 3 0,0-5 0,0 0 0,0 0 0,0 0 0,0-1 0,0 1 0,1 0 0,-1 0 0,0 0 0,0-1 0,1 1 0,-1 0 0,1 0 0,-1-1 0,1 1 0,-1 0 0,1-1 0,-1 1 0,1 0 0,-1-1 0,1 1 0,0-1 0,1 1 0,2 1 0,1-1 0,1 1 0,-1-1 0,0-1 0,0 1 0,0-1 0,0 0 0,9 0 0,2-1 0,80-6-4020,-1-16-6406,-53 8-5781</inkml:trace>
</inkml:ink>
</file>

<file path=ppt/ink/ink3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3:01.250"/>
    </inkml:context>
    <inkml:brush xml:id="br0">
      <inkml:brushProperty name="width" value="0.025" units="cm"/>
      <inkml:brushProperty name="height" value="0.025" units="cm"/>
    </inkml:brush>
  </inkml:definitions>
  <inkml:trace contextRef="#ctx0" brushRef="#br0">154 1 10570,'0'0'15359,"-4"13"-13502,-146 449 3124,156-474-4981,0 2 0,0-1 0,15-17 0,8-11 0,12-32 0,34-52 0,-66 111 0,0 1 0,0 0 0,1 0 0,0 1 0,1 0 0,0 1 0,18-11 0,-25 17-133,1 0 0,0 1 0,-1 0 0,1 0 0,0 1 0,0 0 0,0-1 0,1 1 0,-1 1 0,10-1 0,-15 1 119,1 0 0,-1 1-1,1-1 1,0 0 0,-1 0-1,1 1 1,-1-1 0,1 0-1,0 1 1,-1-1 0,1 0 0,-1 1-1,0-1 1,1 1 0,-1-1-1,1 1 1,-1-1 0,0 1-1,1 0 1,-1-1 0,0 1-1,1-1 1,-1 1 0,0 0-1,0-1 1,0 1 0,0-1-1,1 1 1,-1 0 0,0-1 0,0 1-1,0 0 1,0-1 0,-1 1-1,1 0 1,0-1 0,0 1-1,0 0 1,0-1 0,-1 1-1,1-1 1,0 1 0,-1-1-1,1 1 1,0 0 0,-1-1 0,0 1-1,-16 31 168,1-16 69,-1-1 0,0 0 0,-1-1 0,-1-1 0,0 0-1,0-1 1,-2-2 0,-34 14 0,52-22-221,-1-1 1,1 0-1,-1 0 1,0-1-1,0 1 1,1-1-1,-1 1 1,0-1-1,1-1 1,-6 1-1,8-1-12,1 1-1,-1 0 1,0 0-1,1 0 1,-1-1-1,1 1 1,-1 0-1,1-1 1,-1 1 0,1 0-1,-1-1 1,1 1-1,-1-1 1,1 1-1,0 0 1,-1-1-1,1 1 1,-1-1-1,1 0 1,0 1 0,0-1-1,-1 1 1,1-1-1,0 0 1,0-1-43,0 0 0,0 1 0,0-1 0,0 0 0,0 1 0,1-1 0,-1 0 0,1 1 1,-1-1-1,1 0 0,0 1 0,-1-1 0,2-1 0,6-8-2114,0 1 0,0 0 0,1 0 0,0 1-1,1 0 1,20-13 0,-24 17 1031,34-25-8013</inkml:trace>
</inkml:ink>
</file>

<file path=ppt/ink/ink3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3:01.612"/>
    </inkml:context>
    <inkml:brush xml:id="br0">
      <inkml:brushProperty name="width" value="0.025" units="cm"/>
      <inkml:brushProperty name="height" value="0.025" units="cm"/>
    </inkml:brush>
  </inkml:definitions>
  <inkml:trace contextRef="#ctx0" brushRef="#br0">92 0 15695,'0'0'3902,"-1"8"-752,-7 20-1099,0-1-1,-18 37 1,14-38-1348,2 1 0,1 1-1,-8 36 1,19-52-484,7-19 139,10-17 122,-12 9-480,1 0 0,-2 0 0,0 0 0,-1-1 0,-1 0 0,0 0 0,-1 0 0,0-1 0,-2 1 0,0-23 0,-1 44-333,0 0 0,0 0 1,1 0-1,-1 0 0,1 0 0,0 0 1,0 0-1,3 6 0,-3-9 104,1 0-1,-1 1 1,1-1-1,0 0 0,0 0 1,0 0-1,0 0 1,0-1-1,0 1 1,0 0-1,0-1 1,1 1-1,-1-1 0,1 0 1,-1 0-1,1 0 1,-1 0-1,1 0 1,0-1-1,5 2 1,46 0-9711,-26-4 1622</inkml:trace>
</inkml:ink>
</file>

<file path=ppt/ink/ink3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3:02.450"/>
    </inkml:context>
    <inkml:brush xml:id="br0">
      <inkml:brushProperty name="width" value="0.025" units="cm"/>
      <inkml:brushProperty name="height" value="0.025" units="cm"/>
    </inkml:brush>
  </inkml:definitions>
  <inkml:trace contextRef="#ctx0" brushRef="#br0">116 200 13036,'0'0'11964,"-9"2"-9850,3 0-1912,0 1 0,0-1 0,0 1 1,0 0-1,1 0 0,-1 1 0,1-1 0,0 1 1,0 0-1,0 1 0,1-1 0,-1 1 0,1 0 1,0 0-1,1 0 0,-1 1 0,1-1 1,0 1-1,0 0 0,1 0 0,0 0 0,0 0 1,0 0-1,-1 8 0,3-12-187,-1-1 1,1 1-1,0-1 0,0 1 1,-1 0-1,1-1 1,0 1-1,0-1 0,1 1 1,-1-1-1,0 1 0,0 0 1,1-1-1,-1 1 0,1-1 1,-1 1-1,1-1 0,0 0 1,0 1-1,-1-1 0,1 1 1,0-1-1,0 0 0,0 0 1,1 0-1,-1 0 0,0 0 1,0 0-1,1 0 1,-1 0-1,3 1 0,-1-1-9,-1-1-1,1 0 0,0 1 1,-1-1-1,1 0 0,0-1 1,-1 1-1,1 0 0,0-1 1,-1 0-1,1 1 0,-1-1 1,1 0-1,-1 0 0,1 0 1,-1-1-1,0 1 0,0-1 1,4-2-1,3-4-5,1 0 0,-1-1 0,-1 0 0,0 0 0,0-1 0,10-17 0,-15 22 0,0 0 0,0 0 0,-1 0 0,1-1 0,-1 1 0,0-1 0,-1 0 0,1 1 0,-1-1 0,0 0 0,-1 0 0,1 0 0,-1 0 0,-1 1 0,1-1 0,-2-7 0,2 13-14,0 0-1,0-1 1,0 1 0,0 0-1,0-1 1,-1 1 0,1 0-1,0-1 1,0 1 0,0 0-1,-1 0 1,1-1-1,0 1 1,0 0 0,-1 0-1,1-1 1,0 1 0,0 0-1,-1 0 1,1 0 0,0 0-1,-1-1 1,1 1 0,0 0-1,-1 0 1,1 0 0,0 0-1,-1 0 1,1 0 0,0 0-1,-1 0 1,1 0 0,0 0-1,-1 0 1,1 0 0,0 0-1,-1 0 1,1 0-1,0 0 1,-1 0 0,1 1-1,0-1 1,-1 0 0,1 0-1,0 0 1,0 1 0,-1-1-1,1 0 1,0 0 0,0 1-1,-1-1 1,1 0 0,0 0-1,0 1 1,-1-1 0,-11 16-1863,12-14 1635,-1 0 0,1 0 1,-1 0-1,1 0 0,0 0 0,-1 0 0,1 0 0,0 0 1,1 0-1,-1 0 0,0 0 0,0 0 0,1 0 0,0 0 0,-1 0 1,1 0-1,0 0 0,0 0 0,0 0 0,0-1 0,0 1 1,0 0-1,0-1 0,1 1 0,-1-1 0,0 1 0,1-1 0,0 0 1,-1 0-1,1 1 0,0-1 0,-1 0 0,1 0 0,0-1 1,0 1-1,0 0 0,0-1 0,0 1 0,0-1 0,0 1 1,0-1-1,2 0 0,2 1-201,1-1 0,-1 0 0,0 0 0,1 0-1,-1-1 1,0 0 0,1 0 0,-1-1 0,0 0 0,0 0 0,0 0 0,10-6 0,33-32-888,-30 14 4108,-12-1 4542,-9 26-7072,1 1-1,-1-1 0,0 1 0,1-1 0,-1 1 0,1 0 0,-1 0 0,0 0 0,1 0 0,-1 0 1,1 0-1,-1 0 0,0 1 0,1-1 0,-1 1 0,1-1 0,-1 1 0,1-1 0,-3 2 0,-4 4-42,1 0 0,0 1-1,0-1 1,0 1 0,1 1-1,0-1 1,1 1-1,-1 0 1,2 0 0,-1 1-1,1-1 1,0 1 0,1 0-1,0 0 1,0 0-1,1 1 1,0-1 0,1 1-1,0-1 1,1 16 0,0-24-196,0 0 0,0 0 0,0 0 0,1 0 0,-1 0 0,0 0 0,1 0 0,-1 0 0,1 0 0,-1 0 0,1 0 0,-1-1 0,1 1 0,0 0 0,-1 0 0,1-1 0,0 1 0,0 0 0,0-1 0,-1 1 0,1-1 0,0 1 0,0-1 0,0 1 0,0-1 0,2 1 0,-1-1 7,1 0 0,0 0 0,-1 0 0,1 0 0,0 0 0,-1 0-1,1-1 1,0 1 0,-1-1 0,4-1 0,1-1 14,1 0 0,-1-1 0,1 0 1,-1 0-1,12-9 0,11-18 16,-1-2 1,-2-1 0,-1-1 0,-2-1-1,-2-1 1,31-67 0,-52 101-46,-6 9 0,-13 24 0,-22 44 0,34-60 0,0 0 0,1 0 0,1 1 0,0 0 0,1 0 0,1 0 0,-1 20 0,3-34 0,0 1 0,0-1 0,0 0 0,0 0 0,0 0 0,0 0 0,0 1 0,0-1 0,1 0 0,-1 0 0,0 0 0,1 0 0,-1 0 0,1 0 0,-1 0 0,1 0 0,0 0 0,0 0 0,-1 0 0,1 0 0,0 0 0,0 0 0,0-1 0,0 1 0,0 0 0,0-1 0,0 1 0,0 0 0,1 0 0,1-1 0,1 1 0,-1-1 0,0 0 0,0 0 0,0 0 0,0 0 0,0 0 0,0-1 0,0 1 0,0-1 0,4-1 0,4-2 0,0-1 0,0 0 0,-1 0 0,1-1 0,11-8 0,6-16 0,-9 10 0,-28 43 0,4-16 0,0 1 0,1 0 0,1-1 0,-1 1 0,1 1 0,1-1 0,-1 0 0,1 1 0,1-1 0,-1 1 0,2-1 0,-1 10 0,1-17 0,1 0 0,-1 0 0,0-1 0,1 1 0,-1 0 0,1-1 0,-1 1 0,1 0 0,-1-1 0,1 1 0,-1-1 0,1 1 0,0-1 0,-1 1 0,1-1 0,0 1 0,-1-1 0,1 0 0,0 1 0,0-1 0,-1 0 0,1 0 0,0 0 0,0 1 0,0-1 0,-1 0 0,1 0 0,0 0 0,0 0 0,0 0 0,-1-1 0,1 1 0,0 0 0,0 0 0,0 0 0,-1-1 0,1 1 0,0 0 0,0-1 0,32-14 0,-22 5 0,0-1 0,0 0 0,-1 0 0,8-14 0,-8 11 0,1 1 0,20-20 0,-31 65 0,-6-8 0,4-19 0,0-1 0,1 1 0,-1 0 0,1 0 0,0-1 0,1 1 0,-1 0 0,1 0 0,0 0 0,0 0 0,1 0 0,1 6 0,-2-11-55,0 1 0,1-1 0,-1 1 0,1-1 0,-1 1 0,1-1 0,-1 0 0,1 1 0,-1-1 0,1 0 0,-1 0 0,1 1 0,0-1 0,-1 0 0,1 0 0,-1 0 0,1 0 0,0 0 0,-1 0 0,1 0 0,-1 0 0,1 0 0,0 0 0,-1 0 0,1 0 0,-1 0 0,1 0 0,0 0 0,-1-1 0,1 1 0,-1 0 0,1 0 0,0-1 0,20-11-8661,3-11-9621</inkml:trace>
</inkml:ink>
</file>

<file path=ppt/ink/ink3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3:03.072"/>
    </inkml:context>
    <inkml:brush xml:id="br0">
      <inkml:brushProperty name="width" value="0.025" units="cm"/>
      <inkml:brushProperty name="height" value="0.025" units="cm"/>
    </inkml:brush>
  </inkml:definitions>
  <inkml:trace contextRef="#ctx0" brushRef="#br0">0 1 10570,'86'4'12462,"-64"-1"-11660,0 0-1,-1 1 0,1 1 0,-1 1 0,0 1 0,-1 1 0,26 14 0,-44-22-778,-1 1 0,1 0 0,-1-1 0,0 1 0,1 0 0,-1 0 0,0 0 1,0 0-1,1 0 0,-1 0 0,0 0 0,0 1 0,0-1 0,0 0 0,-1 0 0,1 1 0,0-1 0,0 1 0,-1-1 0,1 1 0,-1-1 0,1 1 0,-1-1 0,0 1 0,0-1 0,0 1 0,1 0 0,-2 1 0,0 0 58,0-1-1,0 1 1,0 0-1,-1-1 1,0 1-1,1-1 1,-1 0-1,0 1 1,0-1-1,0 0 1,0 0-1,-1 0 1,-4 2-1,-9 7 303,-1-2 0,-1 0-1,-23 9 1,4-7-383,29-9 0,-1 0 0,1 1 0,0 0 0,0 0 0,0 1 0,0 0 0,1 0 0,-11 8 0,18-12 0,-1 0 0,1 0 0,0 1 0,0-1 0,-1 0 0,1 0 0,0 0 0,0 1 0,-1-1 0,1 0 0,0 0 0,0 1 0,0-1 0,0 0 0,0 0 0,-1 1 0,1-1 0,0 0 0,0 1 0,0-1 0,0 0 0,0 0 0,0 1 0,0-1 0,0 0 0,0 1 0,0-1 0,0 0 0,0 1 0,0-1 0,0 0 0,0 0 0,0 1 0,1-1 0,-1 0 0,0 1 0,0-1 0,0 0 0,1 1 0,13 4 0,23-3 0,-34-2 0,61 1-2574,-21 1-4138,60-7-1,-85 2-2976</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0.592"/>
    </inkml:context>
    <inkml:brush xml:id="br0">
      <inkml:brushProperty name="width" value="0.025" units="cm"/>
      <inkml:brushProperty name="height" value="0.025" units="cm"/>
    </inkml:brush>
  </inkml:definitions>
  <inkml:trace contextRef="#ctx0" brushRef="#br0">479 0 16143,'0'0'2008,"-4"9"-1069,-20 34 338,-2 0 0,-2-2-1,-53 61 1,5-6-282,23-22-595,25-32-391,-2-2 0,-48 50 0,77-89-250,0 0-1,0 0 1,-1 0 0,1 0 0,0 0 0,-1 0-1,1 0 1,-1 0 0,1 0 0,-1-1 0,1 1-1,-1-1 1,-2 1 0,3-1-24,0 0-1,0 0 1,0 0 0,0 0 0,0-1-1,1 1 1,-1 0 0,0-1-1,0 1 1,0-1 0,1 1 0,-1-1-1,0 1 1,1-1 0,-1 1-1,0-1 1,1 0 0,-1 1 0,1-1-1,-1 0 1,1 0 0,-1 1-1,1-1 1,-1 0 0,1 0 0,0 0-1,-1 0 1,-9-24-6413</inkml:trace>
  <inkml:trace contextRef="#ctx0" brushRef="#br0" timeOffset="1">9 164 10442,'0'0'8200,"66"29"-6695,-33-4-256,7 5-192,7 3-224,4 1-481,4 2-224,1 2-95,-2-3-1315,-4-4-1921,-10-5-1697,-7-9-6567</inkml:trace>
</inkml:ink>
</file>

<file path=ppt/ink/ink3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3:03.449"/>
    </inkml:context>
    <inkml:brush xml:id="br0">
      <inkml:brushProperty name="width" value="0.025" units="cm"/>
      <inkml:brushProperty name="height" value="0.025" units="cm"/>
    </inkml:brush>
  </inkml:definitions>
  <inkml:trace contextRef="#ctx0" brushRef="#br0">1 75 13100,'0'0'12012,"59"-26"-10859,-24 18-641,1-2-448,1-1-1313,-4 0-2819,-2 3-5156</inkml:trace>
</inkml:ink>
</file>

<file path=ppt/ink/ink3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3:03.792"/>
    </inkml:context>
    <inkml:brush xml:id="br0">
      <inkml:brushProperty name="width" value="0.025" units="cm"/>
      <inkml:brushProperty name="height" value="0.025" units="cm"/>
    </inkml:brush>
  </inkml:definitions>
  <inkml:trace contextRef="#ctx0" brushRef="#br0">1 70 19474,'0'0'10570,"10"1"-10618,-7 0 44,0-1-7,0 1 0,0 0 0,1-1 0,-1 0 0,0 0-1,1 0 1,-1 0 0,0-1 0,1 1 0,-1-1 0,0 0 0,0 0 0,0 0 0,0 0-1,1-1 1,-2 1 0,1-1 0,0 0 0,0 0 0,0 0 0,-1 0 0,1 0 0,-1 0-1,0-1 1,0 1 0,2-4 0,2 4-296,-2 12 135,-1 30 145,1 2 330,-4-41-250,1 1 0,-1 0 0,1 0 0,0-1 0,0 1 0,0 0 0,0-1 0,0 1 1,0-1-1,0 1 0,0-1 0,0 0 0,1 1 0,-1-1 0,1 0 0,-1 0 0,1 0 0,-1 0 0,1 0 0,0 0 0,-1-1 0,1 1 0,3 0 0,-1 0 9,-1-1 1,1 0-1,-1 0 0,1-1 1,0 1-1,-1-1 0,1 0 1,-1 0-1,1 0 0,-1 0 0,5-3 1,8-4-71,-1-1 1,-1-1 0,24-20 0,-37 30-4,26-26-561,-20 18-305,0 1 1,1 0 0,0 1 0,0 0-1,9-6 1,11 8-9525,-25 4 9894,-1 0-1,1 0 1,-1 0-1,1 0 1,-1-1-1,1 1 1,0-1-1,-1 1 1,0-1 0,4-2-1,17-10-3512</inkml:trace>
</inkml:ink>
</file>

<file path=ppt/ink/ink3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3:04.211"/>
    </inkml:context>
    <inkml:brush xml:id="br0">
      <inkml:brushProperty name="width" value="0.025" units="cm"/>
      <inkml:brushProperty name="height" value="0.025" units="cm"/>
    </inkml:brush>
  </inkml:definitions>
  <inkml:trace contextRef="#ctx0" brushRef="#br0">123 80 3459,'3'-9'4463,"0"-1"-3081,9-23 1868,-4 6 3542,-14 42-2252,-10 9-3584,2-1-804,6-9-161,-59 126 928,59-121-621,1 0-1,2 1 1,-1 0 0,2 0-1,-3 31 1,7-49-290,0-1-1,0 1 0,0 0 1,0-1-1,0 1 0,0 0 1,0-1-1,1 1 0,-1 0 1,0-1-1,1 1 0,-1-1 1,1 1-1,0-1 1,0 1-1,-1-1 0,1 1 1,1 0-1,-1-1-10,0-1 1,0 1-1,0-1 1,-1 1 0,1-1-1,0 0 1,0 1-1,0-1 1,0 0-1,0 0 1,0 0-1,0 0 1,0 0-1,0 0 1,0 0-1,0 0 1,-1 0-1,1 0 1,0 0-1,0-1 1,0 1 0,1-1-1,3-1-62,-1 0 1,0 0-1,0 0 0,-1-1 0,1 0 1,-1 0-1,1 0 0,-1 0 0,0 0 1,0-1-1,3-4 0,0-2 175,-1 1-1,0-1 1,-1 0 0,0-1-1,-1 1 1,0-1 0,-1 1-1,0-1 1,-1 0 0,0 0-1,0 0 1,-2-19 0,1 31-97,-1-1 1,1 1 0,0-1 0,0 0 0,0 1-1,0-1 1,0 0 0,-1 1 0,1-1-1,0 0 1,0 1 0,-1-1 0,1 0 0,0 0-1,0 1 1,-1-1 0,1 0 0,0 0 0,-1 1-1,1-1 1,0 0 0,-1 0 0,1 0 0,0 0-1,-1 1 1,1-1 0,-1 0 0,1 0-1,0 0 1,-1 0 0,1 0 0,0 0 0,-1 0-1,1 0 1,-1 0 0,1 0 0,0 0 0,-1-1-1,1 1 1,0 0 0,-1 0 0,1 0 0,-1 0-1,1-1 1,0 1 0,0 0 0,-1 0 0,1-1-1,0 1 1,-1 0 0,1 0 0,0-1-1,0 1 1,-1 0 0,1-1 0,0 1 0,0 0-1,0-1 1,-1 0 0,1 5-32,0-1-1,1 0 1,-1 0 0,0 1-1,1-1 1,0 0 0,0 0 0,0 0-1,0 0 1,0 0 0,1 0-1,-1 0 1,1 0 0,0 0-1,0-1 1,0 1 0,3 3-1,-3-5 20,-1 0-1,1 0 0,0 1 1,0-1-1,0 0 0,0 0 1,0-1-1,0 1 0,0 0 0,0-1 1,0 1-1,0-1 0,0 0 1,0 0-1,0 1 0,0-1 1,1-1-1,-1 1 0,0 0 1,0 0-1,0-1 0,0 1 1,0-1-1,0 0 0,0 0 0,0 0 1,0 0-1,0 0 0,2-1 1,-1-1 148,1 0 1,-1 0-1,0 0 1,0 0-1,0 0 1,-1-1-1,1 1 0,-1-1 1,0 0-1,0 0 1,0 0-1,0 0 1,-1 0-1,3-6 1,-4 8-86,-15 40 5,12-30 19,1 0-1,0 0 1,0 0-1,1 0 1,0 0-1,1 1 1,-1-1-1,2 13 1,0-20-62,-1 1 0,1 0 0,-1 0 0,1-1 0,-1 1 0,1-1 0,0 1 0,0 0 0,0-1 0,0 1 0,0-1 0,0 0 0,0 1 0,0-1 0,0 0-1,1 0 1,2 2 0,-1-2-13,-1 0 0,1 0 0,-1 0 0,1 0 0,0-1 0,-1 1 0,1-1 0,0 0 0,-1 0 0,1 0 0,0 0 0,0-1 0,-1 1 0,1 0 0,3-2 0,3-1-13,0-1 0,-1 0 0,0 0 0,1 0 0,-1-1 0,-1 0 0,9-8 0,-9 7 0,0 1 0,0 0 0,0 0 0,1 1 0,-1 0 0,1 0 0,0 1 0,0 0 0,11-3 0,-18 6 0,-1 0 0,1 1 0,0-1 0,-1 0 0,1 0 0,-1 0 0,1 0 0,-1 1 0,1-1 0,-1 0 0,1 1 0,-1-1 0,1 0 0,-1 1 0,1-1 0,-1 0 0,1 1 0,-1-1 0,0 1 0,1-1 0,-1 1 0,0-1 0,1 1 0,-1-1 0,0 1 0,0 0 0,1-1 0,-1 1 0,0-1 0,0 1 0,0 0 0,6 29 0,0-4 0,-6-24-84,1-1-1,0 1 1,0-1 0,0 1-1,1-1 1,-1 0 0,0 0-1,0 0 1,1 0-1,-1 0 1,1 0 0,-1 0-1,1 0 1,-1 0 0,1 0-1,-1-1 1,1 1 0,0-1-1,-1 1 1,1-1 0,0 0-1,-1 0 1,4 0-1,-3 0-269,1 0 0,-1 0 0,1 0-1,-1-1 1,0 1 0,1-1 0,-1 0-1,0 1 1,1-1 0,-1 0 0,0 0-1,0-1 1,0 1 0,1 0 0,2-4-1,12-16-8416</inkml:trace>
</inkml:ink>
</file>

<file path=ppt/ink/ink3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3:04.837"/>
    </inkml:context>
    <inkml:brush xml:id="br0">
      <inkml:brushProperty name="width" value="0.025" units="cm"/>
      <inkml:brushProperty name="height" value="0.025" units="cm"/>
    </inkml:brush>
  </inkml:definitions>
  <inkml:trace contextRef="#ctx0" brushRef="#br0">1 1 17489,'0'0'854,"10"7"-764,50 31-1672,15 5-7801,-56-27 10339,-8 13 6381,-6-10-3437,-4-18-3920,0 0 1,-1 0-1,1 0 0,0 0 0,0-1 1,-1 1-1,1 0 0,0-1 0,0 1 0,0-1 1,0 1-1,0-1 0,0 1 0,0-1 0,0 1 1,0-1-1,0 0 0,0 0 0,0 1 0,0-1 1,1 0-1,-1 0 0,0 0 0,2-1 0,17-1-4802,0-9-6351</inkml:trace>
</inkml:ink>
</file>

<file path=ppt/ink/ink3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3:06.041"/>
    </inkml:context>
    <inkml:brush xml:id="br0">
      <inkml:brushProperty name="width" value="0.025" units="cm"/>
      <inkml:brushProperty name="height" value="0.025" units="cm"/>
    </inkml:brush>
  </inkml:definitions>
  <inkml:trace contextRef="#ctx0" brushRef="#br0">128 152 18193,'0'0'3657,"0"-9"-288,-6-27-811,5 35-2503,1 0 0,0 0 0,-1 1 0,1-1-1,-1 0 1,1 1 0,-1-1 0,1 0-1,-1 1 1,1-1 0,-1 1 0,0-1-1,1 1 1,-1-1 0,0 1 0,1-1 0,-1 1-1,0 0 1,0-1 0,1 1 0,-2 0-1,0 0-26,0 0 0,1 0-1,-1 0 1,1 1-1,-1-1 1,0 1 0,1-1-1,-1 1 1,1-1 0,-1 1-1,1 0 1,0 0-1,-1 0 1,1 0 0,0 0-1,-2 2 1,-6 6-29,1 1-1,1 0 1,-1 0 0,2 1 0,-1 0-1,1 0 1,1 1 0,0-1 0,1 1-1,0 1 1,1-1 0,0 0 0,1 1-1,0-1 1,1 1 0,1 15 0,0-27 7,0 0 0,1-1 1,-1 1-1,0-1 0,1 1 1,-1-1-1,1 1 0,-1-1 1,1 1-1,-1-1 0,1 1 1,-1-1-1,1 1 1,-1-1-1,1 0 0,0 1 1,-1-1-1,1 0 0,0 1 1,-1-1-1,1 0 0,-1 0 1,1 0-1,0 0 1,0 0-1,-1 0 0,1 0 1,0 0-1,-1 0 0,1 0 1,0 0-1,-1 0 0,1 0 1,0 0-1,-1-1 1,1 1-1,0 0 0,-1-1 1,1 1-1,-1 0 0,1-1 1,-1 1-1,1 0 0,0-1 1,0 0-1,29-17 534,-2-7-262,0-2 1,-2 0-1,-1-1 0,-1-2 0,-2 0 0,-1-2 1,-1 0-1,17-40 0,-34 71-317,-3 10-51,-3 15-96,-28 87 171,21-80 28,1 0-1,1 1 0,1 0 0,2 1 1,-1 55-1,6-86-9,0-1 0,0 1 1,0-1-1,1 1 0,-1 0 1,0-1-1,1 1 0,-1-1 1,1 1-1,0-1 0,0 1 1,-1-1-1,1 1 0,0-1 1,0 0-1,0 1 0,0-1 1,1 0-1,-1 0 0,0 0 0,0 0 1,1 0-1,-1 0 0,1 0 1,-1 0-1,1-1 0,-1 1 1,1-1-1,-1 1 0,1-1 1,-1 1-1,1-1 0,0 0 1,-1 0-1,1 0 0,0 0 1,-1 0-1,1 0 0,0 0 1,2-1-1,2 0 9,0 0 0,0 0 0,0-1 0,0 0 0,-1 0 0,1 0 0,0-1 0,-1 0 0,10-7 0,-4 1-12,-1 0 0,0-1 0,0 0 0,-1-1 0,0 0 0,-1-1 0,-1 1 0,0-2 0,0 1 0,-1-1 0,-1 0 0,0 0 0,6-24 0,-12 38-1,1-1-1,0 0 1,0 0-1,-1 0 1,1 0-1,0 1 1,0-1-1,-1 0 1,1 0-1,0 0 1,0 0-1,-1 0 1,1 0 0,0 0-1,-1 0 1,1 0-1,0 0 1,0 0-1,-1 0 1,1 0-1,0 0 1,-1 0-1,1 0 1,0 0-1,0 0 1,-1 0 0,1 0-1,0-1 1,0 1-1,-1 0 1,1 0-1,0 0 1,0 0-1,-1-1 1,1 1-1,0 0 1,0 0-1,0 0 1,-1-1-1,1 1 1,0 0 0,0 0-1,0-1 1,0 1-1,0 0 1,0 0-1,0-1 1,-1 1-1,1 0 1,0-1-1,0 1 1,0 0-1,0 0 1,0-1 0,0 1-1,0 0 1,0-1-1,1 1 1,-1 0-1,0 0 1,0-1-1,-14 17-4,1 1-1,1 0 1,0 1-1,1 1 1,-14 34-1,22-47 9,-4 7 21,4-9-16,1-1 0,0 0 0,0 1 0,0 0 0,0-1 0,1 1 0,0 0 0,-1 0 0,1 0 0,1 0 0,-1 0 0,0 0 0,1 0 0,0 5 0,4-7-7,-1-1 0,1 0 0,0 0 0,0-1 0,0 1 0,0-1 0,-1 1 0,1-1 0,0 0 0,0-1 0,0 1 0,4-2 0,-2 2 0,13-2 0,-1-1 0,0-1 0,0 0 0,0-1 0,19-9 0,-26 10 0,-1-1 0,0 0 0,0 0 0,-1-1 0,0-1 0,0 1 0,0-1 0,-1-1 0,15-16 0,-21 22 0,0-1 0,-1 0 0,1 0 0,-1 0 0,1 0 0,-1 0 0,0 0 0,0 0 0,0-1 0,-1 1 0,1 0 0,-1 0 0,1-1 0,-1 1 0,0 0 0,-1-1 0,1 1 0,-1-5 0,-1 3 0,0-1 0,0 1 0,-1-1 0,1 1 0,-1 0 0,0 0 0,0 0 0,-1 0 0,-7-7 0,2 2 0,0 1 0,-1 1 0,-1 0 0,0 0 0,0 1 0,0 0 0,0 1 0,-24-8 0,35 14 0,0 0 0,1 0 0,-1 0 0,0 0 0,0 0 0,0 1 0,0-1 0,0 0 0,0 0 0,0 0 0,0 0 0,0 0 0,0 0 0,0 1 0,0-1 0,0 0 0,0 0 0,0 0 0,0 0 0,0 0 0,0 0 0,0 0 0,0 1 0,0-1 0,-1 0 0,1 0 0,0 0 0,0 0 0,0 0 0,0 0 0,0 0 0,0 0 0,0 1 0,0-1 0,0 0 0,0 0 0,-1 0 0,1 0 0,0 0 0,0 0 0,0 0 0,0 0 0,0 0 0,0 0 0,0 0 0,-1 0 0,1 0 0,0 0 0,0 0 0,0 0 0,9 9 0,7-3-801,1-1-1,1 0 1,-1-1-1,1 0 1,-1-2 0,1 0-1,0-1 1,33-3 0,-21 2-753,9 0-4542</inkml:trace>
</inkml:ink>
</file>

<file path=ppt/ink/ink3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3:06.604"/>
    </inkml:context>
    <inkml:brush xml:id="br0">
      <inkml:brushProperty name="width" value="0.025" units="cm"/>
      <inkml:brushProperty name="height" value="0.025" units="cm"/>
    </inkml:brush>
  </inkml:definitions>
  <inkml:trace contextRef="#ctx0" brushRef="#br0">83 1 10698,'0'0'18466,"-6"10"-17543,-8 15-415,1 1 0,-17 47 0,26-62-411,0 0-1,1 0 0,0 1 0,1-1 1,1 1-1,-1-1 0,2 1 1,0 0-1,0-1 0,1 1 1,2 12-1,-2-23-96,0 1 0,0 0 0,0 0 0,0 0 0,0 0 0,0-1 0,1 1 0,-1-1 0,1 1 0,-1-1 0,1 1 0,-1-1 0,1 0 0,0 0 0,0 0 0,0 0 0,-1 0 0,1 0 0,0 0 0,0-1 0,0 1 0,0-1 0,0 1 0,0-1 0,0 0 0,1 0 0,-1 0 0,0 0 0,0 0 0,0 0 0,0-1 0,0 1 0,3-2 0,3 1 0,0-1 0,0 0 0,0-1 0,-1 0 0,1 0 0,-1-1 0,9-5 0,3-7 0,-1 0 0,-1-2 0,0 0 0,-2-1 0,0 0 0,-1-1 0,-1-1 0,-1 0 0,15-34 0,-49 133 0,13-54 0,2 1 0,1 0 0,1 1 0,1-1 0,1 1 0,1 27 0,2-52 0,-1 0 0,1 1 0,0-1 0,0 0 0,0 1 0,1-1 0,-1 1 0,0-1 0,0 0 0,1 1 0,-1-1 0,1 0 0,-1 1 0,1-1 0,-1 0 0,1 0 0,0 0 0,0 1 0,0-1 0,0 0 0,-1 0 0,1 0 0,1 0 0,-1 0 0,0-1 0,0 1 0,0 0 0,0 0 0,1-1 0,-1 1 0,0-1 0,0 1 0,1-1 0,-1 0 0,0 1 0,1-1 0,-1 0 0,1 0 0,-1 0 0,0 0 0,1 0 0,-1 0 0,1 0 0,-1 0 0,0-1 0,1 1 0,-1-1 0,0 1 0,1-1 0,-1 1 0,0-1 0,2-1 0,5-2 0,-1 0 0,0 0 0,0 0 0,0-1 0,0 0 0,-1-1 0,9-9 0,-1-3 0,-1-1 0,0-1 0,-2 0 0,0 0 0,-2-1 0,0-1 0,-1 1 0,-2-1 0,0-1 0,-1 1 0,3-42 0,-8 64 0,0-1 0,0 1 0,0 0 0,-1 0 0,1 0 0,0-1 0,0 1 0,-1 0 0,1 0 0,0 0 0,0 0 0,-1 0 0,1 0 0,0-1 0,-1 1 0,1 0 0,0 0 0,0 0 0,-1 0 0,1 0 0,0 0 0,-1 0 0,1 0 0,0 0 0,-1 0 0,1 0 0,0 1 0,0-1 0,-1 0 0,1 0 0,0 0 0,-1 0 0,1 0 0,0 0 0,0 1 0,0-1 0,-1 0 0,1 0 0,0 0 0,0 1 0,-1-1 0,1 0 0,0 0 0,0 1 0,0-1 0,0 0 0,0 1 0,-1-1 0,1 0 0,0 0 0,0 1 0,-13 12 0,0 17-3880,7 19-8250,6-38 1267</inkml:trace>
</inkml:ink>
</file>

<file path=ppt/ink/ink3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3:07.576"/>
    </inkml:context>
    <inkml:brush xml:id="br0">
      <inkml:brushProperty name="width" value="0.025" units="cm"/>
      <inkml:brushProperty name="height" value="0.025" units="cm"/>
    </inkml:brush>
  </inkml:definitions>
  <inkml:trace contextRef="#ctx0" brushRef="#br0">13 403 17424,'0'0'14969,"11"1"-14622,-5-1-344,0 0 0,0 0 0,0 0-1,0-1 1,0 0 0,0 0 0,0-1 0,0 0-1,-1 0 1,1 0 0,5-3 0,-7 3-4,-1 0 1,0 0 0,0-1 0,0 1-1,0-1 1,0 1 0,-1-1-1,1 0 1,-1 0 0,0 0-1,0-1 1,0 1 0,0 0 0,0-1-1,-1 1 1,1-1 0,-1 1-1,0-1 1,0 0 0,-1 0 0,1 1-1,0-8 1,-1 9 0,0 1 0,0 0 0,0-1 0,0 1 0,0-1 0,0 1 0,0 0 0,-1-1 0,1 1 0,0 0 0,-1 0 0,1-1 0,-1 1 0,1 0 0,-1 0 0,0-1 0,1 1 0,-1 0 0,0 0 0,0 0 0,0 0 0,0 0 0,-2-1 0,1 1 0,0 0 0,0 1 0,0-1 0,-1 1 0,1-1 0,0 1 0,-1 0 0,1 0 0,0 0 0,-1 0 0,1 1 0,0-1 0,0 1 0,-4 0 0,1 1 0,0 0 0,0 1 0,1-1 0,-1 1 0,1 0 0,0 0 0,0 1 0,0-1 0,0 1 0,0 0 0,1 0 0,0 0 0,0 0 0,0 0 0,0 1 0,1 0 0,-1-1 0,-2 10 0,0-2 0,1 1 0,0-1 0,1 1 0,0 0 0,1-1 0,0 22 0,1-32 0,1 0 0,0 0 0,1-1 0,-1 1 0,0 0 0,0 0 0,1 0 0,-1 0 0,1 0 0,0 0 0,-1-1 0,1 1 0,0 0 0,0 0 0,0-1 0,0 1 0,0-1 0,1 1 0,-1-1 0,0 1 0,1-1 0,-1 0 0,1 0 0,2 2 0,-1-2 0,1 1 0,-1-1 0,1 0 0,-1-1 0,1 1 0,0 0 0,0-1 0,-1 0 0,1 0 0,0 0 0,7-1 0,1-2 0,-1 1 0,1-1 0,-1-1 0,0 0 0,0 0 0,0-2 0,13-7 0,14-18 0,-2-1 0,-1-2 0,-2-1 0,51-71 0,-21 26 0,-50 66 0,-8 9 0,-1 0 0,1 0 0,-1 0 0,0 0 0,-1 0 0,1-1 0,-1 0 0,0 0 0,0 0 0,2-6 0,-6 11 0,1 1 0,-1 0 0,1-1 0,0 1 0,-1 0 0,1-1 0,-1 1 0,1 0 0,-1 0 0,1 0 0,-1 0 0,1-1 0,-1 1 0,1 0 0,-1 0 0,1 0 0,-1 0 0,1 0 0,-1 0 0,1 0 0,-1 0 0,1 0 0,-1 1 0,1-1 0,-1 0 0,1 0 0,-1 0 0,1 0 0,-1 1 0,1-1 0,0 0 0,-1 1 0,1-1 0,-1 0 0,1 1 0,0-1 0,-1 0 0,0 2 0,-20 10 0,6 2 0,0 0 0,1 1 0,0 1 0,1 0 0,1 0 0,-11 22 0,18-30 0,0 0 0,1 0 0,0 1 0,1-1 0,-1 1 0,2 0 0,-1 0 0,1 0 0,1 1 0,0-1 0,0 0 0,1 1 0,0-1 0,0 0 0,4 18 0,-3-24 0,0-1 0,0 1 0,1 0 0,-1-1 0,1 1 0,-1-1 0,1 1 0,0-1 0,0 0 0,0 0 0,0 0 0,1 0 0,-1 0 0,0 0 0,1-1 0,-1 1 0,1-1 0,0 1 0,-1-1 0,1 0 0,0 0 0,0 0 0,0-1 0,0 1 0,0-1 0,0 1 0,0-1 0,-1 0 0,1 0 0,0-1 0,0 1 0,6-2 0,-1 1 0,1-1 0,-1 0 0,0 0 0,0-1 0,0 0 0,0 0 0,0-1 0,0 0 0,-1 0 0,9-8 0,12-15 0,-2-2 0,-1-1 0,-1 0 0,-2-2 0,-1-1 0,-1 0 0,-2-2 0,-2 0 0,21-63 0,-85 202 0,36-67 0,1-1 0,2 2 0,2-1 0,1 1 0,-1 63 0,7-97 0,0-1 0,0 1 0,0-1 0,1 1 0,-1-1 0,1 1 0,0-1 0,0 1 0,0-1 0,1 0 0,-1 0 0,1 1 0,-1-1 0,1 0 0,0 0 0,0-1 0,1 1 0,-1 0 0,1-1 0,-1 1 0,1-1 0,0 0 0,3 2 0,0-1 0,-1-1 0,1 0 0,-1 0 0,1 0 0,0-1 0,0 0 0,0 0 0,0 0 0,0-1 0,0 0 0,-1 0 0,1-1 0,7 0 0,-12 0 0,1 1 0,-1 0 0,1 0 0,-1-1 0,0 1 0,1-1 0,-1 1 0,0-1 0,0 0 0,0 0 0,1 1 0,-1-1 0,0 0 0,0 0 0,0 0 0,0 0 0,0 0 0,0 0 0,-1 0 0,1-1 0,0 1 0,0 0 0,-1 0 0,1-1 0,-1 1 0,1 0 0,-1-1 0,0 1 0,1 0 0,-1-1 0,0 1 0,0 0 0,0-1 0,0 1 0,0-1 0,0 1 0,-1 0 0,1-2 0,-1-1 0,0-1 0,0 1 0,0 0 0,0 0 0,-1 0 0,0 1 0,0-1 0,0 0 0,0 1 0,0-1 0,-5-4 0,-26-21 0,-1 1 0,-74-45 0,-9-6 0,151 77 0,73 4 148,91-2-1389,-67-15-2988,-26-8-11365</inkml:trace>
</inkml:ink>
</file>

<file path=ppt/ink/ink3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4:24.574"/>
    </inkml:context>
    <inkml:brush xml:id="br0">
      <inkml:brushProperty name="width" value="0.025" units="cm"/>
      <inkml:brushProperty name="height" value="0.025" units="cm"/>
    </inkml:brush>
  </inkml:definitions>
  <inkml:trace contextRef="#ctx0" brushRef="#br0">1 197 19058,'0'0'8541,"1"10"-7799,0 145 209,3 48-124,-4-201-766,0 0 0,0-1 1,0 1-1,1 0 0,-1 0 0,1-1 0,-1 1 0,1 0 0,0-1 0,-1 1 0,1 0 1,0-1-1,0 1 0,3 2 0,-4-4-22,1 1 0,0-1 0,0 1 1,-1-1-1,1 0 0,0 1 0,0-1 0,0 0 1,0 0-1,-1 1 0,1-1 0,0 0 0,0 0 1,0 0-1,0 0 0,0 0 0,0 0 0,0 0 0,-1 0 1,1-1-1,1 1 0,3-2 34,-2 0-1,1 0 1,0 0 0,0-1-1,-1 1 1,1-1 0,-1 0 0,0 0-1,0 0 1,4-6 0,30-42-62,-3-1 1,-3-2-1,-2-2 1,-2 0-1,29-90 1,-52 139-12,-1 11 0,1 27 0,-3 50 0,-1-75 0,-2 35 0,-7 44 0,3-45 0,1 43 0,4-82 0,1-1 0,0 1 0,0-1 0,0 1 0,0-1 0,0 1 0,0-1 0,0 0 0,1 1 0,-1-1 0,0 1 0,0-1 0,0 1 0,0-1 0,1 1 0,-1-1 0,0 1 0,0-1 0,1 0 0,-1 1 0,0-1 0,1 1 0,-1-1 0,0 0 0,1 1 0,-1-1 0,0 0 0,1 0 0,-1 1 0,1-1 0,-1 0 0,2 0 0,16-4 0,16-21 0,-9-6 0,-2-1 0,0-1 0,-3 0 0,0-2 0,-2 0 0,-2-1 0,-2-1 0,-1 0 0,-1-1 0,-2-1 0,4-39 0,-13 55-1084,0 16-1031,-1 21-1332,0 6-4545</inkml:trace>
</inkml:ink>
</file>

<file path=ppt/ink/ink3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4:24.925"/>
    </inkml:context>
    <inkml:brush xml:id="br0">
      <inkml:brushProperty name="width" value="0.025" units="cm"/>
      <inkml:brushProperty name="height" value="0.025" units="cm"/>
    </inkml:brush>
  </inkml:definitions>
  <inkml:trace contextRef="#ctx0" brushRef="#br0">13 0 21044,'0'0'8995,"0"10"-6673,-11 217-1916,11-226-474,-1-1-1,1 1 1,0-1-1,0 1 1,0-1-1,0 1 1,0-1-1,0 1 1,0-1-1,0 1 1,0-1-1,0 0 1,0 1-1,0-1 1,0 1 0,0-1-1,1 1 1,-1-1-1,0 1 1,0-1-1,0 0 1,1 1-1,-1-1 1,0 1-1,1-1 1,-1 0-1,0 1 1,1-1 0,-1 0-1,0 1 1,1-1-1,-1 0 1,0 0-1,1 1 1,-1-1-1,1 0 1,-1 0-1,1 0 1,-1 0-1,1 0 1,-1 1-1,0-1 1,1 0 0,-1 0-1,1 0 1,-1 0-1,1 0 1,-1 0-1,1 0 1,-1-1-1,1 1 1,-1 0-1,1 0 1,-1 0-1,0 0 1,1-1 0,-1 1-1,1 0 1,-1 0-1,0-1 1,1 1-1,-1 0 1,0-1-1,1 1 1,-1 0-1,0-1 1,1 1-1,-1 0 1,1-2-1,22-26-9920,-11 2-3063</inkml:trace>
</inkml:ink>
</file>

<file path=ppt/ink/ink3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4:25.295"/>
    </inkml:context>
    <inkml:brush xml:id="br0">
      <inkml:brushProperty name="width" value="0.025" units="cm"/>
      <inkml:brushProperty name="height" value="0.025" units="cm"/>
    </inkml:brush>
  </inkml:definitions>
  <inkml:trace contextRef="#ctx0" brushRef="#br0">14 346 6246,'0'0'15834,"-2"9"-12503,-7 29-614,9-38-2669,-1 1 0,1 0 0,0-1 0,-1 1 0,1 0 0,0-1 0,0 1 0,0 0 1,0 0-1,0-1 0,0 1 0,0 0 0,0-1 0,0 1 0,0 0 0,0-1 0,0 1 0,0 0 0,1-1 0,-1 1 0,0 0 0,0-1 0,1 1 1,-1 0-1,1-1 0,-1 1 0,0-1 0,1 1 0,-1-1 0,1 1 0,-1-1 0,1 1 0,0-1 0,-1 1 0,1-1 0,-1 0 0,1 1 0,0-1 1,-1 0-1,1 0 0,0 1 0,-1-1 0,1 0 0,0 0 0,-1 0 0,1 0 0,0 0 0,-1 0 0,1 0 0,0 0 0,0 0 0,-1 0 0,1 0 1,0-1-1,-1 1 0,1 0 0,0 0 0,-1-1 0,2 0 0,35-17 1707,-27 10-1755,1-2 0,-1 1 0,0-1 0,-1-1 0,11-16 0,-15 20 0,-1 1 0,0-1 0,-1 0 0,0 0 0,0-1 0,0 1 0,-1 0 0,0-1 0,0 0 0,-1 0 0,1-9 0,-19 40 0,6-2 0,1 1 0,1 0 0,1 0 0,1 1 0,1 0 0,1 0 0,-4 48 0,9-69-47,0-1 0,0 0 0,0 1 1,0-1-1,0 0 0,0 1 0,0-1 0,0 1 0,1-1 0,-1 0 1,0 1-1,1-1 0,-1 0 0,1 1 0,0-1 0,-1 0 0,1 0 1,0 0-1,0 0 0,0 0 0,0 0 0,0 0 0,0 0 0,0 0 1,0 0-1,0 0 0,0 0 0,0-1 0,1 1 0,-1 0 0,0-1 1,0 1-1,1-1 0,-1 1 0,0-1 0,1 0 0,-1 0 0,1 0 1,-1 0-1,0 0 0,1 0 0,-1 0 0,0 0 0,1 0 0,1-1 1,1 0-286,0 0 1,-1 0-1,1 0 1,0-1 0,-1 0-1,0 1 1,1-1-1,-1 0 1,0-1 0,0 1-1,0-1 1,0 1-1,-1-1 1,1 0 0,4-6-1,4-16-7777,-4-6-5504</inkml:trace>
  <inkml:trace contextRef="#ctx0" brushRef="#br0" timeOffset="1">137 39 5894,'0'0'25400,"-49"-38"-23927,46 38-1473,3 8 0,7 1 0,8 3-1634,-1 2-1921,-1-1-2306,-2 0-4325</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2.467"/>
    </inkml:context>
    <inkml:brush xml:id="br0">
      <inkml:brushProperty name="width" value="0.025" units="cm"/>
      <inkml:brushProperty name="height" value="0.025" units="cm"/>
    </inkml:brush>
  </inkml:definitions>
  <inkml:trace contextRef="#ctx0" brushRef="#br0">183 0 11018,'0'0'4645,"-19"63"-4293,-4-22 353,2 8-289,-2 1-352,5 5 225,2-4 127,5-3-288,4-4-96,2-8 32,1-8 0,1-10-544,-3-9-1186,-6-9-1569,-3-5-4804</inkml:trace>
</inkml:ink>
</file>

<file path=ppt/ink/ink3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4:26.061"/>
    </inkml:context>
    <inkml:brush xml:id="br0">
      <inkml:brushProperty name="width" value="0.025" units="cm"/>
      <inkml:brushProperty name="height" value="0.025" units="cm"/>
    </inkml:brush>
  </inkml:definitions>
  <inkml:trace contextRef="#ctx0" brushRef="#br0">95 263 20916,'0'0'6609,"-8"7"-4479,0 1-1877,0 0 1,1 1-1,0 0 1,0 0 0,1 1-1,0 0 1,1 0-1,0 0 1,0 1-1,1-1 1,-4 21 0,4-16-241,2 0 1,0 0 0,0 0 0,1 17 0,1-31-14,0 0 0,0-1 0,1 1 0,-1 0 0,0 0 0,0-1 0,0 1 0,0 0 0,1-1 0,-1 1 0,0 0 0,1-1 0,-1 1 0,1-1 0,-1 1 0,0-1 0,1 1 0,-1 0 0,1-1 0,0 0 0,-1 1 0,1-1 0,-1 1 0,1-1 0,0 0 0,-1 1 0,1-1 0,0 0 0,-1 0 0,1 1 0,0-1 0,-1 0 0,1 0 0,0 0 0,-1 0 0,1 0 0,0 0 0,0 0 0,-1 0 0,1 0 0,0-1 0,-1 1 0,1 0 0,0 0 0,-1 0 0,1-1 0,0 1 0,-1 0 0,1-1 0,0 1 0,-1-1 0,1 1 0,-1-1 0,1 0 0,34-25 0,-18 3 0,-2 0 0,-1 0 0,0-2 0,-2 0 0,-1 0 0,-1-1 0,8-33 0,-5 9 0,-3 1 0,-2-1 0,1-54 0,-13 141 0,-3 0 0,0-1 0,-21 56 0,17-60 0,1 2 0,1-1 0,2 1 0,1 1 0,-2 64 0,8-98 0,0 1 0,0 0 0,0-1 0,1 1 0,-1 0 0,0-1 0,1 1 0,-1-1 0,1 1 0,-1-1 0,1 1 0,0-1 0,0 1 0,0-1 0,-1 1 0,1-1 0,1 0 0,-1 1 0,0-1 0,0 0 0,0 0 0,1 0 0,-1 0 0,0 0 0,1 0 0,-1-1 0,1 1 0,-1 0 0,1-1 0,0 1 0,-1-1 0,1 1 0,-1-1 0,1 0 0,0 0 0,-1 0 0,1 0 0,0 0 0,-1 0 0,1 0 0,0 0 0,-1-1 0,1 1 0,-1-1 0,1 1 0,2-2 0,4 0 0,-1-1 0,1 0 0,-1 0 0,0-1 0,0 0 0,0 0 0,0-1 0,9-7 0,-10 6 0,-1 0 0,1 0 0,-1-1 0,-1 0 0,1 1 0,-1-2 0,0 1 0,0 0 0,-1-1 0,0 1 0,-1-1 0,0 0 0,0 0 0,0 0 0,0-17 0,-7 25 0,-5 9 0,-7 12 0,12-13 0,1 0 0,0 0 0,0 0 0,1 1 0,0-1 0,1 1 0,0 0 0,0 0 0,1 0 0,0 0 0,1 13 0,0-21 0,1 0 0,0 0 0,0 0 0,0 0 0,-1 0 0,1 0 0,0 0 0,0 0 0,0-1 0,1 1 0,-1 0 0,0-1 0,0 1 0,0-1 0,0 1 0,1-1 0,-1 0 0,0 1 0,0-1 0,1 0 0,-1 0 0,0 0 0,0 0 0,1 0 0,-1 0 0,2-1 0,37-1 0,-23-1 0,0-1 0,0 0 0,0-1 0,-1-1 0,1-1 0,-2 0 0,28-18 0,-42 24 0,0-1 0,0 1 0,0-1 0,0 1 0,0-1 0,0 0 0,-1 0 0,1 1 0,0-1 0,-1 0 0,1 0 0,-1 0 0,0 0 0,0 1 0,0-1 0,0 0 0,0 0 0,0 0 0,0 0 0,-1 0 0,1 0 0,-1 1 0,0-4 0,-18-47 0,15 42 0,-23-48 0,30 57 0,-1 1 0,1 0 0,-1 1 0,1-1 0,-1 0 0,1 1 0,-1-1 0,1 1 0,-1 0 0,0 0 0,1 0 0,1 1 0,-2-1 0,34 12-2263,19 4-6236,-35-12-342</inkml:trace>
</inkml:ink>
</file>

<file path=ppt/ink/ink3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4:26.406"/>
    </inkml:context>
    <inkml:brush xml:id="br0">
      <inkml:brushProperty name="width" value="0.025" units="cm"/>
      <inkml:brushProperty name="height" value="0.025" units="cm"/>
    </inkml:brush>
  </inkml:definitions>
  <inkml:trace contextRef="#ctx0" brushRef="#br0">1 77 21524,'0'0'11243,"68"-35"-11243,-36 20 0,-5 2 0,0 4 0,-5 4 0,-9 5-6502</inkml:trace>
</inkml:ink>
</file>

<file path=ppt/ink/ink3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4:27.581"/>
    </inkml:context>
    <inkml:brush xml:id="br0">
      <inkml:brushProperty name="width" value="0.025" units="cm"/>
      <inkml:brushProperty name="height" value="0.025" units="cm"/>
    </inkml:brush>
  </inkml:definitions>
  <inkml:trace contextRef="#ctx0" brushRef="#br0">1 75 7303,'0'0'7127,"3"-11"-2083,3-4-3122,4-14 199,-7 9 7038,-7 134-9048,1 55-131,3-168 20,0 1 0,0-1 0,0 0 0,0 0 0,0 0 0,0 0 0,1 0 0,-1 1 0,0-1 0,1 0 0,-1 0 0,0 0 0,1 0 0,-1 0 0,1 0 0,0 0 0,-1 0 0,1 0 0,0 0 0,0-1 0,-1 1 0,1 0 0,1 1 0,-1-2 0,0 0 0,1 0 0,-1 0 0,0 0 0,0 0 0,0 0 0,0 0 0,0 0 0,0 0 0,0-1 0,0 1 0,0 0 0,0-1 0,0 1 0,0-1 0,0 1 0,0-1 0,0 1 0,1-2 0,3-2 0,1 0 0,-1-1 0,0 0 0,0 0 0,-1 0 0,5-7 0,5-15 0,-2 0 0,0-1 0,-2 0 0,-1 0 0,8-49 0,-18 104 0,2 43 0,-1-65 0,1-1 0,0 0 0,0 0 0,0 0 0,0 0 0,1 0 0,-1 0 0,1 0 0,0 0 0,0-1 0,1 1 0,-1-1 0,5 6 0,-6-8 0,0 0 0,0 0 0,0 0 0,0 0 0,1 0 0,-1 0 0,0 0 0,1 0 0,-1-1 0,0 1 0,1 0 0,-1-1 0,1 1 0,-1-1 0,1 1 0,-1-1 0,1 0 0,-1 0 0,1 0 0,0 0 0,-1 0 0,1 0 0,-1 0 0,1 0 0,-1-1 0,2 0 0,0 0 0,0-1 0,-1 1 0,0-1 0,1 0 0,-1 0 0,0 0 0,0 0 0,0 0 0,0-1 0,0 1 0,-1 0 0,3-6 0,1-1 0,-1 0 0,0-1 0,-1 1 0,0-1 0,0 0 0,2-20 0,-5 26 0,-1-32 0,1 35 0,-1 0 0,1 0 0,0 1 0,0-1 0,0 0 0,0 0 0,-1 1 0,1-1 0,0 0 0,-1 1 0,1-1 0,-1 0 0,1 1 0,-1-1 0,1 0 0,-1 1 0,1-1 0,-1 1 0,1-1 0,-1 1 0,0 0 0,1-1 0,-1 1 0,0-1 0,1 1 0,-1 0 0,0 0 0,0-1 0,1 1 0,-1 0 0,0 0 0,0 0 0,1 0 0,-1 0 0,0 0 0,0 0 0,1 0 0,-1 0 0,0 0 0,-1 1 0,1 0 0,0 0 0,-1 0 0,1 0 0,0 0 0,0 0 0,0 0 0,-1 1 0,1-1 0,0 0 0,1 1 0,-1-1 0,0 1 0,0-1 0,1 1 0,-1 0 0,1-1 0,-1 1 0,1-1 0,-1 4 0,-5 36 0,6-39 0,-1 4 0,1 0 0,0-1 0,-1 1 0,2-1 0,-1 1 0,1-1 0,2 11 0,-2-14 0,0 0 0,0-1 0,0 1 0,0 0 0,0 0 0,0-1 0,1 1 0,-1-1 0,1 0 0,-1 1 0,1-1 0,-1 0 0,1 0 0,0 0 0,0 0 0,0 0 0,-1 0 0,1 0 0,0 0 0,0-1 0,0 1 0,0-1 0,0 0 0,4 1 0,17 0 0,1 0 0,25-3 0,-31 1 0,0 0 0,0 1 0,0 1 0,34 6 0,-35-4 0,-22-9 0,-12-13 0,-45-80 0,63 99 0,-1 0 0,0-1 0,1 1 0,-1 0 0,0 0 0,1-1 0,-1 1 0,0 0 0,1 0 0,-1-1 0,1 1 0,-1 0 0,1 0 0,-1 0 0,1 0 0,-1 0 0,1 0 0,-1 0 0,0 0 0,1 0 0,-1 0 0,1 0 0,-1 0 0,1 0 0,-1 0 0,1 0 0,-1 0 0,1 0 0,-1 1 0,0-1 0,1 0 0,-1 0 0,1 1 0,-1-1 0,0 0 0,1 1 0,22 5 0,-23-6 0,8 3 0,0-1 0,0 0 0,0 0 0,0-1 0,0 0 0,1-1 0,-1 0 0,0 0 0,14-3 0,-20 3 0,1-1 0,0 0 0,0 0 0,-1 0 0,1 0 0,-1 0 0,1 0 0,-1-1 0,1 1 0,-1-1 0,0 0 0,0 0 0,0 0 0,0 0 0,0 0 0,0 0 0,-1 0 0,1-1 0,-1 1 0,1 0 0,-1-1 0,0 0 0,0 1 0,0-1 0,0 0 0,0 1 0,-1-1 0,1 0 0,-1 0 0,0 1 0,0-1 0,0-3 0,0 140 0,0-134 0,-1 1 0,1 0 0,0 0 0,0 0 0,0-1 0,0 1 0,0 0 0,0 0 0,0 0 0,1-1 0,-1 1 0,0 0 0,0 0 0,1 0 0,-1-1 0,0 1 0,1 0 0,-1 0 0,0-1 0,1 1 0,-1 0 0,1-1 0,0 1 0,-1-1 0,1 1 0,-1-1 0,1 1 0,0-1 0,-1 1 0,1-1 0,0 0 0,0 1 0,-1-1 0,1 0 0,0 1 0,0-1 0,0 0 0,-1 0 0,1 0 0,0 0 0,0 0 0,0 0 0,-1 0 0,1 0 0,0 0 0,0 0 0,0 0 0,-1-1 0,1 1 0,0 0 0,0 0 0,-1-1 0,2 0 0,3-1 0,0 0 0,1-1 0,-1 0 0,-1 0 0,1-1 0,5-4 0,25-31 0,-29 31 0,1 1 0,-1-1 0,1 1 0,1 0 0,-1 1 0,12-8 0,-18 14 0,-1 0 0,1-1 0,0 1 0,-1 0 0,1-1 0,0 1 0,-1 0 0,1 0 0,0 0 0,0 0 0,-1 0 0,1 0 0,0 0 0,0 0 0,-1 0 0,1 0 0,0 0 0,-1 0 0,1 0 0,0 1 0,0-1 0,-1 0 0,1 0 0,0 1 0,-1-1 0,1 1 0,-1-1 0,1 0 0,0 1 0,-1-1 0,1 1 0,-1-1 0,1 1 0,-1 0 0,0-1 0,1 1 0,-1 0 0,0-1 0,1 1 0,-1 0 0,0-1 0,1 2 0,11 44 0,-1-6 0,-10-39 0,0-1 0,0 1 0,0 0 0,0-1 0,0 1 0,0-1 0,0 1 0,0-1 0,0 1 0,0-1 0,0 0 0,0 0 0,1 1 0,-1-1 0,0 0 0,0 0 0,0 0 0,1 0 0,-1 0 0,0-1 0,0 1 0,0 0 0,0-1 0,0 1 0,1 0 0,-1-1 0,0 1 0,0-1 0,0 0 0,0 1 0,0-1 0,1-1 0,34-29 0,-28 24 0,9-8-517,22-21-3376,-37 34 3425,0 0-1,0 0 0,0 0 0,-1-1 1,1 1-1,-1-1 0,1 1 1,-1-1-1,0 1 0,0-1 1,0 0-1,0 0 0,-1 0 1,1-3-1,-1-7-11793</inkml:trace>
</inkml:ink>
</file>

<file path=ppt/ink/ink3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4:27.925"/>
    </inkml:context>
    <inkml:brush xml:id="br0">
      <inkml:brushProperty name="width" value="0.025" units="cm"/>
      <inkml:brushProperty name="height" value="0.025" units="cm"/>
    </inkml:brush>
  </inkml:definitions>
  <inkml:trace contextRef="#ctx0" brushRef="#br0">1 51 20147,'0'0'12620,"5"-50"-12620,3 50 0,0 0-673,0 0-4195</inkml:trace>
</inkml:ink>
</file>

<file path=ppt/ink/ink3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4:28.296"/>
    </inkml:context>
    <inkml:brush xml:id="br0">
      <inkml:brushProperty name="width" value="0.025" units="cm"/>
      <inkml:brushProperty name="height" value="0.025" units="cm"/>
    </inkml:brush>
  </inkml:definitions>
  <inkml:trace contextRef="#ctx0" brushRef="#br0">36 21 16047,'0'0'16085,"0"-1"-16067,0 1 1,0 0 0,-1 0-1,1 0 1,0-1 0,0 1 0,-1 0-1,1 0 1,0 0 0,-1 0-1,1 0 1,0 0 0,-1 0-1,1-1 1,0 1 0,-1 0-1,1 0 1,0 0 0,-1 0-1,1 0 1,0 1 0,0-1-1,-1 0 1,1 0 0,0 0 0,-1 0-1,1 0 1,0 0 0,-1 0-1,1 1 1,0-1 0,0 0-1,-1 1 1,1 15-19,1-20 0,1-28 0,-23 48-6737,14-12-363</inkml:trace>
</inkml:ink>
</file>

<file path=ppt/ink/ink3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4:30.100"/>
    </inkml:context>
    <inkml:brush xml:id="br0">
      <inkml:brushProperty name="width" value="0.025" units="cm"/>
      <inkml:brushProperty name="height" value="0.025" units="cm"/>
    </inkml:brush>
  </inkml:definitions>
  <inkml:trace contextRef="#ctx0" brushRef="#br0">78 71 9385,'0'0'19725,"-9"7"-19335,2-1-321,1 1 0,0 0-1,0 0 1,1 0 0,0 0 0,0 1 0,1 0-1,0 0 1,0 0 0,1 0 0,0 1 0,0-1-1,1 1 1,0 0 0,0-1 0,1 1 0,0 15-1,2-23-66,-1 0-1,0 0 0,1 0 0,-1 0 0,1 0 1,-1 0-1,1-1 0,-1 1 0,1 0 0,0-1 1,-1 1-1,1 0 0,0-1 0,-1 1 0,1 0 1,0-1-1,0 1 0,0-1 0,0 0 0,-1 1 1,1-1-1,0 0 0,0 1 0,0-1 0,0 0 1,1 0-1,38 7 89,-10-1-47,-26-3-43,1-1 0,-1 2 1,0-1-1,1 0 0,-1 1 0,-1 0 1,1 0-1,0 0 0,-1 0 1,0 1-1,0-1 0,0 1 0,-1 0 1,0 0-1,0 0 0,0 0 0,0 0 1,-1 0-1,1 0 0,-2 1 0,1-1 1,0 1-1,-1-1 0,0 0 0,-1 8 1,1-4 33,0-1 1,-1 1 0,0-1-1,-1 0 1,1 1-1,-2-1 1,1 0 0,-1 0-1,0 0 1,-1 0-1,0-1 1,0 1 0,0-1-1,-1 0 1,-9 10-1,12-15 17,0-1 0,0 1 0,0-1 0,0 1 0,0-1 0,-1 0 0,1 1 0,0-1-1,-1-1 1,1 1 0,-1 0 0,1 0 0,-1-1 0,-2 1 0,4-1-36,0-1 0,0 1 0,0 0 0,0 0 0,0 0 0,0-1 0,0 1 0,0-1 0,0 1 0,0-1 0,0 1 0,0-1 0,0 1-1,1-1 1,-1 0 0,0 1 0,0-1 0,1 0 0,-1 0 0,0 1 0,1-1 0,-1 0 0,1 0 0,-1 0 0,1 0 0,0 0 0,-1 0 0,1 0 0,0 0 0,0 0 0,-1 0 0,1 0 0,0 0 0,0 0 0,0-2 0,0-12-15,1 0 0,0 0 0,0 0 0,2 0 0,0 0 0,1 0 0,0 1 0,1-1 0,0 1 0,15-24 0,8-10 0,57-73 0,-20 33 0,-65 88 0,0 0 0,0 0 0,0 0 0,0-1 0,0 1 0,0 0 0,0 0 0,0 0 0,0 0 0,0 0 0,0-1 0,1 1 0,-1 0 0,0 0 0,0 0 0,0 0 0,0 0 0,0 0 0,0 0 0,0 0 0,1 0 0,-1 0 0,0-1 0,0 1 0,0 0 0,0 0 0,0 0 0,1 0 0,-1 0 0,0 0 0,0 0 0,0 0 0,0 0 0,1 0 0,-1 0 0,0 0 0,0 0 0,0 0 0,0 0 0,0 1 0,1-1 0,-1 0 0,0 0 0,0 0 0,0 0 0,0 0 0,0 0 0,0 0 0,1 0 0,-1 0 0,0 1 0,0-1 0,0 0 0,0 0 0,0 0 0,0 0 0,0 0 0,0 0 0,0 1 0,0-1 0,0 0 0,0 0 0,0 0 0,0 0 0,1 0 0,-1 1 0,0-1 0,0 0 0,-1 0 0,5 23 0,-4 36 0,0-50 0,0-8 0,0-1 0,0 1 0,0-1 0,0 1 0,0-1 0,0 1 0,0-1 0,0 1 0,0-1 0,0 1 0,0-1 0,0 0 0,1 1 0,-1-1 0,0 1 0,0-1 0,0 1 0,1-1 0,-1 0 0,0 1 0,0-1 0,1 1 0,-1-1 0,0 0 0,1 1 0,-1-1 0,0 0 0,1 0 0,-1 1 0,1-1 0,-1 0 0,1 0 0,-1 1 0,0-1 0,1 0 0,0 0 0,19-7 0,17-24 0,78-100 0,-114 130 0,-1 1 0,0-1 0,0 1 0,0-1 0,1 1 0,-1 0 0,0-1 0,1 1 0,-1-1 0,0 1 0,1 0 0,-1-1 0,0 1 0,1 0 0,-1-1 0,1 1 0,-1 0 0,1 0 0,-1-1 0,1 1 0,-1 0 0,1 0 0,-1 0 0,1 0 0,-1 0 0,1-1 0,-1 1 0,1 0 0,-1 0 0,1 0 0,-1 0 0,1 1 0,-1-1 0,1 0 0,-1 0 0,1 0 0,-1 0 0,1 0 0,-1 1 0,1-1 0,-1 0 0,1 0 0,-1 1 0,0-1 0,1 0 0,-1 1 0,0-1 0,1 1 0,-1-1 0,0 0 0,1 1 0,-1-1 0,0 1 0,0-1 0,1 1 0,-1-1 0,0 1 0,0-1 0,0 1 0,0-1 0,1 1 0,-1-1 0,0 1 0,0-1 0,0 1 0,0-1 0,-1 2 0,3 46 0,-3-36 0,1 34 0,-1-31 0,1 1 0,0-1 0,5 28 0,-4-38 0,0-1 0,0 1 0,1-1 0,0 1 0,0-1 0,0 0 0,0 0 0,1 0 0,-1 0 0,1 0 0,0 0 0,1-1 0,-1 1 0,0-1 0,1 0 0,6 5 0,12 5 0,-2 1 0,0 1 0,26 24 0,-40-32 0,-1 0 0,1-1 0,-1 2 0,0-1 0,-1 1 0,0-1 0,0 1 0,-1 0 0,1 1 0,-2-1 0,1 0 0,-1 1 0,1 12 0,-1-2 0,-1 0 0,0 0 0,-2 0 0,-3 29 0,3-42 0,0-1 0,-1 1 0,0-1 0,1 0 0,-2 0 0,1 1 0,-1-1 0,-5 8 0,6-10 0,0-1 0,0 0 0,0 0 0,-1 0 0,1 0 0,0-1 0,-1 1 0,1 0 0,-1-1 0,0 0 0,1 0 0,-1 0 0,0 0 0,0 0 0,0 0 0,0-1 0,-5 1 0,5-1 0,1 0 0,-1 0 0,1 0 0,-1 0 0,1-1 0,-1 1 0,1-1 0,-1 0 0,1 0 0,0 0 0,-1 0 0,1 0 0,0 0 0,0 0 0,0-1 0,0 1 0,0-1 0,-2-2 0,0 0 0,0-1 0,1 1 0,0-1 0,0 0 0,0 0 0,0 0 0,-3-10 0,1-2 0,1 0 0,0-1 0,1 1 0,-1-24 0,2 22 0,1-1 0,2 0 0,0 0 0,1 0 0,1 1 0,0-1 0,2 1 0,0 0 0,2 0 0,0 0 0,1 1 0,0 0 0,2 1 0,0 0 0,20-25 0,52-59-1884,-40 48-5873</inkml:trace>
</inkml:ink>
</file>

<file path=ppt/ink/ink3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9:29.023"/>
    </inkml:context>
    <inkml:brush xml:id="br0">
      <inkml:brushProperty name="width" value="0.025" units="cm"/>
      <inkml:brushProperty name="height" value="0.025" units="cm"/>
    </inkml:brush>
  </inkml:definitions>
  <inkml:trace contextRef="#ctx0" brushRef="#br0">125 4931 6374,'0'0'5397,"1"-10"-4767,-3-57 667,-2 1 1,-15-71-1,2 18-320,-41-471 1614,32-1074 1,87 695-451,-20 362-1703,-37 553-369,8-124 844,-16-247 0,0 392-2000,0 22-6,-1 19-133,-13 70-7187,4-24-161</inkml:trace>
</inkml:ink>
</file>

<file path=ppt/ink/ink3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9:29.536"/>
    </inkml:context>
    <inkml:brush xml:id="br0">
      <inkml:brushProperty name="width" value="0.025" units="cm"/>
      <inkml:brushProperty name="height" value="0.025" units="cm"/>
    </inkml:brush>
  </inkml:definitions>
  <inkml:trace contextRef="#ctx0" brushRef="#br0">1 72 15278,'1'-7'345,"15"-40"1234,-16 46-1532,0 0 0,1 0 0,-1 0 0,1 0 0,-1 1 0,0-1 1,1 0-1,-1 0 0,1 0 0,0 0 0,-1 1 0,1-1 0,0 0 1,-1 1-1,1-1 0,0 0 0,0 1 0,0-1 0,0 1 0,-1-1 1,1 1-1,0 0 0,0-1 0,0 1 0,0 0 0,0 0 1,0-1-1,0 1 0,0 0 0,0 0 0,0 0 0,0 0 0,0 0 1,0 1-1,0-1 0,0 0 0,0 0 0,0 1 0,0-1 0,0 0 1,0 1-1,1 0 0,3 4 146,0 0 1,0 1-1,-1 0 0,0 0 1,0 0-1,0 0 0,0 1 1,-1-1-1,0 1 0,-1 0 1,3 9-1,1 0 135,208 686 1833,-114-339-916,-93-340-751,-6-15-285,1 0 0,0 0 0,1-1 0,-1 1 0,1-1 0,1 0 0,0 1-1,0-2 1,5 8 0,-9-14-204,0 0 0,1 0-1,-1 0 1,0 0 0,0 0-1,1 0 1,-1 1 0,0-1-1,0-1 1,0 1 0,1 0 0,-1 0-1,0 0 1,0 0 0,1 0-1,-1 0 1,0 0 0,0 0-1,0 0 1,1 0 0,-1 0-1,0-1 1,0 1 0,0 0-1,1 0 1,-1 0 0,0 0-1,0 0 1,0-1 0,0 1-1,0 0 1,1 0 0,-1 0 0,0-1-1,0 1 1,0 0 0,0 0-1,0-1 1,0 1 0,0 0-1,0 0 1,0 0 0,0-1-1,0 1 1,0 0 0,0 0-1,0-1 1,0 1 0,0 0-1,0 0 1,0-1 0,0 1-1,0 0 1,2-20 15,19-288 2112,-12 245-1857,3 0 0,36-115 0,-27 120-324,15-46-1728,-9-3-4234,-14 16-1745</inkml:trace>
</inkml:ink>
</file>

<file path=ppt/ink/ink3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9:31.070"/>
    </inkml:context>
    <inkml:brush xml:id="br0">
      <inkml:brushProperty name="width" value="0.025" units="cm"/>
      <inkml:brushProperty name="height" value="0.025" units="cm"/>
    </inkml:brush>
  </inkml:definitions>
  <inkml:trace contextRef="#ctx0" brushRef="#br0">335 435 15695,'-9'-8'1313,"-5"-4"-757,0 1 1,0 1-1,-1 0 0,-1 1 1,0 1-1,-21-9 0,30 15-237,-1-1 0,1 1-1,0 1 1,-1-1 0,1 1-1,0 1 1,-1-1 0,-14 2-1,18 0-228,0 0 0,0 0 0,0 0 0,0 0 0,0 1 0,0-1 0,0 1 0,1 0 0,-1 0 0,1 1 0,-1-1 0,1 1 0,0 0 0,0 0 0,0 0-1,0 0 1,-3 5 0,0 2-18,-1 1-1,2 0 0,0 0 0,0 1 0,1 0 1,0-1-1,1 1 0,-3 25 0,2 6 18,2 52-1,2-84-78,0-2-21,1 1 1,0-1-1,0 0 1,5 13-1,-6-20 11,0-1 0,1 0 1,-1 0-1,1 0 0,-1 0 0,1 0 0,-1 0 0,1 0 1,0 0-1,-1 0 0,1 0 0,0 0 0,0-1 1,-1 1-1,1 0 0,0 0 0,0-1 0,0 1 0,2 0 1,-2-1 7,0 0 1,0 0-1,0 0 1,1-1 0,-1 1-1,0 0 1,0-1-1,0 1 1,0-1-1,0 0 1,0 1 0,0-1-1,0 0 1,0 1-1,0-1 1,0 0 0,0 0-1,-1 0 1,1 0-1,0 0 1,-1 0 0,1 0-1,0 0 1,0-1-1,8-17 431,-1 1 0,0-1 1,-2 0-1,0-1 0,-1 1 0,-1-1 0,2-29 0,-2 22-258,10-60 492,-5-1 0,-3 0-1,-10-156 1,10 359-673,7-32 0,-6-25 0,3-1 0,2-1 0,21 60 0,-31-112-29,-1-1-1,1 1 1,-1-1 0,1 1 0,0-1-1,0 0 1,1 0 0,-1 0 0,1 0-1,-1 0 1,1 0 0,0-1 0,5 4-1,-7-6 2,0 1 1,1-1-1,-1 1 0,0-1 0,1 0 0,-1 0 0,0 0 0,1 0 1,-1 0-1,0 0 0,1 0 0,-1 0 0,1-1 0,-1 1 1,0 0-1,0-1 0,1 1 0,-1-1 0,0 1 0,0-1 0,1 0 1,-1 0-1,0 1 0,0-1 0,0 0 0,0 0 0,0 0 0,0 0 1,0 0-1,-1 0 0,1-1 0,0 1 0,0 0 0,-1 0 1,1 0-1,-1-1 0,1-1 0,6-11-907,-1 0 0,-1 0 0,0 0 0,-1-1 0,4-28 0,1-80-8793,-5 63 2810,0 25 309</inkml:trace>
</inkml:ink>
</file>

<file path=ppt/ink/ink3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9:31.872"/>
    </inkml:context>
    <inkml:brush xml:id="br0">
      <inkml:brushProperty name="width" value="0.025" units="cm"/>
      <inkml:brushProperty name="height" value="0.025" units="cm"/>
    </inkml:brush>
  </inkml:definitions>
  <inkml:trace contextRef="#ctx0" brushRef="#br0">1 390 2114,'0'0'11360,"6"10"-9604,-3-7-867,28 41-896,-23-26 2975,-6-2 3672,-24 70-3917,21-73-2525,-2 8 238,2 0 1,0 0-1,5 39 0,-4-59-429,0-1 0,0 0 0,0 0 1,0 1-1,0-1 0,0 0 0,0 0 0,0 1 0,0-1 0,0 0 0,0 0 1,0 1-1,0-1 0,0 0 0,0 0 0,0 0 0,1 1 0,-1-1 0,0 0 1,0 0-1,0 0 0,0 1 0,1-1 0,-1 0 0,0 0 0,0 0 1,0 0-1,1 1 0,-1-1 0,0 0 0,0 0 0,0 0 0,1 0 0,-1 0 1,0 0-1,0 0 0,1 0 0,-1 0 0,0 0 0,0 0 0,1 0 0,-1 0 1,0 0-1,0 0 0,1 0 0,-1 0 0,0 0 0,0 0 0,1 0 0,-1 0 1,0 0-1,0 0 0,0-1 0,1 1 0,-1 0 0,0 0 0,0 0 0,0 0 1,1-1-1,-1 1 0,0 0 0,0 0 0,0 0 0,1-1 0,9-15 699,-3-5-528,-2-2 0,0 1 1,-1-1-1,-1 0 0,0-34 0,2-22-35,9 112-143,16 33 0,-29-63 0,1 1 0,0-1 0,0-1 0,0 1 0,1 0 0,-1-1 0,1 1 0,-1-1 0,1 1 0,0-1 0,0 0 0,0 0 0,0-1 0,0 1 0,0 0 0,0-1 0,1 0 0,4 1 0,-6-2 0,0 0 0,1 0 0,-1 0 0,0-1 0,0 1 0,0-1 0,0 0 0,0 0 0,0 1 0,0-1 0,0 0 0,0-1 0,-1 1 0,1 0 0,0 0 0,-1-1 0,1 1 0,-1-1 0,1 0 0,-1 1 0,0-1 0,1 0 0,-1 0 0,0 0 0,0 1 0,1-4 0,21-60 0,-21 57 0,4-17-1003,-1-1-1,-1 0 1,-1 0-1,-1-1 1,-3-39-1,-23-131-8144,12 111 7576,12 92 1292,1-4 327,-1 0 0,0 0 0,0 0 0,1 0 0,-1 0 0,1 0 0,0 0 0,0 0 0,-1 0 0,1 0 1,1 0-1,-1 0 0,0 0 0,0 0 0,1-1 0,-1 1 0,1-1 0,1 3 0,3 2 627,-1 1 0,0 0-1,0 0 1,-1 0 0,0 1 0,0-1 0,0 1 0,3 13 0,15 73 449,-15-59-138,1 1-185,19 76 192,-23-100-974,0-1-1,0 0 1,1 0-1,0-1 1,1 1-1,0-1 1,9 10-1,0-10 235,-10-20 1212,-9-26 707,-3 21-2053,-1 1 1,-1 0 0,0 0-1,0 1 1,-2 0-1,0 1 1,0 0 0,-1 1-1,0 0 1,-1 1 0,0 0-1,-1 1 1,0 1-1,0 0 1,-1 1 0,0 0-1,-20-5 1,5 8-119,29 4 0,1 0 0,-1-1 0,0 1 0,1 0 0,-1 0 0,1 0 0,-1 0 0,0 0 0,1-1 0,-1 1 0,1 0 0,-1 0 0,0 1 0,1-1 0,-1 0 0,0 0 0,1 0 0,-1 0 0,1 0 0,-1 1 0,0-1 0,1 0 0,-1 1 0,1-1 0,-1 0 0,1 1 0,-1-1 0,1 0 0,-1 1 0,1-1 0,0 1 0,-1-1 0,1 1 0,-1 0 0,5 0 0,-1-1 0,0 1 0,0-1 0,1 0 0,-1 0 0,0 0 0,1 0 0,-1-1 0,4 0 0,14-6-482,-1 0 0,0-1 0,0-1 0,28-17 0,-6 3-1662,-5 3-4235,-2 0-2226</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2.811"/>
    </inkml:context>
    <inkml:brush xml:id="br0">
      <inkml:brushProperty name="width" value="0.025" units="cm"/>
      <inkml:brushProperty name="height" value="0.025" units="cm"/>
    </inkml:brush>
  </inkml:definitions>
  <inkml:trace contextRef="#ctx0" brushRef="#br0">1 199 11883,'0'-9'2627,"-1"6"-2421,1-1 1,1 0 0,-1 1 0,0-1 0,1 1-1,0-1 1,-1 1 0,1-1 0,1 1-1,-1 0 1,0-1 0,1 1 0,0 0-1,0 0 1,3-4 0,0 2-52,0 0 0,1 0 0,-1 1 0,1-1 0,0 1 0,1 1 0,-1-1 0,12-4 0,28-9 215,1 1 0,1 2 0,0 2 0,1 3 0,52-4 0,-24 8-232,0 3-1,120 12 0,-162-6-146,61 16 0,-85-18-5,-1 1-1,0 1 0,-1-1 0,1 2 0,0 0 0,-1 0 0,0 0 0,0 1 0,-1 0 0,10 10 0,-16-14 18,0 0-1,0 0 0,0 1 1,0-1-1,-1 0 1,1 1-1,-1-1 1,0 1-1,0-1 1,0 1-1,0 0 1,0-1-1,0 1 0,-1 0 1,1 0-1,-1 0 1,0-1-1,0 1 1,0 0-1,0 0 1,-1 5-1,-1-4 44,0 1-1,0-1 1,0 0-1,0 1 1,-1-1-1,1 0 1,-1 0 0,0-1-1,-1 1 1,1 0-1,-7 4 1,-7 5 331,0-1 1,-2-1-1,1 0 0,-30 11 1,4-3 167,0-2 1,0-1-1,-2-3 0,0-2 1,-91 10-1,136-21-548,0 0 0,1 0 0,-1 1-1,0-1 1,0 0 0,0 0 0,0 0 0,0 0-1,0-1 1,0 1 0,0 0 0,1 0 0,-1 0-1,0-1 1,0 1 0,0-1 0,0 1 0,1 0-1,-3-2 1,10-9-1848,29-12-3013,12 0-1655</inkml:trace>
</inkml:ink>
</file>

<file path=ppt/ink/ink3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9:32.202"/>
    </inkml:context>
    <inkml:brush xml:id="br0">
      <inkml:brushProperty name="width" value="0.025" units="cm"/>
      <inkml:brushProperty name="height" value="0.025" units="cm"/>
    </inkml:brush>
  </inkml:definitions>
  <inkml:trace contextRef="#ctx0" brushRef="#br0">138 1 20243,'0'0'8291,"-9"6"-7581,-2 2-519,0 0 0,1 0 1,1 1-1,-1 1 0,1 0 1,1 0-1,0 1 1,0 0-1,1 0 0,1 0 1,0 1-1,-5 13 0,8-16-94,0 0 0,1 0-1,0 1 1,0-1 0,1 1-1,0-1 1,1 1 0,0 12 0,1-20-141,-1-1 1,1 0 0,-1 0 0,1 1 0,0-1 0,-1 0 0,1 0-1,0 0 1,0 0 0,0 0 0,0 0 0,0 0 0,0 0 0,0 0 0,0 0-1,0 0 1,1-1 0,-1 1 0,0 0 0,0-1 0,1 1 0,-1-1 0,0 0-1,1 1 1,-1-1 0,0 0 0,1 0 0,-1 0 0,1 0 0,-1 0 0,0 0-1,1 0 1,-1 0 0,1-1 0,-1 1 0,0 0 0,2-1 0,4 0-580,-1-1 0,0 1 1,0-1-1,0-1 1,0 1-1,0-1 1,6-3-1,18-17-4774,1-4-3273</inkml:trace>
</inkml:ink>
</file>

<file path=ppt/ink/ink3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9:32.747"/>
    </inkml:context>
    <inkml:brush xml:id="br0">
      <inkml:brushProperty name="width" value="0.025" units="cm"/>
      <inkml:brushProperty name="height" value="0.025" units="cm"/>
    </inkml:brush>
  </inkml:definitions>
  <inkml:trace contextRef="#ctx0" brushRef="#br0">156 268 11499,'0'0'8472,"-2"-7"-5002,0 2-2924,0 1 0,1 0 0,-1 0 0,-1 0 0,1 0 0,0 0 0,-1 0 0,0 0 0,-5-4 0,7 7-450,0 0 1,0 0 0,0 0-1,-1 0 1,1 0 0,0 1-1,-1-1 1,1 0 0,-1 1-1,1-1 1,-1 1 0,1 0-1,-1-1 1,1 1 0,-1 0-1,1 0 1,-1 0 0,1 0-1,-1 0 1,0 0 0,1 0-1,-1 1 1,1-1-1,-1 1 1,1-1 0,0 1-1,-1-1 1,1 1 0,-1 0-1,1 0 1,0-1 0,0 1-1,-1 0 1,1 0 0,0 0-1,0 1 1,0-1 0,0 0-1,-1 2 1,-7 10-97,0 1 0,1 0 0,1 0 0,0 0 0,1 1 0,0 0 0,2 1 0,0-1 0,0 1 0,1-1 0,1 1 0,1 0 0,0 0 0,1 0 0,3 22 0,-3-37 0,0 0 0,1 0 0,-1-1 0,0 1 0,1 0 0,-1 0 0,0-1 0,1 1 0,-1 0 0,1-1 0,-1 1 0,1 0 0,-1-1 0,1 1 0,0-1 0,-1 1 0,1-1 0,0 1 0,-1-1 0,1 0 0,0 1 0,0-1 0,-1 0 0,1 1 0,0-1 0,0 0 0,-1 0 0,1 0 0,0 0 0,0 0 0,0 0 0,0 0 0,-1 0 0,1 0 0,0 0 0,0 0 0,0 0 0,-1 0 0,1-1 0,0 1 0,0 0 0,-1-1 0,1 1 0,0-1 0,-1 1 0,1-1 0,0 1 0,-1-1 0,2 0 0,33-26 0,-6-11 0,-2 0 0,23-46 0,-26 42 0,-9 24 0,-15 18 0,0-1 0,0 1 0,1 0 0,-1 0 0,0 0 0,0 0 0,1 0 0,-1-1 0,0 1 0,0 0 0,1 0 0,-1 0 0,0 0 0,0 0 0,1 0 0,-1 0 0,0 0 0,0 0 0,1 0 0,-1 0 0,0 0 0,0 0 0,1 0 0,-1 0 0,0 0 0,0 1 0,1-1 0,-1 0 0,0 0 0,0 0 0,0 0 0,1 0 0,-1 1 0,0-1 0,0 0 0,0 0 0,1 1 0,8 33 0,-9-31 0,0 0 0,0-1 0,0 1 0,1 0 0,-1-1 0,1 1 0,0 0 0,0-1 0,0 1 0,0-1 0,0 1 0,0-1 0,1 0 0,2 5 0,-3-7 0,0 0 0,0 0 0,-1 0 0,1 0 0,0 0 0,0 0 0,-1 0 0,1 0 0,0 0 0,0-1 0,-1 1 0,1 0 0,0 0 0,0-1 0,-1 1 0,1 0 0,0-1 0,-1 1 0,1-1 0,-1 1 0,1-1 0,0 1 0,-1-1 0,1 0 0,-1 1 0,0-1 0,1 0 0,14-24 0,-9 15 0,0-1 0,1 1 0,1 0 0,0 1 0,15-15 0,-21 22 0,-1 1 0,0-1 0,1 1 0,-1 0 0,1-1 0,0 1 0,-1 0 0,1 0 0,0 0 0,0 1 0,0-1 0,-1 0 0,1 1 0,0-1 0,0 1 0,0-1 0,0 1 0,0 0 0,0 0 0,0 0 0,0 0 0,0 0 0,0 0 0,0 1 0,0-1 0,0 1 0,0-1 0,0 1 0,0 0 0,-1 0 0,1 0 0,0 0 0,-1 0 0,1 0 0,0 0 0,-1 0 0,1 1 0,1 1 0,0 2 0,1-1 0,0 1 0,1-1 0,-1 0 0,1 0 0,0 0 0,0-1 0,0 0 0,5 3 0,-8-5 0,0-1 0,0 0 0,0 0 0,0 0 0,0 0 0,0 0 0,0 0 0,0 0 0,0 0 0,0-1 0,0 1 0,-1-1 0,1 0 0,0 1 0,0-1 0,0 0 0,-1 0 0,1 0 0,0 0 0,-1 0 0,1 0 0,-1-1 0,0 1 0,1-1 0,-1 1 0,0-1 0,0 1 0,0-1 0,0 0 0,0 1 0,1-4 0,39-68-2746,-25 39-2450,15-50 0,-18 45-6457</inkml:trace>
</inkml:ink>
</file>

<file path=ppt/ink/ink3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9:33.200"/>
    </inkml:context>
    <inkml:brush xml:id="br0">
      <inkml:brushProperty name="width" value="0.025" units="cm"/>
      <inkml:brushProperty name="height" value="0.025" units="cm"/>
    </inkml:brush>
  </inkml:definitions>
  <inkml:trace contextRef="#ctx0" brushRef="#br0">0 0 14350,'0'0'14013,"0"12"-12636,7 87 675,-6-86-1955,1-1-1,1 0 1,0 0-1,0 0 1,1 0-1,1-1 1,7 14-1,-11-23-93,1 0 0,0 0 0,0 0-1,0 0 1,0-1 0,0 1 0,0 0 0,1-1-1,-1 0 1,0 1 0,1-1 0,-1 0-1,1 0 1,-1-1 0,1 1 0,-1 0 0,1-1-1,0 0 1,-1 1 0,6-1 0,61-8 138,-28 2-405,-37 6 249,-1-1-1,0 1 1,1 0-1,-1 0 1,0 1 0,1-1-1,-1 1 1,0 0-1,0-1 1,1 1 0,-1 1-1,0-1 1,0 0-1,0 1 1,0 0 0,-1-1-1,5 5 1,-4-3 43,-1 0 0,0 0 1,-1 0-1,1 0 0,0 1 0,-1-1 1,0 1-1,0-1 0,0 1 0,0-1 0,-1 1 1,1 0-1,-1 0 0,0-1 0,0 1 1,0 4-1,-1-5-25,0 1 0,0 0 1,0 0-1,0 0 0,0 0 0,-1-1 0,1 1 1,-1-1-1,0 1 0,-1-1 0,1 0 0,0 0 1,-1 0-1,0 0 0,1 0 0,-1 0 0,0-1 1,-1 1-1,1-1 0,0 0 0,-1 0 0,1 0 1,-1-1-1,-6 3 0,-1 0-5,-1 1-1,-1-2 1,1 0 0,0 0 0,-1-1-1,-19 0 1,20-1 2,-40-3 0,49 2 0,1 0 0,0 0 0,0-1 0,0 1 0,0-1 0,0 1 0,0-1 0,0 0 0,0 0 0,1 0 0,-1 0 0,0 0 0,0 0 0,1 0 0,-1-1 0,1 1 0,-1-1 0,1 1 0,-1-1 0,0-2 0,1 4-7,1-1 1,0 0-1,0 1 1,0-1-1,0 1 0,0-1 1,0 0-1,1 1 1,-1-1-1,0 1 0,0-1 1,0 0-1,0 1 1,1-1-1,-1 1 0,0-1 1,1 1-1,-1-1 1,0 1-1,1-1 0,-1 1 1,0 0-1,1-1 1,-1 1-1,1-1 0,-1 1 1,1 0-1,-1-1 1,1 1-1,-1 0 0,1 0 1,-1-1-1,1 1 1,0 0-1,-1 0 0,1 0 1,0 0-1,33-9-1215,-22 6 26,20-7-3662,3-3-1868</inkml:trace>
</inkml:ink>
</file>

<file path=ppt/ink/ink3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9:33.933"/>
    </inkml:context>
    <inkml:brush xml:id="br0">
      <inkml:brushProperty name="width" value="0.025" units="cm"/>
      <inkml:brushProperty name="height" value="0.025" units="cm"/>
    </inkml:brush>
  </inkml:definitions>
  <inkml:trace contextRef="#ctx0" brushRef="#br0">1 1 8456,'0'0'21279,"9"6"-19929,-2-1-1244,0 0-1,0 1 0,-1-1 0,0 2 0,0-1 0,0 1 0,-1 0 0,0 0 0,-1 0 0,1 1 1,-1-1-1,-1 1 0,1 0 0,-1 0 0,2 13 0,26 128-105,-22-95 0,17 53 0,-26-104-37,1-1 0,-1 1-1,1-1 1,0 1 0,0-1 0,0 0 0,0 1 0,0-1-1,0 0 1,1 0 0,-1 0 0,1 0 0,0 0 0,-1 0-1,1 0 1,0 0 0,0-1 0,0 1 0,0-1-1,0 1 1,1-1 0,-1 0 0,0 0 0,1 0 0,-1 0-1,0 0 1,4 0 0,-3-2-108,-1 1 0,1-1 1,0 0-1,0 0 0,-1 0 0,1 0 0,-1 0 1,1-1-1,-1 1 0,0-1 0,1 0 0,-1 0 1,0 1-1,0-1 0,0-1 0,0 1 0,-1 0 1,1 0-1,0-1 0,-1 1 0,0-1 0,0 1 1,2-6-1,9-26-6544,-4-6-3694</inkml:trace>
</inkml:ink>
</file>

<file path=ppt/ink/ink3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9:34.275"/>
    </inkml:context>
    <inkml:brush xml:id="br0">
      <inkml:brushProperty name="width" value="0.025" units="cm"/>
      <inkml:brushProperty name="height" value="0.025" units="cm"/>
    </inkml:brush>
  </inkml:definitions>
  <inkml:trace contextRef="#ctx0" brushRef="#br0">52 17 21685,'0'0'3261,"-7"12"-479,1-2-2380,0 0 1,0 1-1,1 0 1,1 1-1,0-1 1,0 1-1,1 0 1,1 0-1,-2 13 1,4-17-305,0 0 1,0-1-1,0 1 0,1 0 1,0-1-1,1 1 1,3 9-1,-5-15-92,1 0 0,0-1 1,0 1-1,0 0 0,0-1 0,0 1 0,0-1 0,0 1 0,1-1 0,-1 0 1,0 0-1,1 0 0,-1 1 0,1-1 0,-1 0 0,1-1 0,0 1 1,-1 0-1,1 0 0,0-1 0,0 1 0,-1-1 0,1 1 0,0-1 0,0 0 1,0 0-1,0 0 0,-1 0 0,1 0 0,0 0 0,0 0 0,0-1 0,0 1 1,-1-1-1,1 1 0,3-3 0,-2 2-6,1-1 0,-1 0 0,-1 0 0,1 0 0,0 0 0,0 0 0,-1-1 0,1 1 0,-1-1 0,0 0 0,0 0 0,0 0 0,0 0 0,0 0 0,0 0 0,-1 0 0,0 0 0,0-1 0,2-4 0,1-8 0,-1 0 0,4-29 0,-4-70 0,-22 193 0,14-50 0,1 0 0,2 0 0,0 38 0,2-64 1,0-1 0,0 0 0,0 1 0,1-1 0,-1 1 0,0-1 0,1 0 0,-1 1 0,0-1 0,1 0 0,0 1 0,-1-1 0,1 0 0,0 0 0,-1 0 0,1 0 0,0 1 0,0-1 1,0 0-1,0-1 0,0 1 0,0 0 0,0 0 0,1 0 0,-1-1 0,0 1 0,0 0 0,1-1 0,-1 1 0,0-1 0,1 1 0,-1-1 0,0 0 0,1 0 0,-1 0 0,1 0 0,-1 0 0,3 0 0,-1 0-15,1-1-1,0 1 1,0-1 0,-1 0 0,1 0-1,-1-1 1,1 1 0,-1-1-1,0 0 1,1 0 0,-1 0-1,0 0 1,4-4 0,2-4-1372,0 0 0,-1 0 0,0-1 0,7-14 1,5-17-6580</inkml:trace>
</inkml:ink>
</file>

<file path=ppt/ink/ink3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9:34.635"/>
    </inkml:context>
    <inkml:brush xml:id="br0">
      <inkml:brushProperty name="width" value="0.025" units="cm"/>
      <inkml:brushProperty name="height" value="0.025" units="cm"/>
    </inkml:brush>
  </inkml:definitions>
  <inkml:trace contextRef="#ctx0" brushRef="#br0">81 1 20083,'0'0'4265,"-8"11"-912,3-5-2901,-37 56 2569,39-56-2862,-1 1 0,1-1 1,0 1-1,0 1 0,1-1 1,0 0-1,0 0 0,0 1 1,0 9-1,3-16-159,-1 0 0,0 0 0,0-1 0,1 1 0,-1 0 0,1-1 0,-1 1 0,0-1 0,1 1 0,-1-1 0,1 1 0,-1-1 0,1 1 0,0-1 0,-1 1 0,1-1 0,-1 1 0,1-1 0,0 0 0,-1 1 0,1-1 0,0 0 0,-1 0 0,1 0 0,0 1 0,0-1 0,-1 0 0,1 0 0,0 0 0,0 0 0,-1 0 0,1 0 0,0-1 0,-1 1 0,1 0 0,0 0 0,0 0 0,-1-1 0,1 1 0,0 0 0,-1-1 0,1 1 0,0-1 0,35-14 0,-13 1 0,73-41 0,-87 51 0,1-1 0,0 1 0,0 1 0,1 0 0,-1 0 0,1 1 0,19-1 0,-29 3 0,0 0 0,-1 0 0,1 0 0,0 0 0,-1 0 0,1 1 0,0-1 0,-1 0 0,1 0 0,0 0 0,-1 1 0,1-1 0,-1 0 0,1 1 0,0-1 0,-1 1 0,1-1 0,-1 1 0,1-1 0,-1 1 0,0-1 0,1 1 0,-1-1 0,1 1 0,-1 0 0,0-1 0,0 1 0,1-1 0,-1 1 0,0 0 0,0 0 0,0 30 0,-19 27 0,18-56 0,-9 18 0,-2-1 0,-17 23 0,27-38 0,-1-1 0,1 1 0,-1-1 0,0 0 0,0 0 0,0 0 0,-1 0 0,1-1 0,-1 1 0,0-1 0,1 0 0,-1 0 0,0 0 0,0-1 0,0 1 0,0-1 0,-1 0 0,1 0 0,-6 0 0,9-1-6,0 0-1,1-1 1,-1 1 0,0 0 0,1-1-1,-1 1 1,1-1 0,-1 1 0,1-1-1,-1 1 1,1-1 0,-1 1-1,1-1 1,-1 1 0,1-1 0,0 1-1,-1-1 1,1 0 0,0 1-1,-1-1 1,1 0 0,0 1 0,0-1-1,0 0 1,0 1 0,0-1 0,0 0-1,0 1 1,0-2 0,0-27-2083,0 21 239,0-16-7508</inkml:trace>
</inkml:ink>
</file>

<file path=ppt/ink/ink3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19:35.958"/>
    </inkml:context>
    <inkml:brush xml:id="br0">
      <inkml:brushProperty name="width" value="0.025" units="cm"/>
      <inkml:brushProperty name="height" value="0.025" units="cm"/>
    </inkml:brush>
  </inkml:definitions>
  <inkml:trace contextRef="#ctx0" brushRef="#br0">61 393 9417,'0'0'14680,"10"-7"-12731,7-6-1532,0-1 0,-2-1 0,1 0 0,-2-1 0,0-1 0,-1 0 0,-1-1 0,0 0 1,-2-1-1,0 0 0,-1 0 0,-1-1 0,0-1 0,-2 1 0,6-31 0,-12 48-415,1 0 1,-1 0-1,0 1 1,0-1-1,0 0 1,0 0-1,-1 0 1,1 0-1,-1 1 1,1-1-1,-1 0 1,0 0-1,0 1 1,0-1-1,-1 1 1,1-1-1,-1 1 1,1 0-1,-1-1 1,0 1-1,0 0 1,0 0 0,-3-3-1,2 4-3,0-1 1,0 1-1,0 0 1,0 0-1,0 0 1,0 1-1,-1-1 1,1 1-1,0 0 1,0 0-1,0 0 0,-1 0 1,1 0-1,0 1 1,0-1-1,0 1 1,0 0-1,0 0 1,0 0-1,0 0 1,-4 3-1,-2 2 1,0 0 0,0 0 0,1 1 0,0 0 0,0 1 0,1-1 0,-1 2 0,2-1 0,-1 1 0,2 0 0,-1 0 0,1 0 0,-7 20 0,-1 1 0,3 1 0,0 1 0,-6 41 0,12-54 0,1 0 0,1 0 0,1 0 0,0 0 0,3 24 0,-2-41 0,1-1 0,-1 1 0,1 0 0,-1 0 0,1 0 0,0-1 0,0 1 0,0 0 0,0-1 0,0 1 0,1-1 0,-1 1 0,0-1 0,1 0 0,-1 1 0,1-1 0,-1 0 0,1 0 0,-1 0 0,1 0 0,0 0 0,0 0 0,-1-1 0,1 1 0,0-1 0,0 1 0,0-1 0,0 0 0,0 1 0,0-1 0,0 0 0,-1 0 0,1 0 0,0-1 0,0 1 0,3-1 0,6-1 0,-1 0 0,1-1 0,-1 0 0,0 0 0,14-7 0,144-86 32,-51 26-208,-112 68-23,23-15-2011,-13 4-6325,-3-2-10421</inkml:trace>
</inkml:ink>
</file>

<file path=ppt/ink/ink3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0:10.677"/>
    </inkml:context>
    <inkml:brush xml:id="br0">
      <inkml:brushProperty name="width" value="0.025" units="cm"/>
      <inkml:brushProperty name="height" value="0.025" units="cm"/>
    </inkml:brush>
  </inkml:definitions>
  <inkml:trace contextRef="#ctx0" brushRef="#br0">62 1 128,'0'0'4837,"-51"64"-4933,41-48-1986</inkml:trace>
</inkml:ink>
</file>

<file path=ppt/ink/ink3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0:11.189"/>
    </inkml:context>
    <inkml:brush xml:id="br0">
      <inkml:brushProperty name="width" value="0.025" units="cm"/>
      <inkml:brushProperty name="height" value="0.025" units="cm"/>
    </inkml:brush>
  </inkml:definitions>
  <inkml:trace contextRef="#ctx0" brushRef="#br0">38 2050 3331,'0'0'9225,"-8"4"-8686,5-3-510,-21 13 70,24-14-99,0 0 0,-1 0 0,1 0 0,0 0 0,0 0 0,0 0 1,0 0-1,0 1 0,0-1 0,-1 0 0,1 0 0,0 0 0,0 0 0,0 0 0,0 1 0,0-1 0,0 0 1,0 0-1,0 0 0,0 0 0,0 1 0,0-1 0,0 0 0,0 0 0,0 0 0,0 0 0,0 1 0,0-1 1,0 0-1,0 0 0,0 0 0,0 0 0,0 0 0,0 1 0,0-1 0,0 0 0,0 0 0,0 0 0,0 0 0,0 0 1,1 1-1,-1-1 0,0 0 0,0 0 0,0 0 0,0 0 0,1 0 0,19 4 7,-12-5 12,-1 1 0,1-1 0,-1 0 0,0-1 0,0 0 0,0 0 0,0 0 0,0-1 0,0 0 0,-1 0 0,1-1 0,9-7 0,6-7 31,0 0 0,20-23 0,2-1 87,-10 15 375,2 1 0,1 2 0,1 2 0,67-29 0,38-22-312,178-134-63,106-57 78,-290 193 113,34-16-123,191-130-1,-3-51-54,240-156 1013,-581 413-1160,83-53 73,-92 58 65,-1-1-1,1-1 1,-1 0 0,0 0-1,-1-1 1,0 1 0,0-2-1,6-11 1,-12 21-149,-1-1 0,0 1 0,0 0 0,0 0 0,0 0 0,0 0 0,0 0 0,0 0 0,0 0 0,0 0 0,0 0 0,0 0 0,0 0 0,0-1 0,0 1 0,0 0 0,0 0 0,0 0 0,0 0-1,0 0 1,0 0 0,0 0 0,0 0 0,0 0 0,0-1 0,0 1 0,0 0 0,0 0 0,0 0 0,0 0 0,0 0 0,0 0 0,0 0 0,0 0 0,0 0 0,-1 0 0,1 0 0,0 0 0,0-1 0,0 1 0,0 0 0,0 0 0,0 0 0,0 0 0,0 0 0,0 0 0,0 0-1,-1 0 1,1 0 0,0 0 0,0 0 0,0 0 0,0 0 0,0 0 0,0 0 0,0 0 0,0 0 0,0 0 0,0 0 0,-1 0 0,1 0 0,0 0 0,0 0 0,0 0 0,0 0 0,0 0 0,0 0 0,0 0 0,0 1 0,-14 4-956,-22 14-2004,23-12 1040,-34 14-4590</inkml:trace>
</inkml:ink>
</file>

<file path=ppt/ink/ink3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2:30.632"/>
    </inkml:context>
    <inkml:brush xml:id="br0">
      <inkml:brushProperty name="width" value="0.025" units="cm"/>
      <inkml:brushProperty name="height" value="0.025" units="cm"/>
    </inkml:brush>
  </inkml:definitions>
  <inkml:trace contextRef="#ctx0" brushRef="#br0">0 509 9769,'30'-5'1882,"0"-1"0,28-11 0,113-49 559,-95 34-2098,232-99 1796,271-97 6372,-561 222-8472,0 1 1,0 1 0,0 0-1,1 2 1,0 0 0,29 2-1,-49 0-122,1 0 0,-1 0 0,1 0 0,-1 0 0,1 0-1,0 0 1,-1 0 0,1 1 0,0-1 0,-1 0 0,1 0 0,0 0 0,-1 1-1,1-1 1,0 0 0,-1 1 0,1-1 0,0 0 0,0 1 0,-1-1 0,1 0-1,0 1 1,0-1 0,-1 0 0,1 1 0,0-1 0,0 1 0,0-1 0,0 0-1,0 1 1,0-1 0,0 1 0,0-1 0,0 0 0,0 1 0,0-1 0,0 1-1,0-1 1,0 0 0,0 1 0,0-1 0,0 1 0,1-1 0,-1 0 0,0 1-1,0-1 1,0 1 0,1-1 0,-1 0 0,0 0 0,0 1 0,1-1 0,-1 0-1,0 1 1,1-1 0,-1 0 0,0 0 0,1 1 0,-1-1 0,1 0 0,-1 0-1,0 0 1,1 0 0,-1 0 0,1 0 0,-1 1 0,0-1 0,1 0 0,0 0-1,-26 6-4261,-14-2-1453</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3.462"/>
    </inkml:context>
    <inkml:brush xml:id="br0">
      <inkml:brushProperty name="width" value="0.025" units="cm"/>
      <inkml:brushProperty name="height" value="0.025" units="cm"/>
    </inkml:brush>
  </inkml:definitions>
  <inkml:trace contextRef="#ctx0" brushRef="#br0">1947 1 8936,'-15'8'3465,"-94"64"-1362,-148 129 1,141-107-796,-318 242 1585,-391 329 11,665-513-2916,130-121-5079,48-62 1658,22-54 0,-6-2-4467</inkml:trace>
</inkml:ink>
</file>

<file path=ppt/ink/ink3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2:31.026"/>
    </inkml:context>
    <inkml:brush xml:id="br0">
      <inkml:brushProperty name="width" value="0.025" units="cm"/>
      <inkml:brushProperty name="height" value="0.025" units="cm"/>
    </inkml:brush>
  </inkml:definitions>
  <inkml:trace contextRef="#ctx0" brushRef="#br0">219 0 14189,'0'0'13736,"6"14"-13149,-5-11-555,2 2 6,-1-1 1,0 1 0,0 0-1,0 0 1,0-1-1,-1 1 1,0 0 0,0 1-1,-1-1 1,1 0-1,-1 0 1,0 0 0,0 0-1,-1 0 1,0 0-1,0 0 1,0 0 0,0 0-1,-1 0 1,0 0 0,-2 5-1,-25 37 382,-62 79 0,-12 19 972,102-144-1382,1-1 1,-1 1-1,1-1 1,-1 0-1,1 1 1,-1-1-1,1 1 1,0 0-1,-1-1 1,1 1-1,0-1 1,-1 1-1,1 0 1,0-1-1,0 1 1,-1 0-1,1-1 1,0 1-1,0 0 1,0-1-1,0 1 1,0 0-1,0-1 1,0 1-1,0 0 1,0-1-1,0 1 1,1 0-1,-1-1 1,0 1-1,0 0 1,1-1-1,-1 1 1,0-1-1,1 1 1,-1 0-1,0-1 1,1 1-1,-1-1 1,1 1-1,-1-1 1,1 0-1,-1 1 1,1-1-1,0 1 1,-1-1-1,1 0 1,-1 1-1,1-1 1,0 0-1,-1 0 1,2 1-1,42-3 84,-32 1-34,52-8 96,95-26-1,-8 1-34,45 9-3028,2 11-4816,-141 10 4799,-12-1-12285</inkml:trace>
</inkml:ink>
</file>

<file path=ppt/ink/ink3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2:36.819"/>
    </inkml:context>
    <inkml:brush xml:id="br0">
      <inkml:brushProperty name="width" value="0.025" units="cm"/>
      <inkml:brushProperty name="height" value="0.025" units="cm"/>
    </inkml:brush>
  </inkml:definitions>
  <inkml:trace contextRef="#ctx0" brushRef="#br0">9 0 23094,'0'0'3811,"0"10"-2593,-3 49-120,-1-11-738,3 0 0,6 65 0,11-65-217,-16-47-181,1 1 1,-1-1-1,1 1 0,-1-1 0,1 0 0,0 1 0,0-1 0,0 0 1,0 0-1,0 0 0,0 0 0,0 1 0,0-1 0,0-1 0,0 1 0,0 0 1,1 0-1,-1 0 0,0-1 0,1 1 0,-1 0 0,1-1 0,-1 1 0,0-1 1,1 0-1,-1 1 0,1-1 0,-1 0 0,1 0 0,1 0 0,-2-1-165,0 0 0,-1 0 0,1 0 0,-1 0 1,1 0-1,0 0 0,-1 0 0,1 0 0,-1 0 0,0 0 0,1 0 0,-1 0 0,0 0 0,0 0 0,0 0 0,0 0 0,0 0 0,0 0 0,0-1 0,0 1 0,0 0 0,0 0 0,0 0 0,-1 0 0,1 0 0,-1-2 0,-11-32-5495,-6 5-1151</inkml:trace>
</inkml:ink>
</file>

<file path=ppt/ink/ink3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2:37.174"/>
    </inkml:context>
    <inkml:brush xml:id="br0">
      <inkml:brushProperty name="width" value="0.025" units="cm"/>
      <inkml:brushProperty name="height" value="0.025" units="cm"/>
    </inkml:brush>
  </inkml:definitions>
  <inkml:trace contextRef="#ctx0" brushRef="#br0">1 163 15182,'0'0'16704,"12"-6"-15951,334-138-625,-338 141-788,-1 1 0,0 0-1,1 0 1,0 1 0,11-1 0,-20 12-10759,-10 2 2040</inkml:trace>
</inkml:ink>
</file>

<file path=ppt/ink/ink3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2:37.517"/>
    </inkml:context>
    <inkml:brush xml:id="br0">
      <inkml:brushProperty name="width" value="0.025" units="cm"/>
      <inkml:brushProperty name="height" value="0.025" units="cm"/>
    </inkml:brush>
  </inkml:definitions>
  <inkml:trace contextRef="#ctx0" brushRef="#br0">0 113 13421,'0'0'15695,"53"10"-13806,-16-29-415,7-4-1186,0 2-288,-3 1 0,-4 3-192,-5 7-1730,-9 3-1858,-3 4-1825,-6 1-1410</inkml:trace>
</inkml:ink>
</file>

<file path=ppt/ink/ink3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2:37.923"/>
    </inkml:context>
    <inkml:brush xml:id="br0">
      <inkml:brushProperty name="width" value="0.025" units="cm"/>
      <inkml:brushProperty name="height" value="0.025" units="cm"/>
    </inkml:brush>
  </inkml:definitions>
  <inkml:trace contextRef="#ctx0" brushRef="#br0">8 243 17553,'0'0'3272,"-1"10"-186,0-4-2669,-1 4 359,0 1 0,1-1 0,1 0 0,-1 1 1,3 11-1,-2-20-715,0-1 0,0 1 0,0-1 0,1 1 1,-1-1-1,0 1 0,1-1 0,-1 1 1,1-1-1,0 1 0,0-1 0,-1 1 1,1-1-1,0 0 0,0 0 0,0 1 0,0-1 1,1 0-1,-1 0 0,0 0 0,0 0 1,1 0-1,-1-1 0,0 1 0,1 0 1,-1-1-1,1 1 0,-1-1 0,1 1 0,-1-1 1,1 1-1,-1-1 0,1 0 0,-1 0 1,1 0-1,0 0 0,-1 0 0,1 0 0,-1 0 1,1-1-1,-1 1 0,1-1 0,-1 1 1,1-1-1,-1 1 0,1-1 0,2-1 1,1-1 1,0-1 1,0 1 0,0-1 0,0 0 0,-1 0 0,1 0-1,-1 0 1,7-10 0,-9 10-46,1 0 0,0 0 0,1 0 0,-1 0 0,0 1 0,1 0 0,0-1-1,0 1 1,0 1 0,0-1 0,0 1 0,1-1 0,-1 1 0,9-2 0,-12 4-18,0 0 0,0 0 0,0 0 0,0 0 0,-1 0 0,1 0 0,0 1 0,0-1 0,0 0 0,-1 0 0,1 1 0,0-1 0,0 1 0,-1-1 0,1 1 0,0-1 0,-1 1 0,1-1 0,0 1 0,-1 0 0,1-1 0,-1 1 0,1 0 0,-1-1 0,0 1 0,1 0 0,-1 0 0,1 0 0,-1-1 0,0 1 0,0 1 0,7 37 0,0-5 0,-6-33 0,0 0 0,-1-1 0,1 1 0,0 0 0,0-1 0,0 1 0,0-1 0,0 1 0,0-1 0,0 1 0,0-1 0,0 0 0,0 0 0,0 1 0,0-1 0,0 0 0,0 0 0,0 0 0,0 0 0,0 0 0,0 0 0,0-1 0,0 1 0,0 0 0,0 0 0,0-1 0,0 1 0,0-1 0,0 1 0,0-1 0,0 1 0,0-1 0,0 1 0,0-2 0,33-22 0,-33 23 0,11-9 0,-6 4 0,-1 0 0,1 1 0,0 0 0,1 1 0,-1-1 0,1 1 0,0 0 0,0 1 0,0-1 0,0 2 0,1-1 0,-1 1 0,1 0 0,11-2 0,-18 5-75,1 1-1,-1-1 1,0 0 0,0 0-1,0 0 1,0 1 0,0-1 0,0 0-1,0 1 1,0-1 0,-1 1-1,1-1 1,-1 1 0,1 2-1,5 8-1433,-2-19-512,-4-39-10968,0 15 882</inkml:trace>
  <inkml:trace contextRef="#ctx0" brushRef="#br0" timeOffset="1">413 1 17040,'0'0'11243</inkml:trace>
</inkml:ink>
</file>

<file path=ppt/ink/ink3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2:38.422"/>
    </inkml:context>
    <inkml:brush xml:id="br0">
      <inkml:brushProperty name="width" value="0.025" units="cm"/>
      <inkml:brushProperty name="height" value="0.025" units="cm"/>
    </inkml:brush>
  </inkml:definitions>
  <inkml:trace contextRef="#ctx0" brushRef="#br0">30 107 12876,'0'0'4602,"0"8"-1015,-13 65 2167,8-52-4394,1-1 0,-3 38 0,7-57-1344,0 0 0,0 0 0,0 0 1,0-1-1,0 1 0,0 0 1,0 0-1,0 0 0,1 0 0,-1 0 1,0 0-1,1 0 0,-1 0 1,0 0-1,1-1 0,-1 1 1,1 0-1,-1 0 0,1 0 0,0-1 1,-1 1-1,1 0 0,0-1 1,-1 1-1,1 0 0,0-1 0,1 1 1,0 0 31,0-1 0,0 0 1,0 0-1,0 0 0,-1 0 0,1 0 1,0 0-1,0 0 0,0 0 1,-1-1-1,1 1 0,0-1 1,2-1-1,3-1 54,0 0 0,0-1 0,0 0 0,-1 0 0,0-1 1,7-5-1,81-110-81,-94 120-21,1 0 0,-1 0 0,0 0 0,0-1 0,0 1 0,0 0 0,0 0 0,0 0 0,1 0 0,-1-1 0,0 1 0,0 0 0,0 0 0,0 0 0,1 0 0,-1 0 0,0 0 0,0 0 0,0 0 0,1 0 0,-1 0 0,0 0 0,0 0 0,0 0 0,1 0 0,-1 0 0,0 0 0,0 0 0,1 0 0,-1 0 0,0 0 0,0 0 0,0 0 0,1 0 0,-1 0 0,0 0 0,0 0 0,0 0 0,0 0 0,1 1 0,-1-1 0,0 0 0,0 0 0,0 0 0,0 0 0,0 0 0,1 1 0,-1-1 0,4 16 0,-4 29 0,0-36 0,0-7 0,0 0 0,0 1 0,0-1 0,0 0 0,0 1 0,1-1 0,-1 0 0,1 0 0,-1 1 0,1-1 0,0 0 0,0 0 0,0 0 0,0 0 0,0 0 0,1 0 0,1 3 0,-1-4 0,0 0 0,0 0 0,-1-1 0,1 1 0,0 0 0,0-1 0,0 0 0,0 1 0,0-1 0,0 0 0,0 0 0,-1 0 0,1 0 0,0-1 0,0 1 0,0 0 0,0-1 0,0 0 0,0 1 0,-1-1 0,1 0 0,0 0 0,2-1 0,13-6-1727,0 0 0,0-2 0,29-21 0,-41 27 1217,0 0 1,0-1-1,-1 0 0,1 0 0,-1 0 0,-1 0 0,1 0 1,-1-1-1,0 0 0,0 0 0,0 0 0,-1 0 1,0 0-1,0 0 0,1-8 0,6-29-3633,6 7 6057,-13 34-1399,0-1-1,1 0 0,-1 1 1,0-1-1,1 1 1,0 0-1,-1 0 1,1 0-1,0 0 1,0 1-1,0-1 1,0 1-1,0 0 1,1 0-1,-1 0 1,0 0-1,1 0 0,-1 1 1,0-1-1,1 1 1,-1 0-1,4 0 1,-5 0-456,0 0 1,-1 0-1,1 1 0,0-1 1,-1 0-1,1 1 1,0-1-1,-1 1 0,1 0 1,0-1-1,-1 1 1,1 0-1,-1 0 0,1 0 1,-1 0-1,0 0 0,1 0 1,-1 1-1,0-1 1,0 0-1,0 1 0,0-1 1,1 2-1,0 2 143,0 0-1,0-1 1,0 1-1,-1 0 1,1 0-1,-1 0 1,-1 0-1,1 6 1,0 4 168,-1 0 1,-1-1-1,-1 1 0,0 0 1,-5 17-1,-1-6-370,4-17 0,1 0 0,0 0 0,1 0 0,0 0 0,-1 16 0,4-25 0,-1 1 0,0-1 0,0 1 0,1-1 0,-1 1 0,0-1 0,1 0 0,-1 1 0,0-1 0,1 0 0,-1 1 0,1-1 0,-1 0 0,1 1 0,-1-1 0,1 0 0,-1 0 0,1 1 0,-1-1 0,1 0 0,-1 0 0,1 0 0,-1 0 0,1 0 0,-1 0 0,1 0 0,-1 0 0,1 0 0,-1 0 0,1 0 0,-1 0 0,1 0 0,0 0 0,-1 0 0,1-1 0,-1 1 0,1 0 0,-1 0 0,0-1 0,1 1 0,-1 0 0,1-1 0,0 1 0,24-13 0,-18 8-646,-3 3-453,-1 0 1,0-1-1,0 1 0,0-1 1,0 0-1,0 0 1,0 0-1,-1 0 0,5-6 1</inkml:trace>
</inkml:ink>
</file>

<file path=ppt/ink/ink3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2:38.749"/>
    </inkml:context>
    <inkml:brush xml:id="br0">
      <inkml:brushProperty name="width" value="0.025" units="cm"/>
      <inkml:brushProperty name="height" value="0.025" units="cm"/>
    </inkml:brush>
  </inkml:definitions>
  <inkml:trace contextRef="#ctx0" brushRef="#br0">1 167 17809,'0'0'14958,"6"-60"-14958,18 44 0,4-1 0,3 2 0,2 2 0,-1 0 0,-7 3 0,0 3 0,-4 2-1730,-8-1-4355,-2 2-3749</inkml:trace>
</inkml:ink>
</file>

<file path=ppt/ink/ink3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2:39.467"/>
    </inkml:context>
    <inkml:brush xml:id="br0">
      <inkml:brushProperty name="width" value="0.025" units="cm"/>
      <inkml:brushProperty name="height" value="0.025" units="cm"/>
    </inkml:brush>
  </inkml:definitions>
  <inkml:trace contextRef="#ctx0" brushRef="#br0">2 0 20435,'0'0'7405,"0"12"-4822,0 40-2012,-2 16-127,4 0-1,2-1 0,20 106 0,-23-172-443,-1 1 0,0 0 0,0-1 0,1 1 0,-1 0 0,1-1 0,0 1 0,-1-1 0,1 1 0,0-1 0,0 1 0,0-1 0,0 0 0,0 1 0,0-1 0,0 0 0,0 0 0,3 2 0,-3-3 0,0 0 0,0 0 0,0 0 0,0 0 0,0 0 0,-1 0 0,1 0 0,0 0 0,0-1 0,0 1 0,0 0 0,-1-1 0,1 1 0,0-1 0,0 1 0,-1 0 0,1-1 0,0 0 0,-1 1 0,1-1 0,-1 1 0,1-1 0,0 0 0,0-1 0,4-5 0,0-1 0,-1 1 0,0-1 0,0 0 0,3-11 0,6-26 0,-10 30 0,2-1 0,0 0 0,14-28 0,-19 43-80,1 0-1,-1 0 1,0 0 0,1 0-1,-1 1 1,1-1 0,-1 0-1,1 0 1,0 0 0,-1 1-1,1-1 1,0 0 0,-1 1-1,1-1 1,0 1 0,0-1-1,0 0 1,-1 1 0,1 0 0,0-1-1,0 1 1,0 0 0,0-1-1,0 1 1,0 0 0,0 0-1,0 0 1,0 0 0,0 0-1,0 0 1,0 0 0,0 0-1,0 0 1,0 0 0,0 0-1,0 1 1,0-1 0,0 0-1,-1 1 1,1-1 0,0 1-1,1 0 1,0 1-176,0-1 0,-1 1 0,1-1 0,-1 1 0,1 0 0,-1 0 1,0 0-1,1 0 0,-1 0 0,0 0 0,0 0 0,-1 1 0,1-1 0,0 0 0,-1 0 0,1 5 0,-3 43-1357,-15 18 5084,9-42-1613,8-26-1803,0 1 0,-1-1 1,1 0-1,0 1 0,0-1 1,-1 0-1,1 1 0,0-1 1,0 1-1,0-1 0,-1 1 1,1-1-1,0 1 0,0-1 1,0 1-1,0-1 0,0 1 1,0-1-1,0 0 0,0 1 1,0-1-1,0 1 0,0-1 1,0 1-1,1-1 0,-1 1 1,0-1-1,0 1 0,0-1 1,1 0-1,-1 1 0,0-1 1,0 1-1,1-1 0,-1 0 1,1 1-1,13-14 1112,17-28-345,-16 14-805,0-1 1,16-47 0,-32 78-18,1-1 0,0 1 0,-1-1 0,1 1 0,0-1 0,0 1 0,0-1 0,1 1 0,-1-1 0,1 1 0,-1-1 0,1 1 0,0-1 0,0 1 0,0-1 0,0 0 0,0 0 0,1 1 0,-1-1 0,3 3 0,-3-4 0,0 0 0,0 1 0,0-1 0,1 0 0,-1 0 0,0 0 0,0 0 0,0 0 0,1 0 0,-1-1 0,0 1 0,1 0 0,-1-1 0,1 1 0,-1-1 0,1 1 0,-1-1 0,1 0 0,-1 0 0,1 0 0,0 0 0,-1 0 0,1 0 0,-1 0 0,1 0 0,-1 0 0,1-1 0,-1 1 0,1-1 0,-1 1 0,1-1 0,-1 1 0,0-1 0,1 0 0,1-2 0,6-5 0,-2-2 0,1 1 0,-1-1 0,-1 0 0,0 0 0,0-1 0,-1 0 0,-1 0 0,7-23 0,-9 28 0,-8 25 0,0 0 0,0 1 0,2 0 0,1 0 0,0 0 0,1 0 0,2 30 0,1-49-10,-1 1 0,1-1 0,0 0 1,0 0-1,-1 1 0,1-1 0,0 0 0,0 0 0,0 0 1,0 0-1,1 0 0,-1 0 0,0-1 0,0 1 0,0 0 1,1 0-1,-1-1 0,1 1 0,-1-1 0,0 1 0,1-1 1,-1 0-1,1 1 0,-1-1 0,1 0 0,-1 0 0,0 0 0,1 0 1,-1 0-1,1-1 0,-1 1 0,1 0 0,-1-1 0,0 1 1,1-1-1,-1 1 0,1-1 0,-1 0 0,0 1 0,0-1 1,0 0-1,1 0 0,-1 0 0,0 0 0,0 0 0,0 0 1,0 0-1,0 0 0,-1-1 0,2 0 0,0-4-1302,0 0-1,0 0 1,0-1-1,-1 1 1,0 0-1,0-9 1,1-19-7352</inkml:trace>
</inkml:ink>
</file>

<file path=ppt/ink/ink3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2:39.921"/>
    </inkml:context>
    <inkml:brush xml:id="br0">
      <inkml:brushProperty name="width" value="0.025" units="cm"/>
      <inkml:brushProperty name="height" value="0.025" units="cm"/>
    </inkml:brush>
  </inkml:definitions>
  <inkml:trace contextRef="#ctx0" brushRef="#br0">0 0 10474,'0'0'21770,"9"9"-21284,-4-3-2079,25 24 4556,-13-17-4537,5-2-7131,-3-6 9267,-40 2 4096,-17 38-2187,36-43-2418,1-1-1,0 1 0,-1 0 1,1 0-1,0 0 0,0 0 0,0 0 1,0 0-1,0 0 0,1 1 0,-1-1 1,1 0-1,-1 0 0,1 1 1,0-1-1,0 0 0,0 0 0,0 1 1,0-1-1,1 0 0,-1 1 0,1-1 1,1 4-1,-1-5-66,1 1 0,-1-1 0,1 0 0,0 0 0,0 1 0,-1-1 0,1 0 1,0-1-1,0 1 0,0 0 0,0-1 0,0 1 0,0-1 0,0 1 0,0-1 0,4 0 0,43 0-547,-28-1 174,-19 1 384,0 0 0,0 0 1,-1 0-1,1 0 0,0 0 0,0 1 1,-1-1-1,1 0 0,0 1 0,-1-1 0,1 1 1,0 0-1,-1 0 0,1-1 0,-1 1 1,1 0-1,-1 0 0,0 1 0,1-1 1,1 2-1,-2-1 26,-1-1 0,1 1-1,-1-1 1,1 1 0,-1-1 0,0 1 0,0-1 0,1 1 0,-1-1-1,0 1 1,-1 0 0,1-1 0,0 1 0,0-1 0,-1 1 0,1-1 0,0 1-1,-2 1 1,-2 6 93,0-1-1,0 0 1,-1 0-1,-1 0 1,1 0-1,-9 7 1,7-7-116,-27 26 0,33-32 0,-1-1 0,1 0 0,-1 1 0,1-1 0,-1 0 0,0 0 0,0 0 0,1 0 0,-1-1 0,0 1 0,0 0 0,0-1 0,0 1 0,0-1 0,0 0 0,0 0 0,0 0 0,-4 0 0,5-2-85,0 0 0,0 0 0,0-1 0,0 1 1,0 0-1,0-1 0,1 1 0,-1-1 0,1 1 0,0-1 0,0 1 0,0 0 0,0-1 0,0 1 1,0-1-1,1-2 0,-1-1-1002,2-24-4967,8-5-2562</inkml:trace>
</inkml:ink>
</file>

<file path=ppt/ink/ink3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2:40.268"/>
    </inkml:context>
    <inkml:brush xml:id="br0">
      <inkml:brushProperty name="width" value="0.025" units="cm"/>
      <inkml:brushProperty name="height" value="0.025" units="cm"/>
    </inkml:brush>
  </inkml:definitions>
  <inkml:trace contextRef="#ctx0" brushRef="#br0">48 105 16688,'0'0'11451,"10"-1"-8062,-2 1-3259,-1-1-1,1 0 0,0-1 1,-1 1-1,1-2 0,-1 1 1,0-1-1,8-3 0,-13 4-126,1 1-1,-1-1 1,1 0 0,-1 0-1,0 0 1,1 0-1,-1 0 1,0 0-1,-1-1 1,1 1 0,0-1-1,-1 1 1,1-1-1,-1 0 1,0 1 0,1-1-1,-1 0 1,-1 0-1,1 0 1,0 0-1,-1 0 1,0 0 0,1 0-1,-1 0 1,0 0-1,-1 0 1,1 0-1,-1-3 1,1 5-3,-1 1 0,1-1 0,-1 1 0,1-1 0,-1 1 0,1-1 0,-1 1 0,1 0 0,-1-1 0,1 1 0,-1-1 0,1 1 0,-1 0 0,0 0 0,1-1 0,-1 1 0,1 0 0,-1 0 0,0 0 0,1 0 0,-1 0 0,0 0 0,1 0 0,-1 0 0,0 0 0,1 0 0,-1 0 0,0 0 0,-1 1 0,-21 4 0,16-1 0,-1 1 0,1 0 0,0 1 0,1 0 0,-1 0 0,1 0 0,0 1 0,1 0 0,-1 0 0,1 0 0,-6 13 0,4-7 0,0 1 0,1 0 0,1 0 0,0 0 0,1 1 0,-3 15 0,6-25 0,0-1 0,0 1 0,1-1 0,0 1 0,0-1 0,0 1 0,0-1 0,1 1 0,-1-1 0,1 1 0,1-1 0,-1 1 0,0-1 0,1 0 0,0 0 0,4 8 0,-3-10 0,1 1 0,-1 0 0,0-1 0,1 0 0,-1 0 0,1 0 0,0 0 0,0 0 0,0-1 0,0 0 0,0 1 0,0-2 0,0 1 0,0 0 0,0-1 0,0 0 0,0 0 0,6 0 0,-3 0-47,0-1 1,-1 1-1,1-1 0,0 0 1,0-1-1,-1 1 0,1-1 1,-1-1-1,1 1 1,10-7-1,-12 6-371,0-1-1,0 0 1,0 0 0,-1 0-1,1 0 1,-1-1 0,6-9-1,6-11-9526</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3.833"/>
    </inkml:context>
    <inkml:brush xml:id="br0">
      <inkml:brushProperty name="width" value="0.025" units="cm"/>
      <inkml:brushProperty name="height" value="0.025" units="cm"/>
    </inkml:brush>
  </inkml:definitions>
  <inkml:trace contextRef="#ctx0" brushRef="#br0">1 1 15887,'0'0'1057,"0"85"-865,10-31 129,21 12 575,15 4 354,21 7-33,17 6-385,16 5-479,18 6-129,10 5-128,7 3-96,1-1 0,1-6-1057,-12-11-1153,-15-12-2819</inkml:trace>
</inkml:ink>
</file>

<file path=ppt/ink/ink3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2:46.638"/>
    </inkml:context>
    <inkml:brush xml:id="br0">
      <inkml:brushProperty name="width" value="0.025" units="cm"/>
      <inkml:brushProperty name="height" value="0.025" units="cm"/>
    </inkml:brush>
  </inkml:definitions>
  <inkml:trace contextRef="#ctx0" brushRef="#br0">168 97 6662,'0'0'6027,"1"-9"-5744,1 2 378,7-38-110,-7 27 2780,-1 1 3470,-12 16-890,-11 5-3894,13 5-1965,0 1 0,0-1 0,2 1 0,-1 1 0,1 0 0,1 0 0,-1 0 0,2 1 0,-6 16 0,4-12-49,-5 8-3,2 0 0,1 1 0,1 1 0,1 0 0,1 0 0,1 0 0,1 0 0,2 1 0,1 33 0,1-56-4,0 1-1,1 0 1,0-1-1,0 1 1,0-1-1,1 0 1,-1 1-1,1-1 1,0 0-1,0 0 1,1 0-1,-1 0 1,1 0-1,0-1 1,0 1 0,0-1-1,0 1 1,1-1-1,-1 0 1,1-1-1,0 1 1,0-1-1,0 1 1,0-1-1,8 3 1,-6-4-48,-1 1 1,1-1-1,-1 0 0,1-1 1,0 1-1,-1-1 0,1 0 1,0 0-1,-1-1 0,1 0 1,0 0-1,-1 0 0,0-1 1,1 0-1,-1 0 0,0 0 1,0 0-1,0-1 0,0 0 1,8-6-1,-3 0-1629,-1 1 1,0-1-1,-1-1 1,13-17-1,-1-8-6460</inkml:trace>
</inkml:ink>
</file>

<file path=ppt/ink/ink3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2:47.578"/>
    </inkml:context>
    <inkml:brush xml:id="br0">
      <inkml:brushProperty name="width" value="0.025" units="cm"/>
      <inkml:brushProperty name="height" value="0.025" units="cm"/>
    </inkml:brush>
  </inkml:definitions>
  <inkml:trace contextRef="#ctx0" brushRef="#br0">91 95 16303,'0'0'11275,"-10"4"-10362,6-3-802,0 1 0,0 0 0,0 0 0,0 0 1,0 0-1,0 1 0,1 0 0,-1 0 0,1 0 0,0 0 0,0 0 1,0 1-1,0-1 0,1 1 0,-1 0 0,1-1 0,0 1 0,0 1 1,0-1-1,0 0 0,-1 7 0,-1 9 260,1 0-1,-1 31 1,3-44-311,1 0 0,0 0-1,0-1 1,1 1 0,0 0 0,0-1 0,1 1 0,0-1 0,0 1 0,0-1 0,5 9 0,-6-13-60,1 0 0,-1-1 0,0 1 0,1 0 0,-1-1 0,1 1 0,-1-1 0,1 1 0,0-1 0,-1 0 0,1 0 0,0 1 0,0-1 0,0-1 0,0 1 0,0 0 0,0 0 0,0-1 0,0 1 0,1-1 0,-1 0 0,0 0 0,0 0 0,0 0 0,0 0 0,1 0 0,-1 0 0,0-1 0,0 1 0,0-1 0,0 1 0,3-2 0,-2 0 0,-1 1 0,1-1 0,0 0 0,-1 0 0,1 0 0,-1-1 0,1 1 0,-1 0 0,0-1 0,0 0 0,0 1 0,0-1 0,-1 0 0,1 0 0,-1 0 0,0 0 0,1 0 0,-1 0 0,-1-1 0,2-3 0,0-10 0,-1 1 0,-1 0 0,0-1 0,-1 1 0,-1-1 0,0 1 0,-7-23 0,13 37 0,-1-1 0,1 1 0,-1 0 0,1 0 0,0 0 0,0 0 0,0 1 0,6-2 0,-8 2 0,0 0 0,1-1 0,-1 1 0,1 0 0,0 0 0,0 1 0,0-1 0,0 0 0,-1 1 0,1 0 0,0 0 0,0-1 0,0 2 0,0-1 0,0 0 0,0 1 0,0-1 0,-1 1 0,1 0 0,0 0 0,0 0 0,-1 0 0,1 0 0,0 1 0,-1-1 0,0 1 0,1 0 0,-1 0 0,0 0 0,0 0 0,3 4 0,1 4 0,0 0 0,-1 0 0,-1 1 0,0 0 0,0 0 0,3 17 0,-4-18 0,10 62 0,-19-188 0,4 106 0,-14-60 0,14 65 0,0-1 0,0 1 0,0 0 0,-1 0 0,0 0 0,0 0 0,0 0 0,0 1 0,-1-1 0,-4-3 0,8 7 0,-1 1 0,1 0 0,-1 0 0,1-1 0,-1 1 0,1 0 0,-1 0 0,0 0 0,1 0 0,-1 0 0,1 0 0,-1 0 0,1 0 0,-1 0 0,1 0 0,-1 0 0,0 0 0,1 0 0,-1 1 0,1-1 0,-1 0 0,1 0 0,-1 1 0,1-1 0,-1 0 0,1 1 0,-1-1 0,1 0 0,0 1 0,-1-1 0,1 1 0,0-1 0,-1 0 0,1 1 0,0-1 0,-1 1 0,1-1 0,0 1 0,0-1 0,0 1 0,-1 0 0,1-1 0,0 1 0,0-1 0,0 1 0,0 0 0,1 8 0,10-16 0,-4 0-205,0-1 0,1 1 0,0 1 1,0 0-1,0 0 0,16-8 0,29-11-4136,-37 18 2365,-6 2-11925</inkml:trace>
</inkml:ink>
</file>

<file path=ppt/ink/ink3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2:48.536"/>
    </inkml:context>
    <inkml:brush xml:id="br0">
      <inkml:brushProperty name="width" value="0.025" units="cm"/>
      <inkml:brushProperty name="height" value="0.025" units="cm"/>
    </inkml:brush>
  </inkml:definitions>
  <inkml:trace contextRef="#ctx0" brushRef="#br0">79 132 15951,'0'0'14942,"-9"2"-14050,8-2-875,-2 1 2,0-1-1,0 1 1,0-1-1,0 1 1,0 0-1,1 0 0,-1 0 1,0 1-1,1-1 1,-1 1-1,1-1 1,-1 1-1,1 0 1,0 0-1,0 0 0,0 0 1,0 1-1,0-1 1,0 0-1,1 1 1,-1-1-1,1 1 0,-1 0 1,1-1-1,0 1 1,0 0-1,-1 5 1,-1 7 25,1 1 1,0 0 0,1 0 0,3 28 0,-2-40-32,0 0-1,1-1 1,0 1 0,0 0 0,0 0 0,1 0 0,-1-1 0,1 1-1,0-1 1,0 1 0,2 3 0,-2-6-10,-1 1 0,0-1 0,1 0 0,0 0 0,-1 0-1,1 0 1,0 0 0,-1 0 0,1 0 0,0 0 0,0-1 0,0 1 0,0-1 0,-1 1 0,1-1 0,0 0 0,0 1-1,0-1 1,0 0 0,0-1 0,0 1 0,0 0 0,3-1 0,-1-1-3,1 0 0,-1 0 0,0 0 0,0 0 0,0-1 0,-1 1 0,1-1 0,-1 0 0,1-1 0,-1 1 0,0 0 0,0-1 0,-1 0 0,1 1 0,-1-1 0,1 0 0,-1 0 0,2-9 0,5-7 0,-2-1 0,8-32 0,-10 17 0,-6 63 0,0-4 0,0-17 0,0 0 0,1 0 0,-1 0 0,1 1 0,1-1 0,-1 0 0,1 0 0,0 0 0,0 0 0,1 0 0,0 0 0,5 10 0,-7-15 0,1-1 0,-1 1 0,1-1 0,-1 0 0,1 1 0,-1-1 0,1 0 0,0 0 0,-1 1 0,1-1 0,0 0 0,-1 0 0,1 0 0,0 0 0,-1 0 0,1 0 0,0 0 0,-1 0 0,1 0 0,0 0 0,-1 0 0,1 0 0,-1 0 0,1 0 0,0-1 0,-1 1 0,1 0 0,0 0 0,-1-1 0,1 1 0,-1-1 0,1 1 0,-1 0 0,1-1 0,-1 1 0,1-1 0,-1 1 0,1-1 0,-1 1 0,0-1 0,1 0 0,-1 1 0,0-1 0,0 1 0,1-2 0,15-30 0,-14 29 0,64-170 0,-66 172 0,1 0 0,-1 0 0,0 0 0,0 1 0,1-1 0,-1 0 0,1 0 0,-1 0 0,1 1 0,-1-1 0,1 0 0,-1 0 0,1 1 0,-1-1 0,1 1 0,0-1 0,-1 0 0,1 1 0,0-1 0,0 1 0,-1 0 0,1-1 0,0 1 0,1-1 0,-1 2 0,-1-1 0,1 1 0,0-1 0,-1 1 0,1-1 0,0 1 0,-1-1 0,1 1 0,-1 0 0,1-1 0,-1 1 0,1 0 0,-1 0 0,0-1 0,1 1 0,-1 0 0,0 0 0,0 0 0,1 1 0,7 50 0,-8-50 0,8 80 0,-8-82 0,1 0 0,-1 0 0,1 0 0,0-1 0,-1 1 0,1 0 0,-1 0 0,1-1 0,-1 1 0,0 0 0,1 0 0,-1-1 0,1 1 0,-1-1 0,1 1 0,-1 0 0,0-1 0,1 1 0,-1-1 0,0 1 0,0-1 0,1 1 0,-1-1 0,0 1 0,0-1 0,0 1 0,1-1 0,-1 1 0,0-1 0,0 0 0,0 1 0,0-1 0,11-25 0,-2 1 0,1-2 0,0 1 0,2 0 0,20-33 0,-32 58 0,0 0 0,1 0 0,-1 0 0,1 0 0,0 0 0,-1 1 0,1-1 0,0 0 0,-1 0 0,1 0 0,0 1 0,0-1 0,0 0 0,0 1 0,0-1 0,0 0 0,0 1 0,0 0 0,0-1 0,0 1 0,0-1 0,0 1 0,2 0 0,-2 0 0,-1 1 0,1-1 0,0 1 0,0 0 0,0-1 0,-1 1 0,1 0 0,0-1 0,-1 1 0,1 0 0,-1 0 0,1 0 0,-1-1 0,1 1 0,-1 0 0,0 0 0,1 0 0,-1 0 0,0 0 0,1 1 0,6 61 0,-7-58 0,6 35-5591,0-35 570,2-25 264,-1-10-5082</inkml:trace>
</inkml:ink>
</file>

<file path=ppt/ink/ink3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2:48.869"/>
    </inkml:context>
    <inkml:brush xml:id="br0">
      <inkml:brushProperty name="width" value="0.025" units="cm"/>
      <inkml:brushProperty name="height" value="0.025" units="cm"/>
    </inkml:brush>
  </inkml:definitions>
  <inkml:trace contextRef="#ctx0" brushRef="#br0">37 0 15663,'0'0'9609,"-3"12"-6822,-7 24-1846,2 1 1,2 0 0,2 1-1,0 41 1,3-78-942,1 0 0,0 0 0,0 0 0,-1 0 0,1-1 0,0 1 0,0 0 0,0 0 0,0 0 0,0 0 0,0 0 0,1-1 0,-1 1 0,0 0 0,0 0 0,1 0 0,-1 0 0,0-1 0,1 1 0,-1 0 0,1 0 0,-1-1 0,1 1 0,-1 0 0,1-1 0,-1 1 0,1-1 0,0 1 0,-1 0 0,1-1 0,0 1 0,0-1 0,-1 0 0,1 1 0,0-1 0,0 0 0,0 1 0,-1-1 0,1 0 0,0 0 0,0 0 0,0 0 0,0 0 0,0 0 0,-1 0 0,1 0 0,0 0 0,0 0 0,0 0 0,1-1 0,1 0 0,0 0 0,-1-1 0,1 1 0,0-1 0,-1 0 0,1 1 0,-1-1 0,0 0 0,1-1 0,-1 1 0,0 0 0,0-1 0,2-3 0,2-5 0,0-1 0,0 0 0,-2 0 0,1-1 0,-2 1 0,1-1 0,-2 0 0,0 0 0,0 0 0,-1-1 0,-1-17 0,-1 29 0,1 1 0,-1-1 0,0 0 0,0 0 0,0 1 0,0-1 0,0 0 0,0 1 0,0-1 0,-1 1 0,1 0 0,0-1 0,-1 1 0,1 0 0,-1 0 0,0 0 0,1 0 0,-1 0 0,-3-1 0,4 1 0,0 0 0,0 1 0,0-1 0,0 1 0,0-1 0,0 1 0,0 0 0,0-1 0,0 1 0,0 0 0,0 0 0,0 0 0,0 0 0,0 0 0,0 0 0,0 0 0,0 0 0,-1 0 0,1 0 0,0 1 0,0-1 0,0 0 0,0 1 0,0-1 0,1 1 0,-1-1 0,0 1 0,0-1 0,0 1 0,0 0 0,0-1 0,1 1 0,-1 0 0,0 0 0,-1 1 0,5 0-897</inkml:trace>
</inkml:ink>
</file>

<file path=ppt/ink/ink3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05.919"/>
    </inkml:context>
    <inkml:brush xml:id="br0">
      <inkml:brushProperty name="width" value="0.025" units="cm"/>
      <inkml:brushProperty name="height" value="0.025" units="cm"/>
    </inkml:brush>
  </inkml:definitions>
  <inkml:trace contextRef="#ctx0" brushRef="#br0">882 73 3908,'-8'-5'3283,"-18"-7"-1206,-1 1 0,-43-12-1,44 17-1440,-1 1-1,0 0 1,-31 1-1,41 3-555,-1 1 0,1 1 0,-1 0 0,0 1 0,1 1 0,0 1 0,0 1 0,0 0 0,0 1 0,1 1 0,0 0 0,0 1 0,-27 19 0,20-6 90,0 0 0,1 1 0,1 2 0,1 0 0,1 1 1,1 0-1,2 2 0,-22 45 0,10-9 63,3 1 1,-30 124-1,42-134-25,3-1 0,2 2-1,2-1 1,3 1 0,2 0-1,3 0 1,10 69 0,-6-96-134,0-1 0,2 0 1,1 0-1,1 0 0,1-1 1,26 44-1,-25-52-65,1 0-1,0-1 1,2-1 0,-1 0-1,2-1 1,0-1 0,1 0 0,0-1-1,35 19 1,-29-21-8,1 0 1,0-2-1,0-1 0,1 0 0,0-2 0,0-1 1,1-1-1,-1-1 0,1-2 0,0 0 0,-1-2 1,1 0-1,0-2 0,-1-1 0,1-1 0,33-11 1,-17 1 77,-1-1-1,0-2 1,-1-2 0,-1-1 0,-1-2 0,-1-2 0,-1-2 0,55-52 0,-53 42 198,-2-2-1,-2-2 0,-2-1 0,-1-2 0,-2-1 0,-3-1 0,34-80 0,-46 93-97,-3 0 0,-1-1 1,-1-1-1,-2 0 0,-1 0 0,-2 0 0,-1-1 0,-2 1 0,-2-1 1,-1 1-1,-1-1 0,-12-47 0,8 59-104,-1 0 1,0 1-1,-2 0 0,-1 1 0,-1 0 0,0 1 1,-2 0-1,0 1 0,-2 1 0,0 0 1,-1 1-1,0 1 0,-2 0 0,0 1 0,-1 1 1,0 1-1,-1 1 0,-1 1 0,0 1 1,-1 1-1,0 1 0,0 1 0,-1 0 0,0 2 1,0 1-1,0 1 0,-1 1 0,0 1 1,0 2-1,1 0 0,-1 1 0,-41 8 0,14 5-131,1 3 0,1 1 0,1 3 0,-80 46 0,100-51-181,14-8-88,12-6 94,-1 1 1,0-1-1,1 0 1,-1 0-1,0-1 1,0 1 0,0-1-1,0 0 1,0 0-1,0 0 1,0 0 0,-6-1-1,9 0 156,1 0 0,0 0-1,0 0 1,0 0 0,-1 0-1,1-1 1,0 1 0,0 0-1,0 0 1,-1 0 0,1 0-1,0-1 1,0 1 0,0 0 0,0 0-1,-1-1 1,1 1 0,0 0-1,0 0 1,0-1 0,0 1-1,0 0 1,0 0 0,0-1 0,0 1-1,0 0 1,0 0 0,0-1-1,0 1 1,0 0 0,0 0-1,0-1 1,0 1 0,0 0-1,0 0 1,0-1 0,0 1 0,1 0-1,-1 0 1,0-1 0,0 1-1,0 0 1,0 0 0,0 0-1,1-1 1,-1 1 0,16-34-7335,22-12-5952</inkml:trace>
</inkml:ink>
</file>

<file path=ppt/ink/ink3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11.557"/>
    </inkml:context>
    <inkml:brush xml:id="br0">
      <inkml:brushProperty name="width" value="0.025" units="cm"/>
      <inkml:brushProperty name="height" value="0.025" units="cm"/>
    </inkml:brush>
  </inkml:definitions>
  <inkml:trace contextRef="#ctx0" brushRef="#br0">46 31 9161,'0'0'13164,"-4"15"-12411,-9 45-212,2 0 0,3 1 0,2 0 0,3 1 0,5 69 0,-1-127-430,0 1-1,-1 0 1,1-1 0,1 1 0,-1-1 0,1 1 0,0-1 0,0 0 0,0 1 0,0-1 0,1 0 0,-1-1 0,1 1 0,6 5 0,-8-7-52,1-1 1,0 0 0,-1 0 0,1 0-1,0 0 1,0-1 0,0 1 0,0 0 0,0-1-1,0 1 1,0-1 0,0 0 0,0 0-1,0 0 1,0 0 0,0 0 0,0 0 0,0 0-1,0-1 1,0 1 0,0-1 0,0 1-1,0-1 1,0 0 0,0 0 0,-1 0-1,1 0 1,0 0 0,-1 0 0,1 0 0,0 0-1,-1-1 1,1 1 0,-1-1 0,0 1-1,2-4 1,10-10 164,0-1 0,-2-1 0,0 0 0,0 0 0,-2-1 0,14-36 0,30-120 776,-44 132-1000,-1 0 0,4-83 0,-22 460 0,11-328 0,1 0 0,0-1 0,1 1 0,-1-1 0,1 0 0,1 1 0,-1-1 0,1-1 0,0 1 0,0 0 0,1-1 0,-1 0 0,9 7 0,7 10 0,-20-21-139,1-1 0,-1 1 1,0-1-1,1 1 0,-1 0 0,0-1 0,1 1 1,-1-1-1,1 1 0,-1-1 0,1 0 0,-1 1 1,1-1-1,-1 0 0,1 1 0,0-1 0,-1 0 1,1 1-1,0-1 0,-1 0 0,1 0 0,-1 0 1,1 0-1,0 0 0,-1 0 0,1 1 0,0-2 1,-1 1-1,1 0 0,0 0 0,-1 0 0,1 0 1,0 0-1,-1 0 0,1-1 0,0 1 0,-1 0 1,1-1-1,-1 1 0,1 0 0,-1-1 0,1 1 1,-1-1-1,1 1 0,-1 0 0,1-1 0,-1 0 1,1 1-1,-1-1 0,0 1 0,1-1 0,-1 1 1,1-2-1,8-24-6908</inkml:trace>
</inkml:ink>
</file>

<file path=ppt/ink/ink3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12.011"/>
    </inkml:context>
    <inkml:brush xml:id="br0">
      <inkml:brushProperty name="width" value="0.025" units="cm"/>
      <inkml:brushProperty name="height" value="0.025" units="cm"/>
    </inkml:brush>
  </inkml:definitions>
  <inkml:trace contextRef="#ctx0" brushRef="#br0">19 0 18674,'0'0'6480,"-3"11"-4579,-4 41-820,2 0 0,2 0 0,5 61 0,-1-32-958,-2-61-69,3 50 85,-1-65-59,-1 0-1,1-1 1,0 1-1,0 0 1,1-1-1,-1 1 1,1-1-1,0 0 1,0 1-1,1-1 1,3 5 0,-5-8-76,0 1 1,0-1 0,0 0-1,0-1 1,0 1 0,0 0-1,0 0 1,0 0 0,1-1 0,-1 1-1,0 0 1,1-1 0,-1 0-1,0 1 1,1-1 0,-1 0-1,0 1 1,1-1 0,-1 0 0,1 0-1,-1 0 1,0 0 0,1 0-1,1-1 1,0 0-2,1 0 0,-1-1 0,0 1 0,0-1 0,0 1 0,0-1 0,0 0 0,0-1-1,4-3 1,3-5-10,1 0 0,-2-1-1,12-17 1,1-6 15,-2 0-1,-1-2 1,17-46 0,-27 58-34,-1-1 1,-1 0-1,-1 0 0,-2 0 1,3-54-1,-7 80-1063,0 14-7628,-5 4 1355,-2 4-4623</inkml:trace>
</inkml:ink>
</file>

<file path=ppt/ink/ink3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12.431"/>
    </inkml:context>
    <inkml:brush xml:id="br0">
      <inkml:brushProperty name="width" value="0.025" units="cm"/>
      <inkml:brushProperty name="height" value="0.025" units="cm"/>
    </inkml:brush>
  </inkml:definitions>
  <inkml:trace contextRef="#ctx0" brushRef="#br0">1 156 14894,'0'0'16773,"11"-12"-16015,82-95-416,-90 104-342,-1 0 0,0 1 0,1-1 0,0 0 0,0 1 0,0 0 0,0-1 0,0 1 0,0 0 0,7-2 0,-9 4 0,0 0 0,0 0 0,0 0 0,0 0 0,0 0 0,0 0 0,0 0 0,1 1 0,-1-1 0,0 0 0,0 1 0,0-1 0,-1 1 0,1-1 0,0 1 0,0-1 0,0 1 0,0 0 0,0 0 0,-1-1 0,1 1 0,0 0 0,-1 0 0,1 0 0,0 0 0,-1 0 0,1 0 0,-1 0 0,1 0 0,-1 0 0,0 0 0,1 0 0,-1 0 0,0 0 0,0 0 0,0 0 0,0 0 0,0 0 0,0 2 0,12 105 0,16-172 0,-21 44 0,-4 13 0,0-1 0,-1 0 0,0 1 0,-1-1 0,2-9 0,-3 17-73,-1 0 0,1-1 0,0 1 0,0 0 0,0 0 0,0-1 0,0 1 0,-1 0-1,1 0 1,0 0 0,0-1 0,-1 1 0,1 0 0,0 0 0,0 0 0,0 0 0,-1 0 0,1-1 0,0 1 0,-1 0 0,1 0 0,0 0 0,0 0 0,-1 0-1,1 0 1,0 0 0,0 0 0,-1 0 0,1 0 0,0 0 0,-1 0 0,1 0 0,0 0 0,0 0 0,-1 0 0,1 1 0,0-1 0,-1 0 0,-8 3-7461</inkml:trace>
</inkml:ink>
</file>

<file path=ppt/ink/ink3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13.513"/>
    </inkml:context>
    <inkml:brush xml:id="br0">
      <inkml:brushProperty name="width" value="0.025" units="cm"/>
      <inkml:brushProperty name="height" value="0.025" units="cm"/>
    </inkml:brush>
  </inkml:definitions>
  <inkml:trace contextRef="#ctx0" brushRef="#br0">159 80 7527,'0'0'14328,"0"-8"-11077,1 6-2969,-1 0 0,0 0 0,-1-1 0,1 1 0,0 0 0,-1-1-1,1 1 1,-1 0 0,0 0 0,1 0 0,-1 0 0,0-1-1,-3-2 1,3 4-164,0 0 0,-1 0 0,1 0 0,-1 1 0,1-1 0,-1 0 0,1 1 0,-1 0 0,0-1 0,1 1 0,-1 0 0,1 0 0,-1 0 0,0 0 0,1 0 0,-1 0 0,0 0 0,1 0 0,-1 1 0,1-1 0,-1 1 0,1-1 0,-1 1 0,1-1 0,-1 1-1,1 0 1,-1 0 0,-1 1 0,-3 2-100,-1 0 0,1 0 1,0 1-1,1-1 0,-1 1 0,1 0 0,0 1 0,0 0 0,0-1 0,1 1 0,0 1 0,0-1 0,1 1 0,-4 7 0,2-2-15,1 0 0,0 1 0,1-1 0,0 1-1,1 0 1,0 0 0,1 16 0,1-27-3,-1-1 0,1 1 0,0-1 0,0 1 0,0-1 0,0 1 0,0 0 0,0-1 0,0 1 0,1-1 0,-1 1 0,0-1 0,1 1 0,-1-1 0,1 0 0,0 1 0,-1-1 0,1 0 0,0 1 0,0-1 0,0 0 0,0 0 0,0 0 0,0 1 0,0-1 0,0 0 0,1-1 0,-1 1 0,0 0 0,1 0 0,-1 0 0,0-1 0,1 1 0,-1-1 0,1 1 0,-1-1 0,1 0 0,-1 1 0,1-1 0,-1 0 0,1 0 0,-1 0 0,1 0 0,0 0 0,-1-1 0,1 1 0,-1 0 0,1-1 0,-1 1 0,3-2 0,3 0 0,0-1 0,-1 0 0,1-1 0,0 1 0,-1-1 0,0-1 0,0 1 0,0-1 0,6-7 0,0-3 0,-1 0 0,0-1 0,-2 0 0,0-1 0,0 0 0,-2-1 0,0 1 0,-1-1 0,0-1 0,-2 1 0,4-36 0,-20 139 0,6-51 0,-3 65 0,9-99 0,0 1 0,0 0 0,0-1 0,0 1 0,0 0 0,-1-1 0,2 1 0,-1 0 0,0 0 0,0-1 0,0 1 0,0 0 0,0-1 0,0 1 0,1 0 0,-1-1 0,0 1 0,1-1 0,-1 1 0,0 0 0,1-1 0,-1 1 0,1-1 0,-1 1 0,1-1 0,-1 1 0,1 0 0,14-10 0,10-28 0,1-24 0,-21 47 0,0-1 0,1 2 0,1-1 0,0 1 0,13-18 0,-16 73 0,-6 58 0,6-89 0,2-14 0,-6 2 0,9-6 0,-1 0 0,0-1 0,-1 0 0,0-1 0,0 0 0,6-11 0,-9 13 0,1-1 0,0 1 0,0 0 0,1 0 0,0 1 0,0 0 0,0 0 0,1 0 0,0 1 0,0-1 0,15-7 0,-21 13 0,0 0 0,0-1 0,0 1 0,0 0 0,0 0 0,0 0 0,0 0 0,0 0 0,0 0 0,0 0 0,0 0 0,0 0 0,0 0 0,0 1 0,0-1 0,0 0 0,0 1 0,0-1 0,0 0 0,0 1 0,-1-1 0,1 1 0,0 0 0,0-1 0,0 1 0,-1 0 0,1-1 0,0 1 0,-1 0 0,1 0 0,0 0 0,-1 0 0,1-1 0,-1 1 0,0 0 0,1 0 0,-1 0 0,0 0 0,1 0 0,-1 0 0,0 2 0,8 55 0,-6-33 0,-2-24 0,0 0 0,0 0 0,0 0 0,0 0 0,1 0 0,-1 0 0,0 0 0,0 0 0,1 0 0,-1 0 0,1-1 0,-1 1 0,1 0 0,-1 0 0,1 0 0,-1 0 0,1-1 0,0 1 0,0 0 0,-1-1 0,1 1 0,0 0 0,0-1 0,0 1 0,-1-1 0,1 1 0,0-1 0,0 0 0,0 1 0,0-1 0,0 0 0,0 0 0,0 0 0,0 0 0,0 1 0,0-1 0,0-1 0,0 1 0,0 0 0,0 0 0,0 0 0,0 0 0,0-1 0,0 1 0,0 0 0,0-1 0,0 1 0,-1-1 0,1 1 0,2-2 0,5-3 0,0-1 0,-1 1 0,1-2 0,7-7 0,-9 8 0,13-13 0,41-36 0,-56 52 0,0 0 0,0 0 0,0 0 0,1 1 0,-1-1 0,1 1 0,-1 0 0,1 0 0,0 1 0,0-1 0,0 1 0,6 0 0,-10 1 0,0 0 0,0 1 0,0-1 0,0 1 0,0-1 0,-1 1 0,1-1 0,0 1 0,0 0 0,-1-1 0,1 1 0,0 0 0,-1-1 0,1 1 0,-1 0 0,1 0 0,-1 0 0,1 0 0,-1-1 0,0 1 0,1 0 0,-1 0 0,0 0 0,0 0 0,1 0 0,-1 0 0,0 0 0,0 0 0,0 0 0,-1 1 0,2 40 0,-2-31 0,0 17 141,0-23-282,-1-18-425,-1-11-3133,-2-7-4047</inkml:trace>
</inkml:ink>
</file>

<file path=ppt/ink/ink3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13.892"/>
    </inkml:context>
    <inkml:brush xml:id="br0">
      <inkml:brushProperty name="width" value="0.025" units="cm"/>
      <inkml:brushProperty name="height" value="0.025" units="cm"/>
    </inkml:brush>
  </inkml:definitions>
  <inkml:trace contextRef="#ctx0" brushRef="#br0">0 1 20083,'0'0'12684,"48"17"-15471,-32-8-5124,-1 1-6727</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1.635"/>
    </inkml:context>
    <inkml:brush xml:id="br0">
      <inkml:brushProperty name="width" value="0.025" units="cm"/>
      <inkml:brushProperty name="height" value="0.025" units="cm"/>
    </inkml:brush>
  </inkml:definitions>
  <inkml:trace contextRef="#ctx0" brushRef="#br0">46 633 11050,'0'0'2905,"-7"11"-124,-22 33-448,20-22-246,9-22-2048,0 1 0,0-1 0,0 0-1,0 0 1,0 1 0,0-1 0,0 0 0,0 0 0,0 0 0,0 1-1,0-1 1,0 0 0,0 0 0,0 0 0,1 1 0,-1-1 0,0 0-1,0 0 1,0 0 0,0 0 0,0 0 0,1 1 0,-1-1 0,0 0-1,0 0 1,0 0 0,1 0 0,-1 0 0,0 0 0,0 0 0,0 0-1,1 0 1,-1 0 0,0 0 0,0 1 0,1-1 0,-1 0 0,0-1-1,0 1 1,0 0 0,1 0 0,-1 0 0,28-14 1402,4-15-671,-2-1-1,-1-1 0,49-70 0,-44 55-659,282-383-1033,-307 415 727,5-6-305,-13 22 217,-5 14 0,2-11 216,-15 45-265,1 1 0,3 0 0,2 1 0,2 1 0,-2 68 0,14-46-2815,7-27-3249,-5-35 1613</inkml:trace>
</inkml:ink>
</file>

<file path=ppt/ink/ink3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14.221"/>
    </inkml:context>
    <inkml:brush xml:id="br0">
      <inkml:brushProperty name="width" value="0.025" units="cm"/>
      <inkml:brushProperty name="height" value="0.025" units="cm"/>
    </inkml:brush>
  </inkml:definitions>
  <inkml:trace contextRef="#ctx0" brushRef="#br0">0 288 24503,'0'0'3390,"9"-4"-651,8-6-2502,0 0 0,-1-1 0,0-1 0,-1-1 1,-1 0-1,17-19 0,-5 3-79,-2-1 1,30-49-1,-52 76-158,0 0 0,0 0 0,-1 0 0,1 0 0,-1 0 0,0 0 0,0-1 0,0 1 0,1-5 0,-2 8 0,0 0 0,0-1 0,0 1 0,0 0 0,0-1 0,0 1 0,-1 0 0,1-1 0,0 1 0,0 0 0,0-1 0,0 1 0,-1 0 0,1-1 0,0 1 0,0 0 0,0 0 0,-1-1 0,1 1 0,0 0 0,-1 0 0,1-1 0,0 1 0,0 0 0,-1 0 0,1 0 0,0 0 0,-1-1 0,1 1 0,0 0 0,-1 0 0,1 0 0,-1 0 0,1 0 0,0 0 0,-1 0 0,1 0 0,0 0 0,-1 0 0,1 0 0,0 0 0,-1 0 0,1 0 0,-1 1 0,-5 1 0,1 0 0,-1 0 0,1 1 0,0 0 0,0 0 0,0 0 0,0 1 0,-8 7 0,-8 8 0,2 2 0,1 0 0,0 0 0,-25 42 0,35-50 0,1 0 0,1 1 0,0-1 0,1 1 0,0 0 0,1 0 0,0 1 0,1-1 0,1 1 0,-1 24 0,3-37 0,0 0 0,0 0 0,1 0 0,-1-1 0,0 1 0,1 0 0,-1 0 0,1 0 0,-1-1 0,1 1 0,0 0 0,0-1 0,-1 1 0,1 0 0,1-1 0,-1 1 0,0-1 0,0 0 0,0 1 0,1-1 0,-1 0 0,1 0 0,-1 0 0,4 2 0,-2-2 0,1 1 0,0-1 0,0-1 0,0 1 0,0 0 0,0-1 0,0 0 0,0 0 0,0 0 0,-1 0 0,6-2 0,6-1 0,0-1 0,-1 0 0,1-1 0,-1 0 0,15-9 0,12-8-826,-1-2 1,46-36-1,-50 28-6690</inkml:trace>
</inkml:ink>
</file>

<file path=ppt/ink/ink3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27.787"/>
    </inkml:context>
    <inkml:brush xml:id="br0">
      <inkml:brushProperty name="width" value="0.025" units="cm"/>
      <inkml:brushProperty name="height" value="0.025" units="cm"/>
    </inkml:brush>
  </inkml:definitions>
  <inkml:trace contextRef="#ctx0" brushRef="#br0">1 1 14638,'0'0'6598,"0"10"-6155,2 22 209,1 0 0,2 0 0,17 59-1,-16-71-559,1 1-1,1-2 0,1 1 0,0-1 0,2 0 0,0-1 1,18 22-1,13-8-1206,-37-30-3604,-27-14-2719,-10-5-3249</inkml:trace>
</inkml:ink>
</file>

<file path=ppt/ink/ink3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28.116"/>
    </inkml:context>
    <inkml:brush xml:id="br0">
      <inkml:brushProperty name="width" value="0.025" units="cm"/>
      <inkml:brushProperty name="height" value="0.025" units="cm"/>
    </inkml:brush>
  </inkml:definitions>
  <inkml:trace contextRef="#ctx0" brushRef="#br0">0 323 16239,'0'0'6631,"96"34"-4613,-33-46 384,14-21-608,6-12-1090,3-10-544,-5-3-64,-10 2-1056,-22 4-3653,-17 7-7302</inkml:trace>
</inkml:ink>
</file>

<file path=ppt/ink/ink3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21.358"/>
    </inkml:context>
    <inkml:brush xml:id="br0">
      <inkml:brushProperty name="width" value="0.025" units="cm"/>
      <inkml:brushProperty name="height" value="0.025" units="cm"/>
    </inkml:brush>
  </inkml:definitions>
  <inkml:trace contextRef="#ctx0" brushRef="#br0">0 1 9321,'0'0'21183,"5"16"-19758,3 24-1216,-2 1 1,-1-1-1,-1 45 1,-4-84-210,-1 21-530,2 1 0,1-1 1,8 44-1,-8-61 349,-1 0 1,1 0-1,0 0 0,0 0 1,1 0-1,0 0 0,-1-1 0,1 1 1,7 7-1,-7-10 102,-1 0-1,0 0 1,1-1-1,-1 1 1,1-1-1,0 1 1,-1-1 0,1 0-1,0 0 1,0 0-1,0 0 1,-1 0-1,1-1 1,0 1 0,0-1-1,0 0 1,0 0-1,0 0 1,4-1-1,-6 1-75,-1 0 0,1 0 0,-1 0 0,1-1 0,-1 1 0,1 0 0,-1 0 0,1-1 0,-1 1 0,1 0 0,-1-1 0,1 1 0,-1 0-1,1-1 1,-1 1 0,1-1 0,-1 1 0,0-1 0,1 1 0,-1-1 0,0 1 0,0-1 0,1 1 0,-1-1 0,0 1 0,0-1-1,0 0 1,0 1 0,0-1 0,1 1 0,-1-1 0,0 0 0,0 1 0,0-1 0,-1 1 0,1-1 0,0 0 0,0 1 0,0-1 0,0 1-1,-1-1 1,1 1 0,0-1 0,0 1 0,-1-1 0,1 1 0,0-1 0,-1 1 0,1-1 0,-1 1 0,1-1 0,-1 0 0,-22-26-4973,-10 8 559,-5 0-1597</inkml:trace>
</inkml:ink>
</file>

<file path=ppt/ink/ink3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21.700"/>
    </inkml:context>
    <inkml:brush xml:id="br0">
      <inkml:brushProperty name="width" value="0.025" units="cm"/>
      <inkml:brushProperty name="height" value="0.025" units="cm"/>
    </inkml:brush>
  </inkml:definitions>
  <inkml:trace contextRef="#ctx0" brushRef="#br0">1 132 8680,'0'0'18962,"81"-46"-17200,-33 33-833,6-2-449,5 1-352,-4 2-128,-3 3-1473,-8 0-2755,-9-4-3363</inkml:trace>
</inkml:ink>
</file>

<file path=ppt/ink/ink3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22.071"/>
    </inkml:context>
    <inkml:brush xml:id="br0">
      <inkml:brushProperty name="width" value="0.025" units="cm"/>
      <inkml:brushProperty name="height" value="0.025" units="cm"/>
    </inkml:brush>
  </inkml:definitions>
  <inkml:trace contextRef="#ctx0" brushRef="#br0">1 0 14830,'0'0'11472,"3"14"-10159,19 97 84,-3-15-2216,41 125 1,-73-231-8972,-7-14 2455</inkml:trace>
</inkml:ink>
</file>

<file path=ppt/ink/ink3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22.399"/>
    </inkml:context>
    <inkml:brush xml:id="br0">
      <inkml:brushProperty name="width" value="0.025" units="cm"/>
      <inkml:brushProperty name="height" value="0.025" units="cm"/>
    </inkml:brush>
  </inkml:definitions>
  <inkml:trace contextRef="#ctx0" brushRef="#br0">1 258 18129,'0'0'9962,"71"-51"-8233,-11 21-255,13-2-546,8-4-543,3 0-321,-8 5-64,-10 9-64,-11 10-1313,-16 5-1987,-16 6-2817,-16 1-5062</inkml:trace>
</inkml:ink>
</file>

<file path=ppt/ink/ink3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23.306"/>
    </inkml:context>
    <inkml:brush xml:id="br0">
      <inkml:brushProperty name="width" value="0.025" units="cm"/>
      <inkml:brushProperty name="height" value="0.025" units="cm"/>
    </inkml:brush>
  </inkml:definitions>
  <inkml:trace contextRef="#ctx0" brushRef="#br0">1 290 14670,'0'0'13896,"5"13"-13464,10 42-213,-7-24-18,1 0 0,21 46 0,-26-74 361,-1-11 348,-1-17 529,-2 23-1403,1-26-36,1 8 0,-2 0 0,0 0 0,-1-1 0,-1 1 0,-5-23 0,-3 27 0,1 24 0,0 30 0,8-31 0,0 1 0,1 0 0,0-1 0,1 1 0,-1 0 0,4 13 0,-3-19 0,-1-1 0,1 1 0,-1-1 0,1 0 0,0 1 0,-1-1 0,1 0 0,0 1 0,0-1 0,0 0 0,0 0 0,0 0 0,0 1 0,0-1 0,0 0 0,1-1 0,-1 1 0,0 0 0,1 0 0,-1-1 0,1 1 0,-1 0 0,0-1 0,1 1 0,-1-1 0,1 0 0,-1 0 0,1 1 0,0-1 0,-1 0 0,1 0 0,-1 0 0,1-1 0,-1 1 0,1 0 0,-1-1 0,1 1 0,-1 0 0,1-1 0,-1 0 0,0 1 0,2-2 0,3-1 0,-1-1 0,1 1 0,-1-1 0,0 0 0,-1-1 0,1 1 0,-1-1 0,0 0 0,0 0 0,0 0 0,0-1 0,-1 1 0,4-10 0,4-9 0,16-46 0,-13 35 0,-14 35 0,1 0 0,-1 0 0,0 0 0,0 0 0,0 0 0,0-1 0,0 1 0,1 0 0,-1 0 0,0 0 0,0 0 0,0 0 0,0 0 0,1 0 0,-1 0 0,0 0 0,0 0 0,0 0 0,0-1 0,1 1 0,-1 0 0,0 0 0,0 0 0,0 0 0,1 1 0,-1-1 0,0 0 0,0 0 0,0 0 0,0 0 0,1 0 0,-1 0 0,0 0 0,0 0 0,0 0 0,0 0 0,1 0 0,-1 1 0,0-1 0,0 0 0,0 0 0,0 0 0,0 0 0,0 0 0,1 1 0,6 19 0,-4-5 0,-1-3 0,1 0 0,0 0 0,0-1 0,1 1 0,7 13 0,-10-23 0,0-1 0,0 1 0,0-1 0,0 1 0,0 0 0,0-1 0,1 0 0,-1 1 0,1-1 0,-1 0 0,1 0 0,-1 0 0,1 1 0,-1-2 0,1 1 0,0 0 0,0 0 0,-1-1 0,1 1 0,0 0 0,0-1 0,0 0 0,0 0 0,0 1 0,0-1 0,0 0 0,-1 0 0,1-1 0,0 1 0,0 0 0,0-1 0,0 1 0,0-1 0,-1 1 0,1-1 0,0 0 0,0 0 0,-1 0 0,1 0 0,-1 0 0,3-2 0,12-9 0,-1-1 0,0 0 0,-1-1 0,0 0 0,13-20 0,30-30 0,-57 63 0,0 0 0,1 1 0,0-1 0,-1 0 0,1 1 0,-1-1 0,1 0 0,0 1 0,0-1 0,-1 1 0,1-1 0,0 1 0,0-1 0,-1 1 0,1-1 0,0 1 0,0 0 0,0 0 0,0-1 0,0 1 0,0 0 0,0 0 0,-1 0 0,1 0 0,0 0 0,0 0 0,0 0 0,0 0 0,0 0 0,0 1 0,0-1 0,0 0 0,-1 1 0,1-1 0,0 0 0,0 1 0,0-1 0,-1 1 0,1-1 0,0 1 0,0 0 0,-1-1 0,1 1 0,-1 0 0,1-1 0,0 1 0,-1 0 0,1 0 0,-1-1 0,0 1 0,1 0 0,-1 0 0,0 0 0,1 1 0,3 10 0,-1 0 0,0-1 0,2 22 0,0-4 0,-5-28 0,0 0 0,0 0 0,0 0 0,1 0 0,-1 0 0,0 0 0,1 0 0,-1 0 0,1 0 0,-1 0 0,1 0 0,-1 0 0,1 0 0,-1 0 0,1-1 0,0 1 0,0 0 0,-1 0 0,1-1 0,0 1 0,0 0 0,0-1 0,0 1 0,0-1 0,0 1 0,0-1 0,0 0 0,0 1 0,0-1 0,0 0 0,0 0 0,0 1 0,0-1 0,0 0 0,0 0 0,0 0 0,1-1 0,-1 1 0,0 0 0,0 0 0,0 0 0,0-1 0,0 1 0,0-1 0,0 1 0,0 0 0,0-1 0,0 0 0,-1 1 0,1-1 0,0 0 0,0 1 0,0-1 0,-1 0 0,2-1 0,6-6 0,0 0 0,-1 0 0,12-18 0,-17 24 0,19-33 0,16-25 0,-34 57 0,-1-1 0,1 1 0,0 0 0,0 0 0,0 0 0,1 0 0,-1 0 0,1 1 0,-1-1 0,1 1 0,0 0 0,4-1 0,-7 2 0,0 1 0,-1 0 0,1 0 0,0 0 0,0 0 0,-1 0 0,1 0 0,0 0 0,0 0 0,0 0 0,-1 0 0,1 0 0,0 0 0,0 0 0,-1 1 0,1-1 0,0 0 0,-1 1 0,1-1 0,0 0 0,-1 1 0,1-1 0,0 1 0,-1-1 0,1 1 0,-1-1 0,1 1 0,0 0 0,11 25 0,-11-23 0,0 1 0,0 0 0,1-1 0,0 0 0,0 1 0,0-1 0,4 6 0,-5-8 0,0-1 0,0 1 0,1 0 0,-1 0 0,0-1 0,0 1 0,0-1 0,1 1 0,-1-1 0,0 0 0,1 1 0,-1-1 0,0 0 0,1 0 0,-1 0 0,1 0 0,-1 0 0,0 0 0,1 0 0,-1-1 0,0 1 0,1 0 0,-1-1 0,0 1 0,0-1 0,1 1 0,1-2 0,13-8-1145,-1-1-1,1 0 1,-2-1 0,0 0 0,0-2-1,11-14 1,2 0-1472,-2 2-3325,-1 0-1985</inkml:trace>
</inkml:ink>
</file>

<file path=ppt/ink/ink3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23.776"/>
    </inkml:context>
    <inkml:brush xml:id="br0">
      <inkml:brushProperty name="width" value="0.025" units="cm"/>
      <inkml:brushProperty name="height" value="0.025" units="cm"/>
    </inkml:brush>
  </inkml:definitions>
  <inkml:trace contextRef="#ctx0" brushRef="#br0">30 54 11435,'0'0'11093,"-5"9"-8867,1-2-2005,0 1 1,1 0-1,0 0 0,0 0 0,1 1 1,0-1-1,1 1 0,0-1 0,0 1 1,1 0-1,0-1 0,0 1 0,1 0 1,0-1-1,0 1 0,1-1 0,5 13 1,8 21-189,-2 0 1,-2 1-1,-1 0 1,-2 1-1,-2-1 1,0 75-1,-5-90 215,-1-19 678,0-18 1498,-4-153-2190,4-124-270,1 276 36,0 0 0,1 0 0,0 1 0,0-1 0,1 1 0,0-1 0,1 1 0,0 0 0,1 0 0,0 1 0,8-12 0,-9 15 0,0 0 0,1 0 0,-1 1 0,1 0 0,0 0 0,1 0 0,-1 0 0,1 1 0,-1 0 0,1 0 0,0 1 0,0-1 0,0 1 0,1 1 0,-1-1 0,0 1 0,1 0 0,7 0 0,-3 1 0,-1 0 0,0 0 0,1 1 0,-1 0 0,0 1 0,0 0 0,0 1 0,15 6 0,-23-8 0,1 0 0,-1 0 0,1 1 0,-1-1 0,1 1 0,-1-1 0,0 1 0,0 0 0,0 0 0,0 0 0,0 0 0,0 1 0,0-1 0,-1 0 0,1 1 0,-1-1 0,0 1 0,0 0 0,0-1 0,0 1 0,0 0 0,0-1 0,-1 1 0,1 0 0,-1 0 0,0 0 0,0 0 0,0 0 0,0-1 0,0 1 0,-1 0 0,0 0 0,1 0 0,-1-1 0,-2 6 0,0-1 0,-1 0 0,0 0 0,-1 0 0,1 0 0,-1-1 0,0 0 0,-1 0 0,0 0 0,0 0 0,0-1 0,0 0 0,-10 5 0,5-3 0,-1 0 0,0 0 0,-1-1 0,1-1 0,-1 0 0,-20 4 0,-6-6 0,38-3 0,1 0 0,-1 0 0,0 0 0,0-1 0,1 1 0,-1 0 0,0 0 0,1-1 0,-1 1 0,0 0 0,1-1 0,-1 1 0,1-1 0,-1 1 0,0-1 0,1 1 0,-1-1 0,1 0 0,-1 1 0,1-1 0,0 1 0,-1-1 0,1 0 0,0 1 0,-1-1 0,1 0 0,0 0 0,0 1 0,0-1 0,0 0 0,-1 0 0,1 1 0,0-1 0,0 0 0,0 0 0,1 1 0,-1-1 0,0 0 0,0 0 0,0 1 0,0-1 0,1 0 0,-1 1 0,0-1 0,1 0 0,0 0 0,1-5-175,1 0 0,0 0 0,0 1 0,1-1 1,6-8-1,14-14-4936,23-20-9164</inkml:trace>
</inkml:ink>
</file>

<file path=ppt/ink/ink3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53.772"/>
    </inkml:context>
    <inkml:brush xml:id="br0">
      <inkml:brushProperty name="width" value="0.025" units="cm"/>
      <inkml:brushProperty name="height" value="0.025" units="cm"/>
    </inkml:brush>
  </inkml:definitions>
  <inkml:trace contextRef="#ctx0" brushRef="#br0">1 0 7143,'0'0'20948,"22"68"-20244,-15-32-448,-1 4-191,5 4-1,-2-4-353,2-5-800,-3-5-1089,0-10-704,-7-11-450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2.974"/>
    </inkml:context>
    <inkml:brush xml:id="br0">
      <inkml:brushProperty name="width" value="0.025" units="cm"/>
      <inkml:brushProperty name="height" value="0.025" units="cm"/>
    </inkml:brush>
  </inkml:definitions>
  <inkml:trace contextRef="#ctx0" brushRef="#br0">65 578 15599,'-9'4'1879,"4"-1"-1445,1-2-169,1 0 1,-1 1-1,1-1 1,-1 1-1,1 0 1,0 0-1,0 0 1,0 1-1,0-1 1,0 1-1,0 0 1,1-1-1,0 1 1,-1 0-1,-2 5 1,6-7-236,-1-1 1,0 1 0,1-1 0,-1 1 0,1-1-1,-1 1 1,1-1 0,-1 0 0,1 1-1,-1-1 1,1 0 0,-1 1 0,1-1 0,-1 0-1,1 1 1,0-1 0,-1 0 0,1 0 0,-1 0-1,1 0 1,0 0 0,-1 0 0,1 0-1,0 0 1,-1 0 0,1 0 0,0 0 0,-1 0-1,1 0 1,-1 0 0,1 0 0,0-1 0,-1 1-1,1 0 1,0-1 0,30-6 291,-20 0-150,1-1 0,-1 1 0,0-2 0,0 0-1,-1 0 1,-1-1 0,1 0 0,8-13 0,9-14 501,25-46 1,-14 13-295,-4-1 0,-3-1 0,36-126 0,-66 244-429,2-20-34,-1-1 90,1 0-1,1 0 0,1-1 0,1 1 0,1-1 1,14 30-1,-17-43-326,1-1 0,1 0 0,-1 0 0,2 0 0,-1-1 1,2 0-1,-1 0 0,1-1 0,0 0 0,1 0 0,0-1 0,0 0 0,0-1 1,1 1-1,0-2 0,13 6 0,-6-6-1729,0 0-1,30 3 1,-43-7 1768</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1.961"/>
    </inkml:context>
    <inkml:brush xml:id="br0">
      <inkml:brushProperty name="width" value="0.025" units="cm"/>
      <inkml:brushProperty name="height" value="0.025" units="cm"/>
    </inkml:brush>
  </inkml:definitions>
  <inkml:trace contextRef="#ctx0" brushRef="#br0">32 0 12332,'0'0'2589,"-6"9"-1698,-17 30-442,22-38-409,1 0 1,0 0-1,-1 0 1,1 0-1,0 0 1,0 0 0,0 0-1,0 1 1,0-1-1,0 0 1,0 0-1,0 0 1,0 0-1,1 0 1,-1 0 0,0 0-1,1 0 1,-1 0-1,1 0 1,-1 0-1,1 0 1,-1 0-1,1 0 1,0 0 0,-1-1-1,1 1 1,0 0-1,0 0 1,0-1-1,-1 1 1,1-1-1,0 1 1,0 0-1,0-1 1,1 1 0,38 15 1239,-34-14-988,24 5 477,-1-1 1,2-2-1,-1 0 1,1-2-1,35-3 1,-19 1-3020,52 7 0,-87-5-2682</inkml:trace>
</inkml:ink>
</file>

<file path=ppt/ink/ink3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54.115"/>
    </inkml:context>
    <inkml:brush xml:id="br0">
      <inkml:brushProperty name="width" value="0.025" units="cm"/>
      <inkml:brushProperty name="height" value="0.025" units="cm"/>
    </inkml:brush>
  </inkml:definitions>
  <inkml:trace contextRef="#ctx0" brushRef="#br0">13 176 17392,'0'0'11590,"-4"-9"-10581,3 6-968,0 1-24,0 1-1,0-1 1,0 0 0,1 0-1,-1 1 1,0-1 0,1 0-1,-1 0 1,1 0-1,0 0 1,-1 0 0,1 0-1,0 0 1,0 0-1,0 0 1,0 0 0,1 0-1,-1 0 1,1 0 0,-1 0-1,1 1 1,-1-1-1,1 0 1,0 0 0,0 0-1,0 1 1,0-1-1,0 0 1,1 1 0,-1-1-1,0 1 1,1 0 0,-1-1-1,1 1 1,-1 0-1,1 0 1,2-2 0,24-15 164,1 2-1,49-22 1,-67 33-179,1 1 1,0 0-1,0 1 0,1 0 0,-1 1 0,1 0 0,-1 1 0,1 1 0,-1 0 0,16 2 1,-24-2 9,-1 1 1,1 0 0,0 1 0,-1-1 0,1 0 0,-1 1-1,1 0 1,-1 0 0,0 0 0,1 0 0,-1 0 0,0 1 0,-1 0-1,1-1 1,0 1 0,-1 0 0,4 5 0,-2-1 46,-1 0-1,0-1 1,0 1 0,0 1 0,-1-1 0,0 0 0,0 1-1,1 13 1,-2-11 1,-1 1 0,0 0 0,0 0-1,-1 0 1,0-1 0,-1 1-1,0 0 1,-1-1 0,0 1 0,0-1-1,-1 0 1,-11 19 0,7-19-60,-1 1 0,-1-1 0,1 0 0,-2-1 0,1 0 0,-1-1 0,0 0 0,-15 7 0,20-11 0,-1-1 0,-1 1 0,1-1 0,0-1 0,-1 1 0,0-1 0,1-1 0,-1 1 0,0-1 0,0-1 0,0 0 0,0 0 0,0 0 0,1-1 0,-13-2 0,18 2-52,0 1-1,1 0 1,-1-1-1,1 0 1,-1 1 0,1-1-1,-1 0 1,1 0-1,-1 0 1,1 0-1,0 0 1,0 0 0,0 0-1,-1-1 1,1 1-1,0 0 1,0 0 0,0-1-1,1 1 1,-1-1-1,0 1 1,1-1 0,-1 1-1,0-1 1,1 0-1,0 1 1,-1-1-1,1 0 1,0 1 0,0-1-1,0 0 1,0 1-1,0-1 1,0 1 0,1-1-1,-1 0 1,1 1-1,-1-1 1,1 0 0,-1 1-1,1-1 1,0 1-1,0 0 1,0-1-1,-1 1 1,1-1 0,1 1-1,-1 0 1,0 0-1,0 0 1,0 0 0,1 0-1,-1 0 1,3-1-1,60-21-9705,-26 13 2540</inkml:trace>
</inkml:ink>
</file>

<file path=ppt/ink/ink3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54.449"/>
    </inkml:context>
    <inkml:brush xml:id="br0">
      <inkml:brushProperty name="width" value="0.025" units="cm"/>
      <inkml:brushProperty name="height" value="0.025" units="cm"/>
    </inkml:brush>
  </inkml:definitions>
  <inkml:trace contextRef="#ctx0" brushRef="#br0">23 231 12940,'0'0'15839,"12"-1"-14104,-4 0-1602,1 0-1,-1-1 1,0 0-1,0 0 1,0 0-1,0-1 1,0-1-1,-1 1 1,0-1-1,1-1 1,-1 1-1,0-1 1,-1 0-1,0-1 1,1 0-1,5-7 1,-8 8-133,1-1 0,0 0 0,-1 0 0,0-1 0,-1 1 0,1-1 0,-1 0 0,0 0 0,-1 0 0,0 0 0,0 0 0,0 0 0,-1-1 0,0 1 0,-1-1 0,0 1 0,-1-11 0,1 16 0,-1 0 0,1 1 0,-1-1 0,0 1 0,0-1 0,0 1 0,0-1 0,0 1 0,0 0 0,-1-1 0,1 1 0,0 0 0,-1 0 0,1 0 0,0 0 0,-1 0 0,0 0 0,1 0 0,-1 1 0,1-1 0,-1 0 0,0 1 0,1-1 0,-1 1 0,0 0 0,0 0 0,1 0 0,-1-1 0,0 2 0,0-1 0,1 0 0,-1 0 0,0 0 0,0 1 0,1-1 0,-1 1 0,-2 0 0,-2 1 0,0 0 0,0 0 0,-1 0 0,1 1 0,1-1 0,-1 2 0,0-1 0,1 0 0,-7 6 0,3 0 0,1 0 0,0 0 0,0 1 0,1 0 0,0 0 0,1 1 0,0 0 0,0 0 0,1 1 0,1-1 0,0 1 0,1 0 0,0 0 0,-2 20 0,5-31 0,0 1 0,0-1 0,1 0 0,-1 0 0,1 1 0,-1-1 0,1 0 0,-1 0 0,1 0 0,-1 0 0,1 0 0,0 0 0,0 0 0,0 0 0,0 0 0,0 0 0,0 0 0,0 0 0,0-1 0,0 1 0,0 0 0,0-1 0,0 1 0,0-1 0,1 1 0,-1-1 0,0 1 0,0-1 0,1 0 0,-1 0 0,0 0 0,0 1 0,1-1 0,-1-1 0,0 1 0,1 0 0,1 0 0,54-9 0,-39 3-174,0-1 0,0 0 0,21-12 0,19-16-3849,-11 6-7658</inkml:trace>
</inkml:ink>
</file>

<file path=ppt/ink/ink3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55.009"/>
    </inkml:context>
    <inkml:brush xml:id="br0">
      <inkml:brushProperty name="width" value="0.025" units="cm"/>
      <inkml:brushProperty name="height" value="0.025" units="cm"/>
    </inkml:brush>
  </inkml:definitions>
  <inkml:trace contextRef="#ctx0" brushRef="#br0">1 0 13869,'0'0'17168,"9"82"-17040,6-32-63,1 0-33,2 0-32,-2-6-129,-3-7-863,-1-10-738,-6-10-1025,-6-13-1281</inkml:trace>
</inkml:ink>
</file>

<file path=ppt/ink/ink3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55.528"/>
    </inkml:context>
    <inkml:brush xml:id="br0">
      <inkml:brushProperty name="width" value="0.025" units="cm"/>
      <inkml:brushProperty name="height" value="0.025" units="cm"/>
    </inkml:brush>
  </inkml:definitions>
  <inkml:trace contextRef="#ctx0" brushRef="#br0">22 162 10186,'-4'-9'3395,"2"2"-2931,-12-44 4954,13 49-5191,1-1 0,0 1 0,0-1-1,0 1 1,0-1 0,0 1 0,0-1-1,1 1 1,-1 0 0,1-1 0,0 1 0,0 0-1,-1-1 1,2 1 0,-1 0 0,0 0 0,0 0-1,1 0 1,-1 0 0,1 0 0,-1 0 0,3-2-1,4-1-67,0 0 0,-1 1 0,1-1-1,1 1 1,-1 1 0,1 0 0,-1 0 0,1 1-1,0 0 1,0 0 0,0 1 0,0 0-1,10 1 1,-15 0-164,0 0-1,0 0 1,0 0-1,0 1 0,0 0 1,0 0-1,0 0 1,0 0-1,0 1 0,-1-1 1,1 1-1,0 0 1,-1 0-1,1 1 1,-1-1-1,0 0 0,0 1 1,0 0-1,0 0 1,0 0-1,-1 0 1,0 1-1,1-1 0,-1 0 1,0 1-1,0 0 1,-1-1-1,1 1 0,-1 0 1,2 6-1,-1 6 218,0 0 0,-1 1 0,-2 26 0,0-28 411,1 1 1,0 0 0,5 29-1,-5-44-604,1 1 0,-1-1 0,0 1 0,1 0 1,-1-1-1,1 1 0,-1-1 0,1 0 0,-1 1 0,1-1 0,0 1 0,0-1 0,0 0 0,0 0 0,0 1 0,0-1 1,0 0-1,0 0 0,1 0 0,-1 0 0,0 0 0,3 1 0,-3-2-4,1 0 0,0 0 0,-1 0 0,1 0 0,-1 0 0,1 0 0,0-1 0,-1 1 0,1 0 0,-1-1 0,1 0 0,-1 1-1,1-1 1,-1 0 0,0 1 0,1-1 0,2-2 0,3-3 122,1-1-1,-1 0 1,0-1-1,0 1 0,8-14 1,-5 2-30,0-1-1,-1-1 1,12-41 0,-18 81-148,10 54 30,-12-69 67,0 1 1,0-1-1,1 1 0,0-1 0,-1 0 0,2 0 0,-1 0 0,0 0 0,1 0 1,0-1-1,-1 1 0,7 4 0,-8-7-53,0 0-1,0 0 1,0 0 0,1-1-1,-1 1 1,0 0 0,1-1-1,-1 1 1,1-1 0,-1 1-1,1-1 1,-1 0 0,1 0-1,-1 0 1,1 0 0,-1 0-1,1 0 1,-1 0 0,1 0-1,-1 0 1,1-1 0,-1 1-1,2-1 1,0-1-2,0 0 1,0 1-1,-1-1 1,1 0-1,-1-1 1,1 1-1,-1 0 1,0-1-1,0 1 1,3-4-1,1-4-4,0-1 0,-1 1-1,0-1 1,6-21 0,-5 1 3,2-45 0,-8 70 0,-1 46 0,-1-27 0,2 0 0,-1 1 0,2-1 0,-1 0 0,2 0 0,0 0 0,0 1 0,6 14 0,-8-28-129,0 0 0,0 0 1,1-1-1,-1 1 0,0 0 0,0 0 1,0-1-1,0 1 0,0 0 0,0 0 1,1-1-1,-1 1 0,0 0 0,0 0 1,0 0-1,1-1 0,-1 1 0,0 0 1,0 0-1,0 0 0,1 0 0,-1 0 1,0-1-1,0 1 0,1 0 0,-1 0 1,0 0-1,1 0 0,-1 0 0,0 0 1,0 0-1,1 0 0,-1 0 0,0 0 1,0 0-1,1 0 0,-1 0 0,0 0 1,0 0-1,1 0 0,-1 1 0,0-1 1,0 0-1,1 0 0,-1 0 0,0 0 1,0 0-1,1 1 0,-1-1 0,0 0 1,0 0-1,0 0 0,0 1 0,1-1 1,-1 0-1,0 0 0,0 1 0,0-1 0,1-17-6656</inkml:trace>
</inkml:ink>
</file>

<file path=ppt/ink/ink3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56.221"/>
    </inkml:context>
    <inkml:brush xml:id="br0">
      <inkml:brushProperty name="width" value="0.025" units="cm"/>
      <inkml:brushProperty name="height" value="0.025" units="cm"/>
    </inkml:brush>
  </inkml:definitions>
  <inkml:trace contextRef="#ctx0" brushRef="#br0">94 1 12684,'0'0'18204,"-10"1"-16608,6-1-1587,1 0 1,-1 1-1,1-1 1,-1 1-1,1 0 1,-1 0-1,1 0 1,0 0-1,-1 1 0,1-1 1,0 1-1,0 0 1,0 0-1,0 0 1,1 0-1,-1 1 0,1-1 1,-1 1-1,1 0 1,0-1-1,0 1 1,0 0-1,0 0 0,0 0 1,1 1-1,-1-1 1,1 0-1,0 1 1,-1 4-1,1-6-9,0 1 0,1-1 0,-1 1 0,1-1 0,-1 1 0,1-1 0,0 1 0,0-1 0,0 1 0,1 3 0,-1-5 0,0-1 0,0 1 0,0-1 0,1 1 0,-1-1 0,0 1 0,0 0 0,1-1 0,-1 0 0,1 1 0,-1-1 0,0 1 0,1-1 0,-1 1 0,1-1 0,-1 0 0,1 1 0,-1-1 0,1 0 0,0 0 0,-1 1 0,1-1 0,-1 0 0,1 0 0,-1 0 0,1 0 0,0 1 0,5-2 0,0 1 0,-1-1 0,1 0 0,-1-1 0,1 1 0,-1-1 0,7-3 0,14-4 0,-22 7 0,1 1 0,1-1 0,-1 1 0,0 1 0,0-1 0,0 1 0,0 0 0,1 0 0,-1 0 0,0 1 0,9 1 0,-13-1 0,0-1 0,1 1 0,-1 0 0,0-1 0,0 1 0,1 0 0,-1 0 0,0 0 0,0 0 0,0 0 0,0 0 0,0 0 0,0 0 0,-1 0 0,1 1 0,0-1 0,0 3 0,0-1 0,0 0 0,0 0 0,-1 0 0,0 0 0,1 0 0,-1 0 0,0 1 0,-1-1 0,1 0 0,-1 0 0,0 3 0,-3 2 0,1-1 0,-1 0 0,-1 0 0,1 0 0,-1-1 0,0 0 0,-1 0 0,1 0 0,-1 0 0,-1-1 0,1 0 0,-1 0 0,1-1 0,-1 0 0,-1 0 0,1-1 0,0 0 0,-1 0 0,-10 3 0,18-6-7,-1 0 1,1 0-1,-1 0 0,1 0 0,-1 0 1,1-1-1,0 1 0,-1 0 1,1 0-1,-1 0 0,1 0 1,0 0-1,-1-1 0,1 1 0,-1 0 1,1 0-1,0 0 0,-1-1 1,1 1-1,0 0 0,-1-1 1,1 1-1,0 0 0,0-1 0,-1 1 1,1 0-1,0-1 0,0 1 1,0 0-1,-1-1 0,1 1 1,0-1-1,0 1 0,0-1 0,0 1 1,0-1-1,3-22-819,14-18-3059,0 20-3285,0-2-3314</inkml:trace>
</inkml:ink>
</file>

<file path=ppt/ink/ink3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56.608"/>
    </inkml:context>
    <inkml:brush xml:id="br0">
      <inkml:brushProperty name="width" value="0.025" units="cm"/>
      <inkml:brushProperty name="height" value="0.025" units="cm"/>
    </inkml:brush>
  </inkml:definitions>
  <inkml:trace contextRef="#ctx0" brushRef="#br0">6 0 16111,'0'0'15903,"-2"15"-15283,-1 28-576,2 0 1,6 60-1,-1-54-44,-3-33 0,-1 0 0,2 1 0,0-1 0,2 0 0,-1 0 0,2 0 0,0-1 0,12 25 0,-17-39 0,1 0 0,-1-1 0,1 1 0,-1 0 0,1 0 0,-1 0 0,1-1 0,0 1 0,-1 0 0,1-1 0,0 1 0,0-1 0,-1 1 0,1-1 0,0 1 0,0-1 0,0 1 0,0-1 0,0 0 0,0 0 0,-1 1 0,1-1 0,0 0 0,0 0 0,0 0 0,0 0 0,0 0 0,0 0 0,0 0 0,0 0 0,0-1 0,0 1 0,0 0 0,0 0 0,0-1 0,-1 1 0,1-1 0,0 1 0,0-1 0,0 1 0,-1-1 0,1 1 0,0-1 0,0 0 0,-1 1 0,2-2 0,25-38 0,-8 2 0,-2-2 0,-2 1 0,-2-2 0,-1 0 0,-2 0 0,8-76 0,-18 103-975,-5 23-2557,1-3 1419,-5 15-6513</inkml:trace>
</inkml:ink>
</file>

<file path=ppt/ink/ink3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57.028"/>
    </inkml:context>
    <inkml:brush xml:id="br0">
      <inkml:brushProperty name="width" value="0.025" units="cm"/>
      <inkml:brushProperty name="height" value="0.025" units="cm"/>
    </inkml:brush>
  </inkml:definitions>
  <inkml:trace contextRef="#ctx0" brushRef="#br0">0 173 18578,'0'0'13244,"11"3"-12438,32 9-667,-40-12-139,0 0 0,0 1 0,0-2 0,-1 1 0,1 0 0,0 0 0,-1-1 0,1 0 0,0 1 0,-1-1 0,1 0 0,-1 0 0,1-1 0,-1 1 0,1 0 0,-1-1 0,4-2 0,31-35 0,-25 25 0,-11 12-21,0 1 1,0-1-1,1 1 1,-1-1-1,0 1 1,1 0-1,-1-1 0,1 1 1,0 0-1,-1 0 1,1 0-1,0 0 1,0 0-1,-1 1 1,1-1-1,0 1 0,0-1 1,0 1-1,0-1 1,0 1-1,4 0 1,-4 1-9,1 0 0,-1 1 0,0-1 0,1 1 1,-1-1-1,0 1 0,0 0 0,0 0 1,0-1-1,-1 1 0,1 1 0,0-1 0,-1 0 1,0 0-1,2 4 0,0-1 67,-1-1 0,1 0-1,0 1 1,1-1 0,-1-1-1,1 1 1,-1 0 0,1-1-1,0 0 1,1 1 0,6 3 0,-9-7-23,1 1 1,-1 0 0,0-1 0,0 1 0,1-1 0,-1 0 0,0 0 0,1 0-1,-1 0 1,0 0 0,1 0 0,-1-1 0,0 1 0,0-1 0,1 0 0,-1 0-1,0 1 1,0-1 0,0-1 0,0 1 0,0 0 0,0 0 0,0-1 0,0 1 0,-1-1-1,1 0 1,-1 1 0,3-3 0,15-19-16,34-51 0,-30 39 0,-23 34 0,0 1 0,0 0 0,0-1 0,0 1 0,1-1 0,-1 1 0,0 0 0,0-1 0,0 1 0,0 0 0,0-1 0,1 1 0,-1 0 0,0-1 0,0 1 0,0 0 0,1-1 0,-1 1 0,0 0 0,0 0 0,1 0 0,-1-1 0,0 1 0,1 0 0,-1 0 0,0 0 0,1-1 0,-1 1 0,0 0 0,1 0 0,-1 0 0,1 0 0,-1 0 0,0 0 0,1 0 0,-1 0 0,0 0 0,1 0 0,-1 0 0,1 0 0,-1 0 0,0 0 0,1 0 0,-1 0 0,0 1 0,1-1 0,-1 0 0,0 0 0,1 0 0,-1 0 0,0 1 0,1-1 0,-1 0 0,0 0 0,0 1 0,1-1 0,-1 0 0,0 1 0,0-1 0,0 0 0,1 1 0,7 34 0,0 0 0,-8-34 0,0-1 0,0 1 0,0 0 0,0 0 0,1 0 0,-1-1 0,0 1 0,1 0 0,-1 0 0,1-1 0,-1 1 0,0 0 0,1-1 0,0 1 0,-1 0 0,1-1 0,-1 1 0,1-1 0,0 1 0,-1-1 0,1 1 0,0-1 0,0 0 0,-1 1 0,2-1 0,1 0-79,-1-1 1,1 0-1,-1 0 0,0 0 0,0 0 1,1 0-1,-1 0 0,0 0 0,0-1 1,0 1-1,-1-1 0,1 0 0,0 1 1,0-1-1,-1 0 0,1 0 0,-1 0 1,0 0-1,1 0 0,-1-1 0,1-2 1,19-51-5066,-17 36-2618</inkml:trace>
</inkml:ink>
</file>

<file path=ppt/ink/ink3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57.386"/>
    </inkml:context>
    <inkml:brush xml:id="br0">
      <inkml:brushProperty name="width" value="0.025" units="cm"/>
      <inkml:brushProperty name="height" value="0.025" units="cm"/>
    </inkml:brush>
  </inkml:definitions>
  <inkml:trace contextRef="#ctx0" brushRef="#br0">0 1 12524,'0'0'6182</inkml:trace>
</inkml:ink>
</file>

<file path=ppt/ink/ink3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57.758"/>
    </inkml:context>
    <inkml:brush xml:id="br0">
      <inkml:brushProperty name="width" value="0.025" units="cm"/>
      <inkml:brushProperty name="height" value="0.025" units="cm"/>
    </inkml:brush>
  </inkml:definitions>
  <inkml:trace contextRef="#ctx0" brushRef="#br0">42 0 18930,'0'0'9881,"-6"11"-7462,2-4-2343,1 0 1,-1 0 0,1 0 0,1 0 0,-1 0 0,1 1 0,1-1 0,-1 1-1,1-1 1,0 1 0,1 0 0,0-1 0,0 1 0,1 0 0,0-1 0,0 1-1,1-1 1,0 1 0,4 11 0,12 10-593,34 46 1,-33-51 72,-1 1 0,21 42 0,-35-58 529,-1 0 0,0 0 0,-1 0 0,0 0 0,0 1-1,-1-1 1,0 1 0,-1-1 0,0 1 0,0-1 0,-1 1-1,-3 14 1,3-20-46,0 0 0,0 0 1,0 0-1,0 0 0,-1 0 0,1 0 0,-1-1 0,0 1 0,0-1 0,0 1 1,-1-1-1,1 0 0,-1 0 0,0 0 0,0 0 0,0 0 0,0 0 0,-1-1 1,1 0-1,-1 0 0,1 0 0,-1 0 0,0 0 0,0-1 0,1 1 0,-1-1 1,0 0-1,0-1 0,0 1 0,-8 0 0,9-1-40,1 0 0,-1-1 0,0 1 0,1-1 0,-1 1 0,0-1 0,1 0 0,-1 0 0,1 0 0,-1 0 0,1 0 0,0-1 0,0 1 0,-1-1 0,1 1 0,0-1 0,-3-3 0,1 0 0,1 0 0,0 0 0,0 0 0,0 0 0,0 0 0,1 0 0,-4-11 0,2-2 0,0 0 0,1 1 0,1-1 0,0-27 0,3 34 15,-1 0 0,2 0 1,0 0-1,0 1 0,1-1 0,0 0 1,0 1-1,2 0 0,-1 0 0,9-14 1,6-5-635,1 1 0,25-26 1,-36 44 219,27-33-7091</inkml:trace>
</inkml:ink>
</file>

<file path=ppt/ink/ink3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58.178"/>
    </inkml:context>
    <inkml:brush xml:id="br0">
      <inkml:brushProperty name="width" value="0.025" units="cm"/>
      <inkml:brushProperty name="height" value="0.025" units="cm"/>
    </inkml:brush>
  </inkml:definitions>
  <inkml:trace contextRef="#ctx0" brushRef="#br0">1 53 15182,'0'0'3844,"3"-9"96,10-28-732,-13 37-3140,0 0 0,0-1 0,0 1-1,0 0 1,1 0 0,-1-1 0,0 1 0,0 0-1,0-1 1,0 1 0,0 0 0,1 0 0,-1-1 0,0 1-1,0 0 1,0 0 0,1-1 0,-1 1 0,0 0 0,0 0-1,1 0 1,-1-1 0,0 1 0,1 0 0,-1 0-1,0 0 1,0 0 0,1 0 0,-1 0 0,0 0 0,1 0-1,-1 0 1,0 0 0,1 0 0,-1 0 0,0 0-1,1 0 1,-1 0 0,9 12 866,-1 17-237,4 49-243,-4 0-1,-4 0 1,-6 97-1,1 52 50,1-225-769,0 0-1,0 0 1,1 0 0,-1 0-1,0 1 1,1-1-1,-1 0 1,1 0 0,0 0-1,0 0 1,1 3 0,4-7-3096,-1-16-613,2-15-5895</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2.318"/>
    </inkml:context>
    <inkml:brush xml:id="br0">
      <inkml:brushProperty name="width" value="0.025" units="cm"/>
      <inkml:brushProperty name="height" value="0.025" units="cm"/>
    </inkml:brush>
  </inkml:definitions>
  <inkml:trace contextRef="#ctx0" brushRef="#br0">1 46 12620,'0'0'5952,"12"-6"-4740,0-1-910,0 2-1,0-1 1,0 2 0,1 0-1,0 0 1,-1 1-1,1 1 1,1 0 0,12 0-1,33 1 138,0 4-1,61 9 1,-88-6-1604,-1 1 1,59 22-1,-49-16-3383,-25-12-892</inkml:trace>
</inkml:ink>
</file>

<file path=ppt/ink/ink3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58.507"/>
    </inkml:context>
    <inkml:brush xml:id="br0">
      <inkml:brushProperty name="width" value="0.025" units="cm"/>
      <inkml:brushProperty name="height" value="0.025" units="cm"/>
    </inkml:brush>
  </inkml:definitions>
  <inkml:trace contextRef="#ctx0" brushRef="#br0">1 1 14926,'0'0'17841,"17"73"-17841,-17-18 0,0 2 0,0 4 0,2-5 0,2-7 0,4-12 0,-2-7-128,1-13-2755,-4-11-2017</inkml:trace>
</inkml:ink>
</file>

<file path=ppt/ink/ink3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58.877"/>
    </inkml:context>
    <inkml:brush xml:id="br0">
      <inkml:brushProperty name="width" value="0.025" units="cm"/>
      <inkml:brushProperty name="height" value="0.025" units="cm"/>
    </inkml:brush>
  </inkml:definitions>
  <inkml:trace contextRef="#ctx0" brushRef="#br0">7 165 10442,'0'0'7949,"-2"-8"-3273,2 6-4524,-1-1 141,0 0-1,0-1 1,1 1 0,-1-1 0,1 1 0,0-1 0,0 1 0,0-1 0,0 1 0,1-1-1,-1 1 1,1 0 0,0-1 0,0 1 0,0 0 0,0-1 0,1 1 0,-1 0 0,1 0-1,0 0 1,0 0 0,0 0 0,0 1 0,4-4 0,5-3-222,1 1 0,-1 1 1,1 0-1,1 1 0,-1 0 1,1 1-1,0 0 0,0 1 1,1 0-1,-1 1 0,25-2 0,-31 4-58,-1 0 0,0 1-1,0 0 1,0 0 0,0 1-1,0-1 1,0 2 0,0-1-1,0 0 1,0 1 0,0 0-1,0 1 1,-1-1 0,1 1-1,-1 0 1,0 0 0,0 1-1,0-1 1,0 1-1,0 0 1,-1 1 0,0-1-1,0 1 1,0 0 0,-1 0-1,1 0 1,-1 0 0,4 9-1,-1 5 47,-1 0 0,0 1 0,-2 0 1,0 0-1,-1 0 0,-1 0 0,-1 0 0,-1 1 0,0-1 0,-2 0 0,0 0 0,-1-1 0,-1 1 0,-1-1 0,-1 0 0,-11 22 0,15-36-59,0 0 0,0-1 0,-1 1 0,1-1 0,-1 0 0,0 0 0,0 0 0,-1-1 0,1 1 0,-1-1 0,0 0 0,0 0 0,0-1 0,-6 3 0,9-4 0,-1-1 0,0 1 0,0 0 0,0-1 0,0 0 0,0 0 0,0 0 0,0 0 0,0 0 0,0-1 0,0 1 0,0-1 0,0 0 0,0 1 0,0-1 0,1-1 0,-1 1 0,0 0 0,1-1 0,-1 1 0,1-1 0,-1 0 0,1 0 0,0 0 0,0 0 0,0 0 0,-3-4 0,-1-2-334,1 1 1,1-1-1,-1 0 0,1 0 1,1 0-1,-1-1 0,1 1 1,1-1-1,-3-13 1,4 17-18,0 0 0,1 0 0,0 0 0,0 0 0,0-1 0,0 1 0,1 0 0,-1 0 0,2 0 0,-1 0 0,0 0 0,1 1 0,0-1 1,0 0-1,0 1 0,1-1 0,-1 1 0,5-5 0,16-14-6973</inkml:trace>
</inkml:ink>
</file>

<file path=ppt/ink/ink3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59.240"/>
    </inkml:context>
    <inkml:brush xml:id="br0">
      <inkml:brushProperty name="width" value="0.025" units="cm"/>
      <inkml:brushProperty name="height" value="0.025" units="cm"/>
    </inkml:brush>
  </inkml:definitions>
  <inkml:trace contextRef="#ctx0" brushRef="#br0">26 193 17585,'0'0'11125,"10"-6"-8082,-1 0-2984,-1 0 1,0-1 0,0 0-1,0 0 1,-1-1 0,0 0-1,-1-1 1,0 1 0,0-1-1,-1-1 1,0 1 0,0-1-1,-1 1 1,-1-1 0,1 0-1,1-13 1,-4 22-60,-1 0 0,0 0 0,1-1 0,-1 1 0,0 0 0,0 0 0,0-1 0,0 1 0,0 0 0,0 0 0,0-1 0,0 1 0,0 0 0,-1 0 0,1-1 0,0 1 0,-1 0 0,1 0 0,-1 0 0,1 0 0,-1 0 0,-1-2 0,1 2 0,0 1 0,0 0 0,0 0 0,0 0 0,0 0 0,0 0 0,0 0 0,0 0 0,0 0 0,0 1 0,0-1 0,0 0 0,0 0 0,0 1 0,0-1 0,0 1 0,0-1 0,0 1 0,1-1 0,-1 1 0,-1 0 0,-6 6 0,0 0 0,0 0 0,1 0 0,-7 9 0,6-6 0,1 1 0,-1-1 0,2 1 0,0 0 0,0 1 0,1 0 0,0 0 0,1 0 0,0 0 0,1 0 0,1 1 0,0 0 0,0 18 0,2-30 0,0 0 0,1 0 0,-1 0 0,1 0 0,-1 0 0,1 0 0,-1 0 0,1 0 0,0-1 0,-1 1 0,1 0 0,0 0 0,0-1 0,0 1 0,-1 0 0,1-1 0,0 1 0,0-1 0,0 0 0,0 1 0,0-1 0,0 1 0,0-1 0,0 0 0,0 0 0,0 0 0,0 0 0,0 0 0,0 0 0,0 0 0,1 0 0,-1 0 0,0 0 0,0 0 0,0-1 0,0 1 0,1-1 0,42-14 0,-12-9-1345,1-6-5382</inkml:trace>
</inkml:ink>
</file>

<file path=ppt/ink/ink3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3:59.586"/>
    </inkml:context>
    <inkml:brush xml:id="br0">
      <inkml:brushProperty name="width" value="0.025" units="cm"/>
      <inkml:brushProperty name="height" value="0.025" units="cm"/>
    </inkml:brush>
  </inkml:definitions>
  <inkml:trace contextRef="#ctx0" brushRef="#br0">199 1 11403,'0'0'10479,"-10"5"-7329,6-3-2869,-1 1-44,-1 0 1,0 0 0,1 1-1,-1-1 1,1 1 0,0 1 0,1-1-1,-1 1 1,1 0 0,0 0 0,-6 8-1,6-6-151,-25 41 798,-24 59-1,46-93-766,2 0 0,0 0 0,1 0 0,0 1 0,1-1-1,1 1 1,0 0 0,1 0 0,1 25 0,1-38-182,-1 0 1,1 0 0,0 0-1,-1-1 1,1 1 0,0 0-1,0-1 1,1 1-1,-1 0 1,0-1 0,0 1-1,1-1 1,-1 0-1,1 1 1,-1-1 0,1 0-1,0 0 1,-1 0-1,1 0 1,0 0 0,0-1-1,0 1 1,0 0 0,0-1-1,-1 0 1,1 1-1,0-1 1,0 0 0,0 0-1,0 0 1,0 0-1,0 0 1,3-1 0,3 1-1041,0-1 1,-1 0 0,1 0-1,0-1 1,0 0 0,-1 0-1,11-5 1,19-17-7560</inkml:trace>
</inkml:ink>
</file>

<file path=ppt/ink/ink3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00.087"/>
    </inkml:context>
    <inkml:brush xml:id="br0">
      <inkml:brushProperty name="width" value="0.025" units="cm"/>
      <inkml:brushProperty name="height" value="0.025" units="cm"/>
    </inkml:brush>
  </inkml:definitions>
  <inkml:trace contextRef="#ctx0" brushRef="#br0">72 198 18962,'0'0'2562,"-9"12"786,2-4-2769,1-3-311,1 0 0,0 1 0,0 0 1,0 0-1,1 0 0,0 0 0,0 1 1,1-1-1,0 1 0,0 0 0,0 0 1,1 1-1,-1 6 0,3-13-260,0-1-1,0 1 1,1-1 0,-1 1-1,0-1 1,0 0-1,1 1 1,-1-1 0,0 0-1,1 1 1,-1-1-1,0 0 1,1 1-1,-1-1 1,1 0 0,-1 0-1,0 0 1,1 1-1,-1-1 1,1 0 0,-1 0-1,1 0 1,-1 0-1,1 0 1,-1 0-1,1 0 1,-1 0 0,1 0-1,-1 0 1,1 0-1,-1 0 1,0 0-1,1 0 1,-1 0 0,1 0-1,-1-1 1,1 1-1,-1 0 1,0 0 0,1-1-1,-1 1 1,1 0-1,-1 0 1,0-1-1,1 0 1,21-11 727,-15 5-575,0-1 0,-1 0 0,1 0-1,-2-1 1,0 1 0,0-1 0,0 0 0,4-13 0,0-7 359,10-43 0,-32 115-519,9-31 0,0 0 0,1 1 0,0-1 0,-2 26 0,5-38 0,0 0 0,0 0 0,0 1 0,0-1 0,1 0 0,-1 0 0,0 0 0,0 1 0,0-1 0,0 0 0,0 0 0,1 0 0,-1 1 0,0-1 0,0 0 0,0 0 0,0 0 0,1 0 0,-1 0 0,0 1 0,0-1 0,1 0 0,-1 0 0,0 0 0,0 0 0,0 0 0,1 0 0,-1 0 0,0 0 0,0 0 0,1 0 0,-1 0 0,0 0 0,0 0 0,1 0 0,-1 0 0,0 0 0,0 0 0,1 0 0,-1 0 0,0 0 0,0-1 0,0 1 0,1 0 0,-1 0 0,0 0 0,0 0 0,0 0 0,1-1 0,-1 1 0,0 0 0,0 0 0,0 0 0,0-1 0,1 1 0,12-10 0,0-8 0,0 0 0,-1-1 0,-1 0 0,-1 0 0,-1-1 0,0-1 0,9-36 0,-14 46 0,-8 82 0,-3 30 0,7-101 0,0 0 0,0 1 0,0-1 0,0 0 0,0 1 0,0-1 0,0 0 0,0 0 0,0 1 0,0-1 0,0 0 0,0 0 0,0 1 0,0-1 0,0 0 0,0 1 0,0-1 0,0 0 0,1 0 0,-1 0 0,0 1 0,0-1 0,0 0 0,0 0 0,1 1 0,-1-1 0,0 0 0,0 0 0,0 0 0,1 0 0,-1 1 0,0-1 0,0 0 0,1 0 0,-1 0 0,0 0 0,0 0 0,1 0 0,-1 0 0,12-6 0,8-15 0,-2-10 0,19-48 0,0 1 0,-35 141 0,-7-33 0,3-23 0,0 0 0,1-1 0,0 1 0,0 0 0,1 0 0,0-1 0,0 1 0,0 0 0,3 12 0,-2-19-41,-1 0 1,0 0-1,1 1 1,-1-1-1,0 0 1,1 0-1,-1 1 1,1-1-1,-1 0 1,0 0-1,1 0 1,-1 0-1,1 0 1,-1 1-1,1-1 1,-1 0-1,0 0 1,1 0-1,-1 0 1,1 0-1,-1-1 1,1 1-1,-1 0 1,1 0-1,-1 0 1,0 0-1,1 0 1,-1 0-1,1-1 1,-1 1-1,0 0 1,1 0-1,-1-1 1,0 1-1,1 0 1,-1-1-1,0 1 1,1 0-1,-1-1 1,0 1-1,0 0 0,0-1 1,1 1-1,-1-1 1,15-17-4650,2-10-2597,1-7-3672</inkml:trace>
</inkml:ink>
</file>

<file path=ppt/ink/ink3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00.527"/>
    </inkml:context>
    <inkml:brush xml:id="br0">
      <inkml:brushProperty name="width" value="0.025" units="cm"/>
      <inkml:brushProperty name="height" value="0.025" units="cm"/>
    </inkml:brush>
  </inkml:definitions>
  <inkml:trace contextRef="#ctx0" brushRef="#br0">33 135 9065,'0'0'8392,"-2"12"-4026,-2 17-3042,-21 201 3901,24-194-4979,1 0 0,1 0 0,2 0 0,13 57-1,-10-65-313,0-3 669,-3-52 121,-5-100 314,0 23-754,12-125 1,-6 204-230,0 1 0,1 0 0,9-25-1,-13 44-47,1 0-1,-1 0 1,1 1-1,0-1 1,0 1-1,1-1 1,0 1-1,-1 0 1,1-1-1,1 1 1,-1 1-1,0-1 1,1 1-1,0-1 1,0 1-1,0 0 1,0 0-1,1 1 1,-1-1-1,1 1 0,9-4 1,-13 6-9,0 0 0,0 0 1,0 0-1,0 0 0,1 0 0,-1 0 1,0 0-1,0 1 0,0-1 0,0 0 1,0 1-1,0-1 0,0 0 0,1 1 1,-1-1-1,0 1 0,-1 0 0,1-1 1,0 1-1,0 0 0,0 0 0,0-1 1,0 1-1,-1 0 0,1 0 0,0 0 0,-1 0 1,1 0-1,-1 0 0,1 0 0,-1 0 1,1 0-1,-1 0 0,0 1 0,1 0 1,3 48-158,-3-42 158,-2 13 28,-1 0 0,0 0 0,-1 0 0,-1-1 0,-2 0 0,0 0-1,0 0 1,-2 0 0,-1-1 0,0-1 0,-17 25 0,25-40-25,-1-1 0,0 1 0,0-1 0,0 0 0,0 0 0,0 0 0,0 0 0,0 0 0,-1 0 0,1-1 0,-5 3 0,6-4 0,0 1 0,0-1 0,0 0 0,0 1 0,-1-1 0,1 0 0,0 0 0,0 0 0,-1 0 0,1 0 0,0 0 0,0 0 0,-1-1 0,1 1 0,0 0 0,0-1 0,-1 1 0,1 0 0,-1-2 0,-1 0 0,1 0 0,0 0 0,-1 0 0,1-1 0,0 1 0,1-1 0,-1 1 0,0-1 0,1 0 0,0 1 0,-1-1 0,1 0 0,0 0 0,0 0 0,1 0 0,-1 0 0,1 0 0,-1 0 0,1-6 0,0 2-121,-1-19-2493,8-14-5552,6 15-2009</inkml:trace>
</inkml:ink>
</file>

<file path=ppt/ink/ink3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01.151"/>
    </inkml:context>
    <inkml:brush xml:id="br0">
      <inkml:brushProperty name="width" value="0.025" units="cm"/>
      <inkml:brushProperty name="height" value="0.025" units="cm"/>
    </inkml:brush>
  </inkml:definitions>
  <inkml:trace contextRef="#ctx0" brushRef="#br0">22 0 16912,'0'0'12679,"-3"13"-11051,-7 59-1133,3 1 1,5 124 0,3-119-435,5 9-61,-6-82 0,1 1 0,0-1 0,0 1 0,1-1 0,0 0 0,0 0 0,0 0 0,1 0 0,-1 0 0,1 0 0,0 0 0,1-1 0,3 5 0,-5-7 0,0-1 0,0 0 0,0 0 0,0 0 0,0 0 0,0 0 0,0 0 0,0 0 0,1-1 0,-1 1 0,0-1 0,0 0 0,1 1 0,-1-1 0,0 0 0,0-1 0,1 1 0,-1 0 0,0 0 0,0-1 0,1 0 0,-1 1 0,0-1 0,0 0 0,0 0 0,0 0 0,0 0 0,0 0 0,0-1 0,0 1 0,-1 0 0,1-1 0,0 0 0,-1 1 0,1-1 0,1-3 0,7-6 0,-2-1 0,1 0 0,-2 0 0,9-17 0,36-105 0,-52 134 0,0-1 0,0 1 0,0 0 0,0 0 0,0 0 0,1 0 0,-1 0 0,0-1 0,0 1 0,0 0 0,0 0 0,1 0 0,-1 0 0,0 0 0,0 0 0,0 0 0,0 0 0,1 0 0,-1 0 0,0 0 0,0 0 0,0 0 0,1 0 0,-1 0 0,0 0 0,0 0 0,0 0 0,1 0 0,-1 0 0,0 0 0,0 0 0,0 0 0,1 0 0,-1 0 0,0 0 0,0 0 0,0 0 0,0 1 0,1-1 0,-1 0 0,0 0 0,0 0 0,0 0 0,0 0 0,0 1 0,0-1 0,0 0 0,1 0 0,-1 0 0,0 0 0,0 1 0,0-1 0,0 0 0,0 0 0,0 0 0,0 1 0,0-1 0,0 0 0,0 0 0,0 0 0,0 1 0,11 22 0,3 5 0,-12-27 0,-1 0 0,1-1 0,-1 1 0,0 0 0,1 0 0,0-1 0,-1 1 0,1-1 0,-1 1 0,1-1 0,0 1 0,-1-1 0,1 0 0,0 0 0,-1 0 0,1 0 0,0 0 0,-1 0 0,1-1 0,-1 1 0,1 0 0,0-1 0,-1 1 0,1-1 0,-1 0 0,1 1 0,-1-1 0,1 0 0,-1 0 0,0 0 0,2-2 0,42-41 0,-35 33 0,0 1 0,0-3 0,2 1 0,0 1 0,0 0 0,23-16 0,-32 26 0,0-1 0,0 0 0,1 0 0,-1 1 0,0 0 0,1 0 0,-1 0 0,0 0 0,1 0 0,-1 1 0,1-1 0,0 1 0,-1 0 0,1 0 0,-1 0 0,1 1 0,-1-1 0,1 1 0,-1 0 0,1 0 0,-1 0 0,0 0 0,1 1 0,-1-1 0,0 1 0,0 0 0,4 3 0,-6-4-93,-1 0 1,1-1-1,-1 1 0,1 0 1,0 0-1,-1-1 0,1 1 1,0-1-1,0 1 1,0-1-1,-1 1 0,1-1 1,0 1-1,0-1 0,0 0 1,0 1-1,0-1 0,0 0 1,0 0-1,0 0 0,0 0 1,0 0-1,0 0 0,0 0 1,0 0-1,0 0 1,-1 0-1,1 0 0,0-1 1,2 1-1,-2-3-606,0 1-1,-1 0 1,1 0 0,-1 0-1,1 0 1,-1 0 0,0-1-1,0 1 1,0 0 0,0 0-1,0 0 1,0-1 0,-1-2-1,-4-23-16874</inkml:trace>
</inkml:ink>
</file>

<file path=ppt/ink/ink3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01.508"/>
    </inkml:context>
    <inkml:brush xml:id="br0">
      <inkml:brushProperty name="width" value="0.025" units="cm"/>
      <inkml:brushProperty name="height" value="0.025" units="cm"/>
    </inkml:brush>
  </inkml:definitions>
  <inkml:trace contextRef="#ctx0" brushRef="#br0">0 0 12908,'0'0'19859,"57"31"-20243,-35-20-4101,-3 0-3426,0 0-7368</inkml:trace>
</inkml:ink>
</file>

<file path=ppt/ink/ink3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01.835"/>
    </inkml:context>
    <inkml:brush xml:id="br0">
      <inkml:brushProperty name="width" value="0.025" units="cm"/>
      <inkml:brushProperty name="height" value="0.025" units="cm"/>
    </inkml:brush>
  </inkml:definitions>
  <inkml:trace contextRef="#ctx0" brushRef="#br0">14 1 17649,'0'0'9326,"0"9"-6347,0-2-2678,0 18 202,1 0-1,0 0 0,2 0 1,6 26-1,88 234-865,-92-271 380,-1 0 0,-1 1-1,-1-1 1,0 1 0,0 0 0,-2 25-1,0-36-7,0 0-1,0 0 0,0 0 0,-1 0 0,1 0 1,-1 0-1,0 0 0,0 0 0,-1 0 0,1 0 0,-1-1 1,0 1-1,0-1 0,0 1 0,0-1 0,-1 0 1,0 0-1,1 0 0,-1 0 0,0 0 0,0 0 1,0-1-1,-1 0 0,1 1 0,-1-1 0,1-1 0,-1 1 1,0 0-1,-4 0 0,6-1-8,1-1 0,-1 1 0,0-1 0,0 0 0,0 0 0,0 0 0,0 0 0,0 0 0,0 0 0,0-1 0,0 1 0,0-1 0,0 1 0,0-1 0,1 0 0,-1 0 0,0 0 0,0 0 0,1 0 0,-1 0 0,1 0 0,-3-2 0,1-1 0,1 1 0,-1-1 0,1 1 0,0-1 0,0 0 0,0 0 0,0 0 0,1 0 0,-3-8 0,1-7 0,0 1 0,1-1 0,2-32 0,0 37 38,2-1 0,0 1 0,1-1 1,0 1-1,1 0 0,1 0 0,0 0 0,1 1 0,0 0 1,1 0-1,17-24 0,7-2-695,2 2 1,44-41-1,-67 69 333,36-36-8858</inkml:trace>
</inkml:ink>
</file>

<file path=ppt/ink/ink3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03.303"/>
    </inkml:context>
    <inkml:brush xml:id="br0">
      <inkml:brushProperty name="width" value="0.025" units="cm"/>
      <inkml:brushProperty name="height" value="0.025" units="cm"/>
    </inkml:brush>
  </inkml:definitions>
  <inkml:trace contextRef="#ctx0" brushRef="#br0">0 29 13421,'0'0'13634,"3"11"-12396,1 7-694,2 10-262,1 1-1,1-2 0,1 1 0,2-1 1,16 31-1,-26-57-271,-1 0 0,0-1 0,1 1 0,-1-1 0,0 1 0,1 0 0,-1-1 0,1 1 0,-1-1 0,1 1 0,0-1 0,-1 1 0,1-1 0,-1 0 0,1 1 0,0-1 0,-1 0 0,1 1 0,0-1 0,0 0 0,-1 0 0,1 0 1,0 0-1,-1 0 0,1 0 0,0 0 0,0 0 0,0 0 0,14-16 687,4-38 482,-17 47-1179,6-26 73,-4 17-73,0 1 1,0-1-1,2 1 0,0 0 1,9-15-1,-15 29 0,1 0 0,-1 0 0,0 0 0,1 1 0,-1-1 0,1 0 0,0 1 0,-1-1 0,1 0 0,-1 1 0,1-1 0,0 1 0,-1-1 0,1 1 0,0-1 0,0 1 0,0-1 0,-1 1 0,1 0 0,0-1 0,0 1 0,0 0 0,0 0 0,-1 0 0,1 0 0,0 0 0,0 0 0,0 0 0,0 0 0,0 0 0,0 0 0,1 1 0,0 0 0,0 1 0,0-1 0,0 0 0,-1 1 0,1-1 0,-1 1 0,1-1 0,-1 1 0,0 0 0,0 0 0,2 2 0,25 63 0,-26-63 0,7 30 0,-7-26 0,-1 0 0,2 0 0,-1 0 0,1 0 0,5 8 0,-7-17 0,0 1 0,0-1 0,0 0 0,-1 0 0,1 0 0,0 0 0,0 0 0,-1 0 0,1 0 0,-1 0 0,1 0 0,-1 0 0,1 0 0,-1-1 0,0 1 0,1 0 0,-1 0 0,0-3 0,5-19 0,21-70 0,-24 87 0,0 0 0,1 1 0,0-1 0,-1 1 0,2 0 0,-1 0 0,1 0 0,-1 0 0,1 0 0,1 1 0,-1 0 0,9-7 0,-12 10 0,1 0 0,-1 0 0,1 0 0,0 1 0,-1-1 0,1 1 0,-1-1 0,1 1 0,0-1 0,-1 1 0,1 0 0,0 0 0,0 0 0,-1 0 0,1 0 0,0 0 0,-1 0 0,1 1 0,0-1 0,-1 1 0,1-1 0,0 1 0,1 0 0,0 1 0,0 0 0,0 1 0,0-1 0,0 1 0,-1-1 0,1 1 0,-1 0 0,0 0 0,0 0 0,3 5 0,2 8 0,0 0 0,0 1 0,5 25 0,-10-38 0,4 23-255,-4-19-391,-5-19-636,-9-20-3688,-7-10-2419</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7.182"/>
    </inkml:context>
    <inkml:brush xml:id="br0">
      <inkml:brushProperty name="width" value="0.025" units="cm"/>
      <inkml:brushProperty name="height" value="0.025" units="cm"/>
    </inkml:brush>
  </inkml:definitions>
  <inkml:trace contextRef="#ctx0" brushRef="#br0">3 25 5637,'8'-15'9558,"-4"15"-4461,-3 26-2070,-2-2-2628,5 136 2548,-23 213 0,22-417-2084,-3-53 1,-1 33-851,2-125-2383,-1 193 2364,1 0 0,-1 0-1,1 0 1,0 0 0,1 0 0,-1 0 0,0 0-1,1-1 1,0 1 0,0 0 0,0-1 0,0 1-1,1-1 1,0 0 0,-1 0 0,1 0 0,0 0-1,0 0 1,1-1 0,-1 1 0,0-1 0,1 0-1,0 0 1,-1 0 0,1-1 0,0 1 0,0-1-1,0 0 1,0 0 0,0 0 0,0 0 0,7-1-1,2 1 35,-1-1-1,1 0 1,0-1-1,-1 0 0,1-1 1,-1-1-1,1 0 1,-1-1-1,19-8 0,-8 1-12,0-1-1,-1 0 1,-1-2-1,34-28 1,-48 36-14,-1 0 0,1 0 1,-1 0-1,-1-1 0,1 0 1,-1 0-1,0-1 0,-1 1 1,0-1-1,0 0 0,-1 0 1,1 0-1,-2 0 0,1-1 1,-1 1-1,-1-1 0,1-10 1,-1 17-4,-1 1 1,0 0 0,0 0 0,0 0-1,0 0 1,0 0 0,0 0-1,0 0 1,-1 0 0,1-1 0,0 1-1,-1 0 1,1 0 0,0 0 0,-1 0-1,1 0 1,-1 0 0,0 0 0,1 1-1,-1-1 1,0 0 0,0 0-1,-1-1 1,1 2-2,0 0 0,0-1 0,0 1-1,0 0 1,0 0 0,0 0 0,-1 1-1,1-1 1,0 0 0,0 0 0,0 0 0,0 1-1,0-1 1,0 1 0,0-1 0,0 1-1,0-1 1,0 1 0,-1 0 0,-4 4-9,0 0 0,0 0 0,1 0 1,0 1-1,-9 10 0,-3 10 163,1 0 0,0 2 0,2 0 0,2 0 0,0 1 0,2 0 0,1 1 0,2 1-1,0-1 1,-2 38 0,9-65-137,0 1 0,-1 0-1,2 0 1,-1-1 0,0 1-1,1 0 1,-1-1 0,1 1-1,0-1 1,1 1 0,-1-1-1,0 1 1,1-1 0,0 0-1,0 1 1,0-1 0,0 0-1,0-1 1,4 5 0,-1-4-2,-1 0 0,1-1 0,0 1 1,0-1-1,0 0 0,0-1 0,0 1 1,1-1-1,-1 0 0,0 0 0,1-1 1,9 1-1,1-1-529,0 0 0,1-1 0,-1-1 0,0-1 0,0 0 1,0-1-1,30-11 0,-28 7-1362,0-1 0,0-1 1,-2 0-1,1-1 0,-1-1 1,19-17-1,8-15-8483</inkml:trace>
</inkml:ink>
</file>

<file path=ppt/ink/ink3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03.690"/>
    </inkml:context>
    <inkml:brush xml:id="br0">
      <inkml:brushProperty name="width" value="0.025" units="cm"/>
      <inkml:brushProperty name="height" value="0.025" units="cm"/>
    </inkml:brush>
  </inkml:definitions>
  <inkml:trace contextRef="#ctx0" brushRef="#br0">0 1 18834,'0'0'7655,"57"46"-18385</inkml:trace>
</inkml:ink>
</file>

<file path=ppt/ink/ink3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04.314"/>
    </inkml:context>
    <inkml:brush xml:id="br0">
      <inkml:brushProperty name="width" value="0.025" units="cm"/>
      <inkml:brushProperty name="height" value="0.025" units="cm"/>
    </inkml:brush>
  </inkml:definitions>
  <inkml:trace contextRef="#ctx0" brushRef="#br0">106 257 13997,'0'0'4154,"1"-8"335,2-29-560,-2 36-3834,-1 0-1,0-1 1,0 1 0,0 0-1,0 0 1,0-1 0,0 1-1,-1 0 1,1 0 0,0-1-1,0 1 1,-1 0 0,1 0-1,-1 0 1,1 0 0,-1 0-1,0-1 1,1 1 0,-1 0-1,0 0 1,0 1 0,0-1-1,1 0 1,-1 0 0,0 0-1,0 0 1,0 1 0,0-1-1,-1 0 1,1 1 0,0-1-1,0 1 1,0 0 0,0-1-1,-1 1 1,1 0 0,0 0-1,0-1 1,-1 1 0,1 0-1,-2 0 1,1 1 28,-1-1 1,0 0-1,1 0 1,-1 1-1,1-1 1,-1 1-1,1 0 1,0 0-1,-1 0 0,1 0 1,0 0-1,0 1 1,-1-1-1,1 0 1,0 1-1,0 0 1,-3 3-1,-1 8-123,1 0 0,0 0 0,1 1 0,0 0 0,1 0 0,0 0 0,1 0 0,1 0 0,1 0 0,0 1 0,0-1 0,4 17 0,-5-31 0,1 1 0,0 0 0,0 0 0,0-1 0,0 1 0,0 0 0,1-1 0,-1 1 0,0 0 0,0-1 0,0 1 0,0 0 0,1-1 0,-1 1 0,0 0 0,1-1 0,-1 1 0,1-1 0,-1 1 0,0-1 0,1 1 0,-1-1 0,1 1 0,0-1 0,-1 1 0,1-1 0,-1 1 0,1-1 0,-1 0 0,1 0 0,0 1 0,-1-1 0,1 0 0,0 0 0,-1 0 0,1 1 0,0-1 0,0 0 0,-1 0 0,1 0 0,0 0 0,-1 0 0,1 0 0,0-1 0,-1 1 0,1 0 0,0 0 0,-1 0 0,1-1 0,0 1 0,-1 0 0,1-1 0,-1 1 0,1-1 0,0 1 0,-1 0 0,1-1 0,3-2 0,0 0 0,0 0 0,-1-1 0,1 1 0,-1-1 0,0 0 0,3-4 0,6-14 0,-1 0 0,-1 0 0,-1-1 0,-1 0 0,9-47 0,-10 26 0,-2-1 0,0-61 0,-8 205 0,2 107 0,2-203 0,-1 1 0,0 0 0,1-1 0,0 1 0,0-1 0,0 1 0,0-1 0,1 1 0,-1-1 0,1 0 0,0 1 0,0-1 0,0 0 0,0 0 0,1-1 0,3 5 0,-4-6 0,-1 0 0,1-1 0,-1 1 0,1 0 0,0-1 0,0 1 0,-1-1 0,1 0 0,0 1 0,0-1 0,0 0 0,-1 0 0,1 0 0,0 0 0,0 0 0,0-1 0,-1 1 0,1-1 0,0 1 0,0-1 0,-1 1 0,1-1 0,0 0 0,-1 0 0,1 0 0,-1 0 0,1 0 0,-1 0 0,0 0 0,1-1 0,-1 1 0,0 0 0,0-1 0,2-1 0,7-11 0,0 1 0,-1-2 0,0 1 0,-1-1 0,0 0 0,-2-1 0,1 0 0,-2 0 0,0 0 0,-1 0 0,-1-1 0,-1 0 0,1-30 0,-2 46 0,-1 0 0,0 0 0,0 0 0,0 0 0,0 1 0,0-1 0,0 0 0,0 0 0,0 0 0,0 0 0,0 1 0,0-1 0,0 0 0,-1 0 0,1 0 0,0 1 0,-1-1 0,1 0 0,0 0 0,-1 1 0,1-1 0,-1 0 0,1 1 0,-1-1 0,0 1 0,1-1 0,-1 0 0,0 1 0,1 0 0,-1-1 0,0 1 0,1-1 0,-1 1 0,0 0 0,0-1 0,0 1 0,1 0 0,-1 0 0,0 0 0,0-1 0,0 1 0,0 0 0,1 0 0,-2 1 0,0-1 0,0 1 0,0-1 0,0 1 0,0 0 0,0 0 0,0 0 0,1 0 0,-1 0 0,0 1 0,1-1 0,-1 0 0,1 1 0,-1-1 0,1 1 0,0 0 0,0-1 0,-2 3 0,-4 11 0,0 0 0,1 1 0,1 0 0,0 0 0,1 0 0,1 0 0,0 1 0,0 21 0,3-38 0,0 0 0,0 1 0,0-1 0,0 0 0,0 0 0,0 0 0,0 1 0,0-1 0,0 0 0,0 0 0,0 0 0,0 1 0,0-1 0,0 0 0,0 0 0,0 0 0,0 1 0,0-1 0,1 0 0,-1 0 0,0 0 0,0 1 0,0-1 0,0 0 0,0 0 0,1 0 0,-1 0 0,0 0 0,0 1 0,0-1 0,0 0 0,1 0 0,-1 0 0,0 0 0,0 0 0,0 0 0,1 0 0,-1 0 0,0 0 0,0 0 0,0 0 0,1 0 0,-1 0 0,0 0 0,0 0 0,0 0 0,1 0 0,-1 0 0,0 0 0,0 0 0,1 0 0,-1 0 0,16-10 0,10-17 0,-10 7 0,-2 1 0,2 0 0,0 0 0,2 2 0,-1 0 0,33-23 0,-49 39 0,0 0 0,1 0 0,-1 0 0,1 0 0,-1 0 0,1 0 0,-1 0 0,1 0 0,0 1 0,-1-1 0,1 1 0,0-1 0,0 1 0,-1 0 0,1-1 0,0 1 0,0 0 0,-1 0 0,1 0 0,0 1 0,0-1 0,0 0 0,-1 1 0,1-1 0,0 1 0,-1-1 0,1 1 0,0 0 0,-1 0 0,1 0 0,-1 0 0,1 0 0,-1 0 0,0 0 0,1 0 0,-1 0 0,0 1 0,0-1 0,0 1 0,0-1 0,0 1 0,0-1 0,0 1 0,0 1 0,4 10 0,-1 0 0,-1 0 0,0 0 0,-1 1 0,1 13 0,4 16 0,-7-43 0,0-1 0,0 1 0,0 0 0,0-1 0,0 1 0,1 0 0,-1-1 0,0 1 0,0 0 0,0 0 0,1-1 0,-1 1 0,0 0 0,0 0 0,1 0 0,-1-1 0,0 1 0,1 0 0,-1 0 0,0 0 0,0 0 0,1-1 0,-1 1 0,0 0 0,1 0 0,-1 0 0,0 0 0,1 0 0,-1 0 0,0 0 0,1 0 0,-1 0 0,0 0 0,1 0 0,-1 0 0,0 0 0,1 0 0,-1 1 0,0-1 0,1 0 0,-1 0 0,0 0 0,1 0 0,-1 1 0,0-1 0,0 0 0,1 0 0,-1 0 0,0 1 0,0-1 0,0 0 0,1 1 0,-1-1 0,0 0 0,0 0 0,0 1 0,0-1 0,1 0 0,-1 1 0,0-1 0,0 0 0,0 1 0,0-1 0,0 0 0,0 1 0,0-1 0,0 0 0,0 1 0,11-24 0,-11 23 0,7-17 0,0 1 0,1 0 0,1 0 0,0 1 0,1 0 0,1 1 0,0 0 0,1 1 0,0 0 0,28-22 0,-39 34 0,1 0 0,-1-1 0,1 1 0,-1 0 0,1 1 0,0-1 0,-1 0 0,1 0 0,0 1 0,0-1 0,0 1 0,-1-1 0,1 1 0,0 0 0,0 0 0,0 0 0,0 0 0,0 0 0,0 0 0,2 1 0,-2 0 0,-1 0 0,0 0 0,1 0 0,-1 0 0,0 0 0,0 0 0,0 0 0,0 1 0,0-1 0,0 0 0,0 1 0,0-1 0,0 1 0,-1-1 0,1 1 0,-1-1 0,1 1 0,0 2 0,1 11 0,0-1 0,-1 1 0,-1-1 0,-1 20 0,0-13 0,0-13-321,1 8-6031,-2-37-7538</inkml:trace>
</inkml:ink>
</file>

<file path=ppt/ink/ink3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05.170"/>
    </inkml:context>
    <inkml:brush xml:id="br0">
      <inkml:brushProperty name="width" value="0.025" units="cm"/>
      <inkml:brushProperty name="height" value="0.025" units="cm"/>
    </inkml:brush>
  </inkml:definitions>
  <inkml:trace contextRef="#ctx0" brushRef="#br0">3 0 18706,'0'0'8904,"-3"71"-7174,3-38-962,10 4-607,3-1-129,0 2-192,4-5-545,-2-5-384,0-2-1121,-4-5-545,-3-2-800,-3-2-1634,-5 1-5701</inkml:trace>
</inkml:ink>
</file>

<file path=ppt/ink/ink3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05.545"/>
    </inkml:context>
    <inkml:brush xml:id="br0">
      <inkml:brushProperty name="width" value="0.025" units="cm"/>
      <inkml:brushProperty name="height" value="0.025" units="cm"/>
    </inkml:brush>
  </inkml:definitions>
  <inkml:trace contextRef="#ctx0" brushRef="#br0">1 307 20339,'0'0'9257,"35"-63"-8200,-2 29-128,3-2-160,6-3-353,-1 6-416,-3 4 0,-4 6-673,-7 8-1152,-6 6-610,-9 4-608,-6 0-128,-6-1-2658,0-4-4677</inkml:trace>
</inkml:ink>
</file>

<file path=ppt/ink/ink3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05.903"/>
    </inkml:context>
    <inkml:brush xml:id="br0">
      <inkml:brushProperty name="width" value="0.025" units="cm"/>
      <inkml:brushProperty name="height" value="0.025" units="cm"/>
    </inkml:brush>
  </inkml:definitions>
  <inkml:trace contextRef="#ctx0" brushRef="#br0">0 176 16848,'0'0'11723,"5"-55"-10762,18 34 32,6 0-288,6-4-481,-2 5-192,1 3-64,0 5-1217,-4 7-1474,-1 5-1633,-7 5-1378,-1 13-6277</inkml:trace>
  <inkml:trace contextRef="#ctx0" brushRef="#br0" timeOffset="1">380 258 7175,'0'0'12593,"5"8"-8792,18 25-1094,-22-32-2629,-1 0 0,1-1 0,0 1 0,0 0 1,-1-1-1,1 1 0,0 0 0,0-1 1,0 1-1,0-1 0,0 1 0,0-1 1,0 1-1,0-1 0,0 0 0,0 0 1,0 0-1,0 1 0,0-1 0,0 0 0,1 0 1,-1 0-1,0-1 0,0 1 0,0 0 1,0 0-1,0 0 0,0-1 0,0 1 1,0-1-1,0 1 0,0-1 0,0 1 1,0-1-1,1 0 0,25-27 327,-26 26-327,10-16 32,-9 14-42,0 0 0,0 1 0,0-1 0,0 0 0,1 1 0,-1-1 0,1 1 0,0 0 0,0 0 0,0 0 0,0 1 0,1-1 0,5-3 0,-8 7-35,0-1-1,-1 1 1,1 0-1,0-1 1,0 1 0,0 0-1,-1 0 1,1-1 0,-1 1-1,1 0 1,0 0-1,-1 0 1,1 0 0,-1 0-1,0 0 1,1 0 0,-1 0-1,0 0 1,1 0-1,-1 2 1,7 30 308,-5-26-283,0 2-4,11 43 29,-12-51-78,-1 0 1,0 1-1,1-1 0,-1 0 0,1 0 0,-1 1 1,1-1-1,0 0 0,-1 0 0,1 0 0,0 1 1,0-1-1,0 0 0,0 0 0,0 0 0,0-1 1,0 1-1,0 0 0,0 0 0,0-1 0,1 1 1,-1 0-1,0-1 0,1 1 0,-1-1 0,0 0 1,1 1-1,-1-1 0,3 0 0,0-3 7,-1 0-1,1 0 1,-1 0-1,0-1 0,0 1 1,0-1-1,0 0 1,-1 0-1,0 0 0,0 0 1,0 0-1,0-1 1,2-8-1,2 0-310,21-53-4172,-9-4-4852,-14 30 2260</inkml:trace>
</inkml:ink>
</file>

<file path=ppt/ink/ink3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06.712"/>
    </inkml:context>
    <inkml:brush xml:id="br0">
      <inkml:brushProperty name="width" value="0.025" units="cm"/>
      <inkml:brushProperty name="height" value="0.025" units="cm"/>
    </inkml:brush>
  </inkml:definitions>
  <inkml:trace contextRef="#ctx0" brushRef="#br0">26 0 14061,'0'0'11029,"-1"12"-10212,4 40-68,2 0 0,2 0 0,14 52-1,-7-37-305,-13-57-411,4 14 117,0-1 1,1 0-1,10 24 1,-9-37 195,-4-19 172,-4-18 94,-3 15-633,-1-1-1,-1 1 0,0 0 1,0 1-1,-1-1 0,0 1 1,-1 0-1,-1 1 0,1 0 1,-2 0-1,-18-14 0,28 23 26,0 1 0,0 0 1,0 0-1,0-1 0,-1 1 0,1 0 0,0 0 0,0-1 0,0 1 1,0 0-1,-1 0 0,1 0 0,0-1 0,0 1 0,-1 0 0,1 0 1,0 0-1,0 0 0,-1 0 0,1 0 0,0-1 0,0 1 0,-1 0 0,1 0 1,0 0-1,0 0 0,-1 0 0,1 0 0,0 0 0,-1 0 0,1 0 1,0 0-1,0 0 0,-1 0 0,1 0 0,0 1 0,-1-1 0,1 0 1,0 0-1,0 0 0,-1 0 0,1 0 0,0 1 0,0-1 0,0 0 1,-1 0-1,1 0 0,0 1 0,0-1 0,0 0 0,-1 0 0,1 0 1,0 1-1,0-1 0,0 1 0,0-1 13,0 1 0,1-1 1,-1 1-1,0 0 0,1-1 0,-1 1 1,1-1-1,-1 1 0,1-1 0,-1 1 1,1-1-1,-1 1 0,1-1 0,-1 1 0,1-1 1,0 0-1,-1 1 0,1-1 0,-1 0 1,1 0-1,0 1 0,0-1 0,-1 0 1,1 0-1,0 0 0,7 1 44,0 0-1,0-1 1,-1 0 0,1-1-1,0 0 1,-1 0-1,1 0 1,11-5 0,-15 5-34,1 0 1,-1-1 0,0 0 0,0 0 0,0 0 0,0 0 0,0-1-1,0 0 1,-1 0 0,0 0 0,1 0 0,-1 0 0,0 0-1,0-1 1,-1 0 0,3-4 0,-3 3-27,-1 0 0,0 0 0,0 0 0,0 0 0,-1 0 0,0 0 0,0 0 0,-1-7 0,1-4 0,0 16 0,0 0 0,0-1 0,0 1 0,0 0 0,0 0 0,0-1 0,-1 1 0,1 0 0,0 0 0,0 0 0,0-1 0,0 1 0,0 0 0,0 0 0,0-1 0,-1 1 0,1 0 0,0 0 0,0 0 0,0 0 0,0-1 0,-1 1 0,1 0 0,0 0 0,0 0 0,-1 0 0,1 0 0,0-1 0,0 1 0,0 0 0,-1 0 0,1 0 0,0 0 0,0 0 0,-1 0 0,1 0 0,0 0 0,0 0 0,-1 0 0,1 0 0,0 0 0,0 0 0,-1 0 0,1 0 0,0 0 0,0 1 0,-1-1 0,1 0 0,0 0 0,0 0 0,-1 0 0,1 0 0,0 1 0,0-1 0,0 0 0,0 0 0,-1 0 0,1 0 0,0 1 0,0-1 0,0 0 0,0 1 0,-14 12 0,7 1 0,0 0 0,2 0 0,0 0 0,0 1 0,1 0 0,1 0 0,0 0 0,0 23 0,3-37 0,0-1 0,0 0 0,1 1 0,-1-1 0,0 0 0,0 1 0,1-1 0,-1 0 0,0 0 0,1 1 0,-1-1 0,0 0 0,1 0 0,-1 0 0,0 0 0,1 1 0,-1-1 0,1 0 0,-1 0 0,0 0 0,1 0 0,-1 0 0,0 0 0,1 0 0,-1 0 0,1 0 0,-1 0 0,0 0 0,1 0 0,-1 0 0,1 0 0,-1 0 0,0-1 0,1 1 0,-1 0 0,0 0 0,1 0 0,-1-1 0,0 1 0,1 0 0,-1 0 0,0-1 0,0 1 0,1 0 0,-1-1 0,0 1 0,0 0 0,1-1 0,-1 1 0,18-14 0,10-13 0,-23 20 0,1 1 0,0-1 0,0 1 0,0 0 0,1 1 0,0 0 0,0 0 0,0 0 0,1 1 0,-1 0 0,1 1 0,0-1 0,11-2 0,-18 7 0,1-1 0,0 0 0,0 1 0,-1-1 0,1 1 0,0 0 0,0-1 0,-1 1 0,1 0 0,-1 0 0,1 0 0,-1 0 0,1 0 0,-1 1 0,0-1 0,0 0 0,1 1 0,-1-1 0,0 1 0,0-1 0,0 1 0,0-1 0,-1 1 0,1 0 0,0 0 0,-1-1 0,1 1 0,-1 0 0,1 1 0,12 62 0,-12-56 0,2-4 0,2-14 0,0-15 0,-1-9 0,-1 0 0,-2 0 0,-4-37 0,3 68 0,0 2 0,0-1 0,0 1 0,0-1 0,0 1 0,0-1 0,0 1 0,0-1 0,0 1 0,0-1 0,-1 1 0,1-1 0,0 1 0,0-1 0,0 1 0,-1-1 0,1 1 0,0 0 0,0-1 0,-1 1 0,1-1 0,0 1 0,-1 0 0,1-1 0,-1 1 0,1 0 0,0-1 0,-1 1 0,0-1 0,0 13-2066,2-12 1927,-1 0 0,0 0 0,1-1 1,-1 1-1,1 0 0,-1 0 0,0-1 0,1 1 1,-1 0-1,1 0 0,-1 0 0,1 0 0,-1 0 1,1 0-1,-1 0 0,0 0 0,1 0 0,-1 0 1,1 0-1,-1 0 0,1 0 0,-1 0 0,1 0 1,-1 0-1,0 1 0,1-1 0,-1 0 1,1 0-1,-1 1 0,0-1 0,1 0 0,-1 0 1,0 1-1,1-1 0,-1 0 0,0 1 0,1-1 1,-1 0-1,0 1 0,0-1 0,1 1 0,-1-1 1,0 0-1,0 1 0,0-1 0,0 1 0,0-1 1,1 1-1,-1-1 0,0 0 0,0 1 0,0-1 1,0 1-1,0-1 0,0 1 0,-1-1 0,1 1 1,0-1-1,0 0 0,0 1 0,0-1 0,0 1 1,-1-1-1,1 1 0,0-1 0,0 0 1,-1 1-1,1-1 0,-1 1 0,10-5-8803</inkml:trace>
</inkml:ink>
</file>

<file path=ppt/ink/ink3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07.071"/>
    </inkml:context>
    <inkml:brush xml:id="br0">
      <inkml:brushProperty name="width" value="0.025" units="cm"/>
      <inkml:brushProperty name="height" value="0.025" units="cm"/>
    </inkml:brush>
  </inkml:definitions>
  <inkml:trace contextRef="#ctx0" brushRef="#br0">4 1 16848,'0'0'14734,"0"11"-14110,-1 6-427,-1 48 80,2-60-269,0 0 0,0 0 0,1 0 0,0 0 0,0 0 0,0 0-1,0 0 1,1 0 0,0 0 0,3 4 0,-5-8-8,0-1 0,1 1 0,-1-1 0,1 1 0,-1-1 0,1 0 0,-1 1 0,1-1 0,-1 0 0,1 0 0,-1 1 0,1-1 0,-1 0 0,1 0 0,-1 0 0,1 0 0,-1 1 0,1-1 0,0 0 0,-1 0 0,1 0 0,-1 0 0,1 0 0,0 0 0,-1-1 0,1 1 0,-1 0 0,1 0 0,-1 0 0,1-1 0,-1 1 0,1 0 0,-1 0 0,1-1 0,-1 1 0,1 0 0,-1-1 0,1 1 0,-1-1 0,0 1 0,1 0 0,-1-1 0,0 1 0,1-1 0,-1 1 0,1-2 0,18-28 0,-17 25 0,50-90 0,-47 164 0,-5 58 0,5-154-2313,14-19-6688,-9 24 3200,3-8-7417</inkml:trace>
</inkml:ink>
</file>

<file path=ppt/ink/ink3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07.912"/>
    </inkml:context>
    <inkml:brush xml:id="br0">
      <inkml:brushProperty name="width" value="0.025" units="cm"/>
      <inkml:brushProperty name="height" value="0.025" units="cm"/>
    </inkml:brush>
  </inkml:definitions>
  <inkml:trace contextRef="#ctx0" brushRef="#br0">35 416 12876,'0'0'18957,"-4"9"-18658,-2 4-229,1 1 1,0 0-1,1 0 1,1 0 0,0 0-1,1 1 1,1-1-1,0 18 1,0-32-71,1 1 0,0-1 0,0 1 0,0 0 0,0-1 0,0 1 0,0-1 0,0 1 0,0-1 0,1 1 0,-1-1 0,0 1 0,0-1 0,0 1 0,1-1 0,-1 1 0,0-1 0,0 1 0,1-1 0,-1 1 0,0-1 0,1 0 0,-1 1 0,1-1 0,-1 1 0,0-1 0,1 0 0,-1 1 0,1-1 0,-1 0 0,1 0 0,-1 0 0,2 1 0,17-8 0,16-26 0,-21 11 0,-1-1 0,14-34 0,-16 33 0,0 0 0,22-31 0,-33 55 0,0 0 0,1 0 0,-1 0 0,0-1 0,0 1 0,0 0 0,0 0 0,0 0 0,0 0 0,1 0 0,-1 0 0,0 0 0,0 0 0,0 0 0,0 0 0,0 0 0,0 0 0,1 0 0,-1 0 0,0 0 0,0 0 0,0 0 0,0 0 0,0 0 0,0 0 0,1 0 0,-1 0 0,0 0 0,0 0 0,0 1 0,0-1 0,0 0 0,0 0 0,0 0 0,1 0 0,-1 0 0,0 0 0,0 0 0,0 0 0,0 0 0,0 1 0,0-1 0,0 0 0,0 0 0,0 0 0,0 0 0,0 0 0,0 0 0,0 1 0,0-1 0,0 0 0,0 0 0,0 0 0,0 0 0,0 0 0,0 0 0,0 1 0,0-1 0,0 0 0,0 0 0,0 0 0,0 0 0,0 0 0,0 0 0,0 1 0,0-1 0,0 0 0,0 0 0,1 21 0,-3 23 0,1-42 0,1-1 0,-1 0 0,1 1 0,-1-1 0,1 1 0,0-1 0,0 1 0,0-1 0,0 1 0,0-1 0,0 0 0,0 1 0,0-1 0,0 1 0,1-1 0,-1 1 0,0-1 0,2 2 0,13-18 0,16-44 0,-14 5 0,-2 0 0,-3-1 0,-2 0 0,4-89 0,-25 277 0,-1 31 0,11-133 0,-1-23 0,2-1 0,-1 1 0,1 0 0,0 0 0,1 0 0,-1-1 0,2 1 0,-1 0 0,1 0 0,4 9 0,-6-16 0,0-1 0,1 1 0,-1-1 0,0 1 0,1-1 0,-1 1 0,0-1 0,1 1 0,-1-1 0,1 1 0,-1-1 0,1 0 0,-1 1 0,1-1 0,-1 0 0,1 1 0,-1-1 0,1 0 0,-1 0 0,1 1 0,-1-1 0,1 0 0,0 0 0,-1 0 0,1 0 0,-1 0 0,1 0 0,0 0 0,-1 0 0,1 0 0,0 0 0,13-15 0,1-27 0,-12 28 0,-1 0 0,-1 0 0,0 0 0,0 0 0,-2 1 0,0-1 0,0 0 0,-1 0 0,-1 0 0,0 1 0,-6-14 0,9 26 0,0 1 0,0 0 0,0 0 0,1 0 0,-1 0 0,0-1 0,0 1 0,0 0 0,0 0 0,0 0 0,0 0 0,0-1 0,0 1 0,0 0 0,-1 0 0,1 0 0,0 0 0,0-1 0,0 1 0,0 0 0,0 0 0,0 0 0,0 0 0,0-1 0,0 1 0,0 0 0,-1 0 0,1 0 0,0 0 0,0 0 0,0 0 0,0 0 0,0-1 0,0 1 0,-1 0 0,1 0 0,0 0 0,0 0 0,0 0 0,0 0 0,-1 0 0,1 0 0,0 0 0,0 0 0,0 0 0,0 0 0,-1 0 0,1 0 0,0 0 0,0 0 0,0 0 0,0 0 0,-1 0 0,1 0 0,0 0 0,0 0 0,0 0 0,0 1 0,-1-1 0,1 0 0,0 0 0,0 0 0,0 0 0,0 0 0,0 0 0,0 0 0,0 1 0,-1-1 0,1 0 0,-2 20 0,8 28 0,-6-46 0,1 0 0,0 1 0,0-1 0,0-1 0,1 1 0,-1 0 0,0 0 0,1 0 0,-1-1 0,1 1 0,0-1 0,-1 1 0,1-1 0,0 0 0,0 1 0,0-1 0,0 0 0,0 0 0,0 0 0,0-1 0,0 1 0,1 0 0,-1-1 0,0 0 0,0 1 0,0-1 0,1 0 0,-1 0 0,0 0 0,0 0 0,5-2 0,-3 1 0,-1 0 0,1-1 0,0 1 0,-1-1 0,0 0 0,1 0 0,-1 0 0,0-1 0,0 1 0,0-1 0,0 0 0,0 0 0,-1 0 0,1 0 0,-1 0 0,0 0 0,2-5 0,2-7 0,0 0 0,-1 0 0,-1 0 0,3-21 0,8-25 0,-15 109 0,2-18 0,-4 20 0,0-30 0,1-1 0,2 0 0,0 1 0,3 18 0,-4-37 0,0 0 0,0-1 0,0 1 0,0 0 0,0-1 0,0 1 0,0-1 0,0 1 0,1 0 0,-1-1 0,0 1 0,0-1 0,1 1 0,-1-1 0,0 1 0,1-1 0,-1 1 0,0-1 0,1 1 0,-1-1 0,1 1 0,-1-1 0,1 0 0,-1 1 0,1-1 0,-1 0 0,1 1 0,-1-1 0,1 0 0,-1 0 0,1 1 0,0-1 0,-1 0 0,1 0 0,-1 0 0,1 0 0,0 0 0,-1 0 0,1 0 0,-1 0 0,1 0 0,0 0 0,-1 0 0,1 0 0,1-1 0,-1 0 0,0 0 0,0 0 0,0 0 0,1 0 0,-1 0 0,0 0 0,0 0 0,-1 0 0,1 0 0,0 0 0,0-1 0,0 1 0,-1 0 0,1 0 0,-1-1 0,1-1 0,5-44-2129,-7-1-5618,0 44 6904,-3-41-13806</inkml:trace>
</inkml:ink>
</file>

<file path=ppt/ink/ink3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08.256"/>
    </inkml:context>
    <inkml:brush xml:id="br0">
      <inkml:brushProperty name="width" value="0.025" units="cm"/>
      <inkml:brushProperty name="height" value="0.025" units="cm"/>
    </inkml:brush>
  </inkml:definitions>
  <inkml:trace contextRef="#ctx0" brushRef="#br0">0 0 15567,'0'0'15759,"15"50"-15663,-3-33-1217,1-3-2851,-1 0-3587</inkml:trace>
</inkml:ink>
</file>

<file path=ppt/ink/ink3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08.587"/>
    </inkml:context>
    <inkml:brush xml:id="br0">
      <inkml:brushProperty name="width" value="0.025" units="cm"/>
      <inkml:brushProperty name="height" value="0.025" units="cm"/>
    </inkml:brush>
  </inkml:definitions>
  <inkml:trace contextRef="#ctx0" brushRef="#br0">7 69 14125,'0'0'13848,"0"8"-10789,-6 70-1324,6-78-1735,0 0 0,0 1 0,0-1 0,0 0 0,0 0 0,0 0 0,0 1 0,0-1 0,0 0 0,0 0 0,0 1 0,0-1 0,0 0 0,0 0 0,1 0 0,-1 1 0,0-1 0,0 0 0,0 0 0,0 0 0,1 0 0,-1 1 0,0-1 0,0 0 0,0 0 0,1 0 0,-1 0 0,0 0 0,0 0 0,0 1 0,1-1 0,-1 0 0,0 0 0,0 0 0,1 0 0,-1 0 0,0 0 0,0 0 0,0 0 0,1 0 0,-1 0 0,0 0 0,0 0 0,1 0 0,-1-1 0,0 1 0,0 0 0,1 0 0,-1 0 0,0 0 0,0 0 0,0 0 0,1 0 0,-1-1 0,0 1 0,0 0 0,0 0 0,0 0 0,1-1 0,10-8 0,23-33 0,-21 25 0,0 0 0,21-19 0,-30 32 0,0 0 0,0 1 0,0 0 0,1 0 0,-1 0 0,1 1 0,0-1 0,-1 1 0,1 0 0,0 1 0,0-1 0,1 1 0,-1 0 0,8-1 0,-12 2 0,0 1 0,0-1 0,1 0 0,-1 0 0,0 0 0,0 1 0,1-1 0,-1 1 0,0-1 0,0 1 0,0-1 0,0 1 0,0 0 0,0 0 0,0-1 0,0 1 0,0 0 0,0 0 0,0 0 0,0 0 0,-1 0 0,1 0 0,0 0 0,-1 0 0,1 0 0,-1 1 0,1-1 0,-1 0 0,1 0 0,-1 0 0,0 1 0,0-1 0,1 2 0,0 53 0,-2-31 0,1-24-14,0-1-1,0 0 1,0 1 0,0-1-1,1 0 1,-1 1 0,0-1-1,0 0 1,0 1 0,0-1-1,0 0 1,1 1-1,-1-1 1,0 0 0,0 0-1,0 1 1,1-1 0,-1 0-1,0 0 1,0 1 0,1-1-1,-1 0 1,0 0 0,1 0-1,-1 1 1,0-1 0,1 0-1,-1 0 1,0 0 0,1 0-1,-1 0 1,0 0 0,1 0-1,-1 0 1,0 0 0,1 0-1,-1 0 1,0 0-1,1 0 1,-1 0 0,0 0-1,1 0 1,-1 0 0,0 0-1,1 0 1,-1 0 0,0-1-1,1 1 1,-1 0 0,0 0-1,1 0 1,-1-1 0,0 1-1,0 0 1,1 0 0,-1-1-1,0 1 1,0 0 0,0-1-1,1 1 1,-1 0-1,0 0 1,0-1 0,18-17-2570,24-40-7975,-18 20 1750</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7.551"/>
    </inkml:context>
    <inkml:brush xml:id="br0">
      <inkml:brushProperty name="width" value="0.025" units="cm"/>
      <inkml:brushProperty name="height" value="0.025" units="cm"/>
    </inkml:brush>
  </inkml:definitions>
  <inkml:trace contextRef="#ctx0" brushRef="#br0">244 1 15310,'-10'0'2285,"3"0"-2026,0 1 0,0 0 0,0 1-1,0-1 1,1 1 0,-1 1 0,1-1 0,-1 1-1,1 0 1,0 1 0,0-1 0,1 1 0,-1 1-1,1-1 1,0 1 0,0-1 0,0 2-1,0-1 1,1 0 0,-6 10 0,-5 7 436,0 0 1,1 1-1,-18 41 1,27-50-422,0 0 0,0 0 0,1 0 0,1 0-1,1 1 1,0-1 0,0 1 0,2 18 0,0-31-245,0 0 1,0 1-1,0-1 0,1 0 0,-1 0 0,1 0 0,-1 1 0,1-1 0,0 0 0,0 0 0,0 0 0,0 0 0,0 0 0,1-1 0,-1 1 0,0 0 0,1 0 0,-1-1 0,1 1 0,0-1 0,3 3 0,-1-2 17,-1-1 0,1 0 0,-1 0 0,1 0 0,-1 0-1,1 0 1,0-1 0,0 0 0,-1 1 0,1-1 0,0-1-1,4 0 1,4-1 72,0 0 0,0-1 0,0-1 0,0 0 0,-1-1 0,1 0 0,10-7-1,0-3-30,0-1-1,-1 0 0,-1-2 0,-1 0 1,30-38-1,-38 43-71,-1-1 0,0 0 0,-2 0 0,1-1 0,-2 0 0,0-1 0,-1 0 1,-1 0-1,0 0 0,3-20 0,-8 35-17,1 1 0,-1-1 0,0 0 0,1 1 0,-1-1 0,0 0 0,0 1 1,0-1-1,0 0 0,0 1 0,0-1 0,0 0 0,0 0 0,0 1 0,0-1 0,0 0 1,0 1-1,0-1 0,0 0 0,-1 1 0,1-1 0,0 0 0,-1 1 0,1-1 0,0 0 0,-1 1 1,1-1-1,-1 1 0,1-1 0,-1 1 0,0-1 0,-15 16-39,-17 38 164,18-22-47,2-8 28,1 1 0,1 1 0,1 0 0,1 0 0,1 1 0,2 0 0,-5 37 0,10-62-101,1 0 0,0 0 0,0 0 0,0 1 1,0-1-1,0 0 0,1 0 0,-1 1 0,0-1 0,0 0 0,1 0 1,-1 0-1,1 0 0,-1 0 0,1 1 0,-1-1 0,1 0 1,0 0-1,0 0 0,-1-1 0,1 1 0,0 0 0,0 0 1,0 0-1,0 0 0,0-1 0,0 1 0,0-1 0,0 1 1,2 0-1,1 0 4,0 0 1,0-1 0,0 0-1,0 0 1,0 0 0,-1 0 0,1-1-1,0 1 1,0-1 0,4-1-1,12-5-1098,-1 0 0,34-18 0,-42 20-1061,-1-2 1,1 1 0,-1-2-1,-1 1 1,16-16 0,-2-5-6167</inkml:trace>
</inkml:ink>
</file>

<file path=ppt/ink/ink3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09.118"/>
    </inkml:context>
    <inkml:brush xml:id="br0">
      <inkml:brushProperty name="width" value="0.025" units="cm"/>
      <inkml:brushProperty name="height" value="0.025" units="cm"/>
    </inkml:brush>
  </inkml:definitions>
  <inkml:trace contextRef="#ctx0" brushRef="#br0">68 320 5157,'0'0'24572,"-8"13"-22895,-1 0-1554,2 0 1,0 1 0,0-1 0,1 1-1,1 0 1,0 1 0,1-1 0,1 1 0,0 0-1,-1 15 1,4-29-124,0-1 0,0 1 0,0-1 0,0 1 0,0-1 0,0 1 0,0-1 0,0 1 0,0-1 0,1 0 0,-1 1 0,0-1 0,0 1 0,0-1 0,1 1 0,-1-1 0,0 0 0,0 1 0,1-1 0,-1 0 0,0 1 0,1-1 0,-1 0 0,0 1 0,1-1 0,-1 0 0,0 0 0,1 1 0,-1-1 0,1 0 0,-1 0 0,1 0 0,-1 0 0,1 1 0,-1-1 0,0 0 0,1 0 0,-1 0 0,1 0 0,-1 0 0,1 0 0,-1 0 0,1 0 0,-1-1 0,1 1 0,-1 0 0,0 0 0,1 0 0,-1 0 0,1-1 0,-1 1 0,1 0 0,-1 0 0,1-1 0,23-17 0,-7-11 0,-2-1 0,0-1 0,-2 0 0,17-63 0,-26 81 0,-20 119 0,14-98 0,2 0 0,-1 0 0,1 0 0,0 0 0,0 0 0,1 0 0,2 8 0,-3-15 0,1 0 0,-1 0 0,0 0 0,0 0 0,1 0 0,-1 0 0,1 0 0,-1 0 0,1 0 0,-1-1 0,1 1 0,0 0 0,-1 0 0,1-1 0,0 1 0,0 0 0,-1-1 0,1 1 0,0 0 0,0-1 0,0 1 0,0-1 0,2 1 0,-1-1 0,0 0 0,0-1 0,0 1 0,0 0 0,0-1 0,-1 0 0,1 1 0,0-1 0,0 0 0,0 0 0,-1 0 0,1 0 0,0 0 0,-1-1 0,1 1 0,-1 0 0,3-4 0,8-8 0,0 0 0,-1-1 0,-1-1 0,0 0 0,-1-1 0,-1 1 0,10-27 0,-3 1 0,18-81 0,-27 93 0,-1 0 0,0-52 0,-5 81 0,0 0 0,0 0 0,0 0 0,0 1 0,0-1 0,0 0 0,0 0 0,0 0 0,0 0 0,0 0 0,0 0 0,0 0 0,-1 0 0,1 0 0,0 0 0,0 0 0,0 0 0,0 0 0,0 0 0,0 0 0,0 0 0,0 0 0,0 0 0,0 0 0,0 0 0,-1 0 0,1 0 0,0 0 0,0 0 0,0 0 0,0 0 0,0 0 0,0 0 0,0 0 0,0 0 0,0 0 0,0 0 0,0 0 0,-1 0 0,1 0 0,0 0 0,0 0 0,0 0 0,0 0 0,0 0 0,0 0 0,0 0 0,0 0 0,0 0 0,0-1 0,0 1 0,0 0 0,0 0 0,0 0 0,0 0 0,0 0 0,0 0 0,0 0 0,0 0 0,0 0 0,0 0 0,0 0 0,0-1 0,-8 12 0,-6 13 0,4-1 0,1 0 0,1 0 0,2 1 0,0 0 0,1 1 0,2-1 0,0 1 0,2 29 0,1-51 0,-1-1 0,1 0 0,0 0 0,0 0 0,1 1 0,-1-1 0,0 0 0,1 0 0,-1 0 0,1 1 0,0-1 0,0 0 0,-1 0 0,1 0 0,1 0 0,-1 0 0,0-1 0,0 1 0,1 0 0,-1 0 0,1-1 0,0 1 0,-1-1 0,1 1 0,0-1 0,0 0 0,0 0 0,0 0 0,0 0 0,0 0 0,0 0 0,0-1 0,0 1 0,0 0 0,1-1 0,-1 0 0,3 1 0,0-2 0,-1 1 0,1 0 0,-1-1 0,1 0 0,-1 0 0,1-1 0,-1 1 0,0-1 0,0 0 0,0 0 0,0 0 0,0 0 0,0-1 0,-1 0 0,1 0 0,-1 0 0,6-6 0,-3 1 0,0 0 0,-1 0 0,0 0 0,0-1 0,-1 0 0,0 0 0,-1 0 0,0 0 0,0-1 0,-1 1 0,2-18 0,-5 46 0,1-8 0,-1 0 0,2 0 0,-1 0 0,1 1 0,5 17 0,-6-27 0,1 0 0,0 0 0,0 0 0,-1-1 0,1 1 0,0 0 0,0-1 0,1 1 0,-1 0 0,0-1 0,1 0 0,-1 1 0,0-1 0,1 0 0,0 1 0,-1-1 0,1 0 0,0 0 0,-1 0 0,1-1 0,0 1 0,0 0 0,0-1 0,0 1 0,0-1 0,0 0 0,-1 1 0,1-1 0,0 0 0,0 0 0,0 0 0,0-1 0,0 1 0,0 0 0,0-1 0,0 1 0,0-1 0,0 1 0,3-3 0,3-1 0,0 0 0,-1-1 0,1-1 0,-1 1 0,0-1 0,0 0 0,0-1 0,-1 1 0,0-1 0,9-15 0,23-22 0,-37 44 0,-1 0 0,1 0 0,-1 0 0,1 0 0,-1-1 0,0 1 0,1 0 0,-1 0 0,1 1 0,-1-1 0,1 0 0,-1 0 0,1 0 0,-1 0 0,1 0 0,-1 0 0,1 1 0,-1-1 0,0 0 0,1 0 0,-1 1 0,1-1 0,-1 0 0,0 0 0,1 1 0,-1-1 0,0 1 0,1-1 0,-1 0 0,0 1 0,0-1 0,1 1 0,-1-1 0,0 0 0,0 1 0,0-1 0,0 1 0,0-1 0,1 1 0,-1-1 0,0 1 0,0 1 0,1-1 0,-1 0 0,1 0 0,0 1 0,0-1 0,0 0 0,-1 0 0,1 0 0,0 0 0,0 0 0,0 0 0,1 0 0,-1 0 0,0 0 0,0-1 0,0 1 0,1 0 0,-1-1 0,0 1 0,3 0 0,-2-1-46,1 0 0,-1 0 1,0 0-1,0 0 0,0-1 0,1 1 0,-1-1 1,0 1-1,0-1 0,0 0 0,0 0 0,0 0 1,0 0-1,0 0 0,0 0 0,-1 0 0,1-1 0,0 1 1,-1-1-1,1 1 0,-1-1 0,1 1 0,-1-1 1,0 0-1,0 0 0,1 0 0,-1 0 0,-1 0 1,1 0-1,1-3 0,2-11-7054</inkml:trace>
</inkml:ink>
</file>

<file path=ppt/ink/ink3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10.117"/>
    </inkml:context>
    <inkml:brush xml:id="br0">
      <inkml:brushProperty name="width" value="0.025" units="cm"/>
      <inkml:brushProperty name="height" value="0.025" units="cm"/>
    </inkml:brush>
  </inkml:definitions>
  <inkml:trace contextRef="#ctx0" brushRef="#br0">7 304 6182,'-2'-24'2231,"0"12"25,1-1 1,0 0-1,0 0 1,2 0-1,2-23 0,-2 36-2191,-1-1-1,0 1 1,0 0-1,0 0 0,1 0 1,-1-1-1,0 1 0,1 0 1,-1 0-1,0 0 0,0 0 1,1 0-1,-1 0 1,0 0-1,1 0 0,-1 0 1,0 0-1,0 0 0,1 0 1,-1 0-1,0 0 0,1 0 1,-1 0-1,0 0 1,1 0-1,-1 0 0,0 0 1,0 0-1,1 0 0,-1 1 1,0-1-1,0 0 0,1 0 1,-1 0-1,0 0 1,0 1-1,1-1 0,-1 0 1,0 0-1,0 1 0,0-1 1,0 0-1,1 0 0,-1 1 1,0-1-1,0 0 1,0 0-1,0 1 0,0-1 1,0 0-1,0 1 0,0-1 1,10 21 390,-1 0 1,-2 1 0,0 0-1,-1 0 1,3 27 0,7 19-425,-13-55-236,1-1 0,0 0-1,1-1 1,8 14 0,-12-23 147,-1-1 1,1 0 0,0 1-1,0-1 1,0 0 0,0 0-1,0 0 1,0 0-1,0 0 1,0 0 0,1 0-1,-1 0 1,0 0-1,1 0 1,-1-1 0,0 1-1,1 0 1,2 0 0,-2-2 34,-1 1-1,1 0 1,-1-1 0,0 0 0,1 1 0,-1-1 0,1 0 0,-1 1 0,0-1 0,0 0 0,1 0 0,-1 0 0,0 0 0,0 0 0,0-1 0,0 1 0,0 0 0,0 0 0,-1-1 0,1 1 0,0 0 0,-1-1 0,2-2 0,5-14 9,0 0 1,-1 0 0,-1-1-1,0 0 1,-2 0-1,3-34 1,-5-123 118,-2 144-58,-7-44 615,4 48-148,5 39 8,7 39-22,29 92 0,-17-73-80,-6-11 384,-7-26 390,22 61 0,-17-76-903,-4-26 16,-5-31 35,-5 31-342,0 0 0,0 0 0,-1 1 0,0-1 0,0 1 0,-1 0 0,0 0 0,-1 0 0,0 0 0,0 1 0,0 0 0,-7-7 0,1 2 0,0 1 0,-1 0 0,0 1 0,0 0 0,-1 1 0,-15-8 0,15 15 0,14 12 0,13 14 0,-12-21-238,1-1-1,0 0 1,0 1-1,0-1 1,0 0-1,0 0 1,0-1 0,1 1-1,-1-1 1,1 0-1,-1 0 1,1 0-1,-1 0 1,1 0 0,-1-1-1,1 0 1,0 1-1,-1-1 1,1-1-1,0 1 1,-1 0 0,6-2-1,5-2-1759,0 0-1,-1-1 1,0-1-1,17-9 1,8-4-8951</inkml:trace>
</inkml:ink>
</file>

<file path=ppt/ink/ink3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10.473"/>
    </inkml:context>
    <inkml:brush xml:id="br0">
      <inkml:brushProperty name="width" value="0.025" units="cm"/>
      <inkml:brushProperty name="height" value="0.025" units="cm"/>
    </inkml:brush>
  </inkml:definitions>
  <inkml:trace contextRef="#ctx0" brushRef="#br0">110 100 15503,'0'0'3368,"-9"2"273,4-1-3378,0-1 0,1 1 0,-1 1 0,1-1 0,-1 1 0,1-1 0,0 1 1,0 0-1,0 1 0,0-1 0,0 1 0,0 0 0,0 0 0,1 0 0,0 0 0,-1 1 0,1-1 0,1 1 0,-1 0 0,0 0 1,1 0-1,0 0 0,0 0 0,-3 8 0,3-3-63,0 0-1,0 0 1,1-1 0,0 1-1,1 0 1,0 1 0,2 13-1,-2-21-173,0-1 1,0 1-1,0 0 0,1-1 0,-1 1 1,1 0-1,-1-1 0,1 1 0,-1-1 0,1 1 1,0-1-1,0 1 0,0-1 0,0 1 0,0-1 1,0 0-1,0 0 0,1 1 0,-1-1 1,0 0-1,1 0 0,-1 0 0,0 0 0,1-1 1,-1 1-1,1 0 0,0-1 0,-1 1 0,1-1 1,-1 1-1,1-1 0,0 0 0,0 1 0,-1-1 1,1 0-1,0 0 0,-1 0 0,1-1 1,0 1-1,-1 0 0,1-1 0,0 1 0,-1-1 1,1 1-1,-1-1 0,4-1 0,1-2 8,1 1 1,-1-1-1,0 0 0,0 0 0,0-1 1,0 0-1,-1 0 0,0 0 0,7-8 1,41-63 346,-17 23-256,-31 46-130,0 1-1,0 0 1,0 1 0,1-1-1,6-4 1,-11 10 4,0-1 1,0 0-1,0 1 0,0-1 1,0 1-1,0-1 0,0 1 1,0-1-1,0 1 0,0 0 1,0 0-1,0-1 0,0 1 1,0 0-1,0 0 0,0 0 1,0 0-1,0 0 0,0 0 1,0 0-1,0 1 0,0-1 1,0 0-1,0 1 0,0-1 1,0 0-1,0 1 0,0-1 1,0 1-1,0 0 0,0-1 1,-1 1-1,1 0 0,0-1 1,0 1-1,-1 0 0,1 0 1,0 0-1,-1-1 0,1 1 1,-1 0-1,1 0 0,-1 0 1,1 0-1,-1 0 0,0 0 1,1 2-1,5 16-167,-5-12-25,2 1 1,-1-1-1,1 1 0,0-1 0,5 7 0,-8-13 158,1 0 0,-1 0 0,1 0 0,0 0 0,0-1 0,-1 1-1,1 0 1,0 0 0,0-1 0,0 1 0,0-1 0,0 1 0,-1 0 0,1-1 0,0 0-1,0 1 1,1-1 0,-1 0 0,0 1 0,0-1 0,0 0 0,0 0 0,0 0-1,0 0 1,0 0 0,0 0 0,0 0 0,0 0 0,0 0 0,1-1 0,-1 1 0,0 0-1,0-1 1,0 1 0,0-1 0,0 1 0,-1-1 0,1 1 0,0-1 0,0 0-1,0 1 1,1-3 0,8-7-1609,0-1 0,0 0-1,-1-1 1,-1 0 0,11-20 0,5-6-4842,1 1-4533</inkml:trace>
</inkml:ink>
</file>

<file path=ppt/ink/ink3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11.177"/>
    </inkml:context>
    <inkml:brush xml:id="br0">
      <inkml:brushProperty name="width" value="0.025" units="cm"/>
      <inkml:brushProperty name="height" value="0.025" units="cm"/>
    </inkml:brush>
  </inkml:definitions>
  <inkml:trace contextRef="#ctx0" brushRef="#br0">47 504 12908,'0'0'7234,"-4"10"-4880,1-5-2079,-26 70 2745,27-68-2745,0 0 1,0 1-1,1-1 0,-1 0 1,2 0-1,-1 1 0,1-1 1,0 0-1,2 14 0,-2-21-266,1 1 0,-1-1 1,0 0-1,0 1 0,1-1 0,-1 0 0,0 1 0,0-1 0,1 0 0,-1 0 0,0 0 0,1 1 0,-1-1 0,0 0 0,1 0 1,-1 0-1,0 0 0,1 1 0,-1-1 0,0 0 0,1 0 0,-1 0 0,1 0 0,-1 0 0,0 0 0,1 0 0,-1 0 0,0 0 0,1 0 1,-1 0-1,1 0 0,-1-1 0,0 1 0,1 0 0,-1 0 0,0 0 0,1 0 0,-1-1 0,0 1 0,1 0 0,-1 0 0,0 0 1,0-1-1,1 1 0,-1 0 0,0-1 0,0 1 0,1 0 0,-1-1 0,0 1 0,15-16 425,-5 2-264,-2-1 0,0 0 0,0 0 0,-1-1 0,-1 0 0,-1 0 0,0-1-1,-2 1 1,5-34 0,-4-8 622,-4-89 0,-2 126-749,-1 27-32,0 39-22,1 13 11,0-27 0,2 0 0,0-1 0,2 1 0,7 33 0,-9-61 0,1 0 0,-1 0 0,1 0 0,0 0 0,0 0 0,0 0 0,1 0 0,-1 0 0,1 0 0,-1 0 0,1-1 0,0 1 0,0 0 0,0-1 0,1 0 0,-1 0 0,1 1 0,-1-2 0,1 1 0,-1 0 0,1 0 0,0-1 0,0 1 0,0-1 0,0 0 0,0 0 0,0 0 0,0 0 0,0-1 0,1 1 0,-1-1 0,0 0 0,0 0 0,4 0 0,0-1 0,0-1 0,0 0 0,0 0 0,-1 0 0,1-1 0,0 0 0,-1 0 0,0-1 0,0 1 0,0-1 0,0-1 0,0 1 0,-1-1 0,7-8 0,-4 3 0,0 0 0,-1-1 0,0 0 0,0 0 0,-1 0 0,-1-1 0,0 0 0,-1 0 0,0-1 0,-1 1 0,0-1 0,-1 0 0,0 0 0,-1 1 0,-1-1 0,0 0 0,-2-15 0,2 27 0,0 0 0,0 1 0,0-1 0,0 0 0,0 1 0,0-1 0,0 0 0,0 1 0,0-1 0,-1 1 0,1-1 0,0 0 0,0 1 0,-1-1 0,1 1 0,0-1 0,-1 1 0,1-1 0,-1 1 0,1-1 0,0 1 0,-1-1 0,1 1 0,-1 0 0,1-1 0,-1 1 0,0 0 0,1-1 0,-1 1 0,0-1 0,-14 13 0,-6 30 0,15-19 0,1 1 0,1-1 0,1 1 0,2-1 0,0 1 0,3 33 0,-2-55 0,0-1 0,0 1 0,1 0 0,-1-1 0,0 1 0,1 0 0,-1-1 0,1 1 0,0-1 0,-1 1 0,1-1 0,0 1 0,0-1 0,0 0 0,0 1 0,0-1 0,0 0 0,0 0 0,0 1 0,1-1 0,-1 0 0,0 0 0,1-1 0,-1 1 0,1 0 0,-1 0 0,1-1 0,0 1 0,-1-1 0,1 1 0,-1-1 0,1 0 0,0 0 0,-1 1 0,3-1 0,0-1 0,-1 1 0,0-1 0,1 1 0,-1-1 0,1 0 0,-1 0 0,0 0 0,1-1 0,-1 1 0,0-1 0,0 0 0,0 0 0,0 0 0,-1 0 0,5-4 0,6-10 0,-1-1 0,-1 0 0,0-1 0,-1 0 0,-1 0 0,-1-1 0,-1 0 0,10-38 0,-5 1 0,11-109 0,-20 134 0,0 13 0,-1-1 0,-2 0 0,1 0 0,-5-27 0,2 47 0,0 1 0,0 0 0,0 0 0,1-1 0,-1 1 0,0 0 0,1 0 0,0 1 0,-1-1 0,-1 4 0,-11 26 0,2 0 0,2 0 0,0 1 0,2 1 0,2-1 0,1 1 0,2 0 0,0 45 0,3-76-105,0 0 0,0 0 0,0-1 1,0 1-1,0 0 0,1 0 0,-1-1 0,1 1 0,0 0 0,0-1 0,-1 1 1,2 0-1,-1-1 0,0 1 0,1-1 0,-1 0 0,1 0 0,-1 1 0,1-1 1,0 0-1,0 0 0,0 0 0,0-1 0,1 1 0,-1 0 0,0-1 0,1 0 1,-1 1-1,1-1 0,-1 0 0,1 0 0,0 0 0,-1-1 0,1 1 0,0-1 1,-1 1-1,7-1 0,-3-1-464,0 1 0,0-1 0,0-1 0,0 1 1,0-1-1,0 0 0,0 0 0,0-1 0,-1 0 0,1 0 1,-1 0-1,0 0 0,0-1 0,0 0 0,0 0 0,5-7 0,13-18-12937</inkml:trace>
</inkml:ink>
</file>

<file path=ppt/ink/ink3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11.521"/>
    </inkml:context>
    <inkml:brush xml:id="br0">
      <inkml:brushProperty name="width" value="0.025" units="cm"/>
      <inkml:brushProperty name="height" value="0.025" units="cm"/>
    </inkml:brush>
  </inkml:definitions>
  <inkml:trace contextRef="#ctx0" brushRef="#br0">133 1 18161,'0'0'8408,"-9"3"-5589,3-1-2689,1 0 0,-1 0 0,1 1 0,0 0 0,0 0 0,0 0 0,0 1 0,1-1 0,-1 1-1,1 0 1,0 1 0,0-1 0,1 1 0,-1-1 0,1 1 0,0 0 0,0 1 0,1-1 0,-1 0 0,1 1 0,0-1 0,1 1 0,-1 0 0,1-1 0,0 9 0,1-13-130,1 0 0,-1 0 0,1-1 0,0 1 0,-1 0 0,1-1 0,0 1 0,0-1 0,-1 1 0,1-1 0,0 1 0,0-1 0,0 1 0,0-1 0,-1 0 0,1 0 0,0 1 0,0-1 0,0 0 0,0 0 0,0 0 0,0 0 0,0 0 0,0 0 0,0 0 0,0 0 0,0-1 0,-1 1 0,3-1 0,32-4 0,-6-4 0,-16 5 0,0 0 0,0 1 0,1 0 0,22-1 0,-36 4 0,1 0 0,-1 0 0,0 0 0,1 0 0,-1 1 0,0-1 0,1 0 0,-1 0 0,0 0 0,1 1 0,-1-1 0,0 0 0,1 0 0,-1 0 0,0 1 0,0-1 0,1 0 0,-1 1 0,0-1 0,0 0 0,0 1 0,1-1 0,-1 0 0,0 1 0,0-1 0,0 0 0,0 1 0,0-1 0,0 0 0,0 1 0,0-1 0,0 0 0,0 1 0,0-1 0,0 1 0,0-1 0,0 0 0,0 1 0,0-1 0,0 1 0,-6 16 0,-1-5 0,-1-1 0,0 0 0,-1 0 0,0-1 0,-21 19 0,-59 39 0,89-67 0,-22 12-1318,21-12 1068,0-1 1,0 0-1,0 1 1,0-1-1,0 1 1,0-1 0,0 0-1,0 0 1,0 1-1,0-1 1,0 0-1,0 0 1,0 0-1,0 0 1,0 0-1,0 0 1,0-1-1,0 1 1,0 0-1,0 0 1,-1-1 0,-3-9-10498</inkml:trace>
</inkml:ink>
</file>

<file path=ppt/ink/ink3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12.193"/>
    </inkml:context>
    <inkml:brush xml:id="br0">
      <inkml:brushProperty name="width" value="0.025" units="cm"/>
      <inkml:brushProperty name="height" value="0.025" units="cm"/>
    </inkml:brush>
  </inkml:definitions>
  <inkml:trace contextRef="#ctx0" brushRef="#br0">0 0 10858,'0'0'10682,"1"9"-8279,-1-6-2343,3 75 4322,27 146 0,-30-222-4382,0 0 0,1-1 0,-1 1 0,0 0 0,1 0 0,0 0 0,-1 0 0,1-1 0,0 1 0,0 0 0,0-1 0,0 1 0,0 0 0,1-1 0,-1 1 0,0-1 0,1 0 0,-1 0 0,1 1 0,-1-1 0,1 0 0,0 0 0,-1 0 0,1 0 0,3 0 0,-3-1 0,1 0 0,-1 0 0,0-1 0,1 1 0,-1-1 0,0 1 0,0-1 0,1 0 0,-1 0 0,0 0 0,0 0 0,0-1 0,0 1 0,0 0 0,-1-1 0,1 0 0,0 1 0,-1-1 0,1 0 0,2-3 0,17-24 0,30-34 0,-48 59 0,0 1 0,0 1 0,1-1 0,-1 0 0,0 1 0,1 0 0,0 0 0,-1 0 0,1 0 0,0 0 0,0 1 0,0 0 0,0 0 0,0 0 0,7-1 0,-10 2 0,0 0 0,1 1 0,-1-1 0,0 0 0,0 0 0,0 1 0,0-1 0,0 0 0,0 1 0,0-1 0,0 1 0,0-1 0,0 1 0,0 0 0,0-1 0,-1 1 0,1 0 0,0 0 0,0 0 0,-1-1 0,1 1 0,0 0 0,-1 0 0,1 1 0,8 34 0,-9-28 0,0 1 0,0-1 0,-1 1 0,0-1 0,-1 0 0,-4 14 0,1-12 0,0 1 0,-1-1 0,0 0 0,-1-1 0,0 0 0,-1 0 0,0 0 0,0-1 0,0 0 0,-11 7 0,11-9 0,0-1 0,0 1 0,0-1 0,-1-1 0,1 0 0,-1 0 0,-1-1 0,1 0 0,0 0 0,-1-1 0,1 0 0,-14 0 0,22-2-12,0 0 0,0 0 0,0 0 0,0 0 0,0 0 0,0-1 0,0 1 0,0 0 0,0-1 0,0 1 0,0 0 0,0-1 0,0 1 0,0-1 0,1 0 0,-1 1 0,0-1 0,0 0 0,1 1 0,-1-1 0,0 0 0,1 0 0,-1 0 0,1 1 0,-1-1 0,1 0 0,-1 0 0,1 0 0,0 0 0,-1 0 0,1 0 0,0 0 0,0 0 0,0 0 0,0 0 0,-1 0 0,2 0 0,-1 0 0,0 0 0,0 0 0,0 0 0,0 0 0,1 0 0,-1 0-1,0 0 1,1 0 0,0-1 0,1-6-436,1 1 0,0 0-1,0 1 1,0-1-1,7-9 1,39-46-12941,-24 31-192</inkml:trace>
</inkml:ink>
</file>

<file path=ppt/ink/ink3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12.520"/>
    </inkml:context>
    <inkml:brush xml:id="br0">
      <inkml:brushProperty name="width" value="0.025" units="cm"/>
      <inkml:brushProperty name="height" value="0.025" units="cm"/>
    </inkml:brush>
  </inkml:definitions>
  <inkml:trace contextRef="#ctx0" brushRef="#br0">1 196 13389,'0'0'4815,"8"-1"-1751,8-2-2022,0 0-1,-1 0 1,1-2-1,-1 0 0,0 0 1,24-13-1,-34 15-869,0 0 0,0 0 0,-1 0 0,1 0 0,-1-1 0,1 0 1,-1 0-1,0 0 0,-1 0 0,1-1 0,-1 0 0,1 1 0,-2-1 0,1 0 0,0-1 0,-1 1 0,0 0 0,0-1 0,-1 1 0,1-1 0,-1 0 0,0 1 0,-1-7 0,0 10-170,0 1 1,0-1 0,0 1-1,0-1 1,0 1-1,-1-1 1,1 1-1,0-1 1,-1 1 0,0-1-1,1 1 1,-1 0-1,0-1 1,1 1-1,-1 0 1,0-1 0,0 1-1,0 0 1,0 0-1,0 0 1,-1 0-1,1 0 1,0 0 0,0 0-1,-1 1 1,1-1-1,0 0 1,-1 1-1,1-1 1,-1 1-1,1-1 1,-1 1 0,1 0-1,-1 0 1,1-1-1,-1 1 1,1 0-1,-4 1 1,2-1-4,0 0 0,0 1 0,0-1 0,-1 1 0,1 0 0,0 0 0,0 0 0,1 0 0,-1 0 0,0 1-1,0-1 1,0 1 0,1 0 0,-1 0 0,1 0 0,0 0 0,-1 0 0,-2 5 0,-3 8 1,2 0 0,0 0 0,1 0 0,0 1 0,1 0 0,1 0 0,1 0 0,0 0 0,1 0 0,1 1 0,2 19 0,-2-33-34,0-1 0,0 1-1,0-1 1,1 0 0,-1 0 0,1 1 0,0-1 0,0 0-1,0 0 1,0 0 0,0 1 0,0-1 0,0 0-1,1-1 1,-1 1 0,1 0 0,-1 0 0,1-1 0,0 1-1,0 0 1,-1-1 0,1 0 0,0 0 0,0 1-1,1-1 1,-1 0 0,0 0 0,0-1 0,0 1 0,1 0-1,-1-1 1,0 0 0,1 1 0,-1-1 0,4 0-1,0 0-294,0-1 0,-1 1 0,1-1-1,0 0 1,-1-1 0,1 1 0,0-1-1,-1 0 1,0-1 0,0 1 0,1-1-1,-2 0 1,9-6 0,16-19-7860</inkml:trace>
</inkml:ink>
</file>

<file path=ppt/ink/ink3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12.851"/>
    </inkml:context>
    <inkml:brush xml:id="br0">
      <inkml:brushProperty name="width" value="0.025" units="cm"/>
      <inkml:brushProperty name="height" value="0.025" units="cm"/>
    </inkml:brush>
  </inkml:definitions>
  <inkml:trace contextRef="#ctx0" brushRef="#br0">3 58 16015,'0'0'10656,"-1"-9"-7347,1 9-3293,-1-3 135,1 0 1,0-1-1,0 1 1,0 0-1,0 0 1,0 0-1,0 0 1,1 0-1,1-4 1,-2 6-139,1 0 0,0 0 1,-1 0-1,1 1 0,0-1 1,0 0-1,0 0 0,0 0 1,0 1-1,0-1 0,0 0 0,0 1 1,0-1-1,0 1 0,0-1 1,0 1-1,1-1 0,-1 1 1,0 0-1,0 0 0,0 0 1,1 0-1,-1-1 0,0 2 1,0-1-1,1 0 0,-1 0 1,0 0-1,0 0 0,0 1 1,0-1-1,1 1 0,-1-1 1,0 1-1,0-1 0,2 2 1,-1-1-8,1 1 1,0-1 0,-1 0 0,1 1 0,-1-1 0,0 1 0,1 0 0,-1 0 0,0 0-1,0 0 1,0 0 0,-1 1 0,1-1 0,0 0 0,-1 1 0,1-1 0,1 5-1,-1 0 32,0 0-1,0 0 1,0 1-1,-1-1 0,0 1 1,0 12-1,-2 1 58,-1 0-1,0 0 1,-11 40-1,5-37-94,6-18 0,-1 1 0,1 0 0,0-1 0,0 1 0,0 0 0,1 0 0,0 0 0,1 0 0,0 0 0,0 0 0,1 11 0,0-17 0,-1-1 0,0 0 0,1 1 0,-1-1 0,1 0 0,-1 0 0,1 0 0,-1 1 0,1-1 0,-1 0 0,1 0 0,-1 0 0,1 0 0,-1 0 0,1 0 0,-1 0 0,1 0 0,-1 0 0,0 0 0,1 0 0,-1 0 0,1 0 0,-1-1 0,1 1 0,-1 0 0,1 0 0,-1 0 0,1-1 0,-1 1 0,0 0 0,1 0 0,-1-1 0,1 0 0,14-9 0,20-26 0,57-76 0,-80 89-5462,-12 23 5223,0-1 0,0 1 0,0-1 0,0 1 0,0-1 0,0 1 0,0-1 0,0 1 0,-1-1 0,1 1 0,0-1 0,0 1 0,0 0 0,-1-1 0,1 1 0,0-1 0,0 1 0,-1 0 0,1-1 0,-1 1 0,1 0 0,0-1 0,-1 1 0,1 0 0,0 0 0,-1-1 0,1 1 0,-1 0 0,1 0 0,-1 0 0,1 0 0,-1-1 0,1 1 0,-1 0 0,1 0 0,-1 0 0,1 0 0,0 0 0,-1 0 0,1 0 0,-1 0 0,1 1 0,-2-1 0,-17 0-11649</inkml:trace>
</inkml:ink>
</file>

<file path=ppt/ink/ink3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13.227"/>
    </inkml:context>
    <inkml:brush xml:id="br0">
      <inkml:brushProperty name="width" value="0.025" units="cm"/>
      <inkml:brushProperty name="height" value="0.025" units="cm"/>
    </inkml:brush>
  </inkml:definitions>
  <inkml:trace contextRef="#ctx0" brushRef="#br0">1 255 17232,'0'0'15311,"69"-32"-15087,-40 16-224,-4-2-256,-1 3-1602,-4 1-2690,0 1-2467,-5-1-4644</inkml:trace>
  <inkml:trace contextRef="#ctx0" brushRef="#br0" timeOffset="1">265 1 18546,'0'0'11210,"7"69"-10505,0-36-193,-1 0-159,2-3 31,-3-2 64,0-7-287,1-7-129,-3-8-32,1-6-545,0 0-832,-1-12-1410,-2-10-3299,-1-5-5156</inkml:trace>
</inkml:ink>
</file>

<file path=ppt/ink/ink3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14.787"/>
    </inkml:context>
    <inkml:brush xml:id="br0">
      <inkml:brushProperty name="width" value="0.025" units="cm"/>
      <inkml:brushProperty name="height" value="0.025" units="cm"/>
    </inkml:brush>
  </inkml:definitions>
  <inkml:trace contextRef="#ctx0" brushRef="#br0">0 459 10378,'0'0'21209,"11"4"-20392,34 9-497,-43-14-318,0 1 0,0 0 0,-1-1 0,1 1 0,0-1 0,0 1 0,-1-1 0,1 0-1,0 0 1,-1 0 0,1 0 0,-1 0 0,1 0 0,-1 0 0,0 0 0,1-1 0,-1 1 0,0 0 0,0-1-1,0 1 1,0-1 0,0 1 0,0-1 0,0 0 0,-1 1 0,1-1 0,0-3 0,12-47-13,-11 39 11,-1 0 0,0 0 0,-2-24 0,1 34 0,-1 0 0,1 0 0,-1 0 0,0 1 0,0-1 0,0 0 0,0 1 0,0-1 0,0 1 0,-4-5 0,4 6 0,0 0 0,0 0 0,0 0 0,0 0 0,0 0 0,0 1 0,0-1 0,-1 0 0,1 1 0,0-1 0,0 1 0,-1-1 0,1 1 0,0 0 0,-1 0 0,1-1 0,0 1 0,-1 0 0,1 0 0,0 0 0,-1 0 0,1 1 0,-3 0 0,2-1 0,0 1 0,0 0 0,1 0 0,-1 0 0,0 1 0,0-1 0,1 0 0,-1 1 0,1-1 0,-1 1 0,1-1 0,0 1 0,-1 0 0,1-1 0,0 1 0,0 0 0,0 0 0,1 0 0,-1 0 0,-1 3 0,-11 47 0,12-44 0,-10 74 0,10-76 0,1 1 0,0-1 0,0 0 0,0 1 0,1-1 0,0 0 0,1 0 0,-1 0 0,1 0 0,4 10 0,-5-14 0,0 0 0,0-1 0,0 1 0,1-1 0,-1 1 0,0-1 0,1 0 0,-1 1 0,1-1 0,-1 0 0,1 0 0,0 0 0,-1 0 0,1-1 0,0 1 0,0 0 0,-1-1 0,1 1 0,0-1 0,0 1 0,0-1 0,0 0 0,0 0 0,0 0 0,0 0 0,0 0 0,-1 0 0,1-1 0,0 1 0,0-1 0,0 1 0,0-1 0,-1 0 0,1 0 0,2-1 0,1-1 0,1 0 0,-1 0 0,0-1 0,-1 0 0,1 0 0,-1 0 0,1-1 0,-1 1 0,6-10 0,-1-3 0,0 0 0,-1-1 0,-1 0 0,-1 0 0,0-1 0,-1 0 0,-1 0 0,2-29 0,-2-16 0,-5-76 0,-7 85 0,8 53 0,0 0 0,-1 0 0,1 0 0,-1 0 0,1 0 0,-1 0 0,0 0 0,1 0 0,-1 0 0,0 1 0,-1-1 0,1 0 0,0 0 0,0 1 0,-1-1 0,1 1 0,-1 0 0,1-1 0,-1 1 0,1 0 0,-1 0 0,0 0 0,-3-2 0,4 4 0,0-1 0,0 0 0,0 1 0,0-1 0,0 1 0,0-1 0,0 1 0,0 0 0,0-1 0,1 1 0,-1 0 0,0 0 0,0-1 0,1 1 0,-1 0 0,1 0 0,-1 0 0,1 0 0,-1 0 0,1 0 0,-1 0 0,1 0 0,0 0 0,-1 0 0,1 2 0,-9 36 0,7-32 0,-3 29 0,1 0 0,3 64 0,1-72 0,0-27-12,0 0 0,1 0 0,-1 0 1,1 0-1,-1 0 0,1 0 0,0 0 0,-1 0 0,1 0 1,0 0-1,0-1 0,0 1 0,-1 0 0,1 0 0,0-1 0,0 1 1,0-1-1,0 1 0,0-1 0,0 1 0,0-1 0,0 0 1,0 1-1,1-1 0,-1 0 0,0 0 0,0 0 0,0 0 0,0 0 1,0 0-1,0 0 0,0 0 0,2-1 0,48-3-746,-43 2 600,-6 2 133,0 0 0,0-1 0,0 1 0,0 0 0,0 0 0,0 0 0,0 0 0,0 0 0,0 1 0,0-1 0,0 1 0,0-1 0,0 1 0,0 0 0,0-1 0,0 1 0,0 0-1,-1 0 1,1 0 0,0 1 0,2 2 0,-1 0 117,-1 0 0,1 0 0,-1 0 0,0 0 0,0 1 0,-1-1 0,2 8 0,7 16 167,-10-26-258,1-1 1,-1 0-1,1 0 1,-1 0 0,1 0-1,-1 0 1,1 0 0,0 0-1,-1 0 1,1 0 0,0 0-1,0 0 1,-1 0 0,1-1-1,0 1 1,0 0 0,0 0-1,0-1 1,0 1 0,0-1-1,2 1 1,-2-1 0,0 0 1,0 0-1,0 0 0,0 0 1,0-1-1,0 1 0,0 0 1,0-1-1,0 1 0,0-1 1,0 1-1,0-1 0,-1 1 1,1-1-1,0 0 1,0 1-1,-1-1 0,1 0 1,1-1-1,5-7 18,-1 0-1,0-1 1,8-18 0,-6 13-12,1-4-26,17-29-82,-25 46 94,0 0 1,0 0-1,0 1 1,0-1-1,1 0 0,-1 1 1,1-1-1,-1 1 1,1 0-1,-1-1 1,1 1-1,0 0 0,0 0 1,0 0-1,-1 0 1,1 0-1,0 0 1,4 0-1,-4 1 5,-1 1-1,1-1 1,-1 1 0,1-1-1,-1 1 1,1 0 0,-1-1-1,0 1 1,1 0-1,-1 0 1,0 0 0,0 0-1,1 0 1,-1 0 0,0 1-1,1 0 1,18 14 206,-17-15-166,1 0 0,-1 0 0,0-1 0,0 1 0,0-1 0,0 0 0,0 0 0,0 0 0,1 0 0,-1-1 1,0 1-1,0-1 0,0 0 0,0 1 0,0-2 0,0 1 0,0 0 0,3-3 0,2-1-31,0-1-1,-1 0 1,0-1 0,10-12-1,-13 14-13,1-1-1,0 1 1,0 0-1,0 1 1,0-1 0,1 1-1,0 0 1,0 0-1,0 0 1,11-4 0,-16 9-13,0-1 0,-1 0 1,1 0-1,0 0 0,0 1 1,0-1-1,0 0 0,0 1 0,-1-1 1,1 0-1,0 1 0,0-1 1,-1 1-1,1 0 0,0-1 1,-1 1-1,1-1 0,0 1 1,-1 0-1,1 0 0,-1-1 1,1 1-1,-1 0 0,1 0 1,-1 0-1,0 0 0,0-1 0,1 2 1,13 37 77,-6-18-84,27 47 64,-12-24-93,35 92 0,-54-122 115,-1 1-1,0 0 1,-1 0-1,0 24 1,-2-31-33,0-1 1,0 1-1,-1-1 0,0 1 0,0-1 1,-1 1-1,0-1 0,-1 0 0,1 0 1,-8 14-1,10-21-28,0 0 0,0 1 0,0-1 0,0 0 0,-1 1 0,1-1 0,0 0 0,0 1 0,0-1 0,-1 0 0,1 0 0,0 1 0,0-1 0,-1 0 0,1 0 0,0 1 0,0-1 0,-1 0 0,1 0 0,0 0 0,-1 1 0,1-1 0,0 0 0,-1 0 0,1 0 0,0 0 0,-1 0 0,1 0 0,0 0 0,-1 0 0,1 0 0,0 0 0,-1 0 0,1 0 0,-1 0 0,1 0 0,0 0 0,-1 0 0,1 0 0,0 0 0,-1-1 0,1 1 0,0 0 0,-1 0 0,1 0 0,0-1 0,0 1 0,-1 0 0,1 0 0,0-1 0,0 1 0,-1 0 0,1 0 0,0-1 0,0 1 0,0 0 0,-1-1 0,1 1 0,0 0 0,0-1 0,0 1 0,0 0 0,0-1 0,0 1 0,0 0 0,0-1 0,-6-29 0,5 26 0,-8-63 0,4-1 0,2 0 0,3 0 0,3 1 0,16-89 0,-17 133 0,-3 16 0,-1 16 0,-1 6 0,0-7 0,1 0 0,0 1 0,0-1 0,1 1 0,1-1 0,-1 1 0,1-1 0,1 1 0,-1-1 0,3 12 0,-2-19 0,0-1 0,-1 1 0,1 0 0,0 0 0,0 0 0,0-1 0,0 1 0,0 0 0,0-1 0,0 1 0,0-1 0,0 1 0,0-1 0,0 1 0,0-1 0,0 0 0,0 1 0,0-1 0,0 0 0,1 0 0,-1 0 0,0 0 0,0 0 0,0 0 0,0 0 0,0-1 0,1 1 0,-1 0 0,0-1 0,0 1 0,0 0 0,0-1 0,0 1 0,0-1 0,0 0 0,0 1 0,0-1 0,-1 0 0,2-1 0,37-28 0,1-19 0,-33 39 0,0 0 0,1 1 0,0 0 0,1 0 0,0 0 0,14-10 0,-22 18 0,0 1 0,0-1 0,0 0 0,0 1 0,1-1 0,-1 0 0,0 1 0,0-1 0,0 1 0,0 0 0,0-1 0,1 1 0,-1 0 0,0 0 0,0-1 0,1 1 0,-1 0 0,0 0 0,0 1 0,1-1 0,-1 0 0,0 0 0,0 1 0,1-1 0,0 1 0,13 22 0,-15-21 0,1 1 0,0-1 0,0 0 0,0-1 0,0 1 0,0 0 0,0 0 0,1 0 0,-1-1 0,0 1 0,1 0 0,2 1 0,-3-2 0,0-1 0,0 0 0,0 0 0,0-1 0,-1 1 0,1 0 0,0 0 0,0 0 0,0 0 0,0-1 0,-1 1 0,1 0 0,0-1 0,0 1 0,-1-1 0,1 1 0,0-1 0,-1 1 0,1-1 0,0 1 0,-1-1 0,1 0 0,-1 1 0,1-1 0,-1 0 0,1 0 0,0 0 0,17-27 0,-14 20 0,36-38-491,-51 46-18845</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7.880"/>
    </inkml:context>
    <inkml:brush xml:id="br0">
      <inkml:brushProperty name="width" value="0.025" units="cm"/>
      <inkml:brushProperty name="height" value="0.025" units="cm"/>
    </inkml:brush>
  </inkml:definitions>
  <inkml:trace contextRef="#ctx0" brushRef="#br0">199 0 19699,'0'0'1420,"-5"13"-246,-2 3-718,-100 256 6022,85-209-5608,3 1 1,-16 102-1,35-163-994,-1 6 228,0 0 0,0 0 0,1 1 0,1 11 1,-1-20-207,0 1 1,0-1 0,1 0 0,-1 0-1,0 1 1,1-1 0,-1 0 0,1 0 0,-1 0-1,1 1 1,0-1 0,0 0 0,-1 0-1,1 0 1,0 0 0,2 1 0,-2-2-176,0 1-1,0-1 1,0 1 0,0-1 0,0 0 0,0 0 0,1 0 0,-1 0 0,0 1 0,0-1-1,0-1 1,0 1 0,1 0 0,-1 0 0,0 0 0,0-1 0,0 1 0,0 0 0,0-1 0,0 1-1,0-1 1,1 0 0,12-12-6038,1-10-5168</inkml:trace>
</inkml:ink>
</file>

<file path=ppt/ink/ink3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4:15.178"/>
    </inkml:context>
    <inkml:brush xml:id="br0">
      <inkml:brushProperty name="width" value="0.025" units="cm"/>
      <inkml:brushProperty name="height" value="0.025" units="cm"/>
    </inkml:brush>
  </inkml:definitions>
  <inkml:trace contextRef="#ctx0" brushRef="#br0">1 66 11563,'0'0'12524,"9"-5"-10314,11-5 320,9 0-1857,5-2-737,2-1-2851,-4-3-6374</inkml:trace>
</inkml:ink>
</file>

<file path=ppt/ink/ink3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26.075"/>
    </inkml:context>
    <inkml:brush xml:id="br0">
      <inkml:brushProperty name="width" value="0.025" units="cm"/>
      <inkml:brushProperty name="height" value="0.025" units="cm"/>
    </inkml:brush>
  </inkml:definitions>
  <inkml:trace contextRef="#ctx0" brushRef="#br0">0 701 7271,'0'0'7730,"7"-8"-6470,10-10-550,0 1 0,2 1 0,0 1 0,0 0 0,2 2 0,-1 0 0,2 1 0,0 1 0,40-14 0,32-6 670,103-20 0,-188 49-1279,91-22 287,112-24 446,266-99-1,-292 72-98,230-81 4,-402 152-1088,-16 5-1934,-26 5-2271,-11-5-811</inkml:trace>
</inkml:ink>
</file>

<file path=ppt/ink/ink3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27.026"/>
    </inkml:context>
    <inkml:brush xml:id="br0">
      <inkml:brushProperty name="width" value="0.025" units="cm"/>
      <inkml:brushProperty name="height" value="0.025" units="cm"/>
    </inkml:brush>
  </inkml:definitions>
  <inkml:trace contextRef="#ctx0" brushRef="#br0">3 1 18449,'0'0'7976,"-1"12"-7570,0 68 507,0 189 2519,1-264-3362,0 0 0,1-1 0,-1 1 0,1 0 0,0-1 0,0 1 0,1-1 0,-1 1 0,1-1 0,0 1 0,0-1 0,1 0 0,4 7 0,-5-10-52,0 1 1,-1-1-1,1 0 1,0 0-1,0 0 1,0 0-1,0 0 1,0-1-1,0 1 1,0 0 0,0-1-1,0 0 1,0 1-1,0-1 1,1 0-1,-1 0 1,0 0-1,0 0 1,0-1-1,0 1 1,0 0-1,0-1 1,0 0-1,0 1 1,0-1-1,0 0 1,0 0-1,0 0 1,0 0-1,-1 0 1,1-1-1,3-2 1,7-5-19,-1-1 0,0 0 0,12-13 0,31-27 0,-54 49-53,0 1 0,0 0 0,1 0 0,-1 0 0,0 0-1,0 0 1,0 0 0,1-1 0,-1 1 0,0 0 0,0 0 0,0 0 0,1 0 0,-1 0 0,0 0 0,0 0-1,1 0 1,-1 0 0,0 0 0,0 0 0,0 0 0,1 0 0,-1 0 0,0 0 0,0 0 0,1 0 0,-1 0-1,0 0 1,0 0 0,0 1 0,1-1 0,-1 0 0,0 0 0,0 0 0,0 0 0,1 0 0,-1 1 0,0-1-1,0 0 1,0 0 0,0 0 0,0 0 0,1 1 0,-1-1 0,0 0 0,0 0 0,0 1 0,0-1-1,0 0 1,0 0 0,0 1 0,2 15-5774,-1-10 2655,1 0-4030</inkml:trace>
</inkml:ink>
</file>

<file path=ppt/ink/ink3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27.616"/>
    </inkml:context>
    <inkml:brush xml:id="br0">
      <inkml:brushProperty name="width" value="0.025" units="cm"/>
      <inkml:brushProperty name="height" value="0.025" units="cm"/>
    </inkml:brush>
  </inkml:definitions>
  <inkml:trace contextRef="#ctx0" brushRef="#br0">65 102 18930,'0'0'8018,"-8"6"-7302,6-5-671,-37 33 554,38-32-585,-1 0 0,1-1 0,-1 1 0,1 0 0,0 0 0,0 1-1,-1-1 1,2 0 0,-1 0 0,0 0 0,0 1 0,1-1 0,-1 0 0,1 1 0,0-1 0,0 1 0,0-1 0,0 0 0,0 1 0,0-1 0,1 0 0,-1 1 0,1-1-1,1 4 1,-1-5-8,0 0 0,0 0-1,0 0 1,0-1-1,0 1 1,1 0-1,-1 0 1,0-1-1,1 1 1,-1-1 0,0 1-1,1-1 1,-1 0-1,1 1 1,-1-1-1,1 0 1,-1 0-1,0 0 1,1 0-1,-1 0 1,1 0 0,-1-1-1,1 1 1,1-1-1,37-9 230,19-25 209,-51 29-412,0 0 0,0 1 0,0 0 0,1 0 0,0 1 0,0 0 0,0 1 0,0 0 0,1 0 0,16-2 0,-24 5-24,0 1 1,0-1 0,0 1 0,0 0 0,-1 0 0,1-1 0,0 1 0,0 0 0,-1 1 0,1-1 0,-1 0-1,1 0 1,-1 1 0,0-1 0,1 1 0,-1-1 0,0 1 0,0 0 0,0-1 0,0 1 0,0 0 0,-1 0 0,1-1-1,0 5 1,0-4 6,1 1-1,-1 0 1,0-1-1,1 1 0,-1-1 1,1 1-1,0-1 1,0 0-1,0 1 1,3 1-1,-4-3-11,1-1 1,-1 1-1,1-1 1,-1 1-1,1-1 0,0 0 1,-1 0-1,1 0 1,0 0-1,-1 0 0,1 0 1,-1 0-1,1-1 1,0 1-1,-1 0 0,1-1 1,-1 0-1,1 1 1,-1-1-1,0 0 0,1 1 1,-1-1-1,1 0 1,-1 0-1,2-2 0,13-10-699,-1 0-1,-1 0 1,26-32-1,-28 30-933,0 1-1,1 1 1,1 0-1,26-20 1,-39 34 1633,-1-1 0,1 0 0,-1 1 1,0-1-1,1 1 0,-1-1 0,0 1 0,1-1 0,-1 1 1,0 0-1,0-1 0,0 1 0,0-1 0,1 1 0,-1-1 1,0 1-1,0 0 0,0-1 0,0 1 0,0-1 0,0 1 0,0 0 1,0-1-1,-1 1 0,1-1 0,0 1 0,0 0 0,0-1 1,-1 1-1,1 0 0,-5 24 1383,-14 25 605,-8 25 1425,26-69-3274,-1 1 0,1-1-1,1 0 1,-1 0 0,1 1 0,0-1 0,0 0-1,1 0 1,0 1 0,2 7 0,-1-9-130,1 1 1,0-1 0,0 0-1,0 0 1,0-1 0,1 1-1,0 0 1,7 6 0,-6-7-32,-1 1 1,0-1-1,0 1 0,0 0 1,0-1-1,-1 2 0,0-1 1,0 0-1,-1 1 1,3 6-1,-3-6 25,0 1 1,-1 0-1,0 0 1,0 0-1,-1 0 1,0 1-1,0-1 0,-1 0 1,1 0-1,-1 0 1,-1 0-1,0 0 1,0-1-1,0 1 1,-1 0-1,0-1 1,0 1-1,0-1 0,-1 0 1,0 0-1,0-1 1,-1 1-1,-6 6 1,9-11-26,1 1 0,0-1 0,0 0 0,-1-1 0,1 1 0,0 0 1,-1 0-1,1-1 0,-1 1 0,1 0 0,-1-1 0,1 0 0,-1 1 0,1-1 0,-1 0 1,1 0-1,-1 1 0,0-1 0,1-1 0,-1 1 0,1 0 0,-1 0 0,1-1 0,-1 1 1,1 0-1,-1-1 0,-1 0 0,1-1-123,-1 0 0,1 0 1,0-1-1,0 1 0,0 0 0,0-1 1,1 1-1,-1-1 0,1 0 0,-1 1 1,1-1-1,0 0 0,-1-3 0,-2-9-864,1-1 0,0 1 1,1 0-1,-1-22 0,3 21 244,4-73-5139,8 33 243</inkml:trace>
</inkml:ink>
</file>

<file path=ppt/ink/ink3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28.285"/>
    </inkml:context>
    <inkml:brush xml:id="br0">
      <inkml:brushProperty name="width" value="0.025" units="cm"/>
      <inkml:brushProperty name="height" value="0.025" units="cm"/>
    </inkml:brush>
  </inkml:definitions>
  <inkml:trace contextRef="#ctx0" brushRef="#br0">79 0 14734,'0'0'8242,"-9"8"-6768,3-4-1291,1 1 0,0 0 1,1-1-1,-1 2 0,1-1 1,0 0-1,0 1 0,0 0 0,1 0 1,0 0-1,0 0 0,1 1 1,0-1-1,-2 7 0,-2 33 15,2-1-1,2 0 1,6 68-1,-3-106-242,0 1 1,1-1-1,0 0 0,1 1 1,-1-1-1,1 0 0,0 0 1,6 7-1,-8-12-16,0 1 1,0-1-1,0-1 0,0 1 1,1 0-1,-1 0 0,1 0 1,-1-1-1,1 1 0,-1-1 1,1 1-1,0-1 0,0 1 1,0-1-1,0 0 0,0 0 1,0 0-1,0 0 0,0-1 1,1 1-1,-1-1 0,0 1 1,0-1-1,1 1 0,-1-1 1,0 0-1,0 0 0,1 0 1,-1-1-1,0 1 0,4-1 1,-6 0 96,1 0 0,0 0 1,0 0-1,0 0 0,-1 0 1,1 0-1,0-1 0,-1 1 1,1 0-1,-1 0 0,0 0 1,1-1-1,-1 1 0,0 0 1,0-1-1,0 1 0,0 0 1,0 0-1,0-2 1,-1-35 625,0 25-786,1 8 245,0 1-1,1-1 1,-1 0 0,1 0-1,0 0 1,0 1 0,0-1 0,1 0-1,1-4 1,-2 8-89,0 0 0,-1 0 0,1 0 1,0 1-1,-1-1 0,1 0 0,0 1 0,0-1 0,0 0 0,0 1 1,0-1-1,0 1 0,0-1 0,0 1 0,0-1 0,0 1 0,0 0 1,0 0-1,0-1 0,0 1 0,0 0 0,0 0 0,0 0 0,0 0 0,1 0 1,-1 0-1,0 1 0,0-1 0,0 0 0,0 0 0,0 1 0,0-1 1,0 1-1,0-1 0,0 1 0,0-1 0,0 1 0,-1 0 0,1-1 0,0 1 1,0 0-1,1 1 0,-1-1 20,1 1 0,0-1 0,0 0 0,0 0-1,0 0 1,1 0 0,-1 0 0,0 0 0,0-1 0,1 1 0,-1-1 0,0 1 0,1-1 0,-1 0 0,0 0-1,1 0 1,-1 0 0,0 0 0,1-1 0,-1 1 0,0-1 0,0 0 0,1 1 0,-1-1 0,0 0 0,0 0-1,0 0 1,0-1 0,0 1 0,0 0 0,0-1 0,-1 1 0,4-4 0,1-3 136,0 1 0,0-1 0,0-1-1,-1 1 1,-1-1 0,7-16 0,-18 101-1,3 12-187,4-87 1,0-1 0,-1 0-1,1 1 1,0-1 0,0 1 0,0-1-1,0 0 1,0 1 0,0-1 0,0 1 0,1-1-1,-1 0 1,0 1 0,0-1 0,0 0-1,0 1 1,0-1 0,1 0 0,-1 1-1,0-1 1,0 0 0,0 1 0,1-1 0,-1 0-1,0 0 1,0 1 0,1-1 0,-1 0-1,0 0 1,1 1 0,-1-1 0,0 0 0,1 0-1,-1 0 1,0 0 0,1 0 0,-1 1-1,1-1 1,-1 0 0,0 0 0,1 0-1,-1 0 1,0 0 0,1 0 0,-1 0 0,1 0-1,-1 0 1,0-1 0,1 1 0,-1 0-1,0 0 1,1 0 0,-1 0 0,0 0 0,1-1-1,0 1 1,16-17-221,-14 8-1136,-1 1-1,-1-1 1,1 1 0,-1-1 0,0 1 0,-2-17-1,1 16-178,0-30-5709</inkml:trace>
</inkml:ink>
</file>

<file path=ppt/ink/ink3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28.674"/>
    </inkml:context>
    <inkml:brush xml:id="br0">
      <inkml:brushProperty name="width" value="0.025" units="cm"/>
      <inkml:brushProperty name="height" value="0.025" units="cm"/>
    </inkml:brush>
  </inkml:definitions>
  <inkml:trace contextRef="#ctx0" brushRef="#br0">0 1 12236,'0'0'4900,"32"60"-5028,-17-49-2050,1-2-2402,-3-3-2275</inkml:trace>
</inkml:ink>
</file>

<file path=ppt/ink/ink3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29.033"/>
    </inkml:context>
    <inkml:brush xml:id="br0">
      <inkml:brushProperty name="width" value="0.025" units="cm"/>
      <inkml:brushProperty name="height" value="0.025" units="cm"/>
    </inkml:brush>
  </inkml:definitions>
  <inkml:trace contextRef="#ctx0" brushRef="#br0">12 1 3331,'0'0'18439,"-12"26"-16507,13-25-1926,-1 1 0,1 0-1,-1-1 1,1 1 0,0-1-1,-1 1 1,1-1-1,0 0 1,0 1 0,0-1-1,0 0 1,0 0-1,0 0 1,0 1 0,1-1-1,-1 0 1,0 0 0,1-1-1,-1 1 1,1 0-1,2 1 1,40 16-10,-27-12-41,-11-4 30,0 1 0,0 0-1,-1 0 1,1 0 0,-1 1 0,0-1 0,0 1-1,0 1 1,6 6 0,-10-9 90,0 0-1,0-1 1,0 1 0,0 0-1,0 0 1,0 0 0,-1 0-1,1 0 1,-1 0-1,0 0 1,1 0 0,-1 0-1,0 0 1,0 0 0,0 0-1,0 0 1,-1 0 0,1 0-1,0 0 1,-1 0 0,0-1-1,1 1 1,-1 0 0,0 0-1,0 0 1,0 0 0,0-1-1,0 1 1,0-1 0,-1 1-1,1-1 1,-1 1 0,1-1-1,-3 2 1,-2 4 258,-1-1 0,0 1 0,0-1 0,0-1 0,-1 0 0,0 0 0,0 0 0,0-1-1,0 0 1,-14 4 0,21-8-410,0 0-1,0 0 0,1 0 1,-1-1-1,0 1 0,1 0 1,-1-1-1,0 1 1,1 0-1,-1-1 0,0 1 1,1-1-1,-1 1 0,1-1 1,-1 1-1,1-1 0,-1 1 1,1-1-1,-1 0 1,1 1-1,0-1 0,-1 0 1,1 1-1,0-1 0,-1 0 1,1 1-1,0-1 0,0 0 1,0 0-1,0 1 1,0-1-1,0 0 0,0 0 1,0 1-1,0-1 0,0 0 1,0 0-1,1-1 0,2-34-3673,6-2-921,4-8-1638</inkml:trace>
</inkml:ink>
</file>

<file path=ppt/ink/ink3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29.373"/>
    </inkml:context>
    <inkml:brush xml:id="br0">
      <inkml:brushProperty name="width" value="0.025" units="cm"/>
      <inkml:brushProperty name="height" value="0.025" units="cm"/>
    </inkml:brush>
  </inkml:definitions>
  <inkml:trace contextRef="#ctx0" brushRef="#br0">22 1 12364,'0'0'14109,"-3"14"-12507,-5 30-557,3 0 0,-1 58 1,6-75-932,1 0 1,2 0-1,0 0 0,2 0 1,13 43-1,-18-69-112,0-1 1,0 0-1,0 0 1,-1 0 0,1 1-1,0-1 1,0 0-1,0 0 1,0 0-1,0 1 1,0-1-1,0 0 1,0 0-1,0 1 1,0-1-1,0 0 1,0 0-1,1 0 1,-1 1 0,0-1-1,0 0 1,0 0-1,0 0 1,0 1-1,0-1 1,0 0-1,1 0 1,-1 0-1,0 0 1,0 0-1,0 1 1,0-1-1,0 0 1,1 0 0,-1 0-1,0 0 1,0 0-1,0 0 1,1 0-1,-1 1 1,0-1-1,0 0 1,0 0-1,1 0 1,-1 0-1,0 0 1,0 0-1,1 0 1,-1 0 0,0 0-1,0 0 1,0 0-1,1 0 1,-1-1-1,0 1 1,0 0-1,0 0 1,1 0-1,3-17 296,-2-25 125,0 13-423,-1 22 0,0 0 0,-1 0 0,0 0 0,0 0 0,0 0 0,-1 0 0,0 0 0,0 0 0,-5-13 0,6 20 0,0 0 0,0 1 0,0-1 0,0 0 0,0 0 0,0 0 0,0 0 0,0 0 0,0 0 0,0 0 0,0 0 0,0 0 0,0 0 0,0 0 0,0 1 0,0-1 0,0 0 0,0 0 0,0 0 0,0 0 0,0 0 0,-1 0 0,1 0 0,0 0 0,0 0 0,0 0 0,0 0 0,0 0 0,0 0 0,0 0 0,0 0 0,0 0 0,0 0 0,0 0 0,-1 0 0,1 0 0,0 0 0,0 0 0,0 0 0,0 0 0,0 0 0,0 0 0,0 0 0,0 0 0,0 0 0,0 0 0,-1 0 0,1 0 0,0 0 0,0 0 0,0 0 0,0 0 0,0 0 0,0 0 0,0 0 0,0 0 0,0 0 0,0 0 0,0 0 0,0 0 0,0-1 0,0 1 0,0 0 0,-1 0 0,1 0 0,0 0 0,0 0 0,-2 12 0,2 16 0,0-26 0,0 1 0,0-1 0,1 1 0,-1-1 0,1 0 0,0 1 0,-1-1 0,1 1 0,0-1 0,0 0 0,1 0 0,-1 0 0,0 0 0,1 0 0,-1 0 0,1 0 0,0 0 0,0 0 0,-1-1 0,1 1 0,0-1 0,0 1 0,1-1 0,-1 0 0,0 0 0,0 0 0,1 0 0,-1 0 0,0 0 0,1-1 0,-1 1 0,1-1 0,-1 0 0,1 1 0,-1-1 0,1 0 0,4-1 0,-1 0 0,1 0 0,-1-1 0,1 1 0,-1-1 0,0-1 0,0 1 0,0-1 0,0 0 0,0-1 0,0 1 0,-1-1 0,0 0 0,7-6 0,2-5 0,1-1 0,-2 0 0,15-23 0,-27 83 0,-5-15 0,2-18 0,1 0 0,0 0 0,0 1 0,1-1 0,1 0 0,2 14 0,-3-24-48,0 0-1,0 0 0,0-1 1,0 1-1,1 0 1,-1 0-1,0 0 1,1-1-1,-1 1 1,0 0-1,1 0 1,-1-1-1,1 1 1,-1 0-1,1-1 1,-1 1-1,1-1 1,0 1-1,-1-1 1,1 1-1,0-1 1,-1 1-1,1-1 1,0 0-1,0 1 1,-1-1-1,1 0 1,0 1-1,0-1 1,0 0-1,-1 0 1,1 0-1,0 0 1,0 0-1,0 0 1,0 0-1,-1 0 1,1 0-1,0 0 1,0-1-1,0 1 1,-1 0-1,1 0 1,0-1-1,0 1 1,0-1 0,1 0-243,0 0 0,0-1 1,0 1-1,0-1 0,0 1 1,-1-1-1,1 1 1,0-1-1,-1 0 0,0 0 1,1 0-1,-1 0 1,0 0-1,0 0 0,1-3 1,2-22-5332,-3-7-2326</inkml:trace>
  <inkml:trace contextRef="#ctx0" brushRef="#br0" timeOffset="1">299 115 12844,'0'0'3075,"6"54"-2691,9-32-416,3-5-2658,3-3-4965</inkml:trace>
</inkml:ink>
</file>

<file path=ppt/ink/ink3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29.892"/>
    </inkml:context>
    <inkml:brush xml:id="br0">
      <inkml:brushProperty name="width" value="0.025" units="cm"/>
      <inkml:brushProperty name="height" value="0.025" units="cm"/>
    </inkml:brush>
  </inkml:definitions>
  <inkml:trace contextRef="#ctx0" brushRef="#br0">70 152 7399,'0'0'8755,"0"10"-6566,5 61 877,-2-44-2620,0 1 0,-2-1 0,-2 0-1,-5 46 1,5-70-333,1 0 0,-1 0-1,0 0 1,0 0 0,0 0 0,-1 0-1,1 0 1,-1 0 0,0-1-1,1 1 1,-1 0 0,0-1-1,0 0 1,-1 1 0,1-1 0,-1 0-1,1 0 1,-1 0 0,1 0-1,-1-1 1,0 1 0,0-1-1,0 0 1,0 0 0,0 0 0,-3 1-1,5-2-60,0-1-1,0 1 1,0-1 0,0 1-1,0 0 1,0-1-1,1 0 1,-1 1-1,0-1 1,0 0 0,1 1-1,-1-1 1,0 0-1,1 0 1,-1 1-1,0-1 1,1 0 0,-1 0-1,1 0 1,0 0-1,-1 0 1,1 0 0,0 0-1,0 0 1,-1 0-1,1 0 1,0 0-1,0 0 1,0 0 0,0 0-1,0 0 1,1-1-1,1-39-39,4 22 4,0 1 0,0 0 0,2 1 0,0 0 0,1 0 0,1 1 0,15-20 0,-15 22-4,0 0 0,-1-1 0,0 0 0,-1-1-1,-1 0 1,0 0 0,-1-1 0,6-29 0,-11 45 7,-1 0 1,0 0-1,0 1 1,1-1-1,-1 0 0,0 0 1,0 0-1,0 0 1,0 1-1,0-1 1,0 0-1,0 0 1,0 0-1,0 0 0,-1 1 1,1-1-1,0 0 1,0 0-1,-1 0 1,1 1-1,-1-1 1,1 0-1,0 0 0,-1 1 1,1-1-1,-1 1 1,0-1-1,1 0 1,-1 1-1,0-1 1,1 1-1,-1-1 0,0 1 1,1-1-1,-1 1 1,0 0-1,0-1 1,1 1-1,-1 0 1,0 0-1,0 0 1,0-1-1,0 1 0,1 0 1,-1 0-1,0 0 1,0 0-1,0 0 1,0 1-1,1-1 1,-1 0-1,0 0 0,0 0 1,0 1-1,1-1 1,-1 1-1,0-1 1,0 0-1,1 1 1,-1-1-1,0 1 0,0 0 1,-5 3 35,0-1 0,0 1 0,1-1 0,-1 2 0,1-1 0,0 0 0,-5 6 0,8-7-8,0 0-1,0 0 1,0 0-1,0 0 0,1 0 1,-1 1-1,1-1 1,-1 1-1,1-1 1,0 0-1,1 1 0,-2 7 1,2-10-21,1 1 0,-1-1-1,0 1 1,1-1 0,-1 1 0,1-1 0,0 0 0,-1 1 0,1-1 0,0 0-1,0 0 1,0 1 0,-1-1 0,1 0 0,1 0 0,-1 0 0,0 0 0,0 0-1,0 0 1,0 0 0,1-1 0,-1 1 0,0 0 0,1-1 0,-1 1 0,1-1-1,-1 1 1,1-1 0,-1 0 0,1 1 0,-1-1 0,3 0 0,20 3 75,0-1 1,-1-1-1,1-1 0,0-1 1,0-1-1,-1-1 1,1-1-1,-1-1 1,36-13-1,-58 18-101,0 0 0,0-1 0,0 1 0,-1 0 0,1-1 0,0 1 0,0-1 0,0 1 0,-1-1 0,1 0 0,0 1 0,-1-1 0,1 0 0,0 0 0,-1 1 0,1-1 0,-1 0 0,1 0 0,-1 0 0,0 0 0,1 1 0,-1-1 0,0 0 0,1 0 0,-1 0 0,0 0 0,0 0 0,0 0 0,0 0 0,0 0 0,0 0 0,0 0 0,0 0 0,-1 0 0,1 0 0,0 0 0,0 1 0,-1-1 0,1 0 0,-1 0 0,1 0 0,-1 0 0,1 0 0,-1 1 0,1-1 0,-1 0 0,0 1 0,0-2 0,-42-40 0,31 32 0,8 6 0,1 2 0,0 0 0,1 0 0,-1 0 0,1-1 0,-1 1 0,1-1 0,0 0 0,0 0 0,0 1 0,0-1 0,1 0 0,-1-1 0,1 1 0,-1-3 0,4 5 0,1 0 0,0 0 0,0 1 0,0-1 0,0 1 0,0 0 0,0 0 0,0 0 0,4 1 0,2 0 0,22-1-461,56-2-7091,-35-7-3845</inkml:trace>
</inkml:ink>
</file>

<file path=ppt/ink/ink3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30.689"/>
    </inkml:context>
    <inkml:brush xml:id="br0">
      <inkml:brushProperty name="width" value="0.025" units="cm"/>
      <inkml:brushProperty name="height" value="0.025" units="cm"/>
    </inkml:brush>
  </inkml:definitions>
  <inkml:trace contextRef="#ctx0" brushRef="#br0">1 0 19186,'0'0'10794,"34"68"-10698,-24-28-31,1 4-33,1-2-257,-1-3-447,1-7-481,2-8-833,-7-5-352,-2-12-161,-19-17-15150</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8.239"/>
    </inkml:context>
    <inkml:brush xml:id="br0">
      <inkml:brushProperty name="width" value="0.025" units="cm"/>
      <inkml:brushProperty name="height" value="0.025" units="cm"/>
    </inkml:brush>
  </inkml:definitions>
  <inkml:trace contextRef="#ctx0" brushRef="#br0">1 199 16720,'0'0'10580,"8"-1"-9629,12-3-740,-1-2 1,1 0 0,-1-2 0,-1 0 0,1-1-1,-1-1 1,-1 0 0,0-1 0,0-1-1,-1-1 1,-1-1 0,0 0 0,-1 0-1,13-19 1,-26 33-202,0-1-1,-1 1 1,1-1 0,-1 1-1,1-1 1,-1 1-1,1-1 1,-1 1 0,1-1-1,-1 0 1,0 1 0,1-1-1,-1 1 1,0-1-1,1 0 1,-1 1 0,0-1-1,0 0 1,0 0 0,0 1-1,1-1 1,-1 0-1,0 1 1,0-1 0,0 0-1,-1 0 1,1 1 0,0-1-1,0 0 1,0 1-1,0-1 1,-1 0 0,1 1-1,0-1 1,-1 0 0,1 1-1,0-1 1,-2 0-1,1 1-4,-1 0-1,0 0 0,1 0 0,-1 0 0,0 0 0,1 0 0,-1 1 0,0-1 0,1 1 0,-1-1 0,1 1 0,-1 0 0,1 0 0,-1-1 0,1 1 0,0 0 0,-3 2 0,-19 17 33,0 2-1,2 0 0,0 1 0,2 1 0,0 1 1,2 0-1,1 2 0,-19 40 0,31-59 14,0 0-1,1 1 1,0-1-1,1 1 1,0-1 0,-2 17-1,3-24-43,1 1-1,0 0 1,0 0 0,1 0-1,-1-1 1,0 1-1,1 0 1,-1 0 0,1-1-1,-1 1 1,1 0-1,0-1 1,-1 1 0,1 0-1,0-1 1,0 1 0,0-1-1,1 0 1,-1 1-1,0-1 1,0 0 0,1 0-1,-1 1 1,1-1-1,-1 0 1,1 0 0,-1-1-1,1 1 1,0 0-1,-1-1 1,1 1 0,0 0-1,0-1 1,-1 0 0,1 0-1,0 1 1,0-1-1,2 0 1,14 1-691,0-1 0,0-1 0,-1 0 0,1-2 0,26-6-1,-24 4-1340,0-2 0,0 0-1,0-1 1,25-16-1,-11 2-13006</inkml:trace>
</inkml:ink>
</file>

<file path=ppt/ink/ink3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31.048"/>
    </inkml:context>
    <inkml:brush xml:id="br0">
      <inkml:brushProperty name="width" value="0.025" units="cm"/>
      <inkml:brushProperty name="height" value="0.025" units="cm"/>
    </inkml:brush>
  </inkml:definitions>
  <inkml:trace contextRef="#ctx0" brushRef="#br0">0 113 17681,'0'0'10858,"59"-10"-8968,-11-2-513,6-2-544,6-3-705,-4 0-128,0 1-320,-10 6-1570,-7 3-2242,-13 1-1537,-8 2-4741</inkml:trace>
</inkml:ink>
</file>

<file path=ppt/ink/ink3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31.394"/>
    </inkml:context>
    <inkml:brush xml:id="br0">
      <inkml:brushProperty name="width" value="0.025" units="cm"/>
      <inkml:brushProperty name="height" value="0.025" units="cm"/>
    </inkml:brush>
  </inkml:definitions>
  <inkml:trace contextRef="#ctx0" brushRef="#br0">5 0 18962,'0'0'7751,"1"13"-6357,8 51-346,2 0 0,30 93 0,-31-141-802,-4-27 274,-2-27 230,-5 17-750,0 0 0,-1 0 0,-5-25 0,5 37 0,-1 1 0,1-1 0,-1 1 0,0 0 0,-1 0 0,0 1 0,0-1 0,-1 1 0,0 0 0,-10-11 0,15 17 0,-1 0 0,0 0 0,1 1 0,-1-1 0,0 0 0,0 1 0,1-1 0,-1 1 0,0-1 0,0 1 0,0 0 0,0-1 0,0 1 0,1 0 0,-1-1 0,0 1 0,0 0 0,0 0 0,-1 0 0,1 0 0,1 0 0,-1 0 0,1 0 0,0 1 0,-1-1 0,1 0 0,0 0 0,-1 0 0,1 1 0,-1-1 0,1 0 0,0 1 0,0-1 0,-1 0 0,1 1 0,0-1 0,-1 0 0,1 1 0,0-1 0,0 0 0,0 1 0,0-1 0,-1 1 0,1-1 0,0 1 0,0-1 0,0 1 0,0 0 0,0 0 0,0 0 0,0 0 0,0 0 0,0 0 0,1 0 0,-1 0 0,0 0 0,0 0 0,1 0 0,-1 0 0,1 0 0,-1 0 0,1 0 0,-1 0 0,1 0 0,0 0 0,-1-1 0,1 1 0,0 0 0,0-1 0,-1 1 0,1 0 0,0-1 0,0 1 0,0-1 0,0 1 0,0-1 0,0 1 0,0-1 0,0 0 0,0 0 0,0 1 0,2-1 0,41 3-2274,-25-3-780,1-1 1,-1-1-1,29-7 1,-22 2-4656</inkml:trace>
</inkml:ink>
</file>

<file path=ppt/ink/ink3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31.909"/>
    </inkml:context>
    <inkml:brush xml:id="br0">
      <inkml:brushProperty name="width" value="0.025" units="cm"/>
      <inkml:brushProperty name="height" value="0.025" units="cm"/>
    </inkml:brush>
  </inkml:definitions>
  <inkml:trace contextRef="#ctx0" brushRef="#br0">186 39 15407,'0'0'9587,"-9"-1"-8615,1 2-768,5-1-139,1 1 1,-1-1 0,0 0 0,0 0-1,1 0 1,-1-1 0,0 1 0,0-1 0,1 1-1,-1-1 1,-5-2 0,-3-6 3264,-11-6-1809,22 15-1530,-1-1 1,0 1-1,0 0 1,0 0-1,1 0 1,-1 0-1,0 0 1,0 0-1,0 0 1,0 0-1,0 0 1,1 0-1,-1 0 1,0 0-1,0 1 1,0-1-1,0 0 1,1 1-1,-1-1 1,0 0 0,0 1-1,1-1 1,-1 1-1,0-1 1,1 1-1,-1 0 1,1-1-1,-1 1 1,0 0-1,-7 9 85,0-1 0,1 1-1,0 0 1,1 0 0,0 1 0,0 0-1,1 0 1,1 1 0,0-1 0,0 1-1,1 0 1,1 0 0,0 0 0,1 0-1,0 13 1,1-24-76,0 1 0,1-1 0,-1 0 0,1 0 0,-1 0 0,1 1 0,0-1 0,0 0 0,-1 0 0,1 0 0,0 0 0,0 0 0,0 0 0,0 0 0,0-1 0,0 1 0,0 0 0,0-1 0,1 1 0,-1 0 0,0-1 0,0 1 0,0-1 0,1 0 0,-1 1 0,0-1 0,1 0 0,-1 0 0,0 0 0,1 0 0,-1 0 0,0 0 0,1 0 0,-1 0 0,0-1 0,0 1 0,3-1 0,1 0 0,1 0 0,0-1 0,-1 1 0,1-1 0,-1 0 0,0-1 0,9-4 0,2-8 0,0 0 0,-1-1 0,0 0 0,-2-1 0,22-35 0,11-14 0,-46 66 0,1-1 0,-1 0 0,0 1 0,0-1 0,1 1 0,-1-1 0,0 0 0,1 1 0,-1-1 0,0 1 0,1-1 0,-1 1 0,1 0 0,-1-1 0,1 1 0,-1-1 0,1 1 0,-1 0 0,1-1 0,0 1 0,-1 0 0,1 0 0,-1-1 0,1 1 0,0 0 0,-1 0 0,1 0 0,0 0 0,-1 0 0,1 0 0,-1 0 0,1 0 0,0 0 0,-1 0 0,1 0 0,0 0 0,-1 1 0,1-1 0,-1 0 0,1 0 0,0 1 0,-1-1 0,1 0 0,-1 1 0,1-1 0,-1 0 0,1 1 0,-1-1 0,1 1 0,-1-1 0,0 1 0,1-1 0,-1 1 0,1-1 0,-1 1 0,0-1 0,0 1 0,1 0 0,-1-1 0,0 1 0,0-1 0,0 1 0,0 0 0,0-1 0,0 1 0,0 0 0,0-1 0,0 2 0,8 60 0,-7-46 0,-1-15 0,1 6 0,-1 0 0,2-1 0,-1 0 0,1 1 0,0-1 0,4 9 0,-6-14 0,1 0 0,0 0 0,0 0 0,0 1 0,0-2 0,0 1 0,0 0 0,0 0 0,0 0 0,0 0 0,0-1 0,0 1 0,0 0 0,1-1 0,-1 1 0,0-1 0,0 1 0,1-1 0,-1 0 0,0 0 0,1 0 0,-1 1 0,0-1 0,1 0 0,-1-1 0,0 1 0,1 0 0,-1 0 0,0 0 0,1-1 0,-1 1 0,0-1 0,0 1 0,1-1 0,-1 0 0,0 1 0,0-1 0,2-1 0,8-6 0,0-1 0,-1 1 0,0-2 0,0 1 0,-1-2 0,-1 1 0,0-1 0,8-12 0,21-27 0,-31 49 9,-3 12-17,1 25-270,-3-17-347,7-1-2530,-7-17 2578,0 0-1,1 0 1,-1 0-1,0 0 1,1 0 0,-1 0-1,1 0 1,-1-1-1,1 1 1,-1 0-1,1-1 1,-1 1-1,1-1 1,0 0-1,-1 1 1,1-1 0,0 0-1,-1 0 1,1 0-1,0 0 1,-1 0-1,1-1 1,2 0-1,18-5-7931</inkml:trace>
</inkml:ink>
</file>

<file path=ppt/ink/ink3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32.240"/>
    </inkml:context>
    <inkml:brush xml:id="br0">
      <inkml:brushProperty name="width" value="0.025" units="cm"/>
      <inkml:brushProperty name="height" value="0.025" units="cm"/>
    </inkml:brush>
  </inkml:definitions>
  <inkml:trace contextRef="#ctx0" brushRef="#br0">86 213 13100,'0'0'12439,"-9"6"-11297,2-1-931,1 0 0,-1 1 0,2-1 0,-1 1 0,0 1 0,1-1 0,0 1 0,-4 9 0,6-11-8,0 0-1,1 0 1,-1 0-1,1 1 1,0-1 0,1 1-1,0-1 1,0 1 0,0 0-1,0-1 1,1 1 0,0 0-1,0 0 1,1-1-1,1 8 1,-2-12-187,0-1 0,1 1 0,-1-1 1,0 1-1,1-1 0,-1 1 0,1-1 0,-1 1 0,1-1 0,-1 1 0,1-1 1,-1 0-1,1 1 0,0-1 0,-1 0 0,1 1 0,-1-1 0,1 0 0,0 0 1,-1 1-1,1-1 0,0 0 0,-1 0 0,1 0 0,0 0 0,-1 0 0,1 0 1,0 0-1,-1 0 0,1-1 0,0 1 0,22-6 344,-14 0-351,0-1 1,-1 1-1,0-1 1,0-1 0,-1 1-1,0-1 1,0-1 0,6-10-1,44-78-26,-54 91 17,16-33 0,17-50 0,-9 19 0,-33 85 7,-8 19 47,-12 42-1,23-66-111,1 0 0,0-1 0,0 1 1,1 0-1,1 0 0,-1 0 0,2 1 0,-1-1 0,4 15 1,8-4-2845,8-11-4067,2-8-5149</inkml:trace>
</inkml:ink>
</file>

<file path=ppt/ink/ink3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33.562"/>
    </inkml:context>
    <inkml:brush xml:id="br0">
      <inkml:brushProperty name="width" value="0.025" units="cm"/>
      <inkml:brushProperty name="height" value="0.025" units="cm"/>
    </inkml:brush>
  </inkml:definitions>
  <inkml:trace contextRef="#ctx0" brushRef="#br0">220 66 17457,'0'-2'471,"0"0"0,0 0 1,0 0-1,0 1 1,-1-1-1,1 0 1,-1 1-1,1-1 1,-1 0-1,0 1 1,0-1-1,1 0 1,-1 1-1,0-1 1,0 1-1,-1 0 1,1-1-1,0 1 1,0 0-1,-1 0 1,-2-2-1,1 1-171,-1 0 0,1 0 0,-1 1 1,1 0-1,-1 0 0,0 0 0,0 0 0,0 0 0,-7 0 0,4 1-308,1 0 0,-1 0 0,0 1-1,0 0 1,1 0 0,-1 0-1,1 1 1,-1 0 0,1 0-1,0 1 1,-1-1 0,-5 5-1,7-3 20,-1 1-1,1 0 0,0 0 0,0 1 0,1-1 0,-1 1 0,1 0 0,0 0 0,1 0 1,0 1-1,0-1 0,0 1 0,1 0 0,0 0 0,0 0 0,0 0 0,1 0 0,0 8 1,1-14-5,0-1 1,0 1 0,1-1 0,-1 1 0,0-1 0,0 0-1,1 1 1,-1-1 0,0 1 0,1-1 0,-1 0-1,1 0 1,-1 1 0,0-1 0,1 0 0,-1 1 0,1-1-1,-1 0 1,1 0 0,-1 0 0,1 0 0,-1 1 0,1-1-1,-1 0 1,1 0 0,-1 0 0,1 0 0,-1 0-1,1 0 1,-1 0 0,1 0 0,-1-1 0,0 1 0,1 0-1,20-5 284,-14 1-194,0-1-1,0 0 1,-1 0-1,0 0 1,0-1-1,0 0 1,0 0-1,7-13 1,37-63 164,-39 61-221,-8 95-568,-5-43 612,0-18 26,2 0 1,-1 0-1,1 0 0,3 15 1,-3-27-108,1 0 0,-1 0 0,0 0 0,1 0 0,-1 0 0,1 0 0,-1 0 0,1-1 0,-1 1 0,1 0 0,0 0 0,0-1 0,-1 1 0,1 0 0,0-1 0,0 1 0,0-1 0,-1 1 0,1-1 0,0 1 0,0-1 0,0 1 0,0-1 0,0 0 0,0 0 0,0 1 0,0-1 0,0 0 0,0 0 0,0 0 0,0 0 0,0 0 0,0-1 0,0 1 0,0 0 0,0 0 0,0-1 0,0 1 0,1-1 0,39-17-18,-24 5 16,0-1 0,-2 0 0,26-30 0,15-13 0,-56 57 0,0-1 0,0 1 0,0 0 0,0 0 0,1 0 0,-1-1 0,0 1 0,0 0 0,0 0 0,1 0 0,-1 0 0,0 0 0,0-1 0,1 1 0,-1 0 0,0 0 0,0 0 0,1 0 0,-1 0 0,0 0 0,0 0 0,1 0 0,-1 0 0,0 0 0,1 0 0,-1 0 0,0 0 0,0 0 0,1 0 0,-1 0 0,0 0 0,0 0 0,1 0 0,-1 1 0,0-1 0,0 0 0,1 0 0,-1 0 0,0 0 0,0 0 0,1 1 0,3 14 0,-3 28 0,-2-35 0,1-1 0,3 29 0,5-28 0,9-16 0,26-40 0,-37 39 0,1 0 0,0 1 0,1 0 0,0 0 0,0 1 0,11-8 0,-19 15-16,1-1 0,-1 1-1,1 0 1,-1-1 0,1 1 0,-1 0-1,1-1 1,0 1 0,-1 0 0,1 0-1,0-1 1,-1 1 0,1 0 0,0 0-1,-1 0 1,1 0 0,0 0 0,-1 0 0,1 0-1,0 0 1,-1 0 0,1 1 0,-1-1-1,1 0 1,0 0 0,-1 0 0,1 1-1,0-1 1,-1 0 0,1 1 0,-1-1-1,1 1 1,-1-1 0,1 0 0,-1 1 0,1-1-1,-1 1 1,0-1 0,1 1 0,-1 0-1,0-1 1,1 1 0,-1-1 0,0 1-1,0 0 1,1-1 0,-1 1 0,0 0-1,0-1 1,0 1 0,0 0 0,4 48-2242,-1-20-299</inkml:trace>
</inkml:ink>
</file>

<file path=ppt/ink/ink3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33.906"/>
    </inkml:context>
    <inkml:brush xml:id="br0">
      <inkml:brushProperty name="width" value="0.025" units="cm"/>
      <inkml:brushProperty name="height" value="0.025" units="cm"/>
    </inkml:brush>
  </inkml:definitions>
  <inkml:trace contextRef="#ctx0" brushRef="#br0">39 0 18033,'0'0'3545,"-3"11"-796,-8 32-1342,2 0-1,2 0 1,2 0 0,2 1-1,3 62 1,0-105-1407,0 1 0,0 0 0,0-1 0,0 1 0,0 0 0,0-1 0,1 1 0,-1 0 0,0-1 0,1 1 0,-1-1 0,1 1 0,0-1 0,-1 1 0,1-1 0,0 0 0,0 1 0,0-1 0,0 0 0,0 1 0,0-1 0,1 0 0,-1 0 0,0 0 0,0 0 0,1 0 0,-1 0 0,1-1 0,-1 1 0,1 0 0,-1-1 0,1 1 0,-1-1 0,1 0 0,0 1 0,-1-1 0,1 0 0,-1 0 0,1 0 0,0 0 0,-1 0 0,1 0 0,0 0 0,-1-1 0,1 1 0,2-2 0,2 0 0,0-1 0,0 0 0,0 0 0,0-1 0,0 0 0,-1 0 0,1 0 0,-1 0 0,9-11 0,6-13 0,-17 21 0,2 1 0,-1-1 0,1 1 0,0 0 0,0 0 0,12-9 0,-16 15 0,-1 0 0,1 0 0,-1 0 0,1 1 0,-1-1 0,1 0 0,-1 0 0,0 1 0,1-1 0,-1 0 0,1 1 0,-1-1 0,0 1 0,1-1 0,-1 1 0,0-1 0,0 0 0,1 1 0,-1-1 0,0 1 0,0-1 0,0 1 0,1-1 0,-1 1 0,0-1 0,0 1 0,0-1 0,0 1 0,0-1 0,0 1 0,0 0 0,0-1 0,0 1 0,0-1 0,-1 1 0,1-1 0,0 1 0,1 31 0,-2-28 0,2 58 0,-1-62-89,1 0-1,-1 1 1,0-1-1,1 1 1,-1-1-1,1 0 1,-1 1 0,0-1-1,1 0 1,-1 1-1,1-1 1,-1 0 0,1 0-1,-1 0 1,1 1-1,-1-1 1,1 0-1,-1 0 1,1 0 0,0 0-1,-1 0 1,1 0-1,-1 0 1,1 0 0,-1 0-1,1 0 1,-1 0-1,1 0 1,-1-1-1,1 1 1,-1 0 0,1 0-1,-1-1 1,1 1-1,-1 0 1,1 0 0,-1-1-1,1 1 1,-1 0-1,1-2 1,20-12-6532,-1-4 188</inkml:trace>
</inkml:ink>
</file>

<file path=ppt/ink/ink3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34.373"/>
    </inkml:context>
    <inkml:brush xml:id="br0">
      <inkml:brushProperty name="width" value="0.025" units="cm"/>
      <inkml:brushProperty name="height" value="0.025" units="cm"/>
    </inkml:brush>
  </inkml:definitions>
  <inkml:trace contextRef="#ctx0" brushRef="#br0">135 15 19282,'0'0'4239,"-9"3"-486,-2 1-3248,1 1 0,1 0 0,-1 0 0,1 1 0,0 0 0,-11 10 0,16-13-396,0 0 0,0 1-1,1 0 1,-1 0 0,1 0 0,0 0 0,0 1-1,0-1 1,0 1 0,1 0 0,0 0-1,0 0 1,0 0 0,1 0 0,-1 0-1,1 0 1,0 8 0,1-12-109,0 0 0,1-1 0,-1 1 0,0 0 0,1 0 0,-1-1 0,1 1 0,-1 0 0,1-1 0,-1 1 0,1 0 0,-1-1 0,1 1 0,0-1 0,-1 1 0,1-1 0,0 1 0,-1-1 0,1 0 0,0 1 0,0-1 0,0 0 0,-1 0 0,1 1 0,0-1 0,0 0 0,0 0 0,-1 0 0,1 0 0,0 0 0,0 0 0,0 0 0,0 0 0,-1 0 0,1-1 0,0 1 0,0 0 0,0 0 0,-1-1 0,2 0 0,2 0 0,0 0 0,0 0 0,0 0 0,0 0 0,-1-1 0,1 0 0,5-3 0,7-12 0,-1 0 0,-1 0 0,-1-1 0,-1-1 0,11-22 0,-11 20 0,-15 59 0,-4-17 0,4-14 0,0-1 0,1 1 0,0 0 0,0 0 0,0 0 0,1 0 0,0 0 0,1 0 0,-1 0 0,1 0 0,2 13 0,-1-19 0,0 0 0,0 0 0,0 0 0,0 0 0,0 0 0,0-1 0,0 1 0,1 0 0,-1-1 0,0 1 0,0-1 0,1 1 0,-1-1 0,0 1 0,0-1 0,1 0 0,-1 0 0,0 0 0,1 0 0,-1 0 0,0 0 0,1 0 0,-1 0 0,0 0 0,1 0 0,-1-1 0,0 1 0,2-1 0,39-13 0,-26 3 0,0 0 0,24-22 0,-29 23 0,1 0 0,0 0 0,0 1 0,1 1 0,15-8 0,-28 16 1,1 0-1,-1 0 1,0 0 0,1 0 0,-1 0-1,0 0 1,1 0 0,-1 0-1,0 0 1,1 0 0,-1 0 0,0 0-1,0 0 1,1 0 0,-1 0 0,0 0-1,1 0 1,-1 0 0,0 0-1,0 1 1,1-1 0,-1 0 0,0 0-1,0 0 1,1 1 0,-1-1-1,0 0 1,0 0 0,1 0 0,-1 1-1,0-1 1,0 0 0,0 1-1,0-1 1,0 0 0,1 0 0,-1 1-1,0-1 1,5 20 24,-5-18-42,1 0 1,-1 0-1,0 0 0,1 0 1,-1 0-1,1 0 0,0 0 1,0 0-1,0 0 0,0 0 1,0 0-1,0 0 0,0-1 1,1 1-1,1 2 0,0-3-371,0 0-1,1 0 0,-1 0 0,0 0 0,0-1 0,0 0 0,1 1 0,-1-1 0,0 0 0,0-1 0,1 1 0,-1 0 0,0-1 0,0 0 0,0 0 0,4-1 0,46-26-7482,-18 5 851</inkml:trace>
</inkml:ink>
</file>

<file path=ppt/ink/ink3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34.719"/>
    </inkml:context>
    <inkml:brush xml:id="br0">
      <inkml:brushProperty name="width" value="0.025" units="cm"/>
      <inkml:brushProperty name="height" value="0.025" units="cm"/>
    </inkml:brush>
  </inkml:definitions>
  <inkml:trace contextRef="#ctx0" brushRef="#br0">115 187 16335,'0'0'14713,"-10"6"-13821,2-1-855,0 0 1,1 0-1,0 1 1,0 0 0,1 0-1,-1 0 1,1 1-1,1 0 1,-1 1 0,1-1-1,1 1 1,-1 0 0,1 0-1,1 0 1,-1 1-1,1-1 1,1 1 0,0 0-1,0 0 1,1 0-1,-1 12 1,2-21-38,0 1 0,0 0 0,0 0 0,0-1 0,0 1 0,0 0 0,0 0 0,0-1 0,1 1 0,-1 0 0,0-1 0,0 1 0,1 0 0,-1-1 0,1 1 0,-1 0 0,0-1 0,1 1 0,-1-1 0,1 1 0,-1 0 0,1-1 0,0 1 0,-1-1 0,1 0 0,-1 1 0,1-1 0,0 0 0,-1 1 0,2-1 0,26-4 0,-21 1 0,0 0 0,0-1 0,-1 0 0,1 0 0,9-8 0,28-33 0,-3-2 0,-2-1 0,-1-2 0,-3-2 0,28-56 0,-78 135 0,6-12 0,0-1 0,1 1 0,1 1 0,0-1 0,1 1 0,1 0 0,1 1 0,0-1 0,1 1 0,-1 19 0,4-33-55,0 0 0,0 0 0,1 0 0,0 0 0,-1-1 0,1 1 1,0 0-1,0 0 0,0-1 0,1 1 0,-1-1 0,1 1 0,-1-1 0,1 0 0,0 1 0,0-1 0,0 0 0,0 0 0,0 0 0,1-1 1,-1 1-1,0 0 0,1-1 0,-1 0 0,1 1 0,0-1 0,-1 0 0,1 0 0,0-1 0,0 1 0,4 0 0,-1 0-566,0 0-1,0-1 1,1 0 0,-1 0-1,0 0 1,1-1-1,-1 0 1,0 0-1,0-1 1,0 0-1,0 0 1,0 0 0,11-6-1,22-21-18164</inkml:trace>
</inkml:ink>
</file>

<file path=ppt/ink/ink3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36.434"/>
    </inkml:context>
    <inkml:brush xml:id="br0">
      <inkml:brushProperty name="width" value="0.025" units="cm"/>
      <inkml:brushProperty name="height" value="0.025" units="cm"/>
    </inkml:brush>
  </inkml:definitions>
  <inkml:trace contextRef="#ctx0" brushRef="#br0">153 146 20499,'-8'0'2013,"4"-1"-1785,-1 1 1,1 0-1,0 0 1,0 1-1,0-1 1,-1 1-1,1 0 0,0 0 1,0 0-1,0 1 1,0-1-1,0 1 1,1 0-1,-1 0 1,0 0-1,1 1 0,0-1 1,-1 1-1,1 0 1,0 0-1,0 0 1,1 0-1,-4 6 0,-2 5-87,0 1 0,2 0 0,0 0-1,0 1 1,1-1 0,1 1-1,1 0 1,0 1 0,2-1 0,-1 0-1,2 1 1,0-1 0,3 18-1,-3-33-128,0 0 0,0 0 0,0 0 0,0 0 0,1 0 0,-1 0 0,0 0 0,1 0-1,-1 0 1,0 0 0,1 0 0,-1-1 0,1 1 0,0 0 0,-1 0 0,1 0 0,0-1-1,-1 1 1,1 0 0,0-1 0,0 1 0,-1-1 0,1 1 0,0-1 0,0 1 0,0-1 0,1 1-1,0-1 19,0 0-1,0 0 0,0 0 0,-1 0 0,1 0 0,0-1 0,0 1 1,0-1-1,-1 1 0,1-1 0,0 0 0,-1 0 0,4-1 0,2-3 155,0 0-1,0-1 1,0 1-1,0-1 1,6-8-1,11-17-87,-1-1 0,-2-1 0,-1 0 0,-2-2 1,-1 0-1,-2-1 0,-1-1 0,-2 0 0,11-55 0,-23 94-96,-10 53 0,3 0 0,2 1 0,4 80 0,1-134 0,0 0 0,0 0 0,0 0 0,1 0 0,-1 0 0,1 0 0,-1 0 0,1 0 0,0 0 0,-1 0 0,1 0 0,0-1 0,0 1 0,0 0 0,1-1 0,-1 1 0,0 0 0,1-1 0,-1 0 0,1 1 0,-1-1 0,1 0 0,1 2 0,0-3 0,-1 1 0,1-1 0,-1 1 0,1-1 0,-1 0 0,1 0 0,-1 0 0,1 0 0,-1-1 0,0 1 0,1-1 0,-1 1 0,1-1 0,-1 0 0,0 0 0,3-1 0,6-4 0,-1 0 0,0 0 0,0-1 0,0 0 0,-1-1 0,13-14 0,-12 12 0,-1-1 0,0 1 0,-1-2 0,0 1 0,-1-1 0,0-1 0,-1 1 0,0-1 0,-1 0 0,-1 0 0,0-1 0,0 1 0,2-26 0,-6 39 0,0 0 0,0-1 0,-1 1 0,1 0 0,0 0 0,0 0 0,0-1 0,0 1 0,-1 0 0,1 0 0,0 0 0,0-1 0,0 1 0,-1 0 0,1 0 0,0 0 0,0 0 0,-1 0 0,1-1 0,0 1 0,0 0 0,-1 0 0,1 0 0,0 0 0,0 0 0,-1 0 0,1 0 0,0 0 0,-1 0 0,1 0 0,0 0 0,0 0 0,-1 0 0,1 0 0,0 0 0,0 1 0,-1-1 0,1 0 0,0 0 0,0 0 0,-1 0 0,1 0 0,0 1 0,0-1 0,0 0 0,-1 0 0,1 0 0,0 1 0,0-1 0,0 0 0,0 0 0,-1 0 0,1 1 0,0-1 0,-14 13 0,4 0 0,1 1 0,1 0 0,0 0 0,1 1 0,1 0 0,0 1 0,1-1 0,0 1 0,1 0 0,1 0 0,-1 19 0,4-34 0,1 0 0,-1 0 0,1-1 0,-1 1 0,1 0 0,-1 0 0,1 0 0,-1-1 0,1 1 0,0 0 0,-1-1 0,1 1 0,0-1 0,0 1 0,-1 0 0,1-1 0,0 0 0,0 1 0,0-1 0,0 1 0,0-1 0,-1 0 0,1 0 0,0 0 0,0 1 0,0-1 0,0 0 0,0 0 0,0 0 0,0 0 0,0-1 0,0 1 0,0 0 0,0 0 0,0 0 0,0-1 0,-1 1 0,1-1 0,1 0 0,42-13 0,-1-13-2101,18-22-5690,-30 19 162</inkml:trace>
</inkml:ink>
</file>

<file path=ppt/ink/ink3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36.794"/>
    </inkml:context>
    <inkml:brush xml:id="br0">
      <inkml:brushProperty name="width" value="0.025" units="cm"/>
      <inkml:brushProperty name="height" value="0.025" units="cm"/>
    </inkml:brush>
  </inkml:definitions>
  <inkml:trace contextRef="#ctx0" brushRef="#br0">67 1 18578,'0'0'13148,"-9"5"-12230,4-1-851,2-3-64,-1 1-1,1 0 1,0 0-1,-1 0 1,1 0-1,0 1 1,0 0-1,1-1 1,-1 1 0,1 0-1,-1 0 1,1 0-1,0 1 1,0-1-1,0 0 1,1 1-1,-1-1 1,1 1-1,0 0 1,-1-1-1,1 5 1,5-7-17,1 0 0,-1 0 1,0 0-1,1-1 0,-1 0 0,1 0 1,7 0-1,-7-1-79,18 0-694,40 1-915,-61 0 1706,0 0 0,-1 0 0,1 1 0,-1-1 0,1 0 0,-1 1 0,1-1 0,-1 1 0,1-1 0,-1 1 0,1 0 0,-1 0 0,1 0 0,-1 0 0,0 0 0,0 0 0,0 0 0,1 0 0,-1 0 0,0 0 0,0 0 0,-1 1 0,1-1 0,0 1 0,0-1 0,-1 0 0,1 1 0,0-1 0,-1 1 0,1 2 0,-1 2 164,-1-1 0,1 1-1,-1-1 1,-1 1 0,1-1 0,-1 1-1,0-1 1,0 0 0,0 0-1,-1 0 1,1 0 0,-1 0-1,-1-1 1,1 1 0,-8 6 0,6-5-205,0 0 0,0-1 0,-1 0 1,0 0-1,0-1 0,0 0 0,-1 0 0,0 0 1,1-1-1,-1 0 0,-11 3 0,4-6-2843,8-8-3625,5-12-6910</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8.846"/>
    </inkml:context>
    <inkml:brush xml:id="br0">
      <inkml:brushProperty name="width" value="0.025" units="cm"/>
      <inkml:brushProperty name="height" value="0.025" units="cm"/>
    </inkml:brush>
  </inkml:definitions>
  <inkml:trace contextRef="#ctx0" brushRef="#br0">197 1 19571,'0'0'3171,"-33"85"-1442,14-37-544,0 9-32,1 5-320,3-2-160,3-3-513,5-7-96,1-9-64,1-4-673,1-7-608,-7-9-705,1-7-928,-7-9-1923,-4-5-3555</inkml:trace>
</inkml:ink>
</file>

<file path=ppt/ink/ink3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37.542"/>
    </inkml:context>
    <inkml:brush xml:id="br0">
      <inkml:brushProperty name="width" value="0.025" units="cm"/>
      <inkml:brushProperty name="height" value="0.025" units="cm"/>
    </inkml:brush>
  </inkml:definitions>
  <inkml:trace contextRef="#ctx0" brushRef="#br0">163 242 7559,'0'0'23131,"-10"-3"-22533,7 1-550,0 1 0,0 0 0,-1 0 0,1 0 0,-1 1 1,1-1-1,0 1 0,-1 0 0,1 0 0,-1 0 0,1 0 0,-1 1 0,1-1 0,0 1 0,-1 0 0,1 0 0,0 0 0,0 0 0,0 1 0,-1-1 0,1 1 0,1 0 0,-1 0 0,0 0 0,0 0 0,1 0 0,-1 1 1,1-1-1,-4 5 0,-1 3-46,1-1 0,0 1 0,0 1 0,1-1 1,0 1-1,1 0 0,0 0 0,1 0 0,0 1 1,1-1-1,0 1 0,1-1 0,0 1 0,0 0 1,2 0-1,2 18 0,-3-28-2,1 1 0,0-1 0,1 0 0,-1 0 0,0 1 0,0-1 0,1 0 0,-1 0 0,1 0 0,0-1 0,0 1 0,0 0 0,0 0 0,0-1 0,0 0 0,0 1 0,0-1 0,0 0 0,1 0 0,-1 0 0,0 0 0,1 0 0,-1-1 0,1 1 0,-1-1 0,1 0 0,-1 1 0,1-1 0,3-1 0,2 1 0,0 0 0,0-1 0,0 0 0,0 0 0,0-1 0,-1 0 0,1-1 0,9-4 0,-2-1 0,1-1 0,-2-1 0,0-1 0,0 0 0,-1 0 0,0-2 0,-1 1 0,0-2 0,-1 0 0,-1 0 0,17-29 0,-20 30 0,0-1 0,-1 0 0,0-1 0,-1 1 0,0-1 0,-2 0 0,1 0 0,-2 0 0,0-1 0,-1 1 0,-1 0 0,0-1 0,-4-29 0,2 40 0,1 0 1,-1 0-1,0 0 0,0 0 0,-1 1 1,0-1-1,1 1 0,-2-1 0,1 1 1,0 0-1,-1 0 0,0 0 0,0 1 1,0-1-1,-8-4 0,10 6-1,0 1 1,-1 0-1,0-1 0,1 1 1,-1 0-1,0 0 0,1 0 1,-1 0-1,0 1 1,0-1-1,0 1 0,0 0 1,1 0-1,-1 0 0,0 0 1,0 0-1,0 1 0,0-1 1,0 1-1,1 0 0,-1 0 1,0 0-1,1 0 0,-1 0 1,0 0-1,1 1 1,-1-1-1,1 1 0,0 0 1,-3 2-1,-5 8-1170,-1 0 0,2 0-1,-9 16 1,-14 17-8008,16-28 1535</inkml:trace>
</inkml:ink>
</file>

<file path=ppt/ink/ink3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37.869"/>
    </inkml:context>
    <inkml:brush xml:id="br0">
      <inkml:brushProperty name="width" value="0.025" units="cm"/>
      <inkml:brushProperty name="height" value="0.025" units="cm"/>
    </inkml:brush>
  </inkml:definitions>
  <inkml:trace contextRef="#ctx0" brushRef="#br0">127 1 17072,'0'0'11659,"-12"76"-10378,0-15 417,-1 12-641,-4 13-1057,1 7 0,-2 7 0,2 0 0,4-7 0,3-9 0,7-16 0,2-15 0,0-21 0,13-16-2050,3-16-1922,0-16-4324</inkml:trace>
</inkml:ink>
</file>

<file path=ppt/ink/ink3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38.524"/>
    </inkml:context>
    <inkml:brush xml:id="br0">
      <inkml:brushProperty name="width" value="0.025" units="cm"/>
      <inkml:brushProperty name="height" value="0.025" units="cm"/>
    </inkml:brush>
  </inkml:definitions>
  <inkml:trace contextRef="#ctx0" brushRef="#br0">1 64 11275,'0'0'20627,"69"9"-19986,-28-11-417,1-10-224,2 1 0,-2-2-1634,-8-3-2497,-3-3-4069</inkml:trace>
</inkml:ink>
</file>

<file path=ppt/ink/ink3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39.090"/>
    </inkml:context>
    <inkml:brush xml:id="br0">
      <inkml:brushProperty name="width" value="0.025" units="cm"/>
      <inkml:brushProperty name="height" value="0.025" units="cm"/>
    </inkml:brush>
  </inkml:definitions>
  <inkml:trace contextRef="#ctx0" brushRef="#br0">13 150 19795,'0'0'3107,"-2"11"-1730,0-2-1179,-1 7 463,1 0 0,0 0 0,1 26 0,0-39-611,1-1 0,0 1 0,0 0 1,0-1-1,1 1 0,-1 0 0,1-1 1,-1 1-1,1-1 0,0 1 0,0-1 1,0 1-1,0-1 0,0 0 1,1 0-1,-1 1 0,1-1 0,-1 0 1,1 0-1,0 0 0,0 0 0,0-1 1,0 1-1,0-1 0,0 1 0,0-1 1,1 1-1,-1-1 0,0 0 0,1 0 1,-1 0-1,5 0 0,-3-1 76,0 0 1,-1-1-1,1 0 0,0 0 0,-1 0 0,1 0 0,-1-1 0,1 1 1,-1-1-1,0 0 0,0 0 0,1 0 0,-1 0 0,-1-1 0,1 1 1,0-1-1,-1 0 0,1 0 0,-1 0 0,3-5 0,8-10 206,-2 0 1,11-24-1,-20 39-348,7-15 63,-2 6-55,-1 1 0,0-1 0,-1 0-1,0-1 1,-1 1 0,4-23 0,-21 192-335,0 5 179,13-152 181,2 36 219,-2-45-229,0-1 0,0 1 0,0 0 0,0 0-1,1-1 1,-1 1 0,0 0 0,1-1 0,-1 1-1,0 0 1,1-1 0,-1 1 0,1 0 0,-1-1-1,1 1 1,-1-1 0,1 1 0,-1-1 0,1 1-1,0-1 1,-1 1 0,1-1 0,0 0 0,-1 1-1,1-1 1,0 0 0,-1 1 0,1-1 0,0 0-1,0 0 1,-1 0 0,1 0 0,0 0 0,0 0-1,-1 0 1,1 0 0,0 0 0,0 0 0,-1 0-1,1 0 1,0-1 0,0 1 0,-1 0 0,1-1-1,0 1 1,-1 0 0,1-1 0,1 0 0,3-3 12,1 0 0,-1 0 1,0-1-1,0 1 0,0-1 1,-1-1-1,0 1 1,0-1-1,0 1 0,-1-1 1,4-7-1,30-72 37,-21 41-56,-1-1 0,-3-1 0,-2 0 0,8-80 0,-17 126 0,-1 0 0,0 0 0,0-1 0,0 1 0,0 0 0,0 0 0,0 0 0,0 0 0,0 0 0,0 0 0,0 0 0,0 0 0,0 0 0,1-1 0,-1 1 0,0 0 0,0 0 0,0 0 0,0 0 0,0 0 0,0 0 0,0-1 0,0 1 0,0 0 0,0 0 0,0 0 0,0 0 0,0 0 0,0 0 0,0 0 0,-1-1 0,1 1 0,0 0 0,0 0 0,0 0 0,0 0 0,0 0 0,0 0 0,0 0 0,0 0 0,0-1 0,0 1 0,0 0 0,0 0 0,-1 0 0,1 0 0,0 0 0,0 0 0,0 0 0,0 0 0,0 0 0,0 0 0,0 0 0,-1 0 0,1 0 0,0 0 0,0 0 0,0 0 0,0 0 0,0 0 0,0 0 0,0 0 0,-1 0 0,1 0 0,0 0 0,0 0 0,0 0 0,0 0 0,0 0 0,-8 11 0,-6 15 0,10-16-108,-3 3-1101,1 1 1,1 0 0,0 0 0,1 0-1,0 1 1,1 0 0,-1 18-1,12-34-11661</inkml:trace>
</inkml:ink>
</file>

<file path=ppt/ink/ink3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39.464"/>
    </inkml:context>
    <inkml:brush xml:id="br0">
      <inkml:brushProperty name="width" value="0.025" units="cm"/>
      <inkml:brushProperty name="height" value="0.025" units="cm"/>
    </inkml:brush>
  </inkml:definitions>
  <inkml:trace contextRef="#ctx0" brushRef="#br0">19 24 12011,'0'0'15279,"-2"-4"-14569,1 2-393,1 1-200,0 0-1,-1 0 1,1 0-1,0 0 1,-1 0 0,1 0-1,-1 0 1,1 1 0,-1-1-1,0 0 1,1 0-1,-1 0 1,0 1 0,0-1-1,1 0 1,-1 1-1,0-1 1,0 0 0,0 1-1,0-1 1,-1 0 0,4 34-12209,2-24 7341,3 0-1281</inkml:trace>
</inkml:ink>
</file>

<file path=ppt/ink/ink3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39.790"/>
    </inkml:context>
    <inkml:brush xml:id="br0">
      <inkml:brushProperty name="width" value="0.025" units="cm"/>
      <inkml:brushProperty name="height" value="0.025" units="cm"/>
    </inkml:brush>
  </inkml:definitions>
  <inkml:trace contextRef="#ctx0" brushRef="#br0">118 138 14286,'0'0'5151,"0"-8"-2797,0 3-1832,1-4 709,0 1 1,-1-1-1,-1 1 0,-2-16 0,3 23-1146,0-1-1,0 1 0,0 0 0,-1 0 1,1 0-1,0 0 0,-1 0 0,1 0 1,-1 0-1,1 0 0,-1 0 1,0 0-1,1 0 0,-1 0 0,0 0 1,0 0-1,0 0 0,1 1 0,-1-1 1,0 0-1,0 1 0,0-1 0,0 1 1,0-1-1,0 1 0,0-1 1,-1 1-1,1-1 0,0 1 0,0 0 1,0 0-1,0 0 0,0 0 0,-1 0 1,1 0-1,0 0 0,0 0 1,0 0-1,0 0 0,0 1 0,0-1 1,-1 0-1,1 1 0,0-1 0,0 1 1,0-1-1,0 1 0,0 0 0,0-1 1,-1 2-1,-3 2-84,0 0 0,1 0 0,0 1 0,-1-1 0,2 1 0,-1 0 0,0 0 0,1 0 0,0 0 0,0 1 0,1-1 0,-3 8 0,1-2 0,0 0 0,1 1 0,0-1 0,1 1 0,-2 18 0,4-29 0,0 1 0,0 0 0,0-1 0,0 1 0,0 0 0,0-1 0,1 1 0,-1 0 0,0-1 0,1 1 0,-1-1 0,1 1 0,0 0 0,0-1 0,1 3 0,-1-3 0,0-1 0,0 1 0,0-1 0,1 1 0,-1-1 0,0 0 0,0 1 0,0-1 0,0 0 0,0 0 0,1 0 0,-1 0 0,0 0 0,0 0 0,0 0 0,0 0 0,1 0 0,-1-1 0,0 1 0,0 0 0,0-1 0,0 1 0,0-1 0,0 1 0,2-2 0,5-3 0,-1 0 0,1 0 0,-1-1 0,0 0 0,0 0 0,-1 0 0,0-1 0,0 0 0,0-1 0,8-13 0,-1-2 0,0-1 0,13-36 0,-15 24 0,-9 29 0,-8 23 0,0 2 5,-1-1-28,1 0 0,1 1 0,0-1 0,2 1 0,0 0-1,1 0 1,0 0 0,2 23 0,0-40-106,1-1 1,-1 1-1,0 0 0,0-1 1,1 1-1,-1-1 0,1 1 0,-1-1 1,0 1-1,1 0 0,-1-1 1,1 0-1,-1 1 0,1-1 0,-1 1 1,1-1-1,0 0 0,-1 1 0,1-1 1,0 0-1,-1 0 0,1 1 1,-1-1-1,1 0 0,0 0 0,0 0 1,-1 0-1,1 0 0,0 0 1,-1 0-1,2 0 0,23-3-5921,3-9-2220</inkml:trace>
</inkml:ink>
</file>

<file path=ppt/ink/ink3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40.490"/>
    </inkml:context>
    <inkml:brush xml:id="br0">
      <inkml:brushProperty name="width" value="0.025" units="cm"/>
      <inkml:brushProperty name="height" value="0.025" units="cm"/>
    </inkml:brush>
  </inkml:definitions>
  <inkml:trace contextRef="#ctx0" brushRef="#br0">137 177 20275,'-9'1'3080,"3"0"-2755,0 0-1,0 0 0,0 1 0,1 0 0,-1 0 0,0 0 0,1 1 0,0 0 0,-1 0 1,1 1-1,0-1 0,1 1 0,-1 0 0,1 0 0,-1 1 0,1-1 0,0 1 1,1 0-1,-1 0 0,-2 7 0,3-7-239,-1 1 0,2 0 0,-1 1 0,1-1 0,0 0 0,0 1 0,1-1 0,0 1 0,0-1 0,0 1 0,1 0 0,1 7 0,-1-13-72,0-1 0,0 1 0,0 0 0,1-1 0,-1 1 1,0 0-1,1-1 0,-1 1 0,1 0 0,-1-1 0,0 1 0,1-1 0,-1 1 0,1-1 1,0 1-1,-1-1 0,1 1 0,-1-1 0,1 0 0,0 1 0,-1-1 0,1 0 0,0 0 0,-1 1 1,1-1-1,0 0 0,0 0 0,-1 0 0,1 0 0,0 0 0,-1 0 0,1 0 0,0 0 1,0 0-1,-1 0 0,1 0 0,0 0 0,1-1 0,29-12 864,-19 1-862,1 0 1,-2 0 0,0-2-1,0 1 1,-1-1-1,-1-1 1,0 0-1,11-28 1,-12 25-19,-1-2-1,0 1 1,-2-1-1,0 0 1,-1 0-1,-1 0 1,0-22-1,-3 42 3,0 0 0,0-1 1,0 1-1,0-1 0,0 1 0,0 0 0,0-1 0,0 1 0,0-1 1,0 1-1,0 0 0,0-1 0,0 1 0,0-1 0,0 1 1,0 0-1,0-1 0,0 1 0,-1 0 0,1-1 0,0 1 1,0-1-1,0 1 0,-1 0 0,1 0 0,0-1 0,-1 1 1,1 0-1,0-1 0,-1 1 0,1 0 0,0 0 0,-1 0 1,1-1-1,0 1 0,-1 0 0,1 0 0,-1 0 0,-15 9-71,-12 24-42,6 3 177,16-24-24,-1-2 0,0 1 0,-15 17 0,42-64-39,38-29 0,-58 65 0,0-1 0,0 1 0,0 0 0,1 0 0,-1 0 0,0 0 0,0 0 0,0 0 0,0 0 0,0 0 0,1 0 0,-1 0 0,0 0 0,0 0 0,0 0 0,0 0 0,1 0 0,-1 0 0,0 0 0,0 0 0,0 0 0,0 0 0,0 0 0,1 0 0,-1 0 0,0 0 0,0 0 0,0 1 0,0-1 0,0 0 0,0 0 0,1 0 0,-1 0 0,0 0 0,0 0 0,0 0 0,0 1 0,0-1 0,0 0 0,0 0 0,0 0 0,0 0 0,0 0 0,1 1 0,-1-1 0,0 0 0,0 0 0,0 0 0,0 0 0,0 1 0,4 14 0,0 16 0,-3 12 0,-3 1 0,-1 0 0,-10 48 0,11-84 0,1 16 0,28-16-219,-26-10-639,1-1-1,-1 0 0,0-1 1,0 1-1,0 0 1,0 0-1,0 0 1,-1-1-1,1-2 0,0 0-1109,1-19-6061</inkml:trace>
</inkml:ink>
</file>

<file path=ppt/ink/ink3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40.913"/>
    </inkml:context>
    <inkml:brush xml:id="br0">
      <inkml:brushProperty name="width" value="0.025" units="cm"/>
      <inkml:brushProperty name="height" value="0.025" units="cm"/>
    </inkml:brush>
  </inkml:definitions>
  <inkml:trace contextRef="#ctx0" brushRef="#br0">113 67 21781,'0'0'3801,"0"-9"176,0-26-1447,0 34-2516,0 0 0,0 0-1,0 0 1,0 1 0,0-1 0,0 0 0,0 0-1,0 1 1,0-1 0,0 0 0,-1 0 0,1 0-1,0 1 1,-1-1 0,1 0 0,0 1-1,-1-1 1,1 0 0,0 1 0,-1-1 0,1 0-1,-1 1 1,0-1 0,1 1 0,-1-1 0,1 1-1,-1-1 1,0 1 0,1-1 0,-1 1 0,0 0-1,0-1 1,1 1 0,-1 0 0,0 0-1,0 0 1,1-1 0,-1 1 0,0 0 0,0 0-1,1 0 1,-1 0 0,0 0 0,0 0 0,0 1-1,1-1 1,-1 0 0,0 0 0,0 1 0,0-1-1,-3 2-15,1-1-1,0 1 0,0 0 0,0 0 0,0 0 0,0 0 1,0 1-1,-2 2 0,4-4 3,-39 52 0,38-50 0,1 0 0,-1-1 0,0 1 0,1 0 0,0 0 0,-1 0 0,1 0 0,0 0 0,1 0 0,-1 0 0,0 0 0,1 1 0,0-1 0,0 0 0,0 0 0,0 1 0,1 4 0,1-7 0,-1 0 0,1 0 0,-1 0 0,1-1 0,0 1 0,0 0 0,-1-1 0,1 1 0,0-1 0,0 0 0,0 1 0,-1-1 0,1 0 0,0 0 0,0 0 0,3-1 0,33-2 0,7-7 0,-33 7 0,-1 0 0,1 1 0,22-2 0,-33 5 0,-1-1 0,1 1 0,0 0 0,-1 0 0,1-1 0,-1 1 0,1 0 0,-1 0 0,0 0 0,1 0 0,-1 0 0,0 0 0,0 0 0,1 0 0,-1-1 0,0 1 0,0 0 0,0 0 0,0 0 0,0 0 0,0 0 0,-1 0 0,1 0 0,0 0 0,0 0 0,-1 0 0,1 0 0,-1 0 0,0 1 0,-10 32 0,7-26 0,0 0 0,-1-1 0,0 1 0,0-1 0,-1 0 0,0 0 0,0-1 0,-1 0 0,0 0 0,0 0 0,0-1 0,-1 0 0,1 0 0,-1-1 0,-1 0 0,-10 4 0,18-8-51,1 0 1,-1 0-1,1 0 1,-1 0-1,1 0 1,-1-1-1,1 1 1,-1 0-1,1 0 0,-1 0 1,1 0-1,-1-1 1,1 1-1,-1 0 1,1 0-1,-1-1 1,1 1-1,0 0 1,-1-1-1,1 1 0,-1-1 1,1 1-1,0 0 1,0-1-1,-1 1 1,1-1-1,0 1 1,0-1-1,-1 1 0,1-1 1,0 1-1,0-1 1,0 1-1,0-1 1,0 1-1,0-1 1,0 1-1,0-1 1,0 1-1,0-1 0,0 1 1,0-1-1,0 1 1,0-1-1,0 1 1,1-1-1,-1 1 1,1-2-1,7-27-5949,8-4-1858</inkml:trace>
</inkml:ink>
</file>

<file path=ppt/ink/ink3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41.553"/>
    </inkml:context>
    <inkml:brush xml:id="br0">
      <inkml:brushProperty name="width" value="0.025" units="cm"/>
      <inkml:brushProperty name="height" value="0.025" units="cm"/>
    </inkml:brush>
  </inkml:definitions>
  <inkml:trace contextRef="#ctx0" brushRef="#br0">46 0 24023,'0'0'8434,"-3"12"-8145,-6 27-282,2 1 0,-4 69 0,10-74-7,0-5 0,1 0 0,1 0 0,1 0 0,12 51 0,-14-119 0,1 30 0,-1 0 0,1-1 0,-1 1 0,-1 0 0,0 0 0,0 0 0,-2-8 0,1 13 0,1-2 0,-1 0 0,1 1 0,-1 0 0,-1-1 0,1 1 0,0 0 0,-1 0 0,-4-4 0,7 9 0,0-1 0,-1 1 0,1 0 0,0 0 0,0 0 0,0 0 0,-1 0 0,1-1 0,0 1 0,0 0 0,0 0 0,1 0 0,-1 0 0,0 0 0,0 0 0,0-1 0,1 1 0,-1 0 0,1 1 0,2 2 0,0 0 0,0-1 0,0 1 0,1-1 0,-1 0 0,1 0 0,0 0 0,0-1 0,0 1 0,0-1 0,1 0 0,-1 0 0,0 0 0,1-1 0,0 1 0,-1-1 0,1 0 0,0-1 0,-1 1 0,1-1 0,0 0 0,0 0 0,7-1 0,2 0 0,-1-1 0,1 0 0,0-1 0,-1-1 0,1 0 0,23-11 0,50-39 0,-28 15 0,-59 38 0,1 1 0,-1 0 0,0-1 0,1 1 0,-1 0 0,1 0 0,-1-1 0,1 1 0,-1 0 0,1 0 0,-1 0 0,1 0 0,-1 0 0,1 0 0,0 0 0,-1 0 0,1 0 0,-1 0 0,1 0 0,-1 0 0,1 0 0,-1 0 0,1 0 0,-1 0 0,1 0 0,-1 1 0,1-1 0,-1 0 0,1 0 0,-1 1 0,1-1 0,-1 0 0,0 1 0,1-1 0,-1 1 0,1-1 0,-1 0 0,0 1 0,1-1 0,-1 1 0,0-1 0,0 1 0,1-1 0,-1 1 0,0-1 0,0 1 0,0-1 0,0 1 0,0-1 0,0 1 0,0-1 0,0 1 0,0 0 0,2 47 0,-3-42 0,1-1 0,-1 0 0,2 1 0,-1-1 0,0 0 0,1 0 0,2 7 0,-2-10 0,1-1 0,-1 0 0,1 0 0,-1 0 0,1 0 0,0 0 0,0-1 0,-1 1 0,1 0 0,0-1 0,0 1 0,0-1 0,-1 0 0,1 0 0,0 1 0,0-1 0,0-1 0,0 1 0,0 0 0,0 0 0,-1-1 0,3 0 0,43-12 0,-11-5 0,-2-2 0,-1-2 0,38-30 0,-10 6 0,-61 46 0,1-1 0,-1 1 0,1-1 0,-1 1 0,1 0 0,-1-1 0,1 1 0,-1 0 0,1-1 0,-1 1 0,1 0 0,-1 0 0,1-1 0,-1 1 0,1 0 0,0 0 0,-1 0 0,1 0 0,-1 0 0,1 0 0,0 0 0,-1 0 0,1 0 0,-1 0 0,2 0 0,0 13 0,-3-12 0,1 0 0,0-1 0,0 1 0,0 0 0,-1 0 0,1 0 0,0 0 0,0 0 0,0 0 0,1 0 0,-1 0 0,0 0 0,0 0 0,0-1 0,1 1 0,-1 0 0,1 0 0,-1 0 0,0 0 0,1-1 0,-1 1 0,1 0 0,0 0 0,-1-1 0,1 1 0,-1 0 0,1-1 0,0 1 0,0-1 0,-1 1 0,3 0 0,3 0-378,0-1-1,0 0 1,0 0 0,0 0 0,0 0-1,0-1 1,0 0 0,0-1 0,0 1-1,0-1 1,0 0 0,0-1 0,8-4-1,10-6-4712,37-28-1,-53 35 4075,25-18-10417</inkml:trace>
</inkml:ink>
</file>

<file path=ppt/ink/ink3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41.944"/>
    </inkml:context>
    <inkml:brush xml:id="br0">
      <inkml:brushProperty name="width" value="0.025" units="cm"/>
      <inkml:brushProperty name="height" value="0.025" units="cm"/>
    </inkml:brush>
  </inkml:definitions>
  <inkml:trace contextRef="#ctx0" brushRef="#br0">98 0 8552,'0'0'20590,"-9"1"-18476,8-1-2009,-48 9 981,47-8-1075,0-1 1,0 1-1,0-1 1,0 1-1,0 0 1,1 0-1,-1 0 0,0 0 1,0 0-1,1 0 1,-1 0-1,1 0 1,-1 1-1,1-1 0,0 0 1,-1 1-1,1 0 1,0-1-1,0 1 1,0 0-1,0-1 0,0 1 1,0 0-1,1 0 1,-1 0-1,1 0 1,-1 2-1,40-3-11,-1-3 0,-26 1 0,-1 0 0,0 0 0,0 1 0,0 1 0,0 0 0,0 0 0,14 4 0,-24-4 0,0-1 0,1 1 0,-1 0 0,0-1 0,0 1 0,0 0 0,0 0 0,0 0 0,0-1 0,0 1 0,0 0 0,-1 0 0,1 1 0,0-1 0,0 0 0,-1 0 0,1 0 0,-1 0 0,1 0 0,-1 1 0,1-1 0,-1 0 0,0 1 0,0-1 0,1 0 0,-1 0 0,0 1 0,0-1 0,0 0 0,-1 1 0,1-1 0,0 0 0,0 1 0,-1-1 0,1 0 0,-1 0 0,1 0 0,-1 1 0,1-1 0,-1 0 0,0 0 0,-1 2 0,-2 3 0,0 1 0,-1-2 0,0 1 0,0 0 0,0-1 0,-6 5 0,1-1 0,-1-1 0,0-1 0,-1 1 0,-23 10 0,33-22-1246,2-1-2959,1-11-11484</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9.294"/>
    </inkml:context>
    <inkml:brush xml:id="br0">
      <inkml:brushProperty name="width" value="0.025" units="cm"/>
      <inkml:brushProperty name="height" value="0.025" units="cm"/>
    </inkml:brush>
  </inkml:definitions>
  <inkml:trace contextRef="#ctx0" brushRef="#br0">1 135 14382,'11'-11'2386,"3"-2"-1691,1 0 0,0 1 0,1 1 0,0 0 0,1 1 0,0 1 0,1 1 0,-1 0 0,2 1-1,21-5 1,-24 9-255,1 0-1,0 1 0,0 1 0,-1 0 0,21 3 0,-33-2-394,-1 1 0,1-1 0,0 1 1,-1 0-1,1 1 0,-1-1 0,1 0 0,-1 1 1,0 0-1,0 0 0,0 0 0,5 4 0,-6-4-35,0 0 0,-1 0 0,0 0-1,1 0 1,-1 1 0,0-1 0,0 0 0,0 1-1,0-1 1,-1 1 0,1-1 0,0 1-1,-1-1 1,0 1 0,0-1 0,0 1 0,0-1-1,0 1 1,0-1 0,-2 5 0,0 1 137,0 0-1,-1-1 1,-1 1 0,1-1 0,-1 0 0,0 0 0,-1 0 0,1 0 0,-1-1 0,-1 0 0,-11 11 0,-11 8 638,-38 26 1,54-42-528,-1 0-11,9-7-205,0 0 0,1 0 0,-1 0-1,1 1 1,0-1 0,0 1 0,0 0 0,0 0-1,0 0 1,1 1 0,-1-1 0,-2 6-1,8-8-69,0 1 0,1-2 0,-1 1 0,1 0 0,-1-1 0,0 1 0,1-1 0,-1 0 0,1 0 0,4-1 0,-3 1-59,22 0-338,0-1-177,0 1 0,1 2-1,-1 0 1,39 10 0,-60-11 539,0 1 1,-1-1 0,1 2 0,0-1-1,-1 0 1,1 1 0,-1 0 0,0 1-1,0-1 1,0 1 0,0 0 0,-1 0-1,0 0 1,1 1 0,-1 0 0,-1-1-1,1 1 1,-1 1 0,0-1 0,0 0-1,-1 1 1,1 0 0,-1-1 0,0 1-1,1 11 1,-1-8 176,-2 0 0,1 0 0,-1-1 0,-1 1 0,0 0-1,0-1 1,0 1 0,-1 0 0,0-1 0,-1 0 0,0 1 0,0-1 0,-1 0 0,0-1 0,-1 1-1,1-1 1,-1 0 0,-1 0 0,1 0 0,-1 0 0,-1-1 0,1 0 0,-1-1 0,0 1 0,-13 6-1,4-2 163,-2 0 0,1-2 0,-1 0 0,-1-1-1,1 0 1,-1-2 0,-1 0 0,1-1-1,0-1 1,-32 0 0,45-3-317,-1-1 0,1 0 0,-1 0-1,1-1 1,0 1 0,-1-1 0,1-1 0,0 1 0,0-1-1,0 0 1,1-1 0,-1 1 0,1-1 0,0 0 0,0 0-1,0-1 1,0 0 0,1 0 0,0 0 0,0 0 0,0 0-1,1-1 1,-1 0 0,1 0 0,1 0 0,-1 0 0,1 0-1,0 0 1,1-1 0,-1 1 0,1 0 0,0-1 0,1 0-1,0 1 1,0-1 0,0 1 0,3-12 0,-3 16-400,1-1 0,0 1 0,0 0 0,0 0 0,0 0-1,1-1 1,-1 1 0,1 1 0,-1-1 0,1 0 0,-1 0 0,1 0 0,0 1 0,0-1 0,0 1 0,0-1 0,0 1 0,0 0 0,0 0 0,1 0 0,-1 0 0,0 0-1,1 1 1,-1-1 0,1 1 0,-1-1 0,0 1 0,5 0 0,24-3-6760</inkml:trace>
</inkml:ink>
</file>

<file path=ppt/ink/ink3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42.708"/>
    </inkml:context>
    <inkml:brush xml:id="br0">
      <inkml:brushProperty name="width" value="0.025" units="cm"/>
      <inkml:brushProperty name="height" value="0.025" units="cm"/>
    </inkml:brush>
  </inkml:definitions>
  <inkml:trace contextRef="#ctx0" brushRef="#br0">179 27 9321,'0'0'18956,"-9"-6"-18112,3 2-725,4 2-99,1 1 1,-1-1 0,0 1-1,0-1 1,0 1-1,0 0 1,0 0-1,0 0 1,0 0 0,0 0-1,0 0 1,-1 1-1,1-1 1,0 1-1,-1-1 1,1 1-1,0 0 1,0 0 0,-1 0-1,1 0 1,0 1-1,-1-1 1,1 0-1,0 1 1,0 0 0,-1-1-1,1 1 1,-2 1-1,-8 6 116,0 1 0,0 0 1,1 1-1,1 0 0,0 1 0,0 0 0,-12 19 0,22-29-131,0-1 0,1 1 0,-1-1 0,1 1 0,-1-1 0,1 1 0,-1-1 0,1 1 0,-1-1 0,1 0 0,0 1 0,-1-1 0,1 1 0,-1-1 0,1 0 0,0 0 0,-1 0 0,1 1 0,0-1 0,-1 0 0,1 0 0,0 0 0,0 0 0,-1 0 0,1 0 0,0 0 0,-1 0-1,2-1 1,36 4-10,-25-2-22,4 1-55,1 1 0,-1 1-1,0 0 1,0 1 0,29 13-1,-42-16 67,-1 0-1,1 0 1,0 1-1,-1-1 0,1 1 1,-1 0-1,0 0 1,0 0-1,0 0 1,0 0-1,-1 0 1,1 1-1,1 4 1,-3-6 21,0 1 0,0-1 0,-1 1 0,1-1 0,-1 1 0,0 0 0,0-1 0,0 1 1,0 0-1,0-1 0,-1 1 0,1 0 0,-1-1 0,1 1 0,-1-1 0,0 1 0,0-1 1,0 1-1,-1-1 0,1 0 0,-1 1 0,1-1 0,-3 2 0,-1 3 93,-1-1-1,0 1 0,-1-1 1,1-1-1,-1 1 1,0-1-1,-1-1 1,1 1-1,-1-1 0,0 0 1,0-1-1,-8 3 1,0-1 79,-1-1 1,1-1 0,-1 0 0,1-1-1,-23 0 1,38-2-208,1 0 0,-1 0 0,1 0 0,-1 0 0,1 0 0,-1 0 0,1 0 1,-1 0-1,1-1 0,-1 1 0,1 0 0,-1 0 0,1 0 0,-1-1 0,1 1 0,-1 0 0,1 0 0,-1-1 0,1 1 0,0 0 0,-1-1 0,1 1 1,-1 0-1,1-1 0,0 1 0,-1-1 0,1 1 0,0-1 0,0 1 0,0 0 0,-1-2 0,4-17-2331,18-19-3497,-1 9-30,3-4-2237</inkml:trace>
</inkml:ink>
</file>

<file path=ppt/ink/ink3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43.520"/>
    </inkml:context>
    <inkml:brush xml:id="br0">
      <inkml:brushProperty name="width" value="0.025" units="cm"/>
      <inkml:brushProperty name="height" value="0.025" units="cm"/>
    </inkml:brush>
  </inkml:definitions>
  <inkml:trace contextRef="#ctx0" brushRef="#br0">1 418 6022,'0'0'16965,"7"9"-15113,25 32-394,-31-39-1362,1 0 1,-1 0-1,1 0 1,0-1 0,0 1-1,0 0 1,0-1-1,0 1 1,0-1-1,0 0 1,0 1-1,0-1 1,1 0-1,-1 0 1,0-1-1,1 1 1,-1 0-1,1-1 1,-1 1-1,1-1 1,-1 0-1,1 0 1,-1 0-1,1 0 1,-1-1 0,1 1-1,-1-1 1,1 1-1,-1-1 1,0 0-1,1 0 1,-1 0-1,0 0 1,1 0-1,-1 0 1,2-2-1,1-1 127,-1 0 0,1 0 0,-1-1 0,0 1 0,0-1 0,0 0 0,-1 0 0,1 0 0,-1 0 0,-1-1 0,1 1 0,2-9 0,-3 8-223,-1 0 0,0 0 0,0 0 0,-1 0 0,1-1 0,-1 1 0,-1-8 0,1 13 0,0 0 0,0 0 0,-1 0 0,1-1 0,0 1 0,-1 0 0,1 0 0,-1 0 0,1 0 0,-1 0 0,1 0 0,-1 0 0,0 0 0,1 0 0,-1 1 0,0-1 0,0 0 0,0 0 0,0 0 0,1 1 0,-1-1 0,0 1 0,0-1 0,0 1 0,0-1 0,-1 1 0,1-1 0,0 1 0,0 0 0,0-1 0,0 1 0,0 0 0,0 0 0,-1 0 0,1 0 0,0 0 0,0 0 0,0 1 0,0-1 0,0 0 0,0 0 0,-1 1 0,1-1 0,0 1 0,-1 0 0,-1 1 0,0 0 0,0 0 0,0 0 0,1 0 0,-1 1 0,1-1 0,0 1 0,0-1 0,0 1 0,0 0 0,0 0 0,1 0 0,-1 0 0,1 0 0,0 0 0,-1 1 0,1 3 0,-14 59 0,14-60 0,0 0 0,1 0 0,-1 0 0,1 0 0,1 0 0,-1 0 0,2 8 0,-1-12 0,0-1 0,-1 1 0,1-1 0,0 0 0,0 0 0,0 1 0,0-1 0,0 0 0,0 0 0,0 0 0,0 0 0,0 0 0,0 0 0,1 0 0,-1-1 0,0 1 0,1 0 0,-1-1 0,0 1 0,1-1 0,-1 1 0,1-1 0,-1 0 0,1 1 0,-1-1 0,1 0 0,-1 0 0,1 0 0,-1 0 0,1 0 0,-1-1 0,1 1 0,1-1 0,4 0 0,-1-1 0,1 0 0,0 0 0,-1-1 0,1 0 0,-1 0 0,0-1 0,0 1 0,0-1 0,-1 0 0,1-1 0,-1 0 0,0 0 0,0 0 0,-1 0 0,6-8 0,4-7 0,-1-1 0,-1 0 0,12-29 0,-25 55 0,1 0 0,-1 0 0,1 0 0,0 0 0,0 0 0,2 10 0,-1 4 0,0-6 0,-1 0 0,2-1 0,3 21 0,-4-32 0,-1 1 0,1 0 0,-1-1 0,1 1 0,-1 0 0,1-1 0,0 1 0,0-1 0,0 1 0,0-1 0,0 1 0,0-1 0,0 0 0,1 0 0,-1 0 0,2 2 0,-2-3 0,0 0 0,0 0 0,0 0 0,1 0 0,-1 0 0,0 0 0,0 0 0,0 0 0,1 0 0,-1 0 0,0-1 0,0 1 0,0 0 0,0-1 0,0 1 0,0-1 0,0 1 0,0-1 0,0 0 0,0 1 0,0-1 0,0 0 0,0 0 0,0 0 0,0 0 0,-1 0 0,2-1 0,9-10 0,-1-1 0,-1-1 0,0 0 0,0 0 0,8-22 0,30-80 0,-32 76 0,-2-1 0,-1-1 0,-2 0 0,7-68 0,-19 159 0,-10 53 0,5-52 0,-1 59 0,8-97 0,0-1 0,1 1 0,0-1 0,1 1 0,1-1 0,4 16 0,-6-24 0,0 0 0,1 0 0,-1 0 0,1 0 0,-1-1 0,1 1 0,0 0 0,0-1 0,0 1 0,1-1 0,-1 0 0,0 0 0,1 0 0,0 0 0,-1 0 0,1 0 0,0 0 0,0-1 0,0 0 0,0 0 0,0 1 0,0-2 0,0 1 0,0 0 0,1-1 0,-1 1 0,5-1 0,-7-2 0,0 0 0,-1 0 0,0 0 0,1 0 0,-1 0 0,0 0 0,0 0 0,0 0 0,0 0 0,0 0 0,0-1 0,-1 1 0,1 0 0,-1 0 0,1 0 0,-2-2 0,-4-7 0,0 1 0,-1 1 0,1-1 0,-2 1 0,1 0 0,-14-11 0,-57-45 0,-38-10-27,116 75 28,0 0-1,0 0 0,0 0 1,-1 0-1,1 0 0,0 0 1,0 0-1,0 0 1,0-1-1,0 1 0,0 0 1,-1 0-1,1 0 0,0 0 1,0 0-1,0 0 0,0 0 1,0 0-1,0-1 0,0 1 1,0 0-1,-1 0 1,1 0-1,0 0 0,0 0 1,0 0-1,0-1 0,0 1 1,0 0-1,0 0 0,0 0 1,0 0-1,0 0 0,0-1 1,0 1-1,0 0 1,0 0-1,0 0 0,0 0 1,0 0-1,0-1 0,0 1 1,0 0-1,0 0 0,1 0 1,-1 0-1,0 0 0,0 0 1,0-1-1,0 1 1,0 0-1,0 0 0,0 0 1,0 0-1,1 0 0,-1 0 1,0 0-1,0 0 0,0 0 1,0 0-1,0-1 0,0 1 1,1 0-1,-1 0 1,0 0-1,0 0 0,0 0 1,0 0-1,1 0 0,19-3 8,35 2-13,-47 1 4,158 0-2214,-166 0 2174,0 0-150,1 0-1,-1 0 1,0 1 0,0-1 0,1 0-1,-1 0 1,0 0 0,0 0 0,1 0-1,-1 0 1,0 0 0,1 0 0,-1 0-1,0 0 1,0 0 0,1 0 0,-1 0-1,0 0 1,0 0 0,1 0 0,-1-1-1,0 1 1,1 0 0,-1 0 0,0 0-1,0 0 1,0 0 0,1-1 0,-1 1-1,0 0 1,0 0 0,0 0 0,1-1-1,-1 1 1,0 0 0,0 0 0,0-1-1,0 1 1,0 0 0,0 0 0,1-1-1,-1 1 1,0 0 0,0-1 0,0 1-1,0 0 1,0 0 0,0-1 0,0 1-1,0 0 1,0 0 0,0-1 0,0 1 0,-1-1-1,1-12-10159</inkml:trace>
</inkml:ink>
</file>

<file path=ppt/ink/ink3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43.894"/>
    </inkml:context>
    <inkml:brush xml:id="br0">
      <inkml:brushProperty name="width" value="0.025" units="cm"/>
      <inkml:brushProperty name="height" value="0.025" units="cm"/>
    </inkml:brush>
  </inkml:definitions>
  <inkml:trace contextRef="#ctx0" brushRef="#br0">0 1 23478,'0'0'6887</inkml:trace>
</inkml:ink>
</file>

<file path=ppt/ink/ink3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45.021"/>
    </inkml:context>
    <inkml:brush xml:id="br0">
      <inkml:brushProperty name="width" value="0.025" units="cm"/>
      <inkml:brushProperty name="height" value="0.025" units="cm"/>
    </inkml:brush>
  </inkml:definitions>
  <inkml:trace contextRef="#ctx0" brushRef="#br0">1 329 11018,'0'0'18904,"6"-11"-18445,13-22-240,58-103 1108,-65 112-1117,-1-2 0,0 0 0,10-46 0,-18 207-258,-4-93-276,0 42-2436,9-32-2537,-8-51 5105,0-1 0,0 1-1,0 0 1,0 0 0,1 0 0,-1-1 0,0 1 0,0 0 0,1 0 0,-1-1 0,0 1 0,1 0-1,-1-1 1,1 1 0,-1 0 0,1-1 0,-1 1 0,1 0 0,0-1 0,-1 1 0,1-1 0,0 1-1,-1-1 1,1 0 0,0 1 0,-1-1 0,1 0 0,0 1 0,0-1 0,0 0 0,-1 0 0,1 0-1,0 0 1,0 0 0,0 1 0,-1-2 0,1 1 0,0 0 0,0 0 0,0 0 0,-1 0 0,1 0 0,0-1-1,0 1 1,0 0 0,-1-1 0,1 1 0,0 0 0,-1-1 0,1 1 0,0-1 0,-1 1 0,1-1-1,-1 0 1,1 1 0,0-1 0,-1 1 0,0-1 0,1 0 0,-1 0 0,1 1 0,-1-1 0,1-1-1,15-29-8455</inkml:trace>
</inkml:ink>
</file>

<file path=ppt/ink/ink3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45.535"/>
    </inkml:context>
    <inkml:brush xml:id="br0">
      <inkml:brushProperty name="width" value="0.025" units="cm"/>
      <inkml:brushProperty name="height" value="0.025" units="cm"/>
    </inkml:brush>
  </inkml:definitions>
  <inkml:trace contextRef="#ctx0" brushRef="#br0">117 0 15246,'-4'10'1890,"-28"59"316,12-28-473,1 0 0,-22 80 0,41-121-1700,0 0 0,0 0 0,0 0 1,0 0-1,0 0 0,1 0 1,-1 0-1,0 0 0,0 0 0,0 0 1,0 0-1,0 0 0,0 0 1,0 0-1,0 0 0,1 0 0,-1 0 1,0 0-1,0 0 0,0 0 1,0 0-1,0 0 0,0 0 1,0 0-1,0 0 0,0 0 0,1 0 1,-1 0-1,0 0 0,0 0 1,0 0-1,0 0 0,0 1 0,0-1 1,0 0-1,0 0 0,0 0 1,0 0-1,0 0 0,0 0 0,0 0 1,0 0-1,0 0 0,0 1 1,0-1-1,0 0 0,0 0 0,0 0 1,0 0-1,0 0 0,0 0 1,0 0-1,0 0 0,0 1 1,0-1-1,0 0 0,0 0 0,0 0 1,0 0-1,0 0 0,0 0 1,0 0-1,0 0 0,0 0 0,-1 1 1,11-11 793,10-16-109,-4-1-462,-1-1 1,13-32 0,-23 46-287,0 1 0,0-1 1,-1 0-1,-1 0 1,2-26-1,-10 117-32,3-53 125,0-1 1,1 1 0,4 34 0,-2-56-54,-1 1 0,1 0 1,0 0-1,0-1 1,0 1-1,0 0 1,0-1-1,0 1 1,1-1-1,-1 0 0,1 1 1,0-1-1,0 0 1,0 0-1,0 0 1,0 0-1,0 0 1,3 1-1,49 21 6,-45-21 13,0 0 0,0 0-1,-1 1 1,12 7 0,-18-9 1,0-1 0,0 1-1,1 0 1,-1 0 0,-1 0 0,1 0 0,0 0 0,-1 1 0,1-1-1,-1 0 1,1 1 0,-1-1 0,0 1 0,0 0 0,0-1 0,-1 1-1,1 0 1,0-1 0,-1 4 0,0-3-3,1 0 0,-1 0 1,0 0-1,0 0 0,-1 0 0,1 0 0,-1 0 0,1-1 1,-1 1-1,0 0 0,0 0 0,0-1 0,-1 1 0,1 0 1,-1-1-1,1 0 0,-1 1 0,0-1 0,0 0 0,-4 4 1,1-2 61,0-1 1,0 1 0,-1-1 0,1-1 0,-1 1-1,0-1 1,0 0 0,0 0 0,-9 1-1,-12 1 229,-1-1 0,1-2 0,-41-3 0,62 2-314,5 0-4,1 1 0,-1-1 0,0 0 0,0 0 0,0 0 0,0 0 0,0 0 0,0 0 0,0 0 0,0 0 0,0 0 0,0 0 0,0 0 0,0-1 0,0 1 0,0 0 0,1-1 0,-1 1 0,0-1 0,0 1 0,0-1 0,1 1 0,-1-1 0,0 0 0,0 1 0,1-1 0,-1 0 0,1 0 0,-1 1 0,0-1 0,1 0 0,-1-1 0,2 0 0,0 1 0,-1 0 0,1 0 0,0 0 0,0 0 0,1-1 0,-1 1 0,0 1 0,0-1 0,0 0 0,1 0 0,-1 0 0,0 1 0,1-1 0,-1 0 0,1 1 0,-1-1 0,1 1 0,-1 0 0,3-1 0,90-26-8723,-59 11 1751</inkml:trace>
</inkml:ink>
</file>

<file path=ppt/ink/ink3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46.062"/>
    </inkml:context>
    <inkml:brush xml:id="br0">
      <inkml:brushProperty name="width" value="0.025" units="cm"/>
      <inkml:brushProperty name="height" value="0.025" units="cm"/>
    </inkml:brush>
  </inkml:definitions>
  <inkml:trace contextRef="#ctx0" brushRef="#br0">157 73 5894,'0'0'19506,"-10"-6"-17606,-30-16-741,38 22-1143,1-1 0,0 1-1,0 0 1,-1-1 0,1 1 0,0 0-1,-1 0 1,1 0 0,0 0 0,-1 1 0,1-1-1,0 0 1,-1 1 0,1-1 0,0 0 0,-1 1-1,1-1 1,0 1 0,0 0 0,0-1-1,0 1 1,0 0 0,0 0 0,-2 1 0,-18 25 64,16-19-80,2-5 8,-2 4 117,0-1 0,0 1 0,0 0 0,1 0 0,0 0 0,0 0 0,1 1 0,0 0 0,1 0 0,-3 8 0,9-19 16,1 1 1,-2-1 0,1 0 0,0 0 0,0 0-1,-1 0 1,0-1 0,4-4 0,98-139-847,-104 148 673,-1 0 0,1 0 0,-1 0-1,1-1 1,0 1 0,-1 0 0,0 0 0,1 0 0,-1 0 0,1 0 0,-1 0 0,0 0-1,0 0 1,1 0 0,-1 0 0,0 0 0,0 0 0,0 0 0,0 0 0,0 0 0,-1 0-1,1 2 1,1 34 29,-1-22 105,0 0 0,1 0-1,0 0 1,1 0 0,1-1 0,1 1 0,0 0 0,0-1-1,2 0 1,0 0 0,0-1 0,12 19 0,-15-29-60,-1 1 0,1-1 0,-1 1 0,0 0 1,0 0-1,-1 0 0,1 0 0,-1 0 0,0 0 0,0 0 1,0 0-1,-1 1 0,1-1 0,-1 0 0,0 1 0,-1 7 0,0-9-15,-1 0-1,1 0 1,-1 0-1,0 0 0,0 0 1,0-1-1,0 1 1,-1 0-1,1-1 0,-1 0 1,1 0-1,-1 1 0,0-1 1,0-1-1,0 1 1,0 0-1,0-1 0,0 0 1,0 0-1,-1 0 1,-3 1-1,-5 2-26,0 0 0,0-1 0,-1 0 0,1-1 0,-1-1 0,0 0 0,1-1 0,-16-1 0,28 0 0,-1 0 0,1 0 0,-1 0 0,1-1 0,0 1 0,0 0 0,0 0 0,0 0 0,0 0 0,0 0 0,0-1 0,0 1 0,0 0 0,0 0 0,1 0 0,-1 0 0,0 0 0,1-1 0,-1 1 0,1 0 0,-1 0 0,1 0 0,-1 0 0,2-1 0,8-8-936,1 0-1,0 0 0,0 1 1,1 1-1,0 0 1,17-8-1,-1-1-2468,1 0-6012</inkml:trace>
</inkml:ink>
</file>

<file path=ppt/ink/ink3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46.406"/>
    </inkml:context>
    <inkml:brush xml:id="br0">
      <inkml:brushProperty name="width" value="0.025" units="cm"/>
      <inkml:brushProperty name="height" value="0.025" units="cm"/>
    </inkml:brush>
  </inkml:definitions>
  <inkml:trace contextRef="#ctx0" brushRef="#br0">1 433 15407,'0'0'13826,"9"-9"-11584,1-3-2098,0 0-1,0-1 1,-2 0-1,1 0 1,-2-1-1,0-1 1,0 1-1,8-30 1,45-230-144,-59 328 0,0-20 0,-2 51 0,-1-19 0,9 85 0,-7-149-4,9 46-2174,-8-45 1832,0-1 1,-1 0-1,1 1 0,0-1 1,0 0-1,0 0 1,0 0-1,1 0 1,-1 0-1,0 0 0,1 0 1,0 0-1,-1 0 1,1-1-1,0 1 1,0-1-1,2 2 0,12-1-10373</inkml:trace>
</inkml:ink>
</file>

<file path=ppt/ink/ink3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58.231"/>
    </inkml:context>
    <inkml:brush xml:id="br0">
      <inkml:brushProperty name="width" value="0.025" units="cm"/>
      <inkml:brushProperty name="height" value="0.025" units="cm"/>
    </inkml:brush>
  </inkml:definitions>
  <inkml:trace contextRef="#ctx0" brushRef="#br0">202 1 6502,'0'0'14814,"-10"3"-12844,5 0-1779,-1-1 0,1 1 0,0 0-1,0 0 1,0 0 0,0 1 0,0 0 0,1 0 0,0 0 0,-7 8 0,3-1 74,1 1 1,-1 0-1,2 0 1,-9 22-1,-4 18 267,1 1 0,4 1-1,-12 75 1,21-91-354,1 0 1,2 0-1,2 1 1,2-1-1,11 69 1,-11-96-183,1-1-1,0 0 1,0 0-1,1 0 1,0 0 0,1-1-1,0 0 1,0 0 0,1 0-1,8 10 1,-10-16-247,0 1 0,0 0 1,0-1-1,0 0 0,0 0 1,1 0-1,0-1 0,-1 1 1,1-1-1,0 0 0,0-1 1,0 1-1,0-1 0,0 0 1,1 0-1,-1 0 0,0-1 1,0 0-1,1 0 0,-1 0 1,0-1-1,7-1 0,40-16-4409,1-14-1645</inkml:trace>
</inkml:ink>
</file>

<file path=ppt/ink/ink3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58.592"/>
    </inkml:context>
    <inkml:brush xml:id="br0">
      <inkml:brushProperty name="width" value="0.025" units="cm"/>
      <inkml:brushProperty name="height" value="0.025" units="cm"/>
    </inkml:brush>
  </inkml:definitions>
  <inkml:trace contextRef="#ctx0" brushRef="#br0">24 87 19474,'0'0'4127,"-3"14"-2504,-5 27-1018,2 0 1,2 1-1,2 71 1,24 140 2417,-21-247-2853,10 41 1062,-11-47-1216,0 1-1,0 0 0,0 0 0,1 0 0,-1 0 0,1-1 0,-1 1 0,0 0 0,1 0 1,-1 0-1,1-1 0,0 1 0,-1 0 0,1-1 0,-1 1 0,1-1 0,0 1 1,0-1-1,-1 1 0,1-1 0,0 1 0,0-1 0,0 0 0,-1 1 0,1-1 1,0 0-1,0 0 0,0 0 0,0 0 0,0 1 0,0-1 0,-1 0 0,1-1 1,0 1-1,0 0 0,0 0 0,0 0 0,0 0 0,0-1 0,-1 1 0,1 0 0,0-1 1,0 1-1,0-1 0,1 0 0,7-8-15,0 0 0,-1 0 0,0-1 0,-1 0 0,1 0 0,-2 0 0,0-1 0,9-22 0,-2 8 0,41-79 0,-3-3 0,59-187 0,-108 281-636,-6 12-1108,-11 18-4090,10-11 3526,-16 18-7157</inkml:trace>
</inkml:ink>
</file>

<file path=ppt/ink/ink3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58.936"/>
    </inkml:context>
    <inkml:brush xml:id="br0">
      <inkml:brushProperty name="width" value="0.025" units="cm"/>
      <inkml:brushProperty name="height" value="0.025" units="cm"/>
    </inkml:brush>
  </inkml:definitions>
  <inkml:trace contextRef="#ctx0" brushRef="#br0">0 1 16816,'0'0'6886,"15"51"-3554,1-37-1122,-1-1-609,6 1-352,-1-1-928,3-4-193,3-3-96,-1-6-352,1 0-1730,-5-5-2627,-1-11-2498,-4-8-7238</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9.651"/>
    </inkml:context>
    <inkml:brush xml:id="br0">
      <inkml:brushProperty name="width" value="0.025" units="cm"/>
      <inkml:brushProperty name="height" value="0.025" units="cm"/>
    </inkml:brush>
  </inkml:definitions>
  <inkml:trace contextRef="#ctx0" brushRef="#br0">72 254 16047,'0'0'3385,"12"-10"-230,12-11-1565,-2-1-1,23-27 1,-39 42-1389,-1 0-1,1 0 1,-1 0 0,0-1-1,-1 0 1,0 0-1,0 0 1,0-1-1,-1 1 1,-1-1-1,1 0 1,-2 1 0,1-1-1,0-12 1,-2 20-180,0 0 1,0 0 0,0 0-1,0 1 1,-1-1 0,1 0 0,0 0-1,0 1 1,-1-1 0,1 0-1,0 0 1,-1 1 0,1-1-1,-1 0 1,1 1 0,-1-1-1,1 1 1,-1-1 0,1 1 0,-1-1-1,0 1 1,1-1 0,-1 1-1,0-1 1,1 1 0,-1 0-1,-1-1 1,-25 2 243,20 1-238,0 0 0,0 1 0,0 0 1,0 0-1,-10 8 0,5-2 49,0 1 0,1 1 0,0 0 0,1 0 0,1 1 0,-1 0 0,2 1 0,0 0 0,1 0 0,0 1 0,0 0-1,2 0 1,0 1 0,0-1 0,2 1 0,0 0 0,-2 27 0,5-40-75,-1 1 0,1-1 0,1 1 0,-1-1 0,0 0 1,1 1-1,-1-1 0,1 1 0,0-1 0,-1 0 0,1 1 0,1-1 0,-1 0 0,0 0 0,0 0 1,1 0-1,-1 0 0,1 0 0,0 0 0,-1 0 0,4 1 0,-2-1 1,0 0 0,1 0 0,-1-1-1,1 0 1,0 1 0,-1-1 0,1 0 0,0-1 0,0 1 0,0-1-1,0 0 1,5 0 0,5-1-36,-1-1-1,1-1 1,-1 0 0,0 0-1,0-1 1,24-12 0,-17 6-880,-1-1 0,0 0 0,23-20 1,-31 21-433,0 0 1,-1 0-1,0-1 1,-1 0-1,0-1 1,9-16-1,9-26-6624</inkml:trace>
</inkml:ink>
</file>

<file path=ppt/ink/ink3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59.467"/>
    </inkml:context>
    <inkml:brush xml:id="br0">
      <inkml:brushProperty name="width" value="0.025" units="cm"/>
      <inkml:brushProperty name="height" value="0.025" units="cm"/>
    </inkml:brush>
  </inkml:definitions>
  <inkml:trace contextRef="#ctx0" brushRef="#br0">12 78 15887,'0'0'4516,"-2"10"-1836,-7 34-699,9-42-1884,0-1 0,-1 1 0,1 0 1,1 0-1,-1-1 0,0 1 0,0 0 0,1 0 1,-1-1-1,0 1 0,1 0 0,0-1 0,-1 1 1,1 0-1,0-1 0,0 1 0,0-1 0,0 0 1,0 1-1,0-1 0,1 0 0,-1 1 0,0-1 1,1 0-1,-1 0 0,1 0 0,-1 0 0,1 0 1,-1-1-1,1 1 0,0 0 0,-1-1 0,1 1 1,0-1-1,-1 0 0,1 1 0,0-1 0,0 0 1,0 0-1,-1 0 0,1 0 0,2-1 0,2 1 23,0 0-1,1 0 1,-1-1-1,0 0 0,0 0 1,0 0-1,0-1 1,0 0-1,-1 0 1,9-5-1,-9 3-27,0 0 0,-1-1 0,1 0 0,-1 0 0,0 0 0,-1-1 1,1 1-1,-1-1 0,0 0 0,0 1 0,-1-1 0,0-1 0,0 1 0,0 0 0,-1-1 0,0 1 0,0 0 0,0-1 1,-1 1-1,0-1 0,-1 1 0,1-1 0,-3-7 0,3 13-92,0 1 0,0-1 0,0 0 0,-1 1 0,1-1 0,0 0 0,-1 1 0,1-1 0,0 1 0,-1-1 0,1 0 0,-1 1 0,1-1 0,-1 1 0,1 0 0,-1-1 0,1 1 0,-1-1 0,0 1 0,1 0 0,-1-1 0,0 1 0,1 0 0,-1 0 0,0-1 0,1 1 0,-1 0 0,0 0 0,1 0 0,-1 0 0,0 0 0,1 0 0,-1 0 0,0 0 0,0 0 0,1 0 0,-1 0 0,0 1 0,1-1 0,-1 0 0,0 0 0,1 1 0,-1-1 0,0 1 0,-2 1 0,1-1 0,-1 1 0,1-1 0,0 1 0,-1 0 0,1 0 0,0 0 0,1 0 0,-4 5 0,-2 6 0,1 1 0,0 0 0,1 0 0,0 1 0,2-1 0,-1 1 0,2 0 0,0 0 0,1 0 0,0 0 0,3 25 0,-2-39 0,0 1 0,0 0 0,0-1 0,1 1 0,-1-1 0,0 1 0,1-1 0,-1 1 0,1-1 0,-1 1 0,1-1 0,0 1 0,0-1 0,0 0 0,-1 1 0,1-1 0,0 0 0,1 0 0,-1 0 0,0 1 0,0-1 0,0-1 0,1 1 0,-1 0 0,0 0 0,1 0 0,-1-1 0,1 1 0,-1 0 0,1-1 0,-1 0 0,1 1 0,0-1 0,-1 0 0,1 0 0,-1 0 0,1 0 0,-1 0 0,4 0 0,-1-1 0,1 0 0,-1 0 0,0-1 0,0 1 0,0-1 0,0 0 0,0 0 0,-1 0 0,1 0 0,0-1 0,-1 1 0,0-1 0,5-5 0,2-6 0,0-1 0,-2 1 0,0-1 0,-1-1 0,0 1 0,-1-1 0,4-18 0,12-29 0,-23 69 0,0 0 0,0-1 0,1 1 0,0 0 0,0 0 0,0 0 0,2 6 0,0 14 0,-3-3 0,0-16 0,0 0 0,1 1 0,0-1 0,0 0 0,1 0 0,0 1 0,0-1 0,1 0 0,-1 0 0,7 13 0,-8-19 0,1-1 0,0 1 0,0 0 0,0 0 0,0 0 0,0-1 0,0 1 0,0 0 0,0-1 0,0 1 0,0-1 0,0 1 0,0-1 0,0 1 0,0-1 0,1 0 0,-1 0 0,0 0 0,0 1 0,0-1 0,0 0 0,1 0 0,-1-1 0,0 1 0,0 0 0,0 0 0,1-1 0,-1 1 0,0 0 0,0-1 0,0 1 0,0-1 0,0 0 0,0 1 0,0-1 0,0 0 0,0 1 0,1-3 0,39-37 0,-34 33 0,14-19 0,30-30 0,-48 53 0,0 0 0,0 1 0,0-1 0,0 1 0,0 0 0,1 0 0,-1 0 0,1 0 0,0 0 0,-1 1 0,1 0 0,0-1 0,0 1 0,5 0 0,-8 1 0,0 1 0,0-1 0,0 0 0,0 1 0,-1-1 0,1 1 0,0 0 0,0-1 0,0 1 0,0 0 0,-1-1 0,1 1 0,0 0 0,-1 0 0,1 0 0,-1-1 0,1 1 0,-1 0 0,1 0 0,-1 0 0,1 0 0,-1 0 0,0 0 0,1 1 0,9 37 0,-3-11 0,-6-28 0,-1 1 0,0-1 0,0 1 0,1-1 0,-1 1 0,0-1 0,1 1 0,-1-1 0,1 1 0,-1-1 0,0 0 0,1 1 0,-1-1 0,1 0 0,-1 1 0,1-1 0,-1 0 0,1 0 0,-1 1 0,1-1 0,0 0 0,-1 0 0,1 0 0,-1 0 0,1 0 0,-1 0 0,1 0 0,0 0 0,-1 0 0,1 0 0,-1 0 0,1 0 0,0 0 0,-1 0 0,1 0 0,-1-1 0,1 1 0,-1 0 0,1 0 0,-1-1 0,1 1 0,-1 0 0,1-1 0,-1 1 0,1-1 0,-1 1 0,0-1 0,1 1 0,-1 0 0,0-1 0,1 0 0,22-31 0,-20 26 0,8-13 0,25-37 0,-35 54 0,1 0 0,0-1 0,0 1 0,-1 0 0,1 0 0,1 0 0,-1 1 0,0-1 0,0 0 0,1 1 0,-1-1 0,1 1 0,-1 0 0,1 0 0,0 0 0,-1 0 0,6 0 0,-7 1 0,0 1 0,0-1 0,0 1 0,0-1 0,0 1 0,0 0 0,0-1 0,-1 1 0,1 0 0,0 0 0,0 0 0,-1 0 0,1 0 0,0 0 0,-1 0 0,1 0 0,-1 0 0,1 0 0,-1 0 0,0 0 0,1 0 0,-1 0 0,0 0 0,0 0 0,0 0 0,0 1 0,0-1 0,0 0 0,0 1 0,0 45 0,0-37 0,0-4-79,-2 37-1931,2-43 1937,1 1-1,-1-1 1,0 1 0,0-1-1,0 1 1,-1-1 0,1 1-1,0-1 1,0 1 0,0-1-1,0 1 1,0-1 0,-1 1-1,1-1 1,0 1 0,0-1-1,-1 1 1,1-1 0,0 0-1,-1 1 1,1-1 0,0 1-1,-1-1 1,1 0 0,-1 1-1,1-1 1,0 0-1,-1 0 1,1 1 0,-1-1-1,1 0 1,-1 0 0,1 0-1,-1 0 1,1 1 0,-1-1-1,1 0 1,-1 0 0,0 0-1,1 0 1,-1 0 0,1 0-1,-1 0 1,1 0 0,-1-1-1,1 1 1,-1 0 0,1 0-1,-1 0 1,1-1 0,-1 1-1,1 0 1,0 0 0,-1-1-1,1 1 1,-1 0 0,1-1-1,0 1 1,-1-1 0,1 1-1,0 0 1,-1-1 0,1 1-1,0-1 1,-1 0 0,-11-17-8308</inkml:trace>
</inkml:ink>
</file>

<file path=ppt/ink/ink3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5:59.810"/>
    </inkml:context>
    <inkml:brush xml:id="br0">
      <inkml:brushProperty name="width" value="0.025" units="cm"/>
      <inkml:brushProperty name="height" value="0.025" units="cm"/>
    </inkml:brush>
  </inkml:definitions>
  <inkml:trace contextRef="#ctx0" brushRef="#br0">1 0 10186,'0'0'12331</inkml:trace>
</inkml:ink>
</file>

<file path=ppt/ink/ink3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00.165"/>
    </inkml:context>
    <inkml:brush xml:id="br0">
      <inkml:brushProperty name="width" value="0.025" units="cm"/>
      <inkml:brushProperty name="height" value="0.025" units="cm"/>
    </inkml:brush>
  </inkml:definitions>
  <inkml:trace contextRef="#ctx0" brushRef="#br0">69 130 18321,'0'0'7816,"8"-3"-5350,-3 1-2361,0 0-1,-1-1 1,1 1-1,-1-1 1,1 0-1,-1 0 1,0 0-1,0-1 1,0 0-1,-1 1 1,1-1-1,-1-1 1,0 1-1,0 0 1,0-1-1,-1 1 1,1-1-1,-1 0 1,0 0-1,-1 0 1,1 0-1,-1 0 1,0 0-1,0 0 1,0-9-1,-2 13-83,1 1 0,0-1 0,0 0-1,0 0 1,-1 1 0,1-1 0,0 0-1,-1 1 1,1-1 0,-1 0 0,1 1-1,-1-1 1,1 1 0,-1-1 0,1 1-1,-1-1 1,0 1 0,1-1 0,-1 1-1,1 0 1,-1-1 0,0 1 0,0 0-1,1-1 1,-1 1 0,0 0 0,1 0-1,-1 0 1,0 0 0,0 0 0,1 0-1,-1 0 1,0 0 0,0 0 0,1 0-1,-1 0 1,0 0 0,0 0 0,1 1-1,-1-1 1,-1 1 0,-33 12 554,26-4-575,0 0 0,0 0 0,2 1 0,-1 0 0,1 0 0,0 1 0,1 0 0,1 0 0,0 1 0,0 0 0,1-1 0,0 1 0,1 1 0,1-1 0,0 0 0,0 1 0,1-1 0,2 23 0,-1-34 0,1 1 0,-1 0 0,0-1 0,1 1 0,0 0 0,-1-1 0,1 1 0,0-1 0,0 1 0,0-1 0,0 0 0,0 1 0,0-1 0,0 0 0,1 0 0,-1 0 0,0 0 0,1 0 0,-1 0 0,1 0 0,-1 0 0,1 0 0,-1-1 0,1 1 0,-1-1 0,1 1 0,0-1 0,-1 0 0,1 1 0,0-1 0,-1 0 0,1 0 0,0 0 0,-1 0 0,1-1 0,3 0 0,3 1 0,-1-2 0,1 1 0,0-1 0,-1 0 0,0 0 0,14-8 0,0-1-342,-1-2 0,24-19 0,4-16-4301,-26 19-8073</inkml:trace>
</inkml:ink>
</file>

<file path=ppt/ink/ink3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00.506"/>
    </inkml:context>
    <inkml:brush xml:id="br0">
      <inkml:brushProperty name="width" value="0.025" units="cm"/>
      <inkml:brushProperty name="height" value="0.025" units="cm"/>
    </inkml:brush>
  </inkml:definitions>
  <inkml:trace contextRef="#ctx0" brushRef="#br0">0 1 13389,'0'0'13613,"12"58"-12428,0-19-481,0 7-511,2 2-129,0 0 0,0-4-64,-5-8-577,-1-5-1313,-2-12-640,-6-6-833</inkml:trace>
</inkml:ink>
</file>

<file path=ppt/ink/ink3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00.850"/>
    </inkml:context>
    <inkml:brush xml:id="br0">
      <inkml:brushProperty name="width" value="0.025" units="cm"/>
      <inkml:brushProperty name="height" value="0.025" units="cm"/>
    </inkml:brush>
  </inkml:definitions>
  <inkml:trace contextRef="#ctx0" brushRef="#br0">5 248 15951,'-1'-11'3086,"1"9"-2978,-2-6 446,2 1-1,-1-1 1,1 0 0,0 0-1,1 1 1,0-1 0,0 0-1,0 1 1,1-1 0,0 1-1,1-1 1,0 1 0,0 0-1,7-13 1,0 10-389,0 0-1,1 0 1,0 1 0,0 1-1,1 0 1,0 0 0,1 1-1,-1 1 1,1 0 0,0 1 0,1 0-1,0 1 1,-1 0 0,1 1-1,0 1 1,1 0 0,-1 1-1,0 1 1,15 1 0,-26-1-166,1 0 0,-1 0 0,0 1 0,0-1 0,0 1 1,0 0-1,0 0 0,0 0 0,0 0 0,-1 0 0,1 1 0,0-1 1,-1 1-1,1 0 0,-1 0 0,1 0 0,-1 0 0,0 0 0,0 0 1,0 1-1,0-1 0,0 1 0,0-1 0,-1 1 0,0 0 0,1 0 1,-1 0-1,0-1 0,0 1 0,0 0 0,-1 0 0,1 0 0,-1 1 1,1-1-1,-1 0 0,-1 4 0,1 2 97,-1 1-1,0-1 1,0 0-1,-1 0 1,0 0 0,-1 0-1,0-1 1,0 1 0,-1 0-1,0-1 1,-8 11-1,-4 1 243,0-1 0,-28 26 0,17-24-5964,78-50-7170,-17 12 2445</inkml:trace>
</inkml:ink>
</file>

<file path=ppt/ink/ink3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01.758"/>
    </inkml:context>
    <inkml:brush xml:id="br0">
      <inkml:brushProperty name="width" value="0.025" units="cm"/>
      <inkml:brushProperty name="height" value="0.025" units="cm"/>
    </inkml:brush>
  </inkml:definitions>
  <inkml:trace contextRef="#ctx0" brushRef="#br0">10 384 12364,'0'0'5125,"0"8"-1100,-4 41 374,2-30-3490,0 0-1,1 0 1,1 0-1,2 21 0,-1-39-900,-1-1 0,0 1-1,0-1 1,0 1 0,0-1-1,1 1 1,-1-1-1,0 1 1,1-1 0,-1 1-1,0-1 1,1 1-1,-1-1 1,0 0 0,1 1-1,-1-1 1,1 0-1,-1 1 1,1-1 0,-1 0-1,1 1 1,-1-1-1,1 0 1,-1 0 0,1 0-1,-1 0 1,1 1-1,-1-1 1,1 0 0,0 0-1,-1 0 1,1 0 0,-1 0-1,1 0 1,-1 0-1,1-1 1,-1 1 0,1 0-1,-1 0 1,1 0-1,-1 0 1,1-1 0,-1 1-1,1 0 1,-1-1-1,1 1 1,0-1 0,21-16 721,-15 8-662,-2-1 1,1 1 0,-1-1-1,-1 0 1,0 0 0,0 0-1,-1 0 1,0-1-1,-1 1 1,0-1 0,0 0-1,-1 0 1,-1 0 0,0 1-1,-1-1 1,0 0-1,-2-12 1,3 22-68,0 1 0,0-1 0,0 0 0,-1 0 0,1 1 0,0-1 0,0 0 0,-1 1 0,1-1 0,0 0 0,-1 1 0,1-1 0,0 0 0,-1 1 0,1-1 0,-1 1 0,1-1 0,-1 1 0,0-1 0,1 1 0,-1-1 0,1 1 0,-1-1 0,0 1 0,1 0 0,-1-1 0,0 1 0,1 0 0,-1 0 0,0 0 0,0-1 0,1 1 0,-1 0 0,0 0 0,0 0 0,1 0 0,-1 0 0,0 0 0,0 1 0,1-1 0,-1 0 0,0 0 0,0 0 0,1 1 0,-1-1 0,0 0 0,1 1 0,-1-1 0,1 0 0,-1 1 0,0-1 0,1 1 0,-1-1 0,1 1 0,-1 0 0,1-1 0,-1 1 0,1-1 0,0 1 0,-1 0 0,1-1 0,0 1 0,-1 0 0,1-1 0,0 2 0,-2 5-10,0 1 0,0 0 1,1 0-1,0-1 0,1 1 0,-1 0 0,2 0 1,0 9-1,-1-15 0,1 0 0,-1 0 0,0 0 0,1 0 0,-1 0 0,1-1 0,0 1-1,-1 0 1,1 0 0,0-1 0,0 1 0,0-1 0,0 1 0,1-1 0,-1 1 0,0-1 0,0 1 0,1-1 0,-1 0 0,1 0 0,0 0 0,-1 0 0,1 0-1,0 0 1,-1 0 0,1-1 0,0 1 0,0-1 0,0 1 0,-1-1 0,1 1 0,0-1 0,0 0 0,0 0 0,0 0 0,0 0 0,0-1 0,2 1 0,-1-1-121,1-1 1,0 1 0,-1-1 0,1 0 0,-1 1-1,0-1 1,1-1 0,-1 1 0,0-1 0,0 1 0,0-1-1,-1 0 1,1 0 0,-1 0 0,1 0 0,2-5 0,30-61-2205,-34 68 2249,8-24-164,-1 0 0,-1 0 0,-1-1 0,-2 0 1,0 0-1,-2 0 0,-1 0 0,-1 0 0,-5-46 0,-1 43 349,6 28-58,0 0 0,0 0 0,0 0 0,-1 1 1,1-1-1,0 0 0,0 0 0,-1 0 0,1 1 0,0-1 1,-1 0-1,1 0 0,-1 1 0,1-1 0,-1 0 0,1 1 0,-1-1 1,0 0-1,1 1 0,-1-1 0,0 1 0,1-1 0,-1 1 1,0 0-1,0-1 0,0 1 0,1 0 0,-2-1 0,1 2 10,0 0-1,0 0 1,1 0-1,-1 0 1,1 0-1,-1 0 0,1 1 1,-1-1-1,1 0 1,0 0-1,-1 0 1,1 1-1,0-1 0,0 0 1,0 0-1,0 1 1,0-1-1,0 0 1,1 2-1,-1 1 78,-2 46 127,1 131 1130,2-159-974,1 0 0,2 1 0,0-2 0,1 1 0,15 40 0,-19-60-371,-1 1 0,1 0 0,1 0 0,-1-1 0,0 1 0,1-1 0,-1 1 0,1-1 0,-1 1 0,1-1 0,0 0 0,0 0 0,0 0 0,1 0 0,-1 0 0,0-1 0,1 1 0,-1-1 0,4 2 0,-5-4-30,-1 0 0,1 0-1,0 0 1,-1 0 0,1 0-1,-1 0 1,1 0 0,-1 0-1,1 0 1,-1-1 0,0 1-1,1 0 1,-1 0 0,0 0-1,0-1 1,0 1 0,0 0-1,0 0 1,0-1 0,-1-1-1,-1-31 66,0 25-75,-1 0 0,-1 0 0,1 0 0,-1 0 0,-1 0 0,0 1 0,0-1 0,-1 1 0,-9-10 0,11 12 0,0 2 0,0-1 0,-1 0 0,0 1 0,0 0 0,0 0 0,0 0 0,-1 1 0,1 0 0,-1 0 0,0 0 0,0 0 0,0 1 0,0 0 0,-8-1 0,13 3 0,1 0 0,-1 0 0,1 0 0,-1 0 0,1 0 0,-1 0 0,1 0 0,-1 0 0,1 0 0,-1 0 0,1 1 0,-1-1 0,1 0 0,-1 0 0,1 0 0,-1 1 0,1-1 0,0 0 0,-1 1 0,1-1 0,0 0 0,-1 1 0,1-1 0,0 0 0,-1 1 0,1-1 0,0 1 0,-1-1 0,1 1 0,0-1 0,0 1 0,0-1 0,0 1 0,-1-1 0,1 0 0,0 1 0,0 0 0,0-1 0,0 1 0,0-1 0,0 1 0,0-1 0,0 1 0,1-1 0,-1 0 0,0 1 0,0-1 0,0 1 0,0-1 0,1 1 0,-1-1 0,0 1 0,0-1 0,1 1 0,0 0 0,17 24 0,-12-21 0,1-1 0,-1-1 0,1 1 0,0-1 0,0 0 0,0 0 0,0-1 0,0 0 0,0 0 0,0-1 0,0 0 0,0 0 0,0 0 0,0-1 0,1 0 0,-1-1 0,-1 0 0,1 0 0,0 0 0,0-1 0,-1 0 0,1 0 0,-1 0 0,0-1 0,0 0 0,-1 0 0,1-1 0,-1 0 0,0 0 0,0 0 0,0 0 0,-1-1 0,1 0 0,-2 0 0,1 0 0,0 0 0,3-10 0,-4 3 0,0 0 0,-1 0 0,-1-1 0,0-23 0,-5 31 0,-5 13 0,-5 15 0,3 1 0,2 1 0,-8 30 0,14-45 0,1 0 0,0 0 0,1 0 0,0 0 0,1 0 0,-1 0 0,2 0 0,-1 0 0,4 17 0,-3-24 0,0-1 0,0 1 0,0 0 0,0 0 0,0 0 0,0-1 0,1 1 0,-1-1 0,0 1 0,1-1 0,-1 1 0,1-1 0,0 0 0,-1 0 0,1 1 0,0-1 0,0-1 0,0 1 0,0 0 0,0 0 0,0-1 0,0 1 0,0-1 0,0 1 0,0-1 0,0 0 0,0 0 0,0 0 0,0 0 0,0 0 0,0-1 0,3 0 0,1 0 0,0 0 0,-1 0 0,1-1 0,0 0 0,-1 0 0,0-1 0,1 1 0,-1-1 0,0 0 0,6-5 0,2-5 0,-1-1 0,-1 0 0,0-1 0,0 0 0,9-19 0,14-22 0,-18 120 0,-16-63 0,0 0 0,1 0 0,-1 0 0,0-1 0,0 1 0,1 0 0,-1 0 0,0-1 0,1 1 0,-1 0 0,1-1 0,-1 1 0,1 0 0,-1-1 0,1 1 0,0-1 0,-1 1 0,1-1 0,0 1 0,-1-1 0,1 0 0,0 1 0,-1-1 0,1 0 0,0 1 0,0-1 0,-1 0 0,1 0 0,0 0 0,1 1 0,0-2 0,0 1 0,0-1 0,0 1 0,0-1 0,0 0 0,0 0 0,0 0 0,0 0 0,0 0 0,0 0 0,2-2 0,45-46 0,-44 43 0,3-3 0,33-34 0,-40 42 0,1-1 0,-1 1 0,1 0 0,-1-1 0,1 1 0,0 0 0,0 0 0,-1 0 0,1 0 0,0 0 0,0 0 0,0 1 0,0-1 0,0 1 0,0-1 0,0 1 0,0 0 0,0 0 0,0 0 0,0 0 0,0 0 0,3 0 0,-3 4 0,0-1 0,0 1 0,0 0 0,0-1 0,-1 1 0,0 0 0,0 0 0,0 0 0,0 0 0,0 0 0,-1 0 0,0 8 0,3 5 0,0-7-2417,-3-10 2263,0 0 0,0 0 0,0 1 0,0-1 0,0 0-1,0 0 1,0 0 0,0 0 0,0 0 0,0 1 0,0-1 0,0 0 0,0 0 0,0 0 0,0 0 0,0 0-1,0 0 1,0 1 0,0-1 0,1 0 0,-1 0 0,0 0 0,0 0 0,0 0 0,0 0 0,0 0-1,0 0 1,0 1 0,0-1 0,0 0 0,1 0 0,-1 0 0,0 0 0,0 0 0,0 0 0,0 0 0,0 0-1,0 0 1,1 0 0,-1 0 0,0 0 0,0 0 0,0 0 0,0 0 0,0 0 0,0 0 0,1 0-1,-1 0 1,0 0 0,0 0 0,0 0 0,0 0 0,0 0 0,1 0 0,-1 0 0,0 0 0,0 0 0,0 0-1,0 0 1,0-1 0,0 1 0,0 0 0,0 0 0,1 0 0,2-12-20180</inkml:trace>
</inkml:ink>
</file>

<file path=ppt/ink/ink3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02.663"/>
    </inkml:context>
    <inkml:brush xml:id="br0">
      <inkml:brushProperty name="width" value="0.025" units="cm"/>
      <inkml:brushProperty name="height" value="0.025" units="cm"/>
    </inkml:brush>
  </inkml:definitions>
  <inkml:trace contextRef="#ctx0" brushRef="#br0">22 32 13389,'-17'-32'9972,"20"52"-4198,22 57-3792,66 180-332,-86-247-1650,-2-10 0,-1-20 0,-9-35 0,3 47 0,0 0 0,0 0 0,-1 1 0,0-1 0,0 1 0,-11-11 0,14 15 0,0 1 0,-1-1 0,0 1 0,1 0 0,-1 0 0,0 0 0,0 0 0,0 0 0,0 1 0,-1-1 0,1 1 0,0 0 0,0 0 0,-1 0 0,1 0 0,-1 1 0,1-1 0,-1 1 0,-5 0 0,8 0 0,0 1 0,0-1 0,0 1 0,0-1 0,0 1 0,0 0 0,1-1 0,-1 1 0,0 0 0,0 0 0,1-1 0,-1 1 0,0 0 0,1 0 0,-1 0 0,1 0 0,-1 0 0,1 0 0,-1 0 0,1 0 0,0 0 0,-1 0 0,1 0 0,0 0 0,0 0 0,0 0 0,0 0 0,0 0 0,0 1 0,0-1 0,0 0 0,0 0 0,1 0 0,-1 0 0,0 0 0,1 0 0,-1 0 0,1 1 0,0 1 0,0-1 0,0 1 0,0-1 0,0 1 0,0-1 0,0 0 0,0 1 0,1-1 0,-1 0 0,1 0 0,0 0 0,-1 0 0,1 0 0,0 0 0,5 2 0,-3-2 0,0-1 0,0 0 0,1 0 0,-1-1 0,0 1 0,1-1 0,-1 0 0,1 0 0,-1-1 0,0 1 0,1-1 0,-1 0 0,0 0 0,1 0 0,-1-1 0,0 1 0,0-1 0,0 0 0,0 0 0,-1-1 0,1 1 0,-1-1 0,1 0 0,-1 0 0,0 0 0,0 0 0,0 0 0,0-1 0,-1 1 0,4-6 0,3-7 0,0 1 0,0-1 0,-2-1 0,0 1 0,-1-1 0,4-19 0,-10 36 0,0 0 0,0 0 0,0 0 0,0 0 0,0 0 0,0 0 0,0 1 0,0-1 0,0 0 0,0 0 0,0 0 0,0 0 0,0 0 0,0 0 0,0 0 0,1 0 0,-1 0 0,0 0 0,0 0 0,0 0 0,0 0 0,0 0 0,0 0 0,0 0 0,0 1 0,0-1 0,0 0 0,0 0 0,1 0 0,-1 0 0,0 0 0,0 0 0,0 0 0,0 0 0,0 0 0,0 0 0,0 0 0,0 0 0,0 0 0,0 0 0,1-1 0,-1 1 0,0 0 0,0 0 0,0 0 0,0 0 0,0 0 0,0 0 0,0 0 0,0 0 0,0 0 0,0 0 0,0 0 0,5 17 0,4 27 0,-8-38 0,1 4 0,0-1 0,0 1 0,1-1 0,1 0 0,-1 0 0,1 0 0,6 9 0,-9-16 0,0-1 0,1 1 0,-1-1 0,0 1 0,1-1 0,-1 1 0,0-1 0,1 0 0,0 0 0,-1 1 0,1-1 0,0 0 0,-1-1 0,1 1 0,0 0 0,0 0 0,0-1 0,0 1 0,0-1 0,0 0 0,0 1 0,0-1 0,0 0 0,0 0 0,0 0 0,0-1 0,0 1 0,0 0 0,0-1 0,0 1 0,-1-1 0,1 0 0,0 1 0,0-1 0,0 0 0,-1 0 0,1 0 0,0 0 0,-1-1 0,1 1 0,1-3 0,2 0 0,0-1 0,0 1 0,-1-1 0,0-1 0,0 1 0,0 0 0,-1-1 0,1 0 0,-1 0 0,-1 0 0,1 0 0,1-8 0,13-27 0,-32 57-3320,14-15 2669,-1 0 1,1-1-1,-1 1 1,0-1-1,1 1 1,-1-1 0,0 1-1,1-1 1,-1 0-1,0 0 1,1 0-1,-1 0 1,0 0-1,1 0 1,-1 0-1,0-1 1,1 1 0,-4-2-1,-13-9-13714</inkml:trace>
</inkml:ink>
</file>

<file path=ppt/ink/ink3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02.990"/>
    </inkml:context>
    <inkml:brush xml:id="br0">
      <inkml:brushProperty name="width" value="0.025" units="cm"/>
      <inkml:brushProperty name="height" value="0.025" units="cm"/>
    </inkml:brush>
  </inkml:definitions>
  <inkml:trace contextRef="#ctx0" brushRef="#br0">0 0 16688,'0'0'8840,"51"25"-13612,-36-16-1378,0 0-6758</inkml:trace>
</inkml:ink>
</file>

<file path=ppt/ink/ink3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03.383"/>
    </inkml:context>
    <inkml:brush xml:id="br0">
      <inkml:brushProperty name="width" value="0.025" units="cm"/>
      <inkml:brushProperty name="height" value="0.025" units="cm"/>
    </inkml:brush>
  </inkml:definitions>
  <inkml:trace contextRef="#ctx0" brushRef="#br0">62 428 13645,'0'0'17643,"-8"8"-17386,3-4-205,0 1 0,0 0 0,1 1 0,0-1 0,0 1 0,0 0 0,1 0 0,0 0 1,0 1-1,0-1 0,1 1 0,0-1 0,0 1 0,1 0 0,0 0 0,0-1 0,0 1 1,1 0-1,0 0 0,1 9 0,-1-16-50,0 1 0,0-1 0,0 1 1,1-1-1,-1 0 0,0 1 0,0-1 0,0 1 0,0-1 1,1 1-1,-1-1 0,0 0 0,0 1 0,1-1 1,-1 1-1,0-1 0,0 0 0,1 1 0,-1-1 0,0 0 1,1 0-1,-1 1 0,1-1 0,-1 0 0,0 0 1,1 1-1,-1-1 0,1 0 0,-1 0 0,1 0 0,-1 0 1,1 0-1,0 0 0,16-6 36,11-20-22,-19 13-16,0-1 0,-1 0 0,-1 0 0,0-1 0,-1 1 0,-1-2 0,0 1 0,-1 0 0,-1-1 0,3-29 0,-7 185 0,1-139 0,0 1 0,0-1 0,0 0 0,0 1 0,0-1 0,0 0 0,0 1 0,0-1 0,1 0 0,-1 1 0,1-1 0,-1 0 0,1 0 0,-1 1 0,1-1 0,0 0 0,-1 0 0,1 0 0,0 0 0,0 0 0,0 0 0,0 0 0,0 0 0,0 0 0,0-1 0,0 1 0,0 0 0,0-1 0,1 1 0,-1 0 0,0-1 0,0 0 0,1 1 0,-1-1 0,0 0 0,2 1 0,0-1 0,0-1 0,0 1 0,0 0 0,-1-1 0,1 0 0,0 0 0,-1 0 0,1 0 0,-1 0 0,1 0 0,-1 0 0,1-1 0,-1 0 0,0 1 0,0-1 0,4-3 0,7-11 0,-1 0 0,0 0 0,-1-1 0,-1-1 0,-1 1 0,0-2 0,-1 1 0,-1-1 0,9-38 0,-10 24 0,-1 1 0,-1-1 0,-2 0 0,-1-1 0,-4-41 0,-11 29 0,14 45 0,0 0 0,0 0 0,0 1 0,-1-1 0,1 0 0,0 0 0,-1 0 0,1 1 0,0-1 0,-1 0 0,1 1 0,-1-1 0,1 0 0,-1 1 0,1-1 0,-1 0 0,0 1 0,1-1 0,-1 1 0,0-1 0,1 1 0,-1 0 0,0-1 0,0 1 0,0 0 0,1-1 0,-1 1 0,0 0 0,0 0 0,0 0 0,1 0 0,-1-1 0,0 1 0,0 0 0,0 1 0,0-1 0,1 0 0,-1 0 0,0 0 0,0 0 0,0 1 0,1-1 0,-1 0 0,0 1 0,0-1 0,1 0 0,-1 1 0,0-1 0,1 1 0,-1 0 0,0-1 0,1 1 0,-1 0 0,-9 15 0,1-1 0,1 1 0,0 1 0,1 0 0,1 0 0,0 0 0,-3 22 0,8-34 0,-5 17 0,0 2 0,1-1 0,2 0 0,1 1 0,0 47 0,3-68-21,0 0 0,0 0 0,0 0 0,0 0 0,1 0 1,-1 0-1,1 0 0,-1-1 0,1 1 0,0-1 0,0 1 0,1-1 0,-1 0 0,0 0 0,1 0 0,-1 0 1,1 0-1,-1 0 0,1-1 0,0 1 0,0-1 0,0 0 0,0 0 0,0 0 0,0 0 0,0 0 0,0-1 1,0 1-1,5-1 0,-1 1-349,0 0 0,0-1 0,0 0 1,0 0-1,0-1 0,0 1 0,0-2 0,-1 1 1,1-1-1,0 0 0,-1 0 0,12-6 1,2-7-10917</inkml:trace>
</inkml:ink>
</file>

<file path=ppt/ink/ink3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04.053"/>
    </inkml:context>
    <inkml:brush xml:id="br0">
      <inkml:brushProperty name="width" value="0.025" units="cm"/>
      <inkml:brushProperty name="height" value="0.025" units="cm"/>
    </inkml:brush>
  </inkml:definitions>
  <inkml:trace contextRef="#ctx0" brushRef="#br0">219 24 17617,'0'0'8749,"-11"-5"-7169,4 1-1408,5 2-156,-1 1 1,1-1 0,-1 1 0,1 0 0,-1-1 0,1 1 0,-1 0-1,0 0 1,0 1 0,1-1 0,-1 1 0,0-1 0,0 1 0,0 0-1,0 0 1,1 0 0,-1 0 0,0 1 0,0-1 0,0 1 0,1-1-1,-1 1 1,0 0 0,-3 2 0,-18 16 163,0 0 0,2 2 1,-33 37-1,50-52-15,54-23 134,-30 11-297,0 0 1,0 1-1,31-4 0,-40 7 0,1 1 0,0 1 0,0-1 0,0 2 0,-1 0 0,1 0 0,0 1 0,12 3 0,-21-4 36,0-1-1,0 1 1,0 0 0,0-1 0,0 1 0,0 0-1,-1 0 1,1 0 0,0 1 0,0-1 0,-1 0-1,1 1 1,-1-1 0,1 1 0,-1-1 0,0 1-1,0 0 1,1 0 0,-1-1 0,0 1 0,-1 0-1,1 0 1,0 0 0,0 0 0,-1 0 0,1 0-1,-1 0 1,0 0 0,0 1 0,0-1 0,0 0-1,0 0 1,0 0 0,0 0 0,-1 0 0,1 0-1,-1 0 1,1 0 0,-2 3 0,-1 1 87,0 0 1,0 0-1,0 0 0,-1-1 1,0 1-1,0-1 0,0 0 1,-1 0-1,0 0 0,0-1 1,-7 5-1,1-1-134,-1-1 0,0-1 0,-1 0 0,1 0 1,-1-1-1,0-1 0,-1 0 0,1-1 0,-1-1 0,1 0 0,-15 0 0,27-2-80,1 0 0,0 0 0,-1 0 0,1 0 0,0 0 0,-1 0 0,1-1 0,0 1 0,-1 0 0,1 0 0,0 0 0,-1 0 0,1-1 0,0 1 0,0 0 0,-1 0 0,1-1 0,0 1 0,0 0 0,-1-1 0,1 1-1,0 0 1,0-1 0,0 1 0,0 0 0,-1-1 0,1 1 0,0 0 0,0-1 0,0 1 0,0 0 0,0-1 0,0 1 0,0 0 0,0-1 0,0 1 0,0-1 0,0 1 0,0 0 0,0-1 0,1 1 0,-1 0 0,0-1 0,0 1 0,1-1 0,7-18-6039,13-2-1415</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0.039"/>
    </inkml:context>
    <inkml:brush xml:id="br0">
      <inkml:brushProperty name="width" value="0.025" units="cm"/>
      <inkml:brushProperty name="height" value="0.025" units="cm"/>
    </inkml:brush>
  </inkml:definitions>
  <inkml:trace contextRef="#ctx0" brushRef="#br0">174 0 12588,'-9'14'5039,"-5"7"-3934,-19 28 3099,-34 67-1,58-99-3772,2 0 0,0 0 0,1 1 0,0-1 0,2 1 0,0 1 0,1-1 0,1 1 0,-1 19-1,4-36-420,-1 1-1,0-1 0,0 1 0,1-1 1,0 0-1,-1 1 0,1-1 0,0 1 0,0-1 1,0 0-1,0 0 0,1 0 0,-1 0 0,1 0 1,-1 0-1,1 0 0,0 0 0,-1 0 1,1-1-1,0 1 0,0-1 0,0 1 0,0-1 1,1 0-1,-1 0 0,0 0 0,1 0 0,-1 0 1,0 0-1,1-1 0,-1 1 0,1-1 1,2 0-1,10 2 48,1-1 1,0-1-1,0-1 1,20-3-1,-10 1-209,-23 3 147,6-1-37,-1 0-1,1 1 1,0 0-1,-1 0 1,1 1-1,9 2 1,-16-2 47,1-1-1,-1 1 1,0 0 0,0 0-1,0 1 1,0-1 0,0 0-1,-1 1 1,1-1 0,0 1 0,-1-1-1,1 1 1,-1 0 0,1-1-1,-1 1 1,0 0 0,1 0 0,-1 0-1,0 0 1,-1 1 0,1-1-1,0 0 1,-1 0 0,1 0 0,-1 1-1,1-1 1,-1 0 0,0 3-1,0 25 532,0-27-267,1-11-82,1-5-143,2-19-44,-1 0 0,-2-43 0,-1 39 0,0 38-91,1 0 0,0 0 0,-1 0 0,1 0 0,0 0 0,1 0 0,-1 0 0,0 0 0,0 0 0,1-1 0,-1 1 0,1 0 0,-1-1 0,1 1 0,0-1 0,0 0 0,0 0 0,0 1 0,-1-1 0,2 0 0,-1-1 0,0 1 0,0 0 0,0-1 0,4 2 0,59 9-3517,-56-10 3135,10 1-2343,0-1-1,0-1 1,29-3-1,-14-7-2724</inkml:trace>
</inkml:ink>
</file>

<file path=ppt/ink/ink3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04.517"/>
    </inkml:context>
    <inkml:brush xml:id="br0">
      <inkml:brushProperty name="width" value="0.025" units="cm"/>
      <inkml:brushProperty name="height" value="0.025" units="cm"/>
    </inkml:brush>
  </inkml:definitions>
  <inkml:trace contextRef="#ctx0" brushRef="#br0">185 378 20339,'0'0'9342,"-12"0"-8541,8-1-790,1 1-1,-1-1 1,0 1-1,0 0 1,0 0-1,1 1 1,-1-1-1,0 1 1,0 0-1,1 0 1,-1 0-1,0 0 1,1 1-1,-1-1 1,1 1-1,0 0 1,0 0-1,0 0 1,0 1-1,0-1 1,0 1-1,0 0 0,1-1 1,-1 1-1,1 0 1,0 1-1,0-1 1,-3 5-1,2-2-8,1 1 0,0-1 0,0 1 0,0-1 0,0 1 0,1-1-1,0 1 1,1 0 0,0 11 0,0-17 3,0 0 0,0 0 0,0 0 0,0 0 0,1 0 0,-1 0 0,0 0 0,1 0 0,-1 0 0,0 0-1,1 0 1,-1 0 0,1 0 0,0 0 0,-1 0 0,1-1 0,0 1 0,0 0 0,-1 0 0,1-1 0,0 1 0,0-1 0,0 1 0,0 0 0,1 0 0,0-1 20,1 0 0,-1 0 1,0 0-1,1-1 0,-1 1 0,0 0 1,1-1-1,-1 0 0,0 1 0,0-1 1,0 0-1,1 0 0,-1 0 0,0 0 1,0-1-1,3-2 0,5-4 35,0-1-1,0 0 1,-1 0-1,0-1 1,-1 0-1,0-1 1,-1 1 0,0-2-1,0 1 1,-2-1-1,1 0 1,-1 0 0,5-21-1,-2 1 55,-1 0 0,-1 0 0,-2 0 0,0-46 0,-4 68-114,0 0 0,-1 0 0,0-1 0,-1 1 0,0 0 0,0 0 0,-1 1 0,-6-13 0,8 20 0,0 0 0,0-1 0,0 1 0,-1 0 0,1 0 0,-1 0 0,1 0 0,-1 0 0,0 0 0,0 1 0,0-1 0,0 1 0,0-1 0,0 1 0,-1 0 0,1 0 0,0 0 0,-1 0 0,1 0 0,0 0 0,-1 0 0,1 1 0,-1 0 0,0-1 0,1 1 0,-1 0 0,1 0 0,-1 0 0,1 0 0,-1 1 0,1-1 0,-1 1 0,1 0 0,-1-1 0,1 1 0,0 0 0,-1 1 0,-3 1 0,-2 2 0,1 0 0,-1 1 0,1 0 0,0 0 0,0 1 0,1 0 0,0 0 0,0 0 0,1 0 0,-7 13 0,-3 6 0,2-1 0,-11 31 0,20-47 0,1 0 0,0-1 0,1 1 0,-1 1 0,2-1 0,-1 0 0,0 15 0,3-23 0,0 0 0,0 0 0,0 0 0,0 0 0,0 0 0,0 0 0,0-1 0,0 1 0,0 0 0,0-1 0,0 1 0,0-1 0,0 1 0,1-1 0,-1 1 0,0-1 0,0 0 0,1 1 0,-1-1 0,0 0 0,0 0 0,1 0 0,-1 0 0,0 0 0,3-1 0,40-1 0,-43 1 0,18-1-25,-7 1-99,1-1 0,-1 1 0,1 1 0,-1 0-1,22 4 1,-29-3 88,-1 0 0,0 1 0,0 0 0,0-1 0,0 1 0,-1 1 0,1-1 0,0 1 0,-1-1 0,0 1 0,0 0 0,1 0 0,-2 0 0,1 1-1,0-1 1,-1 1 0,1-1 0,-1 1 0,0 0 0,2 7 0,8 33-743,0 4-1777,2-25-3093,-5-21 978,2-2-1896</inkml:trace>
</inkml:ink>
</file>

<file path=ppt/ink/ink3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04.877"/>
    </inkml:context>
    <inkml:brush xml:id="br0">
      <inkml:brushProperty name="width" value="0.025" units="cm"/>
      <inkml:brushProperty name="height" value="0.025" units="cm"/>
    </inkml:brush>
  </inkml:definitions>
  <inkml:trace contextRef="#ctx0" brushRef="#br0">86 71 11979,'0'0'16475,"-8"4"-15819,2-1-595,1 0 0,0 0-1,0 0 1,1 1 0,-1 0 0,1 0-1,0 0 1,0 0 0,0 1-1,0-1 1,1 1 0,0 0 0,0 0-1,0 0 1,0 1 0,1-1 0,0 1-1,0-1 1,1 1 0,-1 0-1,1 0 1,0 0 0,1 9 0,-1-14-42,1 0 0,0 0-1,0 1 1,0-1 0,0 0 0,0 0 0,0 0 0,0 0 0,0 0 0,1 1 0,-1-1 0,0 0 0,1 0 0,-1 0 0,0 0 0,1 0 0,0 0 0,-1 0 0,1 0 0,-1 0 0,2 1 0,-1-2 15,0 1 1,0-1 0,0 0-1,0 0 1,-1 0 0,1 0-1,0 0 1,0 0 0,0 0-1,0 0 1,-1 0 0,1 0-1,0-1 1,0 1 0,0 0 0,0 0-1,-1-1 1,1 1 0,0-1-1,0 1 1,0-1 0,5-3 126,-1-1 0,1 1 0,-1-1 0,0 0 0,8-10 0,-3 0-155,-1-1-1,0 0 1,0 0 0,-2-1 0,0 0 0,-1 0 0,-1 0 0,6-33 0,-22 204-252,11-153 171,0 0 0,0 0-1,0 0 1,0 0-1,0 0 1,0-1 0,1 1-1,-1 0 1,0 0-1,0 0 1,1 0 0,-1 0-1,0 0 1,1-1-1,-1 1 1,1 0 0,-1 0-1,1-1 1,-1 1-1,1 0 1,0-1 0,-1 1-1,1 0 1,0-1-1,0 1 1,-1-1 0,1 1-1,0-1 1,0 1-1,0-1 1,0 0 0,-1 0-1,1 1 1,0-1-1,0 0 1,0 0-1,0 0 1,1 0 0,1 0-473,-1 0 1,0 0-1,1-1 1,-1 1 0,0-1-1,1 0 1,-1 0-1,0 0 1,0 0 0,0 0-1,0 0 1,0 0-1,0-1 1,3-2 0,15-17-7178</inkml:trace>
</inkml:ink>
</file>

<file path=ppt/ink/ink3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05.809"/>
    </inkml:context>
    <inkml:brush xml:id="br0">
      <inkml:brushProperty name="width" value="0.025" units="cm"/>
      <inkml:brushProperty name="height" value="0.025" units="cm"/>
    </inkml:brush>
  </inkml:definitions>
  <inkml:trace contextRef="#ctx0" brushRef="#br0">1 0 11147,'0'0'12636,"2"13"-10063,7 75-1051,-5-32-544,3 1 0,2-1-1,3-1 1,20 60 0,-32-114-978,1 1 0,-1 0 0,1-1 0,-1 1 0,1-1 0,-1 1 0,1-1 0,0 1 0,0-1 0,0 0 0,0 1 0,0-1 0,0 0 0,0 0 0,0 0 0,1 0 0,-1 0 0,0 0 0,1 0 0,-1 0 0,1 0 0,2 1 0,-3-3 0,1 1 0,-1 0 0,0-1 0,1 0 0,-1 1 0,0-1 0,0 1 0,0-1 0,1 0 0,-1 0 0,0 0 0,0 0 0,0 0 0,0 0 0,0 0 0,-1 0 0,1 0 0,0 0 0,0-1 0,0-1 0,8-14 0,-2 0 0,11-36 0,-15 41 0,27-90 0,-30 102 0,0 0 0,0 0 0,0 0 0,0-1 0,0 1 0,0 0 0,0 0 0,0 0 0,0 0 0,0 0 0,0-1 0,0 1 0,0 0 0,0 0 0,0 0 0,1 0 0,-1 0 0,0 0 0,0-1 0,0 1 0,0 0 0,0 0 0,0 0 0,0 0 0,0 0 0,0 0 0,1 0 0,-1 0 0,0-1 0,0 1 0,0 0 0,0 0 0,0 0 0,1 0 0,-1 0 0,0 0 0,0 0 0,0 0 0,0 0 0,0 0 0,1 0 0,-1 0 0,0 0 0,0 0 0,0 0 0,0 0 0,0 0 0,1 0 0,-1 0 0,0 0 0,0 0 0,0 1 0,0-1 0,0 0 0,0 0 0,1 0 0,-1 0 0,0 0 0,0 0 0,0 0 0,0 0 0,0 0 0,0 1 0,0-1 0,5 15 0,0 20 0,-6-8 0,0-22 0,0 0 0,1 1 0,0-1 0,0 1 0,0 0 0,1-1 0,-1 0 0,4 9 0,-3-13 0,-1 0 0,1 0 0,0-1 0,0 1 0,1 0 0,-1-1 0,0 1 0,0-1 0,0 1 0,0-1 0,0 0 0,1 1 0,-1-1 0,0 0 0,0 0 0,0 0 0,1 0 0,-1 0 0,0 0 0,0 0 0,0-1 0,1 1 0,-1 0 0,0-1 0,0 1 0,0 0 0,0-1 0,0 1 0,2-2 0,32-17 0,-24 13 0,-1-1 0,0 0 0,-1-1 0,0 0 0,0 0 0,-1-1 0,0 0 0,0-1 0,-1 1 0,0-1 0,-1-1 0,0 1 0,-1-1 0,0 0 0,-1-1 0,5-18 0,-9 30 0,0-1 0,0 0 0,0 1 0,0-1 0,0 1 0,0-1 0,0 0 0,1 1 0,-1-1 0,0 0 0,0 1 0,0-1 0,1 1 0,-1-1 0,0 1 0,1-1 0,-1 1 0,0-1 0,1 1 0,-1-1 0,1 1 0,-1-1 0,1 1 0,-1 0 0,1-1 0,-1 1 0,2-1 0,8 14 0,-10-11 0,1 0 0,0 0 0,0-1 0,0 1 0,0 0 0,0 0 0,1-1 0,-1 1 0,1-1 0,-1 1 0,1-1 0,-1 0 0,1 1 0,0-1 0,-1 0 0,1 0 0,0 0 0,0-1 0,0 1 0,2 1 0,-1-3 0,0 1 0,0 0 0,1-1 0,-1 0 0,0 0 0,0 1 0,0-2 0,0 1 0,0 0 0,-1-1 0,1 1 0,0-1 0,-1 0 0,1 0 0,-1 0 0,1 0 0,-1 0 0,0-1 0,0 1 0,0-1 0,0 1 0,-1-1 0,1 0 0,1-3 0,-1 2 0,0 0 0,1 1 0,-1-1 0,1 1 0,0 0 0,0-1 0,0 1 0,1 0 0,-1 1 0,1-1 0,0 1 0,4-3 0,-7 50 0,3-13 0,1-1 0,2 0 0,1 0 0,1 0 0,1-1 0,2-1 0,17 31 0,25 70 0,-49-118 0,-1 1 0,0 0 0,-1 0 0,-1 1 0,0-1 0,0 1 0,-1-1 0,-1 1 0,-3 25 0,3-37 0,0-1 0,-1 0 0,1 0 0,-1 0 0,1 0 0,-1 1 0,1-1 0,-1 0 0,1 0 0,-1 0 0,0 0 0,0 0 0,0-1 0,1 1 0,-1 0 0,0 0 0,0 0 0,0-1 0,0 1 0,0 0 0,-1-1 0,1 1 0,0-1 0,0 0 0,0 1 0,0-1 0,0 0 0,-1 1 0,1-1 0,0 0 0,0 0 0,-1 0 0,1 0 0,0 0 0,0-1 0,0 1 0,-1 0 0,1 0 0,0-1 0,0 1 0,0-1 0,0 1 0,0-1 0,0 1 0,0-1 0,-1-1 0,-5-1 0,1 0 0,1-1 0,-1 0 0,0 0 0,1 0 0,-9-10 0,-4-8 0,1-1 0,1 0 0,-19-37 0,30 49 0,0 0 0,0 0 0,1-1 0,0 1 0,1-1 0,1 0 0,0 0 0,1 0 0,0 0 0,1-22 0,1 30-362,0 1-1,0-1 1,0 0 0,0 1-1,0-1 1,1 1 0,0 0-1,0-1 1,3-3 0,-3 4-383,0 1 0,-1-1 0,1 0 0,0-1 0,-1 1 1,0 0-1,1 0 0,-1-1 0,-1 1 0,1-1 1,0-3-1,-1-10-10557</inkml:trace>
</inkml:ink>
</file>

<file path=ppt/ink/ink3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06.150"/>
    </inkml:context>
    <inkml:brush xml:id="br0">
      <inkml:brushProperty name="width" value="0.025" units="cm"/>
      <inkml:brushProperty name="height" value="0.025" units="cm"/>
    </inkml:brush>
  </inkml:definitions>
  <inkml:trace contextRef="#ctx0" brushRef="#br0">0 140 11755,'0'0'16880,"33"-62"-16880,-18 53-833,-6 1-3843,-1 2-2403</inkml:trace>
  <inkml:trace contextRef="#ctx0" brushRef="#br0" timeOffset="1">90 55 11659,'0'0'16368,"57"-40"-26106,-37 26-5380</inkml:trace>
</inkml:ink>
</file>

<file path=ppt/ink/ink3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06.525"/>
    </inkml:context>
    <inkml:brush xml:id="br0">
      <inkml:brushProperty name="width" value="0.025" units="cm"/>
      <inkml:brushProperty name="height" value="0.025" units="cm"/>
    </inkml:brush>
  </inkml:definitions>
  <inkml:trace contextRef="#ctx0" brushRef="#br0">0 1 22197,'0'0'4132,"14"50"-1922,0-10-608,1 5-642,4 5-575,0 3-289,2-1-64,-3 1-609,0 1-1857,-6-4-2531,-4-1-3523</inkml:trace>
</inkml:ink>
</file>

<file path=ppt/ink/ink3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06.871"/>
    </inkml:context>
    <inkml:brush xml:id="br0">
      <inkml:brushProperty name="width" value="0.025" units="cm"/>
      <inkml:brushProperty name="height" value="0.025" units="cm"/>
    </inkml:brush>
  </inkml:definitions>
  <inkml:trace contextRef="#ctx0" brushRef="#br0">1 30 18353,'0'0'11659,"12"-30"-31069</inkml:trace>
</inkml:ink>
</file>

<file path=ppt/ink/ink3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07.244"/>
    </inkml:context>
    <inkml:brush xml:id="br0">
      <inkml:brushProperty name="width" value="0.025" units="cm"/>
      <inkml:brushProperty name="height" value="0.025" units="cm"/>
    </inkml:brush>
  </inkml:definitions>
  <inkml:trace contextRef="#ctx0" brushRef="#br0">0 0 19410,'0'0'6278,"77"40"-4036,-36 0-1056,8 10-194,5 9 162,-4 10 159,-6 6-1121,-8 6-192,-11 5 0,-15 5 0,-9 7 0,-1 1 0,-16 4 0,-10-3 0,-3-10-3427,-3-14-4997</inkml:trace>
</inkml:ink>
</file>

<file path=ppt/ink/ink3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18.752"/>
    </inkml:context>
    <inkml:brush xml:id="br0">
      <inkml:brushProperty name="width" value="0.025" units="cm"/>
      <inkml:brushProperty name="height" value="0.025" units="cm"/>
    </inkml:brush>
  </inkml:definitions>
  <inkml:trace contextRef="#ctx0" brushRef="#br0">706 194 5765,'-88'89'653,"5"5"0,4 3 0,4 3 0,-84 149-1,124-184 101,3 1 1,2 1-1,4 2 0,3 0 0,2 2 0,4 0 0,3 1 0,-8 135 0,20-96-339,6 0 0,4-1 0,31 152 1,-21-180-374,4-1 1,3-1-1,4-1 1,3-2-1,46 82 1,-55-121-30,2-1 0,1 0 0,2-2 1,2-2-1,0 0 0,3-2 0,0-1 0,2-2 1,1-2-1,61 35 0,-66-44 11,2-1-1,0-2 0,0-1 1,1-2-1,1-1 1,-1-2-1,2-1 1,-1-2-1,1-1 0,0-2 1,-1-2-1,1-1 1,60-9-1,-71 4-5,0-2 0,0 0 0,-1-2 0,0 0-1,-1-2 1,0 0 0,-1-2 0,0 0 0,-1-1 0,-1-2-1,0 0 1,-2-1 0,34-41 0,-11 5 33,-2-1 0,-3-3 0,-2-1 0,31-75 0,-9-1 299,-6-3 0,33-143 0,25-296 1209,-70 166-527,-36 329-634,-3 0 1,-4 0 0,-16-81-1,14 127-122,-2 0 0,-1 0 0,-2 1 0,-1 1 1,-2 0-1,-2 1 0,-30-48 0,29 57-191,0 0 1,-2 0 0,-1 2 0,-1 1 0,0 0-1,-2 2 1,0 1 0,-1 0 0,-40-19-1,21 16-81,-2 2 0,0 2 0,-1 2 0,0 2 0,-68-10 0,10 10-204,-154 2 0,228 10-191,0 2 0,-1 1 0,1 1-1,0 2 1,0 1 0,1 1 0,0 2 0,0 1-1,1 1 1,0 2 0,1 1 0,0 1 0,1 1-1,-38 31 1,30-17-2125,-33 37 0,-32 49-8202</inkml:trace>
</inkml:ink>
</file>

<file path=ppt/ink/ink3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22.682"/>
    </inkml:context>
    <inkml:brush xml:id="br0">
      <inkml:brushProperty name="width" value="0.025" units="cm"/>
      <inkml:brushProperty name="height" value="0.025" units="cm"/>
    </inkml:brush>
  </inkml:definitions>
  <inkml:trace contextRef="#ctx0" brushRef="#br0">1 8217 3267,'0'11'8424,"10"-5"-3774,24-3-2048,2 1-517,-10 12-947,-22-13-969,0 0-1,0-1 1,0 1 0,0-1 0,1 0 0,-1 0 0,1-1 0,-1 1 0,1-1-1,-1 0 1,1 0 0,0-1 0,7 1 0,45-5 332,-46 2-305,0 1 1,0 0-1,0 1 1,0 0-1,0 1 0,0 0 1,0 1-1,14 3 1,-8 0 22,0-2 0,1 0 0,0 0 0,0-2 0,29-1 1,35 2 98,-24 13-54,-54-13-245,0 0 1,0 0-1,1-1 0,-1 1 0,1-1 0,-1 0 0,1 0 0,0-1 0,-1 1 0,1-1 1,0 0-1,-1 0 0,1-1 0,0 0 0,-1 1 0,1-1 0,-1-1 0,1 1 1,-1-1-1,0 1 0,1-1 0,-1-1 0,0 1 0,7-5 0,-7 4-3,0 0-1,0 1 1,0 0-1,1 0 1,-1 0-1,1 1 1,0-1-1,-1 1 1,1 0-1,7 0 1,56-2 213,-28 2-164,52-1 79,-61 2-39,0-1 1,0-1-1,54-11 1,-74 10-76,1 2 0,-1 0 1,19 0-1,-23 2-3,0-1-1,0 0 0,0-1 1,0 1-1,0-1 0,0 0 1,0-1-1,-1 0 1,1 0-1,-1 0 0,1-1 1,6-4-1,55-30 722,-53 30-707,-1 0-1,-1 0 0,1-2 1,13-10-1,-18 12-46,1 1-1,-1-1 1,1 2 0,0-1-1,1 2 1,0-1-1,-1 1 1,1 1-1,1 0 1,13-1 0,25-9 76,-25 4-54,-2 0 0,1-2 0,-1-1 0,35-24 0,-38 23-31,1 0 0,0 1 0,1 1 0,0 1 0,33-10 0,-19 10 33,-1-1-1,0-2 1,-1-2 0,34-19 0,120-89-6,-158 104-22,1 2-1,0 1 1,63-23-1,-63 28 21,0-2-1,-1-1 1,0-1-1,47-33 0,9-26 16,83-91 0,27-24-21,-83 88 8,-4-5 1,178-224-1,-276 315-12,45-62-13,111-115-1,64-65 37,-137 148-19,-36 50-13,2 4-1,3 2 1,104-68 0,-74 56 9,-68 49-16,0 1-1,30-12 1,18-11 38,-34 17-27,0 2 1,2 2-1,61-18 1,132-22-10,-199 51 6,0 2-1,1 1 1,-1 1 0,1 3-1,66 8 1,-13 7 6,97 30 1,-156-39 37,0-1 0,0-1-1,0-2 1,1-1 0,57-4 0,152-33 258,-154 20-232,-47 8-48,1-1 0,-1-3 1,-1-1-1,0-2 0,-1-1 0,0-2 0,-2-1 1,48-33-1,-31 15 13,-1-2-1,-2-2 1,44-47-1,-75 67-12,0-1 0,-1-1 0,-2 0 0,0-1 0,-1-1 0,-1 0 0,-2 0 0,0-2 0,11-41 0,16-132-54,-1 3-198,-30 168 206,2 0 0,1 1 0,1 0 0,29-49 0,54-59-86,194-215 1,-269 327 84,1 2 0,1 1 0,29-23 0,-41 37 10,0 1-1,-1-1 1,2 1-1,-1 1 1,1 0-1,-1 0 0,1 1 1,0 0-1,0 0 1,1 1-1,-1 1 1,16-1-1,29 0-62,-38 0 87,0 1 0,1 1 0,-1 0 0,0 1 0,32 7 0,-36-2-18,0 1 0,-1 0-1,0 1 1,-1 0 0,1 1 0,-2 0 0,11 11 0,3 2 31,-13-12-13,1 0-1,-2 1 1,0 0 0,0 1-1,-1 0 1,-1 1-1,0 0 1,0 0 0,-1 1-1,-1 0 1,-1 0-1,0 0 1,0 1 0,-2 0-1,0-1 1,0 1-1,0 25 1,5 157 21,-5-74-22,22 135-1,-20-225-2,1 1 0,2-1 0,2 0 0,15 39-1,-20-62 2,0 0-1,1 0 1,0 0-1,1-1 1,0 0-1,0 0 1,0 0-1,1-1 1,1 0-1,0-1 1,0 0-1,0 0 1,0-1-1,1 0 1,0-1-1,18 7 1,-19-8 9,0-1 0,0 0 0,1-1 0,-1 0 0,1-1 0,0 1 0,-1-2 0,1 1 1,16-3-1,-18 1 3,0-1 0,-1 0 0,1-1 0,-1 0 0,0 0 0,0-1 1,0 1-1,0-2 0,0 1 0,-1-1 0,0 0 0,8-8 0,18-20 15,-2-1 0,-1-2 0,-2-1 0,-2-1 0,-1-1 0,25-57 0,90-264 33,-114 286-45,-11 26-9,-3-2-1,10-80 1,-16 86-9,2-1-1,2 1 1,23-70-1,-22 93-24,1 1 0,1 0 0,1 1-1,0 1 1,24-26 0,-15 19-18,29-46 0,-36 46 46,7-14-18,2 0 0,2 2 0,1 0 0,57-57 0,-57 69 23,7-8-4,0 2 1,3 1-1,0 2 1,62-35-1,-82 56-19,1 2 0,-1-1 0,1 2 0,-1 0 0,31-1 0,-26 2 20,-1 0 1,1-1 0,31-10 0,-39 8 33,-1 1-38,0 0-1,0 1 1,26-5 0,-36 9 1,1 0 1,-1-1-1,0 1 0,1 0 1,-1 1-1,0-1 1,1 1-1,-1-1 1,0 1-1,1 0 0,-1 0 1,0 0-1,0 1 1,0-1-1,0 1 0,0 0 1,0 0-1,0 0 1,-1 0-1,5 5 0,9 11 20,0-1-1,1-1 0,0-1 0,2 0 0,20 13 0,-34-25-13,0 0 1,0 0 0,1 0 0,0-1 0,-1 0 0,1 0-1,0 0 1,0-1 0,0 0 0,0 0 0,0 0 0,0-1 0,0 0-1,0 0 1,0 0 0,0-1 0,0 0 0,0 0 0,0-1-1,0 1 1,0-1 0,-1-1 0,1 1 0,7-5 0,16-11 36,-1-1 1,0-1-1,-2-2 0,0 0 1,-2-2-1,26-30 1,18-22-36,131-115-1,-99 101 45,-77 69-109,4-4 78,0-1 0,-2-1-1,39-53 1,269-418-248,-129 229 138,-52 74 40,-20 24-70,7 7-1,281-258 0,-340 353 100,4 4 1,2 3-1,184-97 0,-246 147 9,1 1 0,0 2 0,0 1 0,1 0 0,0 2 0,0 1 0,0 1 0,1 2 0,-1 0 0,1 2 0,0 1 0,-1 1 0,1 1 0,-1 1 0,0 1 1,0 2-1,0 1 0,-1 0 0,0 2 0,23 13 0,-20-3-4,-1 1 0,-1 1-1,0 1 1,30 37 0,-11-13 23,-21-19-15,-1 0 0,37 61 0,-37-53-14,36 44 1,-49-68 24,0-1 1,2-1 0,-1 1-1,1-2 1,0 0 0,1 0-1,21 10 1,4-5-217,20 9 756,-55-22-966,-1 0-1,0 1 1,1-1-1,-1 0 1,0 1-1,1 0 1,-1-1-1,0 1 1,0 0-1,0 0 0,-1 0 1,1 0-1,0 1 1,-1-1-1,1 0 1,0 4-1,-1-1-6124</inkml:trace>
</inkml:ink>
</file>

<file path=ppt/ink/ink3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24.269"/>
    </inkml:context>
    <inkml:brush xml:id="br0">
      <inkml:brushProperty name="width" value="0.025" units="cm"/>
      <inkml:brushProperty name="height" value="0.025" units="cm"/>
    </inkml:brush>
  </inkml:definitions>
  <inkml:trace contextRef="#ctx0" brushRef="#br0">1 910 5669,'0'0'8841,"9"-5"-8323,11-8-236,-2-2 0,1 0 0,-2 0 0,0-2 0,24-30 0,2-15 570,-2-2 1,-3-2 0,42-102-1,-44 89-784,3 1 0,57-83 0,-91 154-15,0 0 1,0 1-1,1 0 0,0 0 1,0 0-1,1 1 1,-1-1-1,1 1 0,0 1 1,0 0-1,1 0 1,0 0-1,-1 1 0,14-4 1,-5 1 229,0 1-1,1 1 1,0 0 0,31-2 0,-41 6-207,0 0 1,1 1-1,-1 0 0,0 0 0,0 0 0,0 1 0,0 0 1,0 0-1,-1 1 0,1 0 0,-1 0 0,1 0 0,-1 1 1,6 5-1,-1-1-76,0-1 0,0 0 1,1 0-1,0-1 0,1 0 0,-1-1 1,1-1-1,0 0 0,0 0 0,0-2 1,1 1-1,-1-2 0,1 0 0,-1 0 1,1-2-1,-1 1 0,1-2 1,-1 0-1,24-6 0,-4-11-2653,-4-9-3945</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1:50.476"/>
    </inkml:context>
    <inkml:brush xml:id="br0">
      <inkml:brushProperty name="width" value="0.025" units="cm"/>
      <inkml:brushProperty name="height" value="0.025" units="cm"/>
    </inkml:brush>
  </inkml:definitions>
  <inkml:trace contextRef="#ctx0" brushRef="#br0">2559 39 5285,'-16'3'304,"-601"137"6228,494-104-5703,2 4-1,-225 110 0,257-98-680,2 3 0,3 3 0,-99 90 0,-201 237 82,313-306 134,4 4 1,3 2-1,5 4 0,-51 98 0,87-142-277,2 2-1,2 0 0,2 1 1,2 0-1,2 2 0,3-1 0,1 2 1,3-1-1,2 1 0,4 80 1,2-108-93,2 1 1,0 0 0,2-1 0,0 0 0,2 0 0,0-1 0,2 0 0,24 42 0,-15-36-3,1 0 0,2-1 0,0-1 0,2-2 0,42 35 0,13-2 13,1-4 0,3-3-1,135 58 1,30 6-20,6-10 0,4-12 1,531 115-1,-349-140 88,524 12 0,452-62 121,-1051-18-182,700-40 1,-4-50 9,-870 73-19,620-90-36,-630 71 80,-1-8-1,243-95 1,8-51 274,-330 139-238,-2-5 1,103-78-1,-151 94-58,-1-3 0,-2-2 0,-2-2 0,-2-2 1,-2-2-1,61-100 0,-46 50 66,-5-3-1,77-217 1,-76 170 296,-7 27-7,53-235 1,-93 328-349,-1-1 0,-3 1 0,0-1 0,-2 0 0,-8-64 0,4 76-21,-1 0 0,-1 0 0,-1 0 0,0 1 1,-2 0-1,0 0 0,-1 1 0,-1 1 0,-1 0 1,-15-18-1,-3 2-100,-2 2 1,-1 1-1,-1 2 1,-2 1-1,0 1 1,-52-27-1,-2 7 84,-162-61 0,110 60 339,-2 7 1,-1 6-1,-250-26 1,-455 18 489,-556 37-405,1035 7-358,-582 41 42,0 50 69,17-1-126,107-11 36,579-44-555,-317 87-1,63 26-4630,262-87-741</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3.602"/>
    </inkml:context>
    <inkml:brush xml:id="br0">
      <inkml:brushProperty name="width" value="0.025" units="cm"/>
      <inkml:brushProperty name="height" value="0.025" units="cm"/>
    </inkml:brush>
  </inkml:definitions>
  <inkml:trace contextRef="#ctx0" brushRef="#br0">0 120 16752,'0'0'3779,"80"-12"-3971,-2-7 320,18-4 97,14 1-161,-1 1-2210,-5 5-2243,-7 10-4099</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0.381"/>
    </inkml:context>
    <inkml:brush xml:id="br0">
      <inkml:brushProperty name="width" value="0.025" units="cm"/>
      <inkml:brushProperty name="height" value="0.025" units="cm"/>
    </inkml:brush>
  </inkml:definitions>
  <inkml:trace contextRef="#ctx0" brushRef="#br0">115 0 11819,'0'0'6903,"-9"6"-4677,-3 3-1412,0 1 1,1-1-1,-18 21 1,24-25-458,1-1 1,0 1-1,0 0 1,1 1 0,0-1-1,0 1 1,0-1-1,0 1 1,1 0-1,0 0 1,0 0 0,1 1-1,-2 10 1,3-17-345,0 1 0,0-1 0,0 1 0,0 0 0,0-1 0,0 1 1,1-1-1,-1 1 0,0-1 0,0 1 0,0-1 0,1 1 0,-1-1 1,0 1-1,0-1 0,1 1 0,-1-1 0,1 0 0,-1 1 0,0-1 1,1 1-1,-1-1 0,1 0 0,-1 0 0,1 1 0,-1-1 0,1 0 0,-1 1 1,1-1-1,-1 0 0,1 0 0,22-1 285,21-17 62,-31 9-451,0-2-1,-1 0 1,0 0 0,0-1-1,-2-1 1,0 1 0,0-2-1,14-26 1,-59 123-187,32-76 280,1-1 0,0 1 0,0 0 1,1 0-1,0 0 0,0 0 1,0 1-1,1-1 0,1 0 0,-1 0 1,2 7-1,-1-12-107,0-1-1,0 1 1,0-1-1,0 1 1,0-1-1,0 1 1,0-1 0,1 0-1,-1 0 1,0 1-1,1-1 1,-1 0 0,1 0-1,-1-1 1,1 1-1,0 0 1,-1 0-1,1-1 1,0 1 0,0-1-1,-1 0 1,1 1-1,0-1 1,0 0 0,0 0-1,-1 0 1,1 0-1,0 0 1,0-1-1,0 1 1,-1 0 0,1-1-1,0 1 1,2-2-1,3 0-1410,1 0 0,-1-1 0,0 0 0,0 0 0,0 0 0,12-9 0,12-15-10196</inkml:trace>
</inkml:ink>
</file>

<file path=ppt/ink/ink4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52.994"/>
    </inkml:context>
    <inkml:brush xml:id="br0">
      <inkml:brushProperty name="width" value="0.025" units="cm"/>
      <inkml:brushProperty name="height" value="0.025" units="cm"/>
    </inkml:brush>
  </inkml:definitions>
  <inkml:trace contextRef="#ctx0" brushRef="#br0">0 0 9705,'26'101'2306,"8"27"-1505,9 26 384,9 13-704,11-1-161,1-15-160,2-27 32,0-24-128,2-16 0,1-17 33,-2-12-354,-3-15-2369,-11-17-5606</inkml:trace>
</inkml:ink>
</file>

<file path=ppt/ink/ink4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53.742"/>
    </inkml:context>
    <inkml:brush xml:id="br0">
      <inkml:brushProperty name="width" value="0.025" units="cm"/>
      <inkml:brushProperty name="height" value="0.025" units="cm"/>
    </inkml:brush>
  </inkml:definitions>
  <inkml:trace contextRef="#ctx0" brushRef="#br0">130 325 5093,'-5'-13'390,"-55"-137"712,-4-11 7634,139 368-6835,128 309-513,-185-476-1365,3-1 1,1-2 0,2 0 0,1-1 0,32 35-1,-29-42-2227,41 34 0,-37-35-3684</inkml:trace>
</inkml:ink>
</file>

<file path=ppt/ink/ink4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07.164"/>
    </inkml:context>
    <inkml:brush xml:id="br0">
      <inkml:brushProperty name="width" value="0.025" units="cm"/>
      <inkml:brushProperty name="height" value="0.025" units="cm"/>
    </inkml:brush>
  </inkml:definitions>
  <inkml:trace contextRef="#ctx0" brushRef="#br0">5 1 7495,'0'0'15855,"-5"51"-14029,24-36-65,11-1-287,11-5-641,7-2-481,8-4-160,6-3-96,0 0-32,-3 0-128,-2 0-1345,-12 0-1922,-8-3-2403,-9-5-4740</inkml:trace>
</inkml:ink>
</file>

<file path=ppt/ink/ink4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07.526"/>
    </inkml:context>
    <inkml:brush xml:id="br0">
      <inkml:brushProperty name="width" value="0.025" units="cm"/>
      <inkml:brushProperty name="height" value="0.025" units="cm"/>
    </inkml:brush>
  </inkml:definitions>
  <inkml:trace contextRef="#ctx0" brushRef="#br0">146 1 13741,'0'0'4612,"10"0"-2855,33-1-412,-40 2-1211,-1-1 0,0 1 1,1-1-1,-1 1 0,0 0 0,0 0 1,0 0-1,1 0 0,-1 1 1,0-1-1,0 0 0,-1 1 0,1-1 1,0 1-1,0 0 0,-1 0 0,1-1 1,-1 1-1,0 0 0,1 0 0,-1 1 1,0-1-1,0 0 0,0 0 0,-1 0 1,1 1-1,0-1 0,-1 0 0,1 5 1,0 5 236,1 0-1,-2 0 1,0 0 0,-1 13 0,1-22-263,-2 7 163,0 0-1,0 0 1,-1 0 0,0 0 0,-1 0 0,0-1 0,0 0 0,-1 0 0,-1 0 0,-11 16 0,-9 6 208,-42 41 1,27-30-293,30-30-205,-30 27-1149,31-36-3750</inkml:trace>
</inkml:ink>
</file>

<file path=ppt/ink/ink4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08.119"/>
    </inkml:context>
    <inkml:brush xml:id="br0">
      <inkml:brushProperty name="width" value="0.025" units="cm"/>
      <inkml:brushProperty name="height" value="0.025" units="cm"/>
    </inkml:brush>
  </inkml:definitions>
  <inkml:trace contextRef="#ctx0" brushRef="#br0">1 78 16367,'2'8'2125,"3"33"-737,-1-1 0,-3 1 0,-1 0 0,-6 44 0,1-35-1016,3-1 0,7 80 0,-4-126-330,-1 0-1,1 1 1,-1-1 0,1 0-1,0 0 1,1 0 0,-1 0 0,0 0-1,1 0 1,0 0 0,-1 0 0,1 0-1,0-1 1,1 1 0,3 3 0,-4-5 61,0 0 1,0 0 0,-1 0-1,1 0 1,0 0 0,0-1-1,0 1 1,0-1 0,0 1 0,0-1-1,0 0 1,0 0 0,0 0-1,0 0 1,0 0 0,0 0-1,0-1 1,0 1 0,0-1 0,0 1-1,0-1 1,0 0 0,0 1-1,0-1 1,0 0 0,-1-1-1,3 0 1,11-10 215,0-1 0,-1 0 0,-1-1 0,-1-1-1,1 0 1,-2 0 0,10-18 0,-2 5-222,102-160-97,43-60 0,-148 232-8,-16 16 5,0 0 0,0 0 0,0 0 0,1 0 0,-1 0 0,0 0 0,0 0 0,0 0 0,0 0 0,1 0 0,-1 0 0,0 0 0,0 0 0,0 0 0,0 0 0,0 1 0,1-1 0,-1 0 0,0 0 0,0 0 0,0 0 0,0 0-1,0 0 1,0 1 0,0-1 0,0 0 0,1 0 0,-1 0 0,0 0 0,0 0 0,0 1 0,0-1 0,0 0 0,0 0 0,0 0 0,0 0 0,0 1 0,0-1 0,0 0 0,0 0 0,0 0 0,0 0 0,0 1 0,0-1 0,0 0 0,0 0 0,-1 0 0,1 0 0,0 1 0,0-1 0,0 0 0,0 0 0,-1 4-196,0 1-1,-1-1 1,1 0 0,-1 0 0,0 0 0,0 0 0,-3 4-1,-41 43-11907,20-24-1058</inkml:trace>
</inkml:ink>
</file>

<file path=ppt/ink/ink4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08.654"/>
    </inkml:context>
    <inkml:brush xml:id="br0">
      <inkml:brushProperty name="width" value="0.025" units="cm"/>
      <inkml:brushProperty name="height" value="0.025" units="cm"/>
    </inkml:brush>
  </inkml:definitions>
  <inkml:trace contextRef="#ctx0" brushRef="#br0">1 255 14638,'0'0'9486,"10"0"-6646,1 0-2393,-1-1-1,0 0 0,0-1 1,0 0-1,0-1 0,0 0 1,0 0-1,-1-1 1,1 0-1,-1-1 0,0 0 1,16-12-1,-21 14-446,1 0 0,-1 1 0,0-2 0,0 1 0,0-1 0,0 1 0,-1-1 0,1 0 0,-1 0 0,0 0 0,0-1 0,-1 1 0,1-1 0,-1 0 0,0 1 0,0-1 0,-1 0 0,1 0 0,-1-1 0,0 1 0,0-8 0,-1 12 0,0 0 0,-1 0 0,1-1 0,-1 1 0,1 0 0,-1 0 0,0 0 0,1 0 0,-1 0 0,0 0 0,0 0 0,0 0 0,0 0 0,0 0 0,1 1 0,-2-1 0,1 0 0,0 0 0,0 1 0,0-1 0,0 1 0,0-1 0,0 1 0,-1 0 0,1-1 0,0 1 0,0 0 0,-1 0 0,1 0 0,0 0 0,0 0 0,-1 0 0,1 0 0,0 0 0,0 0 0,-1 1 0,1-1 0,0 0 0,-2 2 0,-2-1 0,-1 0 0,0 0 0,1 1 0,0 0 0,-1 0 0,1 1 0,-8 4 0,1 3 0,0 1 0,1 0 0,-18 23 0,25-28 0,1-1 0,-1 0 0,1 1 0,0 0 0,0 0 0,0 0 0,1 0 0,0 0 0,0 0 0,1 1 0,-2 11 0,4-17 0,-1 0 0,1 1 0,0-1 0,0-1 0,0 1 0,0 0 0,0 0 0,0 0 0,0 0 0,0-1 0,0 1 0,0 0 0,0-1 0,0 1 0,1-1 0,-1 1 0,0-1 0,0 0 0,1 0 0,-1 1 0,0-1 0,0 0 0,1 0 0,-1 0 0,0 0 0,0-1 0,1 1 0,-1 0 0,0 0 0,2-1 0,46-6 0,12-8 0,-45 9 0,1 1 0,0 1 0,0 1 0,1 0 0,-1 2 0,1 0 0,-1 0 0,1 2 0,18 2 0,-32-1 0,0-1 0,0 1 0,0 1 0,0-1 0,0 0 0,0 1 0,-1 0 0,1 0 0,-1 0 0,0 0 0,1 0 0,-2 1 0,1 0 0,0-1 0,-1 1 0,4 8 0,-6-12 0,0-49 0,-10-8 0,3 18 0,1-1 0,0-44 0,34 82-187,21 1-7335,-22-9-816</inkml:trace>
</inkml:ink>
</file>

<file path=ppt/ink/ink4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08.996"/>
    </inkml:context>
    <inkml:brush xml:id="br0">
      <inkml:brushProperty name="width" value="0.025" units="cm"/>
      <inkml:brushProperty name="height" value="0.025" units="cm"/>
    </inkml:brush>
  </inkml:definitions>
  <inkml:trace contextRef="#ctx0" brushRef="#br0">34 1 11915,'0'0'16998,"0"9"-15434,-2 56-877,-13 77 0,7-85-382,2 0 1,4 102-1,2-158-305,0 0 0,0 0 0,0 0 0,0 0 0,0 0 0,0-1 0,0 1 0,0 0 0,0 0 0,1 0 0,-1 0 0,0 0 0,1 0 0,-1 0 0,0-1 0,1 1 0,-1 0 0,1 0 0,0 0 0,-1-1 0,1 1 0,-1 0 0,1-1 0,0 1 0,0-1 0,-1 1 0,1-1 0,0 1 0,0-1 0,0 1 0,0-1 0,-1 0 0,1 1 0,0-1 0,0 0 0,0 0 0,0 0 0,0 0 0,0 1 0,0-1 0,0-1 0,0 1 0,0 0 0,-1 0 0,1 0 0,0 0 0,0-1 0,0 1 0,0 0 0,0-1 0,0 1 0,-1-1 0,1 1 0,0-1 0,0 1 0,0-2 0,6-1 0,-1-2 0,0 1 0,-1-1 0,1 0 0,7-9 0,23-36 0,-3-1 0,-2-2 0,34-79 0,-55 110 0,-8 20-57,3-10-2068,-3 1-3498</inkml:trace>
</inkml:ink>
</file>

<file path=ppt/ink/ink4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10.667"/>
    </inkml:context>
    <inkml:brush xml:id="br0">
      <inkml:brushProperty name="width" value="0.025" units="cm"/>
      <inkml:brushProperty name="height" value="0.025" units="cm"/>
    </inkml:brush>
  </inkml:definitions>
  <inkml:trace contextRef="#ctx0" brushRef="#br0">27 100 7719,'0'0'11862,"-4"9"-6294,-2 1-4176,-6 14 382,8 1 2294,5-24-4050,-1 0 1,1 0 0,0-1-1,0 1 1,0 0 0,0-1-1,0 1 1,0-1 0,0 1-1,0-1 1,0 0-1,0 1 1,0-1 0,0 0-1,0 0 1,0 0 0,0 1-1,0-1 1,0 0 0,0-1-1,0 1 1,3 0 0,28-2-406,9-6-758,-29 4-882,1 0 1,-1-1 0,16-10-1,-20 11 1062,0-1 0,0-1 0,-1 1 0,0-1 0,10-11 0,-14 13 1389,0 0 1,0 1-1,0-1 1,-1 0-1,0-1 1,4-7-1,-20 47 6957,10-26-7019,0 0-1,1 1 1,-1-1-1,2 1 0,0-1 1,0 1-1,0 0 0,1 0 1,1 0-1,0 0 1,1 11-1,-1-19-348,1 0-1,0 0 1,-1 0-1,1 0 1,0 0-1,0 0 1,0 0 0,0-1-1,1 1 1,-1 0-1,0-1 1,1 1-1,-1 0 1,1-1-1,0 0 1,0 1 0,-1-1-1,1 0 1,0 0-1,0 0 1,0 0-1,0 0 1,0-1 0,0 1-1,0-1 1,0 1-1,0-1 1,0 0-1,1 1 1,-1-1-1,0 0 1,0-1 0,3 1-1,2-1 12,-1 1 1,0-1-1,0 0 0,0-1 0,0 1 1,0-1-1,-1 0 0,1-1 0,-1 1 1,10-7-1,-5 0-24,0-1 0,0 0 0,-1 0 0,-1-1 0,0-1 0,0 1 0,-1-1 0,-1 0 0,0-1 0,0 1 0,-1-1 0,-1-1 0,4-19 0,-25 87 0,12-42 0,0 1 0,1 0 0,1 1 0,0-1 0,-2 26 0,5-38 0,0 0 0,1 0 0,-1 0 0,1 0 0,-1 0 0,1 0 0,0 0 0,-1 0 0,1 0 0,0-1 0,0 1 0,-1 0 0,1-1 0,0 1 0,0 0 0,0-1 0,0 1 0,0-1 0,0 0 0,0 1 0,0-1 0,0 0 0,0 1 0,0-1 0,0 0 0,0 0 0,0 0 0,0 0 0,0 0 0,0 0 0,0 0 0,0 0 0,1 0 0,-1-1 0,0 1 0,0 0 0,1-2 0,45-10 0,19-26 0,-50 28 0,-1 1 0,1 0 0,0 2 0,1-1 0,34-9 0,-50 17 0,0 0 0,0 0 0,0 1 0,0-1 0,0 0 0,0 0 0,0 1 0,0-1 0,0 1 0,0-1 0,0 1 0,0-1 0,0 1 0,0-1 0,0 1 0,-1 0 0,1 0 0,0-1 0,0 1 0,-1 0 0,1 0 0,0 0 0,-1 0 0,1 0 0,-1 0 0,0 0 0,1 0 0,-1 0 0,0 0 0,1 0 0,-1 0 0,0 0 0,0 0 0,0 0 0,0 0 0,0 0 0,0 0 0,0 2 0,-1 55 0,0-43 0,-3 23 0,0 8 0,4-43 0,1-5 0,5-23 0,-1-13 0,-1 0 0,-2 0 0,-5-61 0,4 98 0,0-1 0,1 1 0,-1-1 0,1 1 0,-1 0 0,1 0 0,0-1 0,-1 1 0,1 0 0,0 1 0,0-1 0,0 0 0,0 0 0,2 0 0,46-17 0,-34 12 0,-3 1 0,1 1 0,-1 0 0,1 1 0,0 0 0,0 1 0,0 0 0,1 1 0,-1 1 0,0 1 0,18 2 0,-31-3 0,1 0 0,0 1 0,-1 0 0,1-1 0,-1 1 0,1 0 0,-1 0 0,1 0 0,-1 0 0,0 0 0,1 0 0,-1 0 0,0 0 0,0 0 0,0 1 0,0-1 0,0 0 0,0 1 0,0-1 0,0 1 0,-1-1 0,2 3 0,-2-1 0,1 1 0,-1 0 0,1-1 0,-1 1 0,0-1 0,0 1 0,-1-1 0,1 1 0,-1-1 0,-1 5 0,-2 5 0,-1 0 0,0 0 0,-1 0 0,-9 13 0,3-8 0,9-14 0,-1 0 0,1 1 0,0-1 0,0 1 0,0 0 0,1 0 0,0 0 0,0 0 0,0 0 0,0 1 0,1-1 0,0 0 0,0 1 0,0 8 0,6-13 0,0 0 0,0 0 0,0-1 0,0 1 0,0-1 0,1 0 0,-1 0 0,7-2 0,-4 0 0,0 0 0,0 0 0,0 0 0,-1-1 0,1 0 0,-1-1 0,0 0 0,0 0 0,0 0 0,-1-1 0,1 0 0,6-7 0,10-11 0,35-47 0,-17 18 0,-40 52 0,-1-1 0,0 0 0,0 1 0,1-1 0,-1 1 0,0-1 0,1 1 0,-1-1 0,1 1 0,-1-1 0,1 1 0,-1-1 0,1 1 0,-1-1 0,1 1 0,-1 0 0,1-1 0,-1 1 0,1 0 0,0-1 0,-1 1 0,1 0 0,-1 0 0,1 0 0,0 0 0,-1 0 0,1 0 0,0 0 0,-1 0 0,1 0 0,0 0 0,0 0 0,0 21 0,-15 33 0,7-37 0,2 1 0,0-1 0,1 1 0,1 0 0,-2 28 0,5-45 0,0-1 0,0 1 0,0 0 0,0-1 0,0 1 0,0-1 0,0 1 0,0 0 0,1-1 0,-1 1 0,0-1 0,0 1 0,0-1 0,1 1 0,-1 0 0,0-1 0,0 1 0,1-1 0,-1 1 0,1-1 0,-1 0 0,0 1 0,1-1 0,-1 1 0,1-1 0,-1 0 0,1 1 0,-1-1 0,1 0 0,-1 1 0,1-1 0,0 0 0,22-4 0,19-22 0,37-55 0,-55 54 0,35-31 0,-40 47 0,-9 16 0,-7 34 0,-1-3 0,-2-35 0,0 0 0,0 0 0,0 0 0,1 0 0,-1 0 0,0 0 0,1 0 0,-1 0 0,0 0 0,1 0 0,-1 0 0,1 0 0,0 0 0,-1 0 0,1 0 0,0 0 0,-1-1 0,1 1 0,0 0 0,0-1 0,0 1 0,1 0 0,4 1 0,-1-1 0,1 0 0,-1 0 0,1-1 0,0 1 0,0-1 0,-1-1 0,1 1 0,0-1 0,0 0 0,-1 0 0,7-3 0,72-30 0,-29 11 0,-50 21 0,0 0 0,-1 0 0,0 1 0,1-1 0,-1 1 0,1 0 0,-1 1 0,1-1 0,0 1 0,-1 0 0,9 0 0,-12 2 0,0 0 0,0-1 0,0 1 0,-1 0 0,1-1 0,0 1 0,0 0 0,-1 0 0,1 0 0,-1 0 0,0-1 0,0 1 0,1 0 0,-1 0 0,0 0 0,-1 0 0,1 0 0,0 0 0,-1 3 0,0 3 0,-5 122 0,2-84 0,2 0 0,3 0 0,6 54 0,-6-94 0,3 16 0,-1 1 0,0-1 0,-2 1 0,0 0 0,-2-1 0,-3 25 0,3-45 0,0 1 0,0-1 0,0 1 0,0 0 0,0-1 0,-1 0 0,1 1 0,-1-1 0,0 0 0,1 0 0,-1 0 0,0 0 0,0 0 0,-1 0 0,1-1 0,0 1 0,-1 0 0,1-1 0,0 0 0,-1 0 0,0 0 0,1 0 0,-1 0 0,0 0 0,1-1 0,-1 1 0,0-1 0,0 0 0,0 0 0,-3 0 0,1 0 0,0 0 0,1-1 0,-1 1 0,0-1 0,0 0 0,1 0 0,-1-1 0,1 1 0,-1-1 0,1 0 0,-1 0 0,1-1 0,0 1 0,0-1 0,0 0 0,-5-6 0,2 0 0,1 0 0,0-1 0,1 0 0,0 0 0,0-1 0,1 1 0,0-1 0,1 0 0,1 0 0,-1 0 0,2 0 0,0-1 0,0 1 0,1 0 0,0-1 0,1 1 0,0 0 0,1-1 0,0 1 0,1 0 0,0 0 0,1 1 0,0-1 0,1 1 0,0-1 0,10-14 0,11-9-769,55-56 1,-40 49-6151</inkml:trace>
</inkml:ink>
</file>

<file path=ppt/ink/ink4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11.577"/>
    </inkml:context>
    <inkml:brush xml:id="br0">
      <inkml:brushProperty name="width" value="0.025" units="cm"/>
      <inkml:brushProperty name="height" value="0.025" units="cm"/>
    </inkml:brush>
  </inkml:definitions>
  <inkml:trace contextRef="#ctx0" brushRef="#br0">0 401 2659,'21'-27'2876,"1"1"1107,-2-1-1,-1-1 1,-1 0-1,-2-2 1,18-41 0,-33 70-3952,-1 1 0,0 0 0,0-1 0,1 1 0,-1-1 0,0 1 1,0 0-1,1-1 0,-1 1 0,0-1 0,0 1 0,0-1 0,0 1 1,0-1-1,0 1 0,0-1 0,0 1 0,0-1 0,0 1 0,0-1 1,0 1-1,0-1 0,0 1 0,0-1 0,0 1 0,0-1 0,-1 1 1,1-1-1,0 1 0,0 0 0,-1-1 0,1 1 0,0-1 0,-1 1 1,1 0-1,0-1 0,-1 1 0,-18 8 1042,-18 25 7,27-23-1080,0 0 0,0 1 0,2 1 0,-1-1 0,1 2 0,1-1 0,0 1 0,1 0 0,-9 25 0,15-38 0,0 1 0,0-1 0,0 1 0,-1 0 0,1-1 0,0 1 0,0 0 0,0-1 0,0 1 0,0-1 0,0 1 0,0 0 0,0-1 0,0 1 0,1-1 0,-1 1 0,0 0 0,0-1 0,0 1 0,1-1 0,-1 1 0,0-1 0,1 1 0,-1-1 0,0 1 0,1-1 0,-1 1 0,1-1 0,-1 1 0,1-1 0,-1 0 0,1 1 0,-1-1 0,1 0 0,-1 1 0,1-1 0,0 0 0,-1 0 0,1 0 0,-1 1 0,1-1 0,0 0 0,-1 0 0,1 0 0,-1 0 0,1 0 0,0 0 0,-1 0 0,1 0 0,-1-1 0,1 1 0,0 0 0,-1 0 0,1 0 0,-1-1 0,1 1 0,-1 0 0,2-1 0,35-17 0,-13-1 0,-2-1 0,0 0 0,-2-2 0,33-42 0,59-106 0,-103 156 0,-9 14 0,0 0 0,0 0 0,0 0 0,0 0 0,0 0 0,0 0 0,0 1 0,0-1 0,0 0 0,0 0 0,0 0 0,0 0 0,0 0 0,0 1 0,0-1 0,0 0 0,0 0 0,0 0 0,0 0 0,1 0 0,-1 0 0,0 0 0,0 1 0,0-1 0,0 0 0,0 0 0,0 0 0,0 0 0,0 0 0,1 0 0,-1 0 0,0 0 0,0 0 0,0 0 0,0 0 0,0 0 0,1 0 0,-1 0 0,0 0 0,0 0 0,0 0 0,0 0 0,0 0 0,0 0 0,1 0 0,-1 0 0,0 0 0,0 0 0,0 0 0,0 0 0,0 0 0,0 0 0,1 0 0,-1 0 0,0 0 0,0 14 0,-21 86 0,15-80 0,1 0 0,1 1 0,1-1 0,0 1 0,2 0 0,1 36 0,1-55 0,-1 1 0,1 0 0,0 0 0,0-1 0,0 1 0,0-1 0,0 1 0,0-1 0,1 1 0,-1-1 0,1 0 0,0 0 0,0 0 0,0 0 0,0 0 0,0 0 0,0 0 0,0 0 0,0-1 0,1 1 0,-1-1 0,1 0 0,-1 0 0,1 0 0,-1 0 0,1 0 0,0 0 0,0-1 0,-1 0 0,1 1 0,0-1 0,0 0 0,3 0 0,0 0 0,1-1 0,0 1 0,0-1 0,0 0 0,-1-1 0,1 0 0,-1 0 0,1 0 0,-1-1 0,0 0 0,0 0 0,10-6 0,-9 2 0,1 0 0,-1-1 0,0 1 0,-1-1 0,1-1 0,-2 1 0,1-1 0,-1 0 0,-1 0 0,1 0 0,-2-1 0,1 0 0,-1 1 0,3-20 0,-12 80 0,4-41 0,1 0 0,-1 0 0,2 0 0,0 1 0,0-1 0,3 19 0,-2-26 0,0 0 0,1-1 0,0 1 0,-1-1 0,1 1 0,0-1 0,0 0 0,0 1 0,0-1 0,1 0 0,-1-1 0,1 1 0,-1 0 0,1-1 0,-1 1 0,1-1 0,0 0 0,3 1 0,61 19 0,-51-17 0,9 5 0,-21-7 0,1 0 0,-1 0 0,0 0 0,1-1 0,0 1 0,-1-1 0,1 0 0,0-1 0,5 1 0,-7-37 0,-5 16 0,0 1 0,-1-1 0,-7-24 0,6 25 0,0 0 0,0-1 0,0-24 0,5 44 0,-1-1 0,0 0 0,0 1 0,0-1 0,1 1 0,-1-1 0,0 0 0,1 1 0,-1-1 0,0 1 0,1-1 0,-1 1 0,1-1 0,-1 1 0,1-1 0,-1 1 0,1-1 0,-1 1 0,1 0 0,-1-1 0,1 1 0,0 0 0,-1 0 0,1-1 0,0 1 0,-1 0 0,1 0 0,-1 0 0,1 0 0,0 0 0,-1 0 0,2 0 0,29 0 0,-20 0 0,-8 0 2,43 0-1190,-15-3-3738,16-5-8853</inkml:trace>
</inkml:ink>
</file>

<file path=ppt/ink/ink4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12.059"/>
    </inkml:context>
    <inkml:brush xml:id="br0">
      <inkml:brushProperty name="width" value="0.025" units="cm"/>
      <inkml:brushProperty name="height" value="0.025" units="cm"/>
    </inkml:brush>
  </inkml:definitions>
  <inkml:trace contextRef="#ctx0" brushRef="#br0">0 139 18449,'1'-10'2750,"0"4"-2408,0 0 0,0 0 0,0 1 0,1-1 0,-1 0 0,2 1 0,-1-1 0,0 1 0,1 0 0,0 0 0,0 0 1,1 0-1,0 0 0,-1 1 0,1 0 0,1-1 0,-1 1 0,1 1 0,-1-1 0,1 1 0,0 0 0,0 0 0,1 0 0,-1 1 0,10-3 0,-11 3-207,1 0 0,0 1-1,0 0 1,0 0-1,0 0 1,-1 0 0,1 1-1,0 0 1,0 0-1,0 0 1,0 1 0,10 2-1,-13-2-98,0 0-1,1 0 1,-1 1-1,0-1 1,0 1 0,0-1-1,0 1 1,0 0-1,0 0 1,0 0-1,-1 0 1,1 0 0,-1 0-1,0 0 1,1 1-1,-1-1 1,0 0-1,0 1 1,0-1 0,-1 1-1,1-1 1,-1 1-1,1-1 1,-1 1-1,0 4 1,0 11-36,-1 1 0,0 0 0,-2-1 0,0 1 0,-1-1 0,-1 0 0,-1 0 0,0-1 0,-13 24 0,11-23 0,0 1 0,1 0 0,0 1 0,2-1 0,1 1 0,0 0 0,-1 23 0,5-42 0,0 0 0,0 0 0,1 1 0,-1-1 0,0 0 0,0 0 0,1 0 0,-1 1 0,0-1 0,1 0 0,0 0 0,-1 0 0,1 0 0,-1 0 0,1 0 0,0 0 0,0 0 0,0 0 0,-1-1 0,1 1 0,0 0 0,0 0 0,0-1 0,2 2 0,0-1 0,0 0 0,1 1 0,-1-1 0,1 0 0,-1-1 0,1 1 0,0-1 0,4 1 0,8-1 0,0-1 0,28-5 0,-14 0 0,-1-2 0,1-1 0,-1 0 0,-1-3 0,0 0 0,37-23 0,-62 33-379,0 0-1,0 0 1,0 0-1,0-1 1,-1 1-1,1-1 1,-1 1 0,0-1-1,4-5 1,-6 7 199,0 0 0,0 0 0,1 1 0,-1-1 0,0 0-1,0 0 1,0 0 0,0 0 0,0 0 0,0 1 0,0-1 0,0 0 0,-1 0 0,1 0 0,0 0 0,0 1 0,-1-1 0,1 0 0,0 0 0,-1 0 0,1 1 0,-1-1 0,1 0 0,-1 1 0,1-1 0,-1 0-1,0 1 1,1-1 0,-1 1 0,0-1 0,1 1 0,-1-1 0,0 1 0,0 0 0,1-1 0,-1 1 0,0 0 0,0-1 0,0 1 0,0 0 0,1 0 0,-3 0 0,-31-10-8303</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0.817"/>
    </inkml:context>
    <inkml:brush xml:id="br0">
      <inkml:brushProperty name="width" value="0.025" units="cm"/>
      <inkml:brushProperty name="height" value="0.025" units="cm"/>
    </inkml:brush>
  </inkml:definitions>
  <inkml:trace contextRef="#ctx0" brushRef="#br0">112 224 11403,'-8'10'4810,"-6"6"-3871,-42 57 4354,51-67-4754,1 1-1,0 0 0,0 1 1,1-1-1,0 1 1,0 0-1,1 0 0,0 0 1,-2 15-1,4-21-526,0-1 0,0 1-1,0-1 1,1 1 0,-1-1 0,0 1 0,1 0-1,-1-1 1,1 1 0,-1-1 0,1 0 0,-1 1-1,1-1 1,0 1 0,0-1 0,0 0 0,0 0-1,0 1 1,0-1 0,0 0 0,0 0 0,1 0-1,-1 0 1,0 0 0,3 1 0,0 0-3,0-1 0,1 1 0,-1-1 0,0 0 0,1 0 0,0 0-1,-1-1 1,1 0 0,5 0 0,2 0-39,-1-1-1,1-1 0,0 0 1,0-1-1,0 0 0,17-7 1,-12 1-62,0-1 0,-1-1 1,0 0-1,-1-1 0,0-1 1,-1 0-1,0-1 1,-1-1-1,-1 0 0,15-24 1,-18 25 118,-1 1 1,-1-2 0,-1 1 0,0-1-1,0 0 1,-2 0 0,0 0 0,0 0-1,-2-1 1,0 0 0,0 0 0,-2 1-1,-1-21 1,1 34 0,0 0 0,0 0 0,-1 0-1,1 0 1,-1 0 0,1 0 0,-1 1 0,0-1-1,1 0 1,-1 0 0,0 1 0,0-1 0,0 0-1,0 1 1,-1-1 0,1 1 0,0 0 0,-1-1-1,1 1 1,-1 0 0,1 0 0,-1 0 0,0 0-1,1 0 1,-1 0 0,0 0 0,0 0 0,1 1-1,-1-1 1,0 1 0,0 0 0,0-1 0,0 1-1,0 0 1,0 0 0,0 0 0,0 0 0,0 0-1,1 1 1,-1-1 0,0 1 0,-3 0 0,-3 1 30,-1 1 0,0 0 0,1 0 0,0 1 0,0 0 0,0 1 0,-13 9 0,-2 5 381,1 0-1,-20 23 1,36-34-216,-1-1-1,1 1 1,1 0 0,-1 0 0,1 1 0,1 0 0,0 0 0,0 0 0,-5 17 0,9-25-223,0 1 0,-1-1 0,1 1 0,0-1 0,0 0 0,0 1 1,0-1-1,0 1 0,1-1 0,-1 1 0,0-1 0,1 0 0,-1 1 0,1-1 0,-1 0 0,1 1 0,-1-1 0,1 0 0,0 0 0,0 0 0,0 0 0,0 1 0,0-1 0,0 0 0,0 0 0,0-1 0,0 1 1,0 0-1,0 0 0,1-1 0,-1 1 0,0 0 0,0-1 0,1 1 0,-1-1 0,0 0 0,3 1 0,6 1-80,0-1-1,0 0 1,-1-1 0,16-1-1,-9 1-229,57-2-1372,-37 0 220,0 1-1,56 7 0,-90-5 1498,0-1 0,0 1 0,0-1 0,0 1-1,0 0 1,0-1 0,0 1 0,0 0 0,-1 0-1,1 1 1,0-1 0,0 0 0,-1 1 0,1-1-1,-1 1 1,1-1 0,-1 1 0,0 0 0,0-1-1,2 5 1,-1-2 150,0 1 1,-1 0-1,1 0 0,-1-1 0,0 1 1,-1 0-1,1 0 0,-1 9 1,-2 8 562,-1 0 1,-1 0-1,-7 25 1,8-36-638,3-9-193,-6 33 438,9-22-1901,-2-13 1347,-1 0 0,1 0 0,0 0-1,-1 0 1,1 0 0,0 0 0,-1-1 0,1 1 0,-1 0 0,1 0 0,0 0-1,-1-1 1,1 1 0,-1 0 0,1-1 0,-1 1 0,1 0 0,-1-1 0,1 1-1,-1-1 1,1 1 0,-1-1 0,1 1 0,0-1 0,14-21-7559,2-11-6699</inkml:trace>
</inkml:ink>
</file>

<file path=ppt/ink/ink4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12.389"/>
    </inkml:context>
    <inkml:brush xml:id="br0">
      <inkml:brushProperty name="width" value="0.025" units="cm"/>
      <inkml:brushProperty name="height" value="0.025" units="cm"/>
    </inkml:brush>
  </inkml:definitions>
  <inkml:trace contextRef="#ctx0" brushRef="#br0">0 23 15727,'0'0'13517,"63"0"-12332,-19 0-929,3-1-224,5-2-256,1-2-1986,-5-1-3492,-4-1-5764</inkml:trace>
</inkml:ink>
</file>

<file path=ppt/ink/ink4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12.761"/>
    </inkml:context>
    <inkml:brush xml:id="br0">
      <inkml:brushProperty name="width" value="0.025" units="cm"/>
      <inkml:brushProperty name="height" value="0.025" units="cm"/>
    </inkml:brush>
  </inkml:definitions>
  <inkml:trace contextRef="#ctx0" brushRef="#br0">46 56 19058,'0'0'3123,"-7"9"224,-1 0-2460,5-6-679,0 0 0,0 0 0,1 0 0,-1 1 1,1-1-1,0 1 0,0-1 0,0 1 0,0 0 0,1-1 1,-1 1-1,-1 8 0,3-12-172,0 1 0,0 0 0,0-1 0,0 1 0,-1-1 0,1 1 0,0 0 0,0-1 0,1 1 0,-1-1 1,0 1-1,0 0 0,0-1 0,0 1 0,0-1 0,1 1 0,-1 0 0,0-1 0,0 1 0,1-1 0,-1 1 0,0-1 0,1 1 0,-1-1 0,1 0 0,-1 1 0,1-1 0,-1 1 1,1-1-1,-1 0 0,1 1 0,0-1 0,24 1 308,25-20-159,-36 10-139,-1-2 0,-1 0 0,1-1 0,-2 0 0,17-21 0,2-2-7,-30 35-40,0 0 0,0 0 1,0 0-1,0-1 0,0 1 0,0 0 1,0 0-1,0 0 0,0 0 1,0 0-1,1 0 0,-1 0 0,0 0 1,0-1-1,0 1 0,0 0 1,0 0-1,0 0 0,1 0 0,-1 0 1,0 0-1,0 0 0,0 0 1,0 0-1,0 0 0,1 0 0,-1 0 1,0 0-1,0 0 0,0 0 1,0 0-1,0 0 0,1 0 0,-1 0 1,0 0-1,0 0 0,0 0 1,0 0-1,0 0 0,0 0 0,1 1 1,-1-1-1,0 0 0,0 0 0,0 0 1,0 0-1,0 0 0,0 0 1,0 0-1,0 0 0,1 1 0,-1-1 1,0 0-1,0 0 0,3 14-88,-3 24-58,0-30 151,-15 315 953,0 5-30,15-326-927,0 12 0,0 0 0,-1 0 0,-5 20 0,6-32 0,-1 0 0,1 1 0,-1-1 0,0 0 0,0 0 0,0 1 0,0-1 0,-1 0 0,1 0 0,-1 0 0,1 0 0,-3 2 0,3-3 0,0-1 0,-1 1 0,1-1 0,0 1 0,0-1 0,0 1 0,0-1 0,-1 0 0,1 0 0,0 1 0,0-1 0,0 0 0,-1 0 0,1 0 0,0 0 0,0-1 0,-1 1 0,1 0 0,0 0 0,0-1 0,0 1 0,0-1 0,-1 1 0,1-1 0,0 1 0,-1-2 0,-3-2 0,-1 0 0,1-1 0,0 0 0,1 0 0,-1 0 0,1 0 0,0-1 0,0 1 0,1-1 0,0 0 0,0-1 0,-3-9 0,-25-83 0,25 73 0,1-1 0,1 0 0,1 0 0,1-53 0,3 70 0,-1 0 0,2 0 0,0 0 0,0 0 0,1 0 0,0 0 0,0 1 0,1 0 0,1-1 0,-1 1 0,1 1 0,1-1 0,0 1 0,0 0 0,1 0 0,10-9 0,68-45-3038,-37 31-4206</inkml:trace>
</inkml:ink>
</file>

<file path=ppt/ink/ink4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13.605"/>
    </inkml:context>
    <inkml:brush xml:id="br0">
      <inkml:brushProperty name="width" value="0.025" units="cm"/>
      <inkml:brushProperty name="height" value="0.025" units="cm"/>
    </inkml:brush>
  </inkml:definitions>
  <inkml:trace contextRef="#ctx0" brushRef="#br0">65 0 13132,'1'3'11482,"-2"20"-7389,-4 25-4112,-10 45 724,-3 7 982,-8 180 0,26-279-1687,0 0 0,0 0 0,0 0 0,0 0 0,0 1 0,0-1 0,0 0 0,0 0 0,0 0 0,0 0 0,1 0 0,-1 0 0,0 1 0,1-1 0,-1 0 0,1 0 0,-1 0 0,1 0 0,0 0 0,-1 0 0,1-1 0,0 1 0,0 0 0,0 0 0,-1 0 0,1-1 0,0 1 0,2 0 0,-1 0 0,-1-1 0,1 0 0,0 0 0,0-1 0,0 1 0,0 0 0,0-1 0,-1 1 0,1-1 0,0 1 0,0-1 0,-1 0 0,1 0 0,0 0 0,2-1 0,7-7 0,1 0 0,-1 0 0,14-16 0,18-23 0,42-60 0,-68 84 0,-2-1 0,0 0 0,-2-1 0,20-55 0,-32 81-98,-1-1 0,0 1 0,1-1 1,-1 1-1,0-1 0,1 1 0,-1-1 0,0 1 0,0-1 0,0 1 0,0-1 1,1 1-1,-1-1 0,0 1 0,0-1 0,0 1 0,0-1 0,0 1 0,0-1 1,0 0-1,0 1 0,-1-1 0,1 1 0,0-1 0,0 1 0,0-1 1,-1 1-1,1-1 0,0 1 0,0-1 0,-1 1 0,1 0 0,0-1 0,-1 1 1,1-1-1,-1 1 0,1 0 0,0-1 0,-1 1 0,1 0 0,-1-1 0,1 1 1,-1 0-1,1 0 0,-1 0 0,1-1 0,-2 1 0,1 0-558,-1 1 1,0-1-1,0 1 0,0-1 0,0 1 0,1 0 0,-1-1 0,0 1 1,0 0-1,1 0 0,-1 0 0,1 0 0,-2 2 0,-15 15-9423</inkml:trace>
</inkml:ink>
</file>

<file path=ppt/ink/ink4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13.962"/>
    </inkml:context>
    <inkml:brush xml:id="br0">
      <inkml:brushProperty name="width" value="0.025" units="cm"/>
      <inkml:brushProperty name="height" value="0.025" units="cm"/>
    </inkml:brush>
  </inkml:definitions>
  <inkml:trace contextRef="#ctx0" brushRef="#br0">8 250 12492,'0'0'4068,"-8"77"0,8-42-1122,0-4-864,5-3 160,8-7-864,2-5-930,-2-8-352,5-7-448,-1-1-3043,-2-14-2083,0-13-1921</inkml:trace>
  <inkml:trace contextRef="#ctx0" brushRef="#br0" timeOffset="1">264 1 21044,'0'0'6470,"-5"49"-4772,-5-11-257,1 7-320,0 4-224,2 1-801,7 0-96,0-5 0,0-2 0,1-8 0,11-6 0,0-8 0,3-10-2114,0-7-2466,2-4-2563</inkml:trace>
</inkml:ink>
</file>

<file path=ppt/ink/ink4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14.492"/>
    </inkml:context>
    <inkml:brush xml:id="br0">
      <inkml:brushProperty name="width" value="0.025" units="cm"/>
      <inkml:brushProperty name="height" value="0.025" units="cm"/>
    </inkml:brush>
  </inkml:definitions>
  <inkml:trace contextRef="#ctx0" brushRef="#br0">0 53 22870,'0'0'7030,"13"5"-6394,-2 0-487,0-1 1,0 0 0,1-1 0,-1 0 0,24 2 0,-31-5-112,0 0 1,1 1-1,-1-2 1,0 1-1,0 0 1,0-1-1,0 0 1,0 0 0,0 0-1,0-1 1,0 1-1,0-1 1,0 0-1,0 0 1,-1 0 0,1 0-1,-1-1 1,0 1-1,0-1 1,0 0-1,0 0 1,0 0 0,-1-1-1,5-5 1,-7 9-32,1-1 0,0 0 1,-1 0-1,1 1 0,-1-1 0,1 0 1,-1 0-1,1 0 0,-1 1 1,1-1-1,-1 0 0,0 0 0,0 0 1,1 0-1,-1 0 0,0 0 1,0 0-1,0 0 0,0 0 0,0 0 1,0 0-1,0 0 0,0 0 1,-1 1-1,1-1 0,0 0 0,0 0 1,-1 0-1,1 0 0,-1 0 1,1 0-1,-1 1 0,1-1 0,-1 0 1,1 0-1,-1 1 0,0-1 1,0 0-1,-1 0-4,1 1 1,-1 0-1,1 0 0,-1 0 1,1 0-1,-1 0 0,1 0 1,-1 0-1,1 1 1,-1-1-1,1 1 0,-1-1 1,1 1-1,0-1 0,-1 1 1,1 0-1,0-1 0,-1 1 1,1 0-1,0 0 1,0 0-1,0 0 0,0 0 1,-2 3-1,-6 7-3,1 0 0,0 1 0,0 1 0,1-1 0,1 1 0,-6 15 0,9-19 0,0 0 0,0 1 0,0-1 0,1 0 0,1 1 0,0-1 0,0 1 0,0 0 0,1-1 0,2 12 0,-2-20 0,0-1 0,1 1 0,-1 0 0,0-1 0,0 1 0,0 0 0,1-1 0,-1 1 0,0-1 0,1 1 0,-1-1 0,1 1 0,-1-1 0,1 1 0,-1-1 0,1 1 0,-1-1 0,1 1 0,-1-1 0,1 0 0,0 1 0,-1-1 0,1 0 0,-1 1 0,1-1 0,0 0 0,-1 0 0,2 0 0,23-4 0,20-21 0,22-30 0,-42 33 0,1 1 0,44-28 0,-68 48 0,0 0 0,-1 0 0,1-1 0,0 1 0,0 0 0,0 0 0,0 1 0,0-1 0,0 0 0,0 1 0,0-1 0,1 1 0,-1 0 0,0 0 0,0-1 0,0 2 0,0-1 0,1 0 0,-1 0 0,2 1 0,-2 1 0,-1-1 0,0 1 0,1 0 0,-1 0 0,0-1 0,0 1 0,0 0 0,-1 0 0,1 0 0,0 0 0,-1 0 0,1 0 0,-1 0 0,0 0 0,1 0 0,-1 1 0,0-1 0,0 0 0,-1 4 0,-11 97 0,13-103 0,-1 1 0,0-1 0,0 0 0,1 0 0,-1 0 0,0 1 0,0-1 0,1 0 0,-1 0 0,0 0 0,1 0 0,-1 0 0,0 0 0,1 1 0,-1-1 0,0 0 0,1 0 0,-1 0 0,0 0 0,0 0 0,1 0 0,-1 0 0,0 0 0,1-1 0,-1 1 0,0 0 0,1 0 0,-1 0 0,0 0 0,1 0 0,-1 0 0,0-1 0,0 1 0,1 0 0,-1 0 0,0 0 0,0-1 0,1 1 0,-1 0 0,0 0 0,0-1 0,1 1 0,13-10 0,23-24 0,41-32 0,-70 61 0,-1 0 0,1 0 0,0 0 0,0 1 0,0 0 0,1 1 0,0 0 0,11-3 0,-19 6 0,0 0 0,0 0 0,0-1 0,0 1 0,0 0 0,0 0 0,0 0 0,-1 1 0,1-1 0,0 0 0,0 0 0,0 0 0,0 1 0,0-1 0,0 0 0,0 1 0,-1-1 0,1 1 0,0-1 0,0 1 0,-1 0 0,1-1 0,0 1 0,-1 0 0,1-1 0,0 1 0,-1 0 0,1 0 0,-1-1 0,1 1 0,0 1 0,0 2 0,0 0 0,0 0 0,0 0 0,-1 0 0,1 0 0,-1 0 0,0 0 0,0 4 0,-2 10 0,0-1 0,-8 30 0,5-32 47,-4 26-425,23-52-10672,2-8-5179</inkml:trace>
</inkml:ink>
</file>

<file path=ppt/ink/ink4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14.820"/>
    </inkml:context>
    <inkml:brush xml:id="br0">
      <inkml:brushProperty name="width" value="0.025" units="cm"/>
      <inkml:brushProperty name="height" value="0.025" units="cm"/>
    </inkml:brush>
  </inkml:definitions>
  <inkml:trace contextRef="#ctx0" brushRef="#br0">22 0 27642,'0'0'5125,"-21"61"-5125,21-32 0,0 6 0,0 2 0,0 2 0,0 1 0,0-5 0,0-1 0,0-7 0,0-8 0,0-11-2659</inkml:trace>
</inkml:ink>
</file>

<file path=ppt/ink/ink4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15.210"/>
    </inkml:context>
    <inkml:brush xml:id="br0">
      <inkml:brushProperty name="width" value="0.025" units="cm"/>
      <inkml:brushProperty name="height" value="0.025" units="cm"/>
    </inkml:brush>
  </inkml:definitions>
  <inkml:trace contextRef="#ctx0" brushRef="#br0">0 40 20980,'0'0'11787,"69"2"-11787,-25-6 0,5-1 0,4 1 0,2-5 0,-1 0-6278,-3-1-9865</inkml:trace>
</inkml:ink>
</file>

<file path=ppt/ink/ink4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15.896"/>
    </inkml:context>
    <inkml:brush xml:id="br0">
      <inkml:brushProperty name="width" value="0.025" units="cm"/>
      <inkml:brushProperty name="height" value="0.025" units="cm"/>
    </inkml:brush>
  </inkml:definitions>
  <inkml:trace contextRef="#ctx0" brushRef="#br0">0 0 10186,'0'0'21342,"9"16"-20327,-7-13-962,5 10-32,0-1 1,-1 1-1,-1 0 0,0 0 1,0 0-1,-2 1 1,5 27-1,-5 4-21,-3-25 0,2 0 0,0-1 0,1 1 0,11 38 0,-13-56 0,0 0 0,0 0 0,0-1 0,0 1 0,0-1 0,0 1 0,0-1 0,0 1 0,1-1 0,-1 1 0,1-1 0,-1 0 0,1 0 0,-1 0 0,1 0 0,0 0 0,-1 0 0,1 0 0,0-1 0,0 1 0,0-1 0,0 1 0,-1-1 0,1 0 0,0 1 0,0-1 0,0 0 0,0 0 0,0-1 0,0 1 0,0 0 0,0 0 0,0-1 0,-1 0 0,1 1 0,0-1 0,0 0 0,0 0 0,1-1 0,12-5 0,-1-1 0,0 0 0,22-18 0,-16 12 0,-17 11 0,1 1 0,-1 0 0,1 0 0,-1 1 0,1-1 0,0 1 0,-1 0 0,1-1 0,0 2 0,0-1 0,6 0 0,-8 1 0,-1 0 0,1 0 0,-1 1 0,1-1 0,0 1 0,-1-1 0,1 1 0,-1 0 0,1-1 0,-1 1 0,1 0 0,-1 0 0,0 0 0,0 0 0,1 0 0,-1 0 0,0 0 0,0 1 0,0-1 0,0 0 0,0 1 0,0-1 0,0 1 0,-1-1 0,1 1 0,0-1 0,-1 1 0,1 2 0,5 20 0,-1 0 0,-2 1 0,0-1 0,-1 29 0,0-15 0,0-36-15,3-11-176,2-12-1600,13-42-10919,-1 26-802</inkml:trace>
</inkml:ink>
</file>

<file path=ppt/ink/ink4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16.239"/>
    </inkml:context>
    <inkml:brush xml:id="br0">
      <inkml:brushProperty name="width" value="0.025" units="cm"/>
      <inkml:brushProperty name="height" value="0.025" units="cm"/>
    </inkml:brush>
  </inkml:definitions>
  <inkml:trace contextRef="#ctx0" brushRef="#br0">113 78 11659,'0'0'7121,"-8"11"-2359,-12 14-2813,-35 48 2832,51-67-4554,0 0 0,1 0-1,-1 1 1,1-1 0,1 1 0,-1 0 0,1 0 0,1 0-1,-1 0 1,0 11 0,2-17-227,0 0 0,0 0 0,0 0 0,0-1 0,1 1 0,-1 0 0,0 0 0,0 0 0,1 0 0,-1 0 0,0 0 0,1 0 0,-1-1 0,1 1 0,0 0 0,-1 0 0,1-1 0,-1 1 0,1 0 0,0-1 0,0 1 0,-1 0 0,1-1 0,0 1 0,0-1 0,1 1 0,30 3 0,-24-5 0,0 0 0,-1 0 0,1-1 0,0 0 0,-1-1 0,10-4 0,-8 2 0,-1 0 0,1 0 0,-1-1 0,-1-1 0,1 1 0,-1-1 0,-1 0 0,1-1 0,-1 0 0,0 0 0,-1 0 0,0 0 0,0-1 0,-1 0 0,0 0 0,0 0 0,-1-1 0,0 1 0,-1-1 0,0 1 0,-1-1 0,0 0 0,0 0 0,-1 0 0,-2-13 0,2 21 0,0-1 0,-1 1 0,1 0 0,-1-1 0,0 1 0,0 0 0,0 0 0,0-1 0,0 1 0,0 0 0,0 0 0,-1 0 0,1 0 0,-1 1 0,0-1 0,1 0 0,-1 1 0,0-1 0,0 1 0,0-1 0,0 1 0,0 0 0,0 0 0,0 0 0,-1 0 0,1 0 0,0 1 0,-1-1 0,1 1 0,0-1 0,-1 1 0,1 0 0,-1 0 0,1 0 0,0 0 0,-1 0 0,1 1 0,0-1 0,-1 1 0,1-1 0,0 1 0,-1 0 0,1 0 0,0 0 0,0 0 0,0 0 0,0 1 0,0-1 0,0 1 0,0-1 0,0 1 0,1 0 0,-1-1 0,1 1 0,-1 0 0,1 0 0,0 0 0,0 0 0,-1 1 0,1-1 0,1 0 0,-1 0 0,0 1 0,1-1 0,-1 0 0,0 5 0,1-6-35,0 0 0,0 1 0,0-1 0,0 0 0,0 0 0,0 0-1,0 0 1,0 0 0,0 0 0,0 0 0,1 0 0,-1 0 0,1 0 0,-1 0 0,0 0 0,1 0 0,0 0 0,-1 0 0,1 0 0,-1 0-1,1 0 1,0 0 0,0-1 0,-1 1 0,1 0 0,0-1 0,0 1 0,0 0 0,0-1 0,0 1 0,0-1 0,0 0 0,0 1 0,0-1-1,0 0 1,0 1 0,0-1 0,0 0 0,0 0 0,1 0 0,-1 0 0,0 0 0,0 0 0,0 0 0,0-1 0,0 1 0,0 0-1,0 0 1,1-1 0,5-1-470,-1 1-1,0-1 1,0-1-1,0 1 1,0-1-1,0 0 1,8-6 0,17-18-4823,1-6-1644</inkml:trace>
</inkml:ink>
</file>

<file path=ppt/ink/ink4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16.659"/>
    </inkml:context>
    <inkml:brush xml:id="br0">
      <inkml:brushProperty name="width" value="0.025" units="cm"/>
      <inkml:brushProperty name="height" value="0.025" units="cm"/>
    </inkml:brush>
  </inkml:definitions>
  <inkml:trace contextRef="#ctx0" brushRef="#br0">100 0 15150,'-3'9'6145,"-8"27"-5080,-9 25 1016,2 1 1,4 1-1,2 0 1,-5 74-1,16-113-2081,-1-17 0,1 1 0,1 0 0,0 0 0,0 0 0,0-1 0,1 1 0,0 0 0,1 0 0,-1-1 0,7 16 0,-8-23 0,1 1 0,-1 0 0,1-1 0,0 1 0,-1-1 0,1 1 0,0-1 0,0 1 0,-1-1 0,1 0 0,0 1 0,0-1 0,0 0 0,0 0 0,-1 1 0,1-1 0,0 0 0,0 0 0,0 0 0,0 0 0,0 0 0,0 0 0,-1 0 0,1 0 0,0-1 0,0 1 0,0 0 0,0 0 0,-1-1 0,1 1 0,0-1 0,0 1 0,-1 0 0,1-1 0,0 1 0,0-1 0,-1 0 0,1 1 0,-1-1 0,1 0 0,-1 1 0,1-2 0,30-36 0,-25 29 0,7-7 0,37-44 0,-47 57 0,0 0 0,0 0 0,0 0 0,0 1 0,1-1 0,-1 1 0,1 0 0,-1 0 0,1 0 0,0 1 0,0-1 0,0 1 0,0 0 0,7-2 0,-10 4 0,0-1 0,0 1 0,0-1 0,0 1 0,0 0 0,0-1 0,0 1 0,0 0 0,0 0 0,-1-1 0,1 1 0,0 0 0,0 0 0,-1 0 0,1 0 0,-1 0 0,1 0 0,-1 0 0,1 0 0,-1 0 0,0 0 0,0 0 0,1 1 0,-1-1 0,0 0 0,0 0 0,0 2 0,3 35 0,-3-36 0,0 89 0,0-91 0,0 0 0,0 0 0,0 1 0,0-1 0,0 0 0,0 0 0,0 1 0,0-1 0,0 0 0,0 0 0,0 0 0,0 1 0,0-1 0,0 0 0,0 0 0,0 1 0,0-1 0,0 0 0,0 0 0,1 0 0,-1 1 0,0-1 0,0 0 0,0 0 0,0 0 0,0 0 0,1 0 0,-1 1 0,0-1 0,0 0 0,0 0 0,1 0 0,-1 0 0,0 0 0,0 0 0,0 0 0,1 0 0,-1 0 0,0 1 0,0-1 0,0 0 0,1 0 0,-1 0 0,0 0 0,0 0 0,1 0 0,-1-1 0,14-6 0,9-15 0,1-15-2830,9-12-5577,-31 46 8011,0 1 0,0 0 0,0 1 0,0-1 0,0 0 0,1 1 0,-1-1 1,1 1-1,-1 0 0,1-1 0,-1 1 0,1 1 0,0-1 0,0 0 0,-1 1 0,1-1 0,4 1 0,-1 0-6384</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1.615"/>
    </inkml:context>
    <inkml:brush xml:id="br0">
      <inkml:brushProperty name="width" value="0.025" units="cm"/>
      <inkml:brushProperty name="height" value="0.025" units="cm"/>
    </inkml:brush>
  </inkml:definitions>
  <inkml:trace contextRef="#ctx0" brushRef="#br0">140 0 17585,'0'0'3331,"-4"11"-844,-28 85 1991,4-11-2048,-26 120-1,46-159-2415,-5 91-1,13-137-13,0 0 0,0 0 0,0 0 0,0 0 0,0 0 0,0 0 0,0 1 0,0-1 0,0 0 0,0 0 0,0 0 0,0 0 0,0 0 0,0 0 0,0 0 0,0 1 0,0-1 0,0 0 0,0 0 0,0 0 0,0 0 0,0 0 0,0 0 0,0 0 0,1 0 0,-1 0 0,0 0 0,0 1 0,0-1 0,0 0 0,0 0 0,0 0 0,0 0 0,0 0 0,0 0 0,1 0 0,-1 0 0,0 0 0,0 0 0,0 0 0,0 0 0,0 0 0,0 0 0,0 0 0,1 0 0,-1 0 0,0 0 0,0 0 0,0 0 0,0 0 0,0 0 0,0 0 0,0 0 0,0 0 0,1 0 0,-1 0 0,0 0 0,0 0 0,0 0 0,0 0 0,0-1 0,0 1 0,0 0 0,0 0 0,10-10 0,7-13 0,4-14 0,-3-1 0,-1 0 0,14-51 0,-27 95 0,-1-1 0,0 0 0,0-1 0,0 1 0,0-1 0,1 0 0,-1 0 0,1 0 0,0 0 0,0-1 0,1 1 0,-1-1 0,10 4 0,-3-4 0,1 0 0,-1-1 0,1-1 0,0 0 0,0 0 0,-1-2 0,1 1 0,0-1 0,0-1 0,-1 0 0,1-1 0,12-4 0,14-8 0,-2 0 0,45-27 0,9-5 0,-89 47 0,-1 0 0,0 0 0,0 0 0,0 0 0,1 0 0,-1 0 0,0 0 0,0 0 0,1 0 0,-1 0 0,0 0 0,0 0 0,0 0 0,1 0 0,-1 0 0,0 0 0,0 0 0,0 1 0,1-1 0,-1 0 0,0 0 0,0 0 0,0 0 0,0 0 0,1 1 0,-1-1 0,0 0 0,0 0 0,0 0 0,0 0 0,0 1 0,0-1 0,0 0 0,1 0 0,-1 0 0,0 1 0,0-1 0,0 0 0,0 0 0,0 1 0,0-1 0,0 0 0,0 0 0,0 0 0,0 1 0,0-1 0,0 0 0,0 0 0,-1 1 0,1 8 0,-7 22 0,4-23 0,1 1 0,0 0 0,1 0 0,-1 16 0,2-24 0,0 1 0,0 0 0,1-1 0,-1 1 0,0 0 0,1-1 0,-1 1 0,1-1 0,-1 1 0,1 0 0,0-1 0,-1 0 0,1 1 0,0-1 0,0 1 0,0-1 0,0 0 0,1 0 0,-1 0 0,0 1 0,0-1 0,1 0 0,-1 0 0,1-1 0,-1 1 0,1 0 0,-1 0 0,1-1 0,-1 1 0,4 0 0,15 2-690,1-1-1,0-1 1,0-1-1,-1 0 1,1-2 0,37-7-1,-26 4-570,45-1-1,-75 6 1283,0 0 1,0 0-1,0 1 1,-1-1-1,1 0 1,0 1-1,-1 0 1,1-1-1,0 1 1,-1 0-1,1 0 1,-1 0 0,1 0-1,-1 0 1,1 0-1,-1 0 1,0 1-1,0-1 1,1 0-1,-1 1 1,0-1-1,0 1 1,-1-1-1,1 1 1,0 0-1,0-1 1,-1 1-1,1 0 1,-1 0-1,1-1 1,-1 1-1,0 0 1,0 0 0,0-1-1,0 1 1,0 0-1,0 0 1,0 0-1,-1 1 1,0 13 559,-1 0 1,-1-1-1,-6 23 1,6-29-470,-20 94 720,-20 68 1239,36-149-1878,-1 1-1,-2-2 0,0 1 0,-1-1 1,-17 24-1,26-42-192,0 0 0,0 0 0,-1 0 0,1-1 0,-1 1 0,1-1 0,-1 0 0,0 0 0,0 0 0,0 0 0,0 0 0,0 0 0,0-1 0,0 0 0,-1 0 0,-3 1 0,5-1 0,-1-1 0,1 0 0,0-1 0,0 1 0,0 0 0,-1-1 0,1 1 0,0-1 0,0 0 0,0 0 0,0 1 0,0-1 0,0-1 0,0 1 0,0 0 0,1 0 0,-1-1 0,0 1 0,1-1 0,-1 1 0,1-1 0,-1 0 0,1 0 0,0 0 0,0 1 0,-2-4 0,-10-19 0,1-1 0,1 0 0,1-1 0,2 0 0,-12-54 0,13 31 0,1 0 0,1-71 0,5 112 0,0 0 0,1 0 0,0 0 0,0 0 0,1 1 0,0-1 0,0 1 0,0-1 0,1 1 0,1 0 0,-1 0 0,1 0 0,0 0 0,8-10 0,-4 10 0,-1 0 0,1 0 0,0 0 0,1 1 0,0 1 0,0-1 0,0 2 0,0-1 0,1 1 0,15-4 0,41-10-3262,-42 13-1377,44-17 0,-32 5-2904</inkml:trace>
</inkml:ink>
</file>

<file path=ppt/ink/ink4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18.044"/>
    </inkml:context>
    <inkml:brush xml:id="br0">
      <inkml:brushProperty name="width" value="0.025" units="cm"/>
      <inkml:brushProperty name="height" value="0.025" units="cm"/>
    </inkml:brush>
  </inkml:definitions>
  <inkml:trace contextRef="#ctx0" brushRef="#br0">0 188 12043,'0'0'10474,"3"-8"-9566,-2 3-549,7-17-181,3-2 3545,7 22-534,6-1-2641,34-15 770,-44 9-1299,39-29-5,-51 37-14,0-1 0,-1 1-1,1-1 1,0 1 0,-1-1 0,1 0-1,-1 0 1,0 0 0,1 1 0,-1-1-1,0 0 1,0 0 0,-1-1-1,1 1 1,0 0 0,-1 0 0,1 0-1,-1-1 1,1 1 0,-1 0 0,0 0-1,0-4 1,-1 5 0,0 0 0,0 0 0,0 0 0,0 1 0,0-1 0,1 0 0,-1 1 0,0-1 0,0 1 0,-1-1 0,1 1 0,0-1 0,0 1 0,0 0 0,0-1 0,0 1 0,0 0 0,0 0 0,-1 0 0,1 0 0,0 0 0,0 0 0,0 0 0,0 0 0,-1 1 0,1-1 0,0 0 0,-1 1 0,-33 10 0,27-4 0,1 0 0,0 1 0,0-1 0,1 2 0,0-1 0,0 0 0,1 1 0,0 0 0,0 0 0,1 1 0,0 0 0,1-1 0,0 1 0,1 0 0,0 0 0,0 0 0,1 1 0,0 11 0,1-21 0,0 0 0,0 0 0,0 0 0,1 0 0,-1 0 0,0-1 0,0 1 0,1 0 0,-1 0 0,0 0 0,1 0 0,-1 0 0,1-1 0,-1 1 0,1 0 0,-1 0 0,1-1 0,0 1 0,-1 0 0,1-1 0,0 1 0,0 0 0,-1-1 0,1 1 0,0-1 0,0 0 0,1 1 0,33 3 0,-23-6 0,1 0 0,-1 0 0,20-8 0,-6 0 0,-14 5 0,0 0 0,1 1 0,0 0 0,-1 1 0,1 0 0,22-1 0,-33 4 0,-1 0 0,1 1 0,0 0 0,0-1 0,0 1 0,-1 0 0,1 0 0,-1 0 0,1 0 0,0 0 0,-1 1 0,0-1 0,1 0 0,-1 1 0,0-1 0,0 1 0,1-1 0,-1 1 0,0-1 0,-1 1 0,1 0 0,0-1 0,0 1 0,-1 0 0,1 0 0,-1 0 0,0 0 0,1-1 0,-1 1 0,0 0 0,0 2 0,3 73 0,-4-63 0,9-95 0,-9 58 0,0 15 0,1 0 0,0 0 0,0 1 0,1-1 0,1-8 0,-1 15 0,-1 1 0,0-1 0,1 1 0,-1-1 0,1 1 0,-1-1 0,1 1 0,-1 0 0,1-1 0,-1 1 0,1 0 0,-1-1 0,1 1 0,0 0 0,-1 0 0,1-1 0,-1 1 0,1 0 0,0 0 0,-1 0 0,1 0 0,-1 0 0,1 0 0,0 0 0,-1 0 0,1 0 0,0 0 0,-1 0 0,1 1 0,-1-1 0,1 0 0,0 0 0,-1 0 0,2 1 0,25 11 0,-22-10 0,4 2 0,1-1 0,-1-1 0,1 1 0,0-2 0,0 1 0,0-1 0,0-1 0,0 0 0,0 0 0,0-1 0,0 0 0,-1-1 0,17-4 0,-19 4 0,-1 0 0,1-1 0,-1 1 0,0-1 0,0 0 0,0-1 0,-1 0 0,1 1 0,-1-2 0,0 1 0,0-1 0,0 1 0,-1-1 0,1-1 0,-1 1 0,0-1 0,-1 1 0,0-1 0,1 0 0,-2 0 0,4-9 0,-6 14 0,1 0 0,-1-1 0,1 1 0,-1-1 0,0 1 0,1 0 0,-1-1 0,0 1 0,0-1 0,0 1 0,0-1 0,0 1 0,0-1 0,-1 1 0,1-1 0,0 1 0,-1-1 0,1 1 0,-1 0 0,0-1 0,1 1 0,-1 0 0,-1-2 0,1 2 0,-1 0 0,1 0 0,-1 1 0,1-1 0,0 1 0,-1-1 0,1 1 0,-1-1 0,1 1 0,-1 0 0,1 0 0,-1 0 0,1 0 0,-1 0 0,0 0 0,1 0 0,-1 0 0,-1 1 0,-3 0 0,0 1 0,1 0 0,-1 0 0,1 0 0,-1 1 0,1 0 0,0 0 0,0 0 0,0 0 0,-8 9 0,8-6 0,-1 0 0,2 1 0,-1-1 0,1 1 0,0 1 0,0-1 0,0 1 0,1-1 0,1 1 0,-1 0 0,1 0 0,1 0 0,-1 0 0,1 0 0,1 0 0,0 1 0,0-1 0,2 15 0,-1-20 0,1 0 0,0-1 0,0 1 0,0 0 0,0 0 0,0-1 0,0 0 0,0 1 0,1-1 0,0 0 0,-1 0 0,1 0 0,0 0 0,0-1 0,0 1 0,0-1 0,0 0 0,0 0 0,0 0 0,1 0 0,-1 0 0,0-1 0,0 1 0,1-1 0,3 0 0,4 1 0,-1-1 0,1 0 0,0-1 0,0 0 0,-1 0 0,20-6 0,6-12-1912,-34 18 1444,0-1 0,-1 0 0,1 0 0,0 0 1,0 0-1,-1 0 0,0 0 0,1 0 1,-1-1-1,0 1 0,0 0 0,0-1 0,1-4 1,0-17-10546</inkml:trace>
</inkml:ink>
</file>

<file path=ppt/ink/ink4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18.372"/>
    </inkml:context>
    <inkml:brush xml:id="br0">
      <inkml:brushProperty name="width" value="0.025" units="cm"/>
      <inkml:brushProperty name="height" value="0.025" units="cm"/>
    </inkml:brush>
  </inkml:definitions>
  <inkml:trace contextRef="#ctx0" brushRef="#br0">1 99 21749,'0'-5'2594,"0"-10"961,15-1-2113,16 1-1026,9 2-352,12 1-160,5 1-3171,5 0-5894</inkml:trace>
</inkml:ink>
</file>

<file path=ppt/ink/ink4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18.933"/>
    </inkml:context>
    <inkml:brush xml:id="br0">
      <inkml:brushProperty name="width" value="0.025" units="cm"/>
      <inkml:brushProperty name="height" value="0.025" units="cm"/>
    </inkml:brush>
  </inkml:definitions>
  <inkml:trace contextRef="#ctx0" brushRef="#br0">2 16 9033,'0'0'20600,"-1"11"-20194,0 33 49,3 0-1,1 0 1,2 0 0,2-1-1,14 47 1,-21-87-455,1-1 0,0 1 0,0 0 0,1 0 0,-1-1 0,0 1 0,1 0 0,0-1 0,-1 0 0,1 1 0,0-1 0,0 0 0,1 0 0,-1 0 0,0 0 0,3 2 0,-3-4 0,1 1 0,-1 0 0,0 0 0,0-1 0,0 0 0,0 1 0,1-1 0,-1 0 0,0 0 0,0 0 0,0 0 0,1 0 0,-1-1 0,0 1 0,0-1 0,4-1 0,2-2 0,0 0 0,-1 0 0,1-1 0,-1 0 0,-1 0 0,1 0 0,-1-1 0,1 0 0,7-11 0,12-20 0,-2-1 0,-1-2 0,-2 0 0,-1-1 0,25-81 0,-47 134-1412,-3 19-6897,-3-14-1605</inkml:trace>
</inkml:ink>
</file>

<file path=ppt/ink/ink4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19.496"/>
    </inkml:context>
    <inkml:brush xml:id="br0">
      <inkml:brushProperty name="width" value="0.025" units="cm"/>
      <inkml:brushProperty name="height" value="0.025" units="cm"/>
    </inkml:brush>
  </inkml:definitions>
  <inkml:trace contextRef="#ctx0" brushRef="#br0">50 357 21652,'0'0'2184,"-5"10"223,-3 8-1775,1 0-1,0 0 0,2 1 1,0 0-1,1 0 0,1 0 0,-2 32 1,5-50-618,0 0 1,0-1 0,0 1-1,0 0 1,0-1 0,0 1-1,0-1 1,0 1 0,0 0-1,0-1 1,1 1-1,-1 0 1,0-1 0,0 1-1,1-1 1,-1 1 0,0-1-1,1 1 1,-1-1 0,1 1-1,-1-1 1,0 1 0,1-1-1,-1 1 1,1-1 0,-1 0-1,1 1 1,-1-1 0,1 0-1,0 1 1,-1-1 0,1 0-1,-1 0 1,1 0 0,0 1-1,-1-1 1,1 0 0,0 0-1,-1 0 1,1 0 0,-1 0-1,1 0 1,0 0-1,-1 0 1,1-1 0,0 1-1,-1 0 1,1 0 0,-1 0-1,1-1 1,0 1 0,0-1-1,2 0 56,0 0 0,-1-1-1,1 0 1,0 1 0,-1-1-1,1 0 1,-1 0 0,0 0-1,4-5 1,0-5-70,0 0 0,-1 0 0,0 0 0,-1-1 0,0 0 0,-1 0 0,-1 0 0,0 0 0,-1 0 0,0-1 0,-2-25 0,0 41 0,1 0 0,0 1 0,1-1 0,-1 1 0,0-1 0,1 0 0,-1 1 0,1-1 0,0 0 0,0 1 0,0-1 0,0 0 0,0 0 0,0 0 0,1 0 0,-1 0 0,1 0 0,-1 0 0,1-1 0,0 1 0,0 0 0,-1-1 0,1 0 0,0 1 0,0-1 0,1 0 0,-1 0 0,0 0 0,0 0 0,1 0 0,-1-1 0,0 1 0,1-1 0,-1 1 0,0-1 0,1 0 0,-1 0 0,1 0 0,-1 0 0,3-1 0,5 0 0,-1 0 0,0-1 0,1 0 0,-1 0 0,0-1 0,0 0 0,-1-1 0,1 0 0,-1-1 0,1 1 0,-1-1 0,-1-1 0,1 0 0,-1 0 0,11-11 0,5-8 0,0-1 0,37-56 0,-49 67 0,-1-1 0,0 0 0,-1-1 0,-1 0 0,-1 0 0,0-1 0,-2 0 0,0 0 0,5-34 0,-10 52 0,0 0 0,0-1 0,0 1 0,0-1 0,0 1 0,0 0 0,1-1 0,-1 1 0,-1-1 0,1 1 0,0 0 0,0-1 0,0 1 0,0-1 0,0 1 0,0 0 0,0-1 0,0 1 0,-1 0 0,1-1 0,0 1 0,0 0 0,-1-1 0,1 1 0,0 0 0,0-1 0,-1 1 0,1 0 0,0-1 0,-1 1 0,1 0 0,0 0 0,-1 0 0,0-1 0,-12 8 0,-12 20 0,-101 162 0,111-164 0,2 2 0,1-1 0,1 1 0,1 1 0,-11 49 0,20-73 0,0 0 0,0 0 0,1 0 0,-1 0 0,1 0 0,0 0 0,1 0 0,-1 0 0,0 0 0,1 1 0,0-1 0,0 0 0,0-1 0,1 1 0,1 4 0,-1-6 0,1 1 0,-1-1 0,0 0 0,1 0 0,-1 0 0,1-1 0,-1 1 0,1-1 0,0 1 0,0-1 0,0 0 0,0 0 0,0 0 0,0 0 0,0-1 0,0 1 0,0-1 0,0 0 0,0 0 0,4 0 0,6 0-717,-1-1 0,1 0 0,23-5 1,-19 1-1104,0 0 1,-1-1 0,0-1 0,20-11 0,5-7-6045</inkml:trace>
</inkml:ink>
</file>

<file path=ppt/ink/ink4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20.303"/>
    </inkml:context>
    <inkml:brush xml:id="br0">
      <inkml:brushProperty name="width" value="0.025" units="cm"/>
      <inkml:brushProperty name="height" value="0.025" units="cm"/>
    </inkml:brush>
  </inkml:definitions>
  <inkml:trace contextRef="#ctx0" brushRef="#br0">156 346 10666,'0'0'16981,"-10"-5"-15721,4 2-1108,4 1-126,0 1 0,1 0 0,-1 0 0,0 0 0,0 0 0,1 0 0,-1 0 0,0 0 0,0 1 0,0-1 1,0 1-1,0-1 0,0 1 0,0 0 0,0 0 0,0 0 0,0 0 0,0 0 0,0 0 0,0 1 0,0-1 0,0 1 0,0-1 0,0 1 0,0 0 0,0 0 0,0 0 1,0 0-1,1 0 0,-1 0 0,0 0 0,1 0 0,-1 1 0,1-1 0,-1 1 0,0 1 0,-10 14 236,2 0 1,0 1-1,-12 32 0,19-40-110,0 0 0,0 0 1,0 1-1,1-1 0,1 0 0,0 1 0,1 0 0,1 19 0,-1-28-147,0-1 0,1 0 0,-1 1 0,1-1-1,-1 0 1,1 1 0,-1-1 0,1 0 0,0 0-1,0 0 1,0 1 0,-1-1 0,1 0 0,0 0 0,0 0-1,1 0 1,-1-1 0,0 1 0,0 0 0,0 0-1,1-1 1,-1 1 0,0-1 0,1 1 0,-1-1-1,0 1 1,1-1 0,-1 0 0,0 0 0,1 0-1,-1 1 1,1-1 0,-1-1 0,0 1 0,1 0 0,-1 0-1,1 0 1,-1-1 0,0 1 0,1-1 0,-1 1-1,2-2 1,4 0 10,0 0 0,-1-1 0,1 0 0,-1 0-1,0-1 1,0 0 0,7-5 0,3-7-15,-2 0 0,0-1 0,-1-1 0,-1 0 0,0 0 0,-2-2 0,0 1 0,-1-1 0,11-38 0,-19 116-208,0-25 128,-1-31 82,0-1 0,0 1 0,0 0 0,0 0 0,0-1 1,0 1-1,0 0 0,1-1 0,-1 1 0,1 0 0,-1-1 0,1 1 1,0-1-1,0 1 0,-1-1 0,1 1 0,0-1 0,0 0 0,1 1 1,1 1-1,-2-3 3,0 1 0,1 0 0,-1-1 1,0 1-1,1-1 0,-1 0 0,1 0 1,-1 1-1,1-1 0,-1 0 0,1 0 0,-1 0 1,1-1-1,-1 1 0,0 0 0,1 0 0,-1-1 1,3 0-1,2-2 11,0 0 0,0 0 0,0-1 0,0 1 0,0-1 0,-1 0 0,0-1 0,9-9 0,6-13-16,0-1 0,-3-2 0,0 1 0,-2-2 0,-1 0 0,-1 0 0,-2-2 0,-1 1 0,-2-1 0,-1-1 0,4-44 0,-35 125 0,-50 191 0,63-195 0,3 1 0,1 0 0,-1 71 0,8-115 0,0 1 0,-1-1 0,1 0 0,0 1 0,0-1 0,0 1 0,0-1 0,0 0 0,0 1 0,0-1 0,0 1 0,0-1 0,0 0 0,0 1 0,0-1 0,0 1 0,0-1 0,0 1 0,0-1 0,0 0 0,0 1 0,0-1 0,1 0 0,-1 1 0,0-1 0,0 1 0,1-1 0,-1 0 0,0 0 0,0 1 0,1-1 0,-1 0 0,0 1 0,1-1 0,-1 0 0,0 0 0,1 0 0,-1 1 0,0-1 0,1 0 0,-1 0 0,1 0 0,-1 0 0,0 0 0,1 0 0,-1 0 0,1 0 0,-1 0 0,1 0 0,-1 0 0,0 0 0,1 0 0,-1 0 0,1 0 0,-1 0 0,0 0 0,1 0 0,-1 0 0,1-1 0,-1 1 0,0 0 0,1 0 0,-1-1 0,0 1 0,1 0 0,-1 0 0,0-1 0,0 1 0,1-1 0,20-24 0,-15 2 0,0-1 0,-1 1 0,-1-1 0,-2 0 0,0 0 0,-3-35 0,1 47 0,0 16 0,0 0 0,0 0 0,0-1 0,0 1 0,1 0 0,-1-1 0,1 1 0,0 0 0,0-1 0,1 1 0,-1-1 0,1 1 0,-1-1 0,1 0 0,0 0 0,0 1 0,1-1 0,-1-1 0,1 1 0,-1 0 0,1-1 0,0 1 0,0-1 0,0 0 0,0 0 0,1 0 0,-1 0 0,0-1 0,1 1 0,-1-1 0,1 0 0,0 0 0,-1 0 0,1 0 0,0-1 0,-1 0 0,1 1 0,0-1 0,0-1 0,-1 1 0,1 0 0,0-1 0,0 0 0,-1 0 0,1 0 0,-1 0 0,1-1 0,-1 1 0,0-1 0,1 0 0,-1 0 0,4-4 0,8-7 0,0-1 0,-1 0 0,-1-1 0,-1 0 0,0-1 0,-1-1 0,9-17 0,-24 72 0,-5-9 0,2 1 0,0-1 0,2 2 0,-2 55 0,7-84 0,0-1 0,0 0 0,0 0 0,0 0 0,1 0 0,-1 0 0,0 0 0,0-1 0,1 1 0,-1 0 0,1 0 0,-1 0 0,1 0 0,-1 0 0,1 0 0,-1 0 0,1-1 0,0 1 0,-1 0 0,1 0 0,0-1 0,0 1 0,-1-1 0,1 1 0,0-1 0,0 1 0,0-1 0,0 1 0,0-1 0,0 0 0,0 1 0,0-1 0,0 0 0,0 0 0,0 0 0,0 0 0,0 0 0,0 0 0,0 0 0,0 0 0,0 0 0,0 0 0,0-1 0,0 1 0,1-1 0,1 1 0,0-1 0,0 0 0,0 0 0,0-1 0,0 1 0,0-1 0,-1 1 0,1-1 0,0 0 0,-1 0 0,0 0 0,1 0 0,-1 0 0,2-3 0,0-2-356,-1 0 0,0 0 0,0 0-1,-1-1 1,0 1 0,2-12 0,4-24-7881</inkml:trace>
</inkml:ink>
</file>

<file path=ppt/ink/ink4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20.660"/>
    </inkml:context>
    <inkml:brush xml:id="br0">
      <inkml:brushProperty name="width" value="0.025" units="cm"/>
      <inkml:brushProperty name="height" value="0.025" units="cm"/>
    </inkml:brush>
  </inkml:definitions>
  <inkml:trace contextRef="#ctx0" brushRef="#br0">1 1 28155,'0'0'4612</inkml:trace>
</inkml:ink>
</file>

<file path=ppt/ink/ink4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21.252"/>
    </inkml:context>
    <inkml:brush xml:id="br0">
      <inkml:brushProperty name="width" value="0.025" units="cm"/>
      <inkml:brushProperty name="height" value="0.025" units="cm"/>
    </inkml:brush>
  </inkml:definitions>
  <inkml:trace contextRef="#ctx0" brushRef="#br0">68 0 9257,'0'0'20472,"2"8"-19527,-1 2-828,0-1-1,-1 1 0,0 0 0,0-1 0,-1 1 0,-3 18 1,-22 69 114,8-29 86,15-55-260,-14 68 367,16-73-397,0-1 1,1 1 0,0-1 0,0 0 0,0 1 0,1-1-1,0 1 1,3 9 0,-3-16-28,0 1 0,0-1 0,0 1 0,1-1 0,-1 0 0,0 0 0,0 0 0,1 0 0,-1 0 0,1 0 0,-1 0 0,1 0 0,-1 0 0,1-1 0,-1 1 0,1-1 0,0 1 0,-1-1 0,1 1 0,0-1 0,0 0 0,-1 0 0,1 0 0,0 0 0,-1 0 0,1 0 0,0-1 0,0 1 0,-1-1 0,1 1 0,1-1 0,4-1 0,0 0 0,0 0 0,0 0 0,-1-1 0,1 0 0,7-5 0,0-3 0,-1-1 0,-1-1 0,0 0 0,0 0 0,-1-1 0,-1 0 0,0-1 0,-1-1 0,-1 1 0,11-29 0,-26 87 0,2 1 0,0 57 0,5-99 0,0-1 0,0 0 0,0 0 0,-1 0 0,1 0 0,0 0 0,0 0 0,1 0 0,-1 0 0,0 0 0,0 0 0,0 0 0,1 1 0,-1-1 0,0 0 0,1 0 0,-1-1 0,1 1 0,0 0 0,-1 0 0,1 0 0,0 0 0,-1 0 0,1 0 0,0-1 0,0 1 0,0 0 0,-1-1 0,1 1 0,0-1 0,0 1 0,0-1 0,0 1 0,0-1 0,0 1 0,0-1 0,0 0 0,0 0 0,1 0 0,-1 0 0,0 1 0,0-1 0,0-1 0,0 1 0,0 0 0,0 0 0,0 0 0,0 0 0,0-1 0,0 1 0,0-1 0,2 0 0,2-1 0,0-1 0,0 1 0,0-1 0,0-1 0,0 1 0,-1-1 0,1 0 0,5-6 0,-5 3 0,0 1 0,0-1 0,-1 0 0,0 0 0,-1 0 0,0 0 0,0-1 0,0 1 0,-1-1 0,0 0 0,-1 0 0,1 0 0,-1 0 0,-1-10 0,0 17-191,0 0-1,0 0 1,0-1 0,0 1-1,-1 0 1,1 0 0,0 0-1,-1 0 1,1 0 0,0 0-1,-1 0 1,1 0 0,-1 0 0,0 0-1,1 0 1,-2-1 0,-17-7-9524,7 8-6466</inkml:trace>
</inkml:ink>
</file>

<file path=ppt/ink/ink4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22.314"/>
    </inkml:context>
    <inkml:brush xml:id="br0">
      <inkml:brushProperty name="width" value="0.025" units="cm"/>
      <inkml:brushProperty name="height" value="0.025" units="cm"/>
    </inkml:brush>
  </inkml:definitions>
  <inkml:trace contextRef="#ctx0" brushRef="#br0">10 2 20852,'0'0'4100,"-4"-2"-33,3 2-1216,-2 0-1954,3 2-897,0 4 0,0 1 0,0 1-705,0-1-3074,0 1-2659,-1-1-5382</inkml:trace>
</inkml:ink>
</file>

<file path=ppt/ink/ink4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23.246"/>
    </inkml:context>
    <inkml:brush xml:id="br0">
      <inkml:brushProperty name="width" value="0.025" units="cm"/>
      <inkml:brushProperty name="height" value="0.025" units="cm"/>
    </inkml:brush>
  </inkml:definitions>
  <inkml:trace contextRef="#ctx0" brushRef="#br0">26 55 13421,'0'0'3742,"0"-8"-331,0 1-3634,0-19 5143,0 13-116,0 30-3345,0 66-1330,14 317 975,-17-455-1104,3 34 0,-2-1 0,0 1 0,-7-29 0,6 34 0,2 11 0,0 1 0,0-1 0,-1 0 0,1 0 0,-1 1 0,0-1 0,-1 1 0,-4-8 0,14 61 0,-5-47-182,0 1 0,0-1 1,0 1-1,0-1 0,0 0 0,1 0 1,-1 0-1,1 0 0,5 3 0,-3-3-632,0 1 0,1-1 0,-1 0 0,1-1 0,0 1 1,-1-1-1,1-1 0,8 1 0,-4 0-591,0-2 0,0 1 0,-1-2 1,1 1-1,0-1 0,-1 0 1,0-1-1,13-5 0,11-9-6245</inkml:trace>
</inkml:ink>
</file>

<file path=ppt/ink/ink4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23.885"/>
    </inkml:context>
    <inkml:brush xml:id="br0">
      <inkml:brushProperty name="width" value="0.025" units="cm"/>
      <inkml:brushProperty name="height" value="0.025" units="cm"/>
    </inkml:brush>
  </inkml:definitions>
  <inkml:trace contextRef="#ctx0" brushRef="#br0">102 295 5093,'0'0'23926,"-10"11"-23360,-1 1-321,2 0 0,-1 1 0,2 1-1,0 0 1,0 0 0,1 0 0,1 1-1,1-1 1,0 2 0,0-1 0,2 0-1,-3 21 1,6-35-245,0-1 0,-1 1 0,1 0 0,0 0 0,0 0 0,0 0 0,0-1 0,0 1 0,0 0 0,0 0 0,0 0 0,1-1 0,-1 1 0,0 0 0,0 0 0,1 0 0,-1-1 0,0 1 0,1 0 0,-1 0 0,1-1 0,-1 1 0,1 0 0,-1-1 0,1 1 0,-1-1 0,1 1 0,0 0 0,-1-1 0,1 0 0,0 1 0,-1-1 0,1 1 0,0-1 0,0 0 0,-1 1 0,1-1 0,0 0 0,0 0 0,0 0 0,0 0 0,-1 0 0,1 0 0,0 0 0,0 0 0,0 0 0,0 0 0,-1 0 0,1 0 0,0 0 0,0-1 0,0 1 0,-1 0 0,1-1 0,0 1 0,0-1 0,-1 1 0,2-2 0,4 0 0,0-2 0,0 1 0,-1-1 0,1 0 0,-1 0 0,5-6 0,3-6 0,-1-1 0,0-1 0,-2 0 0,0 0 0,-1-1 0,-1 0 0,-1-1 0,-1 0 0,6-29 0,-13 64 0,0 1 0,0 0 0,4 27 0,-2-17 0,-1-23 0,1 1 0,-1-1 0,0 0 0,1 1 0,0-1 0,0 0 0,0 0 0,0 1 0,0-1 0,1 0 0,-1 0 0,1 0 0,0 0 0,0-1 0,0 1 0,0 0 0,0-1 0,1 0 0,-1 1 0,4 1 0,-4-3 0,0 0 0,0 0 0,1 0 0,-1-1 0,0 1 0,0-1 0,0 1 0,1-1 0,-1 0 0,0 0 0,1 0 0,-1 0 0,0-1 0,0 1 0,1 0 0,-1-1 0,0 0 0,0 1 0,0-1 0,0 0 0,0 0 0,0 0 0,0-1 0,0 1 0,0 0 0,0-1 0,-1 1 0,1-1 0,-1 0 0,3-2 0,11-14 0,-2-1 0,0 0 0,-2-1 0,0 0 0,-1-1 0,0 0 0,-2 0 0,-1-1 0,7-34 0,-5 14 0,-1-1 0,2-83 0,-18 323 0,1-115 0,10 160 0,-2-238 0,0 1 0,0-1 0,0 0 0,1 0 0,-1 0 0,1 0 0,0-1 0,3 6 0,-4-8 0,-1 0 0,1-1 0,-1 1 0,1 0 0,-1 0 0,1 0 0,0-1 0,-1 1 0,1 0 0,0 0 0,0-1 0,-1 1 0,1-1 0,0 1 0,0-1 0,0 1 0,0-1 0,0 0 0,0 1 0,0-1 0,0 0 0,0 0 0,0 0 0,0 1 0,0-1 0,0 0 0,0 0 0,0-1 0,0 1 0,0 0 0,0 0 0,0 0 0,0-1 0,0 1 0,0 0 0,0-1 0,0 1 0,-1-1 0,2 0 0,0-1 0,-1 0 0,0 0 0,0 0 0,1 0 0,-1 0 0,-1 0 0,1 0 0,0 0 0,0-1 0,-1 1 0,1 0 0,-1 0 0,0-1 0,0 1 0,0 0 0,0-1 0,0-2 0,-7-43 0,-3 22-553,-1 0 0,-1 0 0,-2 1 0,0 0 0,-2 1 0,0 1 0,-2 1 0,0 0-1,-35-30 1,48 47 286,4 3 182,-1 0 1,0 1 0,0-1 0,0 0 0,0 1-1,0-1 1,0 1 0,0-1 0,-1 1 0,1 0-1,0 0 1,-1 0 0,-3 0 0,7 3 50,0-1 1,-1 1 0,1 0-1,0-1 1,0 1 0,0 0-1,1-1 1,-1 1-1,0-1 1,1 1 0,2 1-1,5 3-17,-1 0-1,2-1 0,-1 0 0,0-1 0,1 0 0,17 5 1,11-5-6815,-33-4 524</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1.942"/>
    </inkml:context>
    <inkml:brush xml:id="br0">
      <inkml:brushProperty name="width" value="0.025" units="cm"/>
      <inkml:brushProperty name="height" value="0.025" units="cm"/>
    </inkml:brush>
  </inkml:definitions>
  <inkml:trace contextRef="#ctx0" brushRef="#br0">52 1 23094,'0'0'5829,"0"53"-4547,0-28-706,1 5-480,4 1-672,-1-3-3140,1 2-4388</inkml:trace>
  <inkml:trace contextRef="#ctx0" brushRef="#br0" timeOffset="1">4 563 20371,'0'0'12396,"-3"-4"-14830,12-9-7720</inkml:trace>
</inkml:ink>
</file>

<file path=ppt/ink/ink4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24.262"/>
    </inkml:context>
    <inkml:brush xml:id="br0">
      <inkml:brushProperty name="width" value="0.025" units="cm"/>
      <inkml:brushProperty name="height" value="0.025" units="cm"/>
    </inkml:brush>
  </inkml:definitions>
  <inkml:trace contextRef="#ctx0" brushRef="#br0">1 2 20243,'0'0'9257,"72"15"-9161,-51-15-480,0 0-3076,-3-5-3875,-6-6-9865</inkml:trace>
  <inkml:trace contextRef="#ctx0" brushRef="#br0" timeOffset="1">152 10 16111,'0'0'4805</inkml:trace>
</inkml:ink>
</file>

<file path=ppt/ink/ink4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25.090"/>
    </inkml:context>
    <inkml:brush xml:id="br0">
      <inkml:brushProperty name="width" value="0.025" units="cm"/>
      <inkml:brushProperty name="height" value="0.025" units="cm"/>
    </inkml:brush>
  </inkml:definitions>
  <inkml:trace contextRef="#ctx0" brushRef="#br0">132 1365 11883,'-13'9'2322,"-106"62"3679,122-80-3108,20-16-1936,2 1-1,0 1 1,49-33 0,-23 17-150,684-470 1447,34 54-2229,-674 400-16,346-177-7,-389 215 9,-50 22 34,-8 7 18,-10 9-25,16-21-40,-5 7-182,-14 13-1252,1-14-4258,9-7-3013</inkml:trace>
</inkml:ink>
</file>

<file path=ppt/ink/ink4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28.252"/>
    </inkml:context>
    <inkml:brush xml:id="br0">
      <inkml:brushProperty name="width" value="0.025" units="cm"/>
      <inkml:brushProperty name="height" value="0.025" units="cm"/>
    </inkml:brush>
  </inkml:definitions>
  <inkml:trace contextRef="#ctx0" brushRef="#br0">91 1150 10858,'-11'6'1810,"-3"3"-1014,8-5-328,0 0 0,0-1 0,-1 1 1,0-1-1,1-1 0,-13 4 0,19-6-416,0 0 1,-1 0-1,1 0 0,0 0 0,-1 0 0,1 0 1,0 0-1,0 0 0,-1 0 0,1 0 1,0 0-1,-1 0 0,1 0 0,0 0 0,0 0 1,-1-1-1,1 1 0,0 0 0,0 0 0,-1 0 1,1-1-1,0 1 0,0 0 0,-1 0 1,1 0-1,0-1 0,0 1 0,0 0 0,0 0 1,-1-1-1,1 1 0,0 0 0,0-1 0,0 1 1,0 0-1,0 0 0,0-1 0,0 1 0,0 0 1,0-1-1,0 1 0,0 0 0,0-1 1,0 1-1,0 0 0,0 0 0,0-1 0,0 1 1,0 0-1,0-1 0,1 1 0,-1 0 0,0 0 1,0-1-1,0 1 0,0 0 0,1 0 1,-1-1-1,0 1 0,0 0 0,1 0 0,10-23 427,18-14 90,2 1 1,1 2 0,1 1 0,48-35-1,-38 31-124,104-84 452,174-108 0,179-76-657,-123 71-2145,-373 232 1371,5-5-801,-8 1-2679,-2-1-1202</inkml:trace>
</inkml:ink>
</file>

<file path=ppt/ink/ink4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28.905"/>
    </inkml:context>
    <inkml:brush xml:id="br0">
      <inkml:brushProperty name="width" value="0.025" units="cm"/>
      <inkml:brushProperty name="height" value="0.025" units="cm"/>
    </inkml:brush>
  </inkml:definitions>
  <inkml:trace contextRef="#ctx0" brushRef="#br0">14 911 13933,'0'0'5189,"-13"-82"-4580,56 37-65,22-17 545,21-8 289,17-14-193,20-1-545,12 0-448,7 6-95,5 9-33,2 6-193,-4 6-1792,-9-2-2980,-3-6-5957</inkml:trace>
</inkml:ink>
</file>

<file path=ppt/ink/ink4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33.314"/>
    </inkml:context>
    <inkml:brush xml:id="br0">
      <inkml:brushProperty name="width" value="0.025" units="cm"/>
      <inkml:brushProperty name="height" value="0.025" units="cm"/>
    </inkml:brush>
  </inkml:definitions>
  <inkml:trace contextRef="#ctx0" brushRef="#br0">8 60 5733,'0'0'5355,"-2"-10"-1923,-3-39 1021,17 64-1613,135 253 2930,-70-117-4947,324 657-178,-390-783-666,10 21-82,3 0 0,52 79 0,-65-116-1418,-7-14-2367,-4-21-3708,-9-12-5429</inkml:trace>
</inkml:ink>
</file>

<file path=ppt/ink/ink4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34.621"/>
    </inkml:context>
    <inkml:brush xml:id="br0">
      <inkml:brushProperty name="width" value="0.025" units="cm"/>
      <inkml:brushProperty name="height" value="0.025" units="cm"/>
    </inkml:brush>
  </inkml:definitions>
  <inkml:trace contextRef="#ctx0" brushRef="#br0">1 0 8072,'2'1'567,"-1"-1"-1,1 0 1,0 1 0,0-1 0,0 1 0,0 0 0,-1-1 0,1 1-1,0 0 1,-1 0 0,1 0 0,2 2 0,30 33 2911,-26-27-2255,25 33 2396,43 72-1,-15-20-2725,-61-94-975,0 0 0,0 0 0,-1 0-1,1 0 1,0 0 0,0 0 0,-1 0 0,1 0 0,0 0 0,0 0-1,-1 0 1,1 0 0,0 0 0,0 0 0,-1 0 0,1 0-1,0 0 1,0 1 0,-1-1 0,1 0 0,0 0 0,0 0-1,0 0 1,-1 1 0,1-1 0,0 0 0,0 0 0,0 0 0,0 1-1,-1-1 1,1 0 0,0 0 0,0 0 0,0 1 0,0-1-1,0 0 1,0 0 0,0 1 0,0-1 0,0 0 0,0 0 0,0 1-1,0-1 1,0 0 0,0 1 0,0-1 0,0 0 0,0 0-1,0 1 1,0-1 0,0 0 0,0 0 0,0 1 0,1-1 0,-1 0-1,0 0 1,0 0 0,0 1 0,1-1 0,-32-11-6658,21 8 4011,-19-8-6052</inkml:trace>
</inkml:ink>
</file>

<file path=ppt/ink/ink4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35.010"/>
    </inkml:context>
    <inkml:brush xml:id="br0">
      <inkml:brushProperty name="width" value="0.025" units="cm"/>
      <inkml:brushProperty name="height" value="0.025" units="cm"/>
    </inkml:brush>
  </inkml:definitions>
  <inkml:trace contextRef="#ctx0" brushRef="#br0">1 230 10025,'0'0'17201,"51"-55"-15311,-20 33-1026,3-4-511,1 1-289,1-1 0,-1 3-64,-6 1-1249,-8 4-2723,-12 5-3299</inkml:trace>
</inkml:ink>
</file>

<file path=ppt/ink/ink4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35.643"/>
    </inkml:context>
    <inkml:brush xml:id="br0">
      <inkml:brushProperty name="width" value="0.025" units="cm"/>
      <inkml:brushProperty name="height" value="0.025" units="cm"/>
    </inkml:brush>
  </inkml:definitions>
  <inkml:trace contextRef="#ctx0" brushRef="#br0">16 339 19891,'0'0'3080,"-3"8"-395,-9 25-491,13-26-878,10-9-920,8-10-116,17-26 158,-2-1 0,52-78 0,-15 17-391,-60 91 122,-11 19 162,-11 21-57,-3-9-194,-2-1 1,0-1 0,-1-1-1,-1 0 1,-1-1-1,0-1 1,-30 19-1,-27 27 66,115-98-146,72-68 0,77-105 0,-312 351 0,87-102 0,-2-2 0,-2-1 0,-48 34 0,89-72 0,-1 1 0,1-1 0,0 1 0,-1-1 0,1 1 0,-1-1 0,1 0 0,-1 1 0,1-1 0,-1 0 0,1 1 0,-1-1 0,1 0 0,-1 1 0,1-1 0,-1 0 0,0 0 0,1 0 0,-1 0 0,1 0 0,-1 0 0,0 0 0,1 0 0,-1 0 0,1 0 0,-1 0 0,0 0 0,1 0 0,-1 0 0,0 0 0,7-18 0,21-23 0,3 4-303,0 2 0,2 1-1,2 1 1,65-48 0,-67 65-2697,-31 16 2920,-1 0-1,0-1 1,1 1-1,-1 0 1,1 0 0,-1 0-1,1 0 1,-1 0-1,1 0 1,-1 0 0,0 0-1,1 0 1,-1 0-1,1 0 1,-1 0 0,1 0-1,-1 0 1,1 0-1,-1 0 1,0 0 0,1 1-1,-1-1 1,1 0-1,-1 0 1,0 1-1,1-1 1,-1 0 0,1 0-1,-1 1 1,0-1-1,1 0 1,-1 1 0,0-1-1,0 1 1,1-1-1,-1 0 1,0 1 0,0-1-1,0 1 1,0-1-1,1 1 1,-1-1 0,0 0-1,0 1 1,0-1-1,0 1 1,0-1 0,0 1-1,0-1 1,0 1-1,0-1 1,0 1 0,0-1-1,-1 0 1,1 1-1,0-1 1,0 1 0,0-1-1,0 1 1,-1-1-1,1 0 1,0 1 0,-1-1-1,1 0 1,-1 1-1,-13 23-4035,-12 2-2925</inkml:trace>
</inkml:ink>
</file>

<file path=ppt/ink/ink4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7:36.236"/>
    </inkml:context>
    <inkml:brush xml:id="br0">
      <inkml:brushProperty name="width" value="0.025" units="cm"/>
      <inkml:brushProperty name="height" value="0.025" units="cm"/>
    </inkml:brush>
  </inkml:definitions>
  <inkml:trace contextRef="#ctx0" brushRef="#br0">264 198 12588,'-10'2'2616,"0"1"-2202,0 1 1,1-1 0,0 1 0,-1 1-1,1 0 1,1 0 0,-1 0 0,1 1-1,0 1 1,0-1 0,1 2-1,0-1 1,0 0 0,0 1 0,-9 17-1,0 5-291,1 0 0,2 2 0,1 0 0,2 0 0,1 1 0,-9 65 0,7 0 111,4 109 1,8-119-205,4 1 1,4 0 0,3-1-1,48 168 1,-41-196-11,2-2 0,3 0 1,2-2-1,3-1 0,2-1 0,2-1 0,79 93 1,-90-122-19,2 0 1,0-2-1,2-1 1,0-1-1,1-1 1,1-1-1,1-1 1,0-2-1,1-1 1,0-2-1,2 0 1,-1-3-1,1 0 1,0-2-1,1-1 1,0-2 0,0-1-1,33-2 1,-54-1-9,-1-2 0,0 1 0,0-1 0,1-1 0,-1 0 0,-1 0 0,1-1 0,0-1 0,-1 0 0,0 0 0,0-1 0,0 0 0,-1-1 0,0 0 0,0 0 0,-1-1 0,0 0 0,0-1 0,-1 1 0,0-1 0,-1-1 0,0 0 0,0 0 0,5-13 0,6-14 385,-3-1 1,0-1-1,-3 0 0,-1-1 0,5-54 1,5-206 2416,-20 193-2240,-5 1 1,-4 0 0,-5 0 0,-46-173-1,39 208-546,-4 0 0,-2 1-1,-3 2 1,-4 1 0,-2 2 0,-3 1-1,-69-85 1,88 124-108,-1 2 0,-2 0 0,0 2-1,-1 0 1,-1 2 0,-1 1 0,-1 1 0,-34-17 0,48 29 11,1 0 1,-1 0-1,0 2 1,0-1-1,-1 2 1,1 0-1,0 0 1,-1 1-1,-17 1 1,20 2-61,0-1 1,1 1-1,0 1 0,-1 0 1,1 0-1,0 1 0,1 1 1,-1-1-1,1 1 1,0 1-1,0 0 0,0 0 1,-8 9-1,1 0-897,1 1-1,1 0 1,-22 33-1,-7 22-6436,14-13-6100</inkml:trace>
</inkml:ink>
</file>

<file path=ppt/ink/ink4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44.210"/>
    </inkml:context>
    <inkml:brush xml:id="br0">
      <inkml:brushProperty name="width" value="0.025" units="cm"/>
      <inkml:brushProperty name="height" value="0.025" units="cm"/>
    </inkml:brush>
  </inkml:definitions>
  <inkml:trace contextRef="#ctx0" brushRef="#br0">409 130 3876,'0'0'3822,"1"-7"-3278,3-21-106,-5 27-411,1 0 0,0 1 0,0-1-1,-1 1 1,1-1 0,0 1 0,-1-1 0,1 1-1,0 0 1,-1-1 0,1 1 0,-1-1 0,1 1-1,-1 0 1,1-1 0,-1 1 0,1 0 0,-1 0-1,1-1 1,-1 1 0,1 0 0,-1 0 0,0 0-1,1 0 1,-1 0 0,1 0 0,-1 0 0,0 0-1,1 0 1,-1 0 0,1 0 0,-1 0 0,1 0-1,-1 0 1,0 0 0,1 1 0,-1-1 0,0 1-1,-22 4 451,26-2 1267,15-4-1335,21-6-432,13-3 464,66-6 0,-109 15 1960,-43 1-2069,-1 1 0,1 2-1,0 1 1,1 2 0,-50 15 0,178-18-359,6-15 14,24-1 437,-803 50 1995,875-53-2702,199-22-176,-435 40 761,0 2 1,-49 11 0,48-7-207,0-1 0,-55 1-1,105-9-67,-1-1-1,0 1 0,0-2 1,11-3-1,17-4-73,299-56-434,-321 59 795,-29 4-84,-37 1-45,46 2-192,-63 2 77,0 3 1,0 2-1,0 4 1,-71 20-1,109-20-207,29-11 107,1 0 0,-1 0 0,0 0 0,1 0 0,-1 1 0,0-1 0,1 0 0,-1 1 0,0-1 0,1 0 0,-1 1 0,1-1 0,-1 1-1,0-1 1,1 1 0,-1-1 0,1 1 0,-1 0 0,1-1 0,0 1 0,-1-1 0,1 1 0,0 0 0,-1-1 0,1 1 0,0 0 0,0 0 0,0-1 0,0 1 0,-1 0 0,1 0-1,0-1 1,0 1 0,1 1 0,8-1-2843,19-4-2199</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9.433"/>
    </inkml:context>
    <inkml:brush xml:id="br0">
      <inkml:brushProperty name="width" value="0.025" units="cm"/>
      <inkml:brushProperty name="height" value="0.025" units="cm"/>
    </inkml:brush>
  </inkml:definitions>
  <inkml:trace contextRef="#ctx0" brushRef="#br0">0 348 6278,'8'-5'10633,"7"-10"-10208,-5 4-401,7-1 13,1 1 0,0 1 0,0 0-1,1 1 1,1 1 0,-1 1-1,30-7 1,149-21 1440,-189 33-1352,432-60 2367,220-39-3420,-587 92 1393,138-1 1,76 24 117,-154-5-403,213-12-1,-56-23-104,341 16 0,-111 12 307,-261-4-332,-163 6-40,110 19 0,-4 1 40,168 29 575,-353-50-610,33 4 97,93-1 0,16 1 49,-138-3-130,1 2 1,-1 1-1,-1 0 1,0 2-1,0 0 1,0 1-1,28 19 1,-32-17-2,2-1 0,-1-1 0,1-1 0,1 0 0,0-2 1,0 0-1,1-1 0,34 5 0,-1-10 254,0-3-1,102-16 1,35-2 77,-76 19-326,73-4 1900,-186 5-2143,1 0 0,-1 0 1,0-1-1,0 1 1,1-1-1,-1 1 0,0-1 1,0 0-1,0 0 0,0 0 1,0 0-1,0 0 1,0 0-1,0-1 0,0 1 1,1-3-1,-1 2-605,-1 0-1,1-1 0,-1 1 1,0-1-1,0 0 0,0 1 1,0-1-1,0 0 0,0 0 0,-1 0 1,0 1-1,1-1 0,-1-4 1,0-34-12245</inkml:trace>
</inkml:ink>
</file>

<file path=ppt/ink/ink4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59.368"/>
    </inkml:context>
    <inkml:brush xml:id="br0">
      <inkml:brushProperty name="width" value="0.025" units="cm"/>
      <inkml:brushProperty name="height" value="0.025" units="cm"/>
    </inkml:brush>
  </inkml:definitions>
  <inkml:trace contextRef="#ctx0" brushRef="#br0">1 172 5862,'0'0'3272,"9"0"-1452,38-3-65,-1-1-1,57-15 1,-51 9-1442,0 2 0,58-2 1,-45 10-239,22 0 28,1-3 0,114-20 0,-81-2 1512,-16 3-1159,0 3 1,163-6-1,400 42 222,-357-4-587,28 2-118,-317-12 162,0-1 0,1-1 0,-1 0 0,0-2 0,0-1 0,0-1 1,0 0-1,0-2 0,40-14 0,-42 11 622,-35 14 380,-12 5-3325,10-7-7026</inkml:trace>
</inkml:ink>
</file>

<file path=ppt/ink/ink4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48.622"/>
    </inkml:context>
    <inkml:brush xml:id="br0">
      <inkml:brushProperty name="width" value="0.025" units="cm"/>
      <inkml:brushProperty name="height" value="0.025" units="cm"/>
    </inkml:brush>
  </inkml:definitions>
  <inkml:trace contextRef="#ctx0" brushRef="#br0">126 397 12844,'2'-4'878,"0"0"0,0 0-1,-1 0 1,1 0 0,-1 0-1,0 0 1,-1 0 0,1 0-1,0 0 1,-1 0 0,0-1-1,-1-6 1,0 9-704,1 1-1,-1 0 1,0-1 0,1 1 0,-1 0-1,0-1 1,0 1 0,0 0 0,0 0-1,0 0 1,-1 0 0,1 0 0,0 0-1,0 0 1,-1 0 0,1 0 0,0 1-1,-1-1 1,1 0 0,-1 1 0,1-1-1,-1 1 1,1 0 0,-1-1 0,0 1-1,1 0 1,-1 0 0,1 0 0,-1 0-1,1 0 1,-1 1 0,1-1 0,-1 0-1,1 1 1,-4 0 0,1 1-127,0 0-1,0 0 1,0 0-1,1 0 1,-1 0 0,0 1-1,1-1 1,-1 1 0,1 0-1,0 0 1,0 1 0,0-1-1,1 1 1,-1-1 0,1 1-1,0 0 1,0 0-1,0 0 1,0 0 0,-1 6-1,-2 4 1,0 0-1,1 1 1,1-1-1,-3 25 1,5-36-34,1-1 0,0 1 0,0-1 1,0 1-1,0 0 0,0-1 0,0 1 1,1-1-1,0 0 0,-1 1 0,1-1 1,0 1-1,0-1 0,0 0 0,2 4 1,-1-5-8,-1 0 0,0 0 0,1 0 1,-1-1-1,1 1 0,-1 0 0,1-1 0,-1 1 1,1-1-1,-1 1 0,1-1 0,0 0 1,-1 0-1,1 0 0,-1 0 0,1 0 0,0 0 1,-1 0-1,1 0 0,-1-1 0,1 1 1,-1-1-1,1 1 0,0-1 0,1-1 0,6-2 26,-1-1 0,1 0 0,-1 0 0,-1-1 1,1 0-1,-1 0 0,0 0 0,-1-1 0,1 0 0,-1-1 0,5-8 0,-2 4 9,-2-1 0,1 0 0,-1 0 0,-1 0 1,-1 0-1,7-24 0,-16 143-41,1-77 10,0-18-23,2 0 1,-1 0-1,2 0 1,-1 0-1,2 1 0,-1-1 1,4 16-1,-4-27-20,1 1 1,-1 0-1,0-1 0,1 1 0,-1-1 0,1 1 1,-1-1-1,1 1 0,-1 0 0,1-1 1,-1 0-1,1 1 0,-1-1 0,1 1 0,0-1 1,-1 0-1,1 1 0,0-1 0,-1 0 0,1 0 1,0 1-1,-1-1 0,1 0 0,0 0 0,-1 0 1,1 0-1,0 0 0,0 0 0,-1 0 0,1 0 1,0 0-1,-1-1 0,1 1 0,0 0 0,-1 0 1,1-1-1,0 1 0,-1 0 0,1-1 0,0 1 1,-1 0-1,1-1 0,-1 1 0,1-1 1,0 0-1,25-23-877,-6-3-224,-1-1 0,-1-2 0,-2 1 0,-1-2 0,-1 0-1,15-55 1,6-61-998,-17 3 4035,-45 312 4592,17-122-5989,2 0 0,-3 77 0,16-90 830,-10-51-8,2 8-1328,-1-1 0,0 1 0,-1 0 0,0 1 0,-1-1 0,0 1 0,0 0 0,-11-11 0,11 20 0,5 11 0,5 14 0,-1-21 0,-1 0 0,1 0 0,0-1 0,0 1 0,0-1 0,1 1 0,-1-1 0,1 0 0,0 0 0,-1-1 0,1 1 0,1-1 0,-1 0 0,0 0 0,0 0 0,1-1 0,-1 0 0,1 1 0,-1-1 0,1-1 0,0 1 0,-1-1 0,1 0 0,6 0 0,-6 0 0,0-1 0,0 1 0,0-1 0,0 0 0,0 0 0,0-1 0,-1 1 0,1-1 0,0 0 0,-1-1 0,1 1 0,-1-1 0,0 0 0,0 0 0,0 0 0,0 0 0,-1-1 0,1 1 0,-1-1 0,0 0 0,0 0 0,4-7 0,1-13 0,-2 6 0,-8 33 0,-6 27 0,2-16 0,1 0 0,2 0 0,-1 34 0,4-59 0,0 0 0,0-1 0,0 1 0,0 0 0,0-1 0,0 1 0,0 0 0,0 0 0,1-1 0,-1 1 0,0 0 0,0-1 0,1 1 0,-1 0 0,0-1 0,1 1 0,-1-1 0,0 1 0,1 0 0,-1-1 0,1 1 0,-1-1 0,1 1 0,-1-1 0,1 1 0,0-1 0,-1 0 0,1 1 0,0-1 0,21-4 0,-17 1 0,1-1 0,-1 1 0,0-1 0,0 0 0,8-9 0,-6 4-384,-1-1 1,1 1-1,-1-2 1,-1 1-1,5-13 1,-5 9-794,-1 0 1,-1-1-1,0 0 0,-1 1 0,0-1 1,-1-21-1,-1-2-7311</inkml:trace>
</inkml:ink>
</file>

<file path=ppt/ink/ink4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48.982"/>
    </inkml:context>
    <inkml:brush xml:id="br0">
      <inkml:brushProperty name="width" value="0.025" units="cm"/>
      <inkml:brushProperty name="height" value="0.025" units="cm"/>
    </inkml:brush>
  </inkml:definitions>
  <inkml:trace contextRef="#ctx0" brushRef="#br0">1 0 18321,'0'0'13773</inkml:trace>
</inkml:ink>
</file>

<file path=ppt/ink/ink4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49.429"/>
    </inkml:context>
    <inkml:brush xml:id="br0">
      <inkml:brushProperty name="width" value="0.025" units="cm"/>
      <inkml:brushProperty name="height" value="0.025" units="cm"/>
    </inkml:brush>
  </inkml:definitions>
  <inkml:trace contextRef="#ctx0" brushRef="#br0">156 12 17489,'0'0'12876,"-9"-4"-11307,8 4-1541,-2-1-2,1 0 0,-1 0 0,0 0 0,0 0 0,0 0 0,1 1 0,-1-1 0,0 1 0,0 0 0,0-1 0,0 2 0,0-1 0,0 0 0,0 0 0,0 1 0,1 0 0,-1-1-1,0 1 1,0 0 0,1 1 0,-1-1 0,0 0 0,1 1 0,-1-1 0,1 1 0,0 0 0,0 0 0,0 0 0,0 0 0,-3 4 0,-38 53-26,40-56 0,1 1 0,0-1 0,1 0 0,-1 1 0,0 0 0,1-1 0,0 1 0,0 0 0,0 0 0,0 0 0,1 0 0,-1 0 0,1 0 0,0 0 0,0 0 0,1 4 0,0-7 0,0 0 0,0-1 0,0 1 0,1 0 0,-1-1 0,0 1 0,0-1 0,0 1 0,0-1 0,1 1 0,-1-1 0,0 0 0,0 0 0,1 0 0,-1 0 0,0 0 0,0 0 0,1 0 0,-1 0 0,2 0 0,27-4 0,-15 0 0,0-1 0,0-1 0,27-15 0,-33 15 0,0 1 0,1 0 0,-1 0 0,1 1 0,1 0 0,-1 1 0,0 0 0,1 1 0,-1 0 0,1 1 0,14 0 0,-24 1 0,0 0 0,0 1 0,0-1 0,0 1 0,0 0 0,0-1 0,0 1 0,0 0 0,0 0 0,0-1 0,-1 1 0,1 0 0,0 0 0,-1 0 0,1 0 0,0 0 0,-1 0 0,0 0 0,1 0 0,-1 0 0,1 0 0,-1 0 0,0 1 0,0-1 0,0 0 0,1 0 0,-2 2 0,2 39 0,-1-32 0,0 8 0,-1-11 0,1 0 0,0 0 0,0 0 0,1 0 0,0 0 0,2 8 0,-3-14 0,0 0 0,0-1 0,1 1 0,-1 0 0,0-1 0,1 1 0,-1-1 0,0 1 0,1 0 0,-1-1 0,1 1 0,-1-1 0,1 1 0,0-1 0,-1 1 0,1-1 0,-1 0 0,1 1 0,0-1 0,-1 0 0,1 1 0,0-1 0,0 0 0,1 0 0,0 0 0,0 0 0,0 0 0,0-1 0,0 1 0,0-1 0,0 0 0,0 1 0,0-1 0,0 0 0,-1 0 0,1 0 0,0 0 0,2-2 0,44-45 0,-42 40 0,1 0 0,-1 1 0,1 0 0,1 1 0,-1 0 0,1 0 0,0 0 0,11-5 0,-19 11 0,0 0 0,1 0 0,-1 0 0,0 0 0,1 0 0,-1 0 0,0 0 0,1 0 0,-1 0 0,1 0 0,-1 0 0,0 0 0,1 0 0,-1 0 0,0 0 0,1 0 0,-1 0 0,0 0 0,1 0 0,-1 1 0,0-1 0,1 0 0,-1 0 0,0 0 0,1 1 0,-1-1 0,0 0 0,0 0 0,1 1 0,-1-1 0,0 0 0,0 1 0,1-1 0,-1 0 0,0 1 0,5 20 0,-5 33 0,0-41 0,0-12 0,0-1 0,1 0 0,-1 1 0,1-1 0,-1 1 0,1-1 0,-1 0 0,0 1 0,1-1 0,0 0 0,-1 1 0,1-1 0,-1 0 0,1 0 0,-1 1 0,1-1 0,-1 0 0,1 0 0,0 0 0,-1 0 0,1 0 0,-1 0 0,1 0 0,0 0 0,-1 0 0,1 0 0,-1 0 0,1 0 0,-1-1 0,1 1 0,0 0 0,-1 0 0,1 0 0,0-1 0,24-6 0,-24 6 0,52-9-3080,-23 6-1762,-9-1-5493</inkml:trace>
</inkml:ink>
</file>

<file path=ppt/ink/ink4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49.773"/>
    </inkml:context>
    <inkml:brush xml:id="br0">
      <inkml:brushProperty name="width" value="0.025" units="cm"/>
      <inkml:brushProperty name="height" value="0.025" units="cm"/>
    </inkml:brush>
  </inkml:definitions>
  <inkml:trace contextRef="#ctx0" brushRef="#br0">0 0 22453,'0'0'10314,"2"53"-10314,1-20 0,-1 2 0,2 3 0,-1 1 0,-2 0-1505,-1 0-4453,0-5-2658</inkml:trace>
</inkml:ink>
</file>

<file path=ppt/ink/ink4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50.150"/>
    </inkml:context>
    <inkml:brush xml:id="br0">
      <inkml:brushProperty name="width" value="0.025" units="cm"/>
      <inkml:brushProperty name="height" value="0.025" units="cm"/>
    </inkml:brush>
  </inkml:definitions>
  <inkml:trace contextRef="#ctx0" brushRef="#br0">0 1 22037,'0'0'10730</inkml:trace>
</inkml:ink>
</file>

<file path=ppt/ink/ink4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27.272"/>
    </inkml:context>
    <inkml:brush xml:id="br0">
      <inkml:brushProperty name="width" value="0.025" units="cm"/>
      <inkml:brushProperty name="height" value="0.025" units="cm"/>
    </inkml:brush>
  </inkml:definitions>
  <inkml:trace contextRef="#ctx0" brushRef="#br0">0 110 5830,'0'0'8867,"9"0"-7912,363 2 4762,-86 2-5124,1994-69 1996,-2107 58-1502,77-5 2113,-278 12-4267,26 0 523,0 0 0,0 0 1,0 0-1,1-1 0,-1 1 0,0 0 0,0-1 0,0 0 0,1 1 0,-1-1 0,0 0 0,1 0 0,-1 0 0,0 0 0,1 0 0,-2-2 0,-5-17-10325</inkml:trace>
</inkml:ink>
</file>

<file path=ppt/ink/ink4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28.408"/>
    </inkml:context>
    <inkml:brush xml:id="br0">
      <inkml:brushProperty name="width" value="0.025" units="cm"/>
      <inkml:brushProperty name="height" value="0.025" units="cm"/>
    </inkml:brush>
  </inkml:definitions>
  <inkml:trace contextRef="#ctx0" brushRef="#br0">36 0 8296,'0'0'7911,"-20"62"-6854,13-26-64,1 2-352,4 1-481,2 1-64,3-3-32,9-5-320,4-7-1378,-1-6-2562,-5-9-3907</inkml:trace>
</inkml:ink>
</file>

<file path=ppt/ink/ink4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28.769"/>
    </inkml:context>
    <inkml:brush xml:id="br0">
      <inkml:brushProperty name="width" value="0.025" units="cm"/>
      <inkml:brushProperty name="height" value="0.025" units="cm"/>
    </inkml:brush>
  </inkml:definitions>
  <inkml:trace contextRef="#ctx0" brushRef="#br0">1 97 15631,'0'0'4511,"6"-10"-2899,-2 4-1454,0 0 1,0 1-1,1-1 1,0 1-1,0 0 1,0 0-1,1 0 1,0 1-1,-1 0 1,2 0-1,-1 1 1,0-1-1,1 1 0,0 1 1,-1-1-1,1 1 1,0 0-1,9-1 1,8-1-20,0 1 0,-1 1 0,1 1 1,0 1-1,0 1 0,0 1 0,36 9 0,-52-9-117,0 0 0,0 1 0,0 0-1,-1 1 1,1 0 0,-1 0 0,0 0 0,0 1-1,0 0 1,10 11 0,-12-11 64,-2 0 0,1 0 0,0 1 0,-1-1 0,0 1-1,0 0 1,-1 0 0,0 0 0,0 0 0,0 0 0,-1 0 0,0 1 0,0-1 0,0 0 0,-1 13 0,-1-11 52,-1 0 1,1 0 0,-2 0-1,1 0 1,-1-1 0,0 1-1,-1-1 1,0 0 0,0 1-1,0-2 1,-1 1 0,0 0-1,0-1 1,-1 0 0,0 0-1,0-1 1,0 0 0,-1 0-1,-13 8 1,5-3 139,-1-1 0,0-1 0,0 0 0,-1-1-1,0-1 1,0-1 0,0 0 0,-21 3 0,33-8-307,0 1 1,0-1-1,1 0 1,-1 0-1,0 0 1,0-1-1,-9-1 1,13 1-2,0 1 0,0-1 1,0 1-1,0-1 0,0 0 0,0 1 0,0-1 1,0 0-1,0 0 0,0 0 0,0 0 1,1 0-1,-1 1 0,0-1 0,1-1 1,-1 1-1,0 0 0,1 0 0,0 0 1,-1 0-1,1 0 0,0 0 0,-1-1 1,1 1-1,0 0 0,0 0 0,0 0 1,0-1-1,0 1 0,0 0 0,0 0 1,1 0-1,-1 0 0,0-1 0,1 1 1,0-2-1,0 0-415,1 0 0,-1 0 0,1 0 0,0 0-1,0 0 1,0 0 0,0 0 0,0 1 0,1-1 0,-1 1 0,1-1 0,0 1 0,0 0 0,5-3 0,50-23-8529,-49 24 6783,33-13-9196</inkml:trace>
</inkml:ink>
</file>

<file path=ppt/ink/ink4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29.406"/>
    </inkml:context>
    <inkml:brush xml:id="br0">
      <inkml:brushProperty name="width" value="0.025" units="cm"/>
      <inkml:brushProperty name="height" value="0.025" units="cm"/>
    </inkml:brush>
  </inkml:definitions>
  <inkml:trace contextRef="#ctx0" brushRef="#br0">2 46 16047,'0'0'6348,"0"9"-3380,-2 121 3400,17-149-5369,-10 3-994,0 1 0,-2-1 1,0 0-1,0 0 0,-2 0 1,0-28-1,-10 97-5,8-48 0,1 0 0,0 0 0,0 0 0,1 1 0,0-1 0,0 0 0,0 0 0,0 0 0,1 0 0,0 0 0,0 0 0,5 7 0,-5-10 0,0 0 0,0 0 0,0 0 0,0-1 0,0 1 0,0-1 0,1 0 0,-1 1 0,1-1 0,-1 0 0,1 0 0,-1-1 0,1 1 0,-1 0 0,1-1 0,0 0 0,-1 1 0,1-1 0,0 0 0,0-1 0,-1 1 0,1 0 0,0-1 0,-1 1 0,1-1 0,-1 0 0,4-1 0,1-1 0,0-1 0,-1 0 0,1 0 0,-1 0 0,0-1 0,0 1 0,-1-1 0,1-1 0,-1 1 0,0-1 0,-1 0 0,1 0 0,-1-1 0,0 1 0,-1-1 0,1 0 0,-2 0 0,1 0 0,-1 0 0,0 0 0,0 0 0,0-1 0,0-12 0,-14 55 0,9-29 0,0 0 0,0 1 0,1 0 0,0 0 0,-1 10 0,2-15 0,1 0 0,0-1 0,-1 1 0,1 0 0,0 0 0,0 0 0,1 0 0,-1-1 0,0 1 0,1 0 0,-1 0 0,1 0 0,-1-1 0,1 1 0,0 0 0,0-1 0,0 1 0,0 0 0,0-1 0,0 1 0,0-1 0,0 0 0,3 3 0,-1-3 0,1 0 0,-1 0 0,0 0 0,1-1 0,-1 1 0,1-1 0,-1 0 0,1 0 0,-1 0 0,1 0 0,-1-1 0,6-1 0,3-1 0,-1-1 0,0-1 0,1 1 0,-2-2 0,1 0 0,-1 0 0,1 0 0,-2-2 0,1 1 0,-1-1 0,0 0 0,-1-1 0,0 0 0,0-1 0,-1 1 0,6-13 0,-12 22 0,-1 0 0,0 0 0,1-1 0,-1 1 0,0 0 0,0 0 0,1-1 0,-1 1 0,0 0 0,0-1 0,1 1 0,-1 0 0,0-1 0,0 1 0,0-1 0,0 1 0,0 0 0,0-1 0,0 1 0,1 0 0,-1-1 0,0 1 0,0-1 0,-1 1 0,1 0 0,0-1 0,0 1 0,0-1 0,0 1 0,0 0 0,0-1 0,0 1 0,-1 0 0,1-1 0,0 1 0,0 0 0,0-1 0,-1 1 0,1 0 0,0-1 0,-1 1 0,1 0 0,0 0 0,0-1 0,-1 1 0,0 0 0,0 0 0,0 0 0,1 0 0,-1 1 0,0-1 0,0 0 0,0 1 0,0-1 0,0 1 0,0-1 0,1 1 0,-1 0 0,0-1 0,0 1 0,1 0 0,-1-1 0,1 1 0,-1 0 0,-1 1 0,-3 7 0,0 0 0,1 0 0,-1 0 0,2 1 0,-1-1 0,1 1 0,1 0 0,-3 17 0,5-24 0,-1 0 0,1-1 0,0 1 0,0-1 0,0 1 0,0 0 0,1-1 0,-1 1 0,1-1 0,0 1 0,-1-1 0,1 1 0,0-1 0,1 1 0,-1-1 0,0 0 0,1 0 0,-1 0 0,1 0 0,-1 0 0,1 0 0,0 0 0,0 0 0,0 0 0,0-1 0,0 1 0,0-1 0,1 0 0,-1 0 0,0 1 0,1-2 0,-1 1 0,1 0 0,-1 0 0,1-1 0,0 1 0,-1-1 0,5 0 0,-4 1-352,1-1 1,-1 1-1,1-1 1,-1 0-1,1 0 0,-1-1 1,1 1-1,-1-1 1,1 0-1,4-1 0,-6 1-16,-1 0 0,0 0 0,0 0 0,0-1 0,0 1 0,0 0 0,0 0 0,0-1 0,0 1 0,0 0 0,0-1 0,-1 1 0,1-1 0,0 1 0,-1-1 0,0 0 0,1 1 0,-1-1 0,0 1 0,0-1 0,0 0 0,0 1 0,0-1 0,0-1 0,0-26-12925</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0.216"/>
    </inkml:context>
    <inkml:brush xml:id="br0">
      <inkml:brushProperty name="width" value="0.025" units="cm"/>
      <inkml:brushProperty name="height" value="0.025" units="cm"/>
    </inkml:brush>
  </inkml:definitions>
  <inkml:trace contextRef="#ctx0" brushRef="#br0">13 182 4869,'0'0'156,"0"0"1,-1 1 0,1-1 0,0 0 0,-1 0 0,1 0-1,-1 0 1,1 0 0,0 0 0,-1 0 0,1 0 0,-1 0 0,1 0-1,0 0 1,-1 0 0,1 0 0,-1 0 0,1 0 0,0 0-1,-1 0 1,1 0 0,0-1 0,-1 1 0,1 0 0,0 0-1,-1 0 1,1-1 0,0 1 0,-1 0 0,1-1 0,0 1-1,0 0 1,-1 0 0,1-1 0,0 1 0,0 0 0,-1-1-1,1 0 1,14-9 1161,29-7-1396,-2 7 684,2 2 0,-1 1 0,59 0 0,132 9 436,-76 2-696,1019-37 2830,-104-2-2648,-368 7 185,25 0-144,429 48-158,-796-26-386,-73 0 390,301 31-1,-371 11-349,-141-20-23,0-4 1,109 4-1,248-51 83,-351 25-117,27 3-484,-99 7 313,0 1 1,-1 0-1,1 1 0,-1 0 1,1 1-1,-1 0 0,14 7 1,-21-8-122,38 12-5790,-27-13-1165</inkml:trace>
</inkml:ink>
</file>

<file path=ppt/ink/ink4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29.752"/>
    </inkml:context>
    <inkml:brush xml:id="br0">
      <inkml:brushProperty name="width" value="0.025" units="cm"/>
      <inkml:brushProperty name="height" value="0.025" units="cm"/>
    </inkml:brush>
  </inkml:definitions>
  <inkml:trace contextRef="#ctx0" brushRef="#br0">0 1 19058,'0'0'8456</inkml:trace>
</inkml:ink>
</file>

<file path=ppt/ink/ink4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30.162"/>
    </inkml:context>
    <inkml:brush xml:id="br0">
      <inkml:brushProperty name="width" value="0.025" units="cm"/>
      <inkml:brushProperty name="height" value="0.025" units="cm"/>
    </inkml:brush>
  </inkml:definitions>
  <inkml:trace contextRef="#ctx0" brushRef="#br0">26 7 20403,'0'0'10629,"13"3"-10325,-13-2-301,8 1 40,0 0 1,0 0 0,1 0-1,-1-1 1,0 0 0,1-1 0,-1 0-1,0 0 1,1-1 0,-1 0-1,0 0 1,1-1 0,8-3-1,-13 3-36,1 0 0,0 1-1,-1-1 1,1 1-1,0 0 1,0 0 0,0 1-1,6-1 1,-9 1-13,-1 1 0,0-1-1,1 0 1,-1 1 0,1 0 0,-1-1-1,0 1 1,1 0 0,-1-1 0,0 1-1,0 0 1,1 0 0,-1 0 0,0 0 0,0 0-1,0 1 1,0-1 0,0 0 0,-1 0-1,1 1 1,0-1 0,0 0 0,-1 1-1,1-1 1,-1 1 0,0-1 0,1 1-1,-1-1 1,0 1 0,0 1 0,11 75 12,-4 0 1,-3 107 0,-4-178-6,0 7 67,-1 0-1,-1 0 1,0 0-1,-1 0 1,-1-1-1,-8 23 1,10-31-40,0-1 1,0 1-1,-1-1 1,1 0-1,-1 0 1,0 0 0,-1 0-1,1-1 1,0 1-1,-5 3 1,5-6-22,1 1 0,-1-1 0,1 0 0,-1 0 0,1 0 1,-1 0-1,1 0 0,-1 0 0,0-1 0,1 1 0,-1-1 0,0 0 0,0 0 0,1 0 0,-1 0 1,0 0-1,0-1 0,1 1 0,-5-2 0,1-1-7,1 0 0,-1 0 0,0-1 0,1 1 0,0-1 0,0 0 0,0-1 0,0 1 0,1-1 0,-1 0 0,1 0 0,1-1 0,-1 1 0,-3-7 0,-8-17 0,-18-41 0,33 68 0,-5-7 0,1-1 0,0 0 0,1-1 0,1 1 0,-1-1 0,2 1 0,-2-14 0,3 23-37,1 0 0,-1 0 0,0 0 1,0 0-1,1 0 0,-1 0 0,1 0 0,-1 0 0,1 1 1,-1-1-1,1 0 0,-1 0 0,1 0 0,0 1 0,-1-1 1,1 1-1,0-1 0,0 0 0,-1 1 0,1-1 0,0 1 1,0-1-1,0 1 0,0 0 0,0-1 0,0 1 0,0 0 1,0 0-1,0 0 0,-1 0 0,1 0 0,2 0 0,41-1-3071,-29 2 1298,24-2-4548,3-2-2738</inkml:trace>
</inkml:ink>
</file>

<file path=ppt/ink/ink4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30.506"/>
    </inkml:context>
    <inkml:brush xml:id="br0">
      <inkml:brushProperty name="width" value="0.025" units="cm"/>
      <inkml:brushProperty name="height" value="0.025" units="cm"/>
    </inkml:brush>
  </inkml:definitions>
  <inkml:trace contextRef="#ctx0" brushRef="#br0">96 47 21140,'0'0'4121,"-10"2"-784,6-1-3204,-1 0 1,1 0 0,0 1-1,0-1 1,0 1 0,0 0-1,0 0 1,0 0-1,0 1 1,0-1 0,1 1-1,0 0 1,-1 0 0,1 0-1,0 0 1,0 1-1,1-1 1,-1 1 0,1 0-1,0-1 1,0 1 0,0 0-1,0 1 1,1-1 0,-1 0-1,1 0 1,0 1-1,0-1 1,1 0 0,-1 7-1,2-10-132,-1 1 0,0-1 0,1 1 0,-1-1 0,1 1 0,0-1 0,0 1 0,-1-1-1,1 0 1,0 1 0,0-1 0,0 0 0,0 0 0,0 1 0,1-1 0,-1 0 0,0 0 0,0 0-1,1-1 1,-1 1 0,1 0 0,-1 0 0,0-1 0,1 1 0,0-1 0,-1 1 0,1-1 0,-1 0-1,1 0 1,-1 1 0,1-1 0,0 0 0,-1 0 0,1-1 0,-1 1 0,3-1 0,4 1-2,0 0 0,-1-1 0,1-1 0,0 1 0,-1-1 0,14-5 0,-10 0 1,-1 0 0,1 0 0,-1-1 0,-1-1 0,1 1 0,-1-2 0,-1 1 0,9-14 0,-7 11 0,-1-1 0,-1-1 0,13-25 0,-34 75-46,9-25-49,0 0 0,0 0 0,1 0 1,1 0-1,0 1 0,-1 13 0,3-24-11,0-1 1,0 1-1,-1 0 1,1 0-1,0-1 0,0 1 1,1 0-1,-1-1 0,0 1 1,0 0-1,0-1 1,0 1-1,1 0 0,-1-1 1,0 1-1,0 0 1,1-1-1,-1 1 0,1-1 1,-1 1-1,1-1 1,-1 1-1,0-1 0,1 1 1,0-1-1,-1 1 0,1-1 1,-1 0-1,1 1 1,0-1-1,-1 0 0,2 1 1,23-7-3519,-18 1 1748,1 1 0,-1-1-1,0 0 1,10-11 0,8-14-8726</inkml:trace>
</inkml:ink>
</file>

<file path=ppt/ink/ink4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31.192"/>
    </inkml:context>
    <inkml:brush xml:id="br0">
      <inkml:brushProperty name="width" value="0.025" units="cm"/>
      <inkml:brushProperty name="height" value="0.025" units="cm"/>
    </inkml:brush>
  </inkml:definitions>
  <inkml:trace contextRef="#ctx0" brushRef="#br0">125 1 11627,'0'0'5637,"-7"10"-2498,-17 27-221,-26 53-1,43-76-2118,0 1 0,1 1-1,1-1 1,0 1 0,1 0 0,0 0-1,-1 29 1,5-44-795,0 0 0,0 1 0,1-1 0,-1 0 0,0 0 0,1 0 0,-1 0 0,1 0 1,0 0-1,-1 0 0,1 0 0,0 0 0,-1 0 0,1 0 0,0 0 0,0 0 0,0 0 0,0-1 0,0 1 0,0 0 0,0-1 0,0 1 0,0-1 0,0 1 0,0-1 0,0 1 0,0-1 0,0 0 0,1 0 0,-1 1 0,0-1 0,0 0 0,0 0 0,1 0 0,-1 0 0,0 0 1,0-1-1,0 1 0,0 0 0,1-1 0,-1 1 0,2-1 0,4-1-10,1 1 0,-1-2 0,1 1 1,-1-1-1,9-5 0,20-15 6,-29 18 0,0 0 0,0 0 0,0 0 0,1 1 0,0 0 0,-1 1 0,1 0 0,1 0 0,-1 0 0,0 1 0,16-2 0,-23 5 0,0-1 0,0 0 0,0 1 0,0-1 0,0 1 0,-1-1 0,1 1 0,0-1 0,0 1 0,0 0 0,0-1 0,-1 1 0,1 0 0,0 0 0,0-1 0,-1 1 0,1 0 0,-1 0 0,1 0 0,-1 0 0,1 0 0,-1 0 0,0 0 0,1 0 0,-1 0 0,0 0 0,0 0 0,1 0 0,-1 0 0,0 0 0,-1 2 0,2 44 0,-2-34 0,-2 67 0,3-79 0,0-1 0,0 0 0,0 0 0,0 0 0,0 0 0,0 1 0,0-1 0,0 0 0,0 0 0,0 0 0,0 1 0,0-1 0,0 0 0,0 0 0,0 0 0,0 1 0,0-1 0,0 0 0,0 0 0,0 0 0,0 1 0,1-1 0,-1 0 0,0 0 0,0 0 0,0 0 0,0 0 0,0 1 0,0-1 0,1 0 0,-1 0 0,0 0 0,0 0 0,0 0 0,0 0 0,1 0 0,-1 1 0,0-1 0,0 0 0,0 0 0,1 0 0,-1 0 0,0 0 0,0 0 0,0 0 0,1 0 0,-1 0 0,0 0 0,0 0 0,1 0 0,11-9 0,7-14 0,-13 13 0,0 0 0,-1 0 0,0 0 0,4-13 0,-8 19 0,0 0 0,1 0 0,-1 0 0,-1 0 0,1 0 0,-1 0 0,1 0 0,-1 0 0,0-1 0,-1 1 0,1 0 0,-1 0 0,0 0 0,-2-7 0,2 10 0,0 0 0,0 0 0,0 0 0,0 1 0,-1-1 0,1 0 0,0 1 0,0-1 0,-1 0 0,1 1 0,0 0 0,-1-1 0,1 1 0,0 0 0,-1 0 0,1-1 0,-3 1 0,-1 1 0,22-1 0,73 8 0,-55-3 0,-21-4 0,0-1 0,0 0 0,-1-1 0,1 0 0,0-1 0,0-1 0,-1 0 0,22-8 0,-27 8 0,0 0 0,-1 0 0,1-1 0,-1 0 0,0-1 0,0 1 0,0-1 0,-1-1 0,0 1 0,0-1 0,0 0 0,-1-1 0,0 1 0,0-1 0,6-11 0,-10 17 0,-1 1 0,1-1 0,-1 0 0,1 1 0,-1-1 0,1 0 0,-1 1 0,0-1 0,1 0 0,-1 0 0,0 1 0,1-1 0,-1 0 0,0 0 0,0 0 0,0 1 0,0-1 0,0 0 0,0 0 0,0 0 0,0 0 0,0 1 0,0-1 0,0 0 0,-1 0 0,1 0 0,0 1 0,-1-1 0,1 0 0,0 0 0,-1 1 0,1-1 0,-1 0 0,1 1 0,-1-1 0,1 1 0,-1-1 0,0 0 0,1 1 0,-1-1 0,0 1 0,1 0 0,-1-1 0,0 1 0,0-1 0,1 1 0,-1 0 0,0 0 0,0-1 0,0 1 0,1 0 0,-1 0 0,0 0 0,0 0 0,0 0 0,0 0 0,-5 1 0,1-1 0,-1 1 0,1 0 0,-1 0 0,1 0 0,0 1 0,-8 4 0,-4 3 0,0 0 0,1 2 0,0 0 0,-26 26 0,36-32 0,0 0 0,0 1 0,1 0 0,0 0 0,1 0 0,-1 1 0,1-1 0,0 1 0,1 0 0,0 0 0,0 1 0,0-1 0,1 1 0,-3 14 0,6-20 1,0 0 0,-1 0 0,1 0 0,0 0 0,0 0 0,0 0 0,0 0 0,0-1-1,0 1 1,0 0 0,1-1 0,-1 1 0,1 0 0,-1-1 0,1 0 0,0 1 0,-1-1 0,1 0 0,0 0 0,0 0 0,0 0 0,0 0 0,0 0 0,0-1-1,0 1 1,0-1 0,0 1 0,0-1 0,1 0 0,1 0 0,75 7-109,-72-7 70,6 0-49,31 1-2031,0-4-4005,6-6-5291</inkml:trace>
</inkml:ink>
</file>

<file path=ppt/ink/ink4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42.279"/>
    </inkml:context>
    <inkml:brush xml:id="br0">
      <inkml:brushProperty name="width" value="0.025" units="cm"/>
      <inkml:brushProperty name="height" value="0.025" units="cm"/>
    </inkml:brush>
  </inkml:definitions>
  <inkml:trace contextRef="#ctx0" brushRef="#br0">322 105 7559,'0'0'9903,"3"-9"-5921,-1 0-3830,0 4 381,0-1 1,-1 0-1,0 1 0,0-1 0,0 0 0,0 0 0,-1-7 0,-1 11-411,1 1 0,0-1-1,-1 0 1,1 1 0,-1-1 0,0 1 0,1-1-1,-1 1 1,0-1 0,0 1 0,0 0 0,0-1 0,0 1-1,0 0 1,-1 0 0,1-1 0,0 1 0,-1 0-1,1 1 1,0-1 0,-1 0 0,1 0 0,-1 0 0,1 1-1,-1-1 1,0 1 0,1-1 0,-1 1 0,0 0-1,1 0 1,-1 0 0,0-1 0,1 2 0,-3-1 0,-3 0-36,-1 1 1,1 0 0,0 0 0,-1 0 0,1 1 0,0 0 0,0 1 0,0 0 0,0 0 0,1 0 0,-1 1-1,1 0 1,0 0 0,-11 9 0,11-7-63,-1 0-1,1 0 1,-1 1-1,2 0 1,-1 0-1,1 1 1,0-1-1,1 1 1,-1 0-1,2 1 1,-7 16-1,10-24-21,0 0-1,0 0 1,0 0-1,0 0 1,0 0 0,0 0-1,0 0 1,0 0 0,0 0-1,0 0 1,1 0-1,-1 0 1,0 0 0,1 0-1,-1 0 1,1 0 0,-1 0-1,1 0 1,-1 0-1,1 0 1,0 0 0,-1 0-1,1-1 1,0 1-1,0 0 1,0-1 0,0 1-1,-1 0 1,1-1 0,0 1-1,0-1 1,0 0-1,0 1 1,0-1 0,0 0-1,0 1 1,0-1 0,0 0-1,2 0 1,54 3 97,-35-3-81,-11 1-66,0 0 1,0 1 0,0 0 0,0 0 0,0 1 0,0 1 0,-1 0 0,1 0 0,11 8-1,-19-10 35,-1 0 0,1 0 0,0 0-1,-1 0 1,1 1 0,-1-1 0,1 1 0,-1-1-1,0 1 1,0 0 0,-1 0 0,1 0-1,0 0 1,-1 0 0,0 1 0,0-1-1,0 0 1,0 1 0,0-1 0,-1 1 0,1-1-1,-1 0 1,0 1 0,0-1 0,0 1-1,-1-1 1,1 1 0,-1-1 0,0 0-1,0 1 1,0-1 0,0 0 0,-1 0 0,-1 4-1,-3 2 79,1 0 0,-1-1 0,0 0 0,-1 0 0,0-1 0,0 1 0,0-1 0,-1-1 0,0 0-1,-1 0 1,1 0 0,-1-1 0,-13 5 0,3-1 85,0-1 0,-1-1 1,0 0-1,-1-2 0,-30 4 0,48-8-150,-5 0 0,0 0 0,0-1 0,0 1 0,0-2 0,-15-1 0,21 2 0,1-1 0,-1 1 0,1-1 0,-1 1 0,1-1 0,0 0 0,-1 0 0,1 1 0,0-1 0,0 0 0,-1 0 0,1 0 0,0 0 0,0-1 0,0 1 0,0 0 0,0 0 0,1-1 0,-1 1 0,0 0 0,1-1 0,-1 1 0,0-1 0,1 1 0,0-1 0,-1 1 0,1-1 0,0 1 0,0-1 0,0 1 0,0-1 0,0 1 0,0-1 0,0 1 0,1-1 0,-1 1 0,1-3 0,0-1-269,1-1 0,0 1 0,0 0 1,0 0-1,0 0 0,1 0 0,0 0 0,0 0 0,0 1 0,1 0 1,6-7-1,51-41-6396,-47 41 5004,33-26-6486</inkml:trace>
</inkml:ink>
</file>

<file path=ppt/ink/ink4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42.636"/>
    </inkml:context>
    <inkml:brush xml:id="br0">
      <inkml:brushProperty name="width" value="0.025" units="cm"/>
      <inkml:brushProperty name="height" value="0.025" units="cm"/>
    </inkml:brush>
  </inkml:definitions>
  <inkml:trace contextRef="#ctx0" brushRef="#br0">172 0 21300,'0'0'7682,"-2"13"-6705,-6 42 237,-1 100-1,9-136-1190,1 1-1,1-1 0,1 1 0,0-1 0,1 0 0,2 0 0,0-1 0,0 1 0,14 24 0,-10-29-239,-7-16-1223,-17-27-1046,-8 2 1336,-1 1-1,-46-39 1,-20-2 6059,143 65-2774,71 2-4973,-82 0-1790,-1 0-3563,-1 0-6543</inkml:trace>
</inkml:ink>
</file>

<file path=ppt/ink/ink4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42.993"/>
    </inkml:context>
    <inkml:brush xml:id="br0">
      <inkml:brushProperty name="width" value="0.025" units="cm"/>
      <inkml:brushProperty name="height" value="0.025" units="cm"/>
    </inkml:brush>
  </inkml:definitions>
  <inkml:trace contextRef="#ctx0" brushRef="#br0">96 71 14958,'0'0'11259,"-9"2"-8163,5-1-2981,-1 0 0,1 0 0,-1 1 1,1 0-1,0 0 0,-1 0 0,1 0 0,0 1 0,1-1 0,-1 1 1,0 0-1,1 0 0,-1 1 0,1-1 0,0 1 0,0-1 0,1 1 0,-1 0 1,1 0-1,0 0 0,0 1 0,0-1 0,0 0 0,1 1 0,0-1 0,0 1 1,0 0-1,0-1 0,1 6 0,0-9-115,0 0 0,0-1 0,1 1 0,-1 0 0,1 0 0,-1 0 0,1-1 0,-1 1 0,1 0 0,0-1 0,-1 1 0,1 0 0,0-1 0,-1 1 0,1-1 0,0 1 0,0-1 0,0 1 0,-1-1 0,1 0 0,0 1 0,0-1 0,0 0 0,0 0 0,0 1 0,0-1 0,-1 0 0,1 0 0,0 0 0,0 0 0,0 0 0,0-1 0,0 1 0,0 0 0,0 0 0,0-1 0,-1 1 0,3-1 0,39-13 0,-29 5 0,-1 0 0,0-1 0,-1 0 0,0-1 0,0-1 0,-1 1 0,-1-2 0,0 1 0,0-1 0,-1-1 0,-1 1 0,9-24 0,-39 96 0,16-44 0,1-1 0,0 2 0,1-1 0,1 0 0,0 1 0,1 0 0,-1 19 0,4-34-13,0 0-1,0 0 1,0 0 0,0 1-1,1-1 1,-1 0-1,0 0 1,0 0 0,1 1-1,-1-1 1,1 0 0,-1 0-1,1 0 1,-1 0-1,1 0 1,0 0 0,0 0-1,-1 0 1,1 0 0,0 0-1,0-1 1,0 1-1,0 0 1,0 0 0,2 0-1,0 0-92,-1 0-1,1 0 0,0-1 0,0 1 1,-1-1-1,1 0 0,0 0 1,0 0-1,0 0 0,0 0 1,3-1-1,1 0-647,0-1 0,0 0 0,-1 0 0,1-1 0,0 0 0,-1 0 1,1 0-1,10-8 0,7-13-11909</inkml:trace>
</inkml:ink>
</file>

<file path=ppt/ink/ink4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43.742"/>
    </inkml:context>
    <inkml:brush xml:id="br0">
      <inkml:brushProperty name="width" value="0.025" units="cm"/>
      <inkml:brushProperty name="height" value="0.025" units="cm"/>
    </inkml:brush>
  </inkml:definitions>
  <inkml:trace contextRef="#ctx0" brushRef="#br0">191 23 10314,'0'0'18684,"-10"-6"-17216,9 5-1420,-2-1 0,1 0 0,0 1 0,0-1 0,0 1 0,-1 0 0,1 0 1,-1 0-1,1 0 0,-1 0 0,1 0 0,-1 1 0,0-1 0,1 1 0,-1 0 0,0 0 0,1 0 0,-1 0 0,0 0 0,1 0 0,-1 1 0,1 0 0,-1-1 0,0 1 0,1 0 0,0 0 0,-1 0 0,1 0 0,-1 1 1,1-1-1,0 1 0,0-1 0,0 1 0,0 0 0,0 0 0,0 0 0,1 0 0,-4 4 0,3-4-21,-22 29 128,23-30-150,0 0 0,0 1 0,0-1 0,0 1 0,0-1 0,0 1 0,0-1 0,1 1 0,-1 0 0,1-1 0,-1 1 0,1 0 0,0-1 0,-1 1 0,1 0 0,0 0 0,0 2 0,1-3-2,0-1 1,-1 0-1,1 0 0,0 0 0,0 0 0,-1 1 1,1-1-1,0 0 0,0 0 0,-1 0 0,1-1 1,0 1-1,0 0 0,-1 0 0,1 0 0,0 0 0,-1-1 1,1 1-1,0 0 0,-1-1 0,1 1 0,0 0 1,-1-1-1,1 1 0,-1-1 0,1 1 0,0-2 1,19-13 61,2-6-65,-18 16 0,1 0 0,0 0 0,0 0 0,0 1 0,1 0 0,-1 0 0,1 0 0,7-2 0,-12 5 0,-1 1 0,1 0 0,0 0 0,0 0 0,0 0 0,-1 0 0,1 0 0,0 0 0,0 0 0,0 0 0,-1 0 0,1 1 0,0-1 0,0 0 0,0 0 0,-1 1 0,1-1 0,0 1 0,-1-1 0,1 0 0,0 1 0,-1-1 0,1 1 0,0 0 0,-1-1 0,1 1 0,-1-1 0,1 1 0,-1 0 0,0-1 0,1 1 0,-1 0 0,0 0 0,1-1 0,-1 1 0,0 0 0,0 0 0,1 0 0,-1 1 0,6 38 0,-6-31 0,7 61 0,-4 1 0,-2-1 0,-11 88 0,10-158 0,-16 87 0,15-81 0,-1-1 0,1 1 0,-1-1 0,0 1 0,-1-1 0,1 0 0,-1 0 0,0 0 0,0-1 0,0 1 0,-1-1 0,0 1 0,-5 3 0,8-7 0,-1 0 0,0 0 0,1-1 0,-1 1 0,0-1 0,0 1 0,1-1 0,-1 0 0,0 1 0,0-1 0,0 0 0,1 0 0,-1-1 0,0 1 0,0 0 0,0-1 0,1 1 0,-1-1 0,0 1 0,0-1 0,1 0 0,-1 1 0,1-1 0,-1 0 0,1 0 0,-1-1 0,1 1 0,-1 0 0,1 0 0,0-1 0,0 1 0,0 0 0,0-1 0,0 1 0,-1-3 0,-7-8 0,1-1 0,1 0 0,-8-17 0,10 19 0,-3-5 0,1 0 0,1 0 0,-6-22 0,11 35 0,0-1 0,0 1 0,0-1 0,1 1 0,-1-1 0,1 0 0,0 1 0,0-1 0,0 1 0,1-1 0,-1 0 0,1 1 0,0-1 0,0 1 0,0-1 0,1 1 0,-1 0 0,1 0 0,-1-1 0,1 1 0,0 0 0,5-5 0,15-9-651,2 0 0,41-23 0,7-4-4704,-30 16-7356</inkml:trace>
</inkml:ink>
</file>

<file path=ppt/ink/ink4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6:44.587"/>
    </inkml:context>
    <inkml:brush xml:id="br0">
      <inkml:brushProperty name="width" value="0.025" units="cm"/>
      <inkml:brushProperty name="height" value="0.025" units="cm"/>
    </inkml:brush>
  </inkml:definitions>
  <inkml:trace contextRef="#ctx0" brushRef="#br0">1 1 5669,'0'0'23751,"1"11"-23073,4 182 624,-6-190-1277,1 0 0,1 0-1,-1 0 1,0 0 0,1 0-1,-1 0 1,1-1 0,0 1 0,0 0-1,0 0 1,0-1 0,1 1-1,-1 0 1,3 1 0,-3-2 5,0-1 0,0-1 0,0 1 0,1 0 1,-1 0-1,0 0 0,1-1 0,-1 1 0,1-1 0,-1 1 1,0-1-1,1 1 0,-1-1 0,1 0 0,-1 0 1,1 0-1,0 0 0,-1 0 0,1 0 0,-1 0 1,1 0-1,-1-1 0,1 1 0,-1 0 0,1-1 0,-1 1 1,0-1-1,1 0 0,1-1 0,5-2-17,0-1-1,0-1 1,-1 1-1,0-1 1,0-1 0,0 1-1,0-1 1,7-11-1,45-69-32,-50 73 18,0-3 2,-7 13 0,0 0 0,1 0 0,-1 0 0,1 0 0,0 0 0,0 0 0,0 1 0,0-1 0,5-3 0,-8 7 0,1 0 0,-1 0 0,0 0 0,0 0 0,0-1 0,1 1 0,-1 0 0,0 0 0,1 0 0,-1 0 0,0 0 0,0 0 0,1 0 0,-1 0 0,0 0 0,0 0 0,1 0 0,-1 0 0,0 0 0,0 0 0,1 0 0,-1 1 0,0-1 0,0 0 0,1 0 0,-1 0 0,0 0 0,0 0 0,0 1 0,1-1 0,-1 0 0,0 0 0,0 0 0,0 0 0,1 1 0,-1-1 0,0 0 0,0 0 0,0 1 0,0-1 0,0 0 0,0 0 0,0 1 0,1-1 0,-1 0 0,0 0 0,0 1 0,0-1 0,0 0 0,0 0 0,0 1 0,1 17 0,-2-15 0,3 36 0,-1-13 0,-1 0 0,-4 43 0,15-87-1637,-1 1-2726,2-5-5268</inkml:trace>
</inkml:ink>
</file>

<file path=ppt/ink/ink4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47.721"/>
    </inkml:context>
    <inkml:brush xml:id="br0">
      <inkml:brushProperty name="width" value="0.025" units="cm"/>
      <inkml:brushProperty name="height" value="0.025" units="cm"/>
    </inkml:brush>
  </inkml:definitions>
  <inkml:trace contextRef="#ctx0" brushRef="#br0">0 0 9897,'0'0'9006,"8"8"-8050,47 48-411,3-2 0,2-3 0,2-3 1,2-2-1,2-3 0,2-3 0,92 39 0,74 9 906,-118-48-36,206 105 1,135 121 421,-92-51-1267,-110-68-350,893 477 1418,-1055-581-1638,208 105 0,-214-101 0,108 79 0,-181-116-12,32 25-574,-43-32 397,0-1 0,-1 1 0,1 0 0,-1-1 0,0 1 1,1 0-1,-1 1 0,-1-1 0,1 0 0,0 0 0,-1 1 0,1 3 0,-2-7 41,0 1 1,1-1-1,-1 0 0,0 1 0,0-1 0,0 0 0,0 0 0,0 1 0,0-1 0,0 0 0,0 1 0,0-1 0,-1 0 0,1 1 0,0-1 0,0 0 0,0 0 0,0 1 0,0-1 0,0 0 0,-1 0 0,1 1 0,0-1 0,0 0 0,0 0 0,-1 1 0,1-1 0,0 0 0,0 0 0,-1 0 1,1 0-1,0 1 0,0-1 0,-1 0 0,1 0 0,0 0 0,-1 0 0,1 0 0,0 0 0,0 0 0,-1 0 0,1 0 0,0 0 0,-1 0 0,1 0 0,-37 2-10940</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6.096"/>
    </inkml:context>
    <inkml:brush xml:id="br0">
      <inkml:brushProperty name="width" value="0.025" units="cm"/>
      <inkml:brushProperty name="height" value="0.025" units="cm"/>
    </inkml:brush>
  </inkml:definitions>
  <inkml:trace contextRef="#ctx0" brushRef="#br0">69 1 19378,'0'0'6300,"-7"11"-4528,-3 8-1373,1 1 0,1-1 1,0 1-1,1 1 0,2-1 0,0 1 0,1 0 1,-1 24-1,5-43-372,0 0 1,1 0 0,-1 0-1,1-1 1,-1 1 0,1 0-1,0 0 1,0-1 0,0 1-1,0 0 1,0-1 0,0 1-1,0-1 1,0 1 0,1-1-1,-1 0 1,0 1 0,1-1-1,-1 0 1,1 0-1,0 0 1,-1 0 0,1 0-1,0-1 1,-1 1 0,1 0-1,0-1 1,0 1 0,0-1-1,0 0 1,2 0 0,11 3 169,-1-2 1,1 0-1,16-2 1,-16 1-149,25 0-89,18 1-1018,0-2 0,101-16 0,-154 16-203,1 0 0,-1-1 0,0 1 0,0-1-1,0 0 1,0-1 0,7-3 0,1-8-6640</inkml:trace>
</inkml:ink>
</file>

<file path=ppt/ink/ink4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48.332"/>
    </inkml:context>
    <inkml:brush xml:id="br0">
      <inkml:brushProperty name="width" value="0.025" units="cm"/>
      <inkml:brushProperty name="height" value="0.025" units="cm"/>
    </inkml:brush>
  </inkml:definitions>
  <inkml:trace contextRef="#ctx0" brushRef="#br0">16 793 15631,'1'11'1318,"-1"-7"-1052,4 37 894,-3-39-1024,-1 0 1,0-1-1,1 1 1,-1 0-1,1-1 0,-1 1 1,1-1-1,0 1 1,0 0-1,0-1 1,0 0-1,0 1 1,0-1-1,0 0 0,0 1 1,0-1-1,1 0 1,-1 0-1,0 0 1,1 0-1,-1 0 1,1 0-1,-1-1 0,3 2 1,-3-3-36,0 1 0,1 0 0,-1-1 0,0 1 0,0 0 0,1-1 0,-1 1 0,0-1-1,0 0 1,0 1 0,1-1 0,-1 0 0,0 0 0,0 0 0,0 0 0,-1 0 0,1 0 0,0 0 0,0 0 0,0 0 0,-1 0 0,1 0 0,-1-1 0,1 1 0,-1 0 0,1 0-1,-1-1 1,0 1 0,1 0 0,-1-3 0,11-51 1230,-9 46-981,7-56 176,-2 1 1,-4-1-1,-2 0 0,-3 0 1,-3 0-1,-3 0 0,-2 1 1,-4 0-1,-25-74 0,9 70 46,45 88-537,0 0 0,1-2 1,0 1-1,2-2 0,0 0 1,1-1-1,1-1 0,0-1 1,1-1-1,42 20 1,-42-23-63,1-2 0,0 0 1,0-1-1,0-1 0,1-2 1,0 0-1,0-1 1,0-1-1,1-1 0,-1-2 1,44-5-1,-54 3-623,-1 0 1,1-1-1,21-11 0,10-8-4470,3-4-6304</inkml:trace>
</inkml:ink>
</file>

<file path=ppt/ink/ink4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49.481"/>
    </inkml:context>
    <inkml:brush xml:id="br0">
      <inkml:brushProperty name="width" value="0.025" units="cm"/>
      <inkml:brushProperty name="height" value="0.025" units="cm"/>
    </inkml:brush>
  </inkml:definitions>
  <inkml:trace contextRef="#ctx0" brushRef="#br0">1 73 17617,'2'10'1265,"0"-1"-1085,1 1 1,0-1-1,0 0 0,1 0 1,8 13-1,-10-19-158,0 0 0,0 0 1,0 0-1,1-1 0,-1 1 0,1-1 0,0 1 0,0-1 0,0 0 1,0 0-1,0 0 0,0-1 0,1 1 0,-1-1 0,0 1 0,1-1 1,-1 0-1,1-1 0,0 1 0,-1-1 0,5 1 0,-2-1 95,0 0 0,-1-1 0,1 1 0,0-1 0,-1 0 1,1-1-1,-1 1 0,1-1 0,-1 0 0,0-1 0,0 1 0,0-1 0,7-5 0,1-3 686,0 0 0,-1-1 1,13-15-1,28-27 3864,-52 53-4636,-1 0 0,1 1 1,0-1-1,0 0 0,0 1 0,0-1 1,0 0-1,0 1 0,0 0 1,0-1-1,0 1 0,0-1 1,0 1-1,0 0 0,0 0 0,0 0 1,1 0-1,-1 0 0,0 0 1,0 0-1,0 0 0,0 0 1,0 0-1,0 1 0,0-1 0,0 0 1,0 1-1,1-1 0,-1 1 1,-1-1-1,1 1 0,0-1 1,0 1-1,0 0 0,0-1 0,0 1 1,0 0-1,-1 0 0,1 0 1,0 0-1,-1 0 0,1 0 0,0 1 1,4 6 215,-1 1 0,0 0 0,0 1 0,3 11 0,0 0-62,-6-18-185,0 0 0,1 0 0,-1 0 0,1 1 0,-1-1 0,1-1 0,0 1 0,0 0 0,0 0 0,1-1 0,-1 1 0,1-1 0,-1 0 0,1 0 0,0 0 0,-1 0 0,1 0 0,0-1 0,1 1 0,-1-1 0,0 0 0,0 0 0,0 0 0,1 0 0,-1 0 0,0-1 0,1 0 0,-1 1 0,1-1 0,-1-1 0,1 1 0,-1 0 0,0-1 0,1 1 0,-1-1 0,0 0 0,0-1 0,6-2 0,7-4 0,-1-1 0,-1 0 0,0-1 0,23-21 0,34-24 0,-65 51 0,1 0 0,-1 1 0,1-1 0,0 2 0,0-1 0,0 1 0,0 0 0,0 0 0,11-1 0,-16 3 0,-1 0 0,1 0 0,0 0 0,0 0 0,-1 0 0,1 0 0,0 1 0,0-1 0,-1 0 0,1 1 0,0 0 0,-1-1 0,1 1 0,0 0 0,-1 0 0,1 0 0,-1 0 0,0 0 0,1 0 0,-1 0 0,0 0 0,1 0 0,-1 1 0,0-1 0,0 1 0,0-1 0,1 3 0,0 2 0,1 1 0,-1 0 0,0 0 0,-1 0 0,1 12 0,-1-14 0,-1-1 0,0 1 0,1 0 0,0-1 0,0 1 0,0-1 0,1 0 0,-1 1 0,1-1 0,0 0 0,1 0 0,3 6 0,-6-10 0,1 1 0,0-1 0,0 1 0,0-1 0,0 1 0,-1-1 0,1 0 0,0 0 0,0 1 0,0-1 0,0 0 0,0 0 0,0 0 0,0 0 0,0 0 0,0 0 0,0 0 0,0 0 0,0 0 0,0-1 0,-1 1 0,1 0 0,0 0 0,0-1 0,0 1 0,0-1 0,0 1 0,-1-1 0,1 1 0,0-1 0,0 0 0,1 0 0,24-28 0,-21 23 0,11-12 0,-1 0 0,2 0 0,30-25 0,-42 39 0,0 0 0,0 0 0,1 1 0,-1 0 0,1 0 0,0 1 0,-1-1 0,1 1 0,0 1 0,0-1 0,1 1 0,-1 0 0,0 0 0,0 1 0,9 0 0,-13 0 0,1 0 0,-1 1 0,1 0 0,-1-1 0,0 1 0,1 0 0,-1 0 0,0 0 0,0 1 0,0-1 0,0 0 0,0 1 0,0 0 0,0-1 0,0 1 0,0 0 0,-1 0 0,1 0 0,-1 0 0,0 0 0,1 0 0,0 3 0,2 5 0,1 0 0,-2 1 0,5 18 0,-2-5 0,-2-16-359,-2-13-1032,-1-12-6356,-1-11-7419</inkml:trace>
</inkml:ink>
</file>

<file path=ppt/ink/ink4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49.824"/>
    </inkml:context>
    <inkml:brush xml:id="br0">
      <inkml:brushProperty name="width" value="0.025" units="cm"/>
      <inkml:brushProperty name="height" value="0.025" units="cm"/>
    </inkml:brush>
  </inkml:definitions>
  <inkml:trace contextRef="#ctx0" brushRef="#br0">34 66 12684,'0'0'20083,"-33"-50"-24471,44 34-8264</inkml:trace>
</inkml:ink>
</file>

<file path=ppt/ink/ink4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50.478"/>
    </inkml:context>
    <inkml:brush xml:id="br0">
      <inkml:brushProperty name="width" value="0.025" units="cm"/>
      <inkml:brushProperty name="height" value="0.025" units="cm"/>
    </inkml:brush>
  </inkml:definitions>
  <inkml:trace contextRef="#ctx0" brushRef="#br0">0 0 17777,'0'0'4858,"5"15"-2600,8 41-592,-2 0 0,5 85 1,15 84 1208,-29-219-2875,-1 0 0,1 0 0,0 0 0,0-1 0,1 1 0,5 9 0,-8-14 0,1 0 0,0 0 0,0 0 0,0 0 0,0 0 0,0 0 0,0 0 0,0 0 0,0 0 0,1-1 0,-1 1 0,0 0 0,0-1 0,1 1 0,-1-1 0,0 0 0,0 1 0,1-1 0,-1 0 0,1 0 0,-1 0 0,0 0 0,1 0 0,-1 0 0,0 0 0,1 0 0,-1 0 0,0-1 0,1 1 0,-1-1 0,0 1 0,1-1 0,-1 1 0,0-1 0,2-1 0,10-8 0,-1 0 0,0-1 0,0-1 0,-1 1 0,-1-2 0,16-23 0,-2 3 0,-15 22 0,28-33 0,-35 42 0,-1 1 0,1-1 0,-1 1 0,1 0 0,-1-1 0,1 1 0,0 0 0,0 0 0,-1 0 0,1 0 0,0 1 0,0-1 0,0 0 0,0 1 0,0-1 0,0 1 0,0 0 0,0 0 0,0 0 0,0 0 0,4 0 0,-5 1 0,0 0 0,0 0 0,0-1 0,0 1 0,0 0 0,0 0 0,0 0 0,0 1 0,0-1 0,0 0 0,-1 0 0,1 0 0,0 1 0,-1-1 0,1 0 0,-1 1 0,1-1 0,-1 0 0,0 1 0,1 1 0,3 35 0,-3-28 0,0 52 0,-2-50 0,0-1 0,1 1 0,0-1 0,1 1 0,1-1 0,0 1 0,0-1 0,1 0 0,7 18 0,-10-28 0,1 0 0,-1 0 0,1 0 0,0 0 0,-1 0 0,1 0 0,0 0 0,0 0 0,-1-1 0,1 1 0,0 0 0,0-1 0,0 1 0,0 0 0,0-1 0,0 1 0,0-1 0,0 1 0,0-1 0,0 0 0,1 0 0,-1 1 0,0-1 0,0 0 0,0 0 0,1 0 0,1-1 0,-1 1 0,0-1 0,0 0 0,1 0 0,-1 0 0,0 0 0,0 0 0,0 0 0,0 0 0,0-1 0,-1 1 0,3-3 0,4-4 0,-1 0 0,0-1 0,0 0 0,5-11 0,0-3 0,-1-1 0,-2 0 0,0-1 0,5-27 0,12-33 0,-17 71 0,-4 27 0,-2 28 0,-4 15 0,0-29 0,1 1 0,5 37 0,-5-64 5,0 0 0,0 0 1,0 0-1,0 0 0,0 0 0,0 0 0,0 0 1,0 0-1,0 0 0,1 0 0,-1 0 0,0 0 0,1 0 1,-1 0-1,1 0 0,-1 0 0,1 0 0,0 0 1,-1 0-1,1 0 0,0-1 0,0 1 0,-1 0 0,1-1 1,0 1-1,0 0 0,0-1 0,0 1 0,0-1 1,0 1-1,0-1 0,0 0 0,0 1 0,0-1 1,0 0-1,0 0 0,0 0 0,0 0 0,0 1 0,0-2 1,0 1-1,0 0 0,2 0 0,-1-1-68,1 0-1,-1-1 1,0 1 0,0 0-1,0-1 1,0 0-1,0 1 1,-1-1 0,1 0-1,0 0 1,-1 0-1,1 0 1,-1 0 0,0 0-1,0 0 1,1 0 0,0-4-1,4-24-5135,-5-9-3455</inkml:trace>
</inkml:ink>
</file>

<file path=ppt/ink/ink4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50.822"/>
    </inkml:context>
    <inkml:brush xml:id="br0">
      <inkml:brushProperty name="width" value="0.025" units="cm"/>
      <inkml:brushProperty name="height" value="0.025" units="cm"/>
    </inkml:brush>
  </inkml:definitions>
  <inkml:trace contextRef="#ctx0" brushRef="#br0">0 1 18738,'0'0'14029</inkml:trace>
</inkml:ink>
</file>

<file path=ppt/ink/ink4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51.195"/>
    </inkml:context>
    <inkml:brush xml:id="br0">
      <inkml:brushProperty name="width" value="0.025" units="cm"/>
      <inkml:brushProperty name="height" value="0.025" units="cm"/>
    </inkml:brush>
  </inkml:definitions>
  <inkml:trace contextRef="#ctx0" brushRef="#br0">138 1 18930,'0'0'5498,"-9"9"-709,4-4-4143,-46 40 1641,46-42-2236,1 0 1,-1 0-1,0 0 1,0 0-1,-1-1 0,1 0 1,0 0-1,-1 0 1,1-1-1,-1 0 1,-10 1-1,96-17-51,-54 13-47,-13 1-42,0 0 0,0 1 1,0 0-1,23 3 0,-33-2 86,-1-1 0,1 1 1,-1 0-1,1 0 0,-1 0 0,0 0 0,1 0 0,-1 0 0,0 1 1,0-1-1,0 1 0,0-1 0,0 1 0,0 0 0,0 0 0,0 0 1,-1 0-1,1 0 0,-1 0 0,0 0 0,1 0 0,-1 1 0,0-1 1,0 1-1,-1-1 0,1 0 0,0 1 0,-1 0 0,1 3 0,-1 4 31,0-1 0,0 0 0,-1 1 0,0-1-1,-1 0 1,0 0 0,0 0 0,-1 0-1,0 0 1,-1-1 0,0 1 0,0-1-1,-1 0 1,-7 10 0,8-11-19,-1-1 0,0 0 0,-1-1-1,1 1 1,-1-1 0,0 0 0,0 0 0,-1-1 0,1 0 0,-1 0 0,0-1 0,0 1 0,0-2-1,-1 1 1,1-1 0,-1 0 0,-12 2 0,19-4-15,0 0 0,-1 0-1,1 0 1,0 1 0,0-1 0,-1-1-1,1 1 1,0 0 0,0 0 0,-1 0-1,1-1 1,0 1 0,0 0 0,0-1 0,-1 1-1,1-1 1,0 0 0,0 1 0,0-1-1,0 0 1,0 0 0,0 1 0,0-1 0,1 0-1,-1 0 1,0 0 0,0 0 0,1 0-1,-2-2 1,1 0-49,1-1 0,-1 1-1,1 0 1,-1 0 0,1-1 0,0 1-1,0 0 1,1 0 0,-1-1-1,1 1 1,0-4 0,4-10-788,1 1 0,0 0-1,12-21 1,12-16-5280,2-5-1436</inkml:trace>
</inkml:ink>
</file>

<file path=ppt/ink/ink4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51.543"/>
    </inkml:context>
    <inkml:brush xml:id="br0">
      <inkml:brushProperty name="width" value="0.025" units="cm"/>
      <inkml:brushProperty name="height" value="0.025" units="cm"/>
    </inkml:brush>
  </inkml:definitions>
  <inkml:trace contextRef="#ctx0" brushRef="#br0">75 1 12812,'0'0'13117,"-2"10"-9936,-7 40-2774,3 0-1,2 1 0,3-1 0,1 1 1,3 0-1,2-1 0,2 0 1,20 72-1,-17-87-406,-7-20 0,2-1 0,0 1 0,0-1 0,9 16 0,-10-31 0,-3-11 0,-1-13 0,-3 8 0,0 0 0,-2 0 0,0 0 0,-1 1 0,-1 0 0,0 0 0,-1 0 0,-1 1 0,-1 0 0,0 1 0,0 0 0,-1 0 0,-21-18 0,27 28 0,-5-5 0,15 10 0,29 5 0,47-9-4215,-54-1-188,-1 0 0,41-12 0,-37 7-7321</inkml:trace>
</inkml:ink>
</file>

<file path=ppt/ink/ink4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51.977"/>
    </inkml:context>
    <inkml:brush xml:id="br0">
      <inkml:brushProperty name="width" value="0.025" units="cm"/>
      <inkml:brushProperty name="height" value="0.025" units="cm"/>
    </inkml:brush>
  </inkml:definitions>
  <inkml:trace contextRef="#ctx0" brushRef="#br0">102 181 9961,'0'0'22539,"-7"8"-22299,-50 63-206,52-64-35,1 1 0,-1-1 1,1 0-1,1 1 1,-1 0-1,1 0 0,1 0 1,-1 0-1,1 1 1,0 9-1,2-17 1,0-1 0,0 1 0,0-1 0,0 1 0,1-1 0,-1 1 0,0-1 0,1 0 0,-1 1 0,0-1 0,1 1 0,-1-1 0,0 0 0,1 1 0,-1-1 0,1 0 0,-1 1 0,1-1 0,-1 0 0,1 0 0,-1 0 0,1 1 0,-1-1 0,1 0 0,-1 0 0,1 0 0,-1 0 0,1 0 0,-1 0 0,1 0 0,-1 0 0,1 0 0,-1 0 0,1 0 0,-1 0 0,2-1 0,22-3 0,-8-3 0,0 0 0,0-1 0,28-20 0,34-17 0,-71 42 0,-1 1 0,1-1 0,0 1 0,0 1 0,0-1 0,0 1 0,0 0 0,0 1 0,0 0 0,9 0 0,-14 1 0,0-1 0,0 1 0,-1 0 0,1-1 0,0 1 0,0 0 0,-1 0 0,1 0 0,-1 0 0,1 0 0,-1 1 0,1-1 0,-1 0 0,0 1 0,0-1 0,1 1 0,-1-1 0,0 1 0,0 0 0,-1-1 0,1 1 0,0 0 0,0 0 0,-1-1 0,1 1 0,-1 0 0,0 0 0,1 0 0,-1 0 0,0 0 0,-1 2 0,10 25 0,-7-81 0,-2 46 0,0-9 0,0 0 0,0 1 0,-1-1 0,-1 0 0,-1 1 0,0-1 0,-7-19 0,12 38 0,1 0 0,0 0 0,0 0 0,0-1 0,0 1 0,1-1 0,0 0 0,-1 1 0,1-2 0,0 1 0,0 0 0,1-1 0,-1 0 0,0 0 0,1 0 0,-1 0 0,1-1 0,0 0 0,-1 0 0,1 0 0,0 0 0,0-1 0,0 0 0,6 0 0,-5 0 0,1-1 0,-1 1 0,1-1 0,-1-1 0,0 1 0,1-1 0,-1 0 0,0 0 0,0-1 0,0 0 0,-1 0 0,1 0 0,-1-1 0,1 0 0,-1 0 0,0 0 0,6-7 0,-4 0 0,0 0 0,-1-1 0,0 0 0,7-20 0,14-27 0,-27 105 0,1-27 0,-2 14 0,0-24 0,0 1 0,1-1 0,0 0 0,0 0 0,1 0 0,0 1 0,0-1 0,1 0 0,1 0 0,0 0 0,0-1 0,4 10 0,-6-17-41,-1 0 0,0 0 0,1 0 0,-1-1 0,0 1 0,1 0 0,-1 0 0,1-1 0,-1 1 0,1 0 0,-1-1 0,1 1 0,0-1 0,-1 1 0,1 0 0,0-1 0,0 0 0,-1 1 0,1-1 0,0 1 0,0-1 0,-1 0 0,1 1 0,0-1 0,0 0 0,0 0 0,0 0 0,0 0 0,-1 0 0,1 0 0,0 0 0,0 0 0,0 0 0,0 0-1,0 0 1,-1 0 0,1-1 0,0 1 0,0 0 0,1-2 0,0 1-272,-1-1 0,0 0 0,0 0-1,1 0 1,-1 0 0,0 0-1,-1 0 1,1 0 0,0 0-1,0 0 1,-1-1 0,0 1 0,1 0-1,-1 0 1,0-3 0,1-29-7567</inkml:trace>
</inkml:ink>
</file>

<file path=ppt/ink/ink4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52.307"/>
    </inkml:context>
    <inkml:brush xml:id="br0">
      <inkml:brushProperty name="width" value="0.025" units="cm"/>
      <inkml:brushProperty name="height" value="0.025" units="cm"/>
    </inkml:brush>
  </inkml:definitions>
  <inkml:trace contextRef="#ctx0" brushRef="#br0">0 1 23959,'0'0'7879</inkml:trace>
</inkml:ink>
</file>

<file path=ppt/ink/ink4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52.727"/>
    </inkml:context>
    <inkml:brush xml:id="br0">
      <inkml:brushProperty name="width" value="0.025" units="cm"/>
      <inkml:brushProperty name="height" value="0.025" units="cm"/>
    </inkml:brush>
  </inkml:definitions>
  <inkml:trace contextRef="#ctx0" brushRef="#br0">225 9 17200,'0'0'12124,"-11"-3"-10042,6 1-2017,0 1-1,0 0 1,0 0 0,0 1 0,-1-1 0,1 1-1,0 0 1,0 0 0,0 1 0,0 0 0,0 0 0,-1 0-1,1 0 1,1 1 0,-1 0 0,0 0 0,0 0 0,1 1-1,-1-1 1,-4 4 0,-7 7-65,1 0 0,0 1 0,1 0 0,0 1 0,-17 25 0,58-50 0,-17 3-29,1 1-1,-1 1 1,1 0 0,0 0-1,0 1 1,0 0-1,1 1 1,0 1 0,-1 0-1,1 0 1,0 1 0,0 0-1,18 2 1,-28 0 35,0 0 0,0 0 0,1 0 0,-1 1 0,0-1 0,0 1 0,0-1 0,0 1 0,-1-1 0,1 1 0,0 0 0,-1 0 0,1 0 0,-1 0 0,0 0 0,1 0 0,-1 0 0,0 1 0,0-1 0,-1 0 0,1 1 0,0-1 0,-1 0 0,0 1 0,1-1 0,-1 1 0,0-1 0,0 1-1,0-1 1,-1 4 0,1 3 23,-1-1-1,0 0 0,0 1 0,-1-1 0,0 0 1,0 0-1,-7 15 0,2-10-28,-1 0 0,0-1 0,0 0 0,-16 16 0,21-25 0,0 0 0,0 0 0,0 0 0,-1-1 0,0 1 0,1-1 0,-1 0 0,0 0 0,0 0 0,0 0 0,0-1 0,0 1 0,0-1 0,0 0 0,-1 0 0,1-1 0,0 1 0,-1-1 0,-6-1 0,9 1-59,1-1 0,-1 0 0,0 1 0,0-1 0,0 0 1,0 0-1,1-1 0,-1 1 0,1 0 0,-1 0 0,1-1 0,-1 1 0,1-1 0,0 0 0,-1 1 1,1-1-1,0 0 0,0 1 0,0-1 0,0 0 0,1 0 0,-1 0 0,1 0 0,-1 0 0,1 0 1,-1 0-1,1 0 0,0 0 0,0-3 0,0 0-281,0 0-1,0 0 1,0 1-1,0-1 1,1 0-1,0 1 1,0-1 0,0 0-1,0 1 1,1-1-1,0 1 1,3-6-1,21-15-5621,4 3-1614</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6.441"/>
    </inkml:context>
    <inkml:brush xml:id="br0">
      <inkml:brushProperty name="width" value="0.025" units="cm"/>
      <inkml:brushProperty name="height" value="0.025" units="cm"/>
    </inkml:brush>
  </inkml:definitions>
  <inkml:trace contextRef="#ctx0" brushRef="#br0">1 10 19442,'0'0'3956,"13"-1"-1655,-2 0-1666,30-4 722,0 2 0,52 4 0,-83-1-1315,0 1-1,0 0 1,-1 0-1,1 1 1,0 0 0,0 1-1,-1 0 1,0 1-1,1 0 1,-1 0 0,-1 1-1,1 0 1,-1 1-1,0-1 1,0 2 0,8 7-1,-14-11-28,1 0 1,-1 0-1,0 0 1,0 1-1,0-1 0,-1 0 1,1 1-1,-1 0 0,0-1 1,0 1-1,0 0 0,0-1 1,-1 1-1,1 0 0,-1 0 1,0-1-1,-1 7 0,0-4 38,-1 0 0,1 0-1,-1 1 1,-1-1 0,1-1-1,-1 1 1,0 0 0,-1-1-1,-5 9 1,-9 6 169,-1 0 0,0-1 0,-43 31-1,46-37-190,-48 42-734,64-59-3971,7-22-5318</inkml:trace>
</inkml:ink>
</file>

<file path=ppt/ink/ink4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53.180"/>
    </inkml:context>
    <inkml:brush xml:id="br0">
      <inkml:brushProperty name="width" value="0.025" units="cm"/>
      <inkml:brushProperty name="height" value="0.025" units="cm"/>
    </inkml:brush>
  </inkml:definitions>
  <inkml:trace contextRef="#ctx0" brushRef="#br0">18 502 20692,'0'0'3833,"0"11"-43,0 0-3118,0 3-23,0-1 0,1 1 0,4 23 0,-4-35-604,-1 1 1,1 0-1,-1 0 1,1 0-1,0-1 1,0 1-1,1 0 1,-1-1 0,0 1-1,1-1 1,0 0-1,-1 1 1,1-1-1,0 0 1,0 0-1,0 0 1,1 0 0,-1 0-1,0-1 1,1 1-1,-1-1 1,1 1-1,-1-1 1,1 0-1,4 1 1,-2-1-46,1 0 0,-1-1 0,0 1 0,0-1 0,1 0 0,-1-1 0,0 1 0,0-1 0,1 0 0,-1-1 0,0 1 0,0-1 0,0 0 0,-1 0 0,1 0 0,8-6 0,-7 3 0,1-1 0,-1 0 0,0 0 0,0 0 0,-1-1 0,0 0 0,0 0 0,-1 0 0,7-13 0,-3-1 0,0 1 0,-1-2 0,-2 1 0,0-1 0,-1 0 0,-1 0 0,0-28 0,-3 27 0,-1 1 0,-1-1 0,-1 1 0,-1 0 0,-1 0 0,-1 0 0,-1 0 0,-1 1 0,-1 0 0,0 1 0,-2 0 0,0 1 0,-15-19 0,23 33 0,0 1 0,-1 1 0,1-1 0,-1 0 0,0 1 0,0 0 0,0 0 0,0 0 0,0 0 0,-1 1 0,-6-3 0,10 4 0,-1 1 0,0-1 0,0 1 0,0 0 0,0 0 0,0 0 0,0 0 0,1 0 0,-1 0 0,0 0 0,0 0 0,0 1 0,0-1 0,0 1 0,1 0 0,-1-1 0,0 1 0,1 0 0,-1 0 0,0 0 0,1 0 0,-1 0 0,1 1 0,0-1 0,-1 0 0,1 1 0,0-1 0,0 1 0,0-1 0,0 1 0,-2 3 0,-7 13 0,1 0 0,1 1 0,0 0 0,2 0 0,0 0 0,1 1 0,1 0 0,1 0 0,0 1 0,2-1 0,2 38 0,-1-56 0,1 0 0,-1 0 0,1 0 0,0 0 0,0 0 0,0 0 0,0 0 0,1 0 0,-1 0 0,0-1 0,1 1 0,-1 0 0,1-1 0,0 1 0,-1-1 0,1 0 0,0 1 0,0-1 0,0 0 0,0 0 0,0 0 0,0-1 0,0 1 0,0 0 0,0-1 0,0 1 0,1-1 0,-1 0 0,0 0 0,0 0 0,0 0 0,3 0 0,11 0 0,-1-1 0,1 0 0,19-5 0,-31 6 0,36-8-135,-21 3-67,-1 2 1,1 0-1,-1 1 1,31 1 0,-46 1 211,0 1 1,0-1 0,-1 1 0,1 0 0,-1 0 0,1 0 0,-1 0 0,1 0-1,-1 1 1,1-1 0,-1 1 0,0-1 0,0 1 0,0 0 0,0 0 0,0 0 0,0 0-1,-1 0 1,1 0 0,-1 1 0,1-1 0,-1 0 0,0 1 0,0-1 0,0 1-1,0 0 1,0-1 0,-1 1 0,1 4 0,2 9 174,-1 1 0,-1 0 0,-2 29 0,0-20-109,1-14-52,0 34-8,-1-45-38,1 0-1,0-1 1,0 1-1,0 0 1,0 0-1,0 0 1,0 0 0,0 0-1,0 0 1,0 0-1,0 0 1,1-1-1,-1 1 1,0 0-1,1 0 1,-1 0-1,0 0 1,1-1-1,-1 1 1,1 0-1,0 0 1,-1-1-1,1 1 1,-1 0-1,1-1 1,0 1-1,-1-1 1,1 1-1,0-1 1,1 1-1,0-1-342,-1-1-1,1 1 0,-1-1 0,0 0 0,1 0 0,-1 0 0,0 0 1,0 0-1,1 0 0,-1 0 0,0 0 0,0-1 0,0 1 1,-1 0-1,1-1 0,0 1 0,0-1 0,-1 1 0,2-3 1,9-34-6854,-9 31 5173,8-36-9575</inkml:trace>
</inkml:ink>
</file>

<file path=ppt/ink/ink4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53.632"/>
    </inkml:context>
    <inkml:brush xml:id="br0">
      <inkml:brushProperty name="width" value="0.025" units="cm"/>
      <inkml:brushProperty name="height" value="0.025" units="cm"/>
    </inkml:brush>
  </inkml:definitions>
  <inkml:trace contextRef="#ctx0" brushRef="#br0">0 49 15407,'0'0'15454,"10"6"-14119,-7-4-1195,40 21 242,-42-22-380,1 0-1,-1 0 1,1-1 0,0 1-1,-1-1 1,1 0 0,0 1-1,-1-1 1,1 0-1,0 0 1,-1 0 0,1 0-1,0 0 1,0 0 0,-1 0-1,1-1 1,0 1-1,-1-1 1,1 1 0,-1-1-1,1 0 1,-1 1 0,1-1-1,-1 0 1,1 0-1,-1 0 1,0 0 0,1 0-1,1-3 1,-2 2-2,0 0 0,0-1 0,0 1 0,0 0 0,0-1 0,-1 1 0,1-1 0,-1 1 0,0-1 0,1 1 0,-1-1 0,0 1 0,0-1 0,-1 1 0,1-1 0,-1 1 0,1-1 0,-1 1 0,0-1 0,-1-2 0,1 4 0,1 0 0,-1 0 0,1 0 0,-1 0 0,1 0 0,-1 0 0,0 0 0,0 0 0,1 0 0,-1 1 0,0-1 0,0 0 0,0 0 0,0 1 0,0-1 0,0 1 0,0-1 0,0 1 0,0-1 0,0 1 0,0 0 0,-1 0 0,1-1 0,0 1 0,0 0 0,0 0 0,0 0 0,0 0 0,-1 0 0,1 1 0,0-1 0,0 0 0,0 0 0,0 1 0,0-1 0,0 0 0,0 1 0,0 0 0,0-1 0,0 1 0,0-1 0,0 1 0,0 0 0,0 0 0,-1 1 0,-1 2 0,0 0 0,0 0 0,0 0 0,1 0 0,-1 0 0,1 1 0,0-1 0,0 1 0,1 0 0,0-1 0,0 1 0,0 0 0,0 0 0,0 0 0,1 9 0,0-11 0,0-1 0,-1 1 0,1-1 0,0 1 0,0 0 0,1-1 0,-1 1 0,1 0 0,-1-1 0,1 1 0,0-1 0,0 1 0,0-1 0,0 1 0,0-1 0,1 0 0,-1 0 0,1 1 0,-1-1 0,1 0 0,0 0 0,0-1 0,0 1 0,0 0 0,0-1 0,0 1 0,0-1 0,1 1 0,-1-1 0,4 1 0,1-1 0,0 0 0,0-1 0,1 0 0,-1 0 0,0 0 0,0-1 0,1 0 0,-1-1 0,0 0 0,0 0 0,-1 0 0,13-6 0,3-4 0,-1-1 0,29-23 0,-39 26 0,1 0 0,1 1 0,0 1 0,0 0 0,1 1 0,0 0 0,0 1 0,20-6 0,-33 12 0,0 0 0,0 1 0,0-1 0,0 0 0,0 0 0,0 0 0,-1 1 0,1-1 0,0 0 0,0 1 0,0-1 0,0 1 0,0-1 0,0 1 0,-1-1 0,1 1 0,0 0 0,0-1 0,-1 1 0,1 0 0,0 0 0,-1 0 0,1-1 0,-1 1 0,1 0 0,-1 0 0,1 0 0,-1 0 0,0 0 0,0 0 0,1 0 0,-1 0 0,0 0 0,0 0 0,0 0 0,0 0 0,0 2 0,1 49 0,-2-38 0,1-7 0,1 0 0,0 0 0,0 0 0,0 0 0,0-1 0,5 12 0,-5-17 0,-1 0 0,1 0 0,-1 0 0,1 0 0,0 0 0,-1 0 0,1 0 0,0 0 0,0 0 0,0 0 0,0 0 0,0 0 0,0-1 0,0 1 0,0 0 0,0-1 0,0 1 0,0-1 0,1 1 0,-1-1 0,0 1 0,0-1 0,0 0 0,1 0 0,-1 0 0,0 0 0,0 1 0,1-2 0,-1 1 0,0 0 0,0 0 0,1 0 0,-1-1 0,0 1 0,0 0 0,1-1 0,-1 1 0,0-1 0,0 1 0,0-1 0,0 0 0,0 0 0,0 1 0,0-1 0,1-1 0,6-5 0,0 0 0,0 0 0,-1-1 0,0 0 0,11-15 0,-13 15 0,1 1 0,-1-1 0,2 1 0,-1 0 0,1 1 0,0 0 0,0 0 0,10-6 0,-17 12-72,0 0 1,1 0-1,-1-1 1,1 1-1,-1 0 1,0 0-1,1-1 0,-1 1 1,1 0-1,-1 0 1,1 0-1,-1 0 1,0-1-1,1 1 0,-1 0 1,1 0-1,-1 0 1,1 0-1,-1 0 1,1 0-1,-1 1 1,1-1-1,-1 0 0,1 0 1,-1 0-1,1 0 1,-1 0-1,0 1 1,1-1-1,-1 0 0,1 0 1,-1 1-1,0-1 1,1 0-1,-1 1 1,0-1-1,1 0 0,-1 1 1,1 0-1,-2 19-8676</inkml:trace>
</inkml:ink>
</file>

<file path=ppt/ink/ink4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54.222"/>
    </inkml:context>
    <inkml:brush xml:id="br0">
      <inkml:brushProperty name="width" value="0.025" units="cm"/>
      <inkml:brushProperty name="height" value="0.025" units="cm"/>
    </inkml:brush>
  </inkml:definitions>
  <inkml:trace contextRef="#ctx0" brushRef="#br0">1 126 7495,'0'-12'8611,"2"-36"-4799,-2 47-3645,0 0 0,0 0 0,0-1 1,0 1-1,0 0 0,1 0 1,-1 0-1,0 0 0,0 0 1,1 0-1,-1-1 0,1 1 1,-1 0-1,1 0 0,-1 0 1,1 0-1,0 1 0,-1-1 0,1 0 1,0 0-1,0 0 0,0 0 1,0 1-1,-1-1 0,1 0 1,0 1-1,0-1 0,0 1 1,0-1-1,1 1 0,-1 0 1,0-1-1,0 1 0,0 0 0,0 0 1,0-1-1,2 1 0,-1 1 4,0-1 0,0 1 0,0 0 0,-1-1 0,1 1-1,0 0 1,0 0 0,0 0 0,-1 1 0,1-1 0,-1 0-1,1 0 1,-1 1 0,1-1 0,-1 1 0,0 0 0,2 2-1,8 17 152,-2 0-1,0 0 1,-1 0-1,7 35 1,13 97 1197,-16-75-1229,-7-47-290,-3-15 0,1-1 0,0 0 0,1 1 0,0-1 0,2 0 0,6 14 0,-11-27 0,-1-1 0,1 0 0,-1 0 0,1 0 0,-1 0 0,1 0 0,0 0 0,-1 0 0,1 0 0,0 0 0,0 0 0,0 0 0,0 0 0,0-1 0,0 1 0,0 0 0,0 0 0,0-1 0,0 1 0,0-1 0,0 1 0,1-1 0,-1 0 0,0 1 0,0-1 0,0 0 0,1 0 0,-1 0 0,0 0 0,0 0 0,1 0 0,-1 0 0,0 0 0,0-1 0,0 1 0,1 0 0,-1-1 0,0 1 0,0-1 0,0 1 0,0-1 0,0 1 0,0-1 0,0 0 0,0 0 0,2-1 0,2-4 0,1 1 0,-1-1 0,-1 0 0,1 0 0,-1-1 0,5-9 0,22-54 0,-3-1 0,-3-2 0,-3-1 0,21-129 0,-39 169-12,-2 18-458,0 36-1013,-1-1-3935,-1 0-2606</inkml:trace>
</inkml:ink>
</file>

<file path=ppt/ink/ink4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54.707"/>
    </inkml:context>
    <inkml:brush xml:id="br0">
      <inkml:brushProperty name="width" value="0.025" units="cm"/>
      <inkml:brushProperty name="height" value="0.025" units="cm"/>
    </inkml:brush>
  </inkml:definitions>
  <inkml:trace contextRef="#ctx0" brushRef="#br0">115 294 22133,'0'0'7554,"1"-14"-5483,1 4-1840,1-10-69,-1 1 1,-1-1-1,-2-34 0,1 50-153,-1 0 0,1 0 0,-1 0-1,0 0 1,0 0 0,-1 1-1,1-1 1,-1 0 0,0 1 0,1-1-1,-6-5 1,6 8-8,-1-1 0,1 1 0,-1 0 0,0 0 0,1 0 0,-1 0 0,0 0 0,0 0 0,0 0 0,0 1 0,0-1 0,0 1 0,0-1-1,0 1 1,0 0 0,0-1 0,0 1 0,0 0 0,0 1 0,0-1 0,0 0 0,0 0 0,0 1 0,-3 0 0,3 0-1,-1 1 0,0-1 0,0 1 0,1-1 0,-1 1 0,1 0 0,-1 0 0,1 0 0,0 0 0,0 0 0,0 0 0,0 1 0,0-1 0,1 1 0,-1-1 0,1 1 0,-1 0 0,1 0 0,0 0 0,0-1 0,-1 7 0,-1 2 0,1 0 0,0 0 0,1 0 0,0 19 0,1-28 0,0 0 0,0-1 0,0 1 0,0 0 0,1-1 0,-1 1 0,0 0 0,1-1 0,-1 1 0,1-1 0,0 1 0,-1-1 0,1 1 0,0-1 0,0 1 0,0-1 0,0 0 0,0 0 0,0 1 0,1-1 0,-1 0 0,0 0 0,1 0 0,1 1 0,0-1 0,0 0 0,1 0 0,-1 0 0,0 0 0,1-1 0,-1 1 0,1-1 0,-1 0 0,1 0 0,6-1 0,7-1 0,-1-2 0,1 0 0,25-10 0,-19 5 0,-1 0 0,1 2 0,1 1 0,-1 1 0,1 1 0,40-1 0,-64 4 0,0 1 0,1-1 0,-1 1 0,0-1 0,1 1 0,-1-1 0,0 1 0,1-1 0,-1 0 0,0 1 0,0-1 0,0 1 0,1-1 0,-1 0 0,0 1 0,0-1 0,0 1 0,0-1 0,0 0 0,0 1 0,0-1 0,0 0 0,-1 1 0,1-1 0,0 1 0,0-1 0,0 1 0,-1-2 0,-5-18 0,-1 5 0,0 0 0,-20-27 0,18 30 0,1-1 0,0 0 0,1-1 0,-5-14 0,46 28 0,-21 2-73,68 5-3069,-66-6 1442,1-2 0,-1 1 0,21-5 0,-4-4-8560</inkml:trace>
</inkml:ink>
</file>

<file path=ppt/ink/ink4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55.531"/>
    </inkml:context>
    <inkml:brush xml:id="br0">
      <inkml:brushProperty name="width" value="0.025" units="cm"/>
      <inkml:brushProperty name="height" value="0.025" units="cm"/>
    </inkml:brush>
  </inkml:definitions>
  <inkml:trace contextRef="#ctx0" brushRef="#br0">67 269 18417,'0'0'4629,"-8"10"-647,6-7-3726,-8 11 946,0 0 0,-12 24 0,20-34-1098,0 1 0,0-1 0,0 0 1,1 1-1,-1-1 0,1 1 1,0 0-1,0-1 0,1 1 1,-1 0-1,1-1 0,0 1 0,1 0 1,-1-1-1,1 1 0,0 0 1,1 5-1,1-5-104,0-1 0,1-1 0,-1 1 0,0 0 0,1-1 0,0 0 0,8 6 0,12 10 0,-6 2 0,0 0 0,-2 1 0,0 0 0,-1 2 0,21 45 0,-29-54 0,-1 1 0,-1 0 0,0 1 0,0-1 0,-2 1 0,0 0 0,-1 0 0,-1 0 0,-1 0 0,-2 25 0,1-36 0,0-1 0,-1 1 0,0-1 0,0 0 0,-1 0 0,1 0 0,-1 0 0,0-1 0,-1 1 0,1-1 0,-1 1 0,-4 3 0,7-7 0,-1 1 0,1 0 0,-1-1 0,0 1 0,1-1 0,-1 0 0,0 0 0,0 1 0,0-1 0,0 0 0,0-1 0,0 1 0,0 0 0,0-1 0,-1 1 0,1-1 0,0 1 0,0-1 0,0 0 0,-1 0 0,1 0 0,0 0 0,0-1 0,-1 1 0,1-1 0,0 1 0,0-1 0,0 0 0,0 1 0,0-1 0,0 0 0,-3-2 0,2 0 0,1 0 0,0 0 0,-1 0 0,1-1 0,0 1 0,1-1 0,-1 1 0,1-1 0,-1 1 0,1-1 0,0 0 0,0 0 0,1 1 0,-1-1 0,1-7 0,0-61 0,0 72 0,2-17 0,0 1 0,2 0 0,0 0 0,0 0 0,2 0 0,7-15 0,50-91 0,-33 69 0,-25 44 0,97-198 0,-91 180 0,-1-1 0,-2 0 0,0 0 0,-2-1 0,5-52 0,-11 75 0,0 1 0,0-1 0,0 0 0,-1 1 0,0-1 0,0 1 0,0-1 0,-5-9 0,6 14 0,-1 0 0,0-1 0,1 1 0,-1 0 0,0 0 0,0 0 0,0 0 0,0 0 0,0 0 0,0 0 0,0 0 0,0 0 0,-1 1 0,1-1 0,0 0 0,0 1 0,-1-1 0,1 1 0,0-1 0,-1 1 0,1 0 0,0 0 0,-1-1 0,1 1 0,-1 0 0,1 0 0,0 0 0,-1 1 0,1-1 0,-1 0 0,1 0 0,0 1 0,-1-1 0,1 1 0,0-1 0,-1 1 0,1 0 0,0-1 0,0 1 0,-2 1 0,-3 2 0,0 1 0,0 0 0,0 0 0,0 0 0,1 1 0,0 0 0,0 0 0,1 0 0,-1 0 0,2 1 0,-5 8 0,-5 11 0,-14 46 0,20-54 0,2 0 0,1 0 0,0 1 0,-2 28 0,6-42 0,0 0 0,0-1 0,0 1 0,1 0 0,0-1 0,0 1 0,0 0 0,1-1 0,-1 1 0,4 5 0,-4-8 0,1 1 0,0-1 0,-1 0 0,1 0 0,0 0 0,0-1 0,0 1 0,0 0 0,0-1 0,0 1 0,1-1 0,-1 0 0,1 0 0,-1 0 0,0 0 0,1 0 0,0 0 0,-1-1 0,6 1 0,0 0 0,1-1 0,0 0 0,-1-1 0,1 1 0,-1-2 0,1 1 0,-1-1 0,0-1 0,0 1 0,1-2 0,-2 1 0,1-1 0,0 0 0,-1 0 0,0-1 0,0 0 0,0-1 0,-1 1 0,1-1 0,7-10 0,-3 3 0,-1 0 0,0 0 0,-1-1 0,-1-1 0,0 1 0,-1-1 0,0-1 0,-2 1 0,8-30 0,-16 79 0,2 0 0,4 34 0,-3-57 0,0-8 0,0-1 0,0 1 0,0-1 0,0 1 0,0-1 0,0 1 0,1-1 0,-1 1 0,1-1 0,0 1 0,-1-1 0,1 0 0,0 1 0,1-1 0,-1 0 0,0 0 0,1 0 0,-1 0 0,1 0 0,-1 0 0,1 0 0,0-1 0,0 1 0,0-1 0,0 1 0,0-1 0,0 1 0,0-1 0,1 0 0,-1 0 0,0 0 0,1-1 0,-1 1 0,1 0 0,-1-1 0,1 0 0,-1 1 0,4-1 0,-1-1 0,1 0 0,-1 0 0,1 0 0,-1-1 0,0 0 0,0 0 0,0 0 0,0 0 0,0-1 0,0 0 0,-1 0 0,1 0 0,-1-1 0,0 0 0,0 1 0,6-9 0,3-6 0,-1 0 0,-1 0 0,-1-1 0,-1 0 0,0-1 0,-2 0 0,0 0 0,-1-1 0,-1 0 0,3-29 0,-10 231 0,2-180-12,0 0 1,0 1-1,0-1 1,0 0-1,0 0 1,0 0-1,0 0 0,0 0 1,0 0-1,1 0 1,-1 0-1,0 0 1,1 0-1,-1 0 1,1 0-1,-1 0 0,1 0 1,0 0-1,-1 0 1,1 0-1,0-1 1,0 1-1,-1 0 0,1 0 1,0-1-1,0 1 1,0-1-1,0 1 1,1 0-1,-1-1-91,0 0 1,0 0-1,0 0 0,0-1 0,0 1 1,0 0-1,0-1 0,0 1 0,0 0 1,-1-1-1,1 1 0,0-1 1,0 1-1,0-1 0,-1 0 0,1 1 1,0-1-1,0 0 0,-1 1 1,1-1-1,-1 0 0,1 0 0,-1 0 1,1 0-1,-1 1 0,1-1 0,-1 0 1,0 0-1,0 0 0,1 0 1,-1 0-1,0-1 0,6-27-8332</inkml:trace>
</inkml:ink>
</file>

<file path=ppt/ink/ink4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55.875"/>
    </inkml:context>
    <inkml:brush xml:id="br0">
      <inkml:brushProperty name="width" value="0.025" units="cm"/>
      <inkml:brushProperty name="height" value="0.025" units="cm"/>
    </inkml:brush>
  </inkml:definitions>
  <inkml:trace contextRef="#ctx0" brushRef="#br0">1 0 16912,'0'0'9129,"9"52"-8553,10-36-480,4 0-1601,4-2-2755,2-3-4452</inkml:trace>
</inkml:ink>
</file>

<file path=ppt/ink/ink4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56.221"/>
    </inkml:context>
    <inkml:brush xml:id="br0">
      <inkml:brushProperty name="width" value="0.025" units="cm"/>
      <inkml:brushProperty name="height" value="0.025" units="cm"/>
    </inkml:brush>
  </inkml:definitions>
  <inkml:trace contextRef="#ctx0" brushRef="#br0">45 427 21877,'0'0'3715,"-4"13"-629,2-8-2710,-2 7 36,0 0 1,1 1-1,0 0 1,1-1 0,0 1-1,1 0 1,0 0-1,2 23 1,-1-35-413,1 0 0,-1 0 0,0 0 0,0 1 0,1-1 0,-1 0 0,1 0 0,-1 0 0,1 0 0,-1 0 0,1-1 0,0 1 0,-1 0 0,1 0 0,0 0 0,0 0 0,-1-1 0,1 1 0,0 0 0,0-1 0,0 1 0,0-1 0,0 1 0,0-1 0,0 1 0,0-1 0,0 0 0,0 1 0,0-1 0,1 0 0,-1 0 0,0 0 0,0 0 0,0 0 0,0 0 0,0 0 0,0 0 0,0-1 0,1 1 0,-1 0 0,0-1 0,0 1 0,0-1 0,0 1 0,0-1 0,0 1 0,-1-1 0,1 1 0,1-2 0,3-1 0,1 0 0,-1-1 0,-1 0 0,1 0 0,0 0 0,-1 0 0,6-8 0,-1-3 0,-1-1 0,-1 1 0,0-1 0,-1-1 0,0 1 0,-1-1 0,-1 0 0,3-33 0,-3-12 0,-3-70 0,-2 64 0,1 56 0,0 3 0,1 1 0,-2-1 0,1 0 0,-1 0 0,0 1 0,-1-1 0,0 1 0,0-1 0,-5-10 0,7 19 0,0-1 0,-1 1 0,1-1 0,0 1 0,0-1 0,-1 1 0,1-1 0,0 1 0,-1-1 0,1 1 0,-1 0 0,1-1 0,0 1 0,-1-1 0,1 1 0,-1 0 0,1 0 0,-1-1 0,1 1 0,-1 0 0,1 0 0,-1-1 0,0 1 0,1 0 0,-1 0 0,1 0 0,-1 0 0,1 0 0,-1 0 0,0 0 0,1 0 0,-1 0 0,1 0 0,-1 0 0,1 0 0,-1 1 0,1-1 0,-1 0 0,0 0 0,1 1 0,-1-1 0,1 0 0,-1 1 0,-17 19 0,16-19 0,-22 31 0,-27 49 0,45-71 0,1 1 0,0 0 0,0 0 0,1 0 0,1 1 0,0 0 0,0-1 0,1 1 0,0 16 0,2-25 0,1-1 0,-1 1 0,1 0 0,-1-1 0,1 1 0,0 0 0,0-1 0,1 1 0,-1-1 0,0 1 0,1-1 0,0 0 0,-1 0 0,1 1 0,0-1 0,0 0 0,0-1 0,0 1 0,0 0 0,1-1 0,-1 1 0,1-1 0,-1 1 0,1-1 0,2 1 0,11 4 0,0 0 0,1-1 0,17 2 0,-3 0 0,-19-3 2,1 0 0,0 0 0,-1 1 0,0 0 0,0 1 0,-1 1 0,0 0 0,0 0 0,13 12 0,-20-15-107,1 1-1,-1 0 1,0 1-1,0-1 1,-1 1-1,0-1 1,0 1 0,0 0-1,-1 0 1,1 1-1,-2-1 1,1 0-1,-1 1 1,1-1 0,-2 1-1,1-1 1,-1 1-1,0-1 1,0 1-1,-2 9 1,-3 2-6637</inkml:trace>
</inkml:ink>
</file>

<file path=ppt/ink/ink4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59.493"/>
    </inkml:context>
    <inkml:brush xml:id="br0">
      <inkml:brushProperty name="width" value="0.025" units="cm"/>
      <inkml:brushProperty name="height" value="0.025" units="cm"/>
    </inkml:brush>
  </inkml:definitions>
  <inkml:trace contextRef="#ctx0" brushRef="#br0">17 250 13421,'0'0'6699,"-2"10"-4051,-7 30-304,9-39-2271,0-1 1,0 1-1,0 0 0,0-1 1,-1 1-1,1 0 1,0-1-1,0 1 0,0 0 1,1-1-1,-1 1 1,0 0-1,0-1 0,0 1 1,0 0-1,0-1 1,1 1-1,-1 0 0,0-1 1,1 1-1,-1-1 1,0 1-1,1-1 0,-1 1 1,1-1-1,-1 1 1,1-1-1,-1 1 0,1-1 1,-1 1-1,1-1 1,0 0-1,-1 1 0,1-1 1,-1 0-1,1 0 1,0 1-1,-1-1 1,1 0-1,0 0 0,-1 0 1,1 0-1,0 0 1,-1 0-1,1 0 0,0 0 1,-1 0-1,1 0 1,0 0-1,-1-1 0,1 1 1,0 0-1,-1 0 1,1-1-1,-1 1 0,1 0 1,-1-1-1,2 0 1,33-17 880,-25 8-840,0 0-1,-1-1 1,0-1 0,-1 1 0,0-1-1,-1-1 1,0 1 0,7-21 0,-9 22-58,-2 1 0,1-1 0,-1 0 0,-1 0 0,0 1 1,-1-2-1,0 1 0,0 0 0,-1 0 0,-1 0 0,-2-16 0,3 25-44,-1 1 1,1-1-1,-1 1 0,1 0 0,-1 0 0,1-1 0,-1 1 0,0 0 0,1 0 1,-1-1-1,0 1 0,0 0 0,0 0 0,0 0 0,0 0 0,0 0 0,0 0 1,0 1-1,0-1 0,-1 0 0,1 1 0,0-1 0,-1 0 0,1 1 0,0 0 0,-1-1 1,1 1-1,0 0 0,-1-1 0,1 1 0,-1 0 0,1 0 0,0 0 0,-1 0 1,1 1-1,-2-1 0,-1 1-10,1 0 0,-1 0 0,0 0 0,1 1 0,-1-1 0,1 1 0,0 0 0,-1 0 0,1 0 0,0 0 0,0 1 0,-3 3 0,-3 5 3,1 1 0,0 0-1,1 0 1,0 0 0,1 1-1,1 0 1,0 0-1,0 1 1,-4 23 0,6-18 14,0-1 0,1 1 1,1 0-1,0 0 0,2 0 1,5 34-1,-6-50-18,1 0-1,-1 1 1,1-1 0,0 0-1,0 0 1,1 0-1,-1 0 1,0 0 0,1 0-1,0 0 1,0 0 0,0-1-1,0 1 1,0-1 0,0 1-1,1-1 1,-1 0 0,1 0-1,-1 0 1,1 0 0,0 0-1,0-1 1,0 1-1,0-1 1,0 0 0,0 1-1,0-2 1,1 1 0,-1 0-1,4 0 1,-1-1-1,-1-1 0,1 1-1,-1-1 1,1 0 0,-1 0 0,1 0-1,-1-1 1,0 0 0,0 0 0,1 0 0,-1-1-1,-1 0 1,1 0 0,0 0 0,-1 0-1,0-1 1,5-4 0,9-14 0,-1-1 0,-1 0 0,0-1 0,-2-1 0,-1 0 0,13-35 0,-24 53 0,-2 8 0,0-1 0,0 0 0,0 0 0,0 0 0,0 0 0,1 0 0,-1 0 0,0 0 0,0 1 0,0-1 0,0 0 0,0 0 0,0 0 0,0 0 0,0 0 0,0 0 0,0 0 0,1 0 0,-1 0 0,0 0 0,0 1 0,0-1 0,0 0 0,0 0 0,0 0 0,1 0 0,-1 0 0,0 0 0,0 0 0,0 0 0,0 0 0,0 0 0,0 0 0,1 0 0,-1 0 0,0 0 0,0 0 0,0 0 0,0 0 0,0 0 0,0-1 0,1 1 0,-1 0 0,0 0 0,0 0 0,0 0 0,0 0 0,0 0 0,0 0 0,0 0 0,0 0 0,0 0 0,1-1 0,1 26 0,0 39 0,-2-60 0,-1 11 0,1-7 0,-1 0 0,2-1 0,-1 1 0,1 0 0,0-1 0,3 13 0,-3-19 0,-1 0 0,1 0 0,-1 0 0,1 1 0,0-1 0,-1 0 0,1 0 0,0-1 0,0 1 0,0 0 0,-1 0 0,1 0 0,0 0 0,0-1 0,0 1 0,0-1 0,1 1 0,-1 0 0,2 0 0,-1-1 0,0 0 0,1 0 0,-1 0 0,0 0 0,1 0 0,-1 0 0,0 0 0,1-1 0,-1 0 0,0 1 0,0-1 0,1 0 0,3-2 0,8-5 0,-1-1 0,0-1 0,-1 0 0,0 0 0,0-1 0,-1-1 0,13-18 0,-8 11 0,37-33 0,-52 51 0,0 0 0,0 1 0,0-1 0,0 0 0,0 0 0,0 0 0,1 1 0,-1-1 0,0 0 0,0 1 0,1 0 0,-1-1 0,0 1 0,1 0 0,-1-1 0,1 1 0,1 0 0,-3 0 0,1 1 0,0-1 0,-1 0 0,1 1 0,0-1 0,-1 0 0,1 1 0,-1-1 0,1 1 0,-1-1 0,1 1 0,-1-1 0,1 1 0,-1 0 0,1-1 0,-1 1 0,0-1 0,1 1 0,-1 0 0,0-1 0,0 1 0,0 0 0,1 1 0,0 6 0,0 0 0,-1 1 0,1-1 0,-3 14 0,2-6 0,-1-9 0,1-1 0,1 1 0,-1 0 0,1 0 0,0-1 0,4 13 0,-4-18 0,-1-1 0,0 1 0,1 0 0,-1 0 0,1-1 0,-1 1 0,1 0 0,-1-1 0,1 1 0,0 0 0,-1-1 0,1 1 0,0-1 0,-1 1 0,1-1 0,0 1 0,-1-1 0,1 0 0,0 1 0,0-1 0,0 0 0,0 0 0,1 1 0,0-1 0,0-1 0,0 1 0,0-1 0,1 1 0,-1-1 0,0 0 0,0 0 0,0 0 0,-1 0 0,1 0 0,0 0 0,0 0 0,-1-1 0,3-1 0,15-14 0,0-2 0,22-28 0,-26 28 0,1 1 0,0 1 0,29-23 0,-43 38 0,-1 1 0,1 0 0,0-1 0,-1 1 0,1 0 0,0 0 0,0 0 0,0 0 0,0 0 0,0 0 0,0 1 0,0-1 0,0 1 0,0-1 0,0 1 0,0 0 0,0 0 0,0 0 0,4 0 0,-5 1 0,1 1 0,-1-1 0,0 0 0,0 0 0,0 0 0,0 1 0,0-1 0,0 1 0,0-1 0,0 0 0,-1 1 0,1 0 0,-1-1 0,1 1 0,-1-1 0,1 1 0,-1 0 0,0-1 0,0 1 0,0 0 0,0-1 0,0 1 0,-1 3 0,-4 59 116,5-59-164,-1-1-1,0 1 1,0-1 0,-1 1-1,1-1 1,-1 0-1,0 0 1,0 0 0,-1 0-1,1 0 1,-7 7 0,-2-5-3368,0-9-3418,-3-9-5642</inkml:trace>
</inkml:ink>
</file>

<file path=ppt/ink/ink4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8:59.840"/>
    </inkml:context>
    <inkml:brush xml:id="br0">
      <inkml:brushProperty name="width" value="0.025" units="cm"/>
      <inkml:brushProperty name="height" value="0.025" units="cm"/>
    </inkml:brush>
  </inkml:definitions>
  <inkml:trace contextRef="#ctx0" brushRef="#br0">0 0 24311,'0'0'3876</inkml:trace>
</inkml:ink>
</file>

<file path=ppt/ink/ink4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00.359"/>
    </inkml:context>
    <inkml:brush xml:id="br0">
      <inkml:brushProperty name="width" value="0.025" units="cm"/>
      <inkml:brushProperty name="height" value="0.025" units="cm"/>
    </inkml:brush>
  </inkml:definitions>
  <inkml:trace contextRef="#ctx0" brushRef="#br0">1 0 16624,'0'0'13666,"2"15"-12123,2 74-841,7 66-470,-11-154-232,0-1 0,0 1 0,0 0 0,0 0 0,0 0 0,0 0 0,0 0 0,0 0 0,0 0 0,1 0 0,-1 0 0,0 0 0,0-1 0,1 1 0,-1 0 0,1 0 0,-1 0 0,1-1 0,-1 1 0,1 0 0,0-1 0,-1 1 0,1 0 0,0-1 0,0 1 0,-1-1 0,1 1 0,0-1 0,0 1 0,0-1 0,-1 1 0,1-1 0,0 0 0,0 0 0,0 1 0,0-1 0,0 0 0,0 0 0,0 0 0,0 0 0,0 0 0,0 0 0,-1 0 0,1-1 0,0 1 0,0 0 0,0 0 0,0-1 0,0 1 0,0 0 0,-1-1 0,2 0 0,6-4 0,-1 1 0,0-2 0,0 1 0,9-10 0,-8 7 0,4-3 0,1 1 0,0 1 0,0-1 0,1 2 0,28-13 0,-39 19 0,1 1 0,0 0 0,0 0 0,0 0 0,0 0 0,0 1 0,0-1 0,0 1 0,0 0 0,-1 0 0,1 1 0,8 1 0,-10-1 0,1 0 0,-1 0 0,1 0 0,-1 1 0,0-1 0,0 1 0,1 0 0,-1 0 0,0-1 0,0 1 0,-1 1 0,1-1 0,0 0 0,-1 0 0,1 1 0,-1-1 0,0 1 0,1-1 0,-1 1 0,1 4 0,1 5 0,0-1 0,0 2 0,-1-1 0,-1 0 0,0 0 0,-1 1 0,0-1 0,-1 0 0,0 0 0,-1 1 0,0-1 0,-1 0 0,-6 15 0,7-21 0,0-1 0,0 1 0,-1-1 0,0 0 0,0 0 0,0 0 0,-1 0 0,0-1 0,1 1 0,-2-1 0,1 0 0,0 0 0,-1-1 0,0 1 0,0-1 0,0 0 0,0 0 0,0-1 0,0 0 0,-1 1 0,0-2 0,1 1 0,-1-1 0,0 0 0,0 0 0,1 0 0,-1-1 0,0 0 0,-9-1 0,8 0 0,-1-1 0,1 0 0,0-1 0,-1 0 0,1 0 0,1 0 0,-1-1 0,0 0 0,1 0 0,0-1 0,0 0 0,0 0 0,1 0 0,-1 0 0,1-1 0,0 0 0,1 0 0,0-1 0,0 1 0,0-1 0,1 0 0,0 0 0,0 0 0,-3-14 0,6 20-66,-1 0-1,1 0 1,0 0-1,0 0 1,1 1 0,-1-1-1,0 0 1,0 0-1,0 0 1,1 0 0,-1 0-1,0 0 1,1 1-1,-1-1 1,0 0 0,1 0-1,-1 1 1,1-1-1,0 0 1,-1 0 0,1 1-1,-1-1 1,1 1-1,0-1 1,0 1-1,-1-1 1,1 1 0,0-1-1,0 1 1,0-1-1,-1 1 1,1 0 0,0 0-1,0-1 1,0 1-1,0 0 1,1 0 0,41-1-5780,-30 2 3100,15-1-6574</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8.292"/>
    </inkml:context>
    <inkml:brush xml:id="br0">
      <inkml:brushProperty name="width" value="0.025" units="cm"/>
      <inkml:brushProperty name="height" value="0.025" units="cm"/>
    </inkml:brush>
  </inkml:definitions>
  <inkml:trace contextRef="#ctx0" brushRef="#br0">320 418 12043,'0'0'5648,"-9"-3"-2802,-4 0-2357,1-1 1,-1 2-1,0 0 1,0 0-1,-1 1 1,1 1 0,0 0-1,0 1 1,0 0-1,0 1 1,-16 5-1,21-5-326,0 0-1,0 1 0,0 0 1,1 1-1,-1 0 0,1 0 1,0 0-1,0 1 0,1 0 1,-1 0-1,1 1 0,0 0 1,1 0-1,-1 0 0,1 1 1,0 0-1,1 0 0,0 0 1,0 0-1,-4 10 0,7-15-145,1-1-1,-1 0 1,1 0 0,-1 1-1,1-1 1,0 0-1,-1 0 1,1 1 0,0-1-1,0 0 1,0 1-1,0-1 1,0 0 0,0 1-1,0-1 1,0 0-1,0 1 1,1-1 0,-1 0-1,1 0 1,-1 1-1,1-1 1,-1 0-1,1 0 1,1 2 0,0-2-3,-1 0 1,1 0-1,-1 0 1,1-1 0,0 1-1,-1 0 1,1-1-1,0 0 1,-1 1-1,1-1 1,0 0 0,0 0-1,0 0 1,-1 0-1,1 0 1,2-1-1,6 0 36,0-1 0,-1-1-1,1 0 1,-1 0 0,18-9-1,-4-1 7,-1-1-1,36-31 1,-51 40-56,-1-1 1,1 0 0,-1-1 0,-1 0-1,1 0 1,-1 0 0,0 0 0,-1-1-1,1 0 1,-2 0 0,1 0 0,2-9-1,-6 16-4,0 1 0,1-1 0,-1 0 0,0 1 1,0-1-1,0 0 0,0 0 0,0 1 0,0-1 0,0 0 0,0 0 0,0 1 0,0-1 0,0 0 0,0 0 0,0 1 0,-1-1 0,1 0 0,0 1 0,0-1 0,-1 0 0,1 1 0,-2-2 0,-12 4-215,-17 23 5,26-19 257,0 0-1,1 0 1,-1 0 0,2 0-1,-1 1 1,1 0 0,0 0-1,0 0 1,0 0 0,1 0 0,1 0-1,-1 0 1,0 13 0,2-19-17,0 1 1,0-1 0,1 1 0,-1-1 0,1 0-1,-1 0 1,1 1 0,-1-1 0,1 0 0,0 0-1,-1 1 1,1-1 0,0 0 0,0 0 0,0 0-1,0 0 1,0 0 0,0 0 0,0 0 0,1-1-1,-1 1 1,0 0 0,0-1 0,1 1 0,-1-1-1,0 1 1,1-1 0,-1 1 0,0-1-1,1 0 1,-1 0 0,0 0 0,1 0 0,2 0-1,53-4 676,-44 1-689,1-1 0,0 0 1,-1-1-1,0-1 0,0 0 1,-1-1-1,22-15 0,-24 16-15,-1-1 0,0-1 1,-1 1-1,0-1 0,0-1 0,0 1 0,-1-2 0,-1 1 0,0 0 0,7-14 0,-12 13 2,-11 18 0,-13 21 0,17-20 0,1 1 0,0 0 0,1-1 0,0 1 0,0 1 0,1-1 0,1 1 0,-1-1 0,0 18 0,3-27 0,1 1 0,-1-1 0,0 1 0,1 0 0,-1-1 0,1 1 0,0-1 0,-1 0 0,1 1 0,0-1 0,0 1 0,0-1 0,0 0 0,0 0 0,0 0 0,1 0 0,-1 0 0,0 0 0,0 0 0,1 0 0,-1 0 0,1 0 0,-1-1 0,1 1 0,-1 0 0,1-1 0,-1 0 0,1 1 0,-1-1 0,1 0 0,0 0 0,-1 0 0,1 0 0,-1 0 0,1 0 0,0 0 0,1-1 0,6 1 0,-1-1 0,1 0 0,-1-1 0,1 0 0,-1 0 0,10-4 0,-1-3 0,0-1 0,0-1 0,-2-1 0,1 0 0,-1-1 0,-1 0 0,-1-1 0,23-29 0,-55 105 0,16-57 0,1 1 0,0 0 0,0 0 0,1 0 0,0 1 0,0-1 0,0 0 0,1 12 0,0-17 0,1 0 0,-1 0 0,0 1 0,1-1 0,-1 0 0,1 0 0,-1 0 0,1 0 0,0 0 0,-1 0 0,1 0 0,0 0 0,0 0 0,-1 0 0,1-1 0,0 1 0,0 0 0,0 0 0,1 0 0,1 0 0,0 0 0,-1 0 0,1 0 0,0-1 0,0 1 0,0-1 0,0 0 0,-1 1 0,1-1 0,6-1 0,2-1 0,-1 0 0,1-1 0,-1 0 0,0-1 0,0 0 0,0-1 0,0 0 0,-1 0 0,1-1 0,-1-1 0,-1 1 0,1-1 0,10-12 0,11-13 0,50-67 0,-80 99 0,0 0 0,0 0 0,0 0 0,0 0 0,0 0 0,0 0 0,0 1 0,0-1 0,0 0 0,0 0 0,0 0 0,0 0 0,0 0 0,0 0 0,0 0 0,1 0 0,-1 0 0,0 0 0,0 0 0,0 1 0,0-1 0,0 0 0,0 0 0,0 0 0,0 0 0,1 0 0,-1 0 0,0 0 0,0 0 0,0 0 0,0 0 0,0 0 0,0 0 0,0 0 0,1 0 0,-1 0 0,0 0 0,0 0 0,0 0 0,0 0 0,0 0 0,0-1 0,0 1 0,0 0 0,1 0 0,-1 0 0,0 0 0,0 0 0,0 0 0,0 0 0,0 0 0,0 0 0,0 0 0,0 0 0,0-1 0,0 1 0,0 0 0,0 0 0,0 0 0,1 0 0,-1 0 0,0 0 0,0 0 0,0-1 0,0 1 0,0 0 0,0 15 0,1 10 0,-1-25 0,0 1 0,0-1 0,0 1 0,0 0 0,0-1 0,1 1 0,-1-1 0,0 1 0,0-1 0,0 1 0,0-1 0,1 0 0,-1 1 0,0-1 0,0 1 0,1-1 0,-1 1 0,0-1 0,1 0 0,-1 1 0,1-1 0,-1 0 0,0 1 0,1-1 0,-1 0 0,1 0 0,-1 1 0,1-1 0,-1 0 0,2 1 0,4-2 0,0 0 0,0-1 0,0 1 0,0-1 0,0 0 0,0-1 0,0 1 0,-1-1 0,1 0 0,-1-1 0,0 1 0,0-1 0,0 0 0,0 0 0,-1-1 0,0 1 0,0-1 0,0 0 0,4-7 0,4-6 0,-1 0 0,0-1 0,-1-1 0,9-26 0,-13 29 0,-1 0 0,0-1 0,-1 0 0,-1 0 0,-1 0 0,0-30 0,-2 47 0,0 0 0,0 0 0,0 0 0,0 0 0,0-1 0,-1 1 0,1 0 0,0 0 0,-1 0 0,1 0 0,0 0 0,-1 0 0,0 0 0,1 0 0,-1 0 0,1 1 0,-1-1 0,0 0 0,0 0 0,1 0 0,-1 1 0,0-1 0,0 0 0,0 1 0,0-1 0,0 1 0,0-1 0,0 1 0,0-1 0,0 1 0,0 0 0,0 0 0,0-1 0,0 1 0,0 0 0,0 0 0,0 0 0,0 0 0,-1 0 0,1 0 0,0 0 0,0 1 0,0-1 0,0 0 0,-2 1 0,-2 1 0,0-1 0,0 1 0,-1 0 0,1 1 0,0-1 0,1 1 0,-9 6 0,-2 5 0,0 1 0,2 0 0,0 0 0,0 1 0,2 1 0,0 0 0,1 1 0,0 0 0,2 0 0,0 1 0,1 0 0,1 0 0,1 1 0,1 0 0,-3 24 0,1 26 0,4 1 0,12 138 0,-9-194 0,7 231 0,-14-286 0,-1 0 0,-14-44 0,11 51 0,2 0 0,1-1 0,2 0 0,-1-37 0,6 70 0,0 0 0,0-1 0,1 1 0,-1 0 0,0 0 0,1 0 0,-1 0 0,1 0 0,0 0 0,-1 0 0,1 0 0,0 0 0,-1 0 0,1 0 0,0 0 0,0 1 0,0-1 0,0 0 0,0 1 0,0-1 0,0 0 0,0 1 0,0-1 0,0 1 0,0 0 0,0-1 0,2 1 0,37-8 0,-30 6 0,66-8-1104,-30 4-3263,85-21-1,-76 9-4947</inkml:trace>
</inkml:ink>
</file>

<file path=ppt/ink/ink4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00.720"/>
    </inkml:context>
    <inkml:brush xml:id="br0">
      <inkml:brushProperty name="width" value="0.025" units="cm"/>
      <inkml:brushProperty name="height" value="0.025" units="cm"/>
    </inkml:brush>
  </inkml:definitions>
  <inkml:trace contextRef="#ctx0" brushRef="#br0">22 168 16912,'0'0'10650,"8"5"-8541,-6-4-2051,3 3 169,0-1-1,1 0 0,-1-1 0,0 1 1,1-1-1,9 2 0,-13-4-171,1 1 0,-1-1-1,1 0 1,-1 0 0,1 0 0,-1 0 0,1-1-1,-1 1 1,1-1 0,-1 0 0,1 1 0,-1-1-1,0 0 1,0 0 0,1-1 0,-1 1 0,0 0-1,0-1 1,0 1 0,0-1 0,0 0 0,-1 1-1,3-4 1,1-2-45,0 1 0,-1-1-1,0 0 1,0 0-1,-1-1 1,0 1 0,0-1-1,-1 1 1,0-1 0,0 0-1,-1 0 1,1-9 0,-2 15-10,0-1 0,0 1 1,1-1-1,-2 1 0,1-1 1,0 1-1,0-1 0,-1 0 1,0 1-1,1 0 0,-1-1 1,0 1-1,0-1 0,0 1 1,-1 0-1,1 0 0,0 0 1,-1 0-1,0 0 0,1 0 1,-1 0-1,0 0 0,0 0 1,0 1-1,0-1 0,0 1 1,0 0-1,-1-1 0,1 1 1,0 0-1,-1 0 0,1 1 1,-1-1-1,1 0 0,-1 1 1,1-1-1,-1 1 0,1 0 1,-6 0-1,5 0 0,0 1 0,0-1 0,1 0 0,-1 1 0,0 0 0,0-1 0,1 1 0,-1 0 0,0 0 0,1 1 0,-1-1 0,1 1 0,-1-1 0,1 1 0,0 0 0,0 0 0,-3 3 0,0 0 0,1 0 0,0 1 0,1 0 0,0-1 0,-1 1 0,2 1 0,-4 7 0,-1 10 0,1 1 0,-5 49 0,10-69 0,-1 10 0,1-7 0,0 1 0,0-1 0,1 1 0,0-1 0,2 15 0,-2-21 0,0 0 0,1 0 0,0-1 0,-1 1 0,1 0 0,0 0 0,0 0 0,0-1 0,0 1 0,0-1 0,0 1 0,1-1 0,-1 1 0,0-1 0,1 1 0,-1-1 0,1 0 0,0 0 0,-1 0 0,1 0 0,0 0 0,0 0 0,-1-1 0,1 1 0,0 0 0,0-1 0,0 0 0,0 1 0,3-1 0,5 1-364,0-1 1,0 0-1,0 0 0,0-1 1,0-1-1,0 1 0,12-5 0,-3-1-1635,-1-1 0,0 0 0,0-1 0,-1-1-1,17-12 1,9-10-13076</inkml:trace>
</inkml:ink>
</file>

<file path=ppt/ink/ink4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01.076"/>
    </inkml:context>
    <inkml:brush xml:id="br0">
      <inkml:brushProperty name="width" value="0.025" units="cm"/>
      <inkml:brushProperty name="height" value="0.025" units="cm"/>
    </inkml:brush>
  </inkml:definitions>
  <inkml:trace contextRef="#ctx0" brushRef="#br0">187 0 20756,'-9'4'3470,"-7"5"-2759,0 0 1,0 1 0,2 0 0,-1 1 0,1 1-1,1 0 1,0 1 0,1 0 0,0 1-1,1 1 1,-15 24 0,26-39-712,0 1 0,0-1 0,0 0 0,0 1 0,1-1 0,-1 0 0,0 0 0,0 1 0,0-1 0,0 0 0,0 1 0,0-1 0,1 0 0,-1 0 0,0 1 0,0-1 0,0 0 0,1 0 0,-1 1 0,0-1 0,0 0 0,1 0 0,-1 0 0,0 0 0,0 1 0,1-1 0,-1 0 0,0 0 0,1 0 0,-1 0 0,0 0 0,1 0 0,-1 0 0,0 0 0,1 0 0,-1 0 0,0 0 0,0 0 0,1 0 0,-1 0 0,0 0 0,1 0 0,-1 0 0,0 0 0,1 0 0,-1-1 0,0 1 0,0 0 0,1 0 0,-1 0 0,0 0 0,1-1 0,66-30-263,-52 22 1,1 2-1,0 0 0,20-7 1,-34 14 180,10-3-687,0 0-1,0 0 1,24 0 0,-34 3 758,-1-1 1,1 1-1,0 0 1,0 0 0,0 0-1,-1 1 1,1-1-1,0 0 1,0 1-1,-1-1 1,1 1 0,0-1-1,-1 1 1,1 0-1,-1 0 1,1 0 0,-1 0-1,1 0 1,-1 0-1,1 0 1,-1 0 0,0 1-1,0-1 1,0 0-1,0 1 1,0-1-1,0 1 1,0-1 0,0 1-1,0 0 1,-1-1-1,1 1 1,-1 0 0,1-1-1,0 4 1,-2 1 124,1 1 0,-1-1 0,0 0 0,0 1 0,0-1 0,-1 0 0,0 0 0,0 0 0,-1 0 1,0 0-1,0 0 0,0-1 0,0 1 0,-1-1 0,0 0 0,0 0 0,-1-1 0,1 1 0,-1-1 0,0 0 0,0 0 0,-6 3 1,1 0 70,0-1 0,0 0 0,-1 0 1,0-1-1,0-1 0,0 0 1,0 0-1,-1-1 0,1-1 0,-1 0 1,-15 1-1,27-3-196,-1 0 1,1 0-1,-1 0 1,1 0-1,-1 0 1,1 0-1,-1 0 1,1-1-1,-1 1 1,1 0-1,-1 0 0,1 0 1,-1-1-1,1 1 1,-1 0-1,1 0 1,0-1-1,-1 1 1,1 0-1,-1-1 1,1 1-1,0 0 0,0-1 1,-1 1-1,1-1 1,0 1-1,-1-1 1,1 1-1,0-1 1,0 1-1,0 0 1,0-1-1,0 1 0,-1-1 1,1 1-1,0-1 1,0 1-1,0-1 1,0 1-1,0-1 1,0 1-1,1-1 1,-1 1-1,0-1 0,0 1 1,0-1-1,0 1 1,1-1-1,-1 1 1,0-1-1,0 1 1,1-1-1,-1 1 1,0 0-1,1-1 0,-1 1 1,0 0-1,1-1 1,-1 1-1,1-1 1,22-27-3052,4 4-3483,3-2-2872</inkml:trace>
</inkml:ink>
</file>

<file path=ppt/ink/ink4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01.574"/>
    </inkml:context>
    <inkml:brush xml:id="br0">
      <inkml:brushProperty name="width" value="0.025" units="cm"/>
      <inkml:brushProperty name="height" value="0.025" units="cm"/>
    </inkml:brush>
  </inkml:definitions>
  <inkml:trace contextRef="#ctx0" brushRef="#br0">114 73 18289,'0'0'3321,"-9"2"-43,3 0-2976,0 0 1,0 0 0,0 1 0,1-1 0,-1 1-1,1 1 1,0-1 0,0 1 0,0 0-1,0 0 1,1 0 0,-1 1 0,1-1 0,0 1-1,0 0 1,1 0 0,0 1 0,0-1 0,0 1-1,0-1 1,1 1 0,0 0 0,0 0 0,-1 8-1,5 12-118,-2-25-181,0-1 1,0 1-1,1-1 0,-1 1 1,0-1-1,0 1 1,1-1-1,-1 0 0,1 1 1,-1-1-1,0 1 1,1-1-1,-1 0 0,1 1 1,-1-1-1,1 0 0,-1 0 1,0 1-1,1-1 1,-1 0-1,1 0 0,0 0 1,-1 0-1,1 0 1,-1 0-1,2 0 0,0 0-1,1-1 1,-1 0-1,1 0 0,-1 0 0,1 0 0,-1 0 0,0 0 1,1-1-1,-1 1 0,0-1 0,0 0 0,0 1 0,0-1 1,0 0-1,1-3 0,8-7-2,-2-1 0,1 0 0,-2-1 0,0 0 0,0 0 0,-2-1 0,10-26 0,-15 46 0,0 1 0,0-1 0,1 0 0,0 0 0,0-1 0,1 1 0,-1 0 0,1-1 0,0 1 0,0-1 0,4 4 0,-5-7 0,0 0 0,0 0 0,-1-1 0,1 1 0,0-1 0,0 1 0,0-1 0,0 0 0,0 0 0,0 0 0,0 0 0,-1 0 0,1 0 0,0 0 0,0-1 0,0 1 0,0 0 0,0-1 0,-1 0 0,1 0 0,0 1 0,2-3 0,42-29 0,-23 15 0,-17 14 0,-1 0 0,1 0 0,-1 0 0,1 1 0,0 0 0,0 0 0,11-2 0,-15 4 0,0 0 0,-1 0 0,1 0 0,0 0 0,-1 0 0,1 0 0,0 1 0,-1-1 0,1 1 0,-1-1 0,1 1 0,-1 0 0,1-1 0,-1 1 0,1 0 0,-1 0 0,0 0 0,1 0 0,-1 0 0,0 0 0,0 0 0,0 1 0,0-1 0,0 0 0,0 1 0,0-1 0,0 1 0,0-1 0,-1 1 0,1-1 0,-1 1 0,1 2 0,3 12 0,9 22 0,-12-37 0,0-1 0,-1 1 0,1-1 0,0 1 0,-1-1 0,1 1 0,0-1 0,-1 0 0,1 1 0,0-1 0,0 0 0,-1 1 0,1-1 0,0 0 0,0 0 0,0 0 0,0 0 0,-1 0 0,1 0 0,0 0 0,0 0 0,0 0 0,0 0 0,-1 0 0,1-1 0,0 1 0,0 0 0,-1 0 0,1-1 0,0 1 0,0-1 0,-1 1 0,1-1 0,0 1 0,-1-1 0,1 1 0,-1-1 0,1 1 0,0-1 0,-1 0 0,1 1 0,-1-1 0,1-1 0,35-39-1102,19-20-2877,-51 58 3648,-1 0 0,1 0 0,0 0 0,-1 1 0,1 0 0,1-1 0,-1 1-1,0 1 1,0-1 0,1 1 0,-1 0 0,1 0 0,-1 0 0,7 0 0,-4 1-7271</inkml:trace>
</inkml:ink>
</file>

<file path=ppt/ink/ink4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03.070"/>
    </inkml:context>
    <inkml:brush xml:id="br0">
      <inkml:brushProperty name="width" value="0.025" units="cm"/>
      <inkml:brushProperty name="height" value="0.025" units="cm"/>
    </inkml:brush>
  </inkml:definitions>
  <inkml:trace contextRef="#ctx0" brushRef="#br0">82 408 19571,'0'0'6267,"-9"6"-4409,3-2-1760,0 1 1,1-1 0,0 1 0,0 0 0,0 0 0,0 0 0,1 1 0,0 0-1,0 0 1,0 0 0,1 0 0,0 0 0,0 1 0,1 0 0,0-1 0,0 1-1,0 0 1,1 0 0,0 0 0,1 0 0,-1 0 0,2 11 0,-1-17-97,0 0 0,0 0 0,0 0 0,0 0 0,0 0 0,1 0 0,-1 0 0,0 0 0,1 0 0,-1 1 0,1-1 0,-1 0-1,1-1 1,-1 1 0,1 0 0,0 0 0,-1 0 0,1 0 0,0 0 0,0-1 0,0 1 0,-1 0 0,1-1 0,0 1 0,0-1 0,0 1 0,0-1 0,0 1 0,0-1 0,1 1 0,-1-1 0,0 0 0,0 0 0,0 0 0,0 0 0,0 0 0,0 0 0,0 0 0,0 0 0,1 0 0,-1 0 0,0 0 0,0-1 0,0 1 0,0 0 0,0-1 0,0 1 0,1-2 0,3 1 26,0-2-1,0 1 1,0-1 0,0 1 0,0-1-1,-1-1 1,1 1 0,6-7 0,2-7-2,0-1-1,-1 0 1,-1-1 0,-1 0 0,13-32 0,-7 6 27,16-68 0,-26 81 209,-12 50 443,-14 52-102,12-37-479,1 0-1,2 0 1,1 1 0,1 51 0,3-83-124,0 0 0,0 0 0,0-1 0,0 1 0,1 0 0,-1 0 0,0 0 0,1-1 0,-1 1 0,1 0 0,0-1 0,-1 1 0,1 0 0,0-1 0,0 1 0,0-1 0,0 1 0,0-1 0,1 1 0,-1-1 0,0 0 0,1 0 0,-1 0 0,1 0 0,-1 0 0,1 0 0,-1 0 0,1 0 0,0 0 0,-1-1 0,1 1 0,0-1 0,0 1 0,0-1 0,-1 0 0,1 0 0,0 0 0,0 0 0,3 0 0,0-1 0,0 0 0,0 0 0,0 0 0,0-1 0,0 1 0,0-1 0,-1-1 0,1 1 0,-1-1 0,1 1 0,-1-1 0,0 0 0,6-6 0,1-3 0,0-2 0,0 1 0,-1-1 0,-1-1 0,9-19 0,-13 25 0,-1-1 0,0 0 0,-1 0 0,0 0 0,0 0 0,-1-1 0,-1 1 0,0-1 0,0-17 0,-1 27 0,0 1 0,0 0 0,0-1 0,0 1 0,0 0 0,0-1 0,0 1 0,0 0 0,0-1 0,0 1 0,0 0 0,0-1 0,0 1 0,-1 0 0,1-1 0,0 1 0,0 0 0,0-1 0,-1 1 0,1 0 0,0-1 0,0 1 0,-1 0 0,1 0 0,0-1 0,-1 1 0,1 0 0,0 0 0,-1 0 0,1 0 0,0-1 0,-1 1 0,1 0 0,0 0 0,-1 0 0,1 0 0,-1 0 0,-15 7 0,-11 16 0,21-15 0,0 0 0,1 1 0,0-1 0,0 1 0,1 0 0,0 0 0,0 1 0,1-1 0,0 1 0,1 0 0,0-1 0,0 13 0,2-21 0,0-1 0,1 1 0,-1 0 0,0 0 0,1 0 0,-1-1 0,0 1 0,1 0 0,-1 0 0,1-1 0,-1 1 0,1 0 0,0-1 0,-1 1 0,1-1 0,0 1 0,-1-1 0,1 1 0,0-1 0,0 0 0,-1 1 0,1-1 0,0 0 0,0 1 0,0-1 0,0 0 0,-1 0 0,1 0 0,0 0 0,0 0 0,0 0 0,0 0 0,-1 0 0,1 0 0,0 0 0,0 0 0,0 0 0,1-1 0,36-9 0,8-11-53,41-16-136,-81 35 186,1 0 0,-1 0 0,0 1 0,1 0 0,-1 0 0,1 0 0,-1 1 0,1 0 0,-1 1 0,1-1 0,8 3 0,-13-1 17,0 1-1,-1 0 0,1-1 0,-1 1 0,0 0 1,0 0-1,0 0 0,0 0 0,-1 0 1,1 0-1,-1 0 0,0 0 0,0 0 0,0 0 1,0 0-1,0 1 0,0-1 0,-1 0 1,0 0-1,-1 3 0,2-6-13,0 0 0,0 0 0,0 0 0,0 1 0,0-1 0,-1 0 0,1 0 0,0 0 0,0 0 0,0 0 0,0 0 0,0 0 0,-1 0 0,1 0 0,0 0 0,0 0 0,0 0 0,0 0 0,0 0 0,-1 0 0,1 0 0,0 0 0,0 0 0,0 0 0,0 0 0,0 0 0,-1 0 0,1 0 0,0 0 0,0-1 0,0 1 0,0 0 0,0 0 0,0 0 0,-1 0 0,1 0 0,0 0 0,0 0 0,0 0 0,0-1 0,0 1 0,0 0 0,0 0 0,0 0 0,0 0 0,0 0 0,0-1 0,0 1 0,0 0 0,0 0 0,0 0 0,0 0 0,0-1 0,-5-14 0,-1-17 0,1-60 0,5 92 0,1-1 0,-1 0 0,1 1 0,-1-1 0,0 1 0,1-1 0,-1 1 0,1-1 0,-1 1 0,1 0 0,-1-1 0,1 1 0,0 0 0,-1-1 0,1 1 0,-1 0 0,1-1 0,0 1 0,-1 0 0,1 0 0,0 0 0,-1 0 0,1 0 0,0 0 0,-1 0 0,1 0 0,0 0 0,-1 0 0,1 0 0,0 0 0,0 1 0,28 2 0,-27-3 0,12 3 0,-1-2 0,0 0 0,0-1 0,1 0 0,-1 0 0,0-2 0,0 0 0,0 0 0,0-1 0,0-1 0,14-6 0,-21 8 0,0-1 0,-1 0 0,0 0 0,1-1 0,-1 1 0,-1-1 0,1-1 0,0 1 0,-1-1 0,0 1 0,0-1 0,0 0 0,-1-1 0,0 1 0,0 0 0,0-1 0,0 0 0,-1 0 0,0 0 0,0 0 0,-1 0 0,0 0 0,0 0 0,0 0 0,-1-13 0,0 18 0,0 0 0,0-1 0,0 1 0,0-1 0,0 1 0,0-1 0,0 1 0,0 0 0,-1-1 0,1 1 0,-1 0 0,1-1 0,-1 1 0,0 0 0,1 0 0,-1-1 0,0 1 0,0 0 0,0 0 0,-1-1 0,1 1 0,0 1 0,0-1 0,0 1 0,0 0 0,0 0 0,0-1 0,0 1 0,0 0 0,0 0 0,0 0 0,-1 0 0,1 0 0,0 0 0,0 0 0,0 0 0,0 1 0,0-1 0,0 0 0,-2 2 0,-3 0 0,1 1 0,-1 0 0,1 1 0,0-1 0,0 1 0,0 0 0,-7 8 0,4-2 0,0 0 0,1 0 0,0 0 0,0 1 0,1 0 0,1 0 0,0 1 0,0-1 0,1 1 0,1 0 0,0 1 0,0-1 0,0 17 0,3-28 0,0 0 0,-1-1 0,1 1 0,1 0 0,-1 0 0,0 0 0,0-1 0,0 1 0,0 0 0,0 0 0,1 0 0,-1-1 0,0 1 0,1 0 0,-1-1 0,1 1 0,-1 0 0,1-1 0,-1 1 0,1 0 0,-1-1 0,1 1 0,-1-1 0,1 1 0,0-1 0,-1 1 0,1-1 0,0 0 0,-1 1 0,3 0 0,-1-1 0,0 0 0,1 0 0,-1 0 0,1 0 0,-1 0 0,0 0 0,1-1 0,-1 1 0,0-1 0,4-1 0,3-1 0,0-1 0,-1 0 0,1 0 0,12-9 0,26-34 0,-47 47 0,0 1 0,-1-1 0,1 1 0,0-1 0,-1 1 0,1-1 0,0 1 0,0 0 0,0-1 0,0 1 0,0-1 0,-1 1 0,1 0 0,0-1 0,0 1 0,0 0 0,1-1 0,-1 1 0,0-1 0,0 1 0,0 0 0,0-1 0,1 1 0,-1-1 0,0 1 0,0-1 0,1 1 0,-1-1 0,0 1 0,1-1 0,-1 1 0,1-1 0,-1 1 0,1-1 0,-1 1 0,1-1 0,-1 0 0,1 1 0,-1-1 0,1 0 0,-1 0 0,1 1 0,0-1 0,-1 0 0,1 0 0,-1 0 0,1 0 0,0 0 0,-1 0 0,1 0 0,-1 0 0,1 0 0,0 0 0,-1 0 0,1 0 0,-1 0 0,1 0 0,0-1 0,-1 1 0,1 0 0,-1 0 0,1-1 0,-1 1 0,1 0 0,-1-1 0,2 0 0,6-8 0,0-1 0,0 0 0,-1-1 0,0 1 0,7-16 0,-5 10 0,0 0 0,21-26 0,-28 39 0,1 0 0,-1 1 0,1-1 0,0 0 0,0 1 0,0 0 0,0 0 0,0 0 0,1 0 0,-1 0 0,0 0 0,1 1 0,0 0 0,-1 0 0,1 0 0,0 0 0,-1 0 0,6 1 0,-8 0 0,-1 1 0,1-1 0,0 1 0,-1-1 0,1 1 0,-1-1 0,1 1 0,0 0 0,-1-1 0,1 1 0,-1 0 0,0-1 0,1 1 0,-1 0 0,0 0 0,1-1 0,-1 1 0,0 0 0,0 0 0,0 0 0,1 0 0,-1-1 0,0 1 0,0 0 0,0 0 0,0 0 0,-1 1 0,1 34 0,0-26 0,-3 40 0,1-35 0,1 1 0,1-1 0,2 23 0,-2-37 0,1-1 0,-1 0 0,0 1 0,0-1 0,0 0 0,0 1 0,0-1 0,0 0 0,0 1 0,1-1 0,-1 0 0,0 0 0,0 1 0,0-1 0,0 0 0,1 0 0,-1 1 0,0-1 0,0 0 0,1 0 0,-1 0 0,0 1 0,1-1 0,-1 0 0,0 0 0,1 0 0,-1 0 0,0 0 0,0 0 0,1 0 0,-1 1 0,0-1 0,1 0 0,-1 0 0,0 0 0,1 0 0,-1-1 0,0 1 0,1 0 0,-1 0 0,0 0 0,1 0 0,-1 0 0,0 0 0,1 0 0,-1 0 0,0-1 0,1 1 0,-1 0 0,0 0 0,0 0 0,1-1 0,-1 1 0,0 0 0,0-1 0,14-13 0,-9 2 0,-1 0 0,0 0 0,-1-1 0,0 1 0,-1-1 0,-1 1 0,0-1 0,-1-23 0,-4-2 0,-12-60 0,19 97 0,1 0 0,-1 0 0,0 1 0,0-1 0,0 1 0,0 0 0,1 0 0,4 0 0,-5 0 0,17 0-648,0-1-1,29-5 1,10-11-5313,-15-3-8202</inkml:trace>
</inkml:ink>
</file>

<file path=ppt/ink/ink4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03.803"/>
    </inkml:context>
    <inkml:brush xml:id="br0">
      <inkml:brushProperty name="width" value="0.025" units="cm"/>
      <inkml:brushProperty name="height" value="0.025" units="cm"/>
    </inkml:brush>
  </inkml:definitions>
  <inkml:trace contextRef="#ctx0" brushRef="#br0">0 245 19090,'2'9'6549,"6"38"-4717,19 114 743,-23-139-2367,2 0 0,1-1 0,1 0 0,0 0 0,15 24 0,-22-43-188,0 0 1,0 0-1,1 0 1,-1 0 0,0 0-1,1 0 1,0 0 0,-1-1-1,1 1 1,0-1 0,0 1-1,0-1 1,0 0-1,0 0 1,0 1 0,0-2-1,0 1 1,0 0 0,4 1-1,-4-2 6,0 0 0,0-1 0,0 1 0,0 0 1,0-1-1,0 1 0,0-1 0,0 0 0,0 0 0,0 0 0,0 0 0,0 0 0,0 0 0,0 0 0,-1 0 0,1-1 0,1-1 1,7-8 90,-1 0 1,0 0-1,-1-1 1,13-25 0,-19 33-115,38-75-3,-4-1 0,-3-2 0,-4-1 0,30-136 0,-66 321-117,2-66-667,-1 10-3169,-2-1-4107,0-12-2152</inkml:trace>
</inkml:ink>
</file>

<file path=ppt/ink/ink4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04.598"/>
    </inkml:context>
    <inkml:brush xml:id="br0">
      <inkml:brushProperty name="width" value="0.025" units="cm"/>
      <inkml:brushProperty name="height" value="0.025" units="cm"/>
    </inkml:brush>
  </inkml:definitions>
  <inkml:trace contextRef="#ctx0" brushRef="#br0">6 204 7976,'0'0'11333,"-2"9"-8354,1-6-2697,0 0-1,1 0 1,-1 1 0,1-1 0,0 0 0,0 0 0,0 0 0,0 0 0,1 0-1,0 6 1,0-8-148,0 0 0,0 1 0,0-1 0,1 1 0,-1-1-1,0 0 1,0 0 0,1 0 0,-1 0 0,1 0 0,-1 0 0,1 0 0,-1-1-1,1 1 1,0 0 0,-1-1 0,1 1 0,0-1 0,-1 0 0,1 1-1,0-1 1,0 0 0,-1 0 0,1 0 0,0 0 0,0-1 0,-1 1 0,4-1-1,0 0-42,0-1-1,0 1 0,0-1 0,0 0 0,-1 0 1,1-1-1,0 1 0,-1-1 0,0 0 0,0-1 1,0 1-1,0-1 0,0 1 0,0-1 0,-1 0 1,0 0-1,0-1 0,0 1 0,0-1 1,-1 0-1,3-6 0,-1 1 47,0 1 1,0-1-1,-1 0 1,0 0-1,-1 0 1,0 0-1,0-1 1,-1 1-1,-1 0 1,0-12-1,0 22-137,0-1 0,0 1 0,0-1 0,0 0 0,0 1 0,0-1 0,0 1 0,0-1 0,0 1 0,0-1 0,0 1 0,-1-1 0,1 1 0,0-1 0,0 1 0,-1-1 0,1 1 0,0 0 0,-1-1 0,1 1 0,0-1 0,-1 1 0,1 0 0,-1-1 0,1 1 0,0 0 0,-1 0 0,1-1 0,-1 1 0,1 0 0,-1 0 0,1-1 0,-1 1 0,1 0 0,-1 0 0,1 0 0,-1 0 0,1 0 0,-1 0 0,0 0 0,1 0 0,-1 0 0,1 0 0,-1 0 0,1 0 0,-1 1 0,1-1 0,-1 0 0,1 0 0,-1 0 0,1 1 0,-1-1 0,1 0 0,0 1 0,-1-1 0,1 0 0,-1 1 0,1-1 0,-1 1 0,-22 25 0,14-3 0,1 1 0,1 0 0,1 0 0,1 0 0,1 1 0,1 0 0,1 46 0,2-70 0,0 1 0,0-1 0,0 0 0,0 0 0,0 1 0,0-1 0,0 0 0,0 0 0,1 1 0,-1-1 0,0 0 0,1 0 0,-1 0 0,1 0 0,-1 0 0,1 1 0,0-1 0,-1 0 0,1 0 0,0 0 0,0 0 0,0-1 0,0 1 0,0 0 0,0 0 0,0 0 0,2 0 0,-1 0 0,0-1 0,1 0 0,-1 0 0,1 1 0,-1-2 0,0 1 0,1 0 0,-1 0 0,0-1 0,1 1 0,-1-1 0,0 0 0,4-2 0,10-4 0,-1-2 0,1 0 0,14-13 0,-23 18 0,13-12 0,-12 10 0,0-1 0,0 1 0,0 1 0,1-1 0,0 1 0,0 1 0,0-1 0,0 2 0,1-1 0,-1 1 0,18-2 0,-27 4 0,0 1 0,-1 0 0,1 0 0,0 0 0,0-1 0,-1 1 0,1 0 0,0 0 0,-1 0 0,1 0 0,-1 0 0,1 0 0,0 0 0,-1 0 0,1 0 0,0 0 0,-1 0 0,1 0 0,0 0 0,-1 0 0,1 0 0,0 0 0,-1 0 0,1 0 0,0 0 0,-1 1 0,1-1 0,0 0 0,-1 0 0,1 0 0,0 1 0,-1-1 0,1 0 0,0 0 0,0 1 0,-1-1 0,1 0 0,0 0 0,0 1 0,0-1 0,-1 0 0,1 1 0,0-1 0,0 0 0,0 1 0,0-1 0,0 0 0,0 1 0,0 0 0,-8-13 0,2 0 0,-1 0 0,1 0 0,1-1 0,1 0 0,-1 0 0,2 0 0,0-1 0,1 1 0,0-1 0,1 0 0,0 1 0,1-1 0,2-14 0,-1 26 5,-1 1 0,1 0 0,-1-1 0,1 1 0,0 0 0,0 0 1,-1 0-1,1-1 0,0 1 0,0 0 0,0 0 0,0 0 0,1 0 0,-1 0 0,0 1 0,0-1 0,0 0 0,1 1 0,-1-1 1,0 0-1,1 1 0,-1 0 0,1-1 0,-1 1 0,1 0 0,-1-1 0,0 1 0,1 0 0,-1 0 0,1 0 0,1 1 1,57 5-274,-40-2-348,0-3-2953,-3-2-3619,-5-3-1545</inkml:trace>
</inkml:ink>
</file>

<file path=ppt/ink/ink4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04.959"/>
    </inkml:context>
    <inkml:brush xml:id="br0">
      <inkml:brushProperty name="width" value="0.025" units="cm"/>
      <inkml:brushProperty name="height" value="0.025" units="cm"/>
    </inkml:brush>
  </inkml:definitions>
  <inkml:trace contextRef="#ctx0" brushRef="#br0">3 1 18257,'0'0'5120,"1"8"-3220,-2 139 799,-2-85-1102,3-1 0,15 111 0,-13-163-1857,0 0 0,0 0 0,1 0 0,0-1 0,1 1 0,4 8 0,-7-15 105,1 0 0,-1-1 0,0 1 0,0 0 1,1 0-1,-1-1 0,1 1 0,0 0 0,-1-1 0,1 0 1,0 1-1,0-1 0,0 0 0,0 0 0,0 0 1,0 0-1,0 0 0,0-1 0,0 1 0,0-1 1,1 1-1,-1-1 0,0 0 0,0 0 0,1 0 0,-1 0 1,0 0-1,0 0 0,0-1 0,4 0 0,18-11-6742</inkml:trace>
</inkml:ink>
</file>

<file path=ppt/ink/ink4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05.772"/>
    </inkml:context>
    <inkml:brush xml:id="br0">
      <inkml:brushProperty name="width" value="0.025" units="cm"/>
      <inkml:brushProperty name="height" value="0.025" units="cm"/>
    </inkml:brush>
  </inkml:definitions>
  <inkml:trace contextRef="#ctx0" brushRef="#br0">85 391 21588,'-7'9'2483,"-7"8"-751,1 1 0,-13 25 0,22-38-1485,1 2 0,0-1 0,0 0 0,1 0 0,-1 1 0,2 0 0,-1-1 0,1 1 0,0 0 0,0 0-1,1-1 1,-1 1 0,3 12 0,-2-18-245,0 0-1,1 0 1,-1 0-1,1 0 1,-1 0-1,1-1 1,0 1-1,-1 0 1,1 0-1,0-1 1,-1 1-1,1 0 1,0-1-1,0 1 1,-1-1-1,1 1 0,0-1 1,0 1-1,0-1 1,0 0-1,0 0 1,0 1-1,0-1 1,0 0-1,0 0 1,0 0-1,0 0 1,0 0-1,0 0 1,0 0-1,0 0 1,0 0-1,0 0 1,-1-1-1,3 1 1,0-1-4,1 0 1,0 0 0,-1 0 0,1-1 0,0 1 0,-1-1-1,0 0 1,5-3 0,2-4 1,0 0 0,-1-1 0,0-1 0,0 1 0,-1-1 0,-1-1 0,0 1 0,0-1 0,-2-1 0,1 1 0,-1-1 0,-1 0 0,0 0 0,-1 0 0,-1-1 0,0 1 0,1-20 0,-5 30 0,-2 10 0,-3 13 0,3-4 0,0 0 0,2 0 0,0 1 0,1-1 0,0 0 0,2 1 0,0-1 0,4 24 0,-4-38 0,-1 0 0,1 0 0,0 0 0,-1-1 0,1 1 0,0 0 0,0-1 0,0 1 0,0-1 0,1 1 0,-1-1 0,0 1 0,1-1 0,-1 0 0,1 0 0,-1 0 0,1 0 0,-1 0 0,1 0 0,0 0 0,0 0 0,-1 0 0,1-1 0,0 1 0,0-1 0,0 0 0,0 1 0,0-1 0,-1 0 0,1 0 0,0 0 0,0 0 0,0-1 0,0 1 0,0 0 0,0-1 0,0 1 0,-1-1 0,1 0 0,0 1 0,1-2 0,5-2 0,-1 0 0,1 0 0,-1 0 0,0-1 0,0 0 0,-1-1 0,11-11 0,-4 2 0,-1-1 0,-1 0 0,-1 0 0,0-1 0,-1-1 0,-1 0 0,0 0 0,-2 0 0,5-22 0,-19 74 0,1 0 0,1 1 0,-1 66 0,7-100 0,0-1 0,0 1 0,-1 0 0,1 0 0,0 0 0,0 0 0,1 0 0,-1 0 0,0 0 0,0 0 0,0 0 0,0 0 0,1-1 0,-1 1 0,1 0 0,-1 0 0,0 0 0,1 0 0,-1-1 0,1 1 0,0 0 0,-1-1 0,1 1 0,0 0 0,-1-1 0,1 1 0,0-1 0,-1 1 0,1-1 0,0 1 0,0-1 0,0 1 0,0-1 0,0 0 0,-1 0 0,1 1 0,0-1 0,0 0 0,0 0 0,0 0 0,0 0 0,0 0 0,0 0 0,0 0 0,0 0 0,0 0 0,-1-1 0,1 1 0,0 0 0,0-1 0,0 1 0,0 0 0,0-1 0,4-2 0,-1 1 0,1-1 0,-1 0 0,0 0 0,0 0 0,0-1 0,0 1 0,4-6 0,8-17 0,-1 0 0,-2 0 0,0-1 0,-2-1 0,0 0 0,7-39 0,-19 88 0,1 0 0,3 29 0,-2-28 0,-1-21 0,0 1 0,0-1 0,0 1 0,0 0 0,0-1 0,0 1 0,0-1 0,0 1 0,0-1 0,1 1 0,-1-1 0,1 1 0,-1-1 0,1 1 0,0-1 0,-1 1 0,1-1 0,0 0 0,0 0 0,0 1 0,0-1 0,0 0 0,0 0 0,0 0 0,1 0 0,-1 0 0,0 0 0,1 0 0,-1-1 0,0 1 0,1 0 0,-1-1 0,1 1 0,1 0 0,0-2 0,0 1 0,-1-1 0,1 0 0,0 0 0,-1 0 0,1 0 0,-1 0 0,1 0 0,-1-1 0,0 1 0,1-1 0,-1 0 0,0 0 0,0 1 0,0-1 0,0-1 0,-1 1 0,4-4 0,14-23 0,0-2 0,-2 0 0,-2-1 0,0 0 0,-2-1 0,-2-1 0,-1 0 0,-2 0 0,-1-1 0,4-60 0,-40 337 0,26-158 0,4 0 0,3-1 0,26 145 0,-18-173 0,-4-23 0,-2 0 0,4 65 0,-14-85 0,0-16 0,4 4 0,-8-16 0,0-1 0,0 0 0,2 0 0,0-1 0,-5-27 0,5 21 0,5 19-6,-8-28-1649,1 0-1,-6-67 1,13 90 1045,1 0 0,0 0 0,1 0 0,0 1 1,1-1-1,0 0 0,0 1 0,1-1 0,1 1 0,-1 0 0,1-1 1,1 2-1,0-1 0,10-14 0,4 0-9837</inkml:trace>
</inkml:ink>
</file>

<file path=ppt/ink/ink4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06.145"/>
    </inkml:context>
    <inkml:brush xml:id="br0">
      <inkml:brushProperty name="width" value="0.025" units="cm"/>
      <inkml:brushProperty name="height" value="0.025" units="cm"/>
    </inkml:brush>
  </inkml:definitions>
  <inkml:trace contextRef="#ctx0" brushRef="#br0">0 142 16143,'0'0'10314,"9"-4"-8835,-3 0-1408,1 1 1,-1-1 0,0 0 0,0 0-1,-1-1 1,1 0 0,-1 0-1,0 0 1,0-1 0,0 0-1,-1 0 1,0 0 0,5-9-1,25-44-1149,-33 58 907,-14 14-1782,7-5-2153,-2-2-2086</inkml:trace>
</inkml:ink>
</file>

<file path=ppt/ink/ink4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07.083"/>
    </inkml:context>
    <inkml:brush xml:id="br0">
      <inkml:brushProperty name="width" value="0.025" units="cm"/>
      <inkml:brushProperty name="height" value="0.025" units="cm"/>
    </inkml:brush>
  </inkml:definitions>
  <inkml:trace contextRef="#ctx0" brushRef="#br0">165 254 19667,'0'0'9283,"-10"-6"-7217,8 4-1999,0 1 0,0-1 0,-1 1 0,1 0-1,-1-1 1,1 1 0,-1 0 0,0 1 0,1-1 0,-1 0 0,0 1 0,1-1 0,-1 1-1,0 0 1,-4 0 0,3 2-43,0-1 0,1 1-1,-1 0 1,1 0 0,0 0-1,0 1 1,0-1 0,0 1-1,0-1 1,0 1 0,0 0-1,1 0 1,0 0 0,-4 6-1,-1 0 1,0 1-1,1 0 0,0 0 0,0 1 1,1 0-1,1-1 0,0 2 0,0-1 1,1 0-1,0 1 0,1-1 0,1 1 1,-1 13-1,2-24-23,0-1 0,0 1 0,0 0 0,0-1 0,0 1 0,0 0 0,0-1 0,1 1 0,-1 0 0,0-1 0,0 1 0,0-1 0,1 1 0,-1-1 0,0 1 0,1 0 0,-1-1 0,1 1 0,-1-1 0,1 1 0,-1-1 0,1 0 0,-1 1 0,1-1 0,-1 1 0,1-1 0,-1 0 0,1 0 0,0 1 0,0-1 0,21-5 0,-16 2 0,0-1 0,0 0 0,-1 0 0,1-1 0,6-6 0,14-23 0,-1-2 0,-2 0 0,-2-1 0,-1-2 0,-1 0 0,-3-1 0,22-81 0,-34 103 0,1-2 0,-7 31 0,-14 73 0,-8 56 0,22-120 0,0 0 0,2 0 0,0 0 0,7 39 0,-7-57 0,0 0 0,0 1 0,1-1 0,-1 0 0,1 0 0,-1 0 0,1 0 0,0 0 0,0 1 0,0-1 0,0-1 0,0 1 0,1 0 0,-1 0 0,0 0 0,1-1 0,-1 1 0,1 0 0,0-1 0,0 0 0,-1 1 0,1-1 0,0 0 0,0 0 0,0 0 0,0 0 0,0 0 0,1-1 0,-1 1 0,0-1 0,0 1 0,0-1 0,1 0 0,-1 0 0,0 1 0,0-2 0,1 1 0,-1 0 0,0 0 0,0-1 0,0 1 0,1-1 0,-1 0 0,3-1 0,4-2 0,-1 0 0,0 0 0,1-1 0,-1 0 0,-1 0 0,1-1 0,-1 0 0,0 0 0,8-10 0,-7 6 0,1-1 0,-2-1 0,1 1 0,-2-1 0,0 0 0,0-1 0,-1 0 0,0 0 0,-1 0 0,-1 0 0,0 0 0,-1-1 0,-1 0 0,1-19 0,-2 30 0,0 1 0,0 0 0,0 0 0,0-1 0,-1 1 0,1 0 0,-1 0 0,1-1 0,-1 1 0,0 0 0,0 0 0,-2-4 0,3 6 0,-1-1 0,0 1 0,1-1 0,-1 1 0,1-1 0,-1 1 0,0-1 0,1 1 0,-1-1 0,0 1 0,1 0 0,-1-1 0,0 1 0,0 0 0,1 0 0,-1 0 0,0 0 0,0-1 0,0 1 0,1 0 0,-1 0 0,0 0 0,0 1 0,-1-1 0,0 1 0,-1 0 0,0 0 0,1 1 0,-1-1 0,1 1 0,-1-1 0,1 1 0,-1 0 0,1 0 0,0 0 0,0 0 0,0 0 0,0 1 0,1-1 0,-1 1 0,1-1 0,-2 4 0,-5 8 0,1 1 0,1 0 0,0 0 0,1 1 0,1-1 0,0 1 0,1 0 0,1 0 0,0 1 0,2 27 0,0-43 0,1 0 0,-1 0 0,1 0 0,-1 0 0,1 0 0,0 0 0,0 0 0,-1 0 0,1 0 0,0 0 0,0 0 0,0-1 0,0 1 0,0 0 0,0-1 0,0 1 0,1-1 0,-1 1 0,0-1 0,0 1 0,0-1 0,0 0 0,1 0 0,-1 1 0,0-1 0,0 0 0,1 0 0,-1 0 0,0 0 0,0-1 0,0 1 0,1 0 0,-1 0 0,0-1 0,1 0 0,48-11 0,12-13 0,-36 14 0,0 1 0,0 0 0,1 2 0,0 1 0,0 2 0,54-5 0,-80 10 0,0-1 0,0 1 0,1 0 0,-1 0 0,0 0 0,0 0 0,0 1 0,0-1 0,0 0 0,0 0 0,0 0 0,0 1 0,0-1 0,0 1 0,0-1 0,0 1 0,0-1 0,0 1 0,0 0 0,0-1 0,-1 1 0,1 0 0,0 0 0,0-1 0,-1 1 0,1 0 0,0 0 0,-1 0 0,1 0 0,-1 0 0,1 0 0,-1 0 0,0 0 0,1 0 0,-1 0 0,0 0 0,0 0 0,0 0 0,0 0 0,0 0 0,0 2 0,-25-34 0,9 5 0,5 9 0,0 0 0,2-1 0,0 0 0,1 0 0,0-1 0,2 0 0,-5-24 0,11 42 0,0 0 0,0 0 0,1 0 0,-1 0 0,0 0 0,1 0 0,-1 0 0,1 0 0,0 0 0,-1 1 0,1-1 0,-1 0 0,1 0 0,0 0 0,0 0 0,0 1 0,-1-1 0,1 0 0,0 1 0,0-1 0,0 1 0,0-1 0,0 1 0,0 0 0,0-1 0,0 1 0,0 0 0,0-1 0,0 1 0,0 0 0,1 0 0,-1 0 0,2 0 0,54-1 0,-30 1 0,51-11-685,-25 0-3317,24-11-7646</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9.045"/>
    </inkml:context>
    <inkml:brush xml:id="br0">
      <inkml:brushProperty name="width" value="0.025" units="cm"/>
      <inkml:brushProperty name="height" value="0.025" units="cm"/>
    </inkml:brush>
  </inkml:definitions>
  <inkml:trace contextRef="#ctx0" brushRef="#br0">171 278 19058,'0'-10'1075,"0"2"-86,0-1 1,0 0 0,0 1-1,-1-1 1,-1 1-1,1-1 1,-5-9-1,5 16-900,0 0-1,0 0 0,-1 0 0,1 0 0,-1 0 0,0 0 0,1 0 0,-1 1 1,0-1-1,0 1 0,0-1 0,0 1 0,0 0 0,-1 0 0,1 0 0,0 0 0,0 0 1,-1 0-1,1 1 0,-1-1 0,1 1 0,-1-1 0,1 1 0,0 0 0,-1 0 1,1 0-1,-1 1 0,1-1 0,-1 0 0,-2 2 0,0-1-20,0 0 1,0 1-1,1 0 0,-1 0 1,0 0-1,1 0 0,-1 1 1,1-1-1,0 1 0,0 0 1,0 1-1,0-1 0,0 1 1,-4 6-1,5-7-22,1 0 0,-1 0-1,1 0 1,0 0 0,0 1 0,1-1-1,-1 0 1,1 1 0,-1 0 0,1-1-1,0 1 1,1 0 0,-1-1 0,0 1-1,1 0 1,0 0 0,0 0 0,0-1 0,1 1-1,0 5 1,0-7-46,1 0 0,-1 0 0,1 0 0,-1 0 0,1 0 0,0-1 0,-1 1 0,1-1 0,0 1 0,0-1 0,0 0 0,0 1 0,1-1 0,-1 0 0,0 0 0,0-1 0,1 1 0,-1 0 0,0-1 0,1 1 0,-1-1 0,0 0 0,1 0 0,3 0 0,61-4 0,-54 1 0,0-1 0,0 0 0,0-1 0,-1 0 0,1-1 0,-1-1 0,-1 0 0,1 0 0,-1-1 0,0 0 0,-1-1 0,0-1 0,13-15 0,-11 11 0,-1 0 0,-1 0 0,0 0 0,-1-2 0,-1 1 0,0-1 0,-1 0 0,-1 0 0,-1-1 0,5-18 0,-10 34 0,0 1 0,0 0 0,0-1 0,1 1 0,-1 0 0,0-1 0,0 1 0,0 0 0,0-1 0,0 1 0,0 0 0,0-1 0,0 1 0,0 0 0,0-1 0,0 1 0,0-1 0,0 1 0,0 0 0,0-1 0,0 1 0,0 0 0,0-1 0,0 1 0,0 0 0,-1-1 0,1 1 0,0 0 0,0-1 0,0 1 0,-1 0 0,1-1 0,0 1 0,0 0 0,-1 0 0,1 0 0,0-1 0,-1 1 0,1 0 0,-1-1 0,-14 12 0,-20 27 0,33-35 0,-8 9 0,1 1 0,0 1 0,1-1 0,1 2 0,-7 14 0,11-23 0,1 1 0,0 0 0,0 0 0,0 0 0,1 0 0,0 0 0,0 0 0,1 0 0,0 0 0,0 1 0,1-1 0,0 0 0,3 12 0,-3-16 0,2 0 0,-1 1 0,0-1 0,1 0 0,-1 0 0,1 0 0,0 0 0,0-1 0,0 1 0,0-1 0,1 0 0,-1 0 0,1 0 0,-1 0 0,1-1 0,0 1 0,-1-1 0,1 0 0,0 0 0,0 0 0,0-1 0,0 1 0,8-1 0,1 1 0,-1-1 0,1 0 0,0-1 0,0 0 0,0-1 0,16-5 0,-17 3 0,0-2 0,0 0 0,0 0 0,-1-1 0,0 0 0,0-1 0,-1-1 0,18-16 0,-31 28 0,1 1 0,0 0 0,0 0 0,0 0 0,1 0 0,0 0 0,0 0 0,0 1 0,0-1 0,0 8 0,0-10 0,1 0 0,0 0 0,0 0 0,0-1 0,0 1 0,0 0 0,0 0 0,0 0 0,1 0 0,-1-1 0,1 1 0,-1 0 0,1 0 0,-1-1 0,1 1 0,0 0 0,0-1 0,0 1 0,0-1 0,0 1 0,1-1 0,-1 0 0,0 1 0,1-1 0,-1 0 0,0 0 0,1 0 0,0 0 0,-1 0 0,1 0 0,3 1 0,7 0 0,1 0 0,-1-1 0,1-1 0,0 0 0,-1-1 0,1 0 0,-1 0 0,1-2 0,-1 0 0,18-6 0,-22 6 0,0 0 0,-1 0 0,1 0 0,-1-1 0,0 0 0,0-1 0,-1 1 0,1-1 0,-1-1 0,0 1 0,0-1 0,-1 0 0,0 0 0,0-1 0,0 0 0,-1 0 0,5-9 0,-9 15 0,1-1 0,0 1 0,-1-1 0,1 1 0,0-1 0,-1 1 0,0-1 0,1 0 0,-1 1 0,0-1 0,0 1 0,0-1 0,0 0 0,0 1 0,0-1 0,-1 1 0,1-1 0,0 0 0,-1 1 0,1-1 0,-1 1 0,-1-2 0,1 2 0,0 0 0,0 0 0,0 0 0,0 1 0,0-1 0,-1 0 0,1 1 0,0-1 0,-1 1 0,1 0 0,0-1 0,-1 1 0,1 0 0,0 0 0,-1 0 0,1 0 0,0 0 0,-1 0 0,1 0 0,-2 1 0,-3 0 0,-1 0 0,1 1 0,0 0 0,0 0 0,0 0 0,0 1 0,0 0 0,0 0 0,-9 7 0,10-5 0,1 0 0,-1 0 0,1 0 0,0 1 0,0-1 0,0 1 0,1 0 0,-5 11 0,7-15 0,0 0 0,0 0 0,1 0 0,-1 1 0,1-1 0,-1 0 0,1 0 0,0 0 0,0 1 0,0-1 0,0 0 0,0 0 0,1 0 0,-1 1 0,1-1 0,-1 0 0,1 0 0,0 0 0,0 0 0,0 0 0,0 0 0,0 0 0,0 0 0,0 0 0,1-1 0,-1 1 0,1 0 0,-1-1 0,1 1 0,3 1 0,6 4 0,1-1 0,1 0 0,-1-1 0,1 0 0,0-1 0,0 0 0,0-1 0,27 2 0,111 0 0,-148-5 0,0 0-188,0 1 0,0-1 0,1-1 0,-1 1 0,0 0 0,0-1 0,0 0 0,1 0 0,-1 0 0,0 0 0,0 0 0,0-1 0,0 1 0,-1-1 0,6-3 0,-6 2-286,0 1 0,-1-1 1,1 0-1,-1 0 0,1 1 1,-1-1-1,0 0 0,0 0 0,0 0 1,-1 0-1,1 0 0,-1 0 1,0 0-1,1-1 0,-1 1 1,-1-6-1,-2-30-11559</inkml:trace>
</inkml:ink>
</file>

<file path=ppt/ink/ink4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08.002"/>
    </inkml:context>
    <inkml:brush xml:id="br0">
      <inkml:brushProperty name="width" value="0.025" units="cm"/>
      <inkml:brushProperty name="height" value="0.025" units="cm"/>
    </inkml:brush>
  </inkml:definitions>
  <inkml:trace contextRef="#ctx0" brushRef="#br0">0 1 18225,'0'0'2525,"3"10"-1062,43 142 2681,84 220-72,-128-368-3958,-1 0 0,0-1 0,1 1 1,0-1-1,0 1 0,0-1 0,0 0 0,1 0 1,-1 0-1,1 0 0,0 0 0,0 0 1,0-1-1,0 1 0,0-1 0,0 0 0,1 0 1,5 2-1,-6-3-109,0-1 1,0 0-1,0 0 1,0 0-1,0 0 0,0 0 1,0-1-1,0 1 1,0-1-1,0 0 1,0 0-1,0 0 1,0 0-1,-1-1 0,1 1 1,0-1-1,-1 1 1,0-1-1,1 0 1,-1 0-1,0 0 1,0 0-1,0-1 1,3-2-1,2-4-683,0 0 0,0 0 0,-1-1 0,6-10 0,13-46-10500,-16 28-70</inkml:trace>
</inkml:ink>
</file>

<file path=ppt/ink/ink4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09.063"/>
    </inkml:context>
    <inkml:brush xml:id="br0">
      <inkml:brushProperty name="width" value="0.025" units="cm"/>
      <inkml:brushProperty name="height" value="0.025" units="cm"/>
    </inkml:brush>
  </inkml:definitions>
  <inkml:trace contextRef="#ctx0" brushRef="#br0">47 251 18225,'-5'10'2178,"-2"2"-1574,1 0-1,1 1 0,0 0 0,0 0 0,2 1 1,-1-1-1,2 1 0,0-1 0,0 1 1,2 20-1,0-33-576,0 0-1,0 0 1,0 0-1,0 0 1,0 0 0,0 0-1,0 0 1,1 0-1,-1 0 1,0 0 0,1 0-1,-1 0 1,1 0-1,-1-1 1,1 1 0,-1 0-1,1 0 1,0-1-1,-1 1 1,1 0 0,0-1-1,0 1 1,-1 0-1,1-1 1,0 1 0,0-1-1,0 1 1,0-1 0,0 0-1,-1 1 1,1-1-1,0 0 1,0 0 0,0 0-1,0 1 1,0-1-1,0 0 1,0 0 0,0 0-1,0-1 1,0 1-1,0 0 1,0 0 0,2-1-1,0 0 49,0 0 0,0-1 0,0 1 0,0-1 1,0 0-1,0 0 0,0 0 0,-1 0 0,1 0 0,-1 0 0,5-5 0,6-15 26,-1 0 0,-1-1 0,0 0 0,10-35 0,-6 16-51,-15 41-52,0 0-1,0 1 0,0-1 1,1 0-1,-1 0 1,0 0-1,1 1 1,-1-1-1,0 0 0,1 0 1,-1 1-1,1-1 1,-1 0-1,1 1 1,-1-1-1,1 1 1,-1-1-1,1 1 0,0-1 1,-1 1-1,1-1 1,0 1-1,1-1 1,6 15 4,1 48 124,-7-49-65,1 10-23,11 61 579,-13-80-519,0 1-1,1-1 1,-1 1 0,1-1-1,0 0 1,0 0-1,1 0 1,-1 0 0,1 0-1,0 0 1,0 0 0,0-1-1,1 0 1,4 5 0,-6-7-83,0 0 0,0-1 0,0 1 1,0 0-1,0-1 0,0 1 1,0-1-1,0 0 0,0 1 0,0-1 1,0 0-1,0 0 0,0-1 1,0 1-1,0 0 0,0-1 1,0 1-1,0-1 0,0 0 0,0 1 1,0-1-1,0 0 0,0 0 1,-1 0-1,1 0 0,0-1 0,-1 1 1,1 0-1,-1-1 0,1 1 1,-1-1-1,3-3 0,4-6 64,1-1 1,-2 1-1,11-22 0,-14 26-73,75-174-6,-79 181 0,0-1 0,0 1 0,1-1 0,-1 0 0,0 1 0,0-1 0,1 0 0,-1 1 0,1-1 0,-1 1 0,0-1 0,1 1 0,-1-1 0,1 1 0,-1-1 0,1 1 0,-1 0 0,1-1 0,-1 1 0,1-1 0,0 1 0,-1 0 0,1 0 0,0-1 0,-1 1 0,1 0 0,0 0 0,9 14 0,1 42 0,-9-41 0,-2-14 0,0 1 0,1-1 0,-1 1 0,0-1 0,0 1 0,1-1 0,-1 0 0,1 1 0,-1-1 0,1 1 0,-1-1 0,1 0 0,0 0 0,0 1 0,0-1 0,0 0 0,0 0 0,0 0 0,0 0 0,0 0 0,0 0 0,0 0 0,1 0 0,-1-1 0,2 2 0,-1-2 0,0-1 0,-1 0 0,1 0 0,-1 1 0,1-1 0,0 0 0,-1 0 0,0 0 0,1 0 0,-1-1 0,0 1 0,0 0 0,1-1 0,-1 1 0,0-1 0,0 1 0,0-1 0,-1 1 0,1-1 0,1-2 0,23-55 0,9-15 0,-34 74-4,0-1 1,0 1-1,1-1 0,-1 1 0,0-1 1,0 1-1,0 0 0,0-1 0,0 1 1,0-1-1,1 1 0,-1 0 0,0-1 1,0 1-1,1 0 0,-1-1 0,0 1 1,1 0-1,-1-1 0,0 1 0,1 0 1,-1-1-1,0 1 0,1 0 0,-1 0 1,0 0-1,1-1 0,-1 1 0,1 0 1,-1 0-1,1 0 0,-1 0 0,0 0 1,1 0-1,-1 0 0,1 0 0,-1 0 1,1 0-1,-1 0 0,0 0 0,1 0 1,-1 0-1,1 0 0,-1 0 0,1 1 1,-1-1-1,0 0 0,1 0 0,-1 0 1,1 1-1,-1-1 0,0 0 0,1 1 1,-1-1-1,0 0 0,0 0 0,1 1 1,-1-1-1,0 1 0,0-1 0,1 0 1,-1 1-1,0-1 0,0 1 0,0-1 1,0 0-1,0 1 0,1-1 0,-1 2 1,8 38-365,-7-32 331,48 205 224,-31-153-91,-4 1 0,-2 1 0,-2 0 0,1 82 0,-11-143-96,0 0 0,0 0 0,0 0 0,1 0 0,-1 0 0,0 0 0,-1 0 0,1 0 0,0 0 0,0 0 0,0 0 0,-1 0 0,1 0 0,0 0 0,-1 0 0,1 0 0,-1 0 0,1 0 0,-1 0 0,1 0 0,-1 0 0,0 0 0,0-1 0,1 1 0,-1 0 0,0-1 0,0 1 0,0 0 0,0-1 0,0 1 0,0-1 0,0 1 0,0-1 0,0 0 0,0 1 0,0-1 0,-1 0 0,0 0 0,0 0 0,0-1 0,1 1 0,-1-1 0,0 0 0,1 0 0,-1 0 0,0 0 0,1 0 0,-1 0 0,1 0 0,-1 0 0,1 0 0,0-1 0,-1 1 0,1-1 0,0 1 0,0-1 0,0 1 0,-1-4 0,-6-12 0,1-1 0,0 0 0,2 0 0,0-1 0,1 0 0,1 1 0,1-1 0,1 0 0,0 0 0,4-37 0,2 18 0,1 1 0,2 0 0,1 1 0,22-55 0,-2 25 0,-19 46 0,0-1 0,-1 0 0,-2 0 0,0-1 0,-1 0 0,-1 0 0,2-33 0,-7 55 0,1 0 0,-1 0 0,0 0 0,0 0 0,0-1 0,0 1 0,0 0 0,0 0 0,0 0 0,0 0 0,0 0 0,0 0 0,0 0 0,0 0 0,0-1 0,0 1 0,0 0 0,0 0 0,0 0 0,0 0 0,0 0 0,0 0 0,0-1 0,0 1 0,0 0 0,0 0 0,0 0 0,0 0 0,0 0 0,0 0 0,0 0 0,0 0 0,0-1 0,-1 1 0,1 0 0,0 0 0,0 0 0,0 0 0,0 0 0,0 0 0,0 0 0,0 0 0,0 0 0,0 0 0,-1 0 0,1 0 0,0 0 0,0 0 0,0 0 0,0 0 0,0 0 0,0 0 0,0 0 0,-1 0 0,1 0 0,0 0 0,0 0 0,0 0 0,0 0 0,0 0 0,0 0 0,0 0 0,-1 0 0,1 0 0,0 0 0,0 0 0,-8 10 0,-4 16 0,8-15 0,0 1 0,1-1 0,0 1 0,1 0 0,0 0 0,1 0 0,1 0 0,1 15 0,-1-26 0,0 0 0,1 0 0,-1 0 0,1-1 0,-1 1 0,1 0 0,-1-1 0,1 1 0,-1 0 0,1-1 0,0 1 0,-1-1 0,1 1 0,0-1 0,-1 1 0,1-1 0,0 1 0,0-1 0,0 0 0,-1 0 0,1 1 0,0-1 0,0 0 0,0 0 0,0 0 0,0 0 0,-1 0 0,1 0 0,0 0 0,0 0 0,0 0 0,0 0 0,0 0 0,-1-1 0,1 1 0,1-1 0,34-12 0,-19 0 0,0-1 0,18-19 0,-25 22 0,2 0 0,-1 0 0,2 1 0,-1 1 0,1 0 0,17-8 0,-29 16 0,0 1 0,0-1 0,0 1 0,0-1 0,0 1 0,0 0 0,0 0 0,1-1 0,-1 1 0,0 0 0,0 0 0,0 0 0,0 0 0,0 0 0,1 0 0,-1 0 0,0 1 0,0-1 0,0 0 0,0 1 0,0-1 0,0 0 0,0 1 0,0 0 0,0-1 0,0 1 0,0-1 0,0 1 0,0 0 0,0 0 0,-1 0 0,1-1 0,0 1 0,0 0 0,-1 0 0,1 0 0,-1 0 0,1 0 0,0 2 0,2 6 0,0 0 0,-1 1 0,0-1 0,1 15 0,-3-19 0,0 1 0,1 0 0,0 0 0,0-1 0,1 1 0,-1-1 0,1 1 0,0-1 0,4 7 0,-5-11 0,0 0 0,0 0 0,1 0 0,-1-1 0,0 1 0,0 0 0,1-1 0,-1 1 0,0-1 0,1 1 0,-1-1 0,1 1 0,-1-1 0,0 0 0,1 0 0,-1 0 0,1 0 0,-1 0 0,1 0 0,-1 0 0,1 0 0,-1 0 0,0-1 0,1 1 0,-1-1 0,1 1 0,-1-1 0,0 1 0,0-1 0,1 0 0,-1 0 0,0 0 0,0 0 0,2-1 0,39-41 0,-37 37 0,35-47 0,-26 34 0,0 0 0,1 2 0,21-20 0,-35 36-42,0 0-1,0 0 1,0 0-1,0 0 1,0 0 0,0 1-1,0-1 1,1 0-1,-1 1 1,0-1 0,1 1-1,-1-1 1,0 1-1,1 0 1,-1 0 0,3-1-1,-3 2-78,0-1-1,-1 0 0,1 1 1,-1-1-1,1 0 1,0 1-1,-1-1 0,1 1 1,-1-1-1,1 1 1,-1-1-1,0 1 0,1-1 1,-1 1-1,1-1 0,-1 1 1,0 0-1,1-1 1,-1 1-1,0 0 0,0-1 1,0 1-1,1 0 1,-1-1-1,0 1 0,0 0 1,0-1-1,0 1 0,0 0 1,0 0-1,-1 0 1,1 8-7951</inkml:trace>
</inkml:ink>
</file>

<file path=ppt/ink/ink4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09.999"/>
    </inkml:context>
    <inkml:brush xml:id="br0">
      <inkml:brushProperty name="width" value="0.025" units="cm"/>
      <inkml:brushProperty name="height" value="0.025" units="cm"/>
    </inkml:brush>
  </inkml:definitions>
  <inkml:trace contextRef="#ctx0" brushRef="#br0">371 37 12204,'1'-1'78,"-1"-1"0,0 1 0,0 0 0,0-1 0,0 1 1,0 0-1,0-1 0,0 1 0,0-1 0,-1 1 0,1 0 1,-1-1-1,1 1 0,-1 0 0,1 0 0,-1-1 0,1 1 1,-1 0-1,0 0 0,0 0 0,0 0 0,0 0 0,0 0 1,0 0-1,0 0 0,0 0 0,0 0 0,0 0 0,-2 0 1,1 1 183,0 0 1,-1 0 0,1 0-1,-1 1 1,1-1 0,0 1-1,0-1 1,-1 1 0,1 0-1,0 0 1,0 0 0,0 0-1,0 0 1,0 0 0,0 1 0,0-1-1,-2 2 1,-7 5 836,-1-1 0,1-1 1,-1 0-1,-1-1 0,1 0 0,-1-1 1,0 0-1,0-1 0,0 0 0,0-1 1,-25 0-1,17 0-800,20-2-309,0 0 0,1 1 0,-1-1 0,0 0 0,0 0 0,1 1 0,-1-1 0,0 0 0,1 1 0,-1-1 0,0 1 0,1-1 0,-1 1-1,1-1 1,-1 1 0,1-1 0,-1 1 0,1 0 0,-1-1 0,1 1 0,-1 0 0,1-1 0,0 1 0,0 0 0,-1 0 0,1-1 0,0 1 0,0 0 0,0 0 0,0 0 0,-1-1 0,1 1 0,1 0 0,-1 0 0,0-1 0,0 1 0,0 0 0,0 0 0,0 0 0,1-1-1,-1 1 1,0 0 0,1-1 0,-1 1 0,0 0 0,1-1 0,-1 1 0,1 0 0,0 0 0,0 2-53,1 0 0,0 0 0,-1 0 0,1 0-1,0-1 1,1 1 0,-1-1 0,0 1 0,1-1-1,-1 0 1,4 3 0,45 11-632,-46-15 700,0-1 1,-1 1 0,1 0-1,-1 1 1,1-1-1,-1 1 1,1 0 0,-1 0-1,0 0 1,0 0-1,0 1 1,0 0 0,0 0-1,-1 0 1,1 0 0,-1 1-1,0-1 1,0 1-1,0 0 1,0-1 0,-1 1-1,1 1 1,-1-1-1,2 5 1,-2-2 47,0-1 1,0 1 0,0 0-1,-1 0 1,0 0-1,-1 0 1,1 0-1,-1 0 1,0 0-1,-1 1 1,0-1-1,0 0 1,-1-1-1,0 1 1,0 0-1,0 0 1,-6 9 0,5-11-16,0 0 1,-1 0 0,1-1-1,-1 1 1,0-1 0,0 0-1,-1-1 1,1 1 0,-1-1 0,0 1-1,0-2 1,0 1 0,0 0-1,-1-1 1,1 0 0,-1 0-1,1-1 1,-1 1 0,0-1 0,0-1-1,-10 1 1,5 0-39,1-1 0,-1-1 0,0 0 0,1 0 0,-1-1 0,-17-6 0,24 7 0,0-1 0,0 0 0,0 0 0,0 0 0,0 0 0,0 0 0,1-1 0,-1 1 0,1-1 0,0 0 0,-1-1 0,2 1 0,-1 0 0,0-1 0,1 1 0,-1-1 0,1 0 0,0 0 0,-2-4 0,4 7-46,0 0-1,0 1 1,0-1-1,0 0 1,0 1-1,0-1 1,1 1-1,-1-1 1,0 1-1,0-1 1,0 0-1,1 1 1,-1-1-1,0 1 1,0-1-1,1 1 1,-1-1-1,1 1 1,-1-1-1,0 1 1,1-1-1,-1 1 1,1 0-1,-1-1 1,1 1-1,-1 0 1,1-1 0,-1 1-1,1 0 1,-1 0-1,1-1 1,0 1-1,-1 0 1,1 0-1,-1 0 1,1 0-1,0 0 1,0 0-1,36-5-4056,-17 3 1115,14-6-3483</inkml:trace>
</inkml:ink>
</file>

<file path=ppt/ink/ink4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10.360"/>
    </inkml:context>
    <inkml:brush xml:id="br0">
      <inkml:brushProperty name="width" value="0.025" units="cm"/>
      <inkml:brushProperty name="height" value="0.025" units="cm"/>
    </inkml:brush>
  </inkml:definitions>
  <inkml:trace contextRef="#ctx0" brushRef="#br0">13 1 19122,'0'0'10906,"5"10"-10537,5 18-205,-1 0 0,-2 0 0,-1 1 0,-1 0 0,-1 0 0,0 32 0,-1-16 236,2 1 0,13 47 1,-10-72-807,-4-30-2104,-4-36-1546,-3 28 3031,-1-1-1,-12-30 1,8 29 954,0 1-1,-1 0 1,-1 0 0,-20-25-1,18 30 1194,12 20 569,20 25-938,-17-29-955,1 0-1,-1 0 1,1-1 0,0 1-1,0-1 1,0 0-1,6 3 1,18 1-4846,-3-5-3782</inkml:trace>
</inkml:ink>
</file>

<file path=ppt/ink/ink4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10.703"/>
    </inkml:context>
    <inkml:brush xml:id="br0">
      <inkml:brushProperty name="width" value="0.025" units="cm"/>
      <inkml:brushProperty name="height" value="0.025" units="cm"/>
    </inkml:brush>
  </inkml:definitions>
  <inkml:trace contextRef="#ctx0" brushRef="#br0">66 47 16784,'0'0'9972,"-9"10"-8424,8-9-1519,-4 4 112,0 0 0,0 0 0,0 1 1,1 0-1,0 0 0,0 0 0,0 0 0,1 1 0,0-1 0,0 1 1,1 0-1,0 0 0,0 0 0,-1 13 0,2-18-83,1 0 1,0 1-1,0-1 0,0 1 0,0-1 1,0 1-1,1-1 0,-1 0 0,1 1 1,0-1-1,-1 0 0,1 1 0,0-1 0,0 0 1,1 0-1,-1 0 0,0 0 0,1 0 1,2 3-1,-3-4-25,1-1 0,-1 0-1,1 1 1,-1-1 0,1 0 0,0 0 0,-1 1-1,1-1 1,-1 0 0,1-1 0,-1 1 0,1 0-1,-1 0 1,1-1 0,-1 1 0,1-1 0,-1 1-1,1-1 1,-1 0 0,0 1 0,1-1 0,-1 0 0,0 0-1,1 0 1,-1 0 0,0 0 0,0 0 0,0 0-1,0-1 1,0 1 0,0 0 0,0-3 0,12-10-26,-2-1-1,0-1 1,0 0 0,-2 0 0,0-1 0,-1 0 0,0-1 0,-2 1 0,8-31 0,-18 79-7,2-1 0,2 32 0,0-12 0,0-38-164,-1-2-419,0 0 0,1 0 1,1 0-1,2 13 0,-3-22 480,0 0 0,0 0 1,1 0-1,-1 0 0,0 0 0,1 0 0,-1 0 0,1 0 0,-1-1 0,1 1 1,-1 0-1,1 0 0,0 0 0,0 0 0,-1-1 0,1 1 0,0 0 0,0-1 1,1 2-1,0-2 13,-1 0 0,0 0 0,1 0 1,-1 0-1,0 0 0,1 0 0,-1 0 1,0 0-1,1-1 0,-1 1 0,0 0 1,0-1-1,1 1 0,-1-1 0,0 0 1,0 1-1,0-1 0,0 0 0,0 0 1,2-1-1,17-19-4650,2-10-2206</inkml:trace>
</inkml:ink>
</file>

<file path=ppt/ink/ink4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11.171"/>
    </inkml:context>
    <inkml:brush xml:id="br0">
      <inkml:brushProperty name="width" value="0.025" units="cm"/>
      <inkml:brushProperty name="height" value="0.025" units="cm"/>
    </inkml:brush>
  </inkml:definitions>
  <inkml:trace contextRef="#ctx0" brushRef="#br0">104 1 8616,'0'0'8072,"-8"12"-6049,-10 15-746,2 1 0,0 1 0,2 1 0,-17 50 0,66-124 1728,21-75-3928,-56 163 1412,1 0 1,2 0 0,2 0-1,2-1 1,1 1-1,26 71 1,-22-86-335,-1 1 0,-2 0-1,0 0 1,-3 1 0,0 0 0,-2 0 0,1 55-1,-6-81-128,1-1 0,-1 1 0,0-1 0,-1 1 0,1-1 0,-1 0 0,0 1 0,0-1 0,0 0 0,0 0 0,-1 0 0,0-1 0,1 1 0,-2-1 0,1 1 0,0-1 0,-1 0 0,1 0 0,-1 0 0,-7 4 0,8-6-15,1 1-1,-1-1 1,1 0-1,-1 0 1,0 0-1,1-1 1,-1 1-1,0-1 1,1 1-1,-1-1 1,0 0-1,0 0 1,1 0-1,-1 0 1,0-1-1,0 1 1,1-1-1,-1 1 1,0-1-1,1 0 1,-1 0-1,1 0 1,-1-1-1,1 1 1,0 0-1,-1-1 1,1 0-1,0 1 1,0-1-1,0 0 1,0 0-1,0 0 1,1-1-1,-1 1 1,-1-4-1,-5-8-92,1 0 0,1 0 0,0-1 0,1 1 0,1-1 0,0-1 0,1 1 0,0 0 0,2-1 1,0 1-1,0-1 0,2 0 0,-1 1 0,5-20 0,4-8-872,1-1 0,2 2 0,32-72 0,-26 67-5692,0 0-2867</inkml:trace>
</inkml:ink>
</file>

<file path=ppt/ink/ink4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11.528"/>
    </inkml:context>
    <inkml:brush xml:id="br0">
      <inkml:brushProperty name="width" value="0.025" units="cm"/>
      <inkml:brushProperty name="height" value="0.025" units="cm"/>
    </inkml:brush>
  </inkml:definitions>
  <inkml:trace contextRef="#ctx0" brushRef="#br0">3 1 12011,'0'0'15241,"0"11"-14098,-1 24-483,0 2 577,4 57-1,-3-94-1225,0 1 0,0-1 0,0 1-1,0 0 1,0-1 0,0 1 0,0-1-1,1 1 1,-1-1 0,0 1-1,0 0 1,0-1 0,1 1 0,-1-1-1,0 1 1,1-1 0,-1 0-1,1 1 1,-1-1 0,0 1 0,1-1-1,-1 0 1,1 1 0,-1-1 0,1 0-1,-1 1 1,1-1 0,-1 0-1,1 0 1,0 1 0,-1-1 0,1 0-1,-1 0 1,1 0 0,-1 0-1,1 0 1,0 0 0,-1 0 0,1 0-1,-1 0 1,1 0 0,0 0-1,-1 0 1,1-1 0,-1 1 0,1 0-1,-1 0 1,1 0 0,-1-1 0,1 1-1,-1 0 1,1-1 0,-1 1-1,1-1 1,-1 1 0,1 0 0,-1-1-1,0 1 1,1-1 0,-1 1-1,0-1 1,1 0 0,26-31 552,57-104-563,-84 136 0,0-1 0,1 1 0,-1-1 0,0 1 0,0-1 0,1 1 0,-1-1 0,0 1 0,1-1 0,-1 1 0,0-1 0,1 1 0,-1 0 0,1-1 0,-1 1 0,1 0 0,-1-1 0,1 1 0,-1 0 0,1 0 0,-1-1 0,1 1 0,-1 0 0,1 0 0,0 0 0,-1 0 0,1 0 0,-1 0 0,1 0 0,0 0 0,6 17 0,-6 45 0,-1-44 0,0-13 1,5 44-97,-5-47 65,0-1 1,0 1 0,0 0 0,1 0 0,-1-1-1,1 1 1,-1 0 0,1-1 0,0 1 0,-1-1-1,1 1 1,0-1 0,0 1 0,0-1 0,0 1-1,0-1 1,1 0 0,-1 0 0,0 0 0,1 1-1,-1-1 1,3 1 0,-2-3-388,0 1 0,-1-1-1,1 1 1,0-1 0,0 0 0,-1 0 0,1 0 0,0 0-1,-1 0 1,1 0 0,-1 0 0,1 0 0,-1-1 0,0 1 0,1 0-1,-1-1 1,0 1 0,0-1 0,0 0 0,0 1 0,0-1-1,0-3 1,3-1-1591,13-22-7643</inkml:trace>
</inkml:ink>
</file>

<file path=ppt/ink/ink4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12.355"/>
    </inkml:context>
    <inkml:brush xml:id="br0">
      <inkml:brushProperty name="width" value="0.025" units="cm"/>
      <inkml:brushProperty name="height" value="0.025" units="cm"/>
    </inkml:brush>
  </inkml:definitions>
  <inkml:trace contextRef="#ctx0" brushRef="#br0">60 389 12620,'0'0'7201,"-6"11"-4788,-3 7-1691,1 0-1,0 0 0,1 1 1,1 1-1,1-1 0,1 1 1,-2 25-1,5-44-711,1-1-1,0 0 1,0 0-1,0 1 0,0-1 1,0 0-1,0 0 1,0 1-1,0-1 1,0 0-1,0 0 1,0 1-1,0-1 1,0 0-1,0 0 1,0 1-1,0-1 0,0 0 1,1 0-1,-1 1 1,0-1-1,0 0 1,0 0-1,0 0 1,0 1-1,1-1 1,-1 0-1,0 0 1,0 0-1,0 0 1,1 1-1,-1-1 0,0 0 1,0 0-1,0 0 1,1 0-1,-1 0 1,0 0-1,0 0 1,1 1-1,-1-1 1,0 0-1,0 0 1,1 0-1,-1 0 0,0 0 1,0 0-1,1 0 1,14-11 218,9-17-82,-11 4-204,-1 0 0,-2 0 0,13-41 0,-2 6-14,-17 160-19,-4-92 83,-1 4 294,1 0-1,1-1 1,0 1 0,4 13 0,-5-24-213,0-1 0,1 1 0,-1-1 0,1 1 0,-1-1 0,1 0 0,0 1 0,0-1 0,-1 0 0,1 1 0,0-1 0,0 0 0,0 0 0,0 0 0,1 0 0,-1 0 0,3 2 0,-3-3-7,1 0 0,-1 0-1,1 0 1,-1 0 0,1 0-1,-1 0 1,1 0 0,-1 0-1,1 0 1,-1-1 0,1 1-1,-1 0 1,1-1 0,-1 0-1,1 1 1,-1-1 0,0 0-1,1 0 1,-1 0 0,0 1 0,2-4-1,6-3-43,-1 0 0,-1-1-1,0-1 1,0 1 0,0-1-1,-1-1 1,9-18 0,28-75-57,-29 57 35,-3-1 0,-1 0 0,-3 0 0,-1-1 0,-2-80 0,-17 342 0,9-121 0,1-56 0,1-1 0,2 1 0,5 36 0,1-59 0,3-19 0,2-24 0,-7-8 0,-2 0 0,-3-41 0,0 17 0,2 61 0,1 0 0,0 0 0,-1 1 0,1-1 0,0 0 0,-1 1 0,1-1 0,0 1 0,-1-1 0,1 1 0,-1 0 0,1 0 0,-1-1 0,1 1 0,1 2 0,0-1 0,2 0 0,0 0 0,0 0 0,0-1 0,0 1 0,0-1 0,0 0 0,0-1 0,0 1 0,1-1 0,-1 0 0,0 0 0,0-1 0,0 0 0,1 0 0,-1 0 0,0 0 0,0-1 0,0 0 0,0 0 0,-1 0 0,1 0 0,-1-1 0,1 0 0,-1 0 0,6-5 0,0-1 0,0-1 0,-1 0 0,0 0 0,0-1 0,-1 0 0,-1-1 0,0 0 0,8-20 0,-27 107 0,8-58 0,1 0 0,0 1 0,2-1 0,0 0 0,1 1 0,1-1 0,0 0 0,6 26 0,-7-42 0,1 0 0,-1 1 0,1-1 0,-1 0 0,1 0 0,-1 0 0,1 0 0,0 0 0,0 1 0,0-1 0,-1-1 0,1 1 0,0 0 0,0 0 0,0 0 0,1 0 0,-1-1 0,0 1 0,0 0 0,0-1 0,0 1 0,1-1 0,-1 0 0,0 1 0,0-1 0,1 0 0,-1 0 0,0 1 0,1-1 0,-1 0 0,0-1 0,1 1 0,-1 0 0,0 0 0,0 0 0,1-1 0,-1 1 0,0-1 0,2 0 0,1 0 0,-1-1 0,1 0 0,-1 0 0,0-1 0,0 1 0,0 0 0,0-1 0,0 0 0,0 0 0,-1 0 0,5-6 0,-2 0-721,-1 0 1,1 0-1,5-20 0,1-33-6614,-6 10-2850</inkml:trace>
</inkml:ink>
</file>

<file path=ppt/ink/ink4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12.728"/>
    </inkml:context>
    <inkml:brush xml:id="br0">
      <inkml:brushProperty name="width" value="0.025" units="cm"/>
      <inkml:brushProperty name="height" value="0.025" units="cm"/>
    </inkml:brush>
  </inkml:definitions>
  <inkml:trace contextRef="#ctx0" brushRef="#br0">1 0 16944,'0'0'15823</inkml:trace>
</inkml:ink>
</file>

<file path=ppt/ink/ink4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13.071"/>
    </inkml:context>
    <inkml:brush xml:id="br0">
      <inkml:brushProperty name="width" value="0.025" units="cm"/>
      <inkml:brushProperty name="height" value="0.025" units="cm"/>
    </inkml:brush>
  </inkml:definitions>
  <inkml:trace contextRef="#ctx0" brushRef="#br0">100 1 21172,'0'0'9316,"-9"9"-9156,-4 6 197,0 1 0,-19 29 0,28-37-261,-1 0-1,1-1 0,1 1 0,0 1 1,0-1-1,0 0 0,1 1 0,0 0 1,1-1-1,-1 15 0,2-22-95,0 0 0,1 0 0,-1 0 0,1-1 0,-1 1 0,1 0 0,-1 0 0,1 0 0,-1 0 0,1-1 0,0 1 0,-1 0 0,1 0 0,0-1 0,0 1 0,0-1 0,-1 1 0,1-1 0,0 1 0,0-1 0,0 1 0,0-1 0,0 0 0,0 1 0,0-1 0,0 0 0,0 0 0,0 0 0,0 0 0,0 0 0,0 0 0,0 0 0,0 0 0,0 0 0,0 0 0,0-1 0,1 0 0,43-11 0,-31 4 0,-1-2 0,0 1 0,-1-2 0,0 1 0,17-21 0,34-28 0,-63 59 0,0 0 0,0-1 0,1 1 0,-1 0 0,0 0 0,0-1 0,1 1 0,-1 0 0,0 0 0,1 0 0,-1 0 0,0-1 0,1 1 0,-1 0 0,0 0 0,1 0 0,-1 0 0,1 0 0,-1 0 0,0 0 0,1 0 0,-1 0 0,0 0 0,1 0 0,-1 0 0,1 0 0,-1 0 0,0 1 0,1-1 0,-1 0 0,0 0 0,1 0 0,-1 0 0,0 1 0,1-1 0,-1 0 0,0 0 0,0 1 0,1-1 0,-1 0 0,0 1 0,7 21 0,-7 41 0,-1-48 0,2 39 0,-1-54 0,0 0 0,1 1 0,-1-1 0,0 0 0,0 1 0,1-1 0,-1 0 0,0 0 0,1 1 0,-1-1 0,0 0 0,1 0 0,-1 0 0,1 1 0,-1-1 0,0 0 0,1 0 0,-1 0 0,1 0 0,-1 0 0,1 0 0,-1 0 0,0 0 0,1 0 0,-1 0 0,1 0 0,-1 0 0,0 0 0,1 0 0,-1 0 0,1 0 0,-1-1 0,0 1 0,1 0 0,-1 0 0,1 0 0,-1-1 0,0 1 0,1 0 0,-1-1 0,17-9 0,0-7 0,0 0 0,-2-2 0,16-22 0,-19 24 0,1-1 0,1 2 0,0 0 0,20-16 0,-29 33 0,-2 12 0,-2 18 0,-1-25 0,0 81 0,0-87 0,0 1 0,0 0 0,0 0 0,0-1 0,0 1 0,0 0 0,0-1 0,0 1 0,1 0 0,-1-1 0,0 1 0,1-1 0,-1 1 0,0 0 0,1-1 0,-1 1 0,1-1 0,-1 1 0,1-1 0,-1 1 0,1-1 0,-1 1 0,1-1 0,-1 0 0,1 1 0,0-1 0,-1 0 0,1 0 0,0 1 0,-1-1 0,1 0 0,0 0 0,-1 0 0,1 0 0,0 0 0,-1 0 0,1 0 0,0 0 0,-1 0 0,1 0 0,0 0 0,-1 0 0,1 0 0,0 0 0,-1-1 0,1 1 0,0 0 0,-1-1 0,1 1 0,-1 0 0,1-1 0,0 1 0,0-1 0,34-22 0,-15 0-1246,-9 5-2585,2-8-5281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3.945"/>
    </inkml:context>
    <inkml:brush xml:id="br0">
      <inkml:brushProperty name="width" value="0.025" units="cm"/>
      <inkml:brushProperty name="height" value="0.025" units="cm"/>
    </inkml:brush>
  </inkml:definitions>
  <inkml:trace contextRef="#ctx0" brushRef="#br0">1 31 18674,'0'0'448,"51"-8"65,-31 5 1056,4 0-384,2-2-416,6 3-481,-2 2-256,3 0-768,1 0-2820,-2-9-4419</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9.401"/>
    </inkml:context>
    <inkml:brush xml:id="br0">
      <inkml:brushProperty name="width" value="0.025" units="cm"/>
      <inkml:brushProperty name="height" value="0.025" units="cm"/>
    </inkml:brush>
  </inkml:definitions>
  <inkml:trace contextRef="#ctx0" brushRef="#br0">29 116 24087,'0'0'3171,"-28"-63"-1121,28 52-705,0 1-640,7 8-801,7-3-1794,-5-5-4420,4-4-9801</inkml:trace>
</inkml:ink>
</file>

<file path=ppt/ink/ink4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13.429"/>
    </inkml:context>
    <inkml:brush xml:id="br0">
      <inkml:brushProperty name="width" value="0.025" units="cm"/>
      <inkml:brushProperty name="height" value="0.025" units="cm"/>
    </inkml:brush>
  </inkml:definitions>
  <inkml:trace contextRef="#ctx0" brushRef="#br0">1 0 17777,'0'0'14990,"5"78"-14990,5-39 0,1 5 0,1 3 0,1 2-384,-2-3-7912</inkml:trace>
  <inkml:trace contextRef="#ctx0" brushRef="#br0" timeOffset="1.5">90 770 21909,'0'0'10858,"31"-62"-32895</inkml:trace>
</inkml:ink>
</file>

<file path=ppt/ink/ink4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41.118"/>
    </inkml:context>
    <inkml:brush xml:id="br0">
      <inkml:brushProperty name="width" value="0.025" units="cm"/>
      <inkml:brushProperty name="height" value="0.025" units="cm"/>
    </inkml:brush>
  </inkml:definitions>
  <inkml:trace contextRef="#ctx0" brushRef="#br0">1 8 3395,'0'0'2178,"54"-8"-2146,-36 8 0,2 0 0,0 0-32,4 0-32,-2 0-32,-1 0-192,-3 0 224,-5 0 32,-1 0-128,0 0-1153,-6 0-2083</inkml:trace>
</inkml:ink>
</file>

<file path=ppt/ink/ink4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29:42.412"/>
    </inkml:context>
    <inkml:brush xml:id="br0">
      <inkml:brushProperty name="width" value="0.025" units="cm"/>
      <inkml:brushProperty name="height" value="0.025" units="cm"/>
    </inkml:brush>
  </inkml:definitions>
  <inkml:trace contextRef="#ctx0" brushRef="#br0">398 169 2819,'0'0'3352,"-10"0"-3245,-268-2 1761,896-11-1051,-612 13-740,25-3-175,-30 3 138,-1 0 0,1 0 1,0 0-1,-1-1 0,1 1 1,-1 0-1,1 0 0,-1-1 1,1 1-1,-1 0 0,1-1 1,-1 1-1,1-1 0,-1 1 1,0-1-1,1 1 0,-1-1 1,1 1-1,-1-1 0,0 1 1,0-1-1,1 1 0,-1-1 1,0 1-1,0-1 0,0 1 1,1-1-1,-1 0 0,0 1 1,0-1-1,0 1 0,0-1 1,0 0-1,0 1 0,0-1 1,0 1-1,-1-1 0,1 0 1,0 1-1,0-1 1,0 1-1,-1-1 0,1 1 1,-1-2-1,-1 0 34,-1 0 1,0 0-1,0 1 0,1-1 1,-1 1-1,0-1 1,0 1-1,0 0 0,-1 0 1,1 0-1,0 0 0,0 1 1,0-1-1,-1 1 1,1 0-1,-6 1 0,-1-2 50,-360-6 987,290 8-76,813 12-186,-718-15-257,-20-1 397,-28-3-339,-551-1-1597,343 9 1275,523-18-104,-117 17-224,-78 1 3,132-14-1,-208 8 127,-15-1 260,-24-1-20,-203-1-103,-246 23 1,459-15-217,11-1-50,1 0-1,-1 0 1,1 1 0,-1 0 0,1 0 0,0 1 0,0-1 0,-8 4-1,41-1-84,421-11-115,-191 2 608,-1071-3-274,1852-52-423,-997 54 823,-843 51 597,704-37-1370,55-7-2147,28-4-3092</inkml:trace>
</inkml:ink>
</file>

<file path=ppt/ink/ink4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0.350"/>
    </inkml:context>
    <inkml:brush xml:id="br0">
      <inkml:brushProperty name="width" value="0.025" units="cm"/>
      <inkml:brushProperty name="height" value="0.025" units="cm"/>
    </inkml:brush>
  </inkml:definitions>
  <inkml:trace contextRef="#ctx0" brushRef="#br0">12 1 12204,'0'0'10009,"-3"11"-9379,1 0-539,-1 1 1,2-1-1,-1 1 0,2-1 0,-1 1 1,2-1-1,0 1 0,0-1 1,4 18-1,111 305 228,-23-69-99,192 557 2471,-110-203-302,17 51-1778,-26-229-524,112 340 194,21 345 169,-30-104 830,170 560-597,-62-468-683,-363-1084 57,28 44 0,4 8-641,-44-75-2923</inkml:trace>
</inkml:ink>
</file>

<file path=ppt/ink/ink4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1.952"/>
    </inkml:context>
    <inkml:brush xml:id="br0">
      <inkml:brushProperty name="width" value="0.025" units="cm"/>
      <inkml:brushProperty name="height" value="0.025" units="cm"/>
    </inkml:brush>
  </inkml:definitions>
  <inkml:trace contextRef="#ctx0" brushRef="#br0">272 571 13933,'0'0'5808,"-9"-9"-3400,5 6-2217,0-1 0,1 0 1,-1 1-1,0 0 0,-1-1 1,1 2-1,-1-1 0,1 0 0,-1 1 1,0 0-1,0 0 0,0 1 0,0-1 1,0 1-1,0 0 0,0 0 0,0 1 1,-1 0-1,1 0 0,0 0 0,0 0 1,-1 1-1,1 0 0,0 0 1,0 0-1,0 1 0,0-1 0,-9 6 1,6-2-31,0 1 1,0 0 0,0 0-1,1 1 1,0 0 0,0 0 0,1 1-1,0 0 1,0 0 0,1 0-1,0 1 1,1 0 0,-7 15 0,7-13-41,1 1 1,-1-1 0,2 1 0,0 0-1,0 0 1,1 0 0,0 0 0,1 0-1,1 0 1,3 22 0,-4-32-116,0 0 0,1 0 1,-1 0-1,1 0 0,-1 0 1,1 0-1,0-1 0,0 1 0,0 0 1,0 0-1,0-1 0,0 1 0,0-1 1,0 1-1,1-1 0,-1 1 1,0-1-1,1 0 0,0 0 0,-1 0 1,1 0-1,3 2 0,-2-3 4,-1 1 0,1-1 0,0 1 0,-1-1 0,1 0 0,0-1 0,0 1 0,-1 0 0,1-1 0,0 1 0,-1-1 0,1 0 0,0 0 0,2-1 0,5-3 83,-1 0-1,-1 0 1,1-1 0,-1 0-1,0-1 1,0 1 0,10-13 0,-5 3-63,0-1 1,-2-1 0,0 1 0,-1-2 0,0 1 0,-2-1 0,0-1 0,-1 0 0,-1 0-1,-1 0 1,-1 0 0,-1-1 0,1-23 0,-11 143-31,6-48 0,-1-28 0,2 1 0,0 0 0,2-1 0,0 1 0,7 24 0,-9-46 0,1 0 0,0 0 0,-1 1 0,1-1 0,0 0 0,0 0 0,0 0 0,1 0 0,-1 0 0,0 0 0,1 0 0,-1 0 0,1 0 0,0-1 0,3 3 0,-4-3 0,0-1 0,0 1 0,0-1 0,0 0 0,0 0 0,0 0 0,0 0 0,0 1 0,0-2 0,0 1 0,0 0 0,0 0 0,1 0 0,-1 0 0,0-1 0,0 1 0,0 0 0,0-1 0,0 1 0,0-1 0,0 1 0,-1-1 0,3 0 0,2-4 0,1-1 0,-1 1 0,0-1 0,0 0 0,-1 0 0,0 0 0,7-13 0,1-6-788,-2-1 0,0 0 0,-2-1-1,-1 0 1,-1 0 0,-1-1 0,-1 0 0,0-43 0,-6 6-1996,-2 0 1,-20-99-1,20 134-529,0-23 5752,6 33 1789,10 57-2457,-3 8 46,-3 0 1,2 89-1,2 22 2895,-9-148-4673,0 0 0,1-1-1,0 0 1,5 14 0,-6-20-40,-1 0 0,0 0 0,1 0 0,-1 0 1,0 0-1,1 0 0,0-1 0,-1 1 0,1 0 0,-1 0 1,1 0-1,0-1 0,0 1 0,-1 0 0,1-1 1,0 1-1,0-1 0,0 1 0,0-1 0,0 1 0,-1-1 1,1 1-1,0-1 0,0 0 0,0 0 0,0 1 0,0-1 1,0 0-1,0 0 0,1 0 0,-1 0 0,0 0 1,0 0-1,0 0 0,0-1 0,0 1 0,0 0 0,0-1 1,-1 1-1,1 0 0,0-1 0,0 1 0,0-1 0,0 0 1,0 1-1,1-2 0,4-3 1,-1-1 0,1 0 0,-1 0 0,0-1 0,-1 1 0,1-1 0,-1 0 0,6-14 0,23-70 0,-27 72 0,15-47 0,-4-1 0,-2-1 0,10-125 0,-29 211-4069,-6 10-6302,-3 3-5746</inkml:trace>
</inkml:ink>
</file>

<file path=ppt/ink/ink4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2.292"/>
    </inkml:context>
    <inkml:brush xml:id="br0">
      <inkml:brushProperty name="width" value="0.025" units="cm"/>
      <inkml:brushProperty name="height" value="0.025" units="cm"/>
    </inkml:brush>
  </inkml:definitions>
  <inkml:trace contextRef="#ctx0" brushRef="#br0">0 50 8168,'0'0'23542,"49"47"-22485,-29-50-1057,2-10 0,3-4-673,-2-3-3010,-3-2-3556,-2 0-4580</inkml:trace>
</inkml:ink>
</file>

<file path=ppt/ink/ink4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2.636"/>
    </inkml:context>
    <inkml:brush xml:id="br0">
      <inkml:brushProperty name="width" value="0.025" units="cm"/>
      <inkml:brushProperty name="height" value="0.025" units="cm"/>
    </inkml:brush>
  </inkml:definitions>
  <inkml:trace contextRef="#ctx0" brushRef="#br0">36 76 18321,'0'0'2872,"-5"13"-90,5-11-2718,-25 87 3971,23-81-3744,1-1 0,0 1 1,0-1-1,1 1 0,0 0 0,0-1 0,1 1 1,0-1-1,0 1 0,0-1 0,1 0 0,3 9 0,-4-14-276,0-1 0,0 1 0,0 0 0,1-1 0,-1 1 0,0 0-1,0-1 1,1 1 0,-1-1 0,1 0 0,0 1 0,-1-1 0,1 0 0,0 0-1,-1 0 1,1 0 0,0-1 0,0 1 0,0 0 0,0-1 0,0 1-1,0-1 1,0 0 0,0 0 0,0 1 0,0-1 0,0-1 0,0 1-1,0 0 1,0 0 0,0-1 0,0 1 0,0-1 0,0 0 0,0 1-1,2-2 1,1-1 15,1 0 0,-1 0 0,0 0 0,0-1-1,0 1 1,-1-1 0,1 0 0,-1-1 0,0 1-1,0-1 1,3-5 0,3-6-30,-1-2 0,-1 1 0,-1-1 0,0 0 0,-2 0 0,0-1 0,-1 0 0,0 0 0,1-33 0,-13 263 0,8-210 0,0 0 0,0 0 0,0 0 0,-1 0 0,1 0 0,1 0 0,-1 1 0,0-1 0,0 0 0,0 0 0,1 0 0,-1 0 0,0 0 0,1 0 0,-1 0 0,1 0 0,-1 0 0,1 0 0,0 0 0,-1-1 0,1 1 0,0 0 0,1 1 0,-1-2 0,0 0 0,0 0 0,0 0 0,0 0 0,0 0 0,0 0 0,0 0 0,0 0 0,-1 0 0,1-1 0,0 1 0,0 0 0,0-1 0,0 1 0,0-1 0,0 1 0,0-1 0,-1 1 0,1-1 0,1 0 0,4-4 0,-1 0 0,1-1 0,-1 0 0,0 0 0,6-8 0,4-16 0,0 0 0,-2-1 0,-2-1 0,10-38 0,-12 41 0,-6 20 0,0 10 0,0 18 0,-2 37 0,-1-52 0,0 7-35,0 2-240,0 0 1,0 0-1,1 0 0,4 14 1,-5-25 178,0-1 1,0 1 0,1-1 0,-1 1-1,0-1 1,1 1 0,-1-1 0,1 1-1,0-1 1,0 1 0,-1-1 0,1 0-1,0 0 1,0 1 0,0-1 0,0 0-1,0 0 1,1 0 0,-1 0 0,0 0 0,0 0-1,1 0 1,-1 0 0,1-1 0,-1 1-1,1-1 1,-1 1 0,1-1 0,-1 1-1,1-1 1,-1 0 0,1 0 0,-1 1-1,1-1 1,-1 0 0,1-1 0,0 1-1,-1 0 1,1 0 0,-1-1 0,1 1-1,2-2 1,12-7-7181</inkml:trace>
</inkml:ink>
</file>

<file path=ppt/ink/ink4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2.978"/>
    </inkml:context>
    <inkml:brush xml:id="br0">
      <inkml:brushProperty name="width" value="0.025" units="cm"/>
      <inkml:brushProperty name="height" value="0.025" units="cm"/>
    </inkml:brush>
  </inkml:definitions>
  <inkml:trace contextRef="#ctx0" brushRef="#br0">16 49 14542,'0'0'17723,"1"7"-17274,1 13-396,-1-34-40,1-47-26,-2 61-69,0 1 0,0-1 0,0 0 0,-1 0 0,1 0 1,0 0-1,0 0 0,0 0 0,0 1 0,0-1 0,-1 0 0,1 0 0,0 0 0,0 0 0,0 0 0,0 0 0,0 0 0,-1 0 1,1 0-1,0 0 0,0 0 0,0 0 0,0 0 0,-1 0 0,1 0 0,0 0 0,0 0 0,0 0 0,0 0 0,-1 0 1,1 0-1,0 0 0,0 0 0,0 0 0,0-1 0,0 1 0,-1 0 0,1 0 0,0 0 0,0 0 0,0 0 0,0 0 1,0 0-1,0-1 0,0 1 0,-1 0 0,1 0 0,0 0 0,0-1 0,-7 14-7593,-1 3-413</inkml:trace>
</inkml:ink>
</file>

<file path=ppt/ink/ink4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4.021"/>
    </inkml:context>
    <inkml:brush xml:id="br0">
      <inkml:brushProperty name="width" value="0.025" units="cm"/>
      <inkml:brushProperty name="height" value="0.025" units="cm"/>
    </inkml:brush>
  </inkml:definitions>
  <inkml:trace contextRef="#ctx0" brushRef="#br0">29 614 7399,'0'0'22298,"-6"-1"-21048,-14 2-88,18 1-694,16 0-278,-6-2-190,-1 0 0,0 0 0,0-1 0,1 0 0,-1-1 0,0 0 0,0 0 0,0 0 0,-1-1 0,1 0 0,-1 0 0,1-1 0,-1 0 0,0 0 0,0 0 0,-1-1 0,1 0 0,-1 0 0,0 0 0,0-1 0,6-9 0,-4 5 0,0 0 0,-1-1 0,0 0 0,0 0 0,-1 0 0,-1-1 0,0 0 0,0 0 0,-1 0 0,-1 0 0,0 0 0,0-15 0,-2 27 0,0 0 0,0 0 0,0 0 0,0 0 0,0 0 0,0 0 0,-1 1 0,1-1 0,0 0 0,0 0 0,0 0 0,0 0 0,0 0 0,-1 0 0,1 0 0,0 0 0,0 0 0,0 0 0,0 0 0,0 0 0,-1 0 0,1 0 0,0 0 0,0 0 0,0 0 0,0 0 0,-1 0 0,1 0 0,0 0 0,0 0 0,0 0 0,0 0 0,0 0 0,-1 0 0,1 0 0,0 0 0,0 0 0,0 0 0,0-1 0,0 1 0,0 0 0,-1 0 0,1 0 0,0 0 0,0 0 0,0 0 0,0-1 0,0 1 0,0 0 0,0 0 0,0 0 0,0 0 0,0 0 0,0-1 0,0 1 0,0 0 0,0 0 0,0 0 0,0-1 0,-1 2 0,-20 26 0,1 2 0,2 0 0,0 1 0,2 0 0,-17 46 0,27-62 0,0-1 0,1 1 0,1 0 0,0 1 0,0-1 0,2 0 0,0 1 0,0 0 0,2 17 0,0-30 0,1 0 0,-1 0 0,1 0 0,0 0 0,0-1 0,-1 1 0,1 0 0,1 0 0,-1-1 0,0 1 0,0 0 0,1-1 0,-1 1 0,1-1 0,-1 0 0,1 1 0,0-1 0,-1 0 0,1 0 0,0 0 0,0 0 0,0 0 0,0-1 0,-1 1 0,1-1 0,0 1 0,0-1 0,1 1 0,-1-1 0,0 0 0,0 0 0,0 0 0,3-1 0,4 1 0,-1-1 0,0 0 0,0 0 0,0-1 0,0 1 0,0-2 0,11-4 0,-5-1 0,1-1 0,-2-1 0,0 0 0,0 0 0,0-2 0,-2 1 0,1-2 0,-1 1 0,-1-1 0,-1-1 0,0 0 0,0 0 0,10-27 0,5-19 0,-2 0 0,16-76 0,-26 90 0,5-10 0,-8 29 0,-2-1 0,0-1 0,4-43 0,-50 145 0,12-17 0,-36 114 0,55-141 0,1 0 0,1 1 0,2-1 0,0 1 0,3 0 0,1 34 0,0-61 0,0 1 0,1 0 0,-1-1 0,1 0 0,0 1 0,0-1 0,0 1 0,0-1 0,0 0 0,1 0 0,-1 1 0,1-1 0,0 0 0,0-1 0,0 1 0,1 0 0,-1 0 0,0-1 0,1 0 0,0 1 0,0-1 0,-1 0 0,1 0 0,1-1 0,-1 1 0,0 0 0,0-1 0,0 0 0,1 0 0,-1 0 0,1 0 0,-1-1 0,1 1 0,-1-1 0,1 0 0,-1 0 0,1 0 0,-1 0 0,1-1 0,-1 1 0,1-1 0,-1 0 0,0 0 0,1 0 0,-1-1 0,0 1 0,0-1 0,6-4 0,2-1 0,0-1 0,0-1 0,-1 0 0,-1 0 0,1-1 0,-2 0 0,1-1 0,-1 0 0,11-22 0,5-13 0,21-56 0,-21 45 0,-2-1 0,-3-1 0,-3-1 0,13-88 0,-28 122 0,-1 26 0,0 0 0,0 0 0,0 0 0,0 0 0,0 0 0,-1 0 0,1 0 0,0 0 0,0 0 0,0 1 0,0-1 0,-1 0 0,1 0 0,0 0 0,0 0 0,0 0 0,0 0 0,-1 0 0,1 0 0,0 0 0,0-1 0,0 1 0,0 0 0,-1 0 0,1 0 0,0 0 0,0 0 0,0 0 0,0 0 0,-1 0 0,1 0 0,0 0 0,0-1 0,0 1 0,0 0 0,0 0 0,0 0 0,0 0 0,-1 0 0,1 0 0,0-1 0,0 1 0,0 0 0,0 0 0,0 0 0,0 0 0,0-1 0,0 1 0,0 0 0,0 0 0,0 0 0,0 0 0,0-1 0,0 1 0,0 0 0,0 0 0,0 0 0,0-1 0,0 1 0,0 0 0,0 0 0,0 0 0,0 0 0,1 0 0,-1-1 0,0 1 0,0 0 0,-7 9 0,6-8 0,-15 29 0,1 0 0,2 1 0,0 1 0,3 1 0,0-1 0,2 1 0,2 1 0,1 0 0,1-1 0,2 48 0,1-74 0,2-1 0,-1 1 0,1-1 0,0 1 0,0-1 0,1 0 0,-1 1 0,2-1 0,-1 0 0,1 0 0,-1-1 0,2 1 0,-1 0 0,1-1 0,6 8 0,-7-10 0,0 0 0,1-1 0,-1 1 0,1-1 0,0 1 0,0-1 0,0 0 0,0-1 0,0 1 0,0-1 0,0 0 0,1 0 0,-1 0 0,0 0 0,1-1 0,-1 0 0,1 1 0,-1-2 0,0 1 0,1-1 0,-1 1 0,0-1 0,9-3 0,-6 1 0,1-1 0,-1 1 0,0-1 0,0-1 0,0 1 0,-1-1 0,0-1 0,0 1 0,0-1 0,0 0 0,-1 0 0,0-1 0,-1 1 0,1-1 0,4-10 0,1-2 0,-1-1 0,-1 1 0,-1-1 0,9-36 0,-16 54 0,2-7 0,0 0 0,-1 0 0,0 0 0,-1-13 0,0 21 0,0 0 0,0 0 0,0 0 0,0 0 0,0 0 0,0 0 0,0 0 0,-1 0 0,1 0 0,0 0 0,-1 0 0,1 0 0,-1 0 0,1 0 0,-1 0 0,1 1 0,-1-1 0,0 0 0,1 0 0,-1 0 0,0 1 0,0-1 0,1 0 0,-1 1 0,0-1 0,0 1 0,0-1 0,0 1 0,0-1 0,0 1 0,0 0 0,0-1 0,0 1 0,0 0 0,0 0 0,0 0 0,0 0 0,0 0 0,0 0 0,0 0 0,0 0 0,0 0 0,0 0 0,0 1 0,0-1 0,0 0 0,0 1 0,-2 0 0,-3 2 0,1 0 0,-1 1 0,1-1 0,0 1 0,0 0 0,1 1 0,-1-1 0,1 1 0,0 0 0,0 0 0,0 0 0,1 0 0,-1 1 0,1 0 0,-2 6 0,-5 11 0,0 1 0,-8 33 0,4 16 0,13-69 0,0 1 0,1 0 0,0-1 0,0 1 0,0 0 0,1-1 0,-1 1 0,1 0 0,0-1 0,0 1 0,1-1 0,-1 0 0,4 6 0,-3-8 0,0 0 0,0 0 0,0-1 0,0 1 0,0-1 0,0 1 0,1-1 0,-1 0 0,1 0 0,-1 0 0,1 0 0,-1-1 0,1 1 0,-1-1 0,1 1 0,0-1 0,-1 0 0,1 0 0,0 0 0,-1 0 0,1-1 0,0 1 0,-1-1 0,1 1 0,-1-1 0,1 0 0,4-3 0,3 1 0,0-2 0,0 0 0,-1 0 0,1-1 0,11-9 0,22-25-2798,13-28-7472,-31 28 436</inkml:trace>
</inkml:ink>
</file>

<file path=ppt/ink/ink4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4.377"/>
    </inkml:context>
    <inkml:brush xml:id="br0">
      <inkml:brushProperty name="width" value="0.025" units="cm"/>
      <inkml:brushProperty name="height" value="0.025" units="cm"/>
    </inkml:brush>
  </inkml:definitions>
  <inkml:trace contextRef="#ctx0" brushRef="#br0">122 1 11979,'0'0'17201,"-9"2"-14847,1 1-2228,0 0 1,1 0 0,0 1-1,0 0 1,0 0 0,0 1-1,-11 10 1,14-12-114,0 1 0,1-1 0,-1 1 0,1 0 0,0 0 0,0 0-1,0 0 1,1 0 0,-1 1 0,1 0 0,0-1 0,0 1 0,1 0 0,-1 0 0,1 0 0,-1 8 0,5-13-13,0 1 0,0 0 0,0-1 0,0 0 0,0 0 0,0 0 0,0 0 0,0 0 0,3-1 0,13-4 0,0-1 0,0 0 0,22-11 0,-28 10 0,0 2 0,0-1 0,1 2 0,0-1 0,0 2 0,1 0 0,21-1 0,-35 4 0,0 0 0,0 0 0,0 0 0,0 0 0,-1 0 0,1 0 0,0 0 0,0 1 0,0-1 0,0 0 0,0 1 0,0-1 0,0 1 0,-1-1 0,1 1 0,0-1 0,0 1 0,-1-1 0,1 1 0,0 0 0,-1-1 0,1 1 0,0 0 0,-1 0 0,1 0 0,0 1 0,0 0 0,-1 1 0,1-1 0,-1 1 0,1-1 0,-1 1 0,0-1 0,0 1 0,0 0 0,0-1 0,-1 3 0,-1 4 0,0 0 0,0-1 0,-1 1 0,0-1 0,-5 10 0,3-11 0,-36 57 0,39-61 0,0 0 0,-1 0 0,1-1 0,-1 1 0,0-1 0,0 1 0,0-1 0,0 0 0,0 0 0,-1 0 0,1-1 0,-1 1 0,1-1 0,-1 0 0,1 0 0,-1 0 0,-4 0 0,7-1-70,0 0 0,0 0 0,0 0 0,0 0 0,0 0 0,0 0 0,0 0 0,0 0 0,1-1 0,-1 1 0,0 0 0,0-1 0,0 1 0,0 0 0,0-1 0,1 0 0,-1 1 0,0-1 0,0 1 0,1-1 0,-1 0 0,0 1 0,1-1 0,-1 0 0,1 0 0,-1-1 0,-10-16-9379</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0.336"/>
    </inkml:context>
    <inkml:brush xml:id="br0">
      <inkml:brushProperty name="width" value="0.025" units="cm"/>
      <inkml:brushProperty name="height" value="0.025" units="cm"/>
    </inkml:brush>
  </inkml:definitions>
  <inkml:trace contextRef="#ctx0" brushRef="#br0">91 115 20243,'0'0'6577,"-8"9"-5685,-1 2-681,1 1 1,0 0 0,0 0 0,2 1-1,-1 0 1,2 0 0,-1 1 0,2 0-1,0-1 1,1 2 0,-2 13 0,4-20-53,-2 7 140,0 0 0,2 0 0,0 0 0,0 1 0,2-1 0,3 24 0,-4-38-293,0 0-1,1 0 0,-1 0 0,1 0 1,-1 0-1,1 1 0,-1-1 0,1-1 1,0 1-1,0 0 0,-1 0 0,1 0 0,0 0 1,0 0-1,0-1 0,0 1 0,0 0 1,0-1-1,0 1 0,0-1 0,0 1 1,0-1-1,0 1 0,0-1 0,1 0 0,-1 0 1,0 0-1,0 1 0,0-1 0,0 0 1,1 0-1,-1-1 0,0 1 0,0 0 1,0 0-1,0 0 0,2-1 0,1 0 2,0-1-1,0 1 0,0-1 0,0 0 1,0 0-1,-1 0 0,1 0 0,0-1 1,3-3-1,7-10-6,-1 1 0,-1-1 0,0-1 0,-2 0 0,0-1 0,0 0 0,-2-1 0,0 1 0,-1-2 0,-1 1 0,-1-1 0,-1 0 0,-1 0 0,0 0 0,-2 0 0,0 0 0,-3-37 0,2 55 0,0 1 0,-1-1 0,1 0 0,0 1 0,0-1 0,-1 0 0,1 1 0,-1-1 0,0 1 0,1-1 0,-1 1 0,0-1 0,-1-1 0,2 3 0,-1-1 0,1 1 0,0 0 0,-1-1 0,1 1 0,-1 0 0,1 0 0,-1-1 0,1 1 0,-1 0 0,1 0 0,-1 0 0,1 0 0,-1 0 0,1-1 0,-1 1 0,1 0 0,-1 0 0,1 0 0,-1 0 0,1 1 0,-1-1 0,1 0 0,-1 0 0,1 0 0,-1 0 0,0 1 0,-1 0 0,0 0 0,0 0 0,1 1 0,-1-1 0,0 1 0,0-1 0,1 1 0,-1 0 0,1 0 0,0 0 0,-1 0 0,1 0 0,0 0 0,0 0 0,0 0 0,0 3 0,-1-1 0,0 1 0,1-1 0,0 1 0,0-1 0,1 1 0,-1-1 0,1 1 0,0-1 0,0 1 0,0 0 0,1-1 0,-1 1 0,1-1 0,0 1 0,3 7 0,-2-9 0,0-1 0,1 1 0,-1-1 0,0 0 0,1 1 0,-1-1 0,1 0 0,-1 0 0,1-1 0,0 1 0,0-1 0,0 1 0,0-1 0,0 0 0,0 0 0,1 0 0,-1 0 0,0-1 0,0 1 0,1-1 0,-1 0 0,6-1 0,1 1 0,0 0 0,0-1 0,0-1 0,0 0 0,0 0 0,0-1 0,0 0 0,-1-1 0,0 0 0,0-1 0,0 1 0,10-9 0,9-7 0,-1-2 0,30-31 0,-22 19 0,-35 33 0,0 1 0,1 0 0,-1 0 0,0-1 0,0 1 0,0 0 0,0 0 0,1 0 0,-1 0 0,0-1 0,0 1 0,0 0 0,1 0 0,-1 0 0,0 0 0,0 0 0,0 0 0,1-1 0,-1 1 0,0 0 0,0 0 0,1 0 0,-1 0 0,0 0 0,0 0 0,1 0 0,-1 0 0,0 0 0,0 0 0,1 0 0,-1 0 0,0 0 0,0 0 0,1 1 0,-1-1 0,0 0 0,0 0 0,1 0 0,-1 0 0,0 0 0,0 0 0,0 1 0,1-1 0,-1 0 0,0 0 0,0 0 0,0 1 0,0-1 0,1 0 0,-1 0 0,0 0 0,0 1 0,0-1 0,0 0 0,0 0 0,0 1 0,0-1 0,0 0 0,0 0 0,0 1 0,1 27 0,-10 35 0,-5-5 0,2-19 0,3 1 0,1 0 0,1 1 0,3-1 0,1 50 0,2-88-63,1-1 0,0 1 0,0 0 0,0-1 0,1 1 0,-1-1 0,0 1 0,1-1 0,-1 1 0,1-1 0,-1 1-1,1-1 1,-1 0 0,1 1 0,0-1 0,0 0 0,0 1 0,0-1 0,0 0 0,0 0 0,0 0 0,0 0 0,0 0 0,1 0 0,-1 0 0,0 0 0,1-1 0,-1 1 0,0 0 0,1-1 0,-1 1 0,1-1 0,-1 0-1,1 1 1,-1-1 0,1 0 0,0 0 0,-1 0 0,1 0 0,-1 0 0,1 0 0,-1 0 0,1-1 0,-1 1 0,3-1 0,0-1-369,0 1 0,0 0 0,0-1 0,-1 0 0,1 0 0,-1 0 0,1-1 0,-1 1 0,0-1 0,0 1 0,0-1 0,0 0 0,0 0 0,-1-1 0,1 1 0,2-6 0,10-34-10240</inkml:trace>
</inkml:ink>
</file>

<file path=ppt/ink/ink4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4.792"/>
    </inkml:context>
    <inkml:brush xml:id="br0">
      <inkml:brushProperty name="width" value="0.025" units="cm"/>
      <inkml:brushProperty name="height" value="0.025" units="cm"/>
    </inkml:brush>
  </inkml:definitions>
  <inkml:trace contextRef="#ctx0" brushRef="#br0">0 0 19058,'0'0'2851,"4"50"-1058,1-3 642,-2 10-1026,3 9-576,2 4-513,0 1-256,2-6 0,1-9-64,1-9 0,1-14-704,-3-11-449,-5-13-1026,-4-14-5540,-17-16-2082</inkml:trace>
</inkml:ink>
</file>

<file path=ppt/ink/ink4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5.145"/>
    </inkml:context>
    <inkml:brush xml:id="br0">
      <inkml:brushProperty name="width" value="0.025" units="cm"/>
      <inkml:brushProperty name="height" value="0.025" units="cm"/>
    </inkml:brush>
  </inkml:definitions>
  <inkml:trace contextRef="#ctx0" brushRef="#br0">39 250 5862,'-6'-10'6187,"3"6"-5833,-2-4 698,1 1 1,0-1-1,0 0 1,-4-15-1,7 20-733,0 0 0,0 0 0,1 0-1,-1 0 1,1 0 0,0-1 0,0 1-1,0 0 1,0 0 0,1 0 0,-1 0-1,1 0 1,0 0 0,0 0 0,0 0-1,0 0 1,1 0 0,-1 0 0,1 1-1,3-6 1,4-1 153,0 1 1,1-1-1,0 2 0,0-1 1,0 1-1,1 1 1,0 0-1,1 0 0,0 1 1,20-6-1,-3 3-288,0 1-1,0 2 1,43-4 0,-68 9-175,9-1 0,0 0 1,0 1 0,0 0-1,0 1 1,15 3-1,-25-3-8,0 0 0,0 0 0,0 0 0,0 0 0,0 0-1,-1 1 1,1-1 0,0 1 0,-1 0 0,1 0 0,-1 0 0,0 0 0,0 0-1,0 0 1,0 0 0,0 1 0,0-1 0,-1 1 0,1 0 0,-1-1 0,1 1-1,-1 0 1,0 0 0,0 0 0,0 0 0,-1 0 0,1 6 0,0 5 112,-1-1 1,0 1 0,-2 0-1,1 0 1,-2 0 0,1-1-1,-2 0 1,0 1-1,-1-1 1,0 0 0,-1-1-1,0 1 1,-1-1 0,0-1-1,-1 1 1,-1-1-1,1 0 1,-2-1 0,1 0-1,-18 13 1,-4-11-42,30-12-77,1 0-1,-1 0 0,1 0 1,0 0-1,-1 0 1,1 0-1,-1 1 1,1-1-1,-1 0 1,1 0-1,-1 0 1,1-1-1,0 1 0,-1 0 1,1 0-1,-1 0 1,1 0-1,-1 0 1,1 0-1,0-1 1,-1 1-1,1 0 1,-1 0-1,1-1 0,0 1 1,-1 0-1,1 0 1,0-1-1,0 1 1,-1 0-1,1-1 1,0 1-1,-1-1 1,1 1-1,0 0 1,0-1-1,0 1 0,0-1 1,-1 1-1,1 0 1,0-1-1,0 1 1,0-1-1,0 1 1,0-1-1,0 1 1,0-1-1,0 1 0,0 0 1,0-1-1,0 1 1,1-1-1,-1 1 1,0-1-1,0 1 1,0 0-1,0-1 1,1 1-1,-1-1 1,0 1-1,0 0 0,1-1 1,-1 1-1,1-1 1,1-3-560,1 0 0,-1 1 0,1-1 0,0 0 0,0 1 0,1 0 0,5-5 0,29-20-7643,-30 23 5855,30-19-12194</inkml:trace>
</inkml:ink>
</file>

<file path=ppt/ink/ink4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5.492"/>
    </inkml:context>
    <inkml:brush xml:id="br0">
      <inkml:brushProperty name="width" value="0.025" units="cm"/>
      <inkml:brushProperty name="height" value="0.025" units="cm"/>
    </inkml:brush>
  </inkml:definitions>
  <inkml:trace contextRef="#ctx0" brushRef="#br0">37 1 16624,'-2'12'4372,"-6"26"-1979,0-6-517,1 0-1,2 0 1,1 0-1,1 36 1,3-67-1876,0 0 0,0-1 0,0 1 0,0 0 0,0-1 0,0 1 0,1 0 0,-1 0 0,0-1 0,0 1 0,1 0 0,-1-1 0,0 1 0,1 0 0,-1-1 0,0 1 0,1-1 0,-1 1 0,1 0 0,-1-1 0,1 1 0,-1-1 0,1 0 0,0 1 0,-1-1 0,1 1 0,0-1 0,-1 0 0,1 1 0,0-1 0,-1 0 0,1 0 0,0 0 0,-1 1 0,1-1 0,0 0 0,0 0 0,-1 0 0,1 0 0,1-1 0,-1 1 0,1 0 0,-1 0 0,1-1 0,-1 1 0,0-1 0,1 0 0,-1 1 0,0-1 0,1 0 0,-1 0 0,0 0 0,0 0 0,0 0 0,1 0 0,-1 0 0,0 0 0,1-3 0,2-4 0,-1-1 0,0 0 0,-1 0 0,0-1 0,0 1 0,-1 0 0,0-1 0,-1 1 0,0-1 0,0 1 0,-1-1 0,0 1 0,-1 0 0,0-1 0,0 1 0,-1 0 0,0 0 0,-1 1 0,0-1 0,0 1 0,-1-1 0,-11-13 0,16 22 0,0 0 0,0 0 0,0 1 0,0-1 0,0 0 0,0 0 0,0 0 0,0 0 0,0 1 0,0-1 0,0 0 0,-1 0 0,1 0 0,0 0 0,0 0 0,0 1 0,0-1 0,0 0 0,-1 0 0,1 0 0,0 0 0,0 0 0,0 0 0,-1 0 0,1 0 0,0 0 0,0 0 0,0 0 0,0 0 0,-1 0 0,1 0 0,0 0 0,0 0 0,0 0 0,-1 0 0,1 0 0,0 0 0,0 0 0,0 0 0,-1 0 0,1 0 0,0 0 0,0 0 0,0 0 0,0 0 0,0-1 0,-1 1 0,1 0 0,0 0 0,0 0 0,7 18 0,20 2-1706,-21-17 732,1-1 0,-1 1 0,0-2 1,1 1-1,0-1 0,9 1 0,-5-1-639,-1-1 0,1 0-1,0-1 1,-1-1 0,1 1-1,18-7 1,10-8-2562</inkml:trace>
</inkml:ink>
</file>

<file path=ppt/ink/ink4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5.838"/>
    </inkml:context>
    <inkml:brush xml:id="br0">
      <inkml:brushProperty name="width" value="0.025" units="cm"/>
      <inkml:brushProperty name="height" value="0.025" units="cm"/>
    </inkml:brush>
  </inkml:definitions>
  <inkml:trace contextRef="#ctx0" brushRef="#br0">108 68 13068,'0'0'11264,"-9"2"-7911,4-1-3152,0 1 0,1 0 0,-1 0 0,0 0 0,0 1 0,1 0 0,-1-1 0,1 2 1,0-1-1,0 0 0,0 1 0,1 0 0,-1 0 0,1 0 0,0 0 0,0 1 0,0-1 0,1 1 0,-1-1 0,1 1 1,0 0-1,1 0 0,-3 8 0,2-5-177,-1-1 0,1 1 0,1-1 0,-1 1 0,1 0 0,0 0 0,1 0 0,0 0 0,1 9 0,0-15-24,-1 0 1,1 0-1,-1 0 1,1 0-1,0 0 0,0-1 1,0 1-1,0 0 1,0 0-1,0-1 0,1 1 1,-1 0-1,0-1 1,1 0-1,-1 1 1,1-1-1,0 0 0,-1 0 1,1 1-1,0-1 1,0-1-1,0 1 0,0 0 1,0 0-1,0-1 1,0 1-1,0-1 0,0 0 1,0 1-1,0-1 1,0 0-1,0 0 1,0 0-1,0-1 0,0 1 1,0 0-1,0-1 1,2 0-1,1 0 0,1-1 0,-1 0 0,0 0 0,0 0 0,-1-1 0,1 1 0,0-1 0,-1 0 0,1-1 0,-1 1 0,0-1 0,0 0 0,-1 0 0,1 0 0,-1 0 0,0 0 0,0-1 0,0 0 0,0 1 0,2-10 0,1 1 0,-1 0 0,-1 0 0,0-1 0,-1 0 0,0 0 0,1-26 0,-4 32 0,0 0 0,0 1 0,-1-1 0,0 0 0,-3-12 0,4 18 0,-1 1 0,1-1 0,-1 1 0,1 0 0,-1-1 0,0 1 0,1 0 0,-1 0 0,0-1 0,0 1 0,0 0 0,0 0 0,0 0 0,0 0 0,0 0 0,0 0 0,0 1 0,-1-1 0,1 0 0,0 0 0,0 1 0,-1-1 0,1 1 0,-1-1 0,1 1 0,0 0 0,-1 0 0,1-1 0,-1 1 0,1 0 0,-1 0 0,1 0 0,0 0 0,-1 1 0,1-1 0,-1 0 0,1 1 0,0-1 0,-3 1 0,1 1 0,0 0 0,0 0 0,0 0 0,0 0 0,0 0 0,1 1 0,-1-1 0,0 1 0,1 0 0,0 0 0,0 0 0,0 0 0,0 0 0,0 0 0,1 0 0,-1 1 0,1-1 0,-2 6 0,1-2 0,0-1 0,1 1 0,-1 0 0,1 0 0,1 0 0,-1 0 0,1 0 0,2 13 0,-2-19-113,1 0 0,-1 0-1,1 0 1,0 0 0,-1 0 0,1 0 0,0 0 0,0-1-1,0 1 1,-1 0 0,1 0 0,0-1 0,0 1-1,0-1 1,0 1 0,0-1 0,1 1 0,-1-1 0,0 1-1,0-1 1,0 0 0,0 0 0,0 1 0,1-1-1,-1 0 1,0 0 0,0 0 0,0-1 0,0 1 0,1 0-1,-1 0 1,0 0 0,0-1 0,0 1 0,2-2-1,41-15-5714,-11-9 1931,3-2-2866</inkml:trace>
</inkml:ink>
</file>

<file path=ppt/ink/ink4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6.339"/>
    </inkml:context>
    <inkml:brush xml:id="br0">
      <inkml:brushProperty name="width" value="0.025" units="cm"/>
      <inkml:brushProperty name="height" value="0.025" units="cm"/>
    </inkml:brush>
  </inkml:definitions>
  <inkml:trace contextRef="#ctx0" brushRef="#br0">166 203 11627,'0'0'11120,"-8"10"-7800,-7 6-2669,-15 18 1264,-29 41 0,52-66-1730,1 0 0,0 1-1,0 0 1,1 0 0,1 0 0,0 0 0,0 1 0,1-1 0,0 1 0,1 0 0,-1 11 0,3-20-185,0-1 0,0 0 0,0 0 0,1 1 0,-1-1 0,0 0 0,1 0 0,-1 0 0,1 0 0,-1 1 0,1-1 0,0 0 0,-1 0 0,1 0 0,0 0 0,0 0 0,0-1 0,0 1 0,0 0 0,0 0 0,0 0 0,0-1 0,0 1 0,0-1 0,0 1 0,1-1 0,-1 1 0,0-1 0,0 1 0,0-1 0,1 0 0,-1 0 0,0 0 0,0 0 0,1 0 0,-1 0 0,0 0 0,1 0 0,-1 0 0,0-1 0,0 1 0,0 0 0,3-2 0,2 1 0,0-1 0,0 1 0,-1-1 0,1 0 0,0-1 0,-1 0 0,0 0 0,7-4 0,2-6 0,-2-1 0,1 0 0,-2 0 0,0-1 0,0-1 0,-2 0 0,0 0 0,-1-1 0,0 0 0,-2-1 0,9-30 0,-6 6 0,-1 0 0,-2 0 0,1-85 0,-15 134 0,-2 13 0,-4 26 0,2-1 0,2 2 0,2-1 0,1 1 0,1 56 0,6-100 0,0 0 0,0 0 0,1 0 0,-1 0 0,1 0 0,-1 0 0,1 1 0,0-1 0,0 0 0,0-1 0,1 1 0,-1 0 0,1 0 0,-1 0 0,1-1 0,0 1 0,0-1 0,0 0 0,0 1 0,3 1 0,-2-3 0,-1 0 0,0 1 0,1-2 0,-1 1 0,1 0 0,-1 0 0,1-1 0,-1 1 0,1-1 0,0 0 0,-1 0 0,1 0 0,0 0 0,-1 0 0,1-1 0,-1 1 0,1-1 0,-1 0 0,1 1 0,-1-1 0,1 0 0,-1-1 0,0 1 0,1 0 0,2-3 0,6-5 0,1-1 0,-1 0 0,-1-1 0,0 0 0,-1-1 0,0 0 0,-1-1 0,0 1 0,-1-1 0,0-1 0,-1 0 0,-1 1 0,0-2 0,4-18 0,-18 74 0,4-18 0,0 0 0,2 1 0,0-1 0,1 27 0,2-48 0,0-1 0,0 1 0,0 0 0,0 0 0,1 0 0,-1-1 0,0 1 0,1 0 0,0 0 0,-1-1 0,1 1 0,0 0 0,0-1 0,0 1 0,0-1 0,0 1 0,0-1 0,0 1 0,2 0 0,-2-1 0,1 0 0,-1-1 0,0 1 0,1-1 0,-1 1 0,0-1 0,1 0 0,-1 0 0,1 1 0,-1-1 0,0 0 0,1 0 0,-1-1 0,1 1 0,-1 0 0,1 0 0,-1-1 0,3 0 0,1-1 0,1-1 0,-1 1 0,0-1 0,0-1 0,0 1 0,-1 0 0,1-1 0,-1 0 0,0 0 0,5-6 0,2-7 0,0-1 0,12-27 0,-17 30 0,2 0 0,0 1 0,0 0 0,16-18 0,-19 31 0,-2 13 0,-2 17 0,-1-26 0,-12 142 0,11-145 2,1 1-1,0-1 1,0 0-1,0 1 1,0-1-1,0 1 1,0-1-1,0 0 1,0 1-1,0-1 1,0 1-1,0-1 1,0 0-1,0 1 1,0-1-1,0 0 1,0 1-1,0-1 1,1 1-1,-1-1 1,0 0-1,0 1 1,0-1-1,1 0 1,-1 1-1,0-1 1,0 0-1,1 0 1,-1 1-1,0-1 1,1 0-1,-1 0 1,0 1-1,1-1 1,-1 0-1,0 0 1,1 0-1,-1 0 1,0 0-1,1 1 1,-1-1-1,1 0 0,-1 0 1,0 0-1,1 0 1,-1 0-1,0 0 1,1 0-1,-1 0 1,1 0-1,-1 0 1,0-1-1,1 1 1,-1 0-1,1 0 1,-1 0-1,0 0 1,1-1-1,-1 1 1,0 0-1,1 0 1,-1-1-1,1 1 1,19-20-482,15-45-8115,-19 23 214</inkml:trace>
</inkml:ink>
</file>

<file path=ppt/ink/ink4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6.712"/>
    </inkml:context>
    <inkml:brush xml:id="br0">
      <inkml:brushProperty name="width" value="0.025" units="cm"/>
      <inkml:brushProperty name="height" value="0.025" units="cm"/>
    </inkml:brush>
  </inkml:definitions>
  <inkml:trace contextRef="#ctx0" brushRef="#br0">9 0 16592,'0'0'14141,"0"10"-12726,-7 527-796,7-536-619,-1 1 0,1-1 0,0 1 0,0 0 0,0-1 0,0 1 0,0 0 0,0-1 0,1 1 0,-1 0 0,0-1 0,1 1 0,0-1 0,-1 1 0,1-1 0,0 1 0,-1-1 0,1 1 0,2 2 0,-2-4 0,0-1 0,0 1 0,0 0 0,0 0 0,0 0 0,0-1 0,0 1 0,0 0 0,0-1 0,0 1 0,-1-1 0,1 1 0,0-1 0,0 1 0,-1-1 0,1 0 0,0 1 0,-1-1 0,1 0 0,0 0 0,-1 0 0,1 1 0,0-2 0,7-10 0,-1 0 0,0 0 0,6-16 0,11-38 0,29-129 0,-59 305-2813,1-74 1335,3-25 662,0 0 1,0 1 0,2-1-1,-1 1 1,1 0 0,4 21-1,-4-33 780,1 0 0,0 0 0,-1 0 0,1 0 0,-1 0-1,1 0 1,0 0 0,-1 0 0,1 0 0,-1-1 0,1 1 0,-1 0-1,1 0 1,-1-1 0,1 1 0,-1 0 0,1-1 0,-1 1 0,1-1-1,-1 1 1,1 0 0,-1-1 0,0 1 0,1-1 0,0 0 0,26-56-4774,-9 15-582</inkml:trace>
</inkml:ink>
</file>

<file path=ppt/ink/ink4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7.208"/>
    </inkml:context>
    <inkml:brush xml:id="br0">
      <inkml:brushProperty name="width" value="0.025" units="cm"/>
      <inkml:brushProperty name="height" value="0.025" units="cm"/>
    </inkml:brush>
  </inkml:definitions>
  <inkml:trace contextRef="#ctx0" brushRef="#br0">37 0 13965,'0'0'12022,"-1"11"-9796,-9 89-1087,-13 250 2276,22-323-3415,0-20 0,1 0 0,-1 1 0,1-1 0,1 0 0,0 1 0,2 11 0,-3-19 0,0 0 0,1-1 0,-1 1 0,0 0 0,0 0 0,0-1 0,0 1 0,0 0 0,0 0 0,0 0 0,0-1 0,0 1 0,1 0 0,-1 0 0,0 0 0,0 0 0,0-1 0,0 1 0,1 0 0,-1 0 0,0 0 0,0 0 0,0 0 0,1 0 0,-1-1 0,0 1 0,0 0 0,0 0 0,1 0 0,-1 0 0,0 0 0,0 0 0,1 0 0,-1 0 0,0 0 0,0 0 0,0 0 0,1 0 0,-1 0 0,0 0 0,0 0 0,1 0 0,-1 0 0,0 1 0,0-1 0,0 0 0,1 0 0,-1 0 0,0 0 0,0 0 0,0 0 0,1 1 0,-1-1 0,0 0 0,0 0 0,0 0 0,0 1 0,0-1 0,0 0 0,1 0 0,-1 0 0,0 1 0,6-21 0,0-28 0,-2-1 0,-4-93 0,0 140 0,0 0 0,-1 0 0,1 0 0,0 0 0,0 0 0,-1 0 0,0 0 0,1 0 0,-1 1 0,0-1 0,0 0 0,0 0 0,-1-2 0,-4 6 0,2 14 0,3-5 0,1-1 0,0 0 0,1 1 0,0-1 0,0 1 0,4 14 0,-4-23 0,-1-1 0,1 1 0,0 0 0,0 0 0,-1-1 0,1 1 0,0 0 0,0-1 0,1 1 0,-1-1 0,0 1 0,0-1 0,1 1 0,-1-1 0,1 0 0,-1 0 0,1 0 0,-1 0 0,1 0 0,0 0 0,0 0 0,-1-1 0,1 1 0,0-1 0,0 1 0,0-1 0,0 1 0,0-1 0,-1 0 0,1 0 0,0 0 0,0 0 0,0 0 0,0-1 0,0 1 0,0-1 0,0 1 0,-1-1 0,1 1 0,0-1 0,0 0 0,-1 0 0,1 0 0,1-1 0,2-1 0,-1 0 0,0 0 0,0 0 0,0 0 0,0-1 0,0 1 0,-1-1 0,0 0 0,1 0 0,-1 0 0,2-6 0,27-57 0,-16 31 0,-13 89 0,-4 3 0,2 70 0,-1-124 0,0-1 0,1 0 0,-1 1 0,0-1 0,0 1 0,1-1 0,-1 0 0,1 1 0,-1-1 0,1 0 0,0 1 0,-1-1 0,1 0 0,2 2 0,-3-2 0,1-1 0,-1 0 0,1 1 0,-1-1 0,1 0 0,-1 0 0,1 0 0,-1 1 0,1-1 0,-1 0 0,1 0 0,-1 0 0,1 0 0,0 0 0,-1 0 0,1 0 0,-1 0 0,1 0 0,-1 0 0,1 0 0,-1-1 0,1 1 0,-1 0 0,1 0 0,0-1 0,1 0 0,1-1 0,-1 0 0,0 1 0,0-1 0,0 0 0,-1 0 0,1 0 0,0 0 0,-1 0 0,1-1 0,-1 1 0,0 0 0,2-5 0,13-64-2813,-12-38-7789,-4 53-999</inkml:trace>
</inkml:ink>
</file>

<file path=ppt/ink/ink4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7.537"/>
    </inkml:context>
    <inkml:brush xml:id="br0">
      <inkml:brushProperty name="width" value="0.025" units="cm"/>
      <inkml:brushProperty name="height" value="0.025" units="cm"/>
    </inkml:brush>
  </inkml:definitions>
  <inkml:trace contextRef="#ctx0" brushRef="#br0">12 0 8520,'0'0'5349,"-12"50"-2594,12-28-1250,0 1-1153,0-6-287,5-3-1058,4-4-3107,1-5-4068</inkml:trace>
</inkml:ink>
</file>

<file path=ppt/ink/ink4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7.929"/>
    </inkml:context>
    <inkml:brush xml:id="br0">
      <inkml:brushProperty name="width" value="0.025" units="cm"/>
      <inkml:brushProperty name="height" value="0.025" units="cm"/>
    </inkml:brush>
  </inkml:definitions>
  <inkml:trace contextRef="#ctx0" brushRef="#br0">5 53 6887,'0'0'15422,"1"10"-11802,-7 128 3127,27-172-6707,-14 23-117,-2 3-61,25-35-239,-28 40 314,0 1 0,0-1-1,0 1 1,0 0 0,1-1 0,-1 1 0,1 1 0,-1-1 0,1 0 0,0 1 0,0-1-1,0 1 1,3-2 0,-5 4 58,0-1-1,0 0 1,0 0-1,0 1 1,0-1-1,-1 0 1,1 1-1,0-1 1,0 1 0,-1-1-1,1 1 1,0-1-1,-1 1 1,1 0-1,0-1 1,-1 1-1,1 0 1,-1 0-1,1-1 1,-1 1-1,1 0 1,-1 0-1,0 0 1,0-1-1,1 1 1,-1 0 0,0 0-1,0 0 1,0 0-1,0 0 1,0 0-1,0-1 1,0 1-1,0 0 1,0 1-1,0 44 322,0-37-243,0 0 9,1 0-1,0 0 1,1 0-1,3 13 0,-5-21-102,0 0 0,1 0 0,-1 0-1,1 0 1,-1 0 0,1 0-1,-1 0 1,1 0 0,0 0 0,0 0-1,-1 0 1,1 0 0,0 0 0,0 0-1,0 0 1,0-1 0,2 2-1,-2-2-66,0 0 0,0 0 0,0 0 0,0 0 0,0 0-1,0-1 1,0 1 0,0 0 0,0 0 0,0-1-1,0 1 1,0-1 0,0 1 0,0-1 0,0 0-1,0 1 1,-1-1 0,1 0 0,0 1 0,0-1 0,-1 0-1,1 0 1,-1 0 0,1 0 0,0-1 0,27-46-11881,-12 16-357</inkml:trace>
  <inkml:trace contextRef="#ctx0" brushRef="#br0" timeOffset="1">271 1 16560,'0'0'9961,"-8"8"-6886,-4 5-1631,5-7-1099,1 1 1,0-1-1,1 1 1,-9 13-1,14-19-366,0-1-1,0 1 1,0-1 0,0 1 0,0-1-1,1 1 1,-1-1 0,0 1-1,0-1 1,0 1 0,1-1-1,-1 0 1,0 1 0,0-1 0,1 1-1,-1-1 1,0 0 0,1 1-1,-1-1 1,1 0 0,-1 1-1,0-1 1,1 0 0,-1 0 0,1 1-1,-1-1 1,1 0 0,-1 0-1,1 0 1,-1 1 0,1-1 0,-1 0-1,1 0 1,-1 0 0,1 0-1,-1 0 1,1 0 0,-1 0-1,1 0 1,0-1 0,34 7-1540,-22-5 957,-9 0 663,-1 1-1,1-1 0,-1 1 0,1 0 0,-1 0 1,0 0-1,1 0 0,-1 0 0,0 1 0,-1-1 1,1 1-1,0 0 0,-1 0 0,1 0 0,-1 0 1,0 0-1,0 1 0,0-1 0,-1 1 0,1-1 1,-1 1-1,1 4 0,-1-5 3,0 0-1,0 0 1,-1 0 0,0 0-1,1 1 1,-1-1 0,-1 0-1,1 0 1,0 0 0,-1 0-1,1 0 1,-1 0 0,0 0 0,0 0-1,0 0 1,0 0 0,-1 0-1,1-1 1,-1 1 0,1 0-1,-1-1 1,0 0 0,0 1-1,0-1 1,-1 0 0,1 0-1,-5 4 1,6-6-65,0 1 0,0 0-1,0-1 1,0 1 0,0-1 0,0 0-1,0 1 1,0-1 0,0 1 0,0-1-1,0 0 1,0 0 0,0 0 0,0 0-1,0 0 1,0 0 0,0 0 0,0 0-1,0 0 1,0 0 0,0 0 0,0-1 0,0 1-1,0 0 1,0-1 0,0 1 0,0-1-1,0 1 1,0-1 0,0 0 0,0 1-1,1-1 1,-2-1 0,0 0-292,0 0 1,1-1-1,-1 0 1,1 1-1,-1-1 1,1 0-1,0 0 0,0 1 1,0-1-1,0-4 1,-2-18-8738</inkml:trace>
</inkml:ink>
</file>

<file path=ppt/ink/ink4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8.270"/>
    </inkml:context>
    <inkml:brush xml:id="br0">
      <inkml:brushProperty name="width" value="0.025" units="cm"/>
      <inkml:brushProperty name="height" value="0.025" units="cm"/>
    </inkml:brush>
  </inkml:definitions>
  <inkml:trace contextRef="#ctx0" brushRef="#br0">0 30 24311,'0'0'8456,"51"-5"-8456,-38-2 0,0-2-2402,0 0-8873</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0.804"/>
    </inkml:context>
    <inkml:brush xml:id="br0">
      <inkml:brushProperty name="width" value="0.025" units="cm"/>
      <inkml:brushProperty name="height" value="0.025" units="cm"/>
    </inkml:brush>
  </inkml:definitions>
  <inkml:trace contextRef="#ctx0" brushRef="#br0">18 28 19474,'0'0'1522,"-3"9"880,-11 32 246,14-40-2569,0-1 0,0 1 0,-1 0 1,1 0-1,0 0 0,0 0 0,0-1 0,0 1 1,0 0-1,0 0 0,0 0 0,1 0 0,-1 0 0,0-1 1,0 1-1,1 0 0,-1 0 0,0 0 0,1-1 0,-1 1 1,1 0-1,-1 0 0,1-1 0,-1 1 0,1 0 0,-1-1 1,1 1-1,0-1 0,-1 1 0,1-1 0,0 1 0,0-1 1,-1 1-1,1-1 0,0 0 0,0 0 0,1 1 0,32 3 608,-27-3-458,13 0-20,1-1 0,0-1 0,33-5 0,-44 4-191,0 0-1,0-1 0,-1 0 0,1 0 0,-1-1 1,0-1-1,0 1 0,0-1 0,12-10 1,-19 14-12,-1 0 0,1 0 0,-1 0 0,0 0 0,0 0 0,1 0 1,-1 0-1,0-1 0,0 1 0,0 0 0,0-1 0,0 1 0,-1 0 0,1-1 1,0 1-1,-1-1 0,1 1 0,-1-1 0,1 0 0,-1 1 0,0-1 1,0 1-1,0-1 0,1 0 0,-2 1 0,1-1 0,0-2 0,-1 2-11,-1 1-1,1 0 1,0 0-1,0-1 0,-1 1 1,1 0-1,0 0 1,-1 0-1,1 1 1,-1-1-1,0 0 0,1 0 1,-1 1-1,0-1 1,1 1-1,-1 0 1,0-1-1,1 1 0,-1 0 1,0 0-1,0 0 1,1 0-1,-1 0 0,0 1 1,-2 0-1,-1 0 46,-1 0 0,1 1-1,-1 0 1,1 0 0,0 1-1,-1 0 1,2-1 0,-1 2-1,0-1 1,0 0 0,1 1 0,0 0-1,0 0 1,0 1 0,0-1-1,1 1 1,-1-1 0,1 1-1,1 0 1,-1 0 0,1 1-1,-1-1 1,1 0 0,1 1-1,-1-1 1,1 1 0,0 0-1,0 0 1,1 8 0,0-12-29,1 0-1,0 0 1,0 0 0,0 0-1,0 0 1,0 0 0,0 0-1,0 0 1,1 0 0,-1 0 0,1 0-1,-1-1 1,1 1 0,0-1-1,0 1 1,0-1 0,0 0 0,0 1-1,0-1 1,0 0 0,0-1-1,0 1 1,0 0 0,1 0 0,-1-1-1,0 0 1,0 1 0,1-1-1,2 0 1,13 2 69,0-1 1,30-1-1,-37-1-71,19-1-137,0-2-1,0-1 1,40-13 0,-39 9-32,1 1 0,54-5 0,-85 13 169,1 1-1,-1-1 1,0 0-1,1 1 1,-1-1 0,0 1-1,0-1 1,1 1-1,-1 0 1,0-1-1,0 1 1,0 0 0,0 0-1,0 0 1,0 0-1,0 0 1,0 0-1,0 0 1,-1 0 0,1 0-1,0 0 1,-1 0-1,1 1 1,0-1-1,-1 0 1,0 1 0,1-1-1,-1 0 1,0 1-1,0-1 1,1 0-1,-1 1 1,0 0 0,0 0 9,0 0-1,0 0 1,0 0 0,1 0 0,-1 0 0,1 0 0,0 0 0,-1 0 0,1 0 0,0 0 0,0-1 0,0 1 0,0 0 0,1-1 0,-1 1-1,0-1 1,1 1 0,-1-1 0,1 1 0,-1-1 0,1 0 0,0 0 0,-1 0 0,1 0 0,0 0 0,0 0 0,0-1 0,4 2-1,5-1-7,0-1 0,0 0-1,0-1 1,0 0 0,16-3-1,-11 0-877,-1-1 0,1 0-1,17-9 1,-8 1-3229,-1-1-1,0-2 1,43-35-1,-35 22-5127</inkml:trace>
</inkml:ink>
</file>

<file path=ppt/ink/ink4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8.961"/>
    </inkml:context>
    <inkml:brush xml:id="br0">
      <inkml:brushProperty name="width" value="0.025" units="cm"/>
      <inkml:brushProperty name="height" value="0.025" units="cm"/>
    </inkml:brush>
  </inkml:definitions>
  <inkml:trace contextRef="#ctx0" brushRef="#br0">1 74 15375,'0'0'15203,"7"9"-14813,-1 3-320,-1-3-38,0 0 0,1-1 0,0 0 0,0 0 0,0 0 0,12 10 0,-16-17-12,0 0 1,0 0-1,0 0 1,1 0-1,-1 0 1,0-1-1,0 1 1,0-1-1,0 0 1,1 0-1,-1 1 1,0-1-1,0-1 1,1 1-1,-1 0 1,0 0-1,0-1 1,0 0-1,0 1 1,0-1 0,1 0-1,-1 0 1,-1 0-1,1 0 1,0 0-1,0-1 1,0 1-1,0 0 1,-1-1-1,1 1 1,-1-1-1,2-2 1,8-8 86,-1 0 1,0-1-1,11-20 1,-10 15-137,-10 17 22,0 0 1,-1 0-1,1 0 0,0 0 1,-1 0-1,1 0 1,0 0-1,0 1 0,0-1 1,0 0-1,0 0 1,0 1-1,0-1 0,0 0 1,0 1-1,0-1 1,0 1-1,0-1 0,0 1 1,2 0-1,-2 0 5,0 0 0,-1 0 0,1 1 0,0-1 0,0 0 0,-1 1 0,1-1 1,0 1-1,0-1 0,-1 1 0,1-1 0,-1 1 0,1-1 0,0 1 0,-1 0 0,1 0 0,-1-1 0,1 1 0,-1 0 0,0-1 0,1 3 0,3 8 51,0 0 0,-1 0 1,2 19-1,0-6 187,22 43-96,-26-65-138,1 0 0,-1 0 0,0 0 1,0 0-1,1 0 0,-1-1 0,1 1 0,-1-1 0,1 1 1,0-1-1,0 1 0,3 1 0,-4-3-2,0 0 0,0 1 1,0-1-1,0 0 0,0 0 0,0-1 1,0 1-1,0 0 0,0 0 0,0 0 1,0-1-1,-1 1 0,1 0 0,0-1 1,0 1-1,0-1 0,0 1 0,-1-1 1,1 1-1,0-1 0,0 1 0,-1-1 1,1 0-1,-1 0 0,1 1 0,0-1 1,-1 0-1,1 0 0,-1 0 0,0 1 0,1-1 1,-1-1-1,7-13 0,0-1 0,-2 1 0,0-1 0,0 0 0,-2 0 0,3-24 0,10-41 0,-16 81 0,0-1 0,0 1 0,0 0 0,0 0 0,0 0 0,0-1 0,0 1 0,0 0 0,0 0 0,0 0 0,0 0 0,0-1 0,0 1 0,0 0 0,0 0 0,0 0 0,0-1 0,0 1 0,0 0 0,0 0 0,0 0 0,0 0 0,0-1 0,0 1 0,0 0 0,1 0 0,-1 0 0,0 0 0,0-1 0,0 1 0,0 0 0,0 0 0,0 0 0,1 0 0,-1 0 0,0 0 0,0 0 0,0-1 0,0 1 0,1 0 0,-1 0 0,0 0 0,0 0 0,0 0 0,1 0 0,-1 0 0,0 0 0,0 0 0,0 0 0,0 0 0,1 0 0,-1 0 0,0 0 0,0 0 0,0 0 0,1 0 0,-1 1 0,0-1 0,0 0 0,0 0 0,0 0 0,1 0 0,5 18 0,1 24 0,-2 2 0,-4-26 0,1-1 0,0 0 0,1 0 0,10 30 0,-12-46 0,-1 0 0,0 0 0,1 0 0,-1 0 0,1 0 0,-1 0 0,1 0 0,-1 0 0,1 0 0,0 0 0,-1-1 0,1 1 0,0 0 0,0 0 0,-1-1 0,1 1 0,0-1 0,0 1 0,0 0 0,1-1 0,-1 0 0,-1 0 0,1 0 0,0 0 0,0 0 0,-1 0 0,1 0 0,0 0 0,-1-1 0,1 1 0,-1 0 0,1-1 0,0 1 0,-1 0 0,1-1 0,-1 1 0,1-1 0,-1 1 0,1-1 0,-1 1 0,1-1 0,0 0 0,2-3 0,-1 0 0,0 0 0,0 0 0,0 0 0,0 0 0,0-1 0,0-5 0,2-27-1577,-3 10-2611,-1-16-5037</inkml:trace>
</inkml:ink>
</file>

<file path=ppt/ink/ink4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9.317"/>
    </inkml:context>
    <inkml:brush xml:id="br0">
      <inkml:brushProperty name="width" value="0.025" units="cm"/>
      <inkml:brushProperty name="height" value="0.025" units="cm"/>
    </inkml:brush>
  </inkml:definitions>
  <inkml:trace contextRef="#ctx0" brushRef="#br0">0 0 18257,'0'0'8745,"64"49"-23640</inkml:trace>
</inkml:ink>
</file>

<file path=ppt/ink/ink4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29.662"/>
    </inkml:context>
    <inkml:brush xml:id="br0">
      <inkml:brushProperty name="width" value="0.025" units="cm"/>
      <inkml:brushProperty name="height" value="0.025" units="cm"/>
    </inkml:brush>
  </inkml:definitions>
  <inkml:trace contextRef="#ctx0" brushRef="#br0">0 99 15791,'0'0'15866,"8"10"-14921,-2-3-830,-3-4-112,0 0 0,0 0 0,0 1 0,0-1 0,-1 1 0,0 0 0,1 0-1,-1 0 1,-1 0 0,1 0 0,-1 0 0,1 0 0,-1 1 0,0-1 0,-1 1 0,1 5 0,-1 7-3,-1-6 0,1 0 0,0 0 0,1 0 0,1 1 0,4 18 0,-6-28 0,1 0 0,0 0 0,0 0 0,0 0 0,0 0 0,0-1 0,0 1 0,0 0 0,1-1 0,-1 1 0,1-1 0,-1 1 0,1-1 0,-1 0 0,1 0 0,0 1 0,0-1 0,-1 0 0,1-1 0,0 1 0,0 0 0,0-1 0,0 1 0,0-1 0,0 1 0,0-1 0,0 0 0,0 0 0,0 0 0,1 0 0,-1 0 0,0 0 0,0-1 0,0 1 0,0-1 0,0 1 0,0-1 0,2-1 0,2-1 0,0 0 0,0 0 0,0 0 0,0-1 0,-1 0 0,0 0 0,0 0 0,0-1 0,0 0 0,0 0 0,-1 0 0,0 0 0,0-1 0,-1 1 0,0-1 0,0 0 0,3-8 0,0 0 0,0 0 0,-2-1 0,1 0 0,-2 0 0,0 0 0,1-22 0,-4 30 0,-1-17 0,1 24 0,0-1 0,0 0 0,0 1 0,-1-1 0,1 1 0,0-1 0,-1 0 0,1 1 0,-1-1 0,1 1 0,0-1 0,-1 1 0,1-1 0,-1 1 0,0 0 0,1-1 0,-1 1 0,1 0 0,-1-1 0,1 1 0,-1 0 0,0 0 0,1-1 0,-1 1 0,0 0 0,1 0 0,-1 0 0,0 0 0,1 0 0,-2 0 0,1 0 0,0 1 0,0-1 0,0 1 0,0-1 0,0 1 0,1-1 0,-1 1 0,0 0 0,0 0 0,1-1 0,-1 1 0,0 0 0,1 0 0,-1 0 0,1 0 0,-1-1 0,1 1 0,0 0 0,-1 0 0,1 0 0,0 0 0,-1 0 0,1 0 0,0 0 0,0 0 0,0 0 0,0 0 0,0 0 0,0 0 0,0 0 0,1 0 0,-1 0 0,0 0 0,0 0 0,1 0 0,0 2 0,0 2 0,0 0 0,0-1 0,0 1 0,1 0 0,0-1 0,4 9 0,-3-9 0,1-1 0,0 1 0,0-1 0,0 0 0,0 0 0,0 0 0,1 0 0,-1-1 0,1 0 0,0 0 0,0 0 0,-1 0 0,1-1 0,1 0 0,-1 0 0,0 0 0,0-1 0,0 0 0,0 0 0,0 0 0,1 0 0,-1-1 0,9-2 0,-7 1 0,-1 1 0,0-1 0,1-1 0,-1 1 0,0-1 0,-1 0 0,1 0 0,-1-1 0,1 0 0,-1 0 0,0 0 0,0 0 0,-1-1 0,1 0 0,-1 0 0,0 0 0,0-1 0,3-7 0,-4 7 0,0-1 0,0 0 0,-1 0 0,0 0 0,-1 0 0,0-1 0,0 1 0,0 0 0,-1-14 0,0 20 0,0 1 0,-1-1 0,1 1 0,0-1 0,0 1 0,-1-1 0,1 0 0,0 1 0,-1-1 0,1 1 0,-1 0 0,1-1 0,-1 1 0,1-1 0,-1 1 0,1 0 0,-1-1 0,1 1 0,-1 0 0,1 0 0,-1-1 0,1 1 0,-1 0 0,0 0 0,1 0 0,-1 0 0,1 0 0,-1-1 0,0 1 0,1 0 0,-1 1 0,1-1 0,-1 0 0,0 0 0,1 0 0,-1 0 0,1 0 0,-1 1 0,0-1 0,1 0 0,-1 0 0,1 1 0,-1-1 0,1 0 0,-1 1 0,1-1 0,-1 1 0,1-1 0,-1 1 0,-26 19 0,19-10 0,1 0 0,0 1 0,0-1 0,1 1 0,1 0 0,0 1 0,1 0 0,0-1 0,0 1 0,1 0 0,1 1 0,0-1 0,1 0 0,0 1 0,1-1 0,0 1 0,2 13 0,-1-24 0,-1-1 0,1 1 0,-1 0 0,1 0 0,-1-1 0,1 1 0,0-1 0,0 1 0,0-1 0,0 1 0,0-1 0,0 1 0,0-1 0,0 0 0,1 0 0,-1 1 0,0-1 0,1 0 0,-1 0 0,1 0 0,-1-1 0,3 2 0,-1-1 0,0 0 0,1-1 0,-1 1 0,1-1 0,-1 0 0,1 0 0,-1 0 0,1 0 0,-1 0 0,6-2 0,1 0 0,-1-1 0,0 0 0,0-1 0,0 0 0,0 0 0,-1-1 0,11-7 0,22-24-3187,14-25-7869,-31 28 668</inkml:trace>
</inkml:ink>
</file>

<file path=ppt/ink/ink4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30.112"/>
    </inkml:context>
    <inkml:brush xml:id="br0">
      <inkml:brushProperty name="width" value="0.025" units="cm"/>
      <inkml:brushProperty name="height" value="0.025" units="cm"/>
    </inkml:brush>
  </inkml:definitions>
  <inkml:trace contextRef="#ctx0" brushRef="#br0">78 46 5029,'0'0'22421,"-9"5"-19271,4-1-3052,0 0 1,-1 0-1,2 0 1,-1 1-1,0 0 1,1 0-1,0 0 1,0 0-1,0 1 1,1 0-1,0-1 1,0 1-1,0 1 1,1-1-1,0 0 1,0 0-1,1 1 1,-1-1-1,1 1 1,1-1-1,-1 11 1,1-15-99,0 0 0,0-1 0,0 1 0,0 0 0,1 0 0,-1 0 0,0 0 0,1 0 0,-1-1 0,1 1 0,0 0 0,0 0 0,-1-1 0,1 1 0,0 0 0,0-1 0,1 1 0,-1-1 0,0 1 0,0-1 0,1 0 0,-1 0 0,1 1 0,-1-1 0,1 0 0,0 0 0,-1 0 0,1-1 0,0 1 0,0 0 0,-1-1 0,1 1 0,0-1 0,0 1 0,0-1 0,0 0 0,0 0 0,-1 0 0,1 0 0,0 0 0,0 0 0,0-1 0,0 1 0,0-1 0,0 1 0,-1-1 0,1 0 0,0 1 0,-1-1 0,1 0 0,0 0 0,-1 0 0,1 0 0,-1-1 0,1 1 0,1-3 0,4-2 0,-1 0 0,-1-1 0,1 0 0,-1 0 0,0-1 0,0 0 0,6-16 0,20-61 0,-27 71 0,-7 83 0,1-57 0,0 2 0,0 1 0,1 0 0,1-1 0,0 1 0,1 0 0,4 26 0,-4-40 0,-1 1 0,0-1 0,1 1 0,-1-1 0,1 1 0,-1-1 0,1 0 0,0 1 0,0-1 0,-1 0 0,1 1 0,0-1 0,0 0 0,0 0 0,1 0 0,-1 0 0,0 0 0,0 0 0,0 0 0,1 0 0,-1-1 0,0 1 0,1 0 0,-1-1 0,1 1 0,-1-1 0,1 0 0,-1 1 0,1-1 0,-1 0 0,1 0 0,-1 0 0,1 0 0,-1 0 0,1 0 0,-1 0 0,1-1 0,-1 1 0,1 0 0,-1-1 0,1 0 0,-1 1 0,0-1 0,1 0 0,-1 1 0,0-1 0,3-2 0,3-2 0,0 0 0,-1 0 0,1-1 0,-1 1 0,0-2 0,-1 1 0,7-9 0,-1-3 0,0-2 0,0 1 0,-2-2 0,-1 1 0,0-1 0,-2 0 0,0-1 0,4-35 0,-13 80 0,-6 62 0,8-77 0,1 1 0,0 0 0,1-1 0,0 1 0,0-1 0,1 1 0,4 13 0,-5-20 6,0 0 0,0 0 0,0 0 0,0-1 0,1 1 0,-1 0 0,1-1 0,-1 1 0,1-1 1,0 1-1,-1-1 0,1 0 0,0 0 0,0 0 0,0 0 0,0 0 0,0 0 0,0 0 0,0-1 0,0 1 0,0-1 0,0 0 0,1 1 0,-1-1 0,0 0 0,0 0 0,4-1 0,-1 1-204,-1-1 0,0 0 0,1 0 0,-1 0-1,0 0 1,1-1 0,-1 0 0,0 0-1,0 0 1,-1 0 0,1-1 0,5-3-1,18-24-8379</inkml:trace>
</inkml:ink>
</file>

<file path=ppt/ink/ink4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30.764"/>
    </inkml:context>
    <inkml:brush xml:id="br0">
      <inkml:brushProperty name="width" value="0.025" units="cm"/>
      <inkml:brushProperty name="height" value="0.025" units="cm"/>
    </inkml:brush>
  </inkml:definitions>
  <inkml:trace contextRef="#ctx0" brushRef="#br0">0 1 13837,'0'0'13389,"3"64"-11019,-3-32-865,0-2-608,0-2-384,0-5-257,0-7-256,2-5 0,6-8-801,2-3-1505,-2-3-3748,1-12-8968</inkml:trace>
</inkml:ink>
</file>

<file path=ppt/ink/ink4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31.481"/>
    </inkml:context>
    <inkml:brush xml:id="br0">
      <inkml:brushProperty name="width" value="0.025" units="cm"/>
      <inkml:brushProperty name="height" value="0.025" units="cm"/>
    </inkml:brush>
  </inkml:definitions>
  <inkml:trace contextRef="#ctx0" brushRef="#br0">0 24 12204,'0'0'20339,"2"9"-20147,13 116-160,-15-124-32,0-1 0,0 1 0,0 0 0,0 0 0,0 0 0,0-1 0,0 1 0,1 0 0,-1 0 0,0-1 0,0 1 0,1 0 0,-1 0 0,0-1 0,1 1 0,-1 0 0,1-1 0,-1 1 0,0 0 0,1-1 0,0 1 0,-1-1 0,1 1 0,-1-1 0,1 1 0,0-1 0,-1 1 0,1-1 0,0 1 0,0-1 0,-1 0 0,1 0 0,0 1 0,0-1 0,-1 0 0,1 0 0,0 0 0,0 0 0,0 0 0,-1 0 0,1 0 0,0 0 0,0 0 0,0 0 0,-1 0 0,1-1 0,0 1 0,0 0 0,-1-1 0,1 1 0,0 0 0,-1-1 0,1 1 0,0-1 0,-1 1 0,1-1 0,0 1 0,0-2 0,38-35 0,-38 35 0,28-34 0,-22 26 0,0-1 0,1 1 0,0 0 0,1 1 0,0 0 0,1 1 0,0-1 0,17-10 0,-26 19 0,0 0 0,0-1 0,0 1 0,0 0 0,0 0 0,1 0 0,-1 0 0,0 0 0,0 0 0,0 0 0,0 0 0,0 0 0,0 0 0,0 1 0,0-1 0,0 0 0,0 1 0,0-1 0,0 1 0,0-1 0,0 1 0,0-1 0,0 1 0,-1 0 0,1 0 0,0-1 0,0 1 0,-1 0 0,1 0 0,0 0 0,-1 0 0,1 0 0,-1 0 0,1-1 0,-1 1 0,1 1 0,-1-1 0,0 0 0,0 0 0,1 0 0,-1 0 0,0 0 0,0 2 0,5 59 0,-4-51 0,1 82 0,-2-93 1,0 1 0,0-1-1,0 0 1,0 0 0,0 0 0,0 0 0,0 0 0,0 0-1,0 1 1,0-1 0,0 0 0,0 0 0,0 0-1,0 0 1,-1 0 0,1 1 0,0-1 0,0 0-1,1 0 1,-1 0 0,0 0 0,0 0 0,0 1 0,0-1-1,0 0 1,0 0 0,0 0 0,0 0 0,0 0-1,0 1 1,0-1 0,0 0 0,0 0 0,0 0-1,1 0 1,-1 0 0,0 0 0,0 0 0,0 0 0,0 1-1,0-1 1,0 0 0,1 0 0,-1 0 0,0 0-1,0 0 1,0 0 0,0 0 0,0 0 0,1 0-1,-1 0 1,0 0 0,0 0 0,0 0 0,0 0 0,0 0-1,1 0 1,-1 0 0,8-10 47,6-18-528,-2-3-2503,-1 1-4076,2-3-4712</inkml:trace>
</inkml:ink>
</file>

<file path=ppt/ink/ink4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31.823"/>
    </inkml:context>
    <inkml:brush xml:id="br0">
      <inkml:brushProperty name="width" value="0.025" units="cm"/>
      <inkml:brushProperty name="height" value="0.025" units="cm"/>
    </inkml:brush>
  </inkml:definitions>
  <inkml:trace contextRef="#ctx0" brushRef="#br0">18 0 15150,'0'0'13901,"-3"11"-10740,-2 12-3096,1 1-1,1 1 1,2-1 0,0 0-1,1 1 1,2-1 0,5 34 0,-7-58-162,0-1 0,0 1 0,0 0 0,1 0 0,-1-1 0,0 1 0,0 0 0,0-1 0,0 1 0,0 0 0,0 0 0,1-1 0,-1 1 0,0 0 0,0 0 1,0 0-1,1-1 0,-1 1 0,0 0 0,0 0 0,1 0 0,-1 0 0,0-1 0,0 1 0,1 0 0,-1 0 0,0 0 0,0 0 0,1 0 0,-1 0 0,0 0 0,1 0 1,-1 0-1,0 0 0,0 0 0,1 0 0,-1 0 0,0 0 0,1 0 0,-1 0 0,0 0 0,0 0 0,1 0 0,-1 0 0,0 1 0,1-1 0,-1 0 0,0 0 0,0 0 1,0 0-1,1 1 0,-1-1 0,0 0 0,0 0 0,0 0 0,1 1 0,-1-1 0,0 0 0,0 0 0,0 1 0,0-1 0,0 0 0,1 1 0,-1-1 0,0 0 0,0 0 0,0 1 1,0 0-1,12-25-7929,-11 23 7179,10-25-12862</inkml:trace>
</inkml:ink>
</file>

<file path=ppt/ink/ink4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32.199"/>
    </inkml:context>
    <inkml:brush xml:id="br0">
      <inkml:brushProperty name="width" value="0.025" units="cm"/>
      <inkml:brushProperty name="height" value="0.025" units="cm"/>
    </inkml:brush>
  </inkml:definitions>
  <inkml:trace contextRef="#ctx0" brushRef="#br0">1 396 10730,'0'0'10677,"11"0"-6625,2-2-3293,0 0 0,0 0 0,0-1 0,0-1 1,21-8-1,-29 10-628,-1 0 0,1 0 0,0-1 0,-1 1 0,0-1 0,1 0 0,-1 0 1,0-1-1,0 1 0,-1-1 0,1 0 0,-1 0 0,0 0 0,0 0 0,0 0 0,-1-1 1,1 0-1,-1 1 0,0-1 0,2-8 0,-3 10-131,-1 1 0,1-1 0,-1 1 0,1-1 0,-1 1 0,0-1 0,0 1 0,0-1 0,0 1 0,-1-1 0,1 1 0,-1-1 0,1 1 0,-1-1 0,0 1 0,0-1 0,0 1 0,0 0 0,0 0 0,-1 0 0,1-1 0,-1 1 0,1 1 0,-1-1 0,0 0 0,0 0 0,0 1 0,0-1 0,0 0 0,0 1 0,0 0 0,0 0 0,-1 0 0,1 0 0,0 0 0,-1 0 0,1 0 0,-1 1 0,1-1 0,-1 1 0,1 0 0,-1 0 0,1 0 0,-1 0 0,0 0 0,1 0 0,-1 1 0,1-1 0,-1 1 0,1 0 0,0 0 0,-1 0 0,1 0 0,-3 2 0,0-1 0,0 1 0,0 0 0,1 0 0,-1 0 0,1 1 0,0-1 0,0 1 0,0 0 0,1 1 0,-1-1 0,1 0 0,0 1 0,0 0 0,1 0 0,-1 0 0,1 0 0,-3 9 0,1 0 0,0 1 0,1-1 0,1 1 0,0 0 0,0 20 0,2-31 0,0-1 0,0 1 0,0-1 0,1 0 0,-1 1 0,1-1 0,0 0 0,0 1 0,0-1 0,0 0 0,1 0 0,0 0 0,-1 0 0,1 0 0,0 0 0,0 0 0,0-1 0,1 1 0,-1-1 0,1 1 0,-1-1 0,1 0 0,4 3 0,-3-3 0,1 0 0,0 0 0,0-1 0,0 1 0,0-1 0,0 0 0,1-1 0,-1 1 0,0-1 0,0 0 0,0 0 0,1-1 0,-1 1 0,0-1 0,5-2 0,-6 2-176,-1 0 1,0 0-1,0 0 0,0 0 0,0-1 1,0 0-1,-1 1 0,1-1 1,0 0-1,-1-1 0,4-2 0,-4 2-546,1-1 1,0 1-1,-1-1 0,0 0 0,0 1 0,0-1 0,0 0 0,2-6 1,2-22-9508</inkml:trace>
  <inkml:trace contextRef="#ctx0" brushRef="#br0" timeOffset="1">34 0 19410,'0'0'5253,"18"59"-5189,7-39-224,6 1-2210,-1-3-2723,3 0-5733</inkml:trace>
</inkml:ink>
</file>

<file path=ppt/ink/ink4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32.913"/>
    </inkml:context>
    <inkml:brush xml:id="br0">
      <inkml:brushProperty name="width" value="0.025" units="cm"/>
      <inkml:brushProperty name="height" value="0.025" units="cm"/>
    </inkml:brush>
  </inkml:definitions>
  <inkml:trace contextRef="#ctx0" brushRef="#br0">88 169 12492,'0'0'9070,"-10"12"-5825,1-3-2761,1 1 0,0 1 0,1 0 0,0 0 0,1 0 0,0 1-1,1 0 1,0 0 0,1 1 0,-5 18 0,8-20-221,0-1 0,0 1-1,1 0 1,0 0 0,1-1 0,3 16 0,-4-24-237,1 0-1,-1 0 1,1 0-1,0 0 1,-1 0 0,1-1-1,0 1 1,0 0-1,1-1 1,-1 1 0,0 0-1,0-1 1,1 1 0,-1-1-1,1 0 1,-1 0-1,3 2 1,-2-2-15,1-1 0,-1 1 1,0-1-1,0 1 0,1-1 0,-1 0 0,0 0 1,1 0-1,-1 0 0,0 0 0,0-1 0,1 1 1,-1-1-1,0 1 0,0-1 0,0 0 0,1 0 0,-1 0 1,2-1-1,2-3-6,1 1 1,-1-1-1,0-1 1,0 1-1,0-1 0,-1 0 1,0 0-1,0 0 1,-1-1-1,1 0 0,-1 0 1,-1 0-1,0 0 1,0-1-1,0 1 1,1-9-1,3-9 0,-1 0 0,-1 0 0,2-47 0,-5 42-5,-1 17 0,1 0 0,-2 0 0,1 0 0,-2 0 0,0 0 0,0 0 0,-1 0 0,-7-20 0,9 33 0,0-1 0,0 1 0,0-1 0,0 1 0,0-1 0,0 1 0,-1-1 0,1 1 0,0-1 0,0 1 0,-1 0 0,1-1 0,0 1 0,-1-1 0,1 1 0,0 0 0,-1-1 0,1 1 0,-1 0 0,1-1 0,-1 1 0,1 0 0,0 0 0,-1-1 0,1 1 0,-1 0 0,1 0 0,-1 0 0,1 0 0,-1 0 0,1 0 0,-1 0 0,0 0 0,1 0 0,-1 0 0,1 0 0,-1 0 0,1 0 0,-1 0 0,1 0 0,-1 0 0,1 1 0,-1-1 0,1 0 0,0 0 0,-1 1 0,1-1 0,-1 0 0,1 0 0,-1 1 0,1-1 0,0 1 0,-1-1 0,1 0 0,0 1 0,0-1 0,-1 1 0,1-1 0,0 1 0,0-1 0,-1 1 0,1-1 0,0 1 0,0 0 0,-14 38 0,13-36 0,-7 26 0,2-1 0,1 1 0,1 0 0,1 0 0,1 34 0,3-60 0,-1-1 0,1 1 0,-1-1 0,1 1 0,0-1 0,0 0 0,0 1 0,0-1 0,0 0 0,1 0 0,-1 0 0,1 0 0,-1 0 0,1 0 0,0 0 0,0 0 0,0-1 0,0 1 0,0-1 0,0 1 0,0-1 0,0 0 0,1 0 0,-1 0 0,0 0 0,1 0 0,-1-1 0,1 1 0,-1-1 0,5 1 0,11 2 0,0-2 0,0 0 0,26-2 0,-10 0 0,-24 1 0,0 1 0,0 0 0,0 0 0,0 1 0,-1 1 0,15 4 0,-21-6 0,1 1 0,-1 0 0,0-1 0,0 1 0,-1 0 0,1 1 0,0-1 0,-1 0 0,1 1 0,-1-1 0,0 1 0,0 0 0,0 0 0,0 0 0,0 0 0,-1 0 0,1 0 0,-1 0 0,0 1 0,0-1 0,0 0 0,0 5 0,-8-120 0,4 97 0,1 8 0,1 1 0,0-1 0,0 0 0,1 0 0,-1 0 0,2-13 0,21 39 0,-20-16 0,0-1 0,1 1 0,-1-1 0,1 0 0,-1 0 0,1 0 0,0 0 0,-1 0 0,1-1 0,0 1 0,0-1 0,0 0 0,0 0 0,0 0 0,1 0 0,-1 0 0,0-1 0,0 0 0,7 1 0,-7-2 0,0 0 0,0-1 0,0 1 0,0 0 0,0-1 0,0 0 0,-1 1 0,1-1 0,0-1 0,-1 1 0,1 0 0,-1 0 0,0-1 0,0 0 0,0 1 0,0-1 0,0 0 0,-1 0 0,3-5 0,30-90 0,-25 67 0,-6 25 0,-2 7 0,-7 254 0,6-252 3,-1-1-44,1 0 0,0-1-1,-1 1 1,1 0 0,0-1 0,0 1 0,0 0-1,1 0 1,-1-1 0,0 1 0,1 0 0,-1-1-1,1 1 1,-1 0 0,1-1 0,0 1-1,-1-1 1,1 1 0,0-1 0,0 1 0,0-1-1,1 0 1,-1 1 0,0-1 0,0 0 0,1 0-1,-1 0 1,0 0 0,3 1 0,-4-2-214,1 0 0,-1 0 0,1 0 1,0-1-1,-1 1 0,1 0 0,-1 0 1,1 0-1,-1-1 0,1 1 0,-1 0 0,1-1 1,-1 1-1,1-1 0,-1 1 0,1 0 0,-1-1 1,1 1-1,-1-1 0,0 1 0,1-1 1,-1 1-1,0-1 0,0 0 0,1 1 0,-1-1 1,0 1-1,0-1 0,0 0 0,0 1 0,0-1 1,1 1-1,-1-1 0,-1-1 0,2-1-1370,5-25-8604</inkml:trace>
</inkml:ink>
</file>

<file path=ppt/ink/ink4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33.258"/>
    </inkml:context>
    <inkml:brush xml:id="br0">
      <inkml:brushProperty name="width" value="0.025" units="cm"/>
      <inkml:brushProperty name="height" value="0.025" units="cm"/>
    </inkml:brush>
  </inkml:definitions>
  <inkml:trace contextRef="#ctx0" brushRef="#br0">5 0 15663,'0'0'2722,"-4"51"-1152,4-24-1346,4 0-192,9-5-2210,3 3-5477</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1.522"/>
    </inkml:context>
    <inkml:brush xml:id="br0">
      <inkml:brushProperty name="width" value="0.025" units="cm"/>
      <inkml:brushProperty name="height" value="0.025" units="cm"/>
    </inkml:brush>
  </inkml:definitions>
  <inkml:trace contextRef="#ctx0" brushRef="#br0">123 0 6342,'0'0'18807,"-9"4"-17104,-26 12-358,34-15-1310,0 0 1,0-1-1,0 1 0,0 0 0,0 0 0,1 0 0,-1-1 1,0 1-1,0 0 0,0 0 0,1 0 0,-1 0 0,1 1 1,-1-1-1,1 0 0,-1 0 0,1 0 0,0 0 0,-1 0 0,1 1 1,0-1-1,0 0 0,0 0 0,0 1 0,0-1 0,0 0 1,0 0-1,0 0 0,1 1 0,-1-1 0,1 2 0,15 27-76,18 25-218,-2 1 0,-3 1 0,26 71 0,-50-116 267,0 0 0,-1 0-1,-1 0 1,0 1-1,0 0 1,-1-1-1,0 27 1,-2-35 126,0 0 0,-1 1 0,0-1 0,0 0 0,0 0 0,0 0 0,-1 0 0,1 0 0,-1 0 0,0 0 0,0 0 0,-1-1 0,1 1 0,-1-1-1,0 1 1,1-1 0,-1 0 0,-1 0 0,1 0 0,0-1 0,-1 1 0,0-1 0,1 0 0,-1 0 0,0 0 0,0 0 0,-5 0 0,4 1-105,-1-1-1,0 0 1,0-1-1,0 0 1,0 0-1,0 0 1,0 0-1,0-1 1,0 0-1,0-1 1,0 1-1,0-1 1,0 0-1,0 0 1,1-1 0,-1 0-1,0 0 1,1 0-1,-1-1 1,-7-4-1,8 2-22,0 1 0,0-1 0,1 0 0,0 0-1,-1 0 1,2-1 0,-1 1 0,1-1 0,0 0 0,0 0-1,0 0 1,1-1 0,0 1 0,0 0 0,1-1 0,-1 0-1,2 1 1,-1-10 0,1 7-52,0 0 0,1 0 1,0 1-1,0-1 0,1 1 0,0-1 1,1 1-1,0 0 0,0 0 0,1 0 1,0 0-1,0 0 0,1 1 0,0 0 0,0 0 1,0 0-1,1 1 0,0 0 0,1 0 1,-1 0-1,11-6 0,15-10-250,1 2 0,1 1-1,53-22 1,-64 31 273,18-8 45,52-25 69,-85 39 24,0-1-1,-1 0 0,1 0 0,-1-1 1,0 0-1,-1 0 0,1-1 1,7-11-1,-12 17-100,-1-1-1,0 1 1,0-1-1,0 0 1,0 1-1,0-1 1,0 0-1,0 0 1,-1 1 0,1-1-1,-1 0 1,1 0-1,-1 0 1,0 0-1,0 0 1,0 0-1,0 0 1,0 0 0,0 1-1,0-1 1,-1-4-1,0 5 5,0 0 0,0-1-1,-1 1 1,1 0 0,0 0 0,0 0-1,-1 0 1,1 0 0,-1 0-1,1 0 1,0 0 0,-1 0 0,0 0-1,1 1 1,-1-1 0,1 1-1,-1-1 1,0 1 0,-2 0 0,-3-1 20,0 0 0,-1 1 0,1 0 0,0 1 1,0-1-1,-1 2 0,1-1 0,0 1 1,0 0-1,-9 4 0,9-3-38,0 1 0,1 1 0,0-1 0,0 1 0,0 0 0,0 0 0,-8 11 0,11-13 0,1-1 0,0 1 0,1 0 0,-1 0 0,0 0 0,1 0 0,-1 0 0,1 0 0,0 1 0,0-1 0,1 0 0,-1 1 0,0-1 0,1 0 0,0 1 0,0-1 0,0 1 0,0-1 0,1 0 0,0 4 0,0-5 0,0 0 0,1 1 0,-1-1 0,0 0 0,1-1 0,-1 1 0,1 0 0,0 0 0,0-1 0,0 1 0,0-1 0,0 1 0,0-1 0,0 0 0,0 0 0,0 0 0,0 0 0,1 0 0,-1-1 0,0 1 0,1 0 0,-1-1 0,4 0 0,63 4 0,-56-4 0,32-3 0,1-1 0,-1-3 0,75-21 0,-77 18 0,-40 9 0,31-3 0,-33 4 0,-1 0 0,1 0 0,0 1 0,-1-1 0,1 0 0,-1 1 0,1-1 0,-1 0 0,1 1 0,-1-1 0,1 1 0,-1-1 0,1 1 0,-1-1 0,0 1 0,1-1 0,-1 1 0,0-1 0,1 1 0,-1-1 0,0 1 0,0 0 0,1-1 0,-1 1 0,0-1 0,0 1 0,0 0 0,0-1 0,0 1 0,0 0 0,0-1 0,0 1 0,0 0 0,0-1 0,-1 1 0,1-1 0,0 1 0,0 0 0,-1-1 0,1 1 0,0-1 0,0 1 0,-1-1 0,1 1 0,-1-1 0,0 1 0,-8 20 0,6-16 0,0 0 0,1 1 0,-1-1 0,1 1 0,1 0 0,-3 9 0,4-14 0,0 0 0,0 0 0,1 0 0,-1 0 0,0 0 0,0 0 0,1 0 0,-1 0 0,0 0 0,1 0 0,-1 0 0,1 0 0,0 0 0,-1 0 0,1 0 0,0 0 0,-1 0 0,1-1 0,0 1 0,0 0 0,0-1 0,0 1 0,0 0 0,0-1 0,0 1 0,0-1 0,0 0 0,0 1 0,0-1 0,0 0 0,0 1 0,0-1 0,0 0 0,0 0 0,0 0 0,0 0 0,0 0 0,1 0 0,-1 0 0,0-1 0,2 1 0,19-2-168,1-1 0,-1-1-1,0-1 1,0 0 0,0-2 0,-1-1-1,25-12 1,-10 5-547,44-12 0,-73 26-1258,7-6-8225,-5 1 2692</inkml:trace>
</inkml:ink>
</file>

<file path=ppt/ink/ink4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33.664"/>
    </inkml:context>
    <inkml:brush xml:id="br0">
      <inkml:brushProperty name="width" value="0.025" units="cm"/>
      <inkml:brushProperty name="height" value="0.025" units="cm"/>
    </inkml:brush>
  </inkml:definitions>
  <inkml:trace contextRef="#ctx0" brushRef="#br0">26 141 13036,'0'0'5947,"-3"11"-2119,-4 12-3370,2 0 0,1 0 0,1 1 0,0 0-1,2-1 1,1 1 0,1 0 0,7 43 0,2-22-529,-7-30 915,0 1-1,1-1 1,0 0 0,2-1 0,7 17 0,-13-31-837,0 0 0,0 1 1,0-1-1,0 1 1,0-1-1,1 0 1,-1 1-1,0-1 1,0 0-1,0 1 0,1-1 1,-1 0-1,0 1 1,1-1-1,-1 0 1,0 0-1,1 1 1,-1-1-1,0 0 0,1 0 1,-1 0-1,0 1 1,1-1-1,-1 0 1,1 0-1,-1 0 1,0 0-1,1 0 0,-1 0 1,1 0-1,-1 0 1,0 0-1,1 0 1,-1 0-1,1 0 0,-1 0 1,1 0-1,10-16 251,2-30 39,-12 43-291,21-84-6,-7 31 0,-2 0 0,5-59 0,-18 113 0,0-1 0,0 1 0,0-1 0,0 1 0,0-1 0,0 1 0,-1-1 0,1 1 0,-1 0 0,1-1 0,-2-2 0,1 5 0,1-1 0,0 1 0,-1-1 0,1 1 0,0 0 0,-1-1 0,1 1 0,-1-1 0,1 1 0,-1 0 0,1-1 0,-1 1 0,1 0 0,-1 0 0,1-1 0,-1 1 0,1 0 0,-1 0 0,1 0 0,-1 0 0,0 0 0,1 0 0,-1 0 0,1 0 0,-1 0 0,0 0 0,1 0 0,-2 0 0,-2 2 0,0 0 0,0 0 0,-1 0 0,2 0 0,-1 1 0,0 0 0,0 0 0,1 0 0,-7 7 0,10-10 0,0 0 0,-1 0 0,1 1 0,-1-1 0,1 0 0,0 0 0,-1 0 0,1 1 0,0-1 0,-1 0 0,1 1 0,0-1 0,0 0 0,-1 1 0,1-1 0,0 0 0,0 1 0,0-1 0,-1 1 0,1-1 0,0 0 0,0 1 0,0-1 0,0 1 0,0-1 0,0 0 0,0 1 0,0-1 0,0 1 0,0-1 0,0 1 0,0-1 0,0 0 0,0 1 0,0-1 0,0 1 0,0-1 0,1 0 0,-1 1 0,0-1 0,0 1 0,0-1 0,1 0 0,-1 1 0,0-1 0,1 0 0,-1 1 0,0-1 0,1 0 0,-1 0 0,0 1 0,1-1 0,-1 0 0,1 0 0,35 3 0,47-13 0,-36 2 0,89-3 0,-134 10 0,0 1 0,-1 0 0,1 0 0,0 0 0,-1 0 0,1 1 0,0-1 0,-1 0 0,1 1 0,0-1 0,-1 1 0,1-1 0,-1 1 0,1 0 0,-1 0 0,1 0 0,-1-1 0,0 2 0,1-1 0,-1 0 0,0 0 0,0 0 0,0 0 0,1 1 0,-2-1 0,1 1 0,0-1 0,0 0 0,0 1 0,-1 0 0,1-1 0,0 1 0,-1-1 0,0 1 0,1 0 0,-1-1 0,0 1 0,0 0 0,0 2 0,0-4 0,0 1 0,0-1 0,0 0 0,1 0 0,-1 1 0,0-1 0,0 0 0,0 1 0,0-1 0,0 0 0,0 1 0,0-1 0,0 0 0,-1 1 0,1-1 0,0 0 0,0 1 0,0-1 0,0 0 0,0 1 0,0-1 0,-1 0 0,1 0 0,0 1 0,0-1 0,0 0 0,-1 0 0,1 1 0,0-1 0,0 0 0,-1 0 0,1 0 0,0 1 0,-1-1 0,1 0 0,0 0 0,0 0 0,-1 0 0,1 0 0,0 0 0,-1 0 0,1 1 0,0-1 0,-1 0 0,1 0 0,0 0 0,-1 0 0,1-1 0,0 1 0,-1 0 0,1 0 0,0 0 0,-1 0 0,1 0 0,0 0 0,-1 0 0,1-1 0,0 1 0,0 0 0,-1 0 0,1 0 0,0-1 0,-1 1 0,-11-11 0,5 1 0,1 0 0,0-1 0,1 0 0,0 0 0,1 0 0,0-1 0,1 1 0,0-1 0,0 0 0,2 0 0,-1 0 0,2-20 0,0 31-57,1-1 0,0 0-1,0 0 1,0 0 0,0 0 0,0 1 0,0-1-1,0 1 1,1-1 0,-1 1 0,0-1 0,1 1-1,-1 0 1,1-1 0,0 1 0,-1 0 0,1 0-1,0 0 1,0 0 0,0 1 0,0-1 0,0 0-1,0 1 1,0-1 0,-1 1 0,1 0 0,1 0-1,1 0 1,8-3-1567,14-5-6720</inkml:trace>
</inkml:ink>
</file>

<file path=ppt/ink/ink4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34.499"/>
    </inkml:context>
    <inkml:brush xml:id="br0">
      <inkml:brushProperty name="width" value="0.025" units="cm"/>
      <inkml:brushProperty name="height" value="0.025" units="cm"/>
    </inkml:brush>
  </inkml:definitions>
  <inkml:trace contextRef="#ctx0" brushRef="#br0">121 268 10122,'0'0'19933,"-11"-7"-17899,-39-17-1425,49 24-607,-1-1 1,1 1 0,0 0-1,-1 0 1,1 0 0,-1 0 0,1 0-1,0 0 1,-1 0 0,1 0-1,-1 1 1,1-1 0,0 0 0,-1 1-1,1-1 1,0 1 0,0 0-1,-1-1 1,1 1 0,0 0 0,0 0-1,0 0 1,0 0 0,0 0-1,0 0 1,0 0 0,0 0 0,0 0-1,1 0 1,-1 1 0,0 0-1,-14 38-19,13-33 17,1 1 0,-1-1 0,2 1 0,-1-1 0,1 1 0,0-1 0,0 1 0,1 0 0,0-1 0,0 1 0,4 10 0,-4-16 0,0 0 0,0 0 0,0 0 0,0 0 0,1 0 0,-1-1 0,0 1 0,1 0 0,-1-1 0,1 1 0,-1-1 0,1 0 0,0 1 0,0-1 0,0 0 0,-1 0 0,5 1 0,-2-1 0,-1 0 0,1-1 0,-1 1 0,1-1 0,0 0 0,-1-1 0,1 1 0,-1 0 0,1-1 0,-1 0 0,1 0 0,-1 0 0,1 0 0,3-2 0,6-4 0,0-1 0,0 0 0,-1-1 0,0 0 0,0 0 0,-1-2 0,0 1 0,-1-1 0,14-19 0,-5 4 0,-1-2 0,-2 1 0,19-43 0,-27 52 0,0 0 0,-2-1 0,8-37 0,-40 119 0,16-31 0,2 1 0,1 0 0,1 1 0,2-1 0,1 49 0,2-80 0,1 0 0,0 0 0,0 0 0,0 0 0,0 0 0,0 0 0,1 0 0,-1 0 0,1 0 0,-1 0 0,1 0 0,-1 0 0,1 0 0,0-1 0,0 1 0,0 0 0,0 0 0,0-1 0,1 1 0,-1-1 0,0 1 0,1-1 0,-1 1 0,1-1 0,-1 0 0,1 0 0,0 0 0,0 0 0,-1 0 0,1 0 0,0 0 0,0 0 0,0-1 0,0 1 0,0-1 0,0 0 0,0 1 0,0-1 0,0 0 0,0 0 0,0 0 0,0-1 0,0 1 0,0 0 0,0-1 0,0 1 0,0-1 0,0 0 0,0 1 0,2-3 0,7-1 0,-1-1 0,0 0 0,0 0 0,0-1 0,-1-1 0,0 1 0,15-16 0,-10 7 0,-1-1 0,0-1 0,-2 0 0,0-1 0,0 0 0,-2-1 0,0 0 0,-2-1 0,0 1 0,-1-1 0,-1-1 0,0 1 0,-2-1 0,2-40 0,-5 60 0,0 0 0,0 0 0,0 1 0,0-1 0,0 0 0,0 0 0,0 0 0,0 1 0,0-1 0,0 0 0,0 0 0,0 1 0,-1-1 0,1 0 0,0 0 0,0 1 0,-1-1 0,1 0 0,-1 1 0,1-1 0,-1 0 0,1 1 0,-1-1 0,1 0 0,-1 1 0,1-1 0,-1 1 0,-1-1 0,1 1 0,0 0 0,0 0 0,0 1 0,0-1 0,0 0 0,0 1 0,0-1 0,0 0 0,0 1 0,0-1 0,0 1 0,0 0 0,0-1 0,0 1 0,0 0 0,-1 1 0,-31 40 0,31-39 0,-18 30 0,-19 45 0,35-69 0,0 1 0,1 0 0,0 0 0,0 1 0,1-1 0,1 1 0,-1-1 0,2 1 0,0 18 0,1-27 0,-1-1 0,1 1 0,-1 0 0,1-1 0,0 1 0,0-1 0,0 1 0,0-1 0,0 1 0,0-1 0,0 0 0,0 1 0,1-1 0,-1 0 0,1 0 0,-1 0 0,0 0 0,1 0 0,0-1 0,-1 1 0,1 0 0,-1-1 0,1 1 0,0-1 0,0 1 0,-1-1 0,1 0 0,2 0 0,60 2 0,-46-2 0,43-3-1630,-1-10-5212,-24-3-5538</inkml:trace>
</inkml:ink>
</file>

<file path=ppt/ink/ink4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34.860"/>
    </inkml:context>
    <inkml:brush xml:id="br0">
      <inkml:brushProperty name="width" value="0.025" units="cm"/>
      <inkml:brushProperty name="height" value="0.025" units="cm"/>
    </inkml:brush>
  </inkml:definitions>
  <inkml:trace contextRef="#ctx0" brushRef="#br0">121 1 26105,'0'0'3758,"-9"0"-1302,0 0-2363,0 0 0,1 1 1,-1 0-1,0 0 1,-14 4-1,21-4-97,-1 0 0,1 0 1,-1 0-1,1 0 0,0 0 0,0 0 0,0 1 0,-1-1 0,1 1 0,0 0 1,1-1-1,-1 1 0,0 0 0,0 0 0,1 0 0,-1 0 0,1 0 1,0 1-1,0-1 0,0 0 0,0 1 0,0-1 0,0 1 0,0-1 0,1 1 1,-1-1-1,1 1 0,0 4 0,0-6 4,0-1 0,1 1 0,-1-1 0,0 1 0,1-1 0,-1 1 0,1-1 0,-1 1 0,0-1 0,1 0 0,-1 1 0,1-1 0,-1 0 0,1 1 0,-1-1 0,1 0 0,0 1 0,-1-1 0,1 0 0,-1 0 0,1 0 0,0 0 0,-1 0 0,1 0 0,-1 1 0,1-1 0,0-1 0,0 1 0,26 0 0,-21 0 0,25 0-116,-18-2-13,0 2 0,0 0 0,0 1 0,0 0 0,0 1 0,0 0 0,21 7 0,-33-9 135,1 1-1,-1-1 1,0 1-1,1 0 1,-1-1-1,0 1 1,0 0-1,0 0 1,1 0-1,-1 0 0,0 0 1,0 0-1,-1 0 1,1 0-1,0 0 1,0 0-1,0 1 1,-1-1-1,1 0 1,0 1-1,-1-1 1,0 0-1,1 1 1,-1-1-1,0 1 1,1 1-1,-2 0 26,1 0-1,-1 0 1,0 0 0,1 0-1,-1-1 1,-1 1-1,1 0 1,0 0 0,-1-1-1,1 1 1,-1-1-1,-2 3 1,-6 7 120,-1-1-1,0 0 1,-21 15-1,24-20-145,-47 31 58,52-35-85,0 0 1,0-1-1,0 0 1,0 1-1,0-1 0,-1 0 1,1 0-1,-1-1 1,1 1-1,0-1 0,-1 0 1,1 1-1,-1-2 1,1 1-1,-7-1 0,4-7-2599,5-10-5210</inkml:trace>
</inkml:ink>
</file>

<file path=ppt/ink/ink4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35.343"/>
    </inkml:context>
    <inkml:brush xml:id="br0">
      <inkml:brushProperty name="width" value="0.025" units="cm"/>
      <inkml:brushProperty name="height" value="0.025" units="cm"/>
    </inkml:brush>
  </inkml:definitions>
  <inkml:trace contextRef="#ctx0" brushRef="#br0">0 92 19442,'0'0'3812,"3"-10"384,-3 6-4025,1 1 1,0-1 0,0 0-1,1 0 1,-1 0-1,1 0 1,0 1-1,-1-1 1,2 1-1,-1-1 1,0 1-1,1 0 1,0 0-1,-1 0 1,1 0-1,0 1 1,1-1-1,-1 1 1,0-1-1,1 1 1,-1 0-1,1 1 1,0-1-1,0 1 1,-1-1-1,1 1 1,0 0-1,0 1 1,0-1-1,7 0 1,-7 1-172,1-1 0,-1 1 0,0 0 0,1 0 0,-1 0 0,1 1 0,-1-1 0,1 1 0,-1 0 0,0 1 0,1-1 0,-1 1 0,4 2 0,-6-2 0,1 0 0,-2 0 0,1 0 0,0 0 0,0 1 0,-1-1 0,1 0 0,-1 1 0,1-1 0,-1 1 0,0 0 0,0 0 0,-1-1 0,1 1 0,0 0 0,-1 0 0,0 0 0,1-1 0,-1 1 0,0 0 0,-1 5 0,-1 5 0,0 1 0,-1-1 0,-1 1 0,0-1 0,-1 0 0,0 0 0,-1-1 0,0 0 0,-1 0 0,-12 16 0,10-15 0,0 1 0,1 1 0,0-1 0,1 1 0,1 0 0,-7 28 0,13-42 0,0 0 0,-1 0 0,1 0 0,0 0 0,0 0 0,0 0 0,0 0 0,0 0 0,0 1 0,1-1 0,-1 0 0,0 0 0,1 0 0,-1 0 0,0 0 0,1 0 0,-1 0 0,1 0 0,-1 0 0,1 0 0,0-1 0,-1 1 0,1 0 0,0 0 0,0 0 0,0-1 0,1 2 0,0-1 0,1 0 0,0 0 0,0 1 0,0-2 0,0 1 0,0 0 0,0-1 0,0 1 0,6-1 0,5 0 0,1-1 0,0-1 0,18-4 0,-9 0-1350,46-19 0,-39 12-2334,-2-2 0,45-29 0,-21 5-9662</inkml:trace>
</inkml:ink>
</file>

<file path=ppt/ink/ink4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35.672"/>
    </inkml:context>
    <inkml:brush xml:id="br0">
      <inkml:brushProperty name="width" value="0.025" units="cm"/>
      <inkml:brushProperty name="height" value="0.025" units="cm"/>
    </inkml:brush>
  </inkml:definitions>
  <inkml:trace contextRef="#ctx0" brushRef="#br0">184 58 18802,'0'0'4447,"-12"1"-652,7-1-3574,0 1-1,-1 0 1,1-1-1,0 2 1,0-1-1,0 1 1,0-1-1,0 1 1,1 0-1,-1 1 1,0-1-1,1 1 1,0 0-1,-1 0 1,1 1-1,1-1 1,-1 1-1,0 0 1,1 0-1,0 0 1,0 0-1,-5 9 1,2-3-175,0 1 1,1 0-1,0 0 1,1 0-1,0 1 1,1 0-1,0-1 1,1 1-1,0 0 1,1 1-1,0-1 1,1 0-1,1 12 1,0-22-47,0 0 0,0 0 0,0 0 0,0-1 0,0 1 0,0 0 0,1-1 0,-1 1 0,1-1 0,-1 1 0,1-1 0,-1 0 0,1 1 0,0-1 0,0 0 0,0 0 0,-1 0 0,1-1 0,0 1 0,0 0 0,0-1 0,0 1 0,0-1 0,0 1 0,1-1 0,-1 0 0,0 0 0,0 0 0,2-1 0,4 1 0,0 0 0,0-1 0,0 0 0,-1 0 0,1-1 0,12-4 0,-11 2 0,-1-1 0,0 0 0,0 0 0,0-1 0,-1 0 0,0 0 0,0-1 0,-1 0 0,1 0 0,-2-1 0,1 0 0,-1 0 0,5-8 0,-8 11 0,1 1 0,-1 0 0,0-1 0,0 1 0,-1-1 0,1 1 0,-1-1 0,0 0 0,0 0 0,-1 1 0,0-1 0,1 0 0,-1 0 0,-1 0 0,1 0 0,-1 1 0,0-1 0,0 0 0,0 1 0,-1-1 0,1 0 0,-1 1 0,0 0 0,-1-1 0,1 1 0,-1 0 0,-3-4 0,-4-2 0,0 1 0,0 1 0,-1-1 0,0 2 0,-1 0 0,-18-9 0,23 12 0,-1 1 0,0 0 0,1 0 0,-1 1 0,0 0 0,0 1 0,-1-1 0,1 2 0,0-1 0,0 1 0,-16 2 0,22-2-180,0 1-1,0 0 1,0 0-1,0 0 1,1 0-1,-1 0 1,0 0-1,1 0 1,-1 0 0,1 1-1,0-1 1,-1 1-1,1-1 1,0 1-1,0-1 1,0 1 0,0 0-1,0 0 1,0-1-1,0 1 1,1 0-1,-1 0 1,0 0-1,1 0 1,0 0 0,0 0-1,-1 0 1,1 0-1,0 2 1,0 1-490,0-1 0,0 0-1,1 1 1,-1-1 0,1 0 0,0 1 0,0-1 0,0 0-1,1 0 1,-1 0 0,1 0 0,4 7 0,16 11-7082</inkml:trace>
</inkml:ink>
</file>

<file path=ppt/ink/ink4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36.030"/>
    </inkml:context>
    <inkml:brush xml:id="br0">
      <inkml:brushProperty name="width" value="0.025" units="cm"/>
      <inkml:brushProperty name="height" value="0.025" units="cm"/>
    </inkml:brush>
  </inkml:definitions>
  <inkml:trace contextRef="#ctx0" brushRef="#br0">351 117 22677,'0'-10'4800,"0"2"-3961,0 0-302,0 1 0,0-1-1,-1 1 1,0-1 0,-2-9 0,2 15-486,0 0 0,1-1 0,-1 1 1,0 0-1,-1 0 0,1 0 0,0 0 1,-1 0-1,1 0 0,-1 0 1,1 0-1,-1 0 0,0 1 0,0-1 1,0 1-1,0-1 0,0 1 0,0 0 1,0 0-1,0 0 0,-1 0 0,1 0 1,-5-1-1,1 1-51,0 0 0,-1 0 0,0 1 0,1 0 0,-1 0 0,1 1 0,-1 0 0,1 0 0,-1 0 0,1 1 0,0-1 0,-12 7 0,7-3 0,0 1 0,1 0 0,0 1 0,0 0 0,1 1 0,-14 14 0,8-5 0,1 0 0,1 0 0,1 1 0,0 1 0,1 0 0,1 1 0,-10 29 0,16-38 0,1-1 0,0 1 0,1-1 0,1 1 0,-2 21 0,3-29 0,0 0 0,0 0 0,1 0 0,-1 0 0,1 0 0,-1 0 0,1-1 0,0 1 0,0 0 0,0 0 0,0-1 0,0 1 0,1-1 0,-1 1 0,1-1 0,0 1 0,0-1 0,0 0 0,0 0 0,0 0 0,0 0 0,0 0 0,1-1 0,-1 1 0,1-1 0,2 2 0,6 0 0,0 0 0,0-1 0,0 0 0,1 0 0,-1-2 0,0 1 0,0-1 0,1-1 0,-1 0 0,0-1 0,0 0 0,0 0 0,0-2 0,0 1 0,0-1 0,-1-1 0,10-5 0,-8 4 0,0 0 0,-1-1 0,0 0 0,-1-1 0,1 0 0,-2-1 0,1 0 0,-1-1 0,0 0 0,-1 0 0,0-1 0,-1 0 0,0 0 0,7-18 0,-12 24 0,0-1 0,0-1 0,0 1 0,-1 0 0,0 0 0,0-1 0,-1 1 0,0 0 0,0-1 0,0 1 0,-1 0 0,0-1 0,0 1 0,-1 0 0,-2-7 0,2 9 0,0 0 0,0 1 0,0-1 0,0 1 0,-1 0 0,0-1 0,1 1 0,-1 0 0,0 0 0,-1 1 0,1-1 0,0 1 0,-1 0 0,1-1 0,-1 1 0,0 1 0,0-1 0,0 1 0,0-1 0,0 1 0,0 0 0,0 1 0,-7-2 0,-31 3-2320,39 0 1824,0 0 0,-1-1-1,1 2 1,0-1 0,0 0 0,0 1-1,0-1 1,0 1 0,1 0-1,-1 0 1,0 0 0,1 0-1,0 0 1,-1 1 0,1-1-1,-2 4 1,-8 12-7837</inkml:trace>
</inkml:ink>
</file>

<file path=ppt/ink/ink4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36.807"/>
    </inkml:context>
    <inkml:brush xml:id="br0">
      <inkml:brushProperty name="width" value="0.025" units="cm"/>
      <inkml:brushProperty name="height" value="0.025" units="cm"/>
    </inkml:brush>
  </inkml:definitions>
  <inkml:trace contextRef="#ctx0" brushRef="#br0">0 545 15150,'0'0'15994,"13"-9"-14601,1 0-1360,-1-2 0,0 0 0,-1 0 0,0-1-1,-1-1 1,14-18 0,16-33-33,33-70 0,-58 101 0,-2-1 0,-1 0 0,-1-1 0,8-45 0,-16 56 0,-6 35 0,-8 42 0,-4 81 0,2 153 0,12-279 0,1-1 0,0 1 0,0-1 0,0 0 0,1 1 0,4 8 0,-5-13 0,0-1 0,0 1 0,0-1 0,0 1 0,0-1 0,1 0 0,0 1 0,-1-1 0,1 0 0,0 0 0,0 0 0,0 0 0,0-1 0,0 1 0,0 0 0,1-1 0,-1 0 0,0 1 0,1-1 0,3 1 0,-6-2-72,1 0 0,0 0 0,0 0 1,0 0-1,0 0 0,0 0 0,0 0 0,0-1 0,-1 1 0,1 0 1,0 0-1,0-1 0,0 1 0,-1-1 0,1 1 0,0-1 0,0 1 1,-1-1-1,1 1 0,0-1 0,-1 0 0,1 1 0,-1-1 0,1 0 1,-1 1-1,1-1 0,-1 0 0,1-1 0,10-28-5901,-9 23 3588,9-29-9242</inkml:trace>
</inkml:ink>
</file>

<file path=ppt/ink/ink4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37.275"/>
    </inkml:context>
    <inkml:brush xml:id="br0">
      <inkml:brushProperty name="width" value="0.025" units="cm"/>
      <inkml:brushProperty name="height" value="0.025" units="cm"/>
    </inkml:brush>
  </inkml:definitions>
  <inkml:trace contextRef="#ctx0" brushRef="#br0">160 30 8392,'0'0'21871,"-8"-7"-19719,8 7-2140,-2-2-3,0 0 0,0 0 0,0 1-1,0-1 1,0 0 0,0 1-1,0-1 1,0 1 0,0 0 0,-1 0-1,1 0 1,-1 0 0,1 0-1,-1 0 1,1 1 0,-1-1-1,1 1 1,-1 0 0,1 0 0,-1 0-1,0 0 1,1 0 0,-1 0-1,1 1 1,-1-1 0,1 1 0,-1 0-1,1 0 1,-1 0 0,1 0-1,0 0 1,-1 0 0,1 1-1,0-1 1,0 1 0,0-1 0,0 1-1,-2 2 1,-2 2-9,1 0 0,-1 1 0,1 0 0,0 0 0,0 0 0,1 1 0,0 0 0,0-1 0,1 1 0,0 0 0,1 1 0,0-1 0,0 0 0,0 1 0,1 0 0,1-1 0,-1 1 0,2 12 0,0-18 0,-1-1 0,1 1 0,0-1 0,0 1 0,0-1 0,0 1 0,0-1 0,1 0 0,-1 0 0,1 0 0,-1 0 0,1 0 0,0 0 0,0 0 0,0 0 0,0 0 0,0-1 0,0 1 0,0-1 0,1 0 0,-1 0 0,0 0 0,1 0 0,-1 0 0,1 0 0,-1-1 0,1 1 0,0-1 0,-1 1 0,1-1 0,-1 0 0,1 0 0,0 0 0,3-1 0,2 0 0,-1 1 0,1-1 0,0 0 0,-1-1 0,0 0 0,1 0 0,-1-1 0,0 0 0,0 0 0,12-8 0,-5-1 0,-1-1 0,0 0 0,-1-1 0,-1 0 0,0-1 0,-1 0 0,9-18 0,-4 9 0,-8 68 0,9 82 0,-3-27 0,1 108 0,-14-203 0,0-1 0,-1 1 0,0-1 0,1 1 0,-1-1 0,-1 0 0,1 1 0,0-1 0,-1 0 0,0 0 0,0 0 0,0 0 0,0 0 0,0-1 0,0 1 0,-1-1 0,1 1 0,-1-1 0,0 0 0,0 0 0,0 0 0,0 0 0,0 0 0,0-1 0,0 1 0,0-1 0,-1 0 0,1 0 0,0 0 0,-1-1 0,-3 1 0,-11 2 0,-1 0 0,1-2 0,0 0 0,-29-3 0,43 2-24,0-1-1,1 1 1,-1-1-1,0 1 1,1-1-1,-1 0 1,1-1-1,-1 1 1,1 0-1,0-1 1,-1 0-1,1 0 1,0 0-1,0 0 1,0-1-1,-3-3 1,5 4-126,0 1 0,0-1 0,0 1 0,1-1 1,-1 0-1,0 0 0,1 1 0,0-1 1,-1 0-1,1 0 0,0 0 0,0 1 0,0-1 1,0 0-1,0 0 0,1 0 0,-1 1 0,0-1 1,1 0-1,-1 0 0,1 1 0,0-1 0,-1 0 1,1 1-1,0-1 0,0 1 0,0-1 1,0 1-1,1-1 0,-1 1 0,0 0 0,0 0 1,4-3-1,11-11-13047</inkml:trace>
</inkml:ink>
</file>

<file path=ppt/ink/ink4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40.147"/>
    </inkml:context>
    <inkml:brush xml:id="br0">
      <inkml:brushProperty name="width" value="0.025" units="cm"/>
      <inkml:brushProperty name="height" value="0.025" units="cm"/>
    </inkml:brush>
  </inkml:definitions>
  <inkml:trace contextRef="#ctx0" brushRef="#br0">8 62 19026,'0'0'6209,"0"14"-4149,-3 246 1616,-2-57-1880,5-200-1796,0 0 0,0 0 0,0 0 0,1 0 0,-1 0 0,1-1 0,-1 1 0,1 0 0,0 0 0,0-1 0,0 1 0,1-1 0,-1 1 0,1-1 0,1 3 0,-1-4 0,-1 0 0,0 0 0,1 0 0,-1 0 0,0-1 0,1 1 0,-1-1 0,1 1 0,-1-1 0,1 1 0,0-1 0,-1 0 0,1 0 0,-1 0 0,1 0 0,0 0 0,-1 0 0,1 0 0,-1 0 0,1-1 0,-1 1 0,1-1 0,-1 1 0,1-1 0,-1 0 0,1 1 0,-1-1 0,0 0 0,3-1 0,6-5 0,0-1 0,0 0 0,-1 0 0,0-1 0,-1 0 0,1 0 0,11-19 0,45-80 0,-49 79-197,-1-2 1,-2 0-1,-1 0 1,-1-1-1,-2-1 1,-1 0-1,-1 0 1,-2 0-1,-2-1 1,0-37-1,-3 93-12695,-3-13 2258</inkml:trace>
</inkml:ink>
</file>

<file path=ppt/ink/ink4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40.557"/>
    </inkml:context>
    <inkml:brush xml:id="br0">
      <inkml:brushProperty name="width" value="0.025" units="cm"/>
      <inkml:brushProperty name="height" value="0.025" units="cm"/>
    </inkml:brush>
  </inkml:definitions>
  <inkml:trace contextRef="#ctx0" brushRef="#br0">1 1 19795,'0'0'9662,"0"11"-8252,-1 15-1095,2 1 1,1-1-1,8 35 1,-8-48-252,1 0 0,1 1-1,0-2 1,1 1 0,0 0 0,1-1 0,0 0-1,1-1 1,12 17 0,-18-27-149,-1 0 0,1 0 0,0 0 0,0 0 0,0 0 0,0 0-1,0 0 1,0 0 0,0 0 0,0-1 0,0 1 0,1 0 0,-1-1 0,0 1 0,0 0 0,1-1 0,-1 0 0,0 1 0,1-1 0,-1 0-1,0 0 1,1 0 0,-1 0 0,0 0 0,1 0 0,-1 0 0,1 0 0,-1 0 0,0-1 0,1 1 0,-1 0 0,0-1 0,0 1 0,1-1-1,-1 0 1,0 1 0,0-1 0,0 0 0,0 0 0,0 0 0,0 0 0,0 0 0,0 0 0,0 0 0,0 0 0,1-2 0,2-4-1086,1 0 0,-2 0 1,1 0-1,-1 0 0,0 0 1,3-15-1,0-7-8481</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1.866"/>
    </inkml:context>
    <inkml:brush xml:id="br0">
      <inkml:brushProperty name="width" value="0.025" units="cm"/>
      <inkml:brushProperty name="height" value="0.025" units="cm"/>
    </inkml:brush>
  </inkml:definitions>
  <inkml:trace contextRef="#ctx0" brushRef="#br0">168 0 22742,'0'0'6854,"-7"66"-6790,0-32-512,1 1-3716,2-3-3460</inkml:trace>
  <inkml:trace contextRef="#ctx0" brushRef="#br0" timeOffset="1">15 481 21749,'0'0'10089,"-14"49"-10025,26-47-897,5-2-4291,1-6-7625</inkml:trace>
</inkml:ink>
</file>

<file path=ppt/ink/ink4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41.427"/>
    </inkml:context>
    <inkml:brush xml:id="br0">
      <inkml:brushProperty name="width" value="0.025" units="cm"/>
      <inkml:brushProperty name="height" value="0.025" units="cm"/>
    </inkml:brush>
  </inkml:definitions>
  <inkml:trace contextRef="#ctx0" brushRef="#br0">23 52 5573,'0'0'18578,"-4"9"-15765,0 2-2225,1 1 0,0-1 0,0 1 0,1 0 0,-1 22 0,3-29-500,0-1 1,0 0 0,0 1-1,1-1 1,0 0 0,0 0-1,0 0 1,0 0 0,1 0-1,2 5 1,-3-7-66,1 0 0,-1 0-1,1 0 1,-1-1 0,1 1 0,0 0-1,-1-1 1,1 0 0,0 1 0,0-1-1,0 0 1,0 0 0,0 0 0,1 0-1,-1 0 1,0 0 0,0-1 0,1 1-1,-1-1 1,4 1 0,-3-2-6,1 1 0,-1-1 0,1 1 0,-1-1 0,1 0 0,-1 0 0,0-1 0,1 1 0,-1-1 0,0 0 0,0 1 0,0-1 0,0-1 0,0 1 0,-1 0 0,1-1 0,-1 1 0,1-1 0,-1 0 0,0 0 0,0 0 0,0 0 0,-1 0 0,1 0 0,-1-1 0,2-3 0,3-6 43,-1-1 1,0 0 0,-1 0-1,-1-1 1,2-15-1,-3-1-60,-3 19 0,-6 20 0,1 6 0,2-1 0,-1 1 0,2 0 0,0 0 0,-2 27 0,2 78 0,3-95 0,0-22 0,-1 0 0,1 0 0,0 0 0,0 0 0,1 0 0,-1 1 0,0-1 0,1 0 0,-1 0 0,1-1 0,0 1 0,0 0 0,-1 0 0,1 0 0,0 0 0,1-1 0,1 4 0,-2-5 0,0 1 0,0-1 0,0 1 0,0-1 0,0 0 0,0 1 0,0-1 0,0 0 0,0 0 0,0 1 0,0-1 0,0 0 0,0 0 0,0 0 0,0 0 0,1-1 0,-1 1 0,0 0 0,0 0 0,0-1 0,0 1 0,0 0 0,1-2 0,4-1 0,0 0 0,-1-1 0,1 0 0,-1 0 0,0 0 0,0-1 0,0 0 0,7-10 0,25-50 0,-30 50 0,0 0 0,2 1 0,15-22 0,-23 36 0,-1-1 0,0 1 0,0-1 0,1 0 0,-1 1 0,1-1 0,-1 1 0,0-1 0,1 1 0,-1-1 0,1 1 0,-1-1 0,1 1 0,-1 0 0,1-1 0,-1 1 0,1 0 0,0-1 0,-1 1 0,1 0 0,0 0 0,-1 0 0,1-1 0,-1 1 0,1 0 0,0 0 0,-1 0 0,1 0 0,0 0 0,-1 0 0,1 0 0,0 0 0,-1 1 0,1-1 0,0 0 0,-1 0 0,1 0 0,-1 1 0,1-1 0,0 0 0,-1 1 0,1-1 0,-1 0 0,1 1 0,-1-1 0,1 1 0,-1-1 0,0 1 0,1-1 0,-1 1 0,1-1 0,-1 1 0,0 0 0,0-1 0,1 1 0,-1-1 0,0 1 0,0 0 0,0-1 0,1 1 0,-1 1 0,8 47 0,-7-42 0,1 18 0,-2-17 0,1-1 0,-1 1 0,1-1 0,1 1 0,-1-1 0,1 1 0,1-1 0,-1 0 0,6 10 0,-8-17 0,0 0 0,0 1 0,0-1 0,0 1 0,1-1 0,-1 0 0,0 1 0,0-1 0,1 0 0,-1 1 0,0-1 0,1 0 0,-1 0 0,0 1 0,1-1 0,-1 0 0,0 0 0,1 1 0,-1-1 0,1 0 0,-1 0 0,0 0 0,1 0 0,-1 0 0,1 0 0,-1 0 0,1 1 0,-1-1 0,0 0 0,1-1 0,-1 1 0,1 0 0,0 0 0,8-13 0,0-20 0,-6 4 0,-1 0 0,-1 0 0,-1 0 0,-2 0 0,-10-51 0,72 64 0,-39 9 0,-15 4 0,0 1 0,1-1 0,-1 1 0,1 0 0,0 1 0,-1 0 0,1 0 0,0 0 0,0 1 0,0 0 0,0 0 0,13 2 0,-19 0 0,0-1 0,0 0 0,0 0 0,0 1 0,0-1 0,0 0 0,-1 1 0,1-1 0,0 1 0,-1-1 0,1 1 0,-1-1 0,1 1 0,-1 0 0,0-1 0,0 1 0,0-1 0,0 1 0,0 3 0,-3 34 0,3-38 0,-3 13 0,-1 1 0,0-1 0,-1 0 0,0 0 0,-1 0 0,-11 16 0,10-17 0,1-1 0,-1 1 0,2 0 0,0 0 0,1 1 0,0-1 0,-2 18 0,6-31 0,0 1 0,0-1 0,0 1 0,0-1 0,0 0 0,1 1 0,-1-1 0,0 1 0,0-1 0,0 1 0,1-1 0,-1 1 0,0-1 0,0 0 0,1 1 0,-1-1 0,0 0 0,1 1 0,-1-1 0,0 0 0,1 1 0,-1-1 0,1 0 0,-1 0 0,1 1 0,-1-1 0,0 0 0,1 0 0,-1 0 0,1 0 0,-1 0 0,1 0 0,-1 0 0,1 0 0,-1 0 0,1 0 0,-1 0 0,1 0 0,-1 0 0,1 0 0,-1 0 0,1 0 0,-1 0 0,1 0 0,-1-1 0,0 1 0,1 0 0,-1 0 0,1-1 0,-1 1 0,0 0 0,1-1 0,-1 1 0,1-1 0,26-15 0,8-10 0,-15 11 0,1-1 0,-2 0 0,35-39 0,-48 44-4001,-7-1-5846</inkml:trace>
</inkml:ink>
</file>

<file path=ppt/ink/ink4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41.753"/>
    </inkml:context>
    <inkml:brush xml:id="br0">
      <inkml:brushProperty name="width" value="0.025" units="cm"/>
      <inkml:brushProperty name="height" value="0.025" units="cm"/>
    </inkml:brush>
  </inkml:definitions>
  <inkml:trace contextRef="#ctx0" brushRef="#br0">0 122 13229,'0'0'19538,"24"-50"-19538,-4 33 0,3 1 0,0 4 0,0 2-320,-1 2-5061,-1 0-6631</inkml:trace>
</inkml:ink>
</file>

<file path=ppt/ink/ink4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42.362"/>
    </inkml:context>
    <inkml:brush xml:id="br0">
      <inkml:brushProperty name="width" value="0.025" units="cm"/>
      <inkml:brushProperty name="height" value="0.025" units="cm"/>
    </inkml:brush>
  </inkml:definitions>
  <inkml:trace contextRef="#ctx0" brushRef="#br0">34 1 19987,'0'0'10244,"-6"12"-9539,1-1-583,0 1 0,1 1 0,1-1 0,-1 1 0,2 0 0,0-1 0,0 1 1,1 0-1,1 0 0,0 0 0,1 0 0,0 0 0,1 0 0,5 18 0,-4-25-122,-1 1 0,1 0 0,0-1 0,0 0 0,1 1 0,0-1 0,0-1 0,0 1 0,1-1 0,10 10 0,-13-13 0,0-1 0,0 1 0,0-1 0,1 1 0,-1-1 0,1 0 0,-1 0 0,1 0 0,-1 0 0,1 0 0,0-1 0,-1 1 0,1-1 0,0 0 0,0 0 0,-1 0 0,1 0 0,0 0 0,-1 0 0,1-1 0,0 1 0,-1-1 0,1 0 0,0 0 0,-1 0 0,1 0 0,-1 0 0,0-1 0,1 1 0,-1-1 0,3-2 0,3-3 0,-1 0 0,0-1 0,0 1 0,0-1 0,-1-1 0,-1 1 0,1-1 0,-2 0 0,1 0 0,-1-1 0,0 0 0,-1 1 0,0-1 0,-1 0 0,0 0 0,0-1 0,-1 1 0,-1 0 0,0-16 0,0 24 0,-1-1 0,1 1 0,-1 0 0,1-1 0,-1 1 0,0 0 0,0 0 0,0 0 0,0-1 0,-1 1 0,1 0 0,0 0 0,-1 1 0,0-1 0,1 0 0,-1 0 0,0 1 0,0-1 0,0 1 0,0-1 0,0 1 0,0 0 0,0 0 0,-3-1 0,-2-1 0,0 1 0,0 0 0,0 1 0,0-1 0,0 1 0,-14 0 0,20 1 0,1 0 0,0 1 0,-1-1 0,1 0 0,0 0 0,0 0 0,-1 0 0,1 0 0,0 1 0,0-1 0,-1 0 0,1 0 0,0 0 0,0 1 0,-1-1 0,1 0 0,0 0 0,0 1 0,0-1 0,0 0 0,0 0 0,-1 1 0,1-1 0,0 0 0,0 1 0,0-1 0,0 0 0,0 0 0,0 1 0,0-1 0,0 0 0,0 1 0,0-1 0,0 0 0,0 1 0,0-1 0,0 0 0,0 1 0,0-1 0,1 0 0,-1 0 0,0 1 0,0-1 0,0 0 0,0 0 0,1 1 0,-1-1 0,0 0 0,0 0 0,0 1 0,1-1 0,-1 0 0,15 15 0,28-7-2339,26-8-5959,-46 0 5429,-3-1-5534</inkml:trace>
</inkml:ink>
</file>

<file path=ppt/ink/ink4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42.831"/>
    </inkml:context>
    <inkml:brush xml:id="br0">
      <inkml:brushProperty name="width" value="0.025" units="cm"/>
      <inkml:brushProperty name="height" value="0.025" units="cm"/>
    </inkml:brush>
  </inkml:definitions>
  <inkml:trace contextRef="#ctx0" brushRef="#br0">30 136 14253,'0'0'17836,"-3"12"-17526,0-3-249,-2 8-17,0 0 0,1 0-1,0 1 1,2 0 0,0 0 0,1 25 0,1-42-44,0 0 0,1 0 0,-1-1 0,1 1 0,0 0 0,-1-1 0,1 1 0,0 0 0,-1-1 0,1 1 0,0-1 0,0 1 0,-1-1 0,1 1 0,0-1 0,0 1 0,0-1 0,0 0 0,-1 0 0,1 1 0,0-1 0,0 0 0,0 0 0,0 0 0,0 0 0,0 0 0,1 0 0,32-1 0,-28 1 0,3-2 0,0 1 0,1-1 0,-1-1 0,0 0 0,0 0 0,-1-1 0,1 0 0,10-7 0,33-13 0,-54 22 0,-1-1 0,1 1 0,0 0 0,0-1 0,0 0 0,0 1 0,0-1 0,0 0 0,1 0 0,0 0 0,-1 0 0,1 0 0,0 0 0,-1-6 0,-21-64 0,22 69 0,-1-1 0,1 1 0,0-1 0,1 1 0,-1-1 0,1 1 0,-1-1 0,2 0 0,-1-5 0,1 8 0,0 0 0,1 1 0,-1-1 0,0 0 0,0 1 0,1-1 0,-1 0 0,1 1 0,0 0 0,-1-1 0,1 1 0,0 0 0,0 0 0,0 0 0,0 0 0,0 0 0,0 1 0,0-1 0,0 0 0,4 0 0,49-13-243,-29 7-2016,-1 0 0,38-16 0,-46 14-11701</inkml:trace>
</inkml:ink>
</file>

<file path=ppt/ink/ink4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43.547"/>
    </inkml:context>
    <inkml:brush xml:id="br0">
      <inkml:brushProperty name="width" value="0.025" units="cm"/>
      <inkml:brushProperty name="height" value="0.025" units="cm"/>
    </inkml:brush>
  </inkml:definitions>
  <inkml:trace contextRef="#ctx0" brushRef="#br0">263 55 11627,'0'0'10757,"-6"-9"-7837,5 6-2754,-1 0-1,0 0 1,0 0-1,0 0 1,0 1 0,0-1-1,0 1 1,-1-1 0,1 1-1,-1 0 1,0 0-1,0 0 1,0 0 0,0 1-1,0-1 1,0 1 0,0-1-1,0 1 1,0 0 0,-1 1-1,1-1 1,0 0-1,-1 1 1,1 0 0,-1 0-1,1 0 1,0 0 0,-1 0-1,1 1 1,0 0-1,-1-1 1,1 1 0,0 0-1,0 1 1,-1-1 0,1 0-1,-4 4 1,-5 3-121,1 1 0,0 0 0,1 1 0,0 0 0,0 0 0,1 1 0,1 1 0,0-1 0,0 1 0,1 1 0,1-1-1,0 1 1,1 0 0,0 0 0,1 1 0,0 0 0,1-1 0,1 1 0,0 0 0,1 1 0,0-1 0,1 0 0,1 0 0,0 0 0,5 17 0,-4-25-193,0-1 0,1 1 1,0-1-1,0 0 0,0 0 0,1 0 1,-1-1-1,1 1 0,1-1 0,-1 0 1,0 0-1,1 0 0,0-1 0,0 1 1,0-1-1,0-1 0,0 1 0,1-1 1,-1 1-1,1-1 0,0-1 0,0 1 1,-1-1-1,1 0 0,0-1 0,0 1 1,9-2-1,-4 2-347,0-1 1,0-1-1,0 0 1,0-1-1,0 0 0,0-1 1,-1 0-1,1 0 1,-1-1-1,0-1 1,0 0-1,0 0 0,18-13 1,-4-6-5827,-4-1-1793</inkml:trace>
</inkml:ink>
</file>

<file path=ppt/ink/ink4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44.232"/>
    </inkml:context>
    <inkml:brush xml:id="br0">
      <inkml:brushProperty name="width" value="0.025" units="cm"/>
      <inkml:brushProperty name="height" value="0.025" units="cm"/>
    </inkml:brush>
  </inkml:definitions>
  <inkml:trace contextRef="#ctx0" brushRef="#br0">110 130 14894,'0'0'6668,"-10"0"-4015,6 0-2480,1 0-1,-1 0 1,0 0 0,1 0-1,-1 0 1,0 1 0,1 0-1,-1 0 1,1 0-1,-1 0 1,1 0 0,-1 1-1,1-1 1,0 1 0,0 0-1,0 0 1,0 0 0,0 0-1,0 1 1,0-1 0,1 1-1,-1 0 1,1 0 0,0 0-1,0 0 1,0 0 0,0 0-1,1 1 1,-1-1 0,1 0-1,0 1 1,0-1 0,0 1-1,-1 6 1,0-1 42,1 0-1,0 0 1,0 0 0,1 0-1,0 0 1,3 14 0,-3-21-181,1 1 1,0-1 0,-1 1 0,1-1-1,0 0 1,0 1 0,1-1-1,-1 0 1,0 0 0,1 0-1,-1 0 1,1 0 0,0 0 0,-1-1-1,1 1 1,0 0 0,0-1-1,0 0 1,0 1 0,1-1-1,-1 0 1,0 0 0,1 0 0,-1 0-1,0 0 1,1-1 0,-1 1-1,4-1 1,-1 1-35,0 0 0,0-1 0,0 0 0,0 0 0,-1 0 0,1-1 0,0 0 0,0 0 0,0 0 0,0 0 0,0-1 0,-1 0 0,1 0 0,-1 0 0,1 0 0,-1-1 0,0 0 0,0 0 0,0 0 0,0 0 0,-1-1 0,1 1 0,4-8 0,-3 4 0,-1 0 0,0 0 0,0-1 0,-1 1 0,0-1 0,0 0 0,0 0 0,-1 0 0,-1 0 0,0-1 0,0 1 0,0 0 0,-1-15 0,-1 22 0,1-1 0,0 0 0,-1 1 0,0-1 0,1 0 0,-1 1 0,0-1 0,0 1 0,0-1 0,0 1 0,0 0 0,0-1 0,0 1 0,0 0 0,-1 0 0,1 0 0,0 0 0,-1 0 0,1 0 0,-1 0 0,1 0 0,-1 0 0,0 1 0,1-1 0,-1 1 0,0-1 0,1 1 0,-1 0 0,0-1 0,1 1 0,-1 0 0,0 0 0,-3 1 0,-3-4 0,35-11 0,-16 9 0,76-31 0,-80 34 0,1 0 0,-1 0 0,1 1 0,0 0 0,-1 0 0,1 1 0,0 0 0,0 0 0,-1 1 0,9 1 0,-13 0 0,0-1 0,0 1 0,0 0 0,-1 0 0,1 0 0,0 0 0,-1 0 0,1 0 0,-1 1 0,0-1 0,0 1 0,0-1 0,0 1 0,0 0 0,-1 0 0,1 0 0,-1 0 0,0 0 0,0 0 0,0 1 0,0-1 0,0 0 0,-1 0 0,0 1 0,1 3 0,0 9 0,0 0 0,0-1 0,-4 31 0,-2-26 0,1-32 0,1-39 0,2 46 0,-1-13 0,-1 1 0,-1 0 0,-1-1 0,0 2 0,-11-23 0,14 33 0,41 1 0,11-3-1717,65-20-8188,-81 19 2213</inkml:trace>
</inkml:ink>
</file>

<file path=ppt/ink/ink4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44.779"/>
    </inkml:context>
    <inkml:brush xml:id="br0">
      <inkml:brushProperty name="width" value="0.025" units="cm"/>
      <inkml:brushProperty name="height" value="0.025" units="cm"/>
    </inkml:brush>
  </inkml:definitions>
  <inkml:trace contextRef="#ctx0" brushRef="#br0">151 1 12556,'0'0'16517,"-10"0"-14163,6 0-2296,0-1 1,-1 2-1,1-1 0,0 0 0,0 1 1,0 0-1,0 0 0,0 0 0,0 0 1,1 1-1,-1-1 0,0 1 0,1 0 1,-1 0-1,1 1 0,-1-1 0,1 1 1,0-1-1,0 1 0,0 0 0,1 0 1,-5 6-1,0 1-58,1 0 0,-1 1 0,2 0 0,-1 0 0,2 1 0,0 0 0,0-1 0,1 1 0,0 0 0,-2 24 0,5-36 0,0 1 0,1-1 0,-1 1 0,0-1 0,0 0 0,0 1 0,0-1 0,1 1 0,-1-1 0,0 0 0,0 1 0,1-1 0,-1 0 0,0 1 0,1-1 0,-1 0 0,0 0 0,1 1 0,-1-1 0,0 0 0,1 0 0,-1 0 0,1 1 0,-1-1 0,0 0 0,1 0 0,-1 0 0,1 0 0,-1 0 0,1 0 0,-1 0 0,0 0 0,1 0 0,-1 0 0,1 0 0,-1 0 0,1 0 0,-1 0 0,1-1 0,19-4 0,-4-6 0,0-1 0,-1 0 0,0-1 0,-1 0 0,0-1 0,19-27 0,3 1 0,-33 35 0,1 1 0,0 0 0,0 0 0,1 1 0,-1-1 0,1 1 0,9-5 0,-13 8 0,0-1 0,0 1 0,0 0 0,-1 0 0,1 0 0,0-1 0,0 1 0,0 0 0,0 0 0,0 0 0,-1 1 0,1-1 0,0 0 0,0 0 0,0 0 0,0 0 0,-1 1 0,1-1 0,0 0 0,0 1 0,1 0 0,-1 1 0,0-1 0,1 0 0,-1 1 0,0 0 0,0-1 0,0 1 0,0 0 0,-1-1 0,1 1 0,0 0 0,-1 0 0,1 0 0,0 3 0,4 50 0,-5-44 0,1 0 0,0 0 0,0 0 0,1 0 0,4 10 0,-6-20 0,0 0 0,0 0 0,1 0 0,-1-1 0,1 1 0,-1 0 0,1 0 0,-1-1 0,1 1 0,-1 0 0,1-1 0,-1 1 0,1-1 0,0 1 0,0-1 0,-1 1 0,1-1 0,0 1 0,0-1 0,-1 0 0,1 1 0,0-1 0,0 0 0,0 0 0,0 1 0,-1-1 0,1 0 0,0 0 0,0 0 0,0 0 0,0 0 0,0 0 0,-1 0 0,1-1 0,0 1 0,0 0 0,0 0 0,0-1 0,-1 1 0,1-1 0,0 1 0,0 0 0,-1-1 0,1 1 0,0-1 0,-1 0 0,1 1 0,0-1 0,0 0 0,33-34 0,-34 35 0,27-35 0,-5 7 0,31-31 0,-36 49 0,-7 20 0,-2 38 0,-8-44 0,0 1 0,0-1 0,1 0 0,-1 0 0,1 0 0,0 0 0,0 0 0,4 7 0,-5-10 0,1-1 0,0 0 0,0 1 0,0-1 0,-1 0 0,1 0 0,0 0 0,0 1 0,0-1 0,0 0 0,0 0 0,0 0 0,-1 0 0,1 0 0,0-1 0,0 1 0,0 0 0,0 0 0,0 0 0,-1-1 0,1 1 0,0 0 0,0-1 0,0 1 0,-1-1 0,1 1 0,0-1 0,0 0 0,27-21 0,-17 12 0,-10 9-2,0 0 0,0 0 1,0 0-1,0 0 0,0 0 0,1 0 1,-1 1-1,0-1 0,1 0 0,-1 1 0,1-1 1,-1 1-1,0-1 0,1 1 0,-1 0 1,1-1-1,0 1 0,-1 0 0,1 0 0,-1 0 1,1 0-1,-1 0 0,3 1 0,-3 1-92,0 0-1,0 0 0,0 0 0,0 0 1,0 0-1,-1 0 0,1 0 0,-1 0 0,0 0 1,1 0-1,-1 0 0,0 0 0,0 0 1,0 0-1,-1 3 0,1 15-10331</inkml:trace>
</inkml:ink>
</file>

<file path=ppt/ink/ink4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45.151"/>
    </inkml:context>
    <inkml:brush xml:id="br0">
      <inkml:brushProperty name="width" value="0.025" units="cm"/>
      <inkml:brushProperty name="height" value="0.025" units="cm"/>
    </inkml:brush>
  </inkml:definitions>
  <inkml:trace contextRef="#ctx0" brushRef="#br0">71 126 12716,'0'0'18994,"-7"9"-18054,-1 3-931,0 0 1,1 1 0,0 1 0,1-1-1,0 1 1,1 0 0,1 0 0,0 0 0,1 1-1,1-1 1,-1 21 0,3-34-10,0 0 0,0 0 0,0 0 0,0 0 0,0-1 0,0 1 0,0 0 0,1 0 0,-1 0 0,0-1 0,1 1 0,-1 0 0,1 0 0,-1-1 0,1 1 0,-1 0 0,1-1 0,-1 1 0,1-1 0,-1 1 0,1-1 0,0 1 0,0-1 0,-1 1 0,1-1 0,0 1 0,-1-1 0,1 0 0,0 1 0,0-1 0,0 0 0,0 0 0,-1 0 0,1 0 0,0 0 0,0 0 0,0 0 0,0 0 0,-1 0 0,1 0 0,0 0 0,0 0 0,0-1 0,1 1 0,2-1 0,0-1 0,0 1 0,0-1 0,-1 1 0,1-1 0,0 0 0,-1-1 0,6-3 0,2-6 0,0 0 0,-1-1 0,0 0 0,-1 0 0,-1-1 0,0-1 0,11-27 0,31-112 0,-41 124 0,-19 124 0,7-74 0,0 0 0,1 0 0,1 0 0,1 0 0,2 25 0,-1-42-20,0 0 0,-1 0 1,1 0-1,0 0 0,0-1 0,1 1 0,-1 0 1,1-1-1,-1 1 0,1-1 0,0 1 0,0-1 1,0 0-1,0 0 0,0 0 0,1 0 0,-1 0 1,1 0-1,-1 0 0,1-1 0,-1 0 1,1 1-1,4 0 0,-3-1-216,-1 0 0,1 0 0,-1-1 0,0 1 0,1-1 0,-1 0 0,1 0 0,-1 0 0,1-1 0,-1 1 0,0-1-1,1 0 1,4-1 0,21-16-9693</inkml:trace>
</inkml:ink>
</file>

<file path=ppt/ink/ink4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45.651"/>
    </inkml:context>
    <inkml:brush xml:id="br0">
      <inkml:brushProperty name="width" value="0.025" units="cm"/>
      <inkml:brushProperty name="height" value="0.025" units="cm"/>
    </inkml:brush>
  </inkml:definitions>
  <inkml:trace contextRef="#ctx0" brushRef="#br0">1 0 23030,'0'0'4676,"-1"92"-1921,1-43-1122,0 6-960,10-1-673,6-3 0,4-9 0,3-4 0,2-5 0,-1-7-2242,-9-6-4324,-5-2-8681</inkml:trace>
</inkml:ink>
</file>

<file path=ppt/ink/ink4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0:45.976"/>
    </inkml:context>
    <inkml:brush xml:id="br0">
      <inkml:brushProperty name="width" value="0.025" units="cm"/>
      <inkml:brushProperty name="height" value="0.025" units="cm"/>
    </inkml:brush>
  </inkml:definitions>
  <inkml:trace contextRef="#ctx0" brushRef="#br0">0 14 18866,'0'0'8392,"52"29"-8873,-43-48-4291,-3-5-10571</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6:20.216"/>
    </inkml:context>
    <inkml:brush xml:id="br0">
      <inkml:brushProperty name="width" value="0.025" units="cm"/>
      <inkml:brushProperty name="height" value="0.025" units="cm"/>
    </inkml:brush>
  </inkml:definitions>
  <inkml:trace contextRef="#ctx0" brushRef="#br0">7162 482 13549,'-341'-35'5201,"111"3"-4593,-323-87 0,290 52-685,-3 11 1,-405-31-1,-147 45 110,257 16 281,-193 8 95,597 25-346,-1 7 0,-270 58 0,184-4 146,4 10 0,3 11 1,4 9-1,-376 222 0,564-295 32,2 3-1,1 1 1,1 3 0,-55 52-1,83-69-206,0 0 1,0 1-1,2 0 1,0 0-1,0 1 1,2 1-1,0 0 0,1 0 1,1 1-1,1 0 1,0 0-1,2 0 0,0 1 1,-2 30-1,6-30-33,0 1-1,1-1 0,1 0 0,1 1 1,0-1-1,2 0 0,0-1 1,2 1-1,9 21 0,-3-16-11,0-1-1,2 0 0,0-2 1,1 1-1,2-2 0,22 23 1,3-6-10,2-1 0,1-2 1,2-2-1,1-2 0,104 47 0,-23-23-86,249 69 0,153-1-22,-362-87 136,798 152 74,14-84-87,307-91 34,-1080-14-40,374-10-104,788-115-1,-1039 70 405,-2-13 0,-4-15-1,567-226 1,-515 124-174,-326 154-88,-1-1-1,-2-3 0,-1-2 0,79-81 0,-111 101 17,-1 0-1,-1-1 0,-1 0 1,-1-1-1,0 0 1,-2-1-1,0 0 1,9-31-1,-15 37-4,-1 1 1,0-1-1,-1 0 1,0 0-1,-1 0 1,-1 0-1,-1 0 0,0 0 1,-1 0-1,0 0 1,-1 0-1,-1 1 1,0 0-1,-7-15 0,-4 0-16,-1 0 0,-1 2-1,-1 0 1,-2 0-1,0 2 1,-2 1-1,-1 0 1,0 2 0,-45-33-1,-4 5 22,-3 2 0,-108-51-1,23 26 203,-4 6-1,-336-88 0,-367 3 68,472 115 7,-723 25 1,624 49-1217,-521 107 1,-62 84-6577,501-93-2092</inkml:trace>
</inkml:ink>
</file>

<file path=ppt/ink/ink4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5:59.183"/>
    </inkml:context>
    <inkml:brush xml:id="br0">
      <inkml:brushProperty name="width" value="0.025" units="cm"/>
      <inkml:brushProperty name="height" value="0.025" units="cm"/>
    </inkml:brush>
  </inkml:definitions>
  <inkml:trace contextRef="#ctx0" brushRef="#br0">77 64 10090,'0'0'763,"-11"5"32,-34 19-207,25-4 181,20-20-749,0 1 1,0-1 0,-1 1 0,1-1-1,0 1 1,0-1 0,0 1 0,0-1-1,0 1 1,0-1 0,0 1 0,0-1-1,0 1 1,0-1 0,0 1 0,1-1-1,-1 1 1,0-1 0,0 1 0,0-1-1,1 0 1,-1 1 0,0-1 0,1 1-1,-1-1 1,0 1 0,1-1 0,1 2-7,1-1 1,-1 1 0,0-1 0,1 0 0,-1 0 0,1 0-1,-1 0 1,1-1 0,0 1 0,-1-1 0,1 1 0,4-1-1,39-2 100,-1-2-1,0-2 1,0-2-1,0-2 0,45-16 1,52-12 124,-52 22-91,0 3 0,1 4 0,1 4 0,-1 4 1,0 5-1,177 28 0,-23 10 846,450 20 0,69-78-174,232 6-127,-332 60-278,-18-2 4,472-20 2094,-502-17-1175,-152-8-2189,-405-3-3015,-92 0-265</inkml:trace>
</inkml:ink>
</file>

<file path=ppt/ink/ink4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6:37.401"/>
    </inkml:context>
    <inkml:brush xml:id="br0">
      <inkml:brushProperty name="width" value="0.025" units="cm"/>
      <inkml:brushProperty name="height" value="0.025" units="cm"/>
    </inkml:brush>
  </inkml:definitions>
  <inkml:trace contextRef="#ctx0" brushRef="#br0">57 438 10922,'0'0'1548,"-9"-3"-1227,-25-10-33,33 13-237,1 0 1,-1 0-1,0-1 1,1 1-1,-1 0 1,1 0-1,-1 0 1,0-1-1,1 1 1,-1 0-1,1-1 0,-1 1 1,1-1-1,-1 1 1,1 0-1,-1-1 1,1 1-1,0-1 1,-1 1-1,1-1 1,0 1-1,-1-1 0,1 0 1,0 1-1,-1-1 1,1 1-1,0-1 1,0 0-1,0 1 1,0-1-1,0 0 1,0 0 18,0 1 0,1 0 0,-1 0 0,0-1 0,1 1 0,-1 0 0,1 0 0,-1-1 0,1 1 0,-1 0 0,0 0 0,1 0 0,-1 0 0,1 0 0,-1 0 0,1 0 0,-1 0 0,1 0 0,-1 0 0,1 0 0,-1 0 0,0 0 0,1 0 0,-1 0 0,1 0 0,-1 1 0,1-1 0,-1 0 0,0 0 0,1 1 0,9 3-37,0 1 0,0-2 1,0 0-1,0 0 0,1 0 0,-1-1 0,21 0 1,75-6 639,-84 1-464,0 1 0,0 1 1,1 2-1,-1 0 0,24 4 0,11 5 113,0-2 1,1-3-1,89-3 0,179-27 391,-196 12-676,39-10 10,267-73 1,-399 87-41,115-21 54,2 6 0,156-3 1,131-17 325,-324 25-355,544-80 64,5 55-53,-294 70 2,-72-2 265,-237-22-788,-1-3 0,108-15 0,-127 7-5250,-16 0-7933</inkml:trace>
</inkml:ink>
</file>

<file path=ppt/ink/ink4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24.299"/>
    </inkml:context>
    <inkml:brush xml:id="br0">
      <inkml:brushProperty name="width" value="0.025" units="cm"/>
      <inkml:brushProperty name="height" value="0.025" units="cm"/>
    </inkml:brush>
  </inkml:definitions>
  <inkml:trace contextRef="#ctx0" brushRef="#br0">16 344 1794,'0'0'3358,"-3"-8"-1159,1 1-1129,-1 0 1,1-1 0,0 1-1,1 0 1,0-1-1,-1-14 1,2 20-915,0 0 0,1 0 0,-1 0 0,0 0 0,1 0 0,0 0 0,-1 0 0,1 0 0,0 1 0,0-1 0,0 0 0,0 0 0,0 1 0,1-1 0,-1 0 0,0 1 0,1 0 0,-1-1 0,1 1 0,-1 0 0,1-1 0,0 1 1,0 0-1,-1 0 0,1 1 0,0-1 0,0 0 0,0 1 0,0-1 0,0 1 0,0-1 0,0 1 0,0 0 0,0 0 0,3 0 0,166-4 2269,-101 4-2193,103-12-1,24-20-90,-54 7-86,211-10 0,-253 34 128,-1 5 1,166 27-1,-72 5-32,3-9 0,220 1 1,-7-39 643,-308 7-74,31 4-235,-74 2-398,94-10 0,-119 1-37,-1-2 0,0-1-1,-1-2 1,0-1 0,-1-1 0,30-19 0,-17 9-298,82-30-1,-120 52 8,-2 1-234,-1 0-1,1 0 1,-1 0 0,1-1 0,-1 1-1,0-1 1,0 0 0,0 0 0,0 0-1,0 0 1,4-4 0,2-13-7299</inkml:trace>
</inkml:ink>
</file>

<file path=ppt/ink/ink4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2.159"/>
    </inkml:context>
    <inkml:brush xml:id="br0">
      <inkml:brushProperty name="width" value="0.025" units="cm"/>
      <inkml:brushProperty name="height" value="0.025" units="cm"/>
    </inkml:brush>
  </inkml:definitions>
  <inkml:trace contextRef="#ctx0" brushRef="#br0">35 68 10122,'5'-24'3855,"3"-17"4698,-6 38-5420,-2 25-2302,-5 16-169,-15 60 1,14-75-344,0 0 1,1 1-1,2 0 1,0 0 0,2 0-1,1 0 1,3 33-1,-3-56-300,0 0 0,1 1 0,-1-1 0,1 0 0,-1 1 0,1-1 0,0 0 0,-1 1 0,1-1 0,0 0-1,0 0 1,0 0 0,0 0 0,0 0 0,0 0 0,0 0 0,0 0 0,0 0 0,0-1 0,1 1 0,-1 0 0,0-1-1,1 1 1,-1-1 0,0 1 0,1-1 0,-1 0 0,0 1 0,1-1 0,-1 0 0,1 0 0,-1 0 0,1 0-1,-1 0 1,3-1 0,1 0 44,0 1 0,0-2-1,0 1 1,-1 0 0,1-1-1,0 0 1,-1 0 0,1-1 0,4-2-1,8-9 11,0-1-1,-1 0 0,-1-1 0,0-1 1,-2 0-1,0-1 0,-1 0 0,0-1 1,-2-1-1,0 1 0,-1-2 0,-1 1 1,-1-1-1,7-35 0,-33 114-72,15-37 0,0 1 0,1-1 0,1 1 0,1-1 0,1 1 0,1 0 0,5 23 0,-6-42 0,0-1 0,1 0 0,-1 0 0,1 0 0,0 0 0,0 0 0,0-1 0,0 1 0,0 0 0,0 0 0,0 0 0,1-1 0,-1 1 0,0-1 0,1 1 0,-1-1 0,1 1 0,0-1 0,0 0 0,-1 0 0,1 0 0,0 0 0,0 0 0,0 0 0,0-1 0,0 1 0,0-1 0,0 1 0,0-1 0,0 0 0,0 0 0,1 1 0,-1-2 0,0 1 0,0 0 0,0 0 0,0-1 0,0 1 0,0-1 0,0 1 0,0-1 0,0 0 0,3-2 0,3-1 0,0 0 0,0-1 0,0 0 0,-1 0 0,0-1 0,0 0 0,-1 0 0,12-14 0,-10 9 0,-1-1 0,0 1 0,-1-1 0,0-1 0,-1 1 0,0-1 0,-1 0 0,-1 0 0,0 0 0,-1 0 0,0-1 0,-1 1 0,0-1 0,-2-14 0,1 27 0,0 1 0,0 0 0,0-1 0,0 1 0,0 0 0,0 0 0,0-1 0,0 1 0,0 0 0,0-1 0,0 1 0,0 0 0,0 0 0,0-1 0,0 1 0,0 0 0,-1-1 0,1 1 0,0 0 0,0 0 0,0-1 0,0 1 0,-1 0 0,1 0 0,0 0 0,0-1 0,-1 1 0,1 0 0,0 0 0,0 0 0,-1 0 0,1 0 0,0-1 0,0 1 0,-1 0 0,1 0 0,0 0 0,-1 0 0,1 0 0,0 0 0,0 0 0,-1 0 0,1 0 0,0 0 0,-1 0 0,1 0 0,0 0 0,-1 0 0,1 1 0,0-1 0,0 0 0,-1 0 0,1 0 0,0 0 0,0 0 0,-1 1 0,1-1 0,0 0 0,0 0 0,0 0 0,-1 1 0,1-1 0,0 0 0,0 0 0,0 1 0,0-1 0,-1 0 0,1 0 0,0 1 0,-12 17 0,10-13 0,0 0 0,0-1 0,1 1 0,0 0 0,0 0 0,1 0 0,-1 0 0,1 0 0,0-1 0,0 1 0,0 0 0,1 0 0,0 0 0,2 7 0,-2-10 0,0 0 0,1 0 0,0 0 0,-1 0 0,1 0 0,0 0 0,0 0 0,0-1 0,0 1 0,0-1 0,0 1 0,1-1 0,-1 0 0,0 0 0,1 0 0,-1 0 0,1 0 0,-1-1 0,1 1 0,-1-1 0,1 0 0,0 1 0,-1-1 0,1 0 0,-1-1 0,1 1 0,4-1 0,-1 0 0,-1 0 0,1 0 0,-1 0 0,0-1 0,1 0 0,-1 0 0,0 0 0,0 0 0,0-1 0,-1 0 0,1 0 0,-1 0 0,1-1 0,-1 0 0,0 0 0,0 0 0,-1 0 0,6-7 0,-5 4 0,0 0 0,0 0 0,0-1 0,-1 1 0,0-1 0,0 0 0,-1 1 0,0-1 0,0-1 0,-1 1 0,1-14 0,-2 21 0,0 0 0,0 0 0,0 0 0,0 0 0,0 0 0,-1 0 0,1 1 0,0-1 0,0 0 0,-1 0 0,1 0 0,0 0 0,-1 1 0,1-1 0,-1 0 0,1 0 0,-1 1 0,1-1 0,-1 0 0,1 1 0,-1-1 0,0 1 0,1-1 0,-1 1 0,0-1 0,0 1 0,1-1 0,-1 1 0,0-1 0,0 1 0,0 0 0,0 0 0,1 0 0,-1-1 0,0 1 0,0 0 0,0 0 0,0 0 0,0 0 0,0 0 0,0 0 0,1 0 0,-1 1 0,0-1 0,0 0 0,0 0 0,0 1 0,1-1 0,-2 1 0,-3 1 0,1-1 0,0 1 0,0 0 0,0 0 0,0 1 0,0-1 0,0 1 0,-5 4 0,2 1 0,0-1 0,1 1 0,-1 0 0,2 0 0,-1 1 0,1 0 0,1-1 0,-1 2 0,1-1 0,1 1 0,0-1 0,0 1 0,-2 18 0,5-27 0,0 0 0,0 0 0,1 0 0,-1 0 0,0 0 0,0 0 0,0 0 0,1 0 0,-1 0 0,0 0 0,1 0 0,-1-1 0,1 1 0,-1 0 0,1 0 0,0 0 0,-1-1 0,1 1 0,0 0 0,-1 0 0,1-1 0,0 1 0,0-1 0,0 1 0,1 0 0,29 4 0,33-17 0,-18-5 0,-37 13 0,0 0 0,1 0 0,-1 1 0,0 0 0,1 0 0,0 1 0,0 1 0,0-1 0,0 2 0,-1-1 0,21 3 0,-28-1 0,0 0 0,-1 1 0,1-1 0,0 0 0,0 1 0,-1-1 0,1 1 0,-1 0 0,0-1 0,1 1 0,-1 0 0,0 0 0,0 0 0,0 0 0,0 0 0,0 0 0,-1 0 0,1 0 0,0 0 0,-1 1 0,1 2 0,5 53 0,-6-52 0,2 6 0,0-13 0,2-30 0,1-50 0,-6 51-238,0-21-1021,3 36 245,3 12-244,-2 5-96,0 0 0,0 0 0,0-1-1,0 0 1,0 0 0,0 0 0,1 0 0,-1 0 0,0 0-1,1-1 1,3 1 0,13 0-6205</inkml:trace>
</inkml:ink>
</file>

<file path=ppt/ink/ink4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2.829"/>
    </inkml:context>
    <inkml:brush xml:id="br0">
      <inkml:brushProperty name="width" value="0.025" units="cm"/>
      <inkml:brushProperty name="height" value="0.025" units="cm"/>
    </inkml:brush>
  </inkml:definitions>
  <inkml:trace contextRef="#ctx0" brushRef="#br0">204 218 17200,'0'0'12604,"-7"-3"-12246,-28-9-209,35 11-444,0 1 304,0 0 0,0-1 0,0 1-1,0 0 1,0-1 0,-1 1 0,1 0 0,0 0 0,0-1 0,0 1 0,0 0 0,0-1-1,0 1 1,0 0 0,-1 0 0,1-1 0,0 1 0,0 0 0,0 0 0,-1-1-1,1 1 1,0 0 0,0 0 0,0 0 0,-1 0 0,1-1 0,0 1 0,-1 0 0,1 0-1,0 0 1,0 0 0,-1 0 0,1 0 0,0 0 0,-1 0 0,1 0 0,0 0-1,0 0 1,-1 0 0,1 0 0,0 0 0,-1 0 0,1 0 0,-21 8 943,-19 24 456,30-21-1408,0 0 0,1 1 0,1 1 0,0 0 0,0 0 0,2 0 0,-1 1 0,2 0 0,0 0 0,0 1 0,2-1 0,-4 28 0,7-41 0,-1 0 0,1 1 0,0-1 0,0 0 0,0 0 0,0 1 0,0-1 0,1 0 0,-1 0 0,0 1 0,1-1 0,-1 0 0,1 0 0,-1 0 0,1 1 0,-1-1 0,1 0 0,0 0 0,-1 0 0,1 0 0,0 0 0,0 0 0,0-1 0,0 1 0,0 0 0,0 0 0,0-1 0,0 1 0,0 0 0,0-1 0,0 1 0,1-1 0,-1 0 0,0 1 0,0-1 0,1 0 0,-1 1 0,0-1 0,0 0 0,1 0 0,-1 0 0,0 0 0,0-1 0,1 1 0,-1 0 0,0 0 0,0-1 0,2 0 0,4-1 0,1 0 0,-2-1 0,1 0 0,0 0 0,0 0 0,-1-1 0,8-5 0,7-9 0,0-2 0,-1 0 0,-1-1 0,-1 0 0,0-2 0,27-49 0,-34 53 0,-1-1 0,-1-1 0,-1 0 0,0 0 0,-2 0 0,-1-1 0,0 0 0,-2 0 0,2-31 0,-18 69 0,-3 11 0,4-1 0,1 0 0,1 2 0,1-1 0,2 1 0,0 0 0,2 1 0,1-1 0,1 55 0,3-80-114,0 0 1,1 0-1,0 0 0,-1 0 1,1 0-1,0-1 1,1 1-1,-1 0 0,0-1 1,1 1-1,-1-1 0,1 1 1,0-1-1,0 0 1,0 0-1,0 0 0,0 0 1,0 0-1,1 0 0,4 2 1,-4-2-319,1 0 1,-1-1 0,1 1-1,-1-1 1,1 0-1,0 0 1,0 0-1,0-1 1,-1 1 0,1-1-1,0 0 1,0 0-1,0 0 1,0-1 0,4 0-1,8-6-10266</inkml:trace>
</inkml:ink>
</file>

<file path=ppt/ink/ink4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3.326"/>
    </inkml:context>
    <inkml:brush xml:id="br0">
      <inkml:brushProperty name="width" value="0.025" units="cm"/>
      <inkml:brushProperty name="height" value="0.025" units="cm"/>
    </inkml:brush>
  </inkml:definitions>
  <inkml:trace contextRef="#ctx0" brushRef="#br0">17 40 19250,'0'0'12385,"-4"10"-11418,-9 31-802,13-41-165,0 1 0,0 0 0,0 0 0,0-1 0,0 1 0,1 0 0,-1 0 0,0 0 0,0-1 0,1 1 0,-1 0 0,0-1 0,1 1 0,-1 0 0,1-1 0,-1 1 0,1 0 0,-1-1 0,1 1 0,-1-1 0,1 1 0,0-1 0,-1 1 0,1-1 0,0 1 0,-1-1 0,1 0 0,0 1 0,-1-1 0,1 0 0,0 0 0,0 0 0,-1 1 0,1-1 0,0 0 0,0 0 0,0 0 0,-1 0 0,1 0 0,0 0 0,0-1 0,1 1 0,32-5 0,-29 1 0,0 1 0,0-1 0,0 0 0,0 0 0,-1 0 0,0 0 0,0-1 0,5-6 0,-7 9 0,-1-1 0,1 1 0,0 0 0,-1 0 0,1-1 0,-1 1 0,0-1 0,0 1 0,0-1 0,0 1 0,0-1 0,-1 0 0,1 0 0,-1 1 0,0-1 0,0 0 0,0 0 0,0 1 0,0-1 0,-1-4 0,0 6 0,1 1 0,0 0 0,-1 0 0,1-1 0,0 1 0,-1 0 0,1 0 0,-1 0 0,1-1 0,-1 1 0,1 0 0,0 0 0,-1 0 0,1 0 0,-1 0 0,1 0 0,-1 0 0,1 0 0,-1 0 0,1 0 0,-1 0 0,1 1 0,0-1 0,-1 0 0,1 0 0,-1 0 0,1 1 0,0-1 0,-1 0 0,1 0 0,-1 1 0,1-1 0,0 0 0,-1 1 0,1-1 0,0 0 0,0 1 0,-1-1 0,1 1 0,-14 13 0,6-5 0,1 1 0,1 0 0,0 0 0,0 0 0,1 0 0,0 1 0,1 0 0,0 0 0,1 0 0,0 1 0,1-1 0,-2 16 0,4-27 0,0 1 0,0 0 0,0-1 0,0 1 0,0 0 0,0-1 0,1 1 0,-1 0 0,0-1 0,0 1 0,1 0 0,-1-1 0,0 1 0,1-1 0,-1 1 0,0-1 0,1 1 0,-1-1 0,1 1 0,-1-1 0,1 1 0,-1-1 0,1 0 0,-1 1 0,1-1 0,0 0 0,-1 1 0,1-1 0,-1 0 0,1 0 0,1 1 0,27-2 0,27-19 0,-3-11 0,-42 23 0,1 0 0,0 1 0,0 0 0,1 1 0,-1 0 0,2 1 0,-1 1 0,22-5 0,-34 9 0,0 0 0,0 0 0,0 1 0,0-1 0,0 0 0,0 0 0,0 1 0,-1-1 0,1 1 0,0-1 0,0 1 0,0-1 0,0 1 0,-1-1 0,1 1 0,0 0 0,-1-1 0,1 1 0,0 0 0,-1 0 0,1-1 0,-1 1 0,1 0 0,-1 0 0,0 0 0,1 0 0,-1 0 0,0 0 0,1 0 0,-1 0 0,0-1 0,0 1 0,0 0 0,0 0 0,0 2 0,0 43 0,-1-33 0,1 50 0,0-62 0,0-1 0,0 1 0,0-1 0,0 1 0,0-1 0,1 0 0,-1 1 0,0-1 0,0 1 0,0-1 0,0 0 0,1 1 0,-1-1 0,0 1 0,0-1 0,1 0 0,-1 1 0,0-1 0,0 0 0,1 1 0,-1-1 0,0 0 0,1 1 0,-1-1 0,1 0 0,-1 0 0,0 0 0,1 1 0,-1-1 0,1 0 0,-1 0 0,0 0 0,1 0 0,-1 0 0,1 0 0,0 0 0,23-4 0,19-17 0,-8-8 0,-18 15 0,1 0 0,26-16 0,-44 30-24,0-1 0,1 1 0,-1 0 0,0 0 0,0-1 0,1 1-1,-1 0 1,0 0 0,1-1 0,-1 1 0,0 0 0,1 0 0,-1 0 0,1 0 0,-1 0 0,0 0 0,1 0 0,-1 0 0,1 0-1,-1 0 1,0 0 0,1 0 0,-1 0 0,0 0 0,1 0 0,-1 0 0,1 0 0,-1 0 0,0 0 0,1 1 0,-1-1 0,0 0-1,1 0 1,-1 0 0,1 1 0,-2 14-2420,-15 18-6240,5-21-4401</inkml:trace>
</inkml:ink>
</file>

<file path=ppt/ink/ink4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4"/>
    </inkml:context>
    <inkml:brush xml:id="br0">
      <inkml:brushProperty name="width" value="0.025" units="cm"/>
      <inkml:brushProperty name="height" value="0.025" units="cm"/>
    </inkml:brush>
  </inkml:definitions>
  <inkml:trace contextRef="#ctx0" brushRef="#br0">6 32 13485,'0'0'14691,"-2"9"-13469,0 30-642,1 0-1,1 0 0,3 0 0,7 38 0,-1 8-106,-8-72-473,0-3 0,0 1 0,0-1 0,1 1 0,0-1 0,5 15 0,-6-24 0,-1 0 0,1 0 0,-1 0 0,1 0 0,0 0 0,-1 0 0,1 0 0,0 0 0,-1 0 0,1 0 0,0-1 0,0 1 0,0 0 0,0-1 0,0 1 0,0 0 0,0-1 0,0 1 0,0-1 0,0 0 0,0 1 0,0-1 0,2 0 0,-1 0 0,0 0 0,1-1 0,-1 1 0,1-1 0,-1 0 0,0 0 0,0 0 0,0 0 0,1 0 0,-1-1 0,0 1 0,0-1 0,-1 1 0,1-1 0,3-3 0,26-26 0,-1-2 0,-1-2 0,-2 0 0,-2-2 0,-1-1 0,-2-1 0,-1-1 0,-2 0 0,20-65 0,-37 92-1620,-9 28-2478,-9 16-4176,-3-5-2654</inkml:trace>
</inkml:ink>
</file>

<file path=ppt/ink/ink4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4.344"/>
    </inkml:context>
    <inkml:brush xml:id="br0">
      <inkml:brushProperty name="width" value="0.025" units="cm"/>
      <inkml:brushProperty name="height" value="0.025" units="cm"/>
    </inkml:brush>
  </inkml:definitions>
  <inkml:trace contextRef="#ctx0" brushRef="#br0">1 0 19282,'0'0'9834,"25"69"-7752,-12-46-673,1-1-1249,-1-1-160,1 0 0,-1-5 0,1-5-256,-1-7-1890,1-4-1378,-4 0-1344,1-4-385,-3-10-5029</inkml:trace>
</inkml:ink>
</file>

<file path=ppt/ink/ink4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4.716"/>
    </inkml:context>
    <inkml:brush xml:id="br0">
      <inkml:brushProperty name="width" value="0.025" units="cm"/>
      <inkml:brushProperty name="height" value="0.025" units="cm"/>
    </inkml:brush>
  </inkml:definitions>
  <inkml:trace contextRef="#ctx0" brushRef="#br0">155 13 9705,'0'0'15866,"-9"-3"-13507,6 2-2233,0 0 0,0 0 0,-1-1 0,1 2 0,-1-1 0,1 0 0,-1 1-1,1 0 1,-1-1 0,1 1 0,-1 1 0,1-1 0,-1 0 0,1 1 0,-1 0 0,1 0-1,0 0 1,-1 0 0,1 1 0,0-1 0,0 1 0,0 0 0,0-1 0,0 2-1,0-1 1,0 0 0,1 0 0,-1 1 0,1 0 0,-3 3 0,0-2-54,1 2 0,0-1-1,0 0 1,0 1 0,0 0 0,1 0 0,0 0 0,0 0 0,1 0-1,0 1 1,0-1 0,-2 13 0,4-18-72,0-1 0,1 0 0,-1 1 0,1-1 0,-1 1 0,0-1 0,1 1 0,-1-1 0,1 0 0,-1 1 0,1-1 0,-1 0 0,1 0 0,-1 1 0,1-1 0,-1 0 0,1 0 0,-1 0 0,1 0 0,0 1 0,-1-1 0,1 0 0,-1 0 0,1 0 0,-1 0 0,1 0 0,0-1 0,-1 1 0,1 0 0,-1 0 0,2 0 0,21-5 0,-4-3 0,0-1 0,0 0 0,-1-2 0,17-12 0,-18 11 0,-1 1 0,2 1 0,-1 1 0,35-13 0,-51 22 0,0-1 0,-1 1 0,1 0 0,0 0 0,0 0 0,0 0 0,-1 0 0,1 0 0,0 0 0,0 0 0,0 0 0,-1 0 0,1 0 0,0 0 0,0 1 0,-1-1 0,1 0 0,0 0 0,0 1 0,-1-1 0,1 1 0,0-1 0,-1 1 0,1-1 0,-1 1 0,1-1 0,0 1 0,-1-1 0,1 1 0,-1 0 0,1-1 0,-1 1 0,0 0 0,1-1 0,-1 2 0,2 3 0,-1-1 0,0 0 0,0 0 0,-1 1 0,1-1 0,-1 1 0,0 5 0,-2 10 0,0 0 0,-6 25 0,7-43 0,0 0 0,0 0 0,1 0 0,-1 0 0,1 0 0,0 0 0,0 0 0,0 1 0,0-1 0,0 0 0,0 0 0,0 0 0,1 0 0,-1 0 0,1 0 0,0 3 0,0-5 0,-1 1 0,1-1 0,0 0 0,-1 1 0,1-1 0,0 0 0,0 0 0,-1 1 0,1-1 0,0 0 0,-1 0 0,1 0 0,0 0 0,0 0 0,-1 0 0,1 0 0,0 0 0,0-1 0,-1 1 0,1 0 0,0 0 0,-1 0 0,1-1 0,0 1 0,-1 0 0,1-1 0,0 1 0,-1-1 0,2 0 0,9-7 0,0-1 0,0 0 0,12-14 0,5-8 0,-20 21 0,-1 1 0,1 0 0,1 1 0,0 0 0,15-11 0,-20 51 0,-5-25 0,0 1 0,0-1 0,0 1 0,-1-1 0,-5 15 0,-3 12 0,12-32-478,5-6-835,4-8-3089,0-1-1550,-2-2-1506</inkml:trace>
</inkml:ink>
</file>

<file path=ppt/ink/ink4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5.090"/>
    </inkml:context>
    <inkml:brush xml:id="br0">
      <inkml:brushProperty name="width" value="0.025" units="cm"/>
      <inkml:brushProperty name="height" value="0.025" units="cm"/>
    </inkml:brush>
  </inkml:definitions>
  <inkml:trace contextRef="#ctx0" brushRef="#br0">15 1 8552,'0'0'23142,"0"9"-22245,-14 136-721,14-144-176,0-1 0,0 1 0,0 0 0,0-1 0,0 1 0,0-1 0,0 1 0,0-1 0,0 1 0,0 0 0,0-1 0,1 1 0,-1-1 0,0 1 0,0-1 0,0 1 0,1 0 0,-1-1 0,0 1 0,1-1 0,-1 0 0,0 1 0,1-1 0,-1 1 0,1-1 0,-1 1 0,1-1 0,-1 0 0,1 1 0,-1-1 0,1 0 0,-1 0 0,1 1 0,-1-1 0,1 0 0,0 0 0,0 0 0,26-9 0,19-28 0,52-70 0,-98 138 0,-10 5 0,6-23 0,1-1 0,0 0 0,1 1 0,-1 21 0,3-34 0,0 1 0,0-1 0,1 1 0,-1-1 0,0 1 0,0-1 0,1 0 0,-1 1 0,0-1 0,1 1 0,-1-1 0,1 0 0,-1 1 0,0-1 0,1 0 0,-1 1 0,1-1 0,-1 0 0,1 0 0,-1 1 0,1-1 0,-1 0 0,1 0 0,-1 0 0,1 0 0,0 0 0,-1 0 0,1 0 0,-1 0 0,1 0 0,-1 0 0,1 0 0,-1 0 0,1 0 0,-1 0 0,1 0 0,-1 0 0,1-1 0,-1 1 0,1 0 0,-1 0 0,1-1 0,-1 1 0,1 0 0,-1-1 0,0 1 0,1-1 0,26-15 0,8-17-320,-45 32-15567</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6:48.251"/>
    </inkml:context>
    <inkml:brush xml:id="br0">
      <inkml:brushProperty name="width" value="0.025" units="cm"/>
      <inkml:brushProperty name="height" value="0.025" units="cm"/>
    </inkml:brush>
  </inkml:definitions>
  <inkml:trace contextRef="#ctx0" brushRef="#br0">4111 723 9801,'-792'-123'3511,"706"108"-3402,-73-11 71,-266-11 1,349 37-185,0 3 0,0 3 0,0 3-1,1 4 1,-125 38 0,87-9-95,3 5 0,1 5 0,3 4 0,-102 73 0,-369 311-31,189-82 883,349-316-653,1 3 0,3 1 0,2 1 0,2 2 0,2 1 1,3 2-1,-22 58 0,23-31-56,4 0 0,4 2 0,3 0-1,4 0 1,3 1 0,4 0 0,3 0 0,12 87 0,-4-111-20,2 0-1,2-2 1,3 1 0,2-2 0,3 0 0,2-1-1,2-1 1,59 91 0,-45-88-21,2-3 0,3-1 1,2-2-1,2-2 0,2-2 1,3-2-1,80 53 0,-39-40 24,2-3 0,3-4 0,118 41 0,-72-42-13,258 54 0,-113-57 20,551 16-1,629-53 153,-973-10-164,353-26 61,-8-84-38,-553 49 190,450-162 0,-540 148-38,-4-10 1,-4-8 0,180-120-1,-278 154-174,-3-4 0,-2-4-1,-4-4 1,-2-3 0,91-112 0,-136 141-19,-3-1 1,-1-2-1,-3-1 1,42-99 0,-56 109 31,-2-1 0,-2 0 0,-1 0 0,-3-1 0,-1 0 0,-2-1 0,-2-57 1,-5 62 98,-2 1 0,-1 0 0,-2 0 0,-2 0 0,-1 1 0,-2 1 0,-1 0 0,-2 1 0,-1 0 0,-2 1 0,-1 1 0,-41-50 0,0 12 141,-3 3-1,-2 3 1,-3 3 0,-84-57-1,-14 3 188,-290-149 0,-208-50 891,-522-174-373,954 410-919,-3 9-1,-3 11 1,-299-33 0,337 74-46,1 9 0,-1 8 0,0 9 0,1 9 0,1 8 0,-309 83 0,255-34-262,3 11 0,5 11 0,3 10 0,-363 222 0,396-194-761,7 8 0,6 9 1,7 9-1,8 7 0,-165 199 0,93-53-3413,38-21-3919</inkml:trace>
</inkml:ink>
</file>

<file path=ppt/ink/ink4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5.795"/>
    </inkml:context>
    <inkml:brush xml:id="br0">
      <inkml:brushProperty name="width" value="0.025" units="cm"/>
      <inkml:brushProperty name="height" value="0.025" units="cm"/>
    </inkml:brush>
  </inkml:definitions>
  <inkml:trace contextRef="#ctx0" brushRef="#br0">86 59 15503,'0'0'15460,"-7"8"-13939,-17 24-1238,24-32-283,0 1 0,-1-1 0,1 0 0,0 0 0,0 1 0,0-1 0,0 0 0,0 1 0,0-1 0,0 0 0,0 0 0,0 1 0,0-1 0,0 0 0,0 1 0,0-1 0,0 0 0,1 0 0,-1 1 0,0-1 0,0 0 0,0 0 0,0 1 0,0-1 0,1 0 0,-1 0 0,0 1 0,0-1 0,0 0 0,1 0 0,-1 0 0,0 0 0,0 1 0,1-1 0,-1 0 0,0 0 0,0 0 0,1 0 0,-1 0 0,0 0 0,0 0 0,1 0 0,-1 1 0,0-1 0,1 0 0,-1 0 0,0 0 0,0 0 0,1-1 0,-1 1 0,0 0 0,1 0 0,-1 0 0,0 0 0,0 0 0,1 0 0,-1 0 0,0 0 0,1-1 0,19-3 0,-16 2 0,0 0 0,0-1 0,0 0 0,-1 0 0,1 0 0,-1-1 0,1 1 0,-1-1 0,0 0 0,-1 0 0,1 0 0,-1 0 0,1 0 0,-1 0 0,-1-1 0,1 1 0,0-1 0,-1 0 0,0 1 0,0-1 0,-1 0 0,1-5 0,-1 9 0,-1 1 0,1-1 0,0 1 0,-1-1 0,1 1 0,0-1 0,-1 1 0,1-1 0,-1 1 0,1 0 0,-1-1 0,1 1 0,-1 0 0,1-1 0,-1 1 0,1 0 0,-1 0 0,1-1 0,-1 1 0,0 0 0,1 0 0,-1 0 0,1 0 0,-1 0 0,0 0 0,1 0 0,-1 0 0,1 0 0,-1 0 0,0 0 0,1 0 0,-1 0 0,1 1 0,-1-1 0,1 0 0,-1 0 0,1 1 0,-1-1 0,1 0 0,-2 1 0,-24 13 0,16-5 0,1 0 0,1 1 0,0 0 0,0 0 0,1 1 0,1 0 0,0 0 0,0 1 0,1 0 0,0 0 0,1 0 0,1 0 0,0 1 0,-2 16 0,5-28 0,0 0 0,0 0 0,1 0 0,-1-1 0,1 1 0,-1 0 0,0 0 0,1 0 0,-1 0 0,1 0 0,0 0 0,-1-1 0,1 1 0,0 0 0,0 0 0,-1-1 0,1 1 0,0-1 0,0 1 0,0-1 0,0 1 0,0-1 0,0 1 0,-1-1 0,1 0 0,0 1 0,0-1 0,0 0 0,0 0 0,1 0 0,-1 0 0,0 0 0,0 0 0,0 0 0,0 0 0,1 0 0,42-7 0,-25-1 0,0-1 0,-1-1 0,-1 0 0,1-1 0,-2-1 0,0-1 0,23-21 0,29-23 0,-68 56 0,1 1 0,-1 0 0,0 0 0,0 0 0,0 0 0,1 0 0,-1 0 0,0 0 0,0 0 0,0 0 0,0 0 0,1 0 0,-1 0 0,0 0 0,0 0 0,0 0 0,1 0 0,-1 0 0,0 0 0,0 0 0,0 0 0,0 0 0,1 0 0,-1 0 0,0 1 0,0-1 0,0 0 0,0 0 0,1 0 0,-1 0 0,0 0 0,0 0 0,0 1 0,0-1 0,0 0 0,0 0 0,0 0 0,0 0 0,1 0 0,-1 1 0,0-1 0,0 0 0,0 0 0,0 0 0,0 1 0,0-1 0,0 0 0,0 0 0,0 1 0,3 17 0,-2 28 0,-1-39 0,-1-6 0,1 1 0,0-1 0,0 0 0,0 0 0,0 0 0,1 0 0,-1 0 0,0 0 0,0 0 0,1 0 0,-1 0 0,0 0 0,1 0 0,-1 0 0,1 0 0,0 0 0,-1 0 0,1 0 0,0 0 0,-1 0 0,1-1 0,0 1 0,0 0 0,0 0 0,0-1 0,1 1 0,0 0 0,0 0 0,0-1 0,0 0 0,0 1 0,0-1 0,0 0 0,0 0 0,0 0 0,0-1 0,1 1 0,-1 0 0,3-2 0,4-1 0,0 0 0,0-1 0,0 0 0,15-11 0,-9 4 0,1 0 0,-2-1 0,15-16 0,-32 36 0,1 0 0,-1 0 0,1 1 0,0 0 0,1-1 0,0 17 0,1-19-832,0 5-5553</inkml:trace>
</inkml:ink>
</file>

<file path=ppt/ink/ink4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6.127"/>
    </inkml:context>
    <inkml:brush xml:id="br0">
      <inkml:brushProperty name="width" value="0.025" units="cm"/>
      <inkml:brushProperty name="height" value="0.025" units="cm"/>
    </inkml:brush>
  </inkml:definitions>
  <inkml:trace contextRef="#ctx0" brushRef="#br0">0 50 22966,'0'0'9801,"69"-29"-9801,-33 25 0,4 1 0,3 1-256,-1-2-3204,-6-3-4131</inkml:trace>
</inkml:ink>
</file>

<file path=ppt/ink/ink4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37.848"/>
    </inkml:context>
    <inkml:brush xml:id="br0">
      <inkml:brushProperty name="width" value="0.025" units="cm"/>
      <inkml:brushProperty name="height" value="0.025" units="cm"/>
    </inkml:brush>
  </inkml:definitions>
  <inkml:trace contextRef="#ctx0" brushRef="#br0">1 75 6726,'0'0'13063,"8"-1"-12112,45-11 436,-32 6-692,-1 2 1,2 0-1,28-2 1,10 6-359,-11 2-164,1-3 1,0-2-1,69-13 0,-117 15-165,35-7 193,45-5 0,-71 12-115,1 1 1,0 0 0,0 0 0,-1 1 0,1 1-1,0 0 1,-1 0 0,14 5 0,7 3 92,1-2-1,1-2 1,-1 0 0,1-3 0,0-1 0,51-3-1,-47 1 129,-17 2-292,0 1-1,0 0 0,0 2 0,0 0 0,-1 2 0,25 10 0,41 13 16,-31-17 41,0-2 0,1-2 1,73 1-1,170-19 231,-222 8-288,128 13-1,-106-4 19,24-5-2,136-13 0,-167 2-36,0 4 0,1 5 1,141 18-1,-140-4 52,0-3 0,1-5 0,0-4 0,153-15-1,64-2 452,63-9-396,176-23-85,-261 16 25,-174 14-32,126 0 0,-9 18 34,116 0 5,-19 6 299,-363 13 953,16-8-1607,-37 15-2434,-4-2-3588,-12 4-6761</inkml:trace>
</inkml:ink>
</file>

<file path=ppt/ink/ink4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23.337"/>
    </inkml:context>
    <inkml:brush xml:id="br0">
      <inkml:brushProperty name="width" value="0.025" units="cm"/>
      <inkml:brushProperty name="height" value="0.025" units="cm"/>
    </inkml:brush>
  </inkml:definitions>
  <inkml:trace contextRef="#ctx0" brushRef="#br0">4 89 11563,'0'0'5151,"-1"0"-5107,1-1 0,0 1 0,-1-1-1,1 0 1,0 1 0,0-1 0,-1 1-1,1-1 1,0 0 0,0 1 0,0-1-1,0 1 1,0-1 0,0 0-1,0 1 1,0-1 0,0 0 0,0 1-1,0-1 1,0 0 0,0 1 0,1-1-1,-1 1 1,0-1 0,1-1 0,4-1 73,0 1 0,1-1 0,-1 1 0,1 0 0,0 0 0,-1 1 0,1-1 0,0 1 0,0 0 0,11 1 0,-10-1-11,84-4 910,147 9 0,26 1-641,-18-27-237,50-3 136,577 32 1145,49 0 87,-662-19-805,290 1-158,-492 15-362,99 17 1,-127-14 50,0 1 0,-1 1 0,0 1 1,0 1-1,27 17 0,-44-18 50,-8-2-1698,-7-4-4251,-9-4-595</inkml:trace>
</inkml:ink>
</file>

<file path=ppt/ink/ink4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7:58.894"/>
    </inkml:context>
    <inkml:brush xml:id="br0">
      <inkml:brushProperty name="width" value="0.025" units="cm"/>
      <inkml:brushProperty name="height" value="0.025" units="cm"/>
    </inkml:brush>
  </inkml:definitions>
  <inkml:trace contextRef="#ctx0" brushRef="#br0">0 477 16496,'0'0'10094,"16"-7"-8294,429-248 2029,-154 80-4536,-284 171 330,16-10-798,-15 2-2937,-11 9-390,-9 1 2318,9 1 874,-25-2-5972</inkml:trace>
</inkml:ink>
</file>

<file path=ppt/ink/ink4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7:59.249"/>
    </inkml:context>
    <inkml:brush xml:id="br0">
      <inkml:brushProperty name="width" value="0.025" units="cm"/>
      <inkml:brushProperty name="height" value="0.025" units="cm"/>
    </inkml:brush>
  </inkml:definitions>
  <inkml:trace contextRef="#ctx0" brushRef="#br0">227 0 19122,'0'0'2183,"-7"10"-26,5-7-2003,-3 3 222,0 0-1,1 0 1,-1 0-1,2 1 1,-1 0-1,1 0 1,0 0-1,0 0 1,1 0 0,0 0-1,-1 10 1,0 4-153,-1 0-1,-1-1 1,0 1 0,-2-1 0,0 0 0,-12 21 0,-8 9-191,-35 46 1,58-90-3,4-5-31,-6 6-4,2 0 0,-1 1-1,1-1 1,0 1 0,-4 14 0,8-21-4,-1 0 1,1 0-1,0 0 1,0 1-1,0-1 1,0 0-1,0 0 1,0 1-1,0-1 1,0 0-1,0 0 1,1 0-1,-1 1 1,0-1-1,1 0 1,-1 0-1,1 0 1,-1 0-1,2 1 1,-1 0-15,1-1-1,-1 0 1,1 0 0,0 0-1,-1 0 1,1 0 0,0 0-1,-1 0 1,1-1 0,0 1 0,0-1-1,0 1 1,0-1 0,0 0-1,-1 0 1,4 0 0,12 1 13,0-2 0,-1 0 0,1-1 0,0 0 0,-1-2 0,30-9 0,92-46 117,-92 37-123,226-106-1500,-93 41-5584,-84 39-2467</inkml:trace>
</inkml:ink>
</file>

<file path=ppt/ink/ink4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0.186"/>
    </inkml:context>
    <inkml:brush xml:id="br0">
      <inkml:brushProperty name="width" value="0.025" units="cm"/>
      <inkml:brushProperty name="height" value="0.025" units="cm"/>
    </inkml:brush>
  </inkml:definitions>
  <inkml:trace contextRef="#ctx0" brushRef="#br0">0 0 13485,'0'0'13420,"49"56"-12010,-38-21-738,-2 7-511,-1 6-129,0-5 0,-1 0-257,1-6-1376,2-9-321,-3-7-160,-3-9-1569</inkml:trace>
</inkml:ink>
</file>

<file path=ppt/ink/ink4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0.671"/>
    </inkml:context>
    <inkml:brush xml:id="br0">
      <inkml:brushProperty name="width" value="0.025" units="cm"/>
      <inkml:brushProperty name="height" value="0.025" units="cm"/>
    </inkml:brush>
  </inkml:definitions>
  <inkml:trace contextRef="#ctx0" brushRef="#br0">10 234 18129,'0'0'3838,"-2"-11"-570,0 5-2807,1 4-309,0-1-1,0 0 1,1 0-1,-1 0 0,0 0 1,1 0-1,0 0 1,0 0-1,0 0 1,0 0-1,0 0 0,1 0 1,-1 0-1,1 1 1,0-1-1,0 0 1,0 0-1,0 0 0,0 1 1,1-1-1,-1 0 1,1 1-1,0 0 1,0-1-1,2-1 0,14-12 73,1 1 0,1 1 0,0 0 0,1 2 0,1 1-1,0 0 1,0 2 0,1 0 0,0 1 0,0 2 0,1 0-1,0 2 1,47-3 0,-68 7-234,-1-1 1,1 1-1,-1 0 1,0 1-1,1-1 0,-1 0 1,1 1-1,-1-1 1,1 1-1,-1 0 1,0 0-1,0 0 0,1 0 1,-1 0-1,0 0 1,0 1-1,0-1 0,0 1 1,0-1-1,0 1 1,1 2-1,-1-1-2,-1 0 0,1 0 0,-1 0-1,0 1 1,0-1 0,-1 0 0,1 1 0,-1-1 0,1 0-1,-1 1 1,0-1 0,0 1 0,-1-1 0,1 0-1,-2 5 1,-1 5 36,-1-1 0,-1 0 0,0 0 0,-1 0 0,0 0 0,0-1 0,-2 0 0,1-1 0,-1 1 0,-13 11 0,9-8 11,1 0 1,0 1-1,-17 32 1,27-46-36,1-1 0,0 0 0,0 1 0,0-1 0,0 0 0,0 1 0,0-1 0,1 0 0,-1 1 0,0-1 0,0 0 0,0 0 0,0 1 0,0-1 0,0 0 0,0 1 0,1-1 0,-1 0 0,0 1 0,0-1 0,0 0 0,1 0 0,-1 0 0,0 1 0,0-1 0,1 0 0,-1 0 0,0 0 0,1 1 0,-1-1 0,0 0 0,0 0 0,1 0 0,-1 0 0,0 0 0,1 0 0,-1 0 0,0 0 0,1 0 0,-1 0 0,0 0 0,1 0 0,-1 0 0,0 0 0,1 0 0,-1 0 0,0 0 0,1 0 0,-1 0 0,0 0 0,1 0 0,-1-1 0,0 1 0,1 0 0,-1 0 0,0-1 0,1 1 0,19-4-23,-1-1 0,28-11 1,-31 9-60,1 2 1,0 0 0,0 0-1,26-2 1,-37 6-43,-1 1 1,1-1-1,-1 1 0,1 0 1,-1 1-1,1-1 1,-1 1-1,0 0 0,1 1 1,-1-1-1,0 1 0,9 4 1,-11-3 105,0-1 0,-1 1 0,0 0 0,0-1 0,0 1 0,0 0-1,0 0 1,0 0 0,-1 0 0,1 1 0,-1-1 0,0 0 0,0 1 0,0-1 0,-1 1 0,1-1 0,-1 1 0,0-1 0,0 1 0,0 6 0,-1 2 110,-1 0-1,0-1 1,-1 1-1,0-1 1,-1 0 0,0 0-1,0 0 1,-2 0 0,1-1-1,-1 0 1,-1 0-1,1 0 1,-15 15 0,7-11 55,0 1 0,0-2 0,-1 1 1,-1-2-1,0 0 0,0-1 1,-27 12-1,39-21-147,1 0 0,-1 0 0,0 0 0,0-1 0,0 1 0,0-1 0,0 0 0,0 0 0,-1-1 0,1 1 0,0-1 0,0 0 0,-1 0 0,1-1 0,0 1 0,0-1 0,0 0 0,0 0 0,0 0 0,0 0 0,0-1 0,0 0 0,0 0 0,0 0 0,1 0 0,-1 0 0,1-1 0,0 0 0,0 1 0,-1-1 0,-3-6 0,1 1 0,2-1 0,-1 1 0,1-1 0,0 0 0,1 0 0,0 0 0,1 0 0,0 0 0,0-1 0,1 1 0,0 0 0,0-1 0,2-11 0,-1 18-208,0 0-1,1 0 1,-1 0-1,1 0 1,0 0 0,-1 0-1,1 0 1,1 0-1,1-3 1,-1 3-390,0 0 0,0 1 0,0-1-1,1 1 1,-1-1 0,1 1 0,0 0 0,-1 0 0,1 0-1,0 0 1,0 0 0,4-1 0,18-6-6999</inkml:trace>
</inkml:ink>
</file>

<file path=ppt/ink/ink4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1.312"/>
    </inkml:context>
    <inkml:brush xml:id="br0">
      <inkml:brushProperty name="width" value="0.025" units="cm"/>
      <inkml:brushProperty name="height" value="0.025" units="cm"/>
    </inkml:brush>
  </inkml:definitions>
  <inkml:trace contextRef="#ctx0" brushRef="#br0">25 198 22037,'0'0'8290,"10"-5"-6218,-6 4-2058,1-1 1,-1 0 0,0 0 0,1-1-1,-1 1 1,0-1 0,-1 0 0,1 0-1,0 0 1,-1 0 0,0-1-1,1 1 1,-1-1 0,-1 0 0,1 0-1,-1 0 1,1 0 0,-1 0 0,0-1-1,-1 1 1,1-1 0,-1 1 0,0-1-1,1-5 1,-1 1-15,-1 0 0,-1 1 0,1-1 0,-1 1 0,0 0 0,-4-12 0,5 18 0,0 1 0,-1 0 0,1-1 0,0 1 0,-1 0 0,1-1 0,-1 1 0,1 0 0,-1-1 0,0 1 0,1 0 0,-1 0 0,0 0 0,0 0 0,0 0 0,0 0 0,0 0 0,0 0 0,0 0 0,0 0 0,0 0 0,0 1 0,-1-1 0,1 0 0,0 1 0,0-1 0,-1 1 0,1 0 0,-1-1 0,1 1 0,0 0 0,-1 0 0,1 0 0,0 0 0,-1 0 0,1 0 0,-1 0 0,1 0 0,0 1 0,-1-1 0,1 0 0,0 1 0,-1-1 0,1 1 0,0 0 0,0-1 0,-1 1 0,-1 1 0,0 1 0,-1 1 0,1-1 0,0 1 0,0 0 0,0 0 0,0 0 0,1 0 0,0 1 0,0-1 0,0 0 0,0 1 0,1 0 0,-2 8 0,-10 65 0,13-76 0,0 0 0,0 0 0,-1 0 0,1 0 0,0-1 0,1 1 0,-1 0 0,0 0 0,0 0 0,1 0 0,-1 0 0,1 0 0,0-1 0,-1 1 0,1 0 0,0 0 0,0-1 0,0 1 0,0-1 0,1 1 0,-1-1 0,0 1 0,0-1 0,1 0 0,-1 1 0,1-1 0,0 0 0,-1 0 0,4 1 0,2 0 0,-1-1 0,1 0 0,0 0 0,0-1 0,0 0 0,0 0 0,7-1 0,-1 0 0,71-12 0,-70 9 0,0 1 0,0 0 0,1 1 0,-1 1 0,1 0 0,26 3 0,-40-2 0,1 1 0,-1-1 0,0 0 0,0 1 0,1 0 0,-1-1 0,0 1 0,0 0 0,0 0 0,0-1 0,0 1 0,0 0 0,0 0 0,0 0 0,0 0 0,-1 0 0,1 0 0,0 1 0,-1-1 0,1 0 0,-1 0 0,1 0 0,-1 1 0,1-1 0,-1 0 0,0 1 0,1 1 0,-1 39 0,0-38 0,0-4 0,0 0 0,0 0 0,0 1 0,0-1 0,0 0 0,0 0 0,0 1 0,0-1 0,0 0 0,0 0 0,0 1 0,0-1 0,0 0 0,0 0 0,0 1 0,0-1 0,0 0 0,-1 0 0,1 0 0,0 1 0,0-1 0,0 0 0,0 0 0,-1 0 0,1 0 0,0 1 0,0-1 0,0 0 0,-1 0 0,1 0 0,0 0 0,0 0 0,-1 0 0,1 0 0,0 0 0,0 1 0,0-1 0,-1 0 0,1 0 0,0 0 0,0 0 0,-1 0 0,1 0 0,0 0 0,0 0 0,-1-1 0,1 1 0,0 0 0,0 0 0,-1 0 0,1 0 0,0 0 0,0 0 0,0 0 0,-1 0 0,1-1 0,0 1 0,0 0 0,-1 0 0,-11-14 0,3-9 0,0 0 0,1-1 0,2 0 0,0-1 0,1 1 0,-1-39 0,9 63 0,-1-1 0,1 1 0,0 0 0,0 1 0,-1-1 0,1 0 0,0 1 0,0 0 0,4 1 0,-4-1 0,-1 0 0,1-1-255,0 1 1,0 0 0,0-1 0,0 1-1,0-1 1,1 0 0,-1 0 0,0 0 0,0 0-1,0-1 1,0 1 0,0-1 0,1 0 0,-1 0-1,5-2 1,2-9-7401</inkml:trace>
</inkml:ink>
</file>

<file path=ppt/ink/ink4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2.920"/>
    </inkml:context>
    <inkml:brush xml:id="br0">
      <inkml:brushProperty name="width" value="0.025" units="cm"/>
      <inkml:brushProperty name="height" value="0.025" units="cm"/>
    </inkml:brush>
  </inkml:definitions>
  <inkml:trace contextRef="#ctx0" brushRef="#br0">0 544 15118,'0'0'11099,"8"1"-9983,-6 0-1059,0-1 0,0 1 0,0-1 0,0 0 0,0 0 1,0 1-1,0-1 0,0-1 0,0 1 0,0 0 0,0 0 0,0-1 1,0 1-1,0-1 0,0 0 0,-1 1 0,1-1 0,0 0 1,0 0-1,2-3 0,-1 1 33,0-1 1,0 0-1,0 0 0,-1 0 1,1 0-1,-1-1 0,0 1 1,-1-1-1,1 1 0,0-7 1,2-4 174,-1 0 1,0-1-1,-1 1 0,-1-20 1,-1 30-175,0-1 0,-1 1 1,0 0-1,0-1 0,0 1 0,0 0 1,-3-7-1,3 11-59,0-1 1,0 1 0,0-1-1,0 1 1,0-1 0,0 1-1,0 0 1,0-1 0,0 1-1,-1 0 1,1 0 0,0 0-1,-1 0 1,1 0 0,-1 0 0,1 0-1,-1 1 1,0-1 0,1 0-1,-1 1 1,-2-1 0,2 1-33,0 0 0,1 1 0,-1-1 0,1 0 0,-1 1 0,1-1 0,-1 1 0,1 0 0,0-1 0,-1 1 0,1 0 0,0 0 0,0 0 0,-1 0 0,1 0 0,0 0 0,0 0 0,0 0 0,0 0 0,0 1 0,0-1 0,1 0 0,-1 1 0,0-1 0,1 1 0,-1-1 0,1 0 0,-1 1 0,1-1 0,0 1 0,-1 0 0,1 1 0,-7 56-83,7-59 85,-2 19 6,2-1 0,0 1 0,1-1 0,6 31 0,-6-46 0,0 1 1,0-1-1,0 0 0,1 1 1,-1-1-1,1 0 1,0 0-1,-1 0 0,2 0 1,-1 0-1,0 0 0,0-1 1,6 5-1,-6-5 7,1-1 1,-1 0-1,0 0 0,1 0 0,0-1 0,-1 1 1,1 0-1,-1-1 0,1 0 0,0 1 0,-1-1 1,1 0-1,0 0 0,-1-1 0,1 1 0,0-1 1,-1 1-1,1-1 0,-1 0 0,1 0 0,3-1 1,0-1-12,0 0 1,0-1 0,0 1-1,-1-1 1,1 0-1,-1-1 1,0 1 0,0-1-1,-1 0 1,1 0 0,-1-1-1,0 1 1,3-7-1,6-12-6,-1 0 0,9-27 0,-2 3-3,-10 74 5,-7 6 0,-2-22 0,0 0 0,1 1 0,0-1 0,0 0 0,1 1 0,1-1 0,0 0 0,0-1 0,7 14 0,-10-22 0,1 0 0,0-1 0,-1 1 0,1 0 0,0-1 0,0 1 0,0 0 0,0-1 0,-1 1 0,1-1 0,0 1 0,0-1 0,0 1 0,0-1 0,0 0 0,0 0 0,0 1 0,0-1 0,0 0 0,0 0 0,0 0 0,0 0 0,0 0 0,0 0 0,0 0 0,0-1 0,0 1 0,0 0 0,0 0 0,0-1 0,0 1 0,0-1 0,0 1 0,0-1 0,0 1 0,0-1 0,-1 0 0,1 1 0,0-1 0,0 0 0,-1 1 0,1-1 0,0 0 0,0-2 0,29-40 0,-29 42 0,14-27 0,-1-1 0,-2-1 0,-1 0 0,-1 0 0,10-58 0,-13 39 0,-2-1 0,-2 1 0,-3-53 0,-1 96 0,-1 7 0,-2 19 0,-4 32 0,4-11 0,-1-7 0,2 1 0,2 0 0,1-1 0,6 50 0,-5-79 0,1 1 0,0-1 0,0 1 0,0-1 0,0 0 0,1 0 0,0 0 0,0 0 0,0 0 0,1-1 0,0 1 0,0-1 0,0 0 0,0 0 0,0-1 0,1 1 0,9 5 0,-6-5 0,1 0 0,0 0 0,0-1 0,0 0 0,0 0 0,0-1 0,1 0 0,-1-1 0,19 1 0,-66-29 0,-223-112 0,260 139 0,0-1 0,-1 1 0,1-1 0,0 0 0,-1 0 0,1 0 0,0 0 0,0 0 0,0 0 0,-1 0 0,1 0 0,0 0 0,1-1 0,-1 1 0,0 0 0,0-1 0,0 1 0,1-1 0,-1-1 0,1 2 0,0 0 0,0 0 0,0 0 0,0 0 0,1 0 0,-1 0 0,0 0 0,1 0 0,-1 0 0,1 0 0,-1 0 0,1 0 0,-1 0 0,1 0 0,0 1 0,-1-1 0,1 0 0,0 0 0,0 1 0,1-2 0,7-4 0,1 1 0,-1 0 0,1 0 0,14-4 0,-12 4 0,70-19-576,-59 18-289,0-1 0,24-10 0,-38 10-3688,-10 0-1950,-9-4-3581</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4:05.708"/>
    </inkml:context>
    <inkml:brush xml:id="br0">
      <inkml:brushProperty name="width" value="0.025" units="cm"/>
      <inkml:brushProperty name="height" value="0.025" units="cm"/>
    </inkml:brush>
  </inkml:definitions>
  <inkml:trace contextRef="#ctx0" brushRef="#br0">1 36 5285,'0'0'7746,"8"-5"-6475,1 0-802,0 1 0,1 0 0,0 0 1,0 1-1,0 0 0,0 0 0,0 1 0,0 1 1,17-1-1,263 16 3293,-27-1-2746,197 0-326,124 1 616,-347-21-543,154 5-287,541 25-26,-619-23-174,1705 32-143,-1583-7-649,-197-7-25,-236-18 543,164 3-132,-147-4 240,0-1 0,0-1-1,0-1 1,0-1 0,0 0 0,26-12 0,-14 5 116,-3 1-679,-27 9-3681,-19 1-799,-4 0-2269</inkml:trace>
</inkml:ink>
</file>

<file path=ppt/ink/ink4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3.262"/>
    </inkml:context>
    <inkml:brush xml:id="br0">
      <inkml:brushProperty name="width" value="0.025" units="cm"/>
      <inkml:brushProperty name="height" value="0.025" units="cm"/>
    </inkml:brush>
  </inkml:definitions>
  <inkml:trace contextRef="#ctx0" brushRef="#br0">1 0 10282,'0'0'16175,"72"0"-16335,-42 0-3395,-3 0-5446</inkml:trace>
</inkml:ink>
</file>

<file path=ppt/ink/ink4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3.619"/>
    </inkml:context>
    <inkml:brush xml:id="br0">
      <inkml:brushProperty name="width" value="0.025" units="cm"/>
      <inkml:brushProperty name="height" value="0.025" units="cm"/>
    </inkml:brush>
  </inkml:definitions>
  <inkml:trace contextRef="#ctx0" brushRef="#br0">285 61 23158,'0'0'5162,"-12"-10"-2327,-40-29-1463,49 38-1362,0-1 1,0 0 0,-1 1 0,1 0-1,0 0 1,-1 0 0,1 0-1,0 0 1,-1 1 0,1-1 0,-1 1-1,1 0 1,-1 0 0,1 1-1,-1-1 1,1 1 0,-1-1-1,1 1 1,0 0 0,-1 0 0,1 1-1,0-1 1,0 1 0,0-1-1,0 1 1,0 0 0,-5 4 0,-3 4-23,0 0 1,1 1-1,0 0 1,-14 22-1,19-26 10,-2 2 2,1-1 0,0 0 0,0 0 0,1 0 0,0 1 0,1 0 0,0 0 0,-5 16 0,9-24 0,0-1 0,0 1 0,0-1 0,0 0 0,0 1 0,0-1 0,1 1 0,-1-1 0,0 0 0,0 1 0,0-1 0,1 0 0,-1 1 0,0-1 0,0 0 0,1 1 0,-1-1 0,0 0 0,1 0 0,-1 1 0,0-1 0,1 0 0,-1 0 0,1 0 0,-1 1 0,0-1 0,1 0 0,-1 0 0,1 0 0,-1 0 0,0 0 0,1 0 0,-1 0 0,1 0 0,-1 0 0,1 0 0,-1 0 0,0 0 0,1-1 0,21-1 0,-22 2 0,101-30-283,-82 23 191,0 1-1,0 0 0,0 1 0,0 1 0,1 1 1,0 1-1,33 0 0,-52 2 105,0 1 0,0-1-1,0 0 1,0 1 0,0-1 0,0 1-1,0-1 1,0 1 0,-1 0 0,1-1-1,0 1 1,0 0 0,0 0 0,-1-1-1,1 1 1,0 0 0,-1 0 0,1 0-1,-1 0 1,1 0 0,-1 0 0,1 0-1,-1 0 1,0 0 0,0 0 0,1 0-1,-1 0 1,0 0 0,0 0 0,0 0-1,0 0 1,0 0 0,0 0 0,-1 2-1,-7 39 576,2-30-583,0 1 1,-1-1-1,0-1 0,-1 0 0,-1 0 0,1 0 0,-13 10 1,16-15-6,0-1 1,-1 0-1,0-1 1,0 0 0,0 0-1,0 0 1,0 0-1,-1-1 1,0 0-1,1-1 1,-1 1 0,0-1-1,-1 0 1,1-1-1,-7 1 1,13-2-52,0 0 1,0 0-1,0-1 1,0 1-1,0 0 0,1 0 1,-1 0-1,0-1 0,0 1 1,0-1-1,0 1 1,1 0-1,-1-1 0,0 1 1,1-1-1,-1 0 1,0 1-1,1-1 0,-1 0 1,1 1-1,-1-1 1,0 0-1,1 1 0,0-1 1,-1 0-1,1 0 0,0 0 1,-1 0-1,1 1 1,0-1-1,0 0 0,0 0 1,-1 0-1,1 0 1,0 0-1,0 0 0,0 1 1,1-1-1,-1 0 0,0 0 1,0 0-1,0 0 1,1 0-1,-1 1 0,1-2 1,0-3-552,0 1 0,1-1 0,-1 1 1,1 0-1,0-1 0,0 1 0,1 0 0,2-4 1,21-18-7027,7-4-4201</inkml:trace>
</inkml:ink>
</file>

<file path=ppt/ink/ink4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4.040"/>
    </inkml:context>
    <inkml:brush xml:id="br0">
      <inkml:brushProperty name="width" value="0.025" units="cm"/>
      <inkml:brushProperty name="height" value="0.025" units="cm"/>
    </inkml:brush>
  </inkml:definitions>
  <inkml:trace contextRef="#ctx0" brushRef="#br0">163 367 20115,'0'0'4361,"-9"7"-810,2-2-3258,-1 1 1,2 0-1,-1 0 1,1 1 0,-1-1-1,2 2 1,-1-1-1,1 0 1,0 1 0,1 0-1,0 1 1,0-1-1,1 0 1,0 1 0,-3 12-1,5-17-289,0 1-1,1-1 1,-1 1 0,1-1-1,0 1 1,1-1-1,-1 1 1,1-1-1,-1 0 1,1 1-1,1-1 1,-1 0 0,1 0-1,3 8 1,-4-11-5,0 0 1,0 1 0,0-1-1,0 0 1,0 0 0,1 0 0,-1 0-1,0 0 1,1-1 0,-1 1-1,0 0 1,1 0 0,-1-1 0,1 1-1,-1-1 1,1 1 0,2-1-1,-1 0 1,1 0-1,-1 0 1,1 0-1,-1-1 1,1 1-1,-1-1 1,0 0-1,1 0 1,-1 0-1,6-3 1,-2-1 0,1 0 0,-1 0 0,-1 0 0,1-1 0,-1 0 0,0 0 0,0-1 0,0 1 0,-1-1 0,0-1 0,-1 1 0,0-1 0,0 1 0,0-1 0,-1-1 0,3-11 0,1-4 0,-1-1 0,-1 1 0,-1-2 0,0-36 0,-4 56 0,2-27 0,-3 0 0,-5-46 0,5 70 0,-1 1 0,0-1 0,0 1 0,0 0 0,-1 0 0,-1 0 0,1 0 0,-1 0 0,0 1 0,-1-1 0,0 1 0,0 0 0,-1 1 0,-10-11 0,14 15 0,-1 0 0,1 1 0,0-1 0,-1 0 0,1 1 0,-1 0 0,1-1 0,-1 1 0,0 0 0,0 0 0,0 1 0,1-1 0,-1 0 0,0 1 0,0 0 0,0 0 0,0 0 0,0 0 0,-5 1 0,3 0 0,1 1 0,0 0 0,0 0 0,1 0 0,-1 0 0,0 0 0,1 1 0,-1-1 0,1 1 0,0 0 0,0 0 0,-3 4 0,-4 7 0,0 1 0,1-1 0,0 2 0,2-1 0,-10 25 0,10-21 0,1 0 0,-6 36 0,11-50 0,0 1 0,1-1 0,0 1 0,0 0 0,1-1 0,1 11 0,-2-14 0,1-1 0,-1 1 0,1 0 0,0-1 0,0 1 0,-1 0 0,1-1 0,0 1 0,0-1 0,0 0 0,0 1 0,1-1 0,-1 0 0,0 1 0,1-1 0,-1 0 0,1 0 0,-1 0 0,1 0 0,-1-1 0,3 2 0,13 2 0,0-1 0,1-1 0,-1-1 0,1 0 0,-1-1 0,28-4 0,2 2 0,-41 1-24,0 1 0,0 0 0,0 0-1,0 0 1,0 1 0,0 0 0,0 0 0,-1 0 0,8 3-1,-11-2 14,0 0-1,0-1 1,0 1-1,0 0 1,-1 0-1,1 1 1,0-1-1,-1 0 1,0 0-1,1 1 0,-1-1 1,0 1-1,0-1 1,0 1-1,-1-1 1,1 1-1,-1 0 1,1-1-1,-1 1 1,0 0-1,0-1 0,0 5 1,0 101-319,0-63-3200,0-44 3359,0-1 0,0 0-1,0 1 1,0-1 0,0 0-1,0 1 1,0-1 0,0 1-1,0-1 1,1 0 0,-1 1 0,0-1-1,0 0 1,0 1 0,0-1-1,1 0 1,-1 1 0,0-1-1,0 0 1,1 0 0,-1 1-1,0-1 1,0 0 0,1 0 0,-1 0-1,0 1 1,1-1 0,-1 0-1,0 0 1,1 0 0,-1 0-1,1 0 1,-1 1 0,0-1 0,1 0-1,-1 0 1,0 0 0,1 0-1,-1 0 1,0 0 0,1 0-1,-1 0 1,1-1 0,-1 1-1,0 0 1,1 0 0,-1 0 0,0 0-1,1 0 1,-1-1 0,0 1-1,1 0 1,-1 0 0,0 0-1,1-1 1,17-9-8034</inkml:trace>
</inkml:ink>
</file>

<file path=ppt/ink/ink4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5.008"/>
    </inkml:context>
    <inkml:brush xml:id="br0">
      <inkml:brushProperty name="width" value="0.025" units="cm"/>
      <inkml:brushProperty name="height" value="0.025" units="cm"/>
    </inkml:brush>
  </inkml:definitions>
  <inkml:trace contextRef="#ctx0" brushRef="#br0">160 379 21460,'0'0'8216,"-13"8"-6225,-3 4-1771,1 0-1,0 1 1,-26 29-1,34-35-200,1 1-1,0 0 1,1 0-1,0 0 1,0 1-1,0-1 1,1 1-1,1 0 1,-1 1-1,2-1 1,-4 19-1,6-27-18,-1 0 0,1 0 0,0-1 0,0 1 0,0 0 0,0 0 0,0-1 0,0 1 0,0 0 0,0-1 0,0 1 0,1 0 0,-1 0 0,0-1 0,0 1 0,1 0 0,-1-1 0,0 1 0,1 0 0,-1-1 0,1 1 0,-1 0 0,1-1 0,-1 1 0,1-1 0,-1 1 0,1-1 0,-1 1 0,1-1 0,0 0 0,-1 1 0,1-1 0,0 0 0,-1 1 0,1-1 0,0 0 0,0 0 0,-1 0 0,1 0 0,0 0 0,0 1 0,-1-1 0,1 0 0,0-1 0,0 1 0,-1 0 0,1 0 0,0 0 0,0 0 0,-1-1 0,1 1 0,0 0 0,-1 0 0,1-1 0,0 1 0,0-1 0,3-1 0,1 0 0,-1 0 0,1-1 0,-1 1 0,0-1 0,0 0 0,5-6 0,2-4 0,-1-2 0,-1 1 0,0-2 0,-1 1 0,0-1 0,-2 0 0,0 0 0,8-35 0,8-21 0,-35 174 0,9-80 0,1-14 0,2 0 0,-1 0 0,1 1 0,0-1 0,1 0 0,0 1 0,0-1 0,0 0 0,3 9 0,-3-16 0,1 0 0,0 0 0,-1 0 0,1 0 0,-1-1 0,1 1 0,0 0 0,-1-1 0,1 1 0,0 0 0,0-1 0,0 1 0,-1-1 0,1 1 0,0-1 0,0 0 0,0 1 0,0-1 0,0 0 0,0 0 0,0 1 0,0-1 0,0 0 0,0 0 0,0 0 0,0 0 0,0 0 0,0 0 0,0-1 0,0 1 0,0 0 0,0 0 0,0-1 0,-1 1 0,1-1 0,0 1 0,0-1 0,0 1 0,1-2 0,33-24 0,-22 10-66,-1-1 0,-1 0 0,0-1 0,-2 0 0,0 0 0,-1-1 0,11-38 0,-3-8-135,8-70 1,-74 288 1129,41-99-929,3 1 0,0 97 0,-1 27 0,-1-125 0,-2 38 0,42-165 0,129-467 0,-119 375 0,-37 146 0,-3 9 0,0 1 0,0 0 0,1 0 0,1 0 0,-1 0 0,1 0 0,1 1 0,7-12 0,-12 20 0,0 0 0,0 0 0,0 0 0,0-1 0,0 1 0,0 0 0,0 0 0,0 0 0,1 0 0,-1 0 0,0 0 0,0 0 0,0 0 0,0 0 0,0 0 0,0 0 0,0-1 0,1 1 0,-1 0 0,0 0 0,0 0 0,0 0 0,0 0 0,0 0 0,0 0 0,1 0 0,-1 0 0,0 0 0,0 0 0,0 0 0,0 0 0,0 0 0,0 0 0,1 0 0,-1 1 0,0-1 0,0 0 0,0 0 0,0 0 0,0 0 0,0 0 0,0 0 0,1 0 0,-1 0 0,0 0 0,0 0 0,0 0 0,0 1 0,0-1 0,0 0 0,0 0 0,0 0 0,0 0 0,0 0 0,0 0 0,0 1 0,0-1 0,3 13 0,-3 17 0,-6 26 0,-13 58 0,9-62 0,-6 78 0,14-96 0,0 53 0,2-81 0,1-1 0,-1 1 0,1 0 0,0 0 0,1-1 0,-1 1 0,1-1 0,1 1 0,-1-1 0,1 0 0,5 8 0,-8-12 0,1 0 0,-1 0 0,1 0 0,0 0 0,0 0 0,-1 0 0,1 0 0,0-1 0,0 1 0,0 0 0,0-1 0,0 1 0,0-1 0,0 1 0,0-1 0,0 1 0,0-1 0,0 0 0,0 1 0,0-1 0,1 0 0,1 0 0,-3 0 0,1-1 0,0 1 0,0-1 0,0 1 0,0-1 0,0 1 0,-1-1 0,1 0 0,0 1 0,0-1 0,-1 0 0,1 0 0,-1 0 0,1 1 0,-1-1 0,1 0 0,-1 0 0,1 0 0,0-2 0,1-4 0,0 0 0,-1 0 0,0-1 0,0 1 0,0-11 0,-1 9 0,-1-1 0,0 1 0,0 0 0,-1-1 0,0 1 0,-1 0 0,0 0 0,-1 1 0,1-1 0,-2 1 0,-7-12 0,-5-4 0,-1 2 0,-29-29 0,28 31 0,18 19 0,0 0 0,0 1 0,0-1 0,0 0 0,1 0 0,-1 0 0,0 0 0,0 1 0,1-1 0,-1 0 0,0 0 0,1-1 0,-1 1 0,1 0 0,0 0 0,-1 0 0,1 0 0,0 0 0,-1 0 0,1-1 0,0 1 0,0 0 0,0 0 0,0 0 0,0 0 0,0-1 0,1 1 0,-1 0 0,0 0 0,1 0 0,-1 0 0,0 0 0,1 0 0,0 0 0,-1 0 0,1 0 0,-1 0 0,1 0 0,0 0 0,0 0 0,0 0 0,-1 0 0,1 0 0,0 1 0,0-1 0,0 0 0,0 1 0,0-1 0,0 1 0,1-1 0,-1 1 0,0 0 0,1-1 0,11-4 0,0 1 0,0 1 0,25-4 0,-19 4 0,31-10-204,-18 1-3601,6-5-8810</inkml:trace>
</inkml:ink>
</file>

<file path=ppt/ink/ink4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6.070"/>
    </inkml:context>
    <inkml:brush xml:id="br0">
      <inkml:brushProperty name="width" value="0.025" units="cm"/>
      <inkml:brushProperty name="height" value="0.025" units="cm"/>
    </inkml:brush>
  </inkml:definitions>
  <inkml:trace contextRef="#ctx0" brushRef="#br0">23 91 8040,'9'-29'14429,"-8"42"-8408,-9 58-4777,6-58-880,-8 151 2305,13-222-2669,0-33 0,-4 82 0,1 1 0,-1 0 0,0 0 0,-1-1 0,0 1 0,-1 0 0,-5-14 0,14 70 0,-2-40 0,0 0 0,0 0 0,1 0 0,0 0 0,0-1 0,1 0 0,0 0 0,0 0 0,0-1 0,1 0 0,0 0 0,0 0 0,1-1 0,0 0 0,12 5 0,-13-7 0,-1-1 0,1 1 0,-1-2 0,1 1 0,0-1 0,0 0 0,0 0 0,0-1 0,0 0 0,0 0 0,0 0 0,0-1 0,0 0 0,-1-1 0,1 1 0,0-1 0,0-1 0,-1 1 0,0-1 0,1 0 0,5-5 0,-2 2 0,0-1 0,-1-1 0,0 0 0,0 0 0,0-1 0,-1 0 0,13-18 0,-18 21 0,1 0 0,-1 0 0,0 0 0,-1 0 0,1 0 0,-1-1 0,0 1 0,-1-1 0,0 1 0,0-1 0,0 0 0,-1 0 0,0 1 0,0-1 0,-2-10 0,2 15 0,0 0 0,-1 0 0,1 0 0,0 0 0,-1 0 0,1 0 0,-1 0 0,0 0 0,0 0 0,0 1 0,0-1 0,0 0 0,0 0 0,0 1 0,0-1 0,-1 1 0,1-1 0,-1 1 0,1-1 0,-1 1 0,0 0 0,1 0 0,-1 0 0,0 0 0,0 0 0,0 0 0,0 0 0,1 1 0,-1-1 0,0 1 0,0-1 0,-1 1 0,1 0 0,0 0 0,0 0 0,-3 0 0,1 1 0,0 0 0,0 0 0,0 0 0,1 1 0,-1-1 0,1 1 0,-1 0 0,1 0 0,-1 0 0,1 1 0,0-1 0,0 1 0,0 0 0,1 0 0,-1 0 0,1 0 0,-5 6 0,-3 8 0,1 0 0,1 0 0,1 0 0,0 1 0,1 1 0,1-1 0,0 1 0,2-1 0,0 1 0,0 35 0,3-52 0,0-1 0,0 0 0,1 1 0,-1-1 0,1 0 0,-1 1 0,1-1 0,-1 0 0,1 0 0,0 0 0,0 1 0,-1-1 0,1 0 0,0 0 0,0 0 0,0 0 0,0-1 0,0 1 0,0 0 0,1 0 0,-1 0 0,0-1 0,0 1 0,1-1 0,-1 1 0,0-1 0,1 1 0,-1-1 0,0 0 0,2 0 0,49 2 0,-37-3 0,-1 0-473,0 0-1,0-1 1,0 0-1,18-6 1,-10 0-1388,-1 0 1,0-1-1,0-1 1,19-13-1,-4 0-8570</inkml:trace>
</inkml:ink>
</file>

<file path=ppt/ink/ink4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6.598"/>
    </inkml:context>
    <inkml:brush xml:id="br0">
      <inkml:brushProperty name="width" value="0.025" units="cm"/>
      <inkml:brushProperty name="height" value="0.025" units="cm"/>
    </inkml:brush>
  </inkml:definitions>
  <inkml:trace contextRef="#ctx0" brushRef="#br0">136 299 19987,'0'0'4228,"-12"6"-678,2 0-3090,-1-1-1,1 2 1,1-1 0,-1 2-1,1-1 1,-14 16 0,19-18-355,0 0 0,0 0 0,0 0 0,0 1-1,1 0 1,0-1 0,0 1 0,1 1 0,0-1 0,0 0 0,0 0 0,1 1 0,-1-1 0,2 1 0,-1-1 0,1 9 0,0-14-105,0 0 0,0 0 0,1-1 0,-1 1 0,1 0 0,-1 0 0,0 0 0,1 0 0,-1-1 0,1 1 0,-1 0 0,1-1 0,0 1 0,-1 0 0,1-1 0,0 1 0,0-1 0,-1 1 0,1-1 0,0 1 0,0-1 0,0 0 0,-1 1 0,1-1 0,0 0 0,0 1 0,0-1 0,0 0 0,0 0 0,0 0 0,0 0 0,0 0 0,-1 0 0,1 0 0,0 0 0,0-1 0,0 1 0,0 0 0,0 0 0,0-1 0,0 0 0,4 0 0,0 0 0,0-1 0,0 1 0,-1-1 0,1 0 0,7-6 0,2-3 0,-2 0 0,0-2 0,0 0 0,-1 0 0,0-1 0,-1 0 0,-1 0 0,0-1 0,-1-1 0,-1 0 0,-1 0 0,0 0 0,7-32 0,-29 128 0,11-60 0,0 1 0,1-1 0,2 1 0,0 0 0,1 0 0,2 29 0,-1-48 0,0-1 0,0 0 0,0 1 0,1-1 0,-1 0 0,0 0 0,1 1 0,-1-1 0,1 0 0,0 0 0,-1 0 0,1 1 0,0-1 0,-1 0 0,1 0 0,0 0 0,0 0 0,0 0 0,0-1 0,0 1 0,0 0 0,0 0 0,0-1 0,1 1 0,-1 0 0,2 0 0,-1-1 0,1 0 0,0 1 0,-1-1 0,1-1 0,0 1 0,-1 0 0,1-1 0,0 1 0,-1-1 0,1 0 0,-1 1 0,4-3 0,4-2 0,-1 0 0,0 0 0,-1-1 0,1 0 0,14-14 0,-7 1 0,0 0 0,-1-2 0,-2 0 0,0-1 0,-1 0 0,-1-1 0,14-43 0,-12 25 0,-2 0 0,-2-1 0,6-77 0,-15 119 0,1-1 0,-1 1 0,0-1 0,0 1 0,0-1 0,0 0 0,0 1 0,1-1 0,-1 1 0,0-1 0,0 1 0,0-1 0,0 0 0,-1 1 0,1-1 0,0 1 0,0-1 0,0 1 0,0-1 0,-1 1 0,1-1 0,0 0 0,0 1 0,-1 0 0,1-1 0,0 1 0,-1-1 0,1 1 0,-1-1 0,-3 4 0,-4 5 0,0 0 0,1 0 0,0 0 0,1 1 0,-1 0 0,2 0 0,-1 1 0,2-1 0,-8 21 0,5-12 0,1 1 0,1 0 0,1 0 0,-3 34 0,6-42-33,1 1 0,0-1 0,1 0 0,0 1 0,1-1 0,1 0 1,-1 0-1,8 18 0,-8-25-61,0 0 1,0 0 0,0-1-1,0 1 1,1-1 0,-1 1-1,1-1 1,0 0 0,0 0 0,0 0-1,1 0 1,-1-1 0,1 1-1,-1-1 1,1 0 0,0 0-1,0 0 1,0 0 0,0-1-1,0 0 1,0 0 0,0 0-1,0 0 1,1 0 0,7-1-1,13-3-6723,1-13-4847</inkml:trace>
</inkml:ink>
</file>

<file path=ppt/ink/ink4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7.101"/>
    </inkml:context>
    <inkml:brush xml:id="br0">
      <inkml:brushProperty name="width" value="0.025" units="cm"/>
      <inkml:brushProperty name="height" value="0.025" units="cm"/>
    </inkml:brush>
  </inkml:definitions>
  <inkml:trace contextRef="#ctx0" brushRef="#br0">15 140 5157,'0'0'27151,"11"3"-26719,1 1-426,1-1-1,0-1 1,0 0 0,0-1-1,20 0 1,-28-2-7,0 1 1,1-1 0,-1 0-1,1 0 1,-1 0 0,0-1-1,0 1 1,0-1 0,0-1-1,0 1 1,0-1-1,-1 0 1,1 0 0,-1 0-1,1-1 1,-1 1 0,-1-1-1,6-6 1,-6 6 0,0 1 0,-1-1 0,0 0 0,0 0 0,0 0 0,0 0 0,-1 0 0,1 0 0,-1-1 0,0 1 0,0 0 0,-1-1 0,1 1 0,-1-1 0,-1-6 0,1 9 0,-1 0 0,1 1 0,-1-1 0,0 0 0,1 0 0,-1 1 0,0-1 0,0 0 0,0 1 0,0-1 0,-1 1 0,1 0 0,0-1 0,-1 1 0,1 0 0,-1 0 0,1 0 0,-1 0 0,1 0 0,-1 0 0,0 0 0,1 0 0,-1 1 0,0-1 0,0 1 0,0-1 0,0 1 0,1 0 0,-1-1 0,0 1 0,0 0 0,0 0 0,0 1 0,0-1 0,0 0 0,1 1 0,-4 0 0,-2 1 0,0 0 0,0 1 0,-1 0 0,2 0 0,-1 1 0,0-1 0,1 2 0,-1-1 0,1 1 0,1 0 0,-1 0 0,1 0 0,-1 1 0,1 0 0,1 0 0,-5 7 0,-3 6 0,0 0 0,1 0 0,2 1 0,-11 27 0,18-41 0,0 0 0,0 1 0,0-1 0,1 0 0,0 1 0,0-1 0,1 1 0,0-1 0,0 1 0,2 12 0,-2-17 0,1 1 0,0-1 0,0 0 0,1 1 0,-1-1 0,0 0 0,1 0 0,0 0 0,-1 0 0,1 0 0,0 0 0,0-1 0,0 1 0,0 0 0,0-1 0,0 0 0,0 1 0,1-1 0,-1 0 0,0 0 0,1 0 0,-1-1 0,1 1 0,-1-1 0,1 1 0,0-1 0,-1 0 0,6 0 0,10 1-249,1 0 1,-1-1-1,1-2 0,-1 1 1,33-9-1,-40 7-455,1-1 1,-1-1-1,0 0 1,-1 0-1,1-1 1,10-8-1,17-16-11393</inkml:trace>
</inkml:ink>
</file>

<file path=ppt/ink/ink4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8.669"/>
    </inkml:context>
    <inkml:brush xml:id="br0">
      <inkml:brushProperty name="width" value="0.025" units="cm"/>
      <inkml:brushProperty name="height" value="0.025" units="cm"/>
    </inkml:brush>
  </inkml:definitions>
  <inkml:trace contextRef="#ctx0" brushRef="#br0">30 45 17232,'0'0'3273,"-4"-8"-652,-14-25-21,13 29-564,3 12-1474,1 14-591,1-20 145,4 39 127,2-1 0,2 1 1,17 53-1,1 6 156,0 47 804,17 64 578,-38-200-1781,0-12 0,2-20 0,-3-9 0,-2 0 0,-1 0 0,-1-1 0,-2 1 0,-1 0 0,-1 0 0,-1 0 0,-2 0 0,-1 1 0,-2 0 0,0 1 0,-16-28 0,2 25 0,13 30 0,7 19 0,4-9 0,0 0 0,1 1 0,1-1 0,-1 0 0,1 0 0,1 0 0,-1-1 0,2 1 0,-1 0 0,8 12 0,-8-17 0,0 0 0,-1 0 0,1-1 0,1 1 0,-1-1 0,0 1 0,1-1 0,0 0 0,0 0 0,0-1 0,0 1 0,0-1 0,0 0 0,1 0 0,-1 0 0,1-1 0,0 0 0,-1 0 0,1 0 0,0 0 0,-1 0 0,7-1 0,-9 0 0,1 0 0,-1-1 0,1 1 0,0 0 0,-1-1 0,1 0 0,-1 0 0,1 1 0,-1-1 0,0-1 0,1 1 0,-1 0 0,0-1 0,0 1 0,0-1 0,0 1 0,0-1 0,0 0 0,2-2 0,-1-1 0,0 0 0,1 0 0,-1-1 0,-1 1 0,1-1 0,-1 1 0,3-13 0,-1-4 0,-1 0 0,0 0 0,-2-32 0,-2 52 0,0 10 0,-4 28 0,4-23 0,0-1 0,0 0 0,2 1 0,2 23 0,-3-35 0,1 0 0,-1 0 0,0-1 0,0 1 0,1 0 0,-1 0 0,0 0 0,1-1 0,-1 1 0,1 0 0,-1 0 0,1-1 0,0 1 0,-1 0 0,1-1 0,0 1 0,-1-1 0,1 1 0,0-1 0,-1 1 0,1-1 0,0 1 0,0-1 0,0 0 0,0 1 0,-1-1 0,1 0 0,2 0 0,-1 0 0,0 0 0,0-1 0,0 1 0,0-1 0,0 1 0,0-1 0,0 0 0,0 0 0,0 0 0,0 0 0,3-2 0,39-38 0,-28 19 0,-1 0 0,-1-1 0,0-1 0,15-40 0,-29 106 0,1-21 0,-1-17 0,0 0 0,0 1 0,1-1 0,-1 0 0,1 0 0,0 0 0,0 0 0,0 0 0,1 0 0,-1 0 0,1 0 0,0 0 0,0 0 0,1-1 0,4 7 0,-5-9 0,0 1 0,0-1 0,0 0 0,0 0 0,0 0 0,0 0 0,0 0 0,0-1 0,0 1 0,1-1 0,-1 1 0,0-1 0,1 0 0,-1 0 0,0 0 0,1 0 0,-1 0 0,0-1 0,0 1 0,1 0 0,-1-1 0,0 0 0,0 0 0,0 0 0,0 0 0,0 0 0,0 0 0,0 0 0,0 0 0,0-1 0,2-1 0,6-4 0,0-1 0,0 0 0,-1 0 0,0-1 0,-1 0 0,0-1 0,0 0 0,-1 0 0,0-1 0,6-13 0,-13 29-187,0-4 116,0-1 0,0 1 0,0-1 0,1 1 0,-1-1 0,0 0 0,0 1 0,0-1 0,0 1 0,0-1 0,0 1 0,0-1 0,0 1 0,0-1 0,0 1 0,0-1 0,0 0 0,0 1 0,0-1 0,-1 1 0,1-1 0,0 1 0,0-1 0,0 0 0,-1 1 0,1-1 0,0 1 0,-1-1 0,1 0 0,0 1 0,0-1 0,-1 0 0,1 1 0,-1-1 0,1 0 0,0 0 0,-1 0 0,1 1 0,-1-1 0,1 0 0,-1 0 0,1 0 0,0 0 0,-1 0 0,1 0 0,-1 1 0,1-1 0,-1 0 0,1 0 0,-1-1 0,1 1 0,-1 0 0,1 0 0,0 0 0,-1 0 0,1 0 0,-1 0 0,1-1 0,-1 1 0,1 0 0,0 0 0,-1-1 0,1 1 0,0 0 0,-1 0 0,1-1 0,0 1 0,-1 0 0,1-1 0,-14-12-7915,-4-4-4527</inkml:trace>
</inkml:ink>
</file>

<file path=ppt/ink/ink4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9.032"/>
    </inkml:context>
    <inkml:brush xml:id="br0">
      <inkml:brushProperty name="width" value="0.025" units="cm"/>
      <inkml:brushProperty name="height" value="0.025" units="cm"/>
    </inkml:brush>
  </inkml:definitions>
  <inkml:trace contextRef="#ctx0" brushRef="#br0">0 54 15983,'0'0'11339,"71"-50"-11147,-35 48-192,1 0-2306,-2 2-4068,6 0-7848</inkml:trace>
</inkml:ink>
</file>

<file path=ppt/ink/ink4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9.528"/>
    </inkml:context>
    <inkml:brush xml:id="br0">
      <inkml:brushProperty name="width" value="0.025" units="cm"/>
      <inkml:brushProperty name="height" value="0.025" units="cm"/>
    </inkml:brush>
  </inkml:definitions>
  <inkml:trace contextRef="#ctx0" brushRef="#br0">48 183 17969,'0'0'13068,"-6"9"-13036,1-2 29,0-1-1,1 1 0,0 1 1,0-1-1,0 0 1,1 1-1,1 0 0,-1 0 1,1 0-1,0 0 0,1 0 1,-1 14-1,2-22-52,0 1 0,0-1 1,0 1-1,0 0 0,0-1 0,0 1 0,0-1 0,0 1 0,0-1 0,0 1 1,0 0-1,1-1 0,-1 1 0,0-1 0,0 1 0,0-1 0,1 1 0,-1-1 1,0 1-1,1-1 0,-1 1 0,1-1 0,-1 1 0,0-1 0,1 0 1,-1 1-1,1-1 0,-1 1 0,1-1 0,-1 0 0,1 0 0,-1 1 0,1-1 1,0 0-1,22-7 287,17-25 17,-29 18-311,-1-1 1,0 0 0,-2-1-1,1 0 1,-2-1 0,0 1-1,-1-1 1,0-1-1,-2 1 1,0-1 0,-1 0-1,1-28 1,-24 84-2,12-16 0,2 2 0,1-1 0,1 0 0,0 1 0,2 0 0,1 40 0,1-62 0,0 1 0,1-1 0,-1 0 0,0 0 0,1 1 0,-1-1 0,1 0 0,0 0 0,0 0 0,0 1 0,0-1 0,0 0 0,0 0 0,1-1 0,-1 1 0,1 0 0,-1 0 0,1-1 0,-1 1 0,1-1 0,0 1 0,0-1 0,0 0 0,0 1 0,0-1 0,0 0 0,0 0 0,0-1 0,1 1 0,-1 0 0,0-1 0,0 0 0,1 1 0,-1-1 0,0 0 0,0 0 0,1 0 0,-1 0 0,0-1 0,1 1 0,-1 0 0,0-1 0,3-1 0,4 0 0,-1-1 0,1 0 0,-1 0 0,0-1 0,0 0 0,0 0 0,0-1 0,-1 0 0,1 0 0,6-7 0,-6 3 0,1 0 0,-2-1 0,1 1 0,-1-1 0,-1-1 0,0 1 0,0-1 0,-1 0 0,0-1 0,-1 1 0,0-1 0,-1 0 0,3-23 0,-10 35 0,-4 11 0,-7 15 0,10-14 0,1 0 0,0 0 0,1 0 0,0 1 0,1-1 0,1 1 0,-1 18 0,2-30 0,0 1 0,0-1 0,0 0 0,0 0 0,0 0 0,1 1 0,-1-1 0,0 0 0,1 0 0,-1 0 0,1 1 0,-1-1 0,1 0 0,0 0 0,-1 0 0,1 0 0,0 0 0,0 0 0,-1 0 0,1-1 0,0 1 0,0 0 0,0 0 0,0-1 0,2 2 0,0-1 0,0 0 0,0 0 0,0 0 0,0-1 0,0 1 0,0-1 0,0 0 0,1 0 0,-1 0 0,4-1 0,2 0 0,0-1 0,0 0 0,-1-1 0,1 0 0,-1 0 0,14-7 0,-6-1 0,-2 0 0,1-1 0,-2-1 0,1 0 0,-2-1 0,18-24 0,-23 29 0,0-1 0,-1 0 0,-1 0 0,1 0 0,-2-1 0,1 0 0,-1 0 0,-1 0 0,0-1 0,-1 1 0,2-19 0,-4 30 0,0 0 0,0-1 0,0 1 0,0-1 0,0 1 0,0 0 0,0-1 0,0 1 0,0-1 0,0 1 0,0-1 0,0 1 0,0 0 0,0-1 0,0 1 0,0-1 0,-1 1 0,1 0 0,0-1 0,0 1 0,-1 0 0,1-1 0,0 1 0,0 0 0,-1-1 0,1 1 0,0 0 0,-1 0 0,1-1 0,0 1 0,-1 0 0,1 0 0,0 0 0,-1-1 0,-14 8 0,-10 20 0,18-15 0,0 0 0,1 1 0,0 0 0,-5 21 0,9-28 0,0 1 0,0 0 0,1-1 0,0 1 0,1 0 0,0 0 0,0-1 0,0 1 0,1 0 0,0 0 0,2 9 0,-1-12 4,1-1-1,0 1 1,-1-1-1,1 1 1,0-1-1,1 0 1,-1-1-1,0 1 1,1 0-1,0-1 1,-1 0-1,1 0 1,0 0-1,0 0 1,0-1-1,0 1 1,1-1-1,-1 0 1,0 0-1,0-1 1,1 1-1,-1-1 1,7 0-1,-7 0-60,1 1-1,-1-1 0,1 0 1,-1 0-1,1 0 1,-1-1-1,0 0 1,1 0-1,-1 0 1,0 0-1,0 0 0,1-1 1,-1 0-1,0 0 1,-1 0-1,1 0 1,0-1-1,-1 0 1,1 1-1,-1-1 0,0 0 1,0-1-1,3-3 1,2-23-5394,-5-8-4361</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6:53.456"/>
    </inkml:context>
    <inkml:brush xml:id="br0">
      <inkml:brushProperty name="width" value="0.025" units="cm"/>
      <inkml:brushProperty name="height" value="0.025" units="cm"/>
    </inkml:brush>
  </inkml:definitions>
  <inkml:trace contextRef="#ctx0" brushRef="#br0">1 73 10186,'0'0'4660,"5"-9"-4014,-3 6-625,-1 0 0,1 0 1,0 0-1,1 0 0,-1 0 0,0 0 0,1 0 0,0 1 1,0 0-1,4-4 0,-2 4-3,-1 0-1,1 0 1,0 1 0,0-1-1,0 1 1,0 0 0,0 0-1,0 1 1,1 0-1,5 0 1,330 2 275,538-10 1315,625-4-76,-258 99 170,-553-29-1136,42 8-384,-701-63-179,0 1 85,1-2 1,-1-1 0,50-5 0,-70-4 765,-18-2-60,2 8-759,0 1 1,0-1 0,0 1-1,0-1 1,0 1-1,0 0 1,-1 0-1,1 0 1,-1 0-1,-4-1 1,-21 0-526,0 1 0,0 2 1,-45 6-1,45-8-3178,18-10-3277</inkml:trace>
</inkml:ink>
</file>

<file path=ppt/ink/ink4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9.873"/>
    </inkml:context>
    <inkml:brush xml:id="br0">
      <inkml:brushProperty name="width" value="0.025" units="cm"/>
      <inkml:brushProperty name="height" value="0.025" units="cm"/>
    </inkml:brush>
  </inkml:definitions>
  <inkml:trace contextRef="#ctx0" brushRef="#br0">0 0 22966,'0'0'9801</inkml:trace>
</inkml:ink>
</file>

<file path=ppt/ink/ink4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2.134"/>
    </inkml:context>
    <inkml:brush xml:id="br0">
      <inkml:brushProperty name="width" value="0.025" units="cm"/>
      <inkml:brushProperty name="height" value="0.025" units="cm"/>
    </inkml:brush>
  </inkml:definitions>
  <inkml:trace contextRef="#ctx0" brushRef="#br0">347 35 15054,'0'0'7276,"-11"-8"-4062,4 4-2792,5 1-308,0 1 0,-1 0 0,0 0 0,1 0 0,-1 1-1,0-1 1,0 1 0,0-1 0,0 1 0,0 0 0,-1 0 0,1 1 0,0-1 0,0 0 0,-1 1 0,1 0 0,0 0 0,0 0 0,-1 0 0,1 1 0,0-1 0,0 1 0,-1-1 0,1 1 0,0 1-1,0-1 1,0 0 0,-4 3 0,-13 10 112,1 1 0,1 1 0,0 0 0,1 2 0,1 0-1,0 0 1,2 2 0,-19 31 0,24-35-104,0 1 0,0 0 0,2 0 0,0 1 0,1 0 0,1 0 0,1 0 0,0 1 0,2-1 0,0 1 0,1 27 0,1-42-122,0-1 0,1 1 0,-1-1 0,1 1 0,0-1 0,0 1 0,1-1 0,-1 0 0,0 0 0,1 0 0,0 0 0,0 0 0,0 0 0,0 0 0,1 0 0,-1-1 0,0 1 0,1-1 0,0 0 0,0 0 0,0 0 0,0 0 0,0 0 0,0 0 0,0-1 0,0 0 0,1 0 0,-1 0 0,1 0 0,-1 0 0,0 0 0,1-1 0,-1 0 0,1 0 0,0 0 0,-1 0 0,4-1 0,7 0 0,-1 0 0,0-1 0,0-1 0,0 0 0,0-1 0,-1-1 0,1 1 0,20-13 0,54-42 0,-81 55 0,0-1 0,0-1 0,0 1 0,-1-1 0,0 0 0,0-1 0,0 1 0,-1-1 0,0 0 0,0 0 0,3-8 0,-7 15 0,0-1 0,0 1 0,0 0 0,0-1 0,0 1 0,0-1 0,0 1 0,0 0 0,0-1 0,0 1 0,0 0 0,0-1 0,0 1 0,0-1 0,0 1 0,0 0 0,0-1 0,-1 1 0,1 0 0,0-1 0,0 1 0,0 0 0,-1 0 0,1-1 0,0 1 0,0 0 0,-1-1 0,1 1 0,0 0 0,0 0 0,-1 0 0,1-1 0,0 1 0,-1 0 0,1 0 0,0 0 0,-1 0 0,1 0 0,-1 0 0,1-1 0,0 1 0,-1 0 0,1 0 0,0 0 0,-1 0 0,1 0 0,0 0 0,-1 1 0,-19 1 0,9 3 0,0 0 0,0 0 0,1 1 0,0 1 0,0 0 0,1 0 0,0 1 0,0 0 0,0 0 0,1 1 0,1 1 0,-1-1 0,2 1 0,-1 0 0,-5 12 0,12-21 0,-1-1 0,1 1 0,0-1 0,-1 1 0,1 0 0,0-1 0,0 1 0,0 0 0,-1-1 0,1 1 0,0 0 0,0-1 0,0 1 0,0 0 0,0 0 0,0-1 0,0 1 0,0 0 0,0-1 0,1 1 0,-1 0 0,0-1 0,0 1 0,1 0 0,-1-1 0,0 1 0,1 0 0,-1-1 0,0 1 0,2 0 0,19-3 0,27-24 0,122-106 0,-170 132 0,0 0 0,1-1 0,-1 1 0,1-1 0,-1 1 0,0 0 0,1-1 0,-1 1 0,1 0 0,-1-1 0,1 1 0,-1 0 0,1 0 0,-1 0 0,1 0 0,-1-1 0,1 1 0,-1 0 0,1 0 0,0 0 0,-1 0 0,1 0 0,-1 0 0,1 0 0,-1 0 0,1 0 0,-1 1 0,1-1 0,-1 0 0,1 0 0,-1 0 0,1 1 0,-1-1 0,1 0 0,-1 0 0,1 1 0,-1-1 0,1 0 0,-1 1 0,1 0 0,5 28 0,-13 46 0,6-71 0,-5 31 0,2-9 0,0 1 0,0 33 0,4-60 0,0 1 0,0 0 0,0-1 0,0 1 0,0 0 0,0 0 0,0-1 0,0 1 0,0 0 0,0 0 0,1-1 0,-1 1 0,0 0 0,0-1 0,1 1 0,-1 0 0,0-1 0,1 1 0,-1-1 0,1 1 0,-1 0 0,1-1 0,-1 1 0,1-1 0,-1 1 0,1-1 0,0 0 0,-1 1 0,1-1 0,-1 1 0,1-1 0,0 0 0,0 1 0,1-1 0,0-1 0,0 1 0,0 0 0,0 0 0,0-1 0,-1 1 0,1-1 0,0 0 0,0 0 0,0 1 0,-1-1 0,3-2 0,42-35 0,-5-18-2460,-32 39 412,-1 1 1,-1-1-1,9-29 1,-6 5-5400</inkml:trace>
</inkml:ink>
</file>

<file path=ppt/ink/ink4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3.070"/>
    </inkml:context>
    <inkml:brush xml:id="br0">
      <inkml:brushProperty name="width" value="0.025" units="cm"/>
      <inkml:brushProperty name="height" value="0.025" units="cm"/>
    </inkml:brush>
  </inkml:definitions>
  <inkml:trace contextRef="#ctx0" brushRef="#br0">22 370 14382,'-3'9'3854,"-2"10"-1197,1 0 0,0 1 0,-1 25 1,5-45-2609,0 0 0,0 1 1,0-1-1,0 1 1,0-1-1,0 0 0,0 1 1,0-1-1,0 0 1,0 1-1,0-1 0,0 1 1,1-1-1,-1 0 1,0 1-1,0-1 0,0 0 1,0 1-1,1-1 1,-1 0-1,0 0 0,0 1 1,1-1-1,-1 0 1,0 0-1,1 1 0,-1-1 1,0 0-1,1 0 1,-1 0-1,0 1 0,1-1 1,-1 0-1,0 0 1,1 0-1,-1 0 0,0 0 1,1 0-1,-1 0 1,1 0-1,-1 0 0,22-8 676,15-18-412,-21 8-379,1-1 0,-2 0 0,-1-1 1,0 0-1,15-33 0,-32 88-135,3-13 423,-5 9 29,3-21-149,0 0-1,0 0 1,1-1-1,1 1 0,-1 0 1,2 0-1,-1 0 1,4 15-1,-4-24-101,1 0 0,-1 0 0,1-1 0,-1 1 0,1 0 0,0 0 0,-1 0 0,1-1 0,0 1 0,-1 0 0,1-1 0,0 1 0,0-1 0,0 1 0,0-1 0,0 1 0,0-1 0,-1 0 0,1 0 0,0 1 0,0-1 0,0 0 0,0 0 0,0 0 0,0 0 0,0 0 0,0 0 0,0 0 0,0 0 0,0 0 0,0 0 0,0-1 0,0 1 0,0 0 0,1-1 0,33-17 0,-16 3 0,-2-1 0,0 0 0,-1-2 0,-1 0 0,-1 0 0,0-2 0,19-36 0,-6 2 0,37-105 0,-53 130 0,11-45 0,-72 184 0,35-65 0,2 0 0,2 1 0,1 0 0,3 1 0,2 0 0,1 67 0,4-110 0,1 0 0,0-1 0,0 1 0,0 0 0,0 0 0,0-1 0,1 1 0,0 0 0,0-1 0,2 4 0,-4-6 0,1-1 0,-1 1 0,1 0 0,-1-1 0,1 1 0,-1 0 0,1-1 0,0 1 0,-1-1 0,1 1 0,-1-1 0,1 0 0,0 1 0,0-1 0,-1 0 0,1 1 0,0-1 0,0 0 0,-1 0 0,1 0 0,0 1 0,0-1 0,-1 0 0,1 0 0,0 0 0,0 0 0,0-1 0,-1 1 0,1 0 0,0 0 0,0 0 0,-1-1 0,1 1 0,0 0 0,0-1 0,-1 1 0,1 0 0,0-1 0,-1 1 0,1-1 0,-1 1 0,1-1 0,0 1 0,-1-1 0,1 0 0,-1 1 0,0-1 0,1 0 0,-1 1 0,1-1 0,-1 0 0,0 0 0,0 1 0,1-1 0,-1 0 0,0-1 0,6-13 0,0-1 0,-2 0 0,0-1 0,0 1 0,-2-1 0,0 0 0,-1 1 0,0-1 0,-2 0 0,0 0 0,-4-22 0,4 37 0,1 0 0,0 0 0,0 1 0,-1-1 0,1 0 0,-1 1 0,1-1 0,-1 0 0,1 1 0,-1-1 0,0 1 0,0-1 0,0 1 0,0 0 0,0-1 0,0 1 0,-1 0 0,1-1 0,0 1 0,-1 0 0,1 0 0,-1 0 0,1 0 0,-3 0 0,4 1 0,-1 0 0,1 0 0,-1 0 0,1 0 0,-1 0 0,1 0 0,-1 1 0,0-1 0,1 0 0,-1 0 0,1 1 0,0-1 0,-1 0 0,1 1 0,-1-1 0,1 0 0,-1 1 0,1-1 0,0 1 0,-1-1 0,1 1 0,0-1 0,-1 0 0,1 1 0,0 0 0,-5 27 0,5-25 0,0 1 0,0-1 0,0 0 0,1 0 0,0 0 0,-1 0 0,1 0 0,0 0 0,1 0 0,-1-1 0,0 1 0,1 0 0,-1-1 0,1 1 0,0-1 0,0 1 0,0-1 0,0 0 0,4 4 0,-1-3 0,0 0 0,0 0 0,0-1 0,0 1 0,1-1 0,-1 0 0,1 0 0,-1-1 0,1 0 0,7 1 0,-4-1 0,0 0 0,0-1 0,0 0 0,0-1 0,-1 1 0,1-2 0,0 1 0,0-1 0,0-1 0,-1 0 0,1 0 0,-1 0 0,15-10 0,8-16 0,-30 28 0,1 0 0,-1-1 0,0 1 0,0-1 0,0 1 0,0-1 0,0 0 0,0 1 0,-1-1 0,1 0 0,0 1 0,-1-1 0,0 0 0,1 0 0,-1 0 0,0 0 0,0 1 0,0-1 0,0 0 0,0-2 0,-1 4 0,1-1 0,-1 1 0,1 0 0,0 0 0,-1 0 0,1-1 0,-1 1 0,1 0 0,-1 0 0,1 0 0,-1 0 0,1 0 0,-1 0 0,1 0 0,0 0 0,-1 0 0,1 0 0,-1 0 0,1 0 0,-1 0 0,1 0 0,-1 0 0,1 0 0,-1 1 0,1-1 0,-1 0 0,1 0 0,0 1 0,-1-1 0,1 0 0,0 0 0,-1 1 0,-15 9 0,9-3 0,-1 0 0,1 1 0,0 0 0,1 1 0,-8 11 0,12-16 0,0-1 0,0 0 0,0 1 0,1 0 0,-1-1 0,1 1 0,0 0 0,0 0 0,0 0 0,1 0 0,-1 0 0,1 0 0,0 0 0,0 0 0,0 0 0,0 0 0,2 6 0,0-8 0,-1-1 0,0 1 0,1 0 0,-1-1 0,1 1 0,0-1 0,-1 1 0,1-1 0,0 0 0,0 1 0,0-1 0,0 0 0,0-1 0,0 1 0,0 0 0,0 0 0,0-1 0,0 1 0,1-1 0,-1 0 0,3 0 0,55 2 0,-49-2 0,1 0 0,0 0 0,0-1 0,0 0 0,0-1 0,22-7 0,-32 9 0,0-1 0,0 1 0,0-1 0,0 0 0,0 0 0,-1 0 0,1 0 0,0 0 0,-1-1 0,1 1 0,0 0 0,-1-1 0,0 1 0,1-1 0,-1 1 0,0-1 0,0 0 0,0 0 0,0 0 0,0 1 0,0-1 0,0 0 0,-1 0 0,1 0 0,-1 0 0,1 0 0,-1 0 0,0 0 0,0 0 0,0 0 0,0-1 0,0 1 0,0 0 0,-1 0 0,1 0 0,0 0 0,-1 0 0,0 0 0,0 0 0,1 1 0,-1-1 0,-2-3 0,-19-31 0,18 30 0,0 1 0,1-1 0,-1 0 0,1 0 0,0 0 0,0-1 0,1 1 0,0-1 0,0 1 0,1-1 0,-1-7 0,2 13-33,0 1 1,0-1-1,0 0 1,0 0-1,1 1 1,-1-1-1,0 0 1,1 1-1,-1-1 1,0 0-1,1 1 1,-1-1-1,1 0 1,-1 1-1,1-1 1,-1 1-1,1-1 1,0 1-1,-1-1 1,1 1-1,0-1 1,-1 1-1,1 0 1,0 0-1,-1-1 1,1 1-1,1 0 0,30-7-2295,6-3-1675,-37 10 3903,-1 0 1,1-1-1,0 1 0,-1-1 1,1 1-1,-1-1 0,1 1 1,-1-1-1,1 1 0,-1-1 1,1 0-1,-1 1 0,0-1 1,1 0-1,-1 1 0,0-1 1,1 0-1,-1 0 0,0 1 1,0-1-1,0 0 0,0 1 1,0-1-1,0 0 1,0 0-1,0 1 0,0-1 1,0 0-1,0 0 0,0 1 1,0-1-1,-1 0 0,1 0 1,0 1-1,-1-1 0,1 0 1,0 1-1,-1-1 0,1 1 1,-2-2-1,-15-18-7598</inkml:trace>
</inkml:ink>
</file>

<file path=ppt/ink/ink4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3.410"/>
    </inkml:context>
    <inkml:brush xml:id="br0">
      <inkml:brushProperty name="width" value="0.025" units="cm"/>
      <inkml:brushProperty name="height" value="0.025" units="cm"/>
    </inkml:brush>
  </inkml:definitions>
  <inkml:trace contextRef="#ctx0" brushRef="#br0">0 7 18385,'0'0'6567,"50"-6"-6311,1 14-192,1 0-2306,2-4-8488</inkml:trace>
</inkml:ink>
</file>

<file path=ppt/ink/ink4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3.877"/>
    </inkml:context>
    <inkml:brush xml:id="br0">
      <inkml:brushProperty name="width" value="0.025" units="cm"/>
      <inkml:brushProperty name="height" value="0.025" units="cm"/>
    </inkml:brush>
  </inkml:definitions>
  <inkml:trace contextRef="#ctx0" brushRef="#br0">195 302 5830,'0'0'18812,"-13"-4"-15417,13 4-3390,-5-2 140,0 0 1,0 0-1,0 0 0,0 1 1,0 0-1,0 0 1,0 1-1,0-1 0,-1 1 1,1 0-1,0 1 1,0-1-1,0 1 0,-1 0 1,1 0-1,0 0 1,0 1-1,1 0 0,-1 0 1,0 0-1,1 1 1,-1-1-1,1 1 0,0 0 1,-6 5-1,4-1-19,-1 0 0,2 1 0,-1-1 0,-6 13 0,10-17-118,0 0-1,1 0 1,-1 0 0,1 1 0,0-1 0,0 1 0,0-1-1,0 0 1,1 1 0,-1 0 0,1-1 0,0 1 0,0-1 0,1 7-1,0-9-7,-1 0-1,1 0 0,0 0 0,-1-1 1,1 1-1,0 0 0,-1 0 0,1-1 0,0 1 1,0 0-1,0-1 0,0 1 0,0-1 0,0 1 1,0-1-1,0 0 0,0 1 0,0-1 0,0 0 1,0 0-1,0 0 0,0 1 0,0-1 1,0 0-1,0 0 0,0-1 0,0 1 0,0 0 1,0 0-1,0 0 0,0-1 0,1 1 0,35-13 118,-23 5-106,-1-1 0,0-1-1,-1 0 1,0 0 0,-1-1-1,0-1 1,18-24 0,-4 0-1,33-63 1,-42 69-11,-2-1 0,-1 0 0,15-57 0,-50 177 0,4-23 0,4 0 0,-10 104 0,23-168 0,1 0 0,0 0 0,0 0 0,0 0 0,0 0 0,0 0 0,0 0 0,0 0 0,1 0 0,-1 1 0,1-1 0,0 0 0,0-1 0,-1 1 0,1 0 0,0 0 0,0 0 0,1 0 0,-1-1 0,2 3 0,-1-3 0,0 0 0,1-1 0,-1 1 0,0 0 0,1-1 0,-1 1 0,1-1 0,-1 0 0,0 0 0,1 0 0,-1 0 0,1 0 0,-1 0 0,1-1 0,-1 1 0,0-1 0,4-1 0,0 0-334,-1 0 0,1-1 0,-1 1-1,0-1 1,1-1 0,-1 1 0,-1-1 0,1 1 0,0-1-1,-1-1 1,0 1 0,5-7 0,39-62-8054,-24 28-821</inkml:trace>
</inkml:ink>
</file>

<file path=ppt/ink/ink4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5.247"/>
    </inkml:context>
    <inkml:brush xml:id="br0">
      <inkml:brushProperty name="width" value="0.025" units="cm"/>
      <inkml:brushProperty name="height" value="0.025" units="cm"/>
    </inkml:brush>
  </inkml:definitions>
  <inkml:trace contextRef="#ctx0" brushRef="#br0">93 0 17489,'-5'11'4163,"-7"8"-2598,-34 65 4510,41-74-5496,0 1 0,1 0 0,0 0 1,0 1-1,-3 21 0,7-33-579,0 1 0,0-1 0,0 0 0,0 0 0,0 1 0,0-1 0,0 0 0,-1 0 0,1 1 0,0-1 0,0 0 0,0 0 0,0 1 0,1-1 0,-1 0 0,0 1 0,0-1 0,0 0 0,0 0 0,0 1 0,0-1 0,0 0 0,0 0 0,0 0 0,1 1 0,-1-1 0,0 0 0,0 0 0,0 0 0,1 1 0,-1-1 0,0 0 0,0 0 0,0 0 0,1 0 0,-1 0 0,0 1 0,0-1 0,1 0 0,-1 0 0,0 0 0,0 0 0,1 0 0,-1 0 0,0 0 0,0 0 0,1 0 0,-1 0 0,0 0 0,0 0 0,1 0 0,-1 0 0,0 0 0,0 0 0,1 0 0,-1 0 0,0-1 0,0 1 0,1 0 0,-1 0 0,0 0 0,0 0 0,0 0 0,1-1 0,-1 1 0,0 0 0,12-10 0,-12 10 0,12-14 0,0 0 0,-2-1 0,1 0 0,11-26 0,12-16 0,-30 110 0,-7-31-282,2-14-242,0 0-1,0 0 1,1 0-1,0 0 1,0 0-1,3 16 1,-3-23 399,1 1 0,-1-1 0,1 0 0,-1 1 0,1-1 0,0 0 0,-1 0 0,1 0 0,0 1 0,0-1 0,0 0 0,0 0 1,0 0-1,0-1 0,0 1 0,1 0 0,-1 0 0,2 0 0,-1 0-26,1 0 0,0 0 0,-1-1 0,1 0 0,0 1 0,0-1 0,0 0 0,-1 0 0,1-1 0,0 1 0,0 0 0,4-2-1,0-1-999,0 0-1,0 0 0,-1 0 1,1-1-1,-1 0 0,0 0 0,0 0 1,0-1-1,-1 0 0,0 0 1,0-1-1,0 1 0,0-1 1,5-10-1,19-41-1773,-21 28 6386,-5 2 4614,-7 19-2489,-3 12-3684,-5 12-843,1 6-251,2 1 0,1 0 0,1 0 0,0 0-1,2 1 1,1 0 0,-2 36 0,6-41-746,1 1 0,1-1 0,0 0 0,2 0 0,0-1 0,8 22 0,-2-9-315,9 43 1,-17-62 251,0-1 1,-1 1 0,-1 0 0,1 0 0,-2 0-1,1 0 1,-4 13 0,3-23 57,1 1 0,-1-1 0,0 0 0,0 1 0,0-1-1,0 0 1,-1 0 0,1 0 0,-1 0 0,1 0 0,-1 0 0,1 0 0,-1 0 0,0-1 0,0 1-1,0 0 1,0-1 0,-5 2 0,6-2-33,0-1 0,0 1 0,0-1 0,-1 0 0,1 0 0,0 0 0,0 1 0,-1-1 0,1 0 0,0-1 0,-1 1 0,1 0 0,0 0 0,0 0 0,0-1 0,-1 1 1,1-1-1,0 1 0,0-1 0,0 1 0,0-1 0,0 0 0,0 1 0,0-1 0,0 0 0,0 0 0,0 0 0,0 0 0,0 0 0,1 0 0,-1 0 0,0 0 0,1 0 0,-1 0 0,0 0 0,1-1 0,0 1 0,-1-1 0,-3-11-24,0 0 0,1 0 0,1 0 0,0-1 0,1 1 0,0-1 0,1 1 0,0 0 0,1-1 0,1 1 0,0 0 0,1-1 0,0 1 0,1 0 0,1 1 0,0-1 0,0 1 0,1 0 0,1 0 0,0 1 0,1 0 0,12-14 0,41-42 0,-43 50 0,-2 1 0,0-2 0,-2 0 0,1-1 0,-2 0 0,-1-1 0,15-33 0,-25 50 0,-1-1 0,-1 0 0,1 1 0,0-1 0,-1 0 0,0 1 0,0-1 0,0 0 0,-1-5 0,1 8 0,0 1 0,0-1 0,0 1 0,0-1 0,-1 1 0,1-1 0,0 1 0,0-1 0,-1 1 0,1-1 0,0 1 0,-1-1 0,1 1 0,0-1 0,-1 1 0,1 0 0,-1-1 0,1 1 0,-1 0 0,1-1 0,-1 1 0,1 0 0,-1-1 0,1 1 0,-1 0 0,-1 0 0,1 0 0,0 0 0,-1 0 0,1 1 0,0-1 0,0 0 0,-1 1 0,1-1 0,0 1 0,0-1 0,0 1 0,0-1 0,0 1 0,0 0 0,-1 0 0,0 1 0,-5 5 0,0 0 0,1 1 0,0-1 0,0 1 0,1 1 0,0-1 0,0 1 0,1 0 0,0 0 0,0 0 0,1 0 0,1 1 0,-1-1 0,2 1 0,-1 0 0,1 0 0,1 0 0,0 14 0,1-23-21,-1 1-1,1-1 1,0 1 0,0-1 0,0 0-1,0 1 1,0-1 0,0 0 0,1 1-1,-1-1 1,0 0 0,1 0-1,-1 0 1,0 0 0,1-1 0,-1 1-1,1 0 1,-1 0 0,1-1 0,0 1-1,-1-1 1,1 0 0,0 1-1,-1-1 1,1 0 0,0 0 0,-1 0-1,1 0 1,0 0 0,0-1-1,-1 1 1,1 0 0,2-2 0,4 1-387,-1 0 0,0-1 1,1 0-1,-1 0 1,0-1-1,10-5 0,3-6-3003,0-1 1,0-1-1,-2 0 0,0-2 0,-1 0 0,21-29 1,-14 9 3801,-6 1 5818,-34 76 4117,-3 6-6161,11-25-3489,1 0 0,1 0 0,-6 38 0,9-17-296,3 60-1,-2 29-336,1-116-3,-1 0 1,0-1 0,-1 1-1,0-1 1,-2 0-1,1 0 1,-8 13 0,12-25 7,0 1 0,-1-1 0,1 0 0,-1 0 1,1 0-1,-1 0 0,1 0 0,-1 0 1,0 0-1,0 0 0,1 0 0,-1 0 0,0-1 1,0 1-1,0 0 0,0 0 0,0-1 1,0 1-1,0-1 0,0 1 0,0-1 1,0 1-1,0-1 0,-1 1 0,1-1 0,0 0 1,0 0-1,-2 0 0,2 0-15,0-1-1,0 0 0,0 0 1,0 0-1,0 0 1,0 0-1,0 0 1,0 0-1,1 0 1,-1 0-1,0 0 1,1-1-1,-1 1 1,1 0-1,-1 0 1,1-1-1,0 1 0,-1 0 1,1 0-1,0-1 1,0 1-1,0 0 1,0-1-1,0-2 1,1-18-111,0 1 1,2-1-1,0 0 1,1 0 0,1 1-1,2 0 1,8-22-1,75-137-697,-12 29 574,-100 189-18,14-27 473,0 1 0,1 1 0,0-1 0,1 1-1,1 0 1,-8 27 0,13-39-248,0 0 1,0-1-1,-1 1 0,1 0 0,0-1 0,0 1 0,0 0 0,0-1 0,0 1 0,1 0 1,-1-1-1,0 1 0,0 0 0,0-1 0,1 1 0,-1 0 0,0-1 0,0 1 0,1-1 1,-1 1-1,1 0 0,-1-1 0,1 1 0,-1-1 0,1 1 0,-1-1 0,1 0 0,-1 1 1,1-1-1,-1 1 0,2-1 0,25 1 101,28-20-52,21-28-55,-60 35 0,2 1 0,-1 1 0,1 0 0,1 1 0,34-11 0,-52 20 0,0 0 0,0 0 0,0 0 0,0 0 0,0 0 0,0 1 0,0-1 0,0 0 0,0 1 0,0-1 0,0 0 0,-1 1 0,1-1 0,0 1 0,0-1 0,0 1 0,-1 0 0,1-1 0,0 1 0,-1 0 0,1 0 0,-1-1 0,1 1 0,-1 0 0,1 0 0,-1 0 0,1 0 0,-1-1 0,0 1 0,1 0 0,-1 0 0,0 0 0,0 0 0,0 0 0,0 0 0,0 0 0,0 0 0,0 0 0,0 2 0,0 52 0,-1-40 0,1-12 0,-1 0 0,1 0 0,0 0 0,1 0 0,-1 0 0,0 0 0,1 0 0,0 0 0,-1 0 0,1 0 0,0-1 0,1 1 0,1 3 0,-2-5 0,1 0 0,-1-1 0,1 1 0,-1 0 0,1-1 0,-1 1 0,1-1 0,0 0 0,-1 0 0,1 1 0,0-1 0,-1 0 0,1 0 0,0 0 0,0-1 0,-1 1 0,1 0 0,-1-1 0,1 1 0,0-1 0,-1 1 0,1-1 0,-1 0 0,1 0 0,2-1 0,70-39 0,-62 32 0,1 1 0,0 1 0,1 0 0,-1 1 0,1 0 0,1 1 0,25-6 0,-40 11-29,1 0 0,-1 0 0,1 0 0,0 0 1,-1 0-1,1 0 0,-1 0 0,1 0 0,-1 0 0,1 0 0,-1 0 0,1 0 1,-1 0-1,1 0 0,-1 0 0,1 0 0,-1 1 0,1-1 0,-1 0 0,1 0 0,-1 1 1,1-1-1,-1 0 0,0 0 0,1 1 0,-1-1 0,1 1 0,-1-1 0,0 0 1,1 1-1,-1-1 0,0 1 0,0-1 0,1 1 0,-1-1 0,0 1 0,0-1 0,0 1 1,0-1-1,0 1 0,1-1 0,-1 1 0,0-1 0,0 1 0,0-1 0,0 1 1,-1-1-1,1 1 0,0-1 0,0 1 0,0-1 0,-1 2 0,1 0-414,-1 0 0,1 0 0,-1 0-1,0 0 1,0 0 0,0 0 0,0 0 0,-1-1-1,1 1 1,0 0 0,-3 2 0,-9 3-8915</inkml:trace>
</inkml:ink>
</file>

<file path=ppt/ink/ink4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6.092"/>
    </inkml:context>
    <inkml:brush xml:id="br0">
      <inkml:brushProperty name="width" value="0.025" units="cm"/>
      <inkml:brushProperty name="height" value="0.025" units="cm"/>
    </inkml:brush>
  </inkml:definitions>
  <inkml:trace contextRef="#ctx0" brushRef="#br0">63 105 18321,'-2'0'226,"1"1"0,0-1-1,0 0 1,0 1 0,0-1 0,0 1-1,0 0 1,0-1 0,0 1-1,0 0 1,0 0 0,0 0 0,1-1-1,-1 1 1,0 0 0,1 0-1,-1 0 1,0 0 0,1 0 0,-1 0-1,1 1 1,-1-1 0,1 0-1,0 0 1,0 0 0,-1 0 0,1 0-1,0 1 1,0-1 0,0 0-1,0 0 1,0 0 0,0 0 0,1 1-1,-1-1 1,0 0 0,1 0-1,-1 0 1,0 0 0,1 0 0,-1 0-1,1 0 1,0 0 0,-1 0-1,1 0 1,0 0 0,0 0 0,0 0-1,-1 0 1,1-1 0,0 1-1,0 0 1,0-1 0,0 1 0,0 0-1,0-1 1,0 1 0,1-1-1,-1 0 1,0 1 0,0-1 0,0 0-1,2 0 1,0 0-226,1 0 0,-1-1 0,0 0 0,0 0 0,1 0 0,-1 0 0,0 0 0,0 0 0,0-1 0,0 0 0,0 1 0,0-1 0,-1 0 0,1 0 0,-1-1 0,1 1 0,-1 0 0,0-1 0,0 0 0,0 1 0,0-1 0,3-6 0,-3 5 0,0 0 0,0-1 0,0 1 0,-1-1 0,0 1 0,0-1 0,0 1 0,0-1 0,-1 0 0,1 1 0,-1-1 0,-1 0 0,1 1 0,-1-1 0,1 0 0,-3-6 0,2 9 0,0 1 0,0-1 0,0 0 0,0 0 0,0 1 0,0-1 0,0 1 0,-1-1 0,1 1 0,-1-1 0,1 1 0,-1 0 0,1 0 0,-1 0 0,0 0 0,1 0 0,-1 0 0,0 0 0,0 0 0,0 1 0,0-1 0,0 1 0,0 0 0,0-1 0,0 1 0,0 0 0,0 0 0,0 0 0,-2 1 0,0-1 0,1 0 0,0 1 0,0 0 0,0-1 0,0 1 0,-1 0 0,1 1 0,1-1 0,-1 0 0,0 1 0,0 0 0,0 0 0,1 0 0,-1 0 0,1 0 0,0 0 0,-3 4 0,-1 4 0,0 1 0,1 0 0,1 0 0,0 1 0,1-1 0,0 1 0,0 0 0,1-1 0,1 1 0,0 1 0,1-1 0,0 0 0,4 22 0,-4-30 0,1-1 0,0 0 0,0 1 0,0-1 0,0 0 0,0 0 0,1 0 0,-1 0 0,1 0 0,0 0 0,0 0 0,0-1 0,1 1 0,-1-1 0,0 1 0,1-1 0,0 0 0,-1 0 0,1 0 0,0 0 0,0-1 0,0 1 0,0-1 0,0 0 0,1 0 0,-1 0 0,0 0 0,1 0 0,-1-1 0,0 1 0,1-1 0,-1 0 0,0 0 0,1 0 0,3-1 0,5 0 0,1-1 0,-1 1 0,1-2 0,-1 0 0,0 0 0,0-2 0,0 1 0,14-8 0,3-7 0,0-1 0,38-35 0,-27 21 0,-21 24 0,-9 13 0,-3 30 0,-7-30 0,0-1 0,0 1 0,0 0 0,0 0 0,0 0 0,1-1 0,-1 1 0,1 0 0,0 0 0,0-1 0,0 1 0,0 0 0,0-1 0,1 1 0,-1-1 0,1 0 0,-1 1 0,5 3 0,-2-5 0,0 1 0,0-1 0,0 0 0,0 0 0,0 0 0,1 0 0,-1-1 0,0 1 0,0-1 0,1 0 0,-1-1 0,0 1 0,1-1 0,-1 0 0,0 0 0,0 0 0,6-3 0,8-3 0,-1-2 0,28-17 0,-12 7 0,-29 16 0,0 1 0,0-1 0,1 1 0,-1 0 0,1 1 0,-1-1 0,1 1 0,0 0 0,0 0 0,5 0 0,-9 1 0,0 0 0,0 1 0,-1-1 0,1 0 0,0 0 0,0 1 0,0-1 0,0 0 0,-1 1 0,1-1 0,0 1 0,-1-1 0,1 1 0,0 0 0,-1-1 0,1 1 0,0 0 0,-1-1 0,1 1 0,-1 0 0,1 0 0,5 31 0,-6-27-42,3 32-1337,-3-36 1332,0 0 1,0-1 0,1 1-1,-1 0 1,0-1-1,0 1 1,1 0-1,-1-1 1,0 1 0,1-1-1,-1 1 1,1 0-1,-1-1 1,1 1-1,-1-1 1,1 0 0,-1 1-1,1-1 1,-1 1-1,1-1 1,-1 0 0,1 1-1,0-1 1,-1 0-1,1 0 1,0 1-1,-1-1 1,1 0 0,0 0-1,-1 0 1,1 0-1,0 0 1,-1 0-1,1 0 1,0 0 0,-1 0-1,1 0 1,0 0-1,-1-1 1,1 1 0,0 0-1,-1 0 1,1-1-1,0 1 1,-1 0-1,1-1 1,-1 1 0,1-1-1,0 0 1,2-2-936,0 1 0,0-1 1,-1 0-1,0 0 0,1 0 0,-1 0 1,0-1-1,0 1 0,2-7 1,7-18-9419</inkml:trace>
</inkml:ink>
</file>

<file path=ppt/ink/ink4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6.761"/>
    </inkml:context>
    <inkml:brush xml:id="br0">
      <inkml:brushProperty name="width" value="0.025" units="cm"/>
      <inkml:brushProperty name="height" value="0.025" units="cm"/>
    </inkml:brush>
  </inkml:definitions>
  <inkml:trace contextRef="#ctx0" brushRef="#br0">1 1 13997,'0'0'5520,"12"3"-5958,10 3-388,0-2-1,0-1 0,1-1 1,-1 0-1,0-2 0,26-3 1,-22 0 1810,56-6 2507,-76 9-3046,1 0 0,-1 0 0,1 1 0,-1-1 0,0 1 0,1 1 0,-1-1 0,0 1 0,10 4 0,-14-4-238,0-1-1,0 0 1,0 1-1,0 0 1,-1-1 0,1 1-1,0 0 1,-1 0-1,1 0 1,-1 0-1,0 0 1,0 0-1,1 0 1,-2 0-1,1 1 1,0-1-1,0 0 1,-1 1-1,1-1 1,-1 1-1,0-1 1,1 0 0,-1 1-1,0-1 1,-1 1-1,1-1 1,0 1-1,-1-1 1,1 0-1,-2 5 1,-1 2 274,-1 0 0,0 0 0,0 0 0,0 0 0,-1-1 0,-8 10 0,-19 21-63,24-31-382,0 0 0,1 0 0,0 1 0,0 0 1,1 0-1,1 1 0,-1 0 0,1 0 0,-4 12 0,9-21-36,0 0 0,1 0 0,-1 0 0,0 0 0,0 0 0,0-1 0,1 1 0,-1 0 0,0 0 0,1 0 0,-1 0 0,0-1 0,1 1 0,-1 0 0,1 0 0,0-1 0,-1 1 0,1 0 0,-1-1 0,1 1 0,0-1 0,0 1 0,-1-1 0,1 1 0,0-1 0,0 0 0,0 1 0,-1-1 0,1 0 0,0 1 0,0-1 0,0 0 0,0 0 0,0 0 0,0 0 0,-1 0 0,1 0 0,2 0 0,46-1 0,-36 1 0,-2-1 0,0-1 0,0 0 0,0 0 0,0-1 0,-1 0 0,1-1 0,-1 0 0,0-1 0,0 0 0,-1 0 0,1-1 0,-1-1 0,0 1 0,11-13 0,8-8 0,-1-2 0,38-53 0,-77 98 0,1 2 0,1-1 0,-9 22 0,15-31 0,1 1 0,0 0 0,0 1 0,0-1 0,1 0 0,1 1 0,0-1 0,0 1 0,1 14 0,0-23 0,1-1 0,-1 1 0,0 0 0,1 0 0,-1 0 0,1-1 0,0 1 0,-1 0 0,1-1 0,0 1 0,-1 0 0,1-1 0,0 1 0,-1-1 0,1 1 0,0-1 0,0 1 0,0-1 0,0 0 0,-1 1 0,1-1 0,0 0 0,0 0 0,0 0 0,0 0 0,0 1 0,0-1 0,0 0 0,0-1 0,0 1 0,0 0 0,-1 0 0,3-1 0,32-8 0,-24 3 0,0-1 0,-1-1 0,1 0 0,-2-1 0,1 0 0,-1 0 0,-1-1 0,11-15 0,2-5 0,27-56 0,-54 100 0,-1 1 0,2 0 0,0 1 0,1-1 0,0 1 0,1 0 0,1 0 0,0 0 0,2 30 0,0-44 9,1 1 1,0-1-1,0 0 1,-1 0-1,1 1 0,0-1 1,1 0-1,-1 0 1,0 0-1,1 0 0,-1 0 1,1-1-1,-1 1 1,1 0-1,0-1 0,0 1 1,0-1-1,0 1 0,0-1 1,0 0-1,0 0 1,0 0-1,0 0 0,4 0 1,-2 1-219,1-1 1,-1-1-1,1 1 0,-1 0 1,1-1-1,-1 0 1,1 0-1,-1-1 0,1 1 1,-1-1-1,1 0 1,6-2-1,22-16-9101</inkml:trace>
</inkml:ink>
</file>

<file path=ppt/ink/ink4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7.384"/>
    </inkml:context>
    <inkml:brush xml:id="br0">
      <inkml:brushProperty name="width" value="0.025" units="cm"/>
      <inkml:brushProperty name="height" value="0.025" units="cm"/>
    </inkml:brush>
  </inkml:definitions>
  <inkml:trace contextRef="#ctx0" brushRef="#br0">79 1 13581,'0'0'14953,"3"11"-13790,5 42-499,-2 1 0,-2 0 0,-6 102-1,0-44-248,2-124-415,0 0 0,-1 0 0,-1 0 0,0 0 0,0 0 0,-1 1 0,0-1 0,-1 1 0,-10-20 0,2 11 0,0 0 0,-28-34 0,48 61-345,0 0 0,1 0 0,0-1 0,0 0 0,1 0-1,-1-1 1,1 0 0,0-1 0,0 0 0,1-1 0,-1 0 0,1-1 0,17 2 0,7 0-1568,1-1 1,-1-2-1,38-4 1,-37-3-4286,-7-5-1420</inkml:trace>
</inkml:ink>
</file>

<file path=ppt/ink/ink4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7.978"/>
    </inkml:context>
    <inkml:brush xml:id="br0">
      <inkml:brushProperty name="width" value="0.025" units="cm"/>
      <inkml:brushProperty name="height" value="0.025" units="cm"/>
    </inkml:brush>
  </inkml:definitions>
  <inkml:trace contextRef="#ctx0" brushRef="#br0">160 16 6054,'0'0'15748,"-11"-3"-13057,7 2-2509,1 1 0,-1-1 0,0 0 1,0 1-1,0 0 0,0 0 0,0 0 1,1 0-1,-1 1 0,0-1 0,0 1 1,0 0-1,1 0 0,-1 0 1,0 1-1,1 0 0,-1-1 0,1 1 1,0 0-1,0 0 0,-1 1 0,2-1 1,-1 1-1,0 0 0,0-1 0,1 1 1,-4 5-1,-31 49 1668,35-54-1773,1 1 1,-1-1 0,1 0 0,0 1-1,0-1 1,0 0 0,0 1 0,0-1-1,1 1 1,0 0 0,0-1-1,0 1 1,0-1 0,0 1 0,1-1-1,1 8 1,-1-10-78,0 0 0,1 0 0,-1 0 0,0 0 0,0 0 0,1 0 0,-1 0 0,1 0 0,-1 0 0,1-1 0,-1 1 0,1 0 0,0-1 0,-1 1 0,1-1 0,0 0 0,-1 0 0,1 0 0,0 0 0,-1 0 0,1 0 0,0 0 0,2-1 0,41-8 0,-32 1 0,0-1 0,0-1 0,-1 0 0,0 0 0,0-1 0,-2-1 0,1 0 0,-1 0 0,-1-1 0,0 0 0,-1 0 0,8-19 0,-28 88 0,9-46 0,-19 67 0,21-70 0,-1 0 0,1 0 0,1-1 0,0 1 0,-1 0 0,2 0 0,-1 0 0,4 14 0,-3-20 0,-1 0 0,1 1 0,0-1 0,0 0 0,-1 0 0,1 0 0,0 0 0,0 0 0,0 0 0,1 0 0,-1 0 0,0 0 0,0-1 0,0 1 0,1 0 0,-1-1 0,0 1 0,0-1 0,1 1 0,-1-1 0,1 0 0,-1 1 0,0-1 0,1 0 0,-1 0 0,1 0 0,2-1 0,0 1 0,1 0 0,0-1 0,-1 1 0,1-1 0,-1 0 0,1-1 0,6-2 0,0-3 0,-1 1 0,0-2 0,0 1 0,-1-1 0,0-1 0,-1 0 0,0 0 0,0-1 0,8-13 0,-3 3 0,0-2 0,-2 0 0,15-39 0,-20 43 0,-16 41 0,-15 44 0,22-57 0,0 0 0,0 0 0,1 0 0,0 1 0,1-1 0,0 1 0,1 11 0,0-20 0,1 0 0,-1 0 0,0-1 0,1 1 0,-1 0 0,1-1 0,0 1 0,0 0 0,-1-1 0,1 1 0,0-1 0,0 1 0,0-1 0,1 0 0,-1 1 0,0-1 0,0 0 0,1 0 0,1 2 0,0-2 0,0 0 0,0 0 0,0 0 0,0-1 0,0 1 0,0-1 0,0 1 0,0-1 0,0 0 0,0 0 0,0-1 0,0 1 0,0-1 0,6-1 0,2-1 0,0-1 0,-1-1 0,1 0 0,-1 0 0,0-1 0,-1 0 0,1-1 0,-1 0 0,-1-1 0,15-15 0,-10 10 0,-1-1 0,-1-1 0,0 0 0,-1-1 0,0 0 0,6-17 0,-17 37 1,-7 13-54,1 0 0,1 1 1,0 0-1,2 0 0,0 1 0,-3 32 1,7-50-124,0 0 1,0 0-1,0-1 1,0 1-1,0 0 1,0 0 0,1 0-1,-1 0 1,0-1-1,0 1 1,1 0-1,-1 0 1,1-1-1,-1 1 1,1 0 0,-1 0-1,1-1 1,-1 1-1,1-1 1,-1 1-1,1 0 1,0-1-1,-1 1 1,1-1 0,0 1-1,0-1 1,-1 0-1,1 1 1,0-1-1,1 1 1,29-1-8458,1-7-3352</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7:22.005"/>
    </inkml:context>
    <inkml:brush xml:id="br0">
      <inkml:brushProperty name="width" value="0.025" units="cm"/>
      <inkml:brushProperty name="height" value="0.025" units="cm"/>
    </inkml:brush>
  </inkml:definitions>
  <inkml:trace contextRef="#ctx0" brushRef="#br0">1 103 4164,'0'0'2103,"9"-2"-1804,4 0-741,-4-1 1110,0 1 0,1 0 0,-1 1 0,0 0 0,1 1 0,-1-1 0,1 2 0,-1 0 0,1 0 1,-1 0-1,0 1 0,13 5 0,-8-1-306,0 0 0,0-1 0,1 0 0,0-1 0,0-1 0,0 0 0,19 0 0,111-4 396,-107-1-182,-1 1-1,75 8 1,-15 4-333,1-4 0,129-8 0,-83-1-209,26 7 160,-105 0-117,0-3 0,-1-3 0,114-17 0,-38-2 88,243-5 1,-273 20 90,166-30 0,-211 24-277,-31 6 165,0-1 0,0-1 1,0-2-1,36-15 0,-103 24 2719,-26 5-8705,23-1-2070</inkml:trace>
</inkml:ink>
</file>

<file path=ppt/ink/ink4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8.351"/>
    </inkml:context>
    <inkml:brush xml:id="br0">
      <inkml:brushProperty name="width" value="0.025" units="cm"/>
      <inkml:brushProperty name="height" value="0.025" units="cm"/>
    </inkml:brush>
  </inkml:definitions>
  <inkml:trace contextRef="#ctx0" brushRef="#br0">180 0 17905,'-9'0'6155,"-1"1"-5446,-1 0 0,1 1 0,0 0-1,0 1 1,0 0 0,1 0 0,-13 6 0,16-6-507,1 0 1,-1 0-1,0 0 0,1 1 1,0-1-1,0 1 1,0 1-1,0-1 1,1 1-1,-1-1 0,1 1 1,1 1-1,-1-1 1,-5 11-1,9-15-202,-1-1 0,1 1 0,0 0 0,0-1 0,0 1 0,0 0 0,0-1 0,0 1 0,0 0 0,0 0 0,0-1 0,0 1 0,0 0 0,0-1 0,1 1 0,-1 0 0,0-1 0,0 1 0,1-1 0,-1 1 0,1 0 0,-1-1 0,0 1 0,1-1 0,-1 1 0,1-1 0,-1 1 0,1-1 0,-1 0 0,1 1 0,-1-1 0,1 1 0,0-1 0,-1 0 0,1 0 0,0 1 0,-1-1 0,1 0 0,0 0 0,-1 0 0,1 0 0,0 0 0,-1 0 0,1 0 0,0 0 0,1 0 0,43 0 0,-32-1 0,31 0-432,-28 0 57,1 0 1,0 1-1,-1 1 0,1 1 1,28 6-1,-44-8 390,0 1 0,1-1 0,-1 0 0,-1 1 0,1-1 0,0 0 0,0 1 0,0 0 0,0-1 0,0 1 0,0-1 0,0 1 0,-1 0-1,1-1 1,0 1 0,-1 0 0,1 0 0,0 0 0,-1 0 0,1 0 0,-1 0 0,1-1 0,-1 1 0,0 0 0,1 0 0,-1 0 0,0 2 0,0 0 62,0-1-1,0 1 1,-1-1 0,1 0 0,-1 0-1,0 1 1,0-1 0,0 0 0,0 0 0,0 0-1,-3 4 1,-1 2 191,-2 0 0,1-1 0,-1 0 0,-13 12 0,0-4-239,13-9-63,0 0 1,0 0-1,-1 0 1,0-1-1,0-1 1,0 1-1,-1-1 1,1-1-1,-1 1 0,0-1 1,-14 2-1,53-25-10596,-17 10 6975,20-13-4075</inkml:trace>
</inkml:ink>
</file>

<file path=ppt/ink/ink4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8.786"/>
    </inkml:context>
    <inkml:brush xml:id="br0">
      <inkml:brushProperty name="width" value="0.025" units="cm"/>
      <inkml:brushProperty name="height" value="0.025" units="cm"/>
    </inkml:brush>
  </inkml:definitions>
  <inkml:trace contextRef="#ctx0" brushRef="#br0">172 258 18481,'0'0'5366,"-12"4"-4107,4-2-1044,-1 0 0,1 1 0,0 0 0,0 1 0,0 0 0,1 0 0,-1 0 0,1 1 0,0 0 0,0 1 0,1-1 0,0 1 0,0 1 0,-7 7 0,7-5 121,0 0 1,1 0-1,0 0 1,0 0 0,1 1-1,0 0 1,-2 11-1,5-19-319,1 0 0,-1 0 0,1 0 0,0 0-1,-1 0 1,1 0 0,0 0 0,0 0 0,1 0 0,-1 1-1,0-1 1,1-1 0,-1 1 0,1 0 0,0 0 0,-1 0 0,1 0-1,0 0 1,0 0 0,0-1 0,0 1 0,1 0 0,-1-1-1,0 1 1,1-1 0,-1 0 0,1 1 0,-1-1 0,1 0-1,0 0 1,0 0 0,-1 0 0,1 0 0,0 0 0,0-1-1,0 1 1,0 0 0,0-1 0,0 0 0,0 1 0,0-1 0,4 0-1,3 1-1,0-1 0,0 0 0,1 0 0,-1-1 0,0 0 0,0-1 0,0 0 0,0 0 0,0-1 0,0 0-1,-1-1 1,1 0 0,9-6 0,-5 2 28,-1-1 0,0-1 1,0 0-1,-1 0 0,-1-1 0,0-1 0,15-20 0,-12 11 4,0-1-1,-2 0 1,0 0 0,-1-1-1,-1 0 1,-2-1-1,0 0 1,-2 0-1,5-45 1,-9 65-47,-1 1 0,0-1 0,0 0 0,0 1 0,0-1 0,-1 0 0,1 1 0,-1-1 0,0 0 0,0 1 0,0-1 0,-1 1 0,1 0 0,-1-1 0,0 1 0,-3-5 0,3 7 0,0-1 0,0 1 0,0 0 0,-1 0 0,1 0 0,0 0 0,-1 0 0,1 0 0,-1 1 0,1-1 0,-1 1 0,1 0 0,-1 0 0,1 0 0,-1 0 0,1 0 0,-1 0 0,1 1 0,-1-1 0,1 1 0,-1-1 0,1 1 0,0 0 0,-1 0 0,-3 3 0,-7 2 0,-1 2 0,1-1 0,0 2 0,1 0 0,0 0 0,0 1 0,1 1 0,0 0 0,1 1 0,0-1 0,1 2 0,-12 20 0,20-32 0,1 1 0,-1-1 0,1 0 0,0 0 0,-1 0 0,1 0 0,0 1 0,0-1 0,0 0 0,0 0 0,0 0 0,0 1 0,0-1 0,0 0 0,0 0 0,1 0 0,-1 1 0,0-1 0,1 0 0,-1 0 0,1 0 0,-1 0 0,1 0 0,0 0 0,-1 0 0,1 0 0,0 0 0,0 0 0,0 0 0,0 0 0,0-1 0,0 1 0,0 0 0,0-1 0,0 1 0,0 0 0,0-1 0,0 0 0,1 1 0,8 3 0,-1-1 0,1-1 0,0 1 0,10 0 0,0 0 0,-7 0 0,-1 0 0,0 1 0,0 0 0,0 0 0,-1 1 0,15 9 0,-23-12 0,0 0 0,-1 1 0,1-1 0,0 1 0,-1-1 0,0 1 0,1 0 0,-1 0 0,0 0 0,-1 0 0,1 1 0,-1-1 0,1 0 0,-1 1 0,0-1 0,0 1 0,0-1 0,-1 1 0,1 0 0,-1-1 0,0 1 0,0-1 0,0 1 0,0 0 0,-1-1 0,-1 6 0,-14 41-1229,13-43 656,0 1-1,0-1 1,1 1 0,0 0-1,0 0 1,-1 14 0,19-21-10376,4-13-2136</inkml:trace>
</inkml:ink>
</file>

<file path=ppt/ink/ink4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9.332"/>
    </inkml:context>
    <inkml:brush xml:id="br0">
      <inkml:brushProperty name="width" value="0.025" units="cm"/>
      <inkml:brushProperty name="height" value="0.025" units="cm"/>
    </inkml:brush>
  </inkml:definitions>
  <inkml:trace contextRef="#ctx0" brushRef="#br0">44 86 23542,'0'0'8451,"10"0"-7810,-6 1-609,5 0-13,-1-1 0,0 0 1,0 0-1,1-1 0,-1 0 0,11-2 0,-17 2-20,0 0 0,1 0 0,-1 0 0,0 0 0,0 0 0,0 0 0,0-1 0,0 1 0,0-1-1,0 1 1,0-1 0,-1 0 0,1 1 0,-1-1 0,1 0 0,-1 0 0,0 0 0,0-1 0,1 1 0,-1 0 0,-1 0 0,1 0 0,0-1-1,-1 1 1,1-1 0,-1 1 0,0 0 0,1-1 0,-1 1 0,-1-3 0,1 4 1,0-1 0,0 1 0,0 0 0,-1 0 0,1 0 0,-1 0 0,1 0 0,0 0 0,-1 0 0,0 0 0,1 0 0,-1 0 0,0 1 0,1-1 0,-1 0 0,0 0 0,0 0 0,0 1 0,1-1 0,-1 1 0,0-1 0,0 0 0,0 1 0,0 0 0,0-1 0,0 1 0,-1 0 0,1-1 0,0 1 0,0 0 0,0 0 0,0 0 0,0 0 0,0 0 0,0 0 0,0 0 0,0 0 0,-1 0 0,1 1 0,0-1 0,0 0 0,-2 2 0,-2-1 0,-1 0 0,0 1 0,1 0 0,-1 0 0,1 0 0,0 1 0,-6 3 0,2 1 0,1 0 0,1 1 0,-1 0 0,1 1 0,0-1 0,-10 20 0,14-25 0,1 1 0,0 0 0,0 0 0,0 1 0,1-1 0,-1 0 0,1 1 0,0-1 0,0 1 0,1-1 0,-1 1 0,1-1 0,0 1 0,0-1 0,1 1 0,-1-1 0,1 1 0,0-1 0,3 8 0,-2-9 0,1-1 0,-1 1 0,1 0 0,0-1 0,0 1 0,0-1 0,0 0 0,0 0 0,0 0 0,1 0 0,-1-1 0,1 1 0,-1-1 0,1 0 0,0 0 0,-1 0 0,1-1 0,0 1 0,0-1 0,5 0 0,7 1 0,1-1 0,-1 0 0,25-5 0,-21 0 0,1-1 0,35-16 0,-41 16 0,-1 0 0,1 0 0,0 2 0,0 0 0,1 0 0,28-2 0,-43 12 0,0 0 0,0 0 0,0 0 0,-1 0 0,0 0 0,-1 9 0,1-10 0,0 8 0,-1-10 0,1 0 0,0 0 0,0 0 0,0 0 0,1 0 0,-1-1 0,1 1 0,-1 0 0,2 4 0,-1-6 0,0 0 0,0 0 0,0 0 0,0 0 0,0 0 0,1 0 0,-1 0 0,0 0 0,0-1 0,1 1 0,-1 0 0,0-1 0,1 1 0,-1-1 0,1 0 0,-1 1 0,1-1 0,-1 0 0,1 0 0,-1 0 0,1 0 0,1 0 0,10 0 0,1-1 0,-1 0 0,0-1 0,0 0 0,0-1 0,22-8 0,74-38 0,-81 35 0,1 1 0,0 1 0,32-8 0,-59 19 0,0 0 0,0 1 0,1-1 0,-1 1 0,0 0 0,0 0 0,1 0 0,-1 0 0,0 0 0,0 1 0,1-1 0,-1 1 0,2 0 0,-3-1 0,0 1 0,0 0 0,0-1 0,0 1 0,0 0 0,0-1 0,0 1 0,-1 0 0,1 0 0,0 0 0,-1-1 0,1 1 0,-1 0 0,1 0 0,-1 0 0,1 0 0,-1 0 0,1 0 0,-1 2 0,1 3 0,-1-1 0,0 1 0,0 0 0,-1-1 0,1 1 0,-1-1 0,-1 1 0,1-1 0,-3 7 0,4-11-25,-7 21-2753,4-4-5160</inkml:trace>
</inkml:ink>
</file>

<file path=ppt/ink/ink4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2.152"/>
    </inkml:context>
    <inkml:brush xml:id="br0">
      <inkml:brushProperty name="width" value="0.025" units="cm"/>
      <inkml:brushProperty name="height" value="0.025" units="cm"/>
    </inkml:brush>
  </inkml:definitions>
  <inkml:trace contextRef="#ctx0" brushRef="#br0">1 244 12684,'0'0'10058,"51"5"-8457,-10-5-192,15-5 481,16-9-705,12-8-736,8-6-289,-1-2-96,-2-2-32,-7 5-32,-13 3-384,-18 6-449,-20 6-1345,-15-1-1121,-16 2-1058,-2-2-2049</inkml:trace>
</inkml:ink>
</file>

<file path=ppt/ink/ink4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2.495"/>
    </inkml:context>
    <inkml:brush xml:id="br0">
      <inkml:brushProperty name="width" value="0.025" units="cm"/>
      <inkml:brushProperty name="height" value="0.025" units="cm"/>
    </inkml:brush>
  </inkml:definitions>
  <inkml:trace contextRef="#ctx0" brushRef="#br0">450 2 15727,'0'0'3972,"-10"-1"-1970,4 1-1726,2 0-194,1-1 1,-1 1 0,1 0 0,0 1 0,-1-1 0,1 0-1,0 1 1,-1 0 0,1 0 0,0 0 0,0 0-1,0 0 1,0 1 0,0-1 0,0 1 0,0 0 0,0 0-1,1 0 1,-5 3 0,-58 63 797,-224 217 3007,276-270-3452,14-7-274,26-3-156,-15-4 45,86 9-56,271 17-1087,-322-29-3819,-2-9-4195</inkml:trace>
</inkml:ink>
</file>

<file path=ppt/ink/ink4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3.835"/>
    </inkml:context>
    <inkml:brush xml:id="br0">
      <inkml:brushProperty name="width" value="0.025" units="cm"/>
      <inkml:brushProperty name="height" value="0.025" units="cm"/>
    </inkml:brush>
  </inkml:definitions>
  <inkml:trace contextRef="#ctx0" brushRef="#br0">27 1 15855,'0'0'14440,"6"10"-13719,4 5-480,1 0 0,0 0 0,1-1 0,1-1 0,0 0 0,22 16 0,1-3-232,0-1 0,2-3 0,0 0 1,2-3-1,0-1 0,53 15 0,-122-45-9,-48-26 0,7 3 0,62 31 0,-68-31 0,-122-76 0,198 111 0,0 0 0,0 0 0,0 0 0,0 0 0,0 0 0,0 0 0,0 0 0,0 0 0,1 0 0,-1 0 0,0 0 0,0 0 0,0 0 0,0 0 0,0 0 0,0 0 0,0 0 0,0 0 0,0 0 0,0 0 0,1 0 0,-1 0 0,0-1 0,0 1 0,0 0 0,0 0 0,0 0 0,0 0 0,0 0 0,0 0 0,0 0 0,0 0 0,0 0 0,0 0 0,0 0 0,0 0 0,0 0 0,0-1 0,0 1 0,0 0 0,0 0 0,0 0 0,0 0 0,0 0 0,0 0 0,0 0 0,0 0 0,0 0 0,0-1 0,0 1 0,0 0 0,0 0 0,0 0 0,0 0 0,0 0 0,0 0 0,0 0 0,0 0 0,0 0 0,0 0 0,0 0 0,0 0 0,0-1 0,15 1 0,20 4 0,25 12 0,-1 3 0,-1 3 0,0 2 0,68 40 0,-116-56 0,-15-5 0,-17-7 0,-55-33-2323,58 26 540,1-1 0,0 0 1,1-2-1,-17-16 0,20 13-8312</inkml:trace>
</inkml:ink>
</file>

<file path=ppt/ink/ink4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5.427"/>
    </inkml:context>
    <inkml:brush xml:id="br0">
      <inkml:brushProperty name="width" value="0.025" units="cm"/>
      <inkml:brushProperty name="height" value="0.025" units="cm"/>
    </inkml:brush>
  </inkml:definitions>
  <inkml:trace contextRef="#ctx0" brushRef="#br0">0 389 14382,'2'48'9051,"5"3"-4330,-4-28-4568,2 0 0,1 0 0,1 0 0,0-1 0,2 0 0,0-1 1,2 0-1,16 25 0,-23-41-93,0 0 1,1 0-1,0 0 1,0-1-1,0 0 1,0 0-1,0 0 1,1-1-1,0 1 0,0-1 1,11 4-1,-15-6 12,1-1 0,-1 1-1,1-1 1,-1 1-1,0-1 1,1 0 0,-1 0-1,1 0 1,-1 0 0,1 0-1,-1 0 1,1-1-1,-1 1 1,1-1 0,-1 0-1,1 0 1,-1 0-1,0 0 1,0 0 0,0 0-1,1 0 1,-1-1 0,0 1-1,-1-1 1,1 0-1,0 0 1,0 1 0,-1-1-1,1 0 1,-1 0-1,1-1 1,-1 1 0,2-3-1,2-9-67,-1 1 1,0-1-1,0 0 0,-2 0 0,0 0 0,0 0 0,-1-1 0,-1 1 1,0 0-1,-1 0 0,-1-1 0,0 1 0,-1 0 0,0 0 1,-1 1-1,-1-1 0,-7-14 0,11 26-4,0 0 0,1 1 0,-1-1 0,-1 0 0,1 1 0,0-1 0,0 1 0,-1-1 0,1 1 0,0-1 0,-1 1 0,1 0 0,-1 0 0,0 0 0,1 0 0,-1 0 0,0 0 0,0 0 0,-2 0 0,3 1 0,0 1 0,0-1 0,0 1 0,0-1 0,0 1 0,0 0 0,0-1 0,0 1 0,0 0 0,1-1 0,-1 1 0,0 0 0,0 0 0,1 0 0,-1 0 0,0 0 0,1 0 0,-1 0 0,1 0 0,0 0 0,-1 0 0,1 0 0,0 0 0,0 0 0,-1 0 0,1 0 0,0 0 0,0 1 0,0-1 0,0 0 0,0 0 0,1 2 0,-1 0 0,-1 0 0,1 0 0,0 0 0,0 0 0,0 0 0,0 0 0,1 0 0,-1 0 0,1 0 0,0 0 0,0 0 0,0-1 0,0 1 0,0 0 0,1-1 0,-1 1 0,4 4 0,-2-6 0,-1 1 0,1 0 0,0-1 0,0 0 0,0 0 0,0 0 0,0 0 0,0 0 0,0-1 0,0 1 0,0-1 0,1 0 0,-1 0 0,0 0 0,0 0 0,0 0 0,4-2 0,0 1 0,0-1 0,0-1 0,-1 1 0,1-1 0,-1 0 0,1-1 0,-1 1 0,0-1 0,0-1 0,-1 1 0,1-1 0,-1 0 0,0 0 0,6-8 0,-6 7 0,1 0 0,-1-1 0,-1 1 0,1-1 0,-1 0 0,-1 0 0,1 0 0,-1-1 0,3-8 0,-10 70 0,1-35 0,2 1 0,1-1 0,2 29 0,-2-46 0,1-1 0,-1 0 0,1 0 0,-1 1 0,1-1 0,-1 0 0,1 0 0,0 0 0,0 0 0,-1 0 0,1 0 0,0 0 0,0 0 0,0 0 0,0 0 0,0 0 0,0 0 0,0-1 0,1 1 0,-1-1 0,0 1 0,0-1 0,1 1 0,-1-1 0,0 1 0,0-1 0,1 0 0,-1 0 0,0 0 0,1 0 0,-1 0 0,0 0 0,1 0 0,-1 0 0,0 0 0,1-1 0,-1 1 0,2-1 0,2 0 0,1-1 0,0 1 0,0-1 0,-1-1 0,1 1 0,-1-1 0,7-3 0,0-4 0,1 0 0,-1-1 0,-1 0 0,0-1 0,-1 0 0,10-13 0,-15 17 0,0 0 0,0 0 0,-1-1 0,0 1 0,0-1 0,-1 0 0,-1 0 0,1 0 0,-1-1 0,-1 1 0,1-14 0,-2 23 0,0 0 0,1 0 0,-1-1 0,0 1 0,0 0 0,0 0 0,0 0 0,0 0 0,0 0 0,0 0 0,0 0 0,0 0 0,0-1 0,0 1 0,0 0 0,0 0 0,0 0 0,-1 0 0,1 0 0,0 0 0,0 0 0,0 0 0,0 0 0,0-1 0,0 1 0,0 0 0,0 0 0,0 0 0,0 0 0,0 0 0,0 0 0,0 0 0,0 0 0,-1 0 0,1 0 0,0 0 0,0 0 0,0 0 0,0 0 0,0 0 0,0 0 0,0 0 0,0 0 0,0 0 0,-1 0 0,1 0 0,0 0 0,0 0 0,0 0 0,0 0 0,0 0 0,0 0 0,0 0 0,0 0 0,-1 0 0,1 0 0,0 0 0,0 0 0,0 0 0,0 0 0,0 0 0,0 0 0,0 0 0,0 0 0,0 0 0,0 0 0,0 0 0,-1 1 0,-8 9 0,-5 12 0,7-6 0,2 0 0,0 0 0,0 0 0,2 1 0,0-1 0,1 1 0,0 24 0,2-40 0,0 1 0,0 0 0,0 0 0,1 0 0,-1-1 0,0 1 0,1 0 0,0 0 0,-1-1 0,1 1 0,0-1 0,0 1 0,0 0 0,0-1 0,0 1 0,0-1 0,0 0 0,0 1 0,0-1 0,1 0 0,-1 0 0,3 2 0,-1-1 0,1-1 0,0 1 0,0 0 0,0-1 0,0 0 0,0 0 0,0 0 0,1-1 0,5 1 0,2-1 0,0 0 0,-1-1 0,1 0 0,0-1 0,-1-1 0,17-5 0,-15 3 0,0-2 0,0 0 0,0-1 0,-1 0 0,0 0 0,-1-2 0,0 1 0,0-1 0,-1-1 0,0 0 0,-1 0 0,0-1 0,-1 0 0,-1-1 0,1 0 0,-2 0 0,0 0 0,-1-1 0,5-17 0,1-12 0,-1 0 0,-3-1 0,-1 0 0,-2 0 0,-2-46 0,-2 88 0,0 0 0,0-1 0,-1 1 0,1 0 0,0 0 0,-1 0 0,1 0 0,-1-1 0,0 1 0,1 0 0,-3-2 0,3 3 0,0 1 0,-1-1 0,1 1 0,0 0 0,-1-1 0,1 1 0,-1-1 0,1 1 0,-1 0 0,1-1 0,-1 1 0,1 0 0,-1-1 0,0 1 0,1 0 0,-1 0 0,1 0 0,-1 0 0,0-1 0,1 1 0,-1 0 0,1 0 0,-1 0 0,0 0 0,0 1 0,-2 0 0,1 0 0,-1 0 0,1 0 0,-1 0 0,1 1 0,0-1 0,0 1 0,0 0 0,0 0 0,0 0 0,0 0 0,0 0 0,1 0 0,-1 0 0,-2 5 0,-6 13 0,0-1 0,2 2 0,0-1 0,1 1 0,-7 42 0,7-22 0,3 1 0,0 48 0,4-86 0,0 1 0,0 0 0,1 0 0,-1 0 0,1 0 0,0 0 0,0 0 0,1 0 0,0 0 0,-1-1 0,2 1 0,-1-1 0,0 0 0,1 1 0,0-1 0,0 0 0,4 4 0,-2-4 0,0-1 0,0 1 0,0-1 0,0 0 0,1-1 0,-1 1 0,1-1 0,-1 0 0,1-1 0,0 1 0,0-1 0,0 0 0,0-1 0,6 1 0,2-1 0,-1 0 0,1 0 0,-1-1 0,1-1 0,-1 0 0,0-1 0,0-1 0,0 0 0,0-1 0,-1 0 0,14-7 0,-19 8 0,0-1 0,-1 1 0,1-1 0,-1-1 0,0 1 0,-1-1 0,1 0 0,-1 0 0,0 0 0,0-1 0,-1 0 0,0 0 0,0 0 0,-1 0 0,0 0 0,0-1 0,-1 0 0,0 0 0,0 1 0,1-11 0,-3 15 0,1-1 0,-1 0 0,0 1 0,0-1 0,0 0 0,0 1 0,-1-1 0,1 0 0,-1 1 0,0-1 0,0 1 0,0-1 0,-1 1 0,1 0 0,-1-1 0,0 1 0,0 0 0,0 0 0,-4-5 0,3 6 0,0 1 0,1-1 0,-1 1 0,0-1 0,0 1 0,0 0 0,0 0 0,0 1 0,0-1 0,0 1 0,0-1 0,0 1 0,0 0 0,0 0 0,-1 0 0,1 1 0,0-1 0,0 1 0,0 0 0,0-1 0,0 1 0,0 1 0,0-1 0,-3 2 0,-2 2 0,0 0 0,0 1 0,1 0 0,0 0 0,0 0 0,1 1 0,-1 0 0,1 0 0,1 1 0,0-1 0,0 1 0,0 0 0,1 1 0,0-1 0,1 1 0,0 0 0,0 0 0,1 0 0,0 0 0,0 0 0,1 0 0,0 1 0,1-1 0,1 12 0,0-18 0,0 1 0,1-1 0,-1 1 0,1-1 0,0 1 0,0-1 0,0 0 0,0 0 0,0 0 0,1 0 0,0 0 0,-1-1 0,1 1 0,0-1 0,0 1 0,1-1 0,-1 0 0,0 0 0,1-1 0,-1 1 0,1-1 0,-1 0 0,1 0 0,0 0 0,-1 0 0,1 0 0,6-1 0,8 3 0,1-2 0,-1 0 0,1-1 0,24-4 0,-37 4-131,-1-1 0,1 0-1,-1-1 1,0 1 0,1-1 0,-1 0-1,0 0 1,0-1 0,0 1 0,-1-1-1,6-5 1,-7 7-61,-2-1-1,1 0 1,0 0 0,0 0-1,-1 0 1,1-1-1,-1 1 1,1 0 0,-1-1-1,0 1 1,0-1 0,0 1-1,0-1 1,-1 0-1,1 1 1,-1-1 0,0 0-1,1 1 1,-1-1-1,0 0 1,0 0 0,-1 1-1,1-1 1,-1 0 0,0-2-1,-13-30-7451</inkml:trace>
</inkml:ink>
</file>

<file path=ppt/ink/ink4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5.801"/>
    </inkml:context>
    <inkml:brush xml:id="br0">
      <inkml:brushProperty name="width" value="0.025" units="cm"/>
      <inkml:brushProperty name="height" value="0.025" units="cm"/>
    </inkml:brush>
  </inkml:definitions>
  <inkml:trace contextRef="#ctx0" brushRef="#br0">86 28 21204,'-43'-16'1890,"13"8"832,17 4-319,20 4-2403,11 2-128,7 6-2307,-1-6-5412</inkml:trace>
</inkml:ink>
</file>

<file path=ppt/ink/ink4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6.565"/>
    </inkml:context>
    <inkml:brush xml:id="br0">
      <inkml:brushProperty name="width" value="0.025" units="cm"/>
      <inkml:brushProperty name="height" value="0.025" units="cm"/>
    </inkml:brush>
  </inkml:definitions>
  <inkml:trace contextRef="#ctx0" brushRef="#br0">0 74 18514,'0'0'7297,"3"14"-5791,27 128 1742,-24-116-2979,1-1-1,1-1 1,2 0-1,15 31 1,-25-55-264,0 0 0,1 1 1,-1-1-1,0 0 0,0 1 1,0-1-1,0 0 1,1 1-1,-1-1 0,0 0 1,0 1-1,0-1 1,1 0-1,-1 1 0,0-1 1,1 0-1,-1 0 1,0 1-1,1-1 0,-1 0 1,0 0-1,1 0 1,-1 0-1,0 1 0,1-1 1,-1 0-1,0 0 1,1 0-1,-1 0 0,1 0 1,-1 0-1,1 0 1,3-13 240,-3-29 159,-1 35-375,0-12-30,-1 1 0,-1 0 0,-1 1 0,0-1 0,-1 0 0,-1 1 0,-1 0 0,-11-26 0,17 43 0,0 0 0,0-1 0,0 1 0,0 0 0,0-1 0,0 1 0,0 0 0,-1-1 0,1 1 0,0 0 0,0-1 0,0 1 0,0 0 0,0-1 0,0 1 0,-1 0 0,1 0 0,0-1 0,0 1 0,0 0 0,-1 0 0,1-1 0,0 1 0,0 0 0,-1 0 0,1 0 0,0-1 0,-1 1 0,1 0 0,0 0 0,-1 0 0,1 0 0,0 0 0,0 0 0,-1 0 0,1 0 0,0-1 0,-1 1 0,1 0 0,-1 0 0,1 1 0,0-1 0,-1 0 0,-2 18 0,7 28 0,-2-43 0,-1 0 0,1 1 0,-1-1 0,1 0 0,0 0 0,0-1 0,0 1 0,1 0 0,-1-1 0,1 1 0,-1-1 0,1 0 0,0 0 0,0 0 0,0 0 0,0 0 0,0-1 0,0 1 0,1-1 0,-1 0 0,0 0 0,1 0 0,-1-1 0,1 1 0,-1-1 0,1 0 0,-1 1 0,1-2 0,-1 1 0,1 0 0,-1-1 0,0 1 0,7-3 0,3 0 0,0-1 0,-1 0 0,1-1 0,-1 0 0,0-1 0,-1-1 0,19-12 0,-15 8 0,0-1 0,-1 0 0,0-1 0,-1 0 0,-1-1 0,0-1 0,-1 0 0,0 0 0,-2-1 0,13-26 0,-21 26 0,-11 18 0,-15 20 0,0 9 0,1 2 0,2 0 0,-32 66 0,54-98 0,1-1 0,-1 1 0,0-1 0,1 1 0,-1-1 0,0 1 0,1-1 0,-1 0 0,1 1 0,-1-1 0,1 0 0,-1 0 0,1 1 0,-1-1 0,1 0 0,-1 0 0,1 0 0,-1 1 0,1-1 0,-1 0 0,1 0 0,0 0 0,-1 0 0,1 0 0,-1 0 0,1 0 0,-1 0 0,1 0 0,0-1 0,-1 1 0,1 0 0,0 0 0,20-2 0,52-3-5266,3 0-3487,-55 0 1792</inkml:trace>
</inkml:ink>
</file>

<file path=ppt/ink/ink4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7.314"/>
    </inkml:context>
    <inkml:brush xml:id="br0">
      <inkml:brushProperty name="width" value="0.025" units="cm"/>
      <inkml:brushProperty name="height" value="0.025" units="cm"/>
    </inkml:brush>
  </inkml:definitions>
  <inkml:trace contextRef="#ctx0" brushRef="#br0">188 291 13132,'0'0'5056,"-1"-10"-1004,1 7-3823,0 0 0,0 0 1,0 0-1,-1 0 0,1 0 1,-1 0-1,1 0 0,-1 0 0,0 1 1,0-1-1,-1 0 0,1 1 1,-1-1-1,1 0 0,-1 1 1,0 0-1,0-1 0,0 1 0,0 0 1,0 0-1,0 0 0,-1 0 1,1 0-1,-1 1 0,1-1 1,-1 1-1,1 0 0,-1 0 0,0 0 1,0 0-1,0 0 0,0 0 1,0 1-1,0-1 0,0 1 1,1 0-1,-1 0 0,0 0 0,0 0 1,0 1-1,0-1 0,-4 2 1,3-1-205,0 1 1,-1 0-1,2 0 0,-1 0 1,0 0-1,0 1 1,1-1-1,-1 1 1,1 0-1,0 0 0,0 0 1,0 1-1,0-1 1,1 1-1,-1-1 1,1 1-1,-3 6 0,-1 2 17,0 0 0,1 0 0,1 1 0,-5 20 0,7-25-42,0 1 0,1-1 0,0 1 0,0 0 0,1 0 0,0-1 0,2 11 0,-1-17 0,-1 0 0,1 0 0,0 1 0,0-1 0,-1 0 0,2 0 0,-1 0 0,0 0 0,0 0 0,1-1 0,-1 1 0,1 0 0,-1-1 0,1 1 0,0-1 0,0 1 0,-1-1 0,1 0 0,0 0 0,0 0 0,1 0 0,-1 0 0,0 0 0,0 0 0,0-1 0,0 1 0,1-1 0,-1 0 0,0 1 0,5-1 0,2-1 0,1 0 0,-1 0 0,0-1 0,0 0 0,0 0 0,0-1 0,0 0 0,0-1 0,-1 0 0,0 0 0,0-1 0,0 0 0,0 0 0,-1-1 0,1 0 0,10-13 0,-11 12 0,1 0 0,-2-1 0,1 0 0,-1-1 0,0 1 0,-1-1 0,0 0 0,0-1 0,-1 1 0,-1-1 0,1 0 0,-1 0 0,-1 0 0,0 0 0,1-11 0,-3 21 0,0 0 0,0 0 0,0-1 0,0 1 0,0 0 0,0-1 0,1 1 0,-1 0 0,0-1 0,0 1 0,0 0 0,0-1 0,0 1 0,0 0 0,-1-1 0,1 1 0,0 0 0,0-1 0,0 1 0,0 0 0,0 0 0,0-1 0,0 1 0,-1 0 0,1-1 0,0 1 0,0 0 0,0 0 0,-1-1 0,1 1 0,0 0 0,0 0 0,-1 0 0,1-1 0,0 1 0,-1 0 0,1 0 0,0 0 0,-1 0 0,-9 10 0,-8 24 0,11-15 0,1 0 0,2 0 0,0 1 0,0 0 0,0 26 0,4-45 0,0 0 0,1 0 0,-1 0 0,0 0 0,0 0 0,0 0 0,1 0 0,-1-1 0,0 1 0,1 0 0,-1 0 0,0 0 0,1 0 0,-1-1 0,1 1 0,0 0 0,-1-1 0,1 1 0,0 0 0,-1-1 0,1 1 0,0-1 0,0 1 0,-1-1 0,1 1 0,0-1 0,0 1 0,0-1 0,0 0 0,-1 0 0,1 1 0,0-1 0,0 0 0,0 0 0,0 0 0,0 0 0,0 0 0,0 0 0,0 0 0,0 0 0,-1-1 0,3 1 0,3-1 0,-1-1 0,0 1 0,1-1 0,-1 0 0,0 0 0,7-4 0,4-4 0,1-2 0,-2 0 0,0 0 0,0-2 0,-2 0 0,1 0 0,-2-2 0,0 1 0,-1-1 0,17-33 0,-15 24 0,-2 0 0,-1-1 0,-1-1 0,-1 1 0,-1-2 0,-1 1 0,1-29 0,-32 103 0,13-24 0,2 1 0,0 0 0,1 0 0,2 1 0,1 0 0,0 0 0,-3 48 0,9-71 0,0 1 0,0-1 0,0 1 0,1 0 0,-1-1 0,1 1 0,-1-1 0,1 1 0,0-1 0,0 1 0,0-1 0,0 0 0,1 1 0,-1-1 0,1 0 0,-1 0 0,1 0 0,0 0 0,0 0 0,3 3 0,-1-3 0,1 0 0,-1 0 0,0 0 0,0 0 0,1-1 0,-1 1 0,1-1 0,0 0 0,-1-1 0,10 1 0,0-1 0,1-1 0,-1 0 0,0-1 0,0-1 0,0 0 0,0-1 0,13-5 0,-16 4 0,1-1 0,0 0 0,-1-1 0,-1 0 0,1 0 0,11-12 0,-19 17 0,0-1 0,0 0 0,0 0 0,-1 0 0,1 0 0,-1 0 0,0 0 0,0-1 0,0 1 0,0-1 0,-1 0 0,1 1 0,-1-1 0,0 0 0,0 0 0,0 0 0,-1 0 0,1 0 0,-1 0 0,0 0 0,0 0 0,-1 0 0,1 1 0,-2-7 0,1 9 0,0 0 0,1-1 0,-1 1 0,0 0 0,0 0 0,0 0 0,0 0 0,0 1 0,0-1 0,-1 0 0,1 0 0,0 1 0,0-1 0,0 0 0,-1 1 0,1-1 0,0 1 0,-1 0 0,1-1 0,0 1 0,-1 0 0,1 0 0,-1 0 0,1 0 0,0 0 0,-1 0 0,1 0 0,0 1 0,-1-1 0,1 0 0,-3 2 0,0-1 0,-1 0 0,1 0 0,-1 1 0,1-1 0,0 1 0,-1 0 0,1 0 0,-4 4 0,2 0 0,0 0 0,1 0 0,0 0 0,1 0 0,-1 1 0,1 0 0,1 0 0,-1 0 0,1 0 0,0 0 0,1 1 0,0 0 0,0-1 0,1 1 0,-1 0 0,2 0 0,-1 11 0,2-17 6,-1 1 0,1-1 0,0 0 0,0 1 0,0-1 0,0 0 0,0 1 0,1-1-1,-1 0 1,0 0 0,1 0 0,0 0 0,0 0 0,-1-1 0,1 1 0,0 0 0,0-1 0,1 0 0,-1 1 0,0-1 0,0 0 0,1 0 0,-1 0 0,0 0 0,1 0-1,-1-1 1,1 1 0,-1-1 0,1 0 0,3 0 0,8 2-190,-1-1 0,1-1 0,0 0-1,20-3 1,14-11-5800,1-10-9940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6.132"/>
    </inkml:context>
    <inkml:brush xml:id="br0">
      <inkml:brushProperty name="width" value="0.025" units="cm"/>
      <inkml:brushProperty name="height" value="0.025" units="cm"/>
    </inkml:brush>
  </inkml:definitions>
  <inkml:trace contextRef="#ctx0" brushRef="#br0">4027 618 13581,'-71'12'3,"-531"101"211,7 43 225,376-81 56,-247 123-1,319-122-373,2 6-1,-192 144 1,192-112-111,5 6 0,6 6 0,5 6 0,6 5 0,6 5 0,-194 313-1,257-358 204,4 2 0,5 2-1,4 2 1,5 1 0,5 2-1,4 1 1,4 1 0,-12 178-1,32-204 145,3 0 0,4 0-1,4 0 1,3 0-1,23 82 1,-16-97-154,4-1 1,2 0-1,4-2 0,2-1 1,3-2-1,57 83 1,-44-84-94,2-1 0,3-2 0,2-3 0,3-2 1,1-3-1,81 54 0,-52-49 43,2-4 0,2-3 0,3-5-1,109 35 1,-50-30 86,312 51-1,157-39-329,-253-47 138,0-17 0,0-15 0,712-135-1,76-170 700,-32-105 782,-415 109-710,-22-64-440,-515 270-310,278-243-1,-339 255-44,-5-6-1,-5-4 0,97-142 0,-149 184-71,-4-3-1,-3-1 0,-3-2 0,-3-2 0,-5-1 0,41-157 0,-59 177-36,-2 0 1,-4-1-1,-2 0 0,-2-1 1,-4 1-1,-2 0 0,-3 0 1,-2 0-1,-3 1 0,-26-83 1,12 72 49,-3 2 0,-4 1 0,-2 2 0,-2 1 0,-62-82 0,38 71 21,-2 3 1,-4 3-1,-126-104 1,67 79 1,-5 6 0,-3 6 0,-4 5-1,-3 7 1,-153-55 0,78 47 28,-4 10 0,-2 10-1,-3 9 1,-2 11 0,-296-15-1,282 45-116,0 12 0,0 9 0,1 11 0,-465 108 1,420-51-1324,-302 131 0,-255 174-5719,244-79-2129</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23.864"/>
    </inkml:context>
    <inkml:brush xml:id="br0">
      <inkml:brushProperty name="width" value="0.025" units="cm"/>
      <inkml:brushProperty name="height" value="0.025" units="cm"/>
    </inkml:brush>
  </inkml:definitions>
  <inkml:trace contextRef="#ctx0" brushRef="#br0">1046 227 6246,'0'0'3849,"-8"-3"-2450,-11-6-919,1 0 0,0-1 1,-32-24-1,42 29-299,1 0 0,-1 1 0,0 0 1,0 0-1,-1 0 0,1 1 0,-1 1 0,0-1 0,1 1 0,-1 1 0,0-1 0,0 2 0,0-1 0,0 1 0,-1 1 0,1-1 0,0 2 0,1-1 0,-1 1 0,-9 3 0,-18 8 434,2 1 0,-1 1-1,-51 32 1,19-9-373,39-24-203,0 2 1,1 1 0,-39 33 0,51-37-39,2 0 1,-1 2-1,2-1 1,0 2-1,1-1 0,0 2 1,-9 19-1,5-6 21,2 1-1,0 1 0,2 0 1,2 0-1,1 1 0,1 0 1,2 1-1,1-1 1,2 69-1,3-94-32,1 0-1,0 1 1,1-1 0,0 0 0,0 0-1,0-1 1,1 1 0,1-1 0,-1 0-1,1 0 1,0 0 0,1 0 0,-1-1-1,1 0 1,1 0 0,-1-1-1,1 1 1,0-2 0,11 7 0,16 8-19,0-1 0,70 24 1,-91-37 33,584 180 87,-556-175-38,1-1 0,0-3 0,0-1 0,0-2 0,1-2 0,-1-1 0,0-3 0,1-2-1,-2-1 1,1-2 0,42-14 0,5-8-38,-2-4-1,-1-3 0,-2-4 0,-1-4 0,94-68 1,-141 88 3,-1-1-1,-1-2 1,-2-2 0,-1-1 0,39-49 0,-62 70 50,-1 0 0,0-1 0,-1 0 0,0 0 0,-1 0 0,0-1 0,-1 1 0,0-1 0,-1 0 0,0-1 0,-1 1 0,-1 0 0,0-1 1,0 1-1,-1-1 0,-1 0 0,0 1 0,-1 0 0,0-1 0,0 1 0,-2 0 0,0 0 0,-8-18 0,2 8-14,-2 1 1,0 1-1,-1 0 1,-1 1-1,-1 1 0,-1 0 1,0 1-1,-26-22 1,15 19 98,-2 0 0,1 2 0,-2 1 0,0 1 0,-38-13 1,-28-3 314,-2 5 1,-193-29 0,258 51-460,-64-10 3,0 3 0,-1 6 0,-144 7 0,194 3-10,1 2-1,0 2 1,1 2-1,0 2 1,0 2 0,2 3-1,-1 1 1,2 2-1,-50 31 1,52-23-11,0 2 0,3 1 0,0 2 0,3 2 0,-38 46 0,29-25-873,2 2 0,3 2 0,-31 65 0,35-59-2364,0-9-2642</inkml:trace>
</inkml:ink>
</file>

<file path=ppt/ink/ink4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8.422"/>
    </inkml:context>
    <inkml:brush xml:id="br0">
      <inkml:brushProperty name="width" value="0.025" units="cm"/>
      <inkml:brushProperty name="height" value="0.025" units="cm"/>
    </inkml:brush>
  </inkml:definitions>
  <inkml:trace contextRef="#ctx0" brushRef="#br0">223 0 20083,'3'3'8261,"-6"12"-6038,-5 19-1534,-29 70-185,-5-2-1,-93 165 1,257-537-3693,-30 58 1355,-89 205 1845,-3 5 1,1 1 1,0-1-1,0 0 1,0 0-1,-1 1 1,1-1 0,1 1-1,-1-1 1,0 1-1,0-1 1,0 1-1,1 0 1,2-3-1,-1 27 277,-7 15 140,-1 0 1,-20 71 0,14-66 650,-11 80-1,21-107-887,-1-5-79,1 0 1,0 0-1,1 0 1,1 0-1,-1 0 1,2 0-1,2 14 1,5-12-114,-3-17 0,-5 2 0,0-1 0,-1 1 0,1 0 0,-1-1 0,0 1 0,1 0 0,-1-1 0,0 1 0,-1-1 0,1-3 0,-5-5 0,0 0 0,-1 1 0,0 0 0,0 0 0,-1 0 0,0 1 0,-1 0 0,0 1 0,0-1 0,-1 1 0,0 1 0,-1 0 0,-14-9 0,21 16 0,12 6 0,22 10 0,-17-13 0,1-1 0,0-1 0,0 0 0,0 0 0,-1-1 0,1-1 0,0-1 0,0 0 0,-1-1 0,1-1 0,17-6 0,-20 6 0,-1 0 0,0-1 0,0 0 0,0-1 0,0-1 0,-1 0 0,0 0 0,0-1 0,-1 0 0,0 0 0,-1-1 0,1 0 0,12-21 0,-21 31 0,-10 17 0,0 0 0,2 1 0,0 1 0,-7 26 0,14-43 0,0 1 0,1 0 0,-1-1 0,1 1 0,0-1 0,0 1 0,0 0 0,0-1 0,1 1 0,-1-1 0,1 1 0,2 4 0,-2-7 0,0 1 0,0-1 0,0 0 0,1 0 0,-1 0 0,0 0 0,1 0 0,-1-1 0,1 1 0,-1 0 0,1 0 0,-1-1 0,1 1 0,0-1 0,-1 0 0,1 1 0,-1-1 0,1 0 0,0 0 0,-1 0 0,1 0 0,0 0 0,-1-1 0,1 1 0,0 0 0,-1-1 0,1 1 0,2-2 0,6-1 0,0-1 0,-1 0 0,1-1 0,-1 0 0,0 0 0,0-1 0,-1 0 0,0 0 0,0-1 0,13-15 0,-4 4 0,-2-1 0,0-1 0,18-31 0,-22 26 0,4-8 0,-10 30 0,-6 19 0,-11 56 0,8-53 0,0 1 0,1 0 0,0 39 0,3-58-23,1 0 0,-1 0 0,0 0 0,0 0 0,0 0 0,1 0 0,-1 0 0,0-1 0,1 1-1,-1 0 1,1 0 0,-1 0 0,1-1 0,0 1 0,-1 0 0,1 0 0,-1-1 0,1 1 0,0-1 0,0 1 0,-1-1 0,1 1 0,0-1 0,0 1 0,0-1 0,0 1 0,0-1 0,0 0-1,-1 0 1,1 0 0,0 1 0,2-1 0,0 0-384,-1 0 0,0 0 0,1 0 0,-1 0 0,1-1-1,-1 1 1,1-1 0,-1 0 0,0 1 0,1-1 0,-1 0-1,4-2 1,16-18-11668</inkml:trace>
</inkml:ink>
</file>

<file path=ppt/ink/ink4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9.134"/>
    </inkml:context>
    <inkml:brush xml:id="br0">
      <inkml:brushProperty name="width" value="0.025" units="cm"/>
      <inkml:brushProperty name="height" value="0.025" units="cm"/>
    </inkml:brush>
  </inkml:definitions>
  <inkml:trace contextRef="#ctx0" brushRef="#br0">149 21 19923,'0'-1'82,"0"0"1,0 0 0,-1 1-1,1-1 1,0 0 0,0 0-1,0 0 1,-1 0-1,1 1 1,0-1 0,-1 0-1,1 0 1,-1 1 0,1-1-1,-1 0 1,1 1-1,-1-1 1,0 0 0,1 1-1,-1-1 1,0 1 0,1-1-1,-1 1 1,0-1-1,0 1 1,1 0 0,-1-1-1,0 1 1,0 0-1,0-1 1,1 1 0,-1 0-1,0 0 1,-2 0 0,0 0 304,0 1 0,0 0 0,0 0 0,1 0 1,-1 0-1,0 1 0,0-1 0,1 1 0,-1 0 0,-3 2 1,-8 8 1456,1 0 0,-19 22 1,27-29-1845,2-2-3,1 0 0,-1 0 0,0 0 0,1 0 0,-1 1 1,1-1-1,0 1 0,0 0 0,1-1 0,-1 1 0,1 0 0,-2 8 0,4-11 2,0 0 0,0-1-1,0 1 1,0 0 0,0-1-1,1 1 1,-1 0 0,0-1-1,0 0 1,1 1 0,-1-1-1,0 0 1,1 1 0,-1-1-1,0 0 1,1 0 0,-1 0-1,0 0 1,1 0 0,-1-1-1,0 1 1,2-1-1,3 1 7,34-1 10,-20 0-41,0 1 0,0 0 1,1 1-1,-1 2 0,0 0 0,31 9 0,-49-12 29,-1 1 0,1-1 0,0 1 0,0 0 0,-1 0 0,1 0 0,-1 0 0,1 0 0,-1 0 0,1 0 0,-1 0 0,1 1 0,-1-1 0,0 0 0,0 1 0,0-1 0,0 1 0,1 2 0,-1-2 3,-1-1 1,0 0 0,0 0 0,0 1-1,0-1 1,0 0 0,0 1-1,0-1 1,-1 0 0,1 1 0,0-1-1,-1 0 1,1 0 0,-1 0 0,0 1-1,1-1 1,-1 0 0,0 0-1,-1 2 1,-3 2 18,0 0 0,0 0 0,-1 0 0,1-1-1,-1 0 1,0 0 0,-11 5 0,1-2-25,-1 0 0,-1-1 0,1 0 0,-1-2 0,1 0 0,-1-1 0,-1-1 0,-22 0 0,41-2 1,0 0 1,-1 0-1,1 0 1,-1 0-1,1 1 0,0-1 1,-1 0-1,1 0 1,0 0-1,-1 0 0,1 0 1,0 0-1,-1-1 1,1 1-1,-1 0 0,1 0 1,0 0-1,-1 0 1,1 0-1,0 0 0,-1-1 1,1 1-1,0 0 1,-1 0-1,1 0 0,0-1 1,0 1-1,-1 0 1,1-1-1,0 1 0,0 0 1,0 0-1,-1-1 1,1 1-1,0 0 0,0-1 1,0 1-1,0 0 1,0-1-1,-1 1 0,1-1 1,0 1-1,0 0 1,0-1-1,0 1 0,0 0 1,0-1-1,0 1 1,0-1-1,1 1 0,-1 0 1,0-1-1,0 1 1,0 0-1,0-1 0,0 1 1,1 0-1,-1-1 1,0 1-1,1-1 0,17-17-428,-1 11-2371,0 1 1,1 1-1,33-7 0,-12 4-2896,8-4-3376</inkml:trace>
</inkml:ink>
</file>

<file path=ppt/ink/ink4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9.883"/>
    </inkml:context>
    <inkml:brush xml:id="br0">
      <inkml:brushProperty name="width" value="0.025" units="cm"/>
      <inkml:brushProperty name="height" value="0.025" units="cm"/>
    </inkml:brush>
  </inkml:definitions>
  <inkml:trace contextRef="#ctx0" brushRef="#br0">1 1 15214,'0'0'13928,"5"10"-13266,2 5-461,0 1 1,-2 0-1,0 1 0,6 31 0,6 84 1149,-2-13-743,-12-104-607,0 6 0,1 0 0,1 0 0,0-1 0,2 0 0,10 22 0,-17-41 0,0 0 0,0 0 0,1 0 0,-1 0 0,1 0 0,-1-1 0,1 1 0,-1 0 0,1 0 0,-1 0 0,1-1 0,0 1 0,-1 0 0,1-1 0,0 1 0,0 0 0,-1-1 0,1 1 0,0-1 0,0 1 0,0-1 0,0 0 0,0 1 0,0-1 0,1 1 0,-1-2 0,0 0 0,0 1 0,0-1 0,-1 0 0,1 1 0,0-1 0,-1 0 0,1 0 0,0 0 0,-1 1 0,1-1 0,-1 0 0,1 0 0,-1 0 0,0 0 0,1 0 0,-1 0 0,0-2 0,7-51 0,-7 43 0,-1 0 0,-1 0 0,0 0 0,0 0 0,-1 0 0,-1 1 0,1 0 0,-2-1 0,-6-12 0,7 17 0,0 0 0,0-1 0,0 1 0,-1 0 0,1 1 0,-2-1 0,1 1 0,0 0 0,-1 0 0,0 1 0,0 0 0,-1 0 0,1 0 0,-14-5 0,20 9 0,0 1 0,0-1 0,0 0 0,0 0 0,0 0 0,0 1 0,0-1 0,0 0 0,0 0 0,0 0 0,0 1 0,0-1 0,0 0 0,0 0 0,0 1 0,0-1 0,0 0 0,0 0 0,0 0 0,0 1 0,0-1 0,-1 0 0,1 0 0,0 0 0,0 0 0,0 1 0,0-1 0,0 0 0,-1 0 0,1 0 0,0 0 0,0 0 0,0 1 0,0-1 0,-1 0 0,1 0 0,0 0 0,0 0 0,0 0 0,-1 0 0,1 0 0,0 0 0,0 0 0,-1 0 0,1 0 0,0 0 0,0 0 0,0 0 0,-1 0 0,1 0 0,0 0 0,0 0 0,-1 0 0,1 0 0,0 0 0,0 0 0,0-1 0,0 1 0,-1 0 0,1 0 0,0 0 0,0 0 0,0 0 0,0 0 0,-1-1 0,1 1 0,12 12 0,-1-9-1026,1 0 0,0 0 0,0-2 1,0 1-1,0-1 0,0-1 0,0 0 0,12-2 0,15 0-2313,6 1-2127,-3-2-903</inkml:trace>
</inkml:ink>
</file>

<file path=ppt/ink/ink4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0.464"/>
    </inkml:context>
    <inkml:brush xml:id="br0">
      <inkml:brushProperty name="width" value="0.025" units="cm"/>
      <inkml:brushProperty name="height" value="0.025" units="cm"/>
    </inkml:brush>
  </inkml:definitions>
  <inkml:trace contextRef="#ctx0" brushRef="#br0">126 62 8776,'0'0'20542,"-11"3"-19426,5-1-1026,-1 0 0,1 1-1,0-1 1,0 1 0,0 1-1,0-1 1,0 1 0,1 0 0,0 0-1,0 1 1,0-1 0,0 1 0,1 0-1,-1 1 1,1-1 0,1 1-1,-1-1 1,1 1 0,0 0 0,0 1-1,1-1 1,0 0 0,0 1 0,0-1-1,-1 11 1,3-16-90,0 0 0,0 1 0,-1-1 0,1 1 0,0-1 0,0 0 0,0 1 0,0-1 0,1 1 0,-1-1 0,0 0 0,1 1 0,-1-1 0,1 0 0,-1 1 0,1-1 0,-1 0 0,1 0 0,0 1 0,0-1 0,0 0 0,-1 0 0,1 0 0,0 0 0,0 0 0,1 0 0,-1 0 0,0-1 0,0 1 0,0 0 0,1-1 0,-1 1 0,0 0 0,0-1 0,1 0 0,-1 1 0,1-1 0,-1 0 0,0 0 0,1 1 0,-1-1 0,1 0 0,-1-1 0,0 1 0,1 0 0,-1 0 0,0 0 0,1-1 0,-1 1 0,0-1 0,2 0 0,6-1 0,0-1 0,-1 0 0,0-1 0,0 0 0,0 0 0,0 0 0,8-7 0,-4 2 0,-1-1 0,0 0 0,0 0 0,-1-1 0,-1 0 0,0-1 0,0 0 0,-1 0 0,-1-1 0,0 0 0,0 0 0,-2-1 0,0 0 0,6-22 0,-29 68 0,13-15 0,0-1 0,1 1 0,0 0 0,1 0 0,1 0 0,1 1 0,2 31 0,-1-47 0,1 0 0,-1-1 0,0 1 0,1 0 0,0-1 0,-1 1 0,1 0 0,0-1 0,0 1 0,0-1 0,0 1 0,0-1 0,0 0 0,1 1 0,-1-1 0,0 0 0,1 0 0,-1 0 0,1 0 0,-1 0 0,1 0 0,-1 0 0,1-1 0,0 1 0,-1 0 0,1-1 0,0 1 0,-1-1 0,1 0 0,0 0 0,0 0 0,0 0 0,-1 0 0,1 0 0,0 0 0,0 0 0,-1-1 0,1 1 0,0 0 0,0-1 0,2-1 0,4 0 0,-1-1 0,1 1 0,-1-1 0,0-1 0,0 0 0,0 0 0,0 0 0,6-6 0,-1-3 0,0 0 0,-1-1 0,-1 0 0,0-1 0,-1 0 0,0 0 0,-2-1 0,0 0 0,10-33 0,-26 76 0,2-9 0,1 0 0,1 0 0,1 1 0,0 0 0,-1 26 0,5-44 0,0 0 0,0 0 0,0 0 0,0 0 0,0 0 0,1 0 0,-1 0 0,0 0 0,0 0 0,1 0 0,-1 0 0,1 0 0,-1 0 0,1-1 0,-1 1 0,1 0 0,0 0 0,-1 0 0,1-1 0,0 1 0,0 0 0,0-1 0,-1 1 0,1-1 0,0 1 0,0-1 0,0 1 0,0-1 0,0 1 0,0-1 0,0 0 0,0 0 0,0 0 0,0 1 0,0-1 0,0 0 0,0 0 0,0 0 0,0 0 0,0-1 0,0 1 0,0 0 0,0 0 0,0-1 0,0 1 0,1-1 0,3 0 0,0-1 0,0 1 0,0-1 0,0 0 0,-1-1 0,1 1 0,0-1 0,4-4 0,0-1 0,0-2 0,0 1 0,-1-1 0,0 0 0,0-1 0,-1 0 0,-1 0 0,0-1 0,0 0 0,-1 0 0,-1 0 0,5-19 0,-10 40 17,-2 6-126,1 1 0,1-1 0,0 0 0,1 1 0,1-1 1,0 1-1,4 16 0,6-22-5443,7-8-5979</inkml:trace>
</inkml:ink>
</file>

<file path=ppt/ink/ink4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1.110"/>
    </inkml:context>
    <inkml:brush xml:id="br0">
      <inkml:brushProperty name="width" value="0.025" units="cm"/>
      <inkml:brushProperty name="height" value="0.025" units="cm"/>
    </inkml:brush>
  </inkml:definitions>
  <inkml:trace contextRef="#ctx0" brushRef="#br0">329 30 16432,'0'0'8520,"-8"-6"-5152,2 3-3134,-1 0 0,1 0 0,0 0 0,-1 1 0,0-1 0,1 2 0,-1-1 0,0 1 1,0 0-1,0 0 0,0 1 0,0 0 0,0 0 0,0 1 0,0 0 0,0 0 0,0 0 0,-9 4 0,-8 5-234,0 1 0,-29 17 0,44-23 0,1 0 0,0 1 0,0 0 0,0 1 0,0 0 0,1 0 0,0 0 0,-10 16 0,17-22 0,-1-1 0,1 0 0,0 1 0,0-1 0,0 0 0,0 1 0,-1-1 0,1 1 0,0-1 0,0 0 0,0 1 0,0-1 0,0 1 0,0-1 0,0 0 0,0 1 0,0-1 0,1 1 0,-1-1 0,0 0 0,0 1 0,0-1 0,0 0 0,0 1 0,1-1 0,-1 0 0,0 1 0,0-1 0,1 0 0,-1 1 0,0-1 0,0 0 0,1 0 0,-1 1 0,0-1 0,1 0 0,-1 0 0,0 0 0,1 1 0,-1-1 0,0 0 0,1 0 0,-1 0 0,1 0 0,-1 0 0,0 0 0,1 0 0,-1 0 0,1 0 0,-1 0 0,0 0 0,1 0 0,0 0 0,29 0 0,-21 0 0,88-7-945,-67 4 485,-1 1-1,1 1 1,32 4-1,-60-3 487,0 0-1,0 0 0,0 0 1,0 1-1,0-1 0,0 1 0,0-1 1,0 1-1,0 0 0,0 0 1,0 0-1,0 0 0,-1 0 1,1 0-1,0 0 0,-1 0 0,1 1 1,-1-1-1,1 1 0,-1-1 1,0 1-1,0 0 0,0-1 1,0 1-1,0 0 0,0 0 0,0 0 1,0 0-1,-1 0 0,1 0 1,-1 0-1,1 2 0,-1 0 71,0-1-1,-1 0 1,1 1-1,-1-1 1,0 0-1,0 0 0,0 0 1,0 1-1,0-1 1,-1 0-1,1-1 1,-1 1-1,0 0 1,0 0-1,0-1 0,0 1 1,-1-1-1,1 0 1,-4 3-1,-1 1-120,0 0 0,0-1 1,0 0-1,-1 0 0,0-1 0,1 0 0,-2-1 0,1 1 0,0-2 0,-1 1 0,1-1 0,-1 0 0,0-1 1,1 0-1,-1 0 0,0-1 0,-11-1 0,19 1-299,0-1 0,1 1 1,-1-1-1,0 1 0,1 0 0,-1-1 0,1 1 1,-1-1-1,1 0 0,-1 1 0,1-1 1,-1 1-1,1-1 0,-1 0 0,1 1 1,0-1-1,-1 0 0,1 0 0,0 1 0,0-1 1,-1 0-1,1 0 0,0 1 0,0-1 1,0 0-1,0 0 0,0 1 0,0-1 0,0 0 1,0 0-1,1 1 0,-1-1 0,0 0 1,0 0-1,1 1 0,-1-1 0,0 0 0,1 1 1,0-2-1,10-12-7694</inkml:trace>
</inkml:ink>
</file>

<file path=ppt/ink/ink4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1.505"/>
    </inkml:context>
    <inkml:brush xml:id="br0">
      <inkml:brushProperty name="width" value="0.025" units="cm"/>
      <inkml:brushProperty name="height" value="0.025" units="cm"/>
    </inkml:brush>
  </inkml:definitions>
  <inkml:trace contextRef="#ctx0" brushRef="#br0">96 371 16111,'0'0'13699,"-9"1"-13187,4 0-472,1 0 0,0 0 0,0 0 0,0 1 0,0-1 0,0 1 0,0 0 0,1 0 0,-1 1 0,0-1 0,1 1 0,0-1 1,0 1-1,0 0 0,0 0 0,0 1 0,0-1 0,1 1 0,-1-1 0,1 1 0,0 0 0,0 0 0,1 0 0,-1 0 0,1 0 0,0 0 0,-1 8 0,1-10-19,0-1 0,1 1 0,-1 0 0,1-1 0,0 1 0,-1 0 0,1 0 1,0-1-1,0 1 0,0 0 0,0 0 0,1-1 0,-1 1 0,0 0 0,1 0 0,-1-1 0,1 1 0,0-1 0,-1 1 0,1 0 0,0-1 0,0 1 0,0-1 0,0 0 0,0 1 1,0-1-1,1 0 0,-1 1 0,0-1 0,1 0 0,-1 0 0,1 0 0,-1 0 0,1-1 0,1 2 0,3-1 31,-1 0-1,1 0 0,-1-1 1,1 0-1,-1 0 1,1 0-1,-1-1 1,1 1-1,-1-1 1,9-3-1,-1-1-51,0 0 0,0 0 0,-1-1 0,1-1 0,-2 0 0,1-1 0,-1 0 0,0-1 0,-1 0 0,14-16 0,-8 8 0,0-2 0,-2 0 0,-1-1 0,0 0 0,13-30 0,-19 34 0,-1 0 0,0 0 0,-1-1 0,-1 0 0,-1 0 0,0 0 0,-1 0 0,-1-1 0,-1 1 0,-2-21 0,2 35 0,0 1 0,0-1 0,-1 0 0,1 1 0,-1-1 0,0 0 0,1 1 0,-1-1 0,-1 1 0,1-1 0,0 1 0,0-1 0,-1 1 0,0 0 0,1 0 0,-1 0 0,0 0 0,0 0 0,0 0 0,0 0 0,0 0 0,0 1 0,-1-1 0,1 1 0,-1 0 0,1 0 0,-1 0 0,1 0 0,-1 0 0,0 0 0,1 1 0,-1-1 0,0 1 0,-5 0 0,2 0 0,0 1 0,1 0 0,-1 0 0,0 0 0,1 1 0,-1 0 0,1 0 0,-1 1 0,1-1 0,0 1 0,0 0 0,0 0 0,0 1 0,1 0 0,-7 6 0,-4 6 0,2 1 0,0 0 0,-21 37 0,29-45 0,1-1 0,0 1 0,0 0 0,1 0 0,0 0 0,1 1 0,0-1 0,1 0 0,-1 1 0,2 0 0,0 11 0,0-19 0,1 0 0,-1-1 0,1 1 0,0 0 0,0-1 0,0 1 0,0-1 0,0 1 0,0-1 0,1 0 0,-1 1 0,0-1 0,1 0 0,-1 0 0,0 0 0,1 0 0,0 0 0,-1 0 0,1 0 0,0-1 0,-1 1 0,1 0 0,3 0 0,51 11 0,-36-9 0,25 8-1788,-39-9 1016,1 1 0,-1-1-1,0 1 1,0 0-1,0 0 1,-1 0 0,1 1-1,7 6 1,7 16-7017</inkml:trace>
</inkml:ink>
</file>

<file path=ppt/ink/ink4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2.566"/>
    </inkml:context>
    <inkml:brush xml:id="br0">
      <inkml:brushProperty name="width" value="0.025" units="cm"/>
      <inkml:brushProperty name="height" value="0.025" units="cm"/>
    </inkml:brush>
  </inkml:definitions>
  <inkml:trace contextRef="#ctx0" brushRef="#br0">7 141 11787,'0'0'18215,"-2"11"-17847,0-3-207,1 0 1,0 0-1,1 0 0,0 0 1,0 0-1,1 0 0,3 15 1,-4-21-130,1 1 1,0-1-1,0 1 1,0-1-1,0 0 1,1 1-1,-1-1 1,1 0-1,-1 0 1,1 0 0,0 0-1,-1 0 1,1 0-1,0-1 1,0 1-1,1-1 1,-1 1-1,0-1 1,0 0-1,1 0 1,-1 0-1,1 0 1,-1 0 0,1 0-1,-1-1 1,1 1-1,0-1 1,-1 0-1,1 0 1,-1 0-1,1 0 1,0 0-1,4-1 1,-1-1-33,0 1 0,-1-1 0,1-1 0,-1 1 0,1-1 0,-1 0 0,0 0 0,0 0 0,0-1 0,-1 1 0,1-1 0,-1 0 0,0-1 0,0 1 0,7-10 0,-2 0 0,0 1 0,-1-1 0,0 0 0,10-28 0,-14 31 0,-1-2 0,0 1 0,-1 0 0,2-19 0,-8 55 0,2-14 0,0 1 0,0-1 0,1 1 0,1-1 0,1 22 0,-1-31 0,1 1 0,-1-1 0,0 0 0,1 0 0,-1 0 0,1 1 0,0-1 0,-1 0 0,1 0 0,0 0 0,0 0 0,0 0 0,-1 0 0,1 0 0,0 0 0,0-1 0,1 1 0,-1 0 0,0-1 0,0 1 0,0 0 0,0-1 0,1 1 0,-1-1 0,0 0 0,0 1 0,1-1 0,-1 0 0,0 0 0,0 0 0,1 0 0,-1 0 0,0 0 0,1 0 0,-1 0 0,0-1 0,0 1 0,1 0 0,-1-1 0,0 1 0,0-1 0,0 0 0,2 0 0,3-1 0,0-1 0,-1 0 0,1 0 0,-1 0 0,1-1 0,-1 0 0,7-7 0,15-32 0,-26 41 0,0-1 0,1 1 0,-2-1 0,1 0 0,0 1 0,-1-1 0,1 0 0,-1 1 0,0-1 0,1 0 0,-1 0 0,-1 1 0,1-1 0,0 0 0,-1 0 0,-1-4 0,2 7 0,0 0 0,0 0 0,-1 0 0,1 0 0,0 0 0,-1 0 0,1 0 0,0 0 0,0 0 0,-1 0 0,1 0 0,0 0 0,-1 0 0,1 0 0,0 0 0,-1 0 0,1 0 0,0 0 0,0 0 0,-1 0 0,1 0 0,0 1 0,0-1 0,-1 0 0,1 0 0,0 0 0,0 0 0,-1 1 0,1-1 0,0 0 0,0 0 0,0 1 0,0-1 0,-1 0 0,1 0 0,0 1 0,0-1 0,0 0 0,0 0 0,0 1 0,0-1 0,0 0 0,0 1 0,0-1 0,-1 1 0,-6 13 0,3 0 0,0-1 0,2 1 0,-1-1 0,2 1 0,0 0 0,0 0 0,2 19 0,0-31 0,-1 0 0,1 0 0,-1 0 0,1 0 0,0-1 0,0 1 0,0 0 0,0-1 0,0 1 0,0 0 0,0-1 0,0 0 0,1 1 0,-1-1 0,0 0 0,1 1 0,-1-1 0,1 0 0,0 0 0,-1 0 0,1 0 0,0-1 0,-1 1 0,1 0 0,0-1 0,0 1 0,0-1 0,0 0 0,2 1 0,8 1 0,1-1 0,0 0 0,17-2 0,-14 1 0,-5 0 0,1 1 0,-1-2 0,0 1 0,1-2 0,-1 1 0,0-1 0,0-1 0,0 0 0,0-1 0,-1 0 0,17-8 0,-26 10 0,0 0 0,1 0 0,-1 1 0,0-1 0,0 0 0,0 0 0,0 0 0,0 0 0,0 0 0,-1 0 0,1 0 0,0 0 0,-1-1 0,0 1 0,0 0 0,0 0 0,0 0 0,0 0 0,0-1 0,0 1 0,0 0 0,-1 0 0,1 0 0,-2-3 0,0-2 0,0-1 0,-1 1 0,0 0 0,0 0 0,-7-10 0,-3-1 0,-1 0 0,-25-24 0,39 41 0,0 1 0,0 0 0,0-1 0,0 1 0,0 0 0,0-1 0,0 1 0,0 0 0,0-1 0,0 1 0,0 0 0,0 0 0,1-1 0,-1 1 0,0 0 0,0 0 0,0-1 0,1 1 0,-1 0 0,0 0 0,0-1 0,1 1 0,-1 0 0,0 0 0,0 0 0,1 0 0,-1 0 0,0-1 0,1 1 0,-1 0 0,0 0 0,1 0 0,-1 0 0,0 0 0,0 0 0,1 0 0,-1 0 0,0 0 0,1 0 0,-1 0 0,0 0 0,1 0 0,-1 0 0,0 0 0,1 0 0,-1 1 0,0-1 0,0 0 0,1 0 0,20 0 0,10 2-1572,-13-1-3413,0 0 0,35-3-1,-20-7-10805</inkml:trace>
</inkml:ink>
</file>

<file path=ppt/ink/ink4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2.894"/>
    </inkml:context>
    <inkml:brush xml:id="br0">
      <inkml:brushProperty name="width" value="0.025" units="cm"/>
      <inkml:brushProperty name="height" value="0.025" units="cm"/>
    </inkml:brush>
  </inkml:definitions>
  <inkml:trace contextRef="#ctx0" brushRef="#br0">7 0 18962,'0'0'11024,"-1"10"-9855,-1 27-928,-1 19 232,5 81 0,-1-123-438,0 1 1,2-1-1,-1 0 0,2 1 1,0-1-1,0-1 1,2 1-1,0-1 1,0 0-1,1 0 1,10 13-1,-13-20-508,1-1-1,0-1 1,-1 1-1,2-1 1,10 7-1,-12-8-76,-1-1 0,1 0 0,0 0 0,1 0 0,-1-1 0,0 0 0,0 1-1,1-2 1,-1 1 0,1 0 0,-1-1 0,0 0 0,1 0 0,-1 0-1,1 0 1,5-2 0,7-5-8013</inkml:trace>
</inkml:ink>
</file>

<file path=ppt/ink/ink4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3.268"/>
    </inkml:context>
    <inkml:brush xml:id="br0">
      <inkml:brushProperty name="width" value="0.025" units="cm"/>
      <inkml:brushProperty name="height" value="0.025" units="cm"/>
    </inkml:brush>
  </inkml:definitions>
  <inkml:trace contextRef="#ctx0" brushRef="#br0">127 87 13741,'0'0'5947,"-9"-2"-961,6 2-4757,0-2 25,-1 1 0,1 0 0,-1 1 0,1-1 0,-1 0 0,1 1-1,-1 0 1,1 0 0,-1 0 0,1 0 0,-1 1 0,1-1 0,-1 1 0,1 0 0,-1 0 0,1 0 0,0 0 0,0 1 0,-1-1 0,1 1 0,0 0 0,0 0 0,1 0 0,-1 0 0,0 1 0,1-1 0,-1 1 0,1 0-1,-4 5 1,4-5-237,0 0-1,0 0 0,0 1 0,1-1 0,0 0 1,0 1-1,-1-1 0,2 1 0,-1-1 0,0 1 1,1 0-1,0-1 0,0 1 0,0 6 0,1-8-16,-1 0 1,1-1-1,0 1 0,0 0 0,0-1 0,0 1 0,0-1 0,0 0 0,0 1 0,0-1 0,0 0 0,1 0 0,-1 1 1,0-1-1,1 0 0,-1 0 0,1-1 0,-1 1 0,1 0 0,0 0 0,-1-1 0,1 1 0,0-1 0,-1 0 0,1 1 1,0-1-1,0 0 0,-1 0 0,1 0 0,3 0 0,1 0 0,-1-1 0,1 0 0,0 0 0,-1 0 0,1 0 0,-1-1 0,1 0 0,-1 0 0,0 0 0,1-1 0,-1 0 0,-1 0 0,1 0 0,0-1 0,-1 1 0,0-1 0,1 0 0,-2-1 0,1 1 0,0 0 0,-1-1 0,3-6 0,0 2 0,0-2 0,-2 1 0,1 0 0,-1-1 0,-1 0 0,0 0 0,0 0 0,-1 0 0,0-1 0,-1-16 0,-22 78 0,13-22 0,2 1 0,1 0 0,-3 53 0,9-81 0,-1 0 0,1 0 0,-1-1 0,0 1 0,1 0 0,0-1 0,-1 1 0,1-1 0,-1 1 0,1-1 0,0 1 0,-1-1 0,1 1 0,0-1 0,-1 0 0,1 1 0,0-1 0,0 0 0,-1 1 0,1-1 0,0 0 0,0 0 0,0 0 0,-1 0 0,1 0 0,0 0 0,0 0 0,0 0 0,0 0 0,-1 0 0,2-1 0,30-3 0,-27 2 0,-1 0 0,1 0 0,0 0 0,-1-1 0,0 0 0,0 0 0,0 0 0,0 0 0,0 0 0,0-1 0,5-7 0,-9 11-68,0 0 1,0 0-1,0-1 0,0 1 0,0 0 1,0 0-1,0-1 0,0 1 1,0 0-1,0 0 0,0-1 1,0 1-1,0 0 0,0 0 0,-1-1 1,1 1-1,0 0 0,0 0 1,0-1-1,0 1 0,0 0 1,-1 0-1,1 0 0,0 0 0,0-1 1,0 1-1,-1 0 0,1 0 1,0 0-1,0 0 0,-1 0 1,1 0-1,0-1 0,0 1 0,-1 0 1,1 0-1,0 0 0,0 0 1,-1 0-1,1 0 0,-2 0-1224,-13-5-6619</inkml:trace>
</inkml:ink>
</file>

<file path=ppt/ink/ink4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5.186"/>
    </inkml:context>
    <inkml:brush xml:id="br0">
      <inkml:brushProperty name="width" value="0.025" units="cm"/>
      <inkml:brushProperty name="height" value="0.025" units="cm"/>
    </inkml:brush>
  </inkml:definitions>
  <inkml:trace contextRef="#ctx0" brushRef="#br0">3 78 17168,'0'0'4778,"-1"-9"-3449,-1-28-709,2 36-604,0 0 1,0-1 0,0 1-1,0 0 1,0-1 0,1 1-1,-1 0 1,0 0 0,1 0-1,-1-1 1,1 1 0,-1 0-1,1 0 1,-1 0 0,1 0-1,0 0 1,0 0 0,0 0-1,-1 0 1,1 0 0,0 0 0,0 0-1,0 1 1,0-1 0,0 0-1,1 1 1,-1-1 0,0 1-1,0-1 1,0 1 0,0-1-1,1 1 1,-1 0 0,0 0-1,0-1 1,1 1 0,1 0-1,-1 0 9,0 0-1,0 0 1,-1 1 0,1-1-1,0 0 1,0 1-1,-1-1 1,1 1-1,0-1 1,-1 1-1,1 0 1,0 0-1,-1-1 1,1 1-1,-1 0 1,0 1-1,1-1 1,-1 0-1,0 0 1,1 1 0,-1-1-1,0 0 1,1 3-1,2 9 639,-1 0 0,0 1 0,1 23-1,-3-24-497,1 0 0,0 0 0,1 0 0,5 15-1,-3-21-1204,-3-25-14885</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33.967"/>
    </inkml:context>
    <inkml:brush xml:id="br0">
      <inkml:brushProperty name="width" value="0.025" units="cm"/>
      <inkml:brushProperty name="height" value="0.025" units="cm"/>
    </inkml:brush>
  </inkml:definitions>
  <inkml:trace contextRef="#ctx0" brushRef="#br0">234 727 14189,'-15'6'1105,"-9"4"-752,0 1 0,-40 26 0,56-32-216,0 0 0,0 1 1,1 0-1,0 1 0,0-1 0,1 1 0,0 1 0,0-1 1,0 1-1,1 0 0,0 0 0,1 1 0,-5 12 0,4-4-220,2 1 0,0-1 0,1 1-1,1-1 1,0 1 0,2 0 0,0-1-1,1 1 1,7 32 0,2-10-287,2 0 0,1-1 1,21 40-1,-17-42 518,1 0-1,2-1 1,2-1 0,2 0 0,0-3 0,2 0-1,2-1 1,1-2 0,1-1 0,1-1 0,2-2-1,0-1 1,2-2 0,0-2 0,66 28 0,-41-26-112,0-2 1,2-3-1,0-3 1,0-3 0,1-2-1,0-3 1,1-3 0,-1-3-1,1-3 1,-1-2-1,0-4 1,0-2 0,71-22-1,117-49 71,469-224 0,-598 247 73,-3-6 1,136-97 0,-215 132 36,-1-2 1,-2-1-1,-1-2 1,-2-2-1,-1-1 1,-2-1-1,-2-2 1,-2-1-1,30-59 1,-50 83-34,0-1 1,-1 0-1,-1 0 1,-1 0-1,0-1 1,3-37 0,-7 45-73,-1 1 1,-1-1-1,0 0 1,0 1-1,-1 0 1,0-1-1,-1 1 1,-1 0-1,1 0 1,-2 0-1,0 1 1,0 0-1,-9-14 1,-4 1 0,-1 1 1,-1 0 0,-1 1 0,-1 1-1,0 2 1,-2 0 0,0 1-1,-50-26 1,7 11 79,-2 3-1,-96-29 1,83 36-41,-1 2 0,-1 5-1,-1 3 1,1 4 0,-1 3-1,-152 12 1,133 5-129,0 5 0,1 3 1,1 6-1,1 4 0,-109 48 0,-92 65-2059,9 17-3321,104-51-884</inkml:trace>
</inkml:ink>
</file>

<file path=ppt/ink/ink4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5.887"/>
    </inkml:context>
    <inkml:brush xml:id="br0">
      <inkml:brushProperty name="width" value="0.025" units="cm"/>
      <inkml:brushProperty name="height" value="0.025" units="cm"/>
    </inkml:brush>
  </inkml:definitions>
  <inkml:trace contextRef="#ctx0" brushRef="#br0">1 16 17777,'0'0'2210,"0"11"-1158,-1 3-848,2 61 1096,-1-71-1230,1 1 1,-1-1-1,1 1 1,0-1-1,0 1 1,1-1 0,-1 0-1,1 1 1,0-1-1,0 0 1,0 0-1,1 0 1,-1-1-1,6 6 1,-7-8-55,0 0 1,0-1-1,0 1 1,0 0-1,0-1 0,0 1 1,0-1-1,0 1 1,1-1-1,-1 0 0,0 1 1,0-1-1,1 0 1,-1 0-1,0 0 0,0 0 1,1 0-1,-1 0 1,0 0-1,0 0 0,1-1 1,-1 1-1,0-1 1,0 1-1,0 0 0,1-1 1,-1 0-1,0 1 1,0-1-1,0 0 0,0 1 1,0-1-1,0 0 1,0 0-1,0 0 0,-1 0 1,1 0-1,0 0 1,-1 0-1,1 0 0,0 0 1,0-2-1,23-51 656,-23 53-672,15-81 822,-10 51-215,-5 27-371,0 11-91,-4 57-97,1 31-327,10-37-3232,-4-48-461,1-8-1938</inkml:trace>
</inkml:ink>
</file>

<file path=ppt/ink/ink4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6.292"/>
    </inkml:context>
    <inkml:brush xml:id="br0">
      <inkml:brushProperty name="width" value="0.025" units="cm"/>
      <inkml:brushProperty name="height" value="0.025" units="cm"/>
    </inkml:brush>
  </inkml:definitions>
  <inkml:trace contextRef="#ctx0" brushRef="#br0">1 0 11563,'0'0'11168,"2"11"-9930,6 67 773,-4 0 0,-5 90-1,2 57-675,-1-223-1336,0 0-1,0-1 1,0 1-1,1 0 1,-1 0-1,1-1 1,-1 1 0,1-1-1,0 1 1,0 0-1,-1-1 1,1 1-1,0-1 1,0 0-1,1 1 1,-1-1-1,0 0 1,0 0-1,1 1 1,-1-1-1,0 0 1,1 0-1,-1-1 1,4 2-1,0 0-3,0 0 0,0-1 1,0 0-1,0 0 0,1 0 0,-1-1 0,0 1 0,8-2 0,2 0-332,0-1 0,0 0 0,0-1 0,-1-1 0,19-7 0,31-24-4687,-27 3-2753,-16 5-3370</inkml:trace>
</inkml:ink>
</file>

<file path=ppt/ink/ink4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7.151"/>
    </inkml:context>
    <inkml:brush xml:id="br0">
      <inkml:brushProperty name="width" value="0.025" units="cm"/>
      <inkml:brushProperty name="height" value="0.025" units="cm"/>
    </inkml:brush>
  </inkml:definitions>
  <inkml:trace contextRef="#ctx0" brushRef="#br0">43 0 20211,'0'0'5792,"-3"11"-4420,-3 16-750,1 1 1,1 0-1,2 0 0,0 34 0,14 125 1424,-12-169-2020,2-1 0,1 1 0,0 0 1,1-1-1,1 0 0,0 1 0,2-2 0,11 25 0,-8-34-26,-8-20 0,-8-22 0,1 21 0,-1 1 0,-1 0 0,0 0 0,-1 0 0,0 1 0,-1 0 0,0 1 0,-18-18 0,29 30 0,1-1 0,-1 1 0,0-1 0,1 0 0,-1 0 0,0 0 0,1-1 0,-1 1 0,0 0 0,0-1 0,1 0 0,-1 1 0,0-1 0,0 0 0,0 0 0,4-2 0,56-28 0,-24 11 0,-34 18-7,0 1-1,0-1 1,-1 1-1,1-1 1,0 1 0,0 0-1,1 0 1,-1 1 0,0 0-1,0-1 1,0 1-1,0 0 1,0 1 0,7 1-1,-8-1 6,0 0-1,0 1 0,-1-1 1,1 1-1,-1 0 1,1 0-1,-1 0 0,0 0 1,0 0-1,0 1 1,0-1-1,0 1 0,-1-1 1,1 1-1,-1 0 1,1-1-1,-1 1 0,0 0 1,0 0-1,1 4 1,10 51 98,-11-45-83,1-1 1,1 1 0,0-1 0,7 16 0,-10-27-14,0 0 0,1-1 0,-1 1 0,0 0 0,1 0 0,-1 0 0,0 0 0,1-1 0,-1 1 0,1 0 0,-1-1 0,1 1 0,0 0 0,-1-1 0,1 1 0,0 0 0,-1-1 0,1 1 0,0-1 0,0 1 0,-1-1 0,1 0 0,0 1 0,0-1 0,0 0 0,0 0 0,0 1 0,-1-1 0,1 0 0,2 0 0,-2-1 0,1 0 0,-1 1 0,1-1 0,-1 0 0,0 0 0,0 0 0,1-1 0,-1 1 0,0 0 0,0 0 0,0-1 0,0 1 0,0-1 0,1-2 0,21-53 0,-4-19 0,-15 76 0,0 10 0,1 12 0,-5-21 0,1 5 0,1 7 0,1 1 0,0-1 0,1 0 0,7 17 0,-10-28 0,-1-1 0,1 1 0,-1-1 0,1 0 0,0 1 0,0-1 0,0 0 0,-1 1 0,1-1 0,0 0 0,1 0 0,-1 0 0,0 0 0,0 0 0,0 0 0,1 0 0,-1 0 0,0 0 0,1-1 0,-1 1 0,1 0 0,-1-1 0,1 1 0,-1-1 0,1 0 0,-1 1 0,1-1 0,-1 0 0,1 0 0,0 0 0,-1 0 0,1 0 0,-1-1 0,1 1 0,-1 0 0,1-1 0,-1 1 0,1-1 0,-1 1 0,1-1 0,-1 0 0,0 0 0,1 0 0,-1 1 0,0-1 0,0 0 0,0-1 0,1 1 0,0-2 0,6-6 0,0 0 0,-1 0 0,0-1 0,0-1 0,-1 1 0,0-1 0,-1 0 0,6-18 0,-6 14 0,0 0 0,-1 0 0,0-1 0,1-16 0,-7 76 0,0 35 0,2-72 0,1-1 0,0 0 0,0 0 0,0 0 0,0 1 0,1-1 0,0 0 0,1-1 0,3 9 0,-5-13-37,-1 0 0,0-1 0,0 1 0,1 0 0,-1-1 0,1 1 0,-1 0 0,1-1 0,-1 1 0,1 0 0,-1-1 0,1 1 1,0-1-1,-1 1 0,1-1 0,0 1 0,-1-1 0,1 1 0,0-1 0,-1 0 0,1 0 0,0 1 0,0-1 0,0 0 0,-1 0 0,1 0 0,0 0 0,0 0 0,0 0 0,0 0 0,0 0-155,0-1 0,1 0 0,-1 0 0,-1 0 0,1 0 0,0 0 0,0 0 0,0 0 0,0-1 1,-1 1-1,1 0 0,0 0 0,-1 0 0,1-1 0,0-1 0,9-52-9535,-10 23-3811</inkml:trace>
</inkml:ink>
</file>

<file path=ppt/ink/ink4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7.479"/>
    </inkml:context>
    <inkml:brush xml:id="br0">
      <inkml:brushProperty name="width" value="0.025" units="cm"/>
      <inkml:brushProperty name="height" value="0.025" units="cm"/>
    </inkml:brush>
  </inkml:definitions>
  <inkml:trace contextRef="#ctx0" brushRef="#br0">1 0 20083,'0'0'9353,"65"54"-35618</inkml:trace>
</inkml:ink>
</file>

<file path=ppt/ink/ink4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7.810"/>
    </inkml:context>
    <inkml:brush xml:id="br0">
      <inkml:brushProperty name="width" value="0.025" units="cm"/>
      <inkml:brushProperty name="height" value="0.025" units="cm"/>
    </inkml:brush>
  </inkml:definitions>
  <inkml:trace contextRef="#ctx0" brushRef="#br0">93 1 1922,'0'0'25080,"-9"10"-23191,0 0-1578,-37 45 1525,43-50-1726,-1 0 1,1-1-1,0 1 1,1 0 0,-1 0-1,1 1 1,0-1 0,0 0-1,1 1 1,-3 11 0,46-16-448,-37-2 184,9-1-316,0 1 1,0 0-1,0 1 0,0 1 1,20 2-1,-31-2 438,0 0 0,0 0 0,0 0 1,1 0-1,-1 0 0,0 1 0,-1-1 0,1 1 0,0 0 0,0 0 1,-1 0-1,1 0 0,-1 0 0,1 1 0,-1-1 0,0 1 1,0 0-1,0-1 0,-1 1 0,1 0 0,-1 0 0,1 0 1,-1 0-1,0 0 0,0 1 0,0-1 0,-1 0 0,1 5 1,0-2 202,-2 1 1,1-1 0,-1 0-1,0 0 1,0 0 0,0 0 0,-1 0-1,0 0 1,0-1 0,-1 1 0,1-1-1,-1 1 1,-7 9 0,8-12-85,0 0 0,0 0 0,0 0 0,-1-1 0,1 1 0,-1-1 0,1 1 0,-1-1 1,0 0-1,0 0 0,0 0 0,0 0 0,0-1 0,-1 1 0,1-1 0,0 0 0,-1 0 0,1 0 0,-1 0 0,1-1 1,-1 1-1,1-1 0,-1 0 0,1 0 0,-7-1 0,8 0-274,0 1 0,1-1 0,-1 0 0,1 0 0,-1 0-1,1 0 1,-1 0 0,1 0 0,0 0 0,-1 0 0,1-1 0,0 1 0,0 0 0,0-1 0,0 1 0,0-1 0,0 1-1,0-1 1,1 1 0,-1-1 0,1 0 0,-1 1 0,1-1 0,-1 0 0,1 0 0,0 1 0,0-1 0,0 0 0,0-2-1,0 0-442,0 1-1,1 0 0,-1-1 1,1 1-1,-1 0 0,1 0 1,0 0-1,0 0 0,1 0 1,-1 0-1,1 0 0,-1 0 1,1 0-1,0 0 0,3-2 1,13-10-10139</inkml:trace>
</inkml:ink>
</file>

<file path=ppt/ink/ink4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8.164"/>
    </inkml:context>
    <inkml:brush xml:id="br0">
      <inkml:brushProperty name="width" value="0.025" units="cm"/>
      <inkml:brushProperty name="height" value="0.025" units="cm"/>
    </inkml:brush>
  </inkml:definitions>
  <inkml:trace contextRef="#ctx0" brushRef="#br0">118 13 12908,'0'0'16421,"-9"-3"-14793,3 1-1512,4 1-81,0 0-1,0 0 1,0 0 0,-1 0-1,1 0 1,0 1 0,-1-1-1,1 1 1,0 0 0,-1 0-1,1 0 1,-1 0 0,1 0-1,0 0 1,-1 0 0,1 1-1,-1-1 1,1 1 0,0 0-1,0 0 1,-1 0 0,1 0-1,0 0 1,0 0 0,0 1-1,0-1 1,0 1 0,0-1-1,1 1 1,-4 3 0,2-1-28,-1 0 1,1 0 0,0 1-1,1-1 1,-1 1 0,1-1-1,0 1 1,0 0-1,0 0 1,0 0 0,1 0-1,0 1 1,0 5 0,35-9 18,15-7-611,-41 3 384,1 1 1,-1-1-1,1 2 0,-1-1 0,1 1 1,0 1-1,-1 0 0,13 2 1,-19-2 252,0 1-1,0-1 1,-1 1 0,1 0 0,-1-1 0,1 1 0,-1 0 0,0 0 0,1 0 0,-1 0 0,0 0 0,0 0 0,-1 0 0,1 0 0,0 1 0,-1-1 0,1 0 0,-1 0 0,0 1-1,0-1 1,1 0 0,-2 0 0,1 3 0,-4 56 1504,3-53-1544,-1 0 0,0 0-1,-1-1 1,0 1 0,0-1-1,-1 0 1,-7 12 0,10-16-13,-1 0 0,0 0 0,0-1 0,0 1 0,0-1 1,0 1-1,0-1 0,-1 0 0,1 0 0,-1 0 0,0 0 0,0-1 1,1 1-1,-1-1 0,0 1 0,0-1 0,0 0 0,0 0 1,-1 0-1,1-1 0,-6 1 0,8-1-116,0-1 0,0 1 0,0-1 0,-1 1 0,1-1 0,0 0 1,0 0-1,0 1 0,0-1 0,0 0 0,0 0 0,0 0 0,1 0 0,-1 0 0,0 0 0,0 0 0,1-1 0,-1 1 0,1 0 0,-1 0 1,1 0-1,-1-1 0,1 1 0,0 0 0,-1-1 0,1 1 0,0 0 0,0-1 0,0 1 0,0-2 0,3-45-7255,2 22-977</inkml:trace>
</inkml:ink>
</file>

<file path=ppt/ink/ink4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8.522"/>
    </inkml:context>
    <inkml:brush xml:id="br0">
      <inkml:brushProperty name="width" value="0.025" units="cm"/>
      <inkml:brushProperty name="height" value="0.025" units="cm"/>
    </inkml:brush>
  </inkml:definitions>
  <inkml:trace contextRef="#ctx0" brushRef="#br0">0 156 14286,'0'0'12470,"9"0"-10874,-2 1-1459,-1 0 2,0-1-1,-1 1 1,1-1 0,0 0-1,0-1 1,-1 1-1,1-1 1,0 0-1,-1-1 1,1 1 0,-1-1-1,0 0 1,1-1-1,-1 1 1,8-7-1,-7 4-16,0 0-1,0 0 0,-1-1 0,0 0 0,0 0 1,0 0-1,-1-1 0,0 1 0,0-1 1,-1 0-1,0 0 0,0-1 0,0 1 0,-1-1 1,-1 1-1,2-10 0,-3 16-121,0 1 0,0-1 0,0 1 0,0-1 0,0 0 0,0 1 0,0-1 0,0 1 0,0-1 0,0 1 0,-1-1 0,1 1 0,0-1 0,0 1 0,-1-1 0,1 1 0,0-1 0,-1 1 0,1-1 0,0 1 0,-1 0 0,1-1 0,-1 1 0,1 0 0,0-1 0,-1 1 0,1 0 0,-1 0 0,1-1 0,-1 1 0,0 0 0,-21 2 0,18-1 0,-1 1 0,1 0 0,0 0 0,0 0 0,0 1 0,0-1 0,-6 6 0,1 3 0,2 0 0,-1 1 0,1 0 0,1 0 0,0 0 0,1 1 0,0 0 0,1 0 0,0 0 0,1 0 0,0 1 0,1-1 0,1 1 0,0 16 0,2-27 3,-1-1 1,0 1-1,1-1 1,-1 1-1,1 0 1,0-1-1,0 1 1,0-1-1,0 0 1,0 1-1,1-1 1,-1 0-1,1 0 1,-1 0-1,1 0 1,0 0-1,0 0 1,0 0-1,0-1 1,0 1-1,0-1 0,0 1 1,1-1-1,-1 0 1,0 0-1,1 0 1,-1 0-1,1 0 1,-1 0-1,1-1 1,0 1-1,-1-1 1,1 0-1,-1 0 1,1 0-1,0 0 1,3-1-1,4 0-69,-1 0 0,0 0 0,1-1 0,-1 0 0,0 0 0,0-1 0,-1-1 0,1 1 0,14-9-1,7-11-3611,-3-2-4671</inkml:trace>
</inkml:ink>
</file>

<file path=ppt/ink/ink4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9.679"/>
    </inkml:context>
    <inkml:brush xml:id="br0">
      <inkml:brushProperty name="width" value="0.025" units="cm"/>
      <inkml:brushProperty name="height" value="0.025" units="cm"/>
    </inkml:brush>
  </inkml:definitions>
  <inkml:trace contextRef="#ctx0" brushRef="#br0">12 48 11563,'0'0'15455,"-2"10"-14212,-1 7-627,0 1 0,0 29 0,2-40-415,1 0 1,1 0-1,-1 0 1,1-1-1,1 1 1,-1 0-1,1 0 1,0-1-1,1 1 1,-1-1-1,7 11 1,-8-16-198,0 0 1,-1 0-1,1-1 1,0 1-1,0 0 0,0-1 1,0 1-1,0-1 1,0 1-1,0-1 1,0 0-1,0 1 1,0-1-1,0 0 0,0 0 1,0 0-1,0 0 1,0 0-1,0 0 1,1 0-1,-1 0 1,0 0-1,0 0 0,0 0 1,0-1-1,0 1 1,0 0-1,0-1 1,0 1-1,0-1 1,0 1-1,0-1 0,-1 0 1,1 1-1,0-1 1,0 0-1,0 0 1,0 0-1,37-38 60,-32 32-61,18-20-3,-7 7 0,1 1 0,22-18 0,-40 36 0,1 1 0,-1-1 0,0 1 0,1 0 0,-1-1 0,1 1 0,-1 0 0,1-1 0,-1 1 0,1 0 0,-1 0 0,1-1 0,-1 1 0,1 0 0,0 0 0,-1 0 0,1 0 0,-1 0 0,1 0 0,-1 0 0,1 0 0,0 0 0,-1 0 0,1 0 0,-1 0 0,1 0 0,-1 0 0,1 0 0,0 1 0,-1-1 0,1 0 0,7 19 0,-8 40 0,-1-45 0,-3 111 0,4-124 0,0-1 0,0 1 0,0 0 0,0-1 0,0 1 0,0 0 0,0-1 0,0 1 0,0 0 0,0-1 0,0 1 0,0 0 0,0-1 0,1 1 0,-1 0 0,0-1 0,0 1 0,1 0 0,-1-1 0,0 1 0,1-1 0,-1 1 0,1-1 0,-1 1 0,1-1 0,-1 1 0,1-1 0,-1 1 0,1-1 0,-1 0 0,1 1 0,1-1 0,-1 0 0,1 0 0,-1 0 0,1-1 0,-1 1 0,1 0 0,-1-1 0,1 0 0,-1 1 0,1-1 0,-1 0 0,0 0 0,1 1 0,1-3 0,37-38 0,-23 15 0,0-1 0,-2 0 0,15-39 0,2-2 0,-30 114 0,-9 5 0,5-39 0,0 0 0,1 1 0,0-1 0,1 0 0,0 0 0,2 16 0,-1-27 0,-1-1 0,0 0 0,1 1 0,-1-1 0,0 1 0,1-1 0,-1 1 0,1-1 0,-1 0 0,1 1 0,-1-1 0,1 0 0,-1 0 0,1 1 0,-1-1 0,1 0 0,-1 0 0,1 0 0,-1 0 0,1 0 0,0 1 0,-1-1 0,1 0 0,-1 0 0,1-1 0,-1 1 0,1 0 0,-1 0 0,1 0 0,0 0 0,-1 0 0,1 0 0,-1-1 0,1 1 0,-1 0 0,1-1 0,20-9 0,-8-1 0,-1 0 0,-1-1 0,0 0 0,0-1 0,-1 0 0,-1-1 0,11-21 0,16-21 0,-34 95 0,-5 5 0,1-24 0,1-1 0,2 30 0,-1-48 0,0-1 0,0 1 0,0 0 0,0 0 0,0-1 0,1 1 0,-1 0 0,0 0 0,1-1 0,-1 1 0,0 0 0,1 0 0,-1-1 0,0 1 0,1-1 0,-1 1 0,1 0 0,0-1 0,-1 1 0,1-1 0,-1 1 0,1-1 0,0 1 0,-1-1 0,1 0 0,0 1 0,0-1 0,-1 0 0,1 1 0,0-1 0,0 0 0,-1 0 0,1 0 0,0 0 0,0 0 0,0 0 0,-1 0 0,1 0 0,0 0 0,0 0 0,-1 0 0,1-1 0,0 1 0,0 0 0,-1 0 0,1-1 0,0 1 0,0 0 0,-1-1 0,1 1 0,-1-1 0,2 0 0,2-1 0,0-1 0,0 1 0,0-1 0,-1 0 0,1 0 0,-1 0 0,5-6 0,1-7 0,0 0 0,-1 0 0,-1-1 0,-1 0 0,0 0 0,-1 0 0,3-20 0,8-29 0,-17 77 0,0 0 0,0 0 0,1 0 0,2 21 0,0 3 0,-3-15 0,1 31 0,0-49 0,0 1 0,0-1 0,0 1 0,1-1 0,-1 0 0,1 1 0,0-1 0,-1 0 0,1 0 0,0 1 0,1-1 0,-1 0 0,0 0 0,0 0 0,4 3 0,-4-4-71,0 0 0,1-1 0,-1 1 0,0-1 0,0 1 0,1-1 0,-1 1 0,1-1 1,-1 0-1,0 1 0,1-1 0,-1 0 0,0 0 0,1 0 0,-1 0 0,1-1 0,-1 1 0,0 0 0,1 0 0,-1-1 0,0 1 0,1-1 0,-1 1 0,0-1 1,2-1-1,27-22-5505,-12 5-2379</inkml:trace>
</inkml:ink>
</file>

<file path=ppt/ink/ink4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0.101"/>
    </inkml:context>
    <inkml:brush xml:id="br0">
      <inkml:brushProperty name="width" value="0.025" units="cm"/>
      <inkml:brushProperty name="height" value="0.025" units="cm"/>
    </inkml:brush>
  </inkml:definitions>
  <inkml:trace contextRef="#ctx0" brushRef="#br0">137 31 15182,'0'0'13576,"-9"-5"-11985,4 0-1238,3 3-240,0 0-1,0 0 1,-1 0 0,1 1 0,0-1-1,-1 1 1,1-1 0,-1 1 0,0 0-1,1 0 1,-1 0 0,0 0 0,0 1 0,-4-1-1,4 1-93,0 1 0,1 0 0,-1 1 0,0-1-1,1 0 1,0 1 0,-1-1 0,1 1 0,0 0 0,0 0-1,-1 0 1,2 0 0,-1 0 0,0 0 0,0 0 0,1 1-1,-3 4 1,1-3-15,0 0 0,1 1 0,-1 0 0,1 0 0,0 0-1,0 0 1,1 0 0,-2 10 0,6-14-4,0 1 0,1-1 0,-1 0 0,1-1 0,-1 1 0,1-1 0,-1 1 0,1-1 0,-1 0 0,1 0 0,-1 0 0,4-2 0,0 2 0,26-1-327,-23 0 137,0 0-1,0 0 1,0 2-1,0-1 1,0 1-1,15 4 1,-24-5 213,1 1 0,-1-1 0,0 1 0,1 0 0,-1 0 1,1 0-1,-1 0 0,0 0 0,0 0 0,0 0 0,1 0 1,-1 0-1,0 1 0,0-1 0,-1 0 0,1 1 0,0-1 0,0 1 1,-1-1-1,1 1 0,-1-1 0,1 1 0,-1-1 0,0 1 0,1 0 1,-1-1-1,0 1 0,0 0 0,0-1 0,0 1 0,0-1 0,-1 1 1,1 0-1,-1 1 0,0 1 38,0 0-1,-1 0 1,1-1 0,-1 1-1,0 0 1,0-1 0,0 0 0,0 1-1,-1-1 1,1 0 0,-1 0 0,0 0-1,-3 2 1,-3 1-61,0-1 0,0 0 0,-1 0 0,1-1 0,-1 0 0,0-1 0,0 0 0,0-1 0,-1 0 0,1 0 0,-1-1 0,1-1 0,-1 0 0,1 0 0,-11-2 0,21 2-24,-1 0-1,1 0 1,-1 0 0,1 0-1,-1 0 1,1 0 0,-1 0-1,1 0 1,0-1 0,-1 1-1,1 0 1,-1 0-1,1 0 1,0 0 0,-1-1-1,1 1 1,-1 0 0,1 0-1,0-1 1,-1 1 0,1 0-1,0-1 1,0 1 0,-1 0-1,1-1 1,0 1 0,0-1-1,-1 1 1,1 0 0,0-1-1,0 1 1,0-1 0,0 1-1,0-1 1,0 1 0,0-1-1,-1 0 1,13-14-2345,25-9-4256,-6 8-464</inkml:trace>
</inkml:ink>
</file>

<file path=ppt/ink/ink4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0.446"/>
    </inkml:context>
    <inkml:brush xml:id="br0">
      <inkml:brushProperty name="width" value="0.025" units="cm"/>
      <inkml:brushProperty name="height" value="0.025" units="cm"/>
    </inkml:brush>
  </inkml:definitions>
  <inkml:trace contextRef="#ctx0" brushRef="#br0">127 17 13132,'0'0'18445,"-10"-4"-17431,7 2-974,1 1-36,0 0-1,0-1 1,-1 1 0,1 0-1,0 0 1,0 0 0,-1 1-1,1-1 1,0 0 0,-1 1-1,1 0 1,0-1 0,-1 1 0,1 0-1,-1 0 1,1 1 0,-1-1-1,1 0 1,0 1 0,-1 0-1,1-1 1,0 1 0,-1 0-1,1 0 1,0 0 0,0 0-1,0 1 1,0-1 0,0 0-1,0 1 1,0 0 0,1-1-1,-1 1 1,0 0 0,1 0-1,-3 4 1,1-3-4,0 1 0,0 0 0,0 0 0,0 0 0,1 1 0,-1-1 0,1 1 0,0-1 0,1 1 0,-1 0 0,1 0 0,0 0 0,-1 9 0,4-13 0,1-1 0,-1 1 0,1-1 0,-1 1 0,1-1 0,-1 0 0,1 0 0,-1 0 0,1 0 0,2-1 0,-1 1 0,50-3-116,-40 1 60,0 1 0,0 0-1,0 1 1,0 0 0,22 5-1,-35-5 62,0 0 0,0 1-1,0-1 1,0 1 0,0-1-1,0 1 1,0-1 0,0 1-1,0-1 1,-1 1 0,1 0-1,0 0 1,0-1 0,-1 1-1,1 0 1,0 0 0,-1 0-1,1 0 1,-1 0 0,1 0-1,-1 0 1,0 0 0,1 0-1,-1 0 1,0 0 0,0 0-1,0 0 1,1 0 0,-1 0-1,0 0 1,-1 0 0,1 0-1,0 0 1,0 0 0,0 0-1,0 0 1,-1 0 0,1 0-1,-1 0 1,1 0 0,-1 0-1,1 0 1,-1 0 0,1 0-1,-2 1 1,-1 3 25,1-1 0,-1 1 0,-1-1 0,1 1-1,0-1 1,-1 0 0,-5 4 0,5-5-30,-1 0 0,1 0 0,-1 0 0,1 0 0,-1-1 0,0 0 0,0 0 0,0 0 0,0-1 0,-1 1 0,1-1 0,0-1 0,-1 1 0,1-1 0,0 0 0,-1 0 0,1 0 0,-7-2 0,12 2-136,-1 0 0,0-1 1,1 1-1,-1-1 0,1 1 0,-1-1 0,1 1 1,0-1-1,-1 1 0,1-1 0,0 1 0,-1-1 1,1 0-1,0 1 0,-1-1 0,1 0 0,0 1 1,0-1-1,0 1 0,0-1 0,0 0 0,0-1 1,0-16-7683,0 16 5877,1-13-10737</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6:29.188"/>
    </inkml:context>
    <inkml:brush xml:id="br0">
      <inkml:brushProperty name="width" value="0.025" units="cm"/>
      <inkml:brushProperty name="height" value="0.025" units="cm"/>
    </inkml:brush>
  </inkml:definitions>
  <inkml:trace contextRef="#ctx0" brushRef="#br0">1 223 4965,'13'-1'-59,"666"-19"5503,-81 5-3153,976-39-1202,2 33-468,-359 7-574,141-33 163,347-2 3856,-1565 48-3737,165 3 9,-266 3-455,-26-1-539,-24-1-2004,-27-3-980</inkml:trace>
</inkml:ink>
</file>

<file path=ppt/ink/ink4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0.964"/>
    </inkml:context>
    <inkml:brush xml:id="br0">
      <inkml:brushProperty name="width" value="0.025" units="cm"/>
      <inkml:brushProperty name="height" value="0.025" units="cm"/>
    </inkml:brush>
  </inkml:definitions>
  <inkml:trace contextRef="#ctx0" brushRef="#br0">0 149 16111,'0'0'13624,"10"-6"-12065,1 0-1350,-1 0 1,-1 0 0,1-1 0,14-15 0,-21 20-194,-1 0 0,1-1 1,-1 1-1,0-1 0,0 0 1,0 0-1,0 0 0,-1 0 1,1 0-1,-1 0 0,1 0 0,-1 0 1,0-1-1,-1 1 0,1 0 1,0-1-1,-1 1 0,0 0 1,0-1-1,0 1 0,0-1 1,0 1-1,-1-1 0,1 1 1,-2-4-1,1 6-16,1 0 0,-1 0 0,1 0 0,-1 1 0,0-1 0,1 0 0,-1 1 0,0-1 0,1 1 0,-1-1 0,0 1 0,0-1 0,0 1 0,1-1 0,-1 1 0,0 0 0,0-1 0,0 1 0,0 0 0,0 0 0,0 0 0,0 0 0,1-1 0,-1 1 0,0 1 0,0-1 0,0 0 0,0 0 0,0 0 0,0 0 0,0 1 0,0-1 0,1 0 0,-1 1 0,-1 0 0,-1 0 0,0 0 0,0 0 0,0 1 0,0 0 0,0-1 0,1 1 0,-1 0 0,-4 4 0,2 2 0,0-1 0,1 1 0,0 0 0,0 0 0,1 1 0,0-1 0,0 1 0,1-1 0,0 1 0,0 0 0,1 0 0,0 0 0,1 0 0,1 10 0,-1-17 0,0 0 0,1 0 0,-1 0 0,1 0 0,0-1 0,0 1 0,-1 0 0,1 0 0,0 0 0,1-1 0,-1 1 0,0-1 0,0 1 0,1-1 0,-1 1 0,1-1 0,-1 0 0,1 1 0,0-1 0,-1 0 0,1 0 0,0 0 0,0-1 0,0 1 0,0 0 0,-1-1 0,1 1 0,0-1 0,0 0 0,0 1 0,0-1 0,0 0 0,0 0 0,0 0 0,3-1 0,3 1 0,0-1 0,-1 1 0,1-2 0,0 1 0,0-1 0,-1 0 0,15-7 0,46-34 0,7-4 0,-75 47 0,1-1 0,-1 0 0,1 1 0,0-1 0,-1 1 0,1 0 0,0-1 0,0 1 0,-1 0 0,1-1 0,0 1 0,0 0 0,-1 0 0,1-1 0,0 1 0,0 0 0,0 0 0,-1 0 0,1 0 0,0 0 0,0 0 0,0 1 0,-1-1 0,1 0 0,0 0 0,0 0 0,-1 1 0,1-1 0,0 0 0,0 1 0,-1-1 0,1 1 0,0-1 0,-1 1 0,1-1 0,-1 1 0,1-1 0,0 1 0,-1 0 0,1-1 0,-1 1 0,0 0 0,1-1 0,-1 1 0,0 0 0,1 0 0,-1-1 0,0 1 0,0 0 0,1 0 0,-1 1 0,0 6 0,0 0 0,0 0 0,-1 1 0,-3 12 0,1 5 0,3-25 0,0-1 0,0 1 0,0-1 0,0 0 0,0 1 0,0-1 0,1 0 0,-1 1 0,0-1 0,0 0 0,0 1 0,0-1 0,1 0 0,-1 0 0,0 1 0,0-1 0,1 0 0,-1 0 0,0 1 0,0-1 0,1 0 0,-1 0 0,0 0 0,1 1 0,-1-1 0,0 0 0,1 0 0,-1 0 0,0 0 0,1 0 0,-1 0 0,0 0 0,1 0 0,-1 0 0,1 0 0,-1 0 0,0 0 0,1 0 0,-1 0 0,0 0 0,1 0 0,-1 0 0,0 0 0,1-1 0,-1 1 0,0 0 0,1 0 0,-1 0 0,0 0 0,1-1 0,-1 1 0,15-9 0,13-12 0,-13 9 0,0 0 0,31-16 0,-43 26 0,1 0 0,-1 0 0,1 1 0,0-1 0,0 1 0,0 0 0,0 0 0,0 0 0,-1 1 0,1 0 0,0-1 0,1 1 0,-1 0 0,0 1 0,0-1 0,-1 1 0,1 0 0,0 0 0,5 2 0,7 13-264,-15-13 74,1-1-1,-1 1 1,1-1 0,0 0 0,0 0 0,0 0 0,0 0-1,1-1 1,-1 1 0,0 0 0,5 1 0,-9-18-12430,-5-1-1810</inkml:trace>
</inkml:ink>
</file>

<file path=ppt/ink/ink4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1.320"/>
    </inkml:context>
    <inkml:brush xml:id="br0">
      <inkml:brushProperty name="width" value="0.025" units="cm"/>
      <inkml:brushProperty name="height" value="0.025" units="cm"/>
    </inkml:brush>
  </inkml:definitions>
  <inkml:trace contextRef="#ctx0" brushRef="#br0">1 42 19154,'0'0'2819,"58"-2"-673,-17-5-1954,5-3-544,0 0-3780,-2-2-8616</inkml:trace>
</inkml:ink>
</file>

<file path=ppt/ink/ink4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2.274"/>
    </inkml:context>
    <inkml:brush xml:id="br0">
      <inkml:brushProperty name="width" value="0.025" units="cm"/>
      <inkml:brushProperty name="height" value="0.025" units="cm"/>
    </inkml:brush>
  </inkml:definitions>
  <inkml:trace contextRef="#ctx0" brushRef="#br0">254 236 7559,'0'0'17382,"-12"-3"-15215,6 2-1946,2-1-138,0 1 0,0 0 1,0 0-1,0 0 1,0 1-1,0-1 0,-1 1 1,1 0-1,0 0 1,0 1-1,0-1 1,0 1-1,0 0 0,0 0 1,0 0-1,0 1 1,0-1-1,0 1 0,1 0 1,-1 0-1,-4 4 1,-6 6 6,1 0 1,1 1 0,0 1 0,0 0-1,1 0 1,1 1 0,1 1 0,0 0-1,1 0 1,1 0 0,0 1 0,1 0-1,-6 33 1,11-50-82,1 1 0,0 0-1,0-1 1,0 1 0,0-1 0,0 1-1,0 0 1,0-1 0,0 1 0,0-1-1,0 1 1,0 0 0,0-1 0,0 1-1,0-1 1,0 1 0,1 0-1,-1-1 1,0 1 0,1-1 0,-1 1-1,0-1 1,1 1 0,-1-1 0,0 1-1,1-1 1,-1 0 0,1 1 0,-1-1-1,1 1 1,-1-1 0,1 0 0,-1 0-1,1 1 1,-1-1 0,2 0 0,23-6 223,25-29 184,-26 11-319,-2 0 0,0-2 0,-2 0 1,-1-2-1,-1 0 0,-1-1 0,-1-1 1,-2 0-1,-1-1 0,-2 0 0,-1-1 1,-1 0-1,8-60 0,-36 226-97,10-91 0,3-1 0,1 1 0,2 0 0,2 0 0,5 47 0,-3-89-28,-1 1-1,0 0 1,0 0 0,1-1-1,-1 1 1,1 0 0,0-1 0,-1 1-1,1 0 1,0-1 0,0 1-1,0-1 1,0 1 0,0-1-1,1 0 1,-1 1 0,0-1-1,0 0 1,1 0 0,-1 0 0,1 0-1,-1 0 1,1 0 0,0 0-1,-1-1 1,1 1 0,0-1-1,-1 1 1,1-1 0,0 1-1,0-1 1,-1 0 0,1 0 0,0 0-1,0 0 1,0 0 0,1-1-1,2 1-267,0-1 1,0 0-1,0-1 0,0 1 0,-1-1 0,1 0 0,-1 0 0,1 0 0,-1-1 1,0 0-1,0 0 0,5-4 0,17-23-6628,-3-7-2915</inkml:trace>
</inkml:ink>
</file>

<file path=ppt/ink/ink4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3.495"/>
    </inkml:context>
    <inkml:brush xml:id="br0">
      <inkml:brushProperty name="width" value="0.025" units="cm"/>
      <inkml:brushProperty name="height" value="0.025" units="cm"/>
    </inkml:brush>
  </inkml:definitions>
  <inkml:trace contextRef="#ctx0" brushRef="#br0">108 380 16432,'0'0'8872,"-9"11"-6395,-3 4-2024,0 0 1,2 1-1,0 1 0,0 0 0,2 0 1,0 1-1,1 0 0,1 0 0,0 1 1,-3 24-1,9-42-453,0-1 0,0 1 0,0-1 0,-1 1 0,1 0 0,0-1 0,0 1 0,0-1 0,0 1 0,0-1 0,1 1 0,-1-1 0,0 1 0,0-1 0,0 1 0,0-1 0,1 1 0,-1-1 0,0 1 0,0-1 0,1 1 0,-1-1 0,0 0 0,1 1 0,-1-1 0,0 1 0,1-1 0,-1 0 0,1 1 0,-1-1 0,0 0 0,1 0 0,-1 1 0,2-1 0,19-5 0,17-21 0,-27 14 0,0-1 0,0 0 0,-1-1 0,-1 0 0,0-1 0,-1 0 0,-1 0 0,0-1 0,6-22 0,-22 148 0,8-100 0,0 1 0,0-1 0,1 1 0,0-1 0,3 21 0,-2-30 0,-1 0 0,0 1 0,1-1 0,-1 0 0,1 1 0,-1-1 0,1 0 0,0 0 0,0 0 0,-1 0 0,1 0 0,0 0 0,0 0 0,0 0 0,0 0 0,0 0 0,0 0 0,0 0 0,0-1 0,1 1 0,1 0 0,-1 0 0,1-1 0,-1 0 0,1 0 0,-1 0 0,1 0 0,-1 0 0,1-1 0,-1 1 0,0-1 0,1 0 0,-1 0 0,0 0 0,1 0 0,-1 0 0,0 0 0,3-2 0,15-10 0,-1-1 0,-1-1 0,32-33 0,-31 28 0,2 0 0,26-18 0,-47 38 0,1-1 0,-1 1 0,0 0 0,0 0 0,1 0 0,-1-1 0,0 1 0,1 0 0,-1 0 0,0 0 0,0 0 0,1 0 0,-1-1 0,0 1 0,1 0 0,-1 0 0,0 0 0,1 0 0,-1 0 0,0 0 0,1 0 0,-1 0 0,0 0 0,1 0 0,-1 0 0,0 1 0,1-1 0,-1 0 0,0 0 0,1 0 0,-1 0 0,0 0 0,1 1 0,-1-1 0,0 0 0,0 0 0,1 0 0,-1 1 0,0-1 0,0 0 0,0 0 0,1 1 0,-1 0 0,4 20 0,-9 32 0,5-49 0,-6 63 0,6-67 0,0 1 0,0-1 0,0 0 0,0 1 0,-1-1 0,1 0 0,0 1 0,0-1 0,0 1 0,0-1 0,0 0 0,1 1 0,-1-1 0,0 0 0,0 1 0,0-1 0,0 0 0,0 1 0,0-1 0,0 0 0,1 1 0,-1-1 0,0 0 0,0 0 0,0 1 0,1-1 0,-1 0 0,0 0 0,0 1 0,1-1 0,-1 0 0,0 0 0,1 0 0,-1 1 0,0-1 0,1 0 0,-1 0 0,0 0 0,1 0 0,-1 0 0,0 0 0,1 0 0,-1 0 0,0 0 0,1 0 0,-1 0 0,0 0 0,1 0 0,-1 0 0,0 0 0,1 0 0,-1 0 0,0 0 0,1 0 0,-1-1 0,0 1 0,1 0 0,-1 0 0,15-11 0,-15 11 0,50-55 0,-40 43 0,0 0 0,1 0 0,0 1 0,1 0 0,22-15 0,-33 30 0,0 0 0,-1 0 0,1 0 0,-1 0 0,0 0 0,0 1 0,-1-1 0,0 4 0,-10 52 0,13-61 0,1 0 0,0-1 0,0 1 0,-1-1 0,1 0 0,-1 0 0,0 0 0,1 0 0,-1 0 0,3-4 0,17-24 0,-16 20 0,1 0 0,-1 1 0,2 0 0,0 0 0,0 1 0,0 0 0,1 1 0,9-7 0,-17 14 0,-1-1 0,0 1 0,1 0 0,-1 0 0,0 0 0,0 0 0,1 0 0,-1 0 0,0 0 0,1 0 0,-1 0 0,0 0 0,1 0 0,-1 0 0,0 0 0,1 0 0,-1 0 0,0 0 0,1 0 0,-1 0 0,0 0 0,1 0 0,-1 0 0,0 1 0,0-1 0,1 0 0,-1 0 0,0 0 0,0 1 0,1-1 0,-1 0 0,0 0 0,0 1 0,1-1 0,-1 0 0,0 0 0,0 1 0,0-1 0,0 0 0,1 1 0,3 21 0,-5 29 0,1-45 0,-5 81 0,5-86 0,0-1 0,0 1 0,0-1 0,1 1 0,-1-1 0,0 1 0,0-1 0,0 1 0,1-1 0,-1 0 0,0 1 0,1-1 0,-1 1 0,0-1 0,1 0 0,-1 1 0,0-1 0,1 0 0,-1 1 0,1-1 0,-1 0 0,1 0 0,-1 1 0,1-1 0,-1 0 0,1 0 0,-1 0 0,1 0 0,-1 0 0,1 0 0,-1 0 0,1 0 0,-1 0 0,1 0 0,-1 0 0,1 0 0,-1 0 0,1 0 0,-1 0 0,1 0 0,-1 0 0,1-1 0,-1 1 0,1 0 0,-1 0 0,0-1 0,1 1 0,-1 0 0,1-1 0,26-15 0,-9-2 0,-1-1 0,-1 0 0,0-1 0,-2-1 0,0 0 0,-1-1 0,-2-1 0,16-38 0,-32 141 0,4-67 0,0 1 0,1-1 0,2 27 0,-2-39 0,0 1 0,1 0 0,-1-1 0,0 1 0,1-1 0,-1 1 0,1-1 0,0 0 0,-1 1 0,1-1 0,0 1 0,0-1 0,0 0 0,0 0 0,0 0 0,0 1 0,0-1 0,3 1 0,-3-1 0,1-1 0,0 0 0,-1 0 0,1 0 0,0 0 0,-1 0 0,1 0 0,-1 0 0,1 0 0,0-1 0,-1 1 0,1-1 0,-1 1 0,1-1 0,-1 0 0,1 1 0,-1-1 0,1 0 0,-1 0 0,0 0 0,0 0 0,3-3 0,12-10 0,0-1 0,-2-1 0,1 0 0,-2-2 0,0 1 0,-1-1 0,13-28 0,-3 1 0,-3 0 0,17-55 0,11-95 0,-56 282 0,-8 121 0,16-183 0,2 0 0,1 0 0,1-1 0,1 1 0,1-1 0,11 30 0,1-17 0,-17-36 0,0 1 0,1-1 0,-1 0 0,1 0 0,0 0 0,-1 0 0,1 0 0,0 0 0,0 0 0,0 0 0,0 0 0,0 0 0,0 0 0,0-1 0,0 1 0,0 0 0,0-1 0,0 1 0,0-1 0,0 1 0,1-1 0,-1 1 0,0-1 0,0 0 0,1 0 0,-1 1 0,2-1 0,-3-3 0,0 1 0,0-1 0,0 1 0,0-1 0,0 1 0,0-1 0,-1 1 0,0 0 0,1-1 0,-1 1 0,0 0 0,0-1 0,0 1 0,-2-3 0,-9-12 0,0 1 0,0 1 0,-2 0 0,0 0 0,-22-17 0,19 18 0,0-1 0,1-1 0,-26-35 0,41 50 0,1 0 0,-1 0 0,0 0 0,0 0 0,0 0 0,1 0 0,-1-1 0,0 1 0,1 0 0,-1 0 0,1-1 0,0 1 0,-1 0 0,1-1 0,0 1 0,0-1 0,0 1 0,0 0 0,0-1 0,0 1 0,0 0 0,0-1 0,1 1 0,-1 0 0,0-1 0,1 1 0,-1 0 0,1-1 0,0 1 0,-1 0 0,1 0 0,0 0 0,0 0 0,0 0 0,-1 0 0,1 0 0,0 0 0,0 0 0,1 0 0,-1 0 0,0 0 0,0 1 0,0-1 0,0 1 0,1-1 0,-1 1 0,0-1 0,2 0 0,10-2 0,0 0 0,-1 0 0,1 1 0,17-1 0,-7 1 0,-22 2-1,38-10-4854,-38 9 4456,1 1-1,-1-1 1,0 0-1,1 0 1,-1 0-1,0 0 0,0 0 1,0 0-1,0 0 1,0 0-1,0 0 0,0-1 1,0 1-1,0 0 1,-1-1-1,1 1 0,-1-1 1,1 1-1,-1 0 1,1-1-1,-1 1 1,0-1-1,1-2 0,-1-18-11355</inkml:trace>
</inkml:ink>
</file>

<file path=ppt/ink/ink4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3.854"/>
    </inkml:context>
    <inkml:brush xml:id="br0">
      <inkml:brushProperty name="width" value="0.025" units="cm"/>
      <inkml:brushProperty name="height" value="0.025" units="cm"/>
    </inkml:brush>
  </inkml:definitions>
  <inkml:trace contextRef="#ctx0" brushRef="#br0">23 30 20820,'-18'-15'3267,"14"5"160,4 5-1025,13 5-2434,4 5-64,-1 3-2819,-1-3-7238</inkml:trace>
</inkml:ink>
</file>

<file path=ppt/ink/ink4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4.811"/>
    </inkml:context>
    <inkml:brush xml:id="br0">
      <inkml:brushProperty name="width" value="0.025" units="cm"/>
      <inkml:brushProperty name="height" value="0.025" units="cm"/>
    </inkml:brush>
  </inkml:definitions>
  <inkml:trace contextRef="#ctx0" brushRef="#br0">202 288 14221,'0'-10'3065,"0"3"-2754,1-1 482,-1 0 1,0 0-1,0 0 0,-1 0 0,0 0 0,-4-13 0,5 19-645,-1 0 0,0 0 0,0 1 1,0-1-1,0 0 0,0 0 0,-1 0 0,1 1 0,0-1 0,-1 1 0,1-1 0,-1 1 0,0-1 0,1 1 0,-1 0 0,0 0 0,0 0 0,0 0 0,0 0 0,0 0 0,0 1 0,0-1 0,0 1 0,0-1 0,0 1 0,0 0 0,0 0 1,0 0-1,-1 0 0,1 0 0,0 0 0,0 0 0,0 1 0,-3 0 0,-1 1-89,0 1 1,0-1-1,1 1 0,0 0 1,-1 0-1,1 1 0,0-1 1,0 1-1,1 0 0,-1 1 1,1-1-1,0 1 0,0-1 1,1 1-1,-1 1 1,-3 6-1,-2 4 297,1 0 1,0 1 0,1 0-1,-6 23 1,12-36-270,0 0 1,0 0 0,0 1-1,1-1 1,-1 1 0,1-1-1,0 1 1,1 7-1,-1-11-74,1 0-1,-1 0 0,1 0 1,-1 0-1,1 0 0,0 0 1,-1 0-1,1 0 0,0 0 0,-1 0 1,1-1-1,0 1 0,0 0 1,0 0-1,0-1 0,0 1 1,0-1-1,0 1 0,0-1 0,0 1 1,0-1-1,0 1 0,0-1 1,0 0-1,0 0 0,1 0 1,-1 1-1,0-1 0,0 0 0,0 0 1,0-1-1,0 1 0,1 0 1,-1 0-1,0 0 0,1-1 1,7-2 7,0 1 1,-1-1 0,0-1-1,1 0 1,-1 0-1,0 0 1,-1-1 0,1 0-1,-1-1 1,0 0 0,-1 0-1,9-9 1,4-6 23,-2-1 0,27-41 0,-33 46-44,-2 0 0,0-1 0,-1 0 0,0-1 0,-2 1 0,0-1 0,-1 0 0,-1-1 0,-1 1 0,2-37 0,-6 56 0,1 0 0,0 0 0,-1 0 0,1 0 0,-1 0 0,1 0 0,0 0 0,-1 0 0,1 0 0,-1 1 0,1-1 0,0 0 0,-1 0 0,1 0 0,0 0 0,-1 1 0,1-1 0,0 0 0,-1 0 0,1 1 0,0-1 0,-1 0 0,1 0 0,0 1 0,0-1 0,0 0 0,-1 1 0,1-1 0,0 0 0,0 1 0,0-1 0,0 1 0,-1-1 0,-5 15 0,0-1 0,1 1 0,1-1 0,0 1 0,-2 19 0,-7 83 0,12-109 0,-1 16 0,0-5 0,0-1 0,1 1 0,1-1 0,0 1 0,7 35 0,-6-53-38,-1 1-1,1 0 1,0 0-1,0-1 1,0 1 0,0-1-1,0 1 1,0-1-1,1 0 1,-1 1 0,0-1-1,1 0 1,-1 0 0,1 0-1,-1 0 1,1 0-1,0 0 1,-1 0 0,1 0-1,0-1 1,0 1-1,-1-1 1,1 1 0,0-1-1,0 0 1,0 1-1,0-1 1,0 0 0,-1-1-1,1 1 1,0 0 0,0 0-1,3-2 1,1 1-357,0 0 0,-1-1 0,1 0 1,-1 0-1,1-1 0,-1 1 0,0-1 1,0 0-1,7-6 0,17-21-6225,-1-6-2647</inkml:trace>
</inkml:ink>
</file>

<file path=ppt/ink/ink4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5.155"/>
    </inkml:context>
    <inkml:brush xml:id="br0">
      <inkml:brushProperty name="width" value="0.025" units="cm"/>
      <inkml:brushProperty name="height" value="0.025" units="cm"/>
    </inkml:brush>
  </inkml:definitions>
  <inkml:trace contextRef="#ctx0" brushRef="#br0">146 7 18546,'-8'7'3149,"-13"8"-1034,1 2 0,-21 23 0,35-34-1777,1 0-1,0 0 1,0 0-1,0 1 1,1 0 0,0 0-1,0 0 1,1 0 0,0 1-1,0-1 1,0 1 0,1 0-1,-1 8 1,3-15-338,0 0 0,0 0 0,0 0 0,0 0 0,0 0 0,0 1 0,0-1 0,0 0 0,1 0 0,-1 0 0,0 0 0,1 0 0,-1-1 0,1 1 0,-1 0 0,1 0 0,-1 0 0,1 0 0,0 0 0,-1-1 0,1 1 0,0 0 0,0 0 0,-1-1 0,1 1 0,0-1 0,0 1 0,0-1 0,1 1 0,1 0 0,0 0 0,0 0 0,0-1 0,1 0 0,-1 0 0,0 1 0,0-2 0,0 1 0,6-1 0,1-1 0,-1-1 0,1 1 0,-1-1 0,0-1 0,15-8 0,-10 2 0,0-1 0,-1 0 0,0-1 0,19-24 0,-26 30 0,-1 0 0,-1-1 0,1 0 0,-1 0 0,0 0 0,-1-1 0,0 1 0,0-1 0,-1 0 0,1 0 0,-2 0 0,2-9 0,-3 17 0,0-1 0,0 1 0,1 0 0,-1 0 0,0-1 0,0 1 0,0 0 0,0 0 0,0-1 0,0 1 0,0 0 0,0 0 0,0-1 0,0 1 0,0 0 0,0 0 0,0-1 0,0 1 0,0 0 0,0 0 0,0 0 0,0-1 0,0 1 0,0 0 0,0 0 0,0-1 0,0 1 0,-1 0 0,1 0 0,0-1 0,0 1 0,0 0 0,0 0 0,-1 0 0,1 0 0,0-1 0,0 1 0,0 0 0,-1 0 0,1 0 0,0 0 0,0 0 0,0 0 0,-1-1 0,1 1 0,0 0 0,0 0 0,-1 0 0,-3 4 0,-1 3 0,1 0 0,1 1 0,-1-1 0,1 1 0,0 0 0,1-1 0,0 1 0,0 1 0,0 8 0,-1 2 0,2 0 0,1 37 0,1-53-52,-1-1-1,0 1 1,1-1 0,0 1-1,-1-1 1,1 0 0,0 1-1,0-1 1,0 0 0,1 0-1,-1 1 1,0-1-1,1 0 1,-1 0 0,1-1-1,0 1 1,0 0 0,0-1-1,0 1 1,0-1 0,0 1-1,0-1 1,0 0 0,0 0-1,1 0 1,-1 0 0,0 0-1,1-1 1,-1 1 0,5 0-1,-2 0-461,0-1 0,1 0 1,-1 0-1,0 0 0,0-1 0,0 0 0,0 0 1,-1 0-1,1 0 0,0-1 0,0 1 0,-1-1 0,1-1 1,-1 1-1,5-4 0,26-23-16419</inkml:trace>
</inkml:ink>
</file>

<file path=ppt/ink/ink4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6.019"/>
    </inkml:context>
    <inkml:brush xml:id="br0">
      <inkml:brushProperty name="width" value="0.025" units="cm"/>
      <inkml:brushProperty name="height" value="0.025" units="cm"/>
    </inkml:brush>
  </inkml:definitions>
  <inkml:trace contextRef="#ctx0" brushRef="#br0">0 133 13741,'0'0'5600,"2"-8"-3289,-1 2-2009,1 1-1,-1 0 1,1 0-1,1 0 1,-1 0-1,1 0 0,-1 1 1,2-1-1,-1 1 1,0 0-1,1 0 0,0 0 1,0 0-1,0 1 1,0-1-1,0 1 1,1 0-1,-1 0 0,1 1 1,0-1-1,0 1 1,0 0-1,0 0 0,1 1 1,6-2-1,-10 3-264,0-1 1,0 0-1,0 1 0,0-1 0,0 1 0,0 0 0,0 0 0,1 0 1,-1 0-1,0 0 0,0 0 0,0 0 0,0 1 0,0-1 0,0 1 1,0 0-1,0-1 0,0 1 0,0 0 0,0 0 0,-1 0 0,1 0 1,0 1-1,-1-1 0,1 0 0,-1 1 0,1-1 0,-1 1 0,1-1 1,-1 1-1,0 0 0,0 0 0,0-1 0,1 4 0,0 2 80,-1 0 1,0 1-1,-1-1 0,1 1 0,-1-1 0,-1 0 0,1 1 0,-4 12 0,-11 31 668,20-124-646,-4 57-139,0-38 0,-1 52 0,0-1 0,0 0 0,0 1 0,-1-1 0,0 0 0,1 1 0,-1-1 0,0 1 0,0-1 0,0 1 0,0-1 0,-1 1 0,1 0 0,-1 0 0,-1-3 0,5 13 0,-2-8 0,0 1 0,0-1 0,0 1 0,0 0 0,0-1 0,0 1 0,0-1 0,0 1 0,0-1 0,1 1 0,-1 0 0,0-1 0,0 1 0,0-1 0,1 1 0,-1-1 0,0 1 0,1-1 0,-1 0 0,1 1 0,-1-1 0,0 1 0,1-1 0,-1 0 0,1 1 0,-1-1 0,1 0 0,-1 1 0,1-1 0,-1 0 0,1 0 0,-1 0 0,1 1 0,0-1 0,0 0 0,11 2-560,-1 1 0,1-2 0,22 1 0,-17-3-1072,1 0 0,-1 0 1,0-2-1,18-5 0,1-3-6835</inkml:trace>
</inkml:ink>
</file>

<file path=ppt/ink/ink4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6.582"/>
    </inkml:context>
    <inkml:brush xml:id="br0">
      <inkml:brushProperty name="width" value="0.025" units="cm"/>
      <inkml:brushProperty name="height" value="0.025" units="cm"/>
    </inkml:brush>
  </inkml:definitions>
  <inkml:trace contextRef="#ctx0" brushRef="#br0">107 84 20243,'0'0'2862,"-11"9"-38,-1 1-1990,0 0 1,1 1 0,-15 19 0,22-25-645,0 1 0,0-1 0,1 1 0,0 1 0,0-1-1,0 0 1,1 1 0,0-1 0,0 1 0,1 0 0,-1-1 0,1 14 0,1-18-181,0-1 0,0 1 0,1-1 0,-1 0 0,1 1 0,-1-1 0,1 0 0,0 1 0,-1-1 0,1 0 0,0 0 1,0 1-1,0-1 0,0 0 0,0 0 0,0 0 0,0 0 0,0-1 0,0 1 0,0 0 0,2 1 0,36 16 125,-9-5-104,-21-6-13,0 0-1,-1 1 1,1 0 0,-2 0 0,1 1 0,-1 0 0,0 0 0,-1 1 0,0 0 0,0 0-1,-1 0 1,-1 1 0,0-1 0,0 1 0,-1 0 0,0 1 0,-1-1 0,0 0-1,0 23 1,-2-23-2,0 0 0,-1 0 0,0-1 0,0 1 0,-1-1 0,0 1 0,-1-1 0,0 0 0,-1 0 0,0 0 0,-1 0 0,0-1 0,0 1 0,-1-1 0,0-1 0,-1 1 0,0-1 0,0 0 0,-1 0 0,0-1 0,-13 9 0,20-15-15,-1 0 0,1 0 0,-1 0 0,1 0 0,-1 0 0,1 0 0,-1 0 0,0-1 0,0 1 0,1-1 0,-1 1 0,0-1 0,0 0 0,0 0 0,1 1 0,-1-1 0,0 0 0,0-1 0,0 1 0,0 0 0,-2-1 0,3 0 0,-1 0 0,1 0 0,0 0 0,-1-1 0,1 1 0,0 0 0,0-1 0,0 1 0,0-1 0,0 1 0,0-1 0,1 1 0,-1-1 0,0 1 0,1-1 0,-1 0 0,1 1 0,-1-3 0,-1-11 0,1 0 0,0 0 0,1-1 0,3-16 0,-2 16 0,1-14 0,2 0 0,1 1 0,2-1 0,1 1 0,1 0 0,17-37 0,94-158 0,-98 186 0,-17 32 0,-1-1 0,-1 1 0,1-1 0,-1 0 0,-1 0 0,1 0 0,-1 0 0,0-1 0,-1 1 0,0-1 0,1-7 0,-2 14 0,-1 1 0,1-1 0,0 0 0,0 1 0,-1-1 0,1 0 0,-1 1 0,1-1 0,-1 0 0,1 1 0,0-1 0,-1 1 0,0-1 0,1 1 0,-1-1 0,1 1 0,-1 0 0,0-1 0,1 1 0,-1 0 0,0-1 0,1 1 0,-1 0 0,0 0 0,1 0 0,-1 0 0,0-1 0,0 1 0,1 0 0,-1 0 0,0 0 0,0 1 0,1-1 0,-1 0 0,0 0 0,0 0 0,1 0 0,-2 1 0,-28 11 0,22-4 0,1 0 0,0 1 0,1 0 0,0 0 0,0 0 0,1 1 0,0-1 0,1 1 0,0 1 0,0-1 0,1 0 0,1 1 0,0 0 0,0 0 0,0 20 0,2-29-91,0 0 0,0 0 0,1 0 0,-1 0 0,0 1-1,1-1 1,-1 0 0,1 0 0,0 0 0,0 0 0,0 0 0,0 0 0,0-1 0,0 1 0,0 0 0,1 0 0,-1-1-1,1 1 1,-1-1 0,1 1 0,0-1 0,-1 0 0,1 1 0,0-1 0,0 0 0,0 0 0,0 0 0,0-1-1,0 1 1,0 0 0,3 0 0,3 0-778,1 1-1,-1-1 1,0-1 0,1 1-1,-1-2 1,18-1-1,17-8-6176</inkml:trace>
</inkml:ink>
</file>

<file path=ppt/ink/ink4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6.926"/>
    </inkml:context>
    <inkml:brush xml:id="br0">
      <inkml:brushProperty name="width" value="0.025" units="cm"/>
      <inkml:brushProperty name="height" value="0.025" units="cm"/>
    </inkml:brush>
  </inkml:definitions>
  <inkml:trace contextRef="#ctx0" brushRef="#br0">195 1 17072,'0'0'6422,"-11"0"-4281,5 0-1998,0 0 1,0 0 0,0 1-1,-1 0 1,2 0-1,-1 0 1,0 1 0,0 0-1,0 0 1,1 0-1,-1 1 1,1 0-1,0 0 1,-1 1 0,2-1-1,-1 1 1,0 0-1,-5 6 1,-36 44 1471,42-49-1476,1-1-1,0 1 1,1 0-1,-1 0 1,1 0-1,0 0 1,0 1-1,0-1 1,1 1-1,-2 8 1,4-13-131,-1 0-1,1 0 1,-1 0 0,1 0 0,-1 0 0,1 0 0,-1 0-1,1 0 1,0 0 0,-1 0 0,1-1 0,0 1 0,0 0-1,0-1 1,0 1 0,-1 0 0,1-1 0,0 1-1,0-1 1,0 0 0,0 1 0,0-1 0,0 0 0,0 1-1,1-1 1,-1 0 0,0 0 0,0 0 0,0 0 0,0 0-1,1 0 1,46 0 77,-37 0-63,37-2-60,-33 0-25,0 1 0,1 1 0,-1 0 0,0 1 0,22 5 0,-35-6 67,0 1 1,-1 0-1,1-1 1,0 1-1,-1 0 0,1 0 1,-1 0-1,1 0 1,-1 0-1,1 0 0,-1 1 1,0-1-1,0 0 1,1 1-1,-1-1 0,0 1 1,0-1-1,0 1 0,-1 0 1,1-1-1,0 1 1,-1 0-1,1 0 0,-1-1 1,1 1-1,-1 0 1,0 0-1,0 0 0,0 0 1,0-1-1,0 1 1,0 0-1,0 0 0,-1 0 1,1-1-1,-1 1 0,0 3 1,-1 1 105,-1 0 1,1 1-1,-1-2 0,0 1 1,0 0-1,0 0 0,-1-1 1,0 0-1,-6 6 1,-5 3-87,0-1 1,-22 15-1,33-25-36,0 0 0,0-1-1,0 1 1,-1-1 0,1 0 0,-1 0-1,0-1 1,1 1 0,-1-1-1,0 0 1,0 0 0,0-1 0,0 0-1,1 1 1,-8-2 0,11 0-137,1 1 1,-1-1-1,0 0 0,0 1 1,1-1-1,-1 0 0,1 0 1,-1 1-1,1-1 0,-1 0 1,1 0-1,-1 0 0,1 0 1,0 0-1,-1 0 0,1 0 1,0 0-1,0 0 0,0 1 1,-1-1-1,1 0 0,0 0 1,1 0-1,-1 0 0,0 0 1,0 0-1,1-2 0,4-29-4667,9-7-1921,6-9-3059</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6:30.745"/>
    </inkml:context>
    <inkml:brush xml:id="br0">
      <inkml:brushProperty name="width" value="0.025" units="cm"/>
      <inkml:brushProperty name="height" value="0.025" units="cm"/>
    </inkml:brush>
  </inkml:definitions>
  <inkml:trace contextRef="#ctx0" brushRef="#br0">0 354 6054,'0'0'865,"13"-9"-107,27-18 228,1 1 0,1 3 0,84-35 1,-66 44-34,2 2 0,0 3 1,0 3-1,65 2 0,31-4-370,2270-79 1824,-792 58-1836,-806 5-191,-223 25 1362,-223 3-1557,-383-4-270,-1-1-1,0 1 1,0 0 0,0 0 0,0-1 0,0 1-1,0 0 1,0 0 0,0-1 0,0 1 0,0 0-1,0 0 1,0-1 0,0 1 0,0 0 0,0 0-1,0-1 1,0 1 0,0 0 0,-1 0 0,1-1 0,0 1-1,0 0 1,0 0 0,0 0 0,0-1 0,-1 1-1,1 0 1,0 0 0,0 0 0,0-1 0,-1 1-1,1 0 1,0 0 0,0 0 0,0 0 0,-1 0-1,1 0 1,0 0 0,0 0 0,-1-1 0,1 1-1,-2-2-1114,-4-10-4309</inkml:trace>
</inkml:ink>
</file>

<file path=ppt/ink/ink4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8.321"/>
    </inkml:context>
    <inkml:brush xml:id="br0">
      <inkml:brushProperty name="width" value="0.025" units="cm"/>
      <inkml:brushProperty name="height" value="0.025" units="cm"/>
    </inkml:brush>
  </inkml:definitions>
  <inkml:trace contextRef="#ctx0" brushRef="#br0">4 282 17136,'0'0'9839,"1"9"-8830,5 51 190,-3 0 0,-10 108 0,1-7-13,6-159-1186,-1 0 0,1-1 0,0 1 0,0 0 0,1 0 0,-1 0 0,0 0 0,1 0 0,-1 0 0,1 0 0,-1-1 0,1 1 0,0 0 0,0 0 0,0-1 0,0 1 0,1 1 0,-1-3 0,-1 1 0,1-1 0,0 0 0,-1 0 0,1 1 0,0-1 0,0 0 0,-1 0 0,1 0 0,0 0 0,0 0 0,-1 0 0,1 0 0,0 0 0,0 0 0,-1 0 0,1-1 0,0 1 0,-1 0 0,1 0 0,0-1 0,-1 1 0,1 0 0,0-1 0,-1 1 0,1-1 0,-1 1 0,2-1 0,1-2 0,1-1 0,-1 1 0,0-1 0,1 1 0,-2-1 0,1 0 0,0 0 0,-1 0 0,0-1 0,0 1 0,3-8 0,-2 0 0,-1-1 0,0 1 0,-1 0 0,0-1 0,-1 1 0,-1-1 0,0 1 0,0-1 0,-1 1 0,-1 0 0,0 0 0,-8-21 0,11 76 0,1-39 0,0 1 0,1-1 0,-1 0 0,1 0 0,0 1 0,1-1 0,-1 0 0,1-1 0,0 1 0,-1 0 0,2-1 0,-1 0 0,0 0 0,1 0 0,-1 0 0,1 0 0,0-1 0,0 1 0,0-1 0,0 0 0,1 0 0,-1-1 0,0 1 0,1-1 0,-1 0 0,1 0 0,-1 0 0,1-1 0,0 0 0,-1 0 0,1 0 0,4-1 0,1 0 0,-1 1 0,0-2 0,1 0 0,-1 0 0,0 0 0,0-1 0,0-1 0,-1 0 0,1 0 0,-1 0 0,0-1 0,0 0 0,0-1 0,12-11 0,-14 9 0,0-1 0,0 0 0,-1 0 0,0 0 0,0 0 0,-1-1 0,0 0 0,-1 0 0,0 0 0,-1 0 0,0 0 0,-1-1 0,0 1 0,0-1 0,-1 1 0,-2-18 0,2 27 0,0-1 0,0 1 0,0-1 0,0 1 0,0 0 0,0-1 0,0 1 0,-1 0 0,1-1 0,-1 1 0,1 0 0,-1-1 0,1 1 0,-1 0 0,0 0 0,0-1 0,1 1 0,-1 0 0,0 0 0,0 0 0,0 0 0,0 0 0,0 0 0,0 1 0,-1-1 0,1 0 0,0 0 0,0 1 0,0-1 0,-1 1 0,1-1 0,0 1 0,-1 0 0,-2-1 0,2 1 0,-1 0 0,1 1 0,0-1 0,0 1 0,-1-1 0,1 1 0,0 0 0,0 0 0,0 0 0,0 0 0,0 0 0,0 0 0,0 1 0,0-1 0,0 1 0,1-1 0,-1 1 0,1 0 0,-3 3 0,-4 7 0,0 0 0,2 1 0,-1-1 0,2 1 0,0 0 0,0 1 0,1-1 0,1 1 0,0 0 0,1 0 0,0 0 0,1 0 0,1 1 0,0-1 0,3 17 0,-2-28 0,0 1 0,0-1 0,1 0 0,-1 0 0,1 0 0,-1 0 0,1 0 0,0-1 0,0 1 0,0 0 0,1-1 0,-1 1 0,0-1 0,1 0 0,0 0 0,-1 0 0,1 0 0,0 0 0,0-1 0,0 1 0,0-1 0,1 0 0,-1 0 0,0 0 0,0 0 0,1-1 0,-1 1 0,0-1 0,1 0 0,6 0 0,-2 0 0,1-1 0,-1 1 0,0-1 0,1-1 0,-1 0 0,0 0 0,0 0 0,0-1 0,0 0 0,-1-1 0,11-5 0,-3-4 0,0 0 0,-1-1 0,0 0 0,-1-1 0,-1-1 0,0 0 0,-1-1 0,-1 0 0,11-25 0,-5 5 0,-1-1 0,-2 0 0,12-63 0,-23 93 0,-1-1 0,0 1 0,0-1 0,-1 0 0,-1-10 0,1 18 0,0 0 0,0 0 0,0 1 0,0-1 0,0 0 0,-1 1 0,1-1 0,0 0 0,0 1 0,-1-1 0,1 0 0,0 1 0,-1-1 0,1 1 0,-1-1 0,1 0 0,-1 1 0,1-1 0,-1 1 0,1-1 0,-1 1 0,1 0 0,-1-1 0,0 1 0,1-1 0,-1 1 0,0 0 0,-1 0 0,0 0 0,0 1 0,1-1 0,-1 1 0,0-1 0,1 1 0,-1 0 0,0 0 0,1 0 0,-1 0 0,1 0 0,0 0 0,-1 0 0,1 0 0,0 1 0,0-1 0,-2 2 0,-14 17 0,2 1 0,0 1 0,0 1 0,2 0 0,1 0 0,1 1 0,1 1 0,2 0 0,0 0 0,1 0 0,2 1 0,0 0 0,0 30 0,4-50 0,1 0 0,0 0 0,0 0 0,1 0 0,0 0 0,0 0 0,1 0 0,-1 0 0,1 0 0,0 0 0,6 10 0,-6-13 0,1 0 0,-1-1 0,1 1 0,0 0 0,0-1 0,0 1 0,0-1 0,0 0 0,0 0 0,0 0 0,1-1 0,-1 1 0,1-1 0,-1 0 0,1 0 0,0 0 0,-1 0 0,1-1 0,0 1 0,5-1 0,1 0 0,-1-1 0,0 0 0,1-1 0,-1 0 0,0 0 0,0-1 0,0 0 0,0-1 0,-1 1 0,1-2 0,-1 1 0,0-1 0,0-1 0,-1 1 0,0-1 0,0-1 0,0 1 0,0-1 0,9-14 0,7-10 0,-1-1 0,-2-1 0,23-51 0,-23 42 0,28-87 0,-43 111 0,-1 1 0,0-1 0,-1 0 0,-1 0 0,-1 0 0,-1-1 0,0 1 0,-3-19 0,3 36 0,0 0 0,0 0 0,0 0 0,0 1 0,0-1 0,-1 0 0,1 0 0,0 0 0,0 0 0,-1 0 0,1 0 0,-1 0 0,1 0 0,0 0 0,-1 1 0,0-1 0,1 0 0,-1 0 0,0 1 0,1-1 0,-1 0 0,0 1 0,1-1 0,-1 1 0,0-1 0,0 1 0,0-1 0,0 1 0,0-1 0,0 1 0,1 0 0,-1-1 0,0 1 0,0 0 0,0 0 0,0 0 0,0 0 0,0 0 0,0 0 0,0 0 0,0 0 0,0 0 0,0 1 0,0-1 0,0 0 0,0 1 0,0-1 0,0 0 0,1 1 0,-1-1 0,0 1 0,0-1 0,0 1 0,1 0 0,-2 0 0,-3 3 0,0 0 0,0 0 0,0 0 0,0 1 0,1 0 0,0 0 0,-4 5 0,0 6 0,0-1 0,1 1 0,1 1 0,1-1 0,0 1 0,1 0 0,-2 23 0,2-10 0,3 0 0,0 0 0,6 44 0,-5-69 0,1 1 0,0-1 0,0 0 0,1 0 0,-1 1 0,1-1 0,0 0 0,1 0 0,-1-1 0,1 1 0,0 0 0,0-1 0,1 0 0,-1 0 0,1 0 0,0 0 0,0 0 0,0-1 0,0 1 0,1-1 0,-1-1 0,1 1 0,0 0 0,0-1 0,0 0 0,0 0 0,0-1 0,0 1 0,1-1 0,-1 0 0,0-1 0,1 1 0,-1-1 0,1 0 0,-1 0 0,1-1 0,-1 0 0,0 0 0,1 0 0,-1 0 0,0-1 0,0 0 0,0 0 0,0 0 0,7-6 0,3-3 0,0-1 0,-1-1 0,-1 0 0,0-1 0,-1-1 0,18-28 0,52-106 0,-66 117 0,-2 6 0,-3 8 0,-2 1 0,0-1 0,-1-1 0,-1 0 0,-1 0 0,7-38 0,-12 57 0,-1-1 0,0 1 0,0 0 0,0 0 0,0-1 0,0 1 0,0 0 0,1 0 0,-1-1 0,0 1 0,0 0 0,0-1 0,0 1 0,0 0 0,0 0 0,0-1 0,0 1 0,0 0 0,0-1 0,-1 1 0,1 0 0,0 0 0,0-1 0,0 1 0,0 0 0,0 0 0,0-1 0,-1 1 0,1 0 0,0 0 0,0-1 0,0 1 0,-1 0 0,1 0 0,0 0 0,0 0 0,0-1 0,-1 1 0,1 0 0,0 0 0,0 0 0,-1 0 0,1 0 0,0 0 0,-1 0 0,1-1 0,-1 1 0,-12 12 0,-11 25 0,13-5 0,1-1 0,2 1 0,1 1 0,-5 60 0,8-31 0,7 103 0,9-111 0,-11-51 0,0 0 0,0-1 0,0 1 0,0 0 0,1 0 0,-1-1 0,1 1 0,-1-1 0,1 0 0,0 1 0,0-1 0,0 0 0,1 0 0,-1 0 0,5 3 0,-6-6-1,-1 1-1,1 0 1,-1-1-1,0 1 1,1 0-1,-1-1 1,0 1-1,0 0 1,1-1-1,-1 1 1,0-1 0,0 1-1,1-1 1,-1 1-1,0-1 1,0 1-1,0-1 1,0 1-1,0-1 1,0 1-1,0-1 1,0 1 0,0-1-1,0 1 1,0-1-1,0 1 1,0-1-1,0 1 1,0-1-1,-1 1 1,1-1-1,0 0 1,-8-15-680,1-1-1,-2 1 1,0 0-1,-1 1 1,-23-27 0,6 5 546,-93-125 2580,119 161-2418,1 1 0,-1-1 0,1 1 0,-1-1 0,1 1 0,-1-1 0,1 1 0,-1-1 0,1 0 0,-1 1-1,1-1 1,0 0 0,-1 1 0,1-1 0,0 0 0,-1 1 0,1-1 0,0 0 0,0 0 0,0 1 0,0-1 0,0 0 0,0 0 0,0 0-1,0 1 1,0-1 0,0 0 0,0 0 0,1 1 0,-1-1 0,0 0 0,0 1 0,1-1 0,-1 0 0,1 1 0,0-2 0,28-1 741,-17 4-707,25 0 37,55 11 0,-52-5-588,47 0-1,-27-7-4826,0-2-6358</inkml:trace>
</inkml:ink>
</file>

<file path=ppt/ink/ink4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5.710"/>
    </inkml:context>
    <inkml:brush xml:id="br0">
      <inkml:brushProperty name="width" value="0.025" units="cm"/>
      <inkml:brushProperty name="height" value="0.025" units="cm"/>
    </inkml:brush>
  </inkml:definitions>
  <inkml:trace contextRef="#ctx0" brushRef="#br0">1 328 10634,'0'0'10154,"61"12"-7624,-15-28-672,18-12-417,13-8-288,5-7-800,7-2-257,-3 2-64,-9 3-32,-14 8-481,-14 8-544,-14 9-192,-16 6-769,-13 2-1025,-19 5-9993</inkml:trace>
</inkml:ink>
</file>

<file path=ppt/ink/ink4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6.065"/>
    </inkml:context>
    <inkml:brush xml:id="br0">
      <inkml:brushProperty name="width" value="0.025" units="cm"/>
      <inkml:brushProperty name="height" value="0.025" units="cm"/>
    </inkml:brush>
  </inkml:definitions>
  <inkml:trace contextRef="#ctx0" brushRef="#br0">324 0 7911,'0'0'9209,"-8"1"-6182,-27 6-1041,34-7-1882,0 0 1,0 1-1,0-1 0,1 0 1,-1 1-1,0-1 0,0 1 1,1-1-1,-1 1 0,1 0 1,-1-1-1,0 1 0,1 0 1,-1-1-1,1 1 1,-1 0-1,1 0 0,0-1 1,-1 1-1,1 0 0,0 0 1,-1 0-1,1 0 0,0-1 1,0 1-1,0 2 0,-1 27 344,1-15-195,-3 1-139,-2 0-1,0 0 1,0 0-1,-1-1 1,-15 26 0,-50 71 146,45-75-198,-15 20 106,26-37 210,0-1-1,2 2 0,0 0 0,-11 26 1,24-46-361,0-1 0,-1 1 0,1 0 1,0 0-1,-1-1 0,1 1 0,0 0 0,0 0 0,0-1 1,0 1-1,0 0 0,0 0 0,0-1 0,0 1 0,0 0 1,0 0-1,0-1 0,0 1 0,0 0 0,1 0 0,-1-1 1,0 1-1,1 0 0,-1 0 0,0-1 0,1 1 0,-1-1 1,2 2-1,-1-1-4,0-1 0,1 1 0,-1 0-1,1-1 1,-1 1 0,1-1 0,-1 0 0,1 1 0,-1-1 0,1 0 0,-1 0-1,1 0 1,2-1 0,54-12 130,-54 12-94,465-188-620,-414 165-294,62-30-4874,-10 4-6096</inkml:trace>
</inkml:ink>
</file>

<file path=ppt/ink/ink4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9.187"/>
    </inkml:context>
    <inkml:brush xml:id="br0">
      <inkml:brushProperty name="width" value="0.025" units="cm"/>
      <inkml:brushProperty name="height" value="0.025" units="cm"/>
    </inkml:brush>
  </inkml:definitions>
  <inkml:trace contextRef="#ctx0" brushRef="#br0">0 370 16015,'2'-9'2749,"4"-29"-351,-6 36-1989,0-1 1,1 1 0,-1 0 0,1-1 0,0 1 0,-1-1 0,1 1-1,0 0 1,0 0 0,1-1 0,-1 1 0,0 0 0,1 0 0,-1 0-1,1 0 1,0 1 0,2-3 0,-4 4-343,1 0 0,-1 1 0,1-1 0,-1 0 0,1 0 0,0 1 0,-1-1-1,0 0 1,1 1 0,-1-1 0,1 1 0,-1-1 0,1 1 0,-1-1 0,0 1 0,1-1 0,-1 1 0,0-1 0,0 1 0,1-1 0,-1 1 0,0 0 0,0-1-1,0 1 1,0-1 0,1 1 0,-1 0 0,0-1 0,0 1 0,-1 0 0,5 27 202,-4-23-35,3 99 896,-4-83-1091,0 0 0,2 1 0,1-1 0,0 0 0,1 0 0,2 0 0,9 31 0,-13-50-37,-1-1 0,0 1 1,1-1-1,-1 1 0,1-1 1,-1 0-1,1 1 0,0-1 1,0 0-1,-1 0 0,1 1 1,0-1-1,0 0 0,0 0 1,0 0-1,0 0 0,1 0 1,-1 0-1,0-1 0,0 1 1,0 0-1,1-1 0,-1 1 1,1 0-1,-1-1 0,0 0 1,1 1-1,-1-1 0,1 0 0,-1 0 1,1 0-1,-1 0 0,1 0 1,-1 0-1,0 0 0,1 0 1,-1 0-1,1-1 0,-1 1 1,1-1-1,-1 1 0,0-1 1,1 0-1,-1 1 0,0-1 1,0 0-1,0 0 0,1 0 1,0-1-1,5-4 11,-1 0 0,0-1 0,-1 0 1,0 0-1,0 0 0,7-14 0,-4 4-13,0-1 0,-2 1 0,0-1 0,-1-1 0,-1 1 0,-1-1 0,0 0 0,-2 1 0,0-1 0,-3-31 0,3 50 0,-1-1 0,0 1 0,0-1 0,0 1 0,0-1 0,0 1 0,0-1 0,0 1 0,0-1 0,0 1 0,0-1 0,-1 1 0,1-1 0,0 1 0,0-1 0,0 1 0,-1-1 0,1 1 0,0-1 0,0 1 0,-1-1 0,1 1 0,0 0 0,-1-1 0,1 1 0,-1 0 0,1-1 0,0 1 0,-1 0 0,1-1 0,-1 1 0,1 0 0,-1 0 0,1 0 0,-1-1 0,1 1 0,-1 0 0,1 0 0,-1 0 0,1 0 0,-1 0 0,1 0 0,-1 0 0,1 0 0,-1 0 0,1 0 0,-2 1 0,1-1 0,-1 1 0,1 0 0,0 0 0,0 0 0,-1 0 0,1 0 0,0 0 0,0 0 0,0 0 0,0 0 0,0 1 0,0-1 0,0 0 0,-1 3 0,-1 4 0,-1 0 0,1 1 0,1 0 0,-1-1 0,2 1 0,-1 0 0,1 0 0,0 0 0,2 17 0,-1-25 0,1 0 0,-1 0 0,1-1 0,0 1 0,-1 0 0,1-1 0,0 1 0,-1-1 0,1 1 0,0-1 0,0 1 0,-1-1 0,1 0 0,0 1 0,0-1 0,0 0 0,0 0 0,-1 1 0,1-1 0,0 0 0,0 0 0,0 0 0,0 0 0,0 0 0,0 0 0,-1 0 0,1 0 0,1-1 0,29-5 0,-23 1 0,-1-1 0,1-1 0,-1 1 0,0-1 0,-1 0 0,1 0 0,-2-1 0,1 0 0,-1 0 0,0 0 0,0-1 0,-1 0 0,-1 0 0,1 0 0,-1 0 0,-1 0 0,3-17 0,-17 89 0,29-32 0,-12-1 0,-5-26 0,0 1 0,1-1 0,0 0 0,0 0 0,0 1 0,0-1 0,4 6 0,-4-8 0,0-1 0,0 0 0,1 1 0,-1-1 0,0 0 0,1 0 0,-1 1 0,1-1 0,-1-1 0,1 1 0,0 0 0,-1 0 0,1 0 0,0-1 0,-1 1 0,1-1 0,0 0 0,0 1 0,0-1 0,0 0 0,-1 0 0,5 0 0,-1-1 0,0 1 0,0-1 0,1 0 0,-1 0 0,0-1 0,0 1 0,0-1 0,0 0 0,-1 0 0,1-1 0,-1 0 0,1 0 0,-1 0 0,0 0 0,0 0 0,0-1 0,0 0 0,-1 0 0,1 0 0,-1 0 0,0 0 0,-1-1 0,1 0 0,-1 1 0,0-1 0,0 0 0,2-6 0,2-8 0,-1 0 0,0 0 0,-2 0 0,0 0 0,-1-1 0,-1-20 0,-1 39 0,0 1 0,0-1 0,0 1 0,0-1 0,1 1 0,-1-1 0,-1 1 0,1-1 0,0 0 0,0 1 0,0-1 0,0 1 0,0-1 0,0 1 0,0-1 0,-1 1 0,1 0 0,0-1 0,0 1 0,-1-1 0,1 1 0,0-1 0,-1 1 0,1 0 0,0-1 0,-1 1 0,1 0 0,-1-1 0,1 1 0,-1 0 0,1 0 0,0-1 0,-1 1 0,1 0 0,-1 0 0,1 0 0,-1-1 0,1 1 0,-1 0 0,1 0 0,-1 0 0,0 0 0,1 0 0,-1 0 0,1 0 0,-1 0 0,0 1 0,-1-1 0,1 1 0,-1 0 0,1-1 0,-1 1 0,1 0 0,-1 0 0,1 0 0,-1 0 0,1 0 0,0 0 0,0 0 0,-1 1 0,1-1 0,-1 2 0,-4 8 0,0 1 0,1 0 0,0 0 0,1 1 0,0-1 0,1 1 0,0 0 0,1 0 0,1 0 0,0 0 0,1 0 0,1 18 0,0-28 0,-1 0 0,1-1 0,0 1 0,0 0 0,0-1 0,0 1 0,0-1 0,1 0 0,-1 1 0,1-1 0,-1 0 0,1 0 0,0 0 0,0 0 0,0 0 0,0 0 0,0-1 0,1 1 0,-1-1 0,0 1 0,1-1 0,-1 0 0,1 0 0,-1 0 0,1 0 0,0 0 0,-1-1 0,1 1 0,0-1 0,-1 0 0,4 0 0,0 1 0,0-1 0,0 0 0,-1 0 0,1 0 0,0-1 0,0 0 0,-1 0 0,1 0 0,0-1 0,-1 0 0,1 0 0,-1 0 0,0-1 0,5-3 0,6-8 0,0-1 0,-1 0 0,-1-1 0,-1 0 0,12-20 0,53-96 0,-58 95 0,-10 20 0,30-61 0,-38 72 0,1 0 0,-1-1 0,0 1 0,0-1 0,-1 0 0,0 1 0,0-1 0,-1 0 0,0 0 0,0-7 0,0 13 0,-1 1 0,1-1 0,0 0 0,-1 1 0,1-1 0,0 1 0,-1-1 0,1 1 0,-1-1 0,1 1 0,-1 0 0,1-1 0,-1 1 0,1-1 0,-1 1 0,1 0 0,-1 0 0,1-1 0,-1 1 0,0 0 0,1 0 0,-1 0 0,0-1 0,1 1 0,-1 0 0,1 0 0,-1 0 0,0 0 0,1 0 0,-1 0 0,0 0 0,1 1 0,-1-1 0,0 0 0,1 0 0,-1 0 0,1 1 0,-1-1 0,1 0 0,-1 1 0,1-1 0,-1 0 0,1 1 0,-1-1 0,1 1 0,-2 0 0,-26 19 0,17-6 0,0 0 0,1 1 0,1 0 0,0 1 0,1 0 0,1 0 0,0 1 0,1 0 0,1 0 0,1 0 0,0 1 0,1-1 0,1 1 0,1 0 0,1 0 0,1 18 0,-1-32 0,0 0 0,0 0 0,1 1 0,0-1 0,0 0 0,0 0 0,0 0 0,0 0 0,1-1 0,0 1 0,0 0 0,0 0 0,0-1 0,0 0 0,1 1 0,-1-1 0,1 0 0,0 0 0,0 0 0,0 0 0,1-1 0,-1 0 0,1 1 0,-1-1 0,1 0 0,0-1 0,0 1 0,-1 0 0,1-1 0,0 0 0,0 0 0,1 0 0,-1-1 0,0 0 0,0 1 0,0-1 0,0 0 0,0-1 0,1 1 0,-1-1 0,0 0 0,0 0 0,0 0 0,0-1 0,0 1 0,-1-1 0,1 0 0,5-3 0,-1-1 0,1 1 0,-1-1 0,0-1 0,-1 1 0,1-2 0,-1 1 0,-1-1 0,1 0 0,-1 0 0,-1 0 0,0-1 0,7-14 0,-6 10 0,-1-1 0,0-1 0,-1 1 0,-1-1 0,0 1 0,-1-1 0,1-27 0,-3 41 0,0 0 0,0 0 0,0 0 0,0 0 0,0 0 0,0 0 0,0 0 0,0 0 0,-1 0 0,1 0 0,0 0 0,0 0 0,-1 0 0,1 0 0,-1 0 0,1 0 0,-1 0 0,1 0 0,-1 0 0,0 1 0,1-1 0,-1 0 0,0 0 0,0 1 0,0-1 0,1 0 0,-1 1 0,0-1 0,0 1 0,0-1 0,0 1 0,0 0 0,0-1 0,0 1 0,0 0 0,0-1 0,0 1 0,0 0 0,0 0 0,0 0 0,0 0 0,0 0 0,-2 1 0,0-1 0,0 1 0,-1 0 0,1 0 0,0 0 0,0 0 0,0 1 0,0-1 0,0 1 0,0 0 0,0 0 0,1 0 0,-5 4 0,1 1 0,0 0 0,0 0 0,1 1 0,0 0 0,0 0 0,1 0 0,0 1 0,1-1 0,-1 1 0,2 0 0,-1 0 0,1 0 0,1 0 0,-1 0 0,2 1 0,0 17 0,0-24 5,1-1 0,-1 0-1,1 0 1,0 0 0,0 0 0,0 0 0,0 0-1,0 0 1,0 0 0,0 0 0,1 0 0,-1-1-1,1 1 1,-1 0 0,1-1 0,0 1-1,-1-1 1,1 0 0,0 1 0,0-1 0,0 0-1,0 0 1,0-1 0,0 1 0,0 0 0,3 0-1,2 1-96,1-1 0,-1 0-1,1 0 1,-1-1-1,1 0 1,11-2-1,0-4-3326,-9-11-3646,-6-7-5764</inkml:trace>
</inkml:ink>
</file>

<file path=ppt/ink/ink4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9.530"/>
    </inkml:context>
    <inkml:brush xml:id="br0">
      <inkml:brushProperty name="width" value="0.025" units="cm"/>
      <inkml:brushProperty name="height" value="0.025" units="cm"/>
    </inkml:brush>
  </inkml:definitions>
  <inkml:trace contextRef="#ctx0" brushRef="#br0">42 25 22645,'-21'-14'4645,"6"5"-1859,9 7-95,20 2-3236,1 0-2081,3 0-5061</inkml:trace>
</inkml:ink>
</file>

<file path=ppt/ink/ink4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9.861"/>
    </inkml:context>
    <inkml:brush xml:id="br0">
      <inkml:brushProperty name="width" value="0.025" units="cm"/>
      <inkml:brushProperty name="height" value="0.025" units="cm"/>
    </inkml:brush>
  </inkml:definitions>
  <inkml:trace contextRef="#ctx0" brushRef="#br0">13 134 14798,'0'0'3011,"-5"-74"-64,3 46 736,-1 7-800,1 11 1697,2 22-3875,0 20-705,0 11 64,5 10 32,2 10-96,2-1 0,-1-6-961,-1-7-1858,-3-7-1569,-4-14-288,0-15-1794,-7-13-5253</inkml:trace>
</inkml:ink>
</file>

<file path=ppt/ink/ink4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0.268"/>
    </inkml:context>
    <inkml:brush xml:id="br0">
      <inkml:brushProperty name="width" value="0.025" units="cm"/>
      <inkml:brushProperty name="height" value="0.025" units="cm"/>
    </inkml:brush>
  </inkml:definitions>
  <inkml:trace contextRef="#ctx0" brushRef="#br0">42 245 15182,'-7'-9'3807,"2"1"-2901,1 1 0,-1-1 0,1 0 1,0-1-1,1 1 0,-5-17 0,8 21-676,-1 1 0,1-1-1,0 1 1,0-1 0,0 1-1,0-1 1,1 1 0,-1 0-1,1-1 1,0 1 0,0-1 0,0 1-1,0 0 1,1 0 0,-1-1-1,1 1 1,0 0 0,0 1-1,0-1 1,0 0 0,1 1 0,-1-1-1,1 1 1,-1-1 0,5-1-1,10-7-131,1 0-1,1 2 1,-1 0-1,2 1 1,-1 1-1,1 1 1,0 0-1,0 2 1,1 0-1,-1 2 1,1 0-1,0 1 1,0 1-1,35 5 1,-52-5-98,0 1 0,1 0 0,-1-1 0,0 1 0,0 1 0,0-1 0,-1 1 0,1-1 0,0 1 0,0 0 0,-1 1 0,1-1 0,-1 0 0,0 1 0,0 0 0,0 0 0,0 0 0,0 0 0,-1 0 0,1 1 0,-1-1 0,0 1 0,0 0 0,0-1 0,0 1 0,-1 0 0,2 7 0,-2-7 0,-1 1 0,1 0 0,-1 1 0,0-1 0,-1 0 0,1 0 0,-1-1 0,0 1 0,-1 0 0,1 0 0,-1 0 0,1-1 0,-2 1 0,1-1 0,0 1 0,-1-1 0,0 0 0,0 0 0,0 0 0,0 0 0,-1 0 0,-6 5 0,3-4 0,0 1 0,-1-1 0,1 0 0,-1-1 0,0 0 0,-1 0 0,1-1 0,0 0 0,-1 0 0,0-1 0,0 0 0,0 0 0,0-1 0,-13 0 0,22-1 2,-1 0 1,1 0-1,0 0 1,0 0-1,-1-1 0,1 1 1,0 0-1,0 0 1,-1 0-1,1 0 0,0 0 1,0 0-1,0 0 1,-1 0-1,1-1 0,0 1 1,0 0-1,0 0 1,-1 0-1,1-1 0,0 1 1,0 0-1,0 0 1,0 0-1,0-1 0,0 1 1,-1 0-1,1 0 1,0-1-1,0 1 0,0 0 1,0 0-1,0 0 1,0-1-1,0 1 0,0 0 1,0 0-1,0-1 1,0 1-1,0 0 0,0 0 1,0-1-1,0 1 1,0 0-1,1 0 1,-1-1-1,0 1 0,0 0 1,0-1-1,10-11-923,2 7-2166,1 0-1,-1 1 0,1 0 0,21-3 1,-2 1-7099</inkml:trace>
</inkml:ink>
</file>

<file path=ppt/ink/ink4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0.596"/>
    </inkml:context>
    <inkml:brush xml:id="br0">
      <inkml:brushProperty name="width" value="0.025" units="cm"/>
      <inkml:brushProperty name="height" value="0.025" units="cm"/>
    </inkml:brush>
  </inkml:definitions>
  <inkml:trace contextRef="#ctx0" brushRef="#br0">0 234 16848,'0'0'13191,"11"2"-11472,-6-2-1675,0 0 0,0 1 0,0-2 0,-1 1-1,1 0 1,0-1 0,0 0 0,0 0 0,0 0 0,-1-1 0,1 0-1,-1 0 1,1 0 0,-1 0 0,0-1 0,1 0 0,-1 1 0,-1-1 0,1-1-1,0 1 1,-1-1 0,5-5 0,-1 2-44,-1 0 0,0 0 0,0-1 0,-1 1 0,0-1 0,-1-1 0,1 1 0,-1 0 0,-1-1 0,0 0 0,0 0 0,-1 0 0,0 0 0,0 0 0,0-15 0,-2 23 0,0 0 0,0 1 0,0-1 0,0 0 0,0 0 0,0 0 0,0 1 0,0-1 0,-1 0 0,1 0 0,0 1 0,0-1 0,-1 0 0,1 0 0,-1 1 0,1-1 0,0 0 0,-1 1 0,1-1 0,-1 0 0,1 1 0,-1-1 0,0 1 0,1-1 0,-1 1 0,0-1 0,1 1 0,-1 0 0,-1-1 0,1 1 0,-1 0 0,0 0 0,1 0 0,-1 0 0,0 0 0,1 0 0,-1 0 0,0 1 0,1-1 0,-1 0 0,1 1 0,-1 0 0,-1 0 0,-3 2 0,0 0 0,1 1 0,-1 0 0,1-1 0,0 2 0,-7 5 0,1 4 0,1 0 0,0 0 0,-11 23 0,18-31 0,0 1 0,0-1 0,1 0 0,0 1 0,0 0 0,1-1 0,-1 1 0,1 0 0,1 0 0,0 0 0,0 11 0,1-17 0,-1 1 0,1 0 0,0-1 0,-1 1 0,1-1 0,0 1 0,0-1 0,0 1 0,0-1 0,0 0 0,1 0 0,-1 1 0,0-1 0,1 0 0,-1 0 0,0 0 0,1 0 0,-1 0 0,1-1 0,0 1 0,-1 0 0,1-1 0,0 1 0,-1-1 0,1 1 0,2-1 0,50 4 0,-46-4 0,28 1 0,-13 1 0,1-2 0,0-1 0,0 0 0,0-2 0,37-9 0,-59 11 0,0-1 0,-1 1 0,1-1 0,0 1 0,-1-1 0,1 0 0,-1 0 0,0 0 0,1 0 0,-1 0 0,0 0 0,0 0 0,0 0 0,-1 0 0,1-1 0,0 1 0,-1 0 0,1 0 0,-1-1 0,0 1 0,0 0 0,0-1 0,0 1 0,0 0 0,-1-1 0,0-1 0,0-8 0,0 0 0,-1 0 0,-6-19 0,5 18 0,-2 1 0,0-1 0,0 1 0,-1 0 0,-1 1 0,0 0 0,0 0 0,-17-19 0,24 30 1,0 1 0,0-1-1,0 0 1,0 0 0,0 1 0,0-1 0,0 0 0,0 0-1,0 0 1,0 1 0,0-1 0,0 0 0,-1 0-1,1 0 1,0 1 0,0-1 0,0 0 0,0 0 0,0 0-1,-1 0 1,1 0 0,0 1 0,0-1 0,0 0-1,0 0 1,-1 0 0,1 0 0,0 0 0,0 0-1,0 0 1,-1 0 0,1 0 0,0 1 0,0-1 0,0 0-1,-1 0 1,1 0 0,0 0 0,0 0 0,-1 0-1,1-1 1,0 1 0,0 0 0,0 0 0,-1 0 0,1 0-1,0 0 1,0 0 0,0 0 0,-1 0 0,1 0-1,0 0 1,0-1 0,0 1 0,0 0 0,-1 0 0,1 0-1,0 0 1,0-1 0,0 1 0,0 0 0,0 0-1,0 0 1,0-1 0,-1 1 0,1 0 0,9 16-275,-7-14-316,1 0 0,-1-1 0,1 1 1,0-1-1,0 1 0,0-1 0,0 0 0,0 0 0,0 0 0,0-1 0,4 1 0,15 0-6910</inkml:trace>
</inkml:ink>
</file>

<file path=ppt/ink/ink4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0.955"/>
    </inkml:context>
    <inkml:brush xml:id="br0">
      <inkml:brushProperty name="width" value="0.025" units="cm"/>
      <inkml:brushProperty name="height" value="0.025" units="cm"/>
    </inkml:brush>
  </inkml:definitions>
  <inkml:trace contextRef="#ctx0" brushRef="#br0">115 1 6182,'0'0'25608,"-10"4"-24770,3-2-831,1 1-1,-1 0 0,1 0 0,0 1 1,0 0-1,0 0 0,1 1 1,0-1-1,-1 1 0,2 0 1,-1 0-1,1 1 0,-1 0 1,1-1-1,1 1 0,-1 1 0,1-1 1,0 0-1,1 1 0,-1 0 1,-1 9-1,4-15-6,0-1 1,0 0-1,0 1 0,0-1 1,0 0-1,0 1 0,0-1 1,0 1-1,0-1 0,0 0 1,0 1-1,1-1 0,-1 0 1,0 0-1,0 1 0,0-1 1,0 0-1,1 1 0,-1-1 1,0 0-1,0 0 0,1 1 1,-1-1-1,0 0 0,0 0 1,1 0-1,-1 1 0,0-1 1,1 0-1,-1 0 0,0 0 1,0 0-1,1 0 0,-1 1 1,0-1-1,1 0 0,0 0 1,20-1 11,18-9-138,-4-3-2121,1 3 1,60-11 0,-23 19 3246,-73 2-898,1 1 1,-1-1-1,0 0 0,1 1 1,-1-1-1,0 1 0,0-1 1,1 0-1,-1 1 0,0-1 1,0 1-1,0-1 1,0 1-1,1-1 0,-1 1 1,0-1-1,0 1 0,0-1 1,0 1-1,0-1 0,0 1 1,0 0-1,0-1 1,-1 1-1,1-1 0,0 1 1,0-1-1,0 0 0,0 1 1,-1-1-1,1 1 0,0-1 1,0 1-1,-1 0 1,-8 18 1417,-8 3-1337,-2-1 0,0 0 0,-25 19 0,-13 14-178,96-75-4297,19-23-8339,-25 17-490</inkml:trace>
</inkml:ink>
</file>

<file path=ppt/ink/ink4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1.331"/>
    </inkml:context>
    <inkml:brush xml:id="br0">
      <inkml:brushProperty name="width" value="0.025" units="cm"/>
      <inkml:brushProperty name="height" value="0.025" units="cm"/>
    </inkml:brush>
  </inkml:definitions>
  <inkml:trace contextRef="#ctx0" brushRef="#br0">112 31 19026,'0'0'11979,"-11"8"-10692,-1 0-1179,1 0 1,0 2-1,-15 14 1,21-19-106,1-1 0,1 1-1,-1 0 1,1 0 0,-1 0 0,1 1 0,1-1 0,-1 1 0,1-1 0,0 1 0,0 0 0,1 0 0,-2 9 0,3-14-3,1-1 0,-1 1 0,0 0 0,0-1 0,0 1 0,0 0 0,1-1 0,-1 1 0,0 0 0,0-1 0,1 1 0,-1-1 0,1 1 0,-1-1 0,0 1 0,1-1 0,-1 1 0,1-1 0,-1 1 0,1-1 0,0 1 0,-1-1 0,1 0 0,-1 1 0,1-1 0,0 0 0,-1 0 0,1 0 0,0 1 0,-1-1 0,1 0 0,0 0 0,-1 0 0,1 0 0,0 0 0,-1 0 0,1 0 0,0 0 0,-1 0 0,1-1 0,0 1 0,-1 0 0,1 0 0,0-1 0,34-10 0,-12-2 0,39-29 0,-51 33 0,1-1 0,0 2 0,0 0 0,1 0 0,0 1 0,1 1 0,-1 0 0,1 1 0,0 1 0,21-5 0,-34 9 0,-1 0 0,1 0 0,-1 0 0,1 0 0,-1 0 0,1 0 0,-1 1 0,1-1 0,-1 0 0,1 0 0,-1 0 0,1 1 0,-1-1 0,1 0 0,-1 0 0,1 1 0,-1-1 0,0 0 0,1 1 0,-1-1 0,1 1 0,-1-1 0,0 0 0,1 1 0,-1-1 0,0 1 0,0-1 0,1 1 0,-1 0 0,3 23 0,-12 30 0,7-46 0,4-8 0,0 0 0,0 0 0,0-1 0,0 1 0,0 0 0,0-1 0,0 0 0,0 1 0,0-1 0,0 0 0,0 0 0,2-2 0,54-38 0,25-16 0,-76 53 0,1 0 0,-1 0 0,0 1 0,1 0 0,0 1 0,-1 0 0,1 0 0,0 1 0,13-1 0,-20 2 0,0 0 0,0 1 0,0-1 0,0 0 0,0 1 0,0 0 0,0-1 0,0 1 0,0-1 0,0 1 0,0 0 0,-1 0 0,1 0 0,0-1 0,-1 1 0,1 0 0,0 0 0,-1 0 0,1 0 0,-1 0 0,1 0 0,-1 0 0,0 0 0,0 0 0,1 0 0,-1 0 0,0 0 0,0 1 0,0-1 0,0 0 0,0 2 0,0 46 0,-1-34 0,1-15-19,0-1 0,0 1 0,0 0 0,0 0-1,0 0 1,1 0 0,-1 0 0,0 0 0,0 0 0,0 0 0,0 0 0,0 0 0,0 0-1,0 0 1,0-1 0,0 1 0,0 0 0,1 0 0,-1 0 0,0 0 0,0 0-1,0 0 1,0 0 0,0 0 0,0 0 0,0 0 0,0 0 0,1 0 0,-1 0 0,0 0-1,0 0 1,0 0 0,0 0 0,0 0 0,0 0 0,0 1 0,0-1 0,0 0 0,1 0-1,-1 0 1,0 0 0,0 0 0,0 0 0,0 0 0,0 0 0,0 0 0,0 0-1,0 0 1,0 0 0,0 1 0,0-1 0,0 0 0,0 0 0,0 0 0,0 0 0,0 0-1,1 0 1,-1 0 0,0 0 0,0 0 0,0 1 0,3-13-5907</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7:01.936"/>
    </inkml:context>
    <inkml:brush xml:id="br0">
      <inkml:brushProperty name="width" value="0.025" units="cm"/>
      <inkml:brushProperty name="height" value="0.025" units="cm"/>
    </inkml:brush>
  </inkml:definitions>
  <inkml:trace contextRef="#ctx0" brushRef="#br0">1 69 4324,'0'0'12540,"2"-9"-11942,7-30 235,-9 39-769,0-1 1,0 0 0,0 0 0,0 0-1,0 0 1,0 0 0,1 1 0,-1-1-1,0 0 1,0 0 0,1 0 0,-1 1-1,1-1 1,-1 0 0,0 0 0,1 1-1,-1-1 1,1 0 0,0 1-1,-1-1 1,1 1 0,0-1 0,-1 1-1,1-1 1,0 1 0,-1-1 0,1 1-1,0 0 1,0-1 0,0 1 0,-1 0-1,1 0 1,0-1 0,0 1 0,0 0-1,0 0 1,-1 0 0,1 0 0,0 0-1,0 0 1,0 0 0,0 0 0,-1 1-1,1-1 1,0 0 0,0 0 0,0 1-1,-1-1 1,1 1 0,0-1-1,0 1 1,-1-1 0,2 1 0,31 36 1578,-28-31-1380,-2-2-205,1 0 0,-1 0-1,1-1 1,0 1 0,0-1 0,0 0 0,1 0-1,-1-1 1,1 1 0,-1-1 0,1 0-1,0 0 1,0-1 0,0 1 0,9 0 0,0-1 169,0 0 1,1-2 0,-1 0-1,17-3 1,-18 2-90,0 0 0,-1 1 0,1 0-1,0 1 1,0 1 0,0 0 0,14 3 0,56 20 121,-44-12-198,0-1 0,1-1 1,1-3-1,64 4 1,-48-11-21,0-3-1,82-16 1,-63 10 58,0 4-1,0 2 1,112 12-1,19-1 37,-194-8-135,49-2 21,1 4 1,-1 1-1,0 4 0,94 22 1,-116-17-6,0-2 1,1-1-1,0-2 1,0-2-1,1-2 1,-1-2 0,1-1-1,0-2 1,68-13-1,13-4 28,208-7 0,-157 16-14,62 4 1982,-267 6-6838,9 0-2765</inkml:trace>
</inkml:ink>
</file>

<file path=ppt/ink/ink4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2.156"/>
    </inkml:context>
    <inkml:brush xml:id="br0">
      <inkml:brushProperty name="width" value="0.025" units="cm"/>
      <inkml:brushProperty name="height" value="0.025" units="cm"/>
    </inkml:brush>
  </inkml:definitions>
  <inkml:trace contextRef="#ctx0" brushRef="#br0">0 144 16848,'0'0'15118,"10"-2"-14440,-4 1-673,0-1 0,0 0 0,0 0 0,-1 0 0,1-1 0,0 0 0,-1 0 0,0-1-1,0 1 1,0-1 0,0 0 0,-1 0 0,1-1 0,-1 1 0,0-1 0,-1 0 0,1 0 0,-1 0 0,0-1-1,0 1 1,0-1 0,-1 0 0,0 1 0,2-10 0,-2-12-5,-2 27 0,0 0 0,0-1 0,0 1 0,0 0 0,0 0 0,0-1 0,-1 1 0,1 0 0,0 0 0,0 0 0,0-1 0,0 1 0,0 0 0,0 0 0,-1 0 0,1-1 0,0 1 0,0 0 0,0 0 0,0 0 0,-1 0 0,1 0 0,0-1 0,0 1 0,0 0 0,-1 0 0,1 0 0,0 0 0,0 0 0,-1 0 0,1 0 0,0 0 0,0 0 0,0 0 0,-1 0 0,1 0 0,0 0 0,0 0 0,-1 0 0,1 0 0,0 0 0,0 0 0,-1 0 0,1 0 0,0 1 0,-2 0 0,-1 1 0,1 0 0,0 0 0,0 0 0,0 1 0,0-1 0,1 0 0,-1 1 0,1-1 0,-1 1 0,1 0 0,-2 4 0,-1 5 0,1-1 0,0 1 0,0-1 0,1 1 0,1 0 0,0 0 0,1 22 0,0-32 0,1 0 0,-1-1 0,1 1 0,-1 0 0,1-1 0,0 1 0,-1-1 0,1 1 0,0-1 0,0 1 0,0-1 0,0 1 0,0-1 0,1 0 0,-1 0 0,0 0 0,0 1 0,1-1 0,-1-1 0,1 1 0,-1 0 0,1 0 0,0 0 0,-1-1 0,1 1 0,-1-1 0,1 1 0,0-1 0,0 0 0,-1 1 0,1-1 0,0 0 0,0 0 0,-1 0 0,1-1 0,0 1 0,-1 0 0,3-1 0,5 0 0,-1-1 0,1 1 0,0-1 0,-1-1 0,1 0 0,9-5 0,10-8 0,36-28 0,20-12 0,-83 56 0,0-1 0,-1 0 0,1 1 0,0-1 0,0 1 0,-1 0 0,1-1 0,0 1 0,0-1 0,0 1 0,-1 0 0,1 0 0,0-1 0,0 1 0,0 0 0,0 0 0,0 0 0,0 0 0,-1 0 0,1 0 0,0 0 0,0 1 0,0-1 0,0 0 0,0 0 0,-1 1 0,1-1 0,0 0 0,0 1 0,0-1 0,-1 1 0,1-1 0,0 1 0,0-1 0,-1 1 0,1-1 0,-1 1 0,1 0 0,-1 0 0,1-1 0,-1 1 0,1 0 0,-1 0 0,1-1 0,-1 1 0,0 0 0,1 0 0,-1 0 0,0 0 0,0 0 0,0-1 0,0 3 0,1 7 0,0 0 0,-1 0 0,0 0 0,-2 10 0,0 2 0,2-20 0,0 0 0,-1 0 0,1 0 0,0 0 0,0 0 0,1 0 0,-1 0 0,0 0 0,1 0 0,-1 0 0,1 0 0,-1 0 0,1 0 0,0 0 0,0-1 0,0 1 0,0 0 0,2 2 0,-1-4 0,0 0 0,-1 0 0,1 0 0,0 0 0,-1 0 0,1 0 0,-1-1 0,1 1 0,0-1 0,-1 1 0,1-1 0,-1 0 0,1 0 0,-1 1 0,0-1 0,1 0 0,-1 0 0,0 0 0,0 0 0,1-1 0,-1 1 0,0 0 0,1-2 0,25-21-395,3-3-1875,-3-3-3382</inkml:trace>
</inkml:ink>
</file>

<file path=ppt/ink/ink4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3.477"/>
    </inkml:context>
    <inkml:brush xml:id="br0">
      <inkml:brushProperty name="width" value="0.025" units="cm"/>
      <inkml:brushProperty name="height" value="0.025" units="cm"/>
    </inkml:brush>
  </inkml:definitions>
  <inkml:trace contextRef="#ctx0" brushRef="#br0">0 0 1954,'0'0'-1730</inkml:trace>
</inkml:ink>
</file>

<file path=ppt/ink/ink4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3.852"/>
    </inkml:context>
    <inkml:brush xml:id="br0">
      <inkml:brushProperty name="width" value="0.025" units="cm"/>
      <inkml:brushProperty name="height" value="0.025" units="cm"/>
    </inkml:brush>
  </inkml:definitions>
  <inkml:trace contextRef="#ctx0" brushRef="#br0">52 147 3651,'-8'0'2873,"3"1"-1866,-15 2 304,5-6 3615,11-7 2881,6-9-4165,7-12-576,-6 24-2900,2 1 0,-1 0 0,1 0 0,0 0 0,0 1 0,0-1 0,1 1 0,0 0 0,0 1 0,0 0 0,1 0 0,-1 0 0,1 1 0,0-1 0,0 2 0,0-1 0,0 1 0,1 0 0,14-2 0,-21 5-173,1-1 0,-1 1-1,0-1 1,0 1 0,1 0-1,-1-1 1,0 1 0,0 0-1,0 0 1,0 0 0,0 0 0,0 0-1,0 0 1,0 0 0,0 0-1,-1 0 1,1 0 0,0 0-1,-1 0 1,1 1 0,-1-1-1,1 0 1,-1 1 0,0-1-1,1 0 1,-1 1 0,0-1 0,0 0-1,0 1 1,0 1 0,1 53 93,-2-42-37,1 71 10,0-85-102,0 0-1,0 0 1,0 0 0,0 1-1,0-1 1,1 0-1,-1 0 1,0 1-1,0-1 1,0 0 0,0 0-1,0 0 1,0 0-1,0 1 1,1-1 0,-1 0-1,0 0 1,0 0-1,0 0 1,0 0-1,1 1 1,-1-1 0,0 0-1,0 0 1,0 0-1,1 0 1,-1 0 0,0 0-1,0 0 1,0 0-1,1 0 1,-1 0 0,0 0-1,0 0 1,1 0-1,-1 0 1,0 0-1,0 0 1,0 0 0,1 0-1,-1 0 1,0 0-1,0 0 1,0 0 0,1 0-1,-1 0 1,0 0-1,0-1 1,0 1-1,1 0 1,-1 0 0,0 0-1,0 0 1,0 0-1,0-1 1,0 1 0,0 0-1,1-1 1,11-9-2761,2-15-4082,-1-7-7213</inkml:trace>
</inkml:ink>
</file>

<file path=ppt/ink/ink4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4.650"/>
    </inkml:context>
    <inkml:brush xml:id="br0">
      <inkml:brushProperty name="width" value="0.025" units="cm"/>
      <inkml:brushProperty name="height" value="0.025" units="cm"/>
    </inkml:brush>
  </inkml:definitions>
  <inkml:trace contextRef="#ctx0" brushRef="#br0">0 77 10186,'0'0'5941,"4"-9"-3031,13-29-353,-17 37-2356,0 0 0,0 0 0,1 0 0,-1 1 0,0-1 0,1 0 0,-1 0 0,1 1 1,-1-1-1,1 0 0,-1 1 0,1-1 0,-1 0 0,1 1 0,0-1 0,-1 1 0,1-1 0,0 1 0,0-1 1,-1 1-1,2-1 0,6 12 1384,-2 28-1156,-6-36-50,4 76 637,-4-54-928,2 0 1,7 44-1,-9-67-85,0-1 0,1 0 0,-1 1-1,0-1 1,1 1 0,-1-1 0,1 0 0,-1 1 0,1-1 0,0 0-1,-1 1 1,1-1 0,0 0 0,0 0 0,0 0 0,0 0 0,0 0-1,0 0 1,0 0 0,1 0 0,1 1 0,-1-2 32,-1 0-1,0 0 1,0 0 0,1 0 0,-1 0 0,0 0-1,0 0 1,1-1 0,-1 1 0,0-1 0,0 1-1,0-1 1,1 1 0,-1-1 0,0 1 0,0-1-1,0 0 1,0 0 0,1-1 0,5-5 319,0-1 0,-1 1 1,0-1-1,10-17 0,85-180 191,-90 193-545,-6 22 0,-5 32 0,0-37 0,0 134 0,1-139 0,-1 0 0,0 0 0,0 0 0,1 0 0,-1 0 0,0 0 0,1 0 0,-1 0 0,0 0 0,1 0 0,-1 0 0,0 0 0,1 0 0,-1 0 0,0 0 0,1 0 0,-1 0 0,0 0 0,0 0 0,1 0 0,-1-1 0,0 1 0,0 0 0,1 0 0,-1 0 0,0 0 0,0-1 0,1 1 0,-1 0 0,0 0 0,0-1 0,0 1 0,1 0 0,-1 0 0,0-1 0,0 1 0,0 0 0,0-1 0,0 1 0,0 0 0,1 0 0,-1-1 0,0 1 0,0-1 0,13-16 0,9-25 0,-13 23 0,1 1 0,0 0 0,2 0 0,0 1 0,24-26 0,-35 42-14,-1 0 0,1 1 0,-1-1-1,1 0 1,0 1 0,-1-1 0,1 1 0,0-1 0,0 1 0,-1-1 0,1 1-1,0 0 1,0-1 0,0 1 0,-1 0 0,1-1 0,0 1 0,0 0 0,0 0-1,0 0 1,0 0 0,0 0 0,-1 0 0,1 0 0,0 0 0,0 0 0,0 0-1,1 1 1,-1 0-58,0 0 0,0 0-1,0 0 1,0 1-1,-1-1 1,1 0 0,0 0-1,-1 1 1,1-1-1,0 0 1,-1 1 0,0-1-1,1 1 1,-1-1-1,0 3 1,1 66-4065,-2-59 2827,-1 32-5928</inkml:trace>
</inkml:ink>
</file>

<file path=ppt/ink/ink4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5.290"/>
    </inkml:context>
    <inkml:brush xml:id="br0">
      <inkml:brushProperty name="width" value="0.025" units="cm"/>
      <inkml:brushProperty name="height" value="0.025" units="cm"/>
    </inkml:brush>
  </inkml:definitions>
  <inkml:trace contextRef="#ctx0" brushRef="#br0">135 105 13229,'0'0'3277,"1"-8"92,3-26-380,-4 34-2886,0-1-1,0 0 1,0 1-1,0-1 1,0 1-1,0-1 1,-1 1-1,1-1 1,0 1-1,0-1 1,0 1-1,-1-1 1,1 1-1,0-1 1,0 1-1,-1-1 1,1 1-1,0 0 1,-1-1-1,1 1 1,-1-1-1,1 1 1,0 0-1,-1-1 1,1 1-1,-1 0 1,1 0-1,-1-1 1,1 1-1,-1 0 1,1 0-1,-1 0 1,1 0-1,-1 0 1,1 0-1,-1-1 1,1 1-1,-1 0 1,0 0-1,1 1 1,-1-1-1,0 0 1,-20 4 1047,13 1-1053,1 0 0,0 0 0,0 1 0,0 0 0,0 0 1,1 1-1,0 0 0,0 0 0,1 0 0,0 0 0,0 1 0,1 0 1,0 0-1,0 0 0,1 1 0,0-1 0,1 1 0,-1 0 1,0 10-1,3-19-86,0 1 1,0-1-1,0 0 1,0 1-1,0-1 1,0 0-1,0 1 1,0-1-1,0 0 1,0 1-1,0-1 1,0 0-1,0 1 1,0-1-1,0 0 1,0 0-1,0 1 1,1-1-1,-1 0 1,0 1-1,0-1 1,0 0-1,0 0 1,1 1-1,-1-1 1,0 0-1,0 0 1,1 0 0,-1 1-1,0-1 1,1 0-1,-1 0 1,0 0-1,0 0 1,1 0-1,-1 1 1,0-1-1,1 0 1,0 0-1,14-6 491,14-17 399,-15 9-847,-1-1 0,0 0 0,-1-1-1,-1 0 1,0-1 0,-2 0 0,0-1 0,-1 0 0,8-24 0,-29 117-158,13-69 9,-1 1-1,1 0 1,0 0 0,0-1-1,1 1 1,-1 0 0,2 0 0,-1-1-1,4 9 1,-4-13-196,0 0-1,0 0 1,0-1 0,1 1 0,-1-1-1,1 1 1,-1-1 0,1 1-1,-1-1 1,1 0 0,0 0 0,0 0-1,0 0 1,0 0 0,0 0-1,0 0 1,0-1 0,0 1 0,0-1-1,0 1 1,0-1 0,0 0-1,0 0 1,3 0 0,0 0-695,1-1-1,-1 0 1,0 1-1,0-2 1,1 1 0,-1-1-1,0 1 1,8-6 0,24-17-7230</inkml:trace>
</inkml:ink>
</file>

<file path=ppt/ink/ink4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5.694"/>
    </inkml:context>
    <inkml:brush xml:id="br0">
      <inkml:brushProperty name="width" value="0.025" units="cm"/>
      <inkml:brushProperty name="height" value="0.025" units="cm"/>
    </inkml:brush>
  </inkml:definitions>
  <inkml:trace contextRef="#ctx0" brushRef="#br0">69 385 13325,'0'0'11034,"-8"11"-10335,7-10-691,-37 56 748,35-51-587,0 0 0,0 1 0,0-1-1,1 0 1,0 1 0,1 0 0,-1-1 0,1 1 0,0 0 0,1 10 0,0-16-158,0 0 0,0-1 0,0 1 1,0 0-1,0-1 0,0 1 1,0 0-1,1 0 0,-1-1 0,0 1 1,0 0-1,1-1 0,-1 1 1,0 0-1,1-1 0,-1 1 0,1-1 1,-1 1-1,1-1 0,-1 1 1,1-1-1,-1 1 0,1-1 1,-1 1-1,1-1 0,0 0 0,-1 1 1,1-1-1,1 1 0,23-5 322,-19 0-171,1 1 0,-1 0 0,0-1 1,0 0-1,9-8 0,-1-4 34,0 0-1,-1-1 1,0-1 0,-2 0 0,0 0-1,-1-1 1,-1-1 0,0 1 0,6-28 0,-6 14 51,-1 0 1,-2-1-1,-2 0 1,-1 0-1,-1-38 1,-3 65-248,1 1 0,-1-1 0,0 1 0,-1-1 0,1 1 0,-4-8 0,4 13 0,1 0 0,0 0 0,-1 0 0,1 0 0,0 0 0,-1 0 0,1 0 0,-1 1 0,0-1 0,1 0 0,-1 0 0,0 0 0,1 1 0,-1-1 0,0 0 0,0 1 0,0-1 0,1 1 0,-1-1 0,0 1 0,0-1 0,0 1 0,0 0 0,0 0 0,0-1 0,0 1 0,0 0 0,0 0 0,0 0 0,0 0 0,0 0 0,0 0 0,0 0 0,0 0 0,0 0 0,0 1 0,0-1 0,0 0 0,0 1 0,0-1 0,0 1 0,0-1 0,1 1 0,-1-1 0,0 1 0,0-1 0,0 1 0,1 0 0,-1-1 0,0 1 0,0 1 0,-5 5 0,0-1 0,0 1 0,1 1 0,0-1 0,1 1 0,-1 0 0,-3 10 0,-25 68 0,23-55 0,4-18 0,0 1 0,2 1 0,-1-1 0,2 1 0,0-1 0,1 1 0,0 0 0,2 26 0,0-40 0,0 0 0,1 0 1,0-1-1,-1 1 0,1 0 0,-1 0 0,1-1 0,0 1 1,-1 0-1,1-1 0,0 1 0,0-1 0,0 1 0,0-1 1,-1 1-1,1-1 0,0 0 0,0 1 0,0-1 0,0 0 1,0 0-1,0 0 0,0 1 0,0-1 0,0 0 0,0 0 1,0 0-1,0-1 0,0 1 0,0 0 0,0-1 0,33-5-26,24-17-781,-49 19 295,0-1 1,1 2-1,-1-1 0,1 1 0,-1 0 0,1 1 0,0 0 0,0 1 0,17-1 0,-26 3 454,1-1 0,-1 1 0,0-1 0,1 1 0,-1-1 0,0 1 0,0 0 0,0-1 0,1 1 0,-1 0 0,0 0 0,0 0 0,0 0 0,0 0 0,0 0 0,-1 0 0,1 0 0,0 1 0,0-1 0,-1 0 0,1 0 1,-1 1-1,1-1 0,-1 0 0,1 1 0,-1-1 0,0 0 0,0 1 0,0-1 0,0 3 0,0 50 75,-1-44-89,-10 43 210,-1 5-5060,20-71-4147,8-17 260</inkml:trace>
</inkml:ink>
</file>

<file path=ppt/ink/ink4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6.227"/>
    </inkml:context>
    <inkml:brush xml:id="br0">
      <inkml:brushProperty name="width" value="0.025" units="cm"/>
      <inkml:brushProperty name="height" value="0.025" units="cm"/>
    </inkml:brush>
  </inkml:definitions>
  <inkml:trace contextRef="#ctx0" brushRef="#br0">102 1 14029,'0'0'9951,"-3"12"-8728,-23 79-170,8-37-321,3 0 0,2 2 0,3-1 0,-5 74 0,15-128-730,0-1 1,-1 1-1,1 0 0,0 0 0,0 0 0,0 0 0,0 0 0,0-1 1,0 1-1,0 0 0,0 0 0,0 0 0,0 0 0,0 0 0,1-1 1,-1 1-1,0 0 0,1 0 0,-1 0 0,0-1 0,1 1 0,-1 0 1,1 0-1,-1-1 0,1 1 0,-1 0 0,1-1 0,0 1 0,-1-1 0,1 1 1,0-1-1,0 1 0,-1-1 0,1 1 0,0-1 0,0 0 0,0 0 1,-1 1-1,1-1 0,0 0 0,0 0 0,0 0 0,0 0 0,0 0 1,-1 0-1,1 0 0,0 0 0,0 0 0,0 0 0,0 0 0,0 0 1,-1-1-1,1 1 0,0 0 0,0-1 0,0 0 0,4-1 38,0-1-1,0 0 1,-1 0-1,1 0 1,-1-1-1,0 0 1,6-6-1,-3 1-14,0 1-1,0-1 1,-1-1-1,0 1 1,0-1-1,-1 0 1,0 0 0,-1-1-1,3-11 1,-7 23-28,0 1 1,-1-1 0,1 0 0,0 1 0,0-1 0,0 1-1,0-1 1,1 0 0,-1 1 0,0-1 0,1 1-1,-1-1 1,1 0 0,-1 0 0,1 1 0,-1-1 0,1 0-1,0 0 1,0 1 0,0-1 0,-1 0 0,1 0-1,0 0 1,0 0 0,1 0 0,-1-1 0,0 1 0,0 0-1,0 0 1,0-1 0,1 1 0,-1-1 0,0 1-1,1-1 1,-1 1 0,0-1 0,1 0 0,-1 0 0,1 0-1,-1 0 1,0 0 0,4 0 0,0 0 17,1 0-1,0-1 1,0 0 0,0 0-1,-1 0 1,1-1 0,0 0 0,-1 0-1,7-3 1,-9 2-5,1 1 1,0 0-1,-1 1 0,1-1 1,0 0-1,0 1 1,-1 0-1,1 0 0,0 0 1,0 1-1,0-1 0,0 1 1,5 0-1,-7 1 49,0-1 0,0 1 0,0 0 0,0 0 1,0 0-1,-1 0 0,1 0 0,0 0 0,-1 1 0,1-1 0,0 1 0,-1-1 0,0 1 0,1-1 0,-1 1 0,0 0 1,0-1-1,0 1 0,0 0 0,0 0 0,-1 0 0,1 0 0,0 0 0,-1 0 0,0 0 0,1 4 0,4 20 79,-4-17-110,0 0-1,1 0 1,0-1-1,0 1 1,1-1-1,5 11 1,-7-17-27,0 0 0,1-1 1,-1 1-1,0 0 0,1-1 1,-1 1-1,1-1 0,0 1 1,-1-1-1,1 0 1,0 0-1,0 0 0,0 0 1,0 0-1,0 0 0,0 0 1,0-1-1,0 1 0,0-1 1,0 0-1,0 1 0,1-1 1,-1 0-1,0 0 0,0 0 1,0-1-1,0 1 1,1 0-1,-1-1 0,0 1 1,3-2-1,12-6-1,-1 0 0,1-1 0,-2-1 0,1-1 0,-1 0 0,-1-1 0,23-23 0,-7 7 0,-23 22 0,67-53 0,-71 58-352,-34 12-10699,6-8 4197</inkml:trace>
</inkml:ink>
</file>

<file path=ppt/ink/ink4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6.585"/>
    </inkml:context>
    <inkml:brush xml:id="br0">
      <inkml:brushProperty name="width" value="0.025" units="cm"/>
      <inkml:brushProperty name="height" value="0.025" units="cm"/>
    </inkml:brush>
  </inkml:definitions>
  <inkml:trace contextRef="#ctx0" brushRef="#br0">1 17 15214,'0'0'4485,"51"-6"-4069,-20 3-224,6-1-256,5 0-4068</inkml:trace>
</inkml:ink>
</file>

<file path=ppt/ink/ink4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7.304"/>
    </inkml:context>
    <inkml:brush xml:id="br0">
      <inkml:brushProperty name="width" value="0.025" units="cm"/>
      <inkml:brushProperty name="height" value="0.025" units="cm"/>
    </inkml:brush>
  </inkml:definitions>
  <inkml:trace contextRef="#ctx0" brushRef="#br0">106 216 4548,'0'0'8339,"2"-8"-4010,1-2-3118,-2 7-802,0 0 0,0 0 0,0-1-1,0 1 1,0 0 0,-1-1 0,0 1 0,0-1 0,0 1 0,0-1 0,-1-5 0,1 8-301,-1 1 0,1-1-1,0 0 1,-1 1 0,1-1 0,-1 1-1,1-1 1,0 0 0,-1 1 0,1-1-1,-1 1 1,0-1 0,1 1 0,-1 0-1,1-1 1,-1 1 0,0 0-1,1-1 1,-1 1 0,0 0 0,1-1-1,-1 1 1,0 0 0,0 0 0,1 0-1,-1 0 1,0 0 0,1 0 0,-1 0-1,0 0 1,0 0 0,1 0 0,-1 0-1,0 1 1,1-1 0,-1 0 0,0 0-1,1 1 1,-1-1 0,0 0 0,1 1-1,-1-1 1,0 1 0,1-1 0,-1 1-1,-29 21 393,23-11-500,0 1 0,0-1 0,1 1 0,1 0 0,0 0 0,1 1 0,0 0 0,0-1 0,2 1 0,0 0 0,0 1 0,1 16 0,0-29-4,1 0 0,0 0 0,0 1 0,0-1 1,0 0-1,0 0 0,0 0 0,0 1 0,0-1 0,1 0 0,-1 0 0,0 0 1,1 0-1,-1 0 0,1 1 0,-1-1 0,1 0 0,-1 0 0,1 0 1,0 0-1,0 0 0,-1-1 0,1 1 0,0 0 0,0 0 0,2 1 0,-2-2 10,1 0 0,-1 0 0,1 0-1,-1 0 1,1 0 0,-1-1 0,1 1 0,-1 0-1,1-1 1,-1 1 0,1-1 0,-1 0-1,0 1 1,1-1 0,-1 0 0,0 0-1,2-1 1,7-6 174,0 0 1,-1 0-1,15-20 1,-1-1 226,-3 0 0,0-2 0,-2 0 0,-1-2 0,-2 1 0,-1-2 0,17-62 0,-36 192-556,-7-31 180,2-17 8,3 1 1,-2 58-1,9-105-38,0 0 1,0 0-1,0-1 1,0 1-1,0 0 1,0 0-1,1 0 1,-1 0-1,1 0 0,-1-1 1,1 1-1,0 0 1,0-1-1,0 1 1,0 0-1,0-1 0,0 1 1,2 2-1,-1-3 1,-1-1-1,0 1 1,1 0-1,-1-1 1,0 1-1,1-1 0,-1 1 1,1-1-1,-1 0 1,1 0-1,-1 0 1,1 0-1,-1 0 1,1 0-1,-1 0 0,1 0 1,-1 0-1,3-1 1,2-1-30,0-1 1,0 1 0,0-1-1,0 0 1,-1 0 0,1-1-1,-1 0 1,0 0-1,8-7 1,-3-1-736,0 1 0,-1-2-1,-1 1 1,0-1 0,12-24 0,-13 20-1138,0-1 0,-1 0 1,-1 0-1,-1-1 1,-1 1-1,0-1 1,0-29-1,-4 61 3115,-1 0 1,-1-1-1,0 1 0,-1 0 0,-10 23 1,-4 11 1327,13-31-1333,3-11-794,0 0 0,0 1 0,0-1-1,1 0 1,-1 1 0,2-1 0,-1 1 0,0 0 0,1-1 0,0 1-1,1 7 1,2-10-341,1-1 1,-1 1-1,1-1 0,-1 1 0,1-1 1,0 0-1,0-1 0,0 1 0,0-1 0,7 2 1,7 3-22,21 17-400,1 1-1628,-36-22 1242,0 0-1,0 0 1,1-1 0,-1 1-1,1-1 1,-1 0 0,6 0-1,6-3-3670,1-11-1954</inkml:trace>
</inkml:ink>
</file>

<file path=ppt/ink/ink4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7.662"/>
    </inkml:context>
    <inkml:brush xml:id="br0">
      <inkml:brushProperty name="width" value="0.025" units="cm"/>
      <inkml:brushProperty name="height" value="0.025" units="cm"/>
    </inkml:brush>
  </inkml:definitions>
  <inkml:trace contextRef="#ctx0" brushRef="#br0">197 0 10314,'0'0'9278,"-9"7"-6945,-179 130 7634,229-147-9508,-17 0-698,0 1 1,0 1 0,1 1 0,0 1-1,1 1 1,-1 1 0,40 0 0,-62 4 178,-1 0 0,0 0-1,0 0 1,1 0 0,-1 1 0,0-1 0,0 1 0,1-1 0,-1 1 0,0 0 0,0 0-1,0 0 1,0 0 0,0 0 0,0 0 0,0 1 0,0-1 0,-1 1 0,1-1 0,-1 1-1,1 0 1,2 2 0,-3 0 100,1-1 0,-1 1 0,0-1 0,0 1 1,0-1-1,-1 1 0,1-1 0,-1 1 0,0 0 0,0-1 0,0 1 0,0-1 0,-1 5 0,-1 2 259,-1 1 0,0-1 0,0 0 0,0 0 0,-2-1-1,1 1 1,-1-1 0,0 0 0,-9 11 0,10-14-290,-1 0-1,0 0 1,0 0 0,-1-1-1,1 0 1,-1 0-1,0 0 1,-1-1 0,1 0-1,-1 0 1,0 0-1,0-1 1,0 0 0,0-1-1,-1 1 1,1-1-1,-11 1 1,16-3-36,1 0-1,0 0 1,0 0-1,0 0 1,0-1 0,0 1-1,0 0 1,0 0-1,0-1 1,0 1 0,0-1-1,0 1 1,0-1-1,0 1 1,0-1 0,0 0-1,1 0 1,-1 1-1,0-1 1,0 0 0,1 0-1,-1 0 1,0 0-1,1 0 1,-1 1 0,1-1-1,-1 0 1,1 0-1,0-1 1,-1 1-1,1-1 1,-3-38-3616,3 30 1901,0-13-7659</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7:04.614"/>
    </inkml:context>
    <inkml:brush xml:id="br0">
      <inkml:brushProperty name="width" value="0.025" units="cm"/>
      <inkml:brushProperty name="height" value="0.025" units="cm"/>
    </inkml:brush>
  </inkml:definitions>
  <inkml:trace contextRef="#ctx0" brushRef="#br0">28 0 4869,'0'0'12064,"-6"3"-11247,-1 0-748,-7 6 1129,14-8-1099,0 0 0,1 0-1,-1-1 1,1 1 0,-1 0 0,0 0 0,1 0-1,0 0 1,-1 0 0,1-1 0,-1 1 0,1 0-1,0 0 1,0-1 0,-1 1 0,1-1 0,0 1-1,0 0 1,0-1 0,0 0 0,0 1 0,1 0-1,53 37 1887,-45-29-1838,1-1 1,0 0-1,1-1 0,0 0 0,0-1 1,1 0-1,-1-1 0,27 7 0,5-6 11,-1-3 1,1-1-1,57-6 0,-54 2 357,-27 2-458,19-3 138,2 3 1,-1 1-1,58 10 0,-64-7-92,1-1-1,0-2 1,0-1-1,35-5 1,-54 2-102,-1-1 1,1 0 0,-1-1 0,0 0-1,0-1 1,-1-1 0,19-12 0,-20 11 0,1 1 1,-1 0 0,2 1-1,-1 0 1,1 1-1,-1 1 1,1 0-1,19-2 1,-24 6-88,50-4 391,-60 3-286,0 1 0,0 0-1,0 0 1,0 0 0,0 0 0,0 0 0,0 0 0,0 0 0,0 0 0,0 0-1,0-1 1,0 1 0,0 0 0,0 0 0,-37 0 27,-59 5-401,0 4 0,-159 37 0,213-37 332,-25 2 79,-1-2 0,1-4 0,-1-2 0,0-3 0,-69-10 0,101 6-74,0 1 0,0 2 0,0 2 0,-52 7-1,107-8-95,-1 1-1,0 1 0,0 0 0,32 10 1,-7-3-2,53 6 96,1-5-1,1-3 0,-1-5 1,1-4-1,170-25 1,-108 4 29,272-4 1,-413 27-1023,0 2 0,0 0 0,0 1-1,26 8 1</inkml:trace>
</inkml:ink>
</file>

<file path=ppt/ink/ink4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8.378"/>
    </inkml:context>
    <inkml:brush xml:id="br0">
      <inkml:brushProperty name="width" value="0.025" units="cm"/>
      <inkml:brushProperty name="height" value="0.025" units="cm"/>
    </inkml:brush>
  </inkml:definitions>
  <inkml:trace contextRef="#ctx0" brushRef="#br0">0 37 3844,'0'0'2429,"9"0"-1650,25-5 1057,-33 5-1595,0 0-1,-1 0 1,1 0-1,0 0 1,-1 0-1,1 0 1,0 0-1,-1 0 1,1 0-1,0-1 1,-1 1-1,1 0 1,-1 0-1,1 0 1,0-1-1,-1 1 1,1 0-1,-1-1 1,1 1-1,-1-1 1,1 1-1,-1-1 1,1 1-1,-1-1 0,1 1 1,-1-1-1,0 1 1,1-1-1,-1 1 1,0-1-1,1 0 1,-1 1-1,0-1 1,0 1-1,0-1 1,1 0-1,-1 1 1,0-1-1,0 0 1,0 1-1,0-1 1,0 0-1,0 1 1,0-1-1,-1 0 1,1 1-1,0-1 1,0 0-1,0 1 1,-1-1-1,1 1 1,0-1-1,-1 0 0,1 1 1,-1-1-1,1 0 75,-1 1 0,1-1 0,-1 1 0,1-1 0,-1 1 0,1-1 0,-1 1 0,1 0 0,-1-1 0,0 1 0,1 0 0,-1-1 0,1 1 0,-1 0 0,0 0 0,1 0 0,-1 0 0,0-1 0,1 1 0,-1 0 0,0 0 0,1 0 0,-2 1 0,-5 9 119,3 39 359,1 0 1,7 89 0,-3-125-719,1 0 1,0 0 0,5 18-1,-6-28-230,0 0-1,0 0 0,0 0 0,0 0 1,0-1-1,1 1 0,-1 0 0,1-1 1,-1 1-1,1-1 0,0 1 0,0-1 1,1 0-1,-1 0 0,0 0 0,1 0 0,-1 0 1,1 0-1,-1-1 0,6 3 0,-1-4-4306</inkml:trace>
</inkml:ink>
</file>

<file path=ppt/ink/ink4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0.384"/>
    </inkml:context>
    <inkml:brush xml:id="br0">
      <inkml:brushProperty name="width" value="0.025" units="cm"/>
      <inkml:brushProperty name="height" value="0.025" units="cm"/>
    </inkml:brush>
  </inkml:definitions>
  <inkml:trace contextRef="#ctx0" brushRef="#br0">174 399 10666,'5'-12'4356,"4"-9"-2057,-2 0-1,8-32 1,-13 47-1758,-1-1 1,1 1 0,-2-1-1,1 1 1,-1-1-1,0 0 1,0 1 0,0-1-1,-1 0 1,0 1-1,-1-1 1,1 1 0,-1-1-1,-1 1 1,-3-7 0,5 11-493,0 0 0,0 0 0,-1 0 1,1 0-1,-1 0 0,0 1 0,0-1 1,1 1-1,-1-1 0,0 1 0,0 0 1,0 0-1,0-1 0,-1 2 0,1-1 1,0 0-1,0 0 0,-1 1 0,1-1 1,0 1-1,-1-1 0,1 1 0,0 0 1,-1 0-1,1 0 0,0 1 0,-1-1 1,1 0-1,0 1 0,-1 0 0,-2 1 1,-1 0 0,1 1 1,0-1 0,0 1-1,0 0 1,1 1-1,-1-1 1,1 1 0,0 0-1,0 0 1,0 0-1,-6 10 1,-1 3-51,2 1 0,0 0 0,1 0 0,1 1 0,1 0 0,0 0 0,1 1 0,1-1 0,2 1 0,-1 0 0,2 38 0,2-55 0,-1 1 0,1-1 0,-1 1 0,1-1 0,0 0 0,0 1 0,1-1 0,-1 0 0,1 0 0,-1 0 0,1 0 0,0 0 0,0 0 0,0 0 0,1-1 0,-1 1 0,4 2 0,5 3 0,1 0 0,-1 0 0,17 7 0,-18-10 0,0 0 0,0 1 0,-1 0 0,0 0 0,11 11 0,-13-8 0,0 1 0,-1-1 0,-1 1 0,0 0 0,0 0 0,-1 0 0,0 1 0,0 0 0,-1 0 0,-1 0 0,0 0 0,-1 0 0,0 0 0,0 0 0,-1 1 0,-2 14 0,0-8 0,0-1 0,-1 0 0,-1 1 0,0-1 0,-1-1 0,-1 1 0,-1-1 0,0 0 0,-17 27 0,18-36 0,0 1 0,-1-1 0,0 0 0,0 0 0,0-1 0,-11 8 0,16-13 0,1 0 0,-1 0 0,1 0 0,0 0 0,-1 0 0,0 0 0,1-1 0,-1 1 0,1 0 0,-1-1 0,0 1 0,0-1 0,1 0 0,-1 1 0,0-1 0,0 0 0,1 0 0,-1 0 0,0 0 0,0 0 0,1-1 0,-1 1 0,0-1 0,0 1 0,1-1 0,-1 1 0,1-1 0,-1 0 0,0 0 0,1 0 0,0 0 0,-1 0 0,1 0 0,-1 0 0,1 0 0,0-1 0,0 1 0,0 0 0,0-1 0,0 1 0,-2-4 0,0-5 0,-1 1 0,1-1 0,1 0 0,0-1 0,1 1 0,-1 0 0,2 0 0,0-1 0,0 1 0,2-13 0,1-3 0,2 0 0,0 0 0,10-24 0,14-24 0,4 2 0,3 1 0,63-92 0,42-81 0,-139 240 0,32-75 0,-32 74 0,0-1 0,0 0 0,-1 1 0,0-1 0,0 0 0,0 0 0,-1 0 0,0 0 0,0 0 0,0 0 0,-2-8 0,1 14 0,1-1 0,0 0 0,-1 1 0,1-1 0,-1 1 0,1-1 0,0 1 0,-1-1 0,1 1 0,-1-1 0,0 1 0,1-1 0,-1 1 0,1 0 0,-1-1 0,1 1 0,-1 0 0,0 0 0,1-1 0,-1 1 0,0 0 0,1 0 0,-1 0 0,0 0 0,1 0 0,-1 0 0,0 0 0,0 0 0,1 0 0,-1 0 0,0 0 0,1 0 0,-1 1 0,0-1 0,1 0 0,-1 1 0,1-1 0,-1 0 0,0 1 0,1-1 0,-1 0 0,1 1 0,-1-1 0,0 2 0,-25 18 0,10-1 0,1 0 0,0 1 0,2 1 0,0 0 0,2 0 0,0 1 0,1 1 0,2 0 0,0 0 0,-7 37 0,15-58 0,-1 1 0,1-1 0,-1 0 0,1 1 0,0-1 0,0 0 0,0 1 0,0-1 0,0 0 0,0 1 0,1-1 0,-1 0 0,1 0 0,0 1 0,0-1 0,-1 0 0,1 0 0,1 0 0,-1 0 0,0 0 0,0 0 0,1 0 0,-1 0 0,1-1 0,0 1 0,-1 0 0,1-1 0,0 1 0,4 1 0,-1-2 0,-1 1 0,1-1 0,0-1 0,0 1 0,0-1 0,0 0 0,0 0 0,-1 0 0,1-1 0,0 0 0,0 0 0,0 0 0,-1 0 0,6-3 0,3-2 0,0 0 0,-1 0 0,0-1 0,0-1 0,-1 0 0,0-1 0,0 0 0,-1-1 0,0 0 0,0 0 0,-1-1 0,-1 0 0,0-1 0,-1 0 0,0 0 0,9-23 0,-23 60 0,1-1 0,1 1 0,1 0 0,2 0 0,-1 42 0,3-66 0,1 0 0,-1 0 0,0 0 0,0 0 0,0-1 0,1 1 0,-1 0 0,0 0 0,1 0 0,-1 0 0,1 0 0,-1-1 0,1 1 0,-1 0 0,1-1 0,0 1 0,-1 0 0,1-1 0,0 1 0,-1 0 0,1-1 0,0 1 0,0-1 0,0 0 0,0 1 0,-1-1 0,1 0 0,0 1 0,0-1 0,0 0 0,0 0 0,0 0 0,0 0 0,0 0 0,0 0 0,0 0 0,0 0 0,-1 0 0,1 0 0,0 0 0,0-1 0,0 1 0,0 0 0,0-1 0,0 1 0,1-1 0,4-1 0,-1-1 0,1 1 0,-1-1 0,0 0 0,0-1 0,6-4 0,16-19 0,-1-2 0,-1-1 0,-1-1 0,-2 0 0,19-39 0,-8 17 0,-32 79 0,-19 54 0,12-62 0,2 0 0,0 1 0,0-1 0,0 26 0,4-43 0,1 0 0,-1 0 0,0 0 0,0 0 0,1-1 0,-1 1 0,0 0 0,1 0 0,-1-1 0,1 1 0,-1 0 0,1 0 0,-1-1 0,1 1 0,-1-1 0,1 1 0,0 0 0,-1-1 0,1 1 0,0-1 0,0 0 0,-1 1 0,1-1 0,0 0 0,0 1 0,0-1 0,-1 0 0,1 0 0,0 1 0,0-1 0,0 0 0,0 0 0,0 0 0,-1 0 0,1 0 0,0-1 0,0 1 0,0 0 0,0 0 0,-1 0 0,1-1 0,0 1 0,0 0 0,0-1 0,0 0 0,41-18 0,-8-12-1848,-32 29 1331,0-1 1,1 0-1,-2 1 1,1-1 0,0 0-1,-1 0 1,1 0 0,-1-1-1,0 1 1,0 0-1,1-6 1,-1-12-9600</inkml:trace>
</inkml:ink>
</file>

<file path=ppt/ink/ink4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0.728"/>
    </inkml:context>
    <inkml:brush xml:id="br0">
      <inkml:brushProperty name="width" value="0.025" units="cm"/>
      <inkml:brushProperty name="height" value="0.025" units="cm"/>
    </inkml:brush>
  </inkml:definitions>
  <inkml:trace contextRef="#ctx0" brushRef="#br0">1 0 19314,'0'0'12396,"74"40"-23222,-45-24 2530,1-1-2434</inkml:trace>
</inkml:ink>
</file>

<file path=ppt/ink/ink4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1.071"/>
    </inkml:context>
    <inkml:brush xml:id="br0">
      <inkml:brushProperty name="width" value="0.025" units="cm"/>
      <inkml:brushProperty name="height" value="0.025" units="cm"/>
    </inkml:brush>
  </inkml:definitions>
  <inkml:trace contextRef="#ctx0" brushRef="#br0">67 281 17585,'0'0'3454,"-5"13"-235,-10 23-1584,7-18-659,0-1 0,1 2 0,1-1 0,1 1 0,1-1-1,-5 39 1,9-56-974,0 0-1,0 0 1,0 1 0,0-1-1,1 0 1,-1 0-1,0 0 1,0 1 0,1-1-1,-1 0 1,1 0-1,-1 0 1,1 0-1,-1 0 1,1 0 0,0 0-1,-1 0 1,1 0-1,0 0 1,0 0 0,0 0-1,0 0 1,0-1-1,0 1 1,0 0-1,1 0 1,0 0-1,1-1 0,-1 1-1,0-1 1,0 0 0,1 0 0,-1 0-1,0 0 1,0 0 0,1-1 0,-1 1-1,0-1 1,0 1 0,3-2 0,2-1-3,1 0 1,-1 0 0,-1-1-1,1 0 1,0-1 0,-1 1-1,9-9 1,2-8 1,-2 0 0,0 0 0,-1-1 0,-2-1 0,0 0 0,-1-1 0,11-40 0,-9 22 0,-3 0 0,-1-1 0,4-74 0,-15 97 0,-7 31 0,-15 45 0,19-43 0,-7 13 0,2 1 0,1 0 0,1 0 0,1 1 0,1 0 0,1 0 0,2 0 0,0 34 0,3-59 0,1 1 0,-1-1 0,0 1 0,1 0 0,0-1 0,0 1 0,0-1 0,0 0 0,0 1 0,1-1 0,-1 0 0,1 0 0,0 0 0,0 0 0,0 0 0,0 0 0,1 0 0,-1-1 0,1 1 0,0-1 0,0 0 0,0 0 0,0 0 0,0 0 0,0 0 0,0-1 0,0 1 0,1-1 0,-1 0 0,1 0 0,-1 0 0,1 0 0,-1-1 0,1 0 0,4 1 0,1-1 0,1-1 0,-1 0 0,0 0 0,1-1 0,-1 0 0,0 0 0,0-1 0,0 0 0,-1-1 0,1 0 0,-1 0 0,13-9 0,-8 3 0,0 0 0,-1-1 0,0-1 0,20-25 0,-28 31 0,1 0 0,-1 0 0,-1 0 0,1-1 0,-1 1 0,-1-1 0,1 0 0,-1 0 0,0 0 0,0 0 0,-1 0 0,0-1 0,0-9 0,-1 16 0,0 1 0,0 0 0,0-1 0,0 1 0,0 0 0,0-1 0,0 1 0,0 0 0,0-1 0,0 1 0,0 0 0,0 0 0,-1-1 0,1 1 0,0 0 0,0-1 0,0 1 0,0 0 0,-1-1 0,1 1 0,0 0 0,0 0 0,0 0 0,-1-1 0,1 1 0,0 0 0,-1 0 0,1 0 0,0-1 0,0 1 0,-1 0 0,1 0 0,0 0 0,-1 0 0,1 0 0,0 0 0,-1 0 0,1 0 0,0 0 0,-1 0 0,0 0 0,-16 8 0,-13 17 0,24-17 0,0 0 0,1 1 0,0 0 0,1 0 0,-1 0 0,2 1 0,-1-1 0,1 1 0,1 0 0,0 0 0,0 0 0,1 0 0,0 0 0,2 19 0,0-26-18,0 0-1,1 0 1,-1 0-1,1-1 1,0 1-1,0-1 1,0 0-1,0 1 1,0-1-1,0 0 1,1 0-1,-1 0 1,1 0-1,-1-1 1,1 1-1,0-1 1,0 1-1,0-1 1,0 0-1,0 0 1,0 0-1,0-1 1,0 1-1,0-1 1,5 0 0,2 2-628,0-1 1,1 0 0,-1-1 0,0 0 0,1-1-1,18-4 1,3-9-10501</inkml:trace>
</inkml:ink>
</file>

<file path=ppt/ink/ink4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1.979"/>
    </inkml:context>
    <inkml:brush xml:id="br0">
      <inkml:brushProperty name="width" value="0.025" units="cm"/>
      <inkml:brushProperty name="height" value="0.025" units="cm"/>
    </inkml:brush>
  </inkml:definitions>
  <inkml:trace contextRef="#ctx0" brushRef="#br0">2 84 10570,'0'-8'4303,"0"1"-3361,-1 2-169,1 0 0,0-1 0,0 1-1,0-1 1,1 1 0,-1 0 0,1-1 0,1 1 0,-1 0 0,4-8-1,-5 13-729,0 0 0,0 0-1,0 0 1,0-1-1,0 1 1,0 0 0,0 0-1,0 0 1,0 0 0,0 0-1,1 0 1,-1 0-1,0 0 1,0-1 0,0 1-1,0 0 1,0 0 0,0 0-1,1 0 1,-1 0-1,0 0 1,0 0 0,0 0-1,0 0 1,0 0-1,0 0 1,1 0 0,-1 0-1,0 0 1,0 0 0,0 0-1,0 0 1,0 0-1,1 0 1,-1 0 0,0 0-1,0 0 1,0 0 0,0 0-1,0 1 1,0-1-1,0 0 1,1 0 0,-1 0-1,0 0 1,0 0-1,0 0 1,0 0 0,0 0-1,0 1 1,0-1 0,0 0-1,0 0 1,0 0-1,1 0 1,-1 0 0,0 0-1,0 1 1,0-1-1,4 15 901,0 16-81,-5 88 1252,-1-86-1918,1 0 1,2 0-1,1 0 1,10 48-1,-11-78-196,-1-1-1,0 1 1,1-1 0,0 0 0,0 0-1,0 1 1,0-1 0,0 0-1,0 0 1,0 0 0,1 0 0,-1 0-1,1 0 1,-1 0 0,1-1-1,0 1 1,0-1 0,0 1 0,3 1-1,-3-2 15,0-1 0,0 1 0,0-1 0,0 0 0,0 0-1,0 0 1,0 0 0,0 0 0,-1-1 0,1 1 0,0 0 0,0-1-1,0 1 1,0-1 0,0 0 0,0 0 0,-1 0 0,4-1 0,4-5 82,0 0 1,0-1 0,0 0-1,-1 0 1,-1-1 0,11-14-1,0-1-89,-2-1-1,-1-1 1,-1 0-1,-1-1 1,-1 0-1,-2-1 1,0 0-1,7-43 1,-26 131-7,9-168 0,-5 127-2406,-7 25-5560,7-27 721</inkml:trace>
</inkml:ink>
</file>

<file path=ppt/ink/ink4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3.718"/>
    </inkml:context>
    <inkml:brush xml:id="br0">
      <inkml:brushProperty name="width" value="0.025" units="cm"/>
      <inkml:brushProperty name="height" value="0.025" units="cm"/>
    </inkml:brush>
  </inkml:definitions>
  <inkml:trace contextRef="#ctx0" brushRef="#br0">1 217 14926,'0'0'4287,"3"8"-737,0-1-2822,0-1 0,0 1 0,0 0 0,1-1 0,0 0 0,1 0 0,8 9 0,-11-13-578,0 0 1,0 0-1,1 0 1,0 0-1,-1 0 1,1-1-1,0 0 1,-1 1-1,1-1 1,0 0-1,0 0 1,0-1-1,0 1 1,0 0-1,0-1 1,0 0 0,1 0-1,-1 0 1,0 0-1,0 0 1,0-1-1,0 0 1,0 1-1,0-1 1,4-2-1,0-1-140,0 0-1,0 0 1,0-1-1,-1-1 1,0 1-1,0-1 1,0 0-1,0 0 1,-1 0-1,0-1 1,-1 0-1,1 0 1,-1 0 0,-1-1-1,1 1 1,-1-1-1,-1 0 1,1 0-1,-1 0 1,-1 0-1,1 0 1,-1 0-1,-1-1 1,0 1-1,0 0 1,0-1-1,-3-8 1,3 16-10,0-1 0,0 1 0,-1 0 0,1-1 0,-1 1 0,1 0 0,-1 0 0,0 0 0,1 0 0,-1-1 0,0 1 0,0 0 0,1 0 0,-1 0 0,0 0 0,0 1 0,0-1 0,0 0 0,-1 0 0,1 1 0,0-1 0,0 0 0,0 1 0,-1-1 0,1 1 0,0 0 0,0-1 0,-1 1 0,1 0 0,0 0 0,-1 0 0,1-1 0,0 2 0,-1-1 0,1 0 0,0 0 0,0 0 0,-1 1 0,1-1 0,0 0 0,-1 1 0,1-1 0,0 1 0,-2 1 0,-2 1 0,0-1 0,0 1 0,0 1 0,1-1 0,0 1 0,-1-1 0,1 1 0,1 1 0,-5 4 0,-16 28 0,-20 41 0,38-66 0,0 0 0,1 1 0,0-1 0,1 1 0,1 0 0,0 0 0,-2 25 0,5-37 0,0 0 0,0 0 0,1-1 0,-1 1 0,0 0 0,1-1 0,-1 1 0,0-1 0,1 1 0,-1 0 0,1-1 0,-1 1 0,1-1 0,-1 1 0,1-1 0,-1 1 0,1-1 0,0 0 0,-1 1 0,1-1 0,-1 0 0,1 1 0,0-1 0,0 0 0,-1 0 0,1 1 0,0-1 0,-1 0 0,1 0 0,0 0 0,0 0 0,-1 0 0,1 0 0,0 0 0,-1-1 0,1 1 0,1 0 0,32-7 0,-10-2 0,47-23 0,-56 23 0,1 1 0,-1 1 0,2 0 0,-1 1 0,1 1 0,0 1 0,21-3 0,-36 7 0,0-1 0,-1 1 0,1 0 0,0 0 0,0 1 0,0-1 0,0 0 0,0 1 0,0-1 0,-1 1 0,1-1 0,0 1 0,0 0 0,-1 0 0,1 0 0,0 0 0,-1 0 0,1 0 0,-1 0 0,1 1 0,-1-1 0,0 0 0,0 1 0,1-1 0,-1 1 0,0-1 0,0 1 0,0 0 0,-1 0 0,1-1 0,0 1 0,0 2 0,1 6 0,0 0 0,-1 1 0,0-1 0,-1 21 0,1 0 0,14-67 0,-12 22 0,-1-1 0,0 1 0,-1 0 0,-1 0 0,-1-19 0,0 26 0,0 0 0,0 1 0,-1-1 0,0 0 0,0 1 0,0 0 0,-1-1 0,0 1 0,0 0 0,0 1 0,-1-1 0,0 0 0,-8-8 0,11 14 0,1-1 0,0 1 0,0-1 0,0 1 0,0-1 0,-1 0 0,1 1 0,0-1 0,0 1 0,0-1 0,0 1 0,0-1 0,0 1 0,1-1 0,-1 1 0,0-1 0,0 0 0,0 1 0,0-1 0,1 1 0,-1-1 0,0 1 0,0 0 0,1-1 0,-1 1 0,0-1 0,1 1 0,-1-1 0,1 1 0,-1 0 0,0-1 0,1 1 0,-1 0 0,1-1 0,-1 1 0,1 0 0,-1 0 0,1 0 0,-1-1 0,1 1 0,0 0 0,27-14 0,-24 13 0,11-6 0,1 1 0,0 1 0,0 1 0,0 0 0,0 1 0,0 0 0,28 1 0,-42 2 0,1 1 0,-1-1 0,0 1 0,0 0 0,0 0 0,0 0 0,0 0 0,0 1 0,0-1 0,0 1 0,0-1 0,0 1 0,-1-1 0,1 1 0,-1 0 0,1 0 0,-1 0 0,0 0 0,1 0 0,-1 0 0,0 0 0,-1 0 0,1 0 0,0 1 0,0-1 0,-1 0 0,0 1 0,1 2 0,3 13 0,-1 0 0,1 26 0,-4-35 0,0 29 0,0-28 0,-1-1 0,2 1 0,-1 0 0,4 15 0,-3-24 0,1 1 0,0-2 0,-1 1 0,1 0 0,0 0 0,-1 0 0,1-1 0,0 1 0,0-1 0,0 0 0,-1 1 0,1-1 0,0 0 0,0 0 0,0 0 0,0 0 0,1-1 0,37-1 0,-36 1 0,0-1 0,0 1 0,0-1 0,0 0 0,0 0 0,-1 0 0,1-1 0,-1 1 0,1-1 0,-1 0 0,0 0 0,0 0 0,0-1 0,-1 1 0,1-1 0,-1 1 0,0-1 0,2-4 0,4-6 0,-1 0 0,-1 0 0,7-25 0,-7 14 0,-2 0 0,-1-1 0,-1 0 0,-1-30 0,-3 53 0,-2 14 0,-4 18 0,6-13 0,0 0 0,1 0 0,1 0 0,1 0 0,0 0 0,1 0 0,7 27 0,-7-36 0,0-1 0,1 1 0,0 0 0,0-1 0,0 0 0,1 0 0,0 0 0,1 0 0,-1 0 0,1-1 0,0 0 0,0 0 0,1 0 0,-1-1 0,1 1 0,0-1 0,0-1 0,1 1 0,10 3 0,-15-6 0,0 0 0,0 0 0,0-1 0,1 1 0,-1-1 0,0 1 0,0-1 0,1 0 0,-1 0 0,0 0 0,0 0 0,1 0 0,-1-1 0,0 1 0,0-1 0,0 1 0,1-1 0,-1 0 0,0 0 0,0 0 0,0 0 0,2-2 0,0 0 0,-1 0 0,1-1 0,-1 1 0,0-1 0,0 0 0,-1 0 0,1 0 0,-1 0 0,0 0 0,2-7 0,2-6 0,-1 0 0,-1-1 0,0 0 0,1-32 0,-4 35 0,0 8 0,0 0 0,0 1 0,-1-1 0,0 0 0,-1 0 0,1 1 0,-1-1 0,-3-10 0,4 17 0,-1-1 0,1 1 0,0-1 0,0 1 0,-1-1 0,1 1 0,0-1 0,-1 1 0,1-1 0,0 1 0,-1 0 0,1-1 0,-1 1 0,1 0 0,-1-1 0,1 1 0,-1 0 0,1-1 0,-1 1 0,1 0 0,-1 0 0,1 0 0,-1 0 0,1-1 0,-1 1 0,1 0 0,-1 0 0,0 0 0,1 0 0,-1 0 0,1 0 0,-1 0 0,1 1 0,-1-1 0,1 0 0,-1 0 0,0 0 0,1 0 0,-1 1 0,1-1 0,-1 0 0,1 1 0,0-1 0,-1 0 0,1 1 0,-1-1 0,1 0 0,0 1 0,-1-1 0,1 1 0,0-1 0,-1 1 0,1-1 0,0 1 0,-1-1 0,1 1 0,-2 2 0,1 0 0,-1-1 0,1 1 0,0 0 0,0 0 0,0 0 0,0 0 0,0 0 0,0 4 0,1-5 0,0 0 0,0 0 0,1 1 0,-1-1 0,1 0 0,-1 0 0,1 0 0,0 0 0,0 0 0,0 0 0,0 0 0,0 0 0,0 0 0,0 0 0,1 0 0,-1 0 0,1-1 0,0 1 0,-1-1 0,4 3 0,0-1 0,1 0 0,-1 0 0,1 0 0,0-1 0,-1 0 0,1 0 0,10 1 0,7 0 0,0-1 0,-1-1 0,29-2 0,-47 1 0,0-1 0,0 0 0,0 0 0,0 0 0,0 0 0,0-1 0,0 0 0,-1 1 0,1-2 0,-1 1 0,1 0 0,-1-1 0,0 1 0,0-1 0,0 0 0,0 0 0,0 0 0,-1 0 0,1-1 0,-1 1 0,0-1 0,0 1 0,3-8 0,-2 4 0,-1 0 0,0-1 0,0 1 0,0 0 0,-1-1 0,0 1 0,0 0 0,-1-1 0,0 0 0,0 1 0,0-1 0,-4-10 0,4 16 0,0 0 0,-1 1 0,1-1 0,-1 1 0,0-1 0,0 1 0,1-1 0,-1 1 0,0-1 0,0 1 0,0 0 0,0-1 0,-1 1 0,1 0 0,0 0 0,0 0 0,-1 0 0,1 0 0,-1 0 0,1 0 0,-1 1 0,1-1 0,-1 1 0,1-1 0,-1 1 0,0-1 0,1 1 0,-1 0 0,0 0 0,1-1 0,-1 1 0,0 1 0,-2-1 0,1 1 0,-1-1 0,1 1 0,0 0 0,0 0 0,-1 0 0,1 0 0,0 1 0,0-1 0,0 1 0,1 0 0,-1 0 0,0 0 0,1 0 0,-1 0 0,-3 5 0,1 1 0,0-1 0,0 1 0,1 0 0,0 0 0,1 0 0,0 1 0,0-1 0,0 1 0,1 0 0,1 0 0,0-1 0,0 1 0,0 0 0,1 0 0,1 0 0,2 18 0,-2-24 0,1 0 0,0-1 0,0 1 0,0 0 0,0-1 0,0 1 0,0-1 0,0 0 0,1 1 0,0-1 0,-1 0 0,1-1 0,0 1 0,0 0 0,0-1 0,0 0 0,0 0 0,0 0 0,0 0 0,0 0 0,0 0 0,1-1 0,-1 1 0,0-1 0,1 0 0,-1 0 0,6-1 0,1 0 0,0 1 0,1-2 0,-1 1 0,0-1 0,0-1 0,0 0 0,15-7 0,5-7 0,-24 12 0,1 1 0,-1 0 0,1 0 0,0 1 0,0 0 0,0 0 0,0 0 0,0 1 0,1 0 0,-1 1 0,0 0 0,9-1 0,-14 3 0,0-1 0,0 1 0,-1-1 0,1 1 0,0 0 0,-1 0 0,1 0 0,-1 0 0,1 0 0,-1 0 0,1 0 0,-1 1 0,3 2 0,-3-3 0,0 1 0,1-1 0,-1 1 0,1-1 0,-1 1 0,1-1 0,0 0 0,-1 0 0,1 0 0,0 0 0,0 0 0,0 0 0,0-1 0,0 1 0,0-1 0,4 1 0,1-1 0,1-1 0,-1 0 0,1 0 0,-1-1 0,1 0 0,-1-1 0,0 1 0,0-1 0,10-6 0,-10 5 0,0 0 0,0 1 0,0 0 0,1 0 0,-1 1 0,1 0 0,0 1 0,14-2 0,0 8-5638,1 0-5476,-3-5-1025</inkml:trace>
</inkml:ink>
</file>

<file path=ppt/ink/ink4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4.064"/>
    </inkml:context>
    <inkml:brush xml:id="br0">
      <inkml:brushProperty name="width" value="0.025" units="cm"/>
      <inkml:brushProperty name="height" value="0.025" units="cm"/>
    </inkml:brush>
  </inkml:definitions>
  <inkml:trace contextRef="#ctx0" brushRef="#br0">88 260 12556,'3'-42'14674,"-3"41"-14468,0 1-1,0-1 1,0 0 0,0 1 0,0-1 0,-1 0-1,1 0 1,0 1 0,0-1 0,-1 1 0,1-1 0,-1 0-1,1 1 1,0-1 0,-1 1 0,1-1 0,-1 1-1,1-1 1,-1 1 0,0-1 0,0 0 0,0 1-157,0 0 0,0 0 1,0 0-1,0 0 1,0 0-1,-1 0 0,1 0 1,0 0-1,0 0 1,0 0-1,0 1 0,0-1 1,0 1-1,0-1 1,0 0-1,0 1 0,0 0 1,0-1-1,-1 2 1,-3 1-49,0 2 0,0-1 0,1 1 0,-1-1 0,1 1 0,0 0 0,0 1 0,1-1 0,0 1 0,0 0 0,0-1 0,0 1 1,1 1-1,0-1 0,0 0 0,1 0 0,0 1 0,0-1 0,0 12 0,2-17-1,-1 0 0,1 0 0,0 0 0,-1 0 0,1 0 0,0 0 0,0 0 0,0-1 0,0 1 0,0 0 0,0-1 0,0 1 0,0 0 0,0-1 0,0 1 0,0-1 0,0 0 0,0 1 0,0-1 0,1 0 0,-1 0 0,0 0 0,0 0 0,0 0 0,1 0 0,-1 0 0,0 0 0,0 0 0,0 0 0,0-1 0,0 1 0,1 0 0,-1-1 0,0 1 0,0-1 0,1 0 0,44-20 0,-18-2 0,0-1 0,-2-2 0,-1 0 0,-1-2 0,-1-1 0,-2 0 0,-1-2 0,-1 0 0,18-41 0,-107 186 0,60-94 0,1 1 0,-10 39 0,16-51 0,1 0 0,1 0 0,-1 0 0,1 0 0,1 0 0,0 0 0,0 0 0,1 0 0,3 17 0,-3-24-195,0 0-1,0 0 1,0 0 0,0 0 0,0-1-1,0 1 1,1 0 0,-1 0 0,1-1-1,-1 1 1,1-1 0,0 1-1,-1-1 1,1 0 0,0 1 0,0-1-1,0 0 1,0 0 0,0 0-1,0-1 1,0 1 0,0-1 0,1 1-1,3 0 1,-1-1-819,1 1 0,0-1 0,0 0 0,-1 0 0,1-1 0,0 1 0,-1-1 0,12-4 0,23-16-8841</inkml:trace>
</inkml:ink>
</file>

<file path=ppt/ink/ink4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4.457"/>
    </inkml:context>
    <inkml:brush xml:id="br0">
      <inkml:brushProperty name="width" value="0.025" units="cm"/>
      <inkml:brushProperty name="height" value="0.025" units="cm"/>
    </inkml:brush>
  </inkml:definitions>
  <inkml:trace contextRef="#ctx0" brushRef="#br0">135 1 15150,'0'0'14478,"-12"4"-13042,5-1-1365,0 0 0,0 0 0,0 1 0,0-1 0,0 1 0,1 1 0,-1 0 0,1-1 0,0 2 0,1-1 0,0 1 0,-1 0-1,2 0 1,-1 0 0,1 1 0,0 0 0,0-1 0,1 1 0,0 1 0,0-1 0,0 0 0,1 1 0,-2 13 0,4-19-71,0 0 0,0-1 0,0 1 0,0 0 0,0 0 0,0-1 0,1 1 0,-1 0 0,1-1 0,-1 1 0,1-1 0,-1 1 0,1-1 0,0 1 0,0-1 0,0 1 0,0-1 0,0 0 0,0 1 0,0-1 0,0 0 0,1 0 0,2 2 0,-1-1 0,1-1 0,-1 1 0,1-1 0,0 0 0,-1 0 0,1 0 0,0 0 0,0-1 0,0 1 0,4-1 0,5-1 0,0 0 0,-1 0 0,1-1 0,0-1 0,19-7 0,41-22 0,-55 22 0,0 1 0,0 1 0,1 1 0,0 1 0,0 0 0,1 2 0,21-3 0,-39 7 0,-1-1 0,0 1 0,0 0 0,1 0 0,-1 1 0,0-1 0,0 0 0,0 0 0,1 0 0,-1 1 0,0-1 0,0 1 0,0-1 0,0 1 0,0-1 0,0 1 0,0 0 0,0-1 0,0 1 0,0 0 0,0 0 0,0 0 0,0 0 0,-1 0 0,1 0 0,0 0 0,-1 0 0,1 0 0,0 0 0,-1 0 0,0 0 0,1 0 0,0 2 0,-1 46 0,-1-17 0,1-31 0,1 0 0,-1 0 0,0 0 0,0 0 0,0-1 0,1 1 0,-1 0 0,0 0 0,1-1 0,-1 1 0,1 0 0,-1-1 0,1 1 0,-1 0 0,1-1 0,-1 1 0,1-1 0,0 1 0,-1 0 0,1-1 0,0 0 0,0 1 0,-1-1 0,1 1 0,0-1 0,1 0 0,29 2 0,28-16 0,38-30 0,27-9 0,-109 47 0,1 1 0,0 1 0,0 0 0,0 2 0,30-3 0,-45 6-7,0-1 0,-1 0 1,1 0-1,0 0 0,-1 0 0,1 1 0,0-1 0,-1 0 1,1 1-1,-1-1 0,1 1 0,-1-1 0,1 0 1,-1 1-1,1-1 0,-1 1 0,1-1 0,-1 1 0,0 0 1,1-1-1,-1 1 0,0-1 0,1 1 0,-1 0 1,0-1-1,0 1 0,1 0 0,-1-1 0,0 1 0,0 0 1,0-1-1,0 1 0,0 0 0,0-1 0,0 1 1,0 0-1,-1-1 0,1 2 0,-7 39-1320,2-18-924</inkml:trace>
</inkml:ink>
</file>

<file path=ppt/ink/ink4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6.393"/>
    </inkml:context>
    <inkml:brush xml:id="br0">
      <inkml:brushProperty name="width" value="0.025" units="cm"/>
      <inkml:brushProperty name="height" value="0.025" units="cm"/>
    </inkml:brush>
  </inkml:definitions>
  <inkml:trace contextRef="#ctx0" brushRef="#br0">0 79 9033,'0'0'17787,"10"-7"-16890,-4 4-738,0-1 0,1 1 0,-1 0 0,1 1 0,0-1 0,0 2 0,0-1 0,0 1 0,0 0 0,11-1 0,88 6 570,-101-3-725,547 17-1520,-546-18 1294,19-1-1049,45-6 1,-24-7-2012,-43 13 2592,1-1 1,-1 0-1,0 0 1,0 0-1,0-1 1,0 1-1,0-1 1,0 1-1,2-5 1,6-15-7879</inkml:trace>
</inkml:ink>
</file>

<file path=ppt/ink/ink4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6.735"/>
    </inkml:context>
    <inkml:brush xml:id="br0">
      <inkml:brushProperty name="width" value="0.025" units="cm"/>
      <inkml:brushProperty name="height" value="0.025" units="cm"/>
    </inkml:brush>
  </inkml:definitions>
  <inkml:trace contextRef="#ctx0" brushRef="#br0">1 19 14478,'0'0'4116,"12"-4"-3054,15-1-402,1 1 1,-1 1-1,1 1 1,0 1-1,-1 2 1,45 6-1,-56-4-586,20 2-15,0 1 0,-1 2-1,1 2 1,-2 1 0,47 21 0,-79-31-15,0 0-1,0 0 1,0 0 0,0 0-1,0 0 1,0 0-1,0 0 1,0 1 0,0-1-1,-1 1 1,1-1 0,-1 1-1,1 0 1,-1-1-1,0 1 1,1 0 0,-1 0-1,0 0 1,0 0 0,0 0-1,-1 0 1,1 1 0,0-1-1,-1 0 1,1 0-1,-1 0 1,0 1 0,0-1-1,0 0 1,0 0 0,0 1-1,0-1 1,-1 0-1,1 0 1,-1 0 0,1 1-1,-1-1 1,0 0 0,0 0-1,0 0 1,0 0-1,0 0 1,-1 0 0,1-1-1,-2 3 1,-7 7 437,-1 0 1,0 0-1,0-1 1,-1-1-1,-16 10 0,-91 54 655,83-54-798,2 1 1,0 2-1,1 1 0,2 2 1,-44 43-1,70-62-737,1 0 0,-1 1 0,1 0 1,0-1-1,1 2 0,-5 13 0,7-20 228,0 0 1,1 1-1,-1-1 0,1 0 1,-1 1-1,1-1 0,0 0 0,0 1 1,-1-1-1,1 1 0,0-1 1,0 0-1,0 1 0,1-1 0,-1 1 1,0-1-1,0 0 0,1 1 1,-1-1-1,1 0 0,-1 1 1,1-1-1,0 0 0,-1 0 0,1 1 1,0-1-1,0 0 0,0 0 1,0 0-1,0 0 0,0 0 1,0 0-1,0 0 0,0-1 0,0 1 1,1 0-1,-1 0 0,0-1 1,1 1-1,-1-1 0,0 0 0,3 1 1,30 1-11062</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0.367"/>
    </inkml:context>
    <inkml:brush xml:id="br0">
      <inkml:brushProperty name="width" value="0.025" units="cm"/>
      <inkml:brushProperty name="height" value="0.025" units="cm"/>
    </inkml:brush>
  </inkml:definitions>
  <inkml:trace contextRef="#ctx0" brushRef="#br0">0 0 17008,'0'0'625,"3"10"-593,0-1-27,1 0 0,0 0 0,1-1 0,0 0 0,0 0 0,1 0 0,0 0 0,1-1 0,-1 0 0,1 0 0,1-1 0,-1 0 0,1 0 0,0-1 0,9 6 0,74 38 658,100 40 1,-96-47 20,99 60 1,-117-51-538,-2 4 1,-2 2-1,115 121 0,165 230 309,-317-365-423,72 93-448,-6 4-1,-7 5 1,-6 4 0,110 250-1,131 531-1498,-72 22 4996,-196-709-2210,-57-224-831,118 415 166,-92-344 71,4-2 1,79 145-1,-90-198 130,-18-27-240,0 0 0,0 0 1,-1 1-1,8 17 1,-13-9 301,0-16-885,-1 0 0,0 0 0,0 0 0,0 0-1,0 0 1,0 0 0,0-1 0,0 1 0,-1 0-1,1-1 1,0 1 0,0-1 0,0 1 0,-1-1-1,1 1 1,-2-1 0,-12 5-4673</inkml:trace>
</inkml:ink>
</file>

<file path=ppt/ink/ink4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7.235"/>
    </inkml:context>
    <inkml:brush xml:id="br0">
      <inkml:brushProperty name="width" value="0.025" units="cm"/>
      <inkml:brushProperty name="height" value="0.025" units="cm"/>
    </inkml:brush>
  </inkml:definitions>
  <inkml:trace contextRef="#ctx0" brushRef="#br0">48 97 7783,'0'0'4346,"-8"9"-2157,-23 27-326,30-35-1715,1-1 0,-1 1 1,1-1-1,-1 1 0,0 0 1,1-1-1,-1 1 0,1 0 1,-1-1-1,1 1 0,0 0 0,-1 0 1,1 0-1,0-1 0,-1 1 1,1 0-1,0 0 0,0 0 1,0 0-1,0-1 0,0 1 1,0 0-1,0 0 0,0 0 1,0 0-1,0 1 0,1-2-49,0 1 0,0-1-1,0 1 1,0-1 0,0 0-1,-1 1 1,1-1 0,0 0-1,0 0 1,0 1 0,0-1 0,0 0-1,0 0 1,0 0 0,0 0-1,0 0 1,0 0 0,1-1-1,45-11 1608,82-38 164,66-21-1028,-165 62-1351,0 1 0,1 2 0,0 2-1,52-2 1,-78 6-409,7 0-589,-8 4-3382,-3 0-1351</inkml:trace>
</inkml:ink>
</file>

<file path=ppt/ink/ink4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7.560"/>
    </inkml:context>
    <inkml:brush xml:id="br0">
      <inkml:brushProperty name="width" value="0.025" units="cm"/>
      <inkml:brushProperty name="height" value="0.025" units="cm"/>
    </inkml:brush>
  </inkml:definitions>
  <inkml:trace contextRef="#ctx0" brushRef="#br0">469 2 6790,'0'0'9513,"-9"-1"-7687,7 1-1719,-1 0 1,1 0-1,-1 0 0,1 0 0,-1 0 0,1 0 1,-1 1-1,1-1 0,-1 1 0,1 0 0,-3 1 1,1 0 40,2 1 0,-1-1 0,0 0 0,0 1 0,1 0 0,-1 0 0,1 0 0,0 0 0,0 0 0,-3 6 0,-30 45 793,-2-1 0,-2-2 0,-3-1 0,-78 71 0,63-65-30,55-54-881,-7 6 122,1 1 1,0 0 0,0 1 0,0 0 0,-9 17-1,16-25-150,0 0 1,0 0-1,0 1 0,1-1 0,-1 0 0,1 1 0,-1-1 0,1 1 0,0-1 0,0 0 0,0 1 0,0-1 1,0 1-1,0-1 0,1 1 0,-1-1 0,1 0 0,0 1 0,0-1 0,-1 0 0,2 1 0,-1-1 0,0 0 1,0 0-1,1 0 0,-1 0 0,1 0 0,-1-1 0,1 1 0,0 0 0,0-1 0,0 1 0,0-1 0,3 2 1,12 8 9,1-2 0,-1 0 0,2-1 0,-1-1 0,33 8 0,98 14 118,-29-15-1151,-86-12-1527,52-4 0,-13-8-3362</inkml:trace>
</inkml:ink>
</file>

<file path=ppt/ink/ink4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8.525"/>
    </inkml:context>
    <inkml:brush xml:id="br0">
      <inkml:brushProperty name="width" value="0.025" units="cm"/>
      <inkml:brushProperty name="height" value="0.025" units="cm"/>
    </inkml:brush>
  </inkml:definitions>
  <inkml:trace contextRef="#ctx0" brushRef="#br0">6 133 16976,'0'0'6833,"-3"-10"-5706,3 8-1088,-1-1 1,0 1 0,1-1 0,0 1-1,0-1 1,-1 1 0,1-1 0,1 1 0,-1-1-1,0 1 1,1-1 0,-1 1 0,1-1-1,0 1 1,0-1 0,0 1 0,0 0-1,0 0 1,0-1 0,3-1 0,1-1 51,0 0 0,0 0 0,1 1 0,0 0 0,0 0 0,0 1 0,1-1 0,7-2 0,-3 1 28,1 0-1,-1 1 0,1 0 0,1 1 0,-1 0 0,0 1 0,25-1 0,-35 3-95,-1 0-1,1 0 1,-1 0-1,1 0 1,-1 0-1,1 1 0,-1-1 1,0 1-1,1-1 1,-1 1-1,1-1 1,-1 1-1,0 0 0,0 0 1,1 0-1,-1-1 1,0 1-1,0 1 1,0-1-1,0 0 0,0 0 1,0 0-1,1 3 1,0-1 82,-1 1-1,1-1 1,-1 1 0,0 0 0,0 0 0,-1 0 0,1-1-1,-1 1 1,0 5 0,0 6 441,-2 1-1,0-1 1,-7 28-1,-21 43 201,22-70-644,1 1 1,1 0-1,1 1 1,1-1-1,0 1 1,-2 33-1,6-51-102,0 1 0,0 0 0,0 0 0,0 0 0,0 0 0,0 0 0,0 0 0,1 0 0,-1-1 0,0 1 0,1 0 0,-1 0 0,0 0 0,1 0 0,-1-1 0,1 1 0,0 0 0,-1-1 0,1 1 0,0 0 0,-1-1 0,1 1 0,0-1 0,-1 1 0,1-1 0,0 1 0,0-1 0,0 1 0,1-1 0,1 1 0,0 0 0,0-1 0,1 0 0,-1 1 0,0-1 0,0 0 0,1-1 0,4 0 0,4-1 0,-1-1 0,0 0 0,0-1 0,11-6 0,24-13-2430,-2-1-1,-1-3 1,64-51 0,-94 64-4478,-4 0-4457</inkml:trace>
</inkml:ink>
</file>

<file path=ppt/ink/ink4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9.057"/>
    </inkml:context>
    <inkml:brush xml:id="br0">
      <inkml:brushProperty name="width" value="0.025" units="cm"/>
      <inkml:brushProperty name="height" value="0.025" units="cm"/>
    </inkml:brush>
  </inkml:definitions>
  <inkml:trace contextRef="#ctx0" brushRef="#br0">43 196 20083,'0'0'11627,"8"-3"-11478,7-4-97,-1 0-1,0-1 0,0 0 0,20-18 1,-29 22-27,-1 0 0,1 0-1,-1 0 1,0 0 0,-1-1 0,1 0 0,-1 0 0,0 0 0,0 0 0,0 0 0,-1-1 0,0 1 0,0-1-1,0 1 1,-1-1 0,1 0 0,0-10 0,-2 14-20,0 1-1,0 0 1,0-1-1,0 1 1,0 0-1,0-1 1,-1 1-1,1 0 1,0-1-1,-1 1 1,1 0-1,-1-1 1,1 1-1,-1 0 1,0 0 0,1 0-1,-1 0 1,0-1-1,0 1 1,0 0-1,0 0 1,0 1-1,0-1 1,0 0-1,0 0 1,0 0-1,0 1 1,0-1-1,-1 1 1,1-1-1,0 1 1,0-1-1,-1 1 1,1-1-1,0 1 1,-1 0 0,1 0-1,0 0 1,-1 0-1,1 0 1,0 0-1,-1 0 1,1 0-1,0 1 1,-1-1-1,1 0 1,0 1-1,-2 0 1,-3 1-14,1 0 0,-1 0 0,1 0 0,0 1 0,0-1 0,0 2 0,0-1 0,0 0 0,0 1 0,-4 5 0,-1 3 14,0 1 1,1 0-1,0 1 0,1 0 1,1 0-1,0 1 0,1 0 1,1 0-1,0 0 0,1 1 1,1 0-1,0-1 0,1 1 1,1 29-1,1-44-5,0 1 0,0 0 0,0 0 0,1-1 0,-1 1 0,0 0 0,1-1 0,0 1 0,-1-1 0,1 1 0,0-1 0,0 1 0,0-1 0,0 1 0,0-1 0,0 0 0,0 1 0,1-1 0,-1 0 0,0 0 0,1 0 0,-1 0 0,2 1 0,0-1 0,0 0 0,1 0 0,-1-1 0,0 1 0,0-1 0,0 1 0,1-1 0,-1 0 0,0 0 0,0-1 0,6 0 0,1-1 0,1-1 0,0-1 0,-1 1 0,0-2 0,0 1 0,12-8 0,-7 3 0,-2-1 0,1 0 0,-1-1 0,-1 0 0,0-1 0,-1-1 0,0 1 0,0-2 0,-2 1 0,0-2 0,0 1 0,-1-1 0,-1 0 0,-1-1 0,0 0 0,-1 0 0,6-29 0,-22 101 0,5-30 0,1 1 0,-3 46 0,8-70 0,-1 1 0,1-1 0,1 1 0,-1-1 0,0 1 0,1-1 0,-1 0 0,1 1 0,0-1 0,0 0 0,1 0 0,-1 1 0,0-1 0,1 0 0,0 0 0,0-1 0,3 5 0,-2-5 0,0-1 0,0 1 0,0-1 0,0 1 0,0-1 0,0 0 0,1 0 0,-1-1 0,0 1 0,1-1 0,-1 0 0,0 1 0,1-1 0,-1-1 0,1 1 0,-1 0 0,6-2 0,0 0-267,-1 0 1,1-1-1,-1 1 0,1-2 1,11-5-1,36-29-5697,-22 5-4633</inkml:trace>
</inkml:ink>
</file>

<file path=ppt/ink/ink4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0.341"/>
    </inkml:context>
    <inkml:brush xml:id="br0">
      <inkml:brushProperty name="width" value="0.025" units="cm"/>
      <inkml:brushProperty name="height" value="0.025" units="cm"/>
    </inkml:brush>
  </inkml:definitions>
  <inkml:trace contextRef="#ctx0" brushRef="#br0">0 71 17328,'0'0'3919,"4"9"-2793,12 33 372,-2 0 0,-1 1 0,9 64 1,-15-64-1042,2-1 1,1 0-1,3-1 1,28 64-1,-37-98-117,0 1-1,0-2 1,1 1-1,10 12 1,-12-60 76,-5 28-416,0 0 0,-1 0 0,0 0 0,-1 0 0,-1 1 0,-9-18 0,12 25 0,0 0 0,0 1 0,-1 0 0,1-1 0,-1 1 0,0 0 0,-1 0 0,1 1 0,-1-1 0,1 1 0,-1 0 0,0 0 0,0 0 0,-1 0 0,1 0 0,0 1 0,-1 0 0,0 0 0,1 0 0,-7-1 0,10 4 0,-1-1 0,0 1 0,1-1 0,-1 1 0,1-1 0,-1 1 0,1 0 0,0 0 0,-1 0 0,1 0 0,0 0 0,0 0 0,0 0 0,-1 0 0,1 0 0,0 1 0,0-1 0,1 0 0,-1 1 0,0-1 0,0 1 0,1-1 0,-1 1 0,1-1 0,-1 1 0,1-1 0,0 1 0,-1 0 0,1-1 0,0 1 0,0-1 0,0 1 0,1 2 0,-2 2 0,0 0 0,1 0 0,0 0 0,1 0 0,0 0 0,-1 0 0,2 0 0,1 7 0,-2-11 0,1 0 0,-1 0 0,1 0 0,0 0 0,0 0 0,0-1 0,0 1 0,0 0 0,0-1 0,0 0 0,0 1 0,0-1 0,1 0 0,-1 0 0,1 0 0,-1-1 0,1 1 0,-1 0 0,1-1 0,-1 0 0,1 1 0,-1-1 0,1 0 0,-1 0 0,6-1 0,-2 0 0,1 0 0,-1 0 0,1 0 0,-1-1 0,0 0 0,0 0 0,0-1 0,0 1 0,8-6 0,-1-3 0,-1 0 0,0 0 0,0-1 0,-1-1 0,-1 0 0,0-1 0,-1 0 0,0 0 0,-1-1 0,-1 0 0,0 0 0,-1-1 0,6-24 0,-6 15 0,0-2 0,-2 1 0,0-1 0,-2 1 0,-1-1 0,-1 0 0,-7-46 0,-2 40 0,9 32 0,-1 0 0,1 0 0,0 0 0,-1 0 0,1 0 0,-1 1 0,1-1 0,-1 0 0,1 0 0,-1 0 0,0 1 0,1-1 0,-1 0 0,0 1 0,1-1 0,-1 0 0,0 1 0,0-1 0,0 1 0,0-1 0,0 1 0,1 0 0,-1-1 0,0 1 0,0 0 0,0 0 0,0-1 0,-2 1 0,2 1 0,0 0 0,0 0 0,0 0 0,0 0 0,0 0 0,0 0 0,0 0 0,1 0 0,-1 0 0,0 1 0,1-1 0,-1 0 0,1 1 0,-1-1 0,1 0 0,0 1 0,-1-1 0,1 0 0,0 1 0,0-1 0,0 0 0,0 1 0,0 1 0,0 4 0,-7 57 0,3 1 0,5 95 0,0-148 0,0-1 0,1 0 0,1 1 0,-1-1 0,2 0 0,-1 0 0,2 0 0,-1-1 0,1 0 0,8 11 0,-12-18 0,2 0 0,-1 0 0,0 0 0,0-1 0,1 1 0,-1-1 0,1 1 0,0-1 0,0 0 0,0 0 0,0-1 0,0 1 0,0 0 0,0-1 0,1 0 0,-1 0 0,1 0 0,-1 0 0,1 0 0,-1-1 0,1 0 0,-1 0 0,1 1 0,-1-2 0,1 1 0,-1 0 0,1-1 0,-1 0 0,1 0 0,-1 0 0,0 0 0,1 0 0,-1-1 0,0 1 0,0-1 0,4-3 0,0 0 0,1-1 0,-1 0 0,0-1 0,-1 0 0,0 0 0,0 0 0,0-1 0,-1 0 0,0 0 0,0 0 0,-1 0 0,5-16 0,-3 9 0,-1 0 0,-1 0 0,0-1 0,3-24 0,-9 71 0,0-12 0,1 0 0,1 1 0,0-1 0,2 0 0,6 36 0,-7-51 0,1-1 0,-1 1 0,1 0 0,0-1 0,-1 1 0,2-1 0,-1 0 0,0 1 0,1-1 0,-1 0 0,1 0 0,0-1 0,0 1 0,4 2 0,-3-3 0,1 1 0,-1-2 0,1 1 0,-1 0 0,1-1 0,0 0 0,-1 0 0,1-1 0,0 1 0,0-1 0,0 0 0,-1 0 0,1-1 0,7 0 0,-9 0-233,1 0 0,-1 1-1,0-1 1,0 0 0,1-1 0,-1 1-1,0 0 1,0-1 0,-1 0 0,1 1-1,0-1 1,2-3 0,-2 2-530,0 0 1,0 0 0,-1-1 0,0 1-1,1-1 1,-1 0 0,-1 0-1,1 1 1,0-1 0,-1 0-1,0 0 1,0-1 0,0 1-1,0-7 1,0-29-12573</inkml:trace>
</inkml:ink>
</file>

<file path=ppt/ink/ink4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0.717"/>
    </inkml:context>
    <inkml:brush xml:id="br0">
      <inkml:brushProperty name="width" value="0.025" units="cm"/>
      <inkml:brushProperty name="height" value="0.025" units="cm"/>
    </inkml:brush>
  </inkml:definitions>
  <inkml:trace contextRef="#ctx0" brushRef="#br0">48 0 15663,'0'0'12235,"-48"16"-11017,48-3-386,0 0-672,12 0-160,9 1-800,4-5-2756,0 0-2273,-1-6-4453</inkml:trace>
</inkml:ink>
</file>

<file path=ppt/ink/ink4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1.045"/>
    </inkml:context>
    <inkml:brush xml:id="br0">
      <inkml:brushProperty name="width" value="0.025" units="cm"/>
      <inkml:brushProperty name="height" value="0.025" units="cm"/>
    </inkml:brush>
  </inkml:definitions>
  <inkml:trace contextRef="#ctx0" brushRef="#br0">150 349 9289,'-2'10'7831,"-14"46"-1044,-9 35-473,23-82-6112,0 1 0,1-1 1,0 1-1,1 0 0,0-1 0,0 1 0,3 12 0,-3-21-196,1 1-1,-1 0 1,1-1-1,-1 1 1,1 0 0,0-1-1,0 1 1,0-1-1,0 1 1,0-1-1,0 0 1,0 1 0,0-1-1,0 0 1,1 0-1,-1 0 1,0 0 0,1 0-1,-1 0 1,1 0-1,-1 0 1,1-1-1,0 1 1,-1 0 0,1-1-1,0 0 1,-1 1-1,1-1 1,0 0 0,0 0-1,-1 0 1,1 0-1,0 0 1,2-1-1,0 1 11,0-1 0,0 0 0,0 0 0,0 0-1,0 0 1,-1-1 0,1 1 0,-1-1 0,1 0-1,-1 0 1,1-1 0,-1 1 0,5-6 0,0-2 8,0 0 0,-1-1 0,0 0 1,-1 0-1,-1-1 0,0 0 1,0 0-1,-1 0 0,0 0 1,3-25-1,-2-5 98,-2-83-1,-3 113-119,0-5-2,-1 0 0,0 0 0,-1 0 0,-1 0 0,-1 0 0,0 0 0,-1 1 0,-1 0 0,0 0 0,-1 0 0,-1 1 0,-1 0 0,-11-16 0,18 29 0,1 0 0,-1 0 0,0 0 0,0 0 0,0 0 0,0 1 0,-1-1 0,1 1 0,0-1 0,-1 1 0,1 0 0,-1 0 0,1 0 0,-1 0 0,1 0 0,-1 1 0,0-1 0,1 1 0,-1 0 0,-3 0 0,2 0 0,0 1 0,0 0 0,0 0 0,0 1 0,0-1 0,0 1 0,1 0 0,-1 0 0,1 0 0,0 0 0,-1 1 0,-3 3 0,-3 4 0,-1 1 0,2 1 0,-1 0 0,1 0 0,1 1 0,-8 16 0,11-19 0,1 0 0,0 0 0,0 1 0,1-1 0,-2 13 0,4-20 0,1-1 0,-1 0 0,1 1 0,0-1 0,0 1 0,0-1 0,0 0 0,0 1 0,0-1 0,1 0 0,-1 1 0,1-1 0,0 0 0,-1 1 0,1-1 0,0 0 0,1 0 0,-1 0 0,0 0 0,0 0 0,1 0 0,-1 0 0,1 0 0,0-1 0,0 1 0,-1 0 0,1-1 0,0 0 0,3 2 0,11 3-235,-1-2 0,1 0 1,0-1-1,1 0 0,-1-1 0,0-1 1,1-1-1,16-1 0,-19-1 8,0 2 0,1 0-1,-1 0 1,0 1 0,0 1 0,1 1 0,-1 0-1,-1 1 1,1 0 0,24 11 0,-35-12 269,0 0 1,0 0-1,0 0 0,0 0 1,0 0-1,0 1 1,-1-1-1,0 1 1,0 0-1,0 0 1,0-1-1,0 1 1,-1 1-1,0-1 0,1 0 1,-2 0-1,1 0 1,0 1-1,-1-1 1,0 0-1,0 1 1,0-1-1,-1 6 1,0-3-91,0 1 0,0 0 0,-1 0 0,0-1 0,0 1 0,-1-1 0,0 0 0,0 0 0,-1 0 0,1 0 0,-2 0 0,-4 6 0,-7-2-4255,3-8-2407,-5-3-6855</inkml:trace>
</inkml:ink>
</file>

<file path=ppt/ink/ink4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1.391"/>
    </inkml:context>
    <inkml:brush xml:id="br0">
      <inkml:brushProperty name="width" value="0.025" units="cm"/>
      <inkml:brushProperty name="height" value="0.025" units="cm"/>
    </inkml:brush>
  </inkml:definitions>
  <inkml:trace contextRef="#ctx0" brushRef="#br0">1 31 16400,'0'0'3907,"59"-31"-2241,-29 31-1346,0 2-416,-11 11-3139,-11 1-8712</inkml:trace>
</inkml:ink>
</file>

<file path=ppt/ink/ink4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5.030"/>
    </inkml:context>
    <inkml:brush xml:id="br0">
      <inkml:brushProperty name="width" value="0.025" units="cm"/>
      <inkml:brushProperty name="height" value="0.025" units="cm"/>
    </inkml:brush>
  </inkml:definitions>
  <inkml:trace contextRef="#ctx0" brushRef="#br0">2 1092 16303,'-2'-4'4879,"5"-26"-3837,7 6-442,1 1-1,1 0 1,27-39 0,-9 15-223,162-246 91,137-244-173,-309 495 254,-17 35-452,-15 25-1474,-24 28-6172,12-21-869</inkml:trace>
</inkml:ink>
</file>

<file path=ppt/ink/ink4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5.513"/>
    </inkml:context>
    <inkml:brush xml:id="br0">
      <inkml:brushProperty name="width" value="0.025" units="cm"/>
      <inkml:brushProperty name="height" value="0.025" units="cm"/>
    </inkml:brush>
  </inkml:definitions>
  <inkml:trace contextRef="#ctx0" brushRef="#br0">27 41 8040,'0'0'4692,"8"-8"-2973,22-22-96,-30 29-1571,1 1-1,-1 0 1,0 0-1,0 0 1,0 0 0,0 0-1,0 0 1,0 0 0,0 0-1,0-1 1,1 1 0,-1 0-1,0 0 1,0 0 0,0 0-1,0 0 1,0 0 0,0 0-1,1 0 1,-1 0 0,0 0-1,0 0 1,0 0-1,0 0 1,0 0 0,1 0-1,-1 0 1,0 0 0,0 0-1,0 0 1,0 0 0,0 0-1,1 0 1,-1 0 0,0 0-1,0 0 1,0 0 0,0 1-1,0-1 1,0 0 0,1 0-1,-1 0 1,0 0 0,0 0-1,0 0 1,0 0-1,0 1 1,0-1 0,0 0-1,0 0 1,0 0 0,0 0-1,0 0 1,0 1 0,3 12 999,-3 14-176,-5 13-131,-1-1 0,-19 63 0,15-68-358,2 1 1,1 0-1,1 0 1,0 37-1,6-70-381,0 0 0,1 0 0,-1 1 0,1-1-1,-1 0 1,1 0 0,0 0 0,0 0 0,0 0 0,0 0 0,0 0 0,0 0 0,1 0 0,-1 0-1,1 0 1,-1-1 0,1 1 0,0-1 0,-1 1 0,1-1 0,0 0 0,0 0 0,0 1 0,0-1-1,0-1 1,0 1 0,1 0 0,-1 0 0,0-1 0,0 1 0,0-1 0,1 0 0,-1 0 0,0 0-1,1 0 1,3 0 0,3 0 52,0-1-1,-1 0 0,1 0 1,-1 0-1,1-1 1,-1 0-1,0-1 0,14-6 1,6-8-186,52-40 0,-14 1-5267,-35 28-38</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0.710"/>
    </inkml:context>
    <inkml:brush xml:id="br0">
      <inkml:brushProperty name="width" value="0.025" units="cm"/>
      <inkml:brushProperty name="height" value="0.025" units="cm"/>
    </inkml:brush>
  </inkml:definitions>
  <inkml:trace contextRef="#ctx0" brushRef="#br0">0 295 10666,'0'0'3678,"9"12"-2050,91 134 2254,-54-74-2813,4-2 0,67 74 1,-116-143-941,1 1 0,-1-1 1,0 1-1,1-1 1,-1 0-1,1 0 0,0 1 1,-1-1-1,1 0 0,0-1 1,0 1-1,-1 0 0,1 0 1,4 0-1,-5-1-62,-1 0-1,1 0 1,0 0 0,-1-1 0,1 1-1,0 0 1,-1 0 0,1-1-1,0 1 1,-1 0 0,1-1 0,0 1-1,-1-1 1,1 1 0,-1-1 0,1 1-1,-1-1 1,1 1 0,-1-1-1,0 1 1,1-1 0,-1 0 0,1 1-1,-1-1 1,0 0 0,1 0 0,1-8 307,0 0 0,-1 0 1,1 0-1,-2-1 0,1-8 1,-1 8-277,7-316 2713,-4 163-3622,1 0-4537,-4 146-2707</inkml:trace>
</inkml:ink>
</file>

<file path=ppt/ink/ink4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7.340"/>
    </inkml:context>
    <inkml:brush xml:id="br0">
      <inkml:brushProperty name="width" value="0.025" units="cm"/>
      <inkml:brushProperty name="height" value="0.025" units="cm"/>
    </inkml:brush>
  </inkml:definitions>
  <inkml:trace contextRef="#ctx0" brushRef="#br0">1 0 18706,'0'0'3267,"0"56"-2082,0-16-224,0 9-609,7 4-224,8-6-64,-1-5-32,4-12-224,3-12-801,-3-10-544,-7-8-769,-7 0-737,-4-12-2499</inkml:trace>
</inkml:ink>
</file>

<file path=ppt/ink/ink4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7.680"/>
    </inkml:context>
    <inkml:brush xml:id="br0">
      <inkml:brushProperty name="width" value="0.025" units="cm"/>
      <inkml:brushProperty name="height" value="0.025" units="cm"/>
    </inkml:brush>
  </inkml:definitions>
  <inkml:trace contextRef="#ctx0" brushRef="#br0">0 0 15919,'0'0'9193,"62"33"-8457,-24-33-543,3 0-706,-3 0-2914,-4-4-2467,-8 0-7783</inkml:trace>
</inkml:ink>
</file>

<file path=ppt/ink/ink4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8.150"/>
    </inkml:context>
    <inkml:brush xml:id="br0">
      <inkml:brushProperty name="width" value="0.025" units="cm"/>
      <inkml:brushProperty name="height" value="0.025" units="cm"/>
    </inkml:brush>
  </inkml:definitions>
  <inkml:trace contextRef="#ctx0" brushRef="#br0">79 240 9257,'0'0'6801,"7"-10"-3934,-4 6-2338,22-35 1674,-24 37-1814,0 0 0,1 0 0,-1 0 1,0-1-1,0 1 0,-1-1 0,1 1 0,0-1 0,-1 1 1,1-1-1,-1 1 0,0-1 0,0 1 0,0-1 0,0 1 0,-1-1 1,0-2-1,0 4-252,0 0 0,0 0 0,0 0 0,0 0 0,-1 0 0,1 1 0,0-1 0,-1 1 0,1-1 0,-1 1 0,1-1 0,-1 1 0,1 0 0,0-1 0,-1 1 0,1 0 0,-1 0 0,1 0 0,-1 0 0,-2 1 0,-31 6 819,31-5-944,1 0 1,-1 0 0,1 1-1,0 0 1,0-1 0,0 1 0,0 1-1,0-1 1,1 0 0,-1 0-1,1 1 1,0 0 0,0-1-1,0 1 1,1 0 0,-1 0-1,-1 8 1,1-1-6,0 1 1,0 0-1,1 0 0,1 0 1,1 13-1,-1-24-7,-1 1 0,1-1 0,0 1 0,1-1 0,-1 1 0,0-1 0,0 1 0,1-1 0,-1 1 0,1-1 0,-1 1 0,1-1 0,0 0 0,-1 1 0,1-1 0,0 0 0,0 0 0,0 1 0,0-1 0,0 0 0,0 0 0,0 0 0,1 0 0,-1 0 0,0 0 0,0-1 0,1 1 0,-1 0 0,1-1 0,-1 1 0,0-1 0,1 1 0,-1-1 0,1 0 0,-1 1 0,1-1 0,0 0 0,-1 0 0,1 0 0,-1 0 0,1-1 0,-1 1 0,1 0 0,-1-1 0,1 1 0,-1-1 0,0 1 0,2-1 0,5-2 0,0-1 0,0 1 0,0-1 0,-1 0 0,0-1 0,0 0 0,8-7 0,19-22 0,27-27 0,-57 58 0,0-1 0,0 1 0,0 0 0,0 1 0,1-1 0,-1 1 0,1 0 0,0 0 0,0 0 0,0 0 0,0 1 0,7-1 0,-10 2 0,-1 1 0,1-1 0,-1 1 0,1-1 0,-1 1 0,1 0 0,-1 0 0,0-1 0,1 1 0,-1 0 0,0 0 0,0 1 0,0-1 0,0 0 0,0 0 0,0 0 0,0 1 0,0-1 0,0 0 0,-1 1 0,1-1 0,0 1 0,-1-1 0,1 1 0,-1-1 0,0 1 0,1-1 0,-1 1 0,0 0 0,0 2 0,3 57 0,-3-54 0,-32-136 0,-2 0 0,34 129 0,0-1 0,0 1 0,0 0 0,0 0 0,0 0 0,0-1 0,0 1 0,0 0 0,1 0 0,-1 0 0,0-1 0,0 1 0,0 0 0,0 0 0,0 0 0,1-1 0,-1 1 0,0 0 0,0 0 0,0 0 0,1 0 0,-1 0 0,0 0 0,0-1 0,0 1 0,1 0 0,-1 0 0,0 0 0,0 0 0,0 0 0,1 0 0,-1 0 0,0 0 0,0 0 0,1 0 0,-1 0 0,0 0 0,0 0 0,0 0 0,1 0 0,-1 0 0,0 1 0,0-1 0,1 0 0,-1 0 0,0 0 0,0 0 0,0 0 0,0 0 0,1 0 0,-1 1 0,0-1 0,0 0 0,0 0 0,0 0 0,1 1 0,-1-1 0,0 0 0,19 11 0,-16-9 0,7 3-465,0-1-1,0 0 1,0-1 0,0 0 0,1 0-1,-1-1 1,17 1 0,-21-2-309,1-1 1,0 0-1,0 0 1,0-1-1,-1 0 0,1 0 1,0 0-1,-1-1 1,1 0-1,-1-1 1,0 1-1,11-6 1,10-15-15686</inkml:trace>
</inkml:ink>
</file>

<file path=ppt/ink/ink4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9.571"/>
    </inkml:context>
    <inkml:brush xml:id="br0">
      <inkml:brushProperty name="width" value="0.025" units="cm"/>
      <inkml:brushProperty name="height" value="0.025" units="cm"/>
    </inkml:brush>
  </inkml:definitions>
  <inkml:trace contextRef="#ctx0" brushRef="#br0">14 13 11915,'-7'-12'8140,"7"12"-8045,0 0 0,-1 0 0,1 0-1,0 0 1,0 0 0,0-1 0,0 1-1,-1 0 1,1 0 0,0 0 0,0 0-1,0 0 1,-1 0 0,1 0 0,0 0-1,0 0 1,0 0 0,0 0 0,-1 0-1,1 0 1,0 0 0,0 1 0,0-1-1,0 0 1,-1 0 0,1 0 0,0 0-1,0 0 1,0 0 0,0 0 0,-1 0-1,1 1 1,0-1 0,0 0 0,0 0-1,0 0 1,0 0 0,0 0 0,0 1-1,-1-1 1,1 0 0,0 0 0,0 0-1,0 1 1,0-1 0,0 0 0,0 0-1,0 0 1,0 0 0,0 1 0,0-1-1,0 0 1,0 0 0,0 0 0,0 1-1,0-1 1,0 0 0,0 0 0,1 0-1,-1 0 1,0 1 0,0-1 0,4 16 167,0-1 0,1 1 0,12 25 0,5 14 638,-1 17-200,-14-44-514,1-1 1,1 0 0,2 0 0,0-1 0,24 40 0,-33-63-55,0-1 0,0 1 0,0-1 0,0 1 0,0-1 0,0 0 0,1 0 1,-1 0-1,1 0 0,-1 0 0,1-1 0,0 1 0,-1-1 0,1 0 0,0 1 1,0-1-1,0-1 0,0 1 0,4 0 0,-7-1-125,0 0-1,1 0 1,-1-1-1,0 1 1,0 0-1,0-1 1,1 1 0,-1 0-1,0 0 1,0-1-1,0 1 1,0 0 0,0-1-1,0 1 1,0 0-1,0-1 1,0 1-1,0 0 1,0-1 0,0 1-1,0 0 1,0-1-1,0 1 1,0 0-1,0-1 1,0 1 0,0 0-1,0-1 1,0 1-1,-1 0 1,1-1-1,0 1 1,0 0 0,0 0-1,-1-1 1,1 1-1,0 0 1,0 0-1,-1-1 1,1 1 0,-8-13 54,-44-46-61,22 26 0,1-2 0,-25-39 0,53 73-9,0 0 0,0-1 0,1 1 0,-1 0 0,1 0 0,-1 0 0,1-1 0,-1 1 0,1 0 0,0 0 0,0-1 0,-1 1 0,1 0 0,0-1 0,0 1 0,0 0 0,0 0 0,1-1 0,-1 1 0,0 0 0,1 0 0,-1-1 0,0 1 0,1 0 0,0 0 0,-1 0 0,1-1 0,0 1 0,-1 0 0,1 0 0,0 0 0,0 0 0,0 0 0,0 1 0,0-1 0,0 0 0,0 0 0,0 1 0,0-1 0,0 0 0,1 1 0,-1-1 0,0 1 0,0-1 0,3 1 0,9-4-283,0 0 0,0 1-1,23-2 1,-17 3-260,-8 0-557,14-2-1645,-9 3-5993</inkml:trace>
</inkml:ink>
</file>

<file path=ppt/ink/ink4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9.915"/>
    </inkml:context>
    <inkml:brush xml:id="br0">
      <inkml:brushProperty name="width" value="0.025" units="cm"/>
      <inkml:brushProperty name="height" value="0.025" units="cm"/>
    </inkml:brush>
  </inkml:definitions>
  <inkml:trace contextRef="#ctx0" brushRef="#br0">0 106 9449,'0'0'19987,"7"-51"-19987,24 40-32,2 1-609,6 0-1761,0 0-2018,-3-3-2787</inkml:trace>
</inkml:ink>
</file>

<file path=ppt/ink/ink4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0.916"/>
    </inkml:context>
    <inkml:brush xml:id="br0">
      <inkml:brushProperty name="width" value="0.025" units="cm"/>
      <inkml:brushProperty name="height" value="0.025" units="cm"/>
    </inkml:brush>
  </inkml:definitions>
  <inkml:trace contextRef="#ctx0" brushRef="#br0">5 0 16752,'0'0'8370,"-1"13"-7483,1-5-692,-3 46 1321,5 79 1,-1-117-1329,1-1 1,0 0-1,1 0 1,1 0-1,0 0 0,1 0 1,0-1-1,1 0 1,1 0-1,17 25 1,-23-36-165,1 0 0,0-1 0,1 1 0,-1 0 0,0-1 0,1 0 1,0 1-1,-1-1 0,1 0 0,0 0 0,0-1 0,0 1 0,0-1 1,0 1-1,1-1 0,-1 0 0,0 0 0,1 0 0,-1-1 0,0 1 1,1-1-1,-1 0 0,1 0 0,-1 0 0,1 0 0,-1-1 0,0 1 1,1-1-1,-1 0 0,0 0 0,1 0 0,-1-1 0,4-1 0,0-2 25,0 1 0,-1-2 0,1 1 0,-1-1 0,0 0 0,0 0 0,-1 0 0,0-1 0,0 0 0,0 0 0,-1 0 0,5-13 0,-2-3-49,-1 1 0,-2-2 0,3-28 0,-7 49 0,-2 34 0,-2 50 0,4-77 0,0 1 0,1-1 0,-1 0 0,1 0 0,0 1 0,0-1 0,0 0 0,0 0 0,1 0 0,0 0 0,0-1 0,0 1 0,0 0 0,5 5 0,-5-7 0,-1-1 0,1 1 0,0-1 0,0 0 0,0 1 0,0-1 0,0 0 0,0 0 0,0 0 0,0-1 0,0 1 0,1 0 0,-1-1 0,0 0 0,1 1 0,-1-1 0,0 0 0,0 0 0,1 0 0,-1 0 0,3-1 0,0-1 0,0 0 0,0 1 0,0-2 0,-1 1 0,1 0 0,-1-1 0,1 0 0,-1 0 0,5-5 0,3-3 0,-1-1 0,-1 0 0,0-1 0,0 0 0,9-18 0,-16 26-112,0 0 1,-1 0-1,1 0 0,-1 0 0,0 0 1,-1-1-1,1 1 0,-1-1 0,0 1 1,0-1-1,-1 0 0,0 1 1,0-10-1,-2 10-180,1 1 1,-1 0-1,1 0 1,-1 0-1,0 0 1,-1 0-1,1 0 1,-1 1-1,0-1 1,1 1-1,-1 0 0,-1 0 1,1 0-1,0 0 1,-1 0-1,0 1 1,-7-4-1,-29-18-8335</inkml:trace>
</inkml:ink>
</file>

<file path=ppt/ink/ink4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1.288"/>
    </inkml:context>
    <inkml:brush xml:id="br0">
      <inkml:brushProperty name="width" value="0.025" units="cm"/>
      <inkml:brushProperty name="height" value="0.025" units="cm"/>
    </inkml:brush>
  </inkml:definitions>
  <inkml:trace contextRef="#ctx0" brushRef="#br0">0 1 16143,'0'0'11755,"70"1"-11562,-49-1-161,1 0-1858,-2 0-2562,-5 7-2627</inkml:trace>
</inkml:ink>
</file>

<file path=ppt/ink/ink4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1.629"/>
    </inkml:context>
    <inkml:brush xml:id="br0">
      <inkml:brushProperty name="width" value="0.025" units="cm"/>
      <inkml:brushProperty name="height" value="0.025" units="cm"/>
    </inkml:brush>
  </inkml:definitions>
  <inkml:trace contextRef="#ctx0" brushRef="#br0">80 438 14318,'1'12'4019,"1"5"-2596,0 0 0,1 1 0,10 28-1,-13-43-1265,1-1 0,0 1 0,0 0-1,1-1 1,-1 1 0,1-1 0,-1 1-1,1-1 1,0 0 0,0 0 0,0 0-1,0 0 1,0 0 0,0 0 0,5 2-1,-5-3-94,0-1 0,0 0-1,0 0 1,0 0 0,0 0 0,0 0-1,0 0 1,0 0 0,0-1-1,0 1 1,0-1 0,0 1 0,0-1-1,-1 0 1,1 0 0,0 0 0,0 0-1,0 0 1,-1 0 0,1 0-1,-1-1 1,1 1 0,-1-1 0,1 1-1,-1-1 1,2-2 0,5-6 156,-1-1 0,1 0 0,-2 0 0,1 0 0,-2-1 0,1 0 0,-2 0 0,1-1 0,-2 1 0,0-1 1,3-26-1,-2 4 127,-2-1 0,-2 0 1,-5-42-1,4 63-298,-1 0 0,-1 1 1,0-1-1,-1 0 0,-1 1 0,0 0 0,-1 0 0,0 1 1,-1 0-1,-1 0 0,-17-23 0,24 34-47,-1 0 0,1 1 0,-1-1 0,0 0 0,1 1 0,-1-1 0,0 1 0,0 0 0,0-1 0,0 1 0,0 0 0,0 0 0,0 1 0,-1-1 0,1 0 0,0 1 0,0-1 0,-1 1 0,1 0 0,0 0 0,-1 0 0,1 0 0,-3 0 0,2 1 0,0 0 0,0 1 0,0-1 0,0 1 0,0 0 0,0 0 0,1 0 0,-1 0 0,1 0 0,-1 1 0,1-1 0,0 1 0,0-1 0,-2 4 0,-7 12 0,1 0 0,1 1 0,0 0 0,-5 21 0,11-32 0,-19 67 0,21-69 0,0 0 0,0 0 0,0 0 0,1 0 0,0 0 0,0 0 0,0 0 0,1 0 0,0 0 0,2 8 0,-1-12 0,-1 0 0,1 0 0,0-1 0,0 1 0,-1-1 0,1 1 0,0-1 0,1 0 0,-1 0 0,0 0 0,0 0 0,0 0 0,1 0 0,-1 0 0,0-1 0,1 1 0,-1-1 0,1 0 0,-1 0 0,0 0 0,1 0 0,-1 0 0,4-1 0,61-6 0,-65 6 0,36-6 0,-21 3 0,0 0 0,0 2 0,0 0 0,0 1 0,21 1 0,-34 1 0,1-1 0,-1 1 0,0 0 0,0 0 0,0 0 0,0 1 0,0 0 0,0-1 0,-1 1 0,1 1 0,0-1 0,-1 0 0,0 1 0,1 0 0,-1 0 0,0 0 0,-1 0 0,1 0 0,0 1 0,-1-1 0,0 1 0,0 0 0,0-1 0,0 1 0,0 0 0,0 5 0,3 9-355,-1 0-1,-1 0 1,1 26 0,-4-29-524,2 0 0,0 0 0,0 0 0,2-1 0,7 22 1,-7-30-7610</inkml:trace>
</inkml:ink>
</file>

<file path=ppt/ink/ink4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2.383"/>
    </inkml:context>
    <inkml:brush xml:id="br0">
      <inkml:brushProperty name="width" value="0.025" units="cm"/>
      <inkml:brushProperty name="height" value="0.025" units="cm"/>
    </inkml:brush>
  </inkml:definitions>
  <inkml:trace contextRef="#ctx0" brushRef="#br0">111 137 10666,'4'-10'3614,"-1"0"-2706,18-49 4185,-13 13 2300,-8 46-7303,0-1 1,-1 1-1,1-1 0,0 1 0,0-1 1,0 1-1,0-1 0,0 1 0,-1-1 1,1 1-1,0-1 0,0 1 0,-1-1 1,1 1-1,0 0 0,-1-1 0,1 1 0,-1 0 1,1-1-1,0 1 0,-1 0 0,1-1 1,-1 1-1,1 0 0,-1 0 0,1-1 1,-1 1-1,1 0 0,-1 0 0,1 0 1,-1 0-1,1 0 0,-1 0 0,1 0 1,-1 0-1,1 0 0,-1 0 0,1 0 1,-1 0-1,1 0 0,-1 0 0,1 0 0,-1 1 1,1-1-1,-1 0 0,1 0 0,-1 0 1,1 1-1,-1-1 0,0 1 0,-26 15 364,15 0-451,0-1 1,1 2 0,1-1 0,0 2-1,1-1 1,1 1 0,1 0 0,1 1-1,-7 27 1,13-45-4,0-1 0,0 1 0,0-1 0,0 1 0,0-1 0,0 1 0,0-1 0,0 1 0,0-1 0,0 1 0,0-1 0,0 1 0,0-1 0,0 1 0,0-1 0,1 1 0,-1-1 0,0 0 0,0 1 0,1-1 0,-1 1 0,0-1 0,0 1 0,1-1 0,-1 0 0,0 1 0,1-1 0,-1 0 0,1 1 0,-1-1 0,0 0 0,1 1 0,20 0 0,28-14 0,-45 12 0,43-16-72,-24 8-21,0 1-1,1 0 1,-1 2-1,1 1 1,0 1-1,34-2 1,-57 6 89,0 0 1,0 0-1,0 0 1,0 1-1,-1-1 1,1 0-1,0 0 1,0 0-1,0 1 1,0-1-1,0 0 0,0 1 1,0-1-1,0 1 1,-1-1-1,1 1 1,0-1-1,0 1 1,-1 0-1,1-1 1,0 1-1,-1 0 0,1-1 1,-1 1-1,1 0 1,-1 0-1,1 0 1,0 1-1,-1 1 23,1 0 1,-1 0-1,0-1 0,0 1 0,0 0 0,0-1 1,0 1-1,0 0 0,-1 0 0,-1 3 0,-1 4 93,0 0 0,-1-1 0,-1 1-1,-8 14 1,-2-4-93,-1 0-1,0 0 0,-30 26 1,39-40-20,-1 1-1,1-1 1,-1 0 0,0-1 0,0 0 0,-1 0 0,0-1 0,0 0 0,0-1-1,0 0 1,0 0 0,-13 2 0,21-5-1,0-1 1,0 1-1,1 0 0,-1-1 1,0 1-1,0-1 0,1 1 1,-1-1-1,0 1 0,1-1 1,-1 0-1,0 1 0,1-1 1,-1 0-1,1 1 0,-1-1 0,1 0 1,0 0-1,-1 0 0,1 1 1,0-1-1,-1 0 0,1 0 1,0 0-1,0 0 0,0 0 1,0 1-1,0-1 0,0 0 1,0 0-1,0 0 0,0 0 1,0 0-1,1-1 0,3-37-793,6 3-2155,2 0-1,31-64 1,-2 3-3755,-14 21-844</inkml:trace>
</inkml:ink>
</file>

<file path=ppt/ink/ink4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3.021"/>
    </inkml:context>
    <inkml:brush xml:id="br0">
      <inkml:brushProperty name="width" value="0.025" units="cm"/>
      <inkml:brushProperty name="height" value="0.025" units="cm"/>
    </inkml:brush>
  </inkml:definitions>
  <inkml:trace contextRef="#ctx0" brushRef="#br0">1 59 8456,'1'-9'6796,"-1"1"-6645,1-19 5501,1 13-140,-2 32-3316,0 28-1943,-1 12 863,11 87-1,-8-128-963,1-1 0,0 1 0,2-1 0,0 1 0,1-1 0,0-1 0,1 1 0,1-1 0,17 25 0,-21-36-152,0 0 0,0 0 0,0 0 0,0-1 0,1 1 0,-1-1 0,1 0 0,0 0 0,0-1 0,5 3 0,-9-4 0,1-1 0,-1 0 0,0 1 0,0-1 0,0 0 0,0 1 0,1-1 0,-1 0 0,0 0 0,0 0 0,0 0 0,1 0 0,-1 0 0,0 0 0,0-1 0,0 1 0,1 0 0,-1-1 0,0 1 0,0-1 0,0 1 0,0-1 0,0 1 0,0-1 0,0 0 0,0 1 0,0-1 0,0 0 0,0 0 0,-1 0 0,1 0 0,0 0 0,0 0 0,-1 0 0,1 0 0,-1 0 0,1 0 0,-1 0 0,1 0 0,-1-1 0,0 1 0,0 0 0,1 0 0,-1 0 0,0-1 0,0 1 0,0 0 0,0 0 0,-1-2 0,1-5-10,0 0 1,0 1-1,-1-1 1,-1 0-1,1 0 0,-1 1 1,0-1-1,-1 1 1,0 0-1,0 0 0,-1 0 1,1 0-1,-2 0 0,-5-7 1,1 2-12,-2 0 1,0 1-1,0 0 1,-1 0-1,0 2 0,-16-11 1,14 13-67,15 12-137,27 14-432,32-6-1492,-46-12 626,0-1 0,0 0 0,0-1 0,28-4 0,-34 3 851,1 0 0,0 0 0,-1-1 0,1 0 0,-1-1 0,0 1 0,0-2 0,-1 1 0,1-1 0,-1 0 0,0-1 0,0 1 0,0-1 0,-1-1 0,9-11 0,-13 15 1246,-1 0 0,0 0-1,0 0 1,0-1-1,0 1 1,-1 0 0,1-1-1,-1 1 1,0 0 0,1-1-1,-2-4 1,1 7-380,0 0 1,0 0 0,0 1 0,0-1 0,0 0-1,0 0 1,0 1 0,0-1 0,0 0-1,-1 0 1,1 1 0,0-1 0,-1 0 0,1 1-1,0-1 1,-1 0 0,1 1 0,-1-1-1,1 0 1,-1 1 0,1-1 0,-1 1 0,1-1-1,-1 1 1,0-1 0,1 1 0,-1 0-1,0-1 1,1 1 0,-1 0 0,0-1 0,1 1-1,-1 0 1,0 0 0,0 0 0,1-1-1,-1 1 1,0 0 0,0 0 0,1 0 0,-1 0-1,0 0 1,0 1 0,1-1 0,-1 0-1,0 0 1,0 0 0,1 1 0,-1-1-1,0 0 1,1 1 0,-1-1 0,0 1 0,-2 2 4,0-1 0,0 1 1,0 0-1,0 0 0,1 0 1,0 1-1,-1-1 1,1 0-1,1 1 0,-1 0 1,0-1-1,1 1 0,-2 5 1,-12 53 789,13-54-935,0 1 0,1 0-1,1-1 1,-1 1 0,1 0 0,3 16-1,-3-24-50,0 0-1,1 1 1,-1-1 0,0 0-1,1 0 1,-1 0 0,1 1-1,0-1 1,-1 0-1,1 0 1,0 0 0,0 0-1,-1 0 1,1 0-1,0 0 1,0 0 0,0-1-1,0 1 1,0 0-1,0-1 1,2 2 0,-1-2-3,0 0 0,0 0 1,0 1-1,0-1 0,1-1 0,-1 1 1,0 0-1,0 0 0,0-1 1,0 1-1,0-1 0,0 0 0,0 0 1,0 0-1,0 0 0,0 0 1,2-2-1,3-1-1,-1-1 0,1 0 0,-1-1 0,0 0 0,-1 0 0,1 0 0,-1 0 0,0-1 0,-1 0 0,0 0 0,0 0 0,0 0 0,4-13 0,1-9 0,-1 0 0,6-39 0,-11 51 0,-3 17 0,0 0 0,0 1 0,0-1 0,0 0 0,0 0 0,0 0 0,0 0 0,0 0 0,0 0 0,0 0 0,0 0 0,0 0 0,0 0 0,1 0 0,-1 0 0,0 1 0,0-1 0,0 0 0,0 0 0,0 0 0,0 0 0,0 0 0,0 0 0,0 0 0,1 0 0,-1 0 0,0 0 0,0 0 0,0 0 0,0 0 0,0 0 0,0 0 0,0 0 0,0 0 0,1 0 0,-1 0 0,0 0 0,0-1 0,0 1 0,0 0 0,0 0 0,5 22 0,2 31 0,-6-19 17,6 45 10,-6-73-47,0-1-1,0 1 1,1-1-1,-1 0 0,1 0 1,1 1-1,-1-2 1,1 1-1,-1 0 0,2 0 1,4 5-1,-7-9-95,0 0-1,0 0 1,0 0-1,0 0 1,0 0-1,1 0 1,-1 0-1,0-1 1,1 1 0,-1 0-1,0-1 1,1 1-1,-1-1 1,1 0-1,-1 1 1,1-1-1,-1 0 1,1 0-1,-1 0 1,1 0-1,-1 0 1,1 0 0,-1-1-1,1 1 1,-1 0-1,1-1 1,-1 1-1,1-1 1,-1 1-1,0-1 1,1 0-1,-1 0 1,0 0 0,0 1-1,1-1 1,-1 0-1,0 0 1,0-1-1,0 1 1,1-2-1,4-4-664,-2 1 0,1 0-1,-1-1 1,0 0-1,0 0 1,3-11 0,-2 3-1387,-1 0 1,0-1 0,-1 0-1,1-18 1,-2-24-4960</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5.738"/>
    </inkml:context>
    <inkml:brush xml:id="br0">
      <inkml:brushProperty name="width" value="0.025" units="cm"/>
      <inkml:brushProperty name="height" value="0.025" units="cm"/>
    </inkml:brush>
  </inkml:definitions>
  <inkml:trace contextRef="#ctx0" brushRef="#br0">2215 461 8296,'-1'-11'754,"1"0"0,-1 1 0,-1-1 0,0 0 0,0 1 0,-6-13 0,5 14-475,-1 0-1,0 1 1,-1 0 0,0 0 0,0 0 0,-11-12 0,8 12-150,-1 0 0,0 0-1,-1 1 1,0 0 0,0 0 0,0 1 0,-1 0-1,1 1 1,-2 1 0,1 0 0,0 0-1,-17-3 1,-41-2 561,1 3-1,-1 2 0,-109 9 1,159-4-650,-638 33 1903,582-30-1736,0 3 1,0 3-1,1 3 0,-82 27 1,122-29-127,1 1 1,0 2-1,1 1 0,0 2 1,1 1-1,1 1 1,1 2-1,1 0 0,1 2 1,-47 52-1,62-59-39,0 0-1,1 1 1,0 0-1,2 1 1,0 0-1,1 0 1,1 1-1,0 0 1,-5 29 0,7-20 16,2 0 1,1 0-1,1 0 1,1 0-1,1 0 1,7 33-1,2-12-18,2-1 0,2 0-1,2-1 1,2-1 0,3 0-1,1-2 1,37 56 0,-37-66-42,3 0 1,0-2-1,2-1 1,2 0 0,1-3-1,1 0 1,1-2-1,1-1 1,1-2 0,2-2-1,0 0 1,1-3-1,1-1 1,0-2 0,1-1-1,1-2 1,0-2-1,67 8 1,-1-10 36,-1-3 0,1-6 0,-1-4-1,131-23 1,-85 0 14,-2-7 0,188-70-1,-235 66-27,-2-4 1,121-72-1,-163 80 129,-1-3 1,-2-3 0,-2-1-1,86-92 1,-118 111-10,-2-1-1,-1-1 1,-1-1-1,0-1 1,-3 0 0,0-1-1,-2 0 1,0-1-1,-2 0 1,-2-1-1,-1 0 1,-1-1 0,-1 1-1,-2-1 1,-1 0-1,-1 0 1,-2 0-1,-1 0 1,-1 0 0,-8-31-1,2 24 63,-2 1-1,-1 0 1,-2 1 0,-1 1-1,-36-62 1,37 74 27,-1 1-1,-2 0 1,0 1 0,-1 0-1,0 2 1,-2 0 0,0 1-1,-2 2 1,-25-17 0,27 23-210,0 0-1,-1 2 1,0 1 0,0 1 0,-1 0 0,0 2 0,0 0-1,0 2 1,0 0 0,0 1 0,-1 2 0,1 0 0,-34 7-1,-18 7-458,0 3-1,-111 43 1,108-32-690,40-13-599,-1-2 0,-1-2 1,-45 9-1,37-17-4005</inkml:trace>
</inkml:ink>
</file>

<file path=ppt/ink/ink4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3.366"/>
    </inkml:context>
    <inkml:brush xml:id="br0">
      <inkml:brushProperty name="width" value="0.025" units="cm"/>
      <inkml:brushProperty name="height" value="0.025" units="cm"/>
    </inkml:brush>
  </inkml:definitions>
  <inkml:trace contextRef="#ctx0" brushRef="#br0">56 70 6758,'-4'-12'5873,"-15"-38"-1058,19 50-4636,0 0 0,0-1 0,0 1 0,0 0 1,0 0-1,0-1 0,0 1 0,0 0 0,0-1 0,0 1 0,0 0 0,0 0 1,-1-1-1,1 1 0,0 0 0,0-1 0,0 1 0,0 0 0,-1 0 1,1 0-1,0-1 0,0 1 0,0 0 0,-1 0 0,1 0 0,0-1 1,-1 1-1,1 0 0,0 0 0,0 0 0,-1 0 0,1 0 0,0 0 1,0 0-1,-1 0 0,1 0 0,0 0 0,-1 0 0,1 0 0,0 0 0,-1 0 1,-5 14 2281,0 30-1946,6-40 158,-3 19-347,-6 108 2052,9-114-2138,0 0 1,1 0 0,1-1 0,1 1-1,6 24 1,-8-38-241,0 0 0,0 1 0,0-1 0,0 0 0,0 0 0,1 0 0,0 0 0,-1-1 0,1 1 0,0 0 0,0-1 0,1 1 0,-1-1 0,0 0 0,1 0 0,-1 0 0,1 0 0,0 0 0,0 0 0,0-1 0,0 1 0,0-1 0,0 0 0,0 0 0,0 0 0,0 0 0,0-1 0,1 1 0,-1-1 0,0 0 0,1 0 0,5 0 0,2-3 0,0 1 0,0-2 0,-1 1 0,1-1 0,-1-1 0,1 0 0,17-13 0,-21 14 0,1 0 0,-1 0 0,0 0 0,1 1 0,0 0 0,0 1 0,8-3 0,-14 5 0,-1 0 0,1 0 0,-1-1 0,1 1 0,0 0 0,-1 0 0,1 0 0,-1 1 0,1-1 0,-1 0 0,1 1 0,-1-1 0,1 1 0,-1-1 0,1 1 0,-1 0 0,0-1 0,1 1 0,-1 0 0,0 0 0,0 0 0,1 0 0,-1 0 0,0 0 0,0 0 0,0 1 0,0-1 0,0 0 0,-1 1 0,1-1 0,0 0 0,-1 1 0,1-1 0,-1 1 0,1-1 0,-1 1 0,0-1 0,1 1 0,-1-1 0,0 1 0,0-1 0,0 4 0,0 2 0,1 0 0,-1 0 0,-1 1 0,1-1 0,-1 0 0,0 0 0,-1 1 0,0-1 0,0 0 0,0-1 0,-1 1 0,0 0 0,0-1 0,-1 1 0,0-1 0,0 0 0,-1 0 0,1-1 0,-1 1 0,0-1 0,-1 0 0,1-1 0,-1 1 0,0-1 0,0 0 0,0 0 0,-1-1 0,1 0 0,-1 0 0,0 0 0,-9 1 0,12-3-12,0 0 1,0-1-1,0 1 1,0-1-1,0 0 0,0 0 1,0 0-1,0-1 1,0 0-1,0 1 1,1-1-1,-1-1 0,0 1 1,0 0-1,1-1 1,-1 0-1,1 0 0,-6-4 1,7 4-51,0 0 0,1 0 1,-1 0-1,1 0 0,-1 0 1,1-1-1,0 1 0,0 0 1,0-1-1,0 1 0,1 0 1,-1-1-1,1 1 0,-1-1 1,1 1-1,0-1 0,0 0 0,0 1 1,0-1-1,0 1 0,1-1 1,-1 1-1,1-1 0,0 1 1,0-1-1,0 1 0,0 0 1,0-1-1,0 1 0,0 0 1,2-2-1,3-4-2284,0 0 0,0 0 0,1 1 0,9-9 0,-12 12 879,23-22-11585</inkml:trace>
</inkml:ink>
</file>

<file path=ppt/ink/ink4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3.711"/>
    </inkml:context>
    <inkml:brush xml:id="br0">
      <inkml:brushProperty name="width" value="0.025" units="cm"/>
      <inkml:brushProperty name="height" value="0.025" units="cm"/>
    </inkml:brush>
  </inkml:definitions>
  <inkml:trace contextRef="#ctx0" brushRef="#br0">1 0 22581,'0'0'10186,"0"62"-10186,0-32 0,0-1 0,0-3 0,0-6 0,8-2 0,1-9 0,2-4 0,-1-5 0,1 0 0,-1-1-2434,-2-12-3652,-2-2-4516</inkml:trace>
</inkml:ink>
</file>

<file path=ppt/ink/ink4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4.081"/>
    </inkml:context>
    <inkml:brush xml:id="br0">
      <inkml:brushProperty name="width" value="0.025" units="cm"/>
      <inkml:brushProperty name="height" value="0.025" units="cm"/>
    </inkml:brush>
  </inkml:definitions>
  <inkml:trace contextRef="#ctx0" brushRef="#br0">0 0 24087,'0'0'5861,"5"8"-3950,28 55-1665,-4 1 0,-2 1 0,19 73 0,-16-48-388,42 89 0,-56-155-1808,-13-21-2565</inkml:trace>
</inkml:ink>
</file>

<file path=ppt/ink/ink4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4.426"/>
    </inkml:context>
    <inkml:brush xml:id="br0">
      <inkml:brushProperty name="width" value="0.025" units="cm"/>
      <inkml:brushProperty name="height" value="0.025" units="cm"/>
    </inkml:brush>
  </inkml:definitions>
  <inkml:trace contextRef="#ctx0" brushRef="#br0">0 28 23286,'0'0'9481,"59"-27"-16335</inkml:trace>
</inkml:ink>
</file>

<file path=ppt/ink/ink4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7.931"/>
    </inkml:context>
    <inkml:brush xml:id="br0">
      <inkml:brushProperty name="width" value="0.025" units="cm"/>
      <inkml:brushProperty name="height" value="0.025" units="cm"/>
    </inkml:brush>
  </inkml:definitions>
  <inkml:trace contextRef="#ctx0" brushRef="#br0">29 1 7399,'0'0'16165,"-2"12"-14532,-1 10-994,-7 40 1217,-4 115 0,14-176-1827,0 1 0,0-1 1,0 0-1,0 1 0,0-1 0,1 1 0,-1-1 1,0 0-1,0 1 0,1-1 0,-1 0 0,1 0 1,-1 1-1,1-1 0,0 0 0,0 0 0,-1 0 1,1 0-1,0 0 0,0 0 0,0 0 0,0 0 1,0 0-1,0 0 0,0 0 0,1 0 0,-1-1 1,0 1-1,0-1 0,0 1 0,1-1 0,-1 1 1,0-1-1,1 0 0,-1 1 0,0-1 0,1 0 1,-1 0-1,1 0 0,-1 0 0,0 0 0,1 0 1,2-1-1,2-1 77,1 0-1,-1 0 1,0 0 0,0 0 0,0-1-1,0 0 1,0-1 0,6-4 0,14-13 29,36-37 0,1-2-90,-63 60-43,0-1 0,1 1 0,-1 0-1,0-1 1,1 1 0,-1 0 0,0-1 0,1 1 0,-1 0 0,1 0 0,-1-1 0,1 1 0,-1 0 0,1 0 0,-1 0 0,0 0 0,1 0-1,-1-1 1,1 1 0,-1 0 0,1 0 0,-1 0 0,1 0 0,-1 0 0,1 1 0,-1-1 0,1 0 0,-1 0 0,1 0 0,0 1 0,6 14 136,-6 42 199,0-21-205,-1-35-132,1 0 0,-1 0 0,1 0 0,0 0 0,-1 0 0,1 0 0,0 0 0,0 0 0,0 0 0,0 0 0,0 0 0,0 0 0,0 0 0,0-1 0,0 1 0,0 0 0,0-1 0,0 1 0,1-1 0,-1 0 0,0 1 0,0-1 0,1 0 0,-1 1 0,0-1 0,1 0 0,-1 0 0,0 0 0,0 0 0,1-1 0,1 1 0,43-12 0,-31 4 0,0-1 0,23-18 0,-29 20 0,1 0 0,-1 0 0,1 1 0,0 0 0,1 0 0,0 1 0,-1 1 0,16-5 0,-25 9 0,0 1 0,-1-1 0,1 0 0,0 0 0,-1 1 0,1-1 0,-1 0 0,1 1 0,-1-1 0,1 0 0,-1 1 0,1-1 0,-1 1 0,1-1 0,-1 1 0,1-1 0,-1 1 0,0-1 0,1 1 0,-1 0 0,0-1 0,0 1 0,1-1 0,-1 1 0,0 0 0,0-1 0,0 1 0,0 0 0,0-1 0,0 1 0,0 0 0,0-1 0,0 1 0,0-1 0,0 2 0,-1 31 0,0-28 0,-21 103 0,36-134-3577,-7-6-1814,-3-8-1816</inkml:trace>
</inkml:ink>
</file>

<file path=ppt/ink/ink4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8.275"/>
    </inkml:context>
    <inkml:brush xml:id="br0">
      <inkml:brushProperty name="width" value="0.025" units="cm"/>
      <inkml:brushProperty name="height" value="0.025" units="cm"/>
    </inkml:brush>
  </inkml:definitions>
  <inkml:trace contextRef="#ctx0" brushRef="#br0">1 1 18738,'0'0'7623,"11"61"-7559,12-47-1441,6-4-2531,4-3-2082,4-2-3779</inkml:trace>
</inkml:ink>
</file>

<file path=ppt/ink/ink4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8.636"/>
    </inkml:context>
    <inkml:brush xml:id="br0">
      <inkml:brushProperty name="width" value="0.025" units="cm"/>
      <inkml:brushProperty name="height" value="0.025" units="cm"/>
    </inkml:brush>
  </inkml:definitions>
  <inkml:trace contextRef="#ctx0" brushRef="#br0">169 0 9545,'0'0'9449,"-9"10"-5766,-13 12-1910,-2-1-1,0-1 0,-1-1 1,-28 16-1,42-26-1586,18-8-229,34-11-510,-4 1-206,-25 8 536,1-1-1,0 2 1,-1 0 0,1 1 0,-1 0-1,1 0 1,20 7 0,-30-8 300,0 1-1,1 1 1,-1-1 0,0 0 0,0 1 0,0 0 0,0 0 0,-1 0 0,1 0-1,0 0 1,-1 0 0,0 1 0,1-1 0,-1 1 0,0 0 0,0-1 0,0 1-1,-1 0 1,1 0 0,-1 0 0,0 1 0,1-1 0,-1 0 0,-1 0 0,1 1-1,0-1 1,-1 0 0,0 1 0,1-1 0,-2 1 0,1-1 0,0 0 0,-1 5 0,-1-3-27,0 0 1,0 0 0,0 0 0,0-1 0,-1 1 0,0-1-1,0 0 1,0 0 0,0 0 0,-1 0 0,1 0 0,-1-1 0,0 1-1,0-1 1,-1 0 0,1-1 0,0 1 0,-1-1 0,-8 4-1,5-3-7,1 1-1,-1-2 1,1 1 0,-1-1-1,0 0 1,0-1-1,0 1 1,0-2-1,0 1 1,0-1-1,0 0 1,-10-2-1,17 2-101,0-1 1,0 1-1,0 0 0,0-1 0,0 1 1,0-1-1,0 0 0,0 1 1,1-1-1,-1 0 0,0 1 0,0-1 1,0 0-1,1 0 0,-1 0 0,0 0 1,1 0-1,-1 0 0,1 0 1,-1 0-1,1 0 0,-1 0 0,1 0 1,0 0-1,0 0 0,-1 0 1,1 0-1,0 0 0,0 0 0,0 0 1,0-1-1,0 1 0,0 0 0,1 0 1,-1-2-1,1-1-662,0 1 1,0-1-1,0 1 0,1 0 1,-1-1-1,1 1 0,0 0 1,0 0-1,4-6 0,11-7-11386</inkml:trace>
</inkml:ink>
</file>

<file path=ppt/ink/ink4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9.291"/>
    </inkml:context>
    <inkml:brush xml:id="br0">
      <inkml:brushProperty name="width" value="0.025" units="cm"/>
      <inkml:brushProperty name="height" value="0.025" units="cm"/>
    </inkml:brush>
  </inkml:definitions>
  <inkml:trace contextRef="#ctx0" brushRef="#br0">43 1 11979,'0'0'15866,"-6"10"-14692,0 1-877,0 1-1,1 1 1,0-1-1,1 1 0,-4 23 1,7-32-242,0 1 1,1-1-1,0 0 0,0 0 1,0 1-1,0-1 0,1 0 1,0 0-1,0 1 0,0-1 1,2 6-1,-2-8-52,0 0-1,1 0 1,-1 0 0,1-1-1,-1 1 1,1 0 0,0 0-1,-1-1 1,1 1 0,0-1-1,0 0 1,0 1 0,0-1-1,0 0 1,1 0 0,-1-1-1,0 1 1,0 0 0,1-1-1,-1 1 1,0-1-1,5 1 1,-1-1 18,1-1 0,-1 1 0,1-1 1,-1 0-1,1-1 0,-1 0 0,0 0 0,0 0 0,0 0 0,0-1 0,0 0 0,-1 0 0,1-1 0,-1 0 1,0 0-1,0 0 0,5-6 0,1-1-1,0-1 1,-1 0-1,0 0 0,-1-1 1,15-28-1,-14 21 17,-16 36-136,-9 25 38,5 10 169,2-1 0,2 2 0,2-1 1,2 0-1,3 1 0,2-1 0,12 64 0,-14-109-108,0-1 0,0 0 0,0 0 0,-1 1 0,0-1 0,0 0 0,0 1 0,-3 9 0,3-14 0,0 0 0,-1-1 0,1 1 0,0-1 0,-1 1 0,1 0 0,-1-1 0,1 1 0,0-1 0,-1 1 0,1-1 0,-1 1 0,0-1 0,1 0 0,-1 1 0,1-1 0,-1 0 0,1 1 0,-1-1 0,0 0 0,1 0 0,-1 1 0,0-1 0,1 0 0,-1 0 0,-1 0 0,-1 0 0,1-1 0,-1 1 0,0-1 0,1 0 0,-1 0 0,1 0 0,-1 0 0,1 0 0,0 0 0,-4-3 0,-10-7 0,0-1 0,2 0 0,-1-1 0,2 0 0,-13-16 0,20 23 0,1-1 0,0 1 0,0-1 0,1 0 0,0-1 0,0 1 0,1-1 0,0 1 0,0-1 0,0 0 0,1 0 0,1-1 0,-2-15 0,3 21-19,1 0 0,-1 0 0,1 0 0,0 0 0,1 0 0,-1 0 1,0 0-1,1 0 0,-1 1 0,1-1 0,0 1 0,0-1 0,0 1 0,0 0 0,0 0 0,1 0 0,3-3 0,51-31-1305,-32 22 165,59-39-9443,-43 24 2055</inkml:trace>
</inkml:ink>
</file>

<file path=ppt/ink/ink4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9.881"/>
    </inkml:context>
    <inkml:brush xml:id="br0">
      <inkml:brushProperty name="width" value="0.025" units="cm"/>
      <inkml:brushProperty name="height" value="0.025" units="cm"/>
    </inkml:brush>
  </inkml:definitions>
  <inkml:trace contextRef="#ctx0" brushRef="#br0">91 133 12556,'0'0'17152,"11"2"-16421,-5-1-673,-1-1-1,1 1 0,0-1 0,-1 0 0,1 0 0,0-1 0,0 1 0,-1-1 0,1-1 0,-1 1 0,1-1 0,-1 0 1,0 0-1,0-1 0,1 1 0,-2-1 0,1 0 0,0-1 0,-1 1 0,1-1 0,-1 0 0,0 0 0,0 0 0,-1 0 0,6-9 1,-6 10-43,-1 0 0,0 0 0,0 0 1,0 0-1,0 0 0,-1-1 1,1 1-1,-1-1 0,0 1 1,0-1-1,0 0 0,-1 1 1,1-1-1,-1-6 0,0 9-6,0 0 0,0 0-1,0 0 1,-1 0 0,1 1-1,0-1 1,-1 0 0,1 0-1,-1 1 1,1-1 0,-1 0 0,1 1-1,-1-1 1,0 0 0,1 1-1,-1-1 1,0 1 0,1-1-1,-1 1 1,0-1 0,1 1-1,-1 0 1,-2-1 0,1 0 0,-1 1-1,0-1 1,0 1 0,0 0-1,0 0 1,0 0 0,0 1-1,0-1 1,0 0 0,-4 2-1,-3 2 6,0 0 0,0 1-1,1-1 1,-1 2-1,1 0 1,0 0-1,1 0 1,0 1-1,0 0 1,0 1 0,-9 12-1,3-4 17,2 1-1,0 0 0,1 1 1,-17 36-1,25-46-29,0-1 0,1 0 0,0 1 0,0-1 0,-1 14 0,3-20 0,0 1 0,-1 0 0,1-1 0,0 1 0,0-1 0,1 1 0,-1-1 0,0 1 0,0-1 0,1 1 0,-1-1 0,1 0 0,-1 1 0,1-1 0,0 0 0,0 1 0,-1-1 0,1 0 0,0 1 0,0-1 0,0 0 0,0 0 0,0 0 0,1 0 0,-1 0 0,0 0 0,0-1 0,1 1 0,-1 0 0,0-1 0,1 1 0,-1 0 0,1-1 0,1 1 0,8 0-345,0 1 0,0-2 0,0 0 0,0 0 0,0-1 0,0 0 0,0-1 0,0 0 0,0-1 0,-1 0 0,13-5 0,-7 1-715,0-1-1,0-1 1,0 0-1,-1-1 1,-1-1-1,16-14 1,7-12-5955</inkml:trace>
</inkml:ink>
</file>

<file path=ppt/ink/ink4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0.224"/>
    </inkml:context>
    <inkml:brush xml:id="br0">
      <inkml:brushProperty name="width" value="0.025" units="cm"/>
      <inkml:brushProperty name="height" value="0.025" units="cm"/>
    </inkml:brush>
  </inkml:definitions>
  <inkml:trace contextRef="#ctx0" brushRef="#br0">138 1 16560,'0'0'3923,"-10"1"-554,1 1-2855,0 0 0,0 1 0,0-1 0,0 2 0,0-1 0,1 1 0,0 1 0,0-1 0,0 1 0,0 1 0,1-1 0,0 1 0,-10 11 0,17-16-512,-1-1-1,1 0 1,0 1-1,0-1 1,0 0-1,0 1 1,-1-1-1,1 0 1,0 1 0,0-1-1,0 1 1,0-1-1,0 0 1,0 1-1,0-1 1,0 0-1,0 1 1,0-1 0,0 1-1,0-1 1,0 0-1,0 1 1,1-1-1,-1 0 1,0 1-1,0-1 1,0 0 0,1 1-1,-1-1 1,0 0-1,0 1 1,0-1-1,1 0 1,-1 0-1,0 1 1,1-1-1,-1 0 1,0 0 0,1 1-1,-1-1 1,0 0-1,1 0 1,-1 0-1,0 0 1,1 0-1,-1 0 1,1 1 0,-1-1-1,0 0 1,1 0-1,-1 0 1,0 0-1,1 0 1,-1 0-1,1-1 1,-1 1 0,0 0-1,1 0 1,-1 0-1,1 0 1,33-1 2,-27 1-12,19-1-276,-8-1 109,-1 1-1,1 1 1,0 1 0,-1 0-1,27 7 1,-41-7 185,1 0-1,-1 0 1,0 0 0,1 1 0,-1-1-1,0 1 1,0 0 0,0 0 0,0 0-1,0 0 1,0 1 0,-1-1 0,1 1-1,-1 0 1,0 0 0,0 0 0,0 0-1,0 0 1,0 0 0,0 0 0,-1 1-1,0-1 1,0 0 0,0 1 0,0 0-1,0-1 1,-1 1 0,1-1 0,-1 1-1,0 0 1,0-1 0,-1 7-1,0-5 61,-1 0-1,1-1 0,-1 1 0,0-1 1,0 1-1,0-1 0,-1 1 0,1-1 0,-1 0 1,0 0-1,0-1 0,-1 1 0,1-1 0,-1 1 1,0-1-1,0 0 0,0 0 0,0-1 0,0 1 1,-6 1-1,5 0 1,-1-2 0,1 1 0,-1-1 0,1 0 0,-1 0 0,0 0 0,0-1-1,0 0 1,0 0 0,0-1 0,0 0 0,0 0 0,0 0 0,0 0 0,0-1 0,-8-2 0,12 2-199,0 0-1,1 0 1,-1 0-1,1 0 1,-1 0-1,1 0 1,-1-1-1,1 1 1,0 0-1,0-1 1,-1 1-1,1-1 1,0 1-1,0-1 1,1 0-1,-1 1 1,0-1-1,1 0 1,-1 0-1,1 0 1,-1 1-1,1-1 1,0 0-1,-1 0 1,1 0-1,0 0 1,1 0-1,-1 1 1,0-1 0,0 0-1,1 0 1,-1 0-1,1 0 1,-1 1-1,1-1 1,0 0-1,0 1 1,0-1-1,0 0 1,0 1-1,0-1 1,0 1-1,1 0 1,-1-1-1,0 1 1,1 0-1,-1 0 1,1 0-1,-1 0 1,4-2-1,54-23-11459,-20 10 1467</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7.186"/>
    </inkml:context>
    <inkml:brush xml:id="br0">
      <inkml:brushProperty name="width" value="0.025" units="cm"/>
      <inkml:brushProperty name="height" value="0.025" units="cm"/>
    </inkml:brush>
  </inkml:definitions>
  <inkml:trace contextRef="#ctx0" brushRef="#br0">2769 1 5733,'0'0'1853,"-8"9"-1437,-25 28 671,2 1 1,-41 65-1,-46 128 3269,-35 126-3686,22-45-630,-330 612 775,-21 48-317,0 75 159,-23 168-113,353-776 35,68-190-426,82-240-96,-10 22 71,12-30-64,-1 0 0,1 0 0,-1 0 0,1 0 0,-1-1 0,1 1 1,-1 0-1,1 0 0,-1-1 0,0 1 0,1 0 0,-1-1 0,0 1 1,1 0-1,-1-1 0,0 1 0,0-1 0,0 1 0,0-1 0,0 0 1,1 1-1,-1-1 0,0 0 0,0 0 0,-1 1 0,0-2-73,1-1 0,0 1-1,0 0 1,0 0 0,0 0-1,0-1 1,0 1 0,0-1-1,0 1 1,0 0 0,1-1-1,-1 0 1,1 1 0,-1-1-1,1 1 1,0-1 0,-1-3-1,-5-31-4263,5-6-2507,0 17 1442</inkml:trace>
</inkml:ink>
</file>

<file path=ppt/ink/ink4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1.190"/>
    </inkml:context>
    <inkml:brush xml:id="br0">
      <inkml:brushProperty name="width" value="0.025" units="cm"/>
      <inkml:brushProperty name="height" value="0.025" units="cm"/>
    </inkml:brush>
  </inkml:definitions>
  <inkml:trace contextRef="#ctx0" brushRef="#br0">141 370 12940,'0'0'14062,"-11"3"-12680,3-2-1272,1 1 1,1 1-1,-1-1 0,0 1 0,1 1 0,-1-1 0,1 1 1,0 0-1,0 0 0,0 1 0,1 0 0,-1 0 1,1 0-1,1 1 0,-1-1 0,1 1 0,0 0 1,0 0-1,0 1 0,1-1 0,0 1 0,1 0 0,-1 0 1,-1 10-1,3-16-97,1 1 0,0-1 1,-1 1-1,1-1 0,0 1 0,0 0 1,0-1-1,0 1 0,0-1 1,1 1-1,-1-1 0,0 1 0,1 0 1,-1-1-1,1 1 0,-1-1 1,1 0-1,0 1 0,0-1 0,0 1 1,-1-1-1,1 0 0,1 0 1,-1 0-1,0 1 0,0-1 0,0 0 1,0 0-1,1-1 0,-1 1 1,0 0-1,1 0 0,-1-1 0,3 2 1,2-1 5,-1 0 0,1-1-1,0 0 1,0 0 0,0 0 0,0 0 0,0-1 0,8-2 0,-4 1 1,0-1 1,1-1-1,-1 0 0,-1 0 0,1-1 0,-1 0 1,1 0-1,11-11 0,7-7-15,29-31 0,-8 7 22,-49 47-24,0 0 1,0-1-1,0 1 0,0 0 1,1 0-1,-1 0 0,0 0 1,0 0-1,0-1 0,0 1 1,0 0-1,0 0 0,1 0 1,-1 0-1,0 0 0,0 0 1,0 0-1,0 0 1,1 0-1,-1 0 0,0 0 1,0 0-1,0 0 0,0 0 1,1 0-1,-1 0 0,0 0 1,0 0-1,0 0 0,0 0 1,1 0-1,-1 0 0,0 0 1,0 0-1,0 0 0,0 0 1,1 0-1,-1 0 0,0 0 1,0 0-1,0 0 1,0 1-1,0-1 0,0 0 1,1 0-1,-1 0 0,0 0 1,0 0-1,0 1 0,0-1 1,0 0-1,0 0 0,0 0 1,0 0-1,0 0 0,0 1 1,1 15 282,-5 19-5,1-24-271,1-5-9,0 0-1,0 1 1,1 0 0,0-1-1,0 1 1,1 0-1,0 0 1,0-1-1,2 14 1,-1-19-1,0 1 0,0-1 0,0 0 0,0 0 0,1-1 0,-1 1 0,0 0 0,0 0 0,1 0 0,-1-1 0,0 1 0,1-1 0,-1 1 0,1-1 0,-1 0 0,1 1 0,-1-1 0,1 0 0,-1 0 0,0 0 0,1 0 0,-1 0 0,1 0 0,-1-1 0,1 1 0,-1 0 0,2-1 0,43-11 0,-26 1 0,0 0 0,28-19 0,6-5 0,-54 34 0,1 1 0,-1-1 0,1 1 0,0-1 0,-1 1 0,1 0 0,0-1 0,-1 1 0,1 0 0,0-1 0,0 1 0,-1 0 0,1 0 0,0-1 0,0 1 0,-1 0 0,1 0 0,0 0 0,0 0 0,0 0 0,-1 0 0,1 1 0,0-1 0,0 0 0,0 0 0,-1 0 0,1 1 0,0-1 0,-1 0 0,1 1 0,0-1 0,-1 1 0,1-1 0,0 1 0,-1-1 0,1 1 0,-1-1 0,1 1 0,-1 0 0,1-1 0,-1 1 0,1 0 0,-1-1 0,0 1 0,1 0 0,-1 0 0,0-1 0,0 1 0,1 0 0,-1 0 0,0-1 0,0 1 0,0 1 0,-1 56 0,0-36 0,1-22 0,0 0 0,0 1 0,0-1 0,0 1 0,0-1 0,1 1 0,-1-1 0,0 0 0,0 1 0,0-1 0,1 0 0,-1 1 0,0-1 0,0 1 0,1-1 0,-1 0 0,0 0 0,1 1 0,-1-1 0,0 0 0,1 0 0,-1 1 0,0-1 0,1 0 0,-1 0 0,1 0 0,-1 0 0,0 1 0,1-1 0,-1 0 0,1 0 0,-1 0 0,1 0 0,23-1 0,20-11 0,-36 9 0,5-2 0,1 0 0,-1 1 0,0 0 0,1 2 0,27-4 0,-41 7 0,1-1 0,0 0 0,-1 1 0,1-1 0,0 1 0,-1-1 0,1 0 0,0 1 0,-1 0 0,1-1 0,-1 1 0,1-1 0,-1 1 0,1-1 0,-1 1 0,0 0 0,1-1 0,-1 1 0,0 0 0,1 0 0,-1-1 0,0 1 0,0 0 0,0 0 0,0-1 0,0 1 0,0 0 0,0 0 0,0-1 0,0 2 0,0 33 0,-1-26 0,1-8 0,0-1 0,0 1 0,0-1 0,1 1 0,-1-1 0,0 1 0,0-1 0,0 1 0,0-1 0,0 0 0,1 1 0,-1-1 0,0 1 0,0-1 0,1 0 0,-1 1 0,0-1 0,1 0 0,-1 1 0,0-1 0,1 0 0,-1 1 0,1-1 0,-1 0 0,0 0 0,1 0 0,-1 1 0,1-1 0,-1 0 0,1 0 0,-1 0 0,0 0 0,1 0 0,-1 0 0,1 0 0,-1 0 0,1 0 0,-1 0 0,1 0 0,-1 0 0,1 0 0,-1 0 0,1 0 0,-1 0 0,0-1 0,1 1 0,0 0 0,17-8 0,-4-1 0,0-1 0,-1-1 0,-1 0 0,0-1 0,14-17 0,48-71 0,-33 40 0,-3-1 0,-3-2 0,40-99 0,-66 136 0,-57 136 0,39-68 0,1 1 0,3 0 0,1 1 0,2-1 0,6 71 0,-3-98 0,1 0 0,0-1 0,8 23 0,-8-32 0,0 0 0,0 0 0,0 0 0,1 0 0,0-1 0,1 1 0,-1-1 0,1 0 0,0 0 0,0 0 0,7 6 0,-11-11 0,0 0 0,1 1 0,-1-1 0,0 1 0,0-1 0,1 0 0,-1 1 0,1-1 0,-1 0 0,0 0 0,1 1 0,-1-1 0,1 0 0,-1 0 0,1 0 0,-1 1 0,1-1 0,-1 0 0,1 0 0,-1 0 0,1 0 0,-1 0 0,1 0 0,-1 0 0,1 0 0,-1 0 0,1 0 0,-1 0 0,1 0 0,-1 0 0,0-1 0,1 1 0,-1 0 0,1 0 0,0-1 0,2-18 0,-14-26 0,0 27 0,0 0 0,-1 0 0,-1 1 0,0 1 0,-1 0 0,-1 1 0,-18-15 0,-10-4 0,-70-44 0,151 74 0,52 6-132,-41 0-1151,0-2 0,0-2 0,69-12 0,-58-1-8251</inkml:trace>
</inkml:ink>
</file>

<file path=ppt/ink/ink4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2.694"/>
    </inkml:context>
    <inkml:brush xml:id="br0">
      <inkml:brushProperty name="width" value="0.025" units="cm"/>
      <inkml:brushProperty name="height" value="0.025" units="cm"/>
    </inkml:brush>
  </inkml:definitions>
  <inkml:trace contextRef="#ctx0" brushRef="#br0">24 515 15214,'-3'3'973,"0"1"0,0 0 0,0 1 0,0-1 0,1 0 0,-4 8 0,6-12-830,0 1 0,0 0 0,0-1 0,0 1 0,-1-1 0,1 1 0,0-1 0,0 1 0,0-1 0,0 1 0,0 0 0,0-1 0,0 1 0,1-1 0,-1 1 0,0-1 0,0 1 0,0-1 0,0 1 0,1 0 0,-1-1 0,0 0 0,1 1 0,0 0 1,0 0-34,0-1 1,0 1 0,0-1 0,0 1-1,0-1 1,1 0 0,-1 0 0,0 1-1,0-1 1,0 0 0,1 0 0,-1 0-1,0 0 1,0 0 0,1-1 0,-1 1-1,1-1 1,6-1 118,-1 0-1,0-1 0,0 0 1,1 0-1,-2-1 0,1 0 1,0 0-1,-1-1 1,0 0-1,0 0 0,-1 0 1,1-1-1,-1 0 1,8-11-1,-7 9-125,-1 0 0,0 0 0,0 0 0,-1-1-1,0 1 1,0-1 0,-1 0 0,-1 0 0,1 0 0,-1-1 0,1-15 0,-3 24-101,0 0 0,0 0 1,0 1-1,0-1 0,0 0 1,0 0-1,0 0 1,-1 1-1,1-1 0,0 0 1,0 0-1,-1 1 0,1-1 1,0 0-1,-1 0 1,1 1-1,-1-1 0,1 1 1,-1-1-1,1 0 0,-1 1 1,0-1-1,1 1 1,-1-1-1,0 1 0,1-1 1,-1 1-1,0 0 0,1-1 1,-1 1-1,0 0 1,0 0-1,1-1 0,-1 1 1,0 0-1,0 0 0,0 0 1,1 0-1,-1 0 1,0 0-1,0 0 0,0 0 1,1 0-1,-1 1 0,0-1 1,0 0-1,0 0 1,1 1-1,-2 0 0,-1 0-11,0 0-1,0 0 1,0 0-1,0 1 1,1-1 0,-1 1-1,0 0 1,1 0-1,0 0 1,-1 0-1,-3 5 1,1-1 4,1 2 0,0-1 0,0 0 0,1 1 0,0 0 0,0-1 0,1 1 0,0 0 0,0 1 0,0-1 0,1 0 0,1 0 0,0 1 0,1 13 0,-1-21 3,1 1 0,0-1 0,0 1 0,0-1-1,0 1 1,0-1 0,0 0 0,0 0 0,0 0 0,0 0 0,1 0 0,-1 0-1,0 0 1,1 0 0,-1 0 0,1 0 0,-1-1 0,1 1 0,-1 0-1,1-1 1,-1 0 0,1 1 0,0-1 0,2 0 0,49 1 13,-35-2 10,226-17 352,-247-13-143,-8-10-230,7 27 0,1 0 0,0 0 0,0-1 0,0-15 0,3 30 0,0-1 0,1 0 0,-1 0 0,0 0 0,0 0 0,1 1 0,-1-1 0,0 0 0,1 0 0,-1 0 0,1 1 0,-1-1 0,1 0 0,-1 1 0,1-1 0,-1 0 0,1 1 0,0-1 0,-1 1 0,1-1 0,0 1 0,0-1 0,-1 1 0,1 0 0,0-1 0,0 1 0,1-1 0,27-5 0,-17 4 0,5-1-103,-1-1 0,0-1-1,0-1 1,-1 0 0,0-1 0,0-1 0,0 0-1,25-19 1,-33 21 52,-1 0-1,1 0 0,-1-1 1,0 0-1,-1 0 0,0-1 1,0 0-1,0 0 1,-1 0-1,0 0 0,-1 0 1,0-1-1,0 0 1,-1 1-1,0-1 0,-1 0 1,2-18-1,-2 8 57,0 9 14,-1 0 0,0 0 1,0 0-1,-3-16 1,3 25-10,0 1 0,0-1 0,0 1 1,0-1-1,0 1 0,0-1 1,-1 1-1,1-1 0,0 1 0,0-1 1,0 1-1,0-1 0,-1 1 0,1 0 1,0-1-1,0 1 0,-1-1 1,1 1-1,0 0 0,-1-1 0,1 1 1,-1 0-1,1-1 0,0 1 0,-1 0 1,1 0-1,-1-1 0,1 1 0,-1 0 1,1 0-1,-1 0 0,1-1 1,0 1-1,-1 0 0,1 0 0,-1 0 1,1 0-1,-1 0 0,1 0 0,-1 0 1,1 0-1,-1 0 0,1 1 1,-1-1-1,1 0 0,-1 0 0,1 0 1,-1 0-1,1 1 0,-1-1 0,1 0 1,0 0-1,-1 1 0,1-1 0,-1 0 1,1 1-1,0-1 0,-1 1 1,1-1-1,0 0 0,0 1 0,-1-1 1,1 1-1,0-1 0,0 1 0,-19 30 215,-3 33-108,4 1-1,2 1 1,-7 70 0,-2 204 270,25-259-387,17-130 0,4-39 0,-9 26 0,4 1 0,2 0 0,39-86 0,-57 146 0,0 0 0,1 0 0,-1 0 0,0 0 0,1 0 0,-1 0 0,1 0 0,-1 0 0,1 0 0,0 1 0,-1-1 0,1 0 0,0 0 0,0 0 0,-1 1 0,1-1 0,0 0 0,0 1 0,0-1 0,0 1 0,0-1 0,0 1 0,1-1 0,-1 2 0,-1-1 0,1 1 0,0 0 0,-1-1 0,1 1 0,0 0 0,-1 0 0,1 0 0,-1-1 0,0 1 0,1 0 0,-1 0 0,0 0 0,1 0 0,-1 0 0,0 0 0,0 0 0,0-1 0,0 3 0,4 60 0,-4-59 0,-1 2 0,1 1 0,1-1 0,-1 0 0,1 1 0,1-1 0,-1 0 0,4 9 0,-5-14 0,1 0 0,-1 0 0,1 0 0,-1 0 0,1 0 0,0 0 0,-1-1 0,1 1 0,0 0 0,-1-1 0,1 1 0,0 0 0,0-1 0,0 1 0,0-1 0,-1 1 0,1-1 0,0 1 0,0-1 0,0 0 0,2 1 0,-1-1 0,0 0 0,0-1 0,0 1 0,0 0 0,0-1 0,0 0 0,0 1 0,0-1 0,0 0 0,-1 0 0,1 0 0,0 0 0,0 0 0,-1 0 0,2-2 0,8-6 0,-1 0 0,-1-1 0,0 0 0,0 0 0,-1-1 0,0 0 0,-1-1 0,0 1 0,-1-2 0,0 1 0,-1 0 0,-1-1 0,0 0 0,4-21 0,-37 114 0,29-78 0,-4 10 0,1 0 0,0 0 0,1 0 0,0 1 0,1-1 0,0 1 0,2 14 0,-1-26 0,1 1 0,0-1 0,0 0 0,-1 1 0,1-1 0,0 0 0,0 0 0,0 1 0,0-1 0,0 0 0,0 0 0,1 0 0,-1-1 0,0 1 0,0 0 0,1 0 0,-1-1 0,1 1 0,-1 0 0,0-1 0,1 1 0,-1-1 0,1 0 0,-1 0 0,1 1 0,-1-1 0,1 0 0,0 0 0,-1-1 0,1 1 0,-1 0 0,1 0 0,2-1 0,4-1 0,0 1 0,1-1 0,-1 0 0,14-6 0,27-21-3075,15-27-9059,-36 28-2669</inkml:trace>
</inkml:ink>
</file>

<file path=ppt/ink/ink4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3.208"/>
    </inkml:context>
    <inkml:brush xml:id="br0">
      <inkml:brushProperty name="width" value="0.025" units="cm"/>
      <inkml:brushProperty name="height" value="0.025" units="cm"/>
    </inkml:brush>
  </inkml:definitions>
  <inkml:trace contextRef="#ctx0" brushRef="#br0">14 0 10794,'-2'4'8456,"1"6"-3950,1 29-1353,0-32-1331,-11 166 2214,11-172-4090,0-1-1,0 0 1,0 1 0,0-1-1,1 0 1,-1 0-1,0 1 1,0-1 0,0 0-1,0 1 1,1-1 0,-1 0-1,0 0 1,0 1 0,1-1-1,-1 0 1,0 0-1,0 0 1,1 0 0,-1 1-1,0-1 1,0 0 0,1 0-1,-1 0 1,0 0 0,1 0-1,-1 0 1,0 0-1,1 1 1,-1-1 0,0 0-1,1 0 1,-1 0 0,0-1-1,1 1 1,-1 0 0,0 0-1,1 0 1,-1 0-1,0 0 1,1 0 0,-1 0-1,0 0 1,0-1 0,1 1-1,-1 0 1,0 0 0,1-1-1,16-9-5523,-3-7-2297,0-4-4963</inkml:trace>
</inkml:ink>
</file>

<file path=ppt/ink/ink4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3.720"/>
    </inkml:context>
    <inkml:brush xml:id="br0">
      <inkml:brushProperty name="width" value="0.025" units="cm"/>
      <inkml:brushProperty name="height" value="0.025" units="cm"/>
    </inkml:brush>
  </inkml:definitions>
  <inkml:trace contextRef="#ctx0" brushRef="#br0">43 1 17873,'0'0'10116,"-2"13"-8653,-9 43-695,-13 82 915,21-118-1510,1 1 0,1 0 0,1 0-1,4 30 1,-4-49-173,0 0 0,1 0 0,-1 0 0,1 0 0,-1 0 0,1 0 0,0 0 0,0 0 0,0 0 0,0 0 0,0 0 0,0 0 0,0-1 0,1 1 0,-1-1 0,0 1 0,1-1 0,0 1 0,-1-1 0,1 0 0,0 1 0,0-1 0,-1 0 0,1 0 0,0-1 0,0 1 0,0 0 0,0-1 0,0 1 0,1-1 0,-1 1 0,0-1 0,0 0 0,0 0 0,0 0 0,0 0 0,0-1 0,0 1 0,1 0 0,-1-1 0,0 1 0,2-2 0,3 0 0,1-1 0,-1 0 0,0 0 0,0-1 0,0 0 0,-1 0 0,1 0 0,-1-1 0,0 0 0,7-7 0,0-6 0,1 0 0,-2 0 0,-1-1 0,0-1 0,-1 1 0,-1-2 0,-1 1 0,-1-1 0,-1-1 0,-1 1 0,4-26 0,-9 46 0,0 1 0,0 0 0,0 0 0,0 0 0,1 0 0,-1-1 0,0 1 0,0 0 0,0 0 0,0 0 0,0-1 0,0 1 0,0 0 0,0 0 0,0-1 0,0 1 0,1 0 0,-1 0 0,0-1 0,0 1 0,0 0 0,0 0 0,-1-1 0,1 1 0,0 0 0,0 0 0,0 0 0,0-1 0,0 1 0,0 0 0,0 0 0,0-1 0,0 1 0,-1 0 0,1 0 0,0 0 0,0-1 0,0 1 0,0 0 0,-1 0 0,1 0 0,0 0 0,0 0 0,0-1 0,-1 1 0,1 0 0,0 0 0,0 0 0,-1 0 0,1 0 0,0 0 0,-5 6 0,5-6 0,-11 19 0,0 0 0,2 1 0,1 0 0,0 0 0,2 0 0,0 1 0,1 1 0,1-1 0,1 0 0,0 34 0,3-53 0,0 0 0,0 0 0,0 0 0,0 1 0,0-1 0,0 0 0,1 0 0,-1 0 0,1 0 0,0 0 0,-1 0 0,1 0 0,0 0 0,0 0 0,0 0 0,1 0 0,-1 0 0,0-1 0,1 1 0,-1 0 0,1-1 0,-1 1 0,1-1 0,0 0 0,0 1 0,0-1 0,-1 0 0,1 0 0,0 0 0,0-1 0,0 1 0,1 0 0,-1-1 0,0 1 0,0-1 0,0 0 0,0 0 0,1 0 0,-1 0 0,0 0 0,0 0 0,3-1 0,2 0 0,-1 0 0,1 0 0,0-1 0,-1 0 0,1-1 0,-1 1 0,1-1 0,-1-1 0,0 1 0,0-1 0,-1 0 0,9-8 0,-9 7-363,0-1 0,0 1-1,-1-1 1,0-1 0,0 1 0,-1-1-1,0 1 1,0-1 0,0 0 0,-1 0-1,2-10 1,0-3-2173,-2 0-1,0-38 0,-2 38-4648</inkml:trace>
</inkml:ink>
</file>

<file path=ppt/ink/ink4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4.123"/>
    </inkml:context>
    <inkml:brush xml:id="br0">
      <inkml:brushProperty name="width" value="0.025" units="cm"/>
      <inkml:brushProperty name="height" value="0.025" units="cm"/>
    </inkml:brush>
  </inkml:definitions>
  <inkml:trace contextRef="#ctx0" brushRef="#br0">57 7 7783,'1'-2'21413,"1"-3"-18412,0 6-5006,-2 4 3582,-1 82-1305,-1-28-127,2 0 0,3 1 1,2-1-1,21 93 0,-15-117-149,-9-30-64,-5-22-100,-9-21-835,-22-50 1,24 65 959,0-1 0,1 0 0,2 0 0,0 0 0,2-1 0,-4-34 0,9 57 57,1 1 1,-1-1 0,0 1 0,1-1-1,-1 1 1,1-1 0,-1 1-1,1-1 1,0 1 0,0-1 0,0 1-1,0 0 1,0-1 0,0 1 0,0 0-1,0 0 1,0 0 0,0 0 0,1 0-1,-1 0 1,0 0 0,1 0 0,-1 0-1,1 1 1,-1-1 0,1 1-1,-1-1 1,1 1 0,0-1 0,-1 1-1,1 0 1,-1 0 0,4 0 0,10-1-315,0 0 1,28 3 0,-20-1-1477,-12-1 271,4 0-1890,-5-1-1736,-3-3-5103</inkml:trace>
</inkml:ink>
</file>

<file path=ppt/ink/ink4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4.482"/>
    </inkml:context>
    <inkml:brush xml:id="br0">
      <inkml:brushProperty name="width" value="0.025" units="cm"/>
      <inkml:brushProperty name="height" value="0.025" units="cm"/>
    </inkml:brush>
  </inkml:definitions>
  <inkml:trace contextRef="#ctx0" brushRef="#br0">0 52 17168,'0'0'7143,"81"-15"-5990,-24 6-384,11 1-737,-1-2-1089,-3 1-5637</inkml:trace>
</inkml:ink>
</file>

<file path=ppt/ink/ink4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5.260"/>
    </inkml:context>
    <inkml:brush xml:id="br0">
      <inkml:brushProperty name="width" value="0.025" units="cm"/>
      <inkml:brushProperty name="height" value="0.025" units="cm"/>
    </inkml:brush>
  </inkml:definitions>
  <inkml:trace contextRef="#ctx0" brushRef="#br0">274 132 12460,'3'-12'2648,"0"4"-2076,0-1 269,0-1-1,0 1 0,-1-1 1,0 0-1,-1 1 0,0-1 1,-1 0-1,0-12 0,-1 22-753,1-1-1,0 0 0,0 1 1,0-1-1,0 1 0,0-1 1,-1 0-1,1 1 0,0-1 1,0 1-1,-1-1 0,1 1 1,-1-1-1,1 1 0,0-1 1,-1 1-1,1 0 0,-1-1 1,1 1-1,-1-1 0,1 1 1,-1 0-1,1 0 1,-1-1-1,1 1 0,-1 0 1,0 0-1,1-1 0,-1 1 1,1 0-1,-1 0 0,0 0 1,-24 7 1015,-16 23-666,15-2-127,2 2-1,1 0 1,1 1-1,2 1 1,1 1-1,2 0 1,1 2-1,-17 54 0,29-78-222,1 0-1,0 0 0,1 1 0,1-1 1,0 1-1,0-1 0,2 13 0,-1-21-68,0 0 0,1 0-1,-1 0 1,1 0-1,0 0 1,0 0 0,0 0-1,1 0 1,-1 0-1,1 0 1,-1-1 0,1 1-1,0-1 1,0 1-1,0-1 1,0 0-1,1 0 1,-1 0 0,0 0-1,1 0 1,0 0-1,-1-1 1,1 1 0,0-1-1,0 0 1,0 1-1,0-1 1,0-1 0,5 2-1,4 0 41,-1-1 0,0 0 0,1-1 0,-1 0 0,0-1 0,1 0 0,-1 0-1,0-1 1,0-1 0,15-5 0,-22 7-41,-1-1 1,1 1-1,-1-1 0,1 0 1,-1 0-1,0 0 0,0 0 0,0-1 1,0 1-1,0-1 0,0 0 1,-1 0-1,1 0 0,-1 0 1,0 0-1,0 0 0,0-1 0,0 1 1,0-1-1,-1 1 0,0-1 1,1 0-1,-2 1 0,1-1 0,0 0 1,-1 0-1,1 0 0,-1 0 1,0 0-1,-1 0 0,1 1 0,-1-1 1,-1-7-1,1 8-16,-1-1 0,1 1 0,-1-1 0,0 1 0,0 0 0,0 0 0,0 0 0,0 0 0,-1 0 0,0 0 0,-2-2 0,2 2 0,0 0 0,0 0 0,0 0 0,1 0 0,-1 0 0,1-1 0,-3-5 0,11 7 0,-1 0 0,1 1 0,0 0 0,0 0 0,-1 0 0,1 0 0,7 1 0,-8-1 0,0 1 0,0 0 0,1 0 0,-1 0 0,0 1 0,0-1 0,0 1 0,1 1 0,-1-1 0,7 4 0,-9-3 0,-1 0 0,0 0 0,1 0 0,-1 0 0,0 0 0,0 1 0,0-1 0,-1 1 0,1 0 0,-1-1 0,1 1 0,-1 0 0,0 0 0,0 0 0,0 0 0,-1 0 0,1 0 0,-1 0 0,1 5 0,0 1 0,1 1 0,-2 0 0,1 0 0,-1 0 0,-1-1 0,0 1 0,0 0 0,-1 0 0,0-1 0,-1 1 0,0-1 0,-1 0 0,0 0 0,-8 15 0,12-24-96,0 0 0,-1 0 1,1 0-1,0 1 0,-1-1 0,1 0 0,0 0 0,0 1 1,-1-1-1,1 0 0,0 1 0,0-1 0,0 0 0,-1 1 1,1-1-1,0 0 0,0 1 0,0-1 0,0 0 0,0 1 1,0-1-1,0 1 0,0-1 0,0 0 0,0 1 0,0-1 1,0 0-1,0 1 0,0-1 0,0 0 0,0 1 0,0-1 1,0 1-1,1-1 0,-1 0 0,0 1 0,0-1 0,0 0 1,1 0-1,-1 1 0,0-1 0,0 0 0,1 0 0,-1 1 1,0-1-1,1 0 0,-1 0 0,0 1 0,1-1 0,-1 0 1,0 0-1,1 0 0,0 0 0,22-1-9112,-21 0 8553,19-4-8618</inkml:trace>
</inkml:ink>
</file>

<file path=ppt/ink/ink4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5.839"/>
    </inkml:context>
    <inkml:brush xml:id="br0">
      <inkml:brushProperty name="width" value="0.025" units="cm"/>
      <inkml:brushProperty name="height" value="0.025" units="cm"/>
    </inkml:brush>
  </inkml:definitions>
  <inkml:trace contextRef="#ctx0" brushRef="#br0">84 359 10314,'0'0'17392,"-10"4"-16682,6-3-665,0 1 0,-1 0-1,1 0 1,0 0 0,0 1-1,1-1 1,-1 1 0,0 0-1,1 0 1,0 1 0,0-1-1,0 1 1,0-1 0,0 1-1,1 0 1,-1 0 0,1 0 0,0 0-1,0 0 1,1 1 0,-1-1-1,1 1 1,0-1 0,0 1-1,1-1 1,-1 6 0,1-8 28,-1 1-1,1-1 1,0 1 0,-1 0 0,1-1 0,0 1 0,1-1 0,-1 1 0,0 0 0,1-1 0,0 1-1,-1-1 1,1 1 0,0-1 0,0 0 0,1 1 0,-1-1 0,2 3 0,-1-4-1,0 0-1,0 0 1,0 0 0,0 0 0,0 0 0,0 0 0,0-1-1,0 1 1,0-1 0,0 1 0,1-1 0,-1 0 0,0 0 0,0 0-1,0 0 1,1 0 0,-1-1 0,0 1 0,0-1 0,0 1 0,0-1-1,4-1 1,2-2-68,0 0 0,0 0 1,0-1-1,-1 0 0,1 0 0,-2-1 0,1 0 0,0 0 0,-1-1 0,0 1 0,-1-1 1,1-1-1,-1 1 0,-1-1 0,1 0 0,-1 0 0,-1 0 0,0 0 0,0-1 0,0 1 0,-1-1 1,0 0-1,-1 0 0,0 0 0,0-15 0,-1 23-4,0 1 0,0-1 0,0 0 0,0 1 0,0-1 0,0 0 0,-1 1 0,1-1 0,0 1 0,0-1 0,0 0 0,-1 1 0,1-1 0,0 0 0,0 1 0,-1-1 0,1 1 0,-1-1 0,1 1 0,0-1 0,-1 1 0,1-1 0,-1 1 0,1-1 0,-1 1 0,0 0 0,1-1 0,-1 1 0,1 0 0,-1 0 0,0-1 0,1 1 0,-1 0 0,1 0 0,-1 0 0,0 0 0,1 0 0,-1 0 0,0 0 0,1 0 0,-1 0 0,0 0 0,1 0 0,-1 0 0,0 0 0,1 0 0,-1 1 0,0-1 0,1 0 0,-1 0 0,1 1 0,-1-1 0,1 0 0,-1 1 0,0 0 0,-2 1 0,0-1 0,1 1 0,-1 0 0,1 0 0,0 0 0,0 0 0,-1 1 0,2-1 0,-1 0 0,0 1 0,-2 3 0,3-3 0,0-1 0,-1 1 0,1 0 0,0 0 0,1 0 0,-1 0 0,0 0 0,1 0 0,0 0 0,0 0 0,0 0 0,0 0 0,0 0 0,0 0 0,1 0 0,0 0 0,-1 0 0,1 0 0,0 0 0,2 4 0,-1-5 0,0-1 0,0 1 0,0 0 0,0-1 0,0 1 0,0-1 0,0 0 0,0 1 0,1-1 0,-1 0 0,0 0 0,1-1 0,-1 1 0,1 0 0,-1-1 0,1 0 0,-1 1 0,1-1 0,2 0 0,7-1 0,-1 0 0,0 0 0,1-1 0,-1-1 0,0 1 0,0-2 0,0 0 0,-1 0 0,17-9 0,-5-2 0,-1 0 0,0-1 0,-1-2 0,-1 0 0,-1-1 0,22-28 0,-29 33 0,-1-1 0,0 0 0,-1 0 0,-1-1 0,0 0 0,-1-1 0,-1 1 0,-1-1 0,0-1 0,2-20 0,-6 36 0,-1 0 0,0 0 0,0 0 0,0 1 0,0-1 0,0 0 0,0 0 0,0 0 0,0 0 0,-1 0 0,1 1 0,-1-1 0,0 0 0,1 0 0,-1 1 0,-2-3 0,3 3 0,-1 0 0,0 1 0,0-1 0,1 1 0,-1-1 0,0 1 0,0-1 0,0 1 0,0 0 0,0-1 0,0 1 0,0 0 0,1 0 0,-1-1 0,0 1 0,0 0 0,0 0 0,0 0 0,0 0 0,0 1 0,0-1 0,-2 0 0,-2 2 0,0 0 0,0 0 0,0 1 0,0-1 0,0 1 0,0 0 0,1 1 0,-1-1 0,-5 6 0,-17 18 0,2 1 0,1 1 0,-21 33 0,36-50 0,2 1 0,-1 0 0,2 0 0,0 0 0,0 1 0,2 0 0,-1 0 0,2 1 0,0-1 0,-2 27 0,5-39 0,1 1 0,-1 0 0,1 0 0,0 0 0,0 0 0,0-1 0,0 1 0,0 0 0,0-1 0,1 1 0,0-1 0,-1 0 0,1 1 0,0-1 0,0 0 0,0 0 0,0 0 0,1 0 0,-1-1 0,0 1 0,1-1 0,-1 1 0,1-1 0,0 0 0,-1 0 0,1 0 0,0 0 0,0 0 0,0-1 0,4 1 0,14 3 0,0-1 0,0-2 0,25 0 0,-25-1 0,33 4-2406,-33-2-686,1-1 1,23-1 0,-31-3-5953</inkml:trace>
</inkml:ink>
</file>

<file path=ppt/ink/ink4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6.199"/>
    </inkml:context>
    <inkml:brush xml:id="br0">
      <inkml:brushProperty name="width" value="0.025" units="cm"/>
      <inkml:brushProperty name="height" value="0.025" units="cm"/>
    </inkml:brush>
  </inkml:definitions>
  <inkml:trace contextRef="#ctx0" brushRef="#br0">180 289 18738,'0'0'5872,"-8"2"-3817,-2 1-1793,0 0 0,1 1 0,0 0 0,0 0 0,0 1 0,0 0 0,1 1 0,0 0 0,0 0 0,1 1 0,-1 0 0,1 0 0,-9 14 0,-17 28 1195,31-47-1399,1 1-1,-1-1 0,1 1 1,0 0-1,0 0 1,0 0-1,0 0 1,0 0-1,1-1 1,-1 1-1,1 0 1,0 0-1,0 1 1,0-1-1,0 0 1,2 4-1,-1-6-57,0 0 0,0 0 0,0 0 0,0 0 0,0 0 0,0 0 0,0-1 0,0 1 0,1-1 0,-1 1 0,0-1 0,1 1 0,-1-1 0,0 1 0,1-1 0,-1 0 0,0 0 0,1 0 0,-1 0 0,0 0 0,1 0 0,-1 0 0,0 0 0,1-1 0,-1 1 0,2-1 0,38-11 0,-18 2 0,0-2 0,-1-1 0,-1 0 0,0-2 0,22-20 0,88-94 0,-102 96 0,31-46 0,-51 67 0,-2-1 0,0 1 0,0-2 0,-1 1 0,0-1 0,-2 1 0,6-24 0,-10 37 0,1-1 0,-1 1 0,0 0 0,0-1 0,0 1 0,0 0 0,0 0 0,0-1 0,0 1 0,0 0 0,0-1 0,0 1 0,0 0 0,0-1 0,0 1 0,0 0 0,0 0 0,0-1 0,0 1 0,0 0 0,0-1 0,0 1 0,0 0 0,-1 0 0,1-1 0,0 1 0,0 0 0,0 0 0,-1-1 0,1 1 0,0 0 0,0 0 0,0 0 0,-1-1 0,1 1 0,0 0 0,0 0 0,-1 0 0,1 0 0,0 0 0,-1-1 0,-13 8 0,-13 16 0,9-2 0,2 0 0,1 1 0,0 0 0,-19 42 0,28-51 0,1 0 0,1 0 0,-1 0 0,2 0 0,0 1 0,1 0 0,0 0 0,1-1 0,0 1 0,3 27 0,-1-36-130,0 0 1,0 0-1,1 0 0,0 0 0,-1 0 1,2-1-1,-1 1 0,0-1 0,5 7 1,-5-8-259,1-1 0,-1 1 0,1-1 1,0 1-1,-1-1 0,1 0 0,0 0 0,0 0 1,0 0-1,1 0 0,-1-1 0,0 1 0,7 1 1,21-1-9799</inkml:trace>
</inkml:ink>
</file>

<file path=ppt/ink/ink4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6.911"/>
    </inkml:context>
    <inkml:brush xml:id="br0">
      <inkml:brushProperty name="width" value="0.025" units="cm"/>
      <inkml:brushProperty name="height" value="0.025" units="cm"/>
    </inkml:brush>
  </inkml:definitions>
  <inkml:trace contextRef="#ctx0" brushRef="#br0">190 272 9449,'1'-9'2546,"0"3"-2623,0-2 1278,0 0 1,-1 0-1,1 0 0,-2 0 1,-1-14-1,2 21-966,0 0 0,-1 0 0,1 0 0,0 0 0,-1-1 0,1 1 0,-1 0 0,1 0 0,-1 0 0,0 0 0,1 0 0,-1 0 0,0 0 0,0 1 0,0-1 0,0 0 0,0 0 0,0 0 1,0 1-1,-1-1 0,0 0-69,0 1 1,0 0 0,0-1 0,1 1 0,-1 0 0,0 0 0,0 1 0,0-1 0,0 0-1,0 1 1,0-1 0,0 1 0,1 0 0,-1-1 0,0 1 0,0 0 0,-2 2 0,-5 3 107,1 0 1,-1 1-1,2 0 1,-1 0-1,1 1 1,0 0 0,0 0-1,-7 13 1,2-3-152,2 0 0,0 1-1,-9 26 1,16-38-103,1 0 0,-1 0-1,2 1 1,-1-1-1,0 11 1,2-16-13,0-1 0,0 0 0,0 0 0,0 1 0,0-1 1,0 0-1,1 0 0,-1 0 0,0 0 0,1 1 0,-1-1 0,1 0 0,-1 0 0,1 0 1,-1 0-1,1 0 0,0 0 0,0 0 0,-1 0 0,1 0 0,0-1 0,0 1 1,0 0-1,0 0 0,0-1 0,0 1 0,0 0 0,0-1 0,0 1 0,0-1 1,0 0-1,1 1 0,-1-1 0,0 0 0,0 0 0,0 0 0,1 1 0,1-2 0,7 1 52,0-2-1,0 0 1,1 0-1,-2-1 1,1 0-1,0 0 0,-1-1 1,1 0-1,-1-1 1,0 0-1,-1-1 1,10-7-1,8-7-10,-1-1-1,34-36 1,-43 41-25,-1-1 1,-1 0-1,-1-1 1,0 0-1,-1-1 1,-1-1-1,-1 0 1,-1 0-1,8-26 1,-57 163 103,24-77 126,2 0-1,2 1 0,-10 58 1,21-96-249,1 0 1,-1-1-1,1 1 1,0 0-1,0 0 1,0 0 0,0 0-1,0 0 1,1 0-1,-1-1 1,1 1-1,0 0 1,0 0 0,0-1-1,0 1 1,0 0-1,1-1 1,3 5-1,-3-5-5,1-1 1,-1 1-1,1-1 0,-1 0 0,1 0 0,0 0 0,0 0 0,-1 0 0,1 0 0,0-1 0,0 0 0,0 1 0,0-1 1,0 0-1,0 0 0,0-1 0,0 1 0,4-2 0,3 0-151,0 0-1,0-1 1,0-1-1,-1 0 1,1 0 0,-1-1-1,0 0 1,0-1-1,-1 1 1,0-2-1,0 1 1,0-1 0,0-1-1,-1 1 1,-1-1-1,1 0 1,-1-1 0,-1 1-1,8-16 1,2-6-887,-2 0 0,0-1 0,-2 0 0,12-59 1,-5-13-9020,-13 62 1260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6:10.978"/>
    </inkml:context>
    <inkml:brush xml:id="br0">
      <inkml:brushProperty name="width" value="0.025" units="cm"/>
      <inkml:brushProperty name="height" value="0.025" units="cm"/>
    </inkml:brush>
  </inkml:definitions>
  <inkml:trace contextRef="#ctx0" brushRef="#br0">214 197 12300,'0'0'1425,"-6"15"-1233,-15 45 609,2 1-1,-21 124 1,-1 146 1375,41-325-2152,-16 137 521,-40 457 587,41 1-375,20-525-740,3-1 0,3 0-1,4-1 1,3 0 0,3-1 0,44 101 0,-57-154-3,2 0 1,1-1-1,0 0 1,1-1-1,1-1 1,1 0-1,0-1 1,1 0-1,1-1 1,1 0-1,0-2 1,0 0 0,1-1-1,1-1 1,0 0-1,1-2 1,40 14-1,19 4 8,2-4 1,1-4-1,118 13 0,257-1-5,-36-4 0,-9 30 28,268 20 1138,309-81-224,-104-4-1128,76 25 304,-2-46 1054,-932 27-1134,1-1 1,-1-1-1,0-1 1,-1-1-1,34-13 1,-47 13-58,0 0 1,0-1 0,-1 0-1,0-1 1,0 0-1,-1-1 1,0 0 0,-1-1-1,0 0 1,-1-1 0,1 0-1,6-13 1,4-8-31,-3-1 1,0-2 0,-3 1 0,0-2-1,-3 0 1,0 0 0,-3-1-1,6-52 1,-4-18 57,-8-183 0,-8 147-8,0 39-15,4 0 0,13-113 0,14 39-268,16-142-864,-37 256 905,-2 0 0,-13-125 0,1 139 478,-3 1 0,-2 1 1,-2 0-1,-41-81 0,9 18-174,44 99-29,0 0 1,-1 0 0,0 0 0,-1 1 0,0 0 0,-1 0 0,0 1 0,-1 0 0,0 1 0,0-1-1,-1 2 1,0-1 0,-1 1 0,0 1 0,0 0 0,0 1 0,-19-8 0,-82-34 28,-148-69 192,150 62-275,-172-58 0,201 88 17,-1 3-1,-2 4 1,-86-8-1,-37 11-45,-1 9-1,-404 41 0,-405 128 49,-47 5-1156,-95-117-260,340-28-4279,547-5 656</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7.542"/>
    </inkml:context>
    <inkml:brush xml:id="br0">
      <inkml:brushProperty name="width" value="0.025" units="cm"/>
      <inkml:brushProperty name="height" value="0.025" units="cm"/>
    </inkml:brush>
  </inkml:definitions>
  <inkml:trace contextRef="#ctx0" brushRef="#br0">4 1 8872,'0'0'5398,"0"12"-3920,-1 48 249,-1 57-730,18 179 0,-16-293-924,1 1 0,-1-1 0,1 1 0,0-1 0,0 0 0,0 1 0,0-1 0,1 0 0,-1 1 0,1-1 0,0 0 0,0 0 1,0-1-1,0 1 0,1 0 0,-1-1 0,1 1 0,0-1 0,-1 0 0,1 0 0,0 0 0,0 0 0,6 2 0,-4-3-14,-1 0 0,1 0 0,-1 0 0,1-1-1,0 0 1,-1 0 0,1 0 0,0 0 0,-1-1 0,1 0 0,-1 0 0,1 0 0,-1 0 0,1-1 0,-1 0 0,0 0-1,8-5 1,29-21 430,-2-2-1,0-2 0,-2-1 0,34-41 1,-22 24-459,54-64-1453,-45 29-2749,-15 6-2976</inkml:trace>
</inkml:ink>
</file>

<file path=ppt/ink/ink4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7.249"/>
    </inkml:context>
    <inkml:brush xml:id="br0">
      <inkml:brushProperty name="width" value="0.025" units="cm"/>
      <inkml:brushProperty name="height" value="0.025" units="cm"/>
    </inkml:brush>
  </inkml:definitions>
  <inkml:trace contextRef="#ctx0" brushRef="#br0">124 1 10922,'0'0'10875,"-5"8"-7891,-17 48-1062,3 1 1,2 0 0,-14 83-1,21-94-1626,5-23-296,0 0 0,1 0 0,1 0 0,2 0 0,0 0 0,4 41 0,-3-62-34,0-1 1,0 1-1,1 0 0,-1-1 0,0 1 1,1 0-1,-1-1 0,1 1 1,0-1-1,-1 1 0,1-1 1,0 1-1,0-1 0,0 0 0,0 1 1,0-1-1,0 0 0,0 0 1,0 0-1,1 0 0,-1 0 0,0 0 1,1 0-1,-1 0 0,1 0 1,-1-1-1,1 1 0,-1 0 1,1-1-1,0 0 0,-1 1 0,1-1 1,-1 0-1,1 0 0,0 0 1,-1 0-1,1 0 0,0 0 0,-1 0 1,1 0-1,0-1 0,-1 1 1,1-1-1,-1 1 0,1-1 1,1-1-1,3-1-292,1 0 0,-1 0 1,0-1-1,0 0 0,-1-1 0,1 1 0,-1-1 1,0 0-1,6-8 0,4-9-2963,-1-2-1,-2 1 1,0-2-1,15-43 1,-3-5-5979</inkml:trace>
</inkml:ink>
</file>

<file path=ppt/ink/ink4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7.592"/>
    </inkml:context>
    <inkml:brush xml:id="br0">
      <inkml:brushProperty name="width" value="0.025" units="cm"/>
      <inkml:brushProperty name="height" value="0.025" units="cm"/>
    </inkml:brush>
  </inkml:definitions>
  <inkml:trace contextRef="#ctx0" brushRef="#br0">145 0 15118,'0'0'7223,"-6"11"-5264,-16 38-441,-60 149 3021,73-173-4380,2 1 0,1 0 0,1 1 0,2-1 0,0 1 0,2 33 0,1-57-257,0 0 0,0 0 0,1-1 0,-1 1 0,1 0 0,0 0 1,-1-1-1,1 1 0,1 0 0,-1-1 0,0 1 0,1-1 0,-1 1 0,1-1 1,-1 0-1,1 1 0,0-1 0,0 0 0,0 0 0,1-1 0,-1 1 0,0 0 1,1-1-1,-1 1 0,1-1 0,-1 0 0,1 0 0,3 1 0,-3-1-491,0-1 0,0 1 0,0-1 0,0 0 0,0 0 0,0-1 0,0 1 0,1 0 0,-2-1-1,1 0 1,0 0 0,0 0 0,0 0 0,0 0 0,0 0 0,-1-1 0,5-2 0,18-17-7670</inkml:trace>
</inkml:ink>
</file>

<file path=ppt/ink/ink4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7.951"/>
    </inkml:context>
    <inkml:brush xml:id="br0">
      <inkml:brushProperty name="width" value="0.025" units="cm"/>
      <inkml:brushProperty name="height" value="0.025" units="cm"/>
    </inkml:brush>
  </inkml:definitions>
  <inkml:trace contextRef="#ctx0" brushRef="#br0">63 39 17328,'0'0'8686,"-2"10"-7053,-4 31-405,6-39-1183,-1-1 0,1 1 0,0 0 0,0-1 0,1 1 0,-1 0 0,0-1 0,0 1 0,1 0 0,-1-1 0,1 1 0,-1 0 0,1-1 0,0 1 0,0-1 0,0 0 0,0 1 0,0-1 0,0 1 0,0-1 0,0 0 0,0 0-1,0 0 1,1 0 0,-1 0 0,1 0 0,-1 0 0,1 0 0,-1 0 0,1-1 0,-1 1 0,1-1 0,-1 1 0,1-1 0,0 0 0,-1 1 0,1-1 0,0 0 0,-1 0 0,1 0 0,0 0 0,-1 0 0,1-1 0,3 0 0,-1 1 46,1-1 0,0 1 0,-1-1 0,1 0 0,0-1 0,-1 1 0,0-1 0,1 0 1,-1 0-1,0 0 0,0 0 0,0-1 0,0 0 0,6-6 0,-8 7-77,0 0-1,0-1 1,0 1-1,-1-1 0,1 0 1,-1 1-1,0-1 1,0 0-1,0 0 1,0 0-1,0 0 1,-1 0-1,1 0 1,-1 0-1,0 0 0,0 0 1,0 0-1,0 0 1,0 0-1,-1 0 1,1 0-1,-1 0 1,-2-4-1,2 5-5,-1-1-1,0 1 1,0 0-1,0 0 0,-1 0 1,1 0-1,0 0 1,-1 0-1,1 1 1,-1-1-1,1 1 1,-1 0-1,0 0 0,0 0 1,0 0-1,1 0 1,-1 1-1,0-1 1,0 1-1,0 0 1,0 0-1,0 0 1,-5 0-1,3 1-7,0 0 0,-1 0 0,1 0 0,0 1 0,0-1 0,0 1 0,1 1 0,-1-1 0,0 0 0,1 1 0,-1 0 0,1 0 0,0 1 0,0-1 0,0 1 0,1 0 0,-1 0 0,1 0 0,0 0 0,-5 9 0,4-6 0,1-1 0,-1 1 0,1 1 0,1-1 0,-1 0 0,1 1 0,0-1 0,1 1 0,0-1 0,0 1 0,1 0 0,0 0 0,0-1 0,1 9 0,0-12-110,0-1 0,1 0 1,-1 1-1,1-1 0,-1 0 0,1 0 0,0 1 1,0-1-1,0-1 0,0 1 0,1 0 0,-1-1 0,1 1 1,0-1-1,0 0 0,0 1 0,0-1 0,0-1 1,0 1-1,0 0 0,1-1 0,-1 0 0,0 0 1,5 1-1,6 2-1789,0-1-1,1-1 1,0-1 0,23 0 0,13-1-16033</inkml:trace>
</inkml:ink>
</file>

<file path=ppt/ink/ink4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8.667"/>
    </inkml:context>
    <inkml:brush xml:id="br0">
      <inkml:brushProperty name="width" value="0.025" units="cm"/>
      <inkml:brushProperty name="height" value="0.025" units="cm"/>
    </inkml:brush>
  </inkml:definitions>
  <inkml:trace contextRef="#ctx0" brushRef="#br0">193 172 10890,'0'0'3737,"-4"-10"134,2 3-3144,-1 0 0,0 0 0,0 1 0,0-1 0,-1 1 1,0 0-1,-5-6 0,8 11-604,-1-1 0,1 1-1,-1-1 1,1 1 0,-1 0 0,0 0 0,0-1-1,1 1 1,-1 1 0,0-1 0,0 0 0,0 0 0,0 1-1,0-1 1,0 1 0,0 0 0,0-1 0,-1 1-1,1 0 1,0 0 0,0 0 0,0 1 0,0-1 0,0 0-1,0 1 1,0-1 0,0 1 0,0 0 0,0 0 0,0 0-1,0 0 1,0 0 0,1 0 0,-1 0 0,0 1-1,-1 1 1,-5 4-5,0 2 1,0-1-1,1 1 0,0 0 0,1 0 0,0 0 0,0 1 0,1 0 0,0 0 0,1 1 1,0-1-1,1 1 0,0 0 0,1 0 0,-2 13 0,4-22-106,0-1-1,-1 0 1,1 0-1,0 0 1,0 0-1,0 1 1,0-1-1,1 0 1,-1 0-1,0 0 1,0 0-1,1 0 0,-1 0 1,0 1-1,1-1 1,-1 0-1,1 0 1,0 0-1,-1 0 1,1 0-1,0-1 1,-1 1-1,1 0 1,0 0-1,0 0 1,0-1-1,0 1 1,0 0-1,1 0 1,0 0 10,1-1 0,-1 0 0,1 1 0,0-1 0,-1 0 0,1 0 0,-1 0 0,1-1 0,-1 1 1,1-1-1,-1 1 0,5-2 0,4-3 46,0 1 0,0-2 0,0 1 0,17-13 0,-14 7-41,0 0 1,0-1 0,-1-1-1,-1 0 1,0-1 0,-1 0 0,0 0-1,-2-1 1,1-1 0,-2 0-1,0 0 1,-1 0 0,0-1-1,-2 0 1,5-21 0,-12 30 85,-6 18-124,-8 20 5,7-8 49,1 0 0,2 1 1,0 0-1,1 0 0,1 0 1,1 1-1,1-1 0,2 25 1,0-44-41,0-1 0,1 1 0,-1 0 0,1-1 0,0 1 0,0 0 0,0-1-1,1 1 1,-1-1 0,1 0 0,0 1 0,-1-1 0,2 0 0,-1 0 0,0 0 0,1 0 0,-1-1 0,1 1 0,0-1 0,0 1 0,0-1 0,0 0 0,0 0 0,0-1 0,0 1 0,1 0 0,-1-1 0,1 0 0,-1 0 0,1 0 0,0 0 0,5 0 0,-2-1-2,0 1 1,1-1-1,-1-1 0,1 0 0,-1 0 0,0 0 0,0-1 1,0 0-1,0 0 0,0-1 0,0 0 0,0 0 1,-1 0-1,1-1 0,10-8 0,-3-2-1,0 0 0,-1 0 0,0-1 0,-2-1 0,1 0 0,-2 0 0,0-1 0,-1-1 0,-1 0 0,-1 0 0,8-27 0,-30 133 0,13-80 0,0 1 0,1-1 0,1 1 0,-1-1 0,1 1 0,1 0 0,2 15 0,-2-21 0,0-1 0,0 0 0,0 0 0,0 1 0,0-1 0,1 0 0,-1 0 0,1 0 0,-1 0 0,1 0 0,0-1 0,0 1 0,0 0 0,0-1 0,0 0 0,0 1 0,0-1 0,0 0 0,1 0 0,-1 0 0,0 0 0,1 0 0,-1-1 0,1 1 0,-1-1 0,1 0 0,-1 0 0,1 1 0,-1-2 0,5 1 0,0-1 0,1 0 0,-1-1 0,1 0 0,-1 0 0,0 0 0,0-1 0,0 0 0,0-1 0,0 1 0,-1-1 0,1-1 0,-1 1 0,0-1 0,-1 0 0,1 0 0,-1-1 0,0 1 0,7-12 0,-5 8 0,0 0 0,-1-1 0,-1 0 0,0 0 0,0 0 0,-1-1 0,0 0 0,0 0 0,-2 0 0,1 0 0,1-22 0,-4 33 0,0-1 0,0 1 0,0-1 0,0 1 0,0 0 0,0-1 0,0 1 0,0-1 0,0 1 0,0-1 0,0 1 0,0-1 0,0 1 0,0 0 0,-1-1 0,1 1 0,0-1 0,0 1 0,-1 0 0,1-1 0,0 1 0,0 0 0,-1-1 0,1 1 0,0 0 0,-1-1 0,1 1 0,-1 0 0,1 0 0,0-1 0,-1 1 0,1 0 0,-1 0 0,1 0 0,0 0 0,-1-1 0,1 1 0,-1 0 0,1 0 0,-1 0 0,1 0 0,-1 0 0,1 0 0,0 0 0,-1 0 0,1 1 0,-1-1 0,1 0 0,-1 0 0,1 0 0,-1 0 0,1 0 0,0 1 0,-1-1 0,1 0 0,0 0 0,-1 1 0,1-1 0,0 0 0,-1 1 0,1-1 0,0 0 0,-1 1 0,1 0 0,-24 24 0,16-8 0,1 0 0,0 0 0,-7 35 0,12-42 0,0 0 0,0 0 0,2 1 0,-1-1 0,1 0 0,1 0 0,-1 1 0,5 17 0,-4-27-164,-1 1-1,1-1 1,0 1-1,0-1 1,0 1-1,-1-1 1,1 1-1,0-1 1,1 0-1,-1 0 1,0 0-1,0 1 1,1-1-1,-1 0 1,2 1-1,-1-2-201,-1 1 0,0 0 0,1-1 0,-1 1 0,0-1 0,1 0-1,-1 1 1,1-1 0,-1 0 0,0 0 0,1 0 0,-1 0 0,1 0 0,-1 0 0,1 0 0,-1 0-1,0-1 1,3 0 0,13-10-9969</inkml:trace>
</inkml:ink>
</file>

<file path=ppt/ink/ink4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9.012"/>
    </inkml:context>
    <inkml:brush xml:id="br0">
      <inkml:brushProperty name="width" value="0.025" units="cm"/>
      <inkml:brushProperty name="height" value="0.025" units="cm"/>
    </inkml:brush>
  </inkml:definitions>
  <inkml:trace contextRef="#ctx0" brushRef="#br0">6 0 17232,'0'0'6951,"-6"61"-6887,34-38-1057,1-4-2787,4-5-2914</inkml:trace>
</inkml:ink>
</file>

<file path=ppt/ink/ink4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9.389"/>
    </inkml:context>
    <inkml:brush xml:id="br0">
      <inkml:brushProperty name="width" value="0.025" units="cm"/>
      <inkml:brushProperty name="height" value="0.025" units="cm"/>
    </inkml:brush>
  </inkml:definitions>
  <inkml:trace contextRef="#ctx0" brushRef="#br0">88 0 10346,'0'0'14974,"-10"7"-13602,4-3-1317,-37 29 1104,41-31-1073,-1 0 0,1 1 0,-1-1 0,1 1 0,0 0-1,0 0 1,0 0 0,1 0 0,-1 0 0,1 0 0,-1 0 0,1 0 0,0 1 0,0-1 0,1 0 0,-1 4-1,1-6-83,0 0 0,1 0 0,-1 0 0,0 0 0,1-1 0,-1 1-1,1 0 1,-1 0 0,1 0 0,-1-1 0,1 1 0,-1 0 0,1-1-1,0 1 1,-1-1 0,1 1 0,0-1 0,0 1 0,0-1 0,-1 1-1,1-1 1,0 0 0,0 1 0,0-1 0,0 0 0,0 0 0,1 1-1,32 4-160,-24-4-27,19 3-604,60 11-2489,-81-13 3114,0 0 1,0 1-1,-1-1 0,1 2 0,-1-1 0,0 1 1,0 0-1,11 9 0,-16-11 229,-1-1 0,1 0 0,-1 1 0,1-1 0,-1 1 0,0-1 0,1 1 0,-1-1 0,0 1 0,0 0 0,0 0 0,-1 0 0,1-1 0,0 1 0,-1 0 0,1 0 0,-1 0 0,1 0 0,-1 0 0,0 0 0,0 0 0,0 4 0,-1-3 147,0-1 1,0 1 0,0-1-1,0 1 1,-1-1 0,1 1-1,-1-1 1,0 0 0,1 0 0,-1 0-1,0 0 1,0 0 0,0 0-1,-4 2 1,-3 2 445,-1 0 0,1-1 0,-2 0 0,1 0 0,0-1 0,-22 5 0,28-8-807,0 0 0,0 0-1,0-1 1,0 1 0,0-1 0,0 0 0,0 0 0,0 0-1,0 0 1,0-1 0,0 0 0,0 0 0,0 0-1,-4-2 1,6 2-91,1-1 0,-1 0-1,0 1 1,1-1 0,0 0-1,-1 0 1,1 0 0,0-1 0,0 1-1,0 0 1,0 0 0,0 0-1,1-1 1,-1 1 0,1 0-1,0-1 1,-1 1 0,1-1 0,0 1-1,0 0 1,1-1 0,-1 1-1,0-1 1,2-3 0,4-23-8642</inkml:trace>
  <inkml:trace contextRef="#ctx0" brushRef="#br0" timeOffset="1">361 118 11499,'0'0'4415,"10"0"37,1 0-3411,0-1 0,-1-1-1,1 0 1,-1-1 0,1 0 0,14-6-1,-21 8-843,-1-1 0,1 1 0,0-1-1,-1 0 1,0 0 0,1 0 0,-1 0-1,0-1 1,0 1 0,0-1 0,-1 0-1,1 0 1,-1 0 0,1 0 0,-1 0-1,0-1 1,0 1 0,0 0 0,-1-1-1,1 0 1,-1 1 0,0-1 0,0 0-1,0 0 1,0-4 0,-2 7-197,1 0 0,-1 0 0,0 0 0,1 0 0,-1 0 0,0 0 0,0 0 0,0 0 0,0 1 0,1-1 0,-1 0 0,0 1 0,-1-1 0,1 1 0,0-1 0,0 1 0,0-1 0,0 1 0,0 0 0,0-1 0,0 1 0,-1 0 0,1 0 0,0 0 0,0 0 0,0 0 0,-1 0 0,1 0 0,-2 1 0,-41 4 0,38-3 0,-1 1 0,0 0 0,1 1 0,-1-1 0,1 1 0,0 1 0,0-1 0,1 1 0,-1 0 0,1 0 0,0 1 0,0-1 0,1 1 0,0 0 0,-5 10 0,7-13 0,0 0 0,0 0 0,1 1 0,0-1 0,-1 0 0,1 0 0,1 1 0,-1-1 0,0 1 0,1-1 0,0 1 0,-1-1 0,1 1 0,1-1 0,-1 0 0,0 1 0,1-1 0,0 1 0,0-1 0,0 0 0,0 1 0,0-1 0,1 0 0,0 0 0,-1 0 0,1 0 0,0 0 0,0 0 0,1-1 0,-1 1 0,0-1 0,1 1 0,0-1 0,4 3 0,2 0-90,0 0 0,0-1 0,1 0 0,0 0 0,-1-1 0,1 0 0,1-1-1,16 2 1,-12-3-1008,-1 0 0,30-3 0,13-8-7641</inkml:trace>
</inkml:ink>
</file>

<file path=ppt/ink/ink4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9.951"/>
    </inkml:context>
    <inkml:brush xml:id="br0">
      <inkml:brushProperty name="width" value="0.025" units="cm"/>
      <inkml:brushProperty name="height" value="0.025" units="cm"/>
    </inkml:brush>
  </inkml:definitions>
  <inkml:trace contextRef="#ctx0" brushRef="#br0">26 1 20083,'0'0'1666,"-11"53"416,6-15 512,0 6-1793,2 0-321,1 1-256,2-7-160,0-4-31,0-9 31,2-7-64,9-9-961,-5-9-1794,0 0-1473,-6-20-2306</inkml:trace>
</inkml:ink>
</file>

<file path=ppt/ink/ink4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0.293"/>
    </inkml:context>
    <inkml:brush xml:id="br0">
      <inkml:brushProperty name="width" value="0.025" units="cm"/>
      <inkml:brushProperty name="height" value="0.025" units="cm"/>
    </inkml:brush>
  </inkml:definitions>
  <inkml:trace contextRef="#ctx0" brushRef="#br0">0 77 11723,'0'0'15054,"64"-46"-13004,-31 38-672,6 1-385,4 3-353,6 0-480,-1 1-128,-4 0 0,-5 2-608,-11 1-1026,-10 0-1409,-12 0-800,-24 6-7912</inkml:trace>
</inkml:ink>
</file>

<file path=ppt/ink/ink4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0.650"/>
    </inkml:context>
    <inkml:brush xml:id="br0">
      <inkml:brushProperty name="width" value="0.025" units="cm"/>
      <inkml:brushProperty name="height" value="0.025" units="cm"/>
    </inkml:brush>
  </inkml:definitions>
  <inkml:trace contextRef="#ctx0" brushRef="#br0">0 51 17392,'0'0'10795,"75"17"-9194,-24-31-800,9-3-513,-2 1-256,-6 5-192,-9 4-1441,-14 5-2627,-14 2-513</inkml:trace>
  <inkml:trace contextRef="#ctx0" brushRef="#br0" timeOffset="1">55 228 13677,'0'0'7879,"-37"62"-5252,37-56-1250,22-6-384,10 0-64,6-11-192,7-4-321,-2-2-288,-2 3-64,-3 2-128,-5 6-961,-3 2-1313,-2 1-1025,3 2-1474,-6-4-1345,5-5-63</inkml:trace>
</inkml:ink>
</file>

<file path=ppt/ink/ink4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0.995"/>
    </inkml:context>
    <inkml:brush xml:id="br0">
      <inkml:brushProperty name="width" value="0.025" units="cm"/>
      <inkml:brushProperty name="height" value="0.025" units="cm"/>
    </inkml:brush>
  </inkml:definitions>
  <inkml:trace contextRef="#ctx0" brushRef="#br0">68 328 5061,'0'0'19533,"-6"9"-18145,-3 8-866,0 1 0,1 1 0,0 0 0,2 0 0,0 0-1,2 1 1,0 0 0,1 0 0,1 0 0,0 0 0,2 0 0,4 37 0,-4-55-520,0 0-1,0-1 1,0 1-1,0 0 1,1-1 0,-1 1-1,1 0 1,-1-1-1,1 1 1,0-1 0,0 1-1,-1-1 1,1 1-1,0-1 1,0 0 0,1 1-1,-1-1 1,0 0-1,0 0 1,1 0-1,-1 0 1,0 0 0,1 0-1,-1 0 1,1 0-1,-1-1 1,1 1 0,-1 0-1,1-1 1,0 0-1,-1 1 1,1-1 0,0 0-1,-1 0 1,3 0-1,-1 0-15,0 0 0,0-1-1,0 0 1,0 0 0,-1 0-1,1 0 1,0 0 0,-1-1-1,1 1 1,-1-1 0,1 1-1,-1-1 1,0 0 0,0 0-1,0 0 1,0 0-1,0-1 1,0 1 0,2-5-1,12-38-3097,-11-28-7004,-5 15-673</inkml:trace>
  <inkml:trace contextRef="#ctx0" brushRef="#br0" timeOffset="0.5">58 0 18225,'0'0'11851,"-28"69"-11530,41-49-193,7 1-320,4-1-1794,3 1-1602,4 3-1280,0-1-2275</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42.461"/>
    </inkml:context>
    <inkml:brush xml:id="br0">
      <inkml:brushProperty name="width" value="0.025" units="cm"/>
      <inkml:brushProperty name="height" value="0.025" units="cm"/>
    </inkml:brush>
  </inkml:definitions>
  <inkml:trace contextRef="#ctx0" brushRef="#br0">0 105 12908,'50'12'869,"0"-3"0,0-2 0,1-2 1,66-1-1,672-35-36,-162 1-6,38 2 5,-25 0-470,1 38 382,-412 2 56,455-34 1,-225-3-272,-456 25-733,-1 1 0,1-1 1,0 1-1,0-1 0,-1 1 0,1 0 1,0 0-1,-1 0 0,1 0 1,-1 1-1,0-1 0,1 1 1,-1-1-1,3 4 0,7 3-2463,5 2-4182</inkml:trace>
</inkml:ink>
</file>

<file path=ppt/ink/ink4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1.537"/>
    </inkml:context>
    <inkml:brush xml:id="br0">
      <inkml:brushProperty name="width" value="0.025" units="cm"/>
      <inkml:brushProperty name="height" value="0.025" units="cm"/>
    </inkml:brush>
  </inkml:definitions>
  <inkml:trace contextRef="#ctx0" brushRef="#br0">170 36 8264,'0'0'8317,"-10"0"-5109,8-1-3124,-4 0 437,0 0-1,0 1 0,0-1 0,-1 1 0,1 0 0,0 1 0,0 0 1,0 0-1,0 0 0,0 0 0,0 1 0,0 0 0,0 1 0,0-1 1,1 1-1,-1 0 0,1 0 0,-9 8 0,11-8-416,-1 0 0,1 0-1,0 0 1,1 1 0,-1-1-1,0 1 1,1 0 0,0 0-1,0 0 1,0 0 0,1 0-1,-1 0 1,1 0 0,0 1-1,0-1 1,0 0 0,1 1-1,-1 5 1,2-4-39,0-1 0,1 0 0,-1 0 0,1 0 0,0-1 0,0 1 0,1 0 0,-1-1 1,1 1-1,0-1 0,0 0 0,0 0 0,1 0 0,0 0 0,4 3 0,37 35-74,-1 2-1,-3 1 1,53 75 0,-90-114 8,-1-1 1,1 1-1,-1-1 0,-1 1 1,1 0-1,-1 0 1,0 1-1,0-1 1,-1 0-1,0 1 1,0-1-1,-1 0 0,1 1 1,-1-1-1,-1 1 1,0 7-1,-1-10 3,1-1-1,0 1 1,-1-1 0,0 0-1,0 1 1,0-1-1,0 0 1,0-1-1,-1 1 1,1 0-1,-1-1 1,0 1 0,0-1-1,0 0 1,0 0-1,0 0 1,0 0-1,0 0 1,-1-1-1,1 1 1,-1-1 0,1 0-1,-1 0 1,1-1-1,-1 1 1,0-1-1,1 1 1,-1-1-1,-4-1 1,4 2-2,0-1 0,-1 0 0,1 0 0,0-1 0,0 1 0,0-1 0,0 0 0,0 0 0,0 0 0,0-1 0,0 1 0,1-1 0,-1 0 0,1 0 0,-1-1 0,1 1 0,-1 0 0,1-1 0,0 0 0,0 0 0,1 0 0,-1 0 0,1 0 0,-1-1 0,1 1 0,0-1 0,0 0 0,0 1 0,1-1 0,-1 0 0,1 0 0,0 0 0,0 0 0,1 0 0,-1 0 0,1-7 0,-2-7-44,1 1 0,1-1 0,1 0 0,0 0-1,2 1 1,0-1 0,0 1 0,2-1 0,0 1 0,1 0 0,11-20 0,11-15-235,2 1 0,40-51 0,7-11 97,-129 180 935,47-56-647,-1 0 0,1 0 1,-5 18-1,10-26-80,-1 0 0,0 0-1,1 0 1,0 0-1,-1 0 1,1 0-1,0 0 1,1 0 0,0 4-1,-1-6-20,0 0-1,1 0 1,-1 0-1,0 0 1,1 0 0,0 0-1,-1 0 1,1 0-1,-1-1 1,1 1-1,0 0 1,0 0-1,-1 0 1,1-1-1,0 1 1,0 0 0,0-1-1,0 1 1,0-1-1,0 1 1,0-1-1,0 1 1,0-1-1,2 1 1,9 1-5,0 0 0,1-1 0,-1-1 0,0 0 0,1 0 0,-1-1 0,0-1 0,0 0 0,21-6 0,7-5 0,58-29 0,-60 24 0,45-14 0,-82 31 0,0 1 0,0-1 0,0 1 0,0-1 0,0 1 0,0 0 0,0-1 0,0 1 0,0 0 0,0 0 0,0 0 0,0 0 0,0 0 0,1 0 0,-1 0 0,0 0 0,0 0 0,0 1 0,0-1 0,0 0 0,0 1 0,0-1 0,0 1 0,0-1 0,0 1 0,0-1 0,-1 1 0,1-1 0,0 1 0,0 0 0,0 0 0,-1 0 0,1-1 0,0 1 0,-1 0 0,1 0 0,-1 0 0,1 0 0,0 1 0,0 4 0,0-1 0,-1 1 0,0-1 0,1 1 0,-2 0 0,0 7 0,0 9 0,0-21 0,1 1 0,0-1 0,0 0 0,0 1 0,0-1 0,0 1 0,0-1 0,0 0 0,1 1 0,-1-1 0,0 0 0,1 1 0,-1-1 0,1 0 0,-1 1 0,1-1 0,0 0 0,0 0 0,-1 0 0,1 0 0,0 0 0,0 0 0,2 2 0,-1-3 0,0 0 0,0 1 0,0-1 0,0 0 0,0-1 0,0 1 0,0 0 0,0-1 0,0 1 0,0-1 0,0 0 0,0 1 0,-1-1 0,1 0 0,0 0 0,0 0 0,1-2 0,59-38-2853,24-30-6939,-73 59 8264,26-20-7841</inkml:trace>
</inkml:ink>
</file>

<file path=ppt/ink/ink4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1.881"/>
    </inkml:context>
    <inkml:brush xml:id="br0">
      <inkml:brushProperty name="width" value="0.025" units="cm"/>
      <inkml:brushProperty name="height" value="0.025" units="cm"/>
    </inkml:brush>
  </inkml:definitions>
  <inkml:trace contextRef="#ctx0" brushRef="#br0">166 1 13773,'0'0'8029,"-10"2"-5317,-5 1-1694,0 1-1,0 1 1,-17 8 0,25-10-848,0 0 0,1 0 0,-1 1 0,1 0 0,0 0 0,1 1 0,-1 0 0,1 0 0,-1 0 0,-6 11 0,11-16-175,1 1-1,-1-1 0,1 1 0,-1-1 0,1 1 0,0-1 1,-1 1-1,1 0 0,0-1 0,0 1 0,-1 0 0,1-1 1,0 1-1,0 0 0,0-1 0,0 1 0,0 0 0,0-1 0,0 1 1,0 0-1,0 0 0,0-1 0,0 1 0,1 0 0,-1-1 1,0 1-1,0 0 0,1-1 0,-1 1 0,0-1 0,1 1 1,-1 0-1,1-1 0,-1 1 0,0-1 0,1 1 0,-1-1 0,1 0 1,0 1-1,-1-1 0,1 1 0,-1-1 0,1 0 0,0 1 1,-1-1-1,1 0 0,0 0 0,-1 0 0,1 1 0,0-1 1,-1 0-1,1 0 0,0 0 0,0 0 0,47 1-981,-37-2 528,41 0-1771,-34-1 2061,0 1-1,-1 0 0,1 2 1,0 0-1,0 1 0,-1 1 1,27 8-1,-43-11 215,0 0 0,0 0-1,-1 1 1,1-1 0,0 1 0,0-1 0,0 0-1,-1 1 1,1-1 0,0 1 0,-1 0 0,1-1-1,0 1 1,-1 0 0,1-1 0,-1 1 0,1 0 0,-1 0-1,1-1 1,-1 1 0,0 0 0,1 0 0,-1 0-1,0 0 1,0-1 0,1 1 0,-1 2-1,0-2 125,-1 1 0,1 0 0,-1-1 0,0 1 0,1-1 0,-1 1 0,0-1-1,0 1 1,0-1 0,0 1 0,0-1 0,0 0 0,-2 2 0,-48 34 3769,47-34-3829,-13 7-109,4 0 0,0-2 0,-1 1 0,0-2 0,0 0 0,-1-1 0,1 0 0,-1-1 0,-18 3 0,32-8-42,1 0 0,0 1 0,0-1 0,-1 0 0,1 0 0,0 0 1,0 0-1,0 0 0,-1 0 0,1-1 0,0 1 0,0 0 0,0 0 0,-1 0 0,1 0 0,0 0 0,0 0 0,0 0 0,-1 0 0,1 0 1,0 0-1,0-1 0,0 1 0,0 0 0,-1 0 0,1 0 0,0 0 0,0-1 0,0 1 0,0 0 0,0 0 0,0 0 0,-1-1 0,1 1 1,0 0-1,0 0 0,0 0 0,0-1 0,0 1 0,0 0 0,0 0 0,0 0 0,0-1 0,0 1 0,0 0 0,0 0 0,0-1 0,0 1 1,0 0-1,0 0 0,0 0 0,1-1 0,-1 1 0,0 0 0,0 0 0,0 0 0,0 0 0,0-1 0,1 1 0,8-14-5412,15-7-1545,8-3-2279</inkml:trace>
</inkml:ink>
</file>

<file path=ppt/ink/ink4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2.317"/>
    </inkml:context>
    <inkml:brush xml:id="br0">
      <inkml:brushProperty name="width" value="0.025" units="cm"/>
      <inkml:brushProperty name="height" value="0.025" units="cm"/>
    </inkml:brush>
  </inkml:definitions>
  <inkml:trace contextRef="#ctx0" brushRef="#br0">147 375 17649,'0'0'11632,"-11"2"-10965,1 2-496,0 0 0,0 0 0,1 1 0,0 0-1,0 0 1,0 1 0,0 0 0,-8 9 0,13-13-120,1 1 0,-1 0 1,1 1-1,0-1 0,0 1 0,0-1 1,1 1-1,-1 0 0,1 0 0,0 0 1,0 0-1,0 0 0,0 0 0,1 1 1,0-1-1,0 1 0,0-1 0,0 1 1,1-1-1,-1 1 0,1 0 0,1-1 1,-1 1-1,2 7 0,-1-10-51,0 0 0,1 0 0,-1 0 0,1 0 0,0 0 0,-1-1 0,1 1 0,0-1 0,0 1 0,0-1 0,0 0 0,0 0 0,0 1 0,1-2 0,-1 1 0,0 0 0,0 0 0,1-1 0,-1 1 0,1-1 0,-1 0 0,0 1 0,1-1 0,3-1 0,4 2 0,0-2 0,1 1 0,-1-1 0,17-4 0,-13 0 0,1-1 0,-2 0 0,1-1 0,-1-1 0,0 0 0,0-1 0,-1 0 0,0-1 0,-1 0 0,14-16 0,-3 2 0,-2-1 0,0-2 0,29-52 0,-39 60 0,0-1 0,-1 0 0,-2 0 0,0-1 0,-1 0 0,0-1 0,-2 1 0,-1-1 0,1-26 0,-4 46 0,0-1 0,0 1 0,0-1 0,0 1 0,0-1 0,0 1 0,-1-1 0,1 1 0,-1 0 0,0-1 0,1 1 0,-1-1 0,0 1 0,-1 0 0,1 0 0,0 0 0,-1 0 0,1 0 0,-1 0 0,1 0 0,-1 0 0,0 0 0,0 1 0,0-1 0,0 1 0,0-1 0,0 1 0,0 0 0,-1 0 0,1 0 0,0 0 0,-1 0 0,1 1 0,-1-1 0,1 1 0,-1-1 0,1 1 0,-1 0 0,1 0 0,-1 0 0,1 0 0,-1 0 0,1 1 0,-1-1 0,-3 2 0,-4 1 0,1 0 0,-1 1 0,1 0 0,0 0 0,0 1 0,0 0 0,1 1 0,0 0 0,-13 12 0,10-8 0,0 1 0,1 0 0,0 0 0,1 1 0,-16 25 0,24-35 0,0 0 0,0-1 0,0 1 0,1 0 0,-1-1 0,0 1 0,1 0 0,-1 0 0,1 0 0,-1 0 0,1-1 0,0 1 0,0 0 0,0 0 0,0 0 0,0 0 0,1 0 0,-1 0 0,0 0 0,1-1 0,-1 1 0,1 0 0,0 0 0,0-1 0,0 1 0,-1 0 0,2-1 0,-1 1 0,0-1 0,0 1 0,0-1 0,1 0 0,2 3 0,4 1 0,0 0 0,1-1 0,0 0 0,0 0 0,16 4 0,16 7 0,-34-12 0,0 0 0,-1 1 0,1 0 0,-1 0 0,1 1 0,-1-1 0,-1 1 0,1 1 0,-1-1 0,0 1 0,0 0 0,0 0 0,-1 0 0,0 1 0,0 0 0,-1-1 0,0 1 0,0 1 0,0-1 0,-1 0 0,0 1 0,-1-1 0,0 1 0,0-1 0,0 1 0,-1 0 0,0-1 0,-1 1 0,1-1 0,-1 1 0,-1 0 0,-4 13 0,1-8-161,-5 10-1506,7-4-3365</inkml:trace>
</inkml:ink>
</file>

<file path=ppt/ink/ink4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3.848"/>
    </inkml:context>
    <inkml:brush xml:id="br0">
      <inkml:brushProperty name="width" value="0.025" units="cm"/>
      <inkml:brushProperty name="height" value="0.025" units="cm"/>
    </inkml:brush>
  </inkml:definitions>
  <inkml:trace contextRef="#ctx0" brushRef="#br0">251 438 15503,'0'0'6956,"-2"-9"-4266,2 7-2618,0 0 1,-1-1-1,1 1 0,-1 0 0,0 0 0,0-1 1,0 1-1,0 0 0,0 0 0,0 0 0,0 0 1,-1 0-1,1 0 0,-1 1 0,1-1 0,-1 0 1,0 1-1,1-1 0,-1 1 0,0-1 1,0 1-1,0 0 0,0 0 0,0 0 0,-1 0 1,1 0-1,0 1 0,0-1 0,-1 0 0,1 1 1,0 0-1,-1 0 0,1 0 0,0 0 0,-1 0 1,1 0-1,-4 1 0,-4 0-48,1 0 1,-1 0-1,1 1 1,-1 1-1,1-1 0,0 1 1,0 1-1,0 0 1,0 0-1,0 1 0,-9 7 1,13-9-10,1 0-1,-1 1 1,1-1 0,0 1 0,0 0 0,0 0-1,0 0 1,1 1 0,-1-1 0,1 1-1,0 0 1,1 0 0,-1 0 0,1 0 0,0 1-1,1-1 1,-1 0 0,1 1 0,0-1-1,-1 12 1,3-16 3,-1 1 0,1-1 0,-1 1-1,1-1 1,0 1 0,0-1 0,0 1 0,0-1-1,0 0 1,0 1 0,0-1 0,0 0 0,0 0-1,1 0 1,-1 0 0,0 0 0,1 0 0,-1 0-1,1 0 1,-1-1 0,1 1 0,-1-1-1,1 1 1,0-1 0,-1 1 0,1-1 0,-1 0-1,1 0 1,0 0 0,-1 0 0,1 0 0,0 0-1,-1 0 1,3-1 0,7 0 110,0 0 1,-1 0-1,1-1 1,13-4-1,-8 0-45,-1-1-1,0 0 1,0-1-1,-1 0 0,0-1 1,0-1-1,24-23 1,-31 27-53,-1 0 0,1-1 0,-1 0 0,-1 0 1,1-1-1,-1 1 0,0-1 0,-1-1 0,0 1 1,0 0-1,-1-1 0,0 0 0,-1 0 0,0 0 1,2-17-1,-4 26-34,0 0 0,0 0 0,0 0 1,0 0-1,0 0 0,0 0 0,0 0 0,0 0 0,0 0 0,0 0 1,-1 0-1,1 0 0,0 0 0,0 0 0,0 0 0,0 0 0,0 0 1,0 1-1,0-1 0,0 0 0,-1 0 0,1 0 0,0-1 1,0 1-1,0 0 0,0 0 0,0 0 0,0 0 0,0 0 0,0 0 1,-1 0-1,1 0 0,0 0 0,0 0 0,0 0 0,0 0 1,0 0-1,0 0 0,0 0 0,0 0 0,0 0 0,0 0 0,0-1 1,0 1-1,-1 0 0,1 0 0,0 0 0,0 0 0,0 0 1,0 0-1,0 0 0,0 0 0,0 0 0,0-1 0,0 1 0,0 0 1,0 0-1,0 0 0,0 0 0,0 0 0,0 0 0,0 0 1,0 0-1,0-1 0,0 1 0,0 0 0,0 0 0,1 0 0,-10 11-128,-6 16 87,10-13 55,0 0 0,1 1 0,1-1 0,0 1 1,1-1-1,0 1 0,1 0 0,1 0 0,2 23 0,-1-37 17,-1 0 1,1 1-1,-1-1 0,1 0 0,0 1 1,-1-1-1,1 0 0,0 0 0,0 0 0,0 1 1,0-1-1,0 0 0,0-1 0,0 1 0,0 0 1,1 0-1,-1 0 0,0-1 0,0 1 0,1 0 1,-1-1-1,0 1 0,1-1 0,-1 0 1,1 1-1,-1-1 0,1 0 0,-1 0 0,0 0 1,1 0-1,-1 0 0,1 0 0,1-1 0,3 1 75,-1-1 0,1 0 0,-1-1 0,1 1 0,-1-1 0,0 0 0,9-5 0,4-4-58,-1-2 1,-1 0-1,0 0 1,-1-2-1,0 0 1,-1 0-1,17-27 1,0-5 9,40-79 0,-53 89-54,25-78 0,-61 165 0,-27 55 0,-7 17 0,-5 66 0,50-159 0,2 1 0,2 0 0,0 0 0,3 45 0,0-68 0,1 0 0,0 0 0,1 0 0,-1 1 0,4 7 0,-4-13 0,0 0 0,-1 0 0,1 0 0,0-1 0,0 1 0,0 0 0,0-1 0,1 1 0,-1-1 0,0 1 0,1-1 0,-1 1 0,1-1 0,-1 0 0,1 0 0,-1 0 0,1 0 0,0 0 0,0 0 0,0 0 0,-1 0 0,1-1 0,3 1 0,-3-1 0,0-1 0,0 0 0,1 1 0,-1-1 0,0 0 0,0 0 0,0-1 0,0 1 0,0 0 0,0-1 0,-1 1 0,1-1 0,0 0 0,-1 1 0,1-1 0,-1 0 0,1 0 0,-1 0 0,0 0 0,2-4 0,27-55 0,-25 49 0,141-373 0,-30 70 0,-179 484 0,58-155 0,-54 154 0,51-142 0,1 1 0,2-1 0,1 1 0,-2 39 0,6-64 0,0-1 0,0 1 0,0-1 0,0 1 0,0-1 0,0 1 0,0-1 0,1 1 0,-1-1 0,0 1 0,1-1 0,-1 0 0,1 1 0,0-1 0,0 0 0,-1 1 0,1-1 0,0 0 0,2 2 0,-3-3 0,1 1 0,0-1 0,0 0 0,0 0 0,0 1 0,0-1 0,0 0 0,0 0 0,0 0 0,0 0 0,0 0 0,0 0 0,0 0 0,0 0 0,-1 0 0,1 0 0,0-1 0,0 1 0,0 0 0,0-1 0,0 1 0,1-1 0,2-2 0,0 1 0,0-1 0,-1 0 0,1 0 0,0 0 0,-1 0 0,0-1 0,0 1 0,0-1 0,4-7 0,-1-4 0,0-1 0,-2 1 0,0-1 0,0 0 0,-2-1 0,0 1 0,0 0 0,-2-1 0,0 1 0,-1 0 0,-3-18 0,4 33 0,0 0 0,0 0 0,0 0 0,0 0 0,-1 0 0,1 0 0,0 0 0,0 0 0,0 0 0,-1 0 0,1 1 0,-1-1 0,1 0 0,-1 0 0,1 0 0,-1 0 0,1 1 0,-1-1 0,0 0 0,1 0 0,-1 1 0,0-1 0,0 1 0,1-1 0,-1 1 0,0-1 0,-1 0 0,1 1 0,0 1 0,0-1 0,0 1 0,1 0 0,-1-1 0,0 1 0,1 0 0,-1-1 0,1 1 0,-1 0 0,1 0 0,-1-1 0,1 1 0,-1 0 0,1 0 0,0 0 0,0 0 0,-1 0 0,1-1 0,0 1 0,0 0 0,0 0 0,0 0 0,0 0 0,0 0 0,0 0 0,0 0 0,0 1 0,0 1 0,0 0 0,1 0 0,-1 0 0,0-1 0,1 1 0,-1 0 0,1 0 0,0 0 0,0-1 0,0 1 0,0 0 0,1-1 0,-1 1 0,1-1 0,-1 0 0,1 1 0,0-1 0,0 0 0,4 4 0,-2-4 0,0 1 0,0-1 0,1 0 0,-1 0 0,0-1 0,1 1 0,-1-1 0,1 0 0,-1 0 0,1 0 0,6 0 0,2-1 0,-1-1 0,1 0 0,-1 0 0,1-1 0,-1-1 0,0 0 0,0 0 0,19-9 0,-13 3 0,-1-1 0,0 0 0,0-1 0,-1 0 0,-1-2 0,25-24 0,-48 49 0,2 1 0,-1 0 0,2 0 0,0 0 0,0 0 0,1 1 0,1 0 0,0 0 0,-1 23 0,4-35 0,0 0 0,0 0 0,0 0 0,0 0 0,1 0 0,-1 0 0,0 0 0,1 0 0,0 0 0,-1 0 0,1 0 0,0-1 0,0 1 0,0 0 0,0 0 0,0-1 0,0 1 0,1-1 0,-1 1 0,1-1 0,2 2 0,-1 0 0,1-1 0,-1-1 0,1 1 0,0-1 0,0 1 0,-1-1 0,1 0 0,0 0 0,0-1 0,6 1 0,5-1 0,0 0 0,0-1 0,0-1 0,29-7 0,-17 1 0,1-2 0,32-17 0,-35 15 0,0 1 0,43-12 0,-68 23 0,0-1 0,1 1 0,-1 0 0,0 0 0,0 0 0,1 0 0,-1 0 0,0 0 0,1 0 0,-1 0 0,0 0 0,1 0 0,-1 0 0,0 0 0,0 0 0,1 0 0,-1 0 0,0 1 0,0-1 0,1 0 0,-1 0 0,0 0 0,1 0 0,-1 1 0,0-1 0,0 0 0,0 0 0,1 0 0,-1 1 0,0-1 0,0 0 0,0 0 0,0 1 0,1-1 0,-1 0 0,0 0 0,0 1 0,0-1 0,0 1 0,-1 16 0,-12 21 0,12-35 0,-1 1 0,0 1 0,0-1 0,1 1 0,0 0 0,0-1 0,0 1 0,0 0 0,1 0 0,-1 0 0,1 5 0,1-8 0,0-1 0,0 1 0,-1-1 0,1 0 0,0 1 0,0-1 0,0 0 0,1 1 0,-1-1 0,0 0 0,0 0 0,1 0 0,-1 0 0,1 0 0,-1 0 0,0-1 0,1 1 0,0 0 0,-1-1 0,1 1 0,-1-1 0,1 0 0,0 1 0,-1-1 0,1 0 0,0 0 0,-1 0 0,1 0 0,0 0 0,-1 0 0,3-1 0,15 0-206,-1 0-1,1-2 1,0 0-1,-1-1 1,0-1 0,25-9-1,-20 4-1210,-1 0 0,27-18 0,-25 13-8486</inkml:trace>
</inkml:ink>
</file>

<file path=ppt/ink/ink4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39.732"/>
    </inkml:context>
    <inkml:brush xml:id="br0">
      <inkml:brushProperty name="width" value="0.025" units="cm"/>
      <inkml:brushProperty name="height" value="0.025" units="cm"/>
    </inkml:brush>
  </inkml:definitions>
  <inkml:trace contextRef="#ctx0" brushRef="#br0">0 992 13773,'0'0'2888,"4"-13"-1495,4-7-1200,0 0 0,2 1 0,0 0 0,2 0 0,0 2 0,1-1-1,26-27 1,373-375 249,-68 73-1749,-339 342 1235,-3 4 35,0-1 0,-1 0 0,1 0 0,0 0 0,-1 0 0,1 0-1,-1-1 1,1 1 0,-1 0 0,0-1 0,1-2 0,-25 3-684,1 7 22,1 1-1,-1 0 1,-24 12 0,-18 5-2878,6-6-3379</inkml:trace>
</inkml:ink>
</file>

<file path=ppt/ink/ink4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0.078"/>
    </inkml:context>
    <inkml:brush xml:id="br0">
      <inkml:brushProperty name="width" value="0.025" units="cm"/>
      <inkml:brushProperty name="height" value="0.025" units="cm"/>
    </inkml:brush>
  </inkml:definitions>
  <inkml:trace contextRef="#ctx0" brushRef="#br0">398 0 14542,'-9'15'2562,"-41"79"-539,-40 105 1,-141 312-12,214-471-464,22-41-1222,132-86 1128,-36 19-751,134-65-231,-1 1-3667,-121 60-4140</inkml:trace>
</inkml:ink>
</file>

<file path=ppt/ink/ink4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1.390"/>
    </inkml:context>
    <inkml:brush xml:id="br0">
      <inkml:brushProperty name="width" value="0.025" units="cm"/>
      <inkml:brushProperty name="height" value="0.025" units="cm"/>
    </inkml:brush>
  </inkml:definitions>
  <inkml:trace contextRef="#ctx0" brushRef="#br0">0 189 16239,'0'0'11248,"1"9"-10175,3 20-639,2 1-1,0-2 0,3 1 1,0-1-1,24 50 0,-32-77-422,-1 1-1,1-1 0,-1 1 1,1-1-1,0 1 0,0-1 1,0 1-1,0-1 0,0 0 1,0 1-1,0-1 0,1 0 1,-1 0-1,0 0 1,1 0-1,-1 0 0,1 0 1,-1 0-1,1-1 0,-1 1 1,1 0-1,2 0 0,-2-1 15,0-1-1,-1 1 0,1-1 1,-1 1-1,1-1 0,0 1 1,-1-1-1,1 0 0,-1 0 1,0 0-1,1 0 1,-1 0-1,0 0 0,0 0 1,1 0-1,-1-1 0,0 1 1,1-3-1,7-10 188,0-1 0,-2 0-1,11-27 1,-12 25-153,43-108-59,-49 125 0,0 0 0,0 0 0,0 0 0,0 0 0,0 0 0,0 0 0,0-1 0,0 1 0,0 0 0,0 0 0,1 0 0,-1 0 0,0 0 0,0-1 0,0 1 0,0 0 0,0 0 0,0 0 0,0 0 0,0 0 0,0 0 0,0 0 0,0 0 0,1-1 0,-1 1 0,0 0 0,0 0 0,0 0 0,0 0 0,0 0 0,0 0 0,1 0 0,-1 0 0,0 0 0,0 0 0,0 0 0,0 0 0,0 0 0,0 0 0,1 0 0,-1 0 0,0 0 0,0 0 0,0 0 0,0 0 0,0 0 0,1 0 0,-1 0 0,0 0 0,0 0 0,0 0 0,0 0 0,0 0 0,0 1 0,0-1 0,1 0 0,-1 0 0,0 0 0,0 0 0,0 0 0,0 0 0,0 0 0,0 0 0,0 1 0,4 14 0,-2 21 0,-2-34 0,0 19 0,0-12 0,0-1 0,0 0 0,1 1 0,-1-1 0,2 0 0,4 15 0,-6-22 0,0-1 0,0 1 0,0-1 0,0 1 0,1-1 0,-1 1 0,0-1 0,0 0 0,1 1 0,-1-1 0,0 0 0,1 1 0,-1-1 0,0 0 0,1 1 0,-1-1 0,1 0 0,-1 1 0,1-1 0,-1 0 0,0 0 0,1 0 0,-1 0 0,1 1 0,-1-1 0,1 0 0,-1 0 0,1 0 0,-1 0 0,1 0 0,-1 0 0,1 0 0,0 0 0,15-12 0,8-22 0,-24 34 0,99-193 0,-97 189 0,-2 3 0,0 0 0,0 1 0,0-1 0,0 1 0,1-1 0,-1 1 0,0-1 0,0 0 0,0 1 0,1-1 0,-1 1 0,0-1 0,1 1 0,-1-1 0,0 1 0,1 0 0,-1-1 0,1 1 0,-1-1 0,1 1 0,-1 0 0,1-1 0,-1 1 0,1 0 0,-1-1 0,1 1 0,-1 0 0,1 0 0,0 0 0,-1 0 0,1-1 0,5 20 0,-5 49 0,-1-55 0,-2 24 0,1-23 0,0-1 0,1 0 0,1 0 0,0 1 0,0-1 0,6 20 0,-7-32 0,0-1 0,1 1 0,-1 0 0,0 0 0,1 0 0,-1-1 0,0 1 0,1 0 0,-1 0 0,1-1 0,-1 1 0,1 0 0,0-1 0,-1 1 0,1-1 0,0 1 0,-1-1 0,1 1 0,0-1 0,-1 1 0,1-1 0,0 0 0,0 1 0,0-1 0,-1 0 0,1 0 0,0 0 0,0 1 0,0-1 0,0 0 0,0 0 0,-1 0 0,1 0 0,0-1 0,0 1 0,0 0 0,0 0 0,-1 0 0,1-1 0,0 1 0,0 0 0,0-1 0,-1 1 0,1-1 0,0 1 0,-1-1 0,1 1 0,0-1 0,0-1 0,30-31 0,-13 1 0,-1 0 0,-2 0 0,-2-2 0,0 0 0,-3 0 0,9-46 0,-16 170 0,-6-36 0,1-34 0,2-1 0,2 39 0,-1-58 0,0 0 0,0 0 0,-1 0 0,1 0 0,0 0 0,0-1 0,-1 1 0,1 0 0,0 0 0,-1-1 0,1 1 0,0 0 0,-1-1 0,1 1 0,0-1 0,-1 1 0,1-1 0,-1 1 0,1-1 0,-1 1 0,1-2 0,9-11 0,-2 1 0,1-2 0,-2 1 0,0-1 0,-1-1 0,6-17 0,24-97 0,-27 93 0,-6 133 0,-7-67-2691,-1-4-6629,5-41-33</inkml:trace>
</inkml:ink>
</file>

<file path=ppt/ink/ink4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2.293"/>
    </inkml:context>
    <inkml:brush xml:id="br0">
      <inkml:brushProperty name="width" value="0.025" units="cm"/>
      <inkml:brushProperty name="height" value="0.025" units="cm"/>
    </inkml:brush>
  </inkml:definitions>
  <inkml:trace contextRef="#ctx0" brushRef="#br0">1 80 7015,'2'-7'1027,"0"-6"7170,-1 6 2601,0 18-7481,-1 156-1059,0-166-2256,-1-1 1,1 1-1,0 0 0,0 0 0,0-1 1,0 1-1,1 0 0,-1-1 0,0 1 0,0 0 1,0-1-1,0 1 0,1-1 0,-1 1 1,0 0-1,1-1 0,-1 1 0,0-1 0,1 1 1,-1 0-1,1-1 0,-1 0 0,1 1 1,-1-1-1,1 1 0,-1-1 0,1 1 0,-1-1 1,1 0-1,0 1 0,-1-1 0,1 0 1,0 0-1,-1 0 0,1 1 0,0-1 0,-1 0 1,1 0-1,0 0 0,-1 0 0,1 0 1,0 0-1,-1 0 0,1 0 0,0-1 1,-1 1-1,1 0 0,0 0 0,-1 0 0,2-1 1,1-1 1,1 1 0,-1-1 0,0 1 0,0-1 0,0 0 0,0 0 1,-1-1-1,1 1 0,2-4 0,11-19-4,-1-1 0,-2 0 0,-1-2 0,-1 1 0,-1-1 0,7-37 0,-27 201 0,6-98 0,1 1 0,1 0 0,4 40 0,-1-75 0,0 0 0,0-1 0,1 1 0,-1-1 0,1 1 0,-1-1 0,1 0 0,0 0 0,0 0 0,1 0 0,-1 0 0,0 0 0,1 0 0,0-1 0,0 1 0,0-1 0,4 3 0,-3-2 0,0-1 0,0 1 0,-1 1 0,1-1 0,-1 0 0,0 1 0,0 0 0,0 0 0,-1 0 0,1 0 0,2 6 0,-4-4 0,1 1 0,-1-1 0,0 1 0,-1 0 0,1 0 0,-1-1 0,-1 1 0,1 0 0,-1-1 0,0 1 0,-1 0 0,0-1 0,0 1 0,-4 9 0,5-14 0,0 0 0,0 1 0,-1-1 0,1 0 0,-1 0 0,1 1 0,-1-1 0,0 0 0,1-1 0,-1 1 0,0 0 0,0 0 0,0-1 0,-1 1 0,1-1 0,0 0 0,-1 0 0,1 0 0,0 0 0,-1 0 0,1 0 0,-1-1 0,0 1 0,1-1 0,-1 1 0,1-1 0,-1 0 0,0 0 0,1-1 0,-1 1 0,1 0 0,-1-1 0,0 1 0,1-1 0,-1 0 0,1 0 0,0 0 0,-1 0 0,1-1 0,-3-1 0,-2-2 0,1 1 0,0-2 0,1 1 0,-1 0 0,1-1 0,0 0 0,0 0 0,1-1 0,0 0 0,0 1 0,1-1 0,0 0 0,0-1 0,0 1 0,1 0 0,-3-14 0,2 8 0,1-1 0,0 0 0,1 0 0,1 0 0,0 0 0,1 0 0,0 0 0,5-21 0,-1 22-1010,0 0 1,1 1-1,0-1 0,1 1 0,1 1 1,11-15-1,13-20-5257,-9 5-5478</inkml:trace>
</inkml:ink>
</file>

<file path=ppt/ink/ink4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2.836"/>
    </inkml:context>
    <inkml:brush xml:id="br0">
      <inkml:brushProperty name="width" value="0.025" units="cm"/>
      <inkml:brushProperty name="height" value="0.025" units="cm"/>
    </inkml:brush>
  </inkml:definitions>
  <inkml:trace contextRef="#ctx0" brushRef="#br0">23 0 21845,'0'0'5819,"-2"13"-4202,-7 39-928,3-1 0,0 72 0,6-99-511,1 1-1,2 0 0,0 0 1,2-1-1,0 1 0,2-1 1,15 37-1,-21-59-177,-1-1 0,1 1 0,-1-1 0,1 1 0,0-1 0,-1 1 0,1-1 0,0 0 0,0 1 0,0-1 0,0 0 0,0 0 0,0 0 0,0 0 0,1 0 0,-1 0 0,0 0 0,1 0 0,-1 0 0,1 0 0,-1-1 0,1 1 0,1 0 0,-2-1 0,1-1 0,-1 1 0,0-1 0,0 0 0,1 1 0,-1-1 0,0 0 0,0 0 0,0 0 0,0 1 0,0-1 0,0 0 0,0 0 0,0-1 0,-1 1 0,1 0 0,0 0 0,0 0 0,-1 0 0,1-3 0,5-8 0,-2-1 0,0 1 0,0-1 0,1-16 0,-1 11 0,-2 0 0,0-1 0,-1 1 0,-1-1 0,-1 1 0,-4-24 0,2 39 0,0 13 0,0 11 0,2-15 0,1 1 0,1-1 0,-1 0 0,1 0 0,0 1 0,1-1 0,-1 0 0,5 10 0,-5-15 0,0 1 0,0-1 0,0 1 0,1-1 0,-1 1 0,0-1 0,1 0 0,-1 0 0,1 1 0,-1-1 0,1 0 0,-1-1 0,1 1 0,0 0 0,0 0 0,-1-1 0,1 1 0,0-1 0,0 1 0,0-1 0,-1 0 0,1 0 0,0 0 0,0 0 0,0 0 0,0 0 0,0 0 0,0 0 0,-1-1 0,1 1 0,0-1 0,0 0 0,0 1 0,1-2 0,1-1 0,0 1 0,0-1 0,0 1 0,0-1 0,-1-1 0,1 1 0,-1 0 0,0-1 0,0 0 0,0 1 0,0-1 0,-1 0 0,1-1 0,-1 1 0,0 0 0,0-1 0,-1 1 0,1-1 0,0-6 0,2-3 0,-1 0 0,-1-1 0,1-22 0,-5 88 0,0-34 0,1 0 0,1 0 0,1 1 0,0-1 0,1 0 0,8 31 0,-10-47-53,0 0 1,1 0-1,-1 0 0,0 1 1,1-1-1,-1 0 0,1 0 0,0 0 1,-1 0-1,1 0 0,0-1 1,-1 1-1,1 0 0,0 0 1,0 0-1,0-1 0,0 1 0,0 0 1,0-1-1,0 1 0,0-1 1,0 1-1,0-1 0,0 1 1,0-1-1,0 0 0,0 0 0,0 1 1,1-1-1,-1 0 0,0 0 1,0 0-1,0 0 0,0 0 1,1-1-1,-1 1 0,0 0 0,1-1 1,0 0-190,0 0 1,0 0 0,0 0 0,-1 0 0,1-1-1,0 1 1,-1 0 0,1-1 0,-1 1-1,1-1 1,-1 0 0,0 0 0,0 1-1,0-1 1,0 0 0,0 0 0,0 0-1,0 0 1,-1 0 0,1-3 0,1-18-6891,-2-7-2574</inkml:trace>
</inkml:ink>
</file>

<file path=ppt/ink/ink4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3.177"/>
    </inkml:context>
    <inkml:brush xml:id="br0">
      <inkml:brushProperty name="width" value="0.025" units="cm"/>
      <inkml:brushProperty name="height" value="0.025" units="cm"/>
    </inkml:brush>
  </inkml:definitions>
  <inkml:trace contextRef="#ctx0" brushRef="#br0">1 0 17617,'0'0'14253,"69"29"-21940,-40-21 512,-1-1-6982</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00.467"/>
    </inkml:context>
    <inkml:brush xml:id="br0">
      <inkml:brushProperty name="width" value="0.025" units="cm"/>
      <inkml:brushProperty name="height" value="0.025" units="cm"/>
    </inkml:brush>
  </inkml:definitions>
  <inkml:trace contextRef="#ctx0" brushRef="#br0">1461 143 3491,'2'-1'119,"-1"1"0,0-1 0,0 0-1,0 0 1,0 0 0,0-1 0,0 1-1,0 0 1,0 0 0,0-1-1,0 1 1,-1 0 0,1-1 0,0 1-1,0-3 1,-1 3-69,0 0-1,0 1 1,0-1 0,-1 1-1,1-1 1,0 1-1,0-1 1,-1 1 0,1-1-1,0 1 1,-1-1-1,1 1 1,0-1 0,-1 1-1,1 0 1,-1-1-1,1 1 1,-1 0 0,1-1-1,-1 1 1,1 0-1,-1-1 1,1 1 0,-1 0-1,1 0 1,-1 0-1,0-1 1,-54-4 1130,44 5-1218,-57 0 1033,0 3 0,0 3 0,-124 27 0,126-16-698,1 3 1,1 2 0,0 4 0,2 2 0,2 3 0,0 3 0,2 2-1,2 3 1,2 2 0,1 2 0,-75 80 0,106-98-228,0 1 0,2 1 0,1 0 0,1 2 1,1 0-1,2 1 0,1 0 0,1 2 0,2-1 0,1 1 0,1 1 0,2 0 0,2 0 1,-3 49-1,5-38-93,2-1-1,2 0 1,2 1 0,2-1 0,11 45 0,-13-76 6,0 1 1,1 0-1,1-1 1,0 0-1,1 0 1,0-1-1,1 1 1,0-2-1,1 1 1,0-1-1,0 0 1,1 0-1,1-1 1,0 0-1,0-1 1,0 0-1,1-1 1,0 0-1,1 0 1,0-2-1,13 6 1,0-3 27,-1-2 0,1-1 1,0-1-1,1-1 0,-1-1 1,1-1-1,-1-2 0,1 0 1,41-8-1,-4-4 184,0-3 1,98-39-1,-44 6-17,-2-5 0,-2-5-1,-4-5 1,-2-5 0,-3-4-1,152-140 1,-210 170-37,-2-3-1,-2-1 1,-3-2-1,55-89 1,-81 115 45,0 0 0,-1-1 1,-2 0-1,0-1 0,-2 0 0,-1 0 0,-1-1 1,-1 0-1,-1 0 0,-1-1 0,-1 1 0,-2-1 1,-5-43-1,4 58-83,-2 1-1,0 0 1,0 0 0,-1 1 0,0-1 0,0 1 0,-2 0 0,1 0-1,-1 0 1,0 1 0,-1 0 0,-11-12 0,7 11-47,0 0 0,-1 1 0,0 1 0,-1 0 0,1 0 0,-1 1 0,-1 1 0,-20-7 0,-5 2-121,0 2 0,-1 1 0,0 3 0,0 1 1,-79 3-1,-66 19-2511,72-4-1025,50-11-1134</inkml:trace>
</inkml:ink>
</file>

<file path=ppt/ink/ink4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3.537"/>
    </inkml:context>
    <inkml:brush xml:id="br0">
      <inkml:brushProperty name="width" value="0.025" units="cm"/>
      <inkml:brushProperty name="height" value="0.025" units="cm"/>
    </inkml:brush>
  </inkml:definitions>
  <inkml:trace contextRef="#ctx0" brushRef="#br0">149 0 17104,'0'0'9214,"-8"3"-5968,-6 1-2688,1 0 1,0 2 0,-24 12-1,32-15-489,0 0 0,0 0 1,0 1-1,0 0 0,0 0 0,1 0 1,0 0-1,-1 1 0,2 0 0,-1 0 0,1 0 1,-1 0-1,-2 7 0,9-10-69,0-1 0,1-1 0,-1 1 0,0 0 0,1-1 0,-1 0 0,0 1 0,1-1 0,-1-1 0,1 1 0,3-1 0,80-26-1101,-71 20 832,0 1-1,0 1 0,1 1 0,-1 0 0,1 1 0,18-1 1,-34 4 312,0 0 1,0 1 0,0-1 0,0 0-1,0 0 1,0 1 0,0-1 0,0 0-1,-1 1 1,1-1 0,0 1 0,0-1-1,-1 1 1,1-1 0,0 1 0,0 0-1,-1-1 1,1 1 0,-1 0 0,1 0-1,-1-1 1,1 1 0,-1 0 0,1 0-1,-1 0 1,0-1 0,1 1 0,-1 0-1,0 0 1,0 0 0,1 0 0,-1 0-1,0 0 1,0 0 0,0 0 0,0 0-1,0 0 1,-1 0 0,1-1 0,0 1-1,0 0 1,-1 0 0,1 0 0,-1 1-1,0 4 115,-1 0 0,0 0-1,0 0 1,-1-1 0,-5 11-1,-4 2-147,-1 1-1,-1-2 0,-1 0 1,-1 0-1,0-1 0,-1-2 1,-31 23-1,31-31-89,17-17-236,17-17-1482,41-38-7160,-22 26 1981</inkml:trace>
</inkml:ink>
</file>

<file path=ppt/ink/ink4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3.879"/>
    </inkml:context>
    <inkml:brush xml:id="br0">
      <inkml:brushProperty name="width" value="0.025" units="cm"/>
      <inkml:brushProperty name="height" value="0.025" units="cm"/>
    </inkml:brush>
  </inkml:definitions>
  <inkml:trace contextRef="#ctx0" brushRef="#br0">71 425 16432,'-5'9'3560,"-7"13"-1243,1 0 0,-16 47-1,23-58-1776,1 0 0,0 1 0,1 0-1,0-1 1,1 1 0,1 0 0,0 0-1,0 0 1,3 16 0,-2-26-529,-1 0 0,1 0 0,0 0 0,-1 0 1,1 0-1,0 0 0,0 0 0,0 0 0,1 0 0,-1-1 0,0 1 1,1 0-1,-1-1 0,1 1 0,0-1 0,-1 0 0,1 0 0,0 1 0,0-1 1,0 0-1,0 0 0,0-1 0,0 1 0,0 0 0,0-1 0,0 1 1,0-1-1,0 0 0,0 1 0,0-1 0,0 0 0,1 0 0,-1-1 1,2 1-1,2-1-8,-1 0 0,1 0 0,-1 0 0,1-1 0,-1 1 0,0-1 0,0-1 1,1 1-1,-1-1 0,-1 0 0,10-6 0,-3-3-3,-1-1 0,1 1 0,-2-2 0,0 1 0,-1-1 0,0-1 0,-1 1 0,-1-1 0,0-1 0,-1 1 0,4-21 0,0-9 0,-1-1 0,2-78 0,-9 105 0,1-18 0,-5-48 0,2 75 0,0 0 0,-1 0 0,0 0 0,-1 0 0,0 0 0,-1 1 0,0-1 0,0 1 0,-9-14 0,11 20 0,1 1 0,-1 0 0,0-1 0,1 1 0,-1 0 0,0 0 0,0 0 0,-1 0 0,1 1 0,0-1 0,-1 0 0,1 1 0,-1 0 0,1-1 0,-1 1 0,1 0 0,-1 0 0,0 1 0,-3-2 0,3 3 0,1-1 0,-1 0 0,0 1 0,1-1 0,-1 1 0,1 0 0,-1 0 0,1 0 0,-1 0 0,1 0 0,0 0 0,0 1 0,-1-1 0,1 1 0,0 0 0,-3 3 0,-3 4 0,0 1 0,1 0 0,0 0 0,1 1 0,0 0 0,0 0 0,-4 15 0,5-13 0,1 0 0,1 0 0,0 0 0,-2 27 0,4-36 0,1 0 0,0-1 0,0 1 0,0-1 0,0 1 0,1 0 0,0-1 0,-1 1 0,1-1 0,0 1 0,1-1 0,-1 0 0,1 1 0,-1-1 0,1 0 0,0 0 0,0 0 0,1 0 0,-1-1 0,0 1 0,1 0 0,0-1 0,3 3 0,8 2 0,1-1 0,-1-1 0,1 0 0,26 5 0,-25-6 0,1 0 0,-1 1 0,0 0 0,17 9 0,-29-12 0,0 1 0,0-1 0,0 1 0,0 0 0,0 0 0,-1 1 0,1-1 0,-1 1 0,0 0 0,0-1 0,-1 1 0,1 1 0,-1-1 0,1 0 0,-1 0 0,-1 1 0,1 0 0,1 7 0,1 6-575,-2 0 0,1 32-1,-8 37-6074,2-68-5666</inkml:trace>
</inkml:ink>
</file>

<file path=ppt/ink/ink4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4.413"/>
    </inkml:context>
    <inkml:brush xml:id="br0">
      <inkml:brushProperty name="width" value="0.025" units="cm"/>
      <inkml:brushProperty name="height" value="0.025" units="cm"/>
    </inkml:brush>
  </inkml:definitions>
  <inkml:trace contextRef="#ctx0" brushRef="#br0">0 179 15567,'0'0'12113,"7"14"-10096,42 124 166,-8-18-1296,-40-118-887,23 47 0,-23-48 0,-1 0 0,1 0 0,-1 0 0,1 0 0,0 1 0,0-2 0,-1 1 0,1 0 0,0 0 0,0 0 0,0 0 0,0 0 0,0-1 0,0 1 0,0-1 0,0 1 0,0 0 0,0-1 0,1 0 0,-1 1 0,0-1 0,0 0 0,0 1 0,1-1 0,-1 0 0,0 0 0,0 0 0,0 0 0,1 0 0,-1-1 0,0 1 0,0 0 0,1 0 0,-1-1 0,0 1 0,0-1 0,0 1 0,0-1 0,1 0 0,7-8 0,-1-1 0,0 1 0,-1-1 0,0-1 0,-1 1 0,0-1 0,-1 0 0,7-21 0,-3 12 0,40-94 0,41-145 0,-88 250-1138,-6 17-2027,-1 3-2029,-7 8-4527</inkml:trace>
</inkml:ink>
</file>

<file path=ppt/ink/ink4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5.066"/>
    </inkml:context>
    <inkml:brush xml:id="br0">
      <inkml:brushProperty name="width" value="0.025" units="cm"/>
      <inkml:brushProperty name="height" value="0.025" units="cm"/>
    </inkml:brush>
  </inkml:definitions>
  <inkml:trace contextRef="#ctx0" brushRef="#br0">0 287 17232,'0'0'6534,"5"10"-3277,16 31-1559,-19-38-1652,0-1 0,0 0 0,0 0 0,1 0 0,-1 0 1,1 0-1,-1 0 0,1-1 0,-1 1 0,1-1 0,0 0 1,0 0-1,0 0 0,-1 0 0,1 0 0,0-1 0,0 1 1,0-1-1,0 0 0,0 0 0,0 0 0,6-1 0,-1 1-465,0-2 0,0 1-1,0-1 1,0 0-1,0 0 1,10-6 0,-8 3-335,-1 0 0,0-1 0,0 0 1,0-1-1,-1 0 0,0 0 0,0-1 0,-1 0 1,0 0-1,-1-1 0,1 0 0,7-15 0,4-25 2513,-12-2 6607,-20 201-2808,14-150-5558,0 0 1,0 0 0,0 0 0,1 1 0,-1-1 0,0 0-1,0 0 1,0 0 0,0 0 0,0 0 0,1 1-1,-1-1 1,0 0 0,0 0 0,0 0 0,1 0 0,-1 0-1,0 0 1,0 0 0,0 0 0,1 0 0,-1 0-1,0 0 1,0 1 0,0-1 0,1 0 0,-1 0 0,0-1-1,0 1 1,1 0 0,-1 0 0,0 0 0,0 0 0,0 0-1,1 0 1,-1 0 0,0 0 0,0 0 0,0 0-1,0 0 1,1-1 0,-1 1 0,0 0 0,0 0 0,0 0-1,0 0 1,1-1 0,-1 1 0,0 0 0,0 0-1,0 0 1,0 0 0,0-1 0,0 1 0,0 0 0,0-1-1,12-10-9,102-152 9,-114 162 0,0 1 0,1 0 0,-1-1 0,0 1 0,0-1 0,1 1 0,-1 0 0,1-1 0,-1 1 0,0 0 0,1-1 0,-1 1 0,1 0 0,-1 0 0,1-1 0,-1 1 0,0 0 0,1 0 0,-1 0 0,1 0 0,-1 0 0,1 0 0,-1-1 0,1 1 0,-1 0 0,1 0 0,-1 1 0,1-1 0,-1 0 0,1 0 0,-1 0 0,1 0 0,-1 0 0,1 0 0,-1 1 0,1-1 0,-1 0 0,1 0 0,-1 1 0,1-1 0,-1 0 0,0 1 0,1-1 0,-1 0 0,0 1 0,1-1 0,-1 1 0,0-1 0,0 1 0,1-1 0,-1 0 0,0 1 0,0-1 0,0 1 0,1 0 0,14 43 0,-2-8 0,-13-35 0,1 0 0,0-1 0,0 1 0,-1 0 0,1 0 0,0-1 0,0 1 0,0-1 0,-1 1 0,1-1 0,0 1 0,0-1 0,0 1 0,0-1 0,0 0 0,0 0 0,0 1 0,0-1 0,0 0 0,0 0 0,0 0 0,0 0 0,0 0 0,0 0 0,0 0 0,0-1 0,0 1 0,0 0 0,0 0 0,0-1 0,0 1 0,0-1 0,0 1 0,0-1 0,0 1 0,0-1 0,-1 0 0,1 1 0,0-1 0,0 0 0,-1 0 0,1 1 0,0-2 0,25-39 0,-25 40 0,13-32 0,-2-1 0,13-50 0,-14 159 0,-10-68 0,1 1 0,0-1 0,0 0 0,0 0 0,1 0 0,0 0 0,0 0 0,1-1 0,7 10 0,-10-14 0,0-1 0,0 0 0,0 0 0,0 0 0,0 0 0,0 0 0,1 0 0,-1 0 0,0-1 0,1 1 0,-1 0 0,0-1 0,1 1 0,-1-1 0,1 1 0,-1-1 0,1 0 0,-1 0 0,1 1 0,2-1 0,-2-1 0,0 0 0,1 0 0,-1 0 0,1 0 0,-1 0 0,0 0 0,0-1 0,0 1 0,0-1 0,0 1 0,0-1 0,0 0 0,0 0 0,-1 0 0,1 0 0,2-4 0,4-6 0,1-1 0,-2-1 0,0 1 0,0-1 0,-2-1 0,8-24 0,-14 38-132,1 1-1,0 0 1,-1-1 0,1 1-1,0 0 1,-1 0 0,1-1-1,-1 1 1,1 0 0,-1 0-1,1 0 1,0 0 0,-1-1-1,1 1 1,-1 0 0,1 0-1,-1 0 1,1 0 0,-1 0-1,1 0 1,-1 0 0,1 0-1,-1 0 1,1 1 0,-1-1-1,1 0 1,-1 0 0,1 0-1,0 0 1,-1 1 0,0-1-1,-19 6-9221,3-3-6397</inkml:trace>
</inkml:ink>
</file>

<file path=ppt/ink/ink4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5.425"/>
    </inkml:context>
    <inkml:brush xml:id="br0">
      <inkml:brushProperty name="width" value="0.025" units="cm"/>
      <inkml:brushProperty name="height" value="0.025" units="cm"/>
    </inkml:brush>
  </inkml:definitions>
  <inkml:trace contextRef="#ctx0" brushRef="#br0">0 0 21460,'0'0'11307,"45"56"-19763,-30-47 641</inkml:trace>
</inkml:ink>
</file>

<file path=ppt/ink/ink4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5.764"/>
    </inkml:context>
    <inkml:brush xml:id="br0">
      <inkml:brushProperty name="width" value="0.025" units="cm"/>
      <inkml:brushProperty name="height" value="0.025" units="cm"/>
    </inkml:brush>
  </inkml:definitions>
  <inkml:trace contextRef="#ctx0" brushRef="#br0">583 88 16688,'0'0'9539,"-4"8"-7441,0 0-1870,1 0 0,0 0-1,1 1 1,0-1 0,0 1-1,0-1 1,1 1 0,0 0-1,1-1 1,0 1 0,1 0-1,0-1 1,0 1 0,0 0-1,1-1 1,4 11 0,10 13-130,2 0 0,0-1 1,41 51-1,-32-48-9,43 77 0,-66-105-89,-1 1 0,0-1 0,-1 1 0,0 0 0,0 0 0,0 0 0,-1 0 0,0 0 0,0 0 0,-1 0 0,0 1 0,0-1 0,-1 0 0,0 0 0,0 0 0,-1 0 0,-2 8 0,2-11 0,0 1 0,0-1 0,-1 1 0,0-1 0,0 0 0,0 0 0,0 0 0,-1 0 0,0 0 0,0-1 0,1 0 0,-2 0 0,1 0 0,0 0 0,-1 0 0,1-1 0,-1 0 0,0 0 0,0 0 0,0-1 0,0 0 0,0 0 0,0 0 0,-7 0 0,5 0 0,0-1 0,-1 0 0,1 0 0,0 0 0,0-1 0,0 0 0,0-1 0,0 0 0,0 0 0,1 0 0,-1-1 0,1 0 0,-1 0 0,1 0 0,0-1 0,0 0 0,1 0 0,-1-1 0,1 1 0,0-1 0,0-1 0,0 1 0,1-1 0,0 1 0,0-1 0,0 0 0,-4-10 0,4 6 0,0 0 0,1 0 0,0 0 0,0 0 0,1-1 0,1 1 0,0-1 0,0 0 0,1 1 0,0-1 0,1 1 0,0-1 0,1 1 0,0-1 0,0 1 0,1 0 0,1 0 0,4-10 0,18-24-1289,11-21-2862,-35 61 3752,0-1 0,0 1 0,-1-1 0,1 0 0,-1 1 0,0-1 0,0 0 0,-1 0 0,1 0 0,-1 0 0,-1-7 0,-5-9-6029</inkml:trace>
  <inkml:trace contextRef="#ctx0" brushRef="#br0" timeOffset="1">65 121 14189,'0'0'2307,"-55"-40"-706,46 23 321,9 3-929,13 2-385,18 4-543,5 1-866,4-2-2947,7-4-10729</inkml:trace>
</inkml:ink>
</file>

<file path=ppt/ink/ink4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6.293"/>
    </inkml:context>
    <inkml:brush xml:id="br0">
      <inkml:brushProperty name="width" value="0.025" units="cm"/>
      <inkml:brushProperty name="height" value="0.025" units="cm"/>
    </inkml:brush>
  </inkml:definitions>
  <inkml:trace contextRef="#ctx0" brushRef="#br0">1 153 16752,'0'0'11114,"8"6"-9720,1 1-1045,-2 1-1,1-1 1,-1 2 0,0-1 0,-1 1 0,10 16 0,33 72 704,-48-96-1057,0 2 7,7 14 1,0-1 0,2 0 1,18 25-1,-26-38-4,0 0 0,1 0-1,0-1 1,0 1 0,0-1 0,0 0 0,0 0 0,0 0-1,0 0 1,1 0 0,3 1 0,-5-3 0,0 1 0,0-1 0,0 0 0,0 0 0,-1 0-1,1 0 1,0 0 0,0 0 0,0 0 0,0-1 0,0 1 0,0-1 0,-1 0 0,1 1 0,0-1 0,0 0 0,-1 0 0,1 0-1,0 0 1,-1 0 0,1 0 0,-1-1 0,2-1 0,6-7 0,0 0 0,-1-1 0,-1-1 0,1 1 0,-2-1 0,0-1 0,0 1 0,5-19 0,3-14 0,9-50 0,3-81-2659,-37 253-8807,-1-30 4067</inkml:trace>
</inkml:ink>
</file>

<file path=ppt/ink/ink4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6.668"/>
    </inkml:context>
    <inkml:brush xml:id="br0">
      <inkml:brushProperty name="width" value="0.025" units="cm"/>
      <inkml:brushProperty name="height" value="0.025" units="cm"/>
    </inkml:brush>
  </inkml:definitions>
  <inkml:trace contextRef="#ctx0" brushRef="#br0">1 328 13389,'0'0'8114,"9"-9"-4644,6-5-2588,8-8 1306,35-26 1,-52 43-1978,1 0 0,-1 1 1,1 0-1,0 0 0,1 1 0,-1 0 1,0 0-1,1 1 0,0 0 0,0 0 1,13-1-1,-19 3-211,-1 0 0,1 0 0,0 1 0,0-1 0,-1 0 0,1 1 0,-1 0 0,1-1 0,0 1 0,-1 0 0,1 0 0,-1 0 0,1 0 0,-1 0 0,0 0 0,1 0 0,-1 0 0,0 1 0,0-1 0,0 0 0,0 1 0,0-1 0,0 1 0,0-1 0,-1 1 0,1-1 0,0 4 0,1 1 0,0 0 0,0 1 0,-1-1 0,0 1 0,-1 13 0,-31-98 0,-7-19 0,39 98 0,1 0 0,-1 0 0,1 0 0,0-1 0,-1 1 0,1 0 0,0-1 0,-1 1 0,1-1 0,0 1 0,0-1 0,0 0 0,-1 0 0,1 0 0,0 0 0,0 0 0,0 0 0,3-1 0,38-7 0,-26-1-404,0-1 1,21-17-1,5-11-3200,-28 22-4842</inkml:trace>
</inkml:ink>
</file>

<file path=ppt/ink/ink4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7.212"/>
    </inkml:context>
    <inkml:brush xml:id="br0">
      <inkml:brushProperty name="width" value="0.025" units="cm"/>
      <inkml:brushProperty name="height" value="0.025" units="cm"/>
    </inkml:brush>
  </inkml:definitions>
  <inkml:trace contextRef="#ctx0" brushRef="#br0">114 148 16656,'0'0'7596,"-6"-8"-4158,-17-25-1463,23 32-1910,-1 0-1,1 1 0,-1-1 0,1 0 1,-1 1-1,0-1 0,1 0 0,-1 1 1,0-1-1,0 1 0,1-1 0,-1 1 0,0-1 1,0 1-1,0 0 0,1-1 0,-1 1 1,0 0-1,0 0 0,0 0 0,0 0 1,0-1-1,0 1 0,0 0 0,0 1 1,1-1-1,-1 0 0,0 0 0,0 0 0,0 0 1,0 1-1,0-1 0,0 0 0,1 1 1,-1-1-1,0 1 0,0-1 0,1 1 1,-1-1-1,0 1 0,1-1 0,-1 1 1,0 0-1,1-1 0,-1 1 0,1 0 1,-2 1-1,-18 38-209,18-36 292,-3 9-145,0 1 0,1-1-1,1 1 1,0 0 0,1 0 0,0 1-1,1-1 1,1 20 0,0-33-2,0-1 0,0 1 0,0 0 0,0 0 0,0-1 0,0 1 0,0 0 0,1-1 0,-1 1 0,0 0 0,0-1 0,1 1 0,-1 0 0,0-1 0,1 1 0,-1-1 0,1 1 0,-1 0 0,1-1 0,-1 1 0,1-1 0,-1 1 0,1-1 0,0 0 0,-1 1 0,1-1 0,-1 0 0,1 1 0,0-1 0,0 0 0,-1 0 0,1 1 0,0-1 0,-1 0 0,1 0 0,0 0 0,0 0 0,-1 0 0,1 0 0,0 0 0,-1 0 0,1 0 0,0-1 0,0 1 0,-1 0 0,1 0 0,1-1 0,1-1 0,1 1 0,-1-1 0,1 1 0,-1-1 0,0 0 0,0-1 0,0 1 0,3-3 0,5-7 0,-1-1 0,-1 1 0,0-2 0,-1 1 0,0-1 0,-1 0 0,-1-1 0,0 0 0,-1 0 0,-1 0 0,0 0 0,-1-1 0,-1 1 0,0-1 0,-1 0 0,-1-23 0,0 38 0,0 0 0,0 0 0,0 0 0,0 0 0,-1 0 0,1 0 0,0 0 0,0 0 0,-1 1 0,1-1 0,0 0 0,-1 0 0,1 0 0,-1 0 0,1 1 0,-1-1 0,1 0 0,-1 1 0,1-1 0,-1 0 0,0 1 0,1-1 0,-1 0 0,0 1 0,0-1 0,0 1 0,1 0 0,-1-1 0,0 1 0,0 0 0,0-1 0,0 1 0,0 0 0,0 0 0,1 0 0,-1 0 0,-2 0 0,2 0 0,-1 0 0,0 0 0,1 1 0,-1-1 0,1 1 0,-1-1 0,0 1 0,1 0 0,-1-1 0,1 1 0,0 0 0,-1 0 0,1 0 0,0 0 0,-1 1 0,1-1 0,0 0 0,0 0 0,-1 2 0,-1 3-394,0-1 1,1 0-1,0 1 1,0 0-1,0-1 0,1 1 1,0 0-1,0 0 1,0 0-1,1 0 0,0 0 1,0 6-1,0-10 230,0 0 1,1 0-1,-1-1 0,0 1 0,1 0 0,-1-1 1,1 1-1,0-1 0,-1 1 0,1 0 0,0-1 0,0 0 1,0 1-1,0-1 0,0 1 0,0-1 0,1 0 1,-1 0-1,0 0 0,1 0 0,-1 0 0,1 0 1,-1 0-1,1 0 0,-1 0 0,1-1 0,-1 1 1,1-1-1,0 1 0,-1-1 0,1 0 0,0 1 1,0-1-1,-1 0 0,1 0 0,0 0 0,-1-1 0,1 1 1,0 0-1,0-1 0,-1 1 0,1-1 0,0 1 1,-1-1-1,2-1 0,2 1-981,-1-2 0,0 1 0,1 0 0,-1-1 0,-1 0 0,1 0-1,0 0 1,-1-1 0,5-4 0,13-14-7135</inkml:trace>
</inkml:ink>
</file>

<file path=ppt/ink/ink4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7.546"/>
    </inkml:context>
    <inkml:brush xml:id="br0">
      <inkml:brushProperty name="width" value="0.025" units="cm"/>
      <inkml:brushProperty name="height" value="0.025" units="cm"/>
    </inkml:brush>
  </inkml:definitions>
  <inkml:trace contextRef="#ctx0" brushRef="#br0">64 90 9129,'1'-9'5023,"1"3"-3687,7-39 3764,-10 16 2910,-23 63-4706,22-30-3280,-6 13 81,0-1 0,1 1 0,1 1 0,1-1 1,0 1-1,2 0 0,-4 26 0,7-43-105,1-1 0,-1 1 0,0-1 0,0 1 0,0-1 0,0 1 0,0-1 0,0 1 0,1-1 0,-1 1 0,0-1 0,0 1 0,1-1 0,-1 0 0,0 1 0,1-1 0,-1 1 0,0-1 0,1 0 0,-1 1 0,0-1 0,1 0 0,-1 1 0,1-1 0,-1 0 0,1 0 0,-1 1 0,1-1 0,-1 0 0,1 0 0,-1 0 0,2 0 0,24-1 0,24-14 0,-24 4 0,0 2 0,0 0 0,1 2 0,0 1 0,1 1 0,34-2 0,-61 7 0,0 0 0,-1 0 0,1-1 0,-1 1 0,1 0 0,0 0 0,-1 0 0,1 0 0,-1 0 0,1 0 0,0 1 0,-1-1 0,1 0 0,-1 0 0,1 0 0,0 0 0,-1 1 0,1-1 0,-1 0 0,1 1 0,-1-1 0,1 0 0,-1 1 0,1-1 0,-1 1 0,0-1 0,1 1 0,-1-1 0,1 1 0,-1-1 0,0 1 0,0-1 0,1 1 0,-1-1 0,0 1 0,0-1 0,1 2 0,-13 23 0,-32 19 0,-2-6 0,-72 53 0,170-156-4703,6-25-8536,-27 40 1841</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34.930"/>
    </inkml:context>
    <inkml:brush xml:id="br0">
      <inkml:brushProperty name="width" value="0.025" units="cm"/>
      <inkml:brushProperty name="height" value="0.025" units="cm"/>
    </inkml:brush>
  </inkml:definitions>
  <inkml:trace contextRef="#ctx0" brushRef="#br0">1155 102 7751,'0'0'481,"-3"-8"-54,0-1-377,-1 1 0,0 0 0,-1 0-1,1 1 1,-8-10 0,9 14-54,1 0 1,-1 0-1,0 0 0,0 1 0,-1-1 0,1 1 1,0-1-1,-1 1 0,1 0 0,-1 1 0,0-1 1,0 1-1,0-1 0,0 1 0,0 0 1,-7-1-1,-6 2 131,-1 0 1,1 1-1,0 0 1,0 2-1,0 0 1,-18 6 0,-98 40 641,12-4-632,-39-5-74,-56 19 672,190-50-630,-1 2 1,1 1-1,1 0 1,0 2-1,-38 28 0,55-35-75,0 1 0,0 0 0,0 1 0,1-1-1,0 2 1,1-1 0,0 1 0,1-1-1,-1 2 1,2-1 0,0 0 0,0 1-1,1 0 1,0 0 0,1 0 0,0 0 0,0 21-1,1-22-16,1 0-1,1 0 1,0 0-1,0 0 1,1 0-1,0 0 0,1 0 1,0 0-1,1-1 1,0 0-1,0 1 1,1-1-1,0-1 1,0 1-1,1-1 0,0 0 1,1 0-1,0-1 1,15 14-1,-3-10 18,-1 0 0,1 0 0,1-2-1,0-1 1,0 0 0,0-1 0,1-1 0,0-2 0,0 0-1,39 3 1,-5-5 107,0-2 0,0-2 0,59-11 0,-3-5 4,205-62 1,-250 58-41,-1-3 1,-2-2-1,-1-4 0,78-50 1,-134 77-52,12-9 31,0 1 0,31-31 0,-46 40-21,0 0 1,0 0 0,0 0-1,0 0 1,-1 0-1,1-1 1,-1 0 0,0 1-1,0-1 1,0 0-1,-1 0 1,1 0 0,-1 0-1,0 0 1,0 0 0,-1 0-1,1 0 1,-1-1-1,0 1 1,0 0 0,0 0-1,-2-7 1,1 8-33,-1 0 0,1 0 0,-1 0 0,0 0 0,0 0 1,0 1-1,-1-1 0,1 1 0,-1-1 0,1 1 0,-1 0 0,0 0 0,0 0 1,0 0-1,0 1 0,0-1 0,-6-1 0,-64-18 2,60 18 0,-695-100-944,691 101 835,-131-6-969,-13-2-4556,113 0 9</inkml:trace>
</inkml:ink>
</file>

<file path=ppt/ink/ink4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7.875"/>
    </inkml:context>
    <inkml:brush xml:id="br0">
      <inkml:brushProperty name="width" value="0.025" units="cm"/>
      <inkml:brushProperty name="height" value="0.025" units="cm"/>
    </inkml:brush>
  </inkml:definitions>
  <inkml:trace contextRef="#ctx0" brushRef="#br0">33 88 16207,'0'0'15877,"-5"13"-15295,-18 76-456,21-82-127,1 0-1,0 0 0,0 0 0,1 0 0,0 0 0,0 0 1,1 0-1,0 0 0,0 0 0,0 0 0,1 0 1,0 0-1,3 6 0,-4-12 2,-1 0 0,1 0 0,-1 0 0,1 0 0,-1 0 0,1 0 0,-1 0 0,1-1 0,0 1 0,0 0 0,-1 0 0,1-1 0,0 1 0,0-1 0,0 1 0,0 0 0,0-1 0,0 0 0,-1 1 0,1-1 0,0 0 0,0 1 0,0-1 0,1 0 0,-1 0 0,0 0 0,0 0 0,0 0 0,0 0 0,0 0 0,0 0 0,0 0 0,0 0 0,0-1 0,0 1 0,0 0 0,0-1 0,0 1 0,0-1 0,-1 1 0,1-1 0,0 1 0,0-1 0,0 0 0,0 1 0,-1-1 0,1 0 0,0 0 0,-1 0 0,1 1 0,0-2 0,4-4 0,-1 0 0,0 0 0,0-1 0,-1 1 0,6-14 0,3-19 0,11-59 0,4-12 0,-21 170 0,-5-38 0,-1 4 0,1 0 0,2 0 0,1 0 0,1-1 0,14 45 0,-19-69-34,0 1-1,1-1 1,-1 0 0,1 0-1,-1 1 1,1-1-1,0 0 1,0 0 0,-1 0-1,1 1 1,0-1 0,0 0-1,0 0 1,0 0 0,0-1-1,0 1 1,1 0-1,-1 0 1,0-1 0,0 1-1,0 0 1,1-1 0,-1 1-1,0-1 1,1 0-1,-1 1 1,2-1 0,-1 0-129,0-1 0,0 0 1,0 1-1,1-1 0,-1 0 0,0 0 1,-1 0-1,1 0 0,0-1 0,0 1 1,0 0-1,-1-1 0,1 0 0,-1 1 1,2-3-1,5-5-1243,-1-1 0,-1 0 1,0 0-1,0-1 0,5-14 0,0-7-9847</inkml:trace>
</inkml:ink>
</file>

<file path=ppt/ink/ink4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8.216"/>
    </inkml:context>
    <inkml:brush xml:id="br0">
      <inkml:brushProperty name="width" value="0.025" units="cm"/>
      <inkml:brushProperty name="height" value="0.025" units="cm"/>
    </inkml:brush>
  </inkml:definitions>
  <inkml:trace contextRef="#ctx0" brushRef="#br0">85 1 13549,'0'0'17520,"-8"1"-16030,-30 4-1282,37-4-208,-1 0 0,0 0 0,0 0 0,1 0 0,-1 0 0,1 0 0,-1 0 0,1 1 0,-1-1 0,1 1 0,0-1 0,0 1 0,0-1 0,0 1 0,0 0 0,0 0 0,0-1 0,0 1 0,1 0 0,-1 0 0,0 0 0,1 0 0,-1 2 0,1-2 0,0-1 0,-1 0 0,1 0 0,0 0 0,0 1 0,-1-1 0,1 0 0,0 0 0,0 1 0,0-1 0,0 0 0,1 0 0,-1 0 0,0 1 0,0-1 0,1 0 0,-1 0 0,1 0 0,-1 0 0,1 0 0,0 1 0,-1-1 0,1 0 0,0 0 0,0-1 0,-1 1 0,1 0 0,0 0 0,0 0 0,2 1 0,21 0 0,0-1 0,37-3 0,-34 1 0,47 3 0,-73-2 0,0 0 0,0 0 0,0 0 0,1 1 0,-1-1 0,0 0 0,0 0 0,0 1 0,0-1 0,0 1 0,0-1 0,0 1 0,0 0 0,0-1 0,0 1 0,0 0 0,0-1 0,-1 1 0,1 0 0,0 0 0,0 0 0,-1 0 0,1 0 0,-1 0 0,1 0 0,0 1 0,-1 0 0,1 1 0,-1-1 0,0 0 0,0 1 0,0-1 0,0 0 0,0 1 0,-1-1 0,1 0 0,-1 1 0,0-1 0,0 3 0,-3 4 0,0 0 0,-1-1 0,0 1 0,-11 14 0,8-13-433,-1 0 0,0 0-1,-1-1 1,0-1 0,0 1 0,-14 7 0,19-13 11,-1 0 0,1 0 1,-1-1-1,0 0 0,1 0 0,-1 0 1,0-1-1,0 0 0,0 0 0,0-1 1,0 0-1,-1 0 0,1 0 1,0 0-1,-11-3 0,-18-9-8055</inkml:trace>
</inkml:ink>
</file>

<file path=ppt/ink/ink4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8.543"/>
    </inkml:context>
    <inkml:brush xml:id="br0">
      <inkml:brushProperty name="width" value="0.025" units="cm"/>
      <inkml:brushProperty name="height" value="0.025" units="cm"/>
    </inkml:brush>
  </inkml:definitions>
  <inkml:trace contextRef="#ctx0" brushRef="#br0">0 248 19346,'0'0'10282,"103"-54"-8648,-36 26-417,12-3-929,8 0-288,5-1-993,-7-3-4260,-6-1-7847</inkml:trace>
</inkml:ink>
</file>

<file path=ppt/ink/ink4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0.287"/>
    </inkml:context>
    <inkml:brush xml:id="br0">
      <inkml:brushProperty name="width" value="0.025" units="cm"/>
      <inkml:brushProperty name="height" value="0.025" units="cm"/>
    </inkml:brush>
  </inkml:definitions>
  <inkml:trace contextRef="#ctx0" brushRef="#br0">155 22 20115,'0'0'9241,"-9"-5"-7976,6 3-1228,1 1 8,1-1 0,-1 1 0,0-1 0,0 1 0,0 0 0,0 0 0,0 0 0,0 0 0,-1 0 0,1 1 0,0-1 0,0 1 0,-1-1 0,1 1 0,0 0 0,-1 0 0,1 0 0,0 0 0,-1 0 0,1 1 0,0-1 0,0 1 0,-1-1 0,1 1 0,0 0 0,0 0 0,0 0 0,0 0 0,0 0 0,0 0 0,0 0-1,0 1 1,0-1 0,1 1 0,-1 0 0,1-1 0,-1 1 0,1 0 0,-2 2 0,-5 10-24,0 0 0,0 1-1,1 0 1,1 0 0,1 1-1,0-1 1,1 1-1,1 0 1,0 1 0,1-1-1,1 0 1,1 1 0,0-1-1,4 26 1,-4-37-20,1-1 0,0 1-1,0-1 1,0 0 0,0 1 0,1-1 0,0 0 0,0 0-1,0 0 1,0 0 0,0 0 0,1 0 0,0 0-1,0-1 1,0 0 0,0 1 0,5 3 0,-5-6-4,0 1 0,0-1 0,0 1 0,0-1 1,0 0-1,0 0 0,1 0 0,-1-1 0,0 1 0,0-1 1,1 0-1,-1 1 0,0-1 0,0-1 0,1 1 1,-1-1-1,0 1 0,0-1 0,1 0 0,-1 0 0,0 0 1,0 0-1,0-1 0,0 1 0,3-3 0,3-2-355,0-1-1,-1 0 1,1 0-1,-1-1 1,0 0-1,6-10 1,40-57-7703,-54 75 8051,37-59-10587</inkml:trace>
</inkml:ink>
</file>

<file path=ppt/ink/ink4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0.629"/>
    </inkml:context>
    <inkml:brush xml:id="br0">
      <inkml:brushProperty name="width" value="0.025" units="cm"/>
      <inkml:brushProperty name="height" value="0.025" units="cm"/>
    </inkml:brush>
  </inkml:definitions>
  <inkml:trace contextRef="#ctx0" brushRef="#br0">44 96 21781,'-6'13'3251,"5"-10"-3081,-26 70 3196,25-65-3060,-1 1 1,2-1-1,-1 1 0,1-1 1,0 1-1,1-1 1,0 1-1,2 14 1,-2-22-302,1 0 0,-1 0 0,0 0 0,0 1 1,1-1-1,-1 0 0,1 0 0,-1 0 0,1 0 1,-1 0-1,1 0 0,-1 0 0,1 0 1,0 0-1,0-1 0,0 1 0,-1 0 0,1 0 1,0 0-1,0-1 0,0 1 0,0-1 0,0 1 1,0-1-1,0 1 0,0-1 0,0 1 0,1-1 1,-1 0-1,0 0 0,0 0 0,0 1 0,0-1 1,1 0-1,-1 0 0,0-1 0,0 1 0,0 0 1,0 0-1,0-1 0,0 1 0,2-1 0,1 0-9,0-1-1,0 0 0,0 0 0,0 0 0,-1-1 1,1 1-1,-1-1 0,0 1 0,1-1 0,2-4 0,3-6 76,-1-1 0,0 1-1,-1-1 1,0-1-1,-1 1 1,-1-1 0,0 0-1,3-19 1,-3 8 140,-1-1 1,1-42 0,-5 94-212,1-1 0,1 0 0,1 0 0,1 0 0,1 0 0,1-1 0,1 1 0,2-1 0,14 30 0,-22-51-5,0 0 0,0 0 0,0 0 0,0 0 0,0-1 0,0 1 0,1 0 0,-1-1 0,1 1 0,-1-1 0,1 0 0,-1 1 0,1-1 1,0 0-1,-1 0 0,1 0 0,0 0 0,0 0 0,0 0 0,0-1 0,0 1 0,0-1 0,0 1 0,0-1 0,0 0 0,0 1 0,0-1 0,0 0 0,0-1 0,0 1 0,0 0 0,0-1 0,0 1 0,0-1 0,0 1 0,0-1 0,0 0 0,2-1 0,3-2-264,-1-1-1,0 0 0,-1 0 1,1-1-1,-1 1 0,0-1 0,0 0 1,7-13-1,15-28-6045</inkml:trace>
</inkml:ink>
</file>

<file path=ppt/ink/ink4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1.258"/>
    </inkml:context>
    <inkml:brush xml:id="br0">
      <inkml:brushProperty name="width" value="0.025" units="cm"/>
      <inkml:brushProperty name="height" value="0.025" units="cm"/>
    </inkml:brush>
  </inkml:definitions>
  <inkml:trace contextRef="#ctx0" brushRef="#br0">177 21 18578,'-11'-4'5188,"7"2"-4975,-4-1 627,-1 1-1,1-1 0,-1 1 0,1 0 1,-16 0-1,22 2-707,-1 0 0,0 0-1,0 0 1,0 1 0,1-1 0,-1 1 0,0 0-1,0 0 1,1 0 0,-1 0 0,1 0-1,-1 0 1,1 1 0,-1-1 0,1 1 0,0 0-1,0 0 1,0 0 0,0 0 0,0 0-1,0 0 1,1 0 0,-1 1 0,1-1 0,-3 4-1,-2 10-100,0 1 0,0 0 0,2 0 0,0 0 0,1 0 0,1 0 0,0 1 0,2 28 0,1-16-21,1 0-1,2-1 0,1 1 1,11 34-1,-12-51-9,1 0 0,0 0 0,1-1 0,1 0 0,0 0 0,0-1 0,1 0 0,0 0 0,16 15 0,-21-23 0,0 0 0,0 0 0,0-1 0,0 1 0,1-1 0,0 0 0,-1 0 0,1 0 0,0 0 0,0-1 0,0 1 0,0-1 0,0 0 0,0 0 0,0-1 0,0 1 0,0-1 0,1 0 0,-1 0 0,0 0 0,0-1 0,0 0 0,0 1 0,0-1 0,0-1 0,0 1 0,0 0 0,0-1 0,0 0 0,0 0 0,-1 0 0,1-1 0,-1 1 0,5-5 0,-1 2 0,-1-1 0,-1 0 0,1 1 0,-1-2 0,0 1 0,0-1 0,-1 1 0,0-1 0,0 0 0,-1-1 0,1 1 0,-2-1 0,1 1 0,-1-1 0,0 0 0,-1 0 0,0 0 0,0 0 0,0-13 0,-2 20 0,1-1 0,0 1 0,-1-1 0,1 1 0,-1-1 0,1 1 0,-1 0 0,0-1 0,0 1 0,0 0 0,1 0 0,-1 0 0,0-1 0,0 1 0,-1 0 0,1 0 0,0 1 0,0-1 0,0 0 0,-1 0 0,1 0 0,0 1 0,-1-1 0,1 1 0,-1-1 0,1 1 0,0-1 0,-1 1 0,1 0 0,-1 0 0,1 0 0,-1 0 0,1 0 0,-1 0 0,1 0 0,-3 1 0,-2-1 0,1 1 0,-1 0 0,1 0 0,0 0 0,-1 1 0,1-1 0,0 1 0,0 1 0,-5 2 0,-1 3 7,1-1 1,0 2-1,1 0 1,-13 14-1,18-18-20,1-1 0,0 0-1,0 1 1,0 0 0,0-1-1,1 1 1,0 0 0,0 0-1,0 1 1,1-1 0,-1 0-1,1 1 1,0 5 0,1-11-99,0 1 1,0-1-1,0 1 1,1-1 0,-1 0-1,0 1 1,0-1 0,0 0-1,1 1 1,-1-1 0,0 0-1,0 1 1,1-1 0,-1 0-1,0 1 1,1-1-1,-1 0 1,0 0 0,1 1-1,-1-1 1,0 0 0,1 0-1,-1 0 1,0 0 0,1 0-1,-1 1 1,1-1 0,-1 0-1,0 0 1,1 0-1,-1 0 1,1 0 0,-1 0-1,0 0 1,1 0 0,-1 0-1,1 0 1,-1-1 0,0 1-1,2 0 1,17-7-5627,2-9-1009</inkml:trace>
</inkml:ink>
</file>

<file path=ppt/ink/ink4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1.755"/>
    </inkml:context>
    <inkml:brush xml:id="br0">
      <inkml:brushProperty name="width" value="0.025" units="cm"/>
      <inkml:brushProperty name="height" value="0.025" units="cm"/>
    </inkml:brush>
  </inkml:definitions>
  <inkml:trace contextRef="#ctx0" brushRef="#br0">83 46 19699,'-8'-8'4334,"-29"-22"-106,36 29-4162,1 1 0,-1-1-1,1 0 1,-1 1-1,1-1 1,-1 1-1,1-1 1,-1 1 0,0 0-1,1-1 1,-1 1-1,0 0 1,1-1 0,-1 1-1,0 0 1,0 0-1,1 0 1,-1 0-1,0-1 1,0 1 0,1 0-1,-1 0 1,0 1-1,0-1 1,1 0 0,-1 0-1,0 0 1,1 0-1,-1 0 1,0 1-1,1-1 1,-1 0 0,0 1-1,1-1 1,-1 1-1,0-1 1,1 0 0,-1 1-1,1 0 1,-1-1-1,1 1 1,-1-1-1,1 1 1,-1-1 0,0 2-1,-4 30 1380,5-28-1401,-2 33-44,1 1 0,3-1 0,11 74 0,-10-94 0,2 1 0,0 0 0,0-1 0,2 0 0,0-1 0,1 1 0,0-1 0,2-1 0,0 0 0,15 18 0,-21-28 0,0-1 0,0 0 0,0-1 0,0 1 0,1-1 0,-1 0 0,1 0 0,0 0 0,0-1 0,0 0 0,0 0 0,1 0 0,-1 0 0,0-1 0,1 0 0,7 1 0,-9-2 0,0-1 0,0 1 0,0-1 0,0 1 0,0-1 0,0 0 0,-1-1 0,1 1 0,0-1 0,-1 1 0,1-1 0,-1 0 0,0-1 0,1 1 0,-1 0 0,0-1 0,-1 0 0,1 0 0,0 1 0,-1-2 0,1 1 0,-1 0 0,3-7 0,1-2 0,0-1 0,-1 0 0,-1 0 0,0 0 0,-1-1 0,0 0 0,-1 1 0,-1-1 0,0 0 0,-1 0 0,0 0 0,-1 0 0,-5-25 0,2 20 0,-1 1 0,0-1 0,-2 1 0,0-1 0,-1 2 0,-1-1 0,0 1 0,-1 1 0,-15-19 0,20 29 0,0 1 0,0 0 0,0 0 0,0 1 0,-1-1 0,0 1 0,1 0 0,-8-3 0,11 6 0,0 1 0,1-1 0,-1 0 0,0 0 0,0 1 0,0-1 0,0 1 0,0 0 0,0 0 0,0-1 0,0 1 0,0 0 0,0 1 0,0-1 0,0 0 0,0 1 0,0-1 0,0 1 0,0-1 0,0 1 0,1 0 0,-1 0 0,0 0 0,0 0 0,1 0 0,-1 0 0,0 0 0,1 1 0,0-1 0,-1 0 0,-2 4 0,0 2 0,0 1 0,0 0 0,0 0 0,1 0 0,0 0 0,0 0 0,1 1 0,0-1 0,0 10 0,-1 2 0,2 0 0,2 38 0,-1-57-63,0 1 0,0-1 0,0 1 1,0-1-1,1 1 0,-1-1 0,0 1 0,1-1 0,-1 1 0,1-1 1,-1 0-1,1 1 0,0-1 0,0 0 0,-1 1 0,1-1 0,0 0 1,0 0-1,0 0 0,0 0 0,0 0 0,1 0 0,-1 0 0,0 0 1,0 0-1,1 0 0,-1-1 0,0 1 0,1-1 0,-1 1 0,1-1 1,-1 1-1,1-1 0,-1 0 0,1 0 0,-1 0 0,1 0 0,-1 0 1,1 0-1,2 0 0,0-1-318,1 0 0,-1 0-1,1-1 1,-1 1 0,0-1 0,0 0 0,0 0-1,0-1 1,0 1 0,0-1 0,0 0 0,3-4 0,23-28-5374,0-10-2610</inkml:trace>
</inkml:ink>
</file>

<file path=ppt/ink/ink4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2.113"/>
    </inkml:context>
    <inkml:brush xml:id="br0">
      <inkml:brushProperty name="width" value="0.025" units="cm"/>
      <inkml:brushProperty name="height" value="0.025" units="cm"/>
    </inkml:brush>
  </inkml:definitions>
  <inkml:trace contextRef="#ctx0" brushRef="#br0">50 17 19122,'0'0'4730,"-6"12"-860,-2 9-3176,1 0 0,1 0 0,1 1 0,0 0 0,2 0 0,-1 38 0,4-60-693,-1 29 57,2 0 1,0-1-1,10 49 0,-10-70-61,1 1 1,1-1-1,0 0 0,0 1 1,0-1-1,1-1 1,-1 1-1,8 9 0,-8-13 2,0 0 0,0 0-1,0-1 1,0 1 0,0-1 0,1 1-1,-1-1 1,1 0 0,-1 0-1,1-1 1,0 1 0,0-1-1,0 0 1,0 0 0,0 0 0,0 0-1,4 0 1,-2-2 1,-1 1 0,0-1 0,0 0 0,1 0 0,-1 0 0,0-1 0,0 0 0,0 0 0,0 0 0,0-1 0,-1 1 0,1-1 0,-1 0 0,0 0 0,0-1 0,0 0 0,0 1 0,0-1 0,-1 0 0,1-1 0,-1 1 0,-1-1 0,1 1 0,4-10 0,1-2 0,-1-1 0,-1 1 0,-1-1 0,0 0 0,-1 0 0,3-26 0,-5 28 0,-2 0 0,0 0 0,0 1 0,-1-1 0,-1 0 0,-1 0 0,0 1 0,-1-1 0,0 1 0,-10-20 0,12 29 0,-1-1 0,0 1 0,-1-1 0,1 1 0,-1 0 0,0 1 0,0-1 0,-1 0 0,1 1 0,-1 0 0,0 0 0,0 1 0,-1 0 0,1-1 0,-1 2 0,1-1 0,-1 1 0,0-1 0,0 2 0,0-1 0,0 1 0,-1 0 0,1 0 0,0 0 0,0 1 0,-1 0 0,-6 1 0,10-1-57,-1 1 0,0-1 0,0 1 0,0 0 0,1 0 0,-1 1 0,0-1-1,1 1 1,-1 0 0,1 0 0,0 0 0,-1 0 0,1 0 0,0 1 0,0-1 0,1 1 0,-1 0 0,0 0 0,1 0 0,0 0 0,0 1 0,0-1-1,0 0 1,-2 6 0,0 1-861,1 1 0,0 0 0,1 0 0,0 1 0,0-1 0,1 0 0,1 14 0,0-3-13981</inkml:trace>
</inkml:ink>
</file>

<file path=ppt/ink/ink4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2.597"/>
    </inkml:context>
    <inkml:brush xml:id="br0">
      <inkml:brushProperty name="width" value="0.025" units="cm"/>
      <inkml:brushProperty name="height" value="0.025" units="cm"/>
    </inkml:brush>
  </inkml:definitions>
  <inkml:trace contextRef="#ctx0" brushRef="#br0">0 216 10314,'0'0'15102,"2"10"-13089,0 2-1571,1-1 0,0 1-1,1-1 1,1 0 0,0 0 0,9 16 0,-11-22-317,0 0 0,0 0-1,1 0 1,-1-1 0,1 1-1,0-1 1,0 0 0,0 0 0,1 0-1,0 0 1,0-1 0,-1 0-1,2 0 1,-1 0 0,0-1 0,1 1-1,9 1 1,-13-4-125,-1 0 0,1 0 0,-1 0 0,1 0 0,-1-1 0,1 1 0,-1-1 0,1 1 0,-1-1 0,1 0 0,-1 1 0,1-1 0,-1 0 0,0 0 0,0 0 0,1 0 0,-1 0 0,0 0 0,0 0 0,0-1 0,0 1 0,0 0 0,-1 0 0,1-1 0,0 1 0,0-1 0,-1 1 0,1-1 0,0-2 0,13-53 0,-13 47 0,7-53 0,-2 0 0,-4-75 0,-2 107 0,14 68-2808,3 3-3182,-11-16-2124</inkml:trace>
</inkml:ink>
</file>

<file path=ppt/ink/ink4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2.953"/>
    </inkml:context>
    <inkml:brush xml:id="br0">
      <inkml:brushProperty name="width" value="0.025" units="cm"/>
      <inkml:brushProperty name="height" value="0.025" units="cm"/>
    </inkml:brush>
  </inkml:definitions>
  <inkml:trace contextRef="#ctx0" brushRef="#br0">1 13 21364,'0'0'11403,"20"30"-11403,-18-35-1794,-2-11-3138,0-6-3717</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0.290"/>
    </inkml:context>
    <inkml:brush xml:id="br0">
      <inkml:brushProperty name="width" value="0.025" units="cm"/>
      <inkml:brushProperty name="height" value="0.025" units="cm"/>
    </inkml:brush>
  </inkml:definitions>
  <inkml:trace contextRef="#ctx0" brushRef="#br0">28 4 5221,'0'0'5717,"-6"10"-5455,-15 30-134,21-40-125,-1 1 0,1 0 0,0-1 0,0 1-1,0-1 1,0 1 0,0-1 0,0 1 0,0 0 0,0-1 0,0 1 0,0-1-1,1 1 1,-1-1 0,0 1 0,0-1 0,0 1 0,1-1 0,-1 1-1,0-1 1,1 1 0,-1-1 0,0 1 0,1-1 0,-1 1 0,1-1 0,-1 0-1,1 1 1,-1-1 0,1 0 0,-1 1 0,1-1 0,-1 0 0,1 0 0,-1 1-1,1-1 1,23 4 138,-18-3-94,38 1 180,0-2 1,1-1 0,-1-3-1,0-1 1,67-18-1,91-10-204,262 33 2623,-199 7-1203,59-17-538,-148 2-605,228 18 0,578 52-262,-653-62-28,733 26 81,-590 3 339,822-54 0,-1126 13 906,-138 10 3280,-40 3-4854,-1 1 0,0 1 0,0-1 1,1 2-1,0-1 0,0 1 0,0 1 0,0 0 1,-11 7-1,-40 19-4319,-16-4-2884</inkml:trace>
</inkml:ink>
</file>

<file path=ppt/ink/ink4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3.293"/>
    </inkml:context>
    <inkml:brush xml:id="br0">
      <inkml:brushProperty name="width" value="0.025" units="cm"/>
      <inkml:brushProperty name="height" value="0.025" units="cm"/>
    </inkml:brush>
  </inkml:definitions>
  <inkml:trace contextRef="#ctx0" brushRef="#br0">142 104 15535,'-4'-12'3929,"3"6"-3365,-19-45 3812,19 48-4066,0 1 0,0 0 0,0 0 0,-1 0 0,1 0 0,-1 0 0,1 0 0,-1 1 0,0-1 0,0 0 0,1 1 0,-1-1 0,0 1 0,0 0 0,-1 0 0,1-1 0,0 1 0,0 1 0,0-1 0,-1 0-1,1 1 1,0-1 0,-4 0 0,3 2-277,1 0-1,0-1 0,0 1 0,0 0 0,0 0 0,-1 0 0,1 0 0,1 1 0,-1-1 0,0 1 0,0-1 0,0 1 1,1-1-1,-1 1 0,1 0 0,-1 0 0,1 0 0,0 0 0,0 0 0,0 0 0,0 0 0,0 0 0,0 0 0,0 3 1,-16 60 88,12-32-121,1 0 0,2 1 0,2 37 0,0-56 0,2 1 0,0 0 0,0-1 0,2 1 0,0-1 0,1 0 0,0 0 0,13 25 0,-16-36 4,0-1 0,0 1 0,1-1 0,-1 0 0,1 1 0,-1-1 0,1 0 0,0-1 0,0 1 0,1 0 0,-1-1 0,0 0 0,1 0 0,0 0 0,-1 0 0,1 0 0,0-1 0,0 0 0,0 0 0,0 0 0,0 0 0,0 0 0,0-1 0,0 0 0,0 0 0,0 0 0,0 0 0,6-2 0,-1 0-52,-1-1-1,1 0 1,-1 0 0,1-1-1,-1-1 1,0 1-1,-1-1 1,1 0 0,-1-1-1,0 0 1,10-11 0,-2 1-1515,-1-1 0,13-21 0,-15 19-1495,-1-1-1,9-21 1,0-16-6316</inkml:trace>
</inkml:ink>
</file>

<file path=ppt/ink/ink4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3.668"/>
    </inkml:context>
    <inkml:brush xml:id="br0">
      <inkml:brushProperty name="width" value="0.025" units="cm"/>
      <inkml:brushProperty name="height" value="0.025" units="cm"/>
    </inkml:brush>
  </inkml:definitions>
  <inkml:trace contextRef="#ctx0" brushRef="#br0">72 1 13997,'0'0'3881,"-8"0"-480,5 0-3179,0 0 1,1 0-1,-1 1 0,0-1 1,0 1-1,1-1 1,-1 1-1,1 0 0,-1 0 1,1 0-1,-1 0 0,1 0 1,-1 1-1,1-1 1,-3 3-1,3-1-20,-1 0 1,2 0-1,-1 0 0,0 0 1,0 1-1,1-1 0,0 0 1,0 1-1,0-1 0,0 0 0,0 1 1,1 0-1,-1-1 0,1 7 1,-1 7 123,1 0 0,1 0 1,1-1-1,0 1 0,1-1 1,0 0-1,2 1 1,0-1-1,1-1 0,0 1 1,1-1-1,1 0 0,0-1 1,14 18-1,-20-29-340,0 0-1,1 0 1,-1-1 0,1 1-1,-1-1 1,1 1-1,0-1 1,0 0 0,-1 0-1,2 0 1,-1-1 0,0 1-1,0-1 1,0 0-1,1 0 1,-1 0 0,1 0-1,-1 0 1,1-1 0,-1 0-1,1 1 1,-1-1-1,1-1 1,6 0 0,1-2-54,-1-1 0,0 0 0,0-1 0,0 0 0,0 0 1,11-10-1,-3 3 37,-17 12 44,0-1-1,0 0 1,0 0-1,0 1 1,0-1-1,0 1 1,1-1-1,-1 1 1,0-1 0,0 1-1,0 0 1,0-1-1,1 1 1,-1 0-1,0 0 1,0 0-1,1 0 1,-1 0-1,0 0 1,0 0-1,0 1 1,1-1-1,-1 0 1,0 1 0,0-1-1,0 0 1,0 1-1,0 0 1,0-1-1,0 1 1,0 0-1,0-1 1,0 1-1,0 0 1,0 0-1,0 0 1,0 0 0,-1 0-1,1 0 1,0 0-1,-1 0 1,1 0-1,-1 0 1,1 0-1,-1 0 1,0 1-1,1 1 1,0-1 9,0 0 0,0 0 0,1 1 0,-1-1 0,0-1-1,1 1 1,-1 0 0,1 0 0,0 0 0,-1-1 0,5 3 0,-6-4-22,1 0 0,-1 0 0,1-1 0,-1 1 0,1 0 0,-1 0 0,1-1 0,-1 1 0,1 0 0,-1-1 0,1 1 0,-1 0 0,0-1 0,1 1 0,-1-1 0,0 1 0,1 0 0,-1-1 0,0 1 0,0-1 0,1 1 0,-1-1 0,0 0 0,0 1 0,0-1 0,0 1 0,1-1 0,-1 1 0,0-1 0,0 1 0,0-1 0,0 0 0,0 1 0,-1-1 0,1 1 0,0-2 0,1-28 0,-1 28 0,-1-9 0,0 1 0,0-1 0,-2 0 0,1 1 0,-1-1 0,0 1 0,-1 0 0,-1 0 0,1 0 0,-2 1 0,1 0 0,-1 0 0,0 0 0,-1 1 0,-9-10 0,16 18 0,-1-1 0,1 1 0,0 0 0,-1-1 0,1 1 0,0 0 0,-1-1 0,1 1 0,0 0 0,-1-1 0,1 1 0,-1 0 0,1 0 0,-1-1 0,1 1 0,-1 0 0,1 0 0,0 0 0,-1 0 0,1 0 0,-1 0 0,1 0 0,-1 0 0,1 0 0,-1 0 0,1 0 0,-1 0 0,1 0 0,-1 0 0,1 0 0,-1 0 0,1 1 0,-1-1 0,0 0 0,-3 17 0,4-15 0,0 0 0,0 0 0,0 0 0,0 0 0,0 0 0,1-1 0,-1 1 0,1 0 0,0 0 0,-1-1 0,1 1 0,0 0 0,0-1 0,0 1 0,0-1 0,0 1 0,0-1 0,1 1 0,-1-1 0,0 0 0,1 0 0,-1 0 0,3 2 0,-2-2 0,0-1 0,0 1 0,0 0 0,1-1 0,-1 0 0,0 1 0,0-1 0,0 0 0,0 0 0,0 0 0,1-1 0,-1 1 0,0 0 0,0-1 0,0 1 0,0-1 0,0 0 0,0 0 0,0 0 0,0 0 0,0 0 0,0 0 0,3-3 0,0-1 0,-1 0 0,0-1 0,0 1 0,0-1 0,6-12 0,-3 4 0,-7 38-6824,1-5-2768,-3 5-4933</inkml:trace>
</inkml:ink>
</file>

<file path=ppt/ink/ink4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4.511"/>
    </inkml:context>
    <inkml:brush xml:id="br0">
      <inkml:brushProperty name="width" value="0.025" units="cm"/>
      <inkml:brushProperty name="height" value="0.025" units="cm"/>
    </inkml:brush>
  </inkml:definitions>
  <inkml:trace contextRef="#ctx0" brushRef="#br0">10 156 14286,'0'0'17162,"-3"-9"-16035,3 6-1078,-2-1-28,1 1 0,0-1 1,0 0-1,1 0 0,-1 0 0,1 1 0,0-1 1,0-5-1,0 8-23,1 0 1,-1-1 0,1 1-1,-1 0 1,1-1-1,-1 1 1,1 0 0,0 0-1,0 0 1,0 0-1,-1 0 1,1-1-1,0 1 1,0 1 0,0-1-1,1 0 1,-1 0-1,0 0 1,0 1 0,0-1-1,1 0 1,-1 1-1,0-1 1,1 1 0,-1-1-1,0 1 1,1 0-1,-1 0 1,1 0 0,-1 0-1,0 0 1,1 0-1,1 0 1,0 0 1,0 1 0,0 0 0,-1-1 0,1 1 0,-1 0 0,1 0 0,0 1 0,-1-1 0,0 0 0,1 1 0,-1-1 0,0 1 0,0 0 0,0 0 0,0 0 0,0 0 0,0 0 0,-1 0 0,1 1 0,0-1 0,-1 0 0,0 1 0,0 0 0,0-1 0,0 1 0,1 3 0,4 12 0,-1 0 0,5 31 0,-8-40 0,12 62 0,-10-67 0,-1-13 0,-1-15 0,-2 3 0,0 0 0,-2-1 0,-1 1 0,-7-31 0,7 41 0,-1 0 0,0 0 0,0 0 0,-1 1 0,-1 0 0,0 0 0,0 0 0,-1 1 0,-15-18 0,22 27 0,-1-1 0,1 0 0,-1 1 0,1-1 0,-1 1 0,1-1 0,-1 1 0,0-1 0,1 1 0,-1-1 0,1 1 0,-1 0 0,0-1 0,1 1 0,-1 0 0,0-1 0,0 1 0,1 0 0,-1 0 0,0 0 0,0 0 0,1 0 0,-1 0 0,0 0 0,1 0 0,-1 0 0,0 0 0,0 0 0,1 0 0,-2 1 0,1 0 0,0-1 0,0 1 0,1 0 0,-1 0 0,1 0 0,-1 0 0,0 0 0,1 0 0,0 0 0,-1 0 0,1 0 0,0 0 0,-1 0 0,1 0 0,0 1 0,0-1 0,0 0 0,0 1 0,0 0 0,0-1 0,-1 1 0,1 0 0,1-1 0,-1 1 0,0 0 0,0-1 0,0 1 0,1 0 0,-1-1 0,1 1 0,-1-1 0,1 1 0,0-1 0,0 1 0,0-1 0,-1 1 0,1-1 0,1 0 0,-1 0 0,0 1 0,0-1 0,0 0 0,1 0 0,-1 0 0,0 0 0,1 0 0,-1-1 0,1 1 0,1 1 0,1-2-119,1 0 0,-1-1 0,0 1 0,0-1 0,0 1 0,0-1 0,0-1 0,0 1 0,0 0 0,0-1 0,-1 0 0,8-4 0,22-21-4751,-14 8-6842</inkml:trace>
</inkml:ink>
</file>

<file path=ppt/ink/ink4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6.291"/>
    </inkml:context>
    <inkml:brush xml:id="br0">
      <inkml:brushProperty name="width" value="0.025" units="cm"/>
      <inkml:brushProperty name="height" value="0.025" units="cm"/>
    </inkml:brush>
  </inkml:definitions>
  <inkml:trace contextRef="#ctx0" brushRef="#br0">3 39 16143,'-2'-1'8044,"1"4"-3418,6 11-2365,7 17-2880,81 176 2931,-88-222-2312,-5-14 0,-2 15 0,0 0 0,-2 1 0,1 0 0,-2-1 0,-9-20 0,7 19 0,1 0 0,0-1 0,-6-29 0,12 44 0,1 0 0,-1 0 0,0 0 0,0 0 0,0 0 0,1 0 0,-1 0 0,0 0 0,1 1 0,-1-1 0,1 0 0,-1 0 0,1 0 0,-1 1 0,1-1 0,0 0 0,0 1 0,-1-1 0,1 0 0,0 1 0,0-1 0,-1 1 0,1-1 0,0 1 0,0-1 0,0 1 0,1-1 0,38-12 0,-10 3 0,-23 7-956,8-6-7302</inkml:trace>
</inkml:ink>
</file>

<file path=ppt/ink/ink4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6.669"/>
    </inkml:context>
    <inkml:brush xml:id="br0">
      <inkml:brushProperty name="width" value="0.025" units="cm"/>
      <inkml:brushProperty name="height" value="0.025" units="cm"/>
    </inkml:brush>
  </inkml:definitions>
  <inkml:trace contextRef="#ctx0" brushRef="#br0">23 14 16592,'0'0'14771,"-22"7"-13367,22-6-1404,0 0 0,0 0 0,-1-1 0,1 1 0,0 0 0,0 0 0,0 0 0,0 0 0,0 0 0,0-1 0,0 1 0,0 0 0,1 0 0,-1 0 0,0 0 0,1-1 0,-1 1 0,0 0 0,1 0 0,-1 0 0,1-1 0,-1 1 0,1 0 0,-1-1 0,1 1 0,-1 0 0,1-1 0,0 1 0,-1-1 0,1 1 0,0-1 0,0 1 0,-1-1 0,1 0 0,0 1 0,0-1 0,0 0 0,-1 0 0,1 1 0,0-1 0,0 0 0,0 0 0,0 0 0,0 0 0,-1 0 0,1 0 0,0 0 0,0-1 0,0 1 0,0 0 0,1-1 0,-1 0 0,1 0 0,0 0 0,0 0 0,0 0 0,-1 0 0,1-1 0,-1 1 0,1 0 0,-1-1 0,1 0 0,-1 1 0,0-1 0,0 0 0,0 1 0,0-1 0,0 0 0,0 0 0,0 0 0,-1 0 0,1 0 0,-1 0 0,1-2 0,0-3 63,-1 10 42,-1 23-278,0 4-1968,1-20-5642</inkml:trace>
</inkml:ink>
</file>

<file path=ppt/ink/ink4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59.176"/>
    </inkml:context>
    <inkml:brush xml:id="br0">
      <inkml:brushProperty name="width" value="0.025" units="cm"/>
      <inkml:brushProperty name="height" value="0.025" units="cm"/>
    </inkml:brush>
  </inkml:definitions>
  <inkml:trace contextRef="#ctx0" brushRef="#br0">2635 356 3171,'-205'-66'1099,"-59"-16"-1240,206 68 572,0 2 1,-98-7 0,31 17 309,0 6 0,1 5 0,0 5 0,-223 57 0,277-52-572,2 4 1,0 2 0,1 3 0,2 4-1,1 2 1,2 3 0,-102 79 0,125-84-150,0 2-1,3 2 1,1 1 0,1 2 0,3 1 0,1 1 0,2 2-1,2 1 1,1 1 0,3 1 0,-30 87 0,46-111-9,1-1 0,1 1 0,0-1 0,2 1 1,0 0-1,2 0 0,3 30 0,-1-37-18,0 0 0,2 0 0,0-1 0,1 0 0,0 0 0,1 0 0,0-1 0,1 1 0,1-1 0,0-1 0,17 20 0,1-4-2,1-1 0,2-1 0,1-2 0,48 31 0,141 70 29,-200-115-22,147 73 3,4-8-1,3-7 0,3-8 1,229 47-1,-106-50 266,554 31 0,-468-72 3,0-18 0,695-93-1,34-134-110,-20-75 795,-934 255-819,259-118 0,-358 137-127,-1-3 0,-1-2 0,-3-3 0,-1-2 1,-1-3-1,-3-2 0,46-52 0,-81 79 137,-1-1-1,0 0 1,-2-1-1,0-1 0,-2 0 1,0-1-1,11-31 0,-18 40-16,-1 1-1,0 0 0,-1-1 0,0 1 0,-1-1 0,0 0 1,-1 1-1,0-1 0,-1 0 0,-1 1 0,0-1 0,0 1 1,-2-1-1,1 1 0,-10-19 0,2 9-48,-1 0-1,-2 1 1,0 1 0,-1 0-1,-1 1 1,-33-32 0,20 26-31,-1 1 1,-2 2 0,-62-35 0,16 21-36,-1 3 1,-2 3-1,-103-23 1,-460-66 71,-9 55-49,629 62-31,-1151-86-1,-4 55-6,899 43 19,-504 86 0,-257 148 16,553-98-2792,342-110-918</inkml:trace>
</inkml:ink>
</file>

<file path=ppt/ink/ink4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4:23.697"/>
    </inkml:context>
    <inkml:brush xml:id="br0">
      <inkml:brushProperty name="width" value="0.025" units="cm"/>
      <inkml:brushProperty name="height" value="0.025" units="cm"/>
    </inkml:brush>
  </inkml:definitions>
  <inkml:trace contextRef="#ctx0" brushRef="#br0">1 248 9225,'0'0'8322,"8"5"-8001,-4-3-225,-1 0 1,1 0-1,-1-1 1,1 1 0,0-1-1,0 0 1,0 0 0,-1 0-1,1 0 1,0-1-1,0 0 1,0 0 0,0 0-1,0 0 1,0 0 0,0-1-1,0 0 1,0 0-1,7-3 1,5 0 216,0 1 1,0 0-1,0 0 0,0 2 1,0 0-1,20 2 0,99 16 696,-91-10-541,65 3-1,-38-10-117,51 1 111,167 21-1,-143-5 47,1-5 0,165-9 0,293-50 913,104 1-1207,-685 45-201,433-33-8,159-3 24,-417 46-2,237 41 1,158 9-11,-15-77 109,-74-1 81,-43 25 136,614-23-92,698-70 569,-823 54-511,-355-5-156,-139 7 107,-244 5 760,-8 2-207,-198 23-916,0 1 0,0 1 0,0-1 0,0 1 0,0 0 0,-1 1 0,1-1 0,0 1 0,-1 1 0,1-1 0,10 7 0,0 2-877,-1 0 0,26 26 0,-41-36 949,26 25-4772,-8-3-2697</inkml:trace>
</inkml:ink>
</file>

<file path=ppt/ink/ink4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4:39.957"/>
    </inkml:context>
    <inkml:brush xml:id="br0">
      <inkml:brushProperty name="width" value="0.025" units="cm"/>
      <inkml:brushProperty name="height" value="0.025" units="cm"/>
    </inkml:brush>
  </inkml:definitions>
  <inkml:trace contextRef="#ctx0" brushRef="#br0">47 217 8040,'-5'10'3598,"-1"1"-2799,1-4-395,0 1 0,1-1 0,0 1 1,0 0-1,1 0 0,0 0 0,0 0 0,-1 11 0,7-17-325,0-1 1,1 0-1,-1 0 0,0-1 1,1 1-1,-1-1 1,0 1-1,1-1 0,-1 0 1,1-1-1,5 0 1,-2 1 72,486 13 3841,-198-1-3000,323-29 0,-50-23-138,-394 37-338,222 24 1,-8 12-40,1-16 1,456-39 0,376-27-351,1-16-16,-974 33-48,347-41-110,2 40 1069,177 49 514,-631-6-1476,-1 1-10,-87-10-61,1-3-1,-1-2 0,82-17 1,-44-1 10,0 3 0,1 5 0,141-4 0,-210 18-338,-14 1-529,0-1 1,-1 0 0,1 0-1,-1-1 1,1 0-1,-1-1 1,1-1 0,18-6-1,-16 0-7685</inkml:trace>
</inkml:ink>
</file>

<file path=ppt/ink/ink4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0.716"/>
    </inkml:context>
    <inkml:brush xml:id="br0">
      <inkml:brushProperty name="width" value="0.025" units="cm"/>
      <inkml:brushProperty name="height" value="0.025" units="cm"/>
    </inkml:brush>
  </inkml:definitions>
  <inkml:trace contextRef="#ctx0" brushRef="#br0">83 105 7591,'0'0'43,"-9"8"1590,-4 6-992,3-2 371,-1 0-1,0-2 1,-18 15 0,31-26-723,1 0 1,-1 0 0,0 0 0,1 1 0,-1-1 0,1 1-1,-1 0 1,1-1 0,-1 1 0,1 0 0,-1 1 0,0-1-1,1 0 1,-1 1 0,1-1 0,-1 1 0,1 0 0,2 1-1,0 0-85,0 0-1,0 1 0,-1-1 0,1 1 0,-1 0 0,1 0 0,-1 1 0,0-1 0,5 7 0,1 2-50,1 0-1,0-1 0,0 0 0,1-1 1,26 17-1,-29-22-135,1-1 0,-1 0 0,1 0 0,0-1 0,-1 0-1,2-1 1,-1 0 0,0-1 0,0 0 0,14 0 0,28-4 364,84-14-1,-101 10-130,-1 2 0,1 1-1,0 2 1,0 1 0,0 2-1,47 7 1,39 21-146,-74-16-74,1-2 0,0-2 0,62 3 0,-55-14-8,-1-2 0,0-3 0,103-26 0,-93 17 6,1 4 0,74-6-1,200 13 126,166-14 100,-471 15-253,432-32 37,-33 71 149,-286-18-153,-75-11 11,0-2-1,1-4 0,-1-3 1,0-3-1,-1-3 1,113-30-1,-87 15 20,1 3 0,1 5 0,0 5 0,101 1 0,-103 9-53,59 2 12,1-6-1,177-31 1,-192 14 55,0 7 1,0 5-1,271 18 1,-324-5-52,1-3 1,-1-4 0,148-26-1,-144 19 13,1 4 0,134 8 0,-86 1-11,390-15 943,378 13-143,-280-1-540,-201-3-187,-351 9 13,109 24 0,47 3 11,294-17 62,-283-9-171,341-36 0,85 30-8,-372 10-11,117 0 0,224 3 11,-325-12-2,958-22 36,-1074 9-59,464-15 8,-290 47 6,-239-9 112,-131-11-306,0 1 0,-1 0-1,1 0 1,-1 0-1,1 0 1,-1 1 0,1-1-1,-1 1 1,4 2-1,18 20-7624,-17-11-297</inkml:trace>
</inkml:ink>
</file>

<file path=ppt/ink/ink4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6.746"/>
    </inkml:context>
    <inkml:brush xml:id="br0">
      <inkml:brushProperty name="width" value="0.025" units="cm"/>
      <inkml:brushProperty name="height" value="0.025" units="cm"/>
    </inkml:brush>
  </inkml:definitions>
  <inkml:trace contextRef="#ctx0" brushRef="#br0">4851 428 6790,'-64'-10'1591,"1"-2"-1,-120-40 0,108 23-1239,-138-76-1,162 77-456,-1 2 0,-1 2 0,-1 2 0,0 3 0,-2 2 0,0 2 0,-108-13-1,-921-8 1229,965 41-691,1 5 0,0 6 1,-198 52-1,-335 140 646,565-178-869,44-15-82,-601 239 816,602-233-684,1 2 0,1 2-1,1 1 1,2 2 0,0 2 0,2 1 0,-45 52-1,60-59-214,1 2-1,1 0 0,1 1 0,2 1 0,1 0 0,0 1 0,3 0 0,0 1 0,2 1 1,1-1-1,-7 61 0,12-67-54,2 1 1,0-1 0,2 0-1,1 0 1,1 0 0,0 0-1,2 0 1,9 25 0,-7-30-6,2 0 0,0 0 0,1 0 0,1-1 0,1-1 0,0 0 0,1-1 0,1 0 0,27 24 0,12 4 17,2-3 1,1-2-1,2-2 1,71 32-1,260 99 67,-372-161-67,279 105 117,527 124 0,-561-183-48,1-11 1,377 10 0,-450-48-27,0-8-1,0-8 1,304-59 0,-297 22 113,362-142 0,157-155 28,-585 272-119,237-179 0,-307 203 4,-2-3 0,-3-2 0,-2-2 1,-2-3-1,66-101 0,-101 134-45,-2-1-1,0-1 1,-2 0 0,-2-1-1,0 0 1,-2-1 0,-1 0-1,-2 0 1,4-44 0,-9 52 14,-1 0 1,0 0 0,-2 0 0,-1 0-1,-1 0 1,0 1 0,-2-1 0,-1 1-1,0 1 1,-2-1 0,-1 1 0,0 1-1,-23-34 1,7 20 94,-2 2 0,0 1-1,-3 2 1,0 0 0,-2 2 0,-1 2-1,-1 1 1,0 2 0,-68-31 0,23 18 57,-1 4 0,-2 4 0,-149-29 0,104 36 25,-1 5 1,0 6-1,-1 6 1,1 5-1,0 6 1,-211 41-1,155-8-844,1 8 0,3 8-1,-326 150 1,458-183-196,-57 25-1782,36-27-1985,8-16-6127</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44.699"/>
    </inkml:context>
    <inkml:brush xml:id="br0">
      <inkml:brushProperty name="width" value="0.025" units="cm"/>
      <inkml:brushProperty name="height" value="0.025" units="cm"/>
    </inkml:brush>
  </inkml:definitions>
  <inkml:trace contextRef="#ctx0" brushRef="#br0">1 20 6438,'0'0'8969,"8"-3"-8735,5-1 26,1 0-1,0 1 0,0 0 0,1 2 0,26-1 0,88 8 408,-68-2-572,1065 81 1106,-841-49-688,-109-11-361,187 2 0,-172-24 115,151-1 320,-302-5-481,-36 1-31,-25 1-37,-166 3-14,-264-8 43,-134-37-78,-432-25-31,878 68 10,-56-4 26,327 2-72,-53-1 87,1966 24-672,-2040-21 659,409 13-34,-943-33 35,151 1 129,117 7 35,-148-3-157,1051 44-5105,12 0 3006,-592-28 2088,-30 0 51,0-1-1,36-5 0,-67 5 34,1 0 0,0 0 0,-1 0 0,1 0 0,-1-1-1,1 1 1,-1-1 0,1 1 0,-1-1 0,1 0 0,-1 1 0,0-1 0,1 0-1,-1 0 1,0 0 0,0 0 0,1 0 0,-1 0 0,1-2 0,-2 2-15,0 0 0,0 0 1,0 0-1,0 1 0,-1-1 0,1 0 1,0 0-1,-1 1 0,1-1 1,0 0-1,-1 0 0,1 1 0,-1-1 1,1 0-1,-1 1 0,1-1 0,-1 1 1,0-1-1,1 0 0,-1 1 1,0 0-1,1-1 0,-1 1 0,0-1 1,0 1-1,1 0 0,-1-1 0,0 1 1,0 0-1,0 0 0,1 0 1,-1 0-1,0 0 0,0 0 0,-1 0 1,-54-10 236,-1 3 1,1 2-1,-1 2 1,-81 8 0,103-4-277,-274 22-3765,200-21-865</inkml:trace>
</inkml:ink>
</file>

<file path=ppt/ink/ink4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9.421"/>
    </inkml:context>
    <inkml:brush xml:id="br0">
      <inkml:brushProperty name="width" value="0.025" units="cm"/>
      <inkml:brushProperty name="height" value="0.025" units="cm"/>
    </inkml:brush>
  </inkml:definitions>
  <inkml:trace contextRef="#ctx0" brushRef="#br0">277 0 10410,'0'0'10202,"-4"8"-9295,-31 90 1687,-28 131 0,40-135-2275,-5 0 0,-41 96 0,68-187-483,-14 22-2994,14-25 2898,1 1 0,0-1 1,-1 0-1,1 1 1,-1-1-1,0 0 0,1 1 1,-1-1-1,1 0 1,-1 0-1,1 1 0,-1-1 1,0 0-1,1 0 1,-1 0-1,0 0 0,1 0 1,-1 0-1,0 0 1,1 0-1,-1 0 0,1 0 1,-1 0-1,0 0 0,1-1 1,-1 1-1,1 0 1,-1 0-1,0-1 0,1 1 1,-1 0-1,1-1 1,-1 1-1,1 0 0,-1-1 1,1 1-1,-1-1 1,1 1-1,0-1 0,-1 1 1,1-1-1,0 1 0,-1-2 1,-13-20-11827</inkml:trace>
</inkml:ink>
</file>

<file path=ppt/ink/ink4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9.762"/>
    </inkml:context>
    <inkml:brush xml:id="br0">
      <inkml:brushProperty name="width" value="0.025" units="cm"/>
      <inkml:brushProperty name="height" value="0.025" units="cm"/>
    </inkml:brush>
  </inkml:definitions>
  <inkml:trace contextRef="#ctx0" brushRef="#br0">1 0 12396,'0'0'6320,"0"14"-4804,7 238 3670,1-51-4505,-8 155 1407,0-355-2066,0-1 0,0 1 1,0 0-1,-1 0 0,1-1 1,0 1-1,0 0 0,0 0 1,0-1-1,0 1 0,0 0 0,0 0 1,1-1-1,-1 1 0,0 0 1,0 0-1,0-1 0,1 1 1,-1 0-1,0-1 0,1 1 1,-1 0-1,1-1 0,-1 1 1,1-1-1,-1 1 0,1-1 1,-1 1-1,1-1 0,0 1 0,-1-1 1,1 1-1,0-1 0,-1 0 1,1 1-1,0-1 0,-1 0 1,1 0-1,0 0 0,0 1 1,-1-1-1,1 0 0,0 0 1,0 0-1,-1 0 0,1 0 1,0 0-1,0 0 0,-1-1 0,1 1 1,0 0-1,-1 0 0,1-1 1,0 1-1,0 0 0,-1-1 1,1 1-1,1-1 0,3-3 145,1 1 0,-1-1-1,1 0 1,-1-1 0,8-8 0,158-194 1560,75-80-2766,-226 268 186,24-29-5260,-32 27-1073</inkml:trace>
</inkml:ink>
</file>

<file path=ppt/ink/ink4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6.056"/>
    </inkml:context>
    <inkml:brush xml:id="br0">
      <inkml:brushProperty name="width" value="0.025" units="cm"/>
      <inkml:brushProperty name="height" value="0.025" units="cm"/>
    </inkml:brush>
  </inkml:definitions>
  <inkml:trace contextRef="#ctx0" brushRef="#br0">11 0 22774,'0'0'3416,"-3"10"-2877,0 7-311,1 0 0,0 0 1,1 0-1,1 0 0,1 0 0,0 0 0,2 0 0,-1 0 0,2-1 0,7 21 0,-1-4 329,21 56 368,-28-83-815,0 0 1,0 0-1,1 0 0,-1 0 1,1-1-1,1 0 1,-1 0-1,1 0 0,0 0 1,10 8-1,-13-12-99,0 0-1,-1 0 0,1 0 0,0 0 1,0 0-1,0 0 0,0-1 1,0 1-1,0-1 0,0 1 1,0-1-1,0 0 0,0 1 0,0-1 1,0-1-1,0 1 0,0 0 1,0 0-1,0-1 0,0 1 1,0-1-1,0 1 0,2-2 0,0-1 13,-1 1 0,0 0 0,0-1 0,0 0-1,0 0 1,0 0 0,-1 0 0,1 0-1,-1 0 1,0-1 0,3-4 0,1-6 29,0 0 0,-1-1 0,0 0 0,-1 0 0,2-18 0,2-54-52,-8 81 0,0-1 0,0 1 0,0-1 0,-1 1 0,0-1 0,-1 1 0,1-1 0,-1 1 0,0 0 0,-6-11 0,8 16 0,-1 0 0,1 0 0,0 1 0,-1-1 0,1 0 0,-1 0 0,1 1 0,-1-1 0,1 0 0,-1 1 0,1-1 0,-1 1 0,1-1 0,-1 1 0,0-1 0,1 1 0,-1-1 0,0 1 0,0-1 0,1 1 0,-1 0 0,0-1 0,0 1 0,0 0 0,1 0 0,-1 0 0,0 0 0,0 0 0,0 0 0,1 0 0,-1 0 0,0 0 0,0 0 0,0 0 0,0 0 0,1 0 0,-1 1 0,0-1 0,0 0 0,1 1 0,-1-1 0,0 0 0,0 1 0,1-1 0,-1 1 0,0-1 0,1 1 0,-1 0 0,1-1 0,-1 1 0,0 1 0,-1 1 0,0 0 0,0 1 0,0-1 0,1 1 0,-1-1 0,1 1 0,0-1 0,0 1 0,0 7 0,1-8-312,0-1 0,0 1 1,0 0-1,0-1 0,0 1 0,1 0 1,0-1-1,-1 1 0,1-1 0,2 5 1,-1-5-187,-1 0 1,0 0-1,1 0 1,0-1 0,-1 1-1,1-1 1,0 1 0,0-1-1,0 0 1,-1 1-1,2-1 1,-1 0 0,0 0-1,0-1 1,0 1-1,0 0 1,0-1 0,1 1-1,-1-1 1,3 0 0,25 2-8242</inkml:trace>
</inkml:ink>
</file>

<file path=ppt/ink/ink4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6.696"/>
    </inkml:context>
    <inkml:brush xml:id="br0">
      <inkml:brushProperty name="width" value="0.025" units="cm"/>
      <inkml:brushProperty name="height" value="0.025" units="cm"/>
    </inkml:brush>
  </inkml:definitions>
  <inkml:trace contextRef="#ctx0" brushRef="#br0">93 157 18866,'0'0'9721,"-10"0"-8552,7 0-1123,-1 0 0,1 0 0,0 0 0,0 0 0,0 1 0,-1-1 0,1 1 0,0 0 0,0 0 0,0 0 0,0 0 0,0 0 0,0 1 0,1-1 0,-1 1 0,0 0 0,1 0 0,-1 0 0,1 0 0,0 0 0,-1 1 0,1-1 0,0 1 0,1-1 0,-1 1 0,0 0 0,1-1 0,-1 1 0,1 0 0,0 0 0,0 0 0,0 0 0,0 5 0,0-6-41,1 0 0,-1 0 1,1 0-1,0 0 0,0 0 0,0 0 0,0 0 0,0 0 0,1 0 0,-1 0 0,1-1 0,-1 1 0,1 0 0,-1 0 0,1 0 1,0-1-1,0 1 0,0 0 0,0-1 0,0 1 0,0-1 0,1 1 0,-1-1 0,1 1 0,2 1 0,-1-2 14,0 1 0,0-1-1,0 0 1,0-1-1,0 1 1,0-1 0,0 1-1,0-1 1,0 0-1,1 0 1,-1 0 0,0 0-1,0-1 1,0 0-1,0 1 1,5-3 0,-1 0 3,-1 0 1,1 0-1,-1-1 0,1 0 1,-1 0-1,-1 0 1,1-1-1,-1 0 0,8-8 1,-9 9 17,-1 0 0,1 0 0,-1 0 0,0-1 0,0 1 0,0-1 0,-1 0 0,0 0 0,0 0 0,0 0 0,0 0 0,-1 0 0,2-10 0,-4 15-36,1 0-1,0 0 1,0 0-1,-1 0 0,1 0 1,0 0-1,0-1 0,-1 1 1,1 0-1,0 0 0,0 0 1,-1 0-1,1 0 0,0 0 1,0 0-1,-1 0 0,1 0 1,0 0-1,-1 0 0,1 0 1,0 0-1,0 1 1,-1-1-1,1 0 0,0 0 1,0 0-1,0 0 0,-1 0 1,1 0-1,0 1 0,0-1 1,-1 0-1,1 0 0,0 0 1,0 1-1,0-1 0,0 0 1,-1 0-1,1 0 0,0 1 1,0-1-1,0 0 1,0 0-1,0 1 0,0-1 1,0 0-1,0 1 0,0-1 1,0 0-1,0 1 0,-12 13 40,4 5-43,0 1 0,1-1 0,0 1 0,2 0 0,0 1 0,2-1 0,0 1 0,1 0 0,2 0 0,0 0 0,0 0 0,2 0 0,1-1 0,1 1 0,8 27 0,14 63 0,-24-99 0,0 1 0,-1 0 0,-1 0 0,0-1 0,-1 1 0,-5 23 0,5-33 0,0 0 0,0 0 0,0 0 0,-1 0 0,0 0 0,1-1 0,-1 1 0,0 0 0,0-1 0,0 0 0,-1 0 0,-3 4 0,5-6 0,0 1 0,1 0 0,-1-1 0,0 1 0,0-1 0,0 0 0,0 1 0,1-1 0,-1 0 0,0 1 0,0-1 0,0 0 0,0 0 0,0 0 0,0 0 0,0 0 0,0 0 0,0 0 0,0 0 0,0 0 0,0 0 0,1 0 0,-1-1 0,0 1 0,0 0 0,0-1 0,0 1 0,0-1 0,1 1 0,-1-1 0,0 1 0,0-1 0,1 1 0,-1-1 0,0 0 0,1 1 0,-1-1 0,0 0 0,1 0 0,-1 0 0,1 1 0,0-1 0,-1 0 0,1 0 0,0 0 0,-1-1 0,-3-10 0,0 0 0,1 0 0,0 0 0,1-1 0,0 1 0,1-1 0,1 1 0,0-1 0,0 1 0,4-16 0,-1 9 0,0 0 0,2 1 0,1-1 0,0 1 0,1 0 0,10-17 0,4 1 0,1 1 0,2 2 0,39-41 0,-37 44 0,-2 0 0,-1-2 0,38-62 0,-57 84 0,0 0 0,-1 0 0,1 0 0,-2 0 0,1-1 0,-1 1 0,-1-1 0,0 0 0,0 1 0,0-15 0,-1 22 0,-1 0 0,1 0 0,0 0 0,-1 0 0,1 0 0,0 0 0,-1 1 0,1-1 0,-1 0 0,0 0 0,1 0 0,-1 1 0,1-1 0,-1 0 0,0 1 0,0-1 0,1 1 0,-1-1 0,0 1 0,0-1 0,0 1 0,0-1 0,1 1 0,-1 0 0,0-1 0,0 1 0,0 0 0,0 0 0,0 0 0,0 0 0,0 0 0,0 0 0,0 0 0,0 0 0,0 0 0,-1 1 0,-37 10 0,30-6 0,0 2 0,0-1 0,1 1 0,0 1 0,0-1 0,0 1 0,1 1 0,1-1 0,-1 1 0,1 1 0,1-1 0,0 1 0,0 0 0,1 0 0,0 0 0,1 0 0,0 1 0,1 0 0,0-1 0,0 1 0,1 12 0,1-20-100,1 0 0,-1 0 0,1 0 0,0 0 0,0-1-1,0 1 1,0 0 0,1-1 0,-1 1 0,1-1 0,0 1 0,-1-1 0,1 0 0,0 0 0,0 0-1,1 0 1,-1 0 0,0 0 0,1 0 0,-1-1 0,1 1 0,-1-1 0,1 0 0,0 0 0,3 1 0,4 1-1244,1 0 0,0 0 0,0-2 0,0 1 0,15-1 0,17-1-12205</inkml:trace>
</inkml:ink>
</file>

<file path=ppt/ink/ink4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7.068"/>
    </inkml:context>
    <inkml:brush xml:id="br0">
      <inkml:brushProperty name="width" value="0.025" units="cm"/>
      <inkml:brushProperty name="height" value="0.025" units="cm"/>
    </inkml:brush>
  </inkml:definitions>
  <inkml:trace contextRef="#ctx0" brushRef="#br0">0 0 21620,'0'0'11147</inkml:trace>
</inkml:ink>
</file>

<file path=ppt/ink/ink4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7.395"/>
    </inkml:context>
    <inkml:brush xml:id="br0">
      <inkml:brushProperty name="width" value="0.025" units="cm"/>
      <inkml:brushProperty name="height" value="0.025" units="cm"/>
    </inkml:brush>
  </inkml:definitions>
  <inkml:trace contextRef="#ctx0" brushRef="#br0">72 1 20179,'0'0'5029,"-3"52"-3332,-9-14-608,-2 7-192,2 0-576,1-1-257,9-4-32,2-11-32,0-4-673,0-10-1537,0-6-833,0-5-961,-17-4-2498</inkml:trace>
</inkml:ink>
</file>

<file path=ppt/ink/ink4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7.819"/>
    </inkml:context>
    <inkml:brush xml:id="br0">
      <inkml:brushProperty name="width" value="0.025" units="cm"/>
      <inkml:brushProperty name="height" value="0.025" units="cm"/>
    </inkml:brush>
  </inkml:definitions>
  <inkml:trace contextRef="#ctx0" brushRef="#br0">1 157 13068,'0'0'3716,"6"-11"-182,-3 7-3200,0-3 46,1 1-1,-1 0 1,2 0-1,-1 0 1,1 0 0,0 1-1,0-1 1,0 1-1,1 1 1,0-1 0,0 1-1,9-5 1,16-4 51,1 1 0,0 2 1,1 1-1,0 2 0,1 1 0,-1 1 0,1 2 1,34 2-1,-65 0-429,-1 1 1,0 0-1,1 0 1,-1 0-1,1 1 1,-1-1-1,0 0 1,1 1-1,-1 0 1,0-1-1,1 1 1,-1 0-1,0 0 1,0 0-1,0 0 1,0 1-1,0-1 1,0 1-1,0-1 1,0 1-1,-1 0 1,4 3-1,-4-2 65,-1-1 0,1 1 0,0-1 0,-1 1 0,0 0 0,1 0 0,-1-1-1,0 1 1,0 0 0,-1 0 0,1-1 0,-1 1 0,1 0 0,-1-1 0,0 1 0,0 0 0,0-1 0,0 1 0,0-1 0,-2 3 0,-6 9 141,-1 0 0,0-1 0,0 0 0,-2-1 0,-12 12 0,11-12-61,0 1 0,1 1 0,-20 29 0,31-42-147,1-1 0,0 1 0,-1-1 0,1 1 0,0-1 0,0 1 1,-1-1-1,1 1 0,0-1 0,0 1 0,0 0 0,0-1 0,0 1 0,0-1 0,0 1 0,0-1 0,0 1 0,0 0 0,0-1 0,0 1 0,0-1 1,0 1-1,1-1 0,-1 1 0,0-1 0,0 1 0,1 0 0,-1-1 0,0 0 0,1 1 0,-1-1 0,0 1 0,1-1 0,-1 1 0,1-1 1,-1 0-1,0 1 0,1-1 0,-1 0 0,1 1 0,-1-1 0,1 0 0,0 0 0,-1 0 0,1 1 0,-1-1 0,1 0 0,-1 0 0,1 0 1,-1 0-1,2 0 0,37 3-7,-27-3-6,6 1-469,0 0 1,0 2-1,-1 0 0,31 10 0,-45-12 435,0-1 0,0 1 1,-1 0-1,1 1 0,-1-1 0,1 0 0,-1 1 0,1-1 0,-1 1 0,0 0 0,1 0 0,-1 0 0,0 0 0,0 0 0,-1 0 0,1 0 0,0 1 0,-1-1 0,0 1 0,1-1 0,-1 1 0,0 0 0,0-1 0,0 1 1,-1 0-1,1 0 0,-1 0 0,1-1 0,-1 1 0,0 0 0,0 0 0,0 0 0,-1 0 0,1 0 0,-1-1 0,1 1 0,-1 0 0,0 0 0,-1 2 0,-2 3 219,0-1 0,-1 0-1,0 0 1,0 0 0,0-1-1,-1 0 1,0 0-1,0 0 1,0-1 0,-1 0-1,0 0 1,-12 6 0,0 0 346,0-1-1,-1-1 1,-36 11 0,44-17-518,-1-1 0,0 1 0,1-2 0,-1 0 0,0-1 0,0 0 0,-21-3 0,30 2 0,0 0 0,0 0 0,0 0 0,0 0 0,1-1 0,-1 1 0,0-1 0,1 0 0,-1 0 0,1-1 0,-1 1 0,-2-4 0,4 4 0,0 0 0,1 0 0,-1 0 0,1-1 0,0 1 0,-1-1 0,1 1 0,0-1 0,1 1 0,-1-1 0,0 0 0,1 1 0,-1-1 0,1 0 0,0 0 0,0 1 0,0-1 0,0 0 0,1 1 0,0-4 0,-1 4-129,1 0 1,-1 0-1,1-1 0,0 1 1,0 0-1,0 0 0,0 0 1,0 1-1,0-1 1,0 0-1,1 0 0,1-1 1,36-24-6663,-33 24 5682,30-16-7512</inkml:trace>
</inkml:ink>
</file>

<file path=ppt/ink/ink4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8.148"/>
    </inkml:context>
    <inkml:brush xml:id="br0">
      <inkml:brushProperty name="width" value="0.025" units="cm"/>
      <inkml:brushProperty name="height" value="0.025" units="cm"/>
    </inkml:brush>
  </inkml:definitions>
  <inkml:trace contextRef="#ctx0" brushRef="#br0">19 1 21332,'0'0'10506,"-4"78"-9577,-2-39-929,1 3 0,1-2 0,4 0 0,0-5 0,0-3 0,1-7 0,8-6-961,-3-9-1089,0-10-2018,2 0-3747</inkml:trace>
</inkml:ink>
</file>

<file path=ppt/ink/ink4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8.521"/>
    </inkml:context>
    <inkml:brush xml:id="br0">
      <inkml:brushProperty name="width" value="0.025" units="cm"/>
      <inkml:brushProperty name="height" value="0.025" units="cm"/>
    </inkml:brush>
  </inkml:definitions>
  <inkml:trace contextRef="#ctx0" brushRef="#br0">51 1 18834,'0'0'6886,"0"57"-3843,0-26-1473,0 6-513,0 2-737,0 1-256,0-2-32,0-3-96,5-3-609,-3-4-191,-2-5 447,0-5-127,0-5-994,-8-6-1537,-4-7-1473,-6 0-1922,-2-18-5125</inkml:trace>
</inkml:ink>
</file>

<file path=ppt/ink/ink4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8.849"/>
    </inkml:context>
    <inkml:brush xml:id="br0">
      <inkml:brushProperty name="width" value="0.025" units="cm"/>
      <inkml:brushProperty name="height" value="0.025" units="cm"/>
    </inkml:brush>
  </inkml:definitions>
  <inkml:trace contextRef="#ctx0" brushRef="#br0">2 132 12236,'0'-9'3459,"-1"5"-3075,1 1 0,0-1 0,0 0 1,0 0-1,1 0 0,-1 1 0,1-1 0,0 0 1,0 0-1,0 1 0,1-1 0,-1 1 0,1-1 1,0 1-1,0 0 0,0 0 0,0-1 0,1 2 0,-1-1 1,1 0-1,0 0 0,-1 1 0,1-1 0,0 1 1,1 0-1,-1 0 0,0 0 0,1 1 0,-1-1 1,7-1-1,9-4-113,1 2 1,-1 0-1,1 1 0,-1 1 1,1 1-1,0 1 0,0 0 1,0 2-1,0 0 0,0 1 1,30 8-1,-45-9-221,-1 1 0,0 0 0,1 0 0,-1 1 0,0-1 0,0 1 0,-1 0 0,1 0 0,0 0 0,-1 1 0,0-1-1,0 1 1,0 0 0,0 0 0,0 0 0,-1 0 0,0 0 0,3 7 0,-4-8-16,0 0 0,-1 0 1,1 0-1,0 0 0,-1 1 0,0-1 0,0 0 0,0 1 1,0-1-1,0 0 0,-1 0 0,0 1 0,1-1 1,-1 0-1,0 0 0,0 0 0,-1 0 0,1 0 0,-1 0 1,0 0-1,1-1 0,-1 1 0,0 0 0,-1-1 0,1 0 1,0 1-1,-4 1 0,-1 2-34,0-1 0,-1 0 0,0 0 0,0-1 0,0 0 0,-1-1 0,1 1 0,-1-2 0,0 1 0,0-1 0,0 0 0,0-1 0,0 0 0,0-1 0,0 0 0,0 0 0,-13-3 0,16-6-1889,6 1-3279,3-5-6417</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46.708"/>
    </inkml:context>
    <inkml:brush xml:id="br0">
      <inkml:brushProperty name="width" value="0.025" units="cm"/>
      <inkml:brushProperty name="height" value="0.025" units="cm"/>
    </inkml:brush>
  </inkml:definitions>
  <inkml:trace contextRef="#ctx0" brushRef="#br0">0 512 4068,'0'0'5909,"8"-8"-5022,2-1-603,1 0 0,0 1 0,0 0 1,0 1-1,1 0 0,0 1 0,23-8 1,162-52 2541,100-34-2775,163-34-4,-330 101-40,53-7 20,77-23 20,-383 82-757,57-8 662,-337 75 662,305-59-569,37-11 65,1 2-1,-102 46 1,157-57 56,18-4-81,24-5-5,188-44 265,-38 5-258,83 0-106,160-31-672,-520 70 1524,70 4-822,-883 105 2802,1026-117-4596,223-44-7468,-211 31 1739</inkml:trace>
</inkml:ink>
</file>

<file path=ppt/ink/ink4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9.298"/>
    </inkml:context>
    <inkml:brush xml:id="br0">
      <inkml:brushProperty name="width" value="0.025" units="cm"/>
      <inkml:brushProperty name="height" value="0.025" units="cm"/>
    </inkml:brush>
  </inkml:definitions>
  <inkml:trace contextRef="#ctx0" brushRef="#br0">1 42 15150,'0'0'15951,"94"2"-15534,-30-7-225,8-3-128,6 0-32,-7 1-320,-8 2-1762,-15-1-2050,-18 4-929,-12-1-1569</inkml:trace>
</inkml:ink>
</file>

<file path=ppt/ink/ink4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9.656"/>
    </inkml:context>
    <inkml:brush xml:id="br0">
      <inkml:brushProperty name="width" value="0.025" units="cm"/>
      <inkml:brushProperty name="height" value="0.025" units="cm"/>
    </inkml:brush>
  </inkml:definitions>
  <inkml:trace contextRef="#ctx0" brushRef="#br0">1 34 17200,'0'0'8072,"53"11"-6310,7-11-545,13-6-801,8-4-288,-1 1-96,-7 3-256,-9-1-2563,-16 0-4323</inkml:trace>
</inkml:ink>
</file>

<file path=ppt/ink/ink4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3.001"/>
    </inkml:context>
    <inkml:brush xml:id="br0">
      <inkml:brushProperty name="width" value="0.025" units="cm"/>
      <inkml:brushProperty name="height" value="0.025" units="cm"/>
    </inkml:brush>
  </inkml:definitions>
  <inkml:trace contextRef="#ctx0" brushRef="#br0">90 59 7591,'0'0'21247,"2"10"-21140,2 28 24,-2 0 0,-5 73 0,0-16 292,2-67-184,0-19-19,1-1 0,0 1 0,0-1 0,1 1 0,2 10 0,-3-19-215,0 0 0,0 0 1,0 0-1,0 0 0,0-1 0,0 1 0,0 0 0,0 0 0,0 0 0,0 0 0,0 0 0,0 0 1,0 0-1,0 0 0,0 0 0,0 0 0,0 0 0,0 0 0,1-1 0,-1 1 0,0 0 0,0 0 1,0 0-1,0 0 0,0 0 0,0 0 0,0 0 0,0 0 0,0 0 0,1 0 0,-1 0 0,0 0 0,0 0 1,0 0-1,0 0 0,0 0 0,0 0 0,0 0 0,0 0 0,0 0 0,1 0 0,-1 0 0,0 1 1,0-1-1,0 0 0,0 0 0,0 0 0,0 0 0,0 0 0,0 0 0,0 0 0,0 0 0,0 0 0,0 0 1,0 0-1,1 0 0,-1 0 0,0 1 0,0-1 0,0 0 0,0 0 0,0 0 0,0 0 0,0 0 1,0 0-1,0 0 0,0 0 0,0 0 0,0 1 0,5-13 478,3-15 124,-1-9-607,-3 1 0,1-48 0,-5 63 0,-1 1 0,0 0 0,-2-1 0,0 1 0,-11-36 0,12 51 0,1 0 0,-1 0 0,0 0 0,0 1 0,0-1 0,-1 0 0,1 1 0,-1 0 0,0-1 0,0 1 0,0 1 0,0-1 0,-1 0 0,-7-4 0,10 7 0,0-1 0,0 1 0,0-1 0,0 1 0,-1 0 0,1 0 0,0-1 0,0 1 0,-1 0 0,1 0 0,0 0 0,0 0 0,-1 1 0,1-1 0,0 0 0,0 0 0,0 1 0,-1-1 0,1 1 0,-2 0 0,1 1 0,0 0 0,0-1 0,1 1 0,-1 0 0,0 0 0,1 0 0,-1 0 0,1 0 0,0 1 0,-1-1 0,1 0 0,0 1 0,-1 4 0,0-1 0,0 0 0,0 1 0,1-1 0,0 1 0,0 0 0,1-1 0,-1 1 0,2 0 0,-1-1 0,2 10 0,-1-13 0,-1-1 0,1 1 0,0-1 0,0 1 0,0-1 0,1 0 0,-1 1 0,0-1 0,1 0 0,0 0 0,-1 0 0,1 0 0,0 0 0,0-1 0,0 1 0,0-1 0,0 1 0,0-1 0,1 1 0,-1-1 0,0 0 0,1 0 0,-1 0 0,1-1 0,-1 1 0,1-1 0,0 1 0,4-1 0,1 1 0,0-1 0,0-1 0,0 0 0,0 0 0,0 0 0,-1-1 0,1 0 0,0-1 0,-1 1 0,1-2 0,-1 1 0,0-1 0,0 0 0,-1 0 0,1-1 0,-1 0 0,0 0 0,10-11 0,-3 1 0,0 0 0,-2-1 0,0 0 0,-1-1 0,0 0 0,11-30 0,-16 80 0,-4 25 0,-1-27 12,1 1-1,1 0 1,14 61 0,-12-79-109,0-1 0,1 1 0,1-1 0,0 0 0,1 0 0,1 0 0,0-1 0,0 0 0,1-1 0,20 20 0,-27-29-644,5 4-2043</inkml:trace>
</inkml:ink>
</file>

<file path=ppt/ink/ink4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3.545"/>
    </inkml:context>
    <inkml:brush xml:id="br0">
      <inkml:brushProperty name="width" value="0.025" units="cm"/>
      <inkml:brushProperty name="height" value="0.025" units="cm"/>
    </inkml:brush>
  </inkml:definitions>
  <inkml:trace contextRef="#ctx0" brushRef="#br0">127 122 12172,'0'0'4393,"2"-9"-896,2 0-2210,4-17 301,-10 2 3779,2 23-5291,-1 1 1,1 0-1,0 0 0,-1-1 0,1 1 1,-1 0-1,1 0 0,-1 0 1,1-1-1,-1 1 0,0 0 0,1 0 1,-1 0-1,1 0 0,-1 0 0,1 0 1,-1 0-1,1 0 0,-1 0 0,1 0 1,-1 1-1,1-1 0,-1 0 1,1 0-1,-1 0 0,1 1 0,-1-1 1,1 0-1,-1 0 0,1 1 0,-1-1 1,1 0-1,-1 1 0,-17 11 454,4 0-315,1 1-1,0 1 1,-13 16-1,22-24-170,-1 0 0,1 1 0,0-1-1,1 1 1,-1 0 0,1 0 0,1 0 0,-1 0-1,1 1 1,-1 10 0,3-17-44,0 0 0,1 0 0,-1 0 0,1 0 0,0 0 0,-1 0 0,1-1 0,0 1 0,-1 0 0,1 0 0,0-1 0,0 1 0,0 0 0,0-1 0,0 1 0,-1-1 0,1 1 0,0-1 0,0 1 0,0-1 0,1 0 0,-1 1 0,0-1 0,0 0 0,0 0 0,0 0 0,0 0 0,0 0 0,0 0 0,0 0 0,0 0 0,2-1 0,41-2 0,17-12 0,-48 10 0,0 2 0,0-1 0,0 2 0,25-3 0,-37 6 0,1-1 0,-1 0 0,0 1 0,1-1 0,-1 1 0,0 0 0,0-1 0,1 1 0,-1 0 0,0 0 0,0-1 0,0 1 0,0 0 0,0 0 0,0 0 0,0 1 0,0-1 0,-1 0 0,1 0 0,0 0 0,-1 0 0,1 1 0,-1-1 0,1 0 0,-1 1 0,1-1 0,-1 0 0,0 1 0,0-1 0,0 1 0,0-1 0,0 2 0,0 59 0,-1-43 0,1-19 0,0 0 0,0 0 0,0-1 0,0 1 0,0 0 0,0 0 0,0 0 0,0-1 0,0 1 0,0 0 0,0 0 0,0 0 0,0 0 0,1-1 0,-1 1 0,0 0 0,0 0 0,0 0 0,0 0 0,0-1 0,0 1 0,1 0 0,-1 0 0,0 0 0,0 0 0,0 0 0,0 0 0,1 0 0,-1 0 0,0 0 0,0 0 0,0-1 0,1 1 0,-1 0 0,0 0 0,0 0 0,0 0 0,0 0 0,1 0 0,-1 0 0,0 0 0,0 1 0,0-1 0,1 0 0,-1 0 0,0 0 0,0 0 0,0 0 0,0 0 0,1 0 0,-1 0 0,0 0 0,0 0 0,0 1 0,0-1 0,0 0 0,1 0 0,-1 0 0,0 0 0,0 0 0,0 1 0,0-1 0,0 0 0,0 0 0,0 0 0,0 0 0,1 1 0,8-14 0,-3-3 0,0 0 0,-1-1 0,-1 0 0,-1 0 0,0 0 0,-2 0 0,0-1 0,0 1 0,-2 0 0,0-1 0,-1 1 0,0 0 0,-2 0 0,-8-25 0,14 43-166,0 0-1,0 0 1,0 0-1,0 0 1,1 0 0,-1-1-1,0 1 1,0-1 0,1 1-1,-1-1 1,0 0-1,0 0 1,1 0 0,2 0-1,42-2-4490,-13-6-356,1-12-1335</inkml:trace>
</inkml:ink>
</file>

<file path=ppt/ink/ink4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3.901"/>
    </inkml:context>
    <inkml:brush xml:id="br0">
      <inkml:brushProperty name="width" value="0.025" units="cm"/>
      <inkml:brushProperty name="height" value="0.025" units="cm"/>
    </inkml:brush>
  </inkml:definitions>
  <inkml:trace contextRef="#ctx0" brushRef="#br0">84 0 288,'0'0'25502,"-7"14"-22983,-6 8-1882,2 0 0,1 1 0,1 1 0,1-1-1,0 1 1,-6 46 0,13-60-637,-1 13 0,1 0 0,3 35 0,-2-53 0,1-1 0,0 1 0,-1 0 0,1 0 0,1-1 0,-1 1 0,1 0 0,0-1 0,0 0 0,0 1 0,1-1 0,-1 0 0,1 0 0,0 0 0,0-1 0,0 1 0,1-1 0,5 5 0,-6-6 0,1-1 0,-1 1 0,1-1 0,-1 0 0,1 0 0,0 0 0,0-1 0,-1 1 0,1-1 0,0 0 0,0 0 0,-1 0 0,1-1 0,0 1 0,0-1 0,-1 0 0,1 0 0,0 0 0,-1 0 0,1-1 0,-1 1 0,0-1 0,1 0 0,-1 0 0,0-1 0,5-3 0,7-7 0,0-1 0,-1 0 0,20-26 0,-32 38 0,9-11-197,31-42-2798,-39 51 2540,0 0 0,0-1 1,-1 1-1,1-1 0,-1 1 0,-1-1 1,1 0-1,-1 0 0,1 0 0,0-7 1,-17 9-21621</inkml:trace>
</inkml:ink>
</file>

<file path=ppt/ink/ink4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4.230"/>
    </inkml:context>
    <inkml:brush xml:id="br0">
      <inkml:brushProperty name="width" value="0.025" units="cm"/>
      <inkml:brushProperty name="height" value="0.025" units="cm"/>
    </inkml:brush>
  </inkml:definitions>
  <inkml:trace contextRef="#ctx0" brushRef="#br0">42 0 11050,'0'0'16848,"-41"57"-13677,40-51-1473,1-1-1698,8-1 0,10-1 0,5 2 0,5 0 0,0 4 0,-1 1-96,-3 1-5285,-6-4-2979,-2-2-4292</inkml:trace>
</inkml:ink>
</file>

<file path=ppt/ink/ink4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5.117"/>
    </inkml:context>
    <inkml:brush xml:id="br0">
      <inkml:brushProperty name="width" value="0.025" units="cm"/>
      <inkml:brushProperty name="height" value="0.025" units="cm"/>
    </inkml:brush>
  </inkml:definitions>
  <inkml:trace contextRef="#ctx0" brushRef="#br0">131 77 5029,'0'0'8600,"-9"-6"-8493,-26-16-49,15 15-4089,18 3 3465,3-8 4357,-1 11-3263,0 0 0,1 0 0,-1 0 0,0 0 0,0 0 0,0 0 0,0-1 0,0 1 0,0 0 0,0 0 0,0 0 0,-1 0 0,1 0 0,0 0 0,-1 0 0,1 0 0,-1 0 0,1 0 0,-1 0 0,1 0 0,-1 0 0,0 0 0,0-1 0,-13 20 3176,-13 51-3332,26-66 182,1-3-548,-4 9 156,1-1 0,1 1 0,-1 0-1,1 0 1,1 0 0,-1 0 0,2 1 0,0 14 0,0-23-141,1 0-1,0 0 1,0 0 0,0 0 0,0 0 0,0 0 0,0 0 0,0 0-1,0 0 1,0-1 0,1 1 0,-1 0 0,0-1 0,1 1 0,-1-1-1,0 1 1,1-1 0,-1 0 0,0 0 0,1 1 0,-1-1 0,0 0-1,1 0 1,-1 0 0,1-1 0,2 1 0,39-6 430,-30 0-451,0 1 0,-1-2 0,0 0 0,0 0 0,-1-1 0,0 0 0,0-1 0,-1 0 0,0-1 0,-1 0 0,0-1 0,-1 0 0,10-14 0,-19 64 0,0-34 0,-2 10 0,0-1 0,2 0 0,0 1 0,1 27 0,0-39 0,0 0 0,1 0 0,0 0 0,-1 1 0,1-1 0,0 0 0,1 0 0,-1 0 0,0-1 0,1 1 0,0 0 0,-1 0 0,1-1 0,0 1 0,1-1 0,-1 0 0,0 1 0,1-1 0,-1 0 0,1-1 0,-1 1 0,1 0 0,0-1 0,0 1 0,0-1 0,0 0 0,0 0 0,4 1 0,-2 0 0,1-1 0,0 0 0,0 0 0,0 0 0,-1-1 0,1 0 0,0 0 0,0 0 0,0-1 0,0 0 0,-1 0 0,1-1 0,0 1 0,-1-1 0,1 0 0,-1-1 0,0 1 0,1-1 0,5-4 0,-7 3 0,0-1 0,0 1 0,0-1 0,-1 1 0,1-1 0,-1 0 0,0 0 0,0-1 0,-1 1 0,0-1 0,0 1 0,0-1 0,0 0 0,-1 1 0,0-1 0,0 0 0,-1 0 0,0-11 0,0 14 0,0 0 0,0 0 0,-1 0 0,0 0 0,1-1 0,-1 1 0,0 0 0,0 1 0,0-1 0,-1 0 0,1 0 0,-1 0 0,0 1 0,1-1 0,-5-3 0,5 5 0,0 0 0,0 1 0,0-1 0,0 0 0,0 1 0,0-1 0,0 1 0,0-1 0,0 1 0,0 0 0,-1-1 0,1 1 0,0 0 0,0 0 0,0 0 0,-1 0 0,1 0 0,0 0 0,0 0 0,-1 0 0,1 1 0,0-1 0,0 0 0,0 1 0,0-1 0,0 1 0,-1-1 0,1 1 0,0 0 0,0-1 0,0 1 0,0 0 0,1 0 0,-1-1 0,0 1 0,0 0 0,0 0 0,1 0 0,-1 0 0,0 0 0,1 0 0,-1 2 0,0-3 1,1 0 0,0 1 0,-1-1 1,1 0-1,0 1 0,-1-1 0,1 0 0,0 1 0,-1-1 0,1 0 0,0 1 1,0-1-1,0 1 0,-1-1 0,1 1 0,0-1 0,0 0 0,0 1 1,0-1-1,0 1 0,0-1 0,0 1 0,0-1 0,0 1 0,0-1 0,0 1 1,0-1-1,0 1 0,0-1 0,0 0 0,0 1 0,1-1 0,-1 1 1,0-1-1,0 1 0,1-1 0,-1 0 0,0 1 0,0-1 0,1 0 0,-1 1 1,1-1-1,25 3 47,31-14-535,-38 5-5480,-18 6 5363,0 0-1,0 0 1,0 0 0,0 0 0,-1 0 0,1 0-1,0 0 1,0 0 0,0 0 0,-1 0 0,1 1-1,0-1 1,0 0 0,-1 0 0,1 1 0,0-1-1,0 1 1,-1-1 0,1 1 0,0-1 0,-1 1-1,2 0 1,2 8-7745</inkml:trace>
</inkml:ink>
</file>

<file path=ppt/ink/ink4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5.946"/>
    </inkml:context>
    <inkml:brush xml:id="br0">
      <inkml:brushProperty name="width" value="0.025" units="cm"/>
      <inkml:brushProperty name="height" value="0.025" units="cm"/>
    </inkml:brush>
  </inkml:definitions>
  <inkml:trace contextRef="#ctx0" brushRef="#br0">1 288 13421,'0'0'14178,"5"-9"-12448,4-7-1192,1 1 1,1 1-1,0 0 0,1 0 1,19-15-1,-26 22-483,14-6-9,-25 42-62,-2-9 56,-14 35 21,21-52-59,0 0-1,0 1 1,1-1 0,-1 0-1,1 1 1,-1-1 0,1 1-1,0-1 1,0 0 0,1 1 0,-1-1-1,2 7 1,3-9-11,-1 0 0,0 1 0,0-2 0,1 1 0,-1 0 0,0-1 0,1 0 0,-1 0 0,1 0 0,-1-1 0,0 1 0,6-2 0,-7 1-112,1 0 1,0-1-1,-1 1 1,0-1-1,1 1 1,-1-1-1,0 0 1,0 0-1,0-1 1,0 1-1,0 0 1,0-1 0,-1 0-1,1 0 1,-1 0-1,0 0 1,0 0-1,0 0 1,0-1-1,0 1 1,-1 0-1,3-8 1,-22 26-457,18-14 590,-1 0 0,1 0 0,-1 0 0,1 0 0,-1-1-1,1 1 1,-1 0 0,1 0 0,0 0 0,0 0 0,-1 0 0,1 0-1,0 0 1,0 0 0,0 0 0,0 0 0,0 0 0,0 0 0,0 1-1,1-1 1,-1-1 0,0 1 0,1 0 0,-1 0 0,0 0-1,1 0 1,-1 0 0,1 0 0,-1 0 0,1 0 0,0-1 0,1 2-1,0-1 17,0 0-1,0 0 1,1 0-1,-1-1 1,0 1-1,1-1 0,-1 0 1,1 0-1,-1 0 1,0 0-1,1 0 1,-1 0-1,4-1 1,4-1 20,1-1 1,0 0 0,-1 0 0,0-1 0,16-9-1,-13 4-126,0-1 0,-1-1 0,0 0 0,-1-1 0,0 0 0,-1-1-1,11-15 1,50-103-809,-53 96 804,-18 34 103,0 36-10,-2 5 169,-10 55 1,7-66 142,1-1 0,2 1-1,0 0 1,4 40 0,-1-67-311,-1 0 1,1 0-1,-1 0 0,1 0 0,0 0 1,0 0-1,0 0 0,0 0 0,0 0 0,0-1 1,1 1-1,-1 0 0,0-1 0,1 1 1,-1-1-1,1 1 0,0-1 0,0 0 0,-1 0 1,1 0-1,0 0 0,0 0 0,0 0 1,0 0-1,0-1 0,0 1 0,0-1 1,0 0-1,0 1 0,3-1 0,-9-19-1101,-9 1 697,-1 1 1,-1 0-1,-21-18 0,-8-9 459,16 16 202,17 17 266,0 0 0,1 0 1,0-1-1,1-1 0,-10-15 1,19 28-525,0 0 0,1-1 0,-1 1 0,0 0 0,0-1 1,0 1-1,0 0 0,0 0 0,0-1 0,0 1 0,0 0 0,1 0 0,-1-1 1,0 1-1,0 0 0,0 0 0,0 0 0,1-1 0,-1 1 0,0 0 1,0 0-1,1 0 0,-1 0 0,0 0 0,0-1 0,1 1 0,-1 0 0,0 0 1,0 0-1,1 0 0,-1 0 0,0 0 0,0 0 0,1 0 0,-1 0 1,0 0-1,1 0 0,-1 0 0,0 0 0,0 0 0,1 0 0,-1 0 1,19 0 151,-14 0-154,22 2-427,1 1 1,-1 1-1,44 12 0,-39-8-758,0-1 0,34 2-1,-33-9-5399,-4-5-4293</inkml:trace>
</inkml:ink>
</file>

<file path=ppt/ink/ink4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6.477"/>
    </inkml:context>
    <inkml:brush xml:id="br0">
      <inkml:brushProperty name="width" value="0.025" units="cm"/>
      <inkml:brushProperty name="height" value="0.025" units="cm"/>
    </inkml:brush>
  </inkml:definitions>
  <inkml:trace contextRef="#ctx0" brushRef="#br0">4 50 19635,'-4'0'11306,"22"-5"-10281,8-3-801,6 1-256,11 0-1185,-3-1-2050,4 0-2402,-6 1-2467</inkml:trace>
</inkml:ink>
</file>

<file path=ppt/ink/ink4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6.816"/>
    </inkml:context>
    <inkml:brush xml:id="br0">
      <inkml:brushProperty name="width" value="0.025" units="cm"/>
      <inkml:brushProperty name="height" value="0.025" units="cm"/>
    </inkml:brush>
  </inkml:definitions>
  <inkml:trace contextRef="#ctx0" brushRef="#br0">1 41 13581,'0'0'14798,"62"-5"-14734,-25-4-737,6 2-2914,7-1-1730,-5 1-128,-1 2-2691</inkml:trace>
  <inkml:trace contextRef="#ctx0" brushRef="#br0" timeOffset="1">361 21 9385,'0'0'18129,"48"2"-18641,-19-9-1602,-2 1-1250,-7 1-1216,-10 5-3075</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1.318"/>
    </inkml:context>
    <inkml:brush xml:id="br0">
      <inkml:brushProperty name="width" value="0.025" units="cm"/>
      <inkml:brushProperty name="height" value="0.025" units="cm"/>
    </inkml:brush>
  </inkml:definitions>
  <inkml:trace contextRef="#ctx0" brushRef="#br0">426 94 12812,'-19'20'33,"1"2"0,2 0 0,0 1-1,1 0 1,1 1 0,2 1 0,0 0 0,2 1 0,-8 28-1,-7 40 201,-16 119 0,32-158-215,-141 1134-616,143-1124 608,-32 400 1018,34-337-509,20 210 0,-9-289-472,3 1 0,2-2 0,1 1-1,3-1 1,2-1 0,2-1 0,44 78 0,-44-93-40,1-2 1,1 0-1,1-1 1,2-1-1,1-1 1,1-2-1,1 0 1,1-2-1,1-1 1,0-1-1,54 26 1,-69-40-22,0 0 0,0-1 1,0 0-1,1-2 0,-1 1 0,1-2 1,0 0-1,20 0 0,-26-2 5,0 0-1,-1-1 1,1-1 0,0 0 0,0 0-1,-1 0 1,1-1 0,-1 0-1,0-1 1,0 0 0,0 0 0,-1-1-1,1 0 1,-1 0 0,8-8-1,7-10 108,-1-1-1,-1-1 1,0-1-1,-3-1 1,0 0-1,-1-1 1,18-47-1,-2-11 317,30-124-1,-27 56-228,-8-2-1,10-208 1,-21-319 541,-16 651-639,2-166 608,-16-430 361,7 550-1018,-4 0 1,-3 1-1,-3 1 0,-4 0 0,-57-137 0,66 187-1,-1 2 0,-2 0 0,0 0-1,-1 1 1,-1 1 0,-1 1 0,-1 0-1,-1 1 1,-30-22 0,40 34-201,-1 1-1,1 0 1,-1 1 0,0 1 0,0-1 0,-1 2 0,0 0 0,0 0 0,0 1 0,0 0 0,0 1-1,-1 1 1,1 0 0,-1 0 0,1 1 0,0 1 0,-1 0 0,1 1 0,0 0 0,-1 1-1,1 1 1,0-1 0,-12 7 0,-49 31-4021</inkml:trace>
</inkml:ink>
</file>

<file path=ppt/ink/ink4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4.796"/>
    </inkml:context>
    <inkml:brush xml:id="br0">
      <inkml:brushProperty name="width" value="0.025" units="cm"/>
      <inkml:brushProperty name="height" value="0.025" units="cm"/>
    </inkml:brush>
  </inkml:definitions>
  <inkml:trace contextRef="#ctx0" brushRef="#br0">191 0 10570,'0'0'18887,"0"10"-17376,-4 19-1248,-1 0 0,-2-1 0,0 0 0,-2 0 0,-14 30-1,-10 33-40,-20 94-222,44-169-1428,0-19-2107,-8-26-5376,17 29 8708,-14-32-8526</inkml:trace>
</inkml:ink>
</file>

<file path=ppt/ink/ink4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5.169"/>
    </inkml:context>
    <inkml:brush xml:id="br0">
      <inkml:brushProperty name="width" value="0.025" units="cm"/>
      <inkml:brushProperty name="height" value="0.025" units="cm"/>
    </inkml:brush>
  </inkml:definitions>
  <inkml:trace contextRef="#ctx0" brushRef="#br0">55 0 13196,'0'0'8761,"-1"14"-6567,-37 379 4943,30-320-6397,1 81-1,7-153-739,0 0 0,-1 0 0,1 0 0,0 1 0,0-1 0,0 0 0,0 0 0,1 0 0,-1 1 0,0-1 0,0 0 0,1 0 0,-1 0 0,1 1 0,-1-1 0,1 0 0,-1 0 0,1 0 0,0 0 0,0 0 0,-1 0 0,1 0 0,0-1 0,0 1 0,0 0 0,0 0 0,0 0 0,0-1 0,0 1 0,0-1 0,0 1 0,0-1 0,0 1 0,1-1 0,-1 0 0,0 1 0,0-1 0,0 0 0,1 0 0,-1 0 0,0 0 0,2 0 0,2-1 0,-1 0 0,1 0 0,-1 0 0,1-1 0,-1 0 0,0 0 0,0 0 0,0 0 0,0-1 0,5-4 0,43-41 0,-2-3 0,-2-2 0,59-87 0,-62 80 0,-22 28-2014,-11 11-3472,-7 5-6777</inkml:trace>
</inkml:ink>
</file>

<file path=ppt/ink/ink4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7.161"/>
    </inkml:context>
    <inkml:brush xml:id="br0">
      <inkml:brushProperty name="width" value="0.025" units="cm"/>
      <inkml:brushProperty name="height" value="0.025" units="cm"/>
    </inkml:brush>
  </inkml:definitions>
  <inkml:trace contextRef="#ctx0" brushRef="#br0">89 0 15631,'0'0'12107,"-6"8"-10852,-7 13-752,0 1-1,-19 43 1,27-53-330,0 0 0,2 0 0,-1 0 0,1 1 0,1-1-1,1 1 1,-1-1 0,2 21 0,0-31-160,1-1 1,-1 1-1,1-1 0,0 1 1,-1 0-1,1-1 0,0 0 0,0 1 1,0-1-1,0 1 0,0-1 1,0 0-1,0 0 0,0 0 1,1 1-1,-1-1 0,0 0 1,1-1-1,-1 1 0,1 0 0,-1 0 1,1-1-1,-1 1 0,1 0 1,-1-1-1,1 0 0,0 1 1,-1-1-1,1 0 0,0 0 1,-1 0-1,1 0 0,0 0 0,-1 0 1,3-1-1,4 1 20,-1-1 0,1 0 0,0-1 0,-1 0 0,1 0 0,11-5 0,-6 0-33,-1 0 0,0-1 0,0 0 0,0-1 0,-1 0 0,0-1 0,-1-1 0,0 1 0,-1-1 0,0-1 0,-1 0 0,0 0 0,10-22 0,-15 23 0,-6 9 0,-3 7 0,6-5 0,-8 8 0,1 1 0,1 1 0,0-1 0,0 1 0,1 0 0,0 0 0,-4 12 0,6-15 0,1 0 0,0-1 0,0 1 0,0 1 0,1-1 0,0 0 0,0 0 0,1 0 0,0 1 0,0-1 0,1 0 0,2 11 0,-2-15 0,1-1 0,-1 0 0,1 0 0,0 0 0,-1 0 0,1 0 0,0 0 0,0 0 0,0-1 0,1 1 0,-1-1 0,0 1 0,0-1 0,1 0 0,-1 0 0,1 0 0,-1 0 0,1 0 0,0-1 0,-1 1 0,1-1 0,0 0 0,-1 1 0,1-1 0,0 0 0,-1-1 0,1 1 0,0 0 0,4-2 0,3 0 0,-1 0 0,1 0 0,-1-1 0,1 0 0,-1 0 0,17-9 0,-19 7 0,0 1 0,0-1 0,-1 0 0,0 0 0,0-1 0,0 1 0,0-1 0,-1-1 0,0 1 0,0-1 0,-1 0 0,0 0 0,0 0 0,0-1 0,-1 1 0,0-1 0,-1 0 0,0 0 0,0 0 0,-1 0 0,0 0 0,0 0 0,-1-15 0,0 22 0,0 0 0,0 0 0,0 0 0,0 0 0,0 0 0,0 0 0,0 0 0,-1 0 0,1 0 0,0 0 0,-1 1 0,1-1 0,-1 0 0,1 0 0,-1 0 0,1 0 0,-1 0 0,0 1 0,1-1 0,-1 0 0,0 1 0,0-1 0,1 0 0,-1 1 0,0-1 0,0 1 0,0-1 0,0 1 0,0-1 0,0 1 0,0 0 0,0 0 0,0-1 0,0 1 0,0 0 0,0 0 0,0 0 0,0 0 0,0 0 0,0 0 0,-1 1 0,0-1 0,-1 1 0,0-1 0,1 1 0,-1 0 0,1 0 0,-1 0 0,1 0 0,0 1 0,-1-1 0,1 1 0,0-1 0,0 1 0,0 0 0,-2 3 0,-23 44 0,22-21 0,5-27 0,0-1 0,0 1 0,0 0 0,0-1 0,0 1 0,1 0 0,-1-1 0,0 1 0,0-1 0,1 1 0,-1-1 0,0 1 0,1-1 0,-1 1 0,0-1 0,1 1 0,-1-1 0,1 1 0,-1-1 0,1 0 0,-1 1 0,1-1 0,-1 0 0,1 1 0,0-1 0,-1 0 0,1 0 0,-1 1 0,1-1 0,0 0 0,-1 0 0,1 0 0,0 0 0,8 0 0,-1 0 0,1 0 0,-1-1 0,1-1 0,-1 1 0,0-1 0,1 0 0,-1-1 0,0 0 0,-1-1 0,1 1 0,0-1 0,-1-1 0,0 1 0,0-1 0,0-1 0,10-10 0,-39 73 0,20-53 0,0 1 0,0 0 0,1 0 0,-1-1 0,1 1 0,0 0 0,1 0 0,-1 0 0,1 1 0,0-1 0,0 0 0,1 5 0,0-8 0,-1 0 0,1 0 0,0 0 0,0 0 0,0 0 0,1 0 0,-1-1 0,0 1 0,1 0 0,-1-1 0,1 1 0,-1-1 0,1 1 0,0-1 0,0 0 0,-1 0 0,1 0 0,0 0 0,0 0 0,0 0 0,0-1 0,0 1 0,1 0 0,-1-1 0,0 0 0,0 1 0,0-1 0,0 0 0,5-1 0,15 1 0,-1-1 0,1-2 0,0 0 0,39-11 0,-5 1 0,-56 13 0,1 0 0,-1-1 0,1 1 0,0 0 0,-1 0 0,1 0 0,-1 0 0,1 0 0,-1 0 0,1 0 0,-1 0 0,1 0 0,0 0 0,-1 0 0,1 0 0,-1 0 0,1 0 0,-1 0 0,1 1 0,-1-1 0,1 0 0,-1 0 0,1 1 0,-1-1 0,1 0 0,-1 1 0,1-1 0,-1 0 0,0 1 0,1-1 0,-1 1 0,0-1 0,1 0 0,-1 1 0,0-1 0,1 1 0,-1-1 0,0 1 0,0-1 0,0 2 0,-4 21 0,-5-11 0,15-36 0,2 0 0,-1 0 0,-2 0 0,0 0 0,1-31 0,-5 42 0,1 12-170,-1 0-1,0 0 1,1 0-1,-1 1 1,1-1-1,-1 0 1,1 0-1,-1 1 1,1-1 0,0 1-1,-1 0 1,1-1-1,0 1 1,-1 0-1,1 0 1,0 0-1,-1 0 1,1 0 0,0 0-1,-1 1 1,4 0-1,14-1-3894</inkml:trace>
</inkml:ink>
</file>

<file path=ppt/ink/ink4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7.520"/>
    </inkml:context>
    <inkml:brush xml:id="br0">
      <inkml:brushProperty name="width" value="0.025" units="cm"/>
      <inkml:brushProperty name="height" value="0.025" units="cm"/>
    </inkml:brush>
  </inkml:definitions>
  <inkml:trace contextRef="#ctx0" brushRef="#br0">1 33 8072,'0'0'20819,"56"-33"-27385,-28 44-3267</inkml:trace>
</inkml:ink>
</file>

<file path=ppt/ink/ink4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7.850"/>
    </inkml:context>
    <inkml:brush xml:id="br0">
      <inkml:brushProperty name="width" value="0.025" units="cm"/>
      <inkml:brushProperty name="height" value="0.025" units="cm"/>
    </inkml:brush>
  </inkml:definitions>
  <inkml:trace contextRef="#ctx0" brushRef="#br0">62 157 20756,'0'0'10014,"-5"10"-8652,5-10-1360,-41 85 526,38-77-519,0 0 1,1 0 0,0 0-1,0 0 1,1 1-1,-1-1 1,2 0-1,-1 1 1,1-1-1,2 15 1,-1-22-10,-1 0 0,0 0 0,1 0 0,-1 0 0,1-1 0,-1 1 0,1 0 0,-1 0 0,1 0 0,0-1 0,-1 1 0,1 0 0,0-1 0,0 1 0,0 0 0,-1-1 0,1 1 0,0-1 0,0 1 0,0-1 0,0 0 0,0 1 0,0-1 0,0 0 0,0 0 0,0 1 0,0-1 0,0 0 0,0 0 0,0 0 0,0 0 0,0-1 0,0 1 0,0 0 0,0 0 0,0 0 0,0-1 0,0 1 0,-1-1 0,3 0 0,1 0 0,1-1 0,-1 0 0,1 0 0,-1-1 0,0 1 0,0-1 0,5-3 0,6-10 0,-1-1 0,-1-1 0,0 1 0,-1-2 0,-1 0 0,0 0 0,-2-1 0,0 0 0,-1-1 0,-2 0 0,0 0 0,-1-1 0,-1 1 0,2-26 0,-6 45 0,0 0 0,0 1 0,0-1 0,0 1 0,0-1 0,0 0 0,0 1 0,-1-1 0,1 1 0,0-1 0,-1 0 0,1 1 0,-1-1 0,0 1 0,1 0 0,-2-2 0,1 2 0,1 1 0,-1 0 0,1 0 0,-1 0 0,1-1 0,-1 1 0,1 0 0,-1 0 0,1 0 0,-1 0 0,1 0 0,-1 0 0,0 0 0,1 0 0,-1 0 0,1 0 0,-1 0 0,1 0 0,-1 1 0,1-1 0,-1 0 0,1 0 0,-1 0 0,1 1 0,-1-1 0,1 0 0,-1 1 0,1-1 0,-1 1 0,-3 3 0,-1 0 0,1 0 0,0 0 0,1 1 0,-1-1 0,1 1 0,-3 5 0,-3 8 0,0-1 0,2 1 0,-6 20 0,11-31 0,0 0 0,1 0 0,0 0 0,0 1 0,0-1 0,1 0 0,0 0 0,0 1 0,1-1 0,0 0 0,3 11 0,-2-14 3,0-1 0,0 0 0,0 0 0,1 0 0,-1 0 0,1 0 0,-1-1 0,1 1 0,0-1 0,0 1 0,0-1 0,1 0-1,-1 0 1,0-1 0,1 1 0,-1-1 0,1 1 0,0-1 0,-1 0 0,1-1 0,0 1 0,4 0 0,13 1-693,0 0 0,34-2 0,-7-6-7600,3-12-8099</inkml:trace>
</inkml:ink>
</file>

<file path=ppt/ink/ink4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8.443"/>
    </inkml:context>
    <inkml:brush xml:id="br0">
      <inkml:brushProperty name="width" value="0.025" units="cm"/>
      <inkml:brushProperty name="height" value="0.025" units="cm"/>
    </inkml:brush>
  </inkml:definitions>
  <inkml:trace contextRef="#ctx0" brushRef="#br0">0 1 8648,'0'0'22694,"5"9"-21691,1 9-717,-2-8-263,-1 1-1,1-2 1,0 1 0,1 0-1,7 9 1,-10-17-23,1 0 0,0 0 0,-1 0 0,1 0 0,0 0 0,0-1 0,1 1 0,-1-1 0,0 0 0,0 0 0,1 0 0,-1-1 0,1 1 0,-1-1 0,0 0 0,1 1 0,-1-2 0,1 1 0,3-1 0,3 0 0,0 0 0,0-1 0,0 0 0,0-1 0,10-4 0,30-20 0,-41 21 0,0 1 0,0 0 0,1 0 0,0 0 0,0 1 0,0 1 0,1 0 0,17-3 0,-27 7 0,0-1 0,-1 1 0,1 0 0,0 0 0,-1 0 0,1 0 0,-1 0 0,1 0 0,-1 0 0,0 0 0,1 0 0,-1 0 0,0 0 0,0 0 0,0 0 0,0 1 0,0-1 0,0 0 0,0 0 0,0 0 0,0 0 0,0 0 0,-1 0 0,1 2 0,-6 29 0,6-31 0,-1 0 0,1 0 0,0-1 0,-1 1 0,1 0 0,0 0 0,-1 0 0,1 0 0,0-1 0,0 1 0,0 0 0,0 0 0,0 0 0,0 0 0,0 0 0,0 0 0,0 0 0,0-1 0,1 1 0,-1 0 0,0 0 0,0 0 0,1 0 0,-1-1 0,1 1 0,-1 0 0,1 0 0,-1-1 0,1 1 0,-1 0 0,1-1 0,0 1 0,-1 0 0,1-1 0,0 1 0,0-1 0,-1 1 0,1-1 0,0 0 0,0 1 0,0-1 0,-1 0 0,1 1 0,0-1 0,0 0 0,0 0 0,0 0 0,0 0 0,0 0 0,-1 0 0,1 0 0,0 0 0,0 0 0,0 0 0,0-1 0,0 1 0,0 0 0,-1 0 0,1-1 0,1 0 0,11-3 0,1-2 0,-1 1 0,15-10 0,-4 3 0,-22 10-106,1 1 0,0 0 0,-1 0 0,1 1 0,0-1 0,0 1 0,0-1 0,0 1 0,-1 0 0,6 0 0,-7 1 48,0-1 1,-1 0 0,1 1 0,0-1 0,-1 0-1,1 1 1,-1-1 0,1 1 0,0-1 0,-1 1-1,1-1 1,-1 1 0,0-1 0,1 1 0,-1-1 0,1 1-1,-1 0 1,0-1 0,1 1 0,-1 0 0,0-1-1,0 1 1,0 0 0,0-1 0,1 1 0,-1 0-1,0 0 1,0-1 0,0 1 0,0 0 0,-1-1-1,1 1 1,0 0 0,0 0 0,0-1 0,0 1 0,-1 0-1,1-1 1,0 1 0,-1-1 0,1 1 0,-1 0-1,1-1 1,0 1 0,-1-1 0,0 1 0,-4 4-4049,1-4-1627</inkml:trace>
</inkml:ink>
</file>

<file path=ppt/ink/ink4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8.800"/>
    </inkml:context>
    <inkml:brush xml:id="br0">
      <inkml:brushProperty name="width" value="0.025" units="cm"/>
      <inkml:brushProperty name="height" value="0.025" units="cm"/>
    </inkml:brush>
  </inkml:definitions>
  <inkml:trace contextRef="#ctx0" brushRef="#br0">0 0 18738,'0'0'10538,"65"44"-26746</inkml:trace>
</inkml:ink>
</file>

<file path=ppt/ink/ink4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9.146"/>
    </inkml:context>
    <inkml:brush xml:id="br0">
      <inkml:brushProperty name="width" value="0.025" units="cm"/>
      <inkml:brushProperty name="height" value="0.025" units="cm"/>
    </inkml:brush>
  </inkml:definitions>
  <inkml:trace contextRef="#ctx0" brushRef="#br0">303 67 16143,'0'0'4255,"0"-9"-59,0 5-3891,0 2-123,1 0 0,-1 1 0,0-1 0,0 0 0,0 0 0,0 0-1,0 0 1,0 1 0,0-1 0,-1 0 0,1 0 0,-1 0 0,1 1-1,-1-1 1,0 0 0,1 1 0,-1-1 0,0 0 0,0 1 0,0-1-1,0 1 1,-1 0 0,1-1 0,0 1 0,-1 0 0,1 0 0,0 0-1,-1 0 1,0 0 0,1 0 0,-1 0 0,1 0 0,-1 0 0,0 1-1,0-1 1,1 1 0,-1 0 0,0-1 0,0 1 0,0 0 0,-2 0-1,-5 1-165,-1 0-1,0 0 0,1 1 0,-1 1 0,1 0 0,0 0 0,0 1 0,0 0 0,1 0 0,-1 1 1,1 0-1,0 0 0,0 1 0,1 0 0,0 1 0,0 0 0,0 0 0,-10 14 0,6-7-20,1 0-1,0 1 0,1 0 0,1 0 1,0 1-1,1 0 0,1 1 0,1-1 1,-7 30-1,11-36 6,0 0 0,0-1 0,0 1 0,2 0 0,-1 0 0,1 0 0,0 0 0,1-1 0,0 1 0,5 10 0,-6-16 0,1 0 0,1 0 0,-1 0 0,1 0 0,-1 0 0,1-1 0,0 1 0,0-1 0,1 0 0,-1 0 0,1 0 0,-1-1 0,1 1 0,0-1 0,0 0 0,0 0 0,0 0 0,1 0 0,-1-1 0,0 1 0,1-1 0,-1-1 0,8 2 0,-4-1 0,-1-1 0,0 0 0,1 0 0,-1 0 0,0-1 0,1 0 0,-1-1 0,12-3 0,-17 4 0,1 0 0,-1 0 0,0 0 0,0 0 0,0 0 0,0-1 0,0 1 0,0 0 0,0-1 0,0 0 0,0 1 0,-1-1 0,1 0 0,-1 0 0,1 0 0,-1 0 0,0 0 0,0 0 0,0 0 0,0-1 0,0 1 0,0 0 0,-1-1 0,1 1 0,-1 0 0,0-1 0,1 1 0,-1-1 0,-1-3 0,1 5 0,0-1 0,0 1 0,-1 0 0,1 0 0,-1-1 0,1 1 0,-1 0 0,1 0 0,-1 0 0,0 0 0,1-1 0,-1 1 0,0 0 0,0 0 0,0 1 0,0-1 0,0 0 0,0 0 0,0 0 0,0 1 0,0-1 0,-1 0 0,-1 0 0,-37-10 0,3 0 0,37 11 0,-1-1 0,1 1 0,0 0 0,0 0 0,0-1 0,0 1 0,-1 0 0,1-1 0,0 1 0,0-1 0,0 1 0,0 0 0,0-1 0,0 1 0,0 0 0,0-1 0,0 1 0,0 0 0,0-1 0,1 1 0,-1 0 0,0-1 0,0 1 0,0 0 0,0-1 0,0 1 0,1 0 0,-1-1 0,0 1 0,0 0 0,1 0 0,-1-1 0,0 1 0,0 0 0,1 0 0,-1 0 0,0-1 0,1 1 0,-1 0 0,0 0 0,0 0 0,1 0 0,-1-1 0,1 1 0,-1 0 0,0 0 0,1 0 0,-1 0 0,0 0 0,1 0 0,-1 0 0,0 0 0,1 0 0,22-7 0,-23 7 0,52-16 0,37-8 0,-89 25 0,1-1 0,-1 0 0,1 0 0,-1 0 0,0 0 0,1 1 0,-1-1 0,0 0 0,1 0 0,-1 1 0,0-1 0,1 0 0,-1 1 0,0-1 0,1 0 0,-1 1 0,0-1 0,0 0 0,0 1 0,1-1 0,-1 0 0,0 1 0,0-1 0,0 1 0,0-1 0,0 1 0,0-1 0,0 0 0,0 1 0,0-1 0,0 1 0,0-1 0,0 1 0,0-1 0,0 0 0,0 1 0,0-1 0,0 1 0,0-1 0,-1 1 0,-2 17 0,3-18 0,-19 54 0,14-44 0,1 1 0,0 0 0,1 0 0,0 0 0,0 0 0,2 0 0,-1 0 0,1 1 0,1 21 0,0-32 0,1-1 0,-1 0 0,0 1 0,1-1 0,-1 0 0,0 1 0,0-1 0,1 0 0,-1 1 0,1-1 0,-1 0 0,0 0 0,1 1 0,-1-1 0,1 0 0,-1 0 0,0 0 0,1 1 0,-1-1 0,1 0 0,-1 0 0,1 0 0,-1 0 0,1 0 0,-1 0 0,1 0 0,-1 0 0,0 0 0,1 0 0,-1 0 0,1-1 0,-1 1 0,1 0 0,16-6 0,-12 2-194,-1 1 0,0-1 0,0 1-1,0-1 1,-1-1 0,1 1 0,3-7 0,10-21-3960,-3-3-5033</inkml:trace>
</inkml:ink>
</file>

<file path=ppt/ink/ink4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9.753"/>
    </inkml:context>
    <inkml:brush xml:id="br0">
      <inkml:brushProperty name="width" value="0.025" units="cm"/>
      <inkml:brushProperty name="height" value="0.025" units="cm"/>
    </inkml:brush>
  </inkml:definitions>
  <inkml:trace contextRef="#ctx0" brushRef="#br0">1 312 3651,'0'0'28059,"8"1"-27178,9 0-826,1 0 0,-1-1 0,33-4 0,-44 4-57,0-1-1,-1-1 1,1 1-1,0-1 1,-1 0-1,1 0 1,-1-1-1,0 0 1,0 0 0,0 0-1,0 0 1,0-1-1,-1 0 1,1 0-1,-1 0 1,0 0-1,3-6 1,-6 10 2,0-1 0,-1 0 0,1 1 0,-1-1 0,1 0 0,-1 1 0,1-1 0,-1 0 0,1 0 0,-1 1 0,1-1 0,-1 0 0,0 0 0,0 0 0,1 0 0,-1 0 0,0 0 0,0 1 0,0-1 0,0 0 0,0 0 0,0 0 0,0 0 0,0 0 0,-1 0 0,1 1 0,0-1 0,0 0 0,-1 0 0,1 0 0,-1 0 0,1 1 0,0-1 0,-1 0 0,0 0 0,1 1 0,-1-1 0,1 0 0,-1 1 0,0-1 0,1 1 0,-1-1 0,0 1 0,0-1 0,1 1 0,-1-1 0,0 1 0,0 0 0,0 0 0,0-1 0,0 1 0,1 0 0,-1 0 0,0 0 0,0 0 0,0 0 0,0 0 0,0 0 0,0 0 0,0 0 0,-5 0 0,0 0 0,0 0 0,0 1 0,0-1 0,1 1 0,-1 1 0,0-1 0,-6 3 0,4 2 0,-1-1 0,1 1 0,0 0 0,1 1 0,0 0 0,0 0 0,0 0 0,-9 15 0,13-18 0,0 1 0,0-1 0,0 1 0,0 0 0,1 0 0,0 0 0,0 0 0,0 0 0,1 1 0,-1-1 0,1 0 0,1 1 0,-1-1 0,1 1 0,0-1 0,0 1 0,1 6 0,0-10 0,0 0 0,1 0 0,-1-1 0,0 1 0,0-1 0,1 1 0,-1-1 0,1 1 0,0-1 0,-1 0 0,1 0 0,0 0 0,0 0 0,0 0 0,-1 0 0,1-1 0,0 1 0,0 0 0,0-1 0,0 0 0,0 1 0,0-1 0,1 0 0,3 0 0,57-3 0,-59 3 0,13-3 0,-1 0 0,0-2 0,1 1 0,-2-2 0,1 0 0,-1-1 0,0-1 0,0 0 0,-1-1 0,0 0 0,-1-1 0,0-1 0,15-16 0,-6 4 0,-2 0 0,0-1 0,-2-1 0,-1-1 0,-1 0 0,17-38 0,-29 56 0,0 0 0,-1 0 0,-1 0 0,1-1 0,-1 0 0,0 1 0,-1-1 0,0-9 0,-1 17 0,1 1 0,-1 0 0,0-1 0,0 1 0,0-1 0,0 1 0,0 0 0,-1-1 0,1 1 0,0 0 0,0-1 0,0 1 0,0 0 0,0-1 0,0 1 0,0 0 0,-1-1 0,1 1 0,0 0 0,0 0 0,-1-1 0,1 1 0,0 0 0,0 0 0,-1-1 0,1 1 0,0 0 0,-1 0 0,1 0 0,0-1 0,0 1 0,-1 0 0,1 0 0,-1 0 0,1 0 0,0 0 0,-1 0 0,1 0 0,0 0 0,-1 0 0,-19 7 0,-14 18 0,18-6 0,1 0 0,0 2 0,2 0 0,0 0 0,1 1 0,2 1 0,0 0 0,1 0 0,1 1 0,2 0 0,0 0 0,-4 42 0,10-64 0,0 1 0,0-1 0,0 1 0,0-1 0,0 1 0,0-1 0,1 1 0,-1-1 0,1 1 0,-1-1 0,1 0 0,0 1 0,0-1 0,0 0 0,0 1 0,1-1 0,-1 0 0,1 0 0,-1 0 0,1 0 0,0 0 0,-1-1 0,1 1 0,0 0 0,0-1 0,3 2 0,0-1 0,-1-1 0,1 0 0,0 1 0,0-1 0,0-1 0,0 1 0,0-1 0,0 0 0,0 0 0,0-1 0,0 1 0,8-3 0,-7 2-291,1-1 0,-1-1 0,0 1 0,0-1-1,0 0 1,-1 0 0,1-1 0,-1 0 0,1 0 0,-1 0 0,5-6 0,48-59-7133,-45 53 5529,6-9-7746</inkml:trace>
</inkml:ink>
</file>

<file path=ppt/ink/ink4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0.157"/>
    </inkml:context>
    <inkml:brush xml:id="br0">
      <inkml:brushProperty name="width" value="0.025" units="cm"/>
      <inkml:brushProperty name="height" value="0.025" units="cm"/>
    </inkml:brush>
  </inkml:definitions>
  <inkml:trace contextRef="#ctx0" brushRef="#br0">227 114 13613,'0'0'7041,"-10"-4"-6203,9 4-818,-2-2 180,-1 1 1,0 0-1,0 0 1,0 0-1,0 0 1,1 1-1,-1-1 1,0 1-1,0 0 1,0 0-1,0 1 1,0-1 0,0 1-1,0 0 1,0 0-1,0 0 1,1 0-1,-1 1 1,0-1-1,1 1 1,-5 3-1,-6 4 469,2 1 0,-1 1 0,1 0 1,1 1-1,-11 13 0,17-19-434,0 1 1,1 0 0,-1 0 0,1 0 0,1 1-1,0-1 1,0 1 0,0 0 0,1 0-1,0 0 1,-2 13 0,4-20-236,0 1 0,0-1 0,0 1 0,0 0 0,0-1 0,0 1 0,0-1 0,1 1 0,-1-1 0,0 1 0,1-1 0,-1 0 0,1 1 0,0-1 0,-1 1 0,1-1 0,0 0 0,0 0 0,0 1 0,0-1 0,0 0 0,0 0 0,0 0 0,0 0 0,1 0 0,-1 0 0,2 0 0,1 0 0,-1 1 0,1-1 0,-1-1 0,1 1 0,0-1 0,0 1 0,-1-1 0,1 0 0,0 0 0,7-2 0,2 0 0,-1-1 0,0-1 0,0 1 0,0-2 0,22-11 0,-15 2 0,0-1 0,-1-1 0,-1 0 0,-1-1 0,-1-1 0,0-1 0,-1 0 0,-1-1 0,-1 0 0,0-1 0,-2 0 0,0-1 0,12-44 0,-22 66 0,-1 1 0,1-1 0,0 0 0,0 0 0,0 0 0,0 0 0,0 0 0,0 0 0,-1 0 0,1 0 0,0 0 0,0 0 0,0 0 0,0 0 0,0 0 0,0-1 0,-1 1 0,1 0 0,0 0 0,0 0 0,0 0 0,0 0 0,0 0 0,0 0 0,0 0 0,-1 0 0,1 0 0,0 0 0,0 0 0,0-1 0,0 1 0,0 0 0,0 0 0,0 0 0,-18 25 0,-18 39 0,24-39 0,2 1 0,0 1 0,-5 28 0,12-41 0,0 0 0,2 0 0,-1-1 0,2 1 0,-1 0 0,2 0 0,0 0 0,3 15 0,8-1-491,1-15-3064,2-7-7197</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4.039"/>
    </inkml:context>
    <inkml:brush xml:id="br0">
      <inkml:brushProperty name="width" value="0.025" units="cm"/>
      <inkml:brushProperty name="height" value="0.025" units="cm"/>
    </inkml:brush>
  </inkml:definitions>
  <inkml:trace contextRef="#ctx0" brushRef="#br0">95 23 2370,'-25'-5'385,"-1"-1"-97,5 1-256,-2-2-384</inkml:trace>
</inkml:ink>
</file>

<file path=ppt/ink/ink4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1.154"/>
    </inkml:context>
    <inkml:brush xml:id="br0">
      <inkml:brushProperty name="width" value="0.025" units="cm"/>
      <inkml:brushProperty name="height" value="0.025" units="cm"/>
    </inkml:brush>
  </inkml:definitions>
  <inkml:trace contextRef="#ctx0" brushRef="#br0">180 1 8936,'0'0'17622,"-5"9"-15945,-42 89 969,42-87-2410,1 1 0,0 0-1,0 0 1,1 0 0,1 0 0,0 0-1,0 24 1,3-35-236,0 0 0,-1 0 0,1 0 0,0-1 0,0 1 0,0 0 0,0 0 0,1-1 0,-1 1 0,0 0 0,0-1 0,0 1 0,0-1 0,1 0 0,-1 1 0,0-1 0,0 0 0,1 0 0,-1 0 0,0 0 0,0 0 0,1 0 0,-1 0 0,0 0 0,0 0 0,1-1 0,-1 1 0,2-1 0,41-7 0,-35 5 0,4-1 0,1 1 0,0 0 0,0 0 0,0 2 0,27-1 0,-40 2 0,1 0 0,-1 1 0,1-1 0,-1 1 0,1-1 0,-1 1 0,0 0 0,1-1 0,-1 1 0,0 0 0,0 0 0,0 0 0,0 0 0,1 0 0,-1 0 0,-1 0 0,1 0 0,0 0 0,0 0 0,0 1 0,0-1 0,-1 0 0,1 1 0,-1-1 0,1 0 0,-1 1 0,1-1 0,-1 1 0,0-1 0,0 1 0,0-1 0,0 1 0,0-1 0,0 1 0,0-1 0,0 1 0,-1-1 0,1 0 0,-1 4 0,0 1 0,-1 0 0,1 0 0,-1-1 0,-1 1 0,1 0 0,-1-1 0,1 1 0,-6 6 0,0-4 0,0-1 0,0 0 0,0 0 0,-1-1 0,1 0 0,-1-1 0,-1 0 0,1 0 0,-1-1 0,0 0 0,0-1 0,0 0 0,-1-1 0,1 0 0,-21 1 0,24-3 0,1 0 0,0 0 0,-1 0 0,1-1 0,0 0 0,-1-1 0,1 1 0,0-1 0,0 0 0,0-1 0,0 1 0,-5-5 0,7 5 0,1-1 0,-1 0 0,1 0 0,-1-1 0,1 1 0,0-1 0,1 1 0,-1-1 0,1 0 0,-1 0 0,1 0 0,0 0 0,0-1 0,1 1 0,0 0 0,-1-1 0,1 1 0,0-6 0,1 8-139,-1 1 0,1-1 0,-1 0 0,1 0 0,0 0 0,0 0 1,0 1-1,0-1 0,0 0 0,1 0 0,-1 0 0,0 0 0,1 1 0,0-1 0,-1 0 0,1 0 0,0 1 0,0-1 0,0 0 0,0 1 1,0-1-1,0 1 0,0-1 0,0 1 0,1 0 0,-1 0 0,1-1 0,-1 1 0,1 0 0,-1 0 0,1 0 0,0 1 0,1-2 1,5 0-986,0 0 1,0 1 0,1 0-1,-1 1 1,0-1 0,11 2-1,0 0-340,19-1-3959</inkml:trace>
</inkml:ink>
</file>

<file path=ppt/ink/ink4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1.902"/>
    </inkml:context>
    <inkml:brush xml:id="br0">
      <inkml:brushProperty name="width" value="0.025" units="cm"/>
      <inkml:brushProperty name="height" value="0.025" units="cm"/>
    </inkml:brush>
  </inkml:definitions>
  <inkml:trace contextRef="#ctx0" brushRef="#br0">0 18 13869,'0'0'6999,"10"-3"-2787,3-1-3271,1 1 1,-1 0 0,1 1-1,27 0 1,-38 2-810,0 0-1,0 0 0,0 0 1,0 1-1,0-1 0,-1 1 1,1-1-1,0 1 1,0 0-1,-1 1 0,1-1 1,-1 0-1,1 1 0,-1-1 1,4 3-1,-5-2-97,0 0 0,0 0-1,0 0 1,0-1 0,-1 1 0,1 0-1,-1 0 1,1 0 0,-1 0-1,0 0 1,1 0 0,-1 0 0,0 1-1,0-1 1,-1 0 0,1 0-1,0 0 1,-1 0 0,1 0 0,-1 0-1,0 0 1,1-1 0,-1 1 0,0 0-1,-2 3 1,-1 1-34,-1 0 0,1 0 0,-1 0 0,0 0 0,0-1 0,-1 0 0,0 0 0,0 0 0,0-1 0,-12 6 0,12-6 0,-1 0 0,1 0 0,0 0 0,0 1 0,0 0 0,1 0 0,-1 0 0,1 1 0,1 0 0,-7 9 0,11-14 0,0-1 0,0 0 0,0 1 0,1-1 0,-1 0 0,0 1 0,0-1 0,0 0 0,1 1 0,-1-1 0,0 0 0,0 0 0,1 1 0,-1-1 0,0 0 0,1 0 0,-1 1 0,0-1 0,0 0 0,1 0 0,-1 0 0,1 0 0,-1 0 0,0 1 0,1-1 0,-1 0 0,0 0 0,1 0 0,-1 0 0,1 0 0,-1 0 0,0 0 0,1 0 0,-1 0 0,0 0 0,1-1 0,-1 1 0,0 0 0,1 0 0,19-1 0,-4-3 0,0 0 0,-1-1 0,1-1 0,-1 0 0,-1-1 0,1 0 0,-1-1 0,0-1 0,-1 0 0,0-1 0,-1-1 0,0 0 0,14-15 0,-10-2 0,-47 68 0,29-35 0,-1-1 0,1 1 0,0 1 0,1-1 0,-1 0 0,1 0 0,0 1 0,0-1 0,1 0 0,-1 1 0,2 5 0,-1-9 0,0-1 0,1 1 0,-1 0 0,1-1 0,-1 1 0,1-1 0,0 1 0,0-1 0,0 1 0,0-1 0,0 1 0,0-1 0,0 0 0,0 0 0,0 1 0,1-1 0,-1 0 0,0 0 0,1 0 0,-1 0 0,1-1 0,-1 1 0,1 0 0,-1-1 0,1 1 0,0-1 0,-1 1 0,1-1 0,0 0 0,-1 0 0,1 0 0,0 0 0,0 0 0,-1 0 0,1 0 0,0 0 0,2-1 0,6-1 0,1-1 0,-1 1 0,0-2 0,0 1 0,0-2 0,0 1 0,-1-1 0,0-1 0,0 0 0,10-8 0,13-12 0,35-36 0,-74 104 0,3-32 0,1 1 0,1-1 0,0 0 0,0 1 0,1-1 0,0 19 0,1-26 0,0-1 0,1 1 0,-1-1 0,1 0 0,-1 1 0,1-1 0,0 0 0,0 0 0,0 1 0,0-1 0,0 0 0,0 0 0,1 0 0,-1 0 0,1-1 0,-1 1 0,1 0 0,0 0 0,-1-1 0,1 1 0,0-1 0,0 0 0,0 0 0,0 0 0,1 0 0,-1 0 0,0 0 0,0 0 0,1 0 0,-1-1 0,0 1 0,1-1 0,-1 0 0,1 0 0,1 0 0,9 1 0,0-1 0,0-1 0,0 0 0,0 0 0,0-1 0,-1-1 0,1 0 0,-1-1 0,21-9 0,-28 10 0,0 1 0,-1-1 0,1 0 0,-1 0 0,0-1 0,0 1 0,0-1 0,0 0 0,-1 0 0,0 0 0,0 0 0,0-1 0,0 1 0,0-1 0,-1 0 0,0 0 0,0 0 0,0 0 0,-1 0 0,0 0 0,0-1 0,0 1 0,0 0 0,-1-1 0,0 1 0,0-6 0,-1 8 0,0 0 0,0 0 0,0 0 0,0 0 0,-1 0 0,1 1 0,-1-1 0,0 0 0,1 1 0,-1-1 0,0 1 0,-1 0 0,1 0 0,0 0 0,-1 0 0,1 0 0,-1 0 0,1 1 0,-1-1 0,0 1 0,0-1 0,0 1 0,1 0 0,-1 0 0,0 1 0,0-1 0,-1 1 0,1-1 0,0 1 0,0 0 0,0 0 0,0 0 0,0 1 0,-4 0 0,6 0-35,0-1-1,1 1 1,-1 0 0,0 0-1,0 0 1,1 0 0,-1-1-1,0 1 1,1 0 0,-1 0-1,1 1 1,0-1 0,-1 0-1,1 0 1,0 0 0,-1 0-1,1 0 1,0 0-1,0 0 1,0 0 0,0 1-1,0-1 1,0 0 0,0 0-1,1 0 1,0 2 0,-1-1-239,0 0 1,1 1-1,-1-1 0,1 0 1,0 0-1,0 0 1,0 0-1,0 0 0,0 0 1,0 0-1,0 0 1,3 3-1,14 3-6111,4-3-2290</inkml:trace>
</inkml:ink>
</file>

<file path=ppt/ink/ink4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2.246"/>
    </inkml:context>
    <inkml:brush xml:id="br0">
      <inkml:brushProperty name="width" value="0.025" units="cm"/>
      <inkml:brushProperty name="height" value="0.025" units="cm"/>
    </inkml:brush>
  </inkml:definitions>
  <inkml:trace contextRef="#ctx0" brushRef="#br0">1 1 20243,'0'0'12524</inkml:trace>
</inkml:ink>
</file>

<file path=ppt/ink/ink4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2.650"/>
    </inkml:context>
    <inkml:brush xml:id="br0">
      <inkml:brushProperty name="width" value="0.025" units="cm"/>
      <inkml:brushProperty name="height" value="0.025" units="cm"/>
    </inkml:brush>
  </inkml:definitions>
  <inkml:trace contextRef="#ctx0" brushRef="#br0">16 1 8456,'0'0'19218,"-3"72"-17104,-4-37-897,3-3-512,3 0-353,1-6-192,1-7-63,11-7-194,2-7-479,-1-5-481,-2 0-448,-8-12-1250,-3-7-1825,-2-5-3236</inkml:trace>
</inkml:ink>
</file>

<file path=ppt/ink/ink4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2.996"/>
    </inkml:context>
    <inkml:brush xml:id="br0">
      <inkml:brushProperty name="width" value="0.025" units="cm"/>
      <inkml:brushProperty name="height" value="0.025" units="cm"/>
    </inkml:brush>
  </inkml:definitions>
  <inkml:trace contextRef="#ctx0" brushRef="#br0">0 39 15599,'0'0'12524,"57"-3"-10955,-23 1-448,7 0-448,5-2-385,0-3-128,-3 1-128,-4 2-288,-9-1-897,-9 2-865,-11 0-1633</inkml:trace>
</inkml:ink>
</file>

<file path=ppt/ink/ink4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3.370"/>
    </inkml:context>
    <inkml:brush xml:id="br0">
      <inkml:brushProperty name="width" value="0.025" units="cm"/>
      <inkml:brushProperty name="height" value="0.025" units="cm"/>
    </inkml:brush>
  </inkml:definitions>
  <inkml:trace contextRef="#ctx0" brushRef="#br0">76 1 12908,'0'0'18001,"58"36"-17328,-24-36-385,6-2-256,-4-2 0,-6 4-897,-6 0-1665,-9 0-1698,-10 2-1217,-5 4-3524</inkml:trace>
  <inkml:trace contextRef="#ctx0" brushRef="#br0" timeOffset="1">0 193 16560,'0'0'13420,"63"6"-12747,-20-17-449,5 0-128,1 0-224,-6 0-1441,-2-1-2627,-7 0-1474,-6-3-992,-7 0-4549</inkml:trace>
</inkml:ink>
</file>

<file path=ppt/ink/ink4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3.728"/>
    </inkml:context>
    <inkml:brush xml:id="br0">
      <inkml:brushProperty name="width" value="0.025" units="cm"/>
      <inkml:brushProperty name="height" value="0.025" units="cm"/>
    </inkml:brush>
  </inkml:definitions>
  <inkml:trace contextRef="#ctx0" brushRef="#br0">54 0 10602,'0'0'14899,"-8"12"-13158,-26 36-401,33-46-1239,-1 0 1,1 0-1,0 1 1,0-1-1,0 0 1,0 1-1,0-1 1,0 1-1,0-1 0,1 1 1,0-1-1,-1 1 1,1-1-1,0 1 1,0 0-1,0-1 1,0 1-1,1-1 1,-1 1-1,2 2 1,-1-3-66,0 0 0,0 0 0,1-1 0,-1 1 0,1 0-1,-1-1 1,1 1 0,0-1 0,-1 0 0,1 0 0,0 1 0,0-1 0,0 0 0,0-1 0,0 1 0,0 0 0,0 0 0,4 0 0,-1 0-23,0 0 0,1-1 0,-1 1 0,0-1 0,1 0 0,-1 0 0,1-1 0,-1 0 0,0 0-1,1 0 1,-1 0 0,0-1 0,0 0 0,0 0 0,9-6 0,-9 4-15,0 0 0,-1 0 0,0-1 0,0 0 0,0 0 0,0 0 0,-1 0 0,0 0 0,0-1-1,0 0 1,-1 1 0,1-1 0,-1 0 0,-1 0 0,1 0 0,-1 0 0,0-9 0,-18 40 525,13-18-471,0-1 0,1 1 0,0 1 1,0-1-1,1 0 0,0 0 0,0 1 0,1-1 0,0 1 1,0 0-1,1-1 0,1 15 0,0-21-52,0 0 0,0 1 0,0-1 0,0 0 0,0 0 0,0 0 0,0 1 0,1-2 0,-1 1 0,0 0 0,1 0 0,-1 0 0,1 0 0,-1-1 0,1 1 0,-1-1 0,1 1 0,-1-1 0,1 0 0,-1 1 0,1-1 0,0 0 0,-1 0 0,1 0 0,-1 0 0,1-1 0,0 1 0,-1 0 0,4-2 0,49-11 0,-21-5-216,-26 13 137,0 1 0,1-1 0,-1 2 0,1-1-1,0 1 1,0 0 0,0 0 0,0 1 0,1 0 0,-1 1 0,0 0 0,10 0 0,-17 1 107,0 1 0,0-1 0,0 1-1,-1 0 1,1-1 0,0 1 0,0 0 0,-1-1 0,1 1-1,0 0 1,-1 0 0,1 0 0,-1-1 0,1 1 0,-1 0-1,0 0 1,1 0 0,-1 0 0,0 0 0,0 0-1,1 0 1,-1 0 0,0 0 0,0 0 0,0 2 0,0-2-10,0 0-1,-1-1 1,1 1 0,0 0 0,1 0 0,-1 0 0,0-1 0,0 1 0,0 0 0,0 0 0,1-1 0,-1 1 0,0 0 0,1 0 0,-1-1 0,0 1 0,1 0 0,-1-1 0,1 1-1,-1-1 1,1 1 0,-1 0 0,1-1 0,0 1 0,-1-1 0,1 0 0,0 1 0,0 0 0,0-5-18,0 1 0,0 0 0,0-1 0,-1 1 0,1-1 0,-1 1 0,0-1 0,0 1 0,-1-6 0,1 5 0,1-7 0,-1 0 0,-1 0 0,0 0 0,0 0 0,-1 0 0,-7-21 0,38 41-21,-14-3-736,1-1 1,0-1 0,22 4-1,51-1-9398,-36-6-25</inkml:trace>
</inkml:ink>
</file>

<file path=ppt/ink/ink4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4.102"/>
    </inkml:context>
    <inkml:brush xml:id="br0">
      <inkml:brushProperty name="width" value="0.025" units="cm"/>
      <inkml:brushProperty name="height" value="0.025" units="cm"/>
    </inkml:brush>
  </inkml:definitions>
  <inkml:trace contextRef="#ctx0" brushRef="#br0">215 53 16752,'0'0'4788,"-10"-1"-608,6 0-3865,-5-1 302,1 1 0,0-1 1,-1 2-1,0-1 0,1 1 1,-10 2-1,15-2-528,0 1 0,1 0 1,-1-1-1,1 1 0,-1 0 1,0 0-1,1 1 0,0-1 1,-1 1-1,1-1 0,0 1 0,0 0 1,0-1-1,0 1 0,0 0 1,0 0-1,0 1 0,1-1 1,-1 0-1,1 1 0,0-1 0,-1 0 1,1 1-1,0 0 0,0-1 1,0 5-1,0-4-89,0 0 0,0-1 0,1 1 0,-1-1 0,1 1 0,0 0 0,0 0 0,0-1 0,0 1 0,0 0 0,0-1 0,1 1 0,0 0 0,-1-1 0,1 1 0,0-1 0,0 1 0,0-1 0,1 1 0,-1-1 0,0 0 0,1 0 0,0 0 0,-1 0 0,1 0 0,0 0 0,0 0 0,0 0 0,0-1 0,1 1 0,-1-1 0,0 1 0,1-1 0,-1 0 0,1 0 0,-1 0 0,1 0 0,-1 0 0,1-1 0,0 1 0,3-1 0,0 1 0,0-1 0,-1 1 0,1-1 0,0-1 0,-1 1 0,1-1 0,0 0 0,-1 0 0,1-1 0,-1 0 0,1 0 0,-1 0 0,0 0 0,0-1 0,0 0 0,0 0 0,-1 0 0,1-1 0,4-4 0,-6 6 0,-1-1 0,1 0 0,-1 0 0,0 0 0,0 0 0,0 0 0,0 0 0,0-1 0,-1 1 0,1-1 0,-1 1 0,0-1 0,0 1 0,-1-1 0,1 0 0,-1 1 0,1-1 0,-1 0 0,0 0 0,-1 1 0,1-1 0,-1 0 0,1 0 0,-3-5 0,1 6 0,0-1 0,-1 1 0,1-1 0,-1 1 0,0 0 0,0 0 0,0 0 0,0 0 0,-1 0 0,1 1 0,-1-1 0,1 1 0,-1 0 0,0 0 0,0 1 0,0-1 0,0 1 0,0 0 0,0 0 0,-1 0 0,-3 0 0,-2-1-184,1 1 0,-1 1-1,1 0 1,-1 0 0,1 0 0,-19 5 0,19-3-516,1 1 0,0 0 1,0 0-1,0 1 0,0 0 1,0 0-1,-11 10 0,-9 9-9645</inkml:trace>
</inkml:ink>
</file>

<file path=ppt/ink/ink4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5.246"/>
    </inkml:context>
    <inkml:brush xml:id="br0">
      <inkml:brushProperty name="width" value="0.025" units="cm"/>
      <inkml:brushProperty name="height" value="0.025" units="cm"/>
    </inkml:brush>
  </inkml:definitions>
  <inkml:trace contextRef="#ctx0" brushRef="#br0">123 94 6854,'0'0'14355,"4"-9"-9940,13-28-566,-17 37-3808,0 0 0,1-1 0,-1 1 1,0 0-1,0-1 0,0 1 0,0-1 0,1 1 0,-1 0 0,0-1 0,0 1 0,0-1 0,0 1 0,0 0 1,0-1-1,0 1 0,0-1 0,0 1 0,0 0 0,-1-1 0,1 1 0,0-1 0,0 1 0,0 0 0,0-1 0,-1 1 1,1 0-1,0-1 0,0 1 0,0 0 0,-1-1 0,1 1 0,0 0 0,-1-1 0,-16-1 989,-16 9-204,26-3-826,0-1 0,-1 1 0,2 1 0,-1-1 0,0 1 0,-11 12 0,15-14 0,0 0 0,0 0 0,1 0 0,-1 1 0,1-1 0,-1 1 0,1 0 0,0-1 0,1 1 0,-1 0 0,1 0 0,-1 0 0,1 0 0,1 0 0,-2 5 0,3-8 0,0 0 0,-1 0 0,1-1 0,0 1 0,0 0 0,0-1 0,-1 1 0,1 0 0,0-1 0,0 1 0,0-1 0,0 0 0,0 1 0,0-1 0,0 0 0,0 0 0,0 1 0,0-1 0,0 0 0,0 0 0,0 0 0,0 0 0,0 0 0,1-1 0,-1 1 0,1 0 0,34-5 0,0-8 2,-24 7-1,0 2-1,1-1 1,-1 2-1,15-3 0,-24 5 0,-1 1-1,0 0 0,1-1 0,-1 1 0,0 0 0,1 1 0,-1-1 0,0 0 0,1 1 1,-1-1-1,0 1 0,0 0 0,0-1 0,1 1 0,-1 0 0,0 1 0,0-1 0,0 0 1,0 0-1,-1 1 0,1-1 0,0 1 0,-1 0 0,1 0 0,-1-1 0,1 1 0,-1 0 1,2 3-1,1 5 0,0-1 1,-1 1-1,0 1 1,-1-1-1,0 0 1,-1 1 0,0-1-1,0 1 1,-1-1-1,0 1 1,-3 14-1,1-10 5,-1 0-1,-1 0 0,0 0 1,-1 0-1,0-1 0,-1 0 1,-9 15-1,9-20-3,0 0 0,0 0 0,-1-1 0,0 0 0,-1 0 0,-14 11 0,19-17 0,0 1 0,0-1 0,0 0 0,0 0 0,-1 0 0,1-1 0,-1 1 0,1-1 0,-1 0 0,0 0 0,0 0 0,1 0 0,-1-1 0,0 1 0,0-1 0,0 0 0,0 0 0,0-1 0,1 1 0,-1-1 0,-7-2 0,8 2 0,0-2 0,0 1 0,0 0 0,1 0 0,-1-1 0,0 0 0,1 0 0,0 1 0,-1-1 0,1-1 0,0 1 0,1 0 0,-1 0 0,1-1 0,-1 1 0,1-1 0,0 1 0,0-1 0,0 1 0,0-5 0,-2-10 0,1-1 0,1-28 0,1 41 0,1-1 0,0 1 0,0 0 0,0 0 0,1 0 0,0 0 0,0 0 0,1 0 0,0 0 0,0 1 0,0-1 0,1 1 0,-1 0 0,1 0 0,1 0 0,-1 0 0,1 1 0,-1 0 0,1 0 0,0 0 0,7-3 0,14-9 0,0 2 0,2 1 0,36-13 0,-6 2 0,-41 17 0,-1-1 0,-1-1 0,17-12 0,-28 18 0,0 0 0,-1 0 0,1-1 0,-1 1 0,0-1 0,0 0 0,4-7 0,-6 10 0,0-1 0,0 0 0,-1 0 0,1 1 0,-1-1 0,1 0 0,-1 0 0,0 0 0,0 1 0,0-1 0,0 0 0,0 0 0,0 0 0,0 0 0,0 0 0,-1 1 0,1-1 0,-1 0 0,1 0 0,-2-1 0,1 1 0,0 1 0,-1 0 0,1 0 0,0 0 0,-1 0 0,1 0 0,-1 0 0,1 0 0,-1 0 0,1 0 0,-1 1 0,0-1 0,1 1 0,-1-1 0,0 1 0,0 0 0,1 0 0,-1-1 0,0 1 0,1 1 0,-1-1 0,0 0 0,-2 1 0,1-1 0,-1 0 0,1 0 0,-1 1 0,0 0 0,1 0 0,0 0 0,-1 0 0,1 1 0,0-1 0,-6 4 0,4 0 0,0 0 0,0 1 0,1-1 0,0 1 0,0 0 0,1 0 0,-1 1 0,1-1 0,1 0 0,-1 1 0,1 0 0,0 0 0,0 0 0,1 0 0,0 0 0,1 0 0,-1 0 0,1 0 0,2 13 0,-1-18 0,0 0 0,-1-1 0,2 1 0,-1-1 0,0 1 0,0-1 0,0 1 0,1-1 0,-1 0 0,1 0 0,-1 0 0,1 0 0,-1 0 0,1 0 0,0 0 0,-1 0 0,1 0 0,0-1 0,0 1 0,0-1 0,-1 1 0,1-1 0,0 0 0,0 0 0,4 0 0,50-3 0,-38-2-47,0 0 0,0-2 1,-1 1-1,0-2 0,0-1 0,-1 0 0,17-12 0,45-24-64,-78 45 113,0 0 0,1-1-1,-1 1 1,0 0 0,0 0-1,1 0 1,-1 0 0,0 0-1,0 0 1,1 0 0,-1 0-1,0 0 1,1 0 0,-1 0-1,0 0 1,0 0 0,1 0-1,-1 0 1,0 0 0,0 0-1,1 0 1,-1 1 0,0-1-1,0 0 1,1 0 0,-1 0-1,0 0 1,0 0 0,1 1-1,-1-1 1,0 0 0,0 0-1,0 0 1,0 1 0,1-1 0,-1 0-1,0 0 1,0 1 0,0-1-1,0 1 1,4 18 117,-7 34 126,1-33-192,2-19-53,0-1 0,0 0 0,0 1 0,0-1 0,0 0 0,0 0 0,0 1 0,1-1 0,-1 0 0,0 1 0,0-1 0,0 0 0,0 0 0,0 1 0,0-1 0,1 0 0,-1 0 0,0 1 0,0-1 0,1 0 0,-1 0 0,0 0 0,0 1 0,1-1 0,-1 0 0,0 0 0,0 0 0,1 0 0,-1 0 0,0 1 0,0-1 0,1 0 0,-1 0 0,0 0 0,1 0 0,-1 0 0,0 0 0,1 0 0,-1 0 0,0 0 0,1 0 0,-1 0 0,0 0 0,0-1 0,1 1 0,-1 0 0,0 0 0,1 0 0,-1 0 0,0 0 0,0-1 0,1 1 0,-1 0 0,0 0 0,14-9 0,-14 9 0,28-22 0,36-26 0,-59 45 0,1 0 0,-1 0 0,0 1 0,1-1 0,-1 1 0,1 0 0,0 1 0,0 0 0,0-1 0,8 1 0,-14 1 0,1 1 0,0-1 0,0 0 0,-1 1 0,1-1 0,0 1 0,0-1 0,-1 1 0,1-1 0,-1 1 0,1-1 0,0 1 0,-1 0 0,1-1 0,-1 1 0,0 0 0,1 0 0,-1-1 0,1 1 0,-1 0 0,0 0 0,0 0 0,1 0 0,-1-1 0,0 1 0,0 0 0,0 0 0,0 0 0,0 0 0,0 1 0,-1 37 0,1-28 0,0-1 0,2 17 0,-1-27 0,0 1 0,-1-1 0,1 1 0,-1-1 0,1 1 0,0-1 0,-1 1 0,1-1 0,0 0 0,-1 1 0,1-1 0,0 0 0,0 0 0,-1 1 0,1-1 0,0 0 0,0 0 0,-1 0 0,1 0 0,0 0 0,0 0 0,0 0 0,-1 0 0,1 0 0,0-1 0,0 1 0,-1 0 0,1 0 0,0-1 0,-1 1 0,1 0 0,0-1 0,-1 1 0,2-1 0,10-6 0,0 0 0,-1 0 0,1-1 0,11-10 0,-16 11 0,1 0 0,1 1 0,-1 0 0,1 1 0,0-1 0,0 2 0,1-1 0,17-5 0,-27 10 0,1 0 0,-1 0 0,1 0 0,-1 0 0,1 0 0,0 0 0,-1 0 0,1 0 0,-1 0 0,1 1 0,-1-1 0,1 0 0,-1 0 0,1 0 0,-1 1 0,1-1 0,-1 0 0,1 0 0,-1 1 0,1-1 0,-1 1 0,0-1 0,1 0 0,-1 1 0,0-1 0,1 1 0,-1-1 0,0 1 0,1-1 0,-1 1 0,0-1 0,0 1 0,0-1 0,0 1 0,1 0 0,1 30 0,-12 30 0,9-49-440,6-11-900,11-13-4172,4-7-3019</inkml:trace>
</inkml:ink>
</file>

<file path=ppt/ink/ink4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5.618"/>
    </inkml:context>
    <inkml:brush xml:id="br0">
      <inkml:brushProperty name="width" value="0.025" units="cm"/>
      <inkml:brushProperty name="height" value="0.025" units="cm"/>
    </inkml:brush>
  </inkml:definitions>
  <inkml:trace contextRef="#ctx0" brushRef="#br0">60 47 19314,'-1'1'148,"0"0"0,1-1 0,-1 1 0,1 0 0,-1 0 0,1-1 0,-1 1 0,1 0 0,-1 0 0,1 0 0,0-1 0,0 1 0,-1 0 0,1 0 0,0 0 0,0 0 0,0 0 0,0 0 0,0 0 0,0-1 0,0 1 0,0 0 0,0 0 0,1 0 0,-1 0 0,0 0 0,0 0 0,1-1 0,-1 1 0,1 0 0,-1 0 0,1 0 0,-1-1 0,1 1 0,-1 0 0,1-1 0,0 1 0,-1 0 0,1-1 0,0 1 0,0-1 0,-1 1 0,2 0 0,4 0 771,-1 0 0,0 0-1,1-1 1,-1 0-1,0 0 1,8-1-1,0 1-407,-8-1-511,-1 1 0,0-1 0,0 0 0,0-1 0,0 1 0,0-1 0,0 1 0,0-1 0,-1 0 0,1-1 0,6-4 0,-9 6 0,1 0 0,-1 0 0,0 0 0,1 0 0,-1 0 0,0-1 0,0 1 0,0 0 0,0-1 0,0 1 0,0-1 0,0 1 0,-1-1 0,1 1 0,0-1 0,-1 0 0,0 1 0,1-1 0,-1 0 0,0 1 0,0-1 0,0 0 0,0 0 0,0 1 0,0-1 0,0 0 0,0 1 0,-1-1 0,1 0 0,-1 1 0,1-1 0,-2-1 0,1 2 0,0 0 0,-1 0 0,1 0 0,0 0 0,0 0 0,-1 1 0,1-1 0,-1 0 0,1 1 0,-1 0 0,1-1 0,-1 1 0,1 0 0,-1-1 0,1 1 0,-1 0 0,1 0 0,-1 1 0,-2-1 0,-33 7 0,27-2 0,1 0 0,0 1 0,1 0 0,-1 0 0,1 1 0,0 0 0,-10 12 0,13-14 0,1-1 0,0 1 0,0 1 0,0-1 0,1 1 0,0-1 0,0 1 0,0 0 0,1 0 0,0 0 0,0 0 0,0 1 0,-1 8 0,4-14 3,0 0 1,-1 0-1,1 0 0,0 0 1,0 0-1,-1 0 0,1-1 1,0 1-1,0 0 0,0 0 0,0-1 1,0 1-1,0 0 0,0-1 1,1 1-1,-1-1 0,0 0 1,0 1-1,0-1 0,0 0 1,1 0-1,-1 0 0,0 0 1,0 0-1,0 0 0,1 0 1,-1 0-1,0 0 0,0 0 0,2-1 1,45-6-1351,-33 1-1760,0 0 0,-1 0 0,22-15 0,5-5-3849</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6.667"/>
    </inkml:context>
    <inkml:brush xml:id="br0">
      <inkml:brushProperty name="width" value="0.025" units="cm"/>
      <inkml:brushProperty name="height" value="0.025" units="cm"/>
    </inkml:brush>
  </inkml:definitions>
  <inkml:trace contextRef="#ctx0" brushRef="#br0">53 80 545,'0'0'5274,"-8"-1"-5301,-23-6 604,30 7-404,0 0 1,1 0-1,-1 0 0,1 0 1,-1 0-1,0-1 1,1 1-1,-1 0 1,1-1-1,-1 1 0,1 0 1,-1-1-1,1 1 1,-1 0-1,1-1 1,-1 1-1,1-1 1,0 1-1,-1-1 0,1 1 1,0-1-1,-1 1 1,1-1-1,0 1 1,0-1-1,-1 0 0,1 1 1,0-1-1,0 1 1,0-1-1,0 0 1,0 1-1,0-2 0,0 1-123,0 0 0,0 0 0,0 0 0,1 0 0,-1 0 0,0 0 0,1 0 0,-1 1 0,1-1 0,-1 0-1,1 0 1,-1 0 0,1 0 0,0 1 0,-1-1 0,1 0 0,0 1 0,0-1 0,0 0 0,-1 1-1,1-1 1,0 1 0,0-1 0,0 1 0,0 0 0,1-1 0,2 1 81,-1 1-1,1 0 1,-1 0 0,1 0 0,-1 0 0,1 1-1,-1-1 1,0 1 0,0 0 0,0 0 0,5 3-1,-5-2 17,1-1-1,0 1 1,0-1-1,0 0 1,0 0-1,1 0 1,-1 0-1,8 1 1,16-1 443,0-2 1,0-1-1,38-5 1,38-2-295,-71 8-163,-1-2-1,1-1 1,-1-1-1,51-14 0,-69 15-41,2 1-1,-1 1 0,0 0 0,0 1 0,0 1 0,28 4 0,29 1 176,306-25 865,0 1-1109,-354 18-29,34-1 43,0 3 0,87 14 1,-69-6-18,0-4 1,0-3-1,78-7 0,-5 0 0,-78 2-7,-29 1-2,67 5 0,-107-4-11,-1 0 1,0 0-1,0 0 0,0 1 1,1-1-1,-1 1 0,0-1 1,0 1-1,0-1 0,0 1 1,0 0-1,0-1 0,0 1 1,0 0-1,0 0 1,0 0-1,0-1 0,-1 1 1,1 0-1,0 0 0,-1 1 1,1-1-1,-1 0 0,1 0 1,-1 0-1,1 0 0,-1 0 1,0 1-1,1-1 0,-1 0 1,0 0-1,0 2 1,0-3-48,-26 2 47,0 1 1,-45 11-1,6-1 19,-90 4-294,-186-4 1,220-10 201,-220-8 139,272-1-63,0-3-1,-128-33 0,301 84-1415,-29-24 1463,2-4 1,0-3 0,79 2 0,235-15-14,-32-21-15,-199 10-16,-91 7-71,-54 2-78,-49 3 194,-314-29 28,11 1-188,166 29-445,675-16 234,2 1-41,-918 33 356,152-4 1,642-40 26,-192 11 11,-133 10-41,101-4-83,-158 9 86,0 0 1,1 0-1,-1 0 1,0 0-1,0 0 1,0 0 0,0 0-1,0 0 1,0 0-1,0 0 1,0 0-1,1 0 1,-1 0-1,0 0 1,0 0-1,0 0 1,0 0-1,0 0 1,0 0-1,0 0 1,1 0 0,-1 0-1,0 0 1,0 0-1,0 0 1,0 0-1,0 0 1,0 0-1,0 0 1,0 0-1,0 0 1,1 0-1,-1 1 1,0-1-1,0 0 1,0 0-1,0 0 1,0 0 0,0 0-1,0 0 1,0 0-1,0 0 1,0 0-1,0 1 1,0-1-1,0 0 1,0 0-1,0 0 1,0 0-1,0 0 1,0 0-1,0 0 1,0 1 0,0-1-1,0 0 1,0 0-1,0 0 1,0 0-1,0 0 1,0 0-1,0 0 1,0 0-1,0 1 1,0-1-1,0 0 1,0 0-1,-10 8-132,-15 6 125,-39 4 57,0-2 0,-1-3 1,-1-3-1,0-3 0,0-3 0,-99-6 1,149-2 29,16-4-29,25-6-180,30 2-38,2 2 1,72-4-1,84 7-505,-678 41 898,317-18-189,-18 9-759,52-7-4123,63-12 180</inkml:trace>
</inkml:ink>
</file>

<file path=ppt/ink/ink4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5.962"/>
    </inkml:context>
    <inkml:brush xml:id="br0">
      <inkml:brushProperty name="width" value="0.025" units="cm"/>
      <inkml:brushProperty name="height" value="0.025" units="cm"/>
    </inkml:brush>
  </inkml:definitions>
  <inkml:trace contextRef="#ctx0" brushRef="#br0">128 1 8264,'0'0'18182,"-11"5"-15753,5-1-2058,-7 2 70,1 1-1,0 0 0,0 1 0,1 0 0,0 1 0,1 0 0,-19 22 0,57-28-536,132-14-5275,-160 11 5462,1 0-1,-1 0 1,0 1-1,1-1 1,-1 0-1,1 0 1,-1 1-1,0-1 0,1 0 1,-1 1-1,0-1 1,1 0-1,-1 1 1,0-1-1,0 1 0,1-1 1,-1 0-1,0 1 1,0-1-1,0 1 1,0-1-1,1 1 0,-1-1 1,0 0-1,0 1 1,0-1-1,0 1 1,0-1-1,0 1 1,0-1-1,0 1 0,0-1 1,-1 1-1,1-1 1,0 1-1,0-1 1,0 0-1,0 1 0,-1-1 1,1 1-1,0-1 1,0 0-1,-1 1 1,1-1-1,-1 1 1,-12 21 1098,2-12-1180,0-1 1,0-1 0,-1 0 0,0-1-1,0 0 1,-1-1 0,0 0 0,0-1 0,0-1-1,-1 0 1,-25 4 0,39-8-11,-1-1-1,1 0 1,0 0 0,-1 0 0,1 0-1,0 1 1,0-1 0,0 0-1,0 0 1,0 0 0,0 0 0,0 0-1,0 0 1,0 1 0,1-1 0,-1 0-1,0 0 1,0 0 0,1 0-1,-1 1 1,1-1 0,-1 0 0,0 0-1,2 0 1,18-19-2067,19-2-6576,-27 16 5540,25-14-9217</inkml:trace>
</inkml:ink>
</file>

<file path=ppt/ink/ink4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6.353"/>
    </inkml:context>
    <inkml:brush xml:id="br0">
      <inkml:brushProperty name="width" value="0.025" units="cm"/>
      <inkml:brushProperty name="height" value="0.025" units="cm"/>
    </inkml:brush>
  </inkml:definitions>
  <inkml:trace contextRef="#ctx0" brushRef="#br0">116 1 20563,'0'0'7554,"-9"2"-5205,-52 19-714,58-19-1606,1-1 0,-1 0 0,0 1 0,1-1 0,-1 1 0,1 0 0,-1 0 0,1 0 0,0 0 0,0 0 0,0 0-1,0 0 1,0 1 0,0-1 0,1 1 0,-1 0 0,1 0 0,-1-1 0,1 1 0,0 0 0,1 0 0,-2 5 0,2-7-42,1 0 1,0 1-1,-1-1 1,1 0-1,0 0 1,0 0-1,-1 0 0,1 0 1,0 0-1,0 0 1,0-1-1,0 1 1,0 0-1,1 0 1,-1-1-1,0 1 0,0-1 1,0 1-1,1-1 1,-1 1-1,0-1 1,0 0-1,1 0 1,-1 0-1,0 1 0,1-1 1,1-1-1,47 5-800,-40-4 505,0 0-222,1 1 1,-1 0-1,0 1 1,17 5-1,-26-7 564,0 1 0,0-1-1,0 0 1,0 1 0,0-1 0,0 1 0,0 0 0,0-1-1,0 1 1,0 0 0,0-1 0,-1 1 0,1 0-1,0 0 1,-1 0 0,1 0 0,0 0 0,-1 0-1,1 0 1,-1 0 0,1 1 0,-1 0 115,0-1 0,0 1-1,-1 0 1,1-1 0,-1 1 0,1-1 0,-1 1 0,1-1 0,-1 1 0,0-1-1,0 0 1,0 1 0,0-1 0,0 0 0,0 1 0,0-1 0,0 0-1,0 0 1,-1 0 0,0 1 0,-6 5-130,0 0 1,1-1-1,-2 1 0,1-2 1,-1 1-1,0-1 0,0 0 1,-1-1-1,1 0 0,-1-1 0,0 0 1,-13 2-1,23-5-51,-1 0 0,0 0-1,1 0 1,-1 0 0,1 0 0,-1-1-1,1 1 1,-1 0 0,1 0 0,-1-1-1,1 1 1,-1 0 0,1-1 0,0 1 0,-1 0-1,1-1 1,0 1 0,-1-1 0,1 1-1,0-1 1,-1 1 0,1-1 0,0 1 0,0-1-1,-1 1 1,1-1 0,0 1 0,0-1-1,0 1 1,0-1 0,0 1 0,0-1-1,0 1 1,0-2 0,1-21-4947,-1 20 3639,4-17-10143</inkml:trace>
</inkml:ink>
</file>

<file path=ppt/ink/ink4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6.851"/>
    </inkml:context>
    <inkml:brush xml:id="br0">
      <inkml:brushProperty name="width" value="0.025" units="cm"/>
      <inkml:brushProperty name="height" value="0.025" units="cm"/>
    </inkml:brush>
  </inkml:definitions>
  <inkml:trace contextRef="#ctx0" brushRef="#br0">71 108 20147,'0'0'7645,"9"-4"-4597,45-30-1472,-50 31-1553,0 1 1,-1-1-1,1 0 1,-1 0-1,0 0 0,0-1 1,0 1-1,0-1 1,-1 0-1,1 0 0,-1 0 1,0 0-1,0 0 1,1-6-1,-3 9-23,0 0 0,0 1 0,-1-1 0,1 1 0,0-1 0,-1 0 0,1 1 0,-1-1 0,1 1 0,-1-1 0,1 1 0,-1-1 0,1 1 0,-1-1 0,1 1 0,-1 0 0,0-1 0,1 1 0,-1 0 0,0-1 0,1 1 0,-1 0 0,0 0 0,1 0 0,-1 0 0,0 0 0,1 0 0,-1 0 0,0 0 0,1 0 0,-1 0 0,0 0 0,0 0 0,1 0 0,-1 0 0,0 1 0,0-1 0,-32 7 0,24-3 0,1 1 0,0 0 0,-1 0 0,2 1 0,-1 1 0,1-1 0,0 1 0,0 0 0,1 1 0,-1-1 0,2 1 0,-1 0 0,1 1 0,1-1 0,-1 1 0,2 0 0,-1 0 0,-2 13 0,5-21 0,1 1 0,0-1 0,0 0 0,0 0 0,0 0 0,0 1 0,0-1 0,0 0 0,1 0 0,-1 1 0,0-1 0,1 0 0,-1 0 0,0 0 0,1 0 0,0 0 0,-1 1 0,1-1 0,0 0 0,-1 0 0,1 0 0,0-1 0,0 1 0,2 2 0,-1-2 0,0 0 0,1 0 0,-1 0 0,1 0 0,-1 0 0,1-1 0,-1 1 0,1-1 0,0 1 0,-1-1 0,4 0 0,3 0 0,-1-1 0,0 0 0,0 0 0,1-1 0,-1 0 0,15-6 0,71-48 0,-68 38 0,50-24 0,-75 42 0,-1-1 0,1 1 0,0-1 0,-1 1 0,1-1 0,0 1 0,-1-1 0,1 1 0,0 0 0,0-1 0,0 1 0,-1 0 0,1 0 0,0 0 0,0-1 0,0 1 0,-1 0 0,1 0 0,0 0 0,0 0 0,0 0 0,-1 1 0,1-1 0,0 0 0,0 0 0,0 0 0,-1 1 0,1-1 0,0 0 0,0 1 0,-1-1 0,1 1 0,0-1 0,-1 1 0,1-1 0,-1 1 0,1-1 0,0 1 0,-1 0 0,1-1 0,-1 1 0,0 0 0,1-1 0,-1 1 0,0 0 0,1 0 0,-1-1 0,0 1 0,0 0 0,1 0 0,-1 0 0,0-1 0,0 1 0,0 0 0,0 0 0,0 0 0,0 0 0,0-1 0,-1 1 0,1 0 0,0 0 0,0 0 0,-1-1 0,0 2 0,-2 13 0,-1 0 0,-11 26 0,7-19 0,7-20 0,0-1 0,1 1 0,-1-1 0,1 1 0,0-1 0,-1 1 0,1-1 0,0 1 0,0-1 0,0 1 0,0 0 0,0-1 0,1 1 0,-1-1 0,0 1 0,1-1 0,-1 1 0,1-1 0,-1 1 0,1-1 0,1 2 0,-1-2 0,0 0 0,0 0 0,0-1 0,1 1 0,-1-1 0,0 1 0,0-1 0,0 0 0,1 0 0,-1 1 0,0-1 0,1 0 0,-1 0 0,0 0 0,0 0 0,1 0 0,-1 0 0,0-1 0,0 1 0,2-1 0,6-1 0,0-2 0,0 1 0,0-1 0,-1 0 0,13-9 0,26-21 0,-19 14 0,49-27 0,-77 47 0,1-1 0,0 1 0,-1-1 0,1 1 0,0-1 0,-1 1 0,1 0 0,0-1 0,0 1 0,-1 0 0,1 0 0,0 0 0,0 0 0,-1 0 0,1 0 0,0 0 0,0 0 0,0 0 0,-1 0 0,1 0 0,0 0 0,0 0 0,-1 0 0,1 1 0,1-1 0,-2 18 0,-21 30 0,18-41 0,-2 1 0,1 1 0,0 0 0,1 0 0,0 0 0,0 1 0,1-1 0,0 1 0,-1 9 0,4-18-23,-1-1 1,0 1-1,1-1 0,-1 0 1,1 1-1,-1-1 0,1 1 1,-1-1-1,0 0 0,1 1 1,-1-1-1,1 0 1,0 0-1,-1 1 0,1-1 1,-1 0-1,1 0 0,-1 0 1,1 0-1,-1 0 0,1 0 1,0 0-1,-1 0 0,1 0 1,-1 0-1,1 0 0,-1 0 1,1 0-1,0 0 0,-1 0 1,1-1-1,-1 1 0,1 0 1,-1 0-1,1-1 1,0 0-1,23-9-4691,-5-7-5237</inkml:trace>
</inkml:ink>
</file>

<file path=ppt/ink/ink4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7.209"/>
    </inkml:context>
    <inkml:brush xml:id="br0">
      <inkml:brushProperty name="width" value="0.025" units="cm"/>
      <inkml:brushProperty name="height" value="0.025" units="cm"/>
    </inkml:brush>
  </inkml:definitions>
  <inkml:trace contextRef="#ctx0" brushRef="#br0">34 1 25752,'0'0'7015,"-26"70"-7015,22-34 0,1 3 0,3 4 0,0 2 0,0 0 0,0-5 0,2-4-8680,3-5-10090</inkml:trace>
  <inkml:trace contextRef="#ctx0" brushRef="#br0" timeOffset="1">46 587 16688,'0'0'16079</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0:33.817"/>
    </inkml:context>
    <inkml:brush xml:id="br0">
      <inkml:brushProperty name="width" value="0.025" units="cm"/>
      <inkml:brushProperty name="height" value="0.025" units="cm"/>
    </inkml:brush>
  </inkml:definitions>
  <inkml:trace contextRef="#ctx0" brushRef="#br0">3914 189 10922,'0'0'9695,"-9"2"-9001,-31 6 267,36-8-767,1 1 1,0-1 0,0-1 0,0 1-1,0 0 1,0-1 0,0 1-1,0-1 1,0 0 0,0 0-1,1 0 1,-1-1 0,0 1 0,1-1-1,-1 1 1,-4-4 0,-35-37 2129,25 24-1819,3 6-442,-1 0 1,-1 1-1,0 0 1,-1 1-1,0 1 0,0 1 1,-1 0-1,0 1 1,0 1-1,0 1 0,-1 1 1,-23-3-1,-30 0 312,-140 3-1,131 5-314,-847-4 1836,800 3-1864,0 6 0,-142 24 0,-275 77 8,121-21 5,329-69-56,-161 34 79,198-36-33,0 2-1,-70 31 0,119-44-21,0 0 1,0 1-1,0 0 0,1 0 0,0 1 0,0 0 1,0 1-1,1 0 0,-10 10 0,13-11-20,0 1 0,0-1 0,1 1 0,0-1 0,0 1-1,1 0 1,0 0 0,0 0 0,0 0 0,1 1 0,0-1 0,0 0-1,1 11 1,0-7 2,1 0 0,0 0 0,1 0-1,0-1 1,0 1 0,2 0 0,-1-1-1,1 0 1,0 0 0,1 0 0,7 11 0,-2-7-11,0-1 1,1 0 0,0 0 0,1-2-1,0 1 1,23 15 0,9 1-22,2-2 1,1-2 0,80 29-1,-46-21 37,294 109-5,-285-113 2,1-3-1,115 15 0,-125-32 12,0-3 0,139-11 0,162-38 42,-118 10-33,-102 17-11,369-46 69,-363 36-41,186-56 0,75-65 97,-346 118-123,-66 23-4,0 0 1,-1-1-1,0-1 0,-1 0 0,1-1 0,-2-1 0,0 0 0,0-1 1,17-19-1,-15 11 3,-1 0 0,0-1 0,-2 0 0,-1-1 0,0-1 0,9-27 0,-16 37 2,-1 0-1,0-1 1,-2 0-1,1 1 1,-1-1-1,-1 0 1,-1 0-1,0 0 1,-1 0-1,0 0 1,-1 1-1,0-1 1,-1 0-1,-1 1 1,0 0-1,-1 0 1,-1 0-1,0 0 1,0 1-1,-1 0 1,-1 0-1,0 1 1,0 0-1,-1 0 1,-1 1-1,0 0 1,0 1-1,-1 0 1,0 1-1,0 0 1,-1 0-1,0 2 1,-1-1-1,1 1 1,-1 1-1,-25-7 1,6 6-1,-1 0 0,0 2 0,0 2 0,0 1 0,0 1 0,-56 8 0,-197 54-303,202-40-579,-168 23 1,123-42-6296,7-13-6802</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15.361"/>
    </inkml:context>
    <inkml:brush xml:id="br0">
      <inkml:brushProperty name="width" value="0.025" units="cm"/>
      <inkml:brushProperty name="height" value="0.025" units="cm"/>
    </inkml:brush>
  </inkml:definitions>
  <inkml:trace contextRef="#ctx0" brushRef="#br0">1 248 5894,'28'-20'616,"-17"12"-462,0 0 1,0 1-1,20-10 0,-16 10 128,0 0 0,1 1 1,-1 1-1,1 1 0,0 0 1,0 1-1,1 1 0,21-1 1,188 6 1652,-54 2-1216,232-25 1,134-4 739,-65 8-1317,-376 6-138,720-38 147,-629 62-129,1 1-12,893-12 1104,-555-6-429,-490 4-500,-1-2-1,0-1 1,0-2 0,50-12 0,-85 16-302,-1-1 0,1 1 0,-1 0 0,1-1 0,-1 1 0,0 0 0,1-1 0,-1 1 0,1 0 0,-1-1 0,0 1 0,1-1 0,-1 1 0,0 0 0,0-1 0,1 1 0,-1-1 0,0 1 0,0-1 0,0 1 0,0-1 0,0 1 0,1-1 0,-1 0 0,0 1 0,0-1 0,0 1 0,0-1 0,0 1 0,-1-1 0,1 1 0,0-1 0,0 0 0,0-4-977,0-17-4597</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20.810"/>
    </inkml:context>
    <inkml:brush xml:id="br0">
      <inkml:brushProperty name="width" value="0.025" units="cm"/>
      <inkml:brushProperty name="height" value="0.025" units="cm"/>
    </inkml:brush>
  </inkml:definitions>
  <inkml:trace contextRef="#ctx0" brushRef="#br0">0 144 4036,'0'0'608,"3"-9"-538,1 0 73,1 0 1,-1 1 0,2 0-1,-1 0 1,1 0-1,0 1 1,0 0 0,1 0-1,7-6 1,-10 10-13,0-2 124,0 1 1,1 0 0,-1 0 0,1 0 0,0 1-1,0-1 1,1 1 0,-1 1 0,1-1 0,-1 1-1,1 0 1,0 0 0,0 0 0,0 1 0,0 0-1,0 0 1,9 0 0,13 3-246,0 1 0,0 1 0,33 10 0,31 4-349,264 6 1040,-169-16 675,712 87-255,-307-27-338,3-38-531,6 0-214,332 13 63,-932-43-107,1 0-1,0 0 0,0 0 1,0 0-1,0 0 1,0 0-1,-1 0 0,1 1 1,0-1-1,0 1 1,0-1-1,-1 1 0,4 1 1,-5-1-4,0-1-1,0 0 1,0 1 0,0-1 0,0 1-1,0-1 1,-1 1 0,1-1 0,0 1 0,0-1-1,0 0 1,0 1 0,-1-1 0,1 1 0,0-1-1,0 0 1,-1 1 0,1-1 0,0 0 0,0 1-1,-1-1 1,1 0 0,-1 1 0,1-1 0,0 0-1,-1 0 1,1 1 0,0-1 0,-1 0-1,1 0 1,-2 1 0,-48 20-1642,7-10-2106,0-2-2552</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27.460"/>
    </inkml:context>
    <inkml:brush xml:id="br0">
      <inkml:brushProperty name="width" value="0.025" units="cm"/>
      <inkml:brushProperty name="height" value="0.025" units="cm"/>
    </inkml:brush>
  </inkml:definitions>
  <inkml:trace contextRef="#ctx0" brushRef="#br0">123 63 6054,'-12'-2'4400,"-9"-1"-2803,7 4 7129,14-1-8539,11 4 105,1 0-1,0 0 1,0-1 0,0-1-1,0 0 1,0-1 0,0 0 0,0-1-1,0 0 1,15-2 0,17-5-90,65-18 0,-14 2-110,-43 14-6,0 2 0,1 3 0,-1 1 0,1 4 0,0 1 0,-1 3 0,93 20 0,306 58 210,-202-42-229,-135-27 43,121 0-1,-567-1-547,47 0 470,183-4-87,0-5 0,-184-16 0,105-14-17,-221-1 0,396 27 52,-45-1-31,-1 2 1,1 2-1,1 3 1,-61 13 0,91-9 207,20-9-158,0-1 0,0 0 0,0 1 0,0-1 1,1 0-1,-1 1 0,0-1 0,0 0 0,0 1 1,0-1-1,0 0 0,1 1 0,-1-1 0,0 0 0,0 1 1,0-1-1,1 0 0,-1 0 0,0 1 0,0-1 1,1 0-1,-1 0 0,0 0 0,1 1 0,-1-1 1,0 0-1,1 0 0,-1 0 0,0 0 0,1 0 1,-1 0-1,1 0 0,42 9-97,38-3-269,136-9 0,84-26-850,-92 7 829,-42 7 258,768-42-3295,-760 57-3846,-103 0-64</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39.678"/>
    </inkml:context>
    <inkml:brush xml:id="br0">
      <inkml:brushProperty name="width" value="0.025" units="cm"/>
      <inkml:brushProperty name="height" value="0.025" units="cm"/>
    </inkml:brush>
  </inkml:definitions>
  <inkml:trace contextRef="#ctx0" brushRef="#br0">0 154 9033,'0'0'2631,"4"4"-2220,-3-3-358,0 0-1,1 0 0,-1 0 0,1 0 0,0 0 1,-1 0-1,1 0 0,0-1 0,-1 1 0,1-1 1,0 1-1,0-1 0,0 1 0,-1-1 0,1 0 1,0 0-1,0 0 0,0 0 0,3-1 0,45-11 991,2-1-492,16 8-457,77 5 0,-89 2-86,0-2 1,93-14-1,-33-9 19,127-19 421,-207 39-176,0 1 0,0 2 1,0 1-1,67 11 1,8 10 375,226 40 526,-237-48-812,142 0 0,-115-19 31,134-24 1,-76 6-92,-87 16-198,1 5-1,-1 4 1,0 5-1,110 21 1,-50-7 19,1-6-1,0-7 1,179-15 0,24-5 790,-148 7-652,240-36 1,170-75 1398,-586 110 161,58-3 1269,-70 9-6725,-23 0 2894,13 1-2426,-7 3-3153</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52.075"/>
    </inkml:context>
    <inkml:brush xml:id="br0">
      <inkml:brushProperty name="width" value="0.025" units="cm"/>
      <inkml:brushProperty name="height" value="0.025" units="cm"/>
    </inkml:brush>
  </inkml:definitions>
  <inkml:trace contextRef="#ctx0" brushRef="#br0">1548 467 11307,'-102'12'1329,"-27"2"-630,-155 38 0,246-43-443,1 2 1,0 2-1,1 1 0,0 2 1,2 1-1,0 2 0,1 1 0,-50 41 1,69-49-223,0 2 0,1 0 1,1 0-1,0 1 0,2 1 1,-1 0-1,2 0 0,0 1 1,1 0-1,-12 36 0,17-41-23,0 1 0,0-1 0,1 1-1,1-1 1,0 1 0,1 0 0,0-1-1,1 1 1,0-1 0,1 1 0,0-1 0,1 1-1,1-1 1,0 0 0,0 0 0,1-1-1,9 16 1,3-3-12,1-1 0,1 0-1,2-1 1,-1-2 0,2 0 0,1-1 0,0-1-1,2-1 1,0-1 0,27 12 0,24 8 2,1-3-1,103 29 1,-53-25 60,2-7 0,1-5 0,0-6 0,2-6-1,0-5 1,140-10 0,-129-9-17,0-6 0,-1-6-1,-1-6 1,-2-7 0,188-73 0,-218 66-31,-2-5-1,102-62 1,-173 88 43,0-2 0,-2-1 1,0-2-1,-2-1 0,-2-1 1,0-2-1,-2-1 0,48-71 0,-65 83-9,0-1 0,0 0 0,-2-1-1,-1 0 1,-1-1 0,-1 0-1,0 0 1,-2 0 0,-1 0-1,-1-1 1,-1-30 0,-2 33-15,-1 1 1,-1 0 0,-1-1 0,0 1 0,-2 1 0,0-1-1,-2 1 1,0 0 0,-1 1 0,-1-1 0,0 2-1,-1 0 1,-17-19 0,3 9 52,-1 1-1,-2 1 1,0 1 0,-1 2-1,-2 1 1,0 1-1,-1 2 1,-1 1 0,-1 1-1,0 2 1,-1 2-1,-36-8 1,-17 0 66,0 3 0,-1 5-1,-164-1 1,143 16-92,0 5 1,0 5-1,1 4 1,1 6-1,1 4 0,-171 68 1,49 2-46,-397 235-1,126-18 19,373-224-16,-204 187 0,293-240-196,1 2-1,2 1 1,-52 79-1,76-102 82,1 1 0,1 0-1,0 0 1,2 1 0,0 0 0,0 1-1,2-1 1,1 1 0,0 0-1,2 0 1,0 0 0,2 39 0,1-49-113,0 0 0,1-1 0,0 1 0,1 0 0,0-1 0,1 0 1,0 0-1,0 0 0,1 0 0,0-1 0,0 0 0,9 9 0,-4-6-331,1 0 0,0-1 0,0-1-1,1 1 1,1-2 0,-1 0 0,21 9 0,68 25-3990</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45.315"/>
    </inkml:context>
    <inkml:brush xml:id="br0">
      <inkml:brushProperty name="width" value="0.025" units="cm"/>
      <inkml:brushProperty name="height" value="0.025" units="cm"/>
    </inkml:brush>
  </inkml:definitions>
  <inkml:trace contextRef="#ctx0" brushRef="#br0">3 56 4548,'2'-24'-1224,"-2"-7"17962,0 62-14886,0 20-1059,-1 178-513,-2-132 4519,25-216-3625,-12 76-701,7-74 0,-17 117-475,0 0 1,0 0-1,0 0 1,0-1 0,1 1-1,-1 0 1,0 0-1,0 0 1,0 0 0,1 0-1,-1-1 1,0 1-1,0 0 1,1 0 0,-1 0-1,0 0 1,0 0-1,1 0 1,-1 0 0,0 0-1,0 0 1,1 0-1,-1 0 1,0 0 0,1 0-1,-1 0 1,0 0-1,0 0 1,1 0 0,-1 0-1,0 0 1,0 1-1,1-1 1,-1 0 0,0 0-1,0 0 1,0 0-1,1 0 1,-1 1 0,0-1-1,0 0 1,0 0-1,0 0 1,1 1 0,-1-1-1,0 0 1,0 0-1,0 1 1,0-1 0,0 0-1,0 1 1,20 16-74,-10-8 100,-7-6-144,0-1 1,1 0-1,-1 0 0,0-1 1,1 1-1,-1-1 1,1 1-1,0-1 0,0 0 1,-1-1-1,1 1 0,0-1 1,0 1-1,0-1 1,-1 0-1,1-1 0,0 1 1,0-1-1,0 1 0,-1-1 1,1 0-1,0-1 1,6-2-1,-2-1-1245,1-1 0,0 0 1,-1 0-1,0-1 0,-1 1 0,1-2 1,9-12-1,-5 6-3996</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46.180"/>
    </inkml:context>
    <inkml:brush xml:id="br0">
      <inkml:brushProperty name="width" value="0.025" units="cm"/>
      <inkml:brushProperty name="height" value="0.025" units="cm"/>
    </inkml:brush>
  </inkml:definitions>
  <inkml:trace contextRef="#ctx0" brushRef="#br0">85 362 11851,'0'0'7890,"-9"5"-7116,5-2-716,-1-1 0,1 1-1,0-1 1,0 1-1,0 1 1,0-1 0,0 0-1,1 1 1,-1 0-1,1 0 1,0 0 0,0 0-1,1 0 1,-1 1-1,1-1 1,0 1 0,0-1-1,-1 9 1,-8 59 665,10-67-671,0 0 1,1-1 0,0 1 0,0 0 0,1 0-1,-1 0 1,1 0 0,0 0 0,0-1 0,1 1-1,-1 0 1,4 6 0,-4-10-29,0 0 0,0 0 0,0 0-1,0 0 1,0 0 0,0 0 0,0 0 0,0-1 0,0 1-1,0 0 1,1-1 0,-1 1 0,0-1 0,0 1 0,1-1 0,-1 0-1,0 1 1,1-1 0,-1 0 0,0 0 0,1 0 0,-1 0-1,1 0 1,-1 0 0,0 0 0,1-1 0,-1 1 0,0 0-1,0-1 1,1 1 0,-1-1 0,0 1 0,0-1 0,1 0-1,-1 0 1,0 1 0,0-1 0,0 0 0,0 0 0,0 0-1,1-2 1,4-3 233,-1 1 0,0-2-1,0 1 1,0 0 0,6-13-1,-5 4 190,0 0-1,0 0 1,-2 0-1,0-1 0,0 0 1,-2 0-1,0 0 1,0-26-1,-14 74-311,9-21-143,1 2 1,0-1 0,1 0 0,0 0-1,1 0 1,0 1 0,1-1-1,2 14 1,-3-25 6,0-1-1,1 1 1,-1 0 0,0-1 0,1 1-1,-1 0 1,1-1 0,-1 1 0,1-1-1,-1 1 1,1-1 0,-1 1 0,1-1-1,-1 1 1,1-1 0,0 1 0,-1-1-1,1 0 1,0 1 0,-1-1-1,1 0 1,0 1 0,0-1 0,-1 0-1,1 0 1,0 0 0,-1 0 0,1 0-1,0 0 1,0 0 0,-1 0 0,1 0-1,0 0 1,0 0 0,-1 0-1,1-1 1,0 1 0,0 0 0,-1-1-1,1 1 1,0 0 0,-1-1 0,2 0-1,1-1 11,0 0-1,0 0 1,0 0-1,0-1 1,-1 1-1,1-1 1,-1 0-1,3-3 1,17-31 304,-3 0 0,-1-2 0,16-47 0,30-126 777,-50 164-1034,-10 29 7,3-8 77,-5 24-52,-3 14 9,-24 136-120,12-87 44,-4 68 0,14 78 359,-6-255-379,6 38 0,1 0 0,0-1 0,1 1 0,0-1 0,2-19 0,1 30 0,0 1 0,0-1 0,0 1 0,1-1 0,-1 1 0,0 0 0,1 0 0,-1 0 0,0 0 0,5 1 0,-6-1 0,48 6 0,-32-3 0,0-1 0,1-1 0,-1 0 0,0-2 0,22-2 0,-34 2 0,-1 0 0,1 0 0,-1 0 0,1-1 0,-1 0 0,0 0 0,0 0 0,0 0 0,0-1 0,0 0 0,0 0 0,-1 0 0,1 0 0,-1 0 0,0-1 0,0 1 0,0-1 0,-1 0 0,1 0 0,-1 0 0,0 0 0,0-1 0,0 1 0,1-6 0,-1 5 0,-1 0 0,0 0 0,0 1 0,-1-1 0,1 0 0,-1 0 0,0 0 0,0 1 0,-1-1 0,-1-8 0,1 11 0,1 1 0,0 0 0,-1 0 0,1-1 0,-1 1 0,0 0 0,1 0 0,-1 0 0,0 0 0,0 0 0,0 0 0,0 0 0,0 0 0,0 0 0,0 0 0,0 1 0,0-1 0,0 0 0,0 0 0,0 1 0,-1-1 0,1 1 0,0 0 0,0-1 0,-1 1 0,1 0 0,0-1 0,-1 1 0,1 0 0,0 0 0,-1 0 0,1 0 0,0 1 0,-1-1 0,1 0 0,0 0 0,-1 1 0,1-1 0,0 1 0,0-1 0,0 1 0,-3 1 0,0 1 0,0 0 0,0 0 0,0 0 0,0 0 0,0 1 0,1-1 0,0 1 0,-1 0 0,2 0 0,-1 0 0,0 1 0,1-1 0,0 1 0,0-1 0,-2 7 0,-21 75 0,22-72 0,0 0 0,1 1 0,1-1 0,0 1 0,1 0 0,0-1 0,4 22 0,-3-33 0,-1 0 0,1 1 0,0-1 0,1 0 0,-1 1 0,1-1 0,-1 0 0,1 0 0,0 0 0,0 0 0,0-1 0,0 1 0,1 0 0,-1-1 0,1 0 0,0 1 0,-1-1 0,1 0 0,0-1 0,0 1 0,0 0 0,1-1 0,-1 0 0,0 1 0,0-1 0,1 0 0,-1-1 0,1 1 0,-1-1 0,1 1 0,-1-1 0,1 0 0,-1-1 0,1 1 0,6-2 0,-5 1-141,0 0 0,0-1 0,0 1 0,0-1 1,0 0-1,-1-1 0,1 1 0,0-1 0,-1 0 0,0 0 0,0 0 0,0-1 0,0 1 1,0-1-1,-1 0 0,1 0 0,-1 0 0,0-1 0,-1 1 0,1-1 0,-1 1 1,2-6-1,16-42-8246</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5:42.302"/>
    </inkml:context>
    <inkml:brush xml:id="br0">
      <inkml:brushProperty name="width" value="0.025" units="cm"/>
      <inkml:brushProperty name="height" value="0.025" units="cm"/>
    </inkml:brush>
  </inkml:definitions>
  <inkml:trace contextRef="#ctx0" brushRef="#br0">6867 458 3940,'-33'-14'330,"-1"1"0,0 2 0,-1 1 0,0 2 0,-56-6 0,-183 4 1326,-18-3-974,147-13-81,-223-70 0,-71-15 151,-10 63-257,-5 35-102,-130-9 113,455 11-447,-425-25 70,415 34-69,-275 32 1,-330 131 141,121-21-73,489-118-51,-238 54 377,333-65-385,0 2 0,1 1 1,1 2-1,1 2 0,0 2 0,1 1 0,-37 29 1,55-36-73,2 0 0,-1 1 0,2 1 0,0 1 1,1 0-1,0 0 0,2 2 0,-12 22 1,19-34-11,1 0 1,0 1-1,0-1 0,1 1 1,-1 0-1,2 0 1,-1 0-1,1 0 1,0 0-1,1 0 1,0 0-1,0 0 1,1 0-1,0 0 1,0 0-1,1 0 1,0-1-1,0 1 1,1 0-1,0-1 0,1 0 1,-1 1-1,1-1 1,9 12-1,5-1-60,0 0 1,0-1-1,2-1 0,0 0 0,34 19 0,119 55-33,-152-80 102,180 83-31,212 67-1,-285-120-38,2-6 0,259 34 0,688-41 30,-187-56 32,-106 2-5,9-14 7,-7-72-8,-205-21 22,-431 91-8,260-113 1,-253 76 29,-143 71-7,1 0 0,-1-1 0,-1-1 0,0 0 0,0-1 0,-1-1 0,20-26 0,-29 35 35,0-1 1,0 0 0,-1 0 0,1 0-1,-1 0 1,-1 0 0,1 0 0,-1-1-1,0 1 1,0-1 0,0 1 0,-1-1-1,0 1 1,0-1 0,0 1 0,-2-9 0,0 6 30,0 1 0,-1-1 1,0 1-1,-1 0 0,0 0 1,0 0-1,0 0 0,-1 0 1,0 1-1,-7-7 1,-9-7 91,0 1 0,-2 2 1,0 0-1,-1 2 0,-33-17 1,-29-10 45,-1 4 1,-106-31-1,-191-33-112,176 58-60,-2 8 0,-2 10 0,-329 1 0,372 31-31,-1 6 1,2 8-1,0 7 0,-317 96 0,310-61-575,2 7 0,4 8 0,3 7-1,4 7 1,-200 150 0,55 0-1881,-14 29-1382</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7:43.253"/>
    </inkml:context>
    <inkml:brush xml:id="br0">
      <inkml:brushProperty name="width" value="0.025" units="cm"/>
      <inkml:brushProperty name="height" value="0.025" units="cm"/>
    </inkml:brush>
  </inkml:definitions>
  <inkml:trace contextRef="#ctx0" brushRef="#br0">1 1 4516,'0'0'8029,"8"3"-7105,8 2-203,1-1 1,0-1-1,0 0 1,31 0 0,85-4 816,-48-1-812,-42 1-531,15 0 479,0 3-1,0 2 0,67 13 0,84 12 409,-46-8-328,4-1-273,302-3 0,-343-17-455,149 0 753,378-48 1,-241 3-257,-257 39 3518,-167 5-4008,-19 2 409,18 7-3271,13-8 2439,-1 1 0,1-1 0,-1 1 0,1-1 0,-1 1-1,0-1 1,1 1 0,-1-1 0,1 0 0,-1 0 0,0 1 0,1-1 0,-1 0 0,0 0 0,1 0 0,-1 1-1,0-1 1,0 0 0,1 0 0,-1 0 0,0 0 0,1 0 0,-1-1 0,-1 1 0,0 0-1341,-20-1-13142</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7:50.830"/>
    </inkml:context>
    <inkml:brush xml:id="br0">
      <inkml:brushProperty name="width" value="0.025" units="cm"/>
      <inkml:brushProperty name="height" value="0.025" units="cm"/>
    </inkml:brush>
  </inkml:definitions>
  <inkml:trace contextRef="#ctx0" brushRef="#br0">0 130 7687,'0'0'6198,"9"-5"-6209,-2 1 141,0 0-1,0 1 0,0 0 0,1 0 0,-1 1 0,1 0 0,0 0 0,-1 0 0,1 1 0,12 0 0,359 16 5514,-286-13-5385,0-4 1,144-21-1,-230 22-232,523-21 175,-139 12-167,90 12 18,-295 4-40,-40-8 506,1-5-1,212-40 1,-350 43 2126,-11 0-1557,-19 3-2704,-50 22-7623,19-13 399</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39.971"/>
    </inkml:context>
    <inkml:brush xml:id="br0">
      <inkml:brushProperty name="width" value="0.025" units="cm"/>
      <inkml:brushProperty name="height" value="0.025" units="cm"/>
    </inkml:brush>
  </inkml:definitions>
  <inkml:trace contextRef="#ctx0" brushRef="#br0">0 1 12684,'0'0'11381,"3"7"-10612,2 9-447,-1 0 0,0 0 0,-1 1 0,-1-1 0,-1 1 0,0 19 0,-12 114-1,1-8 1386,10-142-1661,0 1 0,0-1 1,0 1-1,0-1 1,0 1-1,0-1 1,0 1-1,0-1 1,1 0-1,-1 1 1,0-1-1,0 1 1,0-1-1,1 1 0,-1-1 1,0 0-1,0 1 1,1-1-1,-1 1 1,0-1-1,1 0 1,-1 0-1,1 1 1,-1-1-1,0 0 1,1 1-1,-1-1 0,1 0 1,-1 0-1,1 0 1,-1 0-1,1 1 1,-1-1-1,1 0 1,-1 0-1,0 0 1,1 0-1,-1 0 1,1 0-1,-1 0 0,1 0 1,-1 0-1,1-1 1,0 1-1,24-10 1248,4-12-1218,-2-1 0,-1-1 0,27-30-1,-8 7-111,-27 29 36,27-26 0,67-85 0,-107 118-1384,-18 21-2045,-21 23-5211,16-12-104</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01.630"/>
    </inkml:context>
    <inkml:brush xml:id="br0">
      <inkml:brushProperty name="width" value="0.025" units="cm"/>
      <inkml:brushProperty name="height" value="0.025" units="cm"/>
    </inkml:brush>
  </inkml:definitions>
  <inkml:trace contextRef="#ctx0" brushRef="#br0">70 144 5733,'0'0'5035,"-8"-1"-4315,-23-1-871,10-5 1659,20 7-1230,1 0 0,-1-1-1,0 1 1,1 0 0,-1-1 0,1 1 0,-1 0-1,1-1 1,-1 1 0,1-1 0,0 1-1,-1-1 1,1 1 0,-1-1 0,1 1 0,0-1-1,-1 1 1,1-1 0,0 1 0,0-1-1,-1 0 1,1 1 0,0-3 1126,23 3-630,138 0 766,201-27 1,1 7-606,-202 17-669,139-31 95,22-1 575,-266 34-885,-1 2 0,0 2 0,1 3 0,-2 3 0,1 1 0,88 31 1,-109-27 215,-34-14-125,-19-10 84,6 4-247,0 0 1,-1 1 0,0 1-1,0 0 1,0 0 0,0 2-1,-21-2 1,-108 3-55,76 2 67,-100 7-33,-214 38 0,208-21 27,-192 29-185,-265 29-248,604-81 480,-5 1-98,62 2-111,49 0 70,0-4 1,0-3-1,91-14 0,234-58-77,41-5 207,-269 62-27,269 9 1,-434 9 1,7-1-7,0 0-1,-1 2 1,1 0 0,-1 1 0,1 1-1,30 11 1,-83-8-173,-62-1 301,-177-13 1,-94-41-90,208 27 33,0 7 0,-270 10 0,364 7-184,0 2 0,0 4 0,-84 21 0,233-26-4146,-11-11 1218,14-11-2162</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24.335"/>
    </inkml:context>
    <inkml:brush xml:id="br0">
      <inkml:brushProperty name="width" value="0.025" units="cm"/>
      <inkml:brushProperty name="height" value="0.025" units="cm"/>
    </inkml:brush>
  </inkml:definitions>
  <inkml:trace contextRef="#ctx0" brushRef="#br0">0 6 5990,'0'0'6091,"9"-1"-5851,39-2 704,0 2 0,-1 2 0,85 13 0,1-1-12,1020 7 745,-121-21 737,-453 8-2229,281 29 1337,264 24-1319,-192-84 2503,-855 20-2497,-72 2 81,-12-2-102,-10 0-47,-51-4-396,23 6-4049</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50.531"/>
    </inkml:context>
    <inkml:brush xml:id="br0">
      <inkml:brushProperty name="width" value="0.025" units="cm"/>
      <inkml:brushProperty name="height" value="0.025" units="cm"/>
    </inkml:brush>
  </inkml:definitions>
  <inkml:trace contextRef="#ctx0" brushRef="#br0">4313 296 11147,'0'0'1249,"-10"-2"-1062,-27-6-198,-18-5 294,-1 3 0,-84-4 0,-69 18 2384,-41 0-1564,192-6-418,0-3-1,-73-15 1,-88-32 1258,-253-43-251,11 61-1239,37 4-473,279 16 56,-258 10 0,317 10 10,1 4 1,0 4-1,1 3 1,-112 39-1,-112 71 330,264-105-322,1 3 0,1 1 0,1 2 0,-62 56 0,97-78-23,0 0 0,0 0-1,1 0 1,-1 0 0,2 1 0,-1 0-1,1 0 1,0 0 0,0 1 0,1-1-1,0 1 1,0 0 0,1 0 0,0 0 0,0 0-1,1 0 1,0 0 0,1 1 0,0-1-1,0 0 1,0 0 0,1 1 0,1-1 0,-1 0-1,1 0 1,1 0 0,-1 0 0,1-1-1,1 1 1,-1-1 0,1 1 0,1-1 0,6 8-1,10 12-17,2-2-1,1 0 1,0-1 0,2-2-1,1 0 1,1-2-1,0-1 1,2-1 0,0-2-1,1-1 1,0-1-1,39 11 1,21 2 2,1-4 0,1-4 0,109 7 0,287 24 121,292 33-79,64-33 1,-556-47-53,326-7 17,-550-1-16,0-3 0,0-3 0,-1-3 0,-1-2-1,0-3 1,-2-3 0,0-2 0,-2-4 0,106-64 0,-152 84 4,-1-1 0,0 0 0,-1 0 0,0-2 1,15-16-1,-22 22 42,0-1-1,0 0 1,0-1 0,-1 1-1,0 0 1,0-1 0,0 0-1,-1 1 1,0-1 0,-1 0-1,0 0 1,0-1 0,0-9 0,-1 5-30,0-1 0,-2 1 0,1 0 0,-2-1 1,1 1-1,-2 0 0,0 0 0,0 0 1,-1 1-1,0 0 0,-8-12 0,2 7-7,-1-1 1,0 2-1,-1 0 0,-1 1 0,0 0 1,-23-16-1,-1 4 124,0 1 0,-2 2-1,-1 3 1,-1 0 0,-60-18 0,4 9 59,0 5-1,-195-23 1,-211 17-774,96 8-4988,199 3-3265</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04.479"/>
    </inkml:context>
    <inkml:brush xml:id="br0">
      <inkml:brushProperty name="width" value="0.025" units="cm"/>
      <inkml:brushProperty name="height" value="0.025" units="cm"/>
    </inkml:brush>
  </inkml:definitions>
  <inkml:trace contextRef="#ctx0" brushRef="#br0">1469 1 7239,'0'0'11050,"-8"1"-9966,-4 3-640,1 1 0,-1 0 0,1 0 1,0 1-1,0 0 0,1 1 0,-1 1 0,2-1 0,-15 16 1,-646 543 2827,554-469-2908,5 5 1,4 5-1,-166 214 0,266-310-448,-6 5-274,2 0 0,-19 37 0,29-52-624,6-38-3300,1 14 1677,-1 0 0,-2 0 0,0-1 0,-1-26 0,-2 24-1431</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04.897"/>
    </inkml:context>
    <inkml:brush xml:id="br0">
      <inkml:brushProperty name="width" value="0.025" units="cm"/>
      <inkml:brushProperty name="height" value="0.025" units="cm"/>
    </inkml:brush>
  </inkml:definitions>
  <inkml:trace contextRef="#ctx0" brushRef="#br0">370 93 5894,'0'0'576,"-2"-9"-410,1 6-59,-8-40 1339,5 6 6140,-6 60-2879,-6 11-4182,-44 103 934,-5-3 0,-122 184 0,173-289-1169,14-28-291,-1-1 0,1 1 0,0 0 0,0-1 1,0 1-1,0-1 0,0 1 0,0-1 0,0 1 1,0-1-1,0 1 0,0-1 0,0 1 0,1-1 0,-1 1 1,0-1-1,0 1 0,0-1 0,1 1 0,-1-1 1,0 1-1,1-1 0,-1 1 0,0-1 0,1 0 0,-1 1 1,0-1-1,1 0 0,-1 1 0,1-1 0,-1 0 1,1 1-1,-1-1 0,1 0 0,-1 0 0,1 0 0,-1 1 1,1-1-1,-1 0 0,1 0 0,-1 0 0,1 0 1,-1 0-1,1 0 0,-1 0 0,1 0 0,-1 0 1,1 0-1,-1 0 0,1-1 0,-1 1 0,1 0 0,0 0 1,12-2 49,-1-1 0,1 0 0,-1-1 0,1 0 0,-1-1 1,14-8-1,74-46 169,-42 24-129,-46 28-152,332-174 282,-189 120-2804,-155 61 2377,1 0 1,0-1-1,0 1 1,-1 0-1,1-1 0,0 1 1,-1-1-1,1 1 1,0 0-1,-1-1 1,1 0-1,-1 1 0,1-1 1,0 1-1,-1-1 1,1 0-1,-1 1 1,0-1-1,1 0 0,-1 1 1,0-1-1,1 0 1,-1 0-1,0 1 1,0-1-1,0 0 0,1 0 1,-1 0-1,0 1 1,0-1-1,0 0 0,0 0 1,-1 0-1,1 1 1,0-1-1,0 0 1,0 0-1,-1 0 0,1 1 1,0-1-1,-1 0 1,0-1-1,-11-18-13309</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4:26.071"/>
    </inkml:context>
    <inkml:brush xml:id="br0">
      <inkml:brushProperty name="width" value="0.025" units="cm"/>
      <inkml:brushProperty name="height" value="0.025" units="cm"/>
    </inkml:brush>
  </inkml:definitions>
  <inkml:trace contextRef="#ctx0" brushRef="#br0">485 468 3940,'-7'-10'752,"-27"-33"784,-2 1 0,-54-48-1,83 84-927,1-1 0,0 0-1,0-1 1,-8-12-1,-6-10 1091,20 30-1630,-1-1 1,1 0 0,0 1 0,-1-1 0,1 1 0,-1-1 0,0 1 0,1-1 0,-1 1 0,1-1-1,-1 1 1,0 0 0,1-1 0,-1 1 0,0 0 0,1 0 0,-1-1 0,0 1 0,0 0-1,1 0 1,-1 0 0,0 0 0,1 0 0,-1 0 0,0 0 0,0 0 0,1 0 0,-2 1-1,-18 14 725,-8 35-416,26-46-251,-13 30-36,1 1-1,2 1 0,2 0 0,1 0 0,1 1 0,3 0 0,0 0 1,3 0-1,1 0 0,2 1 0,1-1 0,2 0 0,15 62 0,-12-71-87,2-1 0,1 0 0,1 0 0,1-1 0,2 0 0,0-1-1,36 46 1,-35-53 12,2-1-1,0 0 0,1-1 0,0 0 1,2-2-1,0 0 0,0-1 1,1-2-1,0 0 0,31 11 1,-27-14 4,1-2 1,0-1 0,0-1-1,0-1 1,0-1 0,0-1-1,0-2 1,1 0 0,-1-2-1,0-1 1,-1-1 0,1-1-1,-1-1 1,0-2 0,42-19-1,-45 17-21,0 0 1,-1-1-1,0-1 0,-1 0 0,-1-2 0,0-1 0,-1 0 0,-1-1 0,0-1 0,-2 0 0,0-1 0,-1-1 0,0-1 0,-2 0 0,-1 0 0,0-1 0,8-27 0,-14 27 70,-1 1-1,-1-1 0,-1 0 0,-1 0 0,-1 0 1,-1 0-1,-1 0 0,-1 0 0,0 0 1,-2 0-1,-1 1 0,0 0 0,-2 0 1,0 1-1,-14-25 0,-8-9 230,-2 2 1,-3 1-1,-1 2 0,-57-58 0,69 80-131,-2 1 0,0 1 0,-2 2-1,0 0 1,-50-29 0,67 47-86,1-1 1,-1 1 0,0 0 0,0 1 0,0 1-1,-1 0 1,1 0 0,-1 1 0,0 0 0,0 1-1,1 1 1,-1 0 0,0 0 0,0 1 0,0 1-1,1 0 1,-1 0 0,1 1 0,-1 1-1,-20 9 1,2 4-122,2 1 0,0 1 0,1 1 0,1 2 0,0 0 0,2 2 0,1 0 0,1 2 0,-30 46-1,27-33-602,1 1 0,3 2-1,1 0 1,2 1 0,2 1 0,-15 66-1,28-96 244,-5 24-2672,-23 66 0,-1-38-2707</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4:31.713"/>
    </inkml:context>
    <inkml:brush xml:id="br0">
      <inkml:brushProperty name="width" value="0.025" units="cm"/>
      <inkml:brushProperty name="height" value="0.025" units="cm"/>
    </inkml:brush>
  </inkml:definitions>
  <inkml:trace contextRef="#ctx0" brushRef="#br0">5618 342 12556,'-10'-5'-539,"-44"-21"657,-1 3 1,-1 3 0,-1 2-1,-1 2 1,0 3-1,-1 2 1,0 3 0,-63 0-1,-60 7-145,37 2-42,1-6 0,-180-30-1,168 6 1079,-2 7 0,-191-2 0,76 26-719,-235-5 40,171-33-238,-30-1-115,217 33 36,0 6 0,0 6 0,1 7 0,0 7 0,2 6 0,-144 48 0,200-48 97,2 5-1,1 3 1,-101 58 0,154-73-71,0 2 0,2 1 0,1 1 1,1 2-1,2 1 0,0 1 0,2 1 0,1 2 1,2 1-1,-23 39 0,32-45-43,1 0 1,2 1 0,1 0-1,1 1 1,1 0-1,2 1 1,1-1 0,1 1-1,2 1 1,0 34-1,3-48 25,1 0 0,1 1 1,0-1-1,2 0 0,0 0 0,1-1 0,0 1 0,1-1 0,1 0 0,1-1 0,0 0 0,1 0 1,0 0-1,2-1 0,-1-1 0,2 0 0,0 0 0,0-1 0,16 12 0,3-4 48,0 0 0,1-2 0,1-1 0,0-1 0,1-2 0,48 12 0,221 38 164,-74-34-271,1-10 1,378-14-1,456-119 55,516-195-493,-787 165 482,-753 138-8,1-1 0,0-3 0,-2-1 0,54-22 0,-83 28 47,-1 0 1,1-1-1,-1 0 1,0-1-1,0 0 1,0 0-1,-1-1 1,0 0-1,0 0 1,-1-1-1,0 0 0,0 0 1,-1-1-1,0 0 1,-1 0-1,0-1 1,0 1-1,-1-1 1,0 0-1,-1 0 0,0 0 1,2-13-1,-3 10 110,-1 0-1,0 0 0,-1 0 1,-1 0-1,0 0 0,-1 0 1,0 0-1,-1 0 0,0 0 1,-1 0-1,-8-17 1,4 14-48,-1 1 0,0 0 1,-1 1-1,0 0 1,-1 0-1,-1 1 1,-25-22-1,11 15-138,-1 1-1,-1 1 1,0 1 0,-1 2-1,-1 1 1,-1 1-1,1 2 1,-64-15-1,38 16-368,0 3 0,0 2-1,-85 3 1,-171 28-3530,183-13 797,-77 3-6011</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7.899"/>
    </inkml:context>
    <inkml:brush xml:id="br0">
      <inkml:brushProperty name="width" value="0.025" units="cm"/>
      <inkml:brushProperty name="height" value="0.025" units="cm"/>
    </inkml:brush>
  </inkml:definitions>
  <inkml:trace contextRef="#ctx0" brushRef="#br0">356 0 20371,'0'0'2643,"-11"14"-1634,-41 58-128,3 2-1,4 2 1,3 2 0,3 2 0,-52 160 0,84-221-813,2 2 1,0-1 0,1 1-1,1 0 1,1-1 0,1 39-1,2-55-48,-1-1 1,1 0-1,0 1 0,0-1 0,1 0 0,-1 1 0,1-1 0,-1 0 1,1 0-1,0 0 0,0 0 0,1-1 0,-1 1 0,0-1 1,1 1-1,0-1 0,-1 0 0,1 0 0,0 0 0,0 0 1,0 0-1,0-1 0,1 1 0,-1-1 0,0 0 0,1 0 1,-1 0-1,0 0 0,1-1 0,-1 0 0,5 1 0,9 0 206,0-1-1,0 0 0,0-1 0,0-1 1,20-4-1,-2-2-240,1-3 1,-1 0-1,-1-2 1,0-2-1,-1-1 1,53-35-1,-65 32-2404,-21 18 2167,1 0 0,-1 1 1,0-1-1,1 0 0,-1 1 0,0-1 1,1 0-1,-1 1 0,0-1 1,0 0-1,0 0 0,1 1 0,-1-1 1,0 0-1,0 0 0,0 1 1,0-1-1,0 0 0,-1 0 1,1 1-1,0-1 0,0 0 0,0 0 1,-1 1-1,1-1 0,0 0 1,-1 1-1,1-1 0,-1 0 0,1 1 1,0-1-1,-1 1 0,1-1 1,-1 1-1,0-1 0,1 1 0,-2-1 1,-22-13-9198</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8.274"/>
    </inkml:context>
    <inkml:brush xml:id="br0">
      <inkml:brushProperty name="width" value="0.025" units="cm"/>
      <inkml:brushProperty name="height" value="0.025" units="cm"/>
    </inkml:brush>
  </inkml:definitions>
  <inkml:trace contextRef="#ctx0" brushRef="#br0">0 36 18065,'0'0'12332,"84"-36"-12300,-31 36-32,3 0-1506,4 0-1793,-6 0-2050,-3 0-3908</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8.601"/>
    </inkml:context>
    <inkml:brush xml:id="br0">
      <inkml:brushProperty name="width" value="0.025" units="cm"/>
      <inkml:brushProperty name="height" value="0.025" units="cm"/>
    </inkml:brush>
  </inkml:definitions>
  <inkml:trace contextRef="#ctx0" brushRef="#br0">300 0 11243,'0'0'18449,"5"67"-17168,-5-33-544,0 10-289,0 7-255,0 3-129,0 3-32,0-3-321,0-1-511,0-10-385,0-7-449,0-10-1313,-3-11-224,-5-8-1281,-7-7-3748</inkml:trace>
  <inkml:trace contextRef="#ctx0" brushRef="#br0" timeOffset="1">1 276 17713,'0'0'10602,"97"-18"-10314,-35 15-160,9-2-64,4-2-2210,-4-6-3875,-4-2-8169</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0.689"/>
    </inkml:context>
    <inkml:brush xml:id="br0">
      <inkml:brushProperty name="width" value="0.025" units="cm"/>
      <inkml:brushProperty name="height" value="0.025" units="cm"/>
    </inkml:brush>
  </inkml:definitions>
  <inkml:trace contextRef="#ctx0" brushRef="#br0">1 158 15695,'0'0'11077,"10"-3"-10506,1-1-509,-1 1 0,0-2 0,0 1 1,-1-2-1,1 1 0,15-13 0,-20 14 21,0 0 0,-1 0 0,1 0 0,-1-1 0,0 1 0,-1-1 0,1 0 1,-1 0-1,0 0 0,0-1 0,0 1 0,-1-1 0,0 1 0,0-1 0,0 0 0,0-7 0,-2 12-66,1 1-1,-1-1 0,0 1 0,0-1 1,0 1-1,0-1 0,0 0 0,0 1 0,0-1 1,0 1-1,0-1 0,0 1 0,0-1 1,0 1-1,-1-1 0,1 1 0,0-1 1,0 1-1,0-1 0,-1 1 0,1-1 1,0 1-1,-1 0 0,1-1 0,0 1 1,-1-1-1,1 1 0,0 0 0,-1-1 1,1 1-1,-1 0 0,1 0 0,-1-1 1,1 1-1,-1 0 0,1 0 0,-1-1 1,1 1-1,-1 0 0,1 0 0,-1 0 1,1 0-1,-1 0 0,1 0 0,-1 0 1,1 0-1,-1 0 0,1 0 0,-1 0 1,1 0-1,-1 1 0,1-1 0,-1 0 1,1 0-1,-1 0 0,1 1 0,-1-1 1,-28 18 524,19-8-503,0 1 0,1 0 0,0 0 0,-12 22 0,18-27-23,0-1-1,0 1 1,0 0 0,1-1-1,0 1 1,0 0 0,1 0-1,-1 0 1,1 1 0,1-1-1,-1 0 1,1 0 0,1 10-1,0-15-8,0 1-1,-1-1 1,2 0-1,-1 0 1,0 1-1,0-1 0,0 0 1,0 0-1,1 0 1,-1 0-1,0-1 1,1 1-1,-1 0 0,1 0 1,-1-1-1,1 1 1,-1-1-1,1 0 1,0 1-1,-1-1 0,1 0 1,-1 0-1,1 0 1,0 0-1,-1 0 1,1 0-1,0 0 0,2-1 1,51-9 263,4-13-111,17-5-74,-70 26-86,-1 0-1,1 1 1,0 0-1,0 1 0,0-1 1,0 1-1,0 0 1,0 1-1,0-1 1,10 3-1,-15-2 21,1 0 0,-1 0 0,1-1 0,-1 1 0,1 0 0,-1 0 0,0 0 0,1 1 0,-1-1 0,0 0 0,0 0 0,0 1 0,0-1 0,0 1 0,0-1 0,0 1 0,-1-1 0,1 1 0,0-1 0,-1 1 0,1 3 0,5 40 563,-5-30-501,6-45-80,-7-129 0,1 158-214,0 0 0,0 1 0,0-1 0,0 0 0,0 1 0,0-1 0,0 1 0,0-1 1,0 1-1,0-1 0,0 1 0,0 0 0,0-1 0,0 1 0,0 0 0,0 0 0,0 0 0,0 0 0,1 0 0,-1 0 0,0 0 0,0 1 0,0-1 0,1 1 0,0-1-1414,20 0-5648</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8.972"/>
    </inkml:context>
    <inkml:brush xml:id="br0">
      <inkml:brushProperty name="width" value="0.025" units="cm"/>
      <inkml:brushProperty name="height" value="0.025" units="cm"/>
    </inkml:brush>
  </inkml:definitions>
  <inkml:trace contextRef="#ctx0" brushRef="#br0">0 423 18417,'0'0'4880,"12"0"-4074,-6-1-671,1 1 0,-1-1 0,1-1 0,-1 1 0,0-1 0,0 0 0,1-1 0,-1 1-1,-1-1 1,1 0 0,8-6 0,2-3 150,-2 0 1,1-1-1,18-23 0,-6 7 453,-2-3 0,-1 0 0,-2-1 0,-1-1 0,-2-1 0,-1 0 0,19-55 0,-55 183-738,11-65 0,-7 21 0,2 0 0,2 1 0,3 0 0,-2 86 0,9-134-140,0 0 1,0 0-1,0 0 1,0 0-1,0 0 0,0 0 1,1 0-1,-1 0 1,1-1-1,0 1 1,-1 0-1,1 0 0,0 0 1,0-1-1,0 1 1,0 0-1,1-1 0,-1 1 1,0-1-1,1 1 1,-1-1-1,1 0 1,-1 1-1,1-1 0,-1 0 1,1 0-1,0 0 1,0-1-1,0 1 0,-1 0 1,1 0-1,0-1 1,3 1-1,15 0-7093</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9.315"/>
    </inkml:context>
    <inkml:brush xml:id="br0">
      <inkml:brushProperty name="width" value="0.025" units="cm"/>
      <inkml:brushProperty name="height" value="0.025" units="cm"/>
    </inkml:brush>
  </inkml:definitions>
  <inkml:trace contextRef="#ctx0" brushRef="#br0">14 0 20820,'0'0'11947</inkml:trace>
  <inkml:trace contextRef="#ctx0" brushRef="#br0" timeOffset="1">14 284 9545,'0'0'17745,"-11"56"-17297,8-46-352,3-4-320,9-20-18610</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0.596"/>
    </inkml:context>
    <inkml:brush xml:id="br0">
      <inkml:brushProperty name="width" value="0.025" units="cm"/>
      <inkml:brushProperty name="height" value="0.025" units="cm"/>
    </inkml:brush>
  </inkml:definitions>
  <inkml:trace contextRef="#ctx0" brushRef="#br0">84 22 11339,'10'-22'8599,"-10"45"-3820,-1 5-4737,-3 39 924,-3-1-1,-3 0 1,-25 85-1,2-2 736,32-146-1684,1-1-1,-1 1 1,1-1-1,-1 1 1,1-1-1,0 0 1,0 1-1,0-1 1,0 1-1,1-1 1,-1 1-1,1-1 1,1 5-1,-1-6-9,0-1 0,0 1 0,0 0 0,0-1 0,1 1 0,-1-1 0,0 1 0,0-1 0,1 1 0,-1-1 0,0 0 0,1 0 0,-1 0 0,0 0 0,1 0 0,-1 0 0,0 0 0,1 0 0,-1 0 0,0-1 0,1 1 0,-1 0 0,0-1 0,0 1 0,1-1 0,-1 0 0,2-1 0,16-7 124,1-1 1,-1-1-1,-1-1 0,0 0 1,29-28-1,-25 21 35,0 1 0,44-25 1,-65 42-152,0 0 0,1 0 0,-1 0 0,1 1-1,-1-1 1,1 1 0,0-1 0,-1 1 0,1 0 0,-1-1 0,1 1 0,0 0 0,3 0 0,-5 1-5,1-1 0,0 0-1,-1 0 1,1 1 0,0-1 0,-1 0-1,1 1 1,-1-1 0,1 1-1,-1-1 1,1 1 0,-1-1 0,1 1-1,-1-1 1,1 1 0,-1-1 0,0 1-1,1 0 1,-1-1 0,0 1-1,1 0 1,-1 0 0,1 6 32,0-1-1,-1 0 1,0 0-1,0 0 1,0 0 0,-2 7-1,1-6-34,-3 19-7,-1 0 0,-12 35 0,-5 27 0,21-88-21,1 0 0,0 0 1,0 1-1,0-1 0,0 0 0,0 0 1,0 0-1,-1 1 0,1-1 0,0 0 1,0 0-1,0 1 0,0-1 0,0 0 1,0 0-1,0 1 0,0-1 0,0 0 1,0 0-1,0 1 0,0-1 0,0 0 1,0 0-1,0 1 0,1-1 0,-1 0 1,0 0-1,0 0 0,0 1 0,0-1 1,0 0-1,0 0 0,1 0 0,-1 1 0,0-1 1,0 0-1,0 0 0,1 0 0,-1 0 1,0 0-1,0 0 0,0 1 0,1-1 1,-1 0-1,0 0 0,0 0 0,1 0 1,-1 0-1,0 0 0,0 0 0,1 0 1,-1 0-1,0 0 0,0 0 0,0 0 1,1 0-1,-1 0 0,0 0 0,0 0 1,1 0-1,-1 0 0,0-1 0,0 1 1,1 0-1,14-11-3034,6-18-1360,4-10-2333</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1.201"/>
    </inkml:context>
    <inkml:brush xml:id="br0">
      <inkml:brushProperty name="width" value="0.025" units="cm"/>
      <inkml:brushProperty name="height" value="0.025" units="cm"/>
    </inkml:brush>
  </inkml:definitions>
  <inkml:trace contextRef="#ctx0" brushRef="#br0">39 169 7015,'0'0'21919,"9"-4"-21481,5-2-301,0-1 1,0 0 0,-1-1-1,17-13 1,-25 17 28,0 0-1,-1 0 1,1 0-1,-1-1 1,1 1-1,-1-1 1,-1 0-1,1-1 1,-1 1-1,0-1 1,0 1-1,0-1 1,-1 0-1,0 0 1,2-9-1,-4 15-163,1-1 0,-1 0 0,0 0 0,0 0 0,0 0 0,0 0 0,0 0 0,0 0 0,0 1 0,0-1 0,0 0 0,0 0 0,0 0 0,-1 0 0,1 0 0,0 0 0,-1 1 0,1-1-1,0 0 1,-1 0 0,1 1 0,-1-1 0,1 0 0,-1 0 0,0 1 0,1-1 0,-1 1 0,0-1 0,-1 0 0,1 0-1,-1 1 0,0 0 0,1 0 0,-1 0 0,0 0 0,1 0 0,-1 0 0,1 0 0,-1 1 0,0-1 0,1 0 0,-1 1 0,0 0 0,-1 0 0,-5 3-4,1 0 1,0 0-1,0 0 1,1 1-1,-11 9 1,5 0 2,1 0 0,1 0 0,0 1 0,1 0 0,1 0 0,0 1 0,1 0 0,1 1 0,0 0 0,2 0 0,0 0 0,0 0 0,2 0 0,0 1 0,1 22 0,1-37 0,0-1 0,0 0 0,0 1 0,0-1 0,0 1 0,1-1 0,-1 0 0,1 1 0,0-1 0,0 0 0,0 1 0,0-1 0,0 0 0,0 0 0,0 0 0,1 0 0,-1 0 0,1 0 0,0 0 0,-1-1 0,1 1 0,0-1 0,0 1 0,0-1 0,0 1 0,0-1 0,0 0 0,1 0 0,-1 0 0,0 0 0,1-1 0,-1 1 0,0-1 0,1 1 0,-1-1 0,1 0 0,-1 0 0,0 0 0,1 0 0,-1 0 0,1-1 0,-1 1 0,5-2 0,4 0 0,0-1 0,0 0 0,-1-1 0,1 0 0,-1-1 0,1 0 0,-1-1 0,12-8 0,0-4 0,-1 0 0,-1-1 0,34-43 0,-45 51 0,-1-1 0,0 0 0,0 0 0,-2-1 0,1 0 0,-2 0 0,0 0 0,0-1 0,3-20 0,-8 34 0,1 0 0,-1 0 0,0 0 0,0-1 0,0 1 0,0 0 0,0 0 0,0-1 0,0 1 0,0 0 0,0 0 0,0-1 0,0 1 0,0 0 0,0 0 0,0-1 0,0 1 0,0 0 0,0-1 0,0 1 0,0 0 0,0 0 0,0-1 0,0 1 0,0 0 0,0 0 0,-1 0 0,1-1 0,0 1 0,0 0 0,0 0 0,0 0 0,-1-1 0,1 1 0,0 0 0,0 0 0,0 0 0,-1 0 0,1-1 0,0 1 0,0 0 0,-1 0 0,1 0 0,0 0 0,0 0 0,-1 0 0,1 0 0,-1 0 0,-14 9 0,-12 18 0,18-14 0,1-1 0,1 1 0,0 0 0,1 0 0,0 1 0,0 0 0,2 0 0,0 0 0,1 1 0,0-1 0,-1 20 0,4-32 0,0 0 0,0-1 0,0 1 0,0-1 0,1 1 0,-1 0 0,1-1 0,-1 1 0,1-1 0,-1 1 0,1-1 0,0 1 0,-1-1 0,1 0 0,0 1 0,0-1 0,0 0 0,0 0 0,1 0 0,-1 1 0,0-1 0,0 0 0,1-1 0,-1 1 0,0 0 0,1 0 0,-1 0 0,1-1 0,-1 1 0,1-1 0,-1 1 0,1-1 0,0 0 0,-1 0 0,1 1 0,-1-1 0,1 0 0,0 0 0,-1-1 0,1 1 0,-1 0 0,3-1 0,3 0 0,0 0 0,0-1 0,0 0 0,0 0 0,0-1 0,-1 0 0,1 0 0,9-6 0,1-4 0,0 0 0,0-2 0,-2 0 0,18-21 0,-26 27 0,0 1 0,-1-1 0,0 0 0,0-1 0,-1 1 0,-1-1 0,0 0 0,0 0 0,-1-1 0,4-15 0,-40 88 0,28-52 0,-26 68 0,29-73 0,0 0 0,1 0 0,0 1 0,0-1 0,0 1 0,1-1 0,-1 1 0,1-1 0,1 1 0,-1-1 0,1 1 0,2 7 0,-2-11-44,0 0 1,1-1-1,-1 0 1,0 1-1,1-1 1,-1 0-1,1 0 0,0 0 1,-1 0-1,1 0 1,0 0-1,0 0 1,-1-1-1,1 1 1,0-1-1,0 1 0,0-1 1,0 0-1,0 1 1,0-1-1,0 0 1,0 0-1,-1-1 0,1 1 1,0 0-1,0-1 1,3 0-1,2 0-530,0 0-1,0-1 0,1 0 1,-1-1-1,-1 1 0,10-6 1,19-20-6537,-1-8-2733</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1.715"/>
    </inkml:context>
    <inkml:brush xml:id="br0">
      <inkml:brushProperty name="width" value="0.025" units="cm"/>
      <inkml:brushProperty name="height" value="0.025" units="cm"/>
    </inkml:brush>
  </inkml:definitions>
  <inkml:trace contextRef="#ctx0" brushRef="#br0">110 1 11819,'0'0'12690,"-3"10"-11030,-47 205 2353,-7 126-2352,57-328-1593,3-11 49,10-20 196,11-37 113,-18 36-426,0 0 0,-1-1 0,-2 0 0,1 0 0,-1-25 0,-2 48 0,-1 1 0,1-1 0,-1 0 0,1 0 0,0 0 0,0 0 0,1 0 0,-1 0 0,1 0 0,-1 0 0,1 0 0,0 0 0,0-1 0,0 1 0,0-1 0,1 0 0,-1 0 0,1 1 0,-1-1 0,1-1 0,0 1 0,0 0 0,0-1 0,0 1 0,0-1 0,4 1 0,4 2 0,1-1 0,-1 0 0,1 0 0,-1-1 0,1-1 0,14 0 0,-18-1 0,1-1 0,0 0 0,-1-1 0,1 0 0,-1 0 0,0-1 0,0 0 0,0 0 0,0-1 0,-1 0 0,1 0 0,9-8 0,-13 9 0,1-1 0,0 0 0,-1 0 0,0-1 0,0 1 0,0-1 0,0 1 0,-1-1 0,0-1 0,0 1 0,0 0 0,0-1 0,-1 1 0,0-1 0,-1 0 0,1 0 0,-1 1 0,1-10 0,-2 14 0,0 0 0,0 0 0,0 0 0,0-1 0,0 1 0,0 0 0,0 0 0,0 0 0,0 0 0,-1 0 0,1 0 0,0 0 0,-1 0 0,1 1 0,-1-1 0,1 0 0,-1 0 0,0 0 0,1 0 0,-1 0 0,0 1 0,0-1 0,1 0 0,-1 1 0,0-1 0,0 1 0,0-1 0,0 1 0,0-1 0,0 1 0,0-1 0,0 1 0,0 0 0,0-1 0,0 1 0,0 0 0,0 0 0,0 0 0,0 0 0,0 0 0,0 0 0,0 0 0,0 0 0,0 1 0,0-1 0,0 0 0,-1 1 0,-4 0 0,1 1 0,-1 0 0,1 0 0,0 0 0,0 1 0,0-1 0,-8 7 0,2 1 0,-1 0 0,2 1 0,-1 0 0,1 1 0,1 1 0,-14 24 0,18-30 0,1 0 0,1 1 0,-1 0 0,1 0 0,1 0 0,-1 0 0,1 1 0,1-1 0,0 0 0,0 1 0,0-1 0,1 1 0,2 16 0,0-20 7,0 0 1,0-1-1,1 1 0,-1 0 0,1-1 1,0 1-1,0-1 0,1 0 1,-1 0-1,1 0 0,0 0 0,0-1 1,0 0-1,1 0 0,-1 0 1,1 0-1,0-1 0,0 1 0,-1-1 1,1 0-1,1-1 0,-1 1 1,7 0-1,11 3-418,0-1 0,0-1 1,45 1-1,-29-5-7041,-6-1-7683</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2.445"/>
    </inkml:context>
    <inkml:brush xml:id="br0">
      <inkml:brushProperty name="width" value="0.025" units="cm"/>
      <inkml:brushProperty name="height" value="0.025" units="cm"/>
    </inkml:brush>
  </inkml:definitions>
  <inkml:trace contextRef="#ctx0" brushRef="#br0">25 0 15310,'0'0'12919,"2"11"-12278,3 28-172,-3-1 0,-1 1-1,-2 0 1,-1-1 0,-12 56 0,6-29 52,-1 65-1,8-126-517,1 0 0,0 0 0,0 0 0,1 0 0,-1 0 0,1 0 0,0 0 0,0-1 0,0 1 0,1 0 0,-1-1 0,1 1 0,0 0 0,0-1 0,0 0 0,0 0 0,5 5 0,-4-5-4,1-1 0,0 1 1,1-1-1,-1 0 0,0 0 0,1 0 1,-1-1-1,1 1 0,-1-1 1,1 0-1,0-1 0,-1 1 0,1-1 1,6 0-1,1 0-602,0 0 0,0-1 0,0-1 0,0 0 0,-1-1 0,15-4 0,-24 7 434,0-1 0,0 0 0,0 1 1,0-1-1,0 0 0,0 0 1,-1 0-1,1 0 0,0 0 0,0 0 1,-1 0-1,1-1 0,0 1 1,-1-1-1,0 1 0,1-1 0,-1 0 1,0 1-1,0-1 0,0 0 0,0 0 1,0 0-1,0 0 0,0 0 1,-1 0-1,1 0 0,-1 0 0,1 0 1,-1 0-1,0 0 0,0 0 1,0 0-1,0 0 0,0-1 0,-1 1 1,1 0-1,0 0 0,-1 0 0,0 0 1,1 0-1,-1 0 0,0 0 1,0 0-1,-2-2 0,-20-22-7395</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2.821"/>
    </inkml:context>
    <inkml:brush xml:id="br0">
      <inkml:brushProperty name="width" value="0.025" units="cm"/>
      <inkml:brushProperty name="height" value="0.025" units="cm"/>
    </inkml:brush>
  </inkml:definitions>
  <inkml:trace contextRef="#ctx0" brushRef="#br0">9 194 18033,'0'0'6758,"-8"-54"-3362,13 36-1635,14 0-383,10 4-514,11 4-639,11 6-225,8 4-32,5 0-32,5 9-1346,-2 2-1953,-5 1-3171,-3-5-8296</inkml:trace>
  <inkml:trace contextRef="#ctx0" brushRef="#br0" timeOffset="1">1226 0 21396,'0'0'4773,"-35"59"-2915,30-37-1186,5-4-608,0-1-96,5-4-1697,2-3-2564,1-6-2817</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3.148"/>
    </inkml:context>
    <inkml:brush xml:id="br0">
      <inkml:brushProperty name="width" value="0.025" units="cm"/>
      <inkml:brushProperty name="height" value="0.025" units="cm"/>
    </inkml:brush>
  </inkml:definitions>
  <inkml:trace contextRef="#ctx0" brushRef="#br0">1 1 16143,'0'0'15439,"13"25"-22550,-4-30-5509</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3.809"/>
    </inkml:context>
    <inkml:brush xml:id="br0">
      <inkml:brushProperty name="width" value="0.025" units="cm"/>
      <inkml:brushProperty name="height" value="0.025" units="cm"/>
    </inkml:brush>
  </inkml:definitions>
  <inkml:trace contextRef="#ctx0" brushRef="#br0">254 219 17649,'0'-9'3192,"1"1"-3061,0 1 954,0 0 1,-1 0 0,0 0 0,0 0 0,-2-8 0,2 13-996,0 1 0,0 0 0,0 0 0,-1-1 1,1 1-1,-1 0 0,1 0 0,-1 0 1,1 0-1,-1 0 0,0 0 0,1-1 0,-1 2 1,0-1-1,0 0 0,0 0 0,0 0 1,0 0-1,0 0 0,0 1 0,0-1 1,0 0-1,0 1 0,0-1 0,0 1 0,-1-1 1,1 1-1,0 0 0,0 0 0,0-1 1,-1 1-1,1 0 0,0 0 0,-1 0 0,1 0 1,0 0-1,0 1 0,-2-1 0,3 0-122,0 0 0,0 0 1,0 0-1,0 0 0,1 1 0,-1-1 0,0 0 0,0 0 0,0 0 0,0 0 0,0 0 0,1 0 0,-1 0 0,0 0 0,0 1 1,0-1-1,0 0 0,0 0 0,0 0 0,0 0 0,0 0 0,0 1 0,0-1 0,1 0 0,-1 0 0,0 0 0,0 0 0,0 0 0,0 1 1,0-1-1,0 0 0,0 0 0,0 0 0,0 0 0,0 1 0,0-1 0,-1 0 0,1 0 0,0 0 0,0 0 0,0 1 0,0-1 0,0 0 1,0 0-1,0 0 0,0 0 0,0 0 0,0 0 0,-1 1 0,1-1 0,0 0 0,0 0 0,0 0 0,0 0 0,0 0 0,0 0 1,-1 0-1,1 0 0,0 0 0,0 0 0,0 0 0,-1 1 0,17 4-274,6-15 523,-5 0 123,-16 10-343,-1 0 1,1 0 0,-1 0-1,1 1 1,-1-1-1,1 0 1,-1 0-1,1 0 1,-1 1 0,0-1-1,1 0 1,-1 0-1,1 1 1,-1-1 0,0 0-1,1 1 1,-1-1-1,0 0 1,1 1-1,-1-1 1,0 1 0,0-1-1,1 0 1,-1 1-1,0-1 1,0 1-1,0-1 1,0 1 0,1-1-1,-1 1 1,0-1-1,0 1 1,0-1 0,0 1-1,0-1 1,0 1-1,-1 0 1,6 74 279,-3-1 1,-11 114 0,4-132 219,-3 0 0,-15 59-1,17-92-334,-1 0-1,-1-1 0,-1 1 1,-1-2-1,-1 0 0,-1 0 1,-23 30-1,32-47-161,0-1 0,0 1 0,0-1 0,-1 0 0,1 0 0,-1-1 0,0 1 0,0-1 0,0 1 0,0-1 0,0-1 0,0 1 0,-1 0 0,1-1 0,0 0 0,-1 0 0,-5 0 0,8-1 0,-1 0 0,0 0 0,1 0 0,-1-1 0,0 0 0,1 1 0,-1-1 0,1 0 0,-1 0 0,1 0 0,-1 0 0,1-1 0,0 1 0,0-1 0,-1 1 0,1-1 0,0 0 0,0 0 0,1 0 0,-1 0 0,0 0 0,1 0 0,-1 0 0,1-1 0,0 1 0,-1 0 0,1-1 0,0 1 0,0-5 0,-2-2 0,1 0 0,0 0 0,0 0 0,1 0 0,0 0 0,1-1 0,0 1 0,1 0 0,-1 0 0,2 0 0,3-13 0,-1 8 0,1 0 0,1 0 0,0 0 0,1 1 0,0 0 0,13-17 0,12-8 0,2 1 0,1 2 0,49-39 0,-59 52 0,10-8 0,119-110 0,-138 122 0,1 0 0,-2-1 0,0-1 0,-2-1 0,0 0 0,12-28 0,-21 40 0,-1 1 0,-1-1 0,1 0 0,-1 0 0,1-13 0,-3 20 0,0 0 0,0 1 0,1-1 0,-1 0 0,0 0 0,0 0 0,-1 1 0,1-1 0,0 0 0,-1 0 0,1 0 0,-1 1 0,1-1 0,-1 0 0,0 1 0,0-1 0,0 0 0,0 1 0,0-1 0,0 1 0,0 0 0,0-1 0,0 1 0,-1 0 0,1 0 0,-1 0 0,1 0 0,-1 0 0,1 0 0,-1 0 0,-2-1 0,-1 1 0,1 0 0,-1 0 0,0 1 0,0 0 0,0 0 0,0 0 0,0 0 0,0 1 0,0 0 0,0 0 0,0 0 0,1 0 0,-1 1 0,-5 2 0,2 1 0,0 0 0,0 0 0,0 0 0,0 1 0,1 0 0,0 0 0,-6 9 0,0 0 0,1 0 0,1 1 0,1 0 0,0 1 0,1 0 0,-12 35 0,19-46-238,0 1 0,0 0 0,1 0-1,0 0 1,0 0 0,0 11 0,1-16 113,0-1 0,0 1 0,0 0 0,1-1 0,-1 1 0,0-1 0,1 1 0,-1-1 0,1 1 0,0-1 0,0 1 0,-1-1 0,1 1 0,0-1 0,0 0 0,0 0 0,0 1 0,0-1 0,1 0 0,-1 0 0,0 0 0,0 0 0,1 0 0,-1-1 0,1 1 0,-1 0 0,1-1 0,-1 1 0,1 0 0,-1-1 0,1 0 0,2 1 0,37-1-5550,9-10-1724</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4.169"/>
    </inkml:context>
    <inkml:brush xml:id="br0">
      <inkml:brushProperty name="width" value="0.025" units="cm"/>
      <inkml:brushProperty name="height" value="0.025" units="cm"/>
    </inkml:brush>
  </inkml:definitions>
  <inkml:trace contextRef="#ctx0" brushRef="#br0">332 8 19506,'-8'-2'4010,"2"1"-3594,0-1 0,0 1 1,0 0-1,0 1 1,-1-1-1,1 1 0,0 0 1,0 1-1,-1 0 1,1 0-1,0 0 0,0 1 1,0-1-1,0 1 0,-11 6 1,3 1-129,0 1 1,0 1-1,-21 20 1,30-27-281,1 1 0,0-1 0,0 1 0,1 0 0,0 0 1,0 0-1,0 0 0,0 0 0,1 1 0,-1-1 0,1 1 0,1 0 0,-1 0 1,0 7-1,2-12-10,1 0 0,-1 0 0,0 0 0,0 0 1,1 0-1,-1 0 0,1 0 0,-1 0 0,1 0 0,0 0 1,-1-1-1,1 1 0,0 0 0,-1 0 0,1-1 1,0 1-1,0 0 0,0-1 0,-1 1 0,1-1 0,0 1 1,0-1-1,0 1 0,0-1 0,0 0 0,0 1 0,0-1 1,0 0-1,0 0 0,0 0 0,0 0 0,0 0 0,2 0 1,44 1 239,-33-2-254,-9 1 19,1 0 0,-1 0 0,0 0 0,1 1 0,-1-1-1,0 2 1,0-1 0,0 0 0,0 1 0,0 0 0,0 0 0,0 1 0,0-1 0,-1 1 0,1 0 0,-1 0 0,0 1 0,0-1-1,0 1 1,0 0 0,-1 0 0,1 0 0,-1 0 0,0 1 0,-1-1 0,1 1 0,-1 0 0,0 0 0,0 0 0,0 0 0,-1 0-1,1 0 1,-1 0 0,0 1 0,-1-1 0,0 0 0,1 1 0,-2-1 0,1 0 0,-1 0 0,-2 11 0,1-10 33,-1 0 1,0 0-1,0 0 0,-1 0 1,0-1-1,0 1 1,0-1-1,-1 0 0,1 0 1,-1-1-1,-1 1 1,1-1-1,0 0 0,-1-1 1,0 1-1,0-1 1,-9 4-1,0-1 18,1 0-1,-2-1 1,1 0-1,-1-1 1,1-1-1,-21 1 1,32-3-397,-1-1 0,1 0 0,-1 0-1,1 0 1,-1 0 0,1-1 0,-1 1 0,1-1-1,-1-1 1,1 1 0,0 0 0,-1-1 0,1 0 0,-4-3-1,6 3-23,0 0-1,0 0 1,0-1-1,0 1 1,1-1-1,-1 1 1,1-1-1,-1 0 0,1 1 1,0-1-1,0 0 1,0 0-1,0 0 1,1 0-1,-1 0 1,1 0-1,0 0 0,0 0 1,0 0-1,0 0 1,2-6-1,3-31-6033</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1.018"/>
    </inkml:context>
    <inkml:brush xml:id="br0">
      <inkml:brushProperty name="width" value="0.025" units="cm"/>
      <inkml:brushProperty name="height" value="0.025" units="cm"/>
    </inkml:brush>
  </inkml:definitions>
  <inkml:trace contextRef="#ctx0" brushRef="#br0">87 0 19923,'0'0'2973,"-10"8"-544,5-5-2363,-4 3 602,0 0 0,0 1 0,-14 15 0,21-20-559,0 0 0,0 0 1,0 0-1,0 1 0,1-1 0,-1 0 1,1 1-1,0-1 0,0 1 1,0-1-1,0 1 0,0 0 0,0-1 1,1 1-1,-1 0 0,1-1 0,0 1 1,0 0-1,0 0 0,0 0 1,0-1-1,0 1 0,1 0 0,-1-1 1,2 5-1,-1-6-105,0 0 0,0 0 0,0 1 0,1-1-1,-1 0 1,0 0 0,0 0 0,1 0 0,-1-1 0,0 1 0,1 0 0,-1 0 0,1-1 0,-1 1-1,1-1 1,-1 1 0,1-1 0,0 0 0,-1 0 0,4 0 0,39 0 69,-32 0-4,-3-1-95,0 0 1,0-1-1,-1 0 1,1-1-1,-1 1 0,0-2 1,1 1-1,-1-1 1,10-7-1,-7 5-34,-1 0 0,1 1 1,0 1-1,15-5 0,-25 10 93,-1-1 1,1 1-1,0-1 1,-1 1-1,1-1 1,0 1-1,-1 0 1,1 0-1,-1-1 0,1 1 1,-1 0-1,0 0 1,1-1-1,-1 1 1,0 0-1,1 0 1,-1 0-1,0 0 1,0 0-1,0-1 1,0 1-1,0 0 0,0 0 1,0 0-1,0 0 1,0 0-1,0 1 1,0 38 554,-1-32-533,2-7-50,-1 0 0,1 0-1,-1 0 1,1 0 0,-1 0 0,1 0-1,0-1 1,0 1 0,-1 0 0,1 0-1,0 0 1,0-1 0,0 1 0,0 0-1,0-1 1,0 1 0,0-1 0,0 1-1,0-1 1,0 0 0,0 1-1,0-1 1,0 0 0,0 0 0,0 0-1,0 0 1,0 0 0,0 0 0,0 0-1,1 0 1,-1 0 0,0 0 0,2-1-1,42-6-208,11-16-2765,-2-8-4647,-50 29 6799,37-23-9769</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5.133"/>
    </inkml:context>
    <inkml:brush xml:id="br0">
      <inkml:brushProperty name="width" value="0.025" units="cm"/>
      <inkml:brushProperty name="height" value="0.025" units="cm"/>
    </inkml:brush>
  </inkml:definitions>
  <inkml:trace contextRef="#ctx0" brushRef="#br0">96 0 21524,'0'0'4554,"-2"13"-3075,-35 201 533,13-86-413,-7 131 0,31-258-1599,-1 1 0,1 0 0,0 0 0,0 0 0,0 0 0,0 0 0,0 0 0,0 0 0,1-1 0,-1 1 0,1 0 0,-1 0 0,1 0 0,1 2 0,-2-4 0,1 0 0,0 0 0,-1 0 0,1-1 0,0 1 0,-1 0 0,1-1 0,-1 1 0,1 0 0,-1-1 0,1 1 0,-1 0 0,1-1 0,-1 1 0,1-1 0,-1 1 0,1-1 0,-1 1 0,0-1 0,1 1 0,-1-1 0,0 0 0,0 1 0,1-1 0,-1-1 0,23-58 0,-17 35 0,-2 0 0,-1 0 0,-1 0 0,-2-1 0,0 1 0,-1-1 0,-8-36 0,0 44 0,0 16 0,7 3 0,1 0 0,0 0 0,0 0 0,0 0 0,0 1 0,0-1 0,0 0 0,0 1 0,0-1 0,0 1 0,1-1 0,-1 1 0,1-1 0,-1 1 0,1 0 0,-1 2 0,-1 5 0,0 0 0,1 0 0,0 1 0,1-1 0,0 0 0,0 0 0,3 18 0,-2-25 0,0 1 0,0 0 0,0-1 0,0 1 0,0-1 0,0 1 0,1-1 0,0 0 0,-1 0 0,1 1 0,0-1 0,0 0 0,0-1 0,0 1 0,0 0 0,0 0 0,1-1 0,-1 0 0,0 1 0,1-1 0,-1 0 0,1 0 0,0 0 0,-1 0 0,1-1 0,0 1 0,0-1 0,-1 0 0,1 0 0,3 0 0,4 0 0,0-1 0,0 0 0,0 0 0,-1-1 0,1 0 0,0-1 0,-1 0 0,0-1 0,1 0 0,-1 0 0,-1-1 0,12-8 0,-14 9 0,0 0 0,0-1 0,0 0 0,-1 0 0,0 0 0,0-1 0,0 1 0,-1-1 0,1 0 0,-2-1 0,1 1 0,-1-1 0,0 0 0,0 0 0,0 0 0,-1 0 0,2-9 0,-4 15 0,0 1 0,0 0 0,0 0 0,0-1 0,0 1 0,1 0 0,-1-1 0,0 1 0,0 0 0,0-1 0,0 1 0,0 0 0,0-1 0,0 1 0,0 0 0,0-1 0,0 1 0,0 0 0,-1-1 0,1 1 0,0 0 0,0-1 0,0 1 0,0 0 0,0-1 0,-1 1 0,1 0 0,0 0 0,0-1 0,0 1 0,-1 0 0,1 0 0,0-1 0,-1 1 0,1 0 0,0 0 0,0 0 0,-1 0 0,1-1 0,0 1 0,-1 0 0,1 0 0,0 0 0,-1 0 0,-15 9 0,-14 23 0,26-27 0,-50 76 0,49-73 0,1 0 0,0 0 0,0 0 0,1 1 0,0-1 0,0 1 0,1 0 0,-1 13 0,3-21 0,0-1 0,0 1 0,0-1 0,0 0 0,0 1 0,0-1 0,0 1 0,1-1 0,-1 1 0,0-1 0,0 1 0,0-1 0,1 0 0,-1 1 0,0-1 0,1 0 0,-1 1 0,0-1 0,1 0 0,-1 1 0,0-1 0,1 0 0,-1 0 0,1 1 0,-1-1 0,0 0 0,1 0 0,-1 0 0,1 1 0,-1-1 0,1 0 0,-1 0 0,1 0 0,24 0 0,21-13 0,16-18 0,-51 24 0,1 0 0,0 1 0,1 0 0,-1 1 0,1 0 0,0 1 0,26-5 0,-39 10 0,1-1 0,-1 0 0,1 0 0,-1 1 0,1-1 0,-1 0 0,1 1 0,-1-1 0,1 0 0,-1 1 0,1-1 0,-1 1 0,1-1 0,-1 1 0,0-1 0,1 1 0,-1-1 0,0 1 0,0-1 0,1 1 0,-1-1 0,0 1 0,0 0 0,0-1 0,0 1 0,0-1 0,1 1 0,-1 0 0,0-1 0,0 1 0,-1 1 0,1 26 0,0-21 0,-13 88 0,39-125 0,11-29 0,-29 43 0,2 0 0,0 1 0,1 0 0,0 0 0,20-18 0,-31 32 0,0 1 0,1 0 0,-1 0 0,0 0 0,0 0 0,0 0 0,0 0 0,0 0 0,0 0 0,1 0 0,-1 0 0,0 0 0,0-1 0,0 1 0,0 0 0,1 0 0,-1 0 0,0 0 0,0 0 0,0 0 0,0 0 0,1 1 0,-1-1 0,0 0 0,0 0 0,0 0 0,0 0 0,0 0 0,1 0 0,-1 0 0,0 0 0,0 0 0,0 0 0,0 0 0,0 0 0,0 1 0,1-1 0,-1 0 0,0 0 0,0 0 0,0 0 0,0 0 0,0 0 0,0 1 0,0-1 0,0 0 0,0 0 0,0 0 0,0 0 0,0 1 0,3 14 0,-2 22 0,-1-32 0,0-4 0,-1 1 0,1 0 0,0 0 0,0-1 0,0 1 0,0 0 0,0 0 0,1-1 0,-1 1 0,0 0 0,1-1 0,-1 1 0,1 0 0,0-1 0,0 1 0,-1-1 0,1 1 0,0-1 0,0 1 0,0-1 0,0 0 0,1 1 0,-1-1 0,0 0 0,1 0 0,1 1 0,0-1 0,0-1 0,-1 0 0,1 0 0,0 0 0,0 0 0,0 0 0,0-1 0,0 1 0,0-1 0,0 0 0,-1 0 0,1 0 0,0 0 0,-1-1 0,5-2 0,-1 1 0,66-29 0,-67 30 0,0 0 0,1 1 0,-1 0 0,0 0 0,0 0 0,1 0 0,-1 1 0,1 0 0,-1 0 0,0 0 0,11 3 0,-14-2 0,-1 1 0,0-1 0,0 0 0,0 1 0,0-1 0,0 1 0,0 0 0,0-1 0,-1 1 0,1 0 0,-1 0 0,1-1 0,-1 1 0,1 0 0,-1 0 0,0 0 0,0-1 0,0 1 0,0 0 0,0 0 0,-1 2 0,-4 43 0,3-23 0,2-23 0,0-1 0,0 0 0,0 0 0,0 1 0,0-1 0,0 0 0,0 0 0,1 1 0,-1-1 0,0 0 0,0 0 0,0 0 0,1 1 0,-1-1 0,0 0 0,0 0 0,0 0 0,1 0 0,-1 1 0,0-1 0,0 0 0,1 0 0,-1 0 0,0 0 0,0 0 0,1 0 0,-1 0 0,0 0 0,0 0 0,1 0 0,-1 0 0,0 0 0,0 0 0,1 0 0,-1 0 0,0 0 0,0 0 0,1 0 0,-1 0 0,33-23 0,-28 18 0,9-8 0,-11 10 0,0 0 0,0 0 0,0 0 0,1 0 0,-1 1 0,1 0 0,6-4 0,-10 6-36,0 0 0,0 0 0,1 0 1,-1 0-1,0 0 0,0 0 0,0 0 0,0-1 0,0 1 0,1 0 1,-1 0-1,0 0 0,0 0 0,0 0 0,1 0 0,-1 0 1,0 0-1,0 0 0,0 0 0,0 0 0,1 0 0,-1 0 0,0 0 1,0 0-1,0 1 0,0-1 0,1 0 0,-1 0 0,0 0 0,0 0 1,0 0-1,0 0 0,0 0 0,1 0 0,-1 1 0,0-1 0,0 0 1,0 0-1,0 0 0,0 0 0,0 0 0,0 1 0,0-1 0,1 0 1,-1 0-1,0 0 0,0 0 0,0 1 0,0-1 0,0 0 1,0 0-1,0 0 0,0 1 0,-1 2-5208,1 9-6442</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5.466"/>
    </inkml:context>
    <inkml:brush xml:id="br0">
      <inkml:brushProperty name="width" value="0.025" units="cm"/>
      <inkml:brushProperty name="height" value="0.025" units="cm"/>
    </inkml:brush>
  </inkml:definitions>
  <inkml:trace contextRef="#ctx0" brushRef="#br0">128 0 15535,'0'0'16848,"-28"86"-16752,11-30-32,-3 5 160,-1 2-224,2-1 0,2-6 0,12-3 0,5-11 0,4-10 0,12-10-3555,2-11-5126</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5.836"/>
    </inkml:context>
    <inkml:brush xml:id="br0">
      <inkml:brushProperty name="width" value="0.025" units="cm"/>
      <inkml:brushProperty name="height" value="0.025" units="cm"/>
    </inkml:brush>
  </inkml:definitions>
  <inkml:trace contextRef="#ctx0" brushRef="#br0">1 1 22389,'0'0'7143</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7.636"/>
    </inkml:context>
    <inkml:brush xml:id="br0">
      <inkml:brushProperty name="width" value="0.025" units="cm"/>
      <inkml:brushProperty name="height" value="0.025" units="cm"/>
    </inkml:brush>
  </inkml:definitions>
  <inkml:trace contextRef="#ctx0" brushRef="#br0">93 0 18802,'0'0'5029,"-49"78"-5061,46-19 32,1 7-289,2 7-832,0 3-32,0 0-160,-3-3 352,-5-1 352,-2-4-1120,-7-6-3204</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7.964"/>
    </inkml:context>
    <inkml:brush xml:id="br0">
      <inkml:brushProperty name="width" value="0.025" units="cm"/>
      <inkml:brushProperty name="height" value="0.025" units="cm"/>
    </inkml:brush>
  </inkml:definitions>
  <inkml:trace contextRef="#ctx0" brushRef="#br0">48 1 17521,'0'0'3875,"-45"52"-1825,42-43-1249,3-3-897,0-4-2563</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08.595"/>
    </inkml:context>
    <inkml:brush xml:id="br0">
      <inkml:brushProperty name="width" value="0.025" units="cm"/>
      <inkml:brushProperty name="height" value="0.025" units="cm"/>
    </inkml:brush>
  </inkml:definitions>
  <inkml:trace contextRef="#ctx0" brushRef="#br0">706 381 5317,'-1'-5'156,"1"1"0,1 0 0,-1 0 0,1 0 0,0-1 0,0 1 0,0 0 0,0 0 0,1 0 0,-1 0 0,1 0 0,0 1 0,0-1 0,1 0 0,-1 1 0,1 0 0,0-1 0,-1 1 0,1 0 0,4-2 0,12-12 102,1 1 0,29-17-1,-8 6 627,-29 18-732,0-1 1,-1 0-1,0-1 1,17-21-1,-26 30-97,-1 1-1,0-1 0,1 0 0,-1 0 1,0 0-1,0 0 0,0 0 1,0 0-1,0 0 0,0 0 0,-1-1 1,1 1-1,-1 0 0,0 0 1,1-1-1,-1 1 0,0 0 1,0 0-1,-1-1 0,1 1 0,0 0 1,-1 0-1,1-1 0,-1 1 1,0 0-1,0 0 0,1 0 0,-2 0 1,1 0-1,0 0 0,0 0 1,-1 0-1,1 1 0,-1-1 1,1 0-1,-1 1 0,0-1 0,1 1 1,-1-1-1,0 1 0,-2-1 1,-9-5 362,-1 0 0,0 1 0,0 0 0,0 1-1,-1 1 1,0 0 0,0 1 0,-22-2 0,-130 2 395,104 4-711,33-1-34,-1 1-1,0 2 1,0 2 0,1 0-1,0 2 1,0 1-1,1 2 1,0 1 0,0 1-1,-32 19 1,47-23 18,1 1 0,-1 0 0,2 1 0,-1 1 0,2 0 1,-1 0-1,2 2 0,-1-1 0,2 1 0,-1 0 0,2 1 0,0 0 0,1 0 0,0 1 1,1 0-1,1 0 0,0 1 0,1 0 0,1-1 0,0 1 0,0 20 0,1-14-34,2 1-1,1-1 0,1 0 0,0 1 0,2-1 0,1-1 0,11 33 0,-11-41-12,0 0 0,2-1 0,-1 0 0,2 0 1,-1-1-1,2 0 0,-1 0 0,2-1 0,-1 0 0,1 0 0,1-1 0,0-1 1,17 11-1,-4-6 55,0-1 1,1-2-1,0 0 0,1-2 1,0-1-1,0 0 1,54 4-1,-18-7 233,-1-2-1,88-9 1,-112 2-105,1-1 1,-1-1 0,0-2-1,0-2 1,-1-1-1,0-2 1,-2-2-1,1-1 1,51-35-1,-68 39-106,-1 0 0,-1-1 0,0-1 0,-1-1 0,-1 0-1,0-1 1,22-36 0,-28 39 41,-1-1-1,-1 1 1,0-2 0,-1 1-1,0-1 1,-1 1 0,-1-1-1,-1 0 1,0 0 0,-1-1-1,-2-24 1,0 33-101,0 1 1,0-1-1,0 0 1,-1 1-1,0 0 0,-1-1 1,0 1-1,0 0 1,0 0-1,-1 1 0,0-1 1,0 1-1,-1-1 1,-7-7-1,3 6-29,0 0 1,0 1-1,0 0 1,-1 1-1,0 0 1,-1 0-1,1 1 1,-19-6-1,-6 1-72,0 2 0,-1 1 0,0 2-1,-73-2 1,87 7-133,7-2-88,0 1-1,1 1 1,-1 1 0,1 0 0,-1 0 0,1 2 0,-1 0 0,1 0 0,-26 11-1,38-13 53,1-1-1,-1 1 0,1-1 1,0 1-1,-1 0 0,1 0 1,0 0-1,0 0 0,-1 0 0,1 0 1,0 0-1,0 0 0,0 1 1,0-1-1,0 0 0,1 1 0,-1-1 1,0 0-1,1 1 0,-1-1 1,1 1-1,-1-1 0,1 1 1,0-1-1,-1 1 0,1-1 0,0 1 1,0 0-1,0-1 0,0 1 1,1 2-1,12 12-6537</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09.521"/>
    </inkml:context>
    <inkml:brush xml:id="br0">
      <inkml:brushProperty name="width" value="0.025" units="cm"/>
      <inkml:brushProperty name="height" value="0.025" units="cm"/>
    </inkml:brush>
  </inkml:definitions>
  <inkml:trace contextRef="#ctx0" brushRef="#br0">550 226 11050,'-7'-10'636,"-1"-1"0,0 1 0,0 0-1,-1 1 1,0-1 0,-1 2-1,0 0 1,0 0 0,-1 0-1,1 2 1,-2-1 0,-14-5-1,19 9-539,-1 1 0,1 0 0,-1 0 0,0 0 0,0 1-1,0 1 1,0-1 0,0 1 0,0 1 0,0-1 0,1 1-1,-1 1 1,0-1 0,0 1 0,1 1 0,-1 0 0,1 0-1,0 0 1,0 1 0,-13 8 0,1 3 130,1 0-1,0 1 1,1 1 0,1 0 0,1 1 0,0 1-1,1 1 1,2 0 0,0 0 0,1 1 0,0 1-1,-8 29 1,9-22-122,2 0 1,1 0-1,1 1 0,2 0 0,0 0 0,2 0 0,2 0 1,1 1-1,5 38 0,-3-56-84,0 1 0,0-1 0,1 0 0,0 0 0,2-1 0,-1 1 0,1-1 0,1 0 0,0-1 0,1 1 0,0-2 0,1 1 0,0-1 0,1 0 0,0-1 0,0 0 0,1-1 0,0 0 0,0-1 0,1 0 0,0 0 0,0-1 0,1-1 0,-1 0 0,1-1 0,0 0 0,24 3 0,-15-6 200,0-1-1,0-1 0,0 0 1,0-2-1,-1 0 0,1-2 1,-1 0-1,0-1 0,0-2 0,33-16 1,-27 9 6,-1 0 0,0-2 1,-2-1-1,0-1 0,-1-1 1,-1-2-1,26-30 0,-26 25-109,-1-1-1,-1-1 0,-2-1 1,-1 0-1,-1-2 1,-1 0-1,-2 0 0,-2-1 1,-1-1-1,-1 0 0,-2 0 1,-1-1-1,-2 0 0,0-42 1,-4 68-86,-1-1 0,1 1 0,-2-1 0,1 1 0,-1-1 1,-1 1-1,0 0 0,0 0 0,-1 0 0,0 0 0,0 1 0,-1-1 1,0 1-1,-1 0 0,0 1 0,0-1 0,0 1 0,-1 1 0,0-1 1,0 1-1,-1 0 0,0 1 0,0-1 0,0 2 0,-1-1 0,0 1 1,1 0-1,-1 1 0,-10-2 0,-16-4-419,-1 2-1,0 1 1,0 2 0,0 1-1,0 2 1,0 1-1,0 3 1,0 0 0,0 2-1,0 2 1,-52 17 0,59-12-2844,1 0 1,-47 29-1,25-9-6308</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2.232"/>
    </inkml:context>
    <inkml:brush xml:id="br0">
      <inkml:brushProperty name="width" value="0.025" units="cm"/>
      <inkml:brushProperty name="height" value="0.025" units="cm"/>
    </inkml:brush>
  </inkml:definitions>
  <inkml:trace contextRef="#ctx0" brushRef="#br0">1 523 9353,'0'0'1062,"10"-3"-544,201-96 3610,13-6-2250,-119 68-1398,3 5 1,168-28 0,232-5-254,-176 27 31,-200 19 703,273-31 1797,-273 39-2346,142 8 0,-230 5-166,0 3 1,-1 1-1,0 2 1,0 2-1,81 31 1,-119-39-70,1 1 1,-1-1 0,0 1-1,0 0 1,0 1 0,0-1-1,-1 1 1,0 0 0,1 0-1,-1 0 1,-1 1 0,1 0 0,5 9-1,-4-3 190,0-1-1,-1 1 1,-1 1 0,0-1-1,3 22 1,-6-32-406,0-1-1,0 0 1,0 1 0,0-1 0,0 0 0,0 0 0,0 1 0,0-1 0,0 0 0,0 1 0,0-1 0,0 0 0,0 0 0,0 1 0,1-1-1,-1 0 1,0 0 0,0 1 0,0-1 0,0 0 0,1 0 0,-1 0 0,0 1 0,0-1 0,1 0 0,-1 0 0,0 0 0,0 0 0,1 0-1,-1 0 1,0 1 0,0-1 0,1 0 0,-1 0 0,0 0 0,1 0 0,-1 0 0,0 0 0,0 0 0,1 0 0,-1 0 0,0 0 0,1 0-1,-1 0 1,0 0 0,0 0 0,1-1 0,-1 1 0,0 0 0,0 0 0,1 0 0,-1 0 0,0 0 0,0-1 0,1 1 0,-1 0-1,0 0 1,0 0 0,0-1 0,0 1 0,1 0 0,-1 0 0,0-1 0,0 1 0,13-16-4719,-4-8-1669,-1-5-5387</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2.812"/>
    </inkml:context>
    <inkml:brush xml:id="br0">
      <inkml:brushProperty name="width" value="0.025" units="cm"/>
      <inkml:brushProperty name="height" value="0.025" units="cm"/>
    </inkml:brush>
  </inkml:definitions>
  <inkml:trace contextRef="#ctx0" brushRef="#br0">1 437 17424,'0'0'4848,"10"5"-3273,43 18 876,-13-5-1447,64 21 0,-92-35-799,-1-1-1,1-1 0,0 0 0,0 0 0,0-1 0,0-1 0,0 0 0,0-1 0,0 0 0,21-5 1,-22 2-117,-1-1 1,1 0-1,-1-1 1,0 0-1,-1-1 1,1 0-1,-1 0 1,-1-1-1,1 0 1,-1-1-1,-1 0 1,0 0-1,0 0 1,7-14-1,7-14 208,-1-1 0,22-59 0,-36 78-283,-1-1 0,6-36 0,0 0-255,6 5-11636,-10 20 128</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3.877"/>
    </inkml:context>
    <inkml:brush xml:id="br0">
      <inkml:brushProperty name="width" value="0.025" units="cm"/>
      <inkml:brushProperty name="height" value="0.025" units="cm"/>
    </inkml:brush>
  </inkml:definitions>
  <inkml:trace contextRef="#ctx0" brushRef="#br0">0 47 18514,'0'0'5269,"2"14"-4357,4 190 529,0 7 743,-6-206-1986,0-1-1,1 1 1,0-1-1,0 1 1,0-1-1,1 0 1,-1 1-1,4 5 1,-4-9-150,-1 0 0,1 0 0,0 0 0,0-1 0,0 1 0,-1 0 0,1 0 0,0-1 0,0 1 0,0 0 0,0-1 0,0 1 0,0-1 0,1 1 0,-1-1 0,0 0 0,0 1 0,0-1 1,0 0-1,0 0 0,1 0 0,-1 0 0,0 0 0,0 0 0,0 0 0,0 0 0,1 0 0,-1-1 0,0 1 0,0 0 0,0-1 0,0 1 0,0-1 0,0 1 0,0-1 0,0 1 1,0-1-1,1-1 0,12-9 62,0 0 0,-1-1 0,0-1 0,-1 0 0,0 0 0,18-30 0,-10 15-85,225-355-25,-259 426-5584,-1-12-1116,-2 0-2220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2.054"/>
    </inkml:context>
    <inkml:brush xml:id="br0">
      <inkml:brushProperty name="width" value="0.025" units="cm"/>
      <inkml:brushProperty name="height" value="0.025" units="cm"/>
    </inkml:brush>
  </inkml:definitions>
  <inkml:trace contextRef="#ctx0" brushRef="#br0">74 195 16656,'0'0'10479,"-9"6"-9913,7-5-542,-2 1 35,0 0-1,0 1 1,0 0-1,0 0 1,0 0 0,0 0-1,1 0 1,-1 1-1,1-1 1,0 1 0,0 0-1,1 0 1,-1 0-1,1 1 1,0-1-1,0 0 1,0 1 0,0-1-1,1 1 1,-1 8-1,2-13-41,0 1-1,0 0 1,0 0 0,0 0-1,1 0 1,-1-1-1,0 1 1,1 0-1,-1 0 1,1 0-1,-1-1 1,1 1-1,-1 0 1,1-1-1,-1 1 1,1 0-1,0-1 1,-1 1-1,1-1 1,0 1 0,0-1-1,-1 1 1,1-1-1,0 0 1,0 1-1,0-1 1,-1 0-1,1 0 1,0 0-1,0 1 1,0-1-1,0 0 1,0 0-1,0 0 1,-1 0-1,1 0 1,2-1-1,36-4 664,-27 0-589,0 1-1,-1-2 1,0 0 0,0 0-1,0-1 1,-1-1-1,0 1 1,15-16-1,1-3-19,38-51-1,-55 65-57,30-43 85,-37 51-85,0 1-1,0-1 1,0 0-1,0 0 1,0 0-1,-1 0 1,0-1-1,0 1 1,0 0-1,0-1 1,0-7-1,-19 20-108,6 4 177,1 1-1,0 0 1,2 0-1,-1 1 1,2 1-1,0-1 1,0 1-1,1 1 1,1-1-1,1 1 1,0 0-1,-2 18 1,6-30-71,0 0 0,1-1 0,0 1 0,-1 0 0,2 0 0,-1-1 0,0 1 1,1 0-1,-1-1 0,1 1 0,0 0 0,0-1 0,0 1 0,1-1 0,-1 0 0,1 1 0,0-1 1,0 0-1,0 0 0,5 5 0,-2-5-2,-1 0 0,1 0 1,0-1-1,0 0 0,0 0 1,0 0-1,0 0 0,0-1 0,0 0 1,1 0-1,-1-1 0,0 1 0,1-1 1,5-1-1,-5 1-8,0 0 0,0-1 0,-1 1 0,1-1 0,0-1 0,0 1 0,-1-1 0,1 0 0,-1 0 0,0-1 0,1 1 0,-1-1 0,0 0 0,-1-1 0,1 1 0,-1-1 0,1 0 0,-1 0 0,0-1 0,0 1 0,-1-1 0,1 1 0,-1-1 0,0 0 0,-1-1 0,1 1 0,1-6 0,-3 10 0,-1 0 0,1 0 0,0 0 0,-1 0 0,1 0 0,-1 0 0,1-1 0,-1 1 0,0 0 0,1 0 0,-1 0 0,0-1 0,0 1 0,0 0 0,0 0 0,0 0 0,0-1 0,0 1 0,-1 0 0,1 0 0,0 0 0,0 0 0,-2-3 0,1 4 0,0 0 0,0 0 0,0 0 0,-1 0 0,1 0 0,0 0 0,0 0 0,0 0 0,0 1 0,0-1 0,0 0 0,0 1 0,-1-1 0,1 1 0,0-1 0,0 1 0,1 0 0,-1-1 0,-1 2 0,-49 39 0,13 2 0,71-43 0,38-13 0,-41 6 0,1 2 0,57-3 0,-73 8 0,0 2 0,0 0 0,17 4 0,-4 0 0,-23-5 0,1-1 0,0 1 0,-1-1 0,1 0 0,0 0 0,-1-1 0,1 0 0,0 0 0,-1 0 0,1-1 0,-1 1 0,0-1 0,0-1 0,0 1 0,0-1 0,0 0 0,0 0 0,0 0 0,7-8 0,-1 3 0,-6 6 1,-1-1 0,1 1 0,0 0 0,-1 0 0,1 1 0,0 0 0,0 0 0,0 0 0,0 0 0,9 0 0,56 4-11,-25 0-44,19-7-560,-63 8 586,1-1 0,-1 1 0,0-1 0,0 1 0,0 0 0,-1-1 0,1 1 0,-1 0 0,0 0 0,0 5 0,0-1 15,20 116 306,-12-85-120,-2 1 1,-2-1 0,0 66 0,-4-102-174,-1 1 0,1-1 0,-1 0 0,1 1 0,-1-1 0,0 0 0,0 0 0,-1 0 0,1 0 0,-1 0 0,1 0 0,-1 0 0,0 0 0,0 0 0,0-1 0,-1 1 0,-3 3 0,5-6 0,0 1 0,0-1 0,0 1 0,0-1 0,0 1 0,0-1 0,0 1 0,0-1 0,0 0 0,0 0 0,0 0 0,0 0 0,-1 0 0,1 0 0,0 0 0,0 0 0,0 0 0,0 0 0,0 0 0,0-1 0,-1 1 0,0-2 0,0 1 0,0 0 0,0-1 0,0 1 0,0-1 0,1 1 0,-1-1 0,0 0 0,1 0 0,0 1 0,-1-1 0,1 0 0,-2-4 0,-3-7 0,1 0 0,0 0 0,0 0 0,2-1 0,-1 1 0,-1-19 0,5 27 0,-1 0 0,1 1 0,0-1 0,0 0 0,0 0 0,1 1 0,-1-1 0,1 0 0,0 1 0,1-1 0,-1 0 0,1 1 0,0 0 0,0-1 0,0 1 0,1 0 0,-1 0 0,1 0 0,0 0 0,0 1 0,7-7 0,12-3-1276,0 0 0,1 2-1,0 0 1,44-13 0,-14 5-2294,-6 1-4800</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4.467"/>
    </inkml:context>
    <inkml:brush xml:id="br0">
      <inkml:brushProperty name="width" value="0.025" units="cm"/>
      <inkml:brushProperty name="height" value="0.025" units="cm"/>
    </inkml:brush>
  </inkml:definitions>
  <inkml:trace contextRef="#ctx0" brushRef="#br0">121 131 13677,'0'0'3523,"3"-9"-1991,0 3-812,10-27 115,-14 6 5426,0 27-6089,-1-1 0,1 1 0,-1-1 1,0 1-1,1-1 0,-1 1 0,0 0 1,1 0-1,-1 0 0,0 0 0,0 0 0,1 0 1,-1 1-1,0-1 0,1 0 0,-1 1 1,1-1-1,-1 1 0,0 0 0,1-1 0,0 1 1,-3 2-1,-6 5-69,1 0 1,1 1-1,-1 0 0,2 0 1,-1 1-1,1 0 0,1 0 1,0 1-1,0 0 0,1 0 1,0 0-1,1 0 0,-5 22 1,9-32-101,0 0 1,0-1 0,0 1 0,0 0 0,0 0 0,0 0-1,0 0 1,0 0 0,0-1 0,0 1 0,1 0 0,-1 0 0,0 0-1,0 0 1,1-1 0,-1 1 0,1 0 0,-1 0 0,1-1-1,-1 1 1,1 0 0,-1-1 0,1 1 0,0-1 0,-1 1 0,1-1-1,0 1 1,-1-1 0,2 1 0,30 4 176,33-16 21,-43 5-202,-1 1 0,0 1 0,1 0 0,40 0 0,-59 5 7,-1-1 1,0 0 0,0 1-1,0 0 1,0-1 0,0 1-1,0 0 1,0 0 0,0 0-1,0 0 1,0 0 0,-1 1-1,1-1 1,0 1-1,-1-1 1,1 1 0,-1-1-1,1 1 1,-1 0 0,1 2-1,4 1 117,-4-32-65,-3 4-58,0-1 0,-9-44 0,9 59 0,-2 0 0,1 0 0,-1 1 0,0-1 0,-1 1 0,0 0 0,0 0 0,-1 0 0,0 0 0,-11-11 0,22 23-322,0 0 0,0-1 0,0 1 0,0-1 0,1 0 0,-1-1 0,1 0 0,0 0 0,-1 0 0,1-1 0,0 0 0,0 0 0,8-1 0,5 1-1482,0-1 0,-1-1 1,37-6-1,-35 1-4314</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5.389"/>
    </inkml:context>
    <inkml:brush xml:id="br0">
      <inkml:brushProperty name="width" value="0.025" units="cm"/>
      <inkml:brushProperty name="height" value="0.025" units="cm"/>
    </inkml:brush>
  </inkml:definitions>
  <inkml:trace contextRef="#ctx0" brushRef="#br0">135 30 17008,'0'0'11414,"3"11"-10811,14 56-312,-4-19 402,-2 0 0,-2 0 1,3 51-1,-10-60-504,0-20-128,-1 1 0,-1-1 0,-1 1 0,0-1 1,-2 1-1,0-1 0,-6 22 0,8-40-61,1 1 0,0 0 0,-1-1 0,0 1 0,1 0 0,-1-1 0,0 1 0,0-1 0,0 1 0,0-1 0,0 0 0,0 1 0,0-1 0,0 0 0,-1 0 0,1 0 0,0 0 0,-1 0 0,1 0 0,-1 0 0,1 0 0,-1-1 0,1 1 0,-1 0 0,0-1 0,1 1 0,-1-1 0,0 0 0,0 0 0,1 1 0,-1-1 0,0 0 0,1-1 0,-1 1 0,0 0 0,0 0 0,1-1 0,-1 1 0,1-1 0,-1 1 0,0-1 0,-1-1 0,-3-1 0,0-1 0,1 1 0,-1-1 0,1-1 0,0 1 0,0-1 0,0 0 0,1 0 0,-5-7 0,0 0 0,0 0 0,2-1 0,-1 1 0,2-2 0,0 1 0,0-1 0,1 0 0,1 0 0,0 0 0,1-1 0,1 1 0,0-1 0,0-19 0,3 30-72,0 0 0,1 0 0,-1 0-1,1 0 1,-1 0 0,1 0 0,1 0 0,-1 1 0,0-1-1,1 1 1,-1 0 0,1 0 0,0 0 0,0 0 0,1 0 0,-1 0-1,0 1 1,1 0 0,0-1 0,7-2 0,11-5-992,0 1 0,36-10 0,-31 11 32,19-5-2225,-14 5-5061,39-17 0,-26 0 6492,-27 9 5055,-4-2 3720,-14 18-6655,1-1 1,0 0-1,0 0 1,-1 0 0,1 0-1,-1 0 1,1 0-1,-1 0 1,1 0 0,-1 0-1,1 0 1,-1 0-1,0 0 1,0 0-1,0 0 1,1 0 0,-1 0-1,0 0 1,0 0-1,0 0 1,-1-1 0,1 1-1,0 0 1,0 0-1,-1 0 1,1 0 0,0 0-1,-1 0 1,1 0-1,-1 0 1,1 0 0,-1 0-1,0 0 1,1 1-1,-1-1 1,0 0-1,0 0 1,1 0 0,-3 0-1,-17-1 2711,-3 14-3502,16-6 587,0 0 1,0 1 0,1 0 0,-1 1-1,2-1 1,-1 1 0,1 0 0,1 1-1,-1-1 1,1 1 0,1 0 0,0 0-1,0 0 1,-3 18 0,6-26-86,0-1 0,0 1 0,0 0 0,1 0 0,-1-1 0,0 1 0,0 0 0,0-1 1,1 1-1,-1 0 0,0-1 0,1 1 0,-1 0 0,1-1 0,-1 1 0,1-1 0,-1 1 0,1-1 0,-1 1 0,1-1 0,-1 1 1,1-1-1,0 0 0,-1 1 0,1-1 0,-1 0 0,1 1 0,0-1 0,0 0 0,-1 0 0,1 0 0,0 1 0,-1-1 1,1 0-1,0 0 0,0 0 0,-1 0 0,1 0 0,0-1 0,-1 1 0,1 0 0,0 0 0,0 0 0,-1-1 0,1 1 0,1-1 1,36-13 369,-22 4-323,-1 0-1,0 0 1,-1-2 0,0 0 0,-1 0 0,14-18 0,62-92-138,-96 168-613,-3-12 711,5-21-5,1 1-1,1-1 0,0 1 1,0 0-1,1 0 0,1 0 1,1 0-1,1 19 0,-1-32-26,0-1 0,0 1 0,0 0 0,0-1-1,1 1 1,-1 0 0,0 0 0,1-1 0,-1 1-1,0 0 1,1-1 0,-1 1 0,1-1-1,-1 1 1,1-1 0,-1 1 0,1-1 0,-1 1-1,1-1 1,-1 1 0,1-1 0,0 1 0,-1-1-1,1 0 1,0 1 0,-1-1 0,1 0 0,0 0-1,1 1 1,24-8-1375,-19 4 594,-1-1-1,1 0 0,-1 0 0,0-1 0,6-6 1,10-16-4773,-1-5-2743</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6.160"/>
    </inkml:context>
    <inkml:brush xml:id="br0">
      <inkml:brushProperty name="width" value="0.025" units="cm"/>
      <inkml:brushProperty name="height" value="0.025" units="cm"/>
    </inkml:brush>
  </inkml:definitions>
  <inkml:trace contextRef="#ctx0" brushRef="#br0">76 0 19282,'0'0'5755,"-8"9"-3983,5-7-1690,-1 2 27,-1 0-1,1 1 1,1-1-1,-1 1 0,0-1 1,1 1-1,0 0 1,0 0-1,1 1 1,0-1-1,0 0 0,0 1 1,0-1-1,-1 9 1,-1 21-45,-3 14 629,2 0-1,2 0 1,5 58-1,-2-106-682,0 0-1,1-1 0,-1 1 0,0 0 0,1-1 0,-1 1 1,0 0-1,1-1 0,-1 1 0,1-1 0,-1 1 0,1 0 1,-1-1-1,1 1 0,-1-1 0,1 0 0,0 1 1,-1-1-1,1 1 0,0-1 0,-1 0 0,1 0 0,0 1 1,0-1-1,-1 0 0,1 0 0,0 0 0,0 0 0,-1 0 1,1 0-1,0 0 0,-1 0 0,1 0 0,0 0 1,0 0-1,-1 0 0,1-1 0,0 1 0,0 0 0,-1-1 1,1 1-1,0-1 0,32-14 376,5-16-161,-31 24-242,1 0 0,0 1 0,0-1 1,0 2-1,0-1 0,1 1 0,0 0 0,0 1 1,1 0-1,-1 1 0,15-4 0,-23 7 24,0 0 0,1 1 0,-1-1 0,0 0 0,1 1 0,-1-1 0,0 1 0,1 0 0,-1-1-1,0 1 1,0 0 0,1 0 0,-1 0 0,0-1 0,0 1 0,0 0 0,0 1 0,0-1 0,-1 0-1,1 0 1,0 0 0,0 0 0,-1 1 0,1-1 0,-1 0 0,1 1 0,-1-1 0,1 0 0,-1 1-1,0-1 1,0 1 0,0-1 0,0 0 0,0 1 0,0 2 0,-1 65 365,0-52-330,3 6-41,3-30 0,8-48 0,-8 33 0,-1 10 0,-2 5 0,0 0 0,0 1 0,-1-1 0,0 0 0,0-10 0,32 16 0,-19 1 0,0 0 0,1 0 0,-1-1 0,0 0 0,20-5 0,-29 4 0,0 0 0,1 0 0,-1 0 0,0-1 0,0 1 0,-1-1 0,1-1 0,0 1 0,-1-1 0,0 1 0,0-1 0,0 0 0,-1-1 0,7-7 0,-9 9 0,1 1 0,-1-1 0,1 1 0,-1-1 0,0 1 0,1-1 0,-2 0 0,1 1 0,0-1 0,0 0 0,0-3 0,-2 6 0,1-1 0,0 1 0,0 0 0,0-1 0,0 1 0,0 0 0,0 0 0,0-1 0,-1 1 0,1 0 0,0-1 0,0 1 0,0 0 0,-1 0 0,1 0 0,0-1 0,0 1 0,-1 0 0,1 0 0,0 0 0,0-1 0,-1 1 0,1 0 0,0 0 0,-1 0 0,1 0 0,0 0 0,-1 0 0,1 0 0,0 0 0,-1 0 0,1 0 0,0 0 0,-1 0 0,1 0 0,0 0 0,0 0 0,-1 0 0,1 0 0,0 0 0,-1 0 0,1 0 0,0 1 0,-1-1 0,1 0 0,0 0 0,0 0 0,-1 1 0,1-1 0,0 0 0,0 0 0,0 0 0,-1 1 0,1-1 0,-15 10 0,7 0 0,1 0 0,0 0 0,0 0 0,1 1 0,0 0 0,-8 22 0,11-25 0,0-1 0,1 1 0,0-1 0,1 1 0,-1 0 0,2 0 0,-1-1 0,1 1 0,0 0 0,0 0 0,1 0 0,2 8 0,-2-14-33,1 0 1,-1 0-1,0 0 1,1 0-1,0-1 1,-1 1-1,1 0 1,0-1-1,0 1 1,0-1-1,0 0 1,0 0-1,0 0 1,0 0-1,0 0 1,1 0-1,-1 0 1,0-1-1,1 1 1,-1-1-1,0 0 1,1 1-1,-1-1 1,0 0-1,1-1 0,-1 1 1,1 0-1,-1-1 1,4 0-1,3 0-496,0-1 0,0 0-1,0 0 1,0-1-1,0 0 1,12-7-1,9-10-6474,-2-4-2322</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6.533"/>
    </inkml:context>
    <inkml:brush xml:id="br0">
      <inkml:brushProperty name="width" value="0.025" units="cm"/>
      <inkml:brushProperty name="height" value="0.025" units="cm"/>
    </inkml:brush>
  </inkml:definitions>
  <inkml:trace contextRef="#ctx0" brushRef="#br0">120 1 13357,'0'0'13169,"-9"2"-11204,2-1-1617,0 1 1,0 0-1,0 0 1,1 0-1,-1 1 1,-6 4-1,11-6-294,-1 1-1,1-1 1,0 1 0,0 0-1,0 0 1,0 0 0,0 0-1,0 0 1,0 0-1,0 0 1,1 1 0,-1-1-1,1 1 1,0-1 0,0 1-1,0-1 1,0 1 0,0 0-1,0 0 1,1-1-1,-1 1 1,1 4 0,0-6-116,1 0-1,0 0 1,-1 0 0,1 0 0,0 0 0,-1-1-1,1 1 1,0 0 0,0 0 0,-1-1 0,1 1-1,0-1 1,0 1 0,0-1 0,0 1 0,0-1-1,0 1 1,0-1 0,0 0 0,0 1 0,0-1-1,0 0 1,0 0 0,1 0 0,-1 0 0,0 0-1,0 0 1,1 0 0,44-1-728,-34 1 458,20-1-287,-20 0 484,0 0 1,-1 1-1,1 1 1,12 2-1,-23-3 181,0 0-1,0 0 0,-1 0 1,1 0-1,0 0 0,-1 0 0,1 1 1,0-1-1,-1 0 0,1 1 1,-1-1-1,1 0 0,0 1 0,-1-1 1,1 0-1,-1 1 0,1-1 1,-1 1-1,1-1 0,-1 1 1,1-1-1,-1 1 0,0 0 0,1-1 1,-1 1-1,0 0 0,1-1 1,-1 1-1,0 0 0,0-1 0,0 2 1,-10 18 1578,-29 13-5,38-32-1629,-77 42 295,72-40-437,0 0-1,0-1 0,0 1 1,-1-1-1,0-1 0,1 1 1,-1-1-1,0 0 0,1-1 1,-14 0-1,10-6-6611,5-11-7553</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7.314"/>
    </inkml:context>
    <inkml:brush xml:id="br0">
      <inkml:brushProperty name="width" value="0.025" units="cm"/>
      <inkml:brushProperty name="height" value="0.025" units="cm"/>
    </inkml:brush>
  </inkml:definitions>
  <inkml:trace contextRef="#ctx0" brushRef="#br0">37 1 14798,'0'0'10768,"-1"13"-9610,-10 291 2584,3-43-1665,14-427-1853,-3 120-224,2-20 0,2 0 0,21-87 0,-26 148 0,-1 1 0,1 0 0,0 0 0,0 0 0,1 0 0,-1 0 0,1 0 0,0 1 0,0-1 0,0 1 0,0 0 0,1 0 0,-1 0 0,1 0 0,0 1 0,-1-1 0,1 1 0,1 0 0,-1 0 0,0 0 0,0 1 0,1-1 0,-1 1 0,1 0 0,-1 1 0,1-1 0,7 1 0,-5-1 0,0 1 0,0 1 0,0-1 0,0 1 0,0 0 0,0 1 0,0 0 0,0 0 0,-1 0 0,1 1 0,-1 0 0,1 0 0,-1 1 0,0-1 0,-1 1 0,1 1 0,6 5 0,-9-7 0,-1 0 0,1 0 0,-1 1 0,0-1 0,0 0 0,0 1 0,-1-1 0,1 1 0,-1-1 0,0 1 0,0 0 0,0-1 0,-1 1 0,1 0 0,-1 0 0,0 0 0,0-1 0,0 1 0,0 0 0,-1 0 0,1 0 0,-1-1 0,0 1 0,0 0 0,-1-1 0,1 1 0,-1-1 0,0 1 0,0-1 0,0 0 0,0 0 0,0 0 0,-1 0 0,1 0 0,-6 4 0,1 0 0,-1 0 0,1 0 0,-1-1 0,-1 0 0,1 0 0,-1-1 0,0 0 0,0-1 0,-1 0 0,1 0 0,-1-1 0,-14 3 0,14-4 0,0-1 0,1 0 0,-1 0 0,0-1 0,0 0 0,0-1 0,0 0 0,1-1 0,-1 0 0,0-1 0,1 0 0,0 0 0,-14-7 0,23 10-55,-1 0-1,1 0 1,-1 0 0,1-1-1,-1 1 1,1 0 0,0 0-1,-1 0 1,1-1-1,-1 1 1,1 0 0,0-1-1,-1 1 1,1 0 0,0-1-1,-1 1 1,1 0 0,0-1-1,0 1 1,-1-1 0,1 1-1,0 0 1,0-1-1,0 1 1,0-1 0,-1 1-1,1-1 1,0 1 0,0-1-1,0 1 1,0-1 0,0 1-1,0-1 1,0 1 0,0 0-1,0-1 1,1 1-1,-1-1 1,0 1 0,0-1-1,0 1 1,0-1 0,1 1-1,-1 0 1,0-1 0,1 1-1,-1-1 1,0 1 0,0 0-1,1-1 1,-1 1 0,1 0-1,-1 0 1,0-1-1,1 1 1,-1 0 0,1 0-1,-1-1 1,0 1 0,1 0-1,-1 0 1,1 0 0,-1 0-1,1 0 1,-1 0 0,1 0-1,-1 0 1,1 0 0,42-8-6632,-34 6 5155,29-5-4452,5-4-3636</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8.110"/>
    </inkml:context>
    <inkml:brush xml:id="br0">
      <inkml:brushProperty name="width" value="0.025" units="cm"/>
      <inkml:brushProperty name="height" value="0.025" units="cm"/>
    </inkml:brush>
  </inkml:definitions>
  <inkml:trace contextRef="#ctx0" brushRef="#br0">32 69 6150,'0'0'4345,"2"-8"-683,12-35 878,-11 26 6754,-4 34-10888,-2 0 0,0 0 1,0 0-1,-11 26 0,-5 25 339,17-59-745,0 1 0,1 0 0,0 1 0,0-1 0,1 0 0,1 13 0,-1-23 0,1 0 0,-1 1 0,0-1 0,1 1 0,-1-1 0,0 0 0,1 1 0,-1-1 0,1 0 0,-1 1 0,0-1 0,1 0 0,-1 0 0,1 0 0,-1 1 0,1-1 0,-1 0 0,1 0 0,-1 0 0,1 0 0,-1 0 0,1 0 0,-1 0 0,1 0 0,-1 0 0,1 0 0,0 0 0,-1 0 0,1 0 0,-1-1 0,0 1 0,1 0 0,-1 0 0,1 0 0,-1-1 0,1 1 0,-1 0 0,1-1 0,-1 1 0,0 0 0,1-1 0,-1 1 0,0 0 0,1-1 0,-1 1 0,0-1 0,1 1 0,-1-1 0,20-18 0,-14 7 0,0 1 0,0-1 0,-1 0 0,-1-1 0,0 1 0,-1-1 0,0 0 0,-1 0 0,0 0 0,-1 0 0,-2-26 0,-1 35 0,-4 11 0,-3 12 0,8-16 0,-2 6 0,0 1 0,1-1 0,1 1 0,-1 15 0,2-23 0,0-1 0,0 1 0,0-1 0,0 1 0,0-1 0,0 0 0,0 1 0,1-1 0,-1 1 0,1-1 0,-1 0 0,1 1 0,0-1 0,-1 0 0,1 0 0,0 1 0,0-1 0,0 0 0,0 0 0,0 0 0,0 0 0,0 0 0,0 0 0,0 0 0,1-1 0,-1 1 0,0 0 0,0-1 0,1 1 0,-1 0 0,1-1 0,-1 0 0,0 1 0,1-1 0,-1 0 0,1 0 0,-1 0 0,3 0 0,4-1 0,0 0 0,0 0 0,-1-1 0,1-1 0,-1 1 0,1-1 0,-1 0 0,0-1 0,0 0 0,0 0 0,-1 0 0,1-1 0,-1 0 0,8-8 0,-7 7 0,-1 0 0,0 0 0,-1-1 0,1 0 0,-1 0 0,0-1 0,-1 1 0,0-1 0,0 0 0,-1 0 0,0-1 0,0 1 0,1-10 0,-3 18 0,-1 0 0,0-1 0,0 1 0,0 0 0,0-1 0,0 1 0,0 0 0,0-1 0,0 1 0,0 0 0,0-1 0,0 1 0,0 0 0,0-1 0,0 1 0,-1 0 0,1-1 0,0 1 0,0 0 0,0 0 0,0-1 0,-1 1 0,1 0 0,0 0 0,0-1 0,0 1 0,-1 0 0,1 0 0,0-1 0,-1 1 0,1 0 0,0 0 0,0 0 0,-1 0 0,1 0 0,0-1 0,-1 1 0,1 0 0,0 0 0,-1 0 0,1 0 0,0 0 0,-1 0 0,1 0 0,0 0 0,-1 0 0,1 0 0,0 0 0,-1 0 0,1 0 0,0 1 0,0-1 0,-1 0 0,1 0 0,0 0 0,-1 0 0,1 0 0,0 1 0,0-1 0,-1 0 0,1 0 0,0 1 0,-1-1 0,-4 5 0,0-1 0,-1 1 0,2 0 0,-1 1 0,1-1 0,-1 1 0,2 0 0,-1 0 0,-4 10 0,-23 61 0,30-75 0,-10 41 0,10-42 0,1 0 0,-1 0 0,1 0 0,0 0 0,0 0 0,0 0 0,-1 0 0,1 1 0,0-1 0,0 0 0,1 0 0,-1 0 0,0 0 0,0 0 0,0 0 0,1 0 0,-1 1 0,1-1 0,-1 0 0,1 0 0,-1 0 0,1 0 0,-1 0 0,1-1 0,0 1 0,0 0 0,-1 0 0,1 0 0,0-1 0,0 1 0,2 1 0,6-1 0,0-1 0,1 1 0,-1-2 0,0 1 0,1-1 0,-1-1 0,0 0 0,0 0 0,0-1 0,0 0 0,0 0 0,-1-1 0,0 0 0,13-9 0,4-2 0,-2-1 0,0-1 0,31-32 0,-42 39 0,-1-2 0,-1 1 0,0-2 0,-1 1 0,10-18 0,-45 108 0,19-60 0,0 0 0,2 0 0,0 0 0,1 1 0,0 0 0,0 30 0,4-48-1,0 0 0,0 0 0,0 0 1,0 0-1,0 0 0,1 0 0,-1 0 0,1 0 0,-1 0 1,0 0-1,1 0 0,0 0 0,-1 0 0,1 0 0,0 0 1,-1 0-1,1-1 0,0 1 0,0 0 0,-1-1 0,1 1 1,0 0-1,0-1 0,0 1 0,0-1 0,2 1 0,1 1-21,0-1 1,1 0-1,-1 0 0,0-1 0,0 1 0,1-1 0,6 0 0,-4 0-138,0-1-1,0 0 0,0 0 0,0-1 1,0 1-1,0-1 0,0-1 1,12-5-1,-16 6-662,-1 0 0,0 0 0,0-1 0,0 1 0,0 0 0,0-1 0,-1 1 0,1-1 0,-1 0 0,1 1 0,0-5 0,5-18-8092</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8.452"/>
    </inkml:context>
    <inkml:brush xml:id="br0">
      <inkml:brushProperty name="width" value="0.025" units="cm"/>
      <inkml:brushProperty name="height" value="0.025" units="cm"/>
    </inkml:brush>
  </inkml:definitions>
  <inkml:trace contextRef="#ctx0" brushRef="#br0">0 0 15759,'0'0'15855,"56"17"-20275,-25-12-641,-1-2-2274</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8.796"/>
    </inkml:context>
    <inkml:brush xml:id="br0">
      <inkml:brushProperty name="width" value="0.025" units="cm"/>
      <inkml:brushProperty name="height" value="0.025" units="cm"/>
    </inkml:brush>
  </inkml:definitions>
  <inkml:trace contextRef="#ctx0" brushRef="#br0">126 1 11115,'0'0'12902,"-10"10"-11039,4-5-1748,-6 7 468,0 0 0,-16 22 1,25-29-499,0-1 0,0 1 1,0 0-1,0 0 0,1 0 1,0 1-1,0-1 0,1 0 1,-1 1-1,1 0 0,0-1 1,1 1-1,-1 10 0,3-14-120,1-1 0,-1 0-1,0 0 1,1-1-1,-1 1 1,1 0 0,-1-1-1,1 1 1,-1-1-1,1 0 1,-1 0 0,1 0-1,-1 0 1,1 0-1,3-1 1,1 0-344,2 1-28,4 0-546,0 0 1,0 1-1,-1 0 1,22 5-1,-31-5 951,0 0 0,0 0 1,0 0-1,-1 1 0,1-1 0,0 1 0,-1 0 0,1 0 0,-1 0 0,4 3 1,-4-3 274,-1 0 1,0 0 0,1 0-1,-1 0 1,0 0 0,0 0 0,0 1-1,0-1 1,-1 0 0,1 1-1,-1-1 1,1 0 0,-1 1 0,0-1-1,0 4 1,0-1-117,-1 1-1,0-1 1,0 1-1,-1-1 1,0 1 0,0-1-1,0 0 1,0 1-1,-1-1 1,0 0 0,0-1-1,0 1 1,-1-1-1,0 1 1,0-1 0,0 0-1,0 0 1,0-1-1,-1 1 1,-9 4-1,9-4-28,-1-1 0,0 1-1,0-2 1,0 1-1,-1-1 1,1 1-1,-1-2 1,1 1-1,-1-1 1,0 0-1,0 0 1,1-1-1,-1 0 1,0 0-1,0-1 1,1 0-1,-12-2 1,17 2-364,-1 1 0,1 0 0,0-1 0,0 1 0,-1-1 0,1 1 0,0-1 0,0 0 0,0 1 1,-1-1-1,1 0 0,0 0 0,0 0 0,0 0 0,1 0 0,-1 0 0,0 0 0,0 0 0,0 0 0,1 0 0,-1-1 0,0 1 0,1 0 0,0 0 0,-1-1 0,1 1 0,0 0 0,-1-3 1,1 2-257,1 1 0,-1-1 0,1 0 0,-1 1 0,1-1 0,0 0 0,0 1 0,-1-1 0,1 1 0,0-1 0,1 1 0,-1-1 1,0 1-1,0 0 0,0 0 0,1 0 0,-1-1 0,1 1 0,-1 0 0,1 1 0,1-2 0,15-8-8716</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9.169"/>
    </inkml:context>
    <inkml:brush xml:id="br0">
      <inkml:brushProperty name="width" value="0.025" units="cm"/>
      <inkml:brushProperty name="height" value="0.025" units="cm"/>
    </inkml:brush>
  </inkml:definitions>
  <inkml:trace contextRef="#ctx0" brushRef="#br0">1 172 18898,'0'0'12881,"12"-1"-12187,2-1-660,0 0 0,0-1 0,-1-1 0,0 0 0,0-1 0,0 0-1,16-10 1,-23 13-33,-1-1 0,1-1 1,-1 1-1,0-1 0,0 0 0,0 0 0,0 0 0,-1-1 0,1 0 0,-1 0 0,0 0 0,-1 0 0,1-1 0,-1 1 1,0-1-1,-1 0 0,1 0 0,-1 0 0,0 0 0,2-12 0,-4 17-1,0 1 0,0-1 0,-1 0 0,1 0 0,0 0 0,0 1 0,0-1 0,0 0 0,-1 0 0,1 1 0,0-1 0,-1 0 0,1 1 0,-1-1 0,1 0 0,-1 1 0,1-1 0,-1 0 0,1 1 0,-1-1 0,1 1 0,-1-1 0,0 1 0,1 0 0,-1-1 0,0 1 0,0-1 0,1 1 0,-1 0 0,0 0 0,0 0 0,1-1 0,-1 1 0,0 0 0,0 0 0,1 0 0,-1 0 0,0 0 0,0 0 0,0 0 0,-1 1 0,-2-1 0,-1 1 0,1 0 0,-1 0 0,1 0 0,0 0 0,0 1 0,-5 2 0,-4 4 0,1 1 0,1 0 0,-1 1 0,2 1 0,-1 0 0,1 0 0,1 0 0,0 2 0,1-1 0,0 1 0,1 0 0,1 0 0,0 1 0,0 0 0,1 0 0,1 1 0,1-1 0,0 1 0,-2 22 0,5-35 7,0 1 0,1-1 0,-1 0 0,0 0 1,1 1-1,-1-1 0,1 0 0,0 0 0,-1 0 0,1 0 0,0 0 0,1 0 0,-1 0 1,0 0-1,0 0 0,1 0 0,-1 0 0,1-1 0,0 1 0,-1-1 0,1 1 0,4 1 0,-1 0 10,0-1-1,0 0 1,1 0-1,-1 0 0,1-1 1,-1 1-1,1-1 0,0-1 1,6 1-1,3-1-250,0-1 1,0 0-1,0-1 1,0 0-1,0-1 1,23-9-1,18-17-8281,-3-10-9208</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9.510"/>
    </inkml:context>
    <inkml:brush xml:id="br0">
      <inkml:brushProperty name="width" value="0.025" units="cm"/>
      <inkml:brushProperty name="height" value="0.025" units="cm"/>
    </inkml:brush>
  </inkml:definitions>
  <inkml:trace contextRef="#ctx0" brushRef="#br0">48 0 17136,'0'0'15535,"-36"67"-15439,28-34-96,4 1 0,4-1 0,0 1 0,4-2-1121,8-2-3139,2-6-3011,-1-2-6662</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2.429"/>
    </inkml:context>
    <inkml:brush xml:id="br0">
      <inkml:brushProperty name="width" value="0.025" units="cm"/>
      <inkml:brushProperty name="height" value="0.025" units="cm"/>
    </inkml:brush>
  </inkml:definitions>
  <inkml:trace contextRef="#ctx0" brushRef="#br0">104 41 13741,'0'0'18215,"-10"-7"-17489,-35-22-641,44 29-85,0-1 0,-1 0 0,1 1 0,0-1 0,0 1 0,0-1 0,-1 1 0,1 0 0,0-1 0,-1 1 0,1 0 0,0 0 0,0 0 0,-1 0 0,1 0 0,0 0 0,-1 1 0,1-1 0,0 0 0,-1 0 0,1 1 0,0-1 0,0 1 0,0-1 0,-1 1 0,1 0 0,0 0 0,0-1 0,0 1 0,0 0 0,0 0 0,0 0 0,0 0 0,1 0 0,-1 0 0,-1 1 0,2-1 0,-1 0 0,1 0 0,-1-1 0,1 1 0,-1 0 0,1 0 0,0 0 0,-1 0 0,1 0 0,0 0 0,0-1 0,0 1 0,-1 0 0,1 0 0,0 0 0,0 0 0,0 0 0,1 0 0,-1 0 0,0 0 0,0 0 0,0 0 0,1 0 0,-1-1 0,0 1 0,1 0 0,-1 0 0,1 0 0,-1-1 0,1 1 0,-1 0 0,1 0 0,0-1 0,-1 1 0,1 0 0,0-1 0,0 1 0,-1-1 0,1 1 0,1 0 0,16 2-1142,0 0-1,0-1 1,0-1-1,0-1 1,27-3-1,7 1-485,-52 2 1698,1 0 0,-1 0-1,1 0 1,0 1-1,-1-1 1,1 0-1,-1 0 1,1 0 0,-1 0-1,1 0 1,-1 1-1,1-1 1,-1 0 0,1 0-1,-1 1 1,1-1-1,-1 0 1,1 1 0,-1-1-1,1 0 1,-1 1-1,0-1 1,1 1 0,-1-1-1,0 1 1,0-1-1,1 1 1,-1-1 0,0 1-1,0-1 1,1 1-1,-1-1 1,0 1 0,0-1-1,0 1 1,0 0-1,0-1 1,0 1 0,0-1-1,0 1 1,0-1-1,0 1 1,0-1 0,0 1-1,-1 0 1,1-1-1,0 1 1,0-1-1,-1 1 1,1-1 0,0 1-1,0-1 1,-1 1-1,0-1 1,-18 30 2322,-57 36-210,69-61-2285,0 0 0,-1 0 0,1-1 0,-1 0 0,0 0 0,0-1 0,0 0 0,-1-1 1,-12 3-1,6-8-5049,9-14-6715</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9.855"/>
    </inkml:context>
    <inkml:brush xml:id="br0">
      <inkml:brushProperty name="width" value="0.025" units="cm"/>
      <inkml:brushProperty name="height" value="0.025" units="cm"/>
    </inkml:brush>
  </inkml:definitions>
  <inkml:trace contextRef="#ctx0" brushRef="#br0">52 9 19218,'0'0'13421,"-46"54"-13293,42-52-128,3-2 0,1-1 0,10-12 0,-1-1-1249,-3-4-7015,-3 0-12171</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28.550"/>
    </inkml:context>
    <inkml:brush xml:id="br0">
      <inkml:brushProperty name="width" value="0.025" units="cm"/>
      <inkml:brushProperty name="height" value="0.025" units="cm"/>
    </inkml:brush>
  </inkml:definitions>
  <inkml:trace contextRef="#ctx0" brushRef="#br0">304 121 13132,'0'0'1506,"-4"-10"581,3 9-2052,-4-12 879,-2 1 0,1 0 1,-2 0-1,-15-19 0,22 28-821,-1 1-1,0 0 1,0 0-1,0 0 1,0 0 0,0 0-1,-1 0 1,1 0-1,0 1 1,-1-1-1,1 1 1,-1 0 0,0 0-1,1 0 1,-1 0-1,0 0 1,0 1-1,1-1 1,-1 1-1,0-1 1,0 1 0,0 0-1,0 0 1,1 1-1,-1-1 1,0 0-1,0 1 1,0 0-1,1 0 1,-1 0 0,0 0-1,1 0 1,-1 0-1,1 1 1,-5 2-1,-1 4-65,0 0 0,0 0 0,0 1 0,1 0 0,1 0 0,-1 1 0,2 0-1,-1 0 1,1 1 0,-5 15 0,-32 118 103,37-127-107,-4 20 3,2 1 0,1 0 0,2 0-1,1 1 1,3-1 0,3 44 0,-1-72 5,0 0 0,0-1 0,1 1 0,1-1 0,-1 0 0,1 0 0,1 0 0,-1 0-1,2-1 1,-1 0 0,1 0 0,0 0 0,1-1 0,0 0 0,0 0 0,0-1 0,1 0 0,13 9-1,-11-9 21,1-1 0,-1 1 0,1-2-1,0 1 1,0-2 0,1 1-1,-1-1 1,1-1 0,0 0 0,-1-1-1,1 0 1,0-1 0,0 0 0,0-1-1,13-3 1,-15 1 87,0 0 1,-1-1-1,0 0 1,0-1-1,0 0 1,0-1-1,-1 1 1,0-2-1,0 1 1,0-1-1,-1 0 0,9-12 1,4-6 418,0-1-1,24-44 1,-32 48-307,0-1 1,-2 0-1,0-1 1,-2 0-1,6-26 1,-11 40-187,-1 1 1,-1-1 0,0 0 0,0 1 0,-1-1 0,0 0 0,-1 0-1,0 1 1,-1-1 0,0 1 0,0-1 0,-1 1 0,0 0-1,-1-1 1,0 2 0,-6-12 0,0 6-65,-1-1 0,-1 2 0,0-1 0,-1 2 0,0 0 0,-20-14 0,23 19 0,0 0 0,-1 1 0,1 0 0,-1 1 0,-1 0 0,1 0 0,-1 1 0,0 1 0,0 0 0,-14-1 0,23 4-246,0 0-1,0 0 1,1 0 0,-1 0-1,0 0 1,0 1-1,1-1 1,-1 1 0,0 0-1,1 0 1,-1 0 0,-2 2-1,2-1-560,0 0-1,1 0 1,0 0 0,0 0-1,-1 0 1,1 1-1,0-1 1,1 1-1,-1-1 1,0 1-1,1 0 1,0 0-1,-1 0 1,1 0 0,-1 6-1,-2 9-15485</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29.426"/>
    </inkml:context>
    <inkml:brush xml:id="br0">
      <inkml:brushProperty name="width" value="0.025" units="cm"/>
      <inkml:brushProperty name="height" value="0.025" units="cm"/>
    </inkml:brush>
  </inkml:definitions>
  <inkml:trace contextRef="#ctx0" brushRef="#br0">422 17 13741,'-8'-3'3166,"-1"0"-2838,1 0 0,0 1 0,-1 0 0,1 1 0,-1-1 0,0 2 0,1-1 0,-1 1 0,0 0 0,0 1 0,1 0 0,-1 1 0,1 0 0,-1 0 0,1 0 0,0 1 0,-11 5 0,5 0-73,0 0 0,0 1 0,1 1 0,0 0 0,0 1 0,1 0 0,0 1 0,-18 25 0,14-14-79,2 1-1,1 0 1,0 1-1,2 0 1,1 1-1,2 0 1,0 1-1,1-1 1,2 2-1,1-1 0,1 0 1,1 1-1,1-1 1,6 51-1,-4-68-147,1 0 0,0 0 0,0-1 0,1 1 0,0-1 0,0 1 0,1-1-1,0 0 1,1 0 0,0-1 0,1 0 0,-1 0 0,1 0 0,1 0 0,0-1 0,0 0 0,10 8-1,-10-10 71,1-1-1,0 1 0,0-1 0,0-1 0,0 1 0,0-1 0,1-1 1,0 0-1,-1 0 0,1 0 0,0-1 0,0 0 0,0-1 0,0 0 1,-1-1-1,1 0 0,0 0 0,0 0 0,14-6 0,-8 2 59,0-2-1,0 0 1,-1-1 0,0 0-1,0-1 1,-1 0 0,0-2-1,-1 1 1,22-25-1,-11 8 102,-1 0 0,-2-1 0,28-52 0,-36 56-257,-1-1 0,-1 0 0,-1 0 0,-1-1 0,8-49 0,-14 64 0,-1 1 0,0-1 0,0 0 0,-1 1 0,0-1 0,-1 0 0,0 1 0,-1-1 0,0 1 0,-1-1 0,0 1 0,-1 0 0,0 0 0,0 0 0,-1 1 0,0 0 0,-9-13 0,10 18-127,1 1 0,-1-1 0,0 1 0,0 0 0,0 0 1,0 0-1,0 0 0,-1 1 0,1-1 0,-1 1 0,0 0 0,1 1 0,-1-1 0,0 1 0,0 0 1,0 0-1,0 0 0,0 1 0,-1 0 0,1 0 0,0 0 0,0 1 0,-6 1 0,-8 3-1372,0 0 0,1 2-1,0 0 1,-29 18 0,17-10-979,-7 3-10607</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0.515"/>
    </inkml:context>
    <inkml:brush xml:id="br0">
      <inkml:brushProperty name="width" value="0.025" units="cm"/>
      <inkml:brushProperty name="height" value="0.025" units="cm"/>
    </inkml:brush>
  </inkml:definitions>
  <inkml:trace contextRef="#ctx0" brushRef="#br0">0 1 13132,'0'0'2734,"1"8"-1709,-1-4-859,1-1-1,-1 1 1,1-1 0,0 1 0,0-1 0,0 0 0,1 1 0,-1-1 0,1 0 0,-1 0 0,1 0-1,0 0 1,0 0 0,1 0 0,-1-1 0,0 1 0,1-1 0,0 1 0,0-1 0,-1 0 0,1 0-1,0 0 1,1-1 0,-1 1 0,6 1 0,21 10 378,0-2 0,1-1 0,51 9 0,101 6 273,-79-13-212,649 39-85,-344-34-341,-125-1 1677,509-37-1,4-39-227,-744 58-1524,278-17 1212,-320 17-1300,71-5 697,-29 10-3690,-48-2 870,23 3 2434,-18-7-1947,-8-8-6527,-6 3-68</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1.043"/>
    </inkml:context>
    <inkml:brush xml:id="br0">
      <inkml:brushProperty name="width" value="0.025" units="cm"/>
      <inkml:brushProperty name="height" value="0.025" units="cm"/>
    </inkml:brush>
  </inkml:definitions>
  <inkml:trace contextRef="#ctx0" brushRef="#br0">0 163 15855,'0'0'14873,"10"1"-14035,8-1-760,0-1 0,0-1 0,0-1 0,-1 0 0,1-1 0,-1-1 0,0-1 0,0 0 1,16-9-1,24-14 132,70-46 0,-111 63-218,-16 12 8,0 0-1,0 0 1,0 0-1,0 0 1,0 0-1,0 0 1,-1-1-1,1 1 1,0 0-1,0 0 1,0 0-1,0 0 1,0 0-1,0 0 1,0 0 0,0 0-1,0 0 1,0 0-1,0 0 1,0 0-1,0 0 1,0 0-1,0 0 1,0 0-1,0 0 1,0 0-1,0 0 1,0 0 0,0 0-1,0-1 1,0 1-1,0 0 1,0 0-1,0 0 1,0 0-1,0 0 1,0 0-1,0 0 1,0 0-1,0 0 1,0 0-1,0 0 1,-29 19-52,-10 28 47,-3 3-5396,17-31-1249,-5-7-3651,24-11 2886</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1.478"/>
    </inkml:context>
    <inkml:brush xml:id="br0">
      <inkml:brushProperty name="width" value="0.025" units="cm"/>
      <inkml:brushProperty name="height" value="0.025" units="cm"/>
    </inkml:brush>
  </inkml:definitions>
  <inkml:trace contextRef="#ctx0" brushRef="#br0">41 36 19442,'0'0'8456,"8"-1"-8173,72-14 171,-55 9-56,0 1 1,0 1-1,0 1 0,48 1 0,-70 2-379,1 1 0,-1-1 0,0 1 0,0 0 0,0 0 0,0 0 0,0 0-1,0 0 1,0 1 0,0-1 0,0 1 0,0 0 0,-1-1 0,1 1 0,-1 1 0,0-1-1,1 0 1,-1 1 0,0-1 0,0 1 0,0-1 0,-1 1 0,1 0 0,-1 0 0,1 0-1,-1 0 1,0 0 0,0 0 0,0 0 0,0 4 0,0 0 82,-1 0 0,0-1 0,0 1 1,0 0-1,-1 0 0,0-1 0,0 1 0,0-1 0,-1 1 1,0-1-1,0 1 0,-1-1 0,-6 10 0,-11 14-58,-1 0-1,-2-2 0,-36 35 0,-86 68-280,136-124-1,-24 20-2030,10-14-4202,5-10-7340</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3.829"/>
    </inkml:context>
    <inkml:brush xml:id="br0">
      <inkml:brushProperty name="width" value="0.025" units="cm"/>
      <inkml:brushProperty name="height" value="0.025" units="cm"/>
    </inkml:brush>
  </inkml:definitions>
  <inkml:trace contextRef="#ctx0" brushRef="#br0">1 80 18610,'0'0'4238,"11"-1"-2332,64-4 1144,125-25-1,56-7-2646,-222 35-368,-19 0-31,-1 0 0,1 2 0,0 0 0,0 1 0,28 4 0,-31 3-1502,-23-3-1437,-24-1-2006,-5-4-29,-10 0-790</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4.185"/>
    </inkml:context>
    <inkml:brush xml:id="br0">
      <inkml:brushProperty name="width" value="0.025" units="cm"/>
      <inkml:brushProperty name="height" value="0.025" units="cm"/>
    </inkml:brush>
  </inkml:definitions>
  <inkml:trace contextRef="#ctx0" brushRef="#br0">349 57 13164,'0'0'4223,"3"-8"-2691,-1 5-1337,-1 0-1,0 0 1,1 0 0,-1 0-1,1 1 1,0-1-1,0 1 1,0-1-1,0 1 1,1 0 0,-1 0-1,0 0 1,1 0-1,0 0 1,-1 0 0,1 1-1,0 0 1,0-1-1,0 1 1,0 0-1,0 0 1,0 0 0,0 1-1,0-1 1,0 1-1,0 0 1,1 0 0,-1 0-1,0 0 1,0 0-1,0 1 1,0-1 0,0 1-1,0 0 1,0 0-1,0 0 1,0 0-1,0 1 1,3 1 0,-4-2-142,-1 0 0,1 0 1,0 0-1,-1 0 0,1 1 1,-1-1-1,1 0 0,-1 1 1,0-1-1,1 1 0,-1-1 0,0 1 1,0 0-1,0 0 0,-1-1 1,1 1-1,0 0 0,0 0 1,-1 0-1,1 0 0,-1 0 1,0 0-1,0-1 0,0 1 1,0 0-1,0 0 0,0 0 1,0 0-1,0 0 0,-1 0 1,1 0-1,-1 0 0,0 0 1,1 0-1,-1-1 0,0 1 1,0 0-1,0 0 0,-2 2 0,-3 3 138,0 0-1,0 0 1,0-1-1,0 0 1,-1 0-1,0 0 1,-11 6-1,-28 13 480,-79 32-1,88-43-461,1 2-1,1 1 0,1 2 1,-43 30-1,75-48-205,0 1 0,0-1 0,1 0 0,-1 1 0,1-1 0,-1 1 0,1-1 0,0 1 0,-1 0 0,1-1 0,0 1 0,0 0 0,0 0 0,1 0 0,-2 4 0,2-5-2,0-1 1,0 1-1,0 0 0,0 0 1,1 0-1,-1 0 0,0-1 0,0 1 1,1 0-1,-1 0 0,1 0 1,-1-1-1,1 1 0,-1 0 1,1-1-1,-1 1 0,1 0 1,0-1-1,-1 1 0,1-1 0,0 1 1,0-1-1,-1 1 0,1-1 1,1 1-1,6 2-1,1 0 0,-1-1 0,1 0-1,-1-1 1,1 0 0,11 1 0,244 4-2094,134-25-6305,-320 9-2469</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5.244"/>
    </inkml:context>
    <inkml:brush xml:id="br0">
      <inkml:brushProperty name="width" value="0.025" units="cm"/>
      <inkml:brushProperty name="height" value="0.025" units="cm"/>
    </inkml:brush>
  </inkml:definitions>
  <inkml:trace contextRef="#ctx0" brushRef="#br0">1 1 15118,'0'0'13843,"2"10"-12776,3 20-698,-2-1 0,-1 43-1,-2-42-197,1-1 0,1 0-1,2 0 1,8 33 0,-11-59-168,-1-1 1,1 1 0,0-1-1,0 1 1,0-1 0,0 0 0,0 1-1,1-1 1,-1 0 0,1 0-1,0 0 1,-1 0 0,1 0-1,0 0 1,0-1 0,0 1 0,3 1-1,-3-2 9,0-1-1,0 1 1,0-1-1,0 0 1,0 0-1,0 0 1,0 0-1,0 0 0,0 0 1,0 0-1,0-1 1,0 1-1,0-1 1,-1 0-1,1 1 1,0-1-1,0 0 1,0 0-1,-1 0 0,1 0 1,0 0-1,-1-1 1,3-1-1,13-13 45,-1 0-1,-1-1 0,0-1 1,-2 0-1,17-27 0,-17 23-34,1 2 1,1-1-1,1 2 0,21-21 0,-37 40-21,1-1 0,-1 1 0,0 0 0,0 0 0,0 0 0,0 0 0,1-1 0,-1 1 0,0 0 0,0 0 0,0 0 0,1 0 0,-1 0 0,0 0 0,0-1 0,0 1 0,1 0 0,-1 0 0,0 0 0,0 0 0,1 0 0,-1 0 0,0 0 0,0 0 0,1 0 0,-1 0 0,0 0 0,0 0 0,1 0 0,-1 1 0,0-1 0,0 0 0,0 0 0,1 0 0,-1 0 0,0 0 0,0 0 0,0 0 0,1 1 0,-1-1 0,0 0 0,0 0 0,0 0 0,0 1 0,1-1 0,-1 0 0,0 0 0,0 0 0,0 1 0,0-1 0,4 20 0,-6 25 0,-22 53 0,27-95-53,4-7-188,5-9-1301,42-54-7849,-20 26 919</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5.851"/>
    </inkml:context>
    <inkml:brush xml:id="br0">
      <inkml:brushProperty name="width" value="0.025" units="cm"/>
      <inkml:brushProperty name="height" value="0.025" units="cm"/>
    </inkml:brush>
  </inkml:definitions>
  <inkml:trace contextRef="#ctx0" brushRef="#br0">131 40 15407,'-12'11'3432,"-1"-1"-2747,-53 50 2991,62-57-3385,0 1 0,0 1 1,1-1-1,0 1 0,0-1 0,0 1 0,0 0 0,1 0 0,0 0 1,0 0-1,0 0 0,1 1 0,0-1 0,-1 10 0,2-13-248,0-1-1,0 0 1,0 0-1,0 0 1,1 0-1,-1 0 0,0 0 1,1 0-1,-1 0 1,1 0-1,-1 0 1,1 0-1,-1 0 0,1 0 1,0 0-1,-1-1 1,1 1-1,0 0 1,0 0-1,0-1 0,0 1 1,-1 0-1,1-1 1,0 1-1,2 0 0,33 4 541,-26-5-463,0-1 1,1 0-1,-1-1 0,0-1 1,12-4-1,-6 0-61,-1-1 0,0 0 0,-1-2 0,1 1 0,-2-2 0,16-14 0,66-80 1098,-95 105-1151,0 0 0,0 0 0,0 0 0,0 0 0,0 0 0,0 0 0,0-1 0,0 1 0,0 0 1,0 0-1,1 0 0,-1 0 0,0 0 0,0 0 0,0 0 0,0 0 0,0-1 0,0 1 0,0 0 1,0 0-1,0 0 0,0 0 0,0 0 0,1 0 0,-1 0 0,0 0 0,0 0 0,0 0 0,0 0 1,0 0-1,0 0 0,0 0 0,1-1 0,-1 1 0,0 0 0,0 0 0,0 0 0,0 0 0,0 0 1,0 0-1,1 0 0,-1 1 0,0-1 0,0 0 0,0 0 0,0 0 0,0 0 0,0 0 0,0 0 1,1 0-1,-1 0 0,0 0 0,0 0 0,0 0 0,0 0 0,0 0 0,0 0 0,0 1 0,0-1 1,0 0-1,0 0 0,0 0 0,1 0 0,-1 0 0,0 0 0,-1 14 391,-6 16 26,2-19-423,1 0 0,1 0 0,0 0 0,0 1 0,-2 18 0,6-29 0,-1-1 0,0 1 0,1-1 0,-1 1 0,0-1 0,1 0 0,-1 1 0,1-1 0,-1 0 0,0 1 0,1-1 0,-1 0 0,1 1 0,-1-1 0,1 0 0,0 0 0,-1 0 0,1 1 0,-1-1 0,1 0 0,-1 0 0,1 0 0,-1 0 0,1 0 0,0 0 0,-1 0 0,1 0 0,-1 0 0,1-1 0,-1 1 0,1 0 0,-1 0 0,1 0 0,-1-1 0,1 1 0,-1 0 0,1 0 0,-1-1 0,1 1 0,-1 0 0,0-1 0,2 0 0,24-13 0,25-21 0,70-43 0,-110 72 0,0 1 0,0 0 0,1 0 0,0 1 0,0 1 0,0 0 0,0 1 0,24-2 0,-35 4 0,0 0 0,1 0 0,-1 0 0,0 0 0,0 0 0,0 1 0,0-1 0,1 1 0,-1-1 0,0 0 0,0 1 0,0 0 0,0-1 0,0 1 0,0 0 0,0 0 0,0-1 0,0 1 0,-1 0 0,1 0 0,0 0 0,0 0 0,-1 0 0,2 2 0,-1 1 0,1-1 0,-1 1 0,0 0 0,0 0 0,0 0 0,-1 0 0,1 7 0,-1 3 0,-1 1 0,0-1 0,-6 23 0,-3-5 0,6-18 0,25-33 0,-14 11 0,59-56 0,-60 59 0,-1 0 0,1 1 0,0 0 0,1 0 0,-1 1 0,1 0 0,-1 0 0,1 0 0,0 1 0,8-2 0,-14 4 0,0 0 0,0 0 0,-1 0 0,1 0 0,0 0 0,0 0 0,-1 0 0,1 0 0,0 0 0,-1 1 0,1-1 0,0 0 0,0 0 0,-1 1 0,1-1 0,-1 0 0,1 1 0,0-1 0,-1 1 0,1-1 0,-1 1 0,1-1 0,-1 1 0,1-1 0,-1 1 0,1 0 0,-1-1 0,1 2 0,5 26 0,-10 34 0,4-58 0,-12 47 0,42-73 0,42-36-4033,5 8-5718,-48 33-3947</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14.694"/>
    </inkml:context>
    <inkml:brush xml:id="br0">
      <inkml:brushProperty name="width" value="0.025" units="cm"/>
      <inkml:brushProperty name="height" value="0.025" units="cm"/>
    </inkml:brush>
  </inkml:definitions>
  <inkml:trace contextRef="#ctx0" brushRef="#br0">3477 87 12172,'-222'-11'-3820,"-111"-16"4859,-206-10 2740,484 36-3627,-1 1-1,0 3 1,0 3 0,1 2 0,0 2 0,1 3 0,0 2 0,-58 25-1,29-1-73,1 3-1,2 4 0,2 4 0,2 3 0,-75 68 0,-312 341-422,330-313 423,6 5 0,-128 205 1,211-287 162,3 2 1,3 2-1,4 1 1,3 1 0,4 2-1,3 1 1,-25 158-1,41-173-137,4 0-1,2 0 1,12 111-1,-4-132-113,3-2 1,1 1-1,2-1 1,1-1-1,3 0 1,29 56-1,-18-52 13,1-1 0,3-1 0,1-1 0,2-2 0,48 44-1,-25-33 6,2-3-1,3-2 0,70 40 1,14-7 28,4-6 0,267 90 0,-6-29 2,6-19 0,854 123 1,-865-198-28,1-18 0,1-18 1,528-61-1,987-227 4,-1459 207 8,1256-260 11,-1373 245-74,-4-15 0,612-281 0,-510 138-272,-363 193 181,-2-3-1,-3-3 1,77-80-1,-127 114 95,-1-2-1,-1-1 0,-2-1 1,-1-1-1,-2-1 1,-1 0-1,-1-2 1,14-45-1,-23 55 72,-2-1-1,-1 0 0,-1 0 1,-1 0-1,-2-1 1,-1 0-1,-1 1 0,-1-1 1,-1 1-1,-2-1 0,-1 1 1,-12-42-1,1 27 117,-1 1 0,-2 0 1,-2 1-1,-2 2 0,-1 0 0,-47-54 0,-5 5 403,-119-105 0,60 76-62,-4 5 1,-6 7-1,-3 5 1,-180-86-1,125 88-418,-3 9 0,-393-110 1,293 125-390,-460-51 1,-319 63 223,-717 110 204,2 74 347,1682-114-416,69-6-67,-978 89 187,14 85-2406,777-112-1123,-235 99 1,128-22-4189</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3.003"/>
    </inkml:context>
    <inkml:brush xml:id="br0">
      <inkml:brushProperty name="width" value="0.025" units="cm"/>
      <inkml:brushProperty name="height" value="0.025" units="cm"/>
    </inkml:brush>
  </inkml:definitions>
  <inkml:trace contextRef="#ctx0" brushRef="#br0">13 1 6246,'0'0'23339,"1"9"-21983,2 9-1051,-2 0-1,0 0 0,-1 0 0,-1 0 1,-5 31-1,6-49-304,-4 18 0,1-1 0,-2 29 0,8-42 0,4-11 0,3-7 0,-5-1 0,-1 1 0,5-29 0,2-10 0,19 59-971,-15-1-668,-1-4-1599,-1 0 1,1-1 0,0 0 0,18-4 0,-1-5-9421</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6.239"/>
    </inkml:context>
    <inkml:brush xml:id="br0">
      <inkml:brushProperty name="width" value="0.025" units="cm"/>
      <inkml:brushProperty name="height" value="0.025" units="cm"/>
    </inkml:brush>
  </inkml:definitions>
  <inkml:trace contextRef="#ctx0" brushRef="#br0">135 95 18930,'0'0'13255,"-11"-5"-12742,11 5-510,-2-1-1,0-1 0,-1 1-1,1 0 1,0 0 0,0 0 0,-1 0-1,1 0 1,0 1 0,-1-1-1,1 1 1,-1-1 0,1 1-1,-1 0 1,1 0 0,-1 0-1,1 0 1,0 0 0,-1 1-1,1-1 1,-1 1 0,1 0-1,0-1 1,-1 1 0,1 0-1,0 1 1,0-1 0,0 0 0,-1 0-1,1 1 1,1 0 0,-1-1-1,0 1 1,0 0 0,1 0-1,-1 0 1,1 0 0,-1 0-1,-1 4 1,-2 1-2,0-1 0,1 2 0,0-1 0,0 0 0,1 1 0,0-1 0,0 1 0,0 0 0,-1 11 0,4-19 0,0 0 0,0 1 0,0-1 0,0 1 0,0-1 0,0 0 0,1 1 0,-1-1 0,0 1 0,0-1 0,0 0 0,0 1 0,0-1 0,1 0 0,-1 1 0,0-1 0,0 0 0,1 1 0,-1-1 0,0 0 0,1 1 0,-1-1 0,0 0 0,1 0 0,-1 1 0,0-1 0,1 0 0,-1 0 0,0 0 0,1 0 0,-1 1 0,1-1 0,-1 0 0,0 0 0,1 0 0,0 0 0,22-2 0,21-12 0,-20-1 0,-1-1 0,-1-1 0,0-1 0,34-38 0,16-13 0,-72 69 0,0 1 0,0-1 0,0 0 0,0 0 0,0 0 0,0 1 0,0-1 0,0 0 0,0 0 0,0 0 0,0 1 0,0-1 0,0 0 0,1 0 0,-1 0 0,0 1 0,0-1 0,0 0 0,0 0 0,0 0 0,0 0 0,1 0 0,-1 1 0,0-1 0,0 0 0,0 0 0,0 0 0,1 0 0,-1 0 0,0 0 0,0 0 0,0 1 0,1-1 0,-1 0 0,0 0 0,0 0 0,0 0 0,1 0 0,-1 0 0,0 0 0,0 0 0,0 0 0,1 0 0,-1 0 0,0 0 0,0 0 0,0 0 0,1-1 0,-1 1 0,0 0 0,0 0 0,0 0 0,0 0 0,1 0 0,-1 0 0,0 0 0,0-1 0,0 1 0,0 0 0,1 0 0,-1 0 0,0 0 0,0-1 0,0 1 0,0 0 0,0 0 0,0-1 0,-2 14 0,-6 9 0,-1-1 0,-1 0 0,-16 24 0,17-32 0,0 0 0,2 1 0,0 0 0,0 1 0,1 0 0,1 0 0,0 0 0,1 0 0,-2 22 0,6-36 0,0-1 0,0 1 0,0 0 0,0 0 0,0 0 0,0-1 0,0 1 0,0 0 0,0 0 0,1 0 0,-1 0 0,0-1 0,1 1 0,-1 0 0,0 0 0,1-1 0,-1 1 0,1 0 0,-1-1 0,1 1 0,-1-1 0,1 1 0,0 0 0,-1-1 0,1 1 0,0-1 0,-1 0 0,1 1 0,0-1 0,1 1 0,1 0 0,0-1 0,0 0 0,0 1 0,0-1 0,-1 0 0,1 0 0,0-1 0,0 1 0,4-2 0,56-20 0,-55 18-256,0 0 1,0-1-1,0 1 1,0-2-1,-1 1 1,0-1-1,12-12 0,-8 3-8942</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6.936"/>
    </inkml:context>
    <inkml:brush xml:id="br0">
      <inkml:brushProperty name="width" value="0.025" units="cm"/>
      <inkml:brushProperty name="height" value="0.025" units="cm"/>
    </inkml:brush>
  </inkml:definitions>
  <inkml:trace contextRef="#ctx0" brushRef="#br0">78 1 9161,'0'0'18449,"-4"49"-18065,-9-9-191,-3 4-161,0-1-32,4-7-96,2-5-545,4-7-896,5-11-257,15-33-9449,-1-8-160</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7.292"/>
    </inkml:context>
    <inkml:brush xml:id="br0">
      <inkml:brushProperty name="width" value="0.025" units="cm"/>
      <inkml:brushProperty name="height" value="0.025" units="cm"/>
    </inkml:brush>
  </inkml:definitions>
  <inkml:trace contextRef="#ctx0" brushRef="#br0">141 1 13004,'0'0'11761,"-4"11"-10629,-34 89 387,4 2 1,-25 132-1,59-234-1526,-2 14 239,0 0 1,1 0-1,1 19 1,0-30-407,0 0 1,1 1-1,-1-1 1,1 0-1,0 0 1,0 0-1,0 0 1,0-1-1,3 6 0,-3-7-222,0 0-1,-1 0 0,1 0 0,0 0 1,0 0-1,0 0 0,0 0 0,0-1 1,0 1-1,1 0 0,-1-1 0,0 1 1,0-1-1,0 1 0,1-1 0,-1 0 1,0 0-1,0 1 0,1-1 0,-1 0 1,0 0-1,1 0 0,1 0 0,1-1-5598</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7.655"/>
    </inkml:context>
    <inkml:brush xml:id="br0">
      <inkml:brushProperty name="width" value="0.025" units="cm"/>
      <inkml:brushProperty name="height" value="0.025" units="cm"/>
    </inkml:brush>
  </inkml:definitions>
  <inkml:trace contextRef="#ctx0" brushRef="#br0">2 1 19987,'0'0'7559,"0"15"-17648,-2-6-3044</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8.013"/>
    </inkml:context>
    <inkml:brush xml:id="br0">
      <inkml:brushProperty name="width" value="0.025" units="cm"/>
      <inkml:brushProperty name="height" value="0.025" units="cm"/>
    </inkml:brush>
  </inkml:definitions>
  <inkml:trace contextRef="#ctx0" brushRef="#br0">53 144 13068,'0'0'9946,"-4"10"-8078,-7 30-165,11-39-1646,0 0 0,0 0 1,1 0-1,-1 0 0,0 0 0,0 0 0,1 0 0,-1 0 0,0-1 1,1 1-1,-1 0 0,1 0 0,-1 0 0,1-1 0,0 1 0,-1 0 1,1 0-1,0-1 0,-1 1 0,1-1 0,0 1 0,0-1 0,0 1 1,0-1-1,-1 1 0,1-1 0,0 0 0,0 1 0,0-1 0,0 0 1,0 0-1,0 0 0,0 0 0,1 0 0,35 1 935,-32-1-770,3-1-115,0 0-1,-1 0 1,1-1 0,-1-1 0,1 1-1,-1-1 1,0 0 0,0-1 0,0 0 0,0 0-1,-1 0 1,1-1 0,-1 0 0,0 0-1,6-8 1,-7 9-47,-1 0 0,0-1 0,-1 0 0,1 0 0,-1 0 0,0 0 0,0 0 0,-1-1 0,1 1 0,-1-1 0,0 1 0,-1-1 0,0 0 0,1 0 0,-2 0 0,1 0 0,-1 0 0,0 0 0,0 0 0,-2-10 0,1 14-60,0 0 0,1 0 0,-1 0 0,-1 1 0,1-1 0,0 0 0,0 1 0,-1-1 0,1 0 0,-1 1 0,1 0 0,-1-1 0,0 1 0,1 0 0,-1 0 0,0 0 0,0 0 0,0 0 0,0 0 0,0 0 0,0 1 0,0-1 0,0 1 0,0 0 0,0-1 0,0 1 0,0 0 0,0 0 0,0 0 0,-1 1 0,1-1 0,0 0 0,-3 2 0,-2-1 0,0 0 0,0 1 0,0 0 0,1 0 0,-1 1 0,0 0 0,1 0 0,-11 8 0,5-2 0,1 1 0,0 0 0,1 1 0,0 0 0,1 1 0,0 0 0,1 0 0,0 1 0,1 0 0,1 0 0,0 1 0,0 0 0,2 0 0,-1 0 0,-2 24 0,7-36 0,0-1 0,0 1 0,0 0 0,1 0 0,-1 0 0,1 0 0,-1-1 0,1 1 0,0 0 0,0 0 0,0-1 0,0 1 0,0-1 0,0 1 0,0-1 0,0 1 0,1-1 0,-1 1 0,0-1 0,1 0 0,-1 0 0,1 0 0,0 0 0,-1 0 0,1 0 0,0 0 0,-1-1 0,1 1 0,0-1 0,0 1 0,0-1 0,0 0 0,-1 1 0,1-1 0,4 0 0,11 1 0,0 0 0,0-1 0,18-2 0,-18 1 0,49-5-1603,-1-6-4220,-40 7-4464</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0.098"/>
    </inkml:context>
    <inkml:brush xml:id="br0">
      <inkml:brushProperty name="width" value="0.025" units="cm"/>
      <inkml:brushProperty name="height" value="0.025" units="cm"/>
    </inkml:brush>
  </inkml:definitions>
  <inkml:trace contextRef="#ctx0" brushRef="#br0">24 21 10250,'12'-13'6854,"-8"5"-4195,-1 8 2081,-3 17-4291,0 17-97,-6 8 96,-3 11-287,2 7-97,-1 0-64,0-6-64,6-11-161,0-8-543,2-13-642,0-13-415</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0.596"/>
    </inkml:context>
    <inkml:brush xml:id="br0">
      <inkml:brushProperty name="width" value="0.025" units="cm"/>
      <inkml:brushProperty name="height" value="0.025" units="cm"/>
    </inkml:brush>
  </inkml:definitions>
  <inkml:trace contextRef="#ctx0" brushRef="#br0">0 181 17777,'0'0'2343,"0"-11"198,0 6-2336,1 0 0,-1-1 0,1 1 0,0 0 0,0-1 0,1 1 0,-1 0 0,1 0 0,1 0 0,-1 0 0,0 1 0,1-1 0,0 1 0,0-1 0,1 1 0,-1 0 0,1 0 0,0 0 0,0 1 0,0-1 0,0 1 0,1 0 0,0 0 0,6-2 0,7-5-49,0 2 0,1 0 0,0 1 0,0 1 0,1 1 0,0 0 0,0 2 0,0 0 0,0 1 0,0 2 0,1 0 0,-1 1 0,23 4 0,-38-5-147,0 1 0,-1 0 0,1 1 1,-1-1-1,1 1 0,-1 0 0,0 0 1,1 0-1,-1 0 0,0 1 0,-1 0 0,1 0 1,0 0-1,-1 0 0,0 1 0,1-1 1,-1 1-1,-1 0 0,1 0 0,0 0 1,-1 0-1,0 0 0,0 0 0,0 1 0,-1-1 1,0 1-1,1-1 0,-1 1 0,-1 0 1,1-1-1,-1 1 0,0 0 0,0 0 1,0-1-1,-1 1 0,1 0 0,-1-1 0,0 1 1,-1 0-1,1-1 0,-1 0 0,0 1 1,0-1-1,0 0 0,-1 0 0,1 0 1,-6 6-1,-4 4 190,0 0 1,0-1-1,-1-1 1,-1 0-1,0-1 1,-1-1-1,0 0 0,-1-1 1,1 0-1,-21 7 1,46-18-438,0 0 1,0 1-1,0 0 1,0 0 0,0 1-1,19 3 1,-26-3 208,1 0 0,0 1 0,0-1 1,-1 1-1,1 0 0,-1 0 0,1 1 1,-1-1-1,1 0 0,-1 1 0,0 0 0,0 0 1,0 0-1,0 0 0,0 1 0,0-1 1,0 1-1,-1 0 0,1 0 0,-1-1 1,0 2-1,0-1 0,0 0 0,0 0 1,-1 1-1,1-1 0,-1 1 0,0-1 1,1 6-1,-1-2 80,-1 1 0,0-1 0,-1 0 0,0 1 1,0-1-1,0 0 0,-1 0 0,0 0 0,0 0 1,-1 0-1,0 0 0,0 0 0,-1-1 0,0 0 0,0 0 1,0 0-1,-1 0 0,1 0 0,-2-1 0,1 0 0,0 0 1,-1 0-1,0-1 0,0 0 0,-8 4 0,2-1 54,0-1-1,0 0 0,-1 0 0,0-1 0,0-1 1,0 0-1,-1-1 0,0-1 0,1 0 0,-1 0 1,0-2-1,-24-1 0,35 1-110,1 0 0,-1-1 0,1 1 0,-1-1 0,1 0 0,-1 0 0,1 0 0,0 0 0,-1 0 0,1 0 0,0 0 1,0-1-1,0 1 0,0-1 0,0 0 0,1 0 0,-1 0 0,0 1 0,1-1 0,-1-1 0,1 1 0,0 0 0,0 0 0,-1 0 0,0-5 0,4 5-638,0 0 0,1 0 0,-1 0-1,0 1 1,1-1 0,-1 1 0,1-1 0,-1 1 0,1 0-1,0 0 1,-1 0 0,1 0 0,0 0 0,0 1-1,5-1 1,6-3-3046,14-8-3875</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1.279"/>
    </inkml:context>
    <inkml:brush xml:id="br0">
      <inkml:brushProperty name="width" value="0.025" units="cm"/>
      <inkml:brushProperty name="height" value="0.025" units="cm"/>
    </inkml:brush>
  </inkml:definitions>
  <inkml:trace contextRef="#ctx0" brushRef="#br0">51 0 22517,'0'0'5018,"-3"9"-3560,-10 34-746,3 0 0,1 0 0,2 1 0,-1 54 0,26-126-498,-10 4-214,0 0 0,-2-1 0,-1 0 0,-2 0 0,0 0 0,-1-34 0,-8 72 0,-1 16 0,7-21 0,-1-4 0,0 1 0,1-1 0,0 0 0,0 0 0,0 0 0,1 1 0,0-1 0,1 6 0,-1-8 0,0-1 0,0 0 0,0 0 0,0 0 0,0 0 0,0 0 0,0 0 0,0 0 0,0 0 0,1-1 0,-1 1 0,0 0 0,1-1 0,-1 1 0,0-1 0,1 1 0,-1-1 0,1 1 0,-1-1 0,0 0 0,1 0 0,-1 0 0,1 0 0,-1 0 0,1 0 0,-1 0 0,1-1 0,-1 1 0,3-1 0,2-1 0,-1 0 0,1 0 0,0-1 0,-1 1 0,0-1 0,1 0 0,-1-1 0,-1 0 0,1 1 0,0-1 0,-1-1 0,0 1 0,0-1 0,7-9 0,0-2 0,0 0 0,-1-1 0,10-25 0,-72 146 0,46-88 0,0 0 0,1 0 0,1 0 0,1 0 0,0 1 0,0 18 0,2-34 0,1 0 0,0 0 0,0-1 0,0 1 0,0 0 0,0-1 0,0 1 0,0 0 0,1-1 0,-1 1 0,0 0 0,0-1 0,0 1 0,1 0 0,-1-1 0,0 1 0,1-1 0,-1 1 0,1 0 0,-1-1 0,0 1 0,1-1 0,-1 1 0,1-1 0,0 1 0,-1-1 0,1 0 0,-1 1 0,1-1 0,-1 0 0,1 1 0,1-1 0,24-6 0,-18 2 0,0 0 0,-1-1 0,1-1 0,9-8 0,-2-3 0,-1 0 0,-1-1 0,0-1 0,-2 0 0,0-1 0,9-22 0,-2 5 0,-34 67 0,3-7 0,1 1 0,1 1 0,1 0 0,-12 48 0,22-73 0,0 0 0,0 1 0,0-1 0,0 0 0,0 0 0,0 0 0,-1 0 0,1 1 0,0-1 0,0 0 0,0 0 0,0 0 0,0 0 0,1 1 0,-1-1 0,0 0 0,0 0 0,0 0 0,0 0 0,0 1 0,0-1 0,0 0 0,0 0 0,0 0 0,0 0 0,0 0 0,0 1 0,1-1 0,-1 0 0,0 0 0,0 0 0,0 0 0,0 0 0,0 0 0,0 0 0,1 0 0,-1 1 0,0-1 0,0 0 0,0 0 0,0 0 0,1 0 0,-1 0 0,0 0 0,0 0 0,0 0 0,0 0 0,1 0 0,-1 0 0,0 0 0,0 0 0,0 0 0,0 0 0,1 0 0,-1 0 0,14-8 0,12-11 0,-23 16-11,1 0-498,-1 0 0,1 0 0,0 0 0,0 0 0,0 0 1,1 1-1,-1 0 0,7-3 0</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2.356"/>
    </inkml:context>
    <inkml:brush xml:id="br0">
      <inkml:brushProperty name="width" value="0.025" units="cm"/>
      <inkml:brushProperty name="height" value="0.025" units="cm"/>
    </inkml:brush>
  </inkml:definitions>
  <inkml:trace contextRef="#ctx0" brushRef="#br0">96 7 22229,'0'0'2776,"-1"14"-1265,-72 462 3544,53-360-4761,19-109-246,3-13 58,9-33 203,12-59 130,-8-18-685,-15 115 226,1 1 0,-1-1 0,0 0-1,1 1 1,-1-1 0,1 0-1,-1 1 1,1-1 0,-1 1-1,1-1 1,0 0 0,-1 1-1,1 0 1,0-1 0,-1 1 0,1-1-1,0 1 1,0 0 0,-1-1-1,1 1 1,0 0 0,0 0-1,0 0 1,-1 0 0,1 0 0,1 0-1,31-1-258,-9 0 7,-15-2 229,-1 0 1,1-1 0,0 0 0,-1 0-1,0-1 1,0 0 0,0 0-1,0-1 1,-1 0 0,0-1-1,11-12 1,3-7 103,-1 0-1,17-30 1,-23 36 157,-1-1 0,-1-1 0,-1 0 0,-2-1 0,12-37 0,-28 63-316,-5 12 14,-22 35 162,3 1 0,3 1 0,1 2 0,3 1-1,3 1 1,-20 77 0,38-124-78,2 1 0,-1-1 0,1 0 0,0 1 0,1-1 0,1 13 0,0-20 0,-1 0 0,1 0 0,-1-1 0,1 1 0,-1 0 0,1 0 0,0-1 0,0 1 0,0-1 0,0 1 0,0-1 0,0 1 0,1-1 0,-1 1 0,0-1 0,1 0 0,-1 0 0,1 0 0,-1 0 0,1 0 0,0 0 0,-1 0 0,1-1 0,0 1 0,-1 0 0,1-1 0,0 1 0,0-1 0,0 0 0,0 0 0,-1 0 0,1 0 0,0 0 0,0 0 0,0 0 0,0 0 0,2-1 0,-1 0 0,1-1 0,-1 1 0,1 0 0,-1-1 0,1 0 0,-1 1 0,0-1 0,0-1 0,0 1 0,0 0 0,0-1 0,-1 1 0,1-1 0,-1 0 0,0 0 0,1 0 0,-1 0 0,-1-1 0,1 1 0,0 0 0,-1-1 0,0 1 0,0-1 0,2-5 0,1-6 0,0-1 0,-1 0 0,-1 0 0,1-21 0,-2 19 0,0 5 0,-1-1 0,0 0 0,-2-18 0,1 30 0,1 0 0,0 0 0,0 0 0,-1 0 0,1 0 0,-1 0 0,1 1 0,-1-1 0,0 0 0,0 0 0,0 0 0,0 1 0,0-1 0,0 0 0,-1 1 0,1-1 0,-1 1 0,1-1 0,-1 1 0,1 0 0,-1 0 0,1 0 0,-1 0 0,0 0 0,0 0 0,0 0 0,0 0 0,1 1 0,-5-2 0,5 3-37,0-1 0,-1 0 1,1 0-1,-1 0 0,1 1 0,0-1 0,-1 1 0,1-1 1,0 1-1,-1-1 0,1 1 0,0 0 0,0 0 1,0 0-1,-1-1 0,1 1 0,0 0 0,0 0 0,0 1 1,1-1-1,-1 0 0,0 0 0,0 0 0,1 1 0,-1-1 1,0 0-1,1 0 0,-1 1 0,1-1 0,0 1 1,-1-1-1,1 0 0,0 1 0,0-1 0,0 1 0,0-1 1,0 1-1,1 2 0,-1 0-164,0 0 0,0 0 0,0 0 0,1 0 0,0 0 0,0 0 0,0 0 0,0 0 0,0 0 0,1 0 0,0 0 1,0 0-1,3 4 0,1-3-423,-1 0-1,1 0 1,1-1 0,-1 0 0,1 0 0,-1-1 0,1 1 0,0-2 0,0 1 0,1-1-1,-1 0 1,0 0 0,9 0 0,13 2-860,0-2-1,30-2 1,-46-1 1067,-8 1 501,1 0 0,-1 0 0,1-1 0,-1 0-1,0 0 1,1 0 0,-1-1 0,0 0 0,0 0 0,8-5-1,-11 6 313,0-1-1,0 1 1,0-1-1,0 1 1,-1-1-1,1 0 1,-1 0-1,1 0 1,-1 1-1,0-1 1,0-1-1,0 1 1,0 0-1,0 0 1,0 0-1,0-1 1,-1 1-1,1 0 1,-1-1-1,0 1 1,0 0-1,0-1 1,0 1-1,0 0 0,0-1 1,-1-2-1,1 4-274,-1 0 0,1 0 0,0 0-1,-1 0 1,1 0 0,-1 0 0,1 0-1,-1 0 1,0 1 0,1-1-1,-1 0 1,0 0 0,0 1 0,1-1-1,-1 0 1,0 1 0,0-1 0,0 1-1,0-1 1,0 1 0,0-1 0,1 1-1,-1 0 1,0 0 0,0-1 0,0 1-1,0 0 1,0 0 0,-1 0-1,1 0 1,0 0 0,0 0 0,0 0-1,0 0 1,-1 1 0,-2-1-58,1 1-1,-1 0 1,1 0 0,-1 0 0,0 0-1,1 1 1,0-1 0,-7 5 0,2 1 16,1 0 0,0 1 0,0 0 0,1 0 0,0 1 1,0 0-1,1 0 0,0 0 0,0 1 0,1 0 0,1 0 0,0 0 0,0 0 1,1 0-1,0 1 0,0 10 0,1-19-79,1 0 0,0 0 0,0 0 0,0 0 0,0 0 0,1 0 0,-1 0 0,0 0 0,1 0 0,0 0 0,-1 0 0,1-1 0,0 1 0,0 0 0,0 0 0,0-1 0,0 1 0,0 0 0,1-1 0,-1 1 0,0-1 0,1 0 0,2 2 0,-1-1 0,0 0 0,1-1 0,-1 1 0,1-1 0,-1 0 0,1 0 0,0 0 0,-1-1 0,1 0 0,0 1 0,7-2 0,-3 1 0,1-1 0,0 0 0,-1-1 0,1 0 0,-1 0 0,0-1 0,1 0 0,-1-1 0,-1 1 0,13-9 0,-16 9 4,0-1 1,1 0-1,-1-1 0,0 1 1,-1-1-1,1 0 0,-1 0 1,0 0-1,0 0 1,-1 0-1,1-1 0,-1 1 1,-1-1-1,1 0 0,-1 0 1,0 1-1,0-1 0,0-9 1,-1 12-16,0 0-1,-1 0 1,1 0 0,-1 0 0,0 0 0,0 1-1,0-1 1,0 0 0,0 0 0,-1 1 0,1-1 0,-1 0-1,0 1 1,0 0 0,0-1 0,0 1 0,0 0-1,0 0 1,-1 0 0,1 0 0,-1 1 0,1-1 0,-1 1-1,0-1 1,1 1 0,-1 0 0,0 0 0,0 0-1,0 0 1,0 1 0,0-1 0,0 1 0,0 0 0,0 0-1,0 0 1,-6 1 0,-3-1-2352,4 0-5155</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3.120"/>
    </inkml:context>
    <inkml:brush xml:id="br0">
      <inkml:brushProperty name="width" value="0.025" units="cm"/>
      <inkml:brushProperty name="height" value="0.025" units="cm"/>
    </inkml:brush>
  </inkml:definitions>
  <inkml:trace contextRef="#ctx0" brushRef="#br0">19 3 10570,'-2'-3'15630,"-3"23"-12555,-1 19-4988,5-26 3560,-1 11-1391,1-15-215,0 0-1,0 1 0,1-1 1,1 0-1,-1 0 0,2 0 0,-1 0 1,4 12-1,-4-19-14,0-1 0,1 0-1,-1 1 1,0-1 0,0 0 0,1 0-1,-1 0 1,1 0 0,-1 0 0,1 0-1,-1 0 1,1 0 0,0-1 0,-1 1-1,1-1 1,0 1 0,0-1 0,-1 0-1,1 1 1,0-1 0,0 0 0,0 0 0,-1 0-1,1-1 1,0 1 0,0 0 0,2-1-1,3-1 216,0 0 0,-1 1 0,1-2 0,-1 1 0,12-7 0,4-5 126,37-33-1,8-6-127,-66 52-239,0 1 0,-1-1 0,1 0 0,0 1 0,-1-1 0,1 1 0,0-1 0,-1 1 0,1-1 0,0 1 0,0 0 0,0-1 0,-1 1 0,1 0 0,0 0 0,0 0 0,0 0 0,0-1 0,0 1 0,0 0 0,-1 0 0,1 1 0,0-1 0,0 0 0,0 0 0,0 0 0,0 0 0,-1 1 0,1-1 0,0 1 0,0-1 0,0 0 0,-1 1 0,1-1 0,0 1 0,-1-1 0,1 1 0,0 0 0,-1-1 0,1 1 0,-1 0 0,1-1 0,-1 1 0,1 0 0,-1 0 0,0-1 0,1 1 0,-1 0 0,0 0 0,1 0 0,-1 0 0,0 0 0,2 9 0,-1-1 0,0 0 0,0 1 0,-2 11 0,1-2 0,0-17 0,0 1 0,0-1 0,1 1 0,-1-1 0,0 1 0,1-1 0,-1 1 0,1-1 0,0 0 0,0 1 0,0-1 0,0 0 0,1 0 0,-1 0 0,0 0 0,3 3 0,-2-4 0,0 0 0,-1-1 0,1 1 0,-1-1 0,1 0 0,0 1 0,0-1 0,-1 0 0,1 0 0,0 0 0,-1 0 0,1 0 0,0-1 0,-1 1 0,1 0 0,0-1 0,-1 1 0,1-1 0,0 0 0,-1 1 0,1-1 0,-1 0 0,0 0 0,1 0 0,-1 0 0,2-2 0,11-6-262,-10 6-211,0 0 0,0 0 0,0 0 0,0 1 0,0 0 0,1 0 0,-1 0 0,1 0 0,-1 1 0,1 0 0,0 0 0,8-1 0</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3.781"/>
    </inkml:context>
    <inkml:brush xml:id="br0">
      <inkml:brushProperty name="width" value="0.025" units="cm"/>
      <inkml:brushProperty name="height" value="0.025" units="cm"/>
    </inkml:brush>
  </inkml:definitions>
  <inkml:trace contextRef="#ctx0" brushRef="#br0">90 309 14350,'0'0'10281,"-9"6"-8797,3-3-1339,0 1 0,1 0-1,-1 0 1,1 0-1,0 1 1,0 0 0,1 0-1,-1 0 1,1 1-1,0-1 1,1 1 0,-1 0-1,1 0 1,0 1-1,1-1 1,-1 0 0,1 1-1,0-1 1,1 1-1,0 0 1,0 0 0,0 9-1,1-15-125,1 1 0,-1-1 0,0 1 0,1-1 0,0 1 0,-1-1 0,1 0 0,0 1 0,-1-1-1,1 0 1,0 1 0,0-1 0,0 0 0,0 0 0,0 0 0,1 0 0,-1 0 0,0 0 0,0 0 0,1 0 0,-1-1 0,0 1-1,1 0 1,-1-1 0,1 1 0,-1-1 0,1 0 0,-1 1 0,1-1 0,-1 0 0,1 0 0,-1 0 0,1 0 0,-1 0 0,1 0-1,2-1 1,3 1 102,0-1-1,0 0 1,0 0-1,0 0 0,0-1 1,12-5-1,-7 0-89,0 0 1,-1-1-1,0 0 1,-1-1-1,0 0 0,0-1 1,-1 0-1,0-1 1,-1 1-1,0-2 0,-1 1 1,0-1-1,-1 0 1,0 0-1,-1-1 0,8-26 1,-13 37-246,-3 27-298,-1 0 483,1-9 56,1-1 0,0 1 0,1 0 0,2 26 1,-1-40-7,1 0 0,-1-1 0,1 1 1,0 0-1,-1 0 0,1-1 1,0 1-1,0-1 0,0 1 1,0-1-1,0 1 0,0-1 0,0 1 1,1-1-1,-1 0 0,1 0 1,-1 1-1,1-1 0,-1 0 0,1 0 1,-1-1-1,1 1 0,0 0 1,0-1-1,-1 1 0,1-1 1,0 1-1,0-1 0,0 0 0,-1 1 1,1-1-1,0 0 0,0 0 1,0-1-1,0 1 0,2-1 0,2 1 83,1-1 0,-1-1 0,0 1 0,0-1-1,0 0 1,0 0 0,0-1 0,0 0 0,8-5-1,-1-3-98,-1-1-1,0 0 1,0 0-1,-2-1 1,1-1-1,-2 0 0,0 0 1,0-1-1,-2 0 1,1-1-1,8-31 1,-6 15-7,-2 0 0,-2-1 0,-1 0 1,-1 0-1,-2-37 0,-2 70 2,0 1 0,0-1 0,0 0 0,0 0 0,0 0 0,0 0 0,0 0 0,-1 0 0,1 0 0,0 0 0,0 0 0,0 0 0,0 0 0,0 0 0,0 0 0,-1 0 0,1 0 0,0 0 0,0 0 0,0 0 0,0 0 0,0 0 0,0 0 0,-1 0 0,1 0 0,0 0 0,0 0 0,0 0 0,0-1 0,0 1 0,0 0 0,0 0 0,-1 0 0,1 0 0,0 0 0,0 0 0,0 0 0,0 0 0,0 0 0,0-1 0,0 1 0,0 0 0,0 0 0,0 0 0,0 0 0,0 0 0,0 0 0,0-1 0,0 1 0,0 0 0,0 0 0,0 0 0,0 0 0,0 0 0,0 0 0,0-1 0,0 1 0,0 0 0,-11 18 0,-9 28 0,6-2 0,1 0 0,2 1 0,2 1 0,2 0 0,-2 70 0,10-113 0,-1 1 0,0-1 0,1 0 0,-1 1 0,1-1 0,0 1 0,0-1 0,0 0 0,1 0 0,-1 0 0,1 0 0,0 0 0,0 0 0,0 0 0,0 0 0,5 4 0,-6-6 0,0 0 0,1 0 0,-1 0 0,0-1 0,1 1 0,-1 0 0,1-1 0,-1 1 0,1-1 0,-1 1 0,1-1 0,-1 0 0,1 0 0,0 0 0,-1 0 0,1 0 0,-1 0 0,1 0 0,0 0 0,-1-1 0,1 1 0,-1-1 0,1 1 0,-1-1 0,1 1 0,-1-1 0,0 0 0,1 0 0,-1 0 0,0 0 0,1 0 0,-1 0 0,0 0 0,0 0 0,0 0 0,0 0 0,0-1 0,1-1 0,3-4 0,-1 0 0,1 0 0,-2 0 0,1 0 0,-1-1 0,0 1 0,0-1 0,-1 0 0,0 0 0,1-12 0,0-9 0,-2-46 0,-1 48 0,0 30 0,0-1 0,-1 0 0,1 0 0,1 0 0,-1 0 0,0 1 0,0-1 0,1 0 0,0 0 0,-1 0 0,1 0 0,0 0 0,0 0 0,0 0 0,0 0 0,0 0 0,0 0 0,1-1 0,-1 1 0,0 0 0,1-1 0,0 1 0,-1-1 0,1 0 0,0 0 0,0 1 0,-1-1 0,1 0 0,0 0 0,0-1 0,4 2 0,-1 0 0,0 0 0,0-1 0,0 0 0,0 0 0,0-1 0,0 1 0,0-1 0,0 0 0,0 0 0,0-1 0,0 0 0,0 1 0,0-2 0,0 1 0,0-1 0,0 1 0,-1-1 0,8-5 0,-8 5 0,-2 0 0,1 0 0,0-1 0,0 0 0,-1 1 0,0-1 0,1 0 0,-1 0 0,0 0 0,0-1 0,-1 1 0,1 0 0,-1-1 0,0 1 0,1-1 0,-1 1 0,-1-1 0,1 0 0,-1 1 0,1-1 0,-1 0 0,0 1 0,0-1 0,-1 0 0,1 0 0,-2-4 0,2 8 0,0-1 0,0 1 0,-1 0 0,1-1 0,0 1 0,0 0 0,0-1 0,-1 1 0,1 0 0,0 0 0,0-1 0,-1 1 0,1 0 0,0 0 0,-1-1 0,1 1 0,0 0 0,0 0 0,-1 0 0,1 0 0,-1-1 0,1 1 0,0 0 0,-1 0 0,1 0 0,0 0 0,-1 0 0,1 0 0,0 0 0,-1 0 0,1 0 0,0 0 0,-1 0 0,1 0 0,-1 0 0,1 1 0,0-1 0,-1 0 0,1 0 0,0 0 0,-1 0 0,1 1 0,0-1 0,0 0 0,-1 1 0,-15 10 0,9-3 0,1 0 0,0 1 0,0 0 0,1 0 0,0 0 0,0 1 0,1 0 0,1-1 0,-1 2 0,2-1 0,-1 0 0,2 0 0,-1 1 0,1-1 0,1 16 0,0-25 0,1 1 0,-1-1 0,1 1 0,-1-1 0,1 1 0,0-1 0,0 1 0,0-1 0,0 0 0,0 0 0,0 1 0,0-1 0,0 0 0,0 0 0,0 0 0,1 0 0,-1 0 0,0 0 0,1 0 0,-1-1 0,1 1 0,-1 0 0,1-1 0,-1 1 0,1-1 0,-1 0 0,1 1 0,2-1 0,52 3 0,-44-3 0,0-1-277,0 1 0,-1-1 1,1-1-1,0 0 0,-1 0 0,21-8 0,26-16-4543</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3.503"/>
    </inkml:context>
    <inkml:brush xml:id="br0">
      <inkml:brushProperty name="width" value="0.025" units="cm"/>
      <inkml:brushProperty name="height" value="0.025" units="cm"/>
    </inkml:brush>
  </inkml:definitions>
  <inkml:trace contextRef="#ctx0" brushRef="#br0">1 196 11499,'0'0'17713,"64"-23"-23607,-42 30 289,-2-4-5638</inkml:trace>
  <inkml:trace contextRef="#ctx0" brushRef="#br0" timeOffset="1">259 0 19346,'0'0'5157,"-14"49"-3331,3-9-801,1 7-256,-1 9-33,-1 4 161,4 3-320,-2-3-257,7-3-128,3-8-64,0-8-64,3-11-64,12-7 0,6-8-800,5-4-2019,-2-4-1954,3-4-2786</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3.940"/>
    </inkml:context>
    <inkml:brush xml:id="br0">
      <inkml:brushProperty name="width" value="0.025" units="cm"/>
      <inkml:brushProperty name="height" value="0.025" units="cm"/>
    </inkml:brush>
  </inkml:definitions>
  <inkml:trace contextRef="#ctx0" brushRef="#br0">154 0 13581,'-10'0'8333,"1"1"-7612,0-1 0,0 1 0,0 1 0,1 0 0,-1 0 0,1 0 0,-1 1 0,-14 8 0,19-10-669,1 1 1,0 0 0,-1 0 0,1 1 0,0-1 0,1 1 0,-1-1 0,0 1 0,1 0 0,-1 0 0,1 0 0,0 0-1,0 1 1,0-1 0,1 1 0,-1-1 0,1 1 0,0-1 0,0 1 0,0 0 0,0-1 0,0 1 0,1 0 0,0 0 0,0 0-1,0 0 1,1 4 0,-1-7-55,0-1-1,1 1 1,-1 0-1,1 0 1,-1 0-1,1 0 0,0-1 1,-1 1-1,1 0 1,0 0-1,0-1 1,-1 1-1,1-1 1,0 1-1,0-1 1,0 1-1,-1-1 0,1 1 1,0-1-1,0 0 1,0 1-1,0-1 1,0 0-1,0 0 1,0 0-1,0 0 1,0 0-1,0 0 1,0 0-1,0 0 0,0 0 1,0 0-1,1-1 1,36-8 110,-22 0-131,0-1 1,-1-1 0,0 0 0,0-1-1,-1-1 1,13-14 0,-15 14-4,-12 13 24,0 0 0,0 0 1,0 0-1,1-1 0,-1 1 0,0 0 0,0 0 0,0 0 0,0 0 1,1-1-1,-1 1 0,0 0 0,0 0 0,0 0 0,1 0 0,-1 0 0,0 0 1,0 0-1,1 0 0,-1-1 0,0 1 0,0 0 0,1 0 0,-1 0 1,0 0-1,0 0 0,0 0 0,1 0 0,-1 0 0,0 1 0,0-1 1,1 0-1,-1 0 0,0 0 0,0 0 0,1 0 0,-1 0 0,0 0 1,0 0-1,0 1 0,1-1 0,-1 0 0,0 0 0,0 0 0,0 0 1,0 1-1,0-1 0,1 0 0,-1 0 0,0 1 0,0-1 0,5 22 159,-5 36 624,0-47-490,0-10-271,0-1 0,1 1 0,-1-1 0,0 1 1,0 0-1,0-1 0,1 1 0,-1-1 0,0 1 0,1-1 0,-1 1 0,0-1 1,1 1-1,-1-1 0,1 1 0,-1-1 0,1 0 0,-1 1 0,1-1 1,-1 0-1,1 1 0,-1-1 0,1 0 0,-1 0 0,1 1 0,-1-1 1,1 0-1,0 0 0,-1 0 0,1 0 0,-1 0 0,1 0 0,0 0 0,-1 0 1,1 0-1,-1 0 0,1 0 0,0 0 0,-1 0 0,1 0 0,-1-1 1,1 1-1,0 0 0,-1 0 0,1-1 0,-1 1 0,1 0 0,-1-1 1,1 0-1,35-17 865,-33 16-866,13-7-19,10-6 0,40-17 0,-58 29 0,0 0 0,-1 0 0,1 1 0,0 1 0,0-1 0,0 1 0,1 0 0,-1 1 0,0 0 0,12 2 0,-19-2-228,0 1 0,0-1 0,1 1-1,-1 0 1,0-1 0,0 1 0,0 0 0,0 0 0,0 0-1,0 0 1,0 0 0,-1 0 0,1 0 0,0 0 0,0 0 0,-1 0-1,1 0 1,-1 0 0,1 1 0,-1-1 0,1 0 0,-1 0-1,0 1 1,0-1 0,1 0 0,-1 1 0,0-1 0,0 0 0,-1 2-1,1-1-112,0-1-1,0 0 0,0 0 1,0 1-1,0-1 1,0 0-1,0 0 0,0 1 1,1-1-1,-1 0 0,0 0 1,1 0-1,-1 0 1,1 1-1,-1-1 0,1 0 1,0 0-1,-1 0 0,1 0 1,0 0-1,0 0 0,-1-1 1,1 1-1,0 0 1,0 0-1,0 0 0,0-1 1,0 1-1,0-1 0,1 1 1,-1-1-1,0 1 0,0-1 1,0 1-1,0-1 1,3 0-1,8 0-10153</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5.480"/>
    </inkml:context>
    <inkml:brush xml:id="br0">
      <inkml:brushProperty name="width" value="0.025" units="cm"/>
      <inkml:brushProperty name="height" value="0.025" units="cm"/>
    </inkml:brush>
  </inkml:definitions>
  <inkml:trace contextRef="#ctx0" brushRef="#br0">157 377 15855,'2'-3'660,"1"-1"0,-1 1 0,0-1 1,0 0-1,0 0 0,0 0 0,0 0 0,-1 0 0,0 0 0,0 0 1,0-1-1,-1 1 0,1 0 0,-1-8 0,0 10-549,-1 0 0,1 0 0,-1 0-1,1 0 1,-1 0 0,0 0 0,0 0 0,1 0 0,-2 0-1,1 1 1,0-1 0,0 0 0,0 1 0,-1-1 0,1 1-1,-1-1 1,1 1 0,-1 0 0,0 0 0,1-1 0,-1 1-1,0 0 1,0 1 0,0-1 0,0 0 0,0 0 0,0 1-1,0-1 1,0 1 0,0 0 0,0 0 0,-2 0-1,-1-1-82,0 1-1,1 0 0,-1 0 0,0 1 0,1 0 0,-1 0 0,0 0 0,1 0 1,-1 0-1,1 1 0,0 0 0,-1 0 0,1 0 0,0 1 0,0-1 0,0 1 0,1 0 1,-1 0-1,1 0 0,-6 7 0,5-5-23,0 1 0,0 0 0,0 0 0,1 0 0,0 0 0,0 1-1,1-1 1,0 1 0,0 0 0,1-1 0,-1 1 0,1 0 0,0 12 0,1-18-6,0 0-1,0 0 1,0 0 0,0 0-1,1 1 1,-1-1-1,0 0 1,0 0 0,1 0-1,-1 0 1,1 0-1,-1 0 1,1 0 0,-1 0-1,1 0 1,0 0-1,-1 0 1,1 0 0,0 0-1,0-1 1,-1 1 0,1 0-1,0 0 1,2 0-1,-1 0 8,1 0 0,-1 0-1,1-1 1,-1 1-1,1-1 1,-1 1-1,1-1 1,-1 0 0,1 0-1,-1 0 1,3-1-1,5 0 40,0-1-1,0-1 1,0 0-1,-1 0 1,13-6-1,7-8 118,0-1 1,-1-1-1,0-2 0,-2-1 0,-1 0 0,0-2 0,-2-1 0,-1-1 0,-1-1 1,35-58-1,-52 76-91,1 1 0,-1 0-1,-1-1 1,0 0 0,0 0 0,0 0 0,-1 0 0,-1-1 0,1-10 0,-2 19-70,0 1 0,0 0 0,1-1 0,-1 1 0,0 0 0,0-1 0,0 1 0,0 0 0,0-1 0,0 1 0,0 0 0,0-1 0,0 1 0,-1 0 0,1-1 0,0 1 0,0 0 0,0 0 0,0-1 0,0 1 0,-1 0 0,1-1 0,0 1 0,0 0 0,0 0 0,-1-1 0,1 1 0,0 0 0,0 0 0,-1 0 0,1-1 0,0 1 0,0 0 0,-1 0 0,1 0 0,0 0 0,-1 0 0,1 0 0,0-1 0,-1 1 0,-13 9 0,-10 19 0,11-4 0,1 0 0,1 1 0,1 0 0,1 0 0,1 1 0,1 0 0,2 1 0,1-1 0,-2 40 0,6-65 0,0 1 0,0-1 0,1 0 0,-1 1 0,0-1 0,0 1 0,1-1 0,-1 0 0,1 1 0,0-1 0,-1 0 0,1 0 0,0 1 0,0-1 0,-1 0 0,1 0 0,0 0 0,0 0 0,0 0 0,0 0 0,1 0 0,-1 0 0,0-1 0,0 1 0,3 1 0,0-1 0,0 1 0,0-1 0,1 0 0,-1 0 0,1-1 0,-1 1 0,1-1 0,6-1 0,7 0 0,0-2 0,-1 0 0,21-6 0,-24 8-1801,-13 8-2453,-1-6 3614,-1 1 0,0-1 0,0 0-1,0 1 1,0-1 0,-1 0 0,1 0 0,0 0 0,0 0 0,-1 0 0,1 0-1,0 0 1,-3 1 0,-5 1-5995</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5.853"/>
    </inkml:context>
    <inkml:brush xml:id="br0">
      <inkml:brushProperty name="width" value="0.025" units="cm"/>
      <inkml:brushProperty name="height" value="0.025" units="cm"/>
    </inkml:brush>
  </inkml:definitions>
  <inkml:trace contextRef="#ctx0" brushRef="#br0">238 24 18674,'0'0'6064,"-9"-5"-3566,5 3-2367,0-1-1,0 1 0,-1 0 0,1 0 0,0 1 0,-1-1 1,1 1-1,-1 0 0,0 0 0,1 0 0,-1 1 0,0 0 0,0 0 1,1 0-1,-1 0 0,0 1 0,1 0 0,-1 0 0,1 0 1,-10 3-1,1 4 164,-1-1-1,1 2 1,-23 19 0,31-25-216,1 1 0,0 0 0,0 0 0,0 1 1,0-1-1,1 1 0,0 0 0,0 0 0,0 0 0,0 0 0,1 1 0,0-1 0,-2 9 1,4-13-81,1 0 1,-1 0 0,1-1 0,-1 1 0,1 0 0,0-1 0,-1 1 0,1 0 0,0-1 0,0 1 0,-1-1 0,1 1 0,0-1 0,0 0 0,0 1 0,0-1 0,0 0 0,0 0 0,-1 1 0,1-1 0,0 0 0,0 0 0,0 0-1,0 0 1,0 0 0,0 0 0,2-1 0,39 1 67,-33 0-49,48-4-170,-41 2 52,1 0 0,-1 2 0,1 0 1,-1 0-1,23 5 0,-37-5 114,-1 0 0,1 1 0,0-1 1,0 1-1,0-1 0,-1 1 0,1-1 0,0 1 1,-1 0-1,1 0 0,-1 0 0,1 0 0,-1 0 1,1 0-1,-1 1 0,0-1 0,1 0 0,-1 1 1,0-1-1,0 1 0,0-1 0,0 1 0,0-1 1,-1 1-1,1 0 0,0-1 0,-1 1 0,1 0 0,-1 0 1,0 0-1,1-1 0,-1 1 0,0 0 0,0 0 1,0 0-1,0 0 0,-1-1 0,1 1 0,0 0 1,-1 0-1,0-1 0,1 1 0,-2 2 0,0 1 42,-1 1-1,0-1 1,0 0-1,0 0 0,-1 0 1,1 0-1,-1 0 0,-1-1 1,1 0-1,-1 0 1,-8 6-1,-2 0-54,-1-1 0,-1-1 0,1-1 0,-2 0 0,1-2 0,0 0 0,-1 0 0,-33 3 0,50-8 2,0 0-102,-1 0 0,1 1 0,0-1 0,0 0 1,-1 0-1,1 0 0,0 0 0,0 0 0,0 0 0,-1 0 1,1-1-1,0 1 0,0 0 0,0-1 0,-1 1 0,1 0 1,0-1-1,0 0 0,0 1 0,0-1 0,0 0 0,0 1 1,0-1-1,0 0 0,0 0 0,0 0 0,1 0 0,-2-1 1,-2-22-7962</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6.556"/>
    </inkml:context>
    <inkml:brush xml:id="br0">
      <inkml:brushProperty name="width" value="0.025" units="cm"/>
      <inkml:brushProperty name="height" value="0.025" units="cm"/>
    </inkml:brush>
  </inkml:definitions>
  <inkml:trace contextRef="#ctx0" brushRef="#br0">131 0 16976,'0'0'6096,"-2"12"-5028,-22 147 2894,-34 176-706,50-300-2552,-22 60 1,24-87-705,3-19 0,5-20 0,9-39 0,4 0 0,3 1 0,45-112 0,-59 169 0,1-1 0,0 1 0,1 0 0,0 1 0,1 0 0,12-17 0,-16 26 0,-1-1 0,1 1 0,0-1 0,-1 1 0,1 0 0,0 0 0,0 0 0,0 0 0,1 1 0,-1-1 0,0 1 0,1 0 0,-1 0 0,1 0 0,-1 1 0,1-1 0,-1 1 0,1-1 0,0 1 0,-1 0 0,1 1 0,-1-1 0,1 1 0,-1-1 0,1 1 0,-1 0 0,1 1 0,4 1 0,-3-1-11,-1 0 0,1 1 0,-1 0 1,0 0-1,1 0 0,-1 0 0,0 0 0,-1 1 0,1 0 0,-1-1 1,1 2-1,-1-1 0,0 0 0,4 9 0,-6-9 8,1-1-1,-1 0 1,0 0-1,0 0 1,0 1-1,-1-1 1,1 1 0,-1-1-1,0 0 1,0 1-1,0-1 1,0 1-1,-1-1 1,1 1-1,-1-1 1,0 0 0,0 0-1,0 1 1,0-1-1,-1 0 1,1 0-1,-1 0 1,-3 5-1,-6 3 22,0 1 0,-1-2-1,0 1 1,0-2-1,-1 1 1,0-2-1,-1 0 1,0 0-1,0-2 1,-1 0-1,1 0 1,-1-1-1,-31 5 1,46-9-55,-1-1 0,1 0 0,-1 0 0,1 0 0,-1 0 0,0 0 0,1 0 0,-1 0 0,1 0 0,-1 0 0,1 0 0,-1 0 0,1 0 0,-1-1 0,1 1 0,-1 0 0,1 0 0,-1 0 0,1-1 0,-1 1 0,1 0 0,-1-1 0,1 1 0,-1 0 0,1-1 0,0 1 0,-1-1 0,1 1 0,0 0 0,-1-1 0,1 1 0,-1-2 0,5-18-2945,21-19-4159,6 4 324,5-1-2824</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6.901"/>
    </inkml:context>
    <inkml:brush xml:id="br0">
      <inkml:brushProperty name="width" value="0.025" units="cm"/>
      <inkml:brushProperty name="height" value="0.025" units="cm"/>
    </inkml:brush>
  </inkml:definitions>
  <inkml:trace contextRef="#ctx0" brushRef="#br0">71 16 10858,'0'0'14019,"0"10"-12861,-2 10-571,-1 1-1,-1-1 0,-1-1 0,-1 1 1,-9 22-1,4-11 148,-12 53 0,23-83-721,0 0 0,-1 0 0,1 0 0,0 1 0,0-1 0,0 0 0,0 0 0,0 0 0,0 1-1,0-1 1,0 0 0,0 0 0,1 1 0,-1-1 0,0 0 0,1 0 0,-1 0 0,2 2 0,-2-3 8,1 1 0,-1-1 0,1 0 0,-1 0 0,1 0 0,0 1 0,-1-1 0,1 0 1,-1 0-1,1 0 0,-1 0 0,1 0 0,0 0 0,-1 0 0,1 0 0,-1 0 0,1 0 0,0-1 1,-1 1-1,1 0 0,-1 0 0,1 0 0,-1-1 0,1 1 0,0-1 0,4-2 104,0 0-1,0-1 1,-1 1-1,1-1 1,-1 0-1,4-5 1,3-6-119,-1 0-1,0 0 1,-2-1 0,0 0 0,0-1-1,-2 0 1,0 0 0,-1 0-1,-1-1 1,0 1 0,-1-1 0,-1 0-1,-1-27 1,-5 30-30,-6 18-52,-8 23-256,13-15-73,1 1 1,0 0-1,1 1 1,0-1 0,1 0-1,1 1 1,-1 19 0,2-30 234,1-1 1,-1 1-1,1 0 1,-1-1 0,1 1-1,0-1 1,-1 1-1,1 0 1,0-1 0,0 0-1,0 1 1,0-1-1,0 1 1,1-1-1,-1 0 1,0 0 0,1 0-1,-1 0 1,0 0-1,1 0 1,-1 0 0,1 0-1,0-1 1,-1 1-1,1-1 1,0 1 0,-1-1-1,1 1 1,0-1-1,-1 0 1,1 0 0,0 0-1,0 0 1,-1 0-1,1 0 1,0 0 0,3-2-1,4 2-1394,0-2 0,0 1-1,0-1 1,0-1 0,17-6 0,15-13-8158</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7.795"/>
    </inkml:context>
    <inkml:brush xml:id="br0">
      <inkml:brushProperty name="width" value="0.025" units="cm"/>
      <inkml:brushProperty name="height" value="0.025" units="cm"/>
    </inkml:brush>
  </inkml:definitions>
  <inkml:trace contextRef="#ctx0" brushRef="#br0">116 282 15855,'-8'7'2440,"-5"4"-1389,1 1 0,1 1 0,0 0 0,-18 26 1,25-33-760,0-1 1,1 1-1,0 0 1,0 0-1,0 0 1,1 0-1,-1 1 1,1-1 0,1 1-1,0-1 1,-1 1-1,2 0 1,-1-1-1,1 1 1,0 0-1,1-1 1,1 11 0,-1-16-266,0 0 1,0 0-1,0 0 1,0 0-1,0 0 1,0 0-1,0 0 1,0 0-1,1 0 1,-1 0-1,0 0 1,1-1-1,-1 1 1,0-1-1,1 1 1,-1-1-1,1 1 1,-1-1-1,1 0 1,-1 0-1,1 0 1,-1 0-1,1 0 1,-1 0-1,1 0 1,-1 0-1,1-1 1,-1 1-1,2-1 1,3 0 67,-1 0 0,1 0 0,0-1-1,-1 0 1,0 0 0,9-5 0,-6 1 12,0-1 0,-1 0 0,0 0 0,0-1 0,0 0 0,-1 0 0,0-1 0,-1 0 0,0 0 0,0 0 0,-1-1 0,-1 1 0,1-1 0,-1 0 0,-1 0 0,0 0 0,0 0 0,-1 0 0,0-1 0,-1 1 0,0 0 0,-2-14 0,2 23-111,0 1 0,0-1 0,0 0 0,0 1 0,0-1-1,0 1 1,0-1 0,0 0 0,0 1 0,0-1 0,0 1 0,0-1 0,-1 0 0,1 1 0,0-1-1,0 1 1,-1-1 0,1 1 0,0-1 0,0 1 0,-1-1 0,1 1 0,-1-1 0,1 1 0,0 0-1,-1-1 1,1 1 0,-1-1 0,1 1 0,-1 0 0,1 0 0,-1-1 0,0 1 0,1 0 0,-1 0-1,1-1 1,-1 1 0,1 0 0,-1 0 0,0 0 0,1 0 0,-1 0 0,1 0 0,-1 0 0,0 0 0,1 0-1,-1 0 1,1 1 0,-1-1 0,1 0 0,-1 0 0,0 0 0,1 1 0,-1-1 0,1 0 0,-1 1-1,-1 1-54,0-1 0,1 0 0,-1 1 0,1 0 0,-1-1 0,1 1-1,0 0 1,-1 0 0,1-1 0,0 1 0,0 0 0,0 0 0,1 0 0,-1 1-1,0 1 1,0 0-364,0 0 0,1-1 1,0 1-1,-1 0 0,1 0 0,1 0 0,-1-1 0,1 1 0,-1 0 1,1 0-1,0-1 0,0 1 0,0 0 0,1-1 0,0 1 0,-1-1 1,4 5-1,-2-6-186,0 1 1,0-1 0,1 0-1,-1 0 1,0 0 0,1 0-1,-1-1 1,1 1 0,0-1-1,0 0 1,-1 0 0,1 0-1,0-1 1,0 1 0,0-1 0,7 0-1,47-7-3881,4-15 4196,-56 19 805,0 0 1,0 0-1,0-1 1,0 0-1,0 0 1,-1-1 0,0 1-1,0-1 1,0 0-1,0 0 1,-1-1-1,0 0 1,0 1 0,-1-1-1,6-12 1,-9 18-387,1-1 0,-1 0-1,1 0 1,-1 0 0,0 1 0,1-1 0,-1 0 0,0 0 0,1 0-1,-1 0 1,0 0 0,0 1 0,0-1 0,0 0 0,0 0 0,0 0-1,0 0 1,0 0 0,0 0 0,-1 0 0,1 0 0,0 1 0,-1-1-1,1 0 1,0 0 0,-1 0 0,1 1 0,-1-1 0,1 0 0,-1 0-1,1 1 1,-1-1 0,0 0 0,1 1 0,-1-1 0,0 1 0,0-1-1,1 1 1,-1-1 0,0 1 0,0 0 0,0-1 0,1 1 0,-1 0-1,0-1 1,-1 1 0,-2 0 2,1 0 1,0 0-1,0 1 0,0-1 0,0 1 1,0 0-1,0 0 0,0 0 0,0 0 1,0 0-1,0 1 0,1-1 0,-4 3 1,-3 4 119,0 0-1,1 0 1,0 1 0,0 0 0,1 0 0,0 1-1,1 0 1,0 0 0,1 0 0,0 1 0,0 0 0,1 0-1,0 1 1,1-1 0,1 0 0,-3 24 0,5-34-238,0 0 0,1 0 0,-1 1 0,0-1 0,1 0 0,-1 0 0,1 0 0,-1 0 0,1 0 0,-1 0 0,1 0 0,0 0 0,-1-1 0,1 1 0,0 0 0,0 0 0,-1 0 0,1-1 0,0 1 0,0 0 0,0-1 0,0 1 0,0-1 0,0 1 0,0-1 1,0 0-1,0 1 0,0-1 0,1 0 0,-1 0 0,0 0 0,0 0 0,0 0 0,0 0 0,0 0 0,0 0 0,1 0 0,-1 0 0,0 0 0,0-1 0,0 1 0,2-1 0,4-1 75,0 0 0,0 0 0,0 0-1,0-1 1,12-7 0,4-5 146,-1-2-1,-1-1 0,0-1 1,-1-1-1,-1 0 0,27-40 1,-26 32 48,-1-2-1,-2-1 1,-1 0 0,23-63 0,-27 38-278,-12 56 0,0 0 0,0-1 0,0 1 0,0 0 0,0 0 0,1 0 0,-1 0 0,0 0 0,0-1 0,0 1 0,0 0 0,0 0 0,0 0 0,0 0 0,0-1 0,0 1 0,0 0 0,0 0 0,0 0 0,0 0 0,-1-1 0,1 1 0,0 0 0,0 0 0,0 0 0,0 0 0,0 0 0,0-1 0,0 1 0,0 0 0,0 0 0,-1 0 0,1 0 0,0 0 0,0 0 0,0 0 0,0-1 0,0 1 0,0 0 0,-1 0 0,1 0 0,0 0 0,0 0 0,0 0 0,0 0 0,-1 0 0,1 0 0,0 0 0,0 0 0,0 0 0,0 0 0,-1 0 0,1 0 0,0 0 0,-9 6 0,-10 20 0,1 0 0,1 1 0,2 1 0,-16 38 0,22-47 0,-4 5 0,2 1 0,1 1 0,0-1 0,2 2 0,2-1 0,-6 37 0,12-61 0,0-1 0,-1 1 0,1 0 0,0-1 0,0 1 0,1 0 0,-1-1 0,0 1 0,0-1 0,1 1 0,-1 0 0,1-1 0,-1 1 0,1-1 0,0 1 0,0-1 0,0 1 0,0-1 0,0 0 0,0 1 0,0-1 0,0 0 0,0 0 0,0 0 0,1 0 0,-1 0 0,1 0 0,-1 0 0,0 0 0,1-1 0,0 1 0,-1 0 0,1-1 0,-1 1 0,1-1 0,0 0 0,-1 1 0,1-1 0,0 0 0,-1 0 0,1 0 0,0 0 0,2-1 0,2 0 0,1 0 0,-1 0 0,0-1 0,1 1 0,-1-1 0,0-1 0,0 1 0,0-1 0,-1 0 0,9-6 0,0-3 0,1-1 0,-2-1 0,0 0 0,0 0 0,-1-1 0,-1-1 0,-1 0 0,0 0 0,-1-1 0,-1-1 0,-1 1 0,10-33 0,-47 94 0,22-30 0,1 1 0,1 0 0,0 0 0,1 0 0,0 1 0,1 0 0,1 0 0,0 0 0,0 17 0,3-32 0,0 0 0,0 1 0,0-1 0,0 0 0,1 0 0,-1 0 0,0 0 0,0 0 0,1 0 0,-1 0 0,0 0 0,1-1 0,-1 1 0,1 0 0,-1 0 0,1 0 0,0 0 0,-1 0 0,1-1 0,0 1 0,0 0 0,-1-1 0,1 1 0,0 0 0,0-1 0,1 1 0,0 0 0,1 0 0,-1-1 0,1 1 0,-1-1 0,1 1 0,-1-1 0,1 0 0,-1 0 0,1 0 0,4-1 0,0-1 0,1 0 0,-1 0 0,0 0 0,1-1 0,-1 0 0,12-7 0,6-10 0,-1-1 0,0-1 0,-2-1 0,-1-1 0,26-37 0,-73 123 0,20-50 0,0 0 0,0 0 0,1 1 0,1 0 0,0 0 0,1 0 0,0 0 0,-1 24 0,4-36 1,0 0-1,0 0 1,0 0-1,0 0 1,0 0-1,0 0 1,0 0-1,0 0 1,1 0-1,-1 0 1,0 0-1,1 0 1,-1-1-1,1 1 1,-1 0 0,1 0-1,-1 0 1,1-1-1,0 1 1,-1 0-1,1 0 1,0-1-1,-1 1 1,1-1-1,0 1 1,0-1-1,0 1 1,0-1 0,1 1-1,0 0 1,1-1 1,0 0-1,-1 1 1,1-1-1,0 0 1,0 0-1,-1-1 1,1 1-1,0 0 1,4-2-1,2-1-28,1 0 1,-1-1-1,0 0 0,0-1 1,11-6-1,31-30-2180,-37 28-67,-1-1 1,0-1-1,13-18 1,7-19-5164</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8.510"/>
    </inkml:context>
    <inkml:brush xml:id="br0">
      <inkml:brushProperty name="width" value="0.025" units="cm"/>
      <inkml:brushProperty name="height" value="0.025" units="cm"/>
    </inkml:brush>
  </inkml:definitions>
  <inkml:trace contextRef="#ctx0" brushRef="#br0">161 31 1954,'0'0'15225,"-6"9"-9513,-16 26-4814,2 0 0,1 2-1,2 0 1,2 1 0,1 0 0,2 1 0,2 1 0,1-1-1,2 2 1,-2 77 0,9-117-898,0-1 0,0 0 0,0 1 0,1-1 0,-1 0 0,0 0 0,0 1 0,0-1 0,1 0 0,-1 1 0,0-1 0,0 0 0,1 0 0,-1 0 0,0 1 0,1-1 0,-1 0 0,0 0 0,0 0 0,1 0 0,-1 0 0,0 0 0,1 0 0,-1 1 0,1-1 0,-1 0 0,0 0 0,1 0 0,-1 0 0,0 0 0,1-1 0,-1 1 0,0 0 0,1 0 0,-1 0 0,0 0 0,1 0 0,-1 0 0,0 0 0,0-1 0,1 1 0,-1 0 0,0 0 0,1 0 0,-1-1 0,0 1 0,0 0 0,1 0 0,-1-1 0,0 1 0,0-1 0,17-14 0,-1-1 0,-1-1 0,-1-1 0,24-35 0,-12 15 0,11-16-77,-18 26-82,31-37 0,-45 63-147,-6 12 127,-6 13-25,-17 31 198,12-31 47,2 0-1,0 1 1,2-1-1,1 2 1,0-1-1,-3 37 1,9-60-38,1 1 0,0-1 0,0 0 0,0 0 0,0 0 1,0 1-1,0-1 0,0 0 0,0 0 0,0 0 0,1 0 0,-1 1 0,0-1 0,1 0 1,-1 0-1,1 0 0,0 0 0,-1 0 0,1 0 0,-1 0 0,1 0 0,0 0 0,0 0 1,1 0-1,-1 0 9,0-1 1,0 0-1,1 0 0,-1 1 1,0-1-1,0 0 1,0 0-1,1 0 1,-1-1-1,0 1 1,0 0-1,1 0 1,-1-1-1,0 1 0,0-1 1,0 1-1,0-1 1,2 0-1,5-4 64,-1 0 0,0 0 0,0-1 0,13-13 0,1-6-61,0-2 0,-2 0 0,-1-1 0,16-35 1,49-128 15,-21 45-26,-85 196-5,-30 97 0,48-129 0,0 0 0,1 1 0,1 0 0,1 0 0,1 0 0,1 0 0,0 0 0,1 0 0,8 37 0,-6-46 0,1 0 0,0 0 0,0-1 0,10 14 0,-12-19 0,0 0 0,1 0 0,0-1 0,-1 1 0,2-1 0,-1 0 0,0 0 0,0 0 0,1 0 0,0-1 0,-1 1 0,1-1 0,5 3 0,-9-5 0,1 0 0,-1 0 0,0 0 0,0 0 0,0 0 1,1 0-1,-1 0 0,0 0 0,0 0 0,0 0 0,1 0 0,-1 0 0,0 0 0,0 0 0,0 0 1,1 0-1,-1 0 0,0 0 0,0-1 0,0 1 0,1 0 0,-1 0 0,0 0 0,0 0 0,0 0 1,0 0-1,1 0 0,-1-1 0,0 1 0,0 0 0,0 0 0,0 0 0,0 0 0,0-1 0,0 1 1,1 0-1,-1 0 0,0 0 0,0-1 0,0 1 0,0 0 0,0 0 0,0 0 0,0-1 0,0 1 0,0 0 1,0 0-1,-3-17 4,-9-13-50,-11 0 37,-37-36-1,41 48 22,2-1-1,0-1 0,1-1 0,-26-44 0,42 65-11,-1-1 0,1 1 0,0-1 0,0 1 0,-1-1 0,1 1 0,0-1 0,0 1 0,0-1 0,0 1 0,0-1 0,0 1 0,0-1 0,0 1 0,0-1 0,0 0 0,0 1 0,0-1 0,0 1 0,0-1 0,0 1 0,1-1 0,-1 1 0,0-1 0,0 1 0,1-1 0,-1 1 0,0 0 0,1-1 0,0 0 0,18-6 0,39 6 0,-43 2 0,26-1-147,14 0-1693,1-2-4010,3-4-10144</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0.316"/>
    </inkml:context>
    <inkml:brush xml:id="br0">
      <inkml:brushProperty name="width" value="0.025" units="cm"/>
      <inkml:brushProperty name="height" value="0.025" units="cm"/>
    </inkml:brush>
  </inkml:definitions>
  <inkml:trace contextRef="#ctx0" brushRef="#br0">104 377 7079,'0'0'2690,"8"-7"-159,1-1-1434,0-1 1,-1 0 0,-1 0-1,1-1 1,6-12 0,-11 18-714,0-1 1,0 0-1,-1 0 0,0 0 1,0-1-1,0 1 1,-1-1-1,0 1 1,0-1-1,0 1 1,0-1-1,-1 1 1,0-1-1,0 0 0,-1 1 1,-1-7-1,2 11-338,-1 0 0,1 0 0,-1 0 1,1 0-1,-1-1 0,0 1 0,1 0 0,-1 0 0,0 0 0,0 1 0,0-1 0,0 0 0,0 0 0,0 0 0,0 1 0,0-1 0,0 0 0,0 1 0,0-1 0,0 1 0,0 0 0,-1-1 0,1 1 0,0 0 0,0 0 0,0-1 0,-1 1 0,1 0 1,0 0-1,0 0 0,-1 1 0,1-1 0,0 0 0,0 0 0,-2 1 0,-2 0-4,0 1 1,0-1-1,1 1 0,-1 0 1,0 0-1,1 0 1,-8 6-1,2 0-37,1 0 1,1 1-1,-1 0 0,1 1 1,1 0-1,0 0 0,0 1 1,1 0-1,1 0 0,-1 0 1,2 1-1,0-1 0,0 1 1,1 0-1,-3 24 0,6-35-8,-1 0-1,1 0 0,0 1 1,0-1-1,0 0 0,0 0 0,0 0 1,0 0-1,1 1 0,-1-1 1,0 0-1,1 0 0,-1 0 0,0 0 1,1 0-1,0 0 0,-1 0 1,1 0-1,-1 0 0,1 0 0,0 0 1,0 0-1,0 0 0,-1 0 1,1 0-1,0-1 0,0 1 0,0 0 1,0-1-1,0 1 0,0-1 1,1 1-1,-1-1 0,0 0 0,0 1 1,0-1-1,0 0 0,0 0 1,1 0-1,-1 0 0,0 0 0,0 0 1,0 0-1,1 0 0,-1 0 1,0 0-1,0-1 0,0 1 0,0 0 1,0-1-1,0 1 0,2-2 1,5 0 41,0-1 0,0-1 0,0 0 0,0 0 0,-1 0 0,10-7 0,12-14 312,0-1 1,-2-1 0,-1-1 0,-1-2-1,-1 0 1,-2-2 0,-1-1 0,-1 0-1,26-63 1,-39 69-50,-7 19-168,-7 17-161,-12 31-3,1 0 0,2 2-1,2 0 1,2 0 0,-7 45 0,19-85 33,-1 6 0,-1 0-1,1 0 0,0 0 1,1 1-1,1 13 0,-1-20 3,0-1 0,1 1 0,-1-1 0,1 0 0,-1 1 0,1-1 0,0 0 0,-1 1 0,1-1 0,0 0 0,0 0-1,0 0 1,0 0 0,0 0 0,0 0 0,0 0 0,0 0 0,0 0 0,0 0 0,1 0 0,-1-1 0,0 1 0,1-1 0,-1 1 0,0-1 0,1 1 0,-1-1 0,1 0 0,-1 1 0,0-1-1,1 0 1,-1 0 0,1 0 0,-1 0 0,1-1 0,-1 1 0,3-1 0,8-1 67,-1-1-1,0-1 1,0 0 0,-1 0-1,1-1 1,-1 0 0,0-1-1,0 0 1,-1-1 0,1 0-1,15-16 1,-5 3-5,-1-1-1,-1 0 1,28-43-1,-40 56-44,-1-1-1,0 1 0,-1-1 0,0 1 0,0-1 0,-1 0 1,0-1-1,2-10 0,-5 19-20,0 1 1,0 0-1,0 0 0,1-1 0,-1 1 1,0 0-1,0-1 0,0 1 1,0 0-1,0-1 0,0 1 1,0 0-1,0-1 0,0 1 0,0 0 1,0-1-1,0 1 0,0 0 1,0-1-1,0 1 0,0 0 1,-1 0-1,1-1 0,0 1 0,0 0 1,0-1-1,0 1 0,-1 0 1,1 0-1,0-1 0,0 1 1,-1 0-1,1 0 0,0 0 0,0-1 1,-1 1-1,1 0 0,0 0 1,0 0-1,-1 0 0,1 0 1,0-1-1,-1 1 0,1 0 0,0 0 1,-1 0-1,1 0 0,0 0 1,-1 0-1,1 0 0,0 0 1,-1 0-1,1 0 0,0 0 0,-1 0 1,1 1-1,0-1 0,-1 0 1,1 0-1,0 0 0,0 0 0,-1 0 1,1 1-1,0-1 0,0 0 1,-1 1-1,-19 14-4,-5 11 4,2 0 0,0 2 0,2 1 0,2 0 0,0 2 0,2 0 0,-13 35 0,17-23 12,13-43-13,0 1-1,0 0 1,0 0 0,0 0-1,0 0 1,0-1-1,1 1 1,-1 0 0,0 0-1,0 0 1,1 0 0,-1-1-1,1 1 1,-1 0 0,0-1-1,1 1 1,-1 0-1,1 0 1,0-1 0,-1 1-1,1-1 1,-1 1 0,1-1-1,0 1 1,0-1 0,-1 1-1,1-1 1,0 0-1,0 1 1,-1-1 0,1 0-1,0 1 1,0-1 0,0 0-1,0 0 1,-1 0 0,1 0-1,0 0 1,0 0-1,0 0 1,0 0 0,-1 0-1,3-1 1,4 0-353,0 0 1,0-1-1,0 0 0,0 0 1,-1 0-1,1-1 0,-1 0 0,1 0 1,-1-1-1,11-8 0,-2 0-3224,0-1-1,24-28 0,-1-5-8139</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0.676"/>
    </inkml:context>
    <inkml:brush xml:id="br0">
      <inkml:brushProperty name="width" value="0.025" units="cm"/>
      <inkml:brushProperty name="height" value="0.025" units="cm"/>
    </inkml:brush>
  </inkml:definitions>
  <inkml:trace contextRef="#ctx0" brushRef="#br0">122 0 20179,'-9'5'1591,"1"-1"-1322,-52 36 3715,57-38-3865,-1 1 0,1-1 0,1 1 0,-1 0 0,0 0 0,1 0 0,0 0 0,-1 0 0,1 1 0,0-1 0,1 0 0,-1 1 0,1 0 0,-1-1 0,1 1 0,0 0 0,0 6 0,1-9-122,0 0 0,1 0 0,0 0 0,-1 1 0,1-1 0,0 0 0,-1 0 0,1 0 0,0 0 0,0 0-1,0 0 1,0 0 0,0 0 0,0 0 0,0-1 0,0 1 0,0 0 0,1-1 0,-1 1 0,0-1 0,0 1 0,1-1 0,-1 1 0,0-1-1,1 0 1,-1 0 0,0 0 0,1 0 0,-1 0 0,2 0 0,55 0 166,-43 0-129,-1-1-34,-1 2 0,1-1 1,0 2-1,0 0 1,19 5-1,-29-6-3,-1 1 0,0-1 1,1 1-1,-1-1 0,0 1 0,0 0 1,0 0-1,0 1 0,0-1 0,0 1 1,-1-1-1,1 1 0,-1 0 0,0 0 1,0 0-1,0 0 0,0 0 0,0 1 1,-1-1-1,1 1 0,-1-1 0,0 1 1,0-1-1,0 1 0,0 6 0,-1-4 92,0 0-1,0 0 0,-1 0 0,0-1 0,0 1 0,0 0 1,-1-1-1,0 1 0,0-1 0,0 1 0,0-1 1,-1 0-1,0 0 0,0 0 0,-1 0 0,1-1 1,-1 1-1,0-1 0,0 0 0,-1 0 0,1 0 0,-1-1 1,0 1-1,0-1 0,-10 4 0,5-1 87,-1-1 0,0 0 1,-1-1-1,1 0 0,-1-1 0,1-1 0,-1 1 0,0-2 0,0 0 1,0 0-1,0-1 0,-12-1 0,23 1-233,-1 0 1,1 0-1,0 0 1,0-1-1,-1 1 1,1 0-1,0 0 1,0-1-1,-1 1 1,1-1-1,0 1 0,0-1 1,0 1-1,0-1 1,0 0-1,0 1 1,0-1-1,0 0 1,0 0-1,0 0 0,0 0 1,0 0-1,1 0 1,-1 0-1,0 0 1,1 0-1,-1 0 1,1 0-1,-1-1 0,1 1 1,-1 0-1,1 0 1,0 0-1,0-1 1,-1 1-1,1 0 1,0-1-1,0 1 1,0 0-1,1-2 0,0 0-151,0 1 0,-1 0 0,1-1-1,1 1 1,-1 0 0,0 0 0,1 0-1,-1 0 1,1 0 0,-1 0 0,1 0-1,0 0 1,0 1 0,0-1-1,0 0 1,0 1 0,0 0 0,0 0-1,4-2 1,62-19-7932,-28 10 2328</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4.611"/>
    </inkml:context>
    <inkml:brush xml:id="br0">
      <inkml:brushProperty name="width" value="0.025" units="cm"/>
      <inkml:brushProperty name="height" value="0.025" units="cm"/>
    </inkml:brush>
  </inkml:definitions>
  <inkml:trace contextRef="#ctx0" brushRef="#br0">136 213 3748,'0'-2'882,"0"1"1,0 0-1,-1 0 1,1 0-1,-1 0 1,1 0 0,-1 0-1,1 0 1,-1 0-1,0 0 1,0 0-1,1 0 1,-1 0 0,0 0-1,0 0 1,-1-1-1,-17-1 4858,16 3-5584,1 0 1,0 1-1,-1 0 0,1-1 0,0 1 1,-1 0-1,1 0 0,0 0 0,0 1 0,0-1 1,0 0-1,0 1 0,0 0 0,0-1 1,-2 4-1,-4 7-9,-1 0 1,2 0-1,0 1 1,1 0 0,0 1-1,0-1 1,2 1-1,0 0 1,0 0-1,-2 29 1,6-42-137,-1 0 1,1-1-1,0 1 1,0 0 0,0 0-1,0 0 1,0 0-1,0 0 1,0 0-1,0 0 1,0 0-1,1 0 1,-1 0 0,0 0-1,1-1 1,-1 1-1,0 0 1,1 0-1,-1 0 1,1 0-1,-1-1 1,1 1 0,0 0-1,-1-1 1,1 1-1,0 0 1,-1-1-1,1 1 1,0-1-1,0 1 1,0-1 0,-1 1-1,1-1 1,0 0-1,0 1 1,0-1-1,0 0 1,0 0 0,0 1-1,0-1 1,0 0-1,0 0 1,0 0-1,0 0 1,-1 0-1,1-1 1,0 1 0,0 0-1,1-1 1,3 0 132,1-1 1,-1 0 0,0 0-1,0-1 1,-1 1-1,1-1 1,7-6 0,13-12 41,-1-1 0,-2-2 0,0 0 0,-1-1 0,-1-1 0,-2-1 0,-1-1 0,-1-1 0,-1 0 0,-1-1 0,-2 0 0,11-41 0,-47 154-186,11-44 0,2 0 0,1 1 0,2 0 0,2 0 0,-1 53 0,7-91 0,0 0 0,0-1 0,1 1 0,-1 0 0,0 0 0,1 0 0,-1 0 0,1-1 0,0 1 0,0 0 0,-1-1 0,1 1 0,0 0 0,0-1 0,1 0 0,-1 1 0,0-1 0,0 1 0,1-1 0,-1 0 0,1 0 0,-1 0 0,1 0 0,-1 0 0,1 0 0,0 0 0,0-1 0,-1 1 0,1 0 0,0-1 0,0 1 0,0-1 0,-1 0 0,1 0 0,0 0 0,0 0 0,0 0 0,0 0 0,0 0 0,3-1 0,3-1 0,0 1 0,0-1 0,-1 0 0,1-1 0,0 0 0,-1 0 0,0 0 0,9-7 0,-1-1 0,-1 0 0,0-1 0,-1-1 0,-1 0 0,0-1 0,19-28 0,-24 31 0,-1 0 0,1 0 0,-2-1 0,0 0 0,0 0 0,-1-1 0,0 1 0,-1-1 0,-1 0 0,1-16 0,-3 29 0,0 1 0,0-1 0,-1 0 0,1 1 0,0-1 0,0 0 0,-1 1 0,1-1 0,0 0 0,-1 0 0,1 1 0,-1-1 0,1 0 0,0 0 0,-1 1 0,1-1 0,-1 0 0,1 0 0,0 0 0,-1 0 0,1 0 0,-1 0 0,1 0 0,-1 0 0,1 0 0,-1 0 0,1 0 0,0 0 0,-1 0 0,1 0 0,-1 0 0,1 0 0,-1 0 0,1 0 0,0-1 0,-1 1 0,1 0 0,-1 0 0,1-1 0,0 1 0,-1 0 0,1 0 0,0-1 0,-1 1 0,1 0 0,0-1 0,0 1 0,-1-1 0,1 1 0,0 0 0,0-1 0,0 1 0,-1-1 0,1 1 0,0 0 0,0-1 0,0 1 0,0-1 0,0 1 0,0-1 0,0 1 0,0-1 0,0 1 0,0 0 0,0-1 0,0 1 0,1-1 0,-26 27 0,6 1 0,1-1 0,-16 35 0,29-53 0,1 1 0,0 0 0,1 0 0,0 1 0,0-1 0,1 1 0,0-1 0,1 1 0,0 0 0,1-1 0,0 16 0,1-23 0,0-1 0,0 0 0,-1 1 0,1-1 0,0 0 0,0 1 0,0-1 0,1 0 0,-1 0 0,0 0 0,0 0 0,1 0 0,-1 0 0,0-1 0,1 1 0,-1 0 0,1-1 0,-1 1 0,1-1 0,-1 1 0,1-1 0,0 0 0,-1 1 0,1-1 0,-1 0 0,1 0 0,0 0 0,1-1 0,49-2 0,-1-15-1786,-18 0-2765,14-13-5223</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1.031"/>
    </inkml:context>
    <inkml:brush xml:id="br0">
      <inkml:brushProperty name="width" value="0.025" units="cm"/>
      <inkml:brushProperty name="height" value="0.025" units="cm"/>
    </inkml:brush>
  </inkml:definitions>
  <inkml:trace contextRef="#ctx0" brushRef="#br0">145 46 19891,'0'0'2215,"-8"10"-437,-3 5-1243,0 0 1,2 1-1,0 0 0,0 1 1,2 0-1,-11 33 0,6-6 140,-27 107 1492,35-130-1884,1 0 1,0 0 0,2 0-1,1 0 1,2 24-1,-2-44-275,0 0-1,0 0 0,1 0 0,-1 0 0,0 1 0,1-1 0,-1 0 0,1 0 0,-1 0 0,1 0 0,0-1 0,-1 1 0,1 0 0,0 0 1,0 0-1,-1 0 0,1-1 0,0 1 0,0 0 0,0-1 0,0 1 0,0-1 0,0 1 0,0-1 0,0 1 0,0-1 0,0 0 0,0 1 0,1-1 1,-1 0-1,0 0 0,0 0 0,0 0 0,0 0 0,0 0 0,0 0 0,1 0 0,-1-1 0,0 1 0,0 0 0,0-1 0,0 1 0,0-1 1,0 1-1,0-1 0,1 0 0,6-2 36,-1-1 1,1 1-1,-1-2 0,0 1 1,8-7-1,34-33-43,-3-2 0,-1-1 0,-3-3 0,-2-1 0,-2-3 0,-2 0 0,49-105 0,-76 130 0,-73 127-7050,19-29-335,20-32-1114</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1.559"/>
    </inkml:context>
    <inkml:brush xml:id="br0">
      <inkml:brushProperty name="width" value="0.025" units="cm"/>
      <inkml:brushProperty name="height" value="0.025" units="cm"/>
    </inkml:brush>
  </inkml:definitions>
  <inkml:trace contextRef="#ctx0" brushRef="#br0">136 99 15567,'0'0'13666,"-1"-8"-13356,1 6-291,0 1 1,0-1-1,0 1 1,-1-1-1,1 1 1,0-1-1,-1 1 1,1-1-1,-1 1 1,1 0-1,-1-1 1,1 1-1,-1 0 0,0-1 1,0 1-1,0 0 1,0 0-1,0 0 1,0 0-1,0 0 1,-2-2-1,1 3 15,0 0 0,-1 0 0,1 0 0,0 0 0,-1 0 0,1 0 0,0 1 0,-1-1 0,1 1-1,0 0 1,0 0 0,0-1 0,-1 1 0,1 0 0,0 1 0,0-1 0,1 0 0,-4 3 0,-2 0 117,0 0-1,-1 1 1,2 0 0,-1 0 0,0 1 0,1 0 0,0 0 0,1 0 0,-1 1 0,-4 8 0,10-14-153,0-1 1,0 1-1,0-1 0,0 1 0,0 0 1,0-1-1,0 1 0,0-1 1,0 1-1,0-1 0,0 1 1,1-1-1,-1 1 0,0-1 1,0 1-1,1-1 0,-1 1 1,0-1-1,1 1 0,-1-1 1,1 1-1,-1-1 0,0 0 1,1 1-1,-1-1 0,1 0 0,-1 1 1,1-1-1,-1 0 0,1 0 1,-1 1-1,1-1 0,0 0 1,-1 0-1,1 0 0,-1 0 1,1 0-1,-1 0 0,1 0 1,0 0-1,-1 0 0,1 0 1,-1 0-1,1 0 0,-1 0 1,2-1-1,34 0 78,-33 1-57,55-12 141,-48 9-162,0 1-1,0 0 0,0 0 1,-1 1-1,2 0 0,-1 0 0,0 2 1,0-1-1,12 3 0,-20-2 1,1-1-1,-1 1 0,0 0 1,-1 1-1,1-1 0,0 0 1,0 0-1,0 1 0,-1-1 1,1 1-1,-1 0 0,1-1 1,-1 1-1,0 0 1,1 0-1,-1 0 0,0 0 1,0 0-1,0 0 0,-1 0 1,2 3-1,7 14 120,-8-20-97,0 0 0,-1-1 1,1 1-1,0-1 0,0 1 0,-1-1 1,1 1-1,-1-1 0,1 1 0,-1-1 0,0 0 1,1 1-1,-1-4 0,10-163-20,-8 171-394,-1 0 1,1 0-1,0 0 0,0-1 1,0 1-1,0-1 1,1 1-1,-1-1 0,0 0 1,1 0-1,0 0 0,0 0 1,-1 0-1,1-1 0,0 1 1,0-1-1,0 0 1,1 0-1,3 1 0,0-1-944,0 1 0,0-2-1,0 1 1,0-1 0,0 0-1,0 0 1,0-1 0,9-2-1,17-9-8659</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1.919"/>
    </inkml:context>
    <inkml:brush xml:id="br0">
      <inkml:brushProperty name="width" value="0.025" units="cm"/>
      <inkml:brushProperty name="height" value="0.025" units="cm"/>
    </inkml:brush>
  </inkml:definitions>
  <inkml:trace contextRef="#ctx0" brushRef="#br0">267 1 9993,'0'0'4437,"-7"11"-2393,-3 8-1096,0 0-1,1 1 0,1 0 0,1 0 1,1 1-1,0 0 0,2 0 0,-3 26 1,6 242 3621,1-285-4502,-1-1-1,-1 1 0,1-1 1,0 0-1,-1 0 0,0 1 1,0-1-1,0 0 1,0-1-1,0 1 0,0 0 1,-1-1-1,1 1 0,-1-1 1,0 0-1,0 1 0,0-1 1,0-1-1,0 1 0,0 0 1,0-1-1,-1 0 0,1 1 1,-7 0-1,6-1-2,1 1 0,-1-1 1,0-1-1,1 1 0,-1 0 0,0-1 0,0 0 0,1 0 0,-1 0 0,0 0 0,0 0 1,1-1-1,-1 0 0,0 0 0,1 0 0,-1 0 0,0 0 0,1-1 0,0 0 1,-1 1-1,1-1 0,0-1 0,-4-2 0,2-2-159,1 0 1,0 0-1,0 0 1,1 0-1,0-1 1,0 0-1,0 1 1,1-1-1,0 0 1,1 0-1,0 0 1,0-1-1,1 1 1,0 0-1,2-16 1,-1 17-86,0-1 1,0 1-1,1 0 0,0-1 1,0 1-1,1 0 0,0 0 1,0 1-1,1-1 0,0 0 1,0 1-1,0 0 0,1 0 1,0 0-1,0 1 0,0 0 1,9-6-1,64-30-8799,-34 23 2813</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2.251"/>
    </inkml:context>
    <inkml:brush xml:id="br0">
      <inkml:brushProperty name="width" value="0.025" units="cm"/>
      <inkml:brushProperty name="height" value="0.025" units="cm"/>
    </inkml:brush>
  </inkml:definitions>
  <inkml:trace contextRef="#ctx0" brushRef="#br0">143 88 11691,'0'0'13261,"-9"-5"-12300,7 3-936,0 0 0,0 1 1,0-1-1,-1 1 1,1 0-1,0 0 1,-1 0-1,1 0 0,-1 0 1,0 0-1,1 1 1,-1-1-1,1 1 1,-1 0-1,-3 0 1,3 1-8,0 0 1,0 0 0,0 1 0,0-1-1,0 1 1,0 0 0,1 0 0,-1 0-1,1 0 1,-1 0 0,1 0 0,0 1-1,0-1 1,0 1 0,0 0 0,-2 3 0,-2 2 136,1 1 1,-1-1 0,2 1-1,-1 0 1,1 0 0,1 0-1,-1 0 1,2 1 0,-1-1 0,1 1-1,-1 12 1,4-21-149,-1 0 0,0 0-1,0 0 1,1 0 0,-1 0 0,1 0-1,-1 1 1,1-1 0,-1 0 0,1-1-1,0 1 1,-1 0 0,1 0 0,0 0-1,0 0 1,-1 0 0,1-1 0,0 1 0,0 0-1,0-1 1,0 1 0,0-1 0,0 1-1,0-1 1,0 1 0,1-1 0,-1 0-1,0 0 1,0 1 0,0-1 0,0 0 0,0 0-1,0 0 1,1 0 0,-1 0 0,0 0-1,1-1 1,4 1 49,1-1-1,-1 0 1,0 0-1,0 0 1,0-1-1,7-2 1,1-3 44,0-1 1,-1 0-1,0-1 0,0-1 0,-1 0 1,0 0-1,0-1 0,11-16 1,-7 8 76,0-2 0,-2 0 0,0 0 0,13-32 0,-27 50-608,-5 8 175,-16 21 90,-24 37-54,41-56 49,-21 38 253,24-42-318,0-1 0,-1 1 0,1 0 1,1 0-1,-1-1 0,0 1 0,1 0 1,-1 0-1,1 0 0,0 0 1,0 0-1,0 0 0,1 4 0,0-6 67,-1-1 0,1 1 0,-1 0-1,1-1 1,0 1 0,0-1-1,-1 1 1,1-1 0,0 0-1,0 1 1,0-1 0,-1 0 0,1 1-1,0-1 1,0 0 0,0 0-1,0 0 1,0 0 0,0 0 0,-1 0-1,1 0 1,0 0 0,0 0-1,0 0 1,0-1 0,0 1 0,-1 0-1,1-1 1,0 1 0,0 0-1,0-1 1,-1 1 0,1-1-1,1 0 1,28-17-3541,5-12-2243</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2.848"/>
    </inkml:context>
    <inkml:brush xml:id="br0">
      <inkml:brushProperty name="width" value="0.025" units="cm"/>
      <inkml:brushProperty name="height" value="0.025" units="cm"/>
    </inkml:brush>
  </inkml:definitions>
  <inkml:trace contextRef="#ctx0" brushRef="#br0">201 1 11659,'0'0'2290,"-10"11"289,-18 22-870,2 2 0,1 1 0,-20 39 0,35-57-1278,0 1-1,2 0 1,0 0-1,1 1 1,1 0-1,1 0 1,1 0-1,0 1 0,0 25 1,4-45-405,0 0 0,0 0 0,0 0 0,0 0 1,0 0-1,0 0 0,1 0 0,-1 0 0,0 0 0,1 0 0,-1 0 1,0 0-1,1 0 0,-1-1 0,1 1 0,0 0 0,-1 0 0,1 0 1,0 0-1,-1-1 0,1 1 0,0 0 0,0-1 0,0 1 0,0-1 1,-1 1-1,1-1 0,0 1 0,1-1 0,1 1 60,0 0 0,0-1 0,0 0 0,0 0-1,0 0 1,1 0 0,-1 0 0,0-1 0,0 1 0,3-2-1,5-1 83,1-1 0,-1 0 0,0-1 0,14-9 0,43-38-933,-51 37 393,1 1 1,27-16 0,-49 65 1075,-22 28 52,21-52-455,-1 0 0,2 1 1,-1-1-1,1 1 0,1 0 0,0 0 1,-1 16-1,35-62 238,-26 28-539,9-11 0,-1-2 0,0 0 0,-1 0 0,-1-1 0,-1-1 0,10-28 0,-21 53 0,0 0 0,1 0 0,-1 1 0,1-1 0,0 0 0,0 1 0,1 6 0,-1-10 0,1 0 0,-1 1 0,0-1 0,1 0 0,-1 1 0,1-1 0,0 0 0,-1 0 0,1 1 0,0-1 0,0 0 0,0 0 0,0 0 0,0 0 0,0 0 0,0 0 0,0 0 0,0-1 0,0 1 0,0 0 0,1-1 0,-1 1 0,0 0 0,0-1 0,1 1 0,-1-1 0,0 0 0,1 0 0,-1 1 0,1-1 0,1 0 0,10-1 0,-1 0 0,0-1 0,1 0 0,-1-1 0,0 0 0,0-1 0,-1 0 0,1-1 0,-1 0 0,0-1 0,0-1 0,-1 1 0,0-2 0,0 1 0,0-1 0,-1-1 0,-1 0 0,1 0 0,-1 0 0,-1-1 0,0-1 0,7-12 0,-13 22 0,-1 0 0,1 0 0,-1-1 0,1 1 0,-1 0 0,0-1 0,1 1 0,-1 0 0,0 0 0,0-1 0,0 1 0,0 0 0,0-1 0,0 1 0,-1-2 0,1 2 0,-1 1 0,1-1 0,0 1 0,-1-1 0,1 1 0,0-1 0,-1 1 0,1 0 0,-1-1 0,1 1 0,0-1 0,-1 1 0,1 0 0,-1 0 0,0-1 0,1 1 0,-1 0 0,1 0 0,-1-1 0,1 1 0,-1 0 0,1 0 0,-1 0 0,0 0 0,-3 0 0,1 0 0,0 1 0,0-1 0,0 1 0,-1 0 0,1 0 0,0 0 0,0 0 0,0 1 0,0-1 0,-3 3 0,-13 9 0,2 1 0,0 0 0,1 1 0,-17 20 0,26-28 0,0 1 0,1 0 0,1 0 0,-1 0 0,1 1 0,1-1 0,-1 1 0,2 0 0,-1 1 0,1-1 0,-3 18 0,6-26-2,0 0-1,1 0 1,-1 0 0,0 0-1,1 1 1,-1-1 0,1 0-1,-1 0 1,1 0 0,0 0-1,-1 0 1,1 0 0,0 0-1,0 0 1,0 0 0,-1-1-1,1 1 1,0 0-1,0 0 1,0-1 0,0 1-1,1-1 1,-1 1 0,0-1-1,0 1 1,0-1 0,0 0-1,1 1 1,-1-1 0,0 0-1,0 0 1,0 0 0,1 0-1,-1 0 1,0 0 0,2-1-1,50-3-1421,-39 0-563,-1 0-1,1-1 0,-1-1 1,0 0-1,12-8 0,27-16-6932</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3.191"/>
    </inkml:context>
    <inkml:brush xml:id="br0">
      <inkml:brushProperty name="width" value="0.025" units="cm"/>
      <inkml:brushProperty name="height" value="0.025" units="cm"/>
    </inkml:brush>
  </inkml:definitions>
  <inkml:trace contextRef="#ctx0" brushRef="#br0">179 1 6502,'0'0'19517,"-12"3"-16655,-3 1-2362,1 1 1,0 1 0,0 0 0,-25 16-1,34-19-423,0 0 0,0 1 0,0-1 0,0 1-1,1 1 1,0-1 0,-1 0 0,1 1 0,1 0-1,-1 0 1,1 0 0,0 0 0,0 1 0,0-1 0,1 1-1,0-1 1,-3 13 0,5-17-77,0-1 0,1 1 0,-1 0 0,0-1 0,1 1 0,-1 0 0,0-1 0,1 1 0,-1-1 0,1 1 0,-1-1 0,1 1 0,-1-1 0,1 1 0,-1-1 0,1 1 0,-1-1 0,1 0 0,0 1 0,-1-1 0,1 0 0,0 1 0,-1-1 0,1 0 0,0 0 0,-1 0 0,1 0 0,0 0 0,-1 1 0,1-1 0,0-1 0,0 1 0,0 0 0,33 0 0,-26 0 0,23-1-81,-1 1 1,0 2-1,0 1 0,0 1 0,0 1 1,-1 2-1,51 19 0,-75-24 66,-1 0 0,0 0 0,0 1 0,0-1 0,0 1 0,0 0 0,6 7 0,-10-10 30,1 1-1,0 0 1,-1 0 0,1 0 0,-1 0 0,1 0 0,-1 0-1,0 0 1,1 0 0,-1 0 0,0 0 0,1 0 0,-1 0-1,0 0 1,0 0 0,0 0 0,0 0 0,0 0 0,0 0-1,-1 0 1,1 0 0,0 0 0,0 0 0,-1 0 0,1 0 0,0 0-1,-1 0 1,1-1 0,-1 1 0,1 0 0,-1 0 0,0 0-1,1 0 1,-1-1 0,0 1 0,0 0 0,1-1 0,-1 1-1,0 0 1,0-1 0,0 1 0,-1 0 0,-19 11-4,0 0-1,-1-1 1,0-1 0,-1-1-1,0-1 1,-1-1 0,1-1-1,-1-1 1,0-1 0,0-1-1,-38 0 1,61-3-198,-1-1 0,0 1-1,1 0 1,-1-1 0,1 1 0,-1-1-1,1 0 1,-1 0 0,1 1 0,-1-1-1,1 0 1,0 0 0,-1 0 0,1 0 0,0 0-1,0-1 1,0 1 0,0 0 0,0 0-1,0-1 1,0 1 0,0-1 0,1 1-1,-1-1 1,0 1 0,1-1 0,0 1 0,-1-1-1,1 1 1,-1-4 0,1 1-806,-1-1 0,1 1 0,0-1 1,1 1-1,-1-1 0,1 1 0,0-1 0,0 1 0,0 0 1,3-7-1,16-20-11558</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3.533"/>
    </inkml:context>
    <inkml:brush xml:id="br0">
      <inkml:brushProperty name="width" value="0.025" units="cm"/>
      <inkml:brushProperty name="height" value="0.025" units="cm"/>
    </inkml:brush>
  </inkml:definitions>
  <inkml:trace contextRef="#ctx0" brushRef="#br0">45 1 22325,'0'0'8264,"-13"62"-7463,6-30-609,3 3-160,1 2-384,0 1-1282,3 2-1313,-3 2-1409,2 1-1505,-1-4-7432</inkml:trace>
  <inkml:trace contextRef="#ctx0" brushRef="#br0" timeOffset="1">21 641 6854,'0'0'25913,"-21"49"-25913</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4.634"/>
    </inkml:context>
    <inkml:brush xml:id="br0">
      <inkml:brushProperty name="width" value="0.025" units="cm"/>
      <inkml:brushProperty name="height" value="0.025" units="cm"/>
    </inkml:brush>
  </inkml:definitions>
  <inkml:trace contextRef="#ctx0" brushRef="#br0">0 69 12011,'0'0'10442,"72"10"-9993,-9-10 608,17 0 64,10 0-801,8-4-256,-3-5-288,-9-2-1250,-16-1-800,-16-2 160,-19 0-64,-24-1-2626</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4.977"/>
    </inkml:context>
    <inkml:brush xml:id="br0">
      <inkml:brushProperty name="width" value="0.025" units="cm"/>
      <inkml:brushProperty name="height" value="0.025" units="cm"/>
    </inkml:brush>
  </inkml:definitions>
  <inkml:trace contextRef="#ctx0" brushRef="#br0">459 17 14414,'-10'-3'2333,"5"2"-2410,-32-11 3738,30 12-1695,23 12-1473,-4-5-407,0 0 0,-1 1 0,0 0 0,0 1 0,-1 1 0,11 12 0,-18-19-116,-1 0 0,1 0 0,-1 1 0,0-1 0,0 1 0,0-1 0,0 1 0,0 0 0,-1-1 0,0 1 0,0 0 0,0 0 0,0 0 0,-1 0 0,1 0 0,-1 0 0,0 0 0,0 0 0,-1 0 0,1 0 0,-1 0 0,0 0 0,0 0-1,0 0 1,-1 0 0,-2 4 0,-2 2 29,-1 0-1,0-1 0,-1 1 0,0-2 0,-1 1 1,1-1-1,-2-1 0,1 0 0,-12 7 0,-102 53 465,102-56-294,-62 27 737,46-22 267,-1 2 1,-62 41-1,98-58-1129,1 0-1,-1 0 1,0 0 0,1 1 0,-1-1-1,1 0 1,-1 1 0,1-1 0,0 1-1,0 0 1,0-1 0,0 1 0,0 0-1,0-1 1,0 1 0,0 0 0,0 3-1,1-4-35,0 0 0,0 0 0,1 0-1,-1 0 1,0-1 0,1 1 0,-1 0-1,1 0 1,-1 0 0,1 0 0,-1-1-1,1 1 1,-1 0 0,1 0 0,0-1-1,-1 1 1,1 0 0,0-1 0,0 1-1,0-1 1,-1 1 0,1-1 0,0 0-1,2 1 1,7 3-22,1-1 1,0-1-1,0 0 0,21 2 1,291 0-3063,-106-17-4968,-43 0-6968</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7.301"/>
    </inkml:context>
    <inkml:brush xml:id="br0">
      <inkml:brushProperty name="width" value="0.025" units="cm"/>
      <inkml:brushProperty name="height" value="0.025" units="cm"/>
    </inkml:brush>
  </inkml:definitions>
  <inkml:trace contextRef="#ctx0" brushRef="#br0">302 60 12011,'0'0'10133,"-11"-9"-7881,4 2-1864,3 3-275,1 0 0,-1 0 1,0 1-1,-1-1 0,1 1 0,-1 0 1,1 0-1,-1 1 0,0 0 0,0 0 1,0 0-1,0 0 0,0 1 0,0-1 1,-7 1-1,1 0 16,1 1 0,-1 0 0,1 1 0,-1 0 0,1 1 0,0 0 0,-1 1 0,1 0 0,0 0 0,0 1 0,-13 8 0,18-9-77,0 0 0,1 0 0,-1 1 0,1-1 0,0 1 0,0 0 0,0 1 0,0-1 0,1 1 0,0-1 0,0 1 0,0 0 0,0 0 0,1 0 0,0 1 0,0-1 0,0 1 0,1-1 0,-1 1 0,1-1 0,1 1 0,-1 9 0,1-13-43,0-1 1,0 0 0,0 0 0,1 0-1,-1 0 1,0 0 0,0 0-1,1 1 1,-1-1 0,1 0-1,-1 0 1,1 0 0,-1 0-1,1 0 1,0 0 0,-1-1 0,1 1-1,0 0 1,0 0 0,-1 0-1,1-1 1,0 1 0,0 0-1,0-1 1,0 1 0,0-1-1,2 1 1,0 1 16,1-1 0,0-1-1,0 1 1,0 0 0,0-1 0,0 0 0,0 0-1,5 0 1,3-2 43,1 0 0,-1 0 0,0-1 0,19-8 1,-10 1-23,0-1 0,0-1 1,20-16-1,-32 20-13,1 1-1,-1-1 1,0 0 0,-1-1-1,0 0 1,-1-1 0,13-19 0,-56 74 430,26-28-249,0 1-1,-13 34 1,21-46-190,0-1 0,0 0 0,1 1 0,0-1 0,0 1 0,0 0 0,1 0 0,-1-1 0,1 1 0,1 0 1,-1-1-1,1 1 0,0 0 0,3 10 0,-2-14-13,0 1 1,0-1-1,0 0 1,1 0-1,-1 0 1,0 0 0,1 0-1,0 0 1,-1-1-1,1 1 1,0-1-1,0 0 1,0 1-1,-1-2 1,1 1-1,0 0 1,1 0-1,-1-1 1,0 0 0,0 0-1,0 0 1,3 0-1,7 0 52,-1 0 0,0-1 0,1-1 0,16-4 0,-19 4-129,0-2-1,1 0 1,-2 0-1,1-1 0,0 0 1,-1 0-1,0-1 1,0 0-1,-1-1 0,1 0 1,-2 0-1,1-1 1,9-12-1,9-29-3933,-24 41 2543,0 1-1,0-1 1,-1 0 0,1 0-1,-1-9 1,-1-18-8340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4.940"/>
    </inkml:context>
    <inkml:brush xml:id="br0">
      <inkml:brushProperty name="width" value="0.025" units="cm"/>
      <inkml:brushProperty name="height" value="0.025" units="cm"/>
    </inkml:brush>
  </inkml:definitions>
  <inkml:trace contextRef="#ctx0" brushRef="#br0">170 0 14606,'-11'4'10815,"-6"2"-9684,0 1-1,0 1 0,1 0 0,-20 15 0,31-19-969,0 0 0,-1 0 0,1 1 1,1 0-1,-1 0 0,1 0 0,-7 11 0,9-14-138,1 1-1,0 0 1,-1 0-1,1 0 1,0 0-1,1 0 1,-1 0-1,1 0 1,-1 1 0,1-1-1,0 0 1,0 0-1,0 0 1,0 1-1,1-1 1,-1 0-1,3 5 1,-2-5-25,0-1 0,1 0 0,-1 0 0,1 0 0,0 0 0,0 0 0,-1 0 0,1-1 0,0 1 0,0-1 0,1 1 0,-1-1 0,0 0 0,0 0 0,1 0 0,-1 0 0,1 0 0,-1 0 0,1-1 0,-1 1 0,1-1 0,3 1 0,68 1-66,-57-2 59,107-13 9,-123 13 2,-1 0 0,1 1 0,-1-1 0,0 0 0,0 1-1,1-1 1,-1 0 0,0 1 0,1-1 0,-1 0 0,0 1 0,0-1 0,0 1-1,0-1 1,1 0 0,-1 1 0,0-1 0,0 1 0,0-1 0,0 1-1,0-1 1,0 0 0,0 1 0,0-1 0,0 1 0,0-1 0,0 1 0,0-1-1,-1 1 1,1-1 0,0 0 0,0 1 0,0-1 0,-1 1 0,-5 18 55,-6-2-57,-1-1 0,-1-1 0,0 0 0,0 0 0,-2-2 0,0 0 0,0 0 0,-1-2 0,-29 15 0,44-24-157,0-1 1,0 0-1,0 0 0,-1 0 1,1 0-1,0 0 0,-1 0 1,1-1-1,0 1 0,-1-1 1,1 1-1,-1-1 0,1 0 0,-1 0 1,1 0-1,-1-1 0,1 1 1,-1 0-1,-2-2 0,-1-12-8464</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7.672"/>
    </inkml:context>
    <inkml:brush xml:id="br0">
      <inkml:brushProperty name="width" value="0.025" units="cm"/>
      <inkml:brushProperty name="height" value="0.025" units="cm"/>
    </inkml:brush>
  </inkml:definitions>
  <inkml:trace contextRef="#ctx0" brushRef="#br0">130 1 19987,'0'0'2797,"-8"13"-181,-12 27-1879,1 1-1,3 0 1,1 1 0,2 1 0,2 0-1,2 1 1,1 0 0,3 0-1,0 50 1,5-89-737,0-1 0,0 0 0,1 0 0,-1 0 0,1 0 0,0 0 0,0 0 0,0 0 0,1-1 0,-1 1 0,1 0 0,0-1 0,0 1 0,0-1 0,0 1 0,1-1 0,0 0 0,-1 0 0,1 0 0,6 4 0,-4-4 0,-1-1 0,1-1 0,-1 1 0,1 0 0,0-1 0,-1 0 0,1 0 0,0-1 0,0 1 0,0-1 0,0 0 0,0 0 0,-1-1 0,1 1 0,0-1 0,0 0 0,7-3 0,-1 0 0,0-1 0,-1-1 0,1 1 0,-1-1 0,0-1 0,0 0 0,-1-1 0,0 1 0,-1-2 0,1 1 0,12-19 0,1-3 0,0-2 0,22-47 0,-41 74 0,2-4-72,0 1-1,-1-1 0,0 0 0,0 1 0,-1-2 0,0 1 1,-1 0-1,0-1 0,0 1 0,0-19 0,-2 27-115,0 1 0,-1-1-1,1 1 1,0-1 0,-1 1-1,1-1 1,0 1 0,-1 0-1,1-1 1,-1 1 0,1 0-1,-1-1 1,1 1 0,-1 0 0,1-1-1,-1 1 1,1 0 0,-1 0-1,0 0 1,1 0 0,-1-1-1,1 1 1,-1 0 0,1 0-1,-1 0 1,0 0 0,1 0-1,-1 0 1,1 1 0,-1-1 0,1 0-1,-2 0 1,-1 1-1429,-15-1-6375</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8.012"/>
    </inkml:context>
    <inkml:brush xml:id="br0">
      <inkml:brushProperty name="width" value="0.025" units="cm"/>
      <inkml:brushProperty name="height" value="0.025" units="cm"/>
    </inkml:brush>
  </inkml:definitions>
  <inkml:trace contextRef="#ctx0" brushRef="#br0">12 0 18257,'0'0'2627,"-12"55"800,12-29-768,0-7-834,6-1-447,11-4-546,4-3-447,3-2-321,6-7-1121,2-2-2499,-3 0-1921,2-14-2530</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8.465"/>
    </inkml:context>
    <inkml:brush xml:id="br0">
      <inkml:brushProperty name="width" value="0.025" units="cm"/>
      <inkml:brushProperty name="height" value="0.025" units="cm"/>
    </inkml:brush>
  </inkml:definitions>
  <inkml:trace contextRef="#ctx0" brushRef="#br0">172 0 21268,'-10'13'1415,"-9"11"-639,0 2-1,2 0 1,1 1 0,2 0-1,0 1 1,2 1 0,1 0-1,1 1 1,2 0 0,0 0 0,3 1-1,-3 39 1,7-64-776,5 76 0,-3-77 0,0 0 0,0 0 0,0 0 0,0 0 0,1 0 0,0 0 0,0-1 0,0 1 0,1-1 0,0 1 0,0-1 0,0 0 0,0 0 0,4 3 0,-7-6 0,1-1 0,-1 1 0,0-1 0,1 1 0,-1-1 0,1 0 0,-1 1 0,1-1 0,0 1 0,-1-1 0,1 0 0,-1 1 0,1-1 0,-1 0 0,1 0 0,0 0 0,-1 1 0,1-1 0,0 0 0,-1 0 0,1 0 0,0 0 0,-1 0 0,1 0 0,0 0 0,-1 0 0,1 0 0,0-1 0,-1 1 0,1 0 0,-1 0 0,1-1 0,0 1 0,-1 0 0,1-1 0,-1 1 0,1 0 0,-1-1 0,1 1 0,-1-1 0,1 1 0,-1-1 0,1 1 0,-1-1 0,0 1 0,1-1 0,-1 1 0,0-1 0,0 0 0,1 1 0,-1-1 0,0 1 0,0-2 0,7-37 0,-4 11 0,0 2 0,-1 1 0,-1-1 0,-2 0 0,0 0 0,-8-39 0,0 47 0,0 20 0,7 0 0,1-1 0,0 1 0,0 0 0,0 0 0,0 0 0,0 0 0,0 0 0,1 1 0,-1-1 0,1 0 0,0 0 0,-1 5 0,1-2 0,0 0 0,0 0 0,1 0 0,0-1 0,0 1 0,0 0 0,0 0 0,1 0 0,0-1 0,0 1 0,0-1 0,1 1 0,-1-1 0,1 0 0,0 0 0,0 0 0,0 0 0,1-1 0,0 1 0,-1-1 0,1 0 0,0 0 0,0 0 0,1-1 0,-1 1 0,1-1 0,-1 0 0,1 0 0,0-1 0,-1 1 0,1-1 0,6 1 0,-2-1 0,-1 1 0,1-1 0,0-1 0,-1 1 0,1-2 0,0 1 0,-1-1 0,1 0 0,0-1 0,-1 0 0,0 0 0,1-1 0,-1 0 0,0-1 0,0 0 0,-1 0 0,1 0 0,7-7 0,-8 4 0,0 1 0,0-1 0,-1 0 0,0-1 0,-1 1 0,0-1 0,0 0 0,-1-1 0,0 1 0,0-1 0,-1 0 0,0 0 0,0 0 0,-1 0 0,2-18 0,-4 27 0,0-1 0,0 1 0,0 0 0,0 0 0,0 0 0,0-1 0,-1 1 0,1 0 0,0 0 0,0-1 0,0 1 0,0 0 0,0 0 0,0 0 0,0-1 0,-1 1 0,1 0 0,0 0 0,0 0 0,0 0 0,0-1 0,-1 1 0,1 0 0,0 0 0,0 0 0,0 0 0,-1 0 0,1 0 0,0 0 0,0 0 0,-1-1 0,1 1 0,0 0 0,0 0 0,0 0 0,-1 0 0,1 0 0,0 0 0,0 0 0,-1 0 0,1 0 0,0 1 0,0-1 0,-1 0 0,1 0 0,0 0 0,0 0 0,0 0 0,-1 0 0,1 0 0,0 1 0,0-1 0,0 0 0,-1 0 0,1 0 0,0 0 0,0 1 0,0-1 0,0 0 0,0 0 0,0 0 0,-1 1 0,1-1 0,-13 13 0,5-3 0,0 0 0,1 0 0,0 1 0,1 1 0,0-1 0,1 1 0,0 0 0,1 0 0,0 0 0,1 1 0,-2 21 0,4-33 0,1-1 0,0 1 0,0 0 0,0 0 0,1 0 0,-1 0 0,0 0 0,0-1 0,0 1 0,1 0 0,-1 0 0,0 0 0,1-1 0,-1 1 0,0 0 0,1 0 0,-1-1 0,1 1 0,-1 0 0,1-1 0,0 1 0,-1 0 0,1-1 0,0 1 0,-1-1 0,1 1 0,0-1 0,0 0 0,0 1 0,2 0 0,0-1 0,-1 1 0,1-1 0,0 0 0,-1 0 0,1 0 0,-1 0 0,1 0 0,5-1 0,2-2 0,1 0 0,0-1 0,18-8 0,3-8 0,-1-1 0,-1-1 0,0-1 0,-2-2 0,27-30 0,-66 96 0,3-23 0,1-1 0,1 1 0,1 0 0,1 1 0,0-1 0,1 1 0,1 0 0,1 0 0,2 25 0,-1-42-181,1 1 0,-1-1 0,1 0 0,0 0 0,0 0 0,0 0 0,0 0 0,0 0 0,1 0 0,-1 0-1,0 0 1,1 0 0,0-1 0,-1 1 0,1-1 0,0 1 0,0-1 0,0 0 0,0 1 0,0-1 0,0 0 0,0 0 0,0-1 0,0 1 0,0 0 0,1-1 0,-1 1 0,0-1 0,0 0 0,1 1 0,-1-1-1,0 0 1,1-1 0,1 1 0,1 0-480,-1-1 0,1 0 0,0 1 0,-1-1 0,1-1 0,-1 1 0,0-1 0,1 1 0,-1-1 0,0 0 0,0-1 0,0 1 0,0-1 0,-1 0 0,1 0 0,4-5 0,8-16-11361</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8.817"/>
    </inkml:context>
    <inkml:brush xml:id="br0">
      <inkml:brushProperty name="width" value="0.025" units="cm"/>
      <inkml:brushProperty name="height" value="0.025" units="cm"/>
    </inkml:brush>
  </inkml:definitions>
  <inkml:trace contextRef="#ctx0" brushRef="#br0">0 80 5894,'0'0'20141,"10"5"-18406,4 1-1523,-1-2 0,1 1 0,0-1-1,1-1 1,-1-1 0,0 0 0,1-1-1,-1 0 1,1-1 0,0-1 0,24-4-1,-29 3-173,-1-1 0,0 0 0,0-1-1,0 0 1,10-5 0,-17 7 5,1 1-1,-1-1 1,1 1 0,-1-1 0,0 0 0,0 0 0,0 0 0,0 0-1,0-1 1,0 1 0,0 0 0,-1-1 0,1 0 0,-1 1-1,0-1 1,0 0 0,0 1 0,0-1 0,0 0 0,0 0 0,0-3-1,-1 5-24,0 0-1,-1 0 1,1 0-1,0 0 0,0 0 1,0 0-1,0 0 1,-1 0-1,1 0 0,0 0 1,-1 0-1,1 1 1,-1-1-1,1 0 0,-1 0 1,0 0-1,1 0 1,-1 1-1,0-1 0,1 0 1,-1 1-1,0-1 1,0 1-1,0-1 0,1 1 1,-1-1-1,-2 0 1,-33-4 97,26 6-128,0 0 1,-1 0 0,1 1 0,1 1-1,-13 4 1,12-3 45,1 1 0,-1 1 0,1-1 0,0 1 0,0 1 0,1 0 0,0 0 0,0 1 0,1 0 0,0 0 0,1 0-1,-1 1 1,1 0 0,1 0 0,0 1 0,0 0 0,1 0 0,0 0 0,1 0 0,0 0 0,1 1 0,-2 18 0,3-26-33,1 0 0,1-1 0,-1 1 0,0 0 0,1 0 0,0-1 0,-1 1 0,1 0 0,0-1 0,0 1 0,0-1 0,1 1 0,-1-1 0,1 1 0,-1-1 0,1 0 0,0 0 0,0 0 0,4 3 0,-2-1 0,1-1 0,0 0 0,0-1 0,1 1 0,-1-1 0,0 0 0,1-1 0,-1 1 0,8 0 0,7 1 0,0-2 0,0 0 0,0-1 0,34-5 0,-39 2-550,0 0 0,0-1 0,0-1 0,0 0 1,0-1-1,-1-1 0,16-9 0,-11 3-1198,-1 1-1,0-2 1,-1-1 0,-1 0-1,0-1 1,-2 0 0,24-33 0,-5-2-11993</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9.204"/>
    </inkml:context>
    <inkml:brush xml:id="br0">
      <inkml:brushProperty name="width" value="0.025" units="cm"/>
      <inkml:brushProperty name="height" value="0.025" units="cm"/>
    </inkml:brush>
  </inkml:definitions>
  <inkml:trace contextRef="#ctx0" brushRef="#br0">157 0 11723,'0'0'2477,"-8"12"-128,-18 33 482,1 0-1,3 2 1,-26 76 0,25-22-44,21-90-2630,1 0 0,0-1-1,1 1 1,0 0 0,1 0-1,0 0 1,3 14 0,-3-22-143,0-1-1,0 0 1,0 1 0,0-1 0,1 0 0,-1 0-1,0 0 1,1 0 0,0 0 0,-1-1 0,1 1 0,0 0-1,0-1 1,0 1 0,0-1 0,0 0 0,0 0-1,0 0 1,1 0 0,-1 0 0,0 0 0,1 0-1,-1-1 1,0 1 0,1-1 0,-1 0 0,1 1-1,-1-1 1,1-1 0,-1 1 0,1 0 0,-1 0-1,0-1 1,5-1 0,2 0 27,0 0 0,0-1 1,0 0-1,-1-1 0,1 1 0,-1-2 1,0 1-1,9-8 0,-1-1-79,-1-2 0,0 0-1,0-1 1,-2-1 0,0 0 0,-1 0 0,18-38-1,-16 27-20,-2-2-1,-1 1 1,-1-2-1,9-51 1,-64 175 630,38-70-566,0 0-1,2 0 1,0 1-1,2-1 1,0 1-1,2 38 1,2-57-187,-1 0 0,1 0 1,0 0-1,1 0 0,-1 0 0,1 0 0,0-1 1,0 1-1,0 0 0,1-1 0,0 0 0,0 1 1,0-1-1,0 0 0,0-1 0,1 1 0,6 5 1,-7-7-84,0 1 1,0-1 0,1 0 0,-1 0 0,0 0 0,1 0 0,-1-1-1,1 0 1,-1 1 0,1-1 0,0 0 0,-1-1 0,1 1 0,0-1-1,0 0 1,0 1 0,0-2 0,-1 1 0,1 0 0,0-1 0,0 0-1,-1 0 1,1 0 0,6-2 0,9-14-6868</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9.559"/>
    </inkml:context>
    <inkml:brush xml:id="br0">
      <inkml:brushProperty name="width" value="0.025" units="cm"/>
      <inkml:brushProperty name="height" value="0.025" units="cm"/>
    </inkml:brush>
  </inkml:definitions>
  <inkml:trace contextRef="#ctx0" brushRef="#br0">5 1 10250,'0'0'10596,"-1"9"-8151,0-6-2263,0 0 0,1 1 0,-1-1 0,1 0 0,0 0 0,0 0 0,0 0 0,0 1 0,0-1 0,1 0 0,-1 0 0,1 0 0,0 0-1,0 0 1,0 0 0,1 0 0,-1 0 0,1 0 0,-1 0 0,1-1 0,0 1 0,0-1 0,0 1 0,0-1 0,1 0 0,-1 0 0,1 0 0,-1 0 0,1 0 0,0 0-1,-1-1 1,1 0 0,0 1 0,0-1 0,0 0 0,4 1 0,7 1 48,0 0 1,0-1-1,0 0 0,0-2 1,0 1-1,21-3 0,-30 1-150,0 1-1,0-1 0,0-1 0,0 1 1,0-1-1,0 0 0,-1 0 1,1 0-1,6-4 0,-9 4-63,0 0 1,-1 1-1,1-1 0,0 0 0,-1 0 0,1 0 0,-1 0 0,1 0 0,-1 0 1,0 0-1,0 0 0,0 0 0,0-1 0,-1 1 0,1 0 0,0-1 0,-1 1 1,0-1-1,1 1 0,-1-4 0,0 5-16,0-1 0,-1 1 0,1-1 0,0 0 0,0 1 0,-1 0 0,1-1 0,-1 1 0,1-1 0,-1 1 0,0-1 0,0 1 0,1 0 0,-1 0 0,0-1 0,0 1 0,0 0 0,0 0 0,-1 0 0,1 0 0,0 0 0,-2-1 0,0 0 0,-1 1 0,0-1 0,1 0 0,-1 1 0,0 0 0,0 0 0,0 0 0,-6 0 0,1 0 0,1 1 0,0 0 0,0 0 0,0 1 0,0 0 0,0 0 0,0 1 0,-12 4 0,12-1 0,1-1 0,0 1 0,0 0 0,0 1 0,1 0 0,0 0 0,0 0 0,0 1 0,1 0 0,0 0 0,0 0 0,1 0 0,-6 13 0,8-17 0,1 1 0,-1 0 0,0 0 0,1 0 0,0 0 0,0 0 0,0 0 0,0 1 0,1-1 0,0 0 0,0 0 0,0 1 0,0-1 0,0 0 0,1 0 0,0 0 0,0 0 0,0 1 0,1-1 0,-1 0 0,1-1 0,0 1 0,0 0 0,0 0 0,0-1 0,1 0 0,-1 1 0,7 4 0,0-1-66,1 0 0,0-1 0,1 0 0,-1-1 0,1 0 0,0-1 0,1 0 0,-1-1-1,22 3 1,-3-2-1352,0-1-1,52-3 0,-16-5-8046</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1.163"/>
    </inkml:context>
    <inkml:brush xml:id="br0">
      <inkml:brushProperty name="width" value="0.025" units="cm"/>
      <inkml:brushProperty name="height" value="0.025" units="cm"/>
    </inkml:brush>
  </inkml:definitions>
  <inkml:trace contextRef="#ctx0" brushRef="#br0">4 305 17713,'0'0'12054,"3"13"-10768,1 22-943,0 1 0,-3-1 0,-1 1-1,-5 37 1,-6 46-343,12-119 0,-1 1 0,0-1 0,0 0 0,0 0 0,0 1 0,0-1 0,0 0 0,1 0 0,-1 1 0,0-1 0,0 0 0,0 0 0,1 0 0,-1 0 0,0 1 0,0-1 0,1 0 0,-1 0 0,0 0 0,0 0 0,1 0 0,-1 0 0,0 0 0,0 0 0,1 1 0,-1-1 0,0 0 0,1 0 0,-1 0 0,0 0 0,0-1 0,1 1 0,-1 0 0,0 0 0,0 0 0,1 0 0,-1 0 0,0 0 0,0 0 0,1 0 0,-1 0 0,0-1 0,0 1 0,1 0 0,-1 0 0,0 0 0,0-1 0,0 1 0,0 0 0,1 0 0,-1 0 0,0-1 0,0 1 0,0 0 0,0 0 0,0-1 0,0 1 0,1 0 0,-1-1 0,14-13 0,-6-1 0,0 0 0,-1-1 0,0 1 0,-2-1 0,0 0 0,0-1 0,-2 0 0,0 1 0,-1-1 0,0 0 0,-2 0 0,0 0 0,-2-17 0,2 34 0,-1 0 0,1 1 0,0-1 0,0 0 0,0 0 0,-1 0 0,1 1 0,0-1 0,0 0 0,-1 0 0,1 0 0,0 1 0,-1-1 0,1 0 0,0 0 0,0 0 0,-1 0 0,1 0 0,0 0 0,-1 0 0,1 0 0,0 0 0,-1 0 0,1 0 0,0 0 0,-1 0 0,1 0 0,0 0 0,-1 0 0,1 0 0,0 0 0,0 0 0,-1-1 0,1 1 0,0 0 0,-1 0 0,1 0 0,0 0 0,0-1 0,0 1 0,-1 0 0,1 0 0,0-1 0,0 1 0,0 0 0,-1 0 0,1-1 0,0 1 0,0 0 0,0-1 0,0 1 0,0 0 0,0 0 0,-1-1 0,1 1 0,0 0 0,0-1 0,0 1 0,0 0 0,0-1 0,0 1 0,0 0 0,0-1 0,1 1 0,-1 0 0,0-1 0,-11 22 0,9-14 0,1-1 0,0 1 0,0-1 0,1 1 0,0-1 0,0 1 0,0-1 0,1 1 0,0-1 0,0 1 0,1-1 0,3 10 0,-3-12 0,0 0 0,0-1 0,0 1 0,1-1 0,-1 0 0,1 0 0,0 0 0,0 0 0,0-1 0,0 1 0,0-1 0,1 1 0,-1-1 0,1 0 0,-1 0 0,1-1 0,0 1 0,0-1 0,0 0 0,-1 0 0,7 1 0,5-1 0,0 0 0,-1 0 0,1-2 0,0 0 0,0-1 0,0 0 0,-1-1 0,1 0 0,-1-2 0,0 1 0,0-2 0,-1 0 0,17-9 0,-22 10 0,0 0 0,1 0 0,-2-1 0,1 0 0,-1 0 0,1 0 0,-2-1 0,1 0 0,-1-1 0,0 1 0,-1-1 0,0-1 0,0 1 0,0 0 0,-1-1 0,-1 0 0,1 0 0,-1-1 0,-1 1 0,0 0 0,1-12 0,-3 20 0,1 0 0,-1 0 0,0-1 0,0 1 0,0 0 0,1 0 0,-1 0 0,0 0 0,-1 0 0,1 0 0,0 0 0,0 0 0,0-1 0,-1 1 0,1 0 0,0 0 0,-1 0 0,1 0 0,-1 0 0,0 0 0,1 1 0,-1-1 0,0 0 0,1 0 0,-1 0 0,0 0 0,0 1 0,0-1 0,1 0 0,-1 1 0,0-1 0,0 1 0,0-1 0,0 1 0,0-1 0,0 1 0,0 0 0,-1-1 0,1 1 0,0 0 0,0 0 0,0 0 0,0 0 0,-2 0 0,0 1 0,-1 0 0,1 0 0,-1 0 0,1 0 0,0 1 0,-1 0 0,1-1 0,0 1 0,0 0 0,0 1 0,0-1 0,-4 5 0,-14 15 0,1 2 0,-24 36 0,39-53 0,0 1 0,1 0 0,0-1 0,0 2 0,1-1 0,-1 0 0,2 1 0,-1-1 0,1 1 0,1 0 0,0 0 0,0 17 0,1-25 2,0 1 0,0-1-1,1 0 1,-1 1 0,1-1 0,-1 0 0,1 0-1,0 0 1,-1 1 0,1-1 0,0 0 0,0 0 0,0 0-1,0 0 1,0 0 0,0 0 0,0-1 0,0 1-1,0 0 1,0 0 0,0-1 0,0 1 0,1-1-1,-1 1 1,0-1 0,0 1 0,1-1 0,1 0-1,42 3-294,-32-3 27,13-1-1271,0-1 1,0-1 0,-1-1-1,31-10 1,-28 6-933,-1-1-1,0-2 1,0-1-1,-2-1 1,1-1 0,33-26-1,-50 34 2231,-2-1-1,1 0 0,-1-1 1,10-11-1,-2-12 3790,-15 30-3011,1-1 0,-1 0 0,0 1 0,1-1 0,-1 0 0,0 0 0,0 1 0,0-1 0,-1 0 0,1 0 0,0 1 0,-1-1 0,1 0 0,-2-2 0,1 3-262,0 0 0,0 0 0,1 0 0,-1 0 0,-1 0 0,1 0 0,0 0 0,0 1 0,0-1 0,0 1 0,0-1 1,-1 1-1,1-1 0,0 1 0,0-1 0,-1 1 0,1 0 0,0 0 0,-1 0 0,1 0 0,0 0 0,-1 0 0,1 0 0,0 0 0,-3 1 0,-34 10 2033,22-2-1860,1 1 0,0 1 0,1 1 1,0 0-1,1 0 0,0 1 0,1 1 0,1 0 1,0 1-1,0 0 0,-8 20 0,17-33-441,1 0 0,0 0 0,0 1-1,0-1 1,0 0 0,0 1 0,1-1-1,-1 1 1,1-1 0,-1 1 0,1-1-1,0 1 1,0 3 0,1-5-8,-1 0 0,0 0 1,1 0-1,-1 0 0,1 0 0,-1-1 1,1 1-1,-1 0 0,1 0 0,-1-1 0,1 1 1,0 0-1,-1-1 0,1 1 0,0 0 1,0-1-1,0 1 0,-1-1 0,1 1 1,0-1-1,0 0 0,0 1 0,0-1 0,1 0 1,4 1-5,-1-1 0,1 0 0,-1 0 1,1 0-1,0-1 0,-1 0 0,1 0 0,-1 0 1,1-1-1,7-3 0,11-6 3,0-1 0,0-1 0,-2-1 0,0-1 0,0-1 0,-1-1 0,-1-1 0,-1-1 0,-1 0 0,0-1 0,-2-2 0,24-38 0,-41 77 0,-10 17 0,1-7 0,0-1 0,0 0 0,2 1 0,1 0 0,-6 39 0,13-64 0,0-1 0,0 1 0,0-1 0,0 1 0,0-1 0,0 1 0,0-1 0,0 1 0,1-1 0,-1 1 0,0-1 0,1 1 0,-1-1 0,1 0 0,0 1 0,-1-1 0,1 0 0,0 0 0,0 1 0,0-1 0,0 0 0,0 0 0,0 0 0,2 1 0,0 0 0,-1-1 0,1 0 0,-1-1 0,1 1 0,-1 0 0,1-1 0,0 0 0,-1 1 0,1-1 0,0 0 0,-1 0 0,6-1 0,3-1 0,0-1 0,-1 0 0,1 0 0,-1-1 0,20-10 0,3-6 0,-2-1 0,0-2 0,-2-1 0,0-2 0,-2-1 0,-1 0 0,-1-2 0,-2-1 0,0-1 0,-3-1 0,0-1 0,-2-1 0,-2 0 0,-1-1 0,19-64 0,-34 96 0,1 0 0,0 1 0,0-1 0,-1 0 0,0 0 0,0 0 0,1 0 0,-2 0 0,1 0 0,-1-5 0,1 7 0,0 1 0,-1 0 0,1-1 0,0 1 0,-1 0 0,1-1 0,0 1 0,0 0 0,-1-1 0,1 1 0,-1 0 0,1 0 0,0 0 0,-1-1 0,1 1 0,0 0 0,-1 0 0,1 0 0,-1 0 0,1 0 0,-1 0 0,1 0 0,0 0 0,-1 0 0,1 0 0,-1 0 0,1 0 0,-1 0 0,1 0 0,0 0 0,-1 0 0,1 0 0,-1 0 0,1 1 0,0-1 0,-1 0 0,1 0 0,0 0 0,-1 1 0,-6 4 0,0 0 0,0 1 0,1 0 0,0 0 0,-9 12 0,-111 153 0,114-154 0,2 1 0,0 1 0,1 0 0,1 0 0,1 1 0,0 0 0,2 0 0,-4 23 0,9-39 0,0-1 0,0 0 0,0 0 0,0 1 0,0-1 0,0 0 0,1 0 0,0 1 0,0-1 0,0 0 0,0 0 0,0 0 0,0 0 0,1 0 0,0 0 0,-1-1 0,1 1 0,0 0 0,0-1 0,0 1 0,1-1 0,-1 0 0,1 0 0,-1 0 0,1 0 0,0 0 0,0-1 0,0 1 0,-1-1 0,2 1 0,-1-1 0,0 0 0,0 0 0,0-1 0,0 1 0,6 0 0,12 1 0,-1-1 0,1 0 0,0-1 0,30-5 0,-48 5 0,23-4 0,0 0 0,-1-2 0,0-1 0,47-19 0,-57 19 0,0 0 0,0-1 0,-1 0 0,0-1 0,-1-1 0,0 0 0,0-1 0,20-23 0,-10-7 0,-23 40 0,1 0 0,-1 1 0,1-1 0,-1 0 0,0 0 0,1 0 0,-1 0 0,0 0 0,0 0 0,1 0 0,-1 0 0,0 0 0,0 0 0,0 0 0,0 0 0,-1 0 0,1 0 0,0 0 0,0 0 0,-1 0 0,1 0 0,0 0 0,-1 0 0,1 0 0,-1 1 0,1-1 0,-1 0 0,1 0 0,-1 0 0,0 1 0,1-1 0,-1 0 0,0 1 0,0-1 0,1 0 0,-1 1 0,0-1 0,0 1 0,0 0 0,0-1 0,-2 0 0,-5 1 0,-1-1 0,1 1 0,-1 0 0,1 1 0,0 0 0,-1 1 0,1 0 0,0 0 0,0 0 0,0 1 0,0 0 0,0 1 0,0 0 0,1 0 0,0 1 0,-12 9 0,11-9 0,1 1 0,1-1 0,-1 1 0,1 1 0,0-1 0,0 1 0,1 0 0,0 0 0,0 1 0,1 0 0,0-1 0,0 1 0,1 1 0,0-1 0,0 0 0,-2 12 0,5-17-12,0-1 1,0 1-1,0 0 1,0 0-1,1 0 1,-1 0-1,1 0 1,0-1-1,-1 1 1,1 0-1,1-1 1,-1 1-1,0 0 1,1-1-1,-1 1 1,1-1-1,0 0 1,3 4-1,-1-2-87,0-1 0,1 1 0,0-1 0,0 0 0,0 0 0,0-1 0,0 0 0,11 4 0,2-2-770,-1 0 1,1-1-1,0-1 1,0-1 0,20-1-1,20-3-9210</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3.059"/>
    </inkml:context>
    <inkml:brush xml:id="br0">
      <inkml:brushProperty name="width" value="0.025" units="cm"/>
      <inkml:brushProperty name="height" value="0.025" units="cm"/>
    </inkml:brush>
  </inkml:definitions>
  <inkml:trace contextRef="#ctx0" brushRef="#br0">0 0 15439,'0'0'4804,"11"63"-3555,-14-20-640,-1 7-449,2 3-128,2 0-128,0-6-1602,2-6-1377,2-10-2113</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3.571"/>
    </inkml:context>
    <inkml:brush xml:id="br0">
      <inkml:brushProperty name="width" value="0.025" units="cm"/>
      <inkml:brushProperty name="height" value="0.025" units="cm"/>
    </inkml:brush>
  </inkml:definitions>
  <inkml:trace contextRef="#ctx0" brushRef="#br0">1 150 16656,'8'-12'2333,"-2"2"-1981,1 1 0,0 0 1,1 0-1,0 0 0,0 1 1,1 0-1,0 1 0,1 0 1,-1 1-1,1-1 0,1 2 1,-1-1-1,1 2 0,14-5 1,2 1 195,1 3 1,0 0-1,1 1 1,-1 2 0,30 1-1,-45 2-496,0-1-1,0 2 1,-1-1 0,1 2-1,-1 0 1,1 0 0,-1 1-1,0 1 1,0 0 0,-1 0-1,1 1 1,-1 1-1,15 11 1,-23-15-47,0-1 0,0 1 1,0 0-1,0 0 0,-1 0 0,1 0 0,-1 1 0,0-1 1,0 1-1,0-1 0,0 1 0,-1 0 0,1 0 0,-1-1 0,0 1 1,0 0-1,-1 0 0,1 0 0,-1 0 0,0 7 0,-1-6 15,0 1-1,-1-1 0,1 0 1,-1 1-1,-1-1 0,1 0 0,-1 0 1,0 0-1,0-1 0,0 1 0,0-1 1,-1 1-1,-5 3 0,-6 6 227,-1-1 0,0-1-1,-1 0 1,0-1 0,-1-1-1,0-1 1,-20 7 0,65 4-4100,-13-12 3151,-1 0-1,0 1 1,19 18-1,-26-18 679,0 1-1,-1-1 1,0 1 0,0 0-1,-1 1 1,-1-1-1,0 1 1,0 0 0,-1 0-1,0 0 1,-1 0 0,0 0-1,-1 0 1,-1 15 0,1-11 213,-2 0 1,0 0 0,0 0 0,-2-1 0,0 1 0,0-1 0,-1 1 0,-1-1 0,-1-1 0,-8 16 0,11-24-107,0 0 1,-1-1-1,1 1 1,-1-1 0,0 1-1,0-2 1,0 1 0,-1 0-1,1-1 1,-1 0-1,0 0 1,0-1 0,0 0-1,0 0 1,-7 1 0,3-1 158,0 0 1,0-1 0,-1-1 0,1 1 0,0-2 0,-1 1 0,1-2 0,0 1 0,-14-5-1,16 4-47,0-1 0,0 0 0,0 0-1,1-1 1,-1 0 0,1 0 0,0-1-1,0 0 1,0 0 0,0-1 0,-6-7-1,9 9-138,1-1 0,0 1 0,0-1-1,0 1 1,1-1 0,-1 0-1,1 0 1,0 0 0,1-1 0,-1 1-1,1 0 1,0-1 0,0 1-1,1-1 1,0 1 0,0 0 0,0-1-1,1-6 1,0 8-332,0 0-1,0 0 1,1 0 0,-1 1 0,1-1-1,-1 1 1,1-1 0,1 1-1,-1 0 1,0 0 0,1 0-1,-1 0 1,1 0 0,0 0 0,6-4-1,55-30-7885,-43 26 5826,14-7-5371</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4.256"/>
    </inkml:context>
    <inkml:brush xml:id="br0">
      <inkml:brushProperty name="width" value="0.025" units="cm"/>
      <inkml:brushProperty name="height" value="0.025" units="cm"/>
    </inkml:brush>
  </inkml:definitions>
  <inkml:trace contextRef="#ctx0" brushRef="#br0">48 0 18385,'0'0'5072,"0"13"-3070,-11 109 1664,-2 37-1908,14-215-816,10-62 0,2 24-942,-40 152 0,21-38 0,1-1 0,2 1 0,0 0 0,0 0 0,2 28 0,1-47 0,0 0 0,0-1 0,0 1 0,0 0 0,0-1 0,0 1 0,1 0 0,-1 0 0,0-1 0,0 1 0,1 0 0,-1-1 0,1 1 0,-1-1 0,0 1 0,1 0 0,-1-1 0,1 1 0,-1-1 0,1 1 0,0-1 0,-1 1 0,1-1 0,-1 0 0,1 1 0,0-1 0,-1 0 0,1 1 0,0-1 0,0 0 0,-1 0 0,1 0 0,0 1 0,-1-1 0,1 0 0,0 0 0,0 0 0,-1 0 0,1-1 0,0 1 0,0 0 0,-1 0 0,1 0 0,0 0 0,-1-1 0,1 1 0,0 0 0,0-1 0,37-19 0,-17 1 0,-1 0 0,0-1 0,-2 0 0,0-2 0,-1 0 0,-1-1 0,16-34 0,-35 64 0,-57 123 0,53-114 0,2 1 0,0 0 0,0 0 0,2 0 0,0 1 0,0 20 0,2-38 0,1 1 0,0-1 0,0 1 0,0-1 0,0 1 0,0-1 0,0 1 0,0-1 0,0 1 0,1-1 0,-1 1 0,0-1 0,0 1 0,0-1 0,0 1 0,1-1 0,-1 1 0,0-1 0,0 0 0,1 1 0,-1-1 0,0 1 0,1-1 0,-1 0 0,1 1 0,-1-1 0,0 0 0,1 0 0,-1 1 0,1-1 0,-1 0 0,1 0 0,-1 1 0,1-1 0,19-6 0,18-22 0,-1-11 0,-2-2 0,-2 0 0,-2-3 0,29-51 0,-72 140 0,-2-14 0,-2 5 0,0 1 0,3 0 0,1 1 0,-13 74 0,25-111-5,-1 0 0,1 0 0,0 0 1,0 0-1,0 0 0,0 0 0,0 0 0,0 0 0,0 0 0,0 0 0,0 0 1,0 0-1,0 0 0,0 0 0,1-1 0,-1 1 0,1 0 0,-1 0 1,0 0-1,1 0 0,-1 0 0,1 0 0,0-1 0,-1 1 0,1 0 0,0 0 1,-1-1-1,2 2 0,0-2-20,-1 0 0,1 0 0,-1 0 0,1 0 0,-1-1 0,1 1 0,-1 0 0,1 0 0,-1-1 0,0 1 0,1-1 0,-1 0 0,1 1 0,-1-1 0,0 0 0,2-1 0,51-44-1682,-52 44 1588,26-28-2759,0-1-1,-2-1 1,-2-2 0,38-67-1,-23 27-4712</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5.931"/>
    </inkml:context>
    <inkml:brush xml:id="br0">
      <inkml:brushProperty name="width" value="0.025" units="cm"/>
      <inkml:brushProperty name="height" value="0.025" units="cm"/>
    </inkml:brush>
  </inkml:definitions>
  <inkml:trace contextRef="#ctx0" brushRef="#br0">1 11 18834,'0'0'10693,"2"8"-9588,4 39-476,1 85 0,-6-82-191,13 93 1,-6-235-439,-8-63 0,26 175 0,-20-16 0,0 1 0,0-1 0,0 0 0,1 0 0,-1-1 0,1 0 0,0 0 0,0 0 0,0-1 0,0 0 0,0-1 0,1 1 0,-1-1 0,0-1 0,1 1 0,-1-1 0,1-1 0,-1 1 0,0-1 0,1-1 0,-1 1 0,0-1 0,0 0 0,0-1 0,0 0 0,0 0 0,-1 0 0,1-1 0,-1 0 0,0 0 0,0-1 0,0 0 0,-1 0 0,0 0 0,0 0 0,0-1 0,-1 0 0,1 0 0,-1 0 0,-1-1 0,1 1 0,-1-1 0,4-12 0,-4 13 0,-1 0 0,0 1 0,-1-1 0,1 0 0,-1 0 0,0 0 0,-1 0 0,0 0 0,1 0 0,-2 0 0,-1-11 0,2 17 0,-1 0 0,1-1 0,0 1 0,-1 0 0,1-1 0,-1 1 0,1 0 0,-1 0 0,0 0 0,1-1 0,-1 1 0,1 0 0,-1 0 0,1 0 0,-1 0 0,1 0 0,-1 0 0,0 0 0,1 0 0,-1 0 0,1 1 0,-1-1 0,1 0 0,-1 0 0,1 0 0,-1 1 0,1-1 0,-1 0 0,1 0 0,-1 1 0,1-1 0,0 1 0,-1-1 0,1 0 0,-1 1 0,1-1 0,0 1 0,-1-1 0,1 1 0,0-1 0,-1 1 0,-15 19 0,4 2 0,0 1 0,2 0 0,0 0 0,2 1 0,1 0 0,1 1 0,0 0 0,2 0 0,1 0 0,1 32 0,2-55-8,0 0 0,0 0 0,0 0 0,1 1-1,-1-1 1,1 0 0,-1 0 0,1 0 0,0 0 0,0 0 0,0 0 0,0-1 0,0 1 0,0 0-1,0 0 1,1-1 0,-1 1 0,1 0 0,-1-1 0,1 0 0,0 1 0,0-1 0,-1 0-1,1 0 1,0 0 0,0 0 0,0 0 0,0 0 0,0-1 0,0 1 0,0-1 0,0 1 0,1-1-1,-1 0 1,0 0 0,0 0 0,0 0 0,0 0 0,0 0 0,3-1 0,6 0-359,0-1 0,0 0 1,0-1-1,0 0 1,-1 0-1,20-10 0,13-13-6808,-4-5-5332</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4.910"/>
    </inkml:context>
    <inkml:brush xml:id="br0">
      <inkml:brushProperty name="width" value="0.025" units="cm"/>
      <inkml:brushProperty name="height" value="0.025" units="cm"/>
    </inkml:brush>
  </inkml:definitions>
  <inkml:trace contextRef="#ctx0" brushRef="#br0">233 95 14382,'-4'8'4174,"-67"128"2355,-36 81-1336,97-191-5021,1 1 0,1 0 0,1 1-1,2 0 1,1 0 0,-2 47-1,5-100 95,1-102-557,0 107 54,1 0 0,2 1 0,0 0 1,1 0-1,6-19 0,-7 33 242,1 0 0,-1 0 0,1 0 0,0 1-1,0-1 1,1 1 0,-1 0 0,1 1 0,0-1 0,0 1 0,0 0 0,1 0 0,-1 0 0,1 1 0,-1 0 0,1 0 0,8-1 0,33-17 109,-23 5-10,0-1 0,-1-1 0,0-1 0,-2-1 0,0 0 0,-1-2 0,-1-1 0,-1 0 1,-2-1-1,0-1 0,-1 0 0,-1-2 0,12-31 0,-68 130 302,-11 44-295,-135 338 445,183-443-556,1 0 0,1 0 0,0 0 0,1 0 0,-1 23 0,3-35 0,0 0 0,0 1 0,0-1 0,0 0 0,0 1 0,0-1 0,0 0 0,1 0 0,-1 1 0,0-1 0,0 0 0,0 0 0,1 1 0,-1-1 0,0 0 0,0 0 0,0 1 0,1-1 0,-1 0 0,0 0 0,1 0 0,-1 1 0,0-1 0,0 0 0,1 0 0,-1 0 0,0 0 0,1 0 0,-1 0 0,0 0 0,1 0 0,-1 0 0,0 0 0,1 0 0,-1 0 0,0 0 0,1 0 0,-1 0 0,0 0 0,1 0 0,-1 0 0,0 0 0,0 0 0,1-1 0,-1 1 0,0 0 0,1 0 0,-1 0 0,0-1 0,0 1 0,0 0 0,1 0 0,-1-1 0,0 1 0,0 0 0,1-1 0,16-13 0,-8 1 0,0 0 0,-1-1 0,-1 0 0,-1 0 0,1-1 0,-2 0 0,0 0 0,-1 0 0,3-25 0,-1-9 0,0-86 0,-8 129 0,-2 17 0,-1 20 0,4-29 0,1-1 0,0 1 1,0 0-1,0 0 0,1-1 0,-1 1 0,0 0 0,1 0 1,-1-1-1,1 1 0,-1 0 0,1-1 0,0 1 1,0 0-1,0-1 0,0 1 0,0-1 0,0 0 0,0 1 1,0-1-1,0 0 0,1 0 0,-1 0 0,1 1 0,-1-1 1,1-1-1,-1 1 0,3 1 0,2 0-2,1-1-1,0 0 1,-1 0-1,1 0 0,0-1 1,8 0-1,-5 0-5,0-2-1628,-7-6-3898,-1-4-5308</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5.595"/>
    </inkml:context>
    <inkml:brush xml:id="br0">
      <inkml:brushProperty name="width" value="0.025" units="cm"/>
      <inkml:brushProperty name="height" value="0.025" units="cm"/>
    </inkml:brush>
  </inkml:definitions>
  <inkml:trace contextRef="#ctx0" brushRef="#br0">96 23 11211,'8'-12'7078,"-6"2"-159,-2 26-6214,-10 16-1,-6 6 417,-1 9-800,-1 6-257,0-3-32,5-9-64,2-6-417,8-11-928,3-11-833,3-13-673,14-7-672,-2-19-3300</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6.269"/>
    </inkml:context>
    <inkml:brush xml:id="br0">
      <inkml:brushProperty name="width" value="0.025" units="cm"/>
      <inkml:brushProperty name="height" value="0.025" units="cm"/>
    </inkml:brush>
  </inkml:definitions>
  <inkml:trace contextRef="#ctx0" brushRef="#br0">309 81 9801,'0'0'8248,"-1"-8"-5109,1 5-2960,-1 1-1,1 0 1,0 0-1,-1 0 1,0 0-1,1 0 0,-1 0 1,0 0-1,0 0 1,0 0-1,0 0 1,0 0-1,-1 1 1,1-1-1,0 0 1,-3-1-1,1 2 23,1-1 0,-1 1 0,0 0-1,0 0 1,0 0 0,0 1-1,-1-1 1,1 1 0,0 0 0,0 0-1,0 0 1,0 0 0,0 0 0,0 1-1,-4 0 1,-3 2-43,-1 0 1,1 0-1,0 1 1,0 0 0,0 1-1,1 0 1,-1 1-1,1 0 1,0 0-1,1 1 1,0 0-1,0 1 1,-7 8-1,0 0-55,2 1-1,0 0 1,1 0-1,1 2 1,-16 33 0,25-48-89,0-1 1,1 1-1,0-1 1,0 1-1,0 0 1,0 0 0,0-1-1,1 1 1,0 0-1,-1 0 1,2 6-1,-1-9-6,0-1 0,1 1 0,-1-1 0,0 1 0,0 0 0,1-1 0,-1 1-1,0-1 1,1 1 0,-1-1 0,1 1 0,-1-1 0,1 1 0,-1-1 0,1 0-1,-1 1 1,1-1 0,-1 0 0,1 1 0,0-1 0,-1 0 0,1 0 0,-1 1-1,1-1 1,1 0 0,28-6 515,-16 0-402,-1-2 0,1 0 1,-1 0-1,-1-1 0,0-1 1,0 0-1,12-13 0,-6 3 36,0 0-1,-2-1 1,20-32-1,-32 47-156,0 0 0,0-1 0,-1 0 0,0 0 0,0 0 0,0 0 0,-1 0 0,0 0 0,-1-1 0,0 1 0,0-1 0,0-10 0,-1 18 0,0-1 0,-1 0 0,1 1 0,0-1 0,-1 1 0,1-1 0,-1 0 0,1 1 0,-1-1 0,1 1 0,-1-1 0,1 1 0,-1-1 0,1 1 0,-1 0 0,0-1 0,1 1 0,-1 0 0,0-1 0,1 1 0,-1 0 0,0 0 0,0 0 0,1 0 0,-1-1 0,0 1 0,1 0 0,-1 0 0,0 0 0,0 1 0,1-1 0,-1 0 0,0 0 0,1 0 0,-1 0 0,0 1 0,0-1 0,1 0 0,-1 1 0,-1 0 0,-26 15 0,-10 32-1714,36-46 1552,0 1-1,1-1 0,-1 1 1,1-1-1,0 1 0,0-1 1,0 1-1,0 0 0,0-1 1,0 1-1,1 0 0,-1 0 1,1 0-1,0-1 0,0 1 0,0 0 1,0 0-1,1 5 0,0-8-184,1 1 0,-1 0 0,0-1 0,1 1 0,-1-1 0,0 1 0,1-1 0,-1 0 0,1 1-1,-1-1 1,1 0 0,-1 0 0,1 0 0,-1 0 0,1 0 0,-1-1 0,1 1 0,-1 0-1,0-1 1,3 0 0,-3 1-131,24-9-5688</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6.846"/>
    </inkml:context>
    <inkml:brush xml:id="br0">
      <inkml:brushProperty name="width" value="0.025" units="cm"/>
      <inkml:brushProperty name="height" value="0.025" units="cm"/>
    </inkml:brush>
  </inkml:definitions>
  <inkml:trace contextRef="#ctx0" brushRef="#br0">57 1 18001,'0'0'11446,"-4"9"-11334,-9 28 116,1 1 0,2 0 0,-7 50 0,17-87-219,0-1-1,0 1 1,0-1-1,-1 1 0,2-1 1,-1 1-1,0-1 0,0 1 1,0-1-1,0 1 0,0 0 1,0-1-1,0 1 1,1-1-1,-1 1 0,0-1 1,0 1-1,1-1 0,-1 1 1,0-1-1,1 0 0,-1 1 1,1-1-1,-1 1 1,0-1-1,1 0 0,-1 1 1,1-1-1,-1 0 0,1 0 1,-1 1-1,1-1 0,-1 0 1,1 0-1,-1 0 1,1 0-1,-1 0 0,1 1 1,0-1-1,-1 0 0,1 0 1,-1 0-1,1-1 0,-1 1 1,1 0-1,-1 0 1,1 0-1,-1 0 0,1 0 1,-1-1-1,1 1 0,-1 0 1,1 0-1,-1-1 0,1 1 1,-1 0-1,1-1 1,30-17 312,42-40 31,-49 38-279,0 1 0,30-18 0,-54 36-68,1 0 1,0 1 0,0-1-1,-1 1 1,1-1 0,0 1-1,0-1 1,-1 1-1,1 0 1,0-1 0,0 1-1,0 0 1,0 0-1,0-1 1,0 1 0,0 0-1,-1 0 1,1 0 0,0 0-1,0 0 1,0 0-1,0 1 1,0-1 0,0 0-1,0 0 1,0 1 0,-1-1-1,1 0 1,0 1-1,0-1 1,0 1 0,-1-1-1,2 2 1,-1 0 16,0 0 0,0 1 0,0-1 1,0 0-1,-1 1 0,1-1 0,-1 0 0,0 1 1,0-1-1,1 1 0,-2-1 0,1 5 0,-3 14 122,-1 1 0,-8 23 0,11-39-137,-4 10-7,2-6 0,0 0 0,0 0 0,1 0 0,1 1 0,-1 14 0,26-34 0,5-11 0,47-44 0,7-6 0,-73 63 0,-3 1 0,0 1 0,0 0 0,1 0 0,-1 1 0,1 0 0,0 0 0,17-4 0,-24 8 0,0-1 0,0 1 0,0 0 0,0 1 0,0-1 0,0 0 0,0 0 0,-1 0 0,1 1 0,0-1 0,0 0 0,0 1 0,0-1 0,0 0 0,-1 1 0,1-1 0,0 1 0,0 0 0,-1-1 0,1 1 0,0 0 0,-1-1 0,1 1 0,-1 0 0,1 0 0,-1-1 0,1 1 0,-1 0 0,0 0 0,1 0 0,-1 0 0,0 0 0,0-1 0,1 1 0,-1 0 0,0 0 0,0 0 0,0 0 0,0 0 0,0 0 0,-1 1 0,-2 43 0,-2-25 0,-1 0 0,-1-1 0,-1 0 0,0 0 0,-21 32 0,29-51-4,1 1 0,-1-1 0,0 0 0,0 1 0,0-1 0,-1 0-1,1 0 1,0 1 0,0-1 0,0 0 0,0 1 0,0-1 0,0 0 0,0 0 0,0 1 0,-1-1 0,1 0 0,0 0 0,0 1 0,0-1-1,0 0 1,-1 0 0,1 0 0,0 1 0,0-1 0,-1 0 0,1 0 0,0 0 0,0 0 0,-1 0 0,1 1 0,0-1 0,0 0-1,-1 0 1,1 0 0,0 0 0,-1 0 0,1 0 0,0 0 0,0 0 0,-1 0 0,1 0 0,0 0 0,-1 0 0,1 0 0,0 0 0,0 0-1,-1-1 1,1 1 0,0 0 0,-1 0 0,1-20-666,9-29-2254,14-51-9504,-14 38 764</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7.206"/>
    </inkml:context>
    <inkml:brush xml:id="br0">
      <inkml:brushProperty name="width" value="0.025" units="cm"/>
      <inkml:brushProperty name="height" value="0.025" units="cm"/>
    </inkml:brush>
  </inkml:definitions>
  <inkml:trace contextRef="#ctx0" brushRef="#br0">1 26 19891,'0'0'10826,"37"-26"-36899</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7.565"/>
    </inkml:context>
    <inkml:brush xml:id="br0">
      <inkml:brushProperty name="width" value="0.025" units="cm"/>
      <inkml:brushProperty name="height" value="0.025" units="cm"/>
    </inkml:brush>
  </inkml:definitions>
  <inkml:trace contextRef="#ctx0" brushRef="#br0">201 0 17905,'0'0'2877,"-7"15"-240,-17 34-1929,-87 197 4558,99-213-4784,1 0 0,2 0 0,2 1 0,0 0 0,3 0 0,-1 36 0,3-46-468,1-17-74,1-1 0,-1 0-1,1 1 1,1-1 0,-1 0 0,1 1 0,0-1 0,0 0 0,3 9 0,-3-14-72,-1-1-1,0 0 1,0 1 0,0-1 0,0 1 0,1-1-1,-1 0 1,0 1 0,0-1 0,1 0 0,-1 1-1,0-1 1,1 0 0,-1 1 0,0-1 0,1 0-1,-1 0 1,0 1 0,1-1 0,-1 0-1,1 0 1,-1 0 0,0 1 0,1-1 0,-1 0-1,1 0 1,-1 0 0,1 0 0,-1 0 0,0 0-1,1 0 1,-1 0 0,1 0 0,-1 0 0,1 0-1,-1 0 1,1-1 0,-1 1 0,0 0 0,1 0-1,-1 0 1,1 0 0,-1-1 0,0 1 0,1 0-1,-1-1 1,12-17-6605,-5-5-1377</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7.918"/>
    </inkml:context>
    <inkml:brush xml:id="br0">
      <inkml:brushProperty name="width" value="0.025" units="cm"/>
      <inkml:brushProperty name="height" value="0.025" units="cm"/>
    </inkml:brush>
  </inkml:definitions>
  <inkml:trace contextRef="#ctx0" brushRef="#br0">197 51 22774,'0'0'4857,"-2"-9"-3057,1 6-1667,-10-26 753,10 29-865,0-1-1,1 0 1,-1 0-1,0 0 0,0 1 1,0-1-1,0 0 0,0 1 1,0-1-1,0 1 1,0-1-1,0 1 0,0 0 1,0-1-1,0 1 0,-1 0 1,1 0-1,0 0 1,0 0-1,0 0 0,0 0 1,0 0-1,-1 0 0,1 0 1,0 0-1,0 1 1,0-1-1,0 0 0,0 1 1,0-1-1,0 1 0,-1 0 1,-12 8-19,1 0 1,1 1 0,-1 1-1,2 0 1,-1 0 0,2 1-1,-1 1 1,2-1 0,0 2-1,0-1 1,-10 25 0,18-37-3,0 0 1,1 0-1,-1 1 1,1-1-1,-1 0 1,1 0-1,-1 1 1,1-1-1,0 0 1,-1 1 0,1-1-1,0 0 1,0 1-1,0-1 1,0 0-1,1 1 1,-1-1-1,0 0 1,0 1-1,1-1 1,-1 0-1,1 0 1,-1 1-1,1-1 1,-1 0-1,2 2 1,0-2-1,-1-1 1,1 1-1,0-1 1,-1 1 0,1-1-1,0 1 1,-1-1-1,1 0 1,0 0-1,-1 0 1,1 0-1,0 0 1,-1 0 0,1 0-1,0 0 1,0-1-1,1 0 1,11-3 1,-1-1 0,-1 0 0,24-13 0,49-38-132,16-9-44,-101 64 168,1 1 1,0-1 0,-1 0 0,1 1 0,0-1-1,0 1 1,-1 0 0,1-1 0,0 1 0,0 0 0,0-1-1,-1 1 1,1 0 0,0 0 0,0 0 0,0 0 0,0 0-1,-1 0 1,1 0 0,0 0 0,0 0 0,0 0-1,0 0 1,0 0 0,-1 1 0,1-1 0,0 0 0,0 1-1,0-1 1,-1 0 0,1 1 0,0-1 0,-1 1 0,1-1-1,0 1 1,-1 0 0,2 0 0,-1 2 16,-1 0-1,1-1 1,0 1 0,-1 0 0,0 0 0,1 0 0,-1 0-1,0-1 1,-1 1 0,1 0 0,-1 4 0,-22 76 387,22-80-391,-18 62 82,19-65-93,0 0-1,0 1 1,0-1 0,0 0 0,0 0 0,0 1 0,0-1 0,0 0 0,0 0 0,1 1 0,-1-1 0,0 0 0,0 0-1,0 1 1,0-1 0,0 0 0,0 0 0,0 1 0,1-1 0,-1 0 0,0 0 0,0 0 0,0 1 0,1-1 0,-1 0 0,0 0-1,0 0 1,0 0 0,1 0 0,-1 0 0,0 1 0,0-1 0,1 0 0,-1 0 0,0 0 0,0 0 0,1 0 0,-1 0-1,0 0 1,0 0 0,1 0 0,-1 0 0,0 0 0,1 0 0,18-5-291,16-10-807,32-23-3579,1-2-3322,-17 7-874</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8.261"/>
    </inkml:context>
    <inkml:brush xml:id="br0">
      <inkml:brushProperty name="width" value="0.025" units="cm"/>
      <inkml:brushProperty name="height" value="0.025" units="cm"/>
    </inkml:brush>
  </inkml:definitions>
  <inkml:trace contextRef="#ctx0" brushRef="#br0">208 268 18257,'-15'10'2338,"0"-1"-1728,-19 12 1641,-31 24-1,57-40-1865,1 1 0,0 0 0,0 1 0,0 0 1,1 0-1,0 0 0,1 1 0,-1-1 0,1 2 0,1-1 0,-4 9 0,7-17-384,1 1 1,0 0-1,0-1 0,-1 1 0,1 0 0,0-1 0,0 1 0,0-1 0,0 1 0,0 0 0,0-1 0,0 1 0,0 0 0,0-1 0,0 1 1,0 0-1,1-1 0,-1 1 0,0 0 0,0-1 0,1 1 0,-1-1 0,0 1 0,1-1 0,-1 1 0,0-1 0,1 1 0,-1-1 0,1 1 1,-1-1-1,1 1 0,-1-1 0,2 1 0,25 2-37,32-19 62,-23 0-10,-1-2-1,0-2 1,-1-1 0,-1-1 0,47-43-1,-22 11 178,93-111 1,-103 99 466,-45 60-360,-5 7-27,-27 32 31,13-15-268,-22 28 54,1 0-1,2 3 1,-47 87 0,78-129-90,1 1 0,0 0 0,0-1 0,1 1 0,-3 16 0,5-22 0,0-1 0,0 1 0,0-1 0,0 0 0,0 1 0,0-1 0,0 1 0,1-1 0,-1 0 0,0 1 0,1-1 0,-1 1 0,1-1 0,0 0 0,-1 0 0,1 1 0,0-1 0,0 0 0,0 0 0,-1 0 0,1 0 0,1 0 0,-1 0 0,0 0 0,0 0 0,0 0 0,0-1 0,1 1 0,-1 0 0,0-1 0,0 1 0,1-1 0,-1 1 0,1-1 0,-1 0 0,0 0 0,1 1 0,-1-1 0,3 0 0,57-2-2629,-44 0 483,0-2-1,-1 0 1,0-1-1,0-1 1,0 0-1,20-12 1,5-5-8867</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8.636"/>
    </inkml:context>
    <inkml:brush xml:id="br0">
      <inkml:brushProperty name="width" value="0.025" units="cm"/>
      <inkml:brushProperty name="height" value="0.025" units="cm"/>
    </inkml:brush>
  </inkml:definitions>
  <inkml:trace contextRef="#ctx0" brushRef="#br0">210 29 15631,'0'0'13404,"-12"-6"-11017,4 2-1982,4 1-358,1 1 0,-1 0 0,0 0 0,0 0 0,0 1 0,0-1 0,0 1 0,0 0 0,-1 0 0,1 0 0,0 1 0,0 0 0,-1-1 0,1 1 0,0 1 0,-1-1 0,1 1 0,0 0 0,-7 1 0,-49 32-47,57-32 0,0-1 0,1 1 0,-1 0 0,1 0 0,0 0 0,0 1 0,-1-1 0,1 0 0,1 1 0,-1-1 0,0 1 0,1 0 0,-1 0 0,1-1 0,0 1 0,0 0 0,0 0 0,0 0 0,0 5 0,1-7 0,1 0 0,-1 0 0,1 0 0,-1 0 0,1 0 0,0 0 0,-1 0 0,1 0 0,0-1 0,0 1 0,0 0 0,0 0 0,0-1 0,0 1 0,0-1 0,0 1 0,0-1 0,0 1 0,0-1 0,0 1 0,0-1 0,0 0 0,0 0 0,0 1 0,1-1 0,-1 0 0,2 0 0,41 2 0,-35-2 0,29 0 0,55 4 0,-87-3 0,1 0 0,-1 0 0,0 0 0,0 1 0,-1 0 0,1 0 0,0 1 0,-1 0 0,1 0 0,-1 0 0,0 0 0,5 5 0,-8-7 0,-1 0 0,0 0 0,0 1 0,0-1 0,0 0 0,0 0 0,0 1 0,0-1 0,0 1 0,-1-1 0,1 1 0,0-1 0,-1 1 0,0-1 0,1 1 0,-1-1 0,0 1 0,1 0 0,-1-1 0,0 1 0,0-1 0,0 1 0,-1 0 0,1-1 0,0 1 0,-1 0 0,1-1 0,-1 1 0,1-1 0,-1 1 0,0-1 0,1 0 0,-1 1 0,0-1 0,0 1 0,0-1 0,0 0 0,0 0 0,-1 0 0,1 0 0,0 0 0,0 0 0,-3 2 0,-5 3 0,-1 0 0,1 0 0,-1-1 0,-19 8 0,-70 19-767,91-30 283,-1 0 0,1-1 0,0 1 0,0-2 0,-1 1 0,1-1 0,0-1 0,-1 1 0,1-2 0,-10-1 0,-4-12-11650</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8.965"/>
    </inkml:context>
    <inkml:brush xml:id="br0">
      <inkml:brushProperty name="width" value="0.025" units="cm"/>
      <inkml:brushProperty name="height" value="0.025" units="cm"/>
    </inkml:brush>
  </inkml:definitions>
  <inkml:trace contextRef="#ctx0" brushRef="#br0">251 11 10186,'0'0'9716,"-5"10"-7869,-18 40-115,1 0 1,3 2-1,-13 58 1,19-59-1316,-2-1 0,-3 0 1,-2-2-1,-35 65 0,31-77 434,19-30-201,18-24-437,32-54-140,-3-2 1,35-85 0,42-75-7,-115 227-98,0 0-1,0 1 1,1 0 0,0 0 0,0 0-1,0 1 1,1-1 0,0 1 0,0 1-1,0-1 1,11-5 0,-14 9 13,0 0 1,1 0-1,-1 0 0,0 0 1,1 0-1,-1 1 0,1-1 1,-1 1-1,0 0 0,1 0 0,-1 1 1,1-1-1,-1 0 0,0 1 1,1 0-1,-1 0 0,0 0 1,0 0-1,1 1 0,-1-1 1,0 1-1,0 0 0,-1 0 1,1 0-1,0 0 0,-1 0 1,5 5-1,-5-5-2,0-1 0,0 1 1,-1 0-1,1 0 0,-1 0 0,1-1 1,-1 1-1,0 1 0,0-1 0,0 0 1,0 0-1,0 0 0,0 1 0,-1-1 1,1 0-1,-1 1 0,1-1 0,-1 0 1,0 1-1,0-1 0,0 0 0,0 1 1,-1-1-1,1 1 0,0-1 0,-1 0 1,0 1-1,0-1 0,1 0 0,-1 0 1,0 0-1,-1 0 0,1 0 1,0 0-1,-1 0 0,1 0 0,-1 0 1,0 0-1,-2 1 0,-7 7 89,-1 0 1,0-1-1,-1-1 1,-25 14-1,31-19-32,-20 12 157,0-1-1,-1-1 1,-44 13-1,64-27-1712,12-8-277,14-8-1957,15-10-3080,4-4-2146</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6.279"/>
    </inkml:context>
    <inkml:brush xml:id="br0">
      <inkml:brushProperty name="width" value="0.025" units="cm"/>
      <inkml:brushProperty name="height" value="0.025" units="cm"/>
    </inkml:brush>
  </inkml:definitions>
  <inkml:trace contextRef="#ctx0" brushRef="#br0">159 1 18546,'-10'4'5167,"-5"2"-3783,0 0 0,1 1 1,0 1-1,-21 16 0,30-20-1305,0-1 1,1 1-1,0 0 1,0 0-1,0 1 1,1-1-1,-1 1 0,1 0 1,0 0-1,1 0 1,-1 0-1,1 0 1,0 1-1,0-1 0,1 1 1,-1-1-1,1 1 1,0 0-1,1 5 0,0-9-92,0 0-1,0 0 1,1 0-1,-1 0 1,1 0-1,-1 0 0,1 0 1,0 0-1,0-1 1,0 1-1,0 0 0,0-1 1,0 1-1,0-1 1,0 1-1,1-1 0,-1 1 1,1-1-1,-1 0 1,1 0-1,0 1 0,-1-1 1,1 0-1,0-1 1,0 1-1,-1 0 0,1 0 1,0-1-1,0 1 1,0-1-1,0 0 0,0 0 1,0 1-1,0-1 1,0 0-1,3-1 0,2 1 2,0 0 0,0-1 0,0 0 0,0 0 0,-1 0 0,1-1-1,0 0 1,-1 0 0,11-6 0,-2-1 11,-1-2-1,-1 0 1,0 0 0,0-1-1,-1-1 1,-1 0 0,0 0-1,-1-2 1,0 1 0,-1-1-1,12-29 1,-31 115 108,7-56-106,1 0 0,0 1 0,1-1 0,2 26 0,-1-40-82,0 0 0,0 1 0,0-1 0,1 0 0,-1 0 0,0 1 0,0-1 0,1 0 0,-1 0 0,1 0 1,-1 1-1,1-1 0,0 0 0,-1 0 0,1 0 0,0 0 0,0 0 0,0 0 0,0 0 0,0 0 0,0-1 0,0 1 0,0 0 0,0 0 0,0-1 0,0 1 0,0-1 0,1 1 0,-1-1 0,0 0 0,0 1 1,1-1-1,-1 0 0,0 0 0,0 0 0,1 0 0,-1 0 0,0 0 0,1 0 0,-1 0 0,0 0 0,0-1 0,1 1 0,-1 0 0,0-1 0,1 0 0,3-1-462,0 1 0,-1-1-1,0 0 1,1-1 0,-1 1-1,0-1 1,0 0 0,-1 0-1,1 0 1,0 0 0,3-5 0,13-28-5041,-4-5-4917</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10.240"/>
    </inkml:context>
    <inkml:brush xml:id="br0">
      <inkml:brushProperty name="width" value="0.025" units="cm"/>
      <inkml:brushProperty name="height" value="0.025" units="cm"/>
    </inkml:brush>
  </inkml:definitions>
  <inkml:trace contextRef="#ctx0" brushRef="#br0">161 275 18930,'0'0'2472,"-5"9"-529,-50 74 1734,29-47-1571,-40 75 1,65-109-2091,0 0 1,0 0-1,0 0 1,0 0-1,0 0 1,1 0 0,-1 0-1,1 1 1,-1-1-1,1 0 1,0 0-1,0 1 1,0-1-1,0 4 1,1-5 0,-1-1 1,1 1 0,-1-1-1,1 1 1,-1-1-1,1 0 1,-1 1 0,1-1-1,-1 0 1,1 1 0,-1-1-1,1 0 1,-1 0 0,1 0-1,0 1 1,-1-1-1,1 0 1,-1 0 0,1 0-1,0 0 1,-1 0 0,1 0-1,-1 0 1,1 0 0,0 0-1,-1-1 1,1 1 0,-1 0-1,1 0 1,0 0-1,-1-1 1,1 1 0,6-3 58,-1 0 0,0-1 0,0 1 1,-1-1-1,1 0 0,-1 0 0,0-1 1,6-5-1,1-4-75,0-1 0,-1 0 0,-1-1 1,0 0-1,-1 0 0,-1-1 0,0 0 0,-2-1 0,0 0 0,-1 0 1,0 0-1,-2 0 0,3-26 0,-6 44-2,0 0-1,0-1 1,0 1-1,1 0 1,-1-1 0,0 1-1,0-1 1,0 1-1,0 0 1,0-1 0,0 1-1,0-1 1,0 1 0,0 0-1,0-1 1,0 1-1,0-1 1,-1 1 0,1 0-1,0-1 1,0 1-1,0 0 1,0-1 0,-1 1-1,1 0 1,0-1-1,0 1 1,-1 0 0,1-1-1,0 1 1,0 0-1,-1-1 1,1 1 0,0 0-1,-1 0 1,1 0-1,-1-1 1,1 1 0,0 0-1,-1 0 1,1 0 0,0 0-1,-1 0 1,1 0-1,-1 0 1,1 0 0,0 0-1,-1 0 1,1 0-1,-1 0 1,1 0 0,0 0-1,-1 0 1,1 0-1,-1 0 1,1 0 0,0 1-1,-1-1 1,1 0-1,0 0 1,-1 0 0,1 1-1,0-1 1,-1 0-1,1 0 1,0 1 0,-1 0-1,-19 21-293,19-20 105,-1 0 0,1 1-1,0-1 1,-1 0 0,1 0 0,0 1-1,1-1 1,-1 1 0,0-1 0,1 1-1,-1-1 1,1 1 0,0-1-1,0 1 1,0-1 0,0 1 0,0-1-1,1 1 1,-1-1 0,1 1-1,-1-1 1,1 1 0,0-1 0,0 0-1,0 1 1,0-1 0,1 0-1,-1 0 1,1 0 0,-1 0 0,1 0-1,0 0 1,0 0 0,-1 0 0,1-1-1,0 1 1,1-1 0,-1 0-1,0 1 1,0-1 0,1 0 0,-1 0-1,0 0 1,4 0 0,12 4-1382,-1-1-1,0-1 1,1 0 0,0-1 0,18-1 0,-11 1 116,45-1-844,-66-1 2671,0-1 0,1 1 0,-1-1-1,0 1 1,0-1 0,0-1 0,0 1 0,-1-1 0,1 1-1,0-1 1,-1 0 0,1 0 0,3-3 0,-6 4-177,0 1-1,0-1 1,-1 1 0,1-1 0,0 1 0,0-1 0,-1 0 0,1 1-1,0-1 1,-1 0 0,1 1 0,-1-1 0,1 0 0,-1 0 0,1 0 0,-1 0-1,0 1 1,1-1 0,-1 0 0,0 0 0,0 0 0,0 0 0,1 0-1,-1 0 1,0 0 0,0 0 0,0 0 0,0 0 0,-1 1 0,1-1 0,0 0-1,0 0 1,-1 0 0,1 0 0,0 0 0,-1 0 0,1 1 0,-1-1-1,1 0 1,-1 0 0,1 0 0,-1 1 0,0-1 0,1 0 0,-1 1 0,0-1-1,1 1 1,-1-1 0,0 1 0,0-1 0,0 1 0,1-1 0,-1 1-1,0 0 1,0-1 0,-1 1 0,-2-1-13,0-1-1,0 1 1,-1 0 0,1 1-1,0-1 1,0 1-1,-1-1 1,1 1 0,0 1-1,-1-1 1,-6 2-1,4 1-76,-1 1 0,0 0-1,1 0 1,0 0 0,0 1-1,0 0 1,1 1 0,-12 11-1,14-13-7,1 0 0,-1 0 0,1 0 0,0 0-1,0 1 1,0-1 0,1 1 0,-1 0 0,1 0 0,0 0 0,1 0-1,-1 0 1,1 0 0,0 0 0,0 9 0,1-13-85,0 0 1,0-1 0,0 1-1,0 0 1,1-1 0,-1 1-1,0 0 1,1-1 0,-1 1-1,0-1 1,1 1 0,-1-1-1,1 1 1,-1-1 0,0 1-1,1-1 1,-1 1 0,1-1-1,0 1 1,-1-1 0,1 0-1,-1 1 1,1-1 0,0 0-1,-1 0 1,1 0 0,0 1-1,0-1 1,29 1 312,25-14 146,-38 6-436,-1-2 0,1 0 0,-1-1 0,-1-1 1,18-15-1,-27 22-79,-1-1 0,0 0 0,0 0 0,0 0 0,0 0 0,-1-1 0,0 0-1,0 0 1,-1 0 0,1 0 0,-2-1 0,1 0 0,0 1 0,-1-1 0,-1 0 0,3-11 0,-4 17-31,0 1-1,0 0 1,-1-1 0,1 1 0,0-1-1,0 1 1,0 0 0,0-1 0,0 1-1,0 0 1,-1-1 0,1 1-1,0 0 1,0 0 0,-1-1 0,1 1-1,0 0 1,0-1 0,-1 1 0,1 0-1,0 0 1,-1 0 0,1-1 0,0 1-1,-1 0 1,1 0 0,0 0-1,-1 0 1,1 0 0,0 0 0,-1 0-1,1 0 1,-1 0 0,1 0 0,0 0-1,-1 0 1,1 0 0,0 0-1,-1 0 1,1 0 0,0 0 0,-1 0-1,1 0 1,0 0 0,-1 1 0,1-1-1,0 0 1,-1 0 0,1 0-1,0 1 1,-1-1 0,1 0 0,0 0-1,0 1 1,-1-1 0,1 0 0,0 1-1,0-1 1,-19 19-3389,17-17 3317,1 1 0,0 0 1,0-1-1,0 1 0,1 0 0,-1 0 0,0 0 1,1 0-1,0 0 0,0-1 0,0 1 0,0 0 0,0 0 1,0 0-1,1 0 0,0 0 0,-1 0 0,1-1 1,0 1-1,0 0 0,0 0 0,1-1 0,-1 1 0,1-1 1,0 0-1,-1 1 0,1-1 0,0 0 0,0 0 0,0 0 1,1 0-1,-1 0 0,0 0 0,1-1 0,-1 1 1,1-1-1,0 0 0,-1 0 0,1 0 0,0 0 0,0 0 1,3 0-1,2 1 54,0-1 1,0 0 0,0 0-1,0-1 1,0 0 0,0 0-1,0-1 1,0 0 0,0 0-1,0-1 1,0 0 0,-1 0-1,1-1 1,12-6-1,-14 5 534,-1 1 0,1-1 0,-1 0 0,0 0 0,0 0 0,0-1 0,0 0 0,-1 0 0,0 0 0,0 0 0,0-1 0,-1 0 0,0 0 0,0 0-1,0 0 1,-1 0 0,0 0 0,0-1 0,0 1 0,-1-1 0,1-8 0,-2 15-415,0 0 0,0-1 0,0 1 0,0 0 0,0 0 0,0-1 0,0 1-1,0 0 1,0 0 0,0-1 0,0 1 0,0 0 0,0-1 0,0 1 0,0 0 0,0 0 0,-1 0 0,1-1 0,0 1 0,0 0 0,0 0 0,0-1 0,0 1 0,-1 0-1,1 0 1,0 0 0,0-1 0,0 1 0,-1 0 0,1 0 0,0 0 0,0 0 0,-1 0 0,1 0 0,0-1 0,0 1 0,-1 0 0,1 0 0,0 0 0,0 0 0,-1 0-1,1 0 1,0 0 0,-1 0 0,-14 8 253,-10 14-237,24-21-44,-61 81 413,58-76-273,0-1-1,1 1 1,0 0 0,0 0-1,0 0 1,1 0 0,0 1-1,0-1 1,0 1 0,1-1-1,0 1 1,0 12 0,2-18-124,-1 0-1,1 0 1,-1 0 0,1-1 0,0 1 0,0 0 0,-1 0-1,1-1 1,0 1 0,0 0 0,0-1 0,0 1 0,0-1-1,-1 1 1,1-1 0,0 0 0,0 1 0,0-1 0,0 0-1,0 0 1,0 0 0,1 1 0,-1-1 0,0 0 0,0 0-1,0-1 1,0 1 0,0 0 0,0 0 0,0 0 0,0-1-1,1 1 1,38-10 621,-1-5-448,-1-3 0,0-1 0,-2-2 1,0-1-1,-1-2 0,-1-1 0,-2-2 1,45-47-1,-62 57-119,0 0 0,20-32 1,-32 43-58,1 1 0,-1-1 1,0 0-1,-1 0 0,0 0 1,1 0-1,-2 0 1,1-1-1,-1 1 0,0 0 1,0-1-1,-1 1 1,0-10-1,0 15-13,0 0 1,-1 0-1,1 0 0,0 0 0,-1 1 1,1-1-1,-1 0 0,1 0 1,-1 0-1,1 1 0,-1-1 1,1 0-1,-1 1 0,0-1 0,1 0 1,-1 1-1,0-1 0,0 1 1,1-1-1,-1 1 0,0-1 1,0 1-1,0 0 0,0-1 1,0 1-1,1 0 0,-1 0 0,0 0 1,0 0-1,0 0 0,0 0 1,0 0-1,0 0 0,0 0 1,0 0-1,0 0 0,1 0 0,-1 1 1,0-1-1,0 0 0,0 1 1,0-1-1,0 1 0,-1 0 1,-38 22-128,15-1 158,1 1 1,1 1-1,1 1 0,1 0 1,1 2-1,2 1 0,0 0 0,2 1 1,-15 37-1,28-60-28,1-1 0,0 1 0,0-1 0,1 1 0,0 0 0,0-1 0,0 1 0,0 0 0,1 0 0,0 0 0,1 7 0,0-11 0,0 0 0,0 1 0,0-1 0,0-1 0,1 1 0,-1 0 0,1 0 0,-1 0 0,1-1 0,-1 1 0,1-1 0,0 1 0,0-1 0,0 0 0,0 1 0,0-1 0,0 0 0,0 0 0,0-1 0,0 1 0,0 0 0,1-1 0,-1 1 0,0-1 0,1 0 0,-1 0 0,0 0 0,0 0 0,5-1 0,10 1 0,0-1 0,0-1 0,0-1 0,-1 0 0,1-1 0,-1-1 0,0 0 0,-1-2 0,1 1 0,-1-2 0,15-10 0,-7 3 0,0-1 0,-2-1 0,0-1 0,-1 0 0,0-2 0,16-23 0,-27 29 0,-14 13 0,-19 16 0,-2 9 0,-35 41 0,54-57 0,1 1 0,-1-1 0,2 1 0,-1 1 0,1-1 0,0 1 0,1 0 0,1 0 0,-5 17 0,7-26 0,1 1 0,0-1 0,0 0 0,0 0 0,0 0 0,0 0 0,0 0 0,0 0 0,0 0 0,0 1 0,1-1 0,-1 0 0,0 0 0,1 0 0,-1 0 0,0 0 0,1 0 0,0 0 0,-1 0 0,1 0 0,-1 0 0,1-1 0,0 1 0,0 0 0,0 0 0,-1-1 0,3 2 0,-1-1 0,1 0 0,-1 0 0,1 0 0,0 0 0,0-1 0,-1 1 0,1-1 0,0 1 0,0-1 0,5-1 0,4 0 0,0-1 0,0 0 0,0-1 0,15-5 0,7-6 0,-1-2 0,0 0 0,-1-3 0,-1 0 0,-1-2 0,-1-1 0,37-37 0,-87 79 0,-39 45 0,56-60 0,0 0 0,1 0 0,0 0 0,0 1 0,0-1 0,0 1 0,1 0 0,0 0 0,0 0 0,0 0 0,0 10 0,2-14-44,0-1-1,1 1 1,-1 0 0,1-1-1,-1 1 1,1 0 0,0-1-1,0 1 1,0-1 0,0 0-1,0 1 1,0-1 0,0 0-1,0 1 1,0-1 0,0 0-1,1 0 1,-1 0 0,1 0 0,-1 0-1,1 0 1,-1-1 0,1 1-1,-1 0 1,1-1 0,0 1-1,-1-1 1,1 0 0,0 1-1,-1-1 1,1 0 0,0 0-1,2 0 1,67 0-4958,-66-1 4299,46-5-8933</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11.315"/>
    </inkml:context>
    <inkml:brush xml:id="br0">
      <inkml:brushProperty name="width" value="0.025" units="cm"/>
      <inkml:brushProperty name="height" value="0.025" units="cm"/>
    </inkml:brush>
  </inkml:definitions>
  <inkml:trace contextRef="#ctx0" brushRef="#br0">174 1 19827,'-1'20'562,"-1"1"0,-1-1 0,-1 1 0,0-1-1,-10 25 1,-45 103 4345,39-106-3742,3 1 1,1 1-1,-14 65 1,29-107-1166,1 0 0,-1 0 0,1 1 0,-1-1 0,1 0 0,0 0 0,0 1 0,0-1 0,0 0 0,0 0 0,1 0 0,-1 1 0,1-1 0,-1 0 0,1 0 0,0 0 0,0 0 0,0 0 0,0 0 0,0 0 0,3 3 0,-2-4 0,1 0 0,-1 0 0,1 0 0,-1 0 0,1 0 0,0-1 0,-1 1 0,1-1 0,0 1 0,-1-1 0,1 0 0,0 0 0,0-1 0,-1 1 0,1-1 0,0 1 0,-1-1 0,4-1 0,12-3 0,-1-1 0,0-1 0,-1-1 0,1 0 0,-2-1 0,1-1 0,22-18 0,-12 7 0,-1-2 0,-1 0 0,26-34 0,-29 20 0,-22 27 0,-17 19 0,6 0-9,0 2 0,0-1 0,1 2 0,0-1 1,1 1-1,0 1 0,1 0 0,-13 24 0,22-37-74,0 0 1,0 1-1,0-1 1,0 0-1,0 0 1,0 0-1,0 1 1,0-1-1,0 0 1,0 0-1,-1 0 1,1 1-1,0-1 1,1 0-1,-1 0 1,0 0-1,0 1 1,0-1-1,0 0 1,0 0-1,0 0 1,0 1-1,0-1 1,0 0-1,0 0 1,0 0-1,1 1 1,-1-1-1,0 0 1,0 0-1,0 0 1,0 0-1,0 0 1,1 1-1,-1-1 1,0 0-1,0 0 1,0 0-1,1 0 1,-1 0-1,0 0 1,0 0-1,1 0 1,13 2-3778,-13-3 3513,0 1 0,0 0 1,0 0-1,0 0 0,0-1 0,0 1 0,0 0 1,0 1-1,0-1 0,0 0 0,0 0 0,0 0 0,0 0 1,0 1-1,0-1 0,0 1 0,0-1 0,-1 0 1,1 1-1,0 0 0,0-1 0,0 1 0,0-1 1,-1 1-1,1 0 0,0 0 0,-1-1 0,1 1 0,0 2 1,-1-2 404,0 1 0,0 0 0,1-1 0,-1 1 0,0 0 0,0-1 0,1 1 0,-1 0 0,1-1 0,-1 1 0,1-1 0,0 1 0,0-1 0,0 1 0,0-1 0,0 1 0,0-1 0,0 0 0,0 0 0,0 0 0,2 2 0,-1-3 62,1 0-1,-1 1 0,1-1 0,-1 0 1,0-1-1,1 1 0,-1 0 1,1-1-1,-1 1 0,1-1 0,-1 0 1,0 1-1,0-1 0,1 0 1,-1-1-1,3-1 0,20-11 938,0-2 0,-1 0-1,0-2 1,-1 0 0,-2-2-1,0 0 1,31-40 0,-21 19-184,-2 0 1,-2-2-1,34-73 0,-51 91-865,-10 25-13,0 0 1,0 0-1,0 0 0,0 0 0,0 0 1,0 0-1,0 0 0,-1 0 0,1 0 1,0 0-1,0 0 0,0 0 0,0 0 1,0 0-1,0 0 0,0 0 0,0 0 1,0 0-1,-1 0 0,1 0 0,0 0 1,0 0-1,0 0 0,0 0 0,0 0 1,0 0-1,0 0 0,0 0 0,0 0 1,-1 0-1,1 0 0,0 0 0,0 0 1,0 0-1,0 0 0,0 0 0,0 0 1,0 0-1,0 0 0,0 0 0,0 0 1,0 0-1,-1 0 0,1-1 0,0 1 1,0 0-1,0 0 0,0 0 0,0 0 1,0 0-1,0 0 0,0 0 0,0 0 1,0 0-1,0-1 0,-27 39-153,-7 19 660,-48 113 1,70-141-301,2 1 1,1 0 0,1 1 0,2 0-1,1 0 1,-1 34 0,6-60-185,0 0 1,0 1 0,0-1 0,1 0 0,0 0-1,0 0 1,0 0 0,1 0 0,0 0-1,4 9 1,-5-12-5,1 0 1,-1 0-1,1 0 0,0 0 0,0 0 1,0 0-1,0-1 0,0 1 0,0-1 0,0 1 1,0-1-1,1 0 0,-1 0 0,1 0 1,-1 0-1,1 0 0,-1 0 0,1-1 1,-1 1-1,1-1 0,0 0 0,4 0 0,-5 0-10,0-1 0,0 1 0,-1-1 0,1 0 0,0 1 0,0-1 0,-1 0 0,1 0 0,0 0 0,-1 0 0,1-1 0,-1 1 0,1 0 0,-1 0 0,0-1 0,0 1 0,1-1 0,-1 0 0,0 1 0,0-1 0,0 0 0,-1 1 0,1-1 0,0 0 0,-1 0 0,1 0-1,-1 0 1,0 1 0,1-1 0,-1 0 0,0 0 0,-1-3 0,2-8 9,0 1 0,-1 0-1,-4-24 1,0 20-13,-1 0 0,0 1 0,-1-1 0,-1 1 0,-1 1 0,0-1 0,-19-24 0,17 25 0,1 0 0,0 0 0,1-1 0,1 1 0,0-2 0,1 1 0,-6-25 0,12 40 0,0-1 0,0 1 0,0-1 0,0 0 0,0 1 0,0-1 0,0 1 0,1-1 0,-1 1 0,0-1 0,0 0 0,1 1 0,-1-1 0,0 1 0,1 0 0,-1-1 0,0 1 0,1-1 0,-1 1 0,1-1 0,-1 1 0,1 0 0,-1-1 0,1 1 0,-1 0 0,1 0 0,-1-1 0,1 1 0,0 0 0,-1 0 0,1 0 0,-1-1 0,1 1 0,-1 0 0,1 0 0,0 0 0,0 0 0,30 0 0,-23 0 0,55 3 109,100 18 1,16 1-1242,-61-19-6502,4-3-13191</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3.045"/>
    </inkml:context>
    <inkml:brush xml:id="br0">
      <inkml:brushProperty name="width" value="0.025" units="cm"/>
      <inkml:brushProperty name="height" value="0.025" units="cm"/>
    </inkml:brush>
  </inkml:definitions>
  <inkml:trace contextRef="#ctx0" brushRef="#br0">0 90 8104,'0'0'8333,"11"2"-7217,28 4 57,1-1 1,0-3-1,47-2 1,135-16 166,-106 6-963,960-12 584,-1055 24-865,-15-1 112,1 0-1,0-1 1,-1 1-1,1-1 1,0 0-1,-1-1 1,14-2-1,-53-7 733,-90-9-1132,-146-3-1,-125 16-477,376 6 668,-219 12-3,203-8 18,0 2 0,1 1-1,-1 2 1,-59 24 0,72-19-13,21-14-2,0 0 1,0 0 0,0 1-1,0-1 1,0 0 0,0 0-1,0 1 1,0-1 0,0 0-1,0 1 1,0-1 0,1 0-1,-1 0 1,0 1 0,0-1-1,0 0 1,0 0 0,0 1-1,0-1 1,1 0 0,-1 0-1,0 0 1,0 1 0,0-1-1,0 0 1,1 0 0,-1 0-1,0 1 1,0-1 0,1 0-1,-1 0 1,0 0 0,0 0-1,1 0 1,-1 0 0,0 0-1,0 0 1,1 0-1,-1 0 1,1 0 0,44 5-3,1405-33 17,-1403 27-10,-333 1-781,118-1-2784,89-1-960,15-11-2562</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4.130"/>
    </inkml:context>
    <inkml:brush xml:id="br0">
      <inkml:brushProperty name="width" value="0.025" units="cm"/>
      <inkml:brushProperty name="height" value="0.025" units="cm"/>
    </inkml:brush>
  </inkml:definitions>
  <inkml:trace contextRef="#ctx0" brushRef="#br0">0 98 8136,'0'0'4052,"3"-9"-3342,-2 8-714,-1-2 100,1 1-1,0-1 1,0 1-1,-1 0 1,2-1 0,-1 1-1,0 0 1,0 0-1,1 0 1,-1 0-1,1 0 1,0 0-1,-1 0 1,1 0-1,0 1 1,0-1-1,0 1 1,0-1-1,1 1 1,-1 0-1,0 0 1,0 0-1,1 0 1,-1 0-1,1 0 1,-1 1-1,1-1 1,-1 1 0,1 0-1,-1 0 1,6 0-1,354 25 5190,-148-5-4660,647-2-257,-783-21-154,-70 1 288,-48 2-6,-806 1 1025,1325-18-2314,-228 5-271,-198 11 947,199-14 95,-228 9 64,-24 6-38,0 0 0,0 0 0,0 0-1,1 0 1,-1-1 0,0 1 0,0 0 0,0 0 0,0 0 0,0 0-1,0 0 1,0 0 0,0-1 0,1 1 0,-1 0 0,0 0-1,0 0 1,0 0 0,0 0 0,0-1 0,0 1 0,0 0 0,0 0-1,0 0 1,0 0 0,0 0 0,0-1 0,0 1 0,0 0-1,0 0 1,0 0 0,0 0 0,0 0 0,0-1 0,-1 1 0,1 0-1,0 0 1,0 0 0,0 0 0,0 0 0,0-1 0,0 1-1,0 0 1,0 0 0,0 0 0,-1 0 0,1 0 0,0 0-1,0 0 1,0 0 0,0 0 0,0 0 0,-1-1 0,1 1 0,0 0-1,0 0 1,0 0 0,-43-11 286,-207-10 301,-285 12 0,369 9-268,-227 17 136,331-7-421,62-10-41,-1 0 1,0 0 0,1 0-1,-1 0 1,0 0 0,1 0-1,-1 0 1,0 0 0,1 0-1,-1 1 1,0-1 0,1 0 0,-1 0-1,1 1 1,-1-1 0,0 0-1,1 1 1,-1-1 0,1 1-1,-1-1 1,1 1 0,-1-1-1,1 1 1,0-1 0,-1 1-1,1-1 1,-1 1 0,1 0-1,0-1 1,-1 2 0,3-1-27,-1 0 1,1 0-1,-1 0 1,1 0 0,-1 0-1,1-1 1,-1 1-1,1-1 1,0 1 0,0-1-1,-1 0 1,1 1-1,2-1 1,142 13-1775,162-6 0,-212-7 973,-62 0 512,313 2-4393,-117-5-1241,-50-3-2115</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9.660"/>
    </inkml:context>
    <inkml:brush xml:id="br0">
      <inkml:brushProperty name="width" value="0.025" units="cm"/>
      <inkml:brushProperty name="height" value="0.025" units="cm"/>
    </inkml:brush>
  </inkml:definitions>
  <inkml:trace contextRef="#ctx0" brushRef="#br0">88 76 5221,'0'0'1527,"-10"-3"-43,-3-1-858,-24-8-161,10 8 5613,37 4-3489,129 1 2106,158-3-3392,-230-2-1716,0-2-1,91-22 0,-129 18 487,-29 10-65,0 0 0,-1 1 0,1-1 0,0 0 0,0 0-1,0 0 1,0 0 0,0 0 0,0 0 0,0 0 0,-1 0-1,1 0 1,0 0 0,0 0 0,0 0 0,0 0 0,0 0-1,0 0 1,-1 0 0,1 0 0,0-1 0,0 1 0,0 0-1,0 0 1,0 0 0,0 0 0,0 0 0,-1 0 0,1 0 0,0 0-1,0 0 1,0 0 0,0-1 0,0 1 0,0 0 0,0 0-1,0 0 1,0 0 0,0 0 0,0 0 0,0 0 0,0-1-1,0 1 1,0 0 0,0 0 0,0 0 0,0 0 0,0 0-1,0 0 1,0-1 0,0 1 0,0 0 0,0 0 0,0 0 0,0 0-1,0 0 1,0 0 0,0-1 0,0 1 0,0 0 0,-56 1 689,-225 22-199,-87 4 1999,327-25-1810,89-2-165,-16 0-637,380-22-788,-186 6 178,-212 15 310,-24 1-1605,-11 0-1455,-10-3-2883</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40.267"/>
    </inkml:context>
    <inkml:brush xml:id="br0">
      <inkml:brushProperty name="width" value="0.025" units="cm"/>
      <inkml:brushProperty name="height" value="0.025" units="cm"/>
    </inkml:brush>
  </inkml:definitions>
  <inkml:trace contextRef="#ctx0" brushRef="#br0">1257 315 13869,'4'-11'694,"2"-2"-594,3-9 894,-1-1 1,8-37-1,-15 56-807,0-1 0,0 1-1,0-1 1,-1 0 0,1 0 0,-1 1-1,0-1 1,-1 0 0,1 0-1,-1 1 1,0-1 0,0 0 0,0 1-1,-1-1 1,0 1 0,1 0-1,-2-1 1,1 1 0,0 0-1,-1 0 1,-3-4 0,-4 0-114,0 2-1,0-1 1,-1 1 0,0 0-1,0 1 1,0 1 0,0 0-1,-1 0 1,-19-3 0,-15-1 16,-51-1-1,85 8-79,-112-6 15,-141 9 0,198 3 51,0 3-1,1 3 1,-114 34 0,165-40 23,1 0 0,0 1 0,0 0 0,1 1 1,-1 1-1,2 0 0,-1 1 0,1 1 0,0-1 1,1 2-1,1 0 0,-1 0 0,-8 13 0,13-14-51,1-1 0,0 1 0,0 0-1,1 0 1,0 0 0,1 1 0,0 0 0,0-1-1,1 1 1,1 0 0,0 0 0,1 0 0,0 0-1,0 0 1,1 0 0,1 0 0,-1 0-1,7 19 1,-1-13-17,0 0 0,1 0 0,1 0-1,0-1 1,1 0 0,1-1 0,0 0 0,1-1-1,1 0 1,0-1 0,19 14 0,2-1 46,0-1 0,2-1 0,71 33 0,-63-37 167,0-2-1,1-2 1,1-2 0,0-2-1,49 6 1,-67-14-12,-1-2-1,1 0 1,0-2 0,-1-1-1,1-2 1,-1 0 0,0-2-1,0-1 1,0-1 0,27-12-1,-30 9-186,1-1 0,-2-1 0,0-2 0,0 0 0,-1-1 0,31-29 0,-43 34 10,-1 0 1,0-1-1,0 1 0,-1-2 0,-1 1 0,0-1 1,0 0-1,-1 0 0,-1-1 0,0 0 1,-1 0-1,0 0 0,-1-1 0,3-21 0,-4 15-19,-1 0 0,-1 0 0,0-1 0,-2 1 0,0 0 0,-1 0 0,-1 1 0,-13-37 0,14 47-44,-1 1-1,-1-1 1,1 1-1,-1 1 1,-1-1 0,0 1-1,0 0 1,0 0-1,0 0 1,-1 1-1,0 0 1,-1 1-1,0-1 1,1 1-1,-1 1 1,-1-1-1,1 2 1,-1-1 0,1 1-1,-1 0 1,-15-2-1,0 1-130,0 1 0,0 1 0,0 2 0,-1 0 0,-37 6 0,-28 10-3461,2 6-5790,31-4-7553</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42.053"/>
    </inkml:context>
    <inkml:brush xml:id="br0">
      <inkml:brushProperty name="width" value="0.025" units="cm"/>
      <inkml:brushProperty name="height" value="0.025" units="cm"/>
    </inkml:brush>
  </inkml:definitions>
  <inkml:trace contextRef="#ctx0" brushRef="#br0">1265 168 9513,'0'0'8963,"6"-9"-7639,-3 5-1337,0-2 340,1 1 0,-1-1 0,1 0 0,-2 0 0,5-11 0,-6 15-255,-1 0 0,1 0-1,-1 0 1,0 0 0,1 1 0,-1-1-1,0 0 1,0 0 0,-1 0-1,1 0 1,0 0 0,0 1 0,-1-1-1,1 0 1,-1 0 0,0 0-1,0 1 1,1-1 0,-1 0 0,0 1-1,0-1 1,-1 1 0,1-1-1,0 1 1,0 0 0,-1-1 0,1 1-1,-1 0 1,1 0 0,-1 0-1,-2-1 1,-12-5-71,-1 2 0,1 0 0,-1 1 0,0 1 0,0 0 0,-1 1 0,1 1 0,-21 2 0,-8-3-58,-99-10-135,47 3 176,-158 5 0,225 8-14,0 1 0,0 1 0,0 2 0,-56 22 0,-111 62 110,182-83 53,-1 0-1,2 0 0,-1 1 0,1 1 0,-20 19 0,32-26-299,-1 0 1,1 0-1,0 1 0,0-1 1,0 1-1,0-1 0,1 1 1,0 0-1,0 0 1,-1 5-1,2-5-500,0-1-1,1 0 1,0 0 0,0 0-1,0 1 1,0-1 0,1 0-1,-1 0 1,1 0 0,0 0-1,1 0 1,-1 0 0,1 0-1,2 5 1,-1-2-3929</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42.430"/>
    </inkml:context>
    <inkml:brush xml:id="br0">
      <inkml:brushProperty name="width" value="0.025" units="cm"/>
      <inkml:brushProperty name="height" value="0.025" units="cm"/>
    </inkml:brush>
  </inkml:definitions>
  <inkml:trace contextRef="#ctx0" brushRef="#br0">154 1 9801,'0'0'1468,"1"8"812,1 20-1457,-1-1-1,-2 0 1,0 1 0,-2-1-1,0 0 1,-2 0 0,-2-1-1,-14 41 1,-40 50 172,9-20 135,52-97-1090,-1 1 1,1-1-1,0 1 1,-1 0-1,1-1 1,0 1-1,-1 0 1,1-1-1,0 1 1,0 0-1,0-1 1,-1 1-1,1 0 1,0 0-1,0-1 1,0 1-1,0 0 1,0-1-1,0 1 1,1 0-1,-1 0 1,0-1-1,0 1 1,0 0-1,1-1 1,-1 1-1,0 0 1,1-1-1,-1 1 1,0 0-1,1 0 1,1-1 15,-1 1 1,0-1 0,1 0-1,-1 1 1,0-1 0,1 0-1,-1 0 1,1 0 0,-1 0-1,0 0 1,1 0 0,-1 0-1,1 0 1,1-1 0,51-19 1342,6-11-1322,0-3 0,-2-3 0,-2-2 0,-1-3 0,-3-2 0,86-92 0,-128 126-762,15-23 198,-19 8-6936,-7 19-1407</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2.720"/>
    </inkml:context>
    <inkml:brush xml:id="br0">
      <inkml:brushProperty name="width" value="0.025" units="cm"/>
      <inkml:brushProperty name="height" value="0.025" units="cm"/>
    </inkml:brush>
  </inkml:definitions>
  <inkml:trace contextRef="#ctx0" brushRef="#br0">1 1201 7143,'0'0'11226,"3"-11"-9934,-1 2-1171,0 0 0,1 1 0,1-1 0,-1 1-1,1 0 1,0 0 0,1 0 0,0 1 0,0 0 0,8-9 0,142-132 420,181-134 1,-209 180-424,-15 12-81,-9 10 88,-4-5-1,124-134 1,-221 217-90,2-2 166,0 0 0,0 0 0,-1-1 0,0 1 0,1-1-1,-2 1 1,1-1 0,0 0 0,-1 0 0,0 0 0,0 0-1,-1-1 1,1 1 0,0-10 0,-2 15-189,-1-1 0,1 1 0,-1 0 1,1-1-1,-1 1 0,1 0 0,-1 0 0,1 0 0,-1-1 0,0 1 1,1 0-1,-1 0 0,1 0 0,-1 0 0,0 0 0,1 0 0,-1 0 1,1 0-1,-1 0 0,0 0 0,1 0 0,-1 1 0,1-1 0,-1 0 1,0 0-1,1 1 0,-1-1 0,1 0 0,-1 0 0,0 1 0,-20 8-383,-5 11-2297,-39 37-1,3-1-2452,8-12 269</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3.064"/>
    </inkml:context>
    <inkml:brush xml:id="br0">
      <inkml:brushProperty name="width" value="0.025" units="cm"/>
      <inkml:brushProperty name="height" value="0.025" units="cm"/>
    </inkml:brush>
  </inkml:definitions>
  <inkml:trace contextRef="#ctx0" brushRef="#br0">665 34 10570,'-12'0'1441,"-38"0"-138,49 0-1158,-1 0 0,0 1 0,0-1 0,1 0-1,-1-1 1,0 1 0,0 0 0,1 0 0,-1-1 0,0 1 0,1-1 0,-1 1 0,1-1 0,-1 0-1,1 0 1,-1 1 0,1-1 0,-1 0 0,1 0 0,0-1 0,-1 1 0,1 0 0,0 0 0,0-1-1,0 1 1,0 0 0,0-1 0,0 1 0,0-1 0,1 0 0,-1 1 0,0-1 0,1 1 0,-1-4-1,0 5-74,1 0 0,0 0 0,-1 0-1,1 0 1,-1 0 0,1 0 0,-1 0 0,1 0-1,-1 0 1,1 0 0,-1 0 0,1 0-1,0 1 1,-1-1 0,1 0 0,-1 0 0,1 0-1,0 1 1,-1-1 0,1 0 0,-1 0-1,1 1 1,0-1 0,-1 0 0,1 1 0,0-1-1,0 1 1,-1-1 0,1 0 0,0 1-1,0-1 1,0 1 0,-1-1 0,1 0 0,0 1-1,0 0 1,-14 18 119,-200 280 1363,-76 122 1076,286-415-2555,1 0 0,0-1 0,0 1 1,1 1-1,-1-1 0,1 0 0,1 0 0,-1 1 0,0 6 0,2-12-68,0-1-1,0 1 1,0 0-1,0-1 1,0 1-1,0-1 1,1 1-1,-1-1 0,0 1 1,0-1-1,0 1 1,1-1-1,-1 1 1,0-1-1,1 1 1,-1-1-1,0 1 1,1-1-1,-1 1 1,1-1-1,-1 0 0,1 1 1,-1-1-1,1 0 1,-1 1-1,1-1 1,-1 0-1,1 0 1,-1 0-1,1 1 1,0-1-1,27 1 122,28-13 321,11-13 140,-1-4 0,71-41 1,0-1-434,152-51-1475,-219 94-881,23-9-3660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6.623"/>
    </inkml:context>
    <inkml:brush xml:id="br0">
      <inkml:brushProperty name="width" value="0.025" units="cm"/>
      <inkml:brushProperty name="height" value="0.025" units="cm"/>
    </inkml:brush>
  </inkml:definitions>
  <inkml:trace contextRef="#ctx0" brushRef="#br0">29 1 17809,'0'0'3683,"0"49"-1537,-5-12 1089,-3 9-640,0 4-289,3 4-1313,3-1-993,2-4 0,0-7 0,0-5 0,7-6 0,1-5 0,-2-8 0,-2 0 0,-2-8-96,-1-4-3267</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5.511"/>
    </inkml:context>
    <inkml:brush xml:id="br0">
      <inkml:brushProperty name="width" value="0.025" units="cm"/>
      <inkml:brushProperty name="height" value="0.025" units="cm"/>
    </inkml:brush>
  </inkml:definitions>
  <inkml:trace contextRef="#ctx0" brushRef="#br0">183 331 9385,'4'-8'1517,"0"0"1,0 0-1,-1 0 0,0-1 1,-1 1-1,2-10 0,-2 8-706,-1 1 0,0-1 0,0 1 0,-1-1 0,-1 0 0,-1-10 0,2 17-715,0 0 1,-1 0 0,1 0 0,-1-1-1,0 1 1,0 0 0,0 0-1,0 0 1,0 0 0,-1 1-1,0-1 1,1 0 0,-1 1 0,0-1-1,0 1 1,0-1 0,-1 1-1,1 0 1,0 0 0,-1 0-1,0 0 1,1 0 0,-1 1 0,0-1-1,0 1 1,0 0 0,0 0-1,0 0 1,0 0 0,0 0-1,0 1 1,-1-1 0,1 1 0,0 0-1,0 0 1,0 0 0,-1 0-1,1 1 1,0 0 0,0-1 0,0 1-1,0 0 1,-3 2 0,0-1-65,1 0 1,-1 1 0,1 0 0,0 0 0,0 0 0,0 1-1,1 0 1,-1 0 0,1 0 0,0 0 0,0 1 0,0 0-1,1-1 1,0 1 0,-4 7 0,2-3 81,1-1-1,0 1 1,0 0-1,1 1 1,0-1 0,1 1-1,0-1 1,-1 15 0,3-23-104,0 0 1,0 0-1,0 1 0,0-1 1,0 0-1,0 0 1,1 0-1,-1 1 0,0-1 1,1 0-1,-1 0 1,1 0-1,-1 0 0,1 0 1,-1 0-1,1 0 1,0 0-1,-1 0 0,1 0 1,0 0-1,0 0 1,0 0-1,0 0 0,0-1 1,0 1-1,0 0 1,0-1-1,0 1 0,0-1 1,0 1-1,0-1 1,1 0-1,-1 1 0,0-1 1,0 0-1,0 0 1,1 0-1,-1 0 0,0 0 1,0 0-1,1 0 1,1 0-1,3-1 28,0 0 0,0 0 1,0-1-1,-1 0 0,1 0 0,0 0 0,10-6 1,2-4 9,0-1 1,0-1-1,-2-1 1,0 0 0,0-1-1,19-26 1,-24 28-28,-1-2 0,0 1 0,0-1-1,-2 0 1,0-1 0,-1 0 0,-1 0 0,6-23 0,-13 38-21,-4 9 0,-5 13 0,-4 19 0,3 0 0,1 1 0,3 0 0,0 0 0,0 76 0,6-113 0,1 0 0,1 0 0,-1 0 0,0 0 0,1 0 0,0 0 0,-1-1 0,1 1 0,0 0 0,1 0 0,-1-1 0,0 1 0,1 0 0,-1-1 0,1 1 0,2 1 0,-2-2 0,0-1 0,0 0 0,0 0 0,0 0 0,0 0 0,0 0 0,0 0 0,0 0 0,0-1 0,0 1 0,0-1 0,1 0 0,-1 1 0,0-1 0,0 0 0,1 0 0,-1-1 0,0 1 0,0 0 0,1-1 0,-1 1 0,3-2 0,3-1 0,0-1 0,-1 0 0,1 0 0,-1 0 0,0-1 0,0 0 0,0 0 0,0-1 0,-1 0 0,0 0 0,-1-1 0,1 1 0,-1-1 0,5-9 0,7-13 0,0-2 0,12-34 0,-17 43 0,-12 22 0,0-1 0,0 1 0,0 0 0,0 0 0,0 0 0,0 0 0,0 0 0,0 0 0,0 0 0,0-1 0,0 1 0,0 0 0,0 0 0,0 0 0,0 0 0,0 0 0,0 0 0,0 0 0,1 0 0,-1 0 0,0 0 0,0 0 0,0-1 0,0 1 0,0 0 0,0 0 0,0 0 0,0 0 0,1 0 0,-1 0 0,0 0 0,0 0 0,0 0 0,0 0 0,0 0 0,0 0 0,0 0 0,1 0 0,-1 0 0,0 0 0,0 0 0,0 0 0,0 0 0,0 0 0,0 0 0,0 0 0,1 0 0,-1 1 0,0-1 0,0 0 0,0 0 0,0 0 0,0 0 0,0 0 0,0 0 0,0 0 0,0 0 0,0 0 0,0 0 0,1 1 0,-1-1 0,0 0 0,0 0 0,0 0 0,0 0 0,0 0 0,-1 42 0,-9 0 0,7-36 0,1 0 0,0 1 0,1-1 0,-1 0 0,1 1 0,1-1 0,-1 1 0,1-1 0,0 1 0,0-1 0,1 1 0,1 6 0,-1-12 0,0 0 0,-1 0 0,1-1 0,0 1 0,0-1 0,-1 1 0,1-1 0,0 1 0,0-1 0,0 1 0,0-1 0,0 0 0,0 1 0,-1-1 0,1 0 0,0 0 0,0 0 0,0 0 0,0 0 0,0 0 0,0 0 0,0 0 0,0 0 0,0 0 0,0 0 0,0-1 0,0 1 0,1-1 0,27-9 0,-16 1 0,0-1 0,-1 0 0,0-1 0,0 0 0,-1-1 0,-1 0 0,0 0 0,-1-1 0,0-1 0,-1 0 0,0 0 0,-1 0 0,-1-1 0,6-21 0,-22 66 0,-18 67 0,25-87 0,2 0 0,-1-1 0,1 1 0,1 0 0,0 0 0,0 0 0,4 19 0,-3-27 0,0 0 0,0 0 0,1 0 0,-1 1 0,1-1 0,-1-1 0,1 1 0,0 0 0,0 0 0,-1 0 0,1-1 0,1 1 0,-1-1 0,0 0 0,0 0 0,0 0 0,1 0 0,-1 0 0,1 0 0,-1 0 0,1-1 0,-1 1 0,1-1 0,-1 0 0,1 0 0,-1 0 0,1 0 0,-1 0 0,3-1 0,3 1 0,0 0 0,0-1 0,0 0 0,0-1 0,0 0 0,0 0 0,-1-1 0,9-3 0,-12 4-273,-1-1 0,1 1 0,-1 0 0,0-1 0,0 0 0,0 0 0,0 0 0,0 0 0,-1 0 0,1 0 0,-1-1 0,4-7 0,-4 5-860,0-1 0,0 1 0,0-1-1,-1 0 1,0 0 0,0 1 0,-1-9-1,1-28-12260</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5.868"/>
    </inkml:context>
    <inkml:brush xml:id="br0">
      <inkml:brushProperty name="width" value="0.025" units="cm"/>
      <inkml:brushProperty name="height" value="0.025" units="cm"/>
    </inkml:brush>
  </inkml:definitions>
  <inkml:trace contextRef="#ctx0" brushRef="#br0">63 11 18289,'0'0'7239,"-55"-10"-4196,48 10-2146,7 5-577,7 6-512,17 4-801,9-1-2082,6 1-2434,4-4-6310</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6.194"/>
    </inkml:context>
    <inkml:brush xml:id="br0">
      <inkml:brushProperty name="width" value="0.025" units="cm"/>
      <inkml:brushProperty name="height" value="0.025" units="cm"/>
    </inkml:brush>
  </inkml:definitions>
  <inkml:trace contextRef="#ctx0" brushRef="#br0">133 1 21076,'0'0'4762,"-8"3"-1020,-4 3-2932,-50 23 963,57-26-1718,0-1-1,0 1 1,1 0 0,0 0 0,0 0 0,-1 1 0,2 0 0,-1-1 0,0 1 0,-3 7 0,7-10-55,0 0 0,0 0 0,0 0 0,0 0 0,1 0 0,-1 0 0,0 0 0,1 0 0,-1 0 0,1-1 0,-1 1 0,1 0 0,-1 0 0,1 0 0,0 0 0,0-1 0,-1 1 0,1 0 0,0-1 0,0 1 0,0-1 0,-1 1 0,1-1 0,0 1 0,0-1 0,0 1 0,0-1 0,2 1 0,39 17 0,-29-13 0,0 1 0,-1 1 0,1 1 0,-1 0 0,-1 0 0,0 1 0,0 0 0,0 1 0,11 14 0,-20-21 0,1 0 0,-1 0 0,1 0 0,-1 0 0,0 1 0,0-1 0,-1 0 0,1 1 0,-1 0 0,1-1 0,-1 1 0,0 0 0,-1-1 0,1 1 0,-1 0 0,1 0 0,-1 0 0,0 0 0,-1 0 0,1-1 0,-1 1 0,1 0 0,-1 0 0,0-1 0,-1 1 0,1 0 0,0-1 0,-1 1 0,0-1 0,0 0 0,0 1 0,0-1 0,-1 0 0,1 0 0,-5 3 0,-2 3 0,-1 0 0,-1-1 0,-18 11 0,25-16 0,0-1 0,-1 0 0,1 0 0,0 0 0,-1 0 0,0-1 0,1 0 0,-1 0 0,0 0 0,0 0 0,1-1 0,-1 0 0,-6 0 0,10-1-120,0 0 0,0 1 0,0-1 1,0 0-1,0 0 0,0 0 0,1 0 0,-1-1 0,0 1 1,1 0-1,-1 0 0,0 0 0,1 0 0,-1-1 0,1 1 0,0 0 1,-1-1-1,1 1 0,0 0 0,0-1 0,0 1 0,0 0 1,0-1-1,0 1 0,0 0 0,1-1 0,-1 1 0,0 0 0,1-2 1,10-43-9002,5 13-4236</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6.552"/>
    </inkml:context>
    <inkml:brush xml:id="br0">
      <inkml:brushProperty name="width" value="0.025" units="cm"/>
      <inkml:brushProperty name="height" value="0.025" units="cm"/>
    </inkml:brush>
  </inkml:definitions>
  <inkml:trace contextRef="#ctx0" brushRef="#br0">93 71 15567,'0'0'11365,"9"-3"-8941,29-11-593,-36 13-1780,0 0 0,0 0 0,-1 1 0,1-1 0,-1 0 0,1 0 0,-1-1 0,1 1 0,-1 0 0,1 0 1,-1-1-1,0 1 0,0-1 0,0 1 0,0-1 0,0 0 0,0 1 0,0-1 0,0 0 0,-1 1 0,1-1 0,0-3 0,-1 4-41,0 0-1,0 1 1,0-1-1,0 0 0,-1 0 1,1 0-1,0 1 1,0-1-1,0 0 1,-1 0-1,1 1 1,0-1-1,-1 0 0,1 0 1,-1 1-1,1-1 1,-1 1-1,1-1 1,-1 0-1,1 1 0,-1-1 1,0 1-1,1-1 1,-1 1-1,0-1 1,0 1-1,1 0 0,-1-1 1,0 1-1,0 0 1,1 0-1,-1 0 1,0-1-1,0 1 1,0 0-1,1 0 0,-1 0 1,0 0-1,0 0 1,0 0-1,1 0 1,-3 1-1,-3 1-9,0-1 0,0 1 0,1 1 0,-1-1 0,0 1 0,1 0 0,0 0 0,0 1 0,0-1 0,0 1 0,0 0 0,1 1 0,-1-1 0,1 1 0,-5 7 0,1-1 0,0 0 0,1 1 0,0 0 0,1 0 0,1 0 0,-5 16 0,8-25 0,1 0 0,1 0 0,-1 0 0,0 0 0,1-1 0,-1 1 0,1 0 0,0 0 0,0 0 0,0 0 0,1 0 0,-1 0 0,1 0 0,-1 0 0,1 0 0,0 0 0,2 4 0,-1-5 0,0 0 0,0 0 0,0 0 0,1 0 0,-1 0 0,0-1 0,1 1 0,-1-1 0,1 0 0,0 1 0,-1-1 0,1 0 0,0-1 0,0 1 0,-1 0 0,1-1 0,0 0 0,5 0 0,27 3-301,0-3 0,0 0 0,0-3 0,36-6 0,-39 2-1744,-2 0 1,45-18-1,-10-4-14243</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6.895"/>
    </inkml:context>
    <inkml:brush xml:id="br0">
      <inkml:brushProperty name="width" value="0.025" units="cm"/>
      <inkml:brushProperty name="height" value="0.025" units="cm"/>
    </inkml:brush>
  </inkml:definitions>
  <inkml:trace contextRef="#ctx0" brushRef="#br0">7 1 18001,'0'0'11243,"0"13"-10475,-2 79 62,-1-22-188,3 0-1,10 76 1,-9-141-637,-1-2-12,0 0-1,1-1 1,-1 1 0,0-1 0,1 1 0,0 0-1,-1-1 1,1 1 0,0-1 0,0 0 0,0 1-1,1-1 1,-1 0 0,1 0 0,-1 0 0,4 4 0,-5-6-63,1 0 0,-1 0 0,0 0 0,1 0 0,-1 0 0,0 0 0,1-1 1,-1 1-1,0 0 0,1 0 0,-1 0 0,0 0 0,0 0 0,1 0 0,-1-1 1,0 1-1,0 0 0,1 0 0,-1 0 0,0-1 0,0 1 0,1 0 0,-1 0 0,0-1 1,0 1-1,0 0 0,0-1 0,1 1 0,-1 0 0,0-1 0,0 1 0,0 0 1,0 0-1,0-1 0,0 1 0,0 0 0,0-1 0,0 1 0,0 0 0,0-1 1,0 1-1,0 0 0,0-1 0,0 1 0,-1-1 0,0-18-3629,-11-12-2445,-12-8-1693</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7.236"/>
    </inkml:context>
    <inkml:brush xml:id="br0">
      <inkml:brushProperty name="width" value="0.025" units="cm"/>
      <inkml:brushProperty name="height" value="0.025" units="cm"/>
    </inkml:brush>
  </inkml:definitions>
  <inkml:trace contextRef="#ctx0" brushRef="#br0">15 118 16912,'0'0'13261,"71"-18"-11276,-22 6-1376,10-4-609,3 0 0,-1 0 0,-1 0 0,-9 4 0,-8 4-320,-10 4-2819,-11 4-3267,-13 0-2467</inkml:trace>
  <inkml:trace contextRef="#ctx0" brushRef="#br0" timeOffset="1">1 316 20435,'0'0'8713,"73"-11"-6471,-17-6-865,3-5-1377,8 4 0,-4 3 0,-1 7 0,-11 5-2178,-8 3-3395,-10 0-3940</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7.578"/>
    </inkml:context>
    <inkml:brush xml:id="br0">
      <inkml:brushProperty name="width" value="0.025" units="cm"/>
      <inkml:brushProperty name="height" value="0.025" units="cm"/>
    </inkml:brush>
  </inkml:definitions>
  <inkml:trace contextRef="#ctx0" brushRef="#br0">0 153 14606,'0'0'16543,"10"2"-16019,-5-1-495,0 0 1,1 0-1,-1-1 1,0 0-1,0 0 0,0 0 1,0-1-1,1 1 1,-1-1-1,0-1 1,0 1-1,0-1 1,0 1-1,-1-1 1,1-1-1,0 1 1,-1-1-1,0 0 1,1 0-1,-1 0 0,0 0 1,-1-1-1,1 1 1,5-9-1,-5 8-9,0 0 0,0 0 0,-1-1 0,1 0 0,-1 0 0,0 0-1,-1 0 1,1 0 0,-1 0 0,0-1 0,-1 1 0,1-1 0,-1 0 0,0 1-1,0-1 1,-1 0 0,0-9 0,0 15-20,0 0 0,0-1 0,0 1 0,-1-1 0,1 1 0,0 0 0,0-1 0,0 1 0,-1 0 0,1-1 0,0 1 0,0 0 0,-1 0 0,1-1 0,0 1 0,-1 0 0,1 0 0,0-1 0,-1 1 0,1 0 0,-1 0 0,1 0 0,0 0 0,-1 0 0,1-1 0,-1 1 0,1 0 0,0 0 0,-1 0 0,1 0 0,-1 0 0,1 0 0,0 0 0,-1 0 0,1 1 0,-1-1 0,1 0 0,0 0 0,-1 0 0,1 0 0,0 0 0,-1 1 0,1-1 0,-1 0 0,-17 11 0,9 1 0,-1 0 0,1 0 0,1 1 0,1 0 0,-1 0 0,2 0 0,0 1 0,1 0 0,0 1 0,1-1 0,0 1 0,2 0 0,-1 0 0,1 22 0,2-35-3,1-1 1,-1 1-1,1-1 1,0 0-1,-1 0 0,1 1 1,0-1-1,0 0 1,-1 0-1,1 0 0,0 0 1,0 0-1,0 0 0,1 0 1,-1 0-1,0 0 1,0 0-1,0 0 0,1-1 1,-1 1-1,0-1 1,1 1-1,-1-1 0,1 1 1,-1-1-1,0 0 1,1 0-1,-1 0 0,1 0 1,1 0-1,51-1-881,-48 0 616,6-1-1289,-1 0 0,1-1 0,-1 0 0,0-1 0,18-8 0,15-10-6638</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7.917"/>
    </inkml:context>
    <inkml:brush xml:id="br0">
      <inkml:brushProperty name="width" value="0.025" units="cm"/>
      <inkml:brushProperty name="height" value="0.025" units="cm"/>
    </inkml:brush>
  </inkml:definitions>
  <inkml:trace contextRef="#ctx0" brushRef="#br0">217 1 4516,'0'0'15791,"-12"1"-9721,-2 2-5614,1 0 1,0 1-1,-1 0 1,2 1-1,-1 1 1,0 0-1,1 1 0,1 0 1,-1 1-1,1 0 1,0 1-1,1 0 1,-15 16-1,4 6-456,24-20 0,16-7 0,68-9-918,-60 2 362,0 2-1,0 0 0,47 6 1,-72-5 593,-1 0 0,1 0 1,0 1-1,0-1 0,0 0 0,0 1 1,0-1-1,-1 1 0,1 0 0,0 0 1,0 0-1,-1 0 0,1 0 0,-1 0 1,1 0-1,-1 0 0,1 0 1,-1 1-1,0-1 0,0 1 0,1-1 1,-1 1-1,0-1 0,0 1 0,0 0 1,-1-1-1,1 1 0,0 0 1,-1 0-1,1 0 0,-1 0 0,0-1 1,1 1-1,-1 0 0,0 0 0,0 0 1,0 0-1,-1 0 0,1 0 1,-1 3-1,-1 1 97,0-1 1,0 1 0,0-1 0,-1 1-1,0-1 1,0 0 0,0 0-1,-1 0 1,1 0 0,-1-1-1,-9 8 1,-4 3-135,-2-1 0,0-1 0,0-1 0,-1 0 0,0-2 0,-1 0 0,0-1 0,-25 6 0,45-15-9,1 1 0,-1-1 0,1 0-1,0 0 1,-1 0 0,1 0 0,-1 0 0,1 1 0,-1-1 0,1 0-1,-1 0 1,1 0 0,-1 0 0,1-1 0,-1 1 0,1 0 0,0 0-1,-1 0 1,1 0 0,-1 0 0,1-1 0,-1 1 0,1 0 0,0 0-1,-1 0 1,1-1 0,-1 1 0,1 0 0,0-1 0,0 1 0,-1 0-1,1-1 1,0 1 0,-1-1 0,1 1 0,0 0 0,-1-2 0,6-20-970,26-32-2492,-26 46 2396,27-45-5305,2-9-2796</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8.259"/>
    </inkml:context>
    <inkml:brush xml:id="br0">
      <inkml:brushProperty name="width" value="0.025" units="cm"/>
      <inkml:brushProperty name="height" value="0.025" units="cm"/>
    </inkml:brush>
  </inkml:definitions>
  <inkml:trace contextRef="#ctx0" brushRef="#br0">145 0 20275,'0'0'6454,"-4"14"-4591,-7 26-819,1 1 0,3 0-1,-3 44 1,9-58-1044,1-1 0,2 1 0,1 0 0,1-1 0,1 0 0,1 0 0,10 25 0,17 44 0,-51-130 0,-1 2 0,-2 0 0,-25-30 0,-18-29 0,63 91 0,1 1 0,0-1 0,-1 0 0,1 0 0,0 1 0,0-1 0,0 0 0,0 0 0,-1 0 0,1 1 0,0-1 0,0 0 0,1 0 0,-1 0 0,0 1 0,0-1 0,0 0 0,0 0 0,1 1 0,-1-1 0,0 0 0,1 1 0,-1-1 0,1 0 0,-1 1 0,1-1 0,-1 0 0,1 1 0,-1-1 0,1 1 0,-1-1 0,1 1 0,0-1 0,-1 1 0,1-1 0,0 1 0,0 0 0,-1-1 0,1 1 0,0 0 0,0 0 0,-1 0 0,1 0 0,0-1 0,0 1 0,1 0 0,52-10 0,-40 8 0,85-17-3254,-33 1-4991,-9-1-11069</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8.878"/>
    </inkml:context>
    <inkml:brush xml:id="br0">
      <inkml:brushProperty name="width" value="0.025" units="cm"/>
      <inkml:brushProperty name="height" value="0.025" units="cm"/>
    </inkml:brush>
  </inkml:definitions>
  <inkml:trace contextRef="#ctx0" brushRef="#br0">199 70 13645,'0'0'4794,"1"-9"-1255,1-27 225,-2 35-3689,1 1 0,-1-1-1,0 0 1,0 0 0,0 0 0,-1 0 0,1 0 0,0 0 0,0 0 0,0 0 0,-1 1 0,1-1 0,0 0 0,-1 0-1,1 0 1,-1 1 0,1-1 0,-1 0 0,1 0 0,-1 1 0,1-1 0,-1 0 0,0 1 0,1-1 0,-1 1-1,0-1 1,-1 0 0,0 0 117,0 1 0,0-1 0,0 1 0,0 0 0,0 0 0,0 0 0,0 0 0,0 0 0,0 0 0,0 1 0,-4 0 0,-2 2 333,0-1 0,0 1-1,0 1 1,-11 6 0,6-2-525,0 0 0,1 1 0,0 1 0,0 0 0,1 0 0,0 1 0,-14 20 0,25-31 0,0 0 0,-1 1 0,1-1 0,0 1 0,0-1 0,-1 1 0,1-1 0,0 1 0,0-1 0,0 1 0,-1-1 0,1 1 0,0-1 0,0 1 0,0-1 0,0 1 0,0-1 0,0 1 0,0-1 0,0 1 0,0-1 0,1 1 0,-1-1 0,0 1 0,0-1 0,0 1 0,0-1 0,1 0 0,-1 1 0,0-1 0,1 1 0,-1-1 0,0 1 0,1-1 0,-1 0 0,0 1 0,1-1 0,-1 0 0,1 1 0,-1-1 0,0 0 0,1 0 0,-1 0 0,1 1 0,-1-1 0,1 0 0,-1 0 0,1 0 0,-1 0 0,1 0 0,-1 0 0,2 0 0,35 1 0,-25-1 0,9 0 0,0 1 0,0 1 0,0 0 0,40 12 0,-56-13 0,-1 0 0,0 1 0,1-1 0,-1 1 0,0 0 0,0 0 0,0 1 0,-1-1 0,1 1 0,-1 0 0,1-1 0,-1 2 0,0-1 0,0 0 0,0 1 0,0-1 0,-1 1 0,0 0 0,1 0 0,-1 0 0,-1 0 0,1 0 0,-1 1 0,1-1 0,-1 0 0,0 1 0,-1-1 0,1 1 0,-1 8 0,-1-8 0,0 1 0,-1-1 0,0 0 0,0 0 0,0 0 0,0 0 0,-1-1 0,0 1 0,0-1 0,0 1 0,-1-1 0,1 0 0,-1 0 0,0-1 0,0 1 0,0-1 0,-1 0 0,-8 5 0,7-4 0,0 0 0,0 0 0,-1-1 0,0 0 0,1 0 0,-1-1 0,-1 0 0,1 0 0,0 0 0,0-1 0,0 0 0,-1-1 0,-10 0 0,17 0-110,-1-1 0,1 0 0,0 0 0,-1 1 0,1-1 0,0 0 0,-1 0 0,1 0 0,0 0 0,0 0 0,0-1-1,0 1 1,0 0 0,0 0 0,1-1 0,-1 1 0,0-1 0,1 1 0,-1 0 0,1-1 0,-1 1 0,1-1 0,0 1 0,-1-1 0,1 0 0,0 1 0,0-1 0,0 1 0,0-1 0,1 1 0,-1-1 0,1-2 0,-1-1-734,1-1 0,0 1 0,0 0 0,0 0 0,1 0 0,0 0 0,0 0 0,4-8 0,16-11-8012</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7.172"/>
    </inkml:context>
    <inkml:brush xml:id="br0">
      <inkml:brushProperty name="width" value="0.025" units="cm"/>
      <inkml:brushProperty name="height" value="0.025" units="cm"/>
    </inkml:brush>
  </inkml:definitions>
  <inkml:trace contextRef="#ctx0" brushRef="#br0">1 81 7815,'0'0'16288,"3"9"-14831,-2-6-1374,-1-1 1,1 1-1,0 0 0,1 0 0,-1-1 1,0 1-1,1-1 0,0 1 0,-1-1 0,1 0 1,0 0-1,0 1 0,0-1 0,0-1 1,1 1-1,-1 0 0,0 0 0,1-1 0,0 1 1,-1-1-1,1 0 0,0 0 0,-1 0 1,1 0-1,0-1 0,0 1 0,0 0 0,0-1 1,0 0-1,-1 0 0,1 0 0,0 0 1,0-1-1,0 1 0,0-1 0,0 1 0,0-1 1,3-1-1,-2 0-28,0 1-1,0 0 1,0-1 0,0 0 0,0 0-1,0 0 1,0-1 0,-1 1-1,1-1 1,-1 0 0,0 0 0,1 0-1,-1-1 1,-1 1 0,1 0-1,-1-1 1,1 0 0,-1 0 0,0 0-1,0 0 1,-1 0 0,1 0-1,-1 0 1,0-1 0,0 1 0,0 0-1,0-1 1,-1 1 0,0 0-1,0-1 1,-1-4 0,1 7-58,-1 1 1,0-1-1,1 1 0,-1-1 0,0 1 1,0 0-1,0 0 0,0-1 1,0 1-1,0 0 0,0 0 0,0 0 1,-1 0-1,1 0 0,0 0 1,-1 0-1,1 1 0,0-1 1,-1 0-1,1 1 0,-1-1 0,1 1 1,-1 0-1,1-1 0,-1 1 1,0 0-1,1 0 0,-1 0 1,1 0-1,-1 0 0,1 0 0,-3 1 1,0-1-27,0 1 1,0 0-1,0-1 1,1 1-1,-1 1 1,1-1 0,-1 0-1,1 1 1,-1 0-1,1 0 1,0 0-1,-5 4 1,-1 4 16,1 0 0,0 1 0,1 0 0,0 0 0,-8 22 0,12-26 86,0 0 0,0 0 0,1 0 0,0 0 0,0 1 0,1-1 0,0 1 0,1-1 0,-1 1 1,1-1-1,2 13 0,-1-19-37,0 0 0,-1 1 1,1-1-1,0 0 0,0 1 1,0-1-1,0 0 1,1 0-1,-1 0 0,0 0 1,0 0-1,1 0 0,-1 0 1,1 0-1,-1-1 1,1 1-1,-1 0 0,1-1 1,-1 0-1,1 1 0,-1-1 1,1 0-1,-1 1 1,1-1-1,0 0 0,-1 0 1,1-1-1,-1 1 0,1 0 1,0 0-1,1-1 1,6-1 81,0 1 1,0-1-1,0-1 1,12-4-1,7-7-95,0-1 0,28-22 1,15-8-183,-42 33 50,-28 12 106,0 0 1,-1 0-1,1 0 0,-1 1 0,1-1 0,0 0 0,-1 0 0,1 0 0,-1 0 0,1 1 0,0-1 0,-1 0 0,1 1 0,-1-1 0,1 0 0,-1 1 0,1-1 1,-1 0-1,1 1 0,-1-1 0,0 1 0,1-1 0,-1 1 0,0-1 0,1 1 0,-1 0 0,0-1 0,1 1 0,-1-1 0,0 1 0,0 0 0,0-1 0,0 1 1,0-1-1,0 1 0,0 0 0,0-1 0,0 1 0,0 0 0,0 0 0,-1 31 122,0-25-99,0 0 0,1-1 0,0 1 1,0 0-1,0 0 0,1-1 0,0 1 0,1 0 0,3 10 0,-4-15-21,0-1 0,0 0 0,0 0 0,1 0 0,-1 0 0,0 0 0,1 0 0,-1 0 0,1 0 0,-1-1 0,1 1 0,-1 0 0,1-1 0,-1 1 0,1-1 0,0 0 0,-1 0 0,1 1 0,-1-1 0,1 0 0,0 0 0,-1 0 0,1-1 0,0 1 0,-1 0 0,1-1 0,-1 1 0,1-1 0,0 1 0,-1-1 0,1 0 0,-1 0 0,0 0 0,2-1 0,6-2 0,0-2 0,0 1 0,15-14 0,-8 4 0,-11 10 0,0-1 0,0 1 0,0 0 0,1 0 0,0 1 0,0 0 0,0 0 0,1 0 0,-1 1 0,1 0 0,11-4 0,-17 8-37,0-1 0,0 1 1,-1 0-1,1-1 0,-1 1 0,1 0 0,0-1 0,-1 1 1,1 0-1,-1 0 0,0 0 0,1 0 0,-1-1 1,0 1-1,1 0 0,-1 0 0,0 0 0,0 0 0,0 0 1,0 0-1,0 0 0,0 0 0,0 1 0,6 17-3697</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9.234"/>
    </inkml:context>
    <inkml:brush xml:id="br0">
      <inkml:brushProperty name="width" value="0.025" units="cm"/>
      <inkml:brushProperty name="height" value="0.025" units="cm"/>
    </inkml:brush>
  </inkml:definitions>
  <inkml:trace contextRef="#ctx0" brushRef="#br0">124 167 14221,'0'0'8521,"8"-9"-5003,26-31-881,-32 37-2557,0 0 0,0 1 1,-1-1-1,1 0 1,-1 0-1,1 0 0,-1-1 1,0 1-1,0 0 0,0 0 1,-1-1-1,1 1 1,-1 0-1,0-1 0,0 1 1,0 0-1,0-1 0,0 1 1,-1 0-1,1-1 1,-1 1-1,0 0 0,0 0 1,-1 0-1,1 0 0,0 0 1,-1 0-1,0 0 1,0 0-1,-2-3 0,2 4-45,0 1-1,0-1 1,1 1-1,-1-1 1,0 1-1,0 0 1,0-1-1,-1 1 1,1 0-1,0 0 0,0 1 1,0-1-1,-1 0 1,1 1-1,0 0 1,-1-1-1,1 1 1,-1 0-1,1 0 1,0 0-1,-1 1 1,1-1-1,0 0 1,-1 1-1,1 0 0,0-1 1,0 1-1,-1 0 1,1 0-1,0 0 1,0 1-1,0-1 1,0 0-1,0 1 1,1-1-1,-1 1 1,0 0-1,1 0 1,-3 2-1,-5 8-34,-1 0 0,1 1 0,1 0 0,0 1 0,-10 26 0,15-33 0,0 1 0,1 0 0,-1-1 0,2 1 0,-1 0 0,1 0 0,0 0 0,1 0 0,0 0 0,0 0 0,1 0 0,0 0 0,2 10 0,-1-15 0,-1-1 0,1 1 0,0-1 0,-1 1 0,1-1 0,1 0 0,-1 0 0,0 0 0,0 0 0,1 0 0,-1-1 0,1 1 0,-1 0 0,1-1 0,0 0 0,0 0 0,-1 0 0,1 0 0,0 0 0,0-1 0,0 1 0,0-1 0,0 0 0,3 0 0,9 1 0,0 0 0,0-2 0,23-2 0,25-14-1578,-52 13 481,1-2 0,-1 1 0,0-1 0,-1-1 0,20-15 0,-23 16 326,-1 0 0,0 0 0,0-1 0,0 0 0,-1 0 0,0 0 0,0-1 0,-1 0 0,0 0-1,0 0 1,-1 0 0,0-1 0,0 1 0,-1-1 0,0 0 0,1-12 0,-3-23-10728</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9.670"/>
    </inkml:context>
    <inkml:brush xml:id="br0">
      <inkml:brushProperty name="width" value="0.025" units="cm"/>
      <inkml:brushProperty name="height" value="0.025" units="cm"/>
    </inkml:brush>
  </inkml:definitions>
  <inkml:trace contextRef="#ctx0" brushRef="#br0">76 1 11787,'0'0'14115,"-7"9"-11734,-1 4-1833,0-1 1,1 1-1,1 0 1,0 0-1,1 1 1,0-1-1,-4 26 1,3-5-530,1 1 0,3 0 1,0 0-1,5 42 0,-3-75-19,0 1 0,0-1 0,0 0 0,1 1 0,-1-1 0,1 1 0,0-1 0,0 0 0,0 1 0,0-1 0,0 0 0,0 0 0,1 0 0,-1 0 0,1 0 0,-1 0 0,1 0 0,0 0 0,3 2 0,-3-3 0,0 0 0,0 0 0,0-1 0,1 1 0,-1-1 0,0 0 0,0 1 0,0-1 0,1 0 0,-1-1 0,0 1 0,0 0 0,0 0 0,0-1 0,0 1 0,1-1 0,2-1 0,7-4 0,0-1 0,0 0 0,0 0 0,-1-1 0,13-13 0,-15 13 0,-7 5 0,1 1 0,0-1 0,0 1 0,0-1 0,0 1 0,0 0 0,0 0 0,0 0 0,1 0 0,-1 1 0,1-1 0,-1 1 0,1 0 0,4 0 0,-8 1 0,1 0 0,0 1 0,-1-1 0,1 0 0,-1 1 0,1-1 0,0 1 0,-1-1 0,1 1 0,-1-1 0,0 1 0,1-1 0,-1 1 0,1-1 0,-1 1 0,0 0 0,1-1 0,-1 1 0,0 0 0,0-1 0,1 1 0,-1 0 0,0-1 0,0 1 0,0 0 0,0 0 0,0-1 0,0 1 0,0 1 0,0 27 0,0-22 0,0-1 0,0-1 0,-1 0 0,1-1 0,1 1 0,-1 0 0,1 0 0,0 0 0,0 0 0,3 7 0,-3-11 0,0 1 0,0-1 0,1 1 0,-1-1 0,0 0 0,1 0 0,0 0 0,-1 0 0,1 0 0,0 0 0,-1 0 0,1 0 0,0-1 0,0 1 0,0 0 0,-1-1 0,1 0 0,0 1 0,0-1 0,0 0 0,0 0 0,0 0 0,0 0 0,0-1 0,2 0 0,6 0 0,0-2 0,0 1 0,0-1 0,0-1 0,-1 0 0,1 0 0,-1-1 0,12-8 0,-14 8 0,0 1 0,1-1 0,-1 1 0,1 1 0,0-1 0,-1 1 0,1 1 0,1-1 0,-1 2 0,0-1 0,1 1 0,13 0 0,-20 1 0,-1 0 0,0 1 0,0 0 0,0-1 0,0 1 0,0 0 0,0-1 0,-1 1 0,1 0 0,0 0 0,0 0 0,0 0 0,-1 0 0,1 0 0,-1 0 0,1 0 0,0 0 0,-1 0 0,0 0 0,1 0 0,-1 1 0,0-1 0,1 0 0,-1 0 0,0 0 0,0 0 0,0 3 0,0-3 0,0 1 0,0-1 0,0 0 0,0 1 0,0-1 0,1 1 0,-1-1 0,0 0 0,1 1 0,-1-1 0,1 0 0,0 1 0,-1-1 0,1 0 0,0 0 0,0 1 0,0-1 0,0 0 0,0 0 0,0 0 0,0 0 0,0 0 0,0-1 0,1 1 0,-1 0 0,0 0 0,0-1 0,2 1 0,9-1-20,-1-1-1,0 0 1,0 0 0,1-2 0,-1 1-1,0-1 1,-1-1 0,1 0 0,-1-1-1,17-9 1,17-6-739,-43 20 526,10-6-3027,-7 0-2515,-4 1-1784</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0.012"/>
    </inkml:context>
    <inkml:brush xml:id="br0">
      <inkml:brushProperty name="width" value="0.025" units="cm"/>
      <inkml:brushProperty name="height" value="0.025" units="cm"/>
    </inkml:brush>
  </inkml:definitions>
  <inkml:trace contextRef="#ctx0" brushRef="#br0">1 74 9673,'0'0'12588,"61"-6"-10538,-15-4-160,13 2-257,11-2-1152,4-3-385,-5 0-2498,-4-1-6022</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0.632"/>
    </inkml:context>
    <inkml:brush xml:id="br0">
      <inkml:brushProperty name="width" value="0.025" units="cm"/>
      <inkml:brushProperty name="height" value="0.025" units="cm"/>
    </inkml:brush>
  </inkml:definitions>
  <inkml:trace contextRef="#ctx0" brushRef="#br0">110 0 15983,'0'0'12887,"-8"3"-12033,-25 9-411,36-11-458,-1-1 27,-1 0 1,0 1-1,1-1 1,-1 0-1,0 0 1,1 0-1,-1 0 1,0 0-1,1 0 1,-1 0-1,0 0 1,1 0-1,-1-1 1,0 1-1,0-1 1,1 1-1,-1-1 1,0 1-1,0-1 1,0 0-1,0 1 1,0-1-1,0 0 1,0 0-1,0 0 1,0 0-1,0 0 1,1-2-1,8 61-209,7 73 777,-8-77-149,-2 1 1,-3-1-1,-3 76 1,-2-124-417,0-1 0,-1 1 0,1-1 0,-1 1 0,-1-1 0,1 1 0,-1-1 0,1 0 0,-1 0 0,-1 0 0,-4 6 0,7-10-16,0 1 0,-1-1 1,1 0-1,0 0 0,0 0 0,-1 1 0,1-1 0,0 0 1,-1 0-1,1-1 0,-1 1 0,1 0 0,-1-1 0,0 1 0,1 0 1,-1-1-1,0 0 0,1 1 0,-1-1 0,0 0 0,1 0 1,-1 0-1,0 0 0,1 0 0,-1 0 0,0-1 0,0 1 1,1-1-1,-1 1 0,1-1 0,-1 1 0,0-1 0,1 0 1,-1 0-1,1 0 0,0 0 0,-1 0 0,1 0 0,0 0 1,-1 0-1,1 0 0,-1-2 0,-5-7 1,0-1 0,0 1 0,1-1 0,1 0 0,0 0 0,0-1 0,1 0 0,1 1 0,0-1 0,0 0 0,2-1 0,-1 1 0,1 0 0,2-18 0,-1 25 2,1 1 0,0 0 0,0 0 0,1 0 0,-1 0 0,1 0 0,0 0 0,0 0-1,0 0 1,1 1 0,-1-1 0,1 1 0,0 0 0,0-1 0,0 1 0,0 1 0,0-1 0,1 0 0,4-2 0,13-8-20,1 0 0,30-11 0,-8 2-143,9-9-1498,-4-5-3878,-4-4-3747</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1.056"/>
    </inkml:context>
    <inkml:brush xml:id="br0">
      <inkml:brushProperty name="width" value="0.025" units="cm"/>
      <inkml:brushProperty name="height" value="0.025" units="cm"/>
    </inkml:brush>
  </inkml:definitions>
  <inkml:trace contextRef="#ctx0" brushRef="#br0">98 0 20019,'0'0'9641,"-2"8"-9128,-28 77 29,-20 68 778,46-136-1215,0 0-1,1 1 1,1-1-1,0 1 1,2-1-1,1 31 1,0-47-105,-1 1 0,0-1 0,1 1 0,-1 0 0,1-1 0,0 1 0,-1-1 0,1 1 0,0-1 0,0 0 0,0 1 0,0-1 0,0 0 0,0 1 0,0-1 0,0 0 0,1 0 0,-1 0 0,0 0 0,1 0 0,-1-1 0,1 1 0,-1 0 0,1-1 0,-1 1 0,1-1 0,-1 1 0,1-1 0,0 0 0,-1 1 0,1-1 0,0 0 0,-1 0 0,1 0 0,0 0 0,-1-1 0,1 1 0,-1 0 0,1-1 0,2 0 0,4-1 0,-1-1 0,1 1 0,-1-1 0,0 0 0,0-1 0,0 1 0,9-8 0,-4 0 0,1-1 0,-2-1 0,1 0 0,13-22 0,4-3 0,-29 38 0,0-1 0,0 1 0,0 0 0,0 0 0,0-1 0,1 1 0,-1 0 0,0 0 0,0-1 0,0 1 0,1 0 0,-1 0 0,0 0 0,0-1 0,0 1 0,1 0 0,-1 0 0,0 0 0,1 0 0,-1 0 0,0-1 0,0 1 0,1 0 0,-1 0 0,0 0 0,1 0 0,-1 0 0,0 0 0,0 0 0,1 0 0,-1 0 0,0 0 0,1 0 0,-1 0 0,0 0 0,0 0 0,1 1 0,-1-1 0,5 13 0,-4 27 0,-1-34 0,-1 25 5,0-18-13,1 0-1,0 0 1,1 0-1,3 19 1,-4-31-54,0 0 0,1 0 1,-1 0-1,0 0 0,1 0 0,-1 0 1,0 0-1,1 0 0,0 0 1,-1-1-1,1 1 0,-1 0 1,1 0-1,0 0 0,-1 0 1,1-1-1,0 1 0,0 0 0,0-1 1,0 1-1,0-1 0,0 1 1,0-1-1,-1 1 0,1-1 1,0 0-1,2 1 0,-1-1-164,0 0 0,1 0 0,-1-1-1,0 1 1,1 0 0,-1-1 0,0 0 0,0 0-1,0 1 1,1-1 0,3-3 0,3-2-1583,0 0 1,0-1-1,0 0 0,7-9 1,11-12-5175,-2-2-2620</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1.648"/>
    </inkml:context>
    <inkml:brush xml:id="br0">
      <inkml:brushProperty name="width" value="0.025" units="cm"/>
      <inkml:brushProperty name="height" value="0.025" units="cm"/>
    </inkml:brush>
  </inkml:definitions>
  <inkml:trace contextRef="#ctx0" brushRef="#br0">103 263 14830,'0'0'3785,"-6"9"-224,-49 76 1665,48-74-4491,1 1 0,0 0 1,1 0-1,0 0 0,1 1 0,-4 20 0,8-33-731,0 0 0,0 1 0,0-1 0,0 0 0,0 1 0,0-1 0,0 0 0,0 1 0,0-1 0,0 0 0,0 1 0,0-1 0,0 0 0,0 0 0,0 1 0,0-1 0,1 0 0,-1 1 0,0-1 1,0 0-1,0 0 0,0 1 0,1-1 0,-1 0 0,0 0 0,0 1 0,1-1 0,-1 0 0,0 0 0,0 0 0,1 0 0,-1 1 0,0-1 0,1 0 0,-1 0 0,0 0 0,1 0 0,-1 0 0,0 0 0,1 0 0,18-4 57,15-13-68,-14 0 7,-1 0 0,0-1 0,-2-1 0,0 0 0,-1-2 0,-1 0 0,0 0 0,-2-2 0,18-40 0,-46 132 0,3-37 0,6-19 0,0-1 0,1 1 0,1 0 0,0 1 0,1-1 0,0 1 0,1-1 0,1 1 0,-1 17 0,3-31 0,-1 1 0,0 0 0,1 0 0,-1 0 0,1-1 0,-1 1 0,1 0 0,-1-1 0,1 1 0,-1 0 0,1-1 0,-1 1 0,1-1 0,0 1 0,-1-1 0,1 1 0,0-1 0,0 0 0,-1 1 0,1-1 0,0 0 0,0 1 0,0-1 0,-1 0 0,1 0 0,0 0 0,0 0 0,0 0 0,0 0 0,-1 0 0,1 0 0,0 0 0,0 0 0,0 0 0,0-1 0,-1 1 0,1 0 0,1-1 0,32-13 0,-15 3 0,0-2 0,-2 0 0,1-2 0,-2 1 0,0-2 0,-1 0 0,0-1 0,23-37 0,-12 13 0,-3-1 0,-1-1 0,17-50 0,-18 23 0,-82 191 0,51-100 0,2 1 0,0 0 0,1 0 0,2 0 0,0 1 0,1 0 0,1 0 0,2 0 0,0 0 0,2 25 0,1-43 0,-1 1 0,1-1 0,-1 1 0,1-1 0,1 0 0,-1 0 0,1 0 0,0 0 0,0 0 0,1 0 0,-1-1 0,1 0 0,0 0 0,0 0 0,0 0 0,1 0 0,-1-1 0,1 0 0,0 0 0,0 0 0,0-1 0,10 4 0,-15-6 0,1 0 0,-1-1 0,1 1 0,-1 0 0,0 0 0,1-1 0,-1 1 0,0 0 0,1-1 0,-1 1 0,0 0 0,0-1 0,1 1 0,-1-1 0,0 1 0,0 0 0,0-1 0,1 1 0,-1-1 0,0 1 0,0 0 0,0-1 0,0 1 0,0-1 0,0 1 0,0-1 0,0 1 0,0-1 0,0 1 0,0-1 0,0 1 0,0 0 0,0-1 0,-1 1 0,1-1 0,0 1 0,0-1 0,0 1 0,-1-1 0,-4-17 0,3 13-363,-1 0-1,0 0 1,0 1 0,0-1 0,-1 1-1,-5-5 1,4 4-495,1 2 1,-1-1-1,-1 0 0,1 1 1,0 0-1,-1 0 0,0 1 1,1-1-1,-1 1 0,0 0 0,0 1 1,0 0-1,0-1 0,-1 2 1,-6-1-1</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2.549"/>
    </inkml:context>
    <inkml:brush xml:id="br0">
      <inkml:brushProperty name="width" value="0.025" units="cm"/>
      <inkml:brushProperty name="height" value="0.025" units="cm"/>
    </inkml:brush>
  </inkml:definitions>
  <inkml:trace contextRef="#ctx0" brushRef="#br0">20 86 16496,'-8'-6'3139,"0"-1"-161,4 5 2884,16 0-5734,11 2 0,13-1-96,10-3 64,13-3-32,3 0-1249,2-7-1858,-3-3-2722,-4-1-9994</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3.104"/>
    </inkml:context>
    <inkml:brush xml:id="br0">
      <inkml:brushProperty name="width" value="0.025" units="cm"/>
      <inkml:brushProperty name="height" value="0.025" units="cm"/>
    </inkml:brush>
  </inkml:definitions>
  <inkml:trace contextRef="#ctx0" brushRef="#br0">200 30 19314,'0'0'3321,"-10"-4"277,-33-14-988,40 17-2553,0 1-1,1 0 0,-1 0 1,0 0-1,0 0 1,0 0-1,1 1 0,-1-1 1,0 1-1,1-1 1,-1 1-1,0 0 0,1 0 1,-1 1-1,1-1 1,-1 0-1,1 1 0,0-1 1,0 1-1,-1 0 1,1 0-1,0 0 1,1 0-1,-4 4 0,-4 5-43,0 1 0,1 0 0,-7 15-1,11-21 43,-1 3-56,0 1 0,0-1 0,1 1-1,0 0 1,1 0 0,0 1 0,0-1 0,2 1-1,-1-1 1,1 1 0,0 0 0,2 19-1,-1-28 3,1-1 0,-1 0 0,0 0 0,1 0 0,-1 0 0,1 0 0,-1 0 0,1 0 0,-1 0 0,1 0 0,0 0 0,0-1 0,-1 1 0,1 0 0,0 0 0,0 0 0,0-1 0,0 1 0,0-1 0,0 1 0,0 0 0,0-1 0,0 0 0,2 1 0,0 0 16,0-1 0,0 1-1,0-1 1,0 0 0,0-1 0,0 1-1,0 0 1,0-1 0,4-1 0,2 0 86,0-1 0,-1-1 0,1 0 0,-1 0 1,11-7-1,3-7 58,-1-1 0,-1-1 0,-1 0 1,-1-1-1,0-1 0,-2-1 0,0-1 1,-2 0-1,14-31 0,-32 94-161,-15 24 0,10-37 0,2 0 0,0 0 0,-5 48 0,12-73 1,0-1 0,0 1 0,0-1 0,0 1 0,0-1 0,0 0 0,0 1 0,0-1 0,0 1 0,0-1 0,0 1 0,0-1 0,0 1 0,0-1 0,1 1 0,-1-1 0,0 1 0,0-1-1,0 0 1,1 1 0,-1-1 0,0 1 0,1-1 0,-1 0 0,0 1 0,1-1 0,-1 0 0,0 1 0,1-1 0,-1 0 0,1 0 0,-1 1 0,1-1 0,0 0 0,17-5 33,18-21-374,17-30-3535,-7-7-4475,-15 10-517</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3.426"/>
    </inkml:context>
    <inkml:brush xml:id="br0">
      <inkml:brushProperty name="width" value="0.025" units="cm"/>
      <inkml:brushProperty name="height" value="0.025" units="cm"/>
    </inkml:brush>
  </inkml:definitions>
  <inkml:trace contextRef="#ctx0" brushRef="#br0">152 0 16752,'-4'9'5925,"-47"72"-1988,-12 16 269,58-87-3962,0 0-1,0 0 0,1 0 1,0 0-1,1 1 0,0 0 1,-2 17-1,5-28-243,0 1 0,0-1 0,0 1 0,0 0 0,0-1 0,0 1 0,1-1 0,-1 1 0,0 0 0,0-1 0,0 1 0,1-1 0,-1 1 0,0-1 0,0 1 0,1-1 0,-1 1 0,1-1 0,-1 1 0,0-1 0,1 1 0,-1-1 0,1 1 0,-1-1 0,1 0 0,-1 1 0,1-1 0,-1 0 0,2 1 0,23 1 0,26-14 0,-3-12 0,21-10 0,-65 33 0,1-1 0,-1 1 0,1-1 0,-1 1 0,1 1 0,0-1 0,-1 1 0,1 0 0,0 0 0,0 0 0,-1 0 0,8 2 0,-10 0 0,-1-1 0,1 0 0,0 1 0,-1-1 0,1 1 0,-1-1 0,0 1 0,0-1 0,1 1 0,-1 0 0,0 0 0,0 0 0,-1 0 0,1 0 0,0 0 0,-1 0 0,1 0 0,-1 0 0,1 0 0,-1 0 0,0 0 0,0 0 0,0 0 0,0 0 0,-1 3 0,1 3 0,0 1 0,-1 0 0,0 0 0,-5 15 0,1-12 0,0-1 0,-1 0 0,0 0 0,-1 0 0,0-1 0,-1 0 0,0 0 0,-18 15 0,20-20 0,0 1 0,0-1 0,-1 0 0,0 0 0,0-1 0,0 0 0,-1 0 0,1-1 0,-1 1 0,0-2 0,0 1 0,0-1 0,0-1 0,-10 2 0,17-3-42,0 0 0,-1 0-1,1 0 1,0 0 0,0 0 0,0-1 0,-1 1-1,1 0 1,0-1 0,0 1 0,0-1 0,0 1-1,0-1 1,0 1 0,0-1 0,0 0 0,0 1-1,0-1 1,0 0 0,0 0 0,0 0-1,1 0 1,-1 0 0,0 0 0,0-2 0,0 1-211,0-1 0,0 0 0,1 1 0,-1-1 1,1 0-1,-1 0 0,1 0 0,0 0 0,0 1 0,1-7 1,1 3-587,-1-1 1,1 0-1,0 0 1,0 1 0,0-1-1,1 1 1,0 0-1,8-12 1,11-6-7116</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3.848"/>
    </inkml:context>
    <inkml:brush xml:id="br0">
      <inkml:brushProperty name="width" value="0.025" units="cm"/>
      <inkml:brushProperty name="height" value="0.025" units="cm"/>
    </inkml:brush>
  </inkml:definitions>
  <inkml:trace contextRef="#ctx0" brushRef="#br0">1 129 10346,'0'0'8910,"10"-1"-3561,7-1-4050,-1 0 1,1-1-1,23-7 1,-35 9-1144,0-1 0,0 1 0,0-1 0,-1 0 0,1 0 0,-1-1 0,1 1 0,-1-1 0,0 0 0,0 0 0,0-1 0,0 1 0,-1-1 0,1 0 0,-1 0 0,0 0 0,0 0 0,3-8 0,-5 12-156,-1-1 0,0 1 0,0-1 0,0 1 0,1 0 0,-1-1 0,0 1 0,0-1 0,0 1 0,0-1 0,0 1 0,0-1 0,0 1 0,0 0 0,0-1 0,0 1 0,0-1 0,0 1 0,0-1 0,0 1 0,0-1 0,-1 1 0,1 0 0,0-1 0,0 1 0,0-1 0,-1 1 0,1 0 0,0-1 0,-1 1 0,1 0 0,0-1 0,-1 1 0,1 0 0,0 0 0,-1-1 0,1 1 0,-1 0 0,1 0 0,0 0 0,-1-1 0,1 1 0,-1 0 0,1 0 0,-1 0 0,1 0 0,0 0 0,-1 0 0,1 0 0,-1 0 0,1 0 0,-1 0 0,1 0 0,-1 0 0,1 0 0,0 0 0,-1 0 0,1 1 0,-1-1 0,1 0 0,0 0 0,-1 0 0,1 1 0,-1 0 0,-30 14 0,24-9 0,0 1 0,0 0 0,1 1 0,-1-1 0,2 1 0,-1 0 0,1 1 0,0 0 0,1-1 0,0 1 0,0 1 0,-4 18 0,8-27 0,0 0 0,0 0 0,0 0 0,0 0 0,1 0 0,-1 0 0,0 1 0,1-1 0,-1 0 0,1 0 0,-1 0 0,1 0 0,-1-1 0,1 1 0,0 0 0,-1 0 0,1 0 0,0 0 0,0-1 0,-1 1 0,1 0 0,0-1 0,0 1 0,0 0 0,0-1 0,0 1 0,0-1 0,0 0 0,0 1 0,0-1 0,0 0 0,0 1 0,1-1 0,-1 0 0,0 0 0,0 0 0,2 0 0,52-2 0,-46 1 0,25-3 0,1-3 0,54-17 0,22-4 0,-118 28 0,0 0 0,-1 0 0,1 0 0,0-1 0,0 0 0,0-1 0,-7-2 0,10 3 0,0 0 0,0 0 0,0 0 0,1-1 0,-1 1 0,0-1 0,1 0 0,0 0 0,-1-1 0,1 1 0,0-1 0,0 1 0,0-1 0,-4-6 0,6 8 0,1 0 0,0 0 0,0 0 0,0 0 0,0 1 0,0-1 0,0 0 0,1 0 0,-1 0 0,0 0 0,0 0 0,1 0 0,-1 0 0,0 0 0,1 1 0,-1-1 0,1 0 0,-1 0 0,1 1 0,-1-1 0,1 0 0,0 1 0,-1-1 0,1 0 0,0 1 0,0-1 0,-1 1 0,1-1 0,0 1 0,0-1 0,0 1 0,0 0 0,-1-1 0,1 1 0,0 0 0,0 0 0,0 0 0,0 0 0,0 0 0,1 0 0,50-10 0,-43 8 0,29-3 134,107-22-1624,-71 5-5290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7.778"/>
    </inkml:context>
    <inkml:brush xml:id="br0">
      <inkml:brushProperty name="width" value="0.025" units="cm"/>
      <inkml:brushProperty name="height" value="0.025" units="cm"/>
    </inkml:brush>
  </inkml:definitions>
  <inkml:trace contextRef="#ctx0" brushRef="#br0">0 1 6246,'0'0'25400,"43"62"-24375,-43-16-929,-2 1-96,-4-2 0,1-7 0,2-8 0,2-10 0,1-7-1762,-3-10-1857,-3-3-993,-6-9-1474</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4.543"/>
    </inkml:context>
    <inkml:brush xml:id="br0">
      <inkml:brushProperty name="width" value="0.025" units="cm"/>
      <inkml:brushProperty name="height" value="0.025" units="cm"/>
    </inkml:brush>
  </inkml:definitions>
  <inkml:trace contextRef="#ctx0" brushRef="#br0">3 14 16816,'0'0'9433,"1"11"-8590,3 79 511,-7 102-1,-1-32-809,4-160-523,0 1 0,0-1 0,0 1 0,0-1 0,0 0 0,0 1 0,0-1 0,0 1 0,0-1 0,0 0 0,0 1-1,1-1 1,-1 0 0,0 1 0,0-1 0,0 0 0,1 1 0,-1-1 0,0 0 0,0 1 0,1-1 0,-1 0 0,0 0 0,1 1-1,-1-1 1,0 0 0,1 0 0,-1 0 0,0 1 0,1-1 0,-1 0 0,1 0 0,-1 0 0,0 0 0,1 0 0,-1 0 0,1 0-1,-1 0 1,0 0 0,1 0 0,-1 0 0,1 0 0,-1 0 0,0 0 0,1 0 0,-1 0 0,0-1 0,1 1 0,-1 0 0,1 0-1,-1 0 1,1-1 0,22-12 915,33-34-809,-2-2 0,65-77 1,-97 102-131,-7 8 3,10-10 0,-2-1 0,0-1 0,37-60 0,-59 87-86,-1 0 0,1 0 0,0 0 0,-1 0 0,1 0 0,-1 0 0,1 0 0,-1-1 0,1 1-1,-1 0 1,0 0 0,0 0 0,1 0 0,-1 0 0,0-1 0,0 1 0,0 0 0,0 0 0,0 0 0,-1-1 0,1 1 0,0 0 0,-1-1 0,0 1-152,0 1 0,0-1-1,0 1 1,0 0 0,0 0 0,0 0 0,0-1 0,0 1 0,0 0 0,0 0 0,0 1 0,0-1-1,0 0 1,0 0 0,0 0 0,0 0 0,0 1 0,1-1 0,-1 1 0,-2 0 0,-49 29-11392,22-9 1177</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4.886"/>
    </inkml:context>
    <inkml:brush xml:id="br0">
      <inkml:brushProperty name="width" value="0.025" units="cm"/>
      <inkml:brushProperty name="height" value="0.025" units="cm"/>
    </inkml:brush>
  </inkml:definitions>
  <inkml:trace contextRef="#ctx0" brushRef="#br0">0 0 6118,'0'0'9833,"45"51"-7110,-17-29 864,3 0-896,0 0-834,1-1-1088,-1-1-673,0-2-192,-1-6-1954,-3-10-1505,-6-2-1506,-4-9-5509</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5.478"/>
    </inkml:context>
    <inkml:brush xml:id="br0">
      <inkml:brushProperty name="width" value="0.025" units="cm"/>
      <inkml:brushProperty name="height" value="0.025" units="cm"/>
    </inkml:brush>
  </inkml:definitions>
  <inkml:trace contextRef="#ctx0" brushRef="#br0">0 252 17905,'0'0'2744,"13"-3"534,1-1-2945,1 0 1,-1-1 0,1-1 0,-2 0 0,1-1 0,-1-1 0,0 0-1,0 0 1,-1-2 0,0 1 0,-1-2 0,12-12 0,-16 14-189,-1 0-1,-1 0 1,1 0 0,-2-1 0,7-16 0,-10 23-53,0 0 0,0-1 1,0 1-1,-1 0 0,0 0 1,1-1-1,-1 1 0,0 0 1,-1 0-1,0-5 0,1 7-47,0-1 1,-1 1-1,1 0 0,-1-1 0,0 1 0,1 0 0,-1 0 0,0-1 0,0 1 0,0 0 0,0 0 0,0 0 0,0 0 0,0 0 0,0 0 0,0 1 0,-1-1 0,1 0 0,0 1 0,0-1 0,-1 0 0,1 1 0,0 0 1,-3-1-1,0 0-42,0 0 0,-1 0 0,1 1 1,0 0-1,-1-1 0,1 2 0,-1-1 1,1 0-1,0 1 0,-1 0 0,1 0 1,0 0-1,0 1 0,-1-1 0,1 1 1,-5 3-1,2 0-10,1-1 0,-1 1 0,1 1 1,0-1-1,1 1 0,0 0 0,0 0 0,-7 12 1,3-3 15,1 1 1,0 0-1,2 0 0,0 1 1,0-1-1,2 1 1,-5 33-1,8-46-7,1-1 0,-1 1 0,1 0 0,0 0 0,0 0 0,0 0 0,0 0 0,1 0 0,0-1 0,0 1 0,0 0 0,0 0 0,0-1 0,1 1 0,0-1 0,-1 1 0,1-1 0,1 0 0,3 6 0,-2-7 5,0 1-1,0-1 1,1 0-1,-1 0 1,1 0-1,-1 0 1,1-1-1,-1 1 1,1-1-1,0-1 1,-1 1-1,1-1 1,0 0-1,0 0 1,8-1-1,-2 0 16,1-1 0,-1-1 0,0 0 0,0 0 0,-1-1 0,1 0 0,-1-1 0,1 0 0,-2-1 0,1 0 0,-1-1 0,1 0 0,12-13 0,-11 10 27,-1 0 1,0-1 0,-1 0-1,0-1 1,-1 0 0,0 0-1,-1-1 1,-1 0 0,0 0 0,6-21-1,-35 84 149,16-38-170,1 0 0,0 1 0,0-1 0,2 1 0,-1 0 0,1 0 0,-3 27 0,7-40-28,1 0 0,-1 1 0,0-1 0,1 1 0,-1-1 0,1 0 0,-1 1 0,1-1 0,-1 0 0,1 0 0,-1 1 0,1-1 0,-1 0 0,1 0 0,-1 0 0,1 1 0,-1-1 0,1 0 0,0 0 0,-1 0 0,1 0 0,-1 0 0,1 0 0,-1 0 0,1 0 0,-1-1 0,1 1 0,0 0 0,-1 0 0,1 0 0,-1-1 0,1 1 0,-1 0 0,1 0 0,-1-1 0,1 1 0,-1 0 0,0-1 0,1 0 0,24-12 0,48-43 0,21-15 0,-85 65 0,1 0 0,0 1 0,0 0 0,0 1 0,1 0 0,-1 0 0,20-3 0,-28 7 0,0 0 0,0 0 0,0 0 0,-1 0 0,1 1 0,0-1 0,0 0 0,0 1 0,-1 0 0,1-1 0,0 1 0,-1 0 0,1 0 0,0 0 0,-1 0 0,1 0 0,-1 0 0,0 0 0,1 1 0,-1-1 0,0 0 0,0 1 0,1-1 0,-1 1 0,-1-1 0,1 1 0,0 0 0,0-1 0,0 1 0,-1 0 0,1 0 0,-1 0 0,0-1 0,1 1 0,-1 0 0,0 0 0,0 2 0,2 13 0,-2 0 0,1-1 0,-3 22 0,0-21 0,-5 51 0,7-68 0,0 1 0,0-1 0,0 0 0,0 0 0,0 1 0,0-1 0,0 0 0,0 0 0,0 1 0,0-1 0,0 0 0,0 0 0,1 0 0,-1 1 0,0-1 0,0 0 0,0 0 0,0 0 0,0 1 0,1-1 0,-1 0 0,0 0 0,0 0 0,0 0 0,1 0 0,-1 1 0,0-1 0,0 0 0,1 0 0,-1 0 0,0 0 0,0 0 0,0 0 0,1 0 0,-1 0 0,0 0 0,0 0 0,1 0 0,-1 0 0,0 0 0,0 0 0,1 0 0,-1 0 0,0 0 0,0 0 0,1 0 0,-1 0 0,0-1 0,0 1 0,0 0 0,1 0 0,-1 0 0,0 0 0,0 0 0,0-1 0,1 1 0,-1 0 0,15-9 0,-15 9 0,37-28 0,39-38 0,-47 38 0,2 2 0,38-26 0,-66 50 0,0 0 0,0 1 0,0-1 0,1 1 0,-1-1 0,0 1 0,1 0 0,6-1 0,-9 2 0,0 0 0,-1 0 0,1 0 0,0 0 0,0 0 0,0 1 0,0-1 0,-1 0 0,1 0 0,0 1 0,0-1 0,-1 1 0,1-1 0,0 0 0,-1 1 0,1 0 0,0-1 0,-1 1 0,1-1 0,-1 1 0,1 0 0,-1-1 0,1 1 0,-1 0 0,1-1 0,-1 1 0,0 0 0,1 0 0,-1 0 0,0-1 0,0 1 0,0 0 0,0 0 0,1 0 0,-1 0 0,0-1 0,0 1 0,-1 0 0,1 1 0,0 23 0,-2 0 0,-1 0 0,-1 0 0,-1 0 0,-15 44 0,16-56 0,0-46-1437,-8-7-4893,-1-2-5474</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5.819"/>
    </inkml:context>
    <inkml:brush xml:id="br0">
      <inkml:brushProperty name="width" value="0.025" units="cm"/>
      <inkml:brushProperty name="height" value="0.025" units="cm"/>
    </inkml:brush>
  </inkml:definitions>
  <inkml:trace contextRef="#ctx0" brushRef="#br0">0 1 23254,'0'0'7655,"77"38"-8231,-42-20-2531,4 1-3075,-5-1-3427</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6.149"/>
    </inkml:context>
    <inkml:brush xml:id="br0">
      <inkml:brushProperty name="width" value="0.025" units="cm"/>
      <inkml:brushProperty name="height" value="0.025" units="cm"/>
    </inkml:brush>
  </inkml:definitions>
  <inkml:trace contextRef="#ctx0" brushRef="#br0">0 252 13261,'0'0'8824,"10"1"-5653,-4-1-2799,1 0 0,-1 0 1,1-1-1,-1 0 0,1 0 0,-1 0 0,0-1 1,0 0-1,0-1 0,0 1 0,0-1 0,0 0 1,0 0-1,-1-1 0,0 0 0,1 0 0,4-5 1,10-8-258,0 0 1,-2-2 0,0 0 0,-1-1 0,-1-1 0,18-29 0,-33 49-116,0-1 0,0 1 0,0-1 0,0 0 0,0 1 0,-1-1 0,1 0 0,-1 1 0,1-1 0,-1 0 0,0 0 0,1 1 0,-1-1 0,0 0 0,0 0 0,0 0 0,-1 1 0,1-1 0,-1-2 0,1 3 0,-1 0 0,0 0 0,0 0 0,1 1 0,-1-1 0,0 0 0,0 1 0,0-1 0,0 1 0,0-1 0,0 1 0,0-1 0,0 1 0,0 0 0,0 0 0,0-1 0,0 1 0,0 0 0,0 0 0,0 0 0,0 0 0,0 0 0,-2 0 0,-3 1 0,0 0 0,0 0 0,0 1 0,0-1 0,0 1 0,0 1 0,0-1 0,1 1 0,-10 6 0,2 1 0,1 1 0,0 0 0,0 1 0,1 0 0,0 1 0,1 0 0,1 0 0,0 1 0,1 1 0,0 0 0,1 0 0,1 0 0,1 1 0,0-1 0,0 1 0,2 1 0,-3 32 0,6-46 0,0 0 0,0 0 0,0 0 0,0 0 0,1 0 0,-1 0 0,1 0 0,0-1 0,0 1 0,0 0 0,0 0 0,1-1 0,-1 1 0,1 0 0,0-1 0,-1 0 0,1 1 0,0-1 0,0 0 0,1 0 0,3 3 0,-1-1 0,1-1 0,0-1 0,0 1 0,0-1 0,0 0 0,0 0 0,1-1 0,-1 1 0,12 0 0,6-2 0,0 0 0,-1-1 0,1-2 0,38-8 0,27-18-130,-33 4-3664,12-13-9034</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8.259"/>
    </inkml:context>
    <inkml:brush xml:id="br0">
      <inkml:brushProperty name="width" value="0.025" units="cm"/>
      <inkml:brushProperty name="height" value="0.025" units="cm"/>
    </inkml:brush>
  </inkml:definitions>
  <inkml:trace contextRef="#ctx0" brushRef="#br0">338 1 9033,'-16'1'1201,"-36"6"2311,-51 12 1,87-15-2766,1 1-1,0 0 1,0 1 0,0 0-1,1 2 1,0 0 0,-22 16 0,34-23-630,0 0 0,0 0-1,0 1 1,1-1 0,-1 1 0,0-1 0,1 1 0,-1 0 0,1 0 0,0-1 0,-1 1 0,1 0 0,0 0 0,0 0 0,1 0 0,-1 1 0,0-1 0,0 0 0,1 0 0,0 0 0,-1 1 0,1-1-1,0 0 1,0 0 0,1 4 0,0-4-64,0 1-1,0-1 0,1 0 1,-1 0-1,1 0 1,0-1-1,-1 1 0,1 0 1,0-1-1,0 1 0,0-1 1,0 1-1,1-1 0,-1 0 1,0 0-1,0 0 1,1 0-1,-1 0 0,0-1 1,1 1-1,-1-1 0,1 1 1,3-1-1,82 7 810,-1-3 0,110-10 1,-130 3-637,1600-8 538,-1278 14-962,-380-3 220,-1 0-1,1-1 0,0 0 1,0-1-1,16-5 0,-22 2 510,-13 2-377,-14 1-161,-58 2-1269,-2 0-3565,19 0-2243</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8.989"/>
    </inkml:context>
    <inkml:brush xml:id="br0">
      <inkml:brushProperty name="width" value="0.025" units="cm"/>
      <inkml:brushProperty name="height" value="0.025" units="cm"/>
    </inkml:brush>
  </inkml:definitions>
  <inkml:trace contextRef="#ctx0" brushRef="#br0">350 94 16047,'10'-10'2568,"2"-2"-1390,30-30 1093,-20 13 6521,-34 49-8524,-1 0 0,-1 0 0,-1-1 0,-23 22 0,7-6-124,-101 111 123,-48 57-390,238-260-6160,33-55-2787,-42 44 2285</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9.595"/>
    </inkml:context>
    <inkml:brush xml:id="br0">
      <inkml:brushProperty name="width" value="0.025" units="cm"/>
      <inkml:brushProperty name="height" value="0.025" units="cm"/>
    </inkml:brush>
  </inkml:definitions>
  <inkml:trace contextRef="#ctx0" brushRef="#br0">213 0 12492,'-5'11'7665,"-3"11"-3695,-43 126-2275,32-94-643,-13 74 0,27-102-904,1-1-1,2 1 1,1 0-1,0 0 1,5 32-1,-11-86-706,-2 1 0,-13-32-1,-12-35 1053,29 77-101,-6-31 2691,43 47-3002,-13 2-72,-1-2 1,1 0 0,-1-1 0,0-1 0,0-1 0,0 0 0,0-1 0,-1-1 0,1-1 0,-1 0 0,-1-1 0,0-1 0,0-1 0,16-12 0,-10 9-88,-21 13 71,-1 1-1,0-1 1,1 0 0,-1 0-1,0 0 1,1 0-1,-1 0 1,0 0 0,1 1-1,-1-1 1,0 0 0,1 0-1,-1 0 1,0 1-1,0-1 1,1 0 0,-1 0-1,0 1 1,0-1-1,0 0 1,1 1 0,-1-1-1,0 0 1,0 0-1,0 1 1,0-1 0,0 0-1,0 1 1,0-1-1,1 0 1,-1 1 0,0-1-1,0 1 1,0-1-1,0 0 1,-1 1 0,-9 47-67,9-44 147,-1 4-1,-3 5 32,1 1 0,1-1-1,0 1 1,0 0 0,2-1-1,0 1 1,1 27 0,0-40-89,1-1 1,-1 1-1,0 0 0,1-1 1,-1 1-1,1 0 1,-1-1-1,1 1 0,-1-1 1,1 1-1,-1-1 1,1 1-1,0-1 1,-1 0-1,1 1 0,0-1 1,-1 0-1,1 1 1,0-1-1,-1 0 0,1 0 1,0 1-1,0-1 1,-1 0-1,1 0 0,0 0 1,0 0-1,0 0 1,-1 0-1,1 0 0,0 0 1,0-1-1,-1 1 1,2 0-1,27-10 332,-12-1-347,-1 0 0,0 0 0,-1-2 0,0 0 0,20-24 0,61-83 0,-89 110 0,-10 37 0,-25 37 0,19-46 0,1 0 0,0 0 0,2 1 0,0 0 0,-3 20 0,9-38-10,0-1-1,0 0 1,-1 0-1,1 0 1,0 1 0,0-1-1,0 0 1,0 0 0,0 0-1,0 1 1,0-1-1,0 0 1,0 0 0,0 1-1,0-1 1,1 0-1,-1 0 1,0 0 0,0 1-1,0-1 1,0 0 0,0 0-1,0 0 1,0 0-1,0 1 1,1-1 0,-1 0-1,0 0 1,0 0-1,0 0 1,0 1 0,1-1-1,-1 0 1,0 0-1,0 0 1,0 0 0,1 0-1,-1 0 1,0 0 0,0 0-1,0 0 1,1 0-1,-1 0 1,0 0 0,1 0-1,12-5-1295,11-11-3033,0-8-2281,2-2-3314</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9.951"/>
    </inkml:context>
    <inkml:brush xml:id="br0">
      <inkml:brushProperty name="width" value="0.025" units="cm"/>
      <inkml:brushProperty name="height" value="0.025" units="cm"/>
    </inkml:brush>
  </inkml:definitions>
  <inkml:trace contextRef="#ctx0" brushRef="#br0">172 1 18257,'0'0'13704,"-11"4"-13015,11-3-686,-56 30 140,53-28-144,0-1-1,0 0 1,0 1-1,0-1 1,1 1 0,-1 0-1,1-1 1,0 1-1,0 1 1,0-1-1,0 0 1,1 0-1,-1 1 1,1-1-1,0 1 1,0-1-1,0 1 1,0-1-1,0 5 1,2-7 1,-1 0 0,1 0 1,-1 0-1,1 0 0,-1-1 0,1 1 1,0 0-1,-1-1 0,1 1 0,0 0 1,0-1-1,0 1 0,-1-1 0,1 1 1,0-1-1,0 1 0,0-1 0,0 0 0,0 1 1,0-1-1,0 0 0,0 0 0,0 0 1,0 0-1,0 1 0,0-2 0,0 1 1,2 0-1,40 0-97,-32-1-11,-4 1-67,0 0-1,-1 1 0,1 0 0,0 0 0,0 0 0,-1 1 0,11 4 1,-16-6 180,0 1 1,1-1 0,-1 1 0,0 0-1,0 0 1,0-1 0,0 1 0,0 0 0,0 0-1,0 0 1,0 0 0,0 0 0,-1 1 0,1-1-1,0 0 1,-1 0 0,1 0 0,0 3-1,-1-2 68,0 0 0,0 0-1,0 0 1,0 0-1,0 0 1,-1-1-1,1 1 1,-1 0-1,1 0 1,-1 0-1,0 0 1,1 0-1,-1 0 1,0-1-1,0 1 1,-3 2-1,-8 11-48,-1-1 0,0-1 0,-1 0 0,-1-1-1,0-1 1,-1 0 0,0-1 0,-1 0-1,1-2 1,-30 11 0,45-18-65,0-1-1,0 1 1,0-1-1,0 0 1,0 1-1,0-1 1,0 0-1,-1 0 1,1 0-1,0 0 1,0 0 0,0 0-1,0 0 1,0 0-1,0-1 1,-3 0-1,2-11-1891,19-22-4542,1 8-2317</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1.312"/>
    </inkml:context>
    <inkml:brush xml:id="br0">
      <inkml:brushProperty name="width" value="0.025" units="cm"/>
      <inkml:brushProperty name="height" value="0.025" units="cm"/>
    </inkml:brush>
  </inkml:definitions>
  <inkml:trace contextRef="#ctx0" brushRef="#br0">10 100 20531,'0'0'10853,"10"-8"-10196,33-22-155,-42 29-494,1 0 1,0 0-1,-1 0 0,1 0 1,-1 0-1,1 0 0,0 1 1,0-1-1,0 1 1,-1-1-1,1 1 0,0 0 1,0 0-1,0-1 1,3 2-1,-4-1-6,-1 0 0,1 1 1,-1-1-1,1 0 0,-1 1 0,1-1 0,-1 1 1,0-1-1,1 1 0,-1-1 0,0 1 0,1-1 1,-1 1-1,0-1 0,1 1 0,-1-1 0,0 1 1,0 0-1,0-1 0,0 1 0,0-1 0,0 1 1,1 0-1,-1-1 0,0 1 0,-1-1 0,1 1 1,0 0-1,0 0 0,-1 4 1,0 1 1,-1 0-1,1-1 1,-1 0-1,0 1 1,-6 9-1,-13 17-3,13-22 0,0 1 0,1 0 0,0 1 0,1-1 0,0 1 0,1 1 0,1-1 0,0 1 0,-4 16 0,8-29 0,0 1 0,0-1 0,0 0 0,0 1 0,0-1 0,0 1 0,1-1 0,-1 1 0,0-1 0,0 0 0,0 1 0,0-1 0,0 1 0,1-1 0,-1 0 0,0 1 0,0-1 0,1 0 0,-1 1 0,0-1 0,0 0 0,1 0 0,-1 1 0,0-1 0,1 0 0,-1 0 0,0 1 0,1-1 0,-1 0 0,1 0 0,-1 0 0,0 0 0,1 1 0,0-1 0,20-1 0,20-14 0,-15 1 0,0-2 0,-2-1 0,0-2 0,-1 0 0,-1-1 0,34-39 0,-64 74 0,0 0 0,1 0 0,1 1 0,1 0 0,0 0 0,1 1 0,1-1 0,0 1 0,0 18 0,3-34 0,0 0 0,0-1 0,0 1 0,0 0 0,0 0 0,0 0 0,1 0 0,-1 0 0,0 0 0,1 0 0,-1-1 0,1 1 0,-1 0 0,1 0 0,-1 0 0,1-1 0,-1 1 0,1 0 0,0-1 0,-1 1 0,1-1 0,0 1 0,-1 0 0,1-1 0,0 0 0,0 1 0,1 0 0,0-1 0,1 1 0,0 0 0,-1-1 0,1 0 0,-1 0 0,1 0 0,0 0 0,-1 0 0,6-1 0,-2 0 0,1-1 0,-1 0 0,1 0 0,-1 0 0,0-1 0,0 0 0,9-6 0,-3-1 0,-1-1 0,0 0 0,-1-1 0,0 0 0,13-22 0,-19 28 0,0 0 0,-1-1 0,0 1 0,0-1 0,0 0 0,-1 0 0,0 0 0,-1 0 0,1 0 0,-1 0 0,-1 0 0,1-1 0,-1 1 0,-2-9 0,2 15 0,0 1 0,0-1 0,0 1 0,0 0 0,0-1 0,-1 1 0,1 0 0,0-1 0,0 1 0,0 0 0,-1-1 0,1 1 0,0 0 0,-1-1 0,1 1 0,0 0 0,-1 0 0,1-1 0,0 1 0,-1 0 0,1 0 0,0 0 0,-1-1 0,1 1 0,0 0 0,-1 0 0,1 0 0,-1 0 0,1 0 0,0 0 0,-1 0 0,1 0 0,-1 0 0,1 0 0,-1 0 0,1 0 0,0 0 0,-1 0 0,1 1 0,0-1 0,-1 0 0,1 0 0,-1 0 0,0 1 0,0-1 0,0 1 0,0-1 0,0 1 0,1-1 0,-1 1 0,0 0 0,0-1 0,0 1 0,0 0 0,1 0 0,-1 0 0,0-1 0,0 1 0,1 0 0,-1 0 0,0 2 0,3 19 0,-2-22 0,0 1 0,1-1 0,-1 0 0,1 1 0,-1-1 0,0 0 0,1 1 0,-1-1 0,1 0 0,-1 0 0,1 1 0,-1-1 0,1 0 0,-1 0 0,1 0 0,0 0 0,-1 1 0,1-1 0,-1 0 0,1 0 0,-1 0 0,1 0 0,-1 0 0,1-1 0,0 1 0,-1 0 0,1 0 0,-1 0 0,1 0 0,-1-1 0,1 1 0,-1 0 0,1 0 0,-1-1 0,1 1 0,-1 0 0,1-1 0,-3 73 0,5-30 0,6-31 0,-9-11 0,1 0 0,0 0 0,0-1 0,0 1 0,0 0 0,-1-1 0,1 1 0,0-1 0,0 1 0,-1-1 0,1 0 0,0 1 0,-1-1 0,1 1 0,-1-1 0,1 0 0,-1 0 0,1 1 0,-1-1 0,1 0 0,0-1 0,4-9 0,1 0 0,-2 0 0,1 0 0,-1-1 0,2-15 0,2-1 0,-8 28 0,0 0 0,0 0 0,0 0 0,0 0 0,0 0 0,0 0 0,1 0 0,-1 0 0,0 0 0,0 0 0,0 0 0,0 0 0,0 0 0,0 0 0,0 0 0,0 0 0,1 0 0,-1 0 0,0 0 0,0 0 0,0 0 0,0 0 0,0 0 0,0 0 0,0 0 0,0 0 0,1 0 0,-1 0 0,0 0 0,0 0 0,0 0 0,0 0 0,0 0 0,0 0 0,0 0 0,0 0 0,0-1 0,0 1 0,0 0 0,0 0 0,0 0 0,0 0 0,1 0 0,0 20 0,-3 28 0,-12 4 0,8-34 0,1 0 0,1 0 0,1 0 0,-2 29 0,6-47 0,0 0 0,0 0 0,0 0 0,-1 0 0,1 1 0,0-1 0,0-1 0,0 1 0,0 0 0,0 0 0,0 0 0,0 0 0,0-1 0,0 1 0,0 0 0,0-1 0,0 1 0,0-1 0,-1 1 0,1-1 0,0 0 0,0 1 0,0-2 0,14-10 0,-2-1 0,0-1 0,15-19 0,-12 13 0,33-31 0,-45 47 0,1 0 0,0 0 0,1 0 0,-1 1 0,1 0 0,0 0 0,-1 0 0,1 1 0,0-1 0,1 2 0,10-3 0,-16 3 0,0 1 0,0 0 0,0 0 0,0 0 0,0 0 0,0 0 0,0 0 0,-1 0 0,1 1 0,0-1 0,0 0 0,0 0 0,0 1 0,-1-1 0,1 1 0,0-1 0,0 0 0,0 1 0,-1-1 0,1 1 0,0 0 0,-1-1 0,1 1 0,-1 0 0,1-1 0,0 1 0,-1 0 0,1 1 0,0 0 0,0 1 0,0 0 0,-1-1 0,1 1 0,-1 0 0,1 0 0,-1-1 0,0 1 0,-1 5 0,0 1 0,0 0 0,-1 0 0,0 0 0,0 0 0,-5 10 0,3-12 0,4-4 0,-1 1 0,0-1 0,0 0 0,-1-1 0,1 1 0,-1 0 0,1 0 0,-1-1 0,0 1 0,0-1 0,0 1 0,0-1 0,-6 4 0,7-12 0,0 0 0,0 0 0,1-1 0,0 1 0,0-11 0,1 10 0,-1-193 0,0 198-71,0 1-1,0-1 1,0 1-1,0-1 1,1 1-1,-1-1 1,1 1 0,-1-1-1,1 1 1,-1 0-1,1-1 1,0 1 0,0 0-1,0-1 1,-1 1-1,1 0 1,1 0-1,-1 0 1,0 0 0,0 0-1,0 0 1,2-1-1,35-14-3820,-6 3-428,-19 3-2673</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8.202"/>
    </inkml:context>
    <inkml:brush xml:id="br0">
      <inkml:brushProperty name="width" value="0.025" units="cm"/>
      <inkml:brushProperty name="height" value="0.025" units="cm"/>
    </inkml:brush>
  </inkml:definitions>
  <inkml:trace contextRef="#ctx0" brushRef="#br0">0 194 5541,'0'0'9230,"2"-12"-4388,-1 6-4433,0 0 1,1-1-1,-1 1 0,1 1 0,1-1 0,-1 0 1,1 0-1,0 1 0,0-1 0,0 1 0,1 0 0,0 0 1,0 1-1,0-1 0,1 1 0,0-1 0,0 2 1,0-1-1,9-5 0,10-5 594,0 1 0,46-17 0,-61 27-839,0 0-1,0 0 1,1 1-1,-1 0 0,1 1 1,-1 0-1,1 0 0,-1 1 1,1 0-1,-1 1 1,16 3-1,-23-4-163,-1 1 0,1 0 0,-1 0 0,0-1 0,1 1 0,-1 0 0,0 0 0,0 1 0,1-1 0,-1 0 0,0 0 0,0 0 0,0 1 0,-1-1 0,1 0 0,0 1 0,0-1 0,-1 1 0,1-1 0,-1 1 0,1-1 0,-1 1 0,0 0 0,0-1 0,1 1 0,-1-1 0,0 1 0,0 0 0,-1-1 0,1 1 0,0-1 0,0 1 0,-1 1 0,-1 3 0,1 1 0,-1-1 0,0 0 0,0 0 0,-1 0 0,1 0 0,-5 5 0,-5 5 0,-1-1 0,0 0 0,-26 21 0,-11 12 0,82-46 0,16-7 0,-39 3 0,1 0 0,0 1 0,-1 0 0,1 1 0,0 0 0,0 0 0,-1 1 0,19 4 0,-26-4 0,0 0 0,0-1 0,0 1 0,0 0 0,0 1 0,0-1 0,-1 0 0,1 0 0,0 1 0,-1-1 0,1 1 0,-1-1 0,1 1 0,-1 0 0,0-1 0,0 1 0,0 0 0,0 0 0,0 0 0,0 0 0,0 0 0,-1 0 0,1 0 0,-1 0 0,1 0 0,-1 0 0,0 1 0,0-1 0,0 0 0,0 0 0,0 0 0,0 0 0,-1 1 0,1-1 0,-1 0 0,0 2 0,-1 3 0,-1-1 0,1 0 0,-1 1 0,0-1 0,-1-1 0,0 1 0,1 0 0,-2-1 0,1 0 0,-8 7 0,-2 1 0,-1-2 0,0 0 0,-1 0 0,-1-1 0,1-1 0,-1-1 0,-1 0 0,1-2 0,-1 0 0,-1 0 0,1-2 0,-1 0 0,-25 1 0,43-5-3,1 0 1,0 0-1,-1 0 1,1 1-1,-1-1 1,1 0-1,0 0 1,-1 0-1,1 0 1,-1 0-1,1 0 1,0-1-1,-1 1 1,1 0-1,-1 0 1,1 0-1,0 0 1,-1 0-1,1 0 1,0-1-1,-1 1 1,1 0-1,0 0 1,-1-1-1,1 1 1,0 0-1,-1 0 1,1-1-1,0 1 1,0 0-1,-1-1 1,1 1-1,0 0 1,0-1-1,0 1 1,-1 0-1,1-1 1,0 1-1,0-1 1,10-16-414,24-12-2063,32-17-10765,-27 19-1170</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1.796"/>
    </inkml:context>
    <inkml:brush xml:id="br0">
      <inkml:brushProperty name="width" value="0.025" units="cm"/>
      <inkml:brushProperty name="height" value="0.025" units="cm"/>
    </inkml:brush>
  </inkml:definitions>
  <inkml:trace contextRef="#ctx0" brushRef="#br0">11 1 12780,'-7'6'10292,"4"10"-6490,3 20-4101,0-28 1233,1-2-1146,0 0 0,-1-1 0,2 0 0,-1 1 0,1-1 0,0 0 0,0 1 0,0-1 0,1 0 0,2 4 1,-4-7-93,0-1 1,0 1-1,0-1 0,0 0 1,0 1-1,0-1 1,0 0-1,0 0 1,0 0-1,0 0 1,1 0-1,-1 0 1,0 0-1,1 0 1,-1 0-1,1-1 1,-1 1-1,1 0 1,0-1-1,-1 0 1,1 1-1,-1-1 1,1 0-1,0 0 1,-1 0-1,1 0 1,0 0-1,-1 0 1,1 0-1,-1 0 1,1-1-1,0 1 1,-1-1-1,1 1 1,-1-1-1,1 0 1,-1 1-1,3-3 1,-1 0 360,0 0 1,0-1 0,0 1 0,-1-1-1,1 0 1,-1 0 0,0 1 0,0-1 0,0-1-1,-1 1 1,0 0 0,1 0 0,-1-1-1,-1 1 1,2-9 0,-2 8 713,1 0 1,-1 0-1,2 0 0,-1 0 1,0 1-1,1-1 0,0 0 1,0 1-1,0-1 0,1 1 1,4-6-1,-7 10-694,0-1 1,0 1-1,0 0 0,0 0 1,0 0-1,0 0 0,1 0 1,-1 0-1,0 0 1,0 0-1,0 0 0,0-1 1,0 1-1,1 0 0,-1 0 1,0 0-1,0 0 1,0 0-1,0 0 0,0 0 1,1 0-1,-1 0 0,0 0 1,0 0-1,0 0 1,0 0-1,1 0 0,-1 0 1,0 0-1,0 1 0,0-1 1,0 0-1,0 0 0,1 0 1,-1 0-1,0 0 1,0 0-1,0 0 0,0 0 1,0 0-1,0 1 0,1-1 1,-1 0-1,0 0 1,0 0-1,0 0 0,0 0 1,0 1-1,0-1 0,0 0 1,0 0-1,0 0 0,0 1 1,4 14 1305,-2 18-266,-5 10-715,-2 1 0,-2-2 0,-22 79 0,17-79-162,2 0 0,2 1 0,-5 80 0,13-122-240,0 0 0,-1-1 0,1 1 0,0 0 0,0-1 0,0 1 0,0 0 0,1 0 0,-1-1 0,0 1 0,0 0 0,0 0 0,0-1 0,1 1 0,-1 0 0,0-1 0,1 1 0,-1-1 0,1 1 0,-1 0 0,0-1 0,1 1 0,0-1 0,-1 1 0,1-1 0,-1 1 0,1-1 0,-1 1 0,1-1 0,0 0 0,0 1 0,1-1 0,0 0 0,-1 0 0,1 0 0,0 0 0,-1-1 0,1 1 0,0-1 0,-1 1 0,1-1 0,-1 1 0,1-1 0,-1 0 0,3-1 0,40-33 0,-1-17 0,-1-1 0,-4-3 0,-1 0 0,48-103 0,-83 151-1493,-7 9-2256,-7 11-6138,-3 7-448</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2.397"/>
    </inkml:context>
    <inkml:brush xml:id="br0">
      <inkml:brushProperty name="width" value="0.025" units="cm"/>
      <inkml:brushProperty name="height" value="0.025" units="cm"/>
    </inkml:brush>
  </inkml:definitions>
  <inkml:trace contextRef="#ctx0" brushRef="#br0">27 35 7719,'-3'9'7244,"2"-5"-6493,-17 49 5044,17-51-5619,0-1 1,1 0-1,-1 1 0,1-1 0,0 1 1,-1-1-1,1 1 0,0-1 1,0 0-1,0 1 0,0-1 1,0 1-1,0-1 0,0 1 1,0-1-1,1 1 0,-1-1 0,1 1 1,-1-1-1,1 1 0,-1-1 1,1 0-1,0 0 0,0 1 1,0-1-1,0 0 0,0 0 1,0 0-1,0 0 0,0 0 0,0 0 1,0 0-1,3 1 0,3 0 1,1-1 0,-1 0 0,1 0 0,0-1 0,-1 0 0,10-1 0,-8 0-553,0-1 0,0 0 1,0 0-1,0-1 0,-1 0 1,0-1-1,1 0 0,9-6 1,-9 4 28,-1 0 1,1-1-1,-1 0 0,-1 0 1,1-1-1,11-16 1,-13 16 933,-1 0 0,0-1 0,-1 1 0,5-13 0,-10 41 2843,5 58-2979,-3-77-445,0 1 1,0 0-1,-1 0 1,1-1-1,0 1 1,1-1 0,-1 1-1,0-1 1,0 1-1,1-1 1,-1 1-1,0-1 1,1 0-1,0 0 1,-1 0-1,1 0 1,0 0-1,-1 0 1,1 0 0,0-1-1,0 1 1,0-1-1,0 1 1,-1-1-1,1 0 1,0 1-1,0-1 1,0 0-1,0 0 1,0-1-1,0 1 1,0 0-1,2-1 1,5 0 8,1 0-1,-1-1 1,1 1-1,-1-2 1,13-4-1,29-20-300,-42 21 268,1-1 1,1 2 0,-1 0-1,1 0 1,0 1-1,0 0 1,0 1 0,24-4-1,-35 7 28,1 0 0,-1 1 0,1-1 0,0 0 0,-1 0 0,1 1 0,-1-1 0,1 0-1,-1 1 1,1-1 0,-1 0 0,1 1 0,-1-1 0,1 1 0,-1-1 0,1 1 0,-1-1 0,0 1 0,1-1-1,-1 1 1,0 0 0,0-1 0,1 1 0,-1-1 0,0 1 0,0 0 0,0-1 0,0 1 0,0-1-1,0 1 1,0 0 0,0 0 0,0 29 268,0-19-167,-1 32 214,1 1 1,3-1 0,2 1-1,18 78 1,-18-106-351,0 0 0,-1 1-1,-1-1 1,0 1 0,-1 0 0,-1 21 0,-2-35 43,1-1 0,-1 0 0,0 1 0,0-1 0,0 0 0,-1 0 0,1 0 0,-1 0 0,1 0 0,-1 0 0,1-1 0,-1 1 0,0 0 0,0-1 0,0 1 0,0-1 0,0 0 0,0 0 1,0 0-1,0 0 0,-1 0 0,1 0 0,0 0 0,-1-1 0,1 1 0,0-1 0,-1 0 0,-2 1 0,-5 0 58,0 0 1,-1 0-1,1-1 1,0 0-1,-15-3 1,20 2-77,0-1 0,0 0 0,0-1 0,0 1 0,0-1 0,1 1 0,0-2 0,-1 1 0,1 0 0,0-1 0,1 0 0,-1 1 0,1-2 0,-1 1 0,1 0 0,1-1 0,-1 1 0,0-1 0,1 0 0,0 0 0,0 0 0,1 0 0,-2-5 0,-1-4 0,1 0 0,0 0 0,1 0 0,1 0 0,0-1 0,1 1 0,2-21 0,-1 27-94,1 1 0,-1-1 0,2 1 0,-1 0 0,1 0 0,0 0 0,0 0 0,1 0 1,0 1-1,0-1 0,1 1 0,0 0 0,0 0 0,0 1 0,1 0 0,8-7 0,7-2-1289,1 0 1,0 2-1,38-15 0,2-2-2988,-19 6-12573</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3.752"/>
    </inkml:context>
    <inkml:brush xml:id="br0">
      <inkml:brushProperty name="width" value="0.025" units="cm"/>
      <inkml:brushProperty name="height" value="0.025" units="cm"/>
    </inkml:brush>
  </inkml:definitions>
  <inkml:trace contextRef="#ctx0" brushRef="#br0">188 240 16239,'0'0'5915,"-10"-2"-3053,-4 0-2223,-1 0 331,-1 0 1,1 1-1,-31 2 1,43-1-928,0 0 0,0 0 0,0 0 0,0 1 0,0 0 0,1-1 0,-1 1 0,0 0 1,0 0-1,0 1 0,1-1 0,-1 1 0,1-1 0,-1 1 0,1 0 0,-1 0 0,1 0 0,0 0 0,0 0 1,0 0-1,0 1 0,1-1 0,-1 1 0,1-1 0,-1 1 0,1 0 0,0 0 0,-2 4 0,2-3-58,0 0-1,1 1 1,-1-1-1,1 0 1,0 1-1,0-1 1,0 0-1,0 1 1,1-1-1,0 0 1,0 1-1,0-1 1,0 0-1,5 8 1,-5-10 18,0 0 1,1-1-1,0 1 0,-1-1 1,1 1-1,0-1 0,0 0 1,0 1-1,0-1 1,0 0-1,0 0 0,0 0 1,0-1-1,1 1 0,-1 0 1,0-1-1,0 0 1,1 1-1,-1-1 0,0 0 1,1 0-1,-1 0 0,0 0 1,0-1-1,1 1 0,-1-1 1,0 1-1,0-1 1,1 0-1,2-1 0,3-2 89,1-1 0,-1 0-1,0 0 1,0-1 0,-1 0-1,1 0 1,-1 0 0,-1-1-1,1-1 1,-1 1 0,-1-1-1,1 0 1,-1 0 0,0 0 0,-1-1-1,0 1 1,-1-1 0,1 0-1,-2-1 1,1 1 0,-1 0-1,0-11 1,-20 50-92,10-5 0,0 0 0,2 0 0,0 1 0,2 0 0,-1 44 0,5-70 0,0 1 0,0-1 0,0 0 0,0 1 0,0-1 0,0 1 0,0-1 0,0 1 0,0-1 0,0 0 0,0 1 0,0-1 0,1 1 0,-1-1 0,0 0 0,0 1 0,0-1 0,1 0 0,-1 1 0,0-1 0,1 0 0,-1 1 0,0-1 0,0 0 0,1 0 0,-1 1 0,1-1 0,-1 0 0,0 0 0,1 0 0,-1 1 0,0-1 0,1 0 0,-1 0 0,1 0 0,-1 0 0,1 0 0,-1 0 0,1 0 0,22-7 0,19-19 0,-26 12 0,-1 0 0,0-1 0,0-1 0,-2-1 0,0 0 0,-1 0 0,-1-1 0,0-1 0,-2 1 0,10-27 0,-28 112 0,0-34 0,4-16 0,1 0 0,0 1 0,-3 34 0,8-51 0,-1-1 0,1 1 0,-1-1 0,1 0 0,-1 1 0,1-1 0,0 0 0,-1 0 0,1 1 0,-1-1 0,1 0 0,0 0 0,-1 0 0,1 0 0,-1 0 0,1 0 0,0 0 0,-1 0 0,1 0 0,0 0 0,-1 0 0,1 0 0,-1 0 0,1-1 0,0 1 0,-1 0 0,1 0 0,-1-1 0,1 1 0,-1 0 0,2-1 0,10-6 0,0 0 0,-1-1 0,1 0 0,-1-1 0,-1 0 0,0 0 0,14-17 0,3-8 0,26-41 0,-53 138 0,-9 40 0,9-102 0,0-1 0,0 1 0,0-1 0,0 0 0,0 1 0,0-1 0,1 1 0,-1-1 0,0 1 0,0-1 0,1 0 0,-1 1 0,0-1 0,1 0 0,-1 1 0,0-1 0,1 0 0,-1 1 0,0-1 0,1 0 0,-1 0 0,1 1 0,-1-1 0,1 0 0,-1 0 0,0 0 0,1 0 0,-1 0 0,1 1 0,-1-1 0,1 0 0,-1 0 0,1 0 0,-1 0 0,1 0 0,-1-1 0,1 1 0,-1 0 0,1 0 0,-1 0 0,0 0 0,1 0 0,-1-1 0,1 1 0,0 0 0,23-11 0,-2-7 0,-1 0 0,-1-1 0,-1-1 0,-1-1 0,0-1 0,-2 0 0,0-1 0,-2-1 0,0-1 0,-2 0 0,-1 0 0,9-31 0,-10 16 0,-10 37 0,-7 25 0,-43 147 0,-18 70 0,62-207 0,1 1 0,1 0 0,2 0 0,1 0 0,5 48 0,-1-62 0,2 1 0,0-2 0,2 1 0,0 0 0,10 18 0,-7-17 0,-2 2 0,0-1 0,5 23 0,-33-63 0,1-7 0,2-1 0,1 0 0,-19-45 0,31 61 0,-1-1 0,2 0 0,-1 1 0,1-1 0,1-1 0,1 1 0,-1 0 0,2 0 0,0-1 0,0 1 0,1 0 0,3-15 0,-1 20 0,0-1 0,0 1 0,1 0 0,0 0 0,1 0 0,-1 0 0,1 0 0,1 1 0,-1 0 0,1 0 0,0 1 0,0 0 0,1 0 0,-1 0 0,14-6 0,11-6 0,1 1 0,40-13 0,-66 27 0,135-55-3817,-76 26-3993</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6.073"/>
    </inkml:context>
    <inkml:brush xml:id="br0">
      <inkml:brushProperty name="width" value="0.025" units="cm"/>
      <inkml:brushProperty name="height" value="0.025" units="cm"/>
    </inkml:brush>
  </inkml:definitions>
  <inkml:trace contextRef="#ctx0" brushRef="#br0">137 247 16111,'0'0'4383,"-7"-9"-1831,-24-23-598,30 31-1904,0 0 0,0 1 1,0-1-1,-1 1 0,1-1 1,0 1-1,-1-1 0,1 1 1,0-1-1,-1 1 0,1 0 1,0 0-1,-1 0 0,1 0 1,-1 0-1,1 0 0,0 0 1,-1 1-1,1-1 0,-1 0 1,1 1-1,0-1 0,-1 1 1,1-1-1,0 1 0,0 0 1,0-1-1,-1 1 0,1 0 1,0 0-1,0 0 0,0 0 1,0 0-1,0 0 0,1 0 1,-1 0-1,0 1 0,-1 0 1,-25 46 457,23-38-390,0 0 0,0 0 0,1 0 0,1 1 0,-1 0 0,2-1 0,-1 1 0,2 0 0,-1 0 0,3 16 0,-2-25-108,0-1 1,0 0 0,1 0-1,-1 1 1,1-1 0,-1 0-1,1 0 1,-1 0 0,1 1-1,0-1 1,0 0 0,-1 0 0,1 0-1,0 0 1,0 0 0,0-1-1,0 1 1,0 0 0,0 0-1,0 0 1,0-1 0,1 1-1,-1-1 1,0 1 0,0-1 0,1 1-1,-1-1 1,0 0 0,0 0-1,1 1 1,-1-1 0,0 0-1,1 0 1,-1 0 0,0 0-1,1-1 1,-1 1 0,0 0 0,0-1-1,1 1 1,-1 0 0,2-2-1,3 0 86,0 0-1,0-1 0,0 0 1,0 0-1,0 0 0,-1-1 1,7-5-1,13-14 92,-1-1 0,-1-2-1,-1 0 1,29-46 0,-42 57-25,0-1-1,0 0 1,-2 0-1,0-1 1,0 0 0,-2 0-1,0-1 1,-1 1 0,-1-1-1,1-24 1,-4 41-161,0 1 1,1 0-1,-1 0 1,0-1-1,0 1 1,0 0-1,0-1 1,0 1-1,0 0 1,0-1-1,0 1 1,0 0-1,0-1 1,0 1-1,0 0 1,0-1-1,0 1 1,0 0-1,0 0 1,-1-1-1,1 1 1,0 0-1,0-1 1,0 1-1,0 0 1,-1 0-1,1-1 1,0 1-1,0 0 1,-1 0-1,1 0 1,0-1-1,0 1 1,-1 0-1,1 0 1,0 0-1,0 0 1,-1-1-1,1 1 1,0 0-1,-1 0 1,1 0-1,-13 11 15,-9 21-32,12-8 16,1 1 0,0 0 0,2 0 0,1 0 0,1 1 0,1 0 0,0 30 0,4-55 0,-1 1 0,1-1 0,0 1 0,0-1 0,0 1 0,0-1 0,1 1 0,-1-1 0,0 1 0,0-1 0,1 1 0,-1-1 0,1 1 0,0-1 0,-1 0 0,1 1 0,0-1 0,0 0 0,0 0 0,0 1 0,0-1 0,0 0 0,0 0 0,0 0 0,0 0 0,0 0 0,1-1 0,-1 1 0,0 0 0,1 0 0,-1-1 0,0 1 0,1-1 0,-1 1 0,1-1 0,-1 0 0,1 0 0,-1 1 0,1-1 0,-1 0 0,1 0 0,-1 0 0,1-1 0,-1 1 0,1 0 0,-1-1 0,1 1 0,-1-1 0,0 1 0,1-1 0,2-1 0,6-2 0,1-1 0,-1 0 0,0-1 0,0 0 0,14-11 0,71-73 0,-48 42 0,-47 48 0,0 0 0,0-1 0,0 1 0,1 0 0,-1-1 0,0 1 0,0 0 0,0 0 0,1-1 0,-1 1 0,0 0 0,1 0 0,-1-1 0,0 1 0,0 0 0,1 0 0,-1 0 0,0-1 0,1 1 0,-1 0 0,0 0 0,1 0 0,-1 0 0,0 0 0,1 0 0,-1 0 0,0 0 0,1 0 0,-1 0 0,1 0 0,-1 0 0,0 0 0,1 0 0,-1 0 0,0 0 0,1 0 0,-1 0 0,0 0 0,1 1 0,-1-1 0,0 0 0,1 0 0,-1 0 0,0 1 0,0-1 0,1 0 0,-1 0 0,0 1 0,0-1 0,1 0 0,-1 1 0,0-1 0,0 1 0,3 29 0,-13 37 0,9-59 0,-3 6 0,1 0 0,0 0 0,1 1 0,1-1 0,0 0 0,1 1 0,2 16 0,-1-29 0,-1 0 0,1-1 0,-1 1 0,1-1 0,0 1 0,-1-1 0,1 1 0,0-1 0,0 1 0,0-1 0,0 0 0,0 1 0,1-1 0,-1 0 0,0 0 0,1 0 0,-1 0 0,0 0 0,1 0 0,-1 0 0,1-1 0,0 1 0,-1 0 0,1-1 0,-1 1 0,1-1 0,0 0 0,-1 0 0,1 1 0,0-1 0,0 0 0,-1 0 0,1-1 0,0 1 0,-1 0 0,1 0 0,3-2 0,1 1 0,1-1 0,0 0 0,-1-1 0,1 1 0,-1-1 0,0-1 0,0 1 0,7-6 0,1-2 0,0-2 0,-1 0 0,-1 0 0,17-23 0,-23 28 0,-1 0 0,0 0 0,-1 0 0,0-1 0,0 0 0,-1 1 0,0-2 0,0 1 0,-1 0 0,2-15 0,-4 24 0,0-1 0,0 1 0,0-1 0,0 0 0,1 1 0,-1-1 0,0 1 0,0-1 0,0 1 0,0-1 0,0 0 0,0 1 0,-1-1 0,1 1 0,0-1 0,0 1 0,0-1 0,0 1 0,-1-1 0,1 1 0,0-1 0,0 1 0,-1-1 0,1 1 0,-1-1 0,1 1 0,0-1 0,-1 1 0,1 0 0,-1-1 0,1 1 0,-1 0 0,1-1 0,-1 1 0,0-1 0,-20 12 0,-16 28 0,28-27 0,1 1 0,0 0 0,0 0 0,2 0 0,0 1 0,0 0 0,1 1 0,1-1 0,0 1 0,1 0 0,-2 21 0,5-34 0,0-1 0,0 0 0,1 1 0,-1-1 0,0 1 0,0-1 0,1 1 0,-1-1 0,1 0 0,-1 1 0,1-1 0,0 0 0,-1 0 0,1 1 0,0-1 0,0 0 0,0 0 0,0 0 0,0 0 0,0 0 0,0 0 0,3 1 0,-1 0 0,0-1 0,0 1 0,1-1 0,-1 0 0,0 0 0,1-1 0,-1 1 0,1-1 0,4 1 0,6-1 0,-1-1 0,1 0 0,-1-1 0,16-4 0,-14 3-9,0-1 1,0-1-1,-1 0 0,0 0 1,0-2-1,-1 0 0,24-16 1,-27 8-1139,-9-4-3669,-5-4-2509</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6.415"/>
    </inkml:context>
    <inkml:brush xml:id="br0">
      <inkml:brushProperty name="width" value="0.025" units="cm"/>
      <inkml:brushProperty name="height" value="0.025" units="cm"/>
    </inkml:brush>
  </inkml:definitions>
  <inkml:trace contextRef="#ctx0" brushRef="#br0">12 55 20371,'0'0'9449,"-12"-51"-8424,18 48-672,8 3-321,2 0-513,-7 3-2594,-5 2-4996</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6.958"/>
    </inkml:context>
    <inkml:brush xml:id="br0">
      <inkml:brushProperty name="width" value="0.025" units="cm"/>
      <inkml:brushProperty name="height" value="0.025" units="cm"/>
    </inkml:brush>
  </inkml:definitions>
  <inkml:trace contextRef="#ctx0" brushRef="#br0">27 112 14029,'0'0'3812,"2"-9"-1025,1-1-2782,3-13 4452,-4 25-2235,-1 19-1620,-3 38 206,-16 86-1,9-87-445,-2 87 0,10-143-339,1 0 1,0 0 0,0-1-1,0 1 1,0 0-1,0 0 1,1 0 0,-1 0-1,0-1 1,1 1 0,0 0-1,-1 0 1,1-1 0,0 1-1,0-1 1,0 1 0,0 0-1,0-1 1,0 0-1,2 2 1,-2-2 15,0-1 0,0 1-1,0-1 1,0 0 0,1 0 0,-1 0-1,0 1 1,0-1 0,1 0 0,-1-1 0,0 1-1,0 0 1,1 0 0,-1 0 0,0-1-1,0 1 1,0-1 0,0 1 0,1-1-1,-1 1 1,2-2 0,7-5 194,0-1 0,0 0 0,0 0 0,10-13 0,32-39-233,-3-2 0,-3-2 0,-3-2 0,-2-1 0,41-96 0,-79 173-1639,-5 11-2146,-1-13 1720,0 0 0,-1-1 0,0 1 0,0-1 0,-9 11 0,-11 14-9685</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7.474"/>
    </inkml:context>
    <inkml:brush xml:id="br0">
      <inkml:brushProperty name="width" value="0.025" units="cm"/>
      <inkml:brushProperty name="height" value="0.025" units="cm"/>
    </inkml:brush>
  </inkml:definitions>
  <inkml:trace contextRef="#ctx0" brushRef="#br0">185 152 21588,'0'0'2723,"-1"-9"-80,-1-7-1542,-1 0 0,-9-29 0,11 42-1004,0-1 0,0 1 0,-1 0 0,0-1 1,1 1-1,-1 0 0,0 0 0,0 0 0,-1 1 0,-4-5 0,6 6-77,0 0 0,0 1 0,0-1 0,0 1-1,0-1 1,0 1 0,0 0 0,-1-1 0,1 1 0,0 0 0,0 0 0,-1 0-1,1 0 1,0 0 0,0 0 0,0 0 0,-1 0 0,1 1 0,0-1-1,0 0 1,0 1 0,0-1 0,-1 1 0,1-1 0,0 1 0,0 0 0,0-1-1,0 1 1,0 0 0,0 0 0,-1 1 0,-9 9 25,0 0 1,1 1-1,0 0 0,1 0 1,0 1-1,1 1 1,0-1-1,1 1 0,1 0 1,0 1-1,-4 18 0,9-32-46,1 0 0,0 0-1,0 1 1,0-1-1,0 0 1,0 0 0,1 0-1,-1 0 1,0 0-1,0 0 1,1 0 0,-1 0-1,1 0 1,-1 0-1,1 0 1,-1 0 0,1-1-1,-1 1 1,1 0-1,0 0 1,-1 0 0,1-1-1,0 1 1,0 0-1,0-1 1,0 1 0,-1 0-1,1-1 1,0 1-1,0-1 1,0 0 0,0 1-1,0-1 1,0 0-1,0 0 1,0 1 0,0-1-1,2 0 1,49 0 33,-35-1-4,87-6 27,-64 4-34,0 0-1,58 5 1,-54 11 102,-43-13-122,-1 0-1,1-1 1,-1 1-1,0 0 1,1 0-1,-1 0 1,0-1-1,1 1 1,-1 0 0,0-1-1,1 1 1,-1 0-1,0-1 1,1 1-1,-1 0 1,0-1-1,0 1 1,0-1 0,1 1-1,-1 0 1,0-1-1,0 1 1,0-1-1,0 1 1,0-1-1,0 1 1,0 0 0,0-1-1,0 1 1,0-1-1,0 1 1,0-1-1,0 1 1,0 0-1,-1-2 1,0-15-5,-3 0 4,0 0 0,-2 0 0,0 0 0,-1 1 0,-1 0 0,0 0 0,-1 1 0,-1 0 0,0 1 0,-21-23 0,17 28 50,13 19 0,11 18-550,-4-19-1003,1-1 1,-1 1 0,2-1 0,11 10 0,21 8-9725,-12-16-1345</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8.783"/>
    </inkml:context>
    <inkml:brush xml:id="br0">
      <inkml:brushProperty name="width" value="0.025" units="cm"/>
      <inkml:brushProperty name="height" value="0.025" units="cm"/>
    </inkml:brush>
  </inkml:definitions>
  <inkml:trace contextRef="#ctx0" brushRef="#br0">169 75 11915,'0'-4'902,"0"1"-1,0-1 0,0 0 0,0 1 1,-1-1-1,0 1 0,1-1 1,-1 1-1,-1-1 0,1 1 1,0-1-1,-1 1 0,0 0 0,-3-5 1,3 6-682,0 0 0,-1 0 1,1 1-1,0-1 0,-1 1 0,1 0 1,-1 0-1,0 0 0,1 0 0,-1 0 1,0 0-1,1 1 0,-1-1 1,0 1-1,0 0 0,0 0 0,1 0 1,-1 0-1,0 0 0,-3 2 0,2-1-192,0 0 0,0 1-1,0-1 1,1 1 0,-1 0-1,0 0 1,1 1 0,0-1-1,0 1 1,-1-1 0,2 1-1,-1 0 1,0 0 0,0 0-1,1 1 1,0-1 0,0 1-1,0-1 1,0 1 0,-2 6-1,-2 3 80,1 0 0,1 1 0,0-1 0,-4 25 0,8-37-102,-1 4 20,0 0 1,1 0-1,0 1 1,-1-1-1,2 0 0,0 8 1,-1-12-25,1 0 0,-1 0 0,1 0 0,-1 0 0,1 1 0,0-1 0,-1 0 0,1 0 0,0 0 0,0 0 0,0 0 0,0-1 0,-1 1 0,1 0 0,0 0 0,1-1 0,-1 1 0,0 0 0,0-1 0,0 1 0,0-1 0,0 0 0,1 1 0,-1-1 0,0 0 0,0 1 0,1-1 0,-1 0 0,0 0 0,2-1 0,5 1 31,0-1 0,0 0 1,0-1-1,-1 0 1,1 0-1,-1-1 0,1 1 1,-1-2-1,0 1 1,0-1-1,-1 0 0,1-1 1,-1 1-1,0-1 1,9-9-1,-3 3-4,-1-1-1,0-1 1,-1 0-1,0 0 1,10-19-1,-28 46 60,0 1 0,1 0-1,1 1 1,0-1 0,1 1 0,1 0-1,-4 33 1,8-49-87,0 1 0,0-1 0,0 1 0,0-1 0,0 1 0,0-1 0,0 1 0,0-1 0,0 1 0,1-1 0,-1 0 0,0 1 0,0-1 0,0 1 0,1-1 0,-1 1 0,0-1 0,1 0 0,-1 1 0,0-1 0,1 0 0,-1 1 0,1-1 0,-1 0 0,0 0 0,1 1 0,-1-1 0,1 0 0,-1 0 0,1 0 0,-1 1 0,1-1 0,0 0 0,23-3 0,22-15 0,50-49 0,-46 30 0,-50 37 0,0 0 0,1-1 0,-1 1 0,1 0 0,-1-1 0,0 1 0,1 0 0,-1 0 0,1-1 0,-1 1 0,0 0 0,1 0 0,-1 0 0,1-1 0,-1 1 0,1 0 0,-1 0 0,1 0 0,-1 0 0,1 0 0,-1 0 0,1 0 0,-1 0 0,1 0 0,-1 0 0,1 0 0,-1 1 0,0-1 0,1 0 0,-1 0 0,1 0 0,-1 0 0,1 1 0,-1-1 0,0 0 0,1 1 0,-1-1 0,1 0 0,-1 1 0,0-1 0,1 1 0,4 27 0,-11 35 0,-3-10 0,9-53 0,0 0 0,0 1 0,0-1 0,0 0 0,0 0 0,0 0 0,0 1 0,0-1 0,0 0 0,0 0 0,0 0 0,0 0 0,0 1 0,0-1 0,1 0 0,-1 0 0,0 0 0,0 0 0,0 0 0,0 1 0,0-1 0,0 0 0,1 0 0,-1 0 0,0 0 0,0 0 0,0 0 0,0 0 0,1 0 0,-1 0 0,0 1 0,0-1 0,0 0 0,1 0 0,-1 0 0,0 0 0,0 0 0,0 0 0,0 0 0,1 0 0,-1 0 0,0 0 0,0-1 0,0 1 0,1 0 0,-1 0 0,0 0 0,0 0 0,0 0 0,0 0 0,1 0 0,-1 0 0,0 0 0,0-1 0,0 1 0,0 0 0,0 0 0,0 0 0,1 0 0,-1 0 0,0-1 0,0 1 0,0 0 0,0 0 0,0 0 0,0 0 0,0-1 0,1 1 0,17-14 0,-10 7 0,1-1 0,0 2 0,0-1 0,1 1 0,0 0 0,0 1 0,0 0 0,1 1 0,0 0 0,0 1 0,0 0 0,17-2 0,-28 5-41,1 0 0,0 0 0,-1 0 0,1 0 0,0 0 0,0 1-1,-1-1 1,1 0 0,0 0 0,-1 1 0,1-1 0,0 0 0,-1 1 0,1-1 0,-1 1 0,1-1 0,-1 1 0,1-1 0,-1 1-1,1-1 1,-1 1 0,1-1 0,-1 1 0,0 0 0,1-1 0,-1 1 0,0 0 0,1-1 0,-1 1 0,0 0 0,0 0-1,3 31-3306,-4-29 2792,1 0 0,0 0 0,0 1 0,1-1 0,-1 0 0,0 0 0,1 0 0,0 0-1,0 0 1,1 4 0,-1-7 430,-1 1 0,1-1 0,-1 1-1,1-1 1,-1 0 0,0 1 0,1-1 0,-1 0 0,1 0-1,-1 1 1,1-1 0,0 0 0,-1 0 0,1 0-1,-1 1 1,1-1 0,-1 0 0,1 0 0,-1 0 0,1 0-1,0 0 1,-1 0 0,1 0 0,0-1 0,25-11-2735,0-9-8883</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9.887"/>
    </inkml:context>
    <inkml:brush xml:id="br0">
      <inkml:brushProperty name="width" value="0.025" units="cm"/>
      <inkml:brushProperty name="height" value="0.025" units="cm"/>
    </inkml:brush>
  </inkml:definitions>
  <inkml:trace contextRef="#ctx0" brushRef="#br0">239 116 1345,'0'0'16405,"-9"6"-11915,-16 9-3311,2 2 1,0 0-1,-31 30 1,41-33-801,0-1 1,1 1 0,0 1 0,1 0 0,1 1 0,0 0 0,-7 18-1,16-31-356,0-1-1,0 1 0,0-1 0,0 1 1,1-1-1,-1 1 0,1-1 0,0 1 1,0 0-1,0-1 0,0 5 0,1-6-3,-1 0 0,0 0-1,0 0 1,1 0-1,-1-1 1,1 1-1,-1 0 1,1 0 0,-1 0-1,1-1 1,0 1-1,-1 0 1,1 0 0,0-1-1,-1 1 1,1-1-1,0 1 1,0-1 0,0 1-1,-1-1 1,3 1-1,1 0 52,0 0 0,0-1-1,0 0 1,0 0-1,0 0 1,0 0-1,0-1 1,0 1-1,0-1 1,0 0-1,0 0 1,-1-1-1,7-2 1,7-4-10,-1-1 0,-1-1 0,0 0 0,0-1 0,-1-1 0,0 0 0,-1-1 0,0 0 0,-1-1 1,-1 0-1,11-19 0,0-1 40,-2-2 0,-2-1 0,26-72 0,-39 87-100,-15 32 0,-15 30 0,14-21 0,-68 129 0,71-128 0,0-1 0,0 1 0,2 0 0,1 1 0,-5 36 0,9-56 0,1 1 0,0-1 0,0 0 0,0 0 0,0 0 0,0 0 0,0 0 0,1 0 0,-1 0 0,0 0 0,1 0 0,-1 0 0,0 0 0,1 0 0,-1 0 0,1 0 0,0 0 0,-1 0 0,1 0 0,0 0 0,-1 0 0,1-1 0,0 1 0,0 0 0,0-1 0,0 1 0,-1 0 0,2 0 0,1 0 0,0 0 0,0-1 0,0 1 0,0-1 0,0 1 0,0-1 0,0 0 0,0 0 0,0 0 0,4-1 0,5-1 0,0 0 0,0-2 0,0 1 0,16-8 0,0-3 0,0 0 0,-1-2 0,38-30 0,-57 41 0,0-2 0,-1 1 0,0-1 0,0 0 0,-1-1 0,0 1 0,0-1 0,-1 0 0,0-1 0,0 0 0,-1 1 0,0-1 0,-1 0 0,1-1 0,2-15 0,-6 24 0,0 0 0,0 0 0,1 0 0,-1-1 0,0 1 0,0 0 0,0 0 0,0 0 0,0 0 0,0 0 0,-1 0 0,1 0 0,0 0 0,-1 0 0,1 0 0,0 0 0,-1 0 0,1 0 0,-1 0 0,0 0 0,1 0 0,-1 0 0,0 1 0,1-1 0,-1 0 0,0 0 0,0 1 0,-1-2 0,-1 1 0,1 1 0,0-1 0,0 1 0,0 0 0,0 0 0,-1 0 0,1 0 0,0 0 0,0 0 0,0 0 0,0 1 0,-1-1 0,-2 2 0,-4 2 0,-1-1 0,1 2 0,0-1 0,0 1 0,-10 8 0,-34 36 0,50-45 0,0 0 0,0 1 0,0-1 0,0 1 0,0-1 0,1 1 0,0 0 0,0 0 0,0 0 0,1 0 0,-2 9 0,3-14 0,0 1 0,0-1 0,0 1 0,0-1 0,0 1 0,0 0 0,0-1 0,1 1 0,-1-1 0,0 1 0,0-1 0,1 1 0,-1-1 0,0 1 0,1-1 0,-1 0 0,0 1 0,1-1 0,-1 1 0,1-1 0,-1 0 0,0 1 0,1-1 0,-1 0 0,1 1 0,-1-1 0,1 0 0,0 0 0,-1 0 0,1 1 0,26 3 0,30-6 0,-55 1 0,53-6 0,-34 3 0,1 1 0,-1 2 0,38 1 0,-57 0 0,0 0 0,0 0 0,0 1 0,0-1 0,1 1 0,-1 0 0,0-1 0,0 1 0,0 0 0,0 0 0,-1 1 0,1-1 0,0 0 0,0 1 0,-1-1 0,1 1 0,0-1 0,-1 1 0,2 2 0,14 39 0,-16-39 0,0 1 0,0-1 0,1 1 0,0-1 0,-1 1 0,2-1 0,-1 0 0,0 0 0,1 0 0,5 6 0,-6-9 0,-1 0 0,1 0 0,0 0 0,-1-1 0,1 1 0,0-1 0,0 1 0,-1-1 0,1 0 0,0 0 0,0 1 0,0-1 0,-1 0 0,1-1 0,0 1 0,0 0 0,0-1 0,-1 1 0,1 0 0,0-1 0,-1 0 0,1 1 0,0-1 0,-1 0 0,1 0 0,-1 0 0,1 0 0,-1 0 0,2-2 0,44-40 0,-40 36 0,9-10 0,23-23 0,-37 39 0,0-1 0,1 0 0,-1 1 0,0-1 0,1 1 0,-1 0 0,1-1 0,0 1 0,-1 1 0,1-1 0,0 0 0,0 1 0,-1-1 0,1 1 0,6 0 0,-8 0 0,1 1 0,-1-1 0,1 1 0,-1-1 0,1 1 0,-1 0 0,1 0 0,-1 0 0,1 0 0,-1 0 0,0 0 0,0 0 0,0 0 0,2 3 0,-2-3 0,1 0 0,-1 1 0,0-1 0,0 0 0,1 0 0,-1 0 0,0 0 0,1 0 0,-1 0 0,1 0 0,0 0 0,-1-1 0,1 1 0,-1 0 0,1-1 0,0 0 0,0 1 0,2-1 0,9-1 2,1-1 0,-1 0-1,0-1 1,-1-1 0,1 0 0,-1 0-1,1-2 1,11-6 0,-11 5-13,0 1-1,0 1 1,0 0-1,1 1 1,0 0-1,24-3 1,-37 7-8,1 0 0,-1 1 0,0-1 0,0 1 1,0-1-1,0 1 0,1 0 0,-1-1 0,0 1 0,0 0 0,0 0 1,0-1-1,0 1 0,-1 0 0,1 0 0,0 0 0,0 0 0,0 0 1,-1 1-1,1-1 0,-1 0 0,1 0 0,-1 0 0,1 0 0,-1 1 1,0-1-1,1 0 0,-1 1 0,0-1 0,0 0 0,0 0 0,0 1 0,0 0 1,0 59 390,-1-45-242,-6 134-28,-26 151-1,30-280-101,0 0 0,-2 0 0,0-1 0,-12 29 0,17-48 0,-1 0 0,1 0 0,0 0 0,0 0 0,-1-1 0,1 1 0,-1 0 0,1 0 0,0-1 0,-1 1 0,1 0 0,-1-1 0,0 1 0,1 0 0,-1-1 0,0 1 0,1-1 0,-1 1 0,0-1 0,1 1 0,-1-1 0,0 0 0,0 1 0,0-1 0,1 0 0,-1 0 0,0 0 0,-1 1 0,1-2 0,0 1 0,0-1 0,0 0 0,0 1 0,0-1 0,0 0 0,0 0 0,0 0 0,0 0 0,0 1 0,0-1 0,0 0 0,1-1 0,-1 1 0,0 0 0,0-2 0,-21-57 0,20 53 0,-7-21 0,-4-7 0,2-1 0,1 0 0,2-1 0,1 0 0,-2-72 0,9 106-206,0 0-1,1 0 1,-1 0-1,1-1 1,0 1 0,0 0-1,0 0 1,0 0 0,3-4-1,1 1-1001,-1 0 0,1 1 0,0-1 0,0 1 0,8-6 0,-4 4-280,24-23-5425</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0.214"/>
    </inkml:context>
    <inkml:brush xml:id="br0">
      <inkml:brushProperty name="width" value="0.025" units="cm"/>
      <inkml:brushProperty name="height" value="0.025" units="cm"/>
    </inkml:brush>
  </inkml:definitions>
  <inkml:trace contextRef="#ctx0" brushRef="#br0">288 18 20083,'0'-1'268,"1"1"0,-1-1 0,0 0 0,0 1 1,0-1-1,0 0 0,-1 1 0,1-1 0,0 0 0,0 1 0,0-1 0,0 0 0,-1 1 0,1-1 1,0 1-1,-1-1 0,1 0 0,0 1 0,-1-1 0,1 1 0,-1-1 0,1 1 0,-1-1 0,1 1 1,-1 0-1,1-1 0,-1 1 0,1-1 0,-1 1 0,-1-1 0,-21 5 2305,17-1-2450,1 0 0,-1 0 0,1 1 0,-1 0 0,-8 7 0,10-6-61,-1 1 1,1-1-1,0 1 1,0 0-1,0 0 1,1 0-1,0 0 1,0 0-1,1 1 1,0 0-1,0-1 1,0 1-1,1 0 1,0 0-1,1 0 0,-1 11 1,2-16-74,-1-1-1,1 1 1,0 0-1,-1-1 1,1 1 0,0-1-1,0 1 1,0-1-1,0 1 1,0-1 0,0 0-1,1 0 1,-1 1 0,0-1-1,1 0 1,-1 0-1,1 0 1,-1 0 0,1-1-1,-1 1 1,1 0-1,0-1 1,-1 1 0,1-1-1,0 1 1,2-1-1,52 7-618,-49-7 522,41 2-373,-26-2 265,0 1 0,1 1-1,23 5 1,-45-7 229,0 0-1,0 0 1,0 0-1,0 1 1,0-1-1,0 0 1,0 0-1,0 1 1,0-1-1,0 1 0,0-1 1,0 1-1,0-1 1,0 1-1,0-1 1,0 1-1,-1 0 1,1 0-1,0-1 1,0 1-1,-1 0 0,1 0 1,-1 0-1,1 0 1,-1 0-1,1 0 1,-1 0-1,1 0 1,-1 2-1,0-2 43,-1 1 0,1 0 0,-1 0-1,1 0 1,-1 0 0,0-1 0,0 1 0,0 0-1,0-1 1,0 1 0,-1-1 0,1 1 0,0-1-1,-3 3 1,-8 5 244,0 0 0,0 0 0,-15 7 0,-6 2-1639,0-2-1,-50 18 1,61-28-455,0 0-1,0-1 1,0-1 0,-1-1 0,-30 0-1,-6-3-15473</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2.264"/>
    </inkml:context>
    <inkml:brush xml:id="br0">
      <inkml:brushProperty name="width" value="0.025" units="cm"/>
      <inkml:brushProperty name="height" value="0.025" units="cm"/>
    </inkml:brush>
  </inkml:definitions>
  <inkml:trace contextRef="#ctx0" brushRef="#br0">1728 329 4356,'-338'41'4363,"153"-21"-5023,-245 57 0,385-65 931,1 2 1,1 2-1,0 2 0,2 1 0,0 3 1,1 1-1,-55 43 0,63-40-106,2 1-1,1 2 1,1 0-1,1 2 1,2 1 0,1 2-1,2 0 1,-31 64-1,32-52-253,3 1 1,1 1-1,3 0 0,1 1 0,3 0 0,2 1 0,2 0 0,1 76 0,6-87-13,2 0 1,2 0-1,1 0 1,2-1 0,2 0-1,1 0 1,2-1-1,2-1 1,1 0-1,2-1 1,33 49 0,-8-27-168,3-2 1,2-2 0,97 84 0,188 111-389,-208-167 790,4-6 1,3-6-1,263 97 1,-201-103 259,2-9-1,258 37 1,420-11 796,1-71-625,1399-157 391,-1219-14-837,-779 98-35,469-174-1,-100-47-102,-481 199 147,273-194 1,-388 245 117,-2-2-1,-2-2 1,-1-2 0,-3-2 0,62-82-1,-90 108 6,-2-1-1,0-1 0,-1 1 0,-1-2 1,-1 1-1,-1-1 0,0 0 1,-2-1-1,0 0 0,-1 0 0,-2 0 1,0 0-1,-1 0 0,-1 0 1,0-1-1,-2 1 0,-1 0 0,-1 0 1,-8-28-1,-8-7-147,-2 1 1,-3 2-1,-1 0 0,-4 2 1,-1 1-1,-3 1 0,-43-48 0,23 36-336,-4 2 0,-1 3 0,-4 2 0,-108-72 0,92 80-68,-1 2-1,-2 4 1,-2 4 0,-2 4 0,-109-27 0,-2 14-1349,-260-27 1,104 35-1714</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8.561"/>
    </inkml:context>
    <inkml:brush xml:id="br0">
      <inkml:brushProperty name="width" value="0.025" units="cm"/>
      <inkml:brushProperty name="height" value="0.025" units="cm"/>
    </inkml:brush>
  </inkml:definitions>
  <inkml:trace contextRef="#ctx0" brushRef="#br0">0 1 18546,'0'0'13164,"3"62"-12107,-3-26-1057,0 5 0,-3 3 0,3-2 0,0-5 0,0-6 0,0-9-1537,0-8-930,6-14-1633,1 0-2818</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0.542"/>
    </inkml:context>
    <inkml:brush xml:id="br0">
      <inkml:brushProperty name="width" value="0.025" units="cm"/>
      <inkml:brushProperty name="height" value="0.025" units="cm"/>
    </inkml:brush>
  </inkml:definitions>
  <inkml:trace contextRef="#ctx0" brushRef="#br0">0 72 14734,'0'0'6630,"114"0"-4708,-26-17-833,7 3-929,2 0-192,0 1-3779,-7 0-9290</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1.265"/>
    </inkml:context>
    <inkml:brush xml:id="br0">
      <inkml:brushProperty name="width" value="0.025" units="cm"/>
      <inkml:brushProperty name="height" value="0.025" units="cm"/>
    </inkml:brush>
  </inkml:definitions>
  <inkml:trace contextRef="#ctx0" brushRef="#br0">52 82 4901,'0'0'7655,"-2"-9"-5029,1 3-2077,-4-36 1841,-5 17 2556,9 25-4866,1 0-1,0 0 0,-1 0 0,1 0 1,-1 0-1,1 1 0,-1-1 1,1 0-1,-1 0 0,1 0 1,0 0-1,-1 1 0,1-1 1,-1 0-1,1 0 0,0 1 1,-1-1-1,1 0 0,0 1 1,-1-1-1,1 0 0,0 1 1,0-1-1,-1 0 0,1 1 1,0-1-1,0 1 0,0-1 1,-1 0-1,1 1 0,0-1 1,0 1-1,0-1 0,0 1 1,0-1-1,0 1 0,0-1 1,0 0-1,0 1 0,0-1 1,0 1-1,0 0 0,-5 23 258,-3 34 1446,-1 85 0,14-143-1253,6-10 273,9-12 250,-9 8-1053,-1-1 0,0 0 0,-1-1 0,-1 0 0,-1-1 0,0 1 0,-1-1 0,-1-1 0,6-32 0,-18 98-17,4-32-42,0 1-1,1 0 0,1 0 1,1 20-1,0-35-16,1-1 1,-1 0-1,0 0 1,1 0-1,-1 0 1,1 0-1,-1 0 1,1 0-1,-1 0 1,1 0-1,0 0 1,0 0-1,-1 0 1,1 0-1,0 0 0,0 0 1,0-1-1,0 1 1,0 0-1,0-1 1,0 1-1,0-1 1,0 1-1,0-1 1,0 0-1,1 1 1,-1-1-1,0 0 0,0 0 1,0 0-1,1 0 1,-1 0-1,0 0 1,0 0-1,0 0 1,0 0-1,1 0 1,-1-1-1,0 1 1,0 0-1,0-1 0,2 0 1,3-1-732,1 0 1,-1-1-1,1 0 1,-1 0-1,11-7 0,10-13-4382,1-2-1911</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2.100"/>
    </inkml:context>
    <inkml:brush xml:id="br0">
      <inkml:brushProperty name="width" value="0.025" units="cm"/>
      <inkml:brushProperty name="height" value="0.025" units="cm"/>
    </inkml:brush>
  </inkml:definitions>
  <inkml:trace contextRef="#ctx0" brushRef="#br0">160 361 16624,'0'0'2034,"-12"6"453,-27 13 1301,-70 22 0,110-41-3793,0 0 1,0 0-1,-1 0 1,1 0 0,0 0-1,-1 0 1,1 0-1,0 1 1,0-1 0,-1 0-1,1 1 1,-1-1-1,1 0 1,0 1 0,-1-1-1,1 1 1,-1-1-1,1 0 1,-1 1 0,1 0-1,-1-1 1,1 1-1,-1-1 1,1 1 0,-1 0-1,0-1 1,1 1-1,-1 0 1,0-1 0,0 1-1,0 0 1,1-1-1,-1 1 1,0 0 0,0 0-1,0-1 1,0 1-1,0 0 1,0-1 0,0 1-1,-1 0 1,1 0-1,0-1 1,0 1 0,0 0-1,-1-1 1,1 1-1,0 0 1,-1-1 0,1 1-1,-1-1 1,1 1 0,0-1-1,-1 1 1,1 0-1,-1-1 1,0 0 0,1 1-1,-1-1 1,1 1-1,-1-1 1,0 0 0,1 1-1,-1-1 1,0 0-1,1 0 1,-2 1 0,13 0 22,1 0 1,0-1-1,0 0 1,-1 0-1,1-1 1,0-1-1,-1 0 0,1-1 1,-1 0-1,17-7 1,-22 7 14,0 1-1,0-1 1,0-1 0,-1 1 0,1-1 0,-1 0-1,0 0 1,0 0 0,0-1 0,0 0-1,-1 0 1,0 0 0,0 0 0,0-1-1,-1 0 1,0 1 0,0-1 0,0-1 0,-1 1-1,2-8 1,-4 13-23,1 1 0,-1 0 1,0 0-1,0 0 0,0-1 0,0 1 1,0 0-1,1 0 0,-1-1 0,0 1 0,0 0 1,0 0-1,0-1 0,0 1 0,0 0 1,0 0-1,0-1 0,0 1 0,0 0 0,0-1 1,0 1-1,0 0 0,0 0 0,0-1 0,0 1 1,0 0-1,-1 0 0,1-1 0,0 1 1,0 0-1,0 0 0,0-1 0,0 1 0,-1 0 1,1 0-1,0 0 0,0 0 0,0-1 1,-1 1-1,1 0 0,0 0 0,0 0 0,-1 0 1,1 0-1,0-1 0,0 1 0,-1 0 0,1 0 1,-16 10 8,-13 20-208,29-30 189,-45 66-11,43-61 71,-1 0 0,0 0 0,1 1 0,0-1 0,0 1 0,1-1 1,-1 1-1,1 0 0,1-1 0,-1 1 0,1 8 0,0-13-32,0 0-1,1 0 1,-1-1 0,1 1-1,-1 0 1,1-1 0,-1 1-1,1 0 1,-1-1 0,1 1-1,-1-1 1,1 1 0,0-1-1,-1 1 1,1-1 0,0 0-1,0 1 1,-1-1-1,1 0 1,0 1 0,0-1-1,-1 0 1,1 0 0,0 0-1,0 0 1,0 0 0,0 0-1,-1 0 1,1 0 0,0 0-1,0 0 1,0 0 0,-1-1-1,1 1 1,0 0 0,1-1-1,33-11 1011,-21 4-994,0-2 1,0 0-1,0-1 1,-1 0-1,-1-1 0,0 0 1,19-27-1,64-108-46,-86 132 1,12-20 1,-1 3 0,-1-1 0,-1 0 0,21-61 0,-79 182 0,2-8 0,13-17 0,2 1 0,4 1 0,-13 68 0,87-220 0,-14-7 0,-41 96 0,-1 1 0,1 0 0,0 0 0,0 0 0,1 0 0,-1 0 0,1 0 0,-1 0 0,1 0 0,0 0 0,0-1 0,0 1 0,0 0 0,1 0 0,-1-1 0,1 1 0,0-1 0,-1 0 0,1 1 0,0-1 0,0 0 0,1 0 0,-1 0 0,0 0 0,1-1 0,-1 1 0,1-1 0,-1 1 0,1-1 0,0 0 0,-1 0 0,1 0 0,0 0 0,0-1 0,4 1 0,2-1 0,0 0 0,0-1 0,-1-1 0,1 1 0,0-1 0,-1-1 0,1 0 0,-1 0 0,0 0 0,0-1 0,0 0 0,0-1 0,12-9 0,-9 5 0,0 0 0,-1-1 0,0 1 0,0-2 0,-1 0 0,0 0 0,-1 0 0,8-15 0,-16 25 0,1-1 0,0 1 0,0-1 0,0 0 0,-1 1 0,1-1 0,-1 0 0,0 0 0,1 1 0,-1-1 0,0 0 0,0 0 0,0-1 0,0 2 0,0 1 0,0-1 0,-1 1 0,1-1 0,0 1 0,0-1 0,-1 1 0,1-1 0,0 1 0,-1 0 0,1-1 0,0 1 0,-1 0 0,1-1 0,0 1 0,-1 0 0,1-1 0,-1 1 0,1 0 0,-1 0 0,1 0 0,-1-1 0,1 1 0,0 0 0,-1 0 0,1 0 0,-1 0 0,0 0 0,-2 0 0,0 0 0,0 1 0,0-1 0,0 1 0,0 0 0,0 0 0,1 0 0,-1 0 0,0 0 0,1 1 0,-1-1 0,1 1 0,-5 3 0,-7 8 0,-1 1 0,2 0 0,0 0 0,-18 28 0,25-34 0,1 1 0,0 0 0,1 0 0,0 0 0,1 0 0,-1 1 0,2-1 0,-1 1 0,2 0 0,-3 20 0,5-29 3,-1 1 0,0 0 0,0 0 0,0-1 0,1 1 0,-1 0 0,1-1 0,0 1 0,-1 0 0,1-1-1,0 1 1,0-1 0,0 1 0,0-1 0,0 1 0,0-1 0,0 0 0,1 0 0,-1 1 0,0-1 0,4 2 0,-1-1-10,1 1 0,0-1 0,0 0 0,0 0 0,1-1 0,-1 1 0,7 0 1,11 0-652,-1-1 0,36-1 0,-52-1 252,46-5-8045,2-13-7025</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4.162"/>
    </inkml:context>
    <inkml:brush xml:id="br0">
      <inkml:brushProperty name="width" value="0.025" units="cm"/>
      <inkml:brushProperty name="height" value="0.025" units="cm"/>
    </inkml:brush>
  </inkml:definitions>
  <inkml:trace contextRef="#ctx0" brushRef="#br0">7 271 14029,'-7'3'2842,"11"-2"-897,24 2 11,49-2-536,699-57 3121,-486 27-3776,2047-91 1050,-2100 110-232,276-47 0,-488 54-1541,50 0 1,-74 3-112,-1 0 1,0 0-1,0 0 0,1 0 0,-1 0 0,0 0 1,1 1-1,-1-1 0,0 0 0,0 0 1,0 0-1,1 0 0,-1 1 0,0-1 0,0 0 1,1 0-1,-1 1 0,0-1 0,0 0 1,0 0-1,0 1 0,0-1 0,1 0 0,-1 0 1,0 1-1,0-1 0,0 0 0,0 0 1,0 1-1,0-1 0,0 0 0,0 1 0,0-1 1,0 0-1,0 1 0,0-1 0,0 0 1,0 0-1,0 1 0,0-1 0,-1 0 1,1 1-1,0-1 0,0 0 0,0 0 0,0 1 1,-1-1-1,1 0 0,0 0 0,0 0 1,0 1-1,-1-1 0,1 0 0,0 0 0,0 0 1,-1 0-1,1 1 0,0-1 0,-1 0 1,-14 1-5751,-6-1-3539</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5.082"/>
    </inkml:context>
    <inkml:brush xml:id="br0">
      <inkml:brushProperty name="width" value="0.025" units="cm"/>
      <inkml:brushProperty name="height" value="0.025" units="cm"/>
    </inkml:brush>
  </inkml:definitions>
  <inkml:trace contextRef="#ctx0" brushRef="#br0">179 214 11050,'0'0'8184,"1"-10"-5386,3-34-316,-3 43-2367,-1 0 1,-1 0-1,1-1 0,0 1 1,0 0-1,0 0 0,-1-1 1,1 1-1,0 0 0,-1 0 1,1 0-1,-1 0 1,0 0-1,1-1 0,-1 1 1,0 0-1,0 0 0,0 0 1,1 1-1,-1-1 0,0 0 1,0 0-1,0 0 1,0 1-1,-1-1 0,1 1 1,0-1-1,0 1 0,0-1 1,0 1-1,-1-1 0,1 1 1,0 0-1,0 0 1,-1 0-1,1 0 0,0 0 1,0 0-1,-1 0 0,1 0 1,-1 0-1,-3 1-56,0-1 0,0 1 0,0 0 0,0 0 0,0 0 0,0 1 0,1 0 0,-6 2 0,1 3 65,1 1 0,-1 0 1,2 0-1,-1 1 0,1 0 1,0 0-1,1 1 0,0 0 1,1 0-1,0 0 1,1 1-1,-1-1 0,2 1 1,0 0-1,0 0 0,-2 23 1,5-34-118,0 1 1,0 0 0,0-1-1,0 1 1,0 0 0,0-1-1,0 1 1,1 0 0,-1-1-1,0 1 1,0 0 0,0-1-1,1 1 1,-1-1 0,0 1-1,1 0 1,-1-1 0,0 1-1,1-1 1,-1 1 0,1-1-1,-1 1 1,1-1 0,-1 1-1,1-1 1,-1 0 0,1 1-1,0-1 1,-1 0 0,1 1-1,0-1 1,-1 0 0,1 0-1,-1 1 1,1-1 0,0 0-1,0 0 1,-1 0 0,1 0-1,0 0 1,-1 0 0,1 0-1,1 0 1,32-10 215,-18 1-200,1-1-1,-1-1 1,-1 0-1,0-1 1,-1-1-1,21-22 1,68-95 22,-84 102-45,25-50 0,-57 135 0,-3-13 0,1 1 0,2 0 0,2 1 0,-9 91 0,20-136-5,0-1 1,0 1-1,-1 0 0,1-1 1,0 1-1,0 0 0,0-1 1,0 1-1,0 0 0,0 0 1,0-1-1,0 1 0,0 0 0,1-1 1,-1 1-1,0 0 0,0-1 1,1 1-1,-1 0 0,0-1 1,1 1-1,-1 0 0,0-1 1,1 1-1,-1-1 0,1 1 1,-1-1-1,1 1 0,-1-1 1,1 1-1,0-1 0,-1 0 1,1 1-1,-1-1 0,1 0 0,0 1 1,-1-1-1,1 0 0,0 0 1,0 0-1,-1 0 0,1 0 1,0 0-1,-1 0 0,1 0 1,0 0-1,-1 0 0,1 0 1,0 0-1,0 0 0,-1 0 1,1-1-1,0 1 0,-1 0 1,1 0-1,0-1 0,-1 1 0,1 0 1,-1-1-1,1 1 0,-1-1 1,1 1-1,-1-1 0,1 0 1,39-33-1294,-18 7-1496,-1-1-1,-1 0 1,-2-2-1,0 0 0,16-42 1,-8 6-2732</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5.420"/>
    </inkml:context>
    <inkml:brush xml:id="br0">
      <inkml:brushProperty name="width" value="0.025" units="cm"/>
      <inkml:brushProperty name="height" value="0.025" units="cm"/>
    </inkml:brush>
  </inkml:definitions>
  <inkml:trace contextRef="#ctx0" brushRef="#br0">142 1 13581,'0'0'3011,"-2"57"-97,-15-6-223,-4 13-1410,-3 8-64,-2 2 929,5-7-64,3-9-704,8-10-642,7-13-479,3-14-225,7-14 32,10-7-513,5-4-1857,-3-15-2338,-1-3-2243</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5.763"/>
    </inkml:context>
    <inkml:brush xml:id="br0">
      <inkml:brushProperty name="width" value="0.025" units="cm"/>
      <inkml:brushProperty name="height" value="0.025" units="cm"/>
    </inkml:brush>
  </inkml:definitions>
  <inkml:trace contextRef="#ctx0" brushRef="#br0">305 71 22806,'0'0'3069,"-1"-10"-207,-3-32-930,3 41-1888,0 0-1,1-1 1,-1 1 0,0 0-1,0 0 1,0 0 0,0 0 0,0 0-1,0 0 1,-1 0 0,1 0-1,0 1 1,0-1 0,-1 0-1,1 1 1,0-1 0,-1 1-1,1-1 1,-1 1 0,1 0 0,0-1-1,-1 1 1,1 0 0,-1 0-1,1 0 1,-1 0 0,1 0-1,-3 1 1,-39 7 114,24-1-110,0 2-1,1 0 0,0 0 0,1 2 0,0 1 0,0 0 0,1 0 1,1 2-1,0 0 0,1 1 0,-13 18 0,26-32-47,1-1 0,-1 1 0,1-1-1,-1 1 1,1 0 0,-1-1 0,1 1 0,-1 0 0,1-1-1,0 1 1,-1 0 0,1-1 0,0 1 0,0 0-1,0 0 1,-1-1 0,1 1 0,0 0 0,0 0-1,0-1 1,0 1 0,0 0 0,1 0 0,-1 0-1,0-1 1,0 1 0,0 0 0,1-1 0,-1 1-1,1 1 1,0-1-1,1 0 0,-1 0 0,1 0 0,-1 0 0,1 0 0,-1 0 0,1-1 0,0 1 0,-1-1 0,1 1 0,0-1 0,0 0 0,2 0 0,72-2-32,-61 1 28,15-2 4,-8 1-40,0 0-1,24 2 1,-42 0 21,0 1 0,0-1 0,0 1 1,0-1-1,0 1 0,0 0 0,-1 0 1,1 1-1,0-1 0,0 1 0,-1 0 1,1 0-1,-1 0 0,0 0 0,0 1 1,1 0-1,3 4 0,-5-4 29,0-1 0,-1 1 0,0 0 0,1-1 0,-1 1 0,0 0-1,0 0 1,-1 0 0,1 0 0,-1 0 0,1 0 0,-1 0 0,0 0 0,0 0 0,0 0 0,0 0 0,-1 0-1,1 0 1,-1 0 0,0 0 0,0 0 0,0-1 0,0 1 0,-1 0 0,1 0 0,-1-1 0,1 1 0,-1-1-1,0 0 1,0 1 0,0-1 0,0 0 0,-3 2 0,-6 6 48,-1 0 0,1-1 1,-2 0-1,1-1 0,-17 7 0,22-10-57,-1-2 0,1 1 0,-1-1 0,1 0 0,-1 0 0,0-1 0,-1 0 0,1-1 0,0 0 0,0 0 0,-1 0 0,1-1 0,-12-2 0,19 2-78,-1-1 1,1 0-1,0 0 1,0 0-1,0 0 0,0 0 1,0 0-1,0 0 1,0 0-1,0 0 0,0-1 1,1 1-1,-1 0 0,0-1 1,1 1-1,-1 0 1,1-1-1,-1 1 0,1 0 1,0-1-1,0 1 1,0-1-1,-1 1 0,1-1 1,1 1-1,-1-1 1,0 1-1,0-1 0,0 1 1,1 0-1,-1-1 1,2-2-1,-1-1-655,1-1 0,0 0 0,0 0 0,0 1 0,1-1-1,5-8 1,0 5-1373,0 0 0,1 1 0,0 0 0,0 0 0,10-6 0,21-10-8795</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6.137"/>
    </inkml:context>
    <inkml:brush xml:id="br0">
      <inkml:brushProperty name="width" value="0.025" units="cm"/>
      <inkml:brushProperty name="height" value="0.025" units="cm"/>
    </inkml:brush>
  </inkml:definitions>
  <inkml:trace contextRef="#ctx0" brushRef="#br0">48 102 10250,'0'0'4500,"9"-7"748,28-25-834,-23 14-1196,-15 9-163,0 9-2991,0 0 1,0 0-1,0 0 0,0 0 0,0 0 1,0 0-1,0 0 0,0 0 1,0 0-1,0 1 0,0-1 0,0 0 1,0 1-1,0-1 0,0 1 1,0-1-1,0 1 0,0-1 0,1 1 1,-1-1-1,0 1 0,0 0 1,0 1-1,-8 7-30,0 1 0,2 0 0,-1 0 1,1 1-1,0 0 0,1 0 0,-5 13 0,8-16-9,-1 0-1,1 1 0,1 0 0,0-1 0,0 1 0,0 0 0,1 0 1,1 0-1,-1 0 0,3 16 0,-1-23-24,-1 0 0,1 0 0,0 0 0,0 0 0,0 0 0,0-1 0,1 1 0,-1 0 0,0-1 0,1 1 0,-1-1 0,1 1 0,0-1 0,-1 0 0,1 0 0,0 1 0,0-1 0,0-1 0,0 1 0,0 0 0,0 0 0,0-1 0,0 1 0,0-1 0,0 1 0,0-1 0,0 0 0,0 0 0,0 0 0,0 0 0,0 0 0,0-1 0,1 1 0,2-2 0,3 1 0,-1 0 0,1-1 0,-1 0 0,1 0 0,-1-1 0,0 0 0,0 0 0,9-6 0,-7 1 0,0 1 0,0-2 0,-1 1 0,0-1 0,0 0 0,-1-1 0,-1 0 0,1 0 0,-2 0 0,1-1 0,-2 0 0,1 0 0,-1 0 0,-1-1 0,0 1 0,-1-1 0,0 0 0,-1 0 0,1-17 0,-3 28 2,1-1-1,0 0 1,0 1 0,-1-1-1,1 1 1,0-1 0,-1 1-1,0-1 1,1 1 0,-1-1-1,0 1 1,0 0 0,0-1-1,0 1 1,0 0 0,0 0-1,0 0 1,0-1 0,0 1-1,-1 0 1,1 1 0,0-1-1,-1 0 1,1 0 0,-1 1-1,1-1 1,-1 0 0,1 1-1,-1-1 1,1 1 0,-1 0-1,1 0 1,-1 0 0,0-1-1,1 2 1,-1-1 0,1 0-1,-1 0 1,-2 1 0,0-1-23,0 1 0,1 0 0,-1 0 0,0 0 0,0 0 1,0 1-1,1 0 0,-1-1 0,1 1 0,0 1 0,-1-1 0,1 0 1,0 1-1,0 0 0,-3 2 0,4-1-445,0-1-1,0 0 1,0 0-1,1 1 1,-1-1-1,1 1 1,-1-1-1,1 1 1,1 0 0,-1 0-1,0-1 1,1 1-1,0 7 1,0-8-55,0-1 0,0 0 0,1 0 0,0 0 0,-1 0 1,1 0-1,0 0 0,0 0 0,0 0 0,0 0 0,0-1 1,0 1-1,1 0 0,-1 0 0,1-1 0,-1 1 0,1-1 0,-1 0 1,1 1-1,0-1 0,0 0 0,0 0 0,0 0 0,-1 0 1,4 1-1,30 8-5725</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6.841"/>
    </inkml:context>
    <inkml:brush xml:id="br0">
      <inkml:brushProperty name="width" value="0.025" units="cm"/>
      <inkml:brushProperty name="height" value="0.025" units="cm"/>
    </inkml:brush>
  </inkml:definitions>
  <inkml:trace contextRef="#ctx0" brushRef="#br0">201 176 18481,'0'0'2985,"-10"0"-396,3-1-2334,0 1 0,1 1 0,-1-1 0,0 1 0,0 0 0,1 1 0,-1 0 0,1 0 0,0 0 0,-1 1 0,1 0 0,0 0 0,0 0 0,1 1 0,-1 0 0,-9 9 0,4-3 374,1 2 0,1-1 0,-16 25 1,22-32-521,1 0 0,0 0 1,0 0-1,0 1 1,0-1-1,1 0 1,-1 1-1,1-1 1,1 1-1,-1 0 0,0-1 1,1 1-1,0 0 1,0-1-1,1 1 1,0 8-1,0-12-109,0 0 0,0 1 0,0-1 0,0 0 0,0 1 0,1-1 0,-1 0 0,0 0 0,0 0 0,1 0 0,-1 0 0,0-1 0,1 1 0,-1 0 0,1 0 0,0-1 0,-1 1 0,1-1 0,-1 0 0,1 1 0,0-1 0,-1 0 0,1 0 0,-1 0 0,1 0 0,0 0 0,-1 0 0,1-1 0,0 1 0,-1-1 0,3 0 0,5-1 0,-1 0 0,0 0 0,0-1 0,0 0 0,7-5 0,16-12 0,-2-1 0,-1-2 0,-1 0 0,0-2 0,-2-1 0,-1-1 0,-2-1 0,0-1 0,-2-1 0,-1 0 0,25-56 0,-63 129 0,-35 93 0,47-117 0,1 1 0,2 0 0,0 0 0,1 0 0,-1 26 0,4-44-4,0 0 0,0 0-1,0 0 1,0-1 0,0 1 0,0 0 0,1 0-1,-1 0 1,1 0 0,0 0 0,-1 0 0,1 0-1,0-1 1,0 1 0,0 0 0,0-1 0,0 1-1,1 0 1,-1-1 0,0 0 0,1 1 0,-1-1-1,3 2 1,-1-2-22,0 0 0,0 0 0,0 0 0,0 0 0,0 0 0,0-1 0,0 0 0,1 1 0,-1-1 0,0 0-1,0-1 1,0 1 0,5-1 0,1-1-164,0-1 0,0 1 0,0-2 1,0 1-1,0-1 0,-1-1 0,0 1 0,0-1 0,9-8 0,-7 3-1471,0 0 1,-1-1-1,0 0 0,-1 0 0,0-1 1,6-13-1,-11 18 1667,0 1-1,0-1 1,-1 0 0,1 0 0,-2 0-1,1 0 1,-1 0 0,1-9-1,-3 16 130,1 0 0,0-1 0,-1 1 0,1 0 0,0-1 0,-1 1 0,1 0-1,0 0 1,-1 0 0,1-1 0,0 1 0,-1 0 0,1 0 0,0 0-1,-1 0 1,1 0 0,-1-1 0,1 1 0,-1 0 0,1 0 0,0 0-1,-1 0 1,1 0 0,-1 0 0,1 0 0,0 1 0,-1-1 0,1 0-1,-1 0 1,1 0 0,0 0 0,-1 0 0,1 1 0,0-1 0,-1 0-1,1 0 1,0 1 0,-1-1 0,1 0 0,0 1 0,-1-1 0,-18 12 954,11-4-711,-1 0 0,1 0 0,1 1 0,0 0 0,0 0 1,0 1-1,1 0 0,1 0 0,0 1 0,0-1 1,1 1-1,0 0 0,1 0 0,1 1 0,-1-1 0,2 1 1,0-1-1,0 16 0,1-26-378,0 0 0,0 0 0,0 0 0,1-1 0,-1 1 0,0 0 0,0 0 0,1-1 0,-1 1 0,1 0 0,-1-1 0,0 1 0,1 0 0,-1-1 0,1 1 0,0-1 0,-1 1 0,1-1 0,-1 1 0,1-1 0,0 1 0,-1-1 0,1 0 0,0 1 0,0-1 0,-1 0 0,1 1 0,1-1 0,30 0 0,-24-2 0,1 0 0,0-1 0,0 0 0,13-7 0,-7 1 0,-1 0 0,0-2 0,24-22 0,-32 27 0,0 0 0,-1 0 0,0-1 0,-1 0 0,1 0 0,-1 0 0,0 0 0,-1 0 0,0-1 0,3-11 0,-27 48 0,14-17 0,2 0 0,-1 1 0,2-1 0,0 1 0,0 0 0,1 0 0,1 0 0,0 0 0,1 1 0,0 22 0,2-35-98,0 0 0,0 0 0,0-1 0,-1 1 0,1 0 0,0-1 0,1 1 0,-1-1 1,0 1-1,0-1 0,0 1 0,0-1 0,0 0 0,0 0 0,0 1 0,1-1 0,-1 0 0,0 0 0,0 0 0,0 0 0,0-1 0,1 1 0,-1 0 0,0 0 1,1-1-1,33-6-4915,-5-6-528,3-4-1314</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7.196"/>
    </inkml:context>
    <inkml:brush xml:id="br0">
      <inkml:brushProperty name="width" value="0.025" units="cm"/>
      <inkml:brushProperty name="height" value="0.025" units="cm"/>
    </inkml:brush>
  </inkml:definitions>
  <inkml:trace contextRef="#ctx0" brushRef="#br0">196 37 16464,'0'0'14189,"-11"-7"-12801,5 2-1111,3 2-259,1 1 0,0 0 0,-1 0 0,1 0 0,-1 0 0,1 1 0,-1-1 0,0 1 0,0-1 0,0 1 0,0 0 0,0 0 0,0 0 0,0 0 0,0 1-1,0 0 1,0-1 0,0 1 0,-1 0 0,1 0 0,0 1 0,0-1 0,0 1 0,-4 0 0,-5 5-18,1 0 0,0 1 0,-20 16 0,28-21 0,0 0 0,0 1 0,0 0 0,0 0 0,1 0 0,-1 0 0,1 0 0,0 0 0,0 1 0,0-1 0,0 1 0,0 0 0,1-1 0,0 1 0,-1 0 0,0 7 0,3-11 0,-1 1 0,0 0 0,1 0 0,-1-1 0,1 1 0,-1 0 0,1-1 0,-1 1 0,1 0 0,-1-1 0,1 1 0,0-1 0,-1 1 0,1-1 0,0 1 0,0-1 0,-1 1 0,1-1 0,0 0 0,0 0 0,-1 1 0,1-1 0,0 0 0,0 0 0,0 0 0,0 0 0,0 0 0,-1 0 0,1 0 0,1 0 0,35 0 0,-27 0 0,48-2-22,-34 0-15,1 1 0,0 2-1,32 4 1,-55-5 38,0 1 1,0-1-1,0 0 0,-1 1 0,1-1 0,0 1 0,0 0 0,-1-1 1,1 1-1,0 0 0,-1 0 0,1 0 0,-1 0 0,1 1 1,-1-1-1,0 0 0,1 0 0,-1 1 0,0-1 0,0 1 1,0-1-1,0 1 0,0 0 0,0-1 0,-1 1 0,1 0 1,-1 0-1,1-1 0,-1 1 0,1 0 0,-1 0 0,0 0 0,0-1 1,0 1-1,0 0 0,0 0 0,0 0 0,-1 0 0,1-1 1,0 1-1,-1 0 0,0 0 0,1 0 0,-1-1 0,-1 3 1,-2 4 12,0 1 1,0-1 0,-1 1-1,-1-1 1,1-1 0,-1 1-1,-9 8 1,7-8-15,0-1 0,0-1 0,0 1 0,-1-2 0,0 1 0,0-1 0,0 0 0,-1-1 0,0 0 0,0-1 0,0 1 0,0-2 0,0 0 0,-1 0 0,1-1 0,-14 0 0,23-1-11,1 0 1,-1 0-1,1 0 1,0 0-1,-1 0 1,1 0-1,-1-1 1,1 1-1,0 0 1,-1 0-1,1 0 1,0-1-1,-1 1 1,1 0-1,0-1 1,-1 1-1,1 0 1,0 0-1,0-1 0,-1 1 1,1 0-1,0-1 1,0 1-1,0-1 1,0 1-1,-1 0 1,1-1-1,0 1 1,0-1-1,0 1 1,0 0-1,0-1 1,0 1-1,0-1 1,0 1-1,0 0 1,0-1-1,0 1 0,0-1 1,0 1-1,1-1 1,-1-2-1294,0-17-7040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8.902"/>
    </inkml:context>
    <inkml:brush xml:id="br0">
      <inkml:brushProperty name="width" value="0.025" units="cm"/>
      <inkml:brushProperty name="height" value="0.025" units="cm"/>
    </inkml:brush>
  </inkml:definitions>
  <inkml:trace contextRef="#ctx0" brushRef="#br0">1 0 12812,'0'0'16688,"3"12"-15946,8 28 63,-2 1 1,6 81 0,-9-10-2126,-4-5-6909</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8.096"/>
    </inkml:context>
    <inkml:brush xml:id="br0">
      <inkml:brushProperty name="width" value="0.025" units="cm"/>
      <inkml:brushProperty name="height" value="0.025" units="cm"/>
    </inkml:brush>
  </inkml:definitions>
  <inkml:trace contextRef="#ctx0" brushRef="#br0">5 298 13837,'1'-10'3705,"-1"6"-4025,5-35 5990,-4 33-2180,-3 28-2518,0-3-742,-2 13-145,2 0 1,0 0-1,5 41 0,-3-71-76,0-1 0,0 1 0,0-1 0,1 1 1,-1 0-1,0-1 0,1 1 0,-1-1 0,1 1 0,0-1 0,-1 1 0,1-1 0,0 1 0,0-1 1,0 0-1,0 1 0,0-1 0,0 0 0,1 0 0,-1 0 0,0 0 0,1 0 0,-1 0 0,0 0 1,1 0-1,-1-1 0,1 1 0,-1-1 0,1 1 0,-1-1 0,1 1 0,0-1 0,-1 0 0,1 0 0,0 0 1,-1 0-1,4 0 0,0-1 134,0 0 0,-1 0 1,1 0-1,-1-1 1,1 0-1,-1 0 0,1 0 1,-1 0-1,0-1 0,0 1 1,6-7-1,13-13 270,-1-1 0,-1-1 0,21-30 0,-32 38-252,1 0-1,-2-1 1,0 0-1,-1 0 1,-1-1-1,8-27 1,-24 90-227,2 1 0,2 0 0,3 0 1,1 0-1,6 54 0,-4-95 73,-1-1 1,1 1-1,0-1 0,0 0 1,0 1-1,1-1 0,-1 0 1,1 0-1,0 0 0,0 0 1,1 0-1,-1 0 0,1-1 1,0 1-1,0-1 0,0 0 1,0 0-1,0 0 0,1 0 1,-1 0-1,1-1 0,0 0 1,0 0-1,0 0 0,0 0 1,0 0-1,7 1 0,-5-2 3,0-1-1,0 0 1,1 0-1,-1 0 1,0 0-1,1-1 1,-1 0-1,0-1 1,0 1-1,0-1 1,0 0-1,0-1 1,0 1-1,-1-1 1,1 0-1,-1-1 1,0 1-1,0-1 1,5-5-1,7-8-9,0 0 0,-2-1 0,0-1 0,-1-1 0,-1 0 0,0-1 0,-2 0 0,-1-1 0,14-40 0,-15 35 0,-1-1 0,-2 0 0,-1 0 0,-1-1 0,-1 1 0,-2-1 0,-4-53 0,3 79 0,-1-1 0,0 0 0,0 0 0,0 0 0,0 0 0,-1 1 0,0-1 0,1 0 0,-1 1 0,-1 0 0,-2-5 0,4 7 0,0 0 0,0 0 0,1 1 0,-1-1 0,0 0 0,0 1 0,0-1 0,0 0 0,0 1 0,0-1 0,-1 1 0,1-1 0,0 1 0,0 0 0,0-1 0,0 1 0,0 0 0,-1 0 0,1 0 0,0 0 0,0 0 0,0 0 0,-1 0 0,1 0 0,0 1 0,0-1 0,0 0 0,0 1 0,0-1 0,0 1 0,0-1 0,0 1 0,0 0 0,0-1 0,0 1 0,0 0 0,0-1 0,0 1 0,0 0 0,0 0 0,0 1 0,-5 6-9,0 0 1,1 0-1,0 0 0,0 1 0,1 0 1,0 0-1,0 0 0,-2 10 0,-1 7-370,-7 47-1,13-68 20,-3 38-2741,6-14-3827,2-17 506</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9.216"/>
    </inkml:context>
    <inkml:brush xml:id="br0">
      <inkml:brushProperty name="width" value="0.025" units="cm"/>
      <inkml:brushProperty name="height" value="0.025" units="cm"/>
    </inkml:brush>
  </inkml:definitions>
  <inkml:trace contextRef="#ctx0" brushRef="#br0">1 433 4164,'0'0'4265,"3"-10"-907,82-151 9844,-80 148-7545,-15 25-4456,-14 29-1487,16-23 430,0 0 1,2 1 0,0 0 0,1 0 0,0 1-1,2-1 1,-1 28 0,4-46-144,0 0 1,0 1-1,0-1 1,0 0-1,1 1 0,-1-1 1,0 0-1,1 1 1,-1-1-1,1 0 0,0 0 1,-1 0-1,1 0 1,0 1-1,-1-1 0,1 0 1,0 0-1,0 0 0,0 0 1,0-1-1,0 1 1,0 0-1,1 0 0,-1-1 1,0 1-1,0 0 1,0-1-1,1 1 0,-1-1 1,0 0-1,0 1 1,1-1-1,-1 0 0,0 0 1,1 0-1,-1 0 1,0 0-1,1 0 0,-1 0 1,0 0-1,1-1 1,1 0-1,3 0-2,1 0-1,-1 0 1,0-1-1,0 0 1,0-1-1,0 1 1,11-7-1,2-5 2,0-2 0,0 0 0,-2-1 0,0 0 0,27-38 0,-42 58 0,-1 1 0,0 0 0,-1 0 0,1 0 0,-1 0 0,1 0 0,-1 0 0,-1 7 0,-8 102 0,9-113 0,0 1 0,0-1 0,0 1 0,0-1 0,0 1 0,0 0 0,0-1 0,0 1 0,0-1 0,1 1 0,-1-1 0,0 1 0,0 0 0,0-1 0,1 1 0,-1-1 0,0 1 0,1-1 0,-1 1 0,0-1 0,1 0 0,-1 1 0,0-1 0,1 1 0,-1-1 0,1 0 0,-1 1 0,1-1 0,-1 0 0,1 1 0,-1-1 0,1 0 0,-1 0 0,2 1 0,22-8 0,20-22 0,-38 23 0,0 0 0,0 0 0,-1-1 0,0 1 0,0-1 0,0 0 0,3-10 0,-4 9 0,1 0 0,0 0 0,0 0 0,1 1 0,11-13 0,9-4 0,-2-1 0,-1-1 0,-1 0 0,23-38 0,-35 48 0,0 0 0,-2-1 0,0 0 0,-1 0 0,-1-1 0,-1 0 0,0 0 0,-1-1 0,2-27 0,-13 53 0,-3 14 0,0 6 0,-63 197 0,64-187 0,1-1 0,2 1 0,1 0 0,1 48 0,4-83 0,-1-1 0,1 1 0,0-1 0,0 0 0,0 1 0,0-1 0,1 1 0,-1-1 0,0 0 0,1 1 0,-1-1 0,0 0 0,1 1 0,0-1 0,-1 0 0,1 1 0,0-1 0,0 0 0,0 0 0,-1 0 0,1 0 0,0 0 0,0 0 0,1 0 0,-1 0 0,0 0 0,0-1 0,0 1 0,1 0 0,-1-1 0,0 1 0,1-1 0,-1 1 0,0-1 0,3 1 0,-2-1 0,0-1 0,1 1 0,-1 0 0,0-1 0,0 0 0,0 1 0,0-1 0,0 0 0,0 0 0,0 0 0,0 0 0,-1 0 0,1-1 0,0 1 0,-1 0 0,1-1 0,0 1 0,-1-1 0,0 0 0,1 1 0,-1-1 0,2-3 0,1-4 0,0 0 0,-1-1 0,0 1 0,0-1 0,-1 0 0,0 0 0,0 1 0,-1-1 0,-1 0 0,0 0 0,0 0 0,-1 0 0,0 0 0,-1 0 0,-4-15 0,2 9 0,-2 0 0,0 1 0,-1-1 0,-1 1 0,0 1 0,-1 0 0,0 0 0,-17-19 0,-17-8 0,40 38 0,0 1 0,0-1 0,-1 1 0,1 0 0,-1 0 0,1 1 0,-1-1 0,0 1 0,1-1 0,-1 1 0,0 0 0,-7 0 0,11 1 0,0 0 0,-1 0 0,1 0 0,0-1 0,0 1 0,0 0 0,-1 0 0,1 0 0,0 0 0,0 0 0,-1 0 0,1 0 0,0 0 0,0 1 0,0-1 0,-1 0 0,1 0 0,0 0 0,0 0 0,-1 0 0,1 0 0,0 0 0,0 0 0,0 0 0,0 1 0,-1-1 0,1 0 0,0 0 0,0 0 0,0 0 0,0 1 0,0-1 0,-1 0 0,1 0 0,0 0 0,0 1 0,0-1 0,0 0 0,0 0 0,0 0 0,0 1 0,0-1 0,0 0 0,0 1 0,7 10 0,16 7 0,-8-11-1755,1-1-1,-1 0 1,1-2 0,30 6 0</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9.574"/>
    </inkml:context>
    <inkml:brush xml:id="br0">
      <inkml:brushProperty name="width" value="0.025" units="cm"/>
      <inkml:brushProperty name="height" value="0.025" units="cm"/>
    </inkml:brush>
  </inkml:definitions>
  <inkml:trace contextRef="#ctx0" brushRef="#br0">1 0 10314,'0'0'16015,"65"23"-18481,-31-5-2275,1-2-5733</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9.916"/>
    </inkml:context>
    <inkml:brush xml:id="br0">
      <inkml:brushProperty name="width" value="0.025" units="cm"/>
      <inkml:brushProperty name="height" value="0.025" units="cm"/>
    </inkml:brush>
  </inkml:definitions>
  <inkml:trace contextRef="#ctx0" brushRef="#br0">231 47 20820,'0'0'10879,"-13"-8"-10041,-42-23-635,51 29-201,-1 1-1,1-1 1,-1 1-1,0 1 1,1-1-1,-1 1 1,0-1-1,1 1 1,-1 1-1,0-1 1,1 1-1,-1-1 1,1 1 0,-1 1-1,1-1 1,-1 1-1,1-1 1,0 1-1,-1 1 1,1-1-1,-7 6 1,6-5-3,1 1 1,-1-1-1,1 1 1,0 0 0,0 0-1,0 1 1,1-1-1,0 1 1,-1 0-1,2-1 1,-1 2 0,0-1-1,1 0 1,0 0-1,-2 12 1,4-16-12,0 1 0,0-1 1,0 1-1,0-1 0,1 1 0,-1-1 0,1 1 0,-1-1 1,1 1-1,-1-1 0,1 1 0,0-1 0,0 0 0,0 1 1,0-1-1,0 0 0,0 0 0,0 0 0,0 0 1,0 0-1,0 0 0,1 0 0,-1 0 0,0 0 0,1-1 1,-1 1-1,0 0 0,1-1 0,-1 1 0,1-1 1,-1 0-1,1 1 0,-1-1 0,3 0 0,64 6-699,-51-6 544,14 0-259,42 4-171,-69-3 597,0-1-1,1 1 1,-1 0-1,0 0 0,1 1 1,-1-1-1,0 1 1,0 0-1,0 0 1,0 0-1,-1 1 0,7 4 1,-9-5 51,1 0 0,-1-1 0,0 1 1,0 0-1,0 0 0,0 1 0,0-1 1,0 0-1,-1 0 0,1 0 0,-1 0 0,1 1 1,-1-1-1,0 0 0,0 1 0,0-1 0,0 0 1,0 0-1,0 1 0,-1-1 0,1 0 1,-1 0-1,-1 4 0,-1 0 86,1 0-1,-1-1 1,0 1-1,0-1 1,0 0 0,-1 0-1,-7 8 1,6-8-141,0 1-1,-1-1 1,1 0 0,-1-1-1,0 0 1,-1 0 0,1 0-1,-1 0 1,1-1 0,-1 0-1,0-1 1,0 1 0,0-2-1,-1 1 1,-7 1 0,14-3-97,1 0 1,0 0 0,-1-1 0,1 1 0,-1 0 0,1 0 0,-1 0-1,1 0 1,0 0 0,-1 0 0,1-1 0,-1 1 0,1 0 0,0 0-1,-1 0 1,1-1 0,0 1 0,-1 0 0,1-1 0,0 1 0,-1 0-1,1-1 1,0 1 0,0 0 0,-1-1 0,1 1 0,0 0 0,0-1-1,0 1 1,0-1 0,0 1 0,-1-1 0,1 1 0,0 0 0,0-1-1,0 1 1,0-1 0,0 1 0,0-1 0,0 1 0,0 0-1,1-1 1,-1 1 0,0-1 0,0 1 0,0-1 0,1 0 0,-1-2-1072,3-19-6873</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0.245"/>
    </inkml:context>
    <inkml:brush xml:id="br0">
      <inkml:brushProperty name="width" value="0.025" units="cm"/>
      <inkml:brushProperty name="height" value="0.025" units="cm"/>
    </inkml:brush>
  </inkml:definitions>
  <inkml:trace contextRef="#ctx0" brushRef="#br0">228 404 22197,'0'0'7709,"-9"1"-6124,1 1-1555,-1 1 0,1-1 0,1 1 0,-1 1 0,0-1 0,1 1-1,0 1 1,0-1 0,0 1 0,0 0 0,1 1 0,0 0 0,0 0 0,-9 12 0,-2 3 111,0 0 1,-20 36 0,32-49-105,1 1-1,0-1 1,0 1-1,1-1 1,0 1-1,1 0 1,0 0-1,0 0 1,1 1-1,0 17 1,1-26-37,0 1 0,0-1 0,0 0 0,1 0 0,-1 0 0,0 0 0,1 0 0,-1 1 0,1-1 0,-1 0 0,1 0 0,0 0 0,-1 0 0,1 0 0,0-1 0,0 1 0,-1 0 0,1 0 0,0 0 0,0-1 0,0 1 0,0 0 0,0-1 0,1 1 0,2 0 0,-1 1 0,0-2 0,0 1 0,1 0 0,-1-1 0,0 1 0,1-1 0,5-1 0,1 0 0,1 0 0,-1-1 0,0 0 0,0-1 0,12-5 0,0-3 0,-1-1 0,0 0 0,-1-2 0,0-1 0,-1 0 0,-1-2 0,0 0 0,-1-1 0,-2 0 0,1-1 0,12-23 0,-8 10 0,-1-1 0,-2-1 0,-1 0 0,-1-1 0,-2 0 0,11-56 0,-9 4 0,-14 78 0,0 0 0,-1 0 0,0 0 0,-1 0 0,0 0 0,0 0 0,-4-13 0,4 20 0,0 0 0,0 0 0,0 0 0,0 0 0,0 1 0,0-1 0,-1 0 0,1 1 0,-1-1 0,1 1 0,-1 0 0,1-1 0,-1 1 0,0 0 0,0 0 0,1 0 0,-1 0 0,0 0 0,0 1 0,0-1 0,0 0 0,0 1 0,0 0 0,0-1 0,-1 1 0,1 0 0,0 0 0,0 0 0,0 0 0,0 1 0,-3 0 0,-2 0 0,1 0 0,0 1 0,0 0 0,0 0 0,0 0 0,0 1 0,0 0 0,1 0 0,-7 5 0,-12 11 0,2 1 0,0 1 0,-18 24 0,32-35 0,0 0 0,1 0 0,0 1 0,1 0 0,0 0 0,0 1 0,1-1 0,1 1 0,-6 24 0,10-35 0,0 1 0,0-1 0,1 1 0,-1 0 0,0-1 0,0 1 0,1-1 0,-1 1 0,1-1 0,0 1 0,-1-1 0,1 1 0,0-1 0,0 0 0,0 1 0,-1-1 0,2 0 0,-1 0 0,0 0 0,0 1 0,0-1 0,0 0 0,1-1 0,-1 1 0,0 0 0,1 0 0,-1 0 0,1-1 0,-1 1 0,1-1 0,-1 1 0,1-1 0,0 0 0,-1 0 0,1 1 0,2-1 0,12 1 0,-1 0 0,0 0 0,16-2 0,-11 0 0,25-1 0,-30 0 0,0 1 0,0 1 0,0 1 0,0 0 0,0 0 0,18 5 0,-31-4 0,1 0 0,0-1 0,-1 1 0,1 0 0,-1 0 0,1 0 0,-1 1 0,0-1 0,0 0 0,0 1 0,0-1 0,-1 1 0,1 0 0,-1 0 0,1 0 0,-1 0 0,0 0 0,0 0 0,0 0 0,-1 0 0,1 0 0,-1 0 0,0 0 0,1 0 0,-2 5 0,1 5 0,0 1 0,-1-1 0,-1 1 0,-5 20 0,-5 7-63,7-26-1137,1 0 0,0 1 0,-2 21 0</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1.398"/>
    </inkml:context>
    <inkml:brush xml:id="br0">
      <inkml:brushProperty name="width" value="0.025" units="cm"/>
      <inkml:brushProperty name="height" value="0.025" units="cm"/>
    </inkml:brush>
  </inkml:definitions>
  <inkml:trace contextRef="#ctx0" brushRef="#br0">195 497 13997,'-3'-10'5947,"2"5"-5205,-1 0-1,1-1 0,-1 1 1,0 0-1,-1 0 1,1 1-1,-7-9 0,8 11-564,-1 1 1,1-1-1,-1 1 0,1-1 0,-1 1 0,0 0 0,0-1 0,1 1 0,-1 0 0,0 0 0,0 1 0,0-1 0,0 0 0,0 1 1,0-1-1,-1 1 0,1-1 0,0 1 0,0 0 0,0 0 0,0 0 0,0 0 0,-1 1 0,1-1 0,0 0 0,0 1 1,0-1-1,-4 3 0,0 0-66,0 1 0,0-1-1,1 1 1,-1 0 0,1 1 0,0-1 0,0 1 0,0 0 0,1 1 0,0-1 0,-5 8 0,2-1-84,-1 0 1,2 0-1,0 1 0,-7 20 1,12-32-30,0 1 0,1 0 0,-1 0 1,1 0-1,0 0 0,-1 0 0,1 0 0,0 0 1,0 0-1,0 0 0,0 0 0,1 0 0,0 3 1,-1-4-1,1-1 1,-1 1 0,0-1 0,1 1 0,-1-1-1,1 1 1,-1-1 0,1 0 0,-1 1 0,1-1-1,-1 1 1,1-1 0,-1 0 0,1 1 0,-1-1-1,1 0 1,0 0 0,-1 0 0,1 0 0,0 1-1,-1-1 1,1 0 0,-1 0 0,1 0 0,0 0-1,-1 0 1,2-1 0,3 0 23,0 0 0,0-1 0,-1 1 0,1-1 0,0 0 0,-1-1 0,1 1 0,7-7 0,14-11-8,-2-1 1,-1-1 0,0-1 0,-2-1 0,-1-1 0,0 0 0,-2-2 0,-2 0 0,16-33 0,-28 56-15,-5 12 0,-3 15 0,-20 46 0,11-36 0,2 0 0,2 0 0,1 1 0,-7 55 0,15-87 0,0-1 0,-1 1 0,1 0 0,0-1 0,0 1 0,0-1 0,0 1 0,0-1 0,1 1 0,-1-1 0,0 1 0,1-1 0,-1 1 0,1-1 0,0 1 0,-1-1 0,1 1 0,0-1 0,0 0 0,0 0 0,0 1 0,0-1 0,2 2 0,-2-3 0,1 0 0,0 1 0,-1-1 0,1 0 0,-1 0 0,1 0 0,-1 0 0,1 0 0,0 0 0,-1 0 0,1 0 0,-1-1 0,1 1 0,-1-1 0,1 1 0,-1-1 0,1 0 0,1-1 0,8-4 0,0-1 0,-1-1 0,0 0 0,14-14 0,9-13 0,-1-1 0,-1-2 0,-2-1 0,-2-1 0,-2-2 0,-2 0 0,-1-2 0,-3 0 0,-1-2 0,22-92 0,-80 214 0,-44 115 0,28-71 0,-57 184 0,108-287 0,1 1 0,1-1 0,1 1 0,0 0 0,1 18 0,1-36 0,0 1 0,0 0 0,0-1 0,0 1 0,0 0 0,0-1 0,0 1 0,0 0 0,0-1 0,0 1 0,0 0 0,1-1 0,-1 1 0,0 0 0,1-1 0,-1 1 0,0-1 0,1 1 0,-1-1 0,0 1 0,1-1 0,-1 1 0,1-1 0,-1 1 0,1-1 0,-1 0 0,1 1 0,0-1 0,-1 0 0,1 1 0,-1-1 0,2 0 0,22-5 0,21-27 0,1-16 0,-2-1 0,-3-2 0,-1-2 0,-3-2 0,39-79 0,122-310 0,-188 420 0,-92 212 0,29-74 0,-72 229 0,121-327 0,1 1 0,0 0 0,-1 34 0,4-51 0,0 1 0,0-1 0,0 0 0,0 0 0,0 0 0,0 1 0,0-1 0,0 0 0,0 0 0,0 1 0,0-1 0,0 0 0,0 0 0,0 0 0,0 1 0,0-1 0,0 0 0,0 0 0,0 0 0,0 1 0,0-1 0,0 0 0,0 0 0,0 0 0,1 1 0,-1-1 0,0 0 0,0 0 0,0 0 0,0 0 0,0 1 0,1-1 0,-1 0 0,0 0 0,0 0 0,0 0 0,1 0 0,-1 0 0,0 0 0,0 1 0,0-1 0,1 0 0,-1 0 0,0 0 0,0 0 0,0 0 0,1 0 0,-1 0 0,0 0 0,1 0 0,10-10 0,8-18 0,-12 4 0,0-1 0,-2 0 0,0 0 0,-2-1 0,-1 1 0,-1-1 0,-1 1 0,-1-1 0,-1 1 0,-8-34 0,-4 22 28,13 35-123,2 5-84,1-2-110,-1 1-1,0 0 0,1-1 1,-1 1-1,1-1 0,-1 0 1,1 1-1,0-1 1,-1 0-1,1 0 0,0 0 1,3 1-1,27 6-7513,-3-7-306</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1.754"/>
    </inkml:context>
    <inkml:brush xml:id="br0">
      <inkml:brushProperty name="width" value="0.025" units="cm"/>
      <inkml:brushProperty name="height" value="0.025" units="cm"/>
    </inkml:brush>
  </inkml:definitions>
  <inkml:trace contextRef="#ctx0" brushRef="#br0">229 2 21044,'0'0'4527,"-10"-1"-812,3 1-3486,0 0 0,-1 0 0,1 1 0,0 0 0,0 0-1,-1 1 1,1 0 0,0 0 0,1 1 0,-1-1 0,0 1-1,1 1 1,0 0 0,-9 6 0,-41 38-169,52-44-61,0 0 0,1 0 0,-1 1 0,1-1 0,0 1-1,0 0 1,1 0 0,-1 0 0,1 0 0,-3 10 0,5-14-6,0 0 0,0 0 0,0 0 0,0 0 0,0 0 0,0 0 0,1 0 0,-1 0 0,0 0 0,0-1 0,1 1-1,-1 0 1,1 0 0,-1 0 0,1 0 0,-1 0 0,1 0 0,-1-1 0,1 1 0,0 0 0,-1-1 0,1 1 0,0 0 0,0-1 0,-1 1 0,1-1 0,0 1 0,0-1 0,0 1 0,0-1 0,0 0 0,0 1-1,0-1 1,0 0 0,0 0 0,0 0 0,0 0 0,0 1 0,1-2 0,50 2-473,-36-2 356,13 0-116,46 0-3,-72 1 278,0 0 0,0 0 0,0 1 1,0-1-1,1 1 0,-1 0 0,0 0 1,-1 0-1,1 0 0,0 0 1,0 1-1,0-1 0,-1 1 0,1 0 1,-1 0-1,1 0 0,-1 0 0,3 3 1,-4-3-26,0-1 1,0 1 0,0 0 0,-1-1-1,1 1 1,0 0 0,-1 0 0,1 0-1,-1 0 1,1 0 0,-1-1 0,0 1-1,0 0 1,0 0 0,0 0 0,0 0-1,0 0 1,-1 0 0,1 0 0,-1 0-1,1 0 1,-1-1 0,-1 4 0,-1-1 11,1 0 0,-1-1 1,0 1-1,0-1 1,0 0-1,-1 0 0,1 0 1,-1 0-1,-7 4 0,-5 1 33,0 0-1,-1-1 1,-34 10-1,41-13-184,-1-1 0,0-1 0,0 0 0,0 0 1,0-1-1,0-1 0,0 0 0,-16-2 0,14-5-7557,9-7-8537</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2.656"/>
    </inkml:context>
    <inkml:brush xml:id="br0">
      <inkml:brushProperty name="width" value="0.025" units="cm"/>
      <inkml:brushProperty name="height" value="0.025" units="cm"/>
    </inkml:brush>
  </inkml:definitions>
  <inkml:trace contextRef="#ctx0" brushRef="#br0">1 148 17457,'0'0'2455,"3"-12"17,0 2-1927,1 0 0,0 1-1,1-1 1,0 1 0,1 0 0,0 0 0,10-12 0,-12 17-321,-1 0 0,1 0 0,-1 1 0,1-1 0,0 1 0,0 0 0,1 0 0,-1 0 0,1 0 1,0 1-1,-1-1 0,1 1 0,0 1 0,0-1 0,0 1 0,1 0 0,-1 0 0,0 0 0,0 1 0,6-1 0,-10 2-213,0-1 0,-1 0 0,1 0-1,0 0 1,0 1 0,0-1-1,-1 0 1,1 1 0,0-1 0,-1 0-1,1 1 1,0-1 0,-1 1-1,1-1 1,-1 1 0,1 0 0,0-1-1,-1 1 1,1 0 0,-1-1-1,0 1 1,1 0 0,-1-1 0,0 1-1,1 0 1,-1 1 0,2 27 146,-16 28 90,3-34-171,0-1 0,-22 32 0,21-37-67,2 0 0,0 0 0,1 1 0,-12 34 0,21-52-10,0 1 0,-1-1 0,1 0 0,0 1 1,0-1-1,0 0 0,0 0 0,0 1 0,0-1 1,0 0-1,0 1 0,0-1 0,0 0 0,0 1 1,0-1-1,0 0 0,0 1 0,0-1 0,0 0 1,0 1-1,0-1 0,0 0 0,1 1 1,-1-1-1,0 0 0,0 0 0,0 1 0,1-1 1,-1 0-1,0 0 0,0 1 0,0-1 0,1 0 1,-1 0-1,0 0 0,1 0 0,-1 1 0,0-1 1,0 0-1,1 0 0,17-2 86,16-14 156,-2-8-228,0-1 0,-2-2 0,-1 0 0,40-51 0,-24 27-19,-45 51 6,0 0 0,0 0 0,0 0 0,0-1 0,0 1 0,0 0 0,0 0 0,0 0 0,0-1 0,1 1 0,-1 0 0,0 0 0,0 0 0,0 0 0,0-1 0,0 1 0,0 0 0,1 0 0,-1 0 0,0 0 0,0 0 0,0 0 0,0-1 0,0 1 0,1 0 0,-1 0 0,0 0 0,0 0 0,0 0 0,1 0 0,-1 0 0,0 0 0,0 0 0,0 0 0,1 0 0,-1 0 0,0 0 0,0 0 0,0 0 0,1 0 0,-1 0 0,0 0 0,0 0 0,0 0 0,0 0 0,1 0 0,-1 0 0,0 1 0,0-1 0,0 0 0,0 0 0,1 0 0,-1 0 0,0 0 0,0 0 0,0 1 0,0-1 0,0 0 0,0 0 0,1 0 0,-1 0 0,0 1 0,0-1 0,0 0 0,0 0 0,0 0 0,0 1 0,0-1 0,-2 24 0,-11 31 0,7-33 0,-1-2 0,1 0 0,0 1 0,2-1 0,1 1 0,0 0 0,1 1 0,2 27 0,0-48 0,0 0 0,0 1 0,1-1 0,-1 0 0,0 0 0,0 0 0,1 0 0,-1 0 0,1 0 0,-1 0 0,1 0 0,-1 0 0,1 0 0,-1 0 0,1-1 0,0 1 0,0 0 0,-1 0 0,1 0 0,0-1 0,0 1 0,0 0 0,0-1 0,0 1 0,0-1 0,0 1 0,0-1 0,2 1 0,-1-1 0,1 0 0,0 0 0,0 0 0,-1 0 0,1-1 0,0 1 0,0-1 0,-1 0 0,1 1 0,-1-1 0,4-2 0,5-2 0,-1-1 0,0 0 0,0-1 0,13-11 0,-9 5 0,0-1 0,-2 0 0,1-1 0,-1 0 0,-1-1 0,-1 0 0,-1-1 0,0 0 0,-1-1 0,0 0 0,-2 0 0,0 0 0,-1-1 0,-1 0 0,-1 0 0,2-30 0,-5 48 0,0-1 0,0 1 0,0 0 0,0 0 0,0 0 0,0 0 0,0 0 0,-1-1 0,1 1 0,0 0 0,0 0 0,-1 0 0,1 0 0,-1 0 0,1 0 0,-1 0 0,0 0 0,1 0 0,-1 0 0,0 0 0,0 0 0,1 1 0,-1-1 0,0 0 0,0 0 0,0 1 0,0-1 0,0 1 0,0-1 0,0 1 0,0-1 0,0 1 0,0 0 0,0-1 0,-1 1 0,1 0 0,0 0 0,0 0 0,-1 0 0,-1 0 0,0 0 0,1 1 0,-1-1 0,1 1 0,-1-1 0,1 1 0,0 0 0,-1 0 0,1 1 0,0-1 0,-1 0 0,1 1 0,0-1 0,0 1 0,0 0 0,-2 3 0,-2 0 0,1 1 0,0 0 0,1 0 0,0 1 0,0-1 0,0 1 0,1 0 0,0 0 0,0 0 0,1 1 0,-3 11 0,6-18-19,1-1 1,-1 1-1,1-1 1,-1 1-1,1-1 1,-1 0-1,1 1 1,0-1-1,-1 0 1,1 0-1,-1 0 1,1 0-1,-1-1 1,1 1-1,0 0 1,1-1-1,16-5-3186,0-1 0,32-16 0,-14 6-3953,-3 3-866</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2.995"/>
    </inkml:context>
    <inkml:brush xml:id="br0">
      <inkml:brushProperty name="width" value="0.025" units="cm"/>
      <inkml:brushProperty name="height" value="0.025" units="cm"/>
    </inkml:brush>
  </inkml:definitions>
  <inkml:trace contextRef="#ctx0" brushRef="#br0">193 0 14798,'0'0'7661,"-11"1"-4795,5-1-2631,0 1 0,-1 0-1,1 0 1,0 0-1,0 1 1,0 0 0,0 0-1,0 1 1,0-1-1,1 1 1,-1 1 0,1-1-1,0 1 1,0 0-1,0 0 1,0 0 0,1 1-1,-5 4 1,1 0 9,1 0-1,0 0 1,0 1 0,0 0 0,2 0 0,-1 1-1,1 0 1,1 0 0,0 0 0,0 0-1,-3 23 1,6-32-241,1-1-1,0 1 1,0-1-1,0 0 1,0 1-1,0-1 0,1 1 1,-1-1-1,0 0 1,1 1-1,-1-1 1,1 0-1,-1 1 1,1-1-1,0 0 0,-1 0 1,1 0-1,0 1 1,0-1-1,0 0 1,0 0-1,0 0 1,2 1-1,-1-1-1,1 1 0,-1-1 1,1-1-1,0 1 0,-1 0 0,1 0 1,-1-1-1,1 0 0,0 1 0,0-1 0,4-1 1,2 0-4,0 0 0,0-1-1,0 0 1,-1 0 0,1-1 0,15-7 0,-7 1 2,-1-2 0,1 0 0,-2-1 0,25-23 0,-31 27 0,-1-1 0,0-1 0,-1 1 0,0-1 0,-1 0 0,0-1 0,0 1 0,7-22 0,-9 17 0,-4 14 0,0 1 0,0 0 0,0 0 0,0-1 0,0 1 0,0 0 0,0-1 0,0 1 0,0 0 0,0-1 0,0 1 0,-1 0 0,1-1 0,0 1 0,0 0 0,0-1 0,0 1 0,0 0 0,-1 0 0,1-1 0,0 1 0,0 0 0,-1 0 0,1-1 0,0 1 0,0 0 0,-1 0 0,1 0 0,0 0 0,0-1 0,-1 1 0,1 0 0,0 0 0,-1 0 0,1 0 0,0 0 0,-1 0 0,1 0 0,0 0 0,-1 0 0,1 0 0,0 0 0,-1 0 0,1 0 0,0 0 0,0 0 0,-1 0 0,1 0 0,0 0 0,-1 0 0,1 1 0,0-1 0,-1 0 0,1 0 0,0 0 0,0 0 0,-1 1 0,1-1 0,0 1 0,-5 2 0,0 1 0,1-1 0,-1 1 0,1 1 0,0-1 0,0 0 0,1 1 0,-1 0 0,-4 9 0,-25 55 0,25-52 0,5-11 0,0 2 0,0-1 0,0 0 0,1 1 0,0-1 0,0 1 0,1-1 0,0 10 0,1-16-22,0-1-1,0 1 1,0-1 0,0 1-1,0-1 1,0 1 0,1-1 0,-1 0-1,0 1 1,0-1 0,1 1-1,-1-1 1,0 1 0,1-1-1,-1 0 1,0 1 0,1-1 0,-1 0-1,0 1 1,1-1 0,-1 0-1,1 0 1,-1 1 0,1-1-1,-1 0 1,1 0 0,-1 0-1,1 0 1,-1 1 0,1-1 0,-1 0-1,1 0 1,26-1-1855,23-12-3315,-24 0-1726,36-25-1,-16 7 1848</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3.460"/>
    </inkml:context>
    <inkml:brush xml:id="br0">
      <inkml:brushProperty name="width" value="0.025" units="cm"/>
      <inkml:brushProperty name="height" value="0.025" units="cm"/>
    </inkml:brush>
  </inkml:definitions>
  <inkml:trace contextRef="#ctx0" brushRef="#br0">98 441 11755,'0'0'13159,"-7"10"-12353,-47 69 1162,48-69-1588,1-1 0,0 1 0,1 1 0,0-1 0,1 1 0,0-1 0,-3 22 0,6-31-372,0 1 1,-1-1-1,1 0 1,0 0-1,0 0 1,1 1-1,-1-1 1,0 0-1,0 0 1,0 0-1,1 0 1,-1 0-1,1 0 1,-1 1-1,1-1 1,-1 0-1,1 0 1,0 0-1,-1-1 1,1 1-1,0 0 1,0 0-1,0 0 1,0 0-1,-1-1 1,3 2-1,-1-1 7,0-1 1,1 1-1,-1 0 0,0-1 1,1 0-1,-1 1 0,0-1 0,1 0 1,-1 0-1,0-1 0,1 1 0,3-1 1,2-1 44,1-1 0,0 1 0,0-2 0,-1 1 0,0-1 0,9-6 1,6-7 5,-1-1 0,-1-1 1,-1-1-1,0-1 0,-1 0 1,-2-1-1,0-2 0,-1 1 1,21-45-1,-24 39-8,0-1 1,-2 0 0,-1-1-1,-1 0 1,-2-1-1,-2 1 1,0-1-1,0-41 1,-5 69-59,0 1 0,0 0 0,0 0 0,0-1 0,-1 1 0,1 0 0,-1 0 0,0 0 0,0 0 0,0 0 0,0 0 0,-1 0 0,1 0 0,-1 0 0,0 0 0,-2-3 0,2 5 0,0 0 0,0 0 0,0 0 0,0 1 0,0-1 0,1 0 0,-1 1 0,0 0 0,0-1 0,0 1 0,0 0 0,0 0 0,0 0 0,-1 0 0,1 0 0,0 1 0,1-1 0,-1 1 0,0-1 0,0 1 0,0 0 0,0-1 0,0 1 0,0 0 0,1 0 0,-1 1 0,0-1 0,-1 2 0,-13 9 0,0 1 0,1 0 0,1 2 0,0-1 0,-17 26 0,4-7 0,17-21 0,-63 79 0,66-80 0,0 0 0,0 0 0,1 1 0,0 0 0,1 0 0,-5 18 0,9-28 0,1-1 0,0 1 0,0 0 0,-1 0 0,1 0 0,0 0 0,1 0 0,-1-1 0,0 1 0,0 0 0,1 0 0,-1 0 0,1 0 0,0-1 0,-1 1 0,1 0 0,0-1 0,0 1 0,0 0 0,0-1 0,0 1 0,0-1 0,1 0 0,-1 1 0,0-1 0,1 0 0,-1 0 0,1 0 0,0 0 0,-1 0 0,1 0 0,0 0 0,-1 0 0,1-1 0,0 1 0,0-1 0,0 1 0,-1-1 0,3 0 0,12 3 0,-1-1 0,0-1 0,30-2 0,-23 1 0,-4 0 0,-6-1 0,0 1 0,1 1 0,-1 0 0,20 5 0,-30-6 0,1 1 0,-1-1 0,0 1 0,1 0 0,-1 0 0,0 0 0,0 1 0,0-1 0,0 0 0,0 1 0,0-1 0,0 1 0,-1 0 0,1 0 0,0-1 0,-1 1 0,0 0 0,1 0 0,-1 1 0,0-1 0,0 0 0,0 0 0,0 0 0,0 1 0,-1-1 0,1 1 0,-1-1 0,1 0 0,-1 4 0,-1 6 2,0-1 0,0 1 1,-1-1-1,-1 0 0,0 0 0,0 0 0,-1 0 0,-5 10 1,2-7-30,2 1 1,0 0 0,-4 20 0,11-21-3920,9-21 893,11-21-2275,-5 2-1126</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9.245"/>
    </inkml:context>
    <inkml:brush xml:id="br0">
      <inkml:brushProperty name="width" value="0.025" units="cm"/>
      <inkml:brushProperty name="height" value="0.025" units="cm"/>
    </inkml:brush>
  </inkml:definitions>
  <inkml:trace contextRef="#ctx0" brushRef="#br0">1 114 13485,'0'0'5408,"7"-10"-1234,1 2-3586,-1-1 0,2 1-1,-1 0 1,1 1 0,0 0 0,0 0-1,1 1 1,0 0 0,19-7 0,-16 8-419,-1 0-1,1 1 1,-1 1 0,1 0 0,0 1 0,0 1 0,0 0 0,0 0 0,1 1 0,20 3-1,-32-2-133,0 0-1,1 0 0,-1 1 1,0-1-1,0 0 0,-1 1 0,1-1 1,0 1-1,0 0 0,-1-1 0,1 1 1,-1 0-1,1 0 0,-1 0 1,0 0-1,0 0 0,0 1 0,0-1 1,0 0-1,0 0 0,-1 1 0,1-1 1,-1 0-1,0 1 0,1-1 0,-1 0 1,0 1-1,-1-1 0,1 1 1,-1 2-1,1 1 41,-1 0 0,0 0 0,0 0 1,0-1-1,-1 1 0,0 0 0,0-1 0,0 1 0,-1-1 1,1 0-1,-6 7 0,3-6-75,-1 1 0,-1-1 0,1 0 0,-1-1 0,0 1 0,-1-1 0,1-1 0,-1 1 0,0-1 0,0-1 0,0 1 0,0-1 0,-1-1 0,1 0 0,-1 0 0,-14 1 0,22-3-24,1 0 0,-1 0 0,1 0 0,-1 0 0,0 0 0,1 0 0,-1 0 0,1 0 0,-1 0 0,1 0 0,-1 0 0,1 0 0,-1-1 0,1 1 0,-1 0 0,1 0 0,-1-1 0,1 1 0,-1 0 0,1-1 0,-1 1 0,1 0 0,-1-1 0,1 1 0,0-1 0,-1 1 0,1-1 0,0 1 0,-1-1 0,1 1 0,0-1 0,0 1 0,0-1 0,-1 1 0,1-2 0,0-14-3997,4-9-7077</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3.944"/>
    </inkml:context>
    <inkml:brush xml:id="br0">
      <inkml:brushProperty name="width" value="0.025" units="cm"/>
      <inkml:brushProperty name="height" value="0.025" units="cm"/>
    </inkml:brush>
  </inkml:definitions>
  <inkml:trace contextRef="#ctx0" brushRef="#br0">175 92 16656,'0'0'8995,"5"-9"-5066,-2 4-3385,-1 0-254,1 1 0,0-1 1,-1-1-1,0 1 0,-1 0 0,3-10 1,-4 14-277,0-1 1,0 1-1,0 0 1,0-1-1,0 1 1,0 0 0,-1 0-1,1-1 1,0 1-1,-1 0 1,1 0-1,-1 0 1,1 0-1,-1 0 1,0 0 0,0-1-1,1 1 1,-1 1-1,0-1 1,0 0-1,0 0 1,0 0-1,0 0 1,0 1 0,0-1-1,0 0 1,0 1-1,0-1 1,-1 1-1,1-1 1,0 1-1,0 0 1,-1-1 0,1 1-1,0 0 1,0 0-1,-1 0 1,1 0-1,0 0 1,0 0-1,-2 1 1,-6-1-15,0 0 0,0 1 0,0 0 0,0 0 0,0 1 0,0 1 0,0-1 0,1 2 0,-11 4 0,14-6 0,1 0 0,0 0 0,-1 1 0,1 0 0,0 0 0,1 0 0,-1 0 0,0 0 0,1 1 0,0 0 0,-1-1 0,2 1 0,-1 1 0,0-1 0,1 0 0,0 1 0,0-1 0,-3 9 0,5-12 0,0 0 0,0 0 0,0 0 0,0 0 0,0 1 0,1-1 0,-1 0 0,0 0 0,1 0 0,-1 0 0,0 0 0,1 0 0,-1 0 0,1 0 0,0 0 0,-1 0 0,1 0 0,0 0 0,-1 0 0,1 0 0,0-1 0,0 1 0,0 0 0,0-1 0,0 1 0,0 0 0,0-1 0,0 1 0,0-1 0,0 1 0,0-1 0,0 0 0,0 0 0,1 1 0,-1-1 0,0 0 0,0 0 0,0 0 0,2 0 0,59 0 0,-44 0 0,21-2-21,-26 1 5,-1 0 0,0 0 0,0 1 0,1 1 0,-1 0 0,0 1 0,0 0 0,19 7 0,-30-9 17,0 1 0,0-1 1,0 1-1,0 0 1,1-1-1,-1 1 1,0 0-1,0 0 1,-1 0-1,1 0 1,0 0-1,0 0 0,0 0 1,-1 0-1,1 0 1,0 0-1,-1 0 1,1 1-1,-1-1 1,1 0-1,-1 0 1,0 1-1,0-1 0,1 0 1,-1 0-1,0 1 1,0-1-1,0 0 1,0 1-1,-1-1 1,1 0-1,0 0 1,0 1-1,-1-1 0,1 0 1,-1 0-1,1 0 1,-1 1-1,0-1 1,1 0-1,-1 0 1,0 0-1,0 0 1,1 0-1,-1 0 0,-2 1 1,-5 6 22,0 1 0,0-2 1,-17 14-1,24-21-24,-27 22 0,0-2 0,-2-1 0,0-2 0,-40 18 0,69-35-58,0 1-1,0 0 1,0-1-1,-1 1 1,1-1-1,0 0 1,0 1 0,-1-1-1,1 0 1,0 0-1,-1 0 1,1 0 0,0 0-1,0 0 1,-1 0-1,1 0 1,0-1-1,-2 0 1,2 1-50,1-1 0,0 1 0,-1-1 0,1 0 0,0 1 0,0-1 0,0 1 0,-1-1 0,1 0 0,0 1 0,0-1 0,0 1 0,0-1 0,0 0 0,0 1 0,0-1 0,0 0 0,1 1 0,-1-1-1,0 1 1,0-1 0,0 0 0,1 1 0,-1-1 0,1 0 0,31-48-7478,-26 41 5911,23-33-6125</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4.923"/>
    </inkml:context>
    <inkml:brush xml:id="br0">
      <inkml:brushProperty name="width" value="0.025" units="cm"/>
      <inkml:brushProperty name="height" value="0.025" units="cm"/>
    </inkml:brush>
  </inkml:definitions>
  <inkml:trace contextRef="#ctx0" brushRef="#br0">220 79 6662,'6'-11'9855,"2"-2"-7592,7-13 28,-6-2 2171,-29 91 1269,-23 37-5122,13-33-9,-14 37-437,-63 166-32,106-265-131,-12 49 0,13-53 0,0 0 0,0 0 0,0 0 0,0 0 0,0 0 0,1 0 0,-1 0 0,0 0 0,0 0 0,1 0 0,-1-1 0,0 1 0,1 0 0,-1 0 0,1 0 0,-1 0 0,1-1 0,-1 1 0,2 1 0,-1-2 0,0 1 0,0-1 0,1 1 0,-1-1 0,0 0 0,0 0 0,0 0 0,0 0 0,1 0 0,-1 0 0,0 0 0,0 0 0,0 0 0,0 0 0,0-1 0,1 1 0,-1 0 0,0-1 0,0 1 0,2-2 0,2-1 0,0-1 0,0 1 0,0-1 0,0 0 0,-1-1 0,1 1 0,-1-1 0,0 0 0,0 0 0,-1 0 0,0-1 0,0 1 0,3-8 0,2-4 0,-1 0 0,-1-1 0,6-22 0,-9 25 0,0-1 0,0 1 0,-1-1 0,-1 1 0,-1-1 0,0 1 0,-4-25 0,4 40 0,0-1 0,0 1 0,0 0 0,0 0 0,-1 0 0,1-1 0,0 1 0,0 0 0,0 0 0,-1 0 0,1-1 0,0 1 0,0 0 0,-1 0 0,1 0 0,0 0 0,0 0 0,-1 0 0,1 0 0,0 0 0,0 0 0,-1 0 0,1 0 0,0-1 0,0 1 0,-1 1 0,1-1 0,0 0 0,0 0 0,-1 0 0,1 0 0,0 0 0,0 0 0,-1 0 0,1 0 0,0 0 0,0 0 0,-1 1 0,1-1 0,0 0 0,0 0 0,0 0 0,-1 0 0,1 1 0,0-1 0,0 0 0,0 0 0,0 0 0,-1 1 0,1-1 0,0 0 0,0 0 0,0 1 0,0-1 0,0 0 0,0 0 0,0 1 0,-10 14 0,7-6 0,0 0 0,0 1 0,1-1 0,0 1 0,1 0 0,0-1 0,1 16 0,0-23 0,0 1 0,0 0 0,1 0 0,-1-1 0,0 1 0,1 0 0,0-1 0,0 1 0,0-1 0,0 1 0,0-1 0,0 1 0,1-1 0,-1 0 0,1 1 0,-1-1 0,1 0 0,0 0 0,0 0 0,0 0 0,0-1 0,0 1 0,1 0 0,-1-1 0,0 0 0,1 1 0,-1-1 0,1 0 0,-1 0 0,5 0 0,3 0 0,0 0 0,-1-1 0,1-1 0,0 0 0,0 0 0,0 0 0,-1-2 0,1 1 0,-1-1 0,1-1 0,-1 1 0,0-1 0,0-1 0,-1 0 0,0 0 0,10-8 0,4-4 0,-2 0 0,0-2 0,-1 0 0,28-36 0,-99 132 0,46-67 0,1 1 0,0-1 0,0 1 0,1 0 0,1 0 0,-1 0 0,2 1 0,-2 12 0,4-23 0,0 0 0,0 0 0,0 0 0,0-1 0,0 1 0,0 0 0,0 0 0,1 0 0,-1-1 0,0 1 0,0 0 0,1 0 0,-1-1 0,0 1 0,1 0 0,-1-1 0,1 1 0,-1 0 0,1-1 0,0 1 0,-1-1 0,1 1 0,-1-1 0,1 1 0,0-1 0,-1 1 0,1-1 0,0 0 0,0 1 0,31 2 0,-23-4 0,0-1 0,0 0 0,0-1 0,17-6 0,2-7 0,0-1 0,30-25 0,26-16 0,-69 50 0,-15 8 0,0 0 0,1 0 0,-1 0 0,0 0 0,0 0 0,1 0 0,-1 0 0,0 0 0,1 0 0,-1 0 0,0 0 0,0 0 0,1 0 0,-1 0 0,0 0 0,1 0 0,-1 1 0,0-1 0,0 0 0,1 0 0,-1 0 0,0 0 0,0 0 0,1 1 0,-1-1 0,0 0 0,0 0 0,0 0 0,0 1 0,1-1 0,-1 0 0,0 0 0,0 1 0,0-1 0,0 0 0,0 0 0,0 1 0,1-1 0,-1 0 0,0 1 0,0-1 0,0 0 0,0 0 0,0 1 0,0-1 0,0 0 0,0 1 0,-1 9 0,0-1 0,0 1 0,-1-1 0,-1 0 0,-4 11 0,5-13 0,-1-1 0,1 1 0,1 0 0,-1-1 0,1 1 0,0 0 0,0 0 0,1 0 0,1 10 0,-1-16 0,1-1 0,0 1 0,-1-1 0,1 1 0,0-1 0,0 1 0,-1-1 0,1 0 0,0 1 0,0-1 0,0 0 0,0 1 0,0-1 0,-1 0 0,1 0 0,0 0 0,0 0 0,0 0 0,0 0 0,0 0 0,0 0 0,0 0 0,1-1 0,22-3 0,-1-4 0,0-1 0,-1-1 0,24-15 0,31-14 0,-74 38 0,5-3 0,0 0 0,1 1 0,0 0 0,-1 1 0,1 0 0,0 0 0,12-1 0,-20 4 0,0-1 0,0 1 0,0-1 0,-1 1 0,1-1 0,0 1 0,0 0 0,-1-1 0,1 1 0,0 0 0,-1-1 0,1 1 0,0 0 0,-1 0 0,1 0 0,-1 0 0,1-1 0,-1 1 0,0 0 0,1 0 0,-1 0 0,0 0 0,0 0 0,0 0 0,0 0 0,0 0 0,0 0 0,0 0 0,0 0 0,0 0 0,0 0 0,0 0 0,0 0 0,-1 0 0,0 1 0,-7 41 0,1-20 0,3-14 0,1 0 0,1 0 0,0 1 0,-2 18 0,4-28 0,0 1 0,0-1 0,0 1 0,1-1 0,-1 0 0,0 1 0,0-1 0,1 0 0,-1 1 0,0-1 0,0 0 0,1 1 0,-1-1 0,1 0 0,-1 1 0,0-1 0,1 0 0,-1 0 0,1 0 0,-1 1 0,0-1 0,1 0 0,-1 0 0,1 0 0,-1 0 0,1 0 0,-1 0 0,1 0 0,-1 0 0,0 0 0,1 0 0,-1 0 0,1 0 0,0 0 0,18-3 0,2-3 0,-1-1 0,1-1 0,-2-1 0,1-1 0,29-21 0,34-15 0,-71 40 0,-7 3 0,0 0 0,0 1 0,0 0 0,0 0 0,0 0 0,0 1 0,0-1 0,1 1 0,-1 0 0,9 0 0,-13 2 0,-1-1 0,1 1 0,0 0 0,-1-1 0,1 1 0,-1 0 0,1-1 0,-1 1 0,1 0 0,-1-1 0,1 1 0,-1 0 0,0 0 0,1 0 0,-1-1 0,0 1 0,0 0 0,1 0 0,-1 0 0,0 0 0,0 0 0,0 0 0,0-1 0,0 1 0,0 0 0,-1 2 0,-2 24 0,-11 22 0,10-39 0,0-1 0,1 1 0,1 0 0,0 0 0,-2 18 0,4-28 0,0 0 1,0 1-1,0-1 0,0 0 0,0 1 1,0-1-1,1 0 0,-1 1 0,0-1 1,0 0-1,0 0 0,0 1 0,0-1 1,0 0-1,1 1 0,-1-1 1,0 0-1,0 0 0,0 1 0,1-1 1,-1 0-1,0 0 0,0 0 0,1 1 1,-1-1-1,0 0 0,1 0 0,-1 0 1,0 0-1,0 0 0,1 1 1,-1-1-1,0 0 0,1 0 0,-1 0 1,0 0-1,1 0 0,-1 0 0,1 0 1,19-5 9,14-14-116,4-12-1883,-3-4-4879,6-9-5426</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5.250"/>
    </inkml:context>
    <inkml:brush xml:id="br0">
      <inkml:brushProperty name="width" value="0.025" units="cm"/>
      <inkml:brushProperty name="height" value="0.025" units="cm"/>
    </inkml:brush>
  </inkml:definitions>
  <inkml:trace contextRef="#ctx0" brushRef="#br0">86 1 19923,'0'0'12844,"-14"80"-12844,5-37 0,0 2 0,-1 2 0,0 6 0,0-2 0,4 2 0,-1-5-3139,0-5-4965,4-3-9192</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5.622"/>
    </inkml:context>
    <inkml:brush xml:id="br0">
      <inkml:brushProperty name="width" value="0.025" units="cm"/>
      <inkml:brushProperty name="height" value="0.025" units="cm"/>
    </inkml:brush>
  </inkml:definitions>
  <inkml:trace contextRef="#ctx0" brushRef="#br0">1 1 24119,'0'0'8648</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12.636"/>
    </inkml:context>
    <inkml:brush xml:id="br0">
      <inkml:brushProperty name="width" value="0.025" units="cm"/>
      <inkml:brushProperty name="height" value="0.025" units="cm"/>
    </inkml:brush>
  </inkml:definitions>
  <inkml:trace contextRef="#ctx0" brushRef="#br0">3939 478 9289,'-300'-149'4187,"-164"-49"-3757,376 169-377,-1 3-1,-2 4 0,0 4 0,0 4 0,-104-3 0,-23 13 398,-222 24-1,432-19-442,-837 90 766,764-76-705,1 4 1,1 4 0,0 3 0,-91 44-1,112-42-21,2 3 0,0 2 0,3 3 0,0 1-1,-89 86 1,131-111-72,-1 0-1,1 1 1,1 0-1,1 1 1,0 0-1,0 1 0,1-1 1,1 2-1,1-1 1,-8 26-1,12-31 3,1 0-1,-1 0 1,1 0 0,1 0-1,0 1 1,1-1-1,0 0 1,0 0 0,1 0-1,0 0 1,1 0-1,0 0 1,1 0-1,0-1 1,0 0 0,1 1-1,0-2 1,8 11-1,14 16 13,2-2-1,1 0 1,2-2-1,37 28 1,150 99 63,-123-95-83,1-5 0,4-4 0,1-4 1,3-5-1,1-5 0,2-4 0,2-5 0,166 24 0,305-6 98,5-55 304,1013-171 1151,-1040 74-1449,-455 78-69,-1-5 1,-1-5-1,122-58 0,-179 70 38,-1-1 0,-1-3 0,-1-1 0,-2-2-1,45-42 1,-71 58-4,0 0-1,-1-1 0,0 0 1,-2-1-1,1 0 0,-2-1 1,0-1-1,-1 1 1,-1-1-1,-1-1 0,-1 0 1,0 0-1,-1 0 0,-1 0 1,-1-1-1,1-20 0,-5 25 59,0 0 0,-1 1 0,0-1 0,-1 1 0,-1 0-1,-1 0 1,0 0 0,0 0 0,-1 1 0,-1 0 0,-1 0-1,0 0 1,0 1 0,-1 1 0,0-1 0,-1 1 0,-1 1-1,-14-12 1,-4-2-55,-2 2 0,-1 1 1,-1 1-1,0 2 0,-1 1 0,-37-12 0,-18-1-24,0 4 0,-2 4 0,-181-21 0,94 30-35,-203 12 0,256 9-394,-197 39 0,-117 55-3103,395-91 2959,-183 39-4382,3-18-2648</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8:45.085"/>
    </inkml:context>
    <inkml:brush xml:id="br0">
      <inkml:brushProperty name="width" value="0.025" units="cm"/>
      <inkml:brushProperty name="height" value="0.025" units="cm"/>
    </inkml:brush>
  </inkml:definitions>
  <inkml:trace contextRef="#ctx0" brushRef="#br0">2735 322 14125,'-84'-1'362,"0"3"0,0 4-1,-144 28 1,118-2-284,1 4 0,2 4-1,1 6 1,-105 62 0,44-8 16,-244 191 0,366-255 29,2 2 0,1 2 1,2 2-1,2 1 0,2 2 1,-36 59-1,54-73-46,1 1 1,1 0-1,1 1 0,2 1 1,2 0-1,1 1 0,1 0 0,3 1 1,0-1-1,0 73 0,6-92-75,2 0 1,0 1-1,1-1 0,0 0 0,2 0 0,0-1 1,0 1-1,14 25 0,-7-19-2,2-1 0,0-1 1,1 0-1,1-1 0,21 20 1,7 0-4,1-3 1,2-1 0,1-3 0,64 33 0,-29-24-26,2-3-1,1-3 1,1-5 0,2-3 0,129 21-1,-69-27-30,2-6 0,234-7 0,-243-16 71,-1-6 0,195-46 0,268-104 32,-448 115 25,-3-7 1,-2-6-1,199-114 1,-280 135-32,-2-3 0,-2-4-1,-2-2 1,-2-3 0,-3-3 0,-2-2 0,-3-2 0,83-121 0,-115 145 38,0-2 0,-3 0-1,-1-1 1,-2-1-1,-2 0 1,11-49 0,-20 65 61,-1 1 0,-1-1 0,-1 1 0,-1-1 0,-1 0 0,-1 1 0,-1-1 0,-2 0 0,0 1 1,-1 0-1,-1 0 0,-16-36 0,1 18 15,-1 1 1,-2 1-1,-2 1 1,-2 1-1,-1 2 0,-2 0 1,-1 2-1,-2 2 1,-41-30-1,20 20-88,-2 3-1,-1 3 1,-2 2-1,-1 3 1,-100-34 0,57 33-40,-1 5 1,-1 5 0,-1 4 0,-1 5-1,0 5 1,-1 4 0,-172 19 0,78 10-71,2 8 1,1 10-1,-214 76 1,197-42-211,4 8 1,3 10 0,-275 172-1,246-112-1494,8 10-1,-288 268 1,304-231-2264</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07.781"/>
    </inkml:context>
    <inkml:brush xml:id="br0">
      <inkml:brushProperty name="width" value="0.025" units="cm"/>
      <inkml:brushProperty name="height" value="0.025" units="cm"/>
    </inkml:brush>
  </inkml:definitions>
  <inkml:trace contextRef="#ctx0" brushRef="#br0">1155 290 9065,'-82'18'1186,"-275"71"402,298-71-1400,2 3 1,0 2 0,-104 61-1,134-66-130,1 2 0,0 1 0,2 1-1,0 1 1,2 1 0,1 1 0,0 1 0,2 1-1,1 0 1,2 1 0,0 1 0,-13 38-1,9-15 5,3 1-1,2 0 0,2 1 0,3 0 1,2 1-1,-1 80 0,8-101-66,3 1 1,0-1-1,2 0 1,2-1-1,1 1 1,2-1-1,1 0 1,1-1-1,2 0 1,1-1-1,1 0 1,2-2-1,1 0 1,2 0-1,0-2 0,2-1 1,1 0-1,1-2 1,33 27-1,10 1-8,2-2 0,3-4 0,1-3 0,85 36 0,327 103 233,-369-147-127,2-5 0,1-5 0,234 17 0,-270-39-5,-1-4 0,1-3 0,-1-4 0,0-4 0,-1-3 0,133-43 0,-114 21-30,-1-4 0,-3-5 0,-1-4 0,-3-3 0,-2-5 0,92-77 0,-121 83 27,-3-1 1,-1-4-1,-4-1 0,-1-3 1,-4-2-1,-2-3 0,-3-1 1,62-134-1,-86 156 195,-2-1-1,-3-1 1,-1 0 0,12-93-1,-22 109-145,-2-1-1,0 1 1,-2 0-1,-2 0 1,-1-1-1,-1 2 1,-1-1-1,-19-51 1,7 37 20,-3 2 1,-1 0-1,-2 2 0,-2 0 0,-2 2 1,-1 1-1,-3 1 0,0 2 1,-2 1-1,-55-42 0,47 45-23,-1 1 0,-2 3 0,0 1 0,-2 3-1,-1 1 1,0 3 0,-2 2 0,0 2 0,-75-13-1,62 20-95,0 2 0,0 2-1,0 4 1,0 2-1,-104 18 1,92-5-30,2 4 1,0 2-1,2 4 1,-98 48-1,42-6-810,-189 132-1,-98 114-4928,188-132-1169</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06.402"/>
    </inkml:context>
    <inkml:brush xml:id="br0">
      <inkml:brushProperty name="width" value="0.025" units="cm"/>
      <inkml:brushProperty name="height" value="0.025" units="cm"/>
    </inkml:brush>
  </inkml:definitions>
  <inkml:trace contextRef="#ctx0" brushRef="#br0">1 26 18161,'0'0'6534,"88"6"-4804,-28-6-225,18 0-287,9-9-770,5 0-320,-5-1-96,-9 6 0,-17 4-384,-24 0-961,-17 17-1250,-20 5-928,-6 2-769,-26 0-2947</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06.775"/>
    </inkml:context>
    <inkml:brush xml:id="br0">
      <inkml:brushProperty name="width" value="0.025" units="cm"/>
      <inkml:brushProperty name="height" value="0.025" units="cm"/>
    </inkml:brush>
  </inkml:definitions>
  <inkml:trace contextRef="#ctx0" brushRef="#br0">0 164 10858,'0'0'3395,"58"9"-640,-3-9-609,12-10 288,13-7-544,4-2-737,0-2-736,-7-1-289,-6 3-96,-17-2-577,-16 0-2209,-17-1-3556</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07.101"/>
    </inkml:context>
    <inkml:brush xml:id="br0">
      <inkml:brushProperty name="width" value="0.025" units="cm"/>
      <inkml:brushProperty name="height" value="0.025" units="cm"/>
    </inkml:brush>
  </inkml:definitions>
  <inkml:trace contextRef="#ctx0" brushRef="#br0">1 503 17809,'0'0'1938,"12"-5"-235,69-27-348,-1-4 0,-3-3 0,85-57 0,-57 24-969,153-135 0,-236 191-116,-21 17-257,-1-1 1,1 1-1,-1 0 0,1 0 0,-1-1 0,0 1 0,1 0 0,-1 0 1,0 0-1,0 0 0,1-1 0,-1 1 0,0 0 0,0 0 0,0 0 1,0 0-1,0 0 0,0-1 0,-1 1 0,1 0 0,0 0 0,0 0 1,-1 0-1,1-1 0,0 1 0,-1 0 0,1 0 0,-1 0 0,-23 83 102,15-59-66,2-1 0,0 1 0,2 1 0,0-1 0,2 1 0,1 0 1,2 41-1,0-61-113,1-1 1,0 0 0,0 0 0,0 0-1,1 0 1,0 0 0,0 0 0,0 0-1,0-1 1,1 1 0,0-1 0,0 1-1,0-1 1,1 0 0,-1 0 0,1-1-1,0 1 1,8 5 0,-6-5-388,1-1 0,-1 0 1,1 0-1,-1-1 0,1 0 0,0 0 1,0 0-1,13 0 0,54 1-6820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0.551"/>
    </inkml:context>
    <inkml:brush xml:id="br0">
      <inkml:brushProperty name="width" value="0.025" units="cm"/>
      <inkml:brushProperty name="height" value="0.025" units="cm"/>
    </inkml:brush>
  </inkml:definitions>
  <inkml:trace contextRef="#ctx0" brushRef="#br0">0 6 11115,'0'0'13431,"8"9"-12470,-1 2-807,0 0 0,0 0 1,-1 1-1,0-1 0,-1 1 0,-1 1 1,1-1-1,-2 1 0,3 15 1,-2 5-74,3 8-20,-2 0-1,-2 0 1,-2 0-1,-4 44 1,-2-70 1259,4-34-264,12-34-1056,2 0 0,39-95 1,-18 55-878,-33 89 860,2-6-51,0 1-1,1-1 1,1 1 0,8-16 0,-12 24 56,0 0 0,-1 0 0,1 0 0,0 0-1,0 1 1,-1-1 0,1 0 0,0 0 0,0 1 0,0-1 0,0 1 0,0-1 0,0 1 0,0-1 0,0 1 0,0-1 0,0 1 0,1 0 0,-1 0 0,2-1 0,-2 2-4,1-1 0,0 1 0,-1-1 0,1 1 1,-1 0-1,1 0 0,-1 0 0,0 0 0,1 0 0,-1 0 0,0 0 0,1 0 1,-1 0-1,0 1 0,0-1 0,0 0 0,0 1 0,1 2 0,0-1 6,0 0-1,0 1 0,-1-1 1,1 0-1,-1 1 0,0-1 0,0 1 1,0 0-1,0-1 0,-1 1 1,1 0-1,-1-1 0,0 1 1,0 0-1,0 0 0,-1-1 1,0 5-1,-1-2 25,0 0 0,0-1 0,-1 1 0,1-1-1,-1 1 1,-1-1 0,1 0 0,-1 0 0,-6 7 0,-8 5 201,-1-1 1,0 0 0,-1-1-1,-23 12 1,37-23-114,-33 14-295,39-18 5,0 0 0,0-1 0,0 1 0,-1-1 0,1 1 0,0 0 0,0-1 0,0 1 0,0-1 0,0 1 0,0-1 0,0 1 0,0 0 0,0-1 0,0 1 0,0-1 0,0 1 0,0 0-1,0-1 1,1 1 0,-1-1 0,0 1 0,0 0 0,0-1 0,1 1 0,-1-1 0,0 1 0,0 0 0,1-1 0,-1 1 0,19-22-7019</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1.848"/>
    </inkml:context>
    <inkml:brush xml:id="br0">
      <inkml:brushProperty name="width" value="0.025" units="cm"/>
      <inkml:brushProperty name="height" value="0.025" units="cm"/>
    </inkml:brush>
  </inkml:definitions>
  <inkml:trace contextRef="#ctx0" brushRef="#br0">50 153 11851,'-29'115'7331,"21"-68"-6658,1 0-1,3 0 0,3 83 0,1-120-662,1 0-1,1 0 0,0 0 1,0 0-1,1-1 0,6 15 1,-9-23 52,1 1-1,-1-1 1,1 1 0,0-1 0,0 1 0,0-1 0,0 0 0,0 1 0,0-1 0,0 0 0,0 0-1,0 0 1,0 0 0,1 0 0,-1 0 0,0 0 0,1 0 0,-1 0 0,1-1 0,-1 1 0,1 0 0,-1-1-1,1 1 1,0-1 0,-1 0 0,1 0 0,-1 1 0,1-1 0,0 0 0,-1 0 0,1-1 0,0 1-1,-1 0 1,1-1 0,-1 1 0,1 0 0,0-1 0,-1 0 0,1 1 0,-1-1 0,0 0 0,1 0-1,-1 0 1,0 0 0,1 0 0,-1 0 0,0 0 0,0 0 0,1-2 0,11-9 426,-1-1 1,0 0 0,-1-1-1,-1-1 1,9-15-1,44-86-137,-48 87-259,20-39 214,49-142 1,-94 283 1364,-6 4-1535,3 0-1,-6 142 0,19-210-140,0 0 0,1 1 0,0-1 0,0 0 0,1-1 0,0 1-1,4 10 1,-5-17 13,0 0-1,0 0 1,0-1-1,0 1 1,0 0-1,0-1 1,0 1-1,0 0 1,1-1-1,-1 0 1,1 1-1,-1-1 1,1 0-1,-1 0 1,1 0-1,0 0 1,0 0-1,-1 0 0,1 0 1,0-1-1,0 1 1,0 0-1,0-1 1,0 0-1,0 1 1,0-1-1,0 0 1,0 0-1,0 0 1,0 0-1,0-1 1,0 1-1,-1-1 1,1 1-1,0-1 1,0 1-1,0-1 1,2-1-1,4-2 86,0-1-1,-1 1 1,1-1-1,-1 0 1,0-1-1,-1 1 1,0-1 0,11-13-1,41-63 492,-54 77-581,27-46-3,-2-1 0,-1-2 0,-4-1 0,-2 0 0,-2-2 0,-3 0 0,12-70 0,-28 116 8,-3 11 0,-9 24-96,-12 44-1217,-2 13-8689,11-49 737</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2.661"/>
    </inkml:context>
    <inkml:brush xml:id="br0">
      <inkml:brushProperty name="width" value="0.025" units="cm"/>
      <inkml:brushProperty name="height" value="0.025" units="cm"/>
    </inkml:brush>
  </inkml:definitions>
  <inkml:trace contextRef="#ctx0" brushRef="#br0">0 607 18385,'0'0'3022,"12"-6"133,0 0-2548,-1-1 0,1 0 0,-1 0 0,-1-1 0,0-1 0,0 0 0,0 0 0,-1-1 0,12-17 0,-15 18-413,0-1 0,0 0 0,-1-1 0,0 1 0,-1-1 0,0 0 1,-1 0-1,0 0 0,0-1 0,1-20 0,-4 31-194,0 0 0,0 0 0,0 0 0,0 0 0,0 1 0,0-1 0,0 0 0,-1 0 0,1 0 0,0 0 0,0 1 0,-1-1 0,1 0 0,0 0 0,-1 0 0,1 1 0,-1-1 0,1 0 0,-1 1 0,1-1 0,-1 0 0,1 1 0,-1-1 0,0 1 0,1-1 0,-1 1 0,0-1 0,1 1 0,-1-1 0,0 1 0,-1-1 0,0 1 0,-1 0 0,1 0 0,0 0 0,-1 0 0,1 0 0,0 1 0,-1-1 0,1 1 0,0-1 0,0 1 0,-4 2 0,-2 1 0,-1 0 0,1 1 0,1 0 0,-1 0 0,-8 8 0,8-6 0,1 0 0,1 0 0,-1 1 0,1 0 0,1 0 0,-1 0 0,1 1 0,1 0 0,0 0 0,0 0 0,0 0 0,1 1 0,1-1 0,-3 17 0,5-26 0,0 1 0,0-1 0,0 1 0,0-1 0,1 1 0,-1-1 0,0 1 0,0-1 0,0 0 0,0 1 0,1-1 0,-1 1 0,0-1 0,0 1 0,1-1 0,-1 0 0,0 1 0,1-1 0,-1 0 0,0 1 0,1-1 0,-1 0 0,1 0 0,-1 1 0,0-1 0,1 0 0,-1 0 0,1 1 0,-1-1 0,1 0 0,0 0 0,22 0 0,20-15 0,0-10 0,23-14 0,-61 37 0,0-1 0,1 1 0,-1 0 0,0 1 0,1-1 0,-1 1 0,1 0 0,-1 0 0,1 1 0,6 0 0,-11 0 0,0 1 0,0 0 0,0-1 0,1 1 0,-1 0 0,0 0 0,0 0 0,0 0 0,0 0 0,0 0 0,-1 0 0,1 0 0,0 0 0,0 0 0,-1 1 0,1-1 0,-1 0 0,1 1 0,-1-1 0,1 0 0,-1 1 0,0-1 0,0 0 0,0 1 0,0 1 0,5 47 0,-4-34 0,-1-14 0,0 0 0,0 0 0,0 0 0,0 0 0,1 0 0,-1-1 0,0 1 0,1 0 0,0 0 0,-1 0 0,1-1 0,0 1 0,0 0 0,0-1 0,0 1 0,0 0 0,1-1 0,-1 0 0,0 1 0,1-1 0,-1 0 0,1 0 0,2 3 0,-1-4 0,-1 0 0,0 1 0,0-1 0,1 0 0,-1 0 0,0-1 0,1 1 0,-1 0 0,0-1 0,0 1 0,0-1 0,1 0 0,-1 1 0,0-1 0,0 0 0,3-3 0,9-5 0,0-1 0,-1-1 0,24-24 0,-4 1-267,-2-1 0,-1-2-1,-2-2 1,27-48 0,-40 58 73,0 0 0,-2-1-1,-2-1 1,0 0 0,-3-1-1,11-61 1,-28 138 706,-5 19 580,-5 74 0,18-120-1092,-1 21 0,5 62 0,-2-91 0,0 0 0,1-1 0,0 0 0,0 1 0,1-1 0,0 0 0,1 0 0,-1 0 0,2-1 0,0 1 0,0-1 0,6 8 0,-10-15 0,-1 0 0,1 0 0,0 0 0,0 0 0,0 0 0,-1 0 0,1 0 0,0-1 0,0 1 0,0 0 0,0 0 0,0-1 0,1 1 0,-1-1 0,0 1 0,0-1 0,0 1 0,0-1 0,1 0 0,-1 0 0,0 1 0,2-1 0,-2-1 0,0 1 0,0-1 0,-1 0 0,1 1 0,-1-1 0,1 0 0,0 0 0,-1 1 0,0-1 0,1 0 0,-1 0 0,1 0 0,-1 0 0,0 1 0,0-1 0,1 0 0,-1 0 0,0 0 0,0 0 0,0 0 0,0 0 0,0-1 0,0-3 0,0-1 0,-1 1 0,1-1 0,-1 1 0,0 0 0,0-1 0,-1 1 0,0 0 0,-3-7 0,-4 1-16,0 0 0,-1 1 1,0 1-1,-1 0 0,0 0 0,0 1 1,-1 0-1,0 1 0,0 0 0,-15-5 1,-20-7 32,-67-18 0,114 37-14,0 0 0,0 0 0,0 0 0,0 0-1,-1 0 1,1 0 0,0 0 0,0 0 0,0 0 0,0 0-1,-1 0 1,1 0 0,0 0 0,0 0 0,0 0 0,0-1-1,-1 1 1,1 0 0,0 0 0,0 0 0,0 0 0,0 0-1,0 0 1,-1 0 0,1-1 0,0 1 0,0 0-1,0 0 1,0 0 0,0 0 0,0 0 0,0-1 0,0 1-1,0 0 1,-1 0 0,1 0 0,0-1 0,0 1 0,0 0-1,0 0 1,0 0 0,0 0 0,0-1 0,0 1 0,0 0-1,0 0 1,1 0 0,-1-1 0,10-6 32,17-2-70,256-50-707,-235 51-219,-3-3-8221,-8-2-12059</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3.285"/>
    </inkml:context>
    <inkml:brush xml:id="br0">
      <inkml:brushProperty name="width" value="0.025" units="cm"/>
      <inkml:brushProperty name="height" value="0.025" units="cm"/>
    </inkml:brush>
  </inkml:definitions>
  <inkml:trace contextRef="#ctx0" brushRef="#br0">55 0 12940,'0'0'14724,"-2"15"-13732,-21 184 498,9-104-180,-1 192 1,14-285-1311,1 1 0,0-1 0,0 0 0,0 0 0,1 0 0,-1 1 0,1-1 0,-1 0 0,1 0 0,0 0 0,-1 0 0,1 0 0,0 0 0,0 0 0,1 0 0,-1 0 0,0-1 0,1 1 0,2 2 0,-3-3 0,1-1 0,-1 1 0,1-1 0,-1 1 0,1-1 0,-1 0 0,1 0 0,-1 1 0,1-1 0,-1 0 0,1-1 0,0 1 0,-1 0 0,1 0 0,-1-1 0,1 1 0,-1-1 0,1 1 0,-1-1 0,3-1 0,6-4 0,0 0 0,0-1 0,-1 0 0,0-1 0,12-12 0,20-29 0,-31 36 0,-1 1 0,2 0 0,0 1 0,0 0 0,15-11 0,-25 21 0,-1 1 0,1-1 0,0 1 0,-1-1 0,1 1 0,0-1 0,-1 1 0,1 0 0,0-1 0,-1 1 0,1 0 0,0 0 0,0-1 0,-1 1 0,1 0 0,0 0 0,0 0 0,0 0 0,-1 0 0,1 0 0,0 0 0,0 0 0,0 1 0,-1-1 0,1 0 0,0 0 0,-1 1 0,1-1 0,0 0 0,0 1 0,-1-1 0,1 1 0,0-1 0,-1 0 0,1 1 0,-1 0 0,1-1 0,-1 1 0,1-1 0,-1 1 0,1 0 0,-1-1 0,0 1 0,1 0 0,-1-1 0,0 1 0,1 0 0,-1 0 0,0 0 0,0-1 0,0 1 0,0 0 0,0 0 0,0-1 0,0 2 0,2 56 0,-3-44 0,1 147 0,0-161 0,0 1 0,0-1 0,0 0 0,0 0 0,0 0 0,0 0 0,0 1 0,0-1 0,0 0 0,0 0 0,0 0 0,0 1 0,0-1 0,0 0 0,0 0 0,0 0 0,0 0 0,0 1 0,0-1 0,0 0 0,1 0 0,-1 0 0,0 0 0,0 1 0,0-1 0,0 0 0,0 0 0,0 0 0,1 0 0,-1 0 0,0 1 0,0-1 0,0 0 0,0 0 0,0 0 0,1 0 0,-1 0 0,0 0 0,0 0 0,0 0 0,1 0 0,-1 0 0,0 0 0,0 0 0,0 0 0,1 0 0,-1 0 0,0 0 0,11-7 0,8-14 0,10-31-2931,0-33-8674,-22 53-2654</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3.862"/>
    </inkml:context>
    <inkml:brush xml:id="br0">
      <inkml:brushProperty name="width" value="0.025" units="cm"/>
      <inkml:brushProperty name="height" value="0.025" units="cm"/>
    </inkml:brush>
  </inkml:definitions>
  <inkml:trace contextRef="#ctx0" brushRef="#br0">0 230 15855,'0'0'7367,"11"3"-4260,-6-2-2875,1 1-1,-1-1 1,0-1-1,1 1 1,-1-1 0,0 0-1,1 0 1,-1 0 0,1-1-1,-1 0 1,0 0 0,0 0-1,1-1 1,-1 1 0,0-1-1,0-1 1,-1 1-1,1-1 1,0 1 0,-1-1-1,1-1 1,4-4 0,7-5-34,-1-1 1,-1-1 0,21-26 0,-32 36-181,1 1-1,-1-1 1,0 1-1,0-1 1,0 0-1,-1-1 1,0 1-1,0 0 1,0 0-1,-1-1 1,1 0-1,-1 1 1,-1-1-1,1 1 1,-1-1-1,0 0 1,-1-11-1,1 17-17,-1-1 0,1 0 0,0 0 0,0 1 0,-1-1 0,1 0 0,0 0 0,-1 1 0,1-1 0,-1 0 0,1 1 0,-1-1 0,0 1 0,1-1 0,-1 0 0,1 1 0,-1-1 0,0 1 0,1 0 0,-1-1 0,0 1 0,0 0 0,1-1 0,-1 1 0,0 0 0,0 0 0,0 0 0,-1-1 0,-26 9 0,20-4 0,1 0 0,0 1 0,0 0 0,-13 11 0,7-1 0,0 1 0,2 0 0,-1 1 0,2 0 0,-11 23 0,17-31 0,0 0 0,0 1 0,1-1 0,0 1 0,1-1 0,0 1 0,1 0 0,0 0 0,0-1 0,1 1 0,0 0 0,3 17 0,-2-24 0,0-1 0,0 0 0,0 1 0,0-1 0,1 0 0,-1 0 0,0 0 0,1 0 0,0 0 0,0 0 0,-1-1 0,1 1 0,0 0 0,0-1 0,0 1 0,1-1 0,-1 0 0,0 0 0,0 0 0,1 0 0,-1 0 0,1-1 0,-1 1 0,1 0 0,-1-1 0,1 0 0,-1 0 0,1 0 0,-1 0 0,1 0 0,-1 0 0,1-1 0,2 0 0,4 0 0,0-1 0,0 0 0,0 0 0,0-1 0,0 0 0,-1-1 0,16-8 0,-10 2 0,-1-1 0,0 0 0,-1-1 0,0 0 0,-1-1 0,0 0 0,-1-1 0,-1 0 0,0 0 0,0-1 0,-2-1 0,0 1 0,7-24 0,-27 81 0,3-14 0,1 0 0,2 1 0,1-1 0,1 1 0,-2 58 0,7-86 0,0 0 0,0 0 0,0 0 0,0 0 0,0 0 0,0 0 0,0 0 0,1 0 0,-1 0 0,0 0 0,1 0 0,-1 0 0,1-1 0,-1 1 0,1 0 0,-1 0 0,1 0 0,-1-1 0,1 1 0,0 0 0,-1-1 0,1 1 0,0 0 0,0-1 0,0 1 0,-1-1 0,1 1 0,0-1 0,0 0 0,0 1 0,0-1 0,0 0 0,0 0 0,0 1 0,0-1 0,0 0 0,0 0 0,0 0 0,0 0 0,0 0 0,0 0 0,0-1 0,0 1 0,0 0 0,-1 0 0,1-1 0,0 1 0,0-1 0,2 0 0,3-2 0,0 0 0,0 0 0,0 0 0,0-1 0,0 0 0,5-5 0,16-19 0,-1-1 0,-2-1 0,-1-1 0,-1-1 0,-2-1 0,-1-1 0,21-53 0,-38 88 0,-3 11 0,-3 19 0,-18 36 0,13-44 0,1 0 0,2 1 0,0 0 0,-3 29 0,9-52 0,0 0 0,0 0 0,0 0 0,0 0 0,0 0 0,0 0 0,0-1 0,0 1 0,0 0 0,0 0 0,0 0 0,1 0 0,-1-1 0,0 1 0,1 0 0,-1 0 0,0 0 0,1-1 0,-1 1 0,1 0 0,0 0 0,13-2 0,16-25 0,4-30-1842,-22 30-759,-1-1 0,-1-1 0,8-37 0,-1-9-4435</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4.330"/>
    </inkml:context>
    <inkml:brush xml:id="br0">
      <inkml:brushProperty name="width" value="0.025" units="cm"/>
      <inkml:brushProperty name="height" value="0.025" units="cm"/>
    </inkml:brush>
  </inkml:definitions>
  <inkml:trace contextRef="#ctx0" brushRef="#br0">59 1 13325,'-1'9'6246,"-20"101"-544,8-52-1955,-7 89 0,20-138-3747,-4 137 0,5-125 0,1 1 0,1-1 0,0 0 0,12 35 0,-15-55 0,-1-1 0,1 0 0,0 1 0,0-1 0,0 1 0,0-1 0,0 1 0,0-1 0,0 1 0,1-1 0,-1 0 0,0 1 0,0-1 0,0 1 0,0-1 0,0 1 0,1-1 0,-1 0 0,0 1 0,0-1 0,1 0 0,-1 1 0,0-1 0,1 0 0,-1 1 0,0-1 0,1 0 0,-1 0 0,0 1 0,1-1 0,-1 0 0,1 0 0,-1 0 0,0 1 0,1-1 0,-1 0 0,1 0 0,-1 0 0,1 0 0,-1 0 0,1 0 0,-1 0 0,1 0 0,7-22 0,0-39 0,-8 61 0,5-142 0,-4 144 0,0-1 0,-1 1 0,1 0 0,0 0 0,0-1 0,0 1 0,0-1 0,1 1 0,-1-1 0,0 1 0,1-1 0,-1 0 0,1 0 0,-1 1 0,1-1 0,0 0 0,-1-1 0,1 1 0,0 0 0,0 0 0,3 0 0,44 12 0,-35-12 0,-1-2 0,0 1 0,0-2 0,0 0 0,0 0 0,0-1 0,0-1 0,17-7 0,-24 9 0,1-1 0,0-1 0,-1 1 0,0-1 0,0 0 0,0 0 0,0-1 0,-1 0 0,1 0 0,-1 0 0,0-1 0,-1 0 0,0 0 0,1 0 0,-2 0 0,6-12 0,-8 16 0,0 1 0,-1 0 0,1 0 0,-1-1 0,1 1 0,-1-1 0,0 1 0,1-1 0,-1 1 0,0 0 0,0-1 0,0 1 0,0-1 0,0 1 0,0-1 0,-1 1 0,1-1 0,0 1 0,-1 0 0,1-1 0,-1 1 0,0-3 0,-1 4 0,1-1 0,0 1 0,0-1 0,0 0 0,0 1 0,0 0 0,0-1 0,0 1 0,-1 0 0,1-1 0,0 1 0,0 0 0,-1 0 0,1 0 0,0 0 0,0 0 0,0 0 0,-1 1 0,1-1 0,-2 1 0,-4 1 0,0 0 0,1 1 0,-1-1 0,1 1 0,-1 1 0,1-1 0,-10 9 0,6-2 0,1 0 0,0 1 0,0 0 0,1 0 0,0 1 0,1 1 0,-7 15 0,10-21 0,1 0 0,1 0 0,-1 0 0,1 0 0,1 1 0,-1-1 0,1 1 0,0-1 0,1 1 0,0-1 0,0 1 0,1-1 0,-1 1 0,2-1 0,1 10 0,0-13 0,-1-1 0,1 1 0,-1-1 0,1 0 0,0 0 0,0 0 0,0 0 0,1 0 0,-1 0 0,1-1 0,0 0 0,-1 0 0,1 0 0,0 0 0,0 0 0,0-1 0,0 0 0,1 0 0,-1 0 0,0 0 0,0-1 0,7 1 0,12 1 0,-1-2 0,43-3 0,3-10-2044,-25-1-3359,8-7-6464</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4.689"/>
    </inkml:context>
    <inkml:brush xml:id="br0">
      <inkml:brushProperty name="width" value="0.025" units="cm"/>
      <inkml:brushProperty name="height" value="0.025" units="cm"/>
    </inkml:brush>
  </inkml:definitions>
  <inkml:trace contextRef="#ctx0" brushRef="#br0">1 28 23190,'0'0'9577,"70"-1"-9577,-26-5 0,0 0 0,1 1-4324,-3-4-6759</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5.219"/>
    </inkml:context>
    <inkml:brush xml:id="br0">
      <inkml:brushProperty name="width" value="0.025" units="cm"/>
      <inkml:brushProperty name="height" value="0.025" units="cm"/>
    </inkml:brush>
  </inkml:definitions>
  <inkml:trace contextRef="#ctx0" brushRef="#br0">73 14 12716,'0'0'14440,"-6"16"-13404,-12 47-215,3 1 0,3 0 0,2 1 0,-2 129 0,12-186-781,0 1-1,1-1 0,0 0 1,0 1-1,1-1 0,0 0 1,6 14-1,-8-20-35,1 0 0,0-1 0,0 1 0,1 0 1,-1-1-1,0 1 0,0-1 0,1 1 0,-1-1 0,1 1 0,-1-1 0,1 0 0,0 0 0,-1 0 0,1 0 0,0 0 0,0 0 1,0 0-1,0-1 0,0 1 0,0-1 0,0 1 0,0-1 0,0 0 0,0 0 0,0 1 0,0-2 0,0 1 0,0 0 0,0 0 0,0-1 1,0 1-1,0-1 0,0 1 0,0-1 0,-1 0 0,4-1 0,4-2-4,-1-1 0,1 0 0,-1 0 0,0-1 0,0 0 0,-1 0 0,12-14 0,45-59 0,-56 68 0,25-35 0,-1-1 0,-3-2 0,-2-1 0,-2-2 0,-2 0 0,24-83 0,-45 131 0,-4 19 0,-5 27 0,-36 142 0,39-157 0,0 1 0,2 0 0,2-1 0,4 51 0,-4-75 0,0 0 0,0-1 0,1 1 0,-1 0 0,1-1 0,0 1 0,0 0 0,0-1 0,0 0 0,0 1 0,1-1 0,-1 0 0,1 1 0,-1-1 0,1 0 0,0 0 0,0 0 0,0 0 0,0-1 0,0 1 0,0-1 0,1 1 0,-1-1 0,0 0 0,1 1 0,-1-1 0,1 0 0,-1-1 0,1 1 0,0 0 0,-1-1 0,1 0 0,0 1 0,-1-1 0,1 0 0,0 0 0,0-1 0,-1 1 0,1-1 0,0 1 0,-1-1 0,4-1 0,5-1 0,0 0 0,0-2 0,-1 1 0,1-1 0,-1 0 0,0-1 0,0-1 0,13-11 0,-7 2 0,0-1 0,-2-1 0,0-1 0,-1 0 0,-1 0 0,0-1 0,-2-1 0,0 1 0,-2-2 0,0 1 0,-2-1 0,0-1 0,-1 1 0,-1-1 0,-2 0 0,1-33 0,-3 54 0,0 0 0,0 0 0,0-1 0,0 1 0,0 0 0,-1 0 0,1 0 0,-1 0 0,1 0 0,-1 0 0,0 0 0,0 0 0,0 0 0,0 0 0,0 1 0,0-1 0,-1 0 0,1 1 0,0-1 0,-1 1 0,1-1 0,-4-1 0,3 2 0,1 1 0,-1-1 0,1 1 0,-1 0 0,1 0 0,-1 0 0,1 0 0,-1 0 0,1 0 0,-1 0 0,0 0 0,1 1 0,-1-1 0,1 0 0,0 1 0,-1-1 0,1 1 0,-1 0 0,1 0 0,0-1 0,-1 1 0,1 0 0,0 0 0,0 0 0,0 0 0,0 0 0,0 1 0,0-1 0,0 0 0,0 0 0,-1 2 0,-26 47-2711,22-33-496,1-1 0,-8 35 0,8-20-6498</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5.871"/>
    </inkml:context>
    <inkml:brush xml:id="br0">
      <inkml:brushProperty name="width" value="0.025" units="cm"/>
      <inkml:brushProperty name="height" value="0.025" units="cm"/>
    </inkml:brush>
  </inkml:definitions>
  <inkml:trace contextRef="#ctx0" brushRef="#br0">25 455 20916,'0'0'6262,"5"-12"-3273,1-7-2555,0 0-1,-1 0 0,-1-1 0,-1 1 1,1-28-1,-4 47-433,0 0 0,0-1 0,0 1 0,0 0 0,0 0 0,0-1 0,0 1 0,0 0 0,0-1 0,0 1 0,0 0 0,0-1 0,0 1 0,0 0 0,0-1 0,0 1 0,-1 0 0,1 0 0,0-1 0,0 1 0,0 0 0,0 0 0,-1-1 0,1 1 0,0 0 0,0 0 0,-1-1 0,1 1 0,0 0 0,0 0 0,-1 0 0,1 0 0,0 0 0,-1-1 0,1 1 0,0 0 0,-1 0 0,-14 6 0,-8 15 0,21-20 1,1 1 1,0-1-1,-1 1 0,1 0 1,0 0-1,0 0 0,0-1 1,1 1-1,-1 0 0,0 0 1,1 0-1,-1 0 0,1 0 1,0 0-1,-1 0 0,1 0 1,0 0-1,0 0 0,0 1 1,1-1-1,-1 0 0,1 0 1,-1 0-1,1 2 0,2-2-12,-1 0 0,0 0 0,1 0 0,-1 0 0,1 0 0,0 0 0,-1-1-1,1 1 1,0-1 0,0 0 0,0 0 0,0 0 0,0 0 0,5 0 0,1 2-605,0 0 1,0 1-1,0 0 1,0 1-1,-1 0 1,1 0 0,-1 1-1,0 0 1,9 10-1,5 2-778,-20-17 1399,0 1 0,1-1 0,-1 0 0,0 0 0,0 0-1,1 0 1,-1 0 0,1-1 0,-1 1 0,1-1 0,-1 1 0,1-1 0,0 0 0,-1 0-1,1 0 1,-1 0 0,1-1 0,-1 1 0,1-1 0,-1 1 0,1-1 0,-1 0 0,0 0-1,1 0 1,-1 0 0,0-1 0,0 1 0,0-1 0,0 1 0,0-1 0,3-3 0,8-6 75,-2-1 1,1-1-1,15-22 1,-20 26-112,11-16 84,-2-1 0,0-1 0,-1 0 0,-2-1 0,-1 0 0,-1-1 0,-2 0 0,-1-1 0,-1 0 0,-1 0 0,2-36 0,-8 66-21,-1 0 0,1 0 0,0 0 1,0 0-1,0 0 0,0 0 0,0 0 0,0 0 1,-1 0-1,1 0 0,0 0 0,0 0 0,0 0 1,0 0-1,0 0 0,0 0 0,-1 0 0,1 0 1,0 0-1,0 0 0,0 0 0,0 0 0,0 0 1,0 0-1,-1 0 0,1 0 0,0 0 0,0 0 1,0 0-1,0 0 0,0 0 0,0 0 0,0 0 1,0 0-1,-1-1 0,1 1 0,0 0 0,0 0 0,0 0 1,0 0-1,0 0 0,0 0 0,0 0 0,0-1 1,-12 26 583,-11 37 282,10-17-379,2 0 0,3 1 1,1 1-1,2 0 0,3-1 1,4 67-1,9-64-519,-11-48 0,1 1 0,-1 0 0,1-1 0,0 1 0,0-1 0,-1 1 0,1-1 0,0 1 0,0-1 0,1 1 0,-1-1 0,0 0 0,0 0 0,1 0 0,-1 0 0,1 0 0,-1 0 0,1 0 0,-1 0 0,1 0 0,-1-1 0,1 1 0,0 0 0,2 0 0,-3-2 0,0 1 0,1-1 0,-1 0 0,0 0 0,0 1 0,0-1 0,0 0 0,0 0 0,-1 0 0,1 0 0,0 0 0,0 0 0,0 0 0,-1 0 0,1 0 0,-1 0 0,1 0 0,-1-1 0,1 1 0,-1 0 0,0 0 0,1-1 0,-1 1 0,0 0 0,0 0 0,0-1 0,0 1 0,0 0 0,0-2 0,0-48 0,0 46 0,-1-7 0,-1 1 0,0-1 0,-1 0 0,0 1 0,-1 0 0,0-1 0,-1 1 0,0 1 0,0-1 0,-1 1 0,-11-14 0,0 3 0,0 0 0,-1 2 0,-1 0 0,-23-16 0,41 34 0,1 1 0,-1-1 0,0 1 0,1 0 0,-1-1 0,0 1 0,1-1 0,-1 0 0,1 1 0,-1-1 0,1 1 0,-1-1 0,1 0 0,0 1 0,-1-1 0,1 0 0,0 0 0,-1 1 0,1-1 0,0 0 0,0 0 0,0 1 0,0-1 0,0-1 0,14-6 0,39 5 0,-42 3 0,52-1-382,45-1-4542,-47-2-4440</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6.599"/>
    </inkml:context>
    <inkml:brush xml:id="br0">
      <inkml:brushProperty name="width" value="0.025" units="cm"/>
      <inkml:brushProperty name="height" value="0.025" units="cm"/>
    </inkml:brush>
  </inkml:definitions>
  <inkml:trace contextRef="#ctx0" brushRef="#br0">178 129 8584,'0'0'9807,"0"-8"-5136,-1-28-1618,1 36-2941,0-1 0,0 1 0,0-1-1,0 1 1,0-1 0,0 1-1,0-1 1,0 1 0,0-1 0,0 1-1,0-1 1,0 1 0,0-1-1,0 1 1,-1-1 0,1 1 0,0-1-1,0 1 1,-1-1 0,1 1 0,0-1-1,-1 1 1,1 0 0,0-1-1,-1 1 1,1-1 0,-1 1 0,-9 8 1033,-7 23-840,16-31-191,-1 6-115,-1 0-1,1 0 1,0 0 0,1 1 0,-1-1 0,1 0 0,0 1-1,1-1 1,-1 1 0,1-1 0,1 0 0,-1 1-1,1-1 1,0 1 0,3 6 0,3 7-180,0 0 0,2-1 0,13 24 1,16 36-642,-32-62 718,-1 0 1,0 1-1,-1-1 1,-2 1 0,1 0-1,-2 0 1,-2 35-1,1-48 219,0 1 0,-1-1-1,0 0 1,0 0-1,0 0 1,-1 0 0,1 0-1,-1 0 1,0 0-1,-1 0 1,1-1 0,-1 1-1,0-1 1,0 1-1,-1-1 1,1 0 0,-1-1-1,0 1 1,0-1-1,0 1 1,0-1 0,0 0-1,-1-1 1,0 1-1,1-1 1,-1 0 0,0 0-1,0 0 1,0-1-1,0 0 1,-7 1 0,7-1-86,0 0 0,0-1 0,0 1-1,0-1 1,-1-1 0,1 1 0,0-1 0,0 0 0,0 0 0,0 0 0,0-1 0,0 0 0,0 0 0,1 0 0,-1 0 0,1-1 0,-1 0 0,-6-5 0,7 4-22,1-1 0,-1 1 1,1-1-1,0 1 1,0-1-1,0 0 0,1 0 1,-1-1-1,1 1 1,1 0-1,-1-1 0,1 1 1,0-1-1,0 0 1,0 1-1,1-1 1,0-5-1,1-1-7,1 1 0,0 0 0,0 0 0,1 0 0,0 0 0,1 0 0,0 1 0,1 0 0,0-1 0,1 2 0,0-1 0,14-16 0,11-10 0,61-57 0,-63 67 0,6-7-23,-9 10-48,34-38 0,-55 55 64,0-1 1,0 1-1,0-1 0,-1 0 0,0 0 1,-1 0-1,1 0 0,-1-1 1,-1 1-1,0-1 0,3-15 0,-5 21 10,1 1 0,-1-1 0,0 0 0,0 1 0,0-1 0,0 1 0,-1-1 0,1 0 0,0 1 0,-1-1-1,1 1 1,-1-1 0,1 1 0,-1-1 0,0 1 0,1-1 0,-1 1 0,0 0 0,0-1 0,0 1-1,0 0 1,0 0 0,-1 0 0,1 0 0,0 0 0,0 0 0,-1 0 0,1 0 0,-1 0 0,1 0 0,0 1-1,-1-1 1,0 1 0,1-1 0,-1 1 0,1 0 0,-1-1 0,1 1 0,-1 0 0,0 0 0,1 0 0,-1 0-1,0 1 1,-2-1 0,-1 1 6,-1 0 0,1 0 0,-1 0 0,1 1-1,0 0 1,0 0 0,0 0 0,0 1 0,0-1 0,0 1-1,0 0 1,-4 5 0,-1 2-9,1 0 0,0 1 0,1 1 0,0 0 0,-11 23 0,15-27 0,1-1 0,0 1 0,0 0 0,1 0 0,0 0 0,0 0 0,1 1 0,0-1 0,0 0 0,1 0 0,1 11 0,-1-18-33,1 0 0,-1 0 0,0 0 0,1-1 0,-1 1 0,1 0 0,-1 0 0,1-1 0,-1 1 0,1 0 0,-1-1 0,1 1 0,0 0 0,-1-1 0,1 1 0,0-1 0,-1 1 0,1-1 0,0 0 0,0 1 0,0-1 0,-1 0 0,1 0 0,0 1 0,0-1 0,0 0 0,0 0 0,0 0 0,-1 0 0,1 0 0,0 0 0,0 0 0,1 0 0,31-8-3228,3-17-1981,3-11-1661</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6.953"/>
    </inkml:context>
    <inkml:brush xml:id="br0">
      <inkml:brushProperty name="width" value="0.025" units="cm"/>
      <inkml:brushProperty name="height" value="0.025" units="cm"/>
    </inkml:brush>
  </inkml:definitions>
  <inkml:trace contextRef="#ctx0" brushRef="#br0">123 0 5541,'0'0'11755,"-10"6"-7009,-3 4-3320,-1-1 0,1 2 0,-13 14-1,21-21-1170,0 1 0,1 0-1,0 0 1,0 1-1,0-1 1,1 1-1,0 0 1,0 0 0,0 0-1,1 0 1,0 0-1,0 1 1,-1 6 0,3-12-265,1 0 0,-1 0 0,0 0 0,0 0 0,1 1 1,-1-1-1,1 0 0,-1 0 0,1 0 0,-1 0 0,1 0 0,0 0 1,-1 0-1,1 0 0,0-1 0,0 1 0,0 0 0,0 0 0,0-1 1,0 1-1,0 0 0,0-1 0,0 1 0,0-1 0,0 1 0,0-1 1,0 0-1,0 1 0,0-1 0,1 0 0,-1 0 0,0 0 0,0 0 1,0 0-1,2 0 0,54 0-290,-42 0 159,-2-1 104,0 2-1,0 0 1,0 0-1,0 1 1,13 4-1,-23-5 42,-1-1 0,1 1 0,-1 0-1,1 0 1,-1 0 0,0 0 0,1 1-1,-1-1 1,0 1 0,0-1 0,0 1-1,0 0 1,0 0 0,-1 0 0,1 0-1,0 0 1,-1 0 0,0 0-1,1 0 1,-1 1 0,0-1 0,0 0-1,0 1 1,0-1 0,-1 1 0,1-1-1,-1 1 1,1 0 0,-1-1 0,0 1-1,0-1 1,-1 5 0,0-3 65,0 0-1,-1-1 1,1 1 0,-1 0-1,0 0 1,0-1 0,-1 1 0,1-1-1,-1 0 1,1 0 0,-1 0 0,0 0-1,0 0 1,-1-1 0,1 1-1,0-1 1,-4 2 0,-65 33 1048,69-35-1208,-1-1-1,1 1 1,-1-1-1,1 0 1,-1 0-1,0 0 1,1-1 0,-1 1-1,0-1 1,1 0-1,-1 0 1,0 0 0,-6-1-1,9 1 22,0-1 1,0 1-1,0-1 0,1 1 1,-1-1-1,0 1 0,1-1 1,-1 1-1,1-1 0,-1 0 1,1 1-1,-1-1 0,1 0 0,-1 1 1,1-1-1,-1 0 0,1 0 1,0 0-1,-1 1 0,1-1 1,0 0-1,0-1 0,5-33-2177,16-11-4133,5-10-2001</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0.890"/>
    </inkml:context>
    <inkml:brush xml:id="br0">
      <inkml:brushProperty name="width" value="0.025" units="cm"/>
      <inkml:brushProperty name="height" value="0.025" units="cm"/>
    </inkml:brush>
  </inkml:definitions>
  <inkml:trace contextRef="#ctx0" brushRef="#br0">50 0 21172,'0'0'8488,"-45"51"-7879,41-43-481,4-1-224,11-7-8264,7-16-897</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7.700"/>
    </inkml:context>
    <inkml:brush xml:id="br0">
      <inkml:brushProperty name="width" value="0.025" units="cm"/>
      <inkml:brushProperty name="height" value="0.025" units="cm"/>
    </inkml:brush>
  </inkml:definitions>
  <inkml:trace contextRef="#ctx0" brushRef="#br0">68 0 15439,'0'0'7190,"-1"14"-3527,-30 208-163,-5 74-525,47-468-2975,-10 172 0,-1 0 0,0-1 0,0 1 0,0 0 0,0 0 0,0-1 0,1 1 0,-1 0 0,0 0 0,0 0 0,1 0 0,-1-1 0,0 1 0,0 0 0,0 0 0,1 0 0,-1 0 0,0 0 0,0 0 0,1 0 0,-1 0 0,0 0 0,1 0 0,-1 0 0,0 0 0,0 0 0,1 0 0,-1 0 0,0 0 0,0 0 0,1 0 0,-1 0 0,0 0 0,0 0 0,1 0 0,-1 0 0,0 0 0,0 1 0,1-1 0,-1 0 0,0 0 0,0 0 0,0 0 0,1 1 0,-1-1 0,0 0 0,0 0 0,0 1 0,0-1 0,1 0 0,-1 0 0,0 1 0,22 17 0,-6-5 0,-10-10 0,1 0 0,0 0 0,0-1 0,1 0 0,-1 0 0,0-1 0,1 0 0,-1 0 0,1-1 0,-1 0 0,0 0 0,1-1 0,-1 0 0,1 0 0,-1-1 0,8-2 0,-12 3 0,1 0 0,-1 0 0,0 0 0,1 0 0,-1-1 0,0 0 0,0 1 0,0-1 0,0 0 0,0-1 0,0 1 0,-1 0 0,1-1 0,-1 0 0,1 1 0,-1-1 0,0 0 0,0 0 0,-1 0 0,1-1 0,0 1 0,-1 0 0,0 0 0,0-1 0,0 1 0,0-1 0,-1 1 0,1-1 0,-1 0 0,0 1 0,0-1 0,0 1 0,0-1 0,-2-5 0,2 8 0,0 1 0,0-1 0,0 0 0,-1 1 0,1-1 0,0 0 0,-1 1 0,1-1 0,-1 1 0,1-1 0,0 1 0,-1-1 0,1 1 0,-1-1 0,1 1 0,-1-1 0,0 1 0,1-1 0,-1 1 0,1 0 0,-1-1 0,0 1 0,1 0 0,-1 0 0,0-1 0,1 1 0,-1 0 0,0 0 0,0 0 0,1 0 0,-1 0 0,0 0 0,1 0 0,-1 0 0,0 0 0,0 0 0,1 1 0,-1-1 0,0 0 0,1 0 0,-1 1 0,0-1 0,1 0 0,-2 1 0,-26 19 0,22-13 0,0 1 0,1 0 0,-1 0 0,2 0 0,-1 1 0,1-1 0,0 1 0,1 0 0,0 0 0,1 0 0,0 1 0,0-1 0,1 0 0,0 1 0,1-1 0,0 13 0,1-21 0,-1 0 0,1 0 0,0 1 0,0-1 0,0 0 0,-1 0 0,1 0 0,0 0 0,0-1 0,0 1 0,1 0 0,-1 0 0,0-1 0,0 1 0,0 0 0,0-1 0,1 1 0,-1-1 0,0 0 0,1 1 0,-1-1 0,0 0 0,1 0 0,-1 0 0,0 0 0,2 0 0,42-1 0,-40 0 0,37-8 0,-35 7 0,-1 0 0,1 0 0,0 1 0,0 0 0,0 0 0,-1 0 0,1 1 0,0 0 0,0 0 0,0 1 0,13 2 0,-18-2 0,-1 1 0,0-1 0,1 0 0,-1 0 0,0 1 0,0-1 0,0 0 0,0 1 0,0-1 0,0 1 0,0-1 0,0 1 0,0 0 0,-1-1 0,1 1 0,-1 0 0,1 0 0,-1-1 0,0 1 0,0 0 0,0 0 0,0-1 0,0 1 0,0 0 0,-1 2 0,3 17 0,-2-21 0,1 1 0,-1-1 0,0 0 0,0 1 0,1-1 0,-1 0 0,0 1 0,1-1 0,-1 0 0,0 1 0,1-1 0,-1 0 0,0 0 0,1 1 0,-1-1 0,1 0 0,-1 0 0,0 0 0,1 0 0,-1 1 0,1-1 0,-1 0 0,1 0 0,-1 0 0,1 0 0,-1 0 0,1 0 0,-1 0 0,0 0 0,1-1 0,-1 1 0,1 0 0,-1 0 0,1 0 0,-1 0 0,0-1 0,1 1 0,-1 0 0,1 0 0,-1-1 0,0 1 0,1 0 0,-1 0 0,0-1 0,1 1 0,-1 0 0,0-1 0,0 1 0,1-1 0,-1 0 0,18-17 0,-7 6 0,42-46 0,-49 54 0,0 1 0,1-1 0,-1 1 0,1 0 0,-1 0 0,1 1 0,0-1 0,0 1 0,0 0 0,0 0 0,11-1 0,-15 3 0,0 0 0,1 0 0,-1 0 0,0 1 0,1-1 0,-1 0 0,0 1 0,0-1 0,1 1 0,-1-1 0,0 1 0,0 0 0,0-1 0,0 1 0,0 0 0,0 0 0,0 0 0,0 0 0,0 0 0,0 0 0,0 0 0,-1 0 0,1 0 0,0 0 0,-1 0 0,1 1 0,-1-1 0,1 0 0,-1 0 0,0 1 0,1-1 0,-1 0 0,0 1 0,0 2 0,3 59 0,-2-38 0,-1-25 0,0 1 0,0-1 0,0 1 0,0-1 0,0 1 0,0-1 0,0 1 0,0 0 0,0-1 0,1 1 0,-1-1 0,0 1 0,0-1 0,1 1 0,-1-1 0,0 0 0,1 1 0,-1-1 0,1 1 0,-1-1 0,0 0 0,1 1 0,-1-1 0,1 0 0,-1 1 0,1-1 0,-1 0 0,1 0 0,-1 1 0,1-1 0,-1 0 0,2 0 0,20-5 0,20-23 0,-40 26 0,18-13 0,-12 7 0,1 1 0,0 0 0,0 0 0,1 1 0,0 0 0,0 1 0,0 0 0,1 1 0,-1 0 0,16-3 0,-25 7 0,0 0 0,0 0 0,0 0 0,0 1 0,0-1 0,0 0 0,0 1 0,0-1 0,0 1 0,0 0 0,0-1 0,0 1 0,0 0 0,0-1 0,0 1 0,-1 0 0,1 0 0,0 0 0,-1 0 0,1-1 0,0 1 0,-1 0 0,1 0 0,-1 0 0,1 1 0,-1-1 0,0 0 0,0 0 0,1 0 0,-1 0 0,0 0 0,0 0 0,0 0 0,0 1 0,0 1 0,-2 50 0,2-45 0,-4 26-279,-1 19-4594</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8.463"/>
    </inkml:context>
    <inkml:brush xml:id="br0">
      <inkml:brushProperty name="width" value="0.025" units="cm"/>
      <inkml:brushProperty name="height" value="0.025" units="cm"/>
    </inkml:brush>
  </inkml:definitions>
  <inkml:trace contextRef="#ctx0" brushRef="#br0">24 544 21749,'-23'1'1222,"30"1"-2960,42 0-437,195-21 5538,-95 3-1179,116-4-1462,1519-88-14,-78 2-2763,216-29 6822,-1916 135-4767,649-28 1294,-470 11-651,272-60-1,-434 72-795,12-5-1129,-68 7-497,-14 2-1878,-5-2-3213</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9.320"/>
    </inkml:context>
    <inkml:brush xml:id="br0">
      <inkml:brushProperty name="width" value="0.025" units="cm"/>
      <inkml:brushProperty name="height" value="0.025" units="cm"/>
    </inkml:brush>
  </inkml:definitions>
  <inkml:trace contextRef="#ctx0" brushRef="#br0">60 209 9673,'-3'-9'796,"-8"-75"4345,9 61 8242,-16 127-11313,9-61-1672,2 0 0,2 0 0,1 52 0,3-94-396,1 0-1,0 0 1,0 1 0,0-1 0,0 0 0,0 0-1,0 0 1,0 0 0,1 0 0,-1 0-1,0 1 1,1-1 0,-1 0 0,0 0-1,1 0 1,-1 0 0,1 0 0,0 0 0,-1 0-1,1 0 1,0-1 0,0 1 0,-1 0-1,1 0 1,0 0 0,0-1 0,0 1 0,0 0-1,0-1 1,0 1 0,0-1 0,0 1-1,0-1 1,0 0 0,0 0 0,1 1-1,-1-1 1,0 0 0,0 0 0,0 0 0,0 0-1,0 0 1,1 0 0,-1 0 0,0 0-1,0-1 1,0 1 0,0 0 0,0-1-1,0 1 1,2-2 0,4-1 0,-1 0 1,1 0-1,-1-1 1,0 0 0,0-1-1,-1 1 1,7-7-1,13-17-2,-1-1 0,-2-1 0,-1-1 0,-1 0 0,-2-2 0,-1 0 0,-2-1 0,13-42 0,-28 148 0,-3-29 0,-3 59 0,6-91 0,1 0 0,0-1 0,0 1 0,1 0 0,0-1 0,8 20 0,-10-28 0,1 1 0,0-1 0,1 1 0,-1-1 0,0 1 0,1-1 0,-1 0 0,1 0 0,0 1 0,0-1 0,0 0 0,0-1 0,0 1 0,0 0 0,0-1 0,1 1 0,-1-1 0,0 1 0,1-1 0,-1 0 0,1 0 0,0 0 0,-1-1 0,1 1 0,0-1 0,0 1 0,-1-1 0,1 0 0,0 0 0,0 0 0,-1 0 0,1-1 0,0 1 0,-1-1 0,1 0 0,0 1 0,-1-1 0,1 0 0,-1-1 0,4-1 0,5-3 0,0 0 0,-1-1 0,0 0 0,0-1 0,-1 0 0,0-1 0,13-15 0,-7 6 0,0-2 0,-1 0 0,0 0 0,-2-1 0,-1-1 0,0 0 0,-2-1 0,0 0 0,-2 0 0,-1-1 0,0 0 0,-2 0 0,2-38 0,-6 62 0,0 0 0,0 1 0,-1-1 0,1 0 0,0 1 0,-1-1 0,1 0 0,0 0 0,-1 0 0,1 1 0,0-1 0,-1 0 0,1 0 0,-1 0 0,1 0 0,0 1 0,-1-1 0,1 0 0,-1 0 0,1 0 0,0 0 0,-1 0 0,1 0 0,-1 0 0,1 0 0,0 0 0,-1-1 0,1 1 0,-1 0 0,1 0 0,0 0 0,-1 0 0,1 0 0,0-1 0,-1 1 0,1 0 0,0 0 0,-1-1 0,1 1 0,0 0 0,-1-1 0,1 1 0,0 0 0,0-1 0,-1 1 0,1 0 0,0-1 0,0 1 0,0 0 0,0-1 0,-1 1 0,1-1 0,0 1 0,0 0 0,0-1 0,0 1 0,0-1 0,0 1 0,0-1 0,0 1 0,0 0 0,0-1 0,0 1 0,0-1 0,1 1 0,-1 0 0,0-1 0,0 1 0,1-1 0,-21 25 0,15 7-6421,4-13 606,-1-8-3185</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0.052"/>
    </inkml:context>
    <inkml:brush xml:id="br0">
      <inkml:brushProperty name="width" value="0.025" units="cm"/>
      <inkml:brushProperty name="height" value="0.025" units="cm"/>
    </inkml:brush>
  </inkml:definitions>
  <inkml:trace contextRef="#ctx0" brushRef="#br0">0 479 21460,'0'0'9551,"11"-11"-8345,-9 9-1175,14-13 125,0-1 0,13-19 0,-24 28-152,0 1 0,-1-1 0,0 0 1,0 1-1,-1-2 0,0 1 1,0 0-1,-1-1 0,0 1 0,0-1 1,1-13-1,-3 20-4,1 1 0,-1-1 0,0 1 0,0-1 0,0 0 0,0 1 0,0-1 0,0 0 0,0 1 0,0-1 0,0 0 0,0 1 0,0-1 0,0 1 0,0-1 0,-1 0 0,1 1 0,0-1 0,0 1 0,-1-1 0,1 1 0,0-1 0,-1 0 0,1 1 0,-1-1 0,1 1 0,0 0 0,-1-1 0,1 1 0,-1-1 0,1 1 0,-1 0 0,0-1 0,1 1 0,-1 0 0,1 0 0,-1-1 0,1 1 0,-1 0 0,0 0 0,1 0 0,-1 0 0,0 0 0,1 0 0,-1 0 0,0 0 0,1 0 0,-1 0 0,1 0 0,-1 0 0,0 0 0,1 0 0,-1 1 0,1-1 0,-1 0 0,0 1 0,1-1 0,-1 0 0,1 1 0,-1-1 0,1 0 0,-1 1 0,1-1 0,-1 2 0,-32 28 0,28-23 0,1 0 0,0 0 0,0 0 0,1 1 0,0-1 0,0 1 0,1-1 0,0 1 0,0 0 0,1 0 0,0 0 0,0 0 0,1 0 0,0 1 0,2 10 0,-2-17 0,1 0 0,1 0 0,-1-1 0,0 1 0,0-1 0,1 1 0,-1-1 0,0 1 0,1-1 0,0 0 0,-1 0 0,1 1 0,0-1 0,-1-1 0,1 1 0,0 0 0,0 0 0,0-1 0,0 1 0,0-1 0,0 1 0,0-1 0,0 0 0,0 0 0,0 0 0,3 0 0,56-5 0,76-38-4249,-131 41 4226,1-1 1,0 0 0,-1 0-1,1 0 1,-1-1 0,0 0-1,0 0 1,-1-1-1,1 0 1,-1 0 0,8-9-1,48-67-589,-40 48 598,-2-2 0,-1 0 1,-2-2-1,-1 1 0,-2-2 0,9-41 1,-38 190 2276,3-56-1930,-18 94 1282,28-129-1446,1 1 0,1 0 1,0-1-1,2 1 0,3 22 0,-4-42-169,0 0-1,0 0 1,0 0 0,0 0 0,0 0-1,0 0 1,1 0 0,-1 0-1,0 0 1,1 0 0,-1 0-1,1 0 1,-1 0 0,1 0 0,-1-1-1,1 1 1,-1 0 0,1 0-1,0 0 1,0-1 0,-1 1-1,1 0 1,0-1 0,0 1-1,0-1 1,0 1 0,0-1 0,0 1-1,-1-1 1,1 0 0,0 1-1,0-1 1,0 0 0,0 0-1,0 0 1,0 0 0,1 0 0,-1 0-1,1 0 1,0-1-11,-1 1-1,1-1 1,0 0 0,-1 1-1,0-1 1,1 0 0,-1 0-1,1 0 1,-1 0 0,0 0 0,0-1-1,1 1 1,-1 0 0,0-1-1,0 1 1,-1 0 0,1-1-1,0 1 1,0-1 0,-1 0-1,1 1 1,0-3 0,0-2 11,1 0 1,-1 0 0,-1 0-1,1 0 1,-1 0-1,-1 0 1,1 0 0,-1 0-1,0 0 1,0 0-1,0 0 1,-1 0 0,0 1-1,0-1 1,-1 0-1,1 1 1,-1 0 0,0 0-1,-8-10 1,-1 2 42,-1 0 1,-1 1-1,0 1 0,-1 0 1,-21-12-1,37 23-43,-1 0 0,0 0 0,0 0 0,0 0 0,0 0 0,1 0 0,-1 0 0,0 0 0,0 1 0,0-1 0,0 0 0,1 0 0,-1 0 0,0 0 0,0 0 0,0 0 0,0 0 0,1 0 0,-1 0 0,0 0 0,0 0 0,0-1 0,0 1 0,1 0 0,-1 0 0,0 0 0,0 0 0,0 0 0,0 0 0,1 0 0,-1 0 0,0 0 0,0-1 0,0 1 0,0 0 0,0 0 0,0 0 0,0 0 0,1 0 0,-1-1 0,0 1 0,0 0 0,0 0 0,0 0 0,0 0 0,0-1 0,0 1 0,0 0 0,0 0 0,0 0 0,0 0 0,0-1 0,0 1 0,0 0 0,0 0 0,0 0 0,0 0 0,0-1 0,0 1 0,0 0 0,0 0 0,0 0 0,0 0 0,-1-1 0,1 1 0,0 0 0,0 0 0,0 0 0,0-1 0,18-1 0,-15 2 0,36-4-112,65-6-1734,-2-7-3376,-65 9-5919</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0.806"/>
    </inkml:context>
    <inkml:brush xml:id="br0">
      <inkml:brushProperty name="width" value="0.025" units="cm"/>
      <inkml:brushProperty name="height" value="0.025" units="cm"/>
    </inkml:brush>
  </inkml:definitions>
  <inkml:trace contextRef="#ctx0" brushRef="#br0">147 116 13613,'0'0'10367,"-1"-9"-7308,1 9-3056,-10-35 2866,9 34-2797,1 0 0,-1 0 0,0 0 0,0 0 0,0 0 0,0 1 0,0-1 0,0 0 0,0 0 0,0 0 0,0 1 0,0-1 0,-1 1 0,1-1 0,0 1 0,0-1 0,0 1 0,-1 0 0,1-1 0,0 1 0,-1 0 0,1 0 0,0 0 0,-1 0 0,1 0 0,0 0 0,0 1 0,-1-1 0,1 0 0,0 1 0,0-1 0,-1 1 0,1-1 0,0 1 0,0 0 0,-1 0 0,-3 2-72,1 0 0,0 1 0,-1 0 0,2-1 0,-1 1 0,0 1 0,1-1 0,0 0 0,0 1 0,0 0 0,0 0 0,1-1 0,0 2 0,0-1 0,-1 5 0,-20 83-96,20-81 82,1 0 0,1 1 0,0-1 0,1 0 0,1 15 0,0-20 3,0-1 1,1 1 0,0-1-1,0 0 1,0 0 0,1 0-1,0 0 1,0 0 0,0 0-1,1-1 1,5 7 0,4 3 0,5 6-33,-1 1-1,-1 1 0,15 27 0,-28-43 54,1 0-1,-1 0 1,-1 0 0,1 0-1,-1 1 1,0-1-1,-1 1 1,0 0-1,0-1 1,-1 1 0,1 0-1,-2-1 1,1 1-1,-1 0 1,0 0 0,-3 7-1,2-10 8,0-1-1,-1 0 0,1 0 1,-1 0-1,0 0 0,0-1 1,0 1-1,-1-1 0,1 1 1,-1-1-1,0-1 1,1 1-1,-1 0 0,-1-1 1,1 0-1,0 0 0,-1 0 1,-4 1-1,6-2-10,1 0-1,0 0 1,-1 0 0,1 0-1,0-1 1,-1 0-1,1 1 1,-1-1-1,1 0 1,-1 0 0,1 0-1,0 0 1,-1-1-1,1 1 1,-1-1 0,1 1-1,0-1 1,-1 0-1,1 0 1,0 0 0,0 0-1,0 0 1,0-1-1,0 1 1,0-1 0,0 1-1,0-1 1,0 0-1,1 1 1,-1-1-1,1 0 1,-1 0 0,1 0-1,0-1 1,0 1-1,-2-3 1,1-5-6,0 0 0,0 0 0,1 0 0,0 0 0,1 0 0,0 0 0,1-1 0,0 1 0,0 0 0,1 0 0,0 0 0,1 1 0,0-1 0,1 0 0,0 1 0,0 0 0,6-9 0,13-21 0,2 2 0,45-53 0,-50 65 0,40-46 0,-36 46 0,-2-1 0,0-1 0,-2-1 0,-1-1 0,24-48 0,-43 76 0,1-1 0,0 1 0,-1 0 0,1 0 0,-1 0 0,1-1 0,-1 1 0,0 0 0,0-1 0,1 1 0,-1 0 0,0-1 0,0 1 0,0 0 0,0-1 0,0 1 0,-1 0 0,1 0 0,0-1 0,-1 1 0,1 0 0,-1 0 0,1-1 0,-2 0 0,1 2 0,0-1 0,0 1 0,0 0 0,0 0 0,0 0 0,0 0 0,0 0 0,0 1 0,0-1 0,0 0 0,0 0 0,0 1 0,0-1 0,0 1 0,0-1 0,0 0 0,0 1 0,0 0 0,0-1 0,1 1 0,-1 0 0,0-1 0,0 1 0,0 0 0,1 0 0,-1 0 0,1-1 0,-1 1 0,0 2 0,-11 12 0,1 1 0,0 0 0,2 1 0,0 0 0,0 0 0,2 1 0,0 0 0,1 0 0,1 1 0,1 0 0,-4 38 0,8-56-6,0 0 0,0 0 0,0 0-1,0 0 1,0 0 0,0 0 0,0 0 0,0 0 0,0 0 0,1 0-1,-1 0 1,0 0 0,1 0 0,-1 0 0,1 0 0,-1 0 0,1-1-1,-1 1 1,1 0 0,-1 0 0,1 0 0,0-1 0,0 1 0,-1 0-1,1-1 1,0 1 0,0-1 0,1 2 0,1-2-46,-1 1 1,0-1-1,0 0 0,0 0 1,0 0-1,1 0 1,-1 0-1,0-1 1,0 1-1,0-1 0,0 1 1,4-3-1,5-1-675,-1-1 0,0-1 0,-1 1 0,14-11 0,19-23-7222,3-6-5691</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1.131"/>
    </inkml:context>
    <inkml:brush xml:id="br0">
      <inkml:brushProperty name="width" value="0.025" units="cm"/>
      <inkml:brushProperty name="height" value="0.025" units="cm"/>
    </inkml:brush>
  </inkml:definitions>
  <inkml:trace contextRef="#ctx0" brushRef="#br0">197 1 24439,'-12'9'2840,"-1"1"-2259,-84 71 2625,89-74-3036,0 1 0,0-1 0,1 2 0,0-1 0,1 1 0,0 0 1,0 1-1,1-1 0,-8 20 0,13-28-170,0-1 0,0 1 0,0 0 0,0-1 0,0 1 0,0-1 0,0 1 0,0-1 0,0 1 0,0-1 0,0 1 0,0-1 0,0 1 0,1-1 0,-1 1 0,0-1 0,0 1 0,0-1 0,1 1 0,-1-1 0,0 1 0,1-1 0,-1 0 0,0 1 0,1-1 0,-1 0 0,1 1 0,-1-1 0,1 0 0,-1 1 0,1-1 0,-1 0 0,1 0 0,-1 0 0,1 1 0,-1-1 0,1 0 0,-1 0 0,1 0 0,-1 0 0,1 0 0,-1 0 0,1 0 0,-1 0 0,1 0 0,-1 0 0,1 0 0,-1 0 0,1-1 0,-1 1 0,1 0 0,0-1 0,32-9 0,-5-4-63,-3 1-284,43-15 0,-59 25 287,1 0 0,-1 1 0,0 1 0,1-1 0,-1 1 0,1 1 0,0 0 0,16 2 0,-24-2 55,-1 0 1,1 1-1,0-1 1,-1 0-1,1 1 1,-1-1 0,1 1-1,-1 0 1,1-1-1,-1 1 1,0 0-1,1 0 1,-1 0-1,0 0 1,0 0-1,1 0 1,-1 0 0,0 0-1,0 0 1,0 1-1,0-1 1,-1 0-1,1 1 1,1 1-1,-2 0 43,1 0-1,-1 0 1,1 0-1,-1-1 1,0 1-1,0 0 0,0 0 1,0 0-1,-1 0 1,1 0-1,-1 0 0,-1 3 1,-2 4 91,1-1 1,-2 0-1,1 0 1,-1-1-1,0 1 1,-12 13-1,-6 2-119,-36 29 0,50-46-10,1-1-1,-1 0 1,0 0-1,0-1 1,-1 0-1,0 0 1,0-1-1,-14 4 1,24-8-4,0 0 1,-1 0-1,1 0 1,-1 0-1,1 0 1,0 0-1,-1 0 1,1 0-1,-1 0 1,1 0-1,0 0 1,-1 0-1,1 0 1,-1 0-1,1 0 1,0-1-1,-1 1 1,1 0-1,0 0 1,-1 0-1,1-1 1,0 1-1,-1 0 1,1 0-1,0-1 1,-1 1-1,1 0 1,0-1-1,0 1 1,-1 0-1,1-1 1,0 1-1,0 0 1,0-1-1,0 1 1,-1 0-1,1-1 1,0 1-1,0-1 1,0 1-1,0 0 0,0-1 1,0 1-1,0-1 1,0 1-1,0 0 1,0-1-1,0 1 1,0-1-1,1 1 1,-1 0-1,0-1 1,0 1-1,0 0 1,0-1-1,1 0 1,10-25-1687,48-64-8778,-21 33 2038</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1.867"/>
    </inkml:context>
    <inkml:brush xml:id="br0">
      <inkml:brushProperty name="width" value="0.025" units="cm"/>
      <inkml:brushProperty name="height" value="0.025" units="cm"/>
    </inkml:brush>
  </inkml:definitions>
  <inkml:trace contextRef="#ctx0" brushRef="#br0">115 1 20371,'0'0'3081,"-6"14"-193,-16 43-1970,2 1 0,2 1 0,4 0 0,1 1 1,4 1-1,-4 113 0,16-146-918,2-45 0,4-43 0,-6-15 0,-2 23 0,0 41 0,2 16 0,-2-2 0,0 0 0,0 0 0,1 1 0,-1-1 0,1 0 0,-1 0 0,1 0 0,0-1 0,0 1 0,0 0 0,1-1 0,-1 1 0,1-1 0,-1 0 0,1 1 0,0-2 0,0 1 0,0 0 0,0 0 0,0-1 0,0 0 0,0 1 0,1-1 0,-1 0 0,0-1 0,1 1 0,-1-1 0,0 1 0,1-1 0,-1 0 0,1 0 0,5-1 0,-2 0 0,0 0 0,0 0 0,0-1 0,0 0 0,-1 0 0,1-1 0,-1 0 0,1 0 0,-1 0 0,0-1 0,0 0 0,-1 0 0,1 0 0,-1-1 0,6-5 0,-7 5 0,-1 1 0,1-1 0,-1 0 0,0 0 0,0 0 0,0 0 0,-1-1 0,0 1 0,0-1 0,0 0 0,-1 1 0,1-11 0,-1 16 0,-1 0 0,0-1 0,0 1 0,0 0 0,0 0 0,-1 0 0,1-1 0,0 1 0,0 0 0,0 0 0,0 0 0,0 0 0,0-1 0,0 1 0,0 0 0,0 0 0,0 0 0,0 0 0,-1-1 0,1 1 0,0 0 0,0 0 0,0 0 0,0 0 0,0 0 0,-1 0 0,1-1 0,0 1 0,0 0 0,0 0 0,-1 0 0,1 0 0,0 0 0,0 0 0,0 0 0,0 0 0,-1 0 0,1 0 0,0 0 0,0 0 0,0 0 0,-1 0 0,1 0 0,0 0 0,0 0 0,0 0 0,-1 0 0,1 0 0,0 0 0,0 0 0,0 1 0,0-1 0,-1 0 0,1 0 0,0 0 0,0 0 0,0 0 0,0 0 0,0 1 0,-1-1 0,1 0 0,0 0 0,0 0 0,0 0 0,0 1 0,-12 10 0,3 1 0,1 1 0,0 0 0,1 1 0,0-1 0,1 1 0,0 1 0,2-1 0,-1 1 0,2 0 0,0 0 0,-2 28 0,5-42 0,0 0 0,0 0 0,0 0 0,1 0 0,-1 0 0,0 0 0,1 0 0,-1 0 0,0 1 0,1-1 0,0 0 0,-1-1 0,1 1 0,-1 0 0,1 0 0,0 0 0,0 0 0,-1 0 0,1-1 0,0 1 0,0 0 0,0-1 0,0 1 0,0 0 0,0-1 0,0 0 0,0 1 0,0-1 0,0 1 0,0-1 0,0 0 0,0 0 0,1 0 0,-1 0 0,0 0 0,0 0 0,0 0 0,0 0 0,0 0 0,0 0 0,2-1 0,4 0 0,-1 0 0,1-1 0,-1 1 0,1-1 0,-1-1 0,9-4 0,5-5 0,0-2 0,19-15 0,-27 18 0,0 1 0,1 1 0,0 0 0,1 0 0,0 2 0,0 0 0,19-7 0,-32 14 0,0 1 0,0-1 0,-1 1 0,1-1 0,0 1 0,-1 0 0,1-1 0,0 1 0,-1 0 0,1-1 0,-1 1 0,1 0 0,-1 0 0,1-1 0,-1 1 0,0 0 0,1 0 0,-1 0 0,0 0 0,0 0 0,0-1 0,1 1 0,-1 0 0,0 0 0,0 0 0,0 0 0,-1 0 0,1 0 0,0 0 0,0-1 0,-1 2 0,-1 36 0,-32 83 0,63-140 0,-24 13 0,0 0 0,1 0 0,0 1 0,0 0 0,0 0 0,1 0 0,0 1 0,0 0 0,0 1 0,0-1 0,0 1 0,1 0 0,-1 1 0,1 0 0,0 0 0,0 1 0,10-1 0,-17 2 0,0 0 0,0 0 0,0 1 0,0-1 0,0 0 0,0 0 0,0 1 0,0-1 0,0 1 0,0-1 0,0 1 0,0-1 0,-1 1 0,1-1 0,0 1 0,0 0 0,0-1 0,-1 1 0,1 0 0,0 0 0,-1 0 0,1-1 0,-1 1 0,1 0 0,-1 0 0,1 2 0,5 29 0,-3-14 0,-3-18-18,0 1-1,1-1 1,-1 0 0,0 0 0,1 1-1,-1-1 1,0 0 0,1 0 0,-1 1-1,0-1 1,1 0 0,-1 0-1,0 0 1,1 1 0,-1-1 0,0 0-1,1 0 1,-1 0 0,1 0 0,-1 0-1,0 0 1,1 0 0,-1 0-1,1 0 1,-1 0 0,0 0 0,1 0-1,-1 0 1,1 0 0,-1-1 0,0 1-1,1 0 1,-1 0 0,1 0-1,-1 0 1,0-1 0,1 1 0,-1-1-1,16-8-3400,0-7-4407,1-5-5168</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2.211"/>
    </inkml:context>
    <inkml:brush xml:id="br0">
      <inkml:brushProperty name="width" value="0.025" units="cm"/>
      <inkml:brushProperty name="height" value="0.025" units="cm"/>
    </inkml:brush>
  </inkml:definitions>
  <inkml:trace contextRef="#ctx0" brushRef="#br0">46 0 19923,'0'0'12428,"-6"70"-12204,-4-22-160,-1 7-64,1 3 128,3-3-128,6 1 0,1-8-1185,1-10-2082,10-13-3075,3-11-7912</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2.568"/>
    </inkml:context>
    <inkml:brush xml:id="br0">
      <inkml:brushProperty name="width" value="0.025" units="cm"/>
      <inkml:brushProperty name="height" value="0.025" units="cm"/>
    </inkml:brush>
  </inkml:definitions>
  <inkml:trace contextRef="#ctx0" brushRef="#br0">1 0 28251,'0'0'4516</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40.372"/>
    </inkml:context>
    <inkml:brush xml:id="br0">
      <inkml:brushProperty name="width" value="0.025" units="cm"/>
      <inkml:brushProperty name="height" value="0.025" units="cm"/>
    </inkml:brush>
  </inkml:definitions>
  <inkml:trace contextRef="#ctx0" brushRef="#br0">0 275 12332,'0'0'4623,"10"-8"-4420,-3 2-174,-3 1 32,1 0-1,0 1 0,0-1 1,1 1-1,-1 0 0,1 1 0,0-1 1,0 1-1,0 0 0,0 1 1,1-1-1,-1 1 0,1 1 0,8-2 1,24 6 508,1 1 0,-1 3 0,0 1 0,41 15 0,11 1-387,8-4-67,2-5 1,-1-3 0,2-6-1,-1-3 1,105-12 0,-9-12-122,129-6 166,-65 26-170,289-15-140,255-96-31,-159 10 747,-626 99-247,0 0 1,1 2 0,0 0 0,-1 2 0,1 0-1,0 1 1,-1 1 0,0 1 0,32 10-1,-28-5-204,1-1 0,0-1-1,0-2 1,34 4 0,-49-8-400,0-1 0,-1 0 0,1-1-1,0 0 1,-1 0 0,14-4 0,-18 3-108,-1 0 0,1 0 0,-1 0 0,1 0 0,-1-1 0,1 1 0,-1-1 0,0 0 0,0 0 0,-1-1 0,1 1 0,-1-1 0,4-4 0,17-43-7054</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1.247"/>
    </inkml:context>
    <inkml:brush xml:id="br0">
      <inkml:brushProperty name="width" value="0.025" units="cm"/>
      <inkml:brushProperty name="height" value="0.025" units="cm"/>
    </inkml:brush>
  </inkml:definitions>
  <inkml:trace contextRef="#ctx0" brushRef="#br0">111 16 20243,'0'0'3331,"-9"-1"-437,2 1-2564,0 1 1,1-1-1,-1 1 0,0 0 1,1 0-1,0 1 1,-1 0-1,-10 5 0,15-6-282,0 0 0,0 0-1,0 0 1,1 0-1,-1 0 1,0 1 0,0-1-1,1 1 1,-1-1-1,1 1 1,-1 0 0,1-1-1,0 1 1,0 0 0,-1 0-1,2 0 1,-1 0-1,0 0 1,0 0 0,0 0-1,1 0 1,-1 1-1,1-1 1,0 0 0,0 0-1,0 0 1,0 1-1,0-1 1,0 0 0,0 0-1,1 0 1,-1 1-1,1-1 1,0 0 0,-1 0-1,2 2 1,0-1-35,0-1 1,0 0-1,-1 0 1,1 0-1,1 0 1,-1 0-1,0 0 1,0-1-1,1 1 1,-1-1-1,1 1 1,-1-1-1,1 0 1,0 0-1,-1 0 1,1 0-1,0-1 1,0 1-1,-1-1 0,1 0 1,0 1-1,4-2 1,3 2 24,-1-1 0,1-1 0,0 1 1,-1-1-1,16-5 0,-15 2 39,1 0-1,-2-1 1,1-1 0,-1 1-1,0-2 1,13-9 0,-17 11-37,0 1 1,0-1 0,0 0-1,-1 0 1,0 0 0,0 0-1,0-1 1,0 0 0,-1 0 0,0 0-1,4-10 1,-27 34-41,13-8-116,1 1 0,1 0 0,-1 0 0,-5 20-1,9-25-86,1 0-1,-1 0 0,1 0 0,0 0 0,1 0 0,-1 0 0,1 0 1,0 1-1,1-1 0,0 0 0,1 7 0,-1-12-92,-1 0 0,0 0-1,1 0 1,-1-1 0,0 1-1,1 0 1,-1 0 0,1-1 0,-1 1-1,1 0 1,0-1 0,-1 1-1,1-1 1,0 1 0,-1-1 0,1 1-1,0-1 1,0 1 0,1 0 0,22 1-10258</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51.272"/>
    </inkml:context>
    <inkml:brush xml:id="br0">
      <inkml:brushProperty name="width" value="0.025" units="cm"/>
      <inkml:brushProperty name="height" value="0.025" units="cm"/>
    </inkml:brush>
  </inkml:definitions>
  <inkml:trace contextRef="#ctx0" brushRef="#br0">4960 399 5285,'-72'-25'7616,"-35"-5"-5363,-1 1-1696,83 18-504,0 0 0,0-1 0,1-1 0,1-2 0,0 0 0,-29-27 0,27 22 34,0 1 0,-1 1 0,-1 2 0,-44-21 0,28 21-33,-1 3-1,-1 2 1,0 1 0,0 3 0,-49-3-1,-235 8 240,173 4-219,-383-18 999,-573 14 305,848 8-1342,-60 16 7,267-13 17,2 2 0,-1 2 0,-91 35 0,60-10 269,1 4-1,2 3 0,2 4 0,3 4 1,-98 82-1,152-112-281,1 1 1,1 0-1,1 2 0,1 1 0,1 0 0,1 2 1,-18 37-1,20-27 6,1 0 1,2 2 0,2-1-1,1 2 1,-6 57-1,-23 252 30,6 413 0,36-719-34,1-1 0,2 1 1,2-1-1,2 0 0,2-1 1,2 0-1,1 0 0,3-2 0,1 0 1,2-1-1,2-1 0,38 52 1,-16-30-60,3-2 1,2-2-1,2-2 1,84 67 0,-87-84 5,2-2 0,2-3 0,1-2 1,1-2-1,108 40 0,42-7 68,270 44-1,-215-53-30,-103-21-67,239 18 0,-293-45 23,0-5 0,0-4 0,146-24 0,11-21 39,-3-11 0,-2-10-1,-4-12 1,261-125 0,-431 169 64,-2-4 0,-2-3 0,-2-4 0,-2-2 0,-2-4 0,-3-3 0,-2-2-1,67-82 1,-80 78 270,-2-3 0,-3-1 0,49-97-1,-76 124-288,-2 0 0,-2 0-1,-2-2 1,-2 0 0,-1 0 0,-3-1-1,6-82 1,-14 51 96,-3 1 0,-3-1 0,-31-139 0,5 92 702,-70-177 0,76 235-595,-3 1 0,-2 1 0,-3 2 0,-80-105 1,86 131-250,-1 2 1,-2 0-1,-1 3 1,-1 0-1,-1 2 1,-2 2-1,-1 1 1,-74-36-1,41 33-341,-1 3-1,-1 3 0,-1 3 0,-1 3 0,-94-7 0,73 9-2984,8-6-2317</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4:00.223"/>
    </inkml:context>
    <inkml:brush xml:id="br0">
      <inkml:brushProperty name="width" value="0.025" units="cm"/>
      <inkml:brushProperty name="height" value="0.025" units="cm"/>
    </inkml:brush>
  </inkml:definitions>
  <inkml:trace contextRef="#ctx0" brushRef="#br0">1363 44 6694,'-40'-12'666,"0"3"-1,-1 1 0,0 2 1,0 1-1,0 3 1,-1 1-1,1 2 0,-59 9 1,64-4-416,0 2 0,0 2 0,1 0 0,1 3 0,0 1 0,0 1-1,2 2 1,0 1 0,-52 40 0,35-17-85,1 3-1,3 1 1,2 3-1,2 1 1,2 2-1,2 2 0,3 1 1,2 2-1,-31 74 1,41-78-102,2 1 1,3 1-1,2 1 1,3 0 0,2 1-1,2 0 1,3 1-1,2-1 1,3 1-1,13 99 1,-8-124-43,2 0-1,1 0 1,1-1 0,2-1-1,1 1 1,2-2 0,0 0 0,2 0-1,1-2 1,2 0 0,0-1-1,2-1 1,1-1 0,0 0 0,2-2-1,1-1 1,0-1 0,2-1-1,0-1 1,1-2 0,1 0 0,0-2-1,1-2 1,41 13 0,-17-11 30,0-2 0,1-2 1,0-3-1,1-2 0,-1-3 0,1-2 1,-1-2-1,1-3 0,-1-3 1,-1-1-1,107-35 0,-105 24-94,0-2 0,-2-3-1,-1-3 1,-1-1 0,-2-3 0,-1-2-1,-1-2 1,-2-2 0,-2-2-1,-2-2 1,39-50 0,-36 34 247,-3-3 1,-2-2-1,-4-1 0,-2-2 1,-2-1-1,22-74 1,-36 86 120,-3-2 1,-1 0-1,-4 0 1,-2-1 0,-2 0-1,-3-1 1,-3 1 0,-7-67-1,4 100-29,-2 0-1,0 1 0,-2 0 0,0 0 0,-2 0 1,0 1-1,-2 0 0,-1 1 0,0 0 0,-2 1 1,-31-38-1,30 43-122,-2 0 0,1 1 1,-2 1-1,0 0 0,-1 2 0,0 0 1,-1 1-1,0 1 0,0 1 1,-1 0-1,-1 2 0,1 1 0,-34-6 1,2 5-202,0 2 0,0 2 0,0 3 0,0 2 1,0 2-1,-89 20 0,26 5-1692,-209 82-1,174-53-1733,21-15-1559</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44.343"/>
    </inkml:context>
    <inkml:brush xml:id="br0">
      <inkml:brushProperty name="width" value="0.025" units="cm"/>
      <inkml:brushProperty name="height" value="0.025" units="cm"/>
    </inkml:brush>
  </inkml:definitions>
  <inkml:trace contextRef="#ctx0" brushRef="#br0">0 268 6502,'0'0'6347,"13"1"-6571,96 3 18,-32-2 777,-1 3-1,100 19 1,-64-3-237,0-5 0,176 4 0,230-32 820,-407 4-1121,-2-6-1,124-30 0,208-76 74,-320 84-94,2 6 0,1 6 0,1 4-1,179-3 1,251 27 34,25-1 4,-556-3-32,1-2 1,-1 0-1,0-2 0,-1-1 1,1 0-1,32-14 0,-135 39 1973,-39 17-1880,-2-5-1,-191 25 0,-359 14-73,487-66 404,-307-32 0,-745-85 397,453 81-814,491 22-128,249 10 168,516 75-1539,12-39 232,-289-24 1452,175 3 370,470-39 0,-533 3-536,1 13 0,439 47-1,-534-14-448,733 70-8060,-709-86 4547</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1.510"/>
    </inkml:context>
    <inkml:brush xml:id="br0">
      <inkml:brushProperty name="width" value="0.025" units="cm"/>
      <inkml:brushProperty name="height" value="0.025" units="cm"/>
    </inkml:brush>
  </inkml:definitions>
  <inkml:trace contextRef="#ctx0" brushRef="#br0">170 0 3011,'0'0'21855,"5"16"-21310,2 14-448,-1 0 0,-1 1 0,-2 0 0,-1-1 0,-3 44 0,-10 3 63,-3 0 0,-3-1 0,-31 83 0,-14 59-3753,58-226-1264,-16-20 805,-1 4-1207</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1.852"/>
    </inkml:context>
    <inkml:brush xml:id="br0">
      <inkml:brushProperty name="width" value="0.025" units="cm"/>
      <inkml:brushProperty name="height" value="0.025" units="cm"/>
    </inkml:brush>
  </inkml:definitions>
  <inkml:trace contextRef="#ctx0" brushRef="#br0">79 118 9513,'-10'7'3673,"5"-3"-3223,0-1-167,0 1 0,1 0 0,-1 0 0,1 0 0,0 0 1,0 1-1,0 0 0,0-1 0,1 2 0,0-1 0,0 0 0,0 0 1,1 1-1,0 0 0,0-1 0,0 1 0,-1 9 0,2-10-135,1 0-1,-1 0 0,1 0 0,0 0 0,1 0 1,-1 0-1,1 1 0,0-1 0,0-1 0,1 1 0,-1 0 1,1 0-1,0 0 0,0-1 0,1 1 0,0-1 1,-1 0-1,1 0 0,1 0 0,-1 0 0,0 0 0,1 0 1,0-1-1,0 0 0,0 0 0,0 0 0,1 0 1,-1-1-1,1 0 0,0 0 0,-1 0 0,1 0 1,0-1-1,5 2 0,1-2 188,-1 0-1,0 0 1,1-1 0,-1 0 0,0-1-1,1 0 1,-1-1 0,0 0 0,0 0-1,0-1 1,0-1 0,-1 0-1,1 0 1,-1-1 0,0 0 0,0 0-1,16-13 1,5-9 135,0 0 0,-2-2-1,33-43 1,-31 35-655,9-11-1753,-16 14-2829,0 1-5333</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2.988"/>
    </inkml:context>
    <inkml:brush xml:id="br0">
      <inkml:brushProperty name="width" value="0.025" units="cm"/>
      <inkml:brushProperty name="height" value="0.025" units="cm"/>
    </inkml:brush>
  </inkml:definitions>
  <inkml:trace contextRef="#ctx0" brushRef="#br0">266 2 21588,'-10'-1'2883,"1"1"-2584,0 0 0,1 0 0,-1 1 0,0 0 0,0 0 0,1 1 0,-1 0 0,1 1 0,0 0 0,-1 0 0,1 1 0,1 0 0,-1 0-1,-9 8 1,2-1 118,1 1-1,1 0 0,0 1 0,-11 16 0,19-23-350,0 1 0,1-1 0,0 1 0,0 0 0,1 0 0,0 1 0,0-1 0,0 1 0,1 0 0,0 0-1,-1 12 1,3-19-63,0 0-1,0 0 0,0 1 0,0-1 0,0 0 1,0 0-1,0 0 0,0 1 0,1-1 0,-1 0 1,0 0-1,1 0 0,-1 0 0,1 0 0,-1 0 1,1 0-1,0 0 0,-1 0 0,1 0 0,0 0 0,0 0 1,0 0-1,0 0 0,-1-1 0,1 1 0,0 0 1,0-1-1,0 1 0,2 0 0,0 0 16,1 0-1,-1 0 1,1-1-1,-1 0 1,1 1-1,-1-1 1,1-1-1,-1 1 1,1 0-1,4-2 1,5-1 52,0-1 0,0 0 0,0-1 0,18-9 0,-3-4 2,-2 0 0,40-37 0,5-4-90,-71 79-116,-18 114 219,-3 50 97,18-92-182,3-34 0,-3-1 0,-13 71 0,15-124 0,1 0 0,-1-1 0,-1 1 0,1 0 0,-1 0 0,1-1 0,-1 1 0,0-1 0,0 1 0,-1-1 0,1 0 0,-1 0 0,0 0 0,1 0 0,-1 0 0,-1-1 0,-3 4 0,5-5 0,0 0 0,-1 0 0,0 0 0,1-1 0,-1 1 0,1 0 0,-1-1 0,0 0 0,0 0 0,1 1 0,-1-2 0,0 1 0,1 0 0,-1 0 0,0-1 0,1 0 0,-1 1 0,0-1 0,1 0 0,-1 0 0,1 0 0,0-1 0,-1 1 0,1-1 0,0 1 0,-3-4 0,-2-1 0,1 0 0,0 0 0,0-1 0,0 0 0,1 0 0,0-1 0,0 0 0,1 1 0,0-2 0,1 1 0,0 0 0,0-1 0,0 1 0,1-1 0,1 0 0,-1 0 0,1 0 0,1 0 0,0 0 0,1-14 0,1 8 0,0-1 0,0 1 0,2 0 0,0 0 0,0 0 0,1 0 0,1 1 0,1 0 0,0 0 0,1 1 0,10-14 0,5 1-429,1 1 1,1 1-1,1 1 1,2 1-1,0 2 0,43-24 1,-39 22-5226,-3 1-2124</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3.482"/>
    </inkml:context>
    <inkml:brush xml:id="br0">
      <inkml:brushProperty name="width" value="0.025" units="cm"/>
      <inkml:brushProperty name="height" value="0.025" units="cm"/>
    </inkml:brush>
  </inkml:definitions>
  <inkml:trace contextRef="#ctx0" brushRef="#br0">17 159 21140,'0'0'8659,"11"-4"-7581,8-3-864,-1-1 0,0 0-1,24-16 1,-37 21-174,-1 1 1,0-1-1,0 1 1,0-1-1,-1 0 1,1-1-1,-1 1 1,1-1-1,-1 1 0,0-1 1,0 0-1,-1 0 1,1 0-1,-1 0 1,0-1-1,0 1 1,-1-1-1,1 1 1,-1-1-1,0 0 1,0 1-1,0-1 0,0-7 1,-2 12-39,1-1 1,-1 0-1,1 1 1,-1-1-1,1 1 1,-1-1-1,1 1 1,-1-1-1,1 1 1,-1-1-1,0 1 1,1 0-1,-1-1 1,0 1-1,1 0 1,-1-1-1,0 1 1,1 0-1,-1 0 1,0 0-1,0 0 1,1 0-1,-1 0 1,0 0-1,0 0 1,1 0-1,-1 0 1,0 0-1,0 0 1,1 0-1,-2 1 1,-25 6-19,18-2 16,1 0 0,-1 1 0,1 0 0,0 1 0,1-1 0,0 2 0,0-1 0,0 1 0,1 0 0,0 0 0,-6 12 0,5-8 0,1-1 0,0 1 0,1 0 0,0 1 0,1-1 0,1 1 0,0 0 0,-2 18 0,5-29-30,0-1-1,-1 1 1,1-1 0,0 1-1,1 0 1,-1-1-1,0 1 1,0-1 0,1 1-1,-1-1 1,0 0 0,1 1-1,0-1 1,-1 1-1,1-1 1,0 0 0,0 1-1,-1-1 1,1 0 0,0 0-1,0 0 1,1 0-1,-1 0 1,0 0 0,0 0-1,2 1 1,1-1-153,-1 1 0,0-2 1,0 1-1,0 0 0,1-1 0,-1 1 0,0-1 1,1 0-1,-1 0 0,0-1 0,7 0 0,2-2-967,0 0-1,0-1 0,0 0 0,-1 0 0,21-12 0,11-14-7892</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3.841"/>
    </inkml:context>
    <inkml:brush xml:id="br0">
      <inkml:brushProperty name="width" value="0.025" units="cm"/>
      <inkml:brushProperty name="height" value="0.025" units="cm"/>
    </inkml:brush>
  </inkml:definitions>
  <inkml:trace contextRef="#ctx0" brushRef="#br0">112 0 16271,'0'0'12423,"-10"10"-10256,1-2-1594,-1 0-407,1 0 1,0 1 0,1 0-1,0 0 1,0 1 0,1 0-1,-12 22 1,19-31-183,-1 0 1,1 0 0,0 0-1,0 0 1,0 1-1,0-1 1,0 0-1,0 0 1,0 0-1,0 0 1,0 1-1,1-1 1,-1 0-1,1 0 1,-1 0-1,0 0 1,1 0-1,0 0 1,-1 0-1,1 0 1,0 0-1,-1 0 1,1 0-1,0 0 1,0 0-1,0-1 1,0 1-1,0 0 1,0 0-1,0-1 1,0 1-1,0-1 1,0 1-1,0-1 1,0 0-1,0 1 1,1-1-1,-1 0 1,0 0-1,0 0 1,0 1-1,2-2 1,68 8-1135,-47-7 809,-14 2 192,1 0 1,-1 0-1,0 1 0,0 0 0,0 0 0,11 6 0,-20-8 191,1-1-1,-1 1 1,0-1-1,1 1 1,-1 0-1,0 0 1,0-1 0,0 1-1,1 0 1,-1 0-1,0 0 1,0 0-1,0 1 1,0-1-1,-1 0 1,1 0-1,0 0 1,0 1-1,-1-1 1,1 0 0,-1 1-1,1-1 1,-1 1-1,0-1 1,1 0-1,-1 1 1,0-1-1,0 1 1,0-1-1,0 1 1,0-1 0,0 1-1,0-1 1,-1 1-1,1-1 1,-1 0-1,1 1 1,-1-1-1,1 0 1,-1 1-1,0-1 1,1 0-1,-1 0 1,0 1 0,0-1-1,0 0 1,0 0-1,0 0 1,0 0-1,0 0 1,-1 0-1,1-1 1,-2 2-1,-14 12 66,-1-2-1,-1 1 0,1-2 0,-2-1 0,0 0 0,0-2 1,0 0-1,-40 9 0,59-17-89,1 1-42,-1-1 1,1 0-1,0 0 1,-1 0-1,1 0 1,0 0-1,0 0 1,-1 0-1,1 1 1,0-1-1,-1 0 1,1 0-1,0 0 1,0 0-1,-1 0 1,1 0-1,0 0 1,-1 0-1,1-1 0,0 1 1,-1 0-1,1 0 1,0 0-1,0 0 1,-1 0-1,1 0 1,0-1-1,0 1 1,-1 0-1,1 0 1,0 0-1,0-1 1,-1 1-1,1 0 1,0 0-1,0 0 1,0-1-1,0 1 1,-1 0-1,1-1 1,0 1-1,0 0 1,0 0-1,0-1 1,0 1-1,0 0 1,0-1-1,0 1 0,0 0 1,0-1-1,0 1 1,0 0-1,0 0 1,0-1-1,0 1 1,0 0-1,0-1 1,0 1-1,0 0 1,1-1-1,0-22-7368</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5.114"/>
    </inkml:context>
    <inkml:brush xml:id="br0">
      <inkml:brushProperty name="width" value="0.025" units="cm"/>
      <inkml:brushProperty name="height" value="0.025" units="cm"/>
    </inkml:brush>
  </inkml:definitions>
  <inkml:trace contextRef="#ctx0" brushRef="#br0">292 316 3619,'0'0'12834,"-12"-4"-7159,2 0-5223,1 0 0,-1 1 0,1 1 0,-1 0 1,0 0-1,0 1 0,0 0 0,-1 0 0,1 1 1,0 1-1,0 0 0,0 0 0,0 1 0,0 0 1,1 0-1,-12 6 0,10-3-216,1 1 0,0 0 0,1 1 0,-17 14 0,23-18-207,0 0 0,0 0 0,0 0-1,0 1 1,1-1 0,-1 1 0,1 0 0,0-1 0,0 1 0,1 0 0,-1 0-1,1 0 1,0 0 0,0 1 0,0-1 0,0 6 0,1-10-28,0 1 1,0-1-1,0 1 0,0-1 1,0 1-1,0-1 1,0 1-1,0-1 0,1 0 1,-1 1-1,0-1 1,0 1-1,0-1 0,1 1 1,-1-1-1,0 1 1,1-1-1,-1 0 0,0 1 1,1-1-1,-1 0 1,1 1-1,-1-1 0,1 0 1,-1 0-1,0 1 1,1-1-1,-1 0 1,1 0-1,-1 0 0,1 0 1,0 1-1,23-2 90,20-15 231,-25 3-262,-2-1 1,0-1-1,0-1 1,-2 0-1,24-31 1,-39 47-71,0-1 1,0 1 0,0 0-1,0-1 1,0 1-1,1 0 1,-1-1 0,0 1-1,0 0 1,1 0-1,-1-1 1,0 1 0,0 0-1,1 0 1,-1-1-1,0 1 1,0 0 0,1 0-1,-1 0 1,0 0-1,1-1 1,-1 1 0,0 0-1,1 0 1,-1 0-1,0 0 1,1 0 0,-1 0-1,1 0 1,-1 0-1,0 0 1,1 0 0,-1 0-1,0 0 1,1 0-1,-1 0 1,0 0 0,1 1-1,4 15-344,-7 34 1,1-44 375,-11 79 52,6-56 308,-2 58 0,8-86-375,0-1 0,0 1 0,-1 0-1,1-1 1,0 1 0,0 0 0,0-1-1,0 1 1,1 0 0,-1 0-1,0-1 1,0 1 0,0 0 0,1-1-1,-1 1 1,0 0 0,0-1 0,1 1-1,-1-1 1,1 1 0,-1-1 0,0 1-1,1-1 1,-1 1 0,1-1 0,0 1-1,-1-1 1,1 1 0,-1-1-1,1 0 1,-1 1 0,1-1 0,0 0-1,-1 0 1,1 1 0,1-1 0,0 0 12,1 0 1,-1-1-1,1 1 1,-1-1-1,1 0 1,-1 0 0,0 0-1,1 0 1,-1 0-1,4-3 1,48-38 188,38-58-208,-32 32 0,-59 68 0,-1-1 0,0 1 0,1-1 0,-1 0 0,0 1 0,1-1 0,-1 1 0,1-1 0,-1 1 0,1-1 0,0 1 0,-1 0 0,1-1 0,-1 1 0,1 0 0,0-1 0,-1 1 0,1 0 0,0 0 0,-1-1 0,1 1 0,0 0 0,-1 0 0,1 0 0,0 0 0,0 0 0,-1 0 0,1 0 0,0 0 0,-1 0 0,1 1 0,1-1 0,-2 1 0,1 0 0,0 1 0,0-1 0,0 0 0,-1 0 0,1 1 0,-1-1 0,1 0 0,-1 1 0,0-1 0,1 1 0,-1-1 0,0 1 0,0 1 0,-3 59 0,3-59 0,-20 98 0,20-101 0,0 0 0,0 1 0,0-1 0,0 0 0,0 0 0,0 1 0,0-1 0,0 0 0,0 1 0,0-1 0,0 0 0,1 0 0,-1 1 0,0-1 0,0 0 0,0 0 0,0 1 0,1-1 0,-1 0 0,0 0 0,0 0 0,0 1 0,1-1 0,-1 0 0,0 0 0,0 0 0,1 0 0,-1 1 0,0-1 0,0 0 0,1 0 0,-1 0 0,0 0 0,0 0 0,1 0 0,-1 0 0,0 0 0,1 0 0,-1 0 0,0 0 0,1 0 0,-1 0 0,0 0 0,0 0 0,1 0 0,-1 0 0,0 0 0,0-1 0,1 1 0,-1 0 0,0 0 0,0 0 0,1 0 0,-1 0 0,0-1 0,1 1 0,16-9 0,13-11 0,39-36 0,-44 34 0,55-36 0,-79 57 0,1 1 0,-1-1 0,0 0 0,1 0 0,-1 0 0,1 1 0,-1-1 0,1 1 0,-1-1 0,1 1 0,-1 0 0,1 0 0,0-1 0,-1 1 0,1 0 0,-1 0 0,1 1 0,3-1 0,-4 1 0,0 0 0,-1-1 0,1 1 0,0 0 0,0 0 0,0-1 0,0 1 0,-1 0 0,1 0 0,0 0 0,-1 0 0,1 0 0,0 0 0,-1 0 0,1 0 0,-1 0 0,0 0 0,1 0 0,-1 1 0,0 0 0,1 8 0,0 1 0,-1 0 0,0 0 0,-3 16 0,2-12 0,-4 42 0,5-57 0,1 1 0,-1-1 0,0 1 0,1-1 0,-1 0 0,1 1 0,-1-1 0,1 0 0,-1 0 0,1 1 0,-1-1 0,1 0 0,-1 0 0,1 0 0,-1 1 0,1-1 0,-1 0 0,1 0 0,-1 0 0,1 0 0,-1 0 0,1 0 0,0 0 0,-1 0 0,1 0 0,-1-1 0,1 1 0,-1 0 0,1 0 0,-1 0 0,1-1 0,-1 1 0,1 0 0,-1 0 0,1-1 0,0 0 0,20-9 0,6-8-1016,43-38-1,-39 27-1524,-2-2-1,38-50 1,-39 42-1093,45-85 1,-26 13 2236,-43 98 1477,0-8 5496,-9 13-46,-9 17-3194,8-1-2083,0-1 1,0 1-1,1 0 0,1 0 1,-1 0-1,1 1 1,1-1-1,-1 1 0,2 0 1,-1 0-1,1 1 1,1-1-1,-2 15 0,1 9-133,1 0 0,6 52 0,-1-61-290,1 1 0,2-1 0,0-1 0,1 0-1,1 0 1,2 0 0,0-1 0,16 24-1,-58-90 1031,-63-65 0,20 26-156,74 83-704,-1 0 0,1-1 0,-1 1 0,1 0 0,-1-1 0,1 1 0,-1-1 0,1 1 0,-1-1 0,1 1 0,0-1 0,-1 1 0,1-1 0,0 1 0,0-1 0,-1 0 0,1 1 0,0-1 0,0 1 0,0-1 0,0 0 0,-1 1 0,1-1 0,0 0 0,0 1 0,0-1 0,0 1 0,1-1 0,-1 0 0,0 1 0,0-1 0,0 0 0,0 1 0,1-1 0,-1 1 0,0-1 0,1 1 0,-1-1 0,0 1 0,1-1 0,-1 1 0,1-1 0,-1 1 0,0-1 0,1 1 0,0-1 0,-1 1 0,1 0 0,-1-1 0,1 1 0,-1 0 0,1 0 0,-1-1 0,2 1 0,41-6 0,-28 5 0,71-13-2183,-39 2-4250</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6.259"/>
    </inkml:context>
    <inkml:brush xml:id="br0">
      <inkml:brushProperty name="width" value="0.025" units="cm"/>
      <inkml:brushProperty name="height" value="0.025" units="cm"/>
    </inkml:brush>
  </inkml:definitions>
  <inkml:trace contextRef="#ctx0" brushRef="#br0">1 234 17713,'-1'0'4167,"3"-7"-2115,1 1-1483,1 1-1,0-1 1,0 0 0,0 1 0,1 0-1,-1 0 1,1 0 0,0 1 0,9-6-1,55-34 1537,-60 39-1825,-7 4-235,54-28 506,-53 28-541,0 0 0,0-1-1,0 1 1,0 0 0,0 1 0,1-1 0,-1 0 0,0 1-1,0 0 1,0 0 0,1 0 0,-1 0 0,0 0-1,0 1 1,1-1 0,3 3 0,-6-3-10,0 2 0,1-1 0,-1 0 0,0 0 0,-1 0 0,1 0 0,0 1 0,0-1 0,0 0 0,-1 1 0,1-1 0,-1 0 0,1 1 0,-1-1 0,1 1 0,-1-1 0,0 1 0,0-1 0,0 4 0,-1 36 0,0-27 0,-10 74 0,7-66 0,0 1 0,0 26 0,4-48 0,0 0 0,0 0 0,0 0 0,0-1 0,1 1 0,-1 0 0,0 0 0,0 0 0,0 0 0,1-1 0,-1 1 0,1 0 0,-1 0 0,0-1 0,1 1 0,-1 0 0,1 0 0,0-1 0,-1 1 0,1-1 0,-1 1 0,1-1 0,0 1 0,0-1 0,-1 1 0,3 0 0,25 1 0,-19-3 0,0-1 0,0 0 0,-1 0 0,14-7 0,-7 2 0,-1-2 0,0 0 0,0 0 0,-1-1 0,-1-1 0,0 0 0,0 0 0,-1-2 0,0 1 0,-1-1 0,-1-1 0,0 0 0,-1 0 0,9-20 0,-41 97 0,20-51 0,0 1 0,1-1 0,1 0 0,0 1 0,1-1 0,0 24 0,1-35 0,1 1 0,-1-1 0,1 0 0,0 1 0,0-1 0,0 0 0,-1 1 0,1-1 0,1 0 0,-1 0 0,0 0 0,0 0 0,0 0 0,0 0 0,1 0 0,-1-1 0,0 1 0,1 0 0,-1-1 0,1 1 0,-1-1 0,1 1 0,-1-1 0,1 0 0,-1 1 0,1-1 0,-1 0 0,1 0 0,-1 0 0,1-1 0,-1 1 0,1 0 0,0 0 0,1-2 0,5 2 0,-1-2 0,0 1 0,0-1 0,0 0 0,-1-1 0,9-3 0,-5 0 0,-1-1 0,0 0 0,-1 0 0,0-1 0,0 0 0,0 0 0,-1-1 0,10-17 0,-13 20 0,0 0 0,-1 0 0,0 0 0,0-1 0,0 1 0,-1-1 0,0 0 0,-1 0 0,1 1 0,-1-1 0,-1 0 0,1 0 0,-1 0 0,0 0 0,-2-9 0,2 16 0,0 0 0,0 0 0,0-1 0,-1 1 0,1 0 0,0 0 0,0 0 0,-1 0 0,1-1 0,0 1 0,0 0 0,-1 0 0,1 0 0,0 0 0,0 0 0,-1 0 0,1 0 0,0 0 0,0-1 0,-1 1 0,1 0 0,0 0 0,-1 0 0,1 0 0,0 1 0,0-1 0,-1 0 0,1 0 0,0 0 0,-1 0 0,1 0 0,0 0 0,0 0 0,-1 0 0,1 1 0,0-1 0,0 0 0,0 0 0,-1 0 0,1 0 0,0 1 0,0-1 0,0 0 0,-1 0 0,1 1 0,0-1 0,0 0 0,-11 11 0,7-5 0,0 0 0,1 1 0,-1-1 0,1 1 0,1 0 0,-1 0 0,1 0 0,1 0 0,-2 12 0,3-19 0,0 0 0,0 1 0,1-1 0,-1 0 0,0 1 0,1-1 0,-1 0 0,0 1 0,1-1 0,-1 0 0,1 1 0,-1-1 0,0 0 0,1 0 0,-1 0 0,1 1 0,-1-1 0,1 0 0,-1 0 0,0 0 0,1 0 0,-1 0 0,1 0 0,-1 0 0,1 0 0,-1 0 0,1 0 0,-1 0 0,1 0 0,-1 0 0,1 0 0,-1 0 0,0-1 0,1 1 0,-1 0 0,1 0 0,-1-1 0,1 1 0,-1-1 0,21-8 0,-12 3 0,-1 0 0,0-1 0,0-1 0,0 1 0,9-13 0,-14 66 0,-3-31 0,-1-8 0,1-1 0,0 1 0,0 0 0,1-1 0,0 1 0,0-1 0,3 8 0,-3-12 0,0 0 0,0 0 0,1 0 0,-1 0 0,1 0 0,-1 0 0,1-1 0,0 1 0,-1-1 0,1 1 0,0-1 0,0 0 0,0 0 0,0 1 0,0-2 0,0 1 0,0 0 0,1 0 0,-1-1 0,0 1 0,0-1 0,1 1 0,-1-1 0,0 0 0,4 0 0,4 0 0,0-1 0,0 1 0,0-2 0,-1 0 0,1 0 0,0 0 0,-1-1 0,1-1 0,-1 0 0,16-9 0,25-9 0,-61 32 0,-14 9 0,25-19 0,0-1 0,-1 1 0,1 0 0,0-1 0,-1 1 0,1-1 0,0 1 0,0 0 0,0-1 0,-1 1 0,1-1 0,0 1 0,0 0 0,0-1 0,0 1 0,0-1 0,0 1 0,0-1 0,0 1 0,0 0 0,0-1 0,0 1 0,0-1 0,0 1 0,0-1 0,0 1 0,0 0 0,0-1 0,1 1 0,-1-1 0,0 1 0,0 0 0,1-1 0,-1 0 0,9-11-49,0 1-1,1-1 1,0 1-1,1 1 1,16-14 0,11-9-1070,-18 12-3021,-2-1 0,0 0 1,22-36-1,-12 10-3863</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1.793"/>
    </inkml:context>
    <inkml:brush xml:id="br0">
      <inkml:brushProperty name="width" value="0.025" units="cm"/>
      <inkml:brushProperty name="height" value="0.025" units="cm"/>
    </inkml:brush>
  </inkml:definitions>
  <inkml:trace contextRef="#ctx0" brushRef="#br0">315 8 6951,'0'0'15940,"-11"-2"-14210,-3 0-1373,1 0 0,-1 1 0,0 1 0,0 0 1,0 0-1,0 2 0,0 0 0,0 0 0,1 1 0,-21 8 1,22-6-253,1 1 0,0 0 0,0 1 0,1 0 0,0 1-1,-16 16 1,22-20-54,0 0 0,0 1-1,0 0 1,1 0 0,0 0-1,0 0 1,1 0 0,-1 1-1,1-1 1,0 1 0,0 0 0,1-1-1,0 1 1,0 0 0,0 0-1,1 9 1,0-14-46,0 1-1,0-1 1,0 1 0,1-1-1,-1 1 1,1-1 0,-1 1-1,1-1 1,-1 0-1,1 1 1,0-1 0,0 0-1,-1 1 1,1-1 0,0 0-1,0 0 1,0 0 0,0 0-1,1 0 1,-1 0 0,0 0-1,0 0 1,1 0 0,0 0-1,3 1 9,-1-1-1,0 1 0,1-1 0,-1 0 0,1 0 1,0-1-1,-1 1 0,7-1 0,4-1-22,1 0 0,0-1 0,-1-1 0,18-5 0,-1-3-1452,0-1 1,46-26-1,12-14-9266,-44 22-2431</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6.604"/>
    </inkml:context>
    <inkml:brush xml:id="br0">
      <inkml:brushProperty name="width" value="0.025" units="cm"/>
      <inkml:brushProperty name="height" value="0.025" units="cm"/>
    </inkml:brush>
  </inkml:definitions>
  <inkml:trace contextRef="#ctx0" brushRef="#br0">129 0 9993,'0'0'16021,"-4"11"-14767,-12 42 409,2 0 0,-7 60-1,14-54-1446,1 117-1,6-173-233,4 45-519,-4-47 521,1 1 0,-1 0-1,0 0 1,1-1 0,-1 1-1,1 0 1,0-1 0,-1 1 0,1-1-1,0 1 1,0 0 0,0-1 0,0 0-1,0 1 1,0-1 0,1 0 0,-1 1-1,0-1 1,1 0 0,-1 0 0,1 0-1,2 1 1,-4-2 25,1 0 0,-1 0 0,1 0 0,-1 0 0,1 0 0,-1 0 0,1 0 0,-1 0 0,1-1 0,-1 1 0,1 0 0,-1 0 0,1 0 0,-1-1 0,1 1 0,-1 0 0,0 0 0,1-1 1,-1 1-1,0-1 0,1 1 0,-1 0 0,0-1 0,1 1 0,-1-1 0,0 1 0,0 0 0,1-1 0,-1 1 0,0-1 0,0 1 0,0-1 0,0 1 0,0-1 0,1 0 0,2-21 114,-3 20-128,1-20-9,-1 0-1,-1 0 0,0 0 1,-2 0-1,-8-33 0,8 44 37,0 0-1,-1 1 1,0 0 0,-1 0-1,0 0 1,0 0-1,-1 1 1,-1 0-1,0 0 1,0 0-1,0 1 1,-1 0-1,-9-7 1,16 15-20,1 0 1,0 0 0,0 0-1,0 0 1,0-1 0,0 1-1,0 0 1,0 0 0,0 0-1,0 0 1,0 0-1,0 0 1,0-1 0,0 1-1,0 0 1,0 0 0,0 0-1,0 0 1,0 0 0,0-1-1,0 1 1,0 0 0,0 0-1,0 0 1,0 0 0,0 0-1,0 0 1,0-1-1,0 1 1,0 0 0,0 0-1,0 0 1,0 0 0,0 0-1,0 0 1,0 0 0,1-1-1,-1 1 1,0 0 0,0 0-1,0 0 1,0 0 0,0 0-1,0 0 1,0 0-1,1 0 1,-1 0 0,0 0-1,0 0 1,0 0 0,0 0-1,0 0 1,0 0 0,1 0-1,-1 0 1,0 0 0,0 0-1,0 0 1,0 0 0,0 0-1,1 0 1,-1 0 0,0 0-1,0 0 1,0 0-1,0 0 1,0 0 0,0 0-1,24-1 236,44 2-492,-38-1-905,-28 0 124,13 0 99,-10-1-2195,-4-8-10345</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6.931"/>
    </inkml:context>
    <inkml:brush xml:id="br0">
      <inkml:brushProperty name="width" value="0.025" units="cm"/>
      <inkml:brushProperty name="height" value="0.025" units="cm"/>
    </inkml:brush>
  </inkml:definitions>
  <inkml:trace contextRef="#ctx0" brushRef="#br0">0 1 17777,'0'0'6150,"50"35"-6343,-17-19-3202,7 2-5605</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7.289"/>
    </inkml:context>
    <inkml:brush xml:id="br0">
      <inkml:brushProperty name="width" value="0.025" units="cm"/>
      <inkml:brushProperty name="height" value="0.025" units="cm"/>
    </inkml:brush>
  </inkml:definitions>
  <inkml:trace contextRef="#ctx0" brushRef="#br0">219 5 22645,'-11'0'3641,"-8"-1"-2268,-163-2 2876,175 6-6842,14 3 639,13 4 420,61 15 1223,-45-16 233,1 3 0,41 19 1,-76-30 118,-1-1 0,1 1 0,-1 0 0,1 0 0,-1-1 0,0 1 1,1 0-1,-1 0 0,0 0 0,0 1 0,0-1 0,0 0 0,0 0 1,0 0-1,0 1 0,0-1 0,0 1 0,-1-1 0,1 1 1,0-1-1,-1 1 0,0-1 0,1 1 0,-1-1 0,1 3 0,-2-2 131,1 1 0,-1 0-1,0 0 1,1-1-1,-1 1 1,-1-1 0,1 1-1,0-1 1,0 1-1,-1-1 1,0 1 0,1-1-1,-3 3 1,-8 7 818,-1-1 1,0 1-1,-24 14 1,32-22-941,3-3-50,-6 5 0,0-1 0,0 1 0,0-2 0,-1 1 0,1-1 0,-15 4 0,23-8-17,0 0-1,-1 0 1,1 1-1,0-1 1,-1 0 0,1 0-1,0 0 1,-1 0-1,1 0 1,0 0-1,0 0 1,-1 0 0,1 0-1,0 0 1,-1 0-1,1 0 1,0 0 0,-1 0-1,1 0 1,0 0-1,0-1 1,-1 1-1,1 0 1,0 0 0,0 0-1,-1 0 1,1-1-1,0 1 1,0 0 0,-1 0-1,1 0 1,0-1-1,0 1 1,0 0-1,0 0 1,-1-1 0,1 1-1,0 0 1,0 0-1,0-1 1,0 1 0,0 0-1,0-1 1,0 1-1,0 0 1,0-1-1,0 1 1,0 0 0,0 0-1,0-1 1,0 1-1,0-1 1,3-10-4420,11-16-4969</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7.628"/>
    </inkml:context>
    <inkml:brush xml:id="br0">
      <inkml:brushProperty name="width" value="0.025" units="cm"/>
      <inkml:brushProperty name="height" value="0.025" units="cm"/>
    </inkml:brush>
  </inkml:definitions>
  <inkml:trace contextRef="#ctx0" brushRef="#br0">119 282 19955,'0'0'3368,"-11"10"-1024,9-8-2297,-15 14 776,1 0 0,-17 23 0,28-33-548,1 1 1,0-1 0,0 1 0,0 0 0,1 0 0,0 0 0,0 0-1,1 1 1,0-1 0,0 1 0,0 0 0,0 10 0,2-17-260,0 1 1,1-1-1,-1 1 1,0-1-1,0 1 0,1-1 1,-1 0-1,1 1 1,-1-1-1,1 0 1,-1 1-1,1-1 1,0 0-1,0 0 1,-1 1-1,1-1 1,0 0-1,0 0 0,0 0 1,0 0-1,1 0 1,1 1-1,0 0 9,0-1-1,1 0 1,-1 1-1,1-1 1,-1 0-1,1-1 1,-1 1-1,1-1 1,4 1-1,2-1 25,0 0 0,0-1 0,0 0 0,0-1 0,0 0 0,11-4 0,-8 0-47,0 0 1,0-2-1,-1 1 1,0-1-1,0-1 1,-1 0-1,0-1 1,-1 0-1,0-1 1,-1 0-1,0 0 1,0-1-1,-1 0 1,-1 0 0,10-22-1,-7 11-3,0-1 0,-2 0 0,-1-1 0,0 0 0,-2 0 0,-1 0 0,2-50 0,-6 71 1,0 1 0,0 0 0,0 0 0,-1 0 0,1-1 0,-1 1 0,0 0 0,0 0 0,0 0 0,0 0 0,0 0 0,-1 0 0,1 0 0,-1 0 0,0 1 0,0-1 0,0 0 0,0 1 0,0 0 0,-4-4 0,3 5 0,0-1 0,1 1 0,-1 0 0,0 0 0,0 0 0,0 1 0,0-1 0,0 1 0,0 0 0,0-1 0,0 1 0,0 0 0,0 1 0,0-1 0,0 1 0,0-1 0,0 1 0,0 0 0,0 0 0,0 0 0,0 0 0,-3 3 0,-5 2 0,2 0 0,-1 1 0,0 0 0,1 1 0,1 0 0,-1 0 0,-9 14 0,13-17 0,1 0 0,1 0 0,-1 0 0,1 1 0,0-1 0,0 1 0,0 0 0,1 0 0,0 0 0,0 0 0,0 0 0,1 0 0,0 1 0,1-1 0,-1 10 0,2-13 0,0 0 0,0-1 0,0 1 0,0-1 0,0 1 0,1-1 0,-1 0 0,1 1 0,0-1 0,0 0 0,0 0 0,0 0 0,4 3 0,39 26 0,-14-9 0,-23-16-189,-2 1 0,1 0 0,-1 0 0,0 0 0,0 1-1,-1 0 1,0 0 0,0 0 0,-1 1 0,0-1 0,0 1 0,-1 0 0,-1 0 0,1 1 0,-1-1 0,-1 0-1,0 1 1,0 15 0,-1-6-6692</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8.967"/>
    </inkml:context>
    <inkml:brush xml:id="br0">
      <inkml:brushProperty name="width" value="0.025" units="cm"/>
      <inkml:brushProperty name="height" value="0.025" units="cm"/>
    </inkml:brush>
  </inkml:definitions>
  <inkml:trace contextRef="#ctx0" brushRef="#br0">0 579 13229,'0'0'4340,"6"-11"-657,5-7-2315,2-1 1136,-2-2-1,0 1 0,8-26 1,-25 48-2338,-3 9-199,5-2 33,0-1 0,1 1 0,0 1 0,1-1 0,-1 0 0,2 1 0,-1-1 0,1 1 0,1-1 0,0 1 0,2 15 0,-2-24 0,1 0 0,-1 0 0,1 0 0,-1 0 0,1 0 0,0 0 0,0 0 0,-1 0 0,1 0 0,0-1 0,0 1 0,0 0 0,0-1 0,0 1 0,0 0 0,0-1 0,0 1 0,0-1 0,0 0 0,0 1 0,0-1 0,0 0 0,0 0 0,0 1 0,1-1 0,-1 0 0,0 0 0,0 0 0,0-1 0,0 1 0,0 0 0,0 0 0,1-1 0,-1 1 0,0 0 0,0-1 0,1 0 0,42-20 0,-28 9 0,0-2 0,-1 0 0,0-1 0,-2 0 0,1-1 0,-2 0 0,0-1 0,-1-1 0,-1 0 0,12-30 0,-25 118-1388,-4-39 1411,1 1 0,-2 54 0,8-86-9,0 1 0,0-1-1,0 1 1,0 0 0,0-1-1,0 1 1,0-1 0,0 1-1,0 0 1,0-1 0,0 1-1,1-1 1,-1 1-1,0 0 1,0-1 0,1 1-1,-1-1 1,0 1 0,1-1-1,-1 1 1,0-1 0,1 1-1,-1-1 1,1 0 0,-1 1-1,1-1 1,-1 1-1,1-1 1,-1 0 0,1 1-1,-1-1 1,1 0 0,-1 0-1,1 0 1,-1 1 0,2-1-1,26-9 454,22-29-136,-25 13-330,-2 0 0,0-1 1,-2-2-1,-1 0 0,-2-1 0,0-1 1,-2-1-1,-2 0 0,0-1 0,-2-1 1,-2 0-1,8-39 0,-18 72-1,-1 0 0,1 0 0,0 0 0,0 0 0,0 0 0,0 0 0,0 0 0,0 0 0,0 0 0,0 0 0,0 0 0,0 0 0,-1 0 0,1 0 0,0 0 0,0 0 0,0 0 0,0 0 0,0 0 0,0 0 0,0-1 0,0 1 0,0 0 0,0 0 0,0 0 0,0 0 0,0 0 0,0 0 0,-1 0 0,1 0 0,0 0 0,0 0 0,0 0 0,0 0 0,0 0 0,0-1 0,0 1 0,0 0 0,0 0 0,0 0 0,0 0 0,0 0 0,0 0 0,0 0 0,0 0 0,0 0 0,0 0 0,0 0 0,0-1 0,0 1 0,-8 12 0,-8 22 0,-44 119 0,-67 267 0,126-419 0,-15 87 0,15-79 0,0 0 0,1 1 0,-1-1 0,2 0 0,-1 0 0,2 1 0,1 9 0,-3-18 0,1-1 0,-1 1 0,0 0 0,0-1 0,0 1 0,0 0 0,1-1 0,-1 1 0,0-1 0,1 1 0,-1-1 0,0 1 0,1 0 0,-1-1 0,1 0 0,-1 1 0,1-1 0,-1 1 0,1-1 0,-1 1 0,1-1 0,-1 0 0,1 1 0,-1-1 0,1 0 0,0 0 0,-1 0 0,1 1 0,0-1 0,-1 0 0,1 0 0,0 0 0,-1 0 0,1 0 0,-1 0 0,1 0 0,0 0 0,-1 0 0,1 0 0,0-1 0,-1 1 0,1 0 0,0 0 0,-1-1 0,1 1 0,-1 0 0,1-1 0,0 0 0,2 0 0,-1-1 0,0 0 0,0 0 0,0 0 0,0 0 0,0 0 0,0-1 0,0 1 0,2-5 0,80-226 0,-26 65 0,-45 134 0,23-65 0,5 1 0,94-159 0,-135 255 0,1 1 0,0-1 0,-1 1 0,1 0 0,0-1 0,0 1 0,0 0 0,0 0 0,0-1 0,0 1 0,0 0 0,1 0 0,-1 0 0,0 0 0,0 0 0,1 1 0,-1-1 0,1 0 0,1 0 0,-2 2 0,-1-1 0,1 1 0,0 0 0,-1 0 0,1 0 0,-1 0 0,0 0 0,1 0 0,-1-1 0,0 1 0,1 0 0,-1 0 0,0 0 0,0 0 0,0 0 0,0 0 0,0 0 0,0 0 0,0 0 0,0 0 0,-1 2 0,-11 67 0,-46 107 0,33-110 0,4 0 0,2 1 0,-10 76 0,28-134 0,0-4 0,0 1 0,1 0 0,-1-1 0,2 1 0,0 9 0,-1-15 0,0-1 0,0 0 0,1 0 0,-1 0 0,0 0 0,0 0 0,0 1 0,0-1 0,1 0 0,-1 0 0,0 0 0,0 0 0,1 0 0,-1 0 0,0 0 0,0 0 0,0 0 0,1 0 0,-1 0 0,0 0 0,0 0 0,1 0 0,-1 0 0,0 0 0,0 0 0,0 0 0,1 0 0,-1 0 0,0 0 0,0 0 0,0 0 0,1-1 0,-1 1 0,0 0 0,0 0 0,0 0 0,1 0 0,-1 0 0,0-1 0,0 1 0,0 0 0,0 0 0,0 0 0,0-1 0,1 1 0,-1 0 0,0 0 0,0 0 0,0-1 0,0 1 0,0 0 0,0 0 0,0-1 0,0 1 0,0 0 0,0 0 0,0-1 0,8-12 0,-3-6 0,0-1 0,-2 1 0,0-1 0,-1 0 0,-2 0 0,-1-22 0,1 15 0,1-1 0,4-33 0,-4 60 0,-1 0 0,1 1 0,-1-1 0,1 0 0,-1 0 0,1 0 0,0 0 0,-1 1 0,1-1 0,0 0 0,0 0 0,0 1 0,-1-1 0,1 1 0,0-1 0,0 1 0,0-1 0,0 1 0,0 0 0,0-1 0,0 1 0,0 0 0,0 0 0,0-1 0,1 1 0,38-3 0,-14 1 0,-8-2 0,-1-1 0,1-2 0,-1 1 0,0-2 0,-1 0 0,0-1 0,0-1 0,28-23 0,-35 26 0,-1 0 0,0-1 0,0 0 0,-1 0 0,0-1 0,-1 0 0,0 0 0,0-1 0,-1 0 0,0 0 0,-1 0 0,0 0 0,0-1 0,-1 0 0,-1 1 0,2-14 0,-3 23 0,-1 0 0,0 0 0,0 0 0,0 1 0,0-1 0,0 0 0,0 0 0,0 0 0,0 0 0,0 1 0,-1-1 0,1 0 0,0 0 0,0 0 0,-1 1 0,1-1 0,0 0 0,-1 1 0,1-1 0,-2-1 0,-11 4 0,-14 24 0,9 1 0,1 1 0,1 1 0,1 0 0,2 1 0,1 1 0,1 0 0,2 0 0,1 1 0,-6 54 0,13-83 0,1-1 0,0 0 0,0 0 0,0 0 0,0 0 0,0 0 0,0 0 0,1 0 0,-1 0 0,1 0 0,-1 0 0,1 0 0,0 0 0,0 0 0,0 0 0,0 0 0,0 0 0,0-1 0,1 1 0,-1 0 0,0-1 0,1 1 0,2 1 0,-2-2 0,1 0 0,-1 0 0,1 0 0,0 0 0,0-1 0,-1 1 0,1-1 0,0 0 0,0 1 0,0-1 0,0 0 0,-1-1 0,1 1 0,0-1 0,0 1 0,0-1 0,3-1 0,4-2 0,0 0 0,0-1 0,-1-1 0,0 1 0,0-2 0,0 1 0,0-1 0,-1 0 0,0-1 0,-1 0 0,9-11 0,2-5 0,-1 0 0,26-51 0,-53 141 0,5-48 0,0 1 0,1 0 0,0 0 0,2 0 0,0 1 0,2-1 0,0 1 0,3 24 0,-2-43 3,-1 1 0,0-1 1,1 0-1,-1 0 0,1 0 0,-1 0 1,1 1-1,-1-1 0,1 0 0,0 0 0,0 0 1,-1 0-1,1 0 0,0-1 0,0 1 1,0 0-1,0 0 0,0-1 0,0 1 1,0 0-1,1-1 0,-1 1 0,0-1 0,0 1 1,0-1-1,0 0 0,1 1 0,-1-1 1,0 0-1,0 0 0,1 0 0,-1 0 0,0 0 1,0 0-1,1 0 0,-1-1 0,0 1 1,0 0-1,1-1 0,-1 1 0,0-1 1,1 0-1,2 0-66,0-1 0,0 0 0,0 0-1,0-1 1,-1 1 0,1-1 0,-1 1 0,0-1 0,0 0 0,6-7 0,8-22-3573,-1-7-3992</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9.326"/>
    </inkml:context>
    <inkml:brush xml:id="br0">
      <inkml:brushProperty name="width" value="0.025" units="cm"/>
      <inkml:brushProperty name="height" value="0.025" units="cm"/>
    </inkml:brush>
  </inkml:definitions>
  <inkml:trace contextRef="#ctx0" brushRef="#br0">25 0 12139,'-10'10'9546,"2"6"-7112,2-1 288,5 1-1152,1 0-994,3 0-447,10 1-161,4-6-2082,-1-1-3716,4-3-7078</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9.668"/>
    </inkml:context>
    <inkml:brush xml:id="br0">
      <inkml:brushProperty name="width" value="0.025" units="cm"/>
      <inkml:brushProperty name="height" value="0.025" units="cm"/>
    </inkml:brush>
  </inkml:definitions>
  <inkml:trace contextRef="#ctx0" brushRef="#br0">40 372 17809,'-6'9'3593,"3"-3"-2997,-1 0-44,0 0 1,0 0 0,1 1 0,0-1-1,0 1 1,1 0 0,0 0-1,0 0 1,-2 14 0,5-20-496,-1 0 1,1 0 0,0 0-1,0 0 1,-1 0 0,1 0 0,0-1-1,0 1 1,0 0 0,0 0-1,0-1 1,0 1 0,0 0-1,0-1 1,0 1 0,0-1 0,1 0-1,-1 1 1,0-1 0,0 0-1,0 0 1,1 1 0,-1-1-1,0 0 1,0 0 0,0 0-1,1-1 1,-1 1 0,2-1 0,43-4 538,-36 3-552,-1-1 0,0 0 0,0 0 0,-1-1 0,1 0 0,-1-1 0,0 0 0,0 0 0,0-1 0,-1 0 0,13-14 0,-9 8 98,-1-1 0,-1 0 0,0-1 0,-1 0 0,0 0 0,7-22 0,1-11 206,-3-1 0,-1 0 1,7-73-1,-18 95-348,-1 26 0,0 0 0,0 0 0,0 0 0,0 0 0,0-1 0,0 1 0,0 0 0,-1 0 0,1 0 0,0 0 0,0 0 0,0 0 0,0-1 0,0 1 0,0 0 0,0 0 0,0 0 0,0 0 0,-1 0 0,1 0 0,0 0 0,0 0 0,0-1 0,0 1 0,0 0 0,-1 0 0,1 0 0,0 0 0,0 0 0,0 0 0,0 0 0,0 0 0,-1 0 0,1 0 0,0 0 0,0 0 0,0 0 0,0 0 0,0 0 0,-1 0 0,1 0 0,0 0 0,0 0 0,0 1 0,0-1 0,0 0 0,-1 0 0,1 0 0,0 0 0,0 0 0,0 0 0,0 0 0,0 0 0,0 1 0,0-1 0,0 0 0,-1 0 0,1 0 0,-23 35 0,14-21 0,-18 29 0,2-7 0,2 1 0,2 0 0,2 2 0,1 0 0,-14 45 0,31-81 0,0-1 0,0 1 0,1 0 0,-1 0 0,0-1 0,1 1 0,0 0 0,0 0 0,0 0 0,0 0 0,0-1 0,0 1 0,1 0 0,-1 0 0,1 0 0,0-1 0,0 1 0,0 0 0,0-1 0,0 1 0,1-1 0,-1 1 0,1-1 0,0 0 0,0 0 0,2 3 0,3-1 0,0 0 0,1 0 0,-1-1 0,1-1 0,-1 1 0,1-1 0,0 0 0,8 1 0,-5-1-52,-7-2-65,0 0-1,0 1 1,0 0-1,0 0 1,0 0-1,0 0 0,-1 1 1,1-1-1,-1 1 1,1 0-1,-1 0 1,1 1-1,-1-1 1,0 0-1,3 4 1,2-7-7411,-3-10-1814</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9.995"/>
    </inkml:context>
    <inkml:brush xml:id="br0">
      <inkml:brushProperty name="width" value="0.025" units="cm"/>
      <inkml:brushProperty name="height" value="0.025" units="cm"/>
    </inkml:brush>
  </inkml:definitions>
  <inkml:trace contextRef="#ctx0" brushRef="#br0">1 165 15439,'0'0'9459,"8"2"-6080,-2 0-3142,1 0-1,-1-1 0,1 1 1,-1-1-1,1-1 0,-1 0 0,1 0 1,0 0-1,-1 0 0,1-1 1,-1 0-1,1-1 0,-1 0 1,0 0-1,1 0 0,-1 0 0,0-1 1,8-5-1,-5 1-236,0 0 0,0 0 0,-1-1 0,15-18 0,-20 22 0,0 0 0,0 0 0,0-1 0,-1 1 0,0-1 0,0 0 0,0 0 0,0 0 0,-1 0 0,0 0 0,0 0 0,1-10 0,-2 13 0,-1 1 0,1 0 0,0 0 0,-1 0 0,1 0 0,0-1 0,-1 1 0,0 0 0,1 0 0,-1 0 0,0 0 0,1 0 0,-1 0 0,0 0 0,0 0 0,0 1 0,0-1 0,0 0 0,0 0 0,0 1 0,0-1 0,0 0 0,0 1 0,0-1 0,0 1 0,0 0 0,-1-1 0,1 1 0,0 0 0,0 0 0,-1 0 0,1 0 0,0 0 0,0 0 0,0 0 0,-1 0 0,1 0 0,0 0 0,0 1 0,0-1 0,-3 1 0,-2 0 0,0 1 0,0-1 0,0 1 0,0 0 0,1 0 0,-1 1 0,-7 5 0,4-2 0,1 1 0,0 1 0,1-1 0,0 1 0,0 1 0,1-1 0,0 1 0,0 0 0,1 1 0,0-1 0,1 1 0,0 0 0,0 0 0,1 0 0,1 1 0,0-1 0,0 1 0,1-1 0,0 22 0,1-30 0,0 0 0,1 0 0,-1 0 0,1-1 0,0 1 0,-1 0 0,1 0 0,0 0 0,0 0 0,0-1 0,1 1 0,-1 0 0,0-1 0,1 1 0,-1-1 0,0 0 0,1 1 0,0-1 0,-1 0 0,4 2 0,0-1 0,0 0 0,0 0 0,0 0 0,0-1 0,0 0 0,0 0 0,11 1 0,-3-2 0,-1 0 0,0-1 0,0 0 0,1-1 0,-1 0 0,18-6 0,9-13-1655,-17 2-4575,-1-7-9876</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0.569"/>
    </inkml:context>
    <inkml:brush xml:id="br0">
      <inkml:brushProperty name="width" value="0.025" units="cm"/>
      <inkml:brushProperty name="height" value="0.025" units="cm"/>
    </inkml:brush>
  </inkml:definitions>
  <inkml:trace contextRef="#ctx0" brushRef="#br0">35 1 14286,'0'0'9128,"2"54"-8487,-3-11 768,-8 7-160,-1 5-800,2 4 63,2-3-320,4-5-128,2-7-352,0-11-1281,0-12-1410,0-12-801</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0.895"/>
    </inkml:context>
    <inkml:brush xml:id="br0">
      <inkml:brushProperty name="width" value="0.025" units="cm"/>
      <inkml:brushProperty name="height" value="0.025" units="cm"/>
    </inkml:brush>
  </inkml:definitions>
  <inkml:trace contextRef="#ctx0" brushRef="#br0">0 111 14221,'13'-10'3284,"0"-2"-2674,0 2 0,1 0 0,0 1 0,1 0 0,0 1 1,0 0-1,1 1 0,0 1 0,18-4 0,-10 6-134,0 0 0,1 2 0,0 1 0,-1 1 0,1 1 0,30 5-1,-52-6-459,-1 1 0,1-1 0,0 1-1,0 0 1,0 0 0,-1 0-1,1 1 1,0-1 0,-1 0-1,1 1 1,-1 0 0,1-1-1,-1 1 1,0 0 0,0 0 0,2 4-1,-3-5 66,0 1 0,0 0 0,0 0 0,0 0 1,-1 1-1,1-1 0,-1 0 0,1 0 0,-1 0 0,0 0 0,0 1 0,0-1 0,0 0 0,0 0 0,-1 0 0,1 0 0,-1 3 0,-2 4 219,-1-1 0,0 1 0,0-1 0,-1 0 0,0 0 0,0 0 0,-1 0 0,-9 8 0,-31 31 599,27-29-747,1 0 1,-30 41-1,38-34-1276,10-25 952,0 1 0,0-1 0,0 1 0,1-1-1,-1 1 1,0-1 0,0 1 0,0-1 0,0 1 0,1-1 0,-1 1 0,0-1-1,1 1 1,-1-1 0,0 0 0,1 1 0,-1-1 0,0 1 0,1-1 0,-1 0-1,1 0 1,-1 1 0,1-1 0,-1 0 0,0 1 0,1-1 0,0 0 0,3 1-793,-1-1 0,1 1 1,0-1-1,-1 0 0,1-1 1,0 1-1,0 0 1,-1-1-1,1 0 0,5-2 1,27-11-9916</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2.167"/>
    </inkml:context>
    <inkml:brush xml:id="br0">
      <inkml:brushProperty name="width" value="0.025" units="cm"/>
      <inkml:brushProperty name="height" value="0.025" units="cm"/>
    </inkml:brush>
  </inkml:definitions>
  <inkml:trace contextRef="#ctx0" brushRef="#br0">122 1 17969,'0'0'3294,"-11"9"-492,-3 3-1614,0 1 0,-23 29-1,31-35-885,1 0 0,0 1 1,1-1-1,-1 1 0,2 0 0,-1 0 0,1 0 0,0 1 1,1-1-1,-3 14 0,5-21-298,0 0 0,0 1 0,0-1-1,0 0 1,0 0 0,0 0 0,0 0 0,0 0 0,0 0 0,1 0-1,-1 0 1,0 0 0,1 0 0,-1 0 0,0 0 0,1 0 0,0 0 0,-1 0-1,1 0 1,-1 0 0,1 0 0,0-1 0,0 1 0,0 0 0,-1 0-1,1-1 1,0 1 0,2 0 0,-1 0 3,1 0 1,0 0-1,0-1 0,0 1 0,0-1 1,0 0-1,0 0 0,0 0 1,-1 0-1,6-1 0,3-1 4,-1 0-1,0-1 1,-1 0 0,1-1 0,13-7-1,-4 0-80,-2-1 1,1-1-1,20-21 0,-30 27 40,-1-1 0,0 0 0,0-1 0,-1 0 0,0 0 0,0 0 0,-1-1-1,6-15 1,-29 101 18,17-69 5,-1 0 1,2-1-1,-1 1 1,1 0-1,0-1 1,0 1-1,1 0 1,0-1-1,0 1 1,1-1-1,3 10 1,-5-15-72,1 0 0,0 1 0,0-1 0,0 0 0,0 0 0,0 0 0,0 0 1,0 0-1,0 0 0,1 0 0,-1 0 0,0 0 0,1 0 0,-1-1 0,3 2 0,26 2-5178,5-4-4491</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1.470"/>
    </inkml:context>
    <inkml:brush xml:id="br0">
      <inkml:brushProperty name="width" value="0.025" units="cm"/>
      <inkml:brushProperty name="height" value="0.025" units="cm"/>
    </inkml:brush>
  </inkml:definitions>
  <inkml:trace contextRef="#ctx0" brushRef="#br0">65 42 17136,'0'0'3716,"-2"9"-439,-20 49-56,14-41-2590,1 0-1,1 0 1,1 0-1,0 1 1,-4 33-1,9-50-621,-1-1-1,1 1 1,0-1-1,0 0 1,0 1-1,0-1 1,0 1-1,0-1 0,0 1 1,0-1-1,0 0 1,0 1-1,1-1 1,-1 1-1,0-1 0,0 0 1,0 1-1,0-1 1,0 1-1,1-1 1,-1 0-1,0 1 1,0-1-1,1 0 0,-1 1 1,0-1-1,1 0 1,-1 0-1,0 1 1,1-1-1,-1 0 0,0 0 1,1 1-1,-1-1 1,1 0-1,-1 0 1,0 0-1,1 0 1,-1 0-1,1 0 0,19-9 467,13-25 71,-25 25-524,-1-1 1,-1 1-1,0-1 0,0 0 0,-1-1 1,0 1-1,-1-1 0,0 0 0,-1 0 1,0 0-1,2-17 0,-18 46-38,11-15 4,1 0 0,0 0-1,1 1 1,-1-1 0,0 0 0,1 1-1,0-1 1,0 0 0,0 1 0,0-1 0,1 0-1,-1 1 1,1-1 0,1 5 0,-1-6 11,0-1 1,1 1 0,-1 0-1,0-1 1,1 0-1,-1 1 1,1-1 0,-1 0-1,1 0 1,-1 1 0,1-1-1,0-1 1,0 1 0,-1 0-1,1 0 1,0-1 0,0 1-1,0-1 1,0 1 0,0-1-1,0 0 1,0 0 0,0 0-1,4 0 1,2-1 9,1 0 0,-1-1-1,1 0 1,-1 0 0,1-1 0,-1 0 0,0 0 0,0-1 0,-1 0-1,1 0 1,-1-1 0,0 0 0,7-6 0,-5 4-1,-1 0-1,-1-1 1,1 0-1,-1 0 1,0 0 0,-1-1-1,0 0 1,-1 0 0,0-1-1,6-13 1,-24 55-8,8-20 0,0-1 0,1 2 0,0-1 0,0 0 0,2 1 0,-3 22 0,5-34 0,0 0 0,0 0 0,0 0 0,0 0 0,0 0 0,0-1 0,0 1 0,0 0 0,0 0 0,1 0 0,-1 0 0,0-1 0,1 1 0,-1 0 0,0 0 0,1-1 0,-1 1 0,1 0 0,-1 0 0,1-1 0,0 1 0,-1-1 0,1 1 0,0 0 0,-1-1 0,1 0 0,0 1 0,1 0 0,0-1 0,0 1 0,0-1 0,0 0 0,0 0 0,0 0 0,0 0 0,0 0 0,0 0 0,0-1 0,0 1 0,4-2 0,3-2 0,-1 1 0,1-1 0,-1-1 0,12-7 0,4-9 0,0 0 0,-1-1 0,-1-1 0,25-34 0,-47 57 0,0 0 0,0 0 0,0 0 0,0 1 0,0-1 0,-1 0 0,2 0 0,-1 0 0,0 0 0,0 0 0,0 1 0,0-1 0,0 0 0,0 0 0,0 0 0,0 0 0,0 1 0,0-1 0,0 0 0,0 0 0,0 0 0,0 0 0,1 0 0,-1 0 0,0 1 0,0-1 0,0 0 0,0 0 0,0 0 0,0 0 0,1 0 0,-1 0 0,0 0 0,0 0 0,0 0 0,0 0 0,0 0 0,1 0 0,-1 0 0,0 0 0,0 0 0,0 0 0,0 0 0,1 0 0,-1 0 0,0 0 0,0 0 0,0 0 0,0 0 0,0 0 0,1 0 0,-1 0 0,0 0 0,0 0 0,0 0 0,0 0 0,0 0 0,1 0 0,-1-1 0,0 1 0,0 0 0,0 0 0,0 0 0,0 0 0,0 0 0,0 0 0,0-1 0,1 1 0,0 24 0,-6 30 0,-4-17-336,5-27-55,1 0 0,1 0 0,0 0 0,0 1 0,1-1 0,0 0 1,1 1-1,1 13 0,9-36-8044,-1-9 641</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1.817"/>
    </inkml:context>
    <inkml:brush xml:id="br0">
      <inkml:brushProperty name="width" value="0.025" units="cm"/>
      <inkml:brushProperty name="height" value="0.025" units="cm"/>
    </inkml:brush>
  </inkml:definitions>
  <inkml:trace contextRef="#ctx0" brushRef="#br0">1 0 21300,'0'0'5990,"47"61"-10282,-18-45-801,4-5-5733</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2.157"/>
    </inkml:context>
    <inkml:brush xml:id="br0">
      <inkml:brushProperty name="width" value="0.025" units="cm"/>
      <inkml:brushProperty name="height" value="0.025" units="cm"/>
    </inkml:brush>
  </inkml:definitions>
  <inkml:trace contextRef="#ctx0" brushRef="#br0">118 1 12364,'0'0'9192,"-5"8"-5706,-86 110 3203,90-117-6797,0 0 0,0 0-1,1 0 1,-1 0 0,0 0-1,1 0 1,-1 1 0,1-1-1,-1 0 1,1 0 0,-1 1-1,1-1 1,0 0 0,0 1 0,0-1-1,0 0 1,0 1 0,0-1-1,0 0 1,0 1 0,0-1-1,1 0 1,-1 0 0,0 1-1,1-1 1,-1 0 0,1 0-1,-1 1 1,1-1 0,0 0-1,0 0 1,-1 0 0,1 0-1,0 0 1,0 0 0,0 0-1,0 0 1,0 0 0,0-1-1,0 1 1,1 0 0,-1-1-1,0 1 1,2 0 0,7 3-1336,1-1 1,0 0-1,0 0 0,18 1 1,4 2-371,-22-3 1662,44 16-719,-53-19 1083,1 1-1,-1 0 0,0 0 1,0 0-1,0 0 1,-1 0-1,1 1 0,0-1 1,0 0-1,-1 1 1,1 0-1,-1-1 0,1 1 1,-1 0-1,1 0 1,-1 0-1,0-1 0,0 1 1,0 0-1,1 4 0,-2-4 92,0 0 0,-1 0 0,1 0 0,-1 0 0,1 0 0,-1-1 0,0 1 0,0 0 0,0 0 0,0-1 0,0 1 0,0-1 0,0 1 0,0-1 0,0 1 0,-1-1 0,1 0 0,-1 1-1,1-1 1,-1 0 0,1 0 0,-1 0 0,-2 1 0,-44 20 2139,46-21-2300,-12 3 183,1 0 1,-1 0-1,1-1 0,-16 1 1,-27-6-3101,31-5-3791</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2.669"/>
    </inkml:context>
    <inkml:brush xml:id="br0">
      <inkml:brushProperty name="width" value="0.025" units="cm"/>
      <inkml:brushProperty name="height" value="0.025" units="cm"/>
    </inkml:brush>
  </inkml:definitions>
  <inkml:trace contextRef="#ctx0" brushRef="#br0">4 0 11723,'0'0'14761,"0"9"-13806,-1 19 101,0-14-742,0 1 1,0 0-1,2 0 1,0 0-1,0 0 1,1 0-1,5 16 1,-6-29-300,0 0 1,0 0-1,0 0 0,0-1 1,1 1-1,-1 0 1,0-1-1,1 1 1,-1-1-1,1 1 0,0-1 1,-1 1-1,1-1 1,0 0-1,0 0 1,0 0-1,-1 0 0,1-1 1,0 1-1,4 1 1,-2-2 38,0 0 0,0 0 1,0 0-1,0 0 1,0-1-1,0 1 0,-1-1 1,1 0-1,0 0 0,5-3 1,6-3 112,-1-1 0,-1 0-1,0-1 1,18-14 0,17-20-167,31-24 0,-78 66 0,0 0 0,0 0 0,0 1 0,0-1 0,-1 1 0,1-1 0,0 0 0,0 1 0,0-1 0,0 1 0,0 0 0,0-1 0,0 1 0,0 0 0,1 0 0,-1 0 0,0 0 0,0 0 0,0 0 0,0 0 0,0 0 0,0 0 0,0 0 0,0 0 0,0 1 0,0-1 0,0 0 0,0 1 0,0-1 0,0 1 0,0-1 0,0 1 0,0 0 0,0-1 0,0 1 0,0 0 0,-1 0 0,1-1 0,0 1 0,-1 0 0,1 0 0,-1 0 0,1 0 0,0 0 0,-1 0 0,0 0 0,1 0 0,-1 0 0,0 0 0,0 0 0,1 0 0,-1 0 0,0 0 0,0 0 0,0 2 0,2 12 0,-1 0 0,0 0 0,-2 20 0,1-17 0,0-16 0,0-1 0,0 0 0,0 1 0,0-1 0,0 1 0,0-1 0,1 1 0,-1-1 0,0 1 0,1-1 0,-1 0 0,1 1 0,0-1 0,-1 0 0,1 0 0,0 1 0,0-1 0,0 0 0,1 2 0,-1-3 0,0 1 0,0-1 0,0 0 0,0 1 0,0-1 0,1 0 0,-1 0 0,0 0 0,0 0 0,0 0 0,0 0 0,0 0 0,0 0 0,0 0 0,0 0 0,0-1 0,0 1 0,0 0 0,0-1 0,2 0 0,6-4 0,0-1 0,0 0 0,0-1 0,9-9 0,-6 6 0,13-12 0,47-33 0,-68 52 0,1 0 0,0 0 0,0 0 0,1 1 0,-1 0 0,0 0 0,1 1 0,-1-1 0,1 1 0,-1 0 0,1 1 0,9-1 0,-13 2 0,-1-1 0,1 1 0,-1-1 0,0 1 0,1 0 0,-1 0 0,0 0 0,0 0 0,1 0 0,-1 0 0,0 0 0,0 0 0,0 0 0,0 1 0,-1-1 0,1 0 0,0 0 0,0 1 0,-1-1 0,1 1 0,-1-1 0,1 1 0,-1-1 0,0 1 0,1-1 0,-1 1 0,0-1 0,0 3 0,1 53 0,-1-45 0,-1 0-241,0-16-528,-2-22-2642,3 19 1463,-4-21-6001</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3.010"/>
    </inkml:context>
    <inkml:brush xml:id="br0">
      <inkml:brushProperty name="width" value="0.025" units="cm"/>
      <inkml:brushProperty name="height" value="0.025" units="cm"/>
    </inkml:brush>
  </inkml:definitions>
  <inkml:trace contextRef="#ctx0" brushRef="#br0">1 0 20692,'0'0'4164,"5"64"-5125,10-45-1698,5 1-1985,4 0-7432</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3.368"/>
    </inkml:context>
    <inkml:brush xml:id="br0">
      <inkml:brushProperty name="width" value="0.025" units="cm"/>
      <inkml:brushProperty name="height" value="0.025" units="cm"/>
    </inkml:brush>
  </inkml:definitions>
  <inkml:trace contextRef="#ctx0" brushRef="#br0">112 325 9833,'0'0'10501,"-6"8"-9930,-4 6-522,-49 78 2667,53-83-2201,1 1 0,0 0-1,1 0 1,0 0 0,1 0 0,0 1 0,1 0 0,-2 14 0,4-24-499,0-1 0,0 1 1,0 0-1,0-1 0,0 1 0,0 0 0,0-1 0,1 1 0,-1 0 1,0-1-1,0 1 0,1-1 0,-1 1 0,0 0 0,1-1 0,-1 1 1,1-1-1,-1 1 0,1-1 0,-1 1 0,1-1 0,-1 1 0,1-1 1,-1 0-1,1 1 0,0-1 0,-1 0 0,1 0 0,0 1 0,-1-1 1,1 0-1,0 0 0,-1 0 0,1 0 0,0 0 0,-1 1 0,1-1 1,0-1-1,-1 1 0,1 0 0,0 0 0,-1 0 0,1 0 0,0 0 1,-1-1-1,1 1 0,0-1 0,37-14 891,-15 1-673,-1-2 1,0 0 0,-1-1 0,-1-2-1,-1 0 1,27-33 0,-16 13 144,-1-2 1,39-75-1,-56 93-379,0 0 0,-2-1 0,0 0 0,-2-1 0,11-51 0,-48 125 0,-34 138 0,54-154 0,2 0 0,2 0 0,-3 63 0,7-94 0,1 0 0,0 0 0,0-1 0,0 1 0,0 0 0,0 0 0,1 0 0,-1-1 0,0 1 0,1 0 0,-1 0 0,1-1 0,0 1 0,0 0 0,0-1 0,-1 1 0,1-1 0,1 1 0,-1-1 0,0 0 0,0 1 0,0-1 0,1 0 0,-1 0 0,1 0 0,-1 0 0,1 0 0,-1 0 0,3 1 0,3-1 0,-1 0 0,1 0 0,-1-1 0,1 1 0,-1-2 0,1 1 0,6-2 0,-8 2-362,-1-1 0,1 0 0,-1 0 1,1 0-1,-1-1 0,0 0 0,6-2 0,23-24-7137,-17 6-2831</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3.724"/>
    </inkml:context>
    <inkml:brush xml:id="br0">
      <inkml:brushProperty name="width" value="0.025" units="cm"/>
      <inkml:brushProperty name="height" value="0.025" units="cm"/>
    </inkml:brush>
  </inkml:definitions>
  <inkml:trace contextRef="#ctx0" brushRef="#br0">1 157 6086,'0'0'17232,"1"9"-14509,-1-7-2614,0 0 1,0 0-1,0 0 1,0 0-1,0 0 1,1 0-1,-1 0 1,1 0-1,0 0 1,-1 0-1,1 0 1,0-1-1,0 1 1,0 0-1,0 0 1,0-1-1,1 1 1,-1-1-1,0 1 1,1-1-1,-1 0 1,1 1-1,0-1 1,-1 0-1,1 0 1,0 0-1,0 0 1,0 0-1,0 0 1,-1-1-1,1 1 1,0-1-1,0 1 1,0-1-1,0 0 1,0 0-1,0 0 1,0 0-1,1 0 1,2-1-1,5 1 7,0-1 1,0-1-1,0 0 0,-1 0 0,1-1 1,-1 0-1,0 0 0,1-1 0,-2-1 0,1 1 1,11-9-1,-15 10-74,0-1 0,0 1 0,-1-1 0,1 0 0,-1-1 0,0 1 1,0-1-1,0 0 0,-1 1 0,0-2 0,0 1 0,0 0 0,-1-1 0,1 1 0,-1-1 1,0 1-1,-1-1 0,0 0 0,2-12 0,-3 17-42,0 0 0,0-1 0,0 1 0,-1 0 0,1-1 0,0 1 0,-1 0 0,1-1 0,0 1 0,-1 0 0,0 0 0,1-1 0,-1 1 0,0 0 0,1 0 0,-1 0 0,0 0 0,0 0 0,0 0 0,0 0 0,0 0 0,0 0 0,0 1 0,0-1 0,0 0 0,-1 1 0,1-1 0,0 1 0,0-1 0,-1 1 0,1 0 0,0-1 0,-1 1 0,1 0 0,0 0 0,-1 0 0,1 0 0,0 0 0,-1 0 0,-1 0 0,-2 1 0,0 0 0,0-1 0,0 2 0,0-1 0,0 0 0,0 1 0,0 0 0,1 0 0,-9 5 0,1 3 0,1 1 0,-1-1 0,2 2 0,-1 0 0,2 0 0,0 1 0,0 0 0,1 0 0,1 1 0,0 0 0,1 0 0,0 1 0,1-1 0,1 1 0,0 1 0,1-1 0,-1 21 0,4-35 0,0 0 1,0 1-1,0-1 1,0 0-1,1 0 1,-1 0-1,0 1 1,1-1-1,-1 0 0,1 0 1,-1 0-1,1 0 1,-1 0-1,1 0 1,0 0-1,-1 0 1,1 0-1,0 0 0,0 0 1,0-1-1,0 1 1,0 0-1,2 1 1,0-1 0,0 0 0,0 1 0,0-1 0,0-1 0,1 1 0,-1 0 0,0-1 0,0 0 0,4 0 0,3 0-18,1-1-1,-1 0 0,0-1 0,1 0 0,11-4 1,24-16-1583,-1-8-4408,2-7-3499</inkml:trace>
  <inkml:trace contextRef="#ctx0" brushRef="#br0" timeOffset="1">601 1 18289,'0'0'8969,"-23"65"-6086,-3-22-930,-7 5-1280,-2 4-673,0-3 0,5-1 0,3-6 0,6-8 0,8-9 0,4-7 0,7-9 0,2-6 0,0-13-7495,0-13-1666</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4.068"/>
    </inkml:context>
    <inkml:brush xml:id="br0">
      <inkml:brushProperty name="width" value="0.025" units="cm"/>
      <inkml:brushProperty name="height" value="0.025" units="cm"/>
    </inkml:brush>
  </inkml:definitions>
  <inkml:trace contextRef="#ctx0" brushRef="#br0">10 1 25688,'0'0'3171,"-10"49"-96,10-18-2242,1 2-833,20 0 0,9 1 0,11-4 0,8-1 0,2-4 0,2 1 0,-4-5-577,-5-3-7718</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4.474"/>
    </inkml:context>
    <inkml:brush xml:id="br0">
      <inkml:brushProperty name="width" value="0.025" units="cm"/>
      <inkml:brushProperty name="height" value="0.025" units="cm"/>
    </inkml:brush>
  </inkml:definitions>
  <inkml:trace contextRef="#ctx0" brushRef="#br0">0 43 2530,'0'0'28956,"65"-20"-28123,-10 11-385,12 5-448,10-1 0,7 3 0,1-1 0,-3 3-256,-11 0-1826,-14 0-1313,-21 0-1154,-28 7-1536,-8 2-6439</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4.818"/>
    </inkml:context>
    <inkml:brush xml:id="br0">
      <inkml:brushProperty name="width" value="0.025" units="cm"/>
      <inkml:brushProperty name="height" value="0.025" units="cm"/>
    </inkml:brush>
  </inkml:definitions>
  <inkml:trace contextRef="#ctx0" brushRef="#br0">0 111 14542,'0'0'9705,"62"45"-7943,-4-45 288,13 0-737,12-10-705,6-7-447,-4-2-129,-9-3-289,-14 3-1024,-16-3-1986,-16 0-1954,-12-3-2658</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3.976"/>
    </inkml:context>
    <inkml:brush xml:id="br0">
      <inkml:brushProperty name="width" value="0.025" units="cm"/>
      <inkml:brushProperty name="height" value="0.025" units="cm"/>
    </inkml:brush>
  </inkml:definitions>
  <inkml:trace contextRef="#ctx0" brushRef="#br0">1 316 13965,'0'0'4436,"12"-7"-2530,38-30-1031,-1-2 0,59-59 0,25-23 253,-132 120-1103,0-1-1,0 1 1,1 0 0,-1 0-1,1 0 1,-1 0-1,1 0 1,-1 0 0,1 1-1,-1-1 1,1 0 0,0 1-1,-1-1 1,1 1-1,0 0 1,3-1 0,-5 2-4,1-1 0,0 0 1,-1 1-1,1-1 0,0 0 1,-1 1-1,1-1 1,-1 1-1,1-1 0,-1 1 1,1-1-1,-1 1 0,0 0 1,1-1-1,-1 1 0,0-1 1,1 1-1,-1 0 1,0-1-1,0 1 0,1 0 1,-1 0-1,0-1 0,0 1 1,0 0-1,0-1 1,0 2-1,0 7 198,-1 1 1,0-1-1,0 0 1,-5 16-1,-24 62 155,19-61-426,-13 46-1,22-64-572,1 1 0,0 0 0,0 0 0,0 0 0,2 12 0,14-20-18449</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5.189"/>
    </inkml:context>
    <inkml:brush xml:id="br0">
      <inkml:brushProperty name="width" value="0.025" units="cm"/>
      <inkml:brushProperty name="height" value="0.025" units="cm"/>
    </inkml:brush>
  </inkml:definitions>
  <inkml:trace contextRef="#ctx0" brushRef="#br0">690 1 21140,'0'0'1698,"-90"95"960,34-26-448,-3 16-897,-8 6 449,-1 9-353,1 3-832,4-3-577,5-1 0,9-6 0,8-9-1025,5-12-3427,1-8-5894</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8.969"/>
    </inkml:context>
    <inkml:brush xml:id="br0">
      <inkml:brushProperty name="width" value="0.025" units="cm"/>
      <inkml:brushProperty name="height" value="0.025" units="cm"/>
    </inkml:brush>
  </inkml:definitions>
  <inkml:trace contextRef="#ctx0" brushRef="#br0">12 40 3011,'7'-4'12113,"-2"10"-4262,-2 23-1523,-7 50-7246,3-68 2460,-20 463-699,21-473-833,0 0 1,0 0-1,-1-1 0,1 1 0,0 0 0,0 0 0,0 0 0,0 0 0,0 0 0,1 0 0,-1-1 0,0 1 0,0 0 0,0 0 0,1 0 0,-1 0 0,0-1 0,1 1 0,-1 0 0,1 0 0,-1-1 0,1 1 0,-1 0 0,1-1 0,0 1 0,-1-1 0,1 1 0,0 0 0,1 0 0,-1-1 27,0-1-1,1 1 1,-1 0-1,1-1 1,-1 1 0,0-1-1,1 0 1,-1 1-1,0-1 1,0 0-1,0 0 1,1 1-1,-1-1 1,0 0-1,0 0 1,1-2-1,44-55 1013,-42 53-1023,45-64-26,-3-3 0,-4-1 0,-2-2 0,-4-1 0,33-101 0,-68 175 0,7-33-427,-11 31-354,-8 17-605,-26 35-11010,16-21 1954</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9.947"/>
    </inkml:context>
    <inkml:brush xml:id="br0">
      <inkml:brushProperty name="width" value="0.025" units="cm"/>
      <inkml:brushProperty name="height" value="0.025" units="cm"/>
    </inkml:brush>
  </inkml:definitions>
  <inkml:trace contextRef="#ctx0" brushRef="#br0">0 243 9161,'0'0'18017,"9"3"-16651,-3-1-1232,1 0 0,-1 0 0,1-1 0,-1 0 0,1 0 0,0-1 0,-1 0 0,1 0 0,0 0 0,-1-1 0,1 0 0,0 0 0,-1 0 0,0-1 0,1 0 0,-1-1 0,0 1 0,0-1 0,0-1 0,7-4 0,-1-1-93,0-1 0,-2 0 0,1 0 0,-1-1 0,16-23 0,-22 27-42,1-1-1,-1 1 1,0-1-1,-1 0 1,0 0 0,0-1-1,-1 1 1,0 0-1,0-1 1,-1 1 0,1-12-1,-2 18-1,0 1 0,0 0 0,0 0 0,0-1-1,0 1 1,0 0 0,0 0 0,-1-1 0,1 1 0,0 0-1,-1 0 1,1-1 0,-1 1 0,1 0 0,-1 0 0,0 0-1,1 0 1,-1 0 0,0 0 0,0 0 0,0 0 0,0 0-1,0 0 1,0 1 0,0-1 0,0 0 0,0 0 0,0 1 0,0-1-1,0 1 1,0-1 0,-1 1 0,1 0 0,0-1 0,0 1-1,-1 0 1,1 0 0,0 0 0,0 0 0,-1 0 0,1 0-1,0 0 1,0 0 0,-1 0 0,1 1 0,0-1 0,0 0-1,0 1 1,-1-1 0,0 2 0,-4 0-6,-1 0-1,1 1 1,0 0-1,0 1 1,0-1 0,0 1-1,1 0 1,-8 7 0,-3 7 50,1 1 0,0 1 0,2 0 0,0 1 0,2 0 0,0 1 0,1 0 0,1 1 0,1 0 0,2 0 0,0 1 0,-5 44 0,11-67-34,0 0-1,0 0 1,0 0-1,0 0 0,0 0 1,0 0-1,0 0 1,0 0-1,0 0 0,1 0 1,-1 0-1,0 0 1,1-1-1,-1 1 0,1 0 1,-1 0-1,1 0 1,-1 0-1,1 0 0,0-1 1,-1 1-1,1 0 0,0-1 1,0 1-1,0 0 1,-1-1-1,1 1 0,0-1 1,0 1-1,0-1 1,0 1-1,0-1 0,0 0 1,0 0-1,0 1 1,0-1-1,0 0 0,0 0 1,0 0-1,0 0 0,0 0 1,0 0-1,0 0 1,0-1-1,0 1 0,0 0 1,0 0-1,1-1 1,6-2 45,-1 1 1,1-1 0,-1 0 0,1-1 0,6-4-1,24-18 42,50-44 0,-59 45-70,1 1 1,64-39 0,-93 62-25,-1 1 0,1-1 0,0 0 0,0 0 0,0 1 0,0-1 0,0 1 0,1-1 0,-1 1 0,0-1 0,0 1 0,0 0 0,0-1 0,1 1 0,-1 0 0,0 0 0,0 0 0,0 0 0,1 0 0,-1 0 0,0 0 0,0 0 0,0 1 0,1-1 0,-1 0 0,0 1 0,0-1 0,0 1 0,0-1 0,0 1 0,0 0 0,0-1 0,0 1 0,0 0 0,0 0 0,0-1 0,0 1 0,-1 0 0,1 0 0,0 0 0,-1 0 0,1 0 0,0 0 0,-1 1 0,0-1 0,1 0 0,-1 0 0,1 0 0,-1 0 0,0 0 0,0 1 0,0-1 0,0 0 0,0 0 0,0 1 0,0 0 0,0 12 0,0 0 0,-1-1 0,-5 26 0,4-33 0,0 9 0,0 0 0,-1 0 0,0 0 0,-1 0 0,-12 27 0,16-78 0,-1 17 0,8-131 0,-5 151-42,0 1 0,0-1 1,0 0-1,0 1 0,0-1 0,0 0 1,0 0-1,1 0 0,-1 0 0,0-1 1,1 1-1,-1-1 0,0 1 0,1-1 1,-1 0-1,1 0 0,-1 0 0,0 0 1,1 0-1,2-1 0,2 0-274,-1 0 0,1-1-1,-1 1 1,1-1 0,-1-1-1,8-3 1,-4 0-1143,0-1 0,0 0 0,-1-1-1,0 0 1,8-9 0,14-18-5721</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0.336"/>
    </inkml:context>
    <inkml:brush xml:id="br0">
      <inkml:brushProperty name="width" value="0.025" units="cm"/>
      <inkml:brushProperty name="height" value="0.025" units="cm"/>
    </inkml:brush>
  </inkml:definitions>
  <inkml:trace contextRef="#ctx0" brushRef="#br0">155 0 22421,'-5'10'1345,"-7"10"-367,2 1 0,1 0 0,0 1-1,1-1 1,2 2 0,-6 28 0,9-30-646,0 1 0,2-1 0,0 0 0,4 31 0,-3-48-331,0 0 1,1-1 0,-1 1 0,1 0 0,0 0 0,0-1-1,0 1 1,1 0 0,0-1 0,-1 1 0,1-1 0,0 0-1,0 0 1,1 1 0,-1-2 0,1 1 0,0 0 0,-1 0-1,1-1 1,5 4 0,-3-4-28,0 0-1,-1-1 1,1 1-1,0-1 1,0 0 0,0 0-1,0-1 1,0 1-1,0-1 1,0 0-1,0-1 1,0 1-1,0-1 1,0 0 0,6-2-1,-9 2-1,1 0 0,0 0 0,-1 1 0,1-1 0,0 1 0,0-1 0,0 1 0,0 0 0,-1 0 0,1 0-1,0 0 1,0 1 0,0-1 0,0 1 0,-1 0 0,1-1 0,0 1 0,-1 1 0,1-1 0,0 0 0,-1 1 0,0-1 0,1 1 0,2 2 0,-2 0 115,-1 1 1,0-1-1,0 1 1,0-1-1,0 1 1,-1-1-1,1 1 0,-1 0 1,-1 0-1,1 0 1,-1 0-1,1 0 1,-2 7-1,1-5-71,0-1 0,-1 0 0,1 0 0,-1-1 0,-1 1 0,1 0 0,-1 0 0,0 0 0,0-1 0,-1 1 0,1-1 0,-1 0 0,-1 0 0,1 0-1,-1 0 1,0 0 0,0-1 0,-6 6 0,3-5-12,0 0 1,0 0-1,-1 0 0,0-1 0,0-1 1,0 1-1,0-1 0,0-1 0,-1 0 0,1 0 1,-1 0-1,-10 0 0,9-2 6,1 1-1,-1-2 1,1 1 0,0-1-1,-1-1 1,1 1 0,-16-7-1,22 8-32,1-1 0,0 0 0,0 0 0,0 0 0,0 0 0,0 0 0,1 0 0,-1 0 0,0-1 0,0 1 0,1-1 0,-1 1 0,1-1 0,-1 0-1,1 0 1,0 1 0,0-1 0,-1 0 0,1 0 0,1 0 0,-1 0 0,0 0 0,0-1 0,1 1 0,-1 0 0,1 0 0,0 0 0,0 0 0,0-1-1,0 1 1,0 0 0,0 0 0,0-1 0,1 1 0,-1 0 0,1 0 0,0 0 0,1-4 0,1 1-901,0 1-1,0 0 1,1-1 0,-1 1-1,1 1 1,0-1-1,0 0 1,0 1 0,0 0-1,1 0 1,0 0 0,6-2-1,-3 0-869,22-13-5258</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0.740"/>
    </inkml:context>
    <inkml:brush xml:id="br0">
      <inkml:brushProperty name="width" value="0.025" units="cm"/>
      <inkml:brushProperty name="height" value="0.025" units="cm"/>
    </inkml:brush>
  </inkml:definitions>
  <inkml:trace contextRef="#ctx0" brushRef="#br0">53 53 14446,'0'0'6315,"2"-9"-1815,-1 8-3801,7-34 3725,-4 27-2722,-2 25-1021,-14 151-681,0 1 0,12-168 0,0 0 0,0-1 0,0 1 0,0 0 0,0 0 0,0-1 0,0 1 0,0 0 0,0-1 0,0 1 0,1 0 0,-1 0 0,0-1 0,0 1 0,1 0 0,-1-1 0,0 1 0,1 0 0,-1-1 0,1 1 0,-1-1 0,1 1 0,-1-1 0,2 2 0,12-7 0,12-26 0,-21 20 0,-1 0 0,0 0 0,0-1 0,-1 1 0,-1-1 0,0 0 0,0 0 0,-2 0 0,1 0 0,-1 0 0,-1 0 0,-2-15 0,2 21 0,0 1 0,0 0 0,0 0 0,0-1 0,-1 1 0,0 0 0,0 0 0,-1 1 0,1-1 0,-1 0 0,0 1 0,0-1 0,0 1 0,-1 0 0,1 0 0,-1 0 0,0 1 0,-1-1 0,1 1 0,0 0 0,-1 0 0,0 1 0,1-1 0,-1 1 0,0 0 0,0 1 0,0-1 0,-1 1 0,-7-2 0,13 4 0,0-1 0,0 0 0,1 0 0,-1 1 0,0-1 0,0 0 0,0 0 0,0 0 0,0 1 0,0-1 0,0 0 0,0 0 0,0 1 0,0-1 0,0 0 0,0 1 0,0-1 0,0 0 0,0 0 0,0 1 0,0-1 0,0 0 0,0 0 0,0 0 0,0 1 0,0-1 0,-1 0 0,1 0 0,0 1 0,0-1 0,0 0 0,0 0 0,-1 0 0,1 1 0,0-1 0,0 0 0,0 0 0,-1 0 0,1 0 0,0 0 0,0 0 0,0 1 0,-1-1 0,1 0 0,0 0 0,0 0 0,-1 0 0,1 0 0,0 0 0,0 0 0,-1 0 0,1 0 0,0 0 0,0 0 0,-1 0 0,1 0 0,-1 0 0,19 12 0,-9-8-392,0-2 1,0 1-1,0-1 0,0-1 0,12 1 1,-14-1-324,1-1 1,-1 0 0,0-1-1,1 1 1,-1-1 0,1-1-1,-1 1 1,0-1 0,0-1-1,0 1 1,12-7 0,3-7-8031</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1.940"/>
    </inkml:context>
    <inkml:brush xml:id="br0">
      <inkml:brushProperty name="width" value="0.025" units="cm"/>
      <inkml:brushProperty name="height" value="0.025" units="cm"/>
    </inkml:brush>
  </inkml:definitions>
  <inkml:trace contextRef="#ctx0" brushRef="#br0">84 114 448,'0'0'14985,"8"-8"-12091,-4 5-2533,34-33 2803,-37 34-2830,1 0 1,0 0-1,-1 0 0,1 0 0,-1 0 0,0-1 1,0 1-1,1-1 0,-2 1 0,1-1 0,0 1 0,0-1 1,-1 1-1,0-1 0,1 0 0,-1 1 0,0-1 0,0 0 1,0 1-1,-1-4 0,0 5-257,0 0 1,1 0-1,-1 0 1,0 0-1,0 0 1,0 0-1,0 1 1,0-1-1,0 0 1,0 1-1,0-1 1,0 1-1,0-1 1,0 1-1,0-1 1,0 1-1,0 0 1,0 0-1,0-1 1,-1 1-1,1 0 1,0 0-1,0 0 1,0 0-1,0 0 1,-1 1-1,1-1 1,0 0-1,-1 1 1,-36 11 624,31-6-686,0 0 1,1 1-1,-1 0 1,2 0-1,-1 0 1,1 1-1,0-1 1,0 1-1,1 1 1,0-1-1,0 0 1,1 1-1,0 0 1,1 0-1,0 0 1,0 0-1,1 0 1,0 0-1,1 1 1,-1-1-1,3 15 1,-1-22-16,-1-1 0,0 0 0,1 1 0,-1-1 0,0 0 0,1 0 0,0 1 0,-1-1 0,1 0 0,0 0 0,0 0 0,-1 0 0,1 0 0,0 0 0,0 0 0,0 0 1,0 0-1,0 0 0,1 0 0,-1-1 0,0 1 0,0 0 0,0-1 0,2 1 0,0 0 14,0-1-1,0 1 1,0-1 0,1 0-1,-1 0 1,0 0 0,0 0-1,0-1 1,0 1 0,4-2-1,1 0 24,0-1-1,0 0 0,0 0 0,0-1 1,-1 0-1,1-1 0,6-5 1,-3 1-36,-1 0 0,0-1-1,-1 0 1,0-1 0,-1 0 0,0 0 0,0-1 0,-1 0 0,-1 0 0,6-14 0,-22 58-2,1 0 0,2 1 0,-5 62 0,12-94 0,0 0 0,0-1 0,-1 1 0,1 0 0,0 0 0,0 0 0,0 0 0,0-1 0,1 1 0,-1 0 0,0 0 0,0 0 0,0 0 0,1-1 0,-1 1 0,0 0 0,1 0 0,-1-1 0,1 1 0,-1 0 0,1-1 0,-1 1 0,1 0 0,-1-1 0,1 1 0,0-1 0,-1 1 0,1-1 0,0 1 0,-1-1 0,1 1 0,0-1 0,0 0 0,0 1 0,2-1 0,-1 0 0,0-1 0,0 1 0,1-1 0,-1 1 0,0-1 0,0 0 0,0 0 0,0 0 0,0 0 0,0 0 0,3-2 0,7-6 0,-1 0 0,0-1 0,10-11 0,1-6 0,-1-1 0,-1-1 0,-1-1 0,-2 0 0,18-44 0,-44 148 0,4-49 0,-12 62 0,16-78 0,0-1 0,0 1 0,1 0 0,1-1 0,-1 1 0,1-1 0,4 15 0,-5-22 0,1 0 0,-1 0 0,1 0 0,-1 0 0,1 0 0,0 0 0,0 0 0,-1 0 0,1-1 0,0 1 0,0 0 0,0 0 0,0-1 0,0 1 0,0 0 0,0-1 0,0 1 0,0-1 0,0 1 0,0-1 0,1 0 0,-1 0 0,0 1 0,0-1 0,0 0 0,0 0 0,1 0 0,-1 0 0,0 0 0,0 0 0,0-1 0,1 1 0,-1 0 0,0 0 0,0-1 0,0 1 0,0-1 0,0 1 0,1-2 0,4 0 0,0-1 0,0 0 0,-1 0 0,1-1 0,-1 1 0,5-5 0,14-20 0,0 0 0,-2-1 0,-1-1 0,-1-1 0,-2-1 0,15-35 0,-42 114 0,0-21 0,0 1 0,2 0 0,1 0 0,1 0 0,-2 54 0,7-81 1,0 0-1,0 1 1,0-1 0,0 0-1,0 1 1,0-1-1,0 0 1,0 1 0,0-1-1,0 0 1,0 1 0,0-1-1,1 0 1,-1 1-1,0-1 1,0 0 0,0 0-1,0 1 1,1-1 0,-1 0-1,0 0 1,0 1 0,1-1-1,-1 0 1,0 0-1,0 0 1,1 1 0,-1-1-1,0 0 1,1 0 0,-1 0-1,0 0 1,1 0 0,-1 0-1,0 0 1,1 0-1,-1 1 1,0-1 0,1 0-1,0-1 1,17-6-63,14-16-1167,19-35-9902,-28 24 1330</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2.403"/>
    </inkml:context>
    <inkml:brush xml:id="br0">
      <inkml:brushProperty name="width" value="0.025" units="cm"/>
      <inkml:brushProperty name="height" value="0.025" units="cm"/>
    </inkml:brush>
  </inkml:definitions>
  <inkml:trace contextRef="#ctx0" brushRef="#br0">138 285 9929,'0'0'8173,"-11"11"-4457,-1 1-3067,-57 66 3965,64-70-4188,-1-1 1,1 1 0,1 0-1,-1 0 1,1 0 0,1 0-1,-1 1 1,2 0 0,-1 0-1,-1 10 1,4-17-413,0 0 0,0 0-1,0 0 1,0 0 0,0-1 0,1 1-1,-1 0 1,1 0 0,-1 0 0,1 0-1,0 0 1,0-1 0,0 1 0,0 0-1,0-1 1,0 1 0,0 0 0,0-1-1,1 0 1,-1 1 0,0-1 0,1 0 0,-1 1-1,1-1 1,0 0 0,-1 0 0,1 0-1,0-1 1,0 1 0,0 0 0,-1-1-1,1 1 1,0-1 0,0 1 0,0-1-1,0 0 1,0 0 0,0 0 0,2 0-1,6 0-5,0 0 0,0-1-1,-1 0 1,1-1-1,0 0 1,17-5-1,-8-2 17,0 0 0,0-1 0,-1-1 0,0 0 0,-1-2 0,0 0-1,-1-1 1,23-25 0,-16 13 11,-2-1 0,0-1 0,-2-1 0,24-47 0,-34 58-35,-1 0 0,9-36 0,-15 47 0,0 0 0,-1 0 0,0-1 0,0 1 0,-1 0 0,0-1 0,0 1 0,0 0 0,-1-1 0,-3-12 0,3 18 0,0 1 0,0-1 0,0 1 0,0-1 0,0 1 0,0 0 0,0-1 0,0 1 0,0 0 0,-1 0 0,1-1 0,-1 1 0,1 0 0,-1 0 0,1 1 0,-1-1 0,1 0 0,-1 1 0,0-1 0,1 0 0,-1 1 0,0 0 0,0-1 0,1 1 0,-1 0 0,0 0 0,0 0 0,1 0 0,-1 0 0,0 1 0,0-1 0,1 0 0,-1 1 0,0 0 0,1-1 0,-4 2 0,-3 1 0,1 0 0,-1 1 0,1 0 0,-1 0 0,1 0 0,-11 10 0,-4 6 0,0 2 0,-24 32 0,37-43 0,1 1 0,0-1 0,1 1 0,1 0 0,0 1 0,0 0 0,-5 20 0,10-31 1,1-1 1,-1 1-1,1 0 1,0-1-1,-1 1 0,1 0 1,0-1-1,0 1 1,0 0-1,0 0 1,1-1-1,-1 1 0,0 0 1,1-1-1,-1 1 1,1 0-1,-1-1 0,1 1 1,0-1-1,0 1 1,0-1-1,0 1 0,0-1 1,0 1-1,0-1 1,0 0-1,0 0 0,1 0 1,-1 0-1,1 0 1,-1 0-1,1 0 1,-1 0-1,1 0 0,-1-1 1,1 1-1,-1 0 1,1-1-1,0 0 0,1 1 1,9 1-28,0-1 0,0-1 0,0 0 0,23-3 0,-12 2-148,11-3-959,-19 2 681,-1 0 0,0 1 0,1 1-1,15 2 1,-28-2 428,0 0 1,0 0-1,1 1 1,-1-1-1,0 1 1,0-1-1,0 1 1,0 0-1,0 0 1,0 0-1,0 0 0,0 0 1,0 1-1,0-1 1,-1 0-1,1 1 1,0-1-1,-1 1 1,0 0-1,1 0 1,-1-1-1,0 1 0,0 0 1,0 0-1,0 0 1,0 0-1,0 0 1,0 0-1,-1 1 1,1-1-1,0 4 1,-1 8 365,0 0 1,-1 0 0,-1 1 0,0-1 0,-1-1 0,-8 25 0,1-3-192,10-33-147,-1 0 0,1 0-1,-1 0 1,1 0 0,-1-1-1,1 1 1,0 0 0,0 0-1,0 0 1,0 0-1,1 0 1,0 3 0,-1-4-68,0-1 0,0 0 0,1 0 0,-1 1 0,0-1 0,1 0 0,-1 0-1,0 0 1,1 0 0,-1 1 0,0-1 0,1 0 0,-1 0 0,1 0 0,-1 0 0,0 0 0,1 0 0,-1 0 0,0 0 0,1 0 0,-1 0 0,1 0 0,-1 0 0,0 0 0,1 0 0,-1 0 0,0-1 0,1 1 0,-1 0 0,0 0 0,1 0 0,-1-1-1,0 1 1,1 0 0,-1 0 0,0-1 0,37-35-12828,-17 11-2499</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2.920"/>
    </inkml:context>
    <inkml:brush xml:id="br0">
      <inkml:brushProperty name="width" value="0.025" units="cm"/>
      <inkml:brushProperty name="height" value="0.025" units="cm"/>
    </inkml:brush>
  </inkml:definitions>
  <inkml:trace contextRef="#ctx0" brushRef="#br0">43 96 19731,'0'0'12022,"6"-9"-11878,-2 2-124,-1 3-5,1-1-1,-1 0 0,-1 0 1,1 0-1,-1-1 0,0 1 1,0 0-1,-1-1 0,1 1 0,-1-1 1,0-7-1,-1 13-14,0-1 1,0 1-1,0 0 1,0-1-1,-1 1 1,1-1-1,0 1 0,0-1 1,0 1-1,-1 0 1,1-1-1,0 1 1,-1-1-1,1 1 0,0 0 1,-1 0-1,1-1 1,0 1-1,-1 0 0,1-1 1,-1 1-1,1 0 1,0 0-1,-1 0 1,1-1-1,-1 1 0,1 0 1,-1 0-1,1 0 1,-1 0-1,1 0 1,-1 0-1,1 0 0,0 0 1,-1 0-1,1 0 1,-1 0-1,1 0 0,-1 0 1,1 1-1,-1-1 1,1 0-1,-1 0 1,1 0-1,0 1 0,-1-1 1,1 0-1,-1 1 1,-21 12 197,18-8-182,0 0 1,0 1-1,0-1 0,1 1 1,0-1-1,0 1 0,0 0 1,1 0-1,0 1 0,0-1 1,1 0-1,-1 1 0,2-1 1,-1 1-1,1 9 0,0-16-12,1 1-1,-1 0 1,1-1-1,0 1 1,-1 0-1,1-1 1,0 1-1,-1-1 1,1 1-1,0-1 1,0 0-1,0 1 1,-1-1-1,1 0 0,0 0 1,0 1-1,0-1 1,0 0-1,0 0 1,0 0-1,-1 0 1,1 0-1,2 0 1,28-1 101,-24 0-96,45-6-301,-40 4 218,-1 1 0,1 1 1,22-1-1,-33 2 80,-1 1 0,1-1 0,0 1 0,0-1 1,0 1-1,-1 0 0,1-1 0,0 1 0,-1 0 0,1 0 1,-1-1-1,1 1 0,0 0 0,-1 0 0,0 0 0,1 0 1,-1 0-1,0 0 0,1-1 0,-1 1 0,0 0 0,0 0 1,0 0-1,0 0 0,0 0 0,0 0 0,0 0 0,0 0 1,0 0-1,0 0 0,0 0 0,-1 1 0,-5 40 223,5-34-118,11-34-67,-6 15-44,-1 0 0,-1 1 0,1-1 0,-2 0 0,0 0 0,0-18 0,3 28 0,-1 0 0,1 0 0,-1 0 0,1 1 0,-1-1 0,1 1 0,0 0 0,-1 0 0,5 1 0,-3-1 0,13-1-1763,-1 0-1,35-6 1,-19-3-5727</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3.557"/>
    </inkml:context>
    <inkml:brush xml:id="br0">
      <inkml:brushProperty name="width" value="0.025" units="cm"/>
      <inkml:brushProperty name="height" value="0.025" units="cm"/>
    </inkml:brush>
  </inkml:definitions>
  <inkml:trace contextRef="#ctx0" brushRef="#br0">1 0 9897,'0'0'2851,"2"0"-2723</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4.287"/>
    </inkml:context>
    <inkml:brush xml:id="br0">
      <inkml:brushProperty name="width" value="0.025" units="cm"/>
      <inkml:brushProperty name="height" value="0.025" units="cm"/>
    </inkml:brush>
  </inkml:definitions>
  <inkml:trace contextRef="#ctx0" brushRef="#br0">75 0 13164,'0'0'15258,"-4"11"-14394,-7 26-269,2 0 0,2 1 0,2 0 0,-2 73 0,1-14-89,-19 121-506,27-227 0,0 0 0,1 1 0,0-1 0,1 1 0,4-9 0,10-24 0,37-160 0,-15 46 0,-39 150 0,1 0 0,0 0 0,0 0 0,0 0 0,1 0 0,0 0 0,0 1 0,0-1 0,0 1 0,8-7 0,-9 9 0,0 0 0,0 1 0,0-1 0,1 1 0,-1 0 0,0 0 0,1 0 0,-1 0 0,1 0 0,0 1 0,-1-1 0,1 1 0,-1 0 0,1-1 0,0 1 0,-1 0 0,1 1 0,0-1 0,-1 0 0,1 1 0,-1-1 0,1 1 0,0 0 0,2 1 0,-3-1 0,0-1 0,0 1 0,-1 0 0,1 0 0,0-1 0,0 1 0,-1 0 0,1 1 0,0-1 0,-1 0 0,1 0 0,-1 1 0,1-1 0,-1 1 0,0-1 0,0 1 0,0 0 0,0-1 0,0 1 0,0 0 0,0 0 0,1 3 0,-2-2 0,0-1 0,0 1 0,-1-1 0,1 1 0,-1-1 0,1 1 0,-1-1 0,0 1 0,0-1 0,0 1 0,0-1 0,0 0 0,0 0 0,-1 0 0,-1 3 0,-8 7 0,0 0 0,-1-1 0,0 0 0,-16 11 0,27-21 0,-23 17 0,11-6 0,0-2 0,-1 0 0,-1 0 0,1-1 0,-1-1 0,-1-1 0,-17 7 0,32-14-1,1 0-1,0 0 1,0 0-1,0 0 1,-1 0-1,1 0 1,0 0 0,0 0-1,0-1 1,0 1-1,-1 0 1,1 0-1,0 0 1,0 0-1,0 0 1,0 0 0,0 0-1,-1-1 1,1 1-1,0 0 1,0 0-1,0 0 1,0 0 0,0-1-1,0 1 1,0 0-1,0 0 1,0 0-1,-1 0 1,1-1 0,0 1-1,0 0 1,0 0-1,0 0 1,0-1-1,0 1 1,0 0 0,0 0-1,0 0 1,1-1-1,-1 1 1,0 0-1,0 0 1,0 0-1,0 0 1,0-1 0,0 1-1,0 0 1,0 0-1,0 0 1,1 0-1,-1-1 1,0 1 0,6-13-1278,11-10-3006,1 0-1,36-35 1,-43 47 2733,34-34-6643</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4.493"/>
    </inkml:context>
    <inkml:brush xml:id="br0">
      <inkml:brushProperty name="width" value="0.025" units="cm"/>
      <inkml:brushProperty name="height" value="0.025" units="cm"/>
    </inkml:brush>
  </inkml:definitions>
  <inkml:trace contextRef="#ctx0" brushRef="#br0">1 18 16496,'0'0'12459,"80"6"-11786,-32-8-385,4-2-224,2 0-1025,-8 0-3202,-8 0-1923,-7-1-6406</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4.910"/>
    </inkml:context>
    <inkml:brush xml:id="br0">
      <inkml:brushProperty name="width" value="0.025" units="cm"/>
      <inkml:brushProperty name="height" value="0.025" units="cm"/>
    </inkml:brush>
  </inkml:definitions>
  <inkml:trace contextRef="#ctx0" brushRef="#br0">3 1 5701,'0'0'20927,"7"8"-19107,-6-7-1762,1 1 45,1 1 0,-1-1 1,0 1-1,0 0 0,0 0 1,0 0-1,0 0 0,-1 0 1,0 1-1,1-1 0,-1 0 1,0 1-1,-1-1 0,1 0 1,0 1-1,-1-1 0,0 1 1,0-1-1,0 1 1,0-1-1,-1 1 0,0 4 1,-6 20 221,-1 0 65,2 0-1,1 0 1,-3 40 0,9-67-390,-1-1 0,0 0 0,0 0 0,0 0 0,0 1 0,0-1 0,1 0 0,-1 0 0,0 0 0,0 0 0,0 1 0,0-1 0,1 0 0,-1 0 0,0 0 0,0 0 0,1 0 0,-1 0 0,0 1 0,0-1 0,1 0 0,-1 0 0,0 0 0,0 0 0,1 0 0,-1 0 0,0 0 0,0 0 0,1 0 0,-1 0 0,0 0 0,0 0 0,1-1 0,-1 1 0,0 0 0,0 0 0,0 0 0,1 0 0,-1 0 0,0 0 0,0-1 0,1 1 0,-1 0 0,0 0 0,0 0 0,0 0 0,0-1 0,1 1 0,-1 0 0,0-1 0,12-8 0,-4-2 0,0-1 0,-1 0 0,-1 0 0,0-1 0,-1 0 0,0 0 0,-1-1 0,0 1 0,-1-1 0,-1 1 0,0-1 0,-1 0 0,0 0 0,-1 0 0,-2-15 0,2 29 0,0 0 0,0 0 0,0 0 0,0-1 0,0 1 0,0 0 0,0 0 0,-1 0 0,1 0 0,0 0 0,0 0 0,0 0 0,0-1 0,0 1 0,0 0 0,-1 0 0,1 0 0,0 0 0,0 0 0,0 0 0,0 0 0,0 0 0,-1 0 0,1 0 0,0 0 0,0 0 0,0 0 0,0 0 0,0 0 0,-1 0 0,1 0 0,0 0 0,0 0 0,0 0 0,0 0 0,0 0 0,-1 0 0,1 0 0,0 0 0,0 0 0,0 1 0,0-1 0,0 0 0,0 0 0,-1 0 0,1 0 0,0 0 0,0 0 0,0 0 0,0 1 0,0-1 0,0 0 0,0 0 0,0 0 0,0 0 0,0 0 0,0 0 0,0 1 0,0-1 0,0 0 0,0 0 0,0 0 0,0 1 0,-7 9 0,5-5 0,1 1 0,0 0 0,0 0 0,0 0 0,1 0 0,0 0 0,0 0 0,1 0 0,1 10 0,-1-14 0,0 0 0,0 0 0,0 0 0,0 0 0,0 0 0,0 0 0,0 0 0,1 0 0,-1-1 0,1 1 0,-1-1 0,1 1 0,0-1 0,-1 1 0,1-1 0,0 0 0,0 0 0,0 0 0,0 0 0,0 0 0,0 0 0,0-1 0,0 1 0,1-1 0,-1 1 0,0-1 0,0 0 0,0 0 0,3 0 0,4 0 0,0-1 0,0 0 0,0 0 0,0-1 0,0 0 0,-1-1 0,1 1 0,-1-2 0,1 1 0,12-9 0,-15 9 0,0-1 0,-1 0 0,1 0 0,-1 0 0,0 0 0,0-1 0,-1 0 0,0 0 0,0 0 0,0-1 0,0 1 0,-1-1 0,0 0 0,0 0 0,3-9 0,-6 15 0,0 0 0,0-1 0,0 1 0,0 0 0,0 0 0,0 0 0,0 0 0,0 0 0,0 0 0,0-1 0,0 1 0,0 0 0,0 0 0,0 0 0,0 0 0,0 0 0,0 0 0,0-1 0,0 1 0,0 0 0,0 0 0,0 0 0,-1 0 0,1 0 0,0 0 0,0 0 0,0 0 0,0 0 0,0-1 0,0 1 0,0 0 0,-1 0 0,1 0 0,0 0 0,0 0 0,0 0 0,0 0 0,0 0 0,0 0 0,-1 0 0,1 0 0,0 0 0,0 0 0,0 0 0,0 0 0,0 0 0,0 0 0,-1 0 0,1 0 0,0 0 0,0 0 0,0 0 0,0 0 0,0 0 0,0 1 0,0-1 0,-1 0 0,1 0 0,0 0 0,0 0 0,0 0 0,0 0 0,0 0 0,0 0 0,0 0 0,0 1 0,0-1 0,-9 5 0,0 5 0,1 1 0,-1 0 0,2 0 0,0 0 0,0 1 0,-7 18 0,10-22 0,0 1 0,1 0 0,1 0 0,-1 0 0,1 0 0,1 0 0,-1 0 0,2 1 0,-1-1 0,2 12 0,-1-20 0,1 0 0,-1 0 0,1 0 0,0 0 0,-1 0 0,1 0 0,0 0 0,0-1 0,0 1 0,0 0 0,0 0 0,-1-1 0,1 1 0,0-1 0,1 1 0,-1-1 0,0 1 0,0-1 0,0 1 0,0-1 0,0 0 0,0 0 0,0 0 0,1 1 0,-1-1 0,0 0 0,0 0 0,0-1 0,0 1 0,0 0 0,1 0 0,-1-1 0,0 1 0,0 0 0,0-1 0,0 1 0,1-2 0,44-17 0,-22 2 0,0-1 0,-2-2 0,0 0 0,-1-1 0,-1-1 0,-1 0 0,16-27 0,-35 49 0,0 0 0,0 0 0,0 1 0,0-1 0,0 0 0,0 0 0,0 0 0,0 0 0,0 0 0,0 0 0,0 0 0,0 0 0,0 0 0,0 0 0,0 0 0,0 0 0,0 0 0,0 0 0,0 0 0,0 1 0,1-1 0,-1 0 0,0 0 0,0 0 0,0 0 0,0 0 0,0 0 0,0 0 0,0 0 0,0 0 0,0 0 0,0 0 0,0 0 0,0 0 0,0 0 0,1 0 0,-1 0 0,0 0 0,0 0 0,0 0 0,0 0 0,0 0 0,0 0 0,0 0 0,0 0 0,0 0 0,0 0 0,0-1 0,0 1 0,1 0 0,-3 14 0,-5 17 0,-1-8 0,1 0 0,0 0 0,2 1 0,1-1 0,-2 38 0,6-61-30,0 0 0,0 1 0,0-1-1,0 0 1,0 0 0,0 0 0,0 1 0,0-1 0,0 0 0,0 0-1,0 0 1,0 1 0,0-1 0,0 0 0,0 0 0,0 0 0,0 1-1,0-1 1,1 0 0,-1 0 0,0 0 0,0 0 0,0 1 0,0-1-1,0 0 1,1 0 0,-1 0 0,0 0 0,0 0 0,0 0 0,0 0-1,1 1 1,-1-1 0,0 0 0,0 0 0,0 0 0,1 0 0,-1 0-1,0 0 1,0 0 0,0 0 0,1 0 0,-1 0 0,0 0 0,0 0-1,0 0 1,1 0 0,-1 0 0,0 0 0,0 0 0,0-1 0,1 1-1,-1 0 1,0 0 0,0 0 0,0 0 0,0 0 0,1 0 0,-1-1 0,0 1-1,0 0 1,0 0 0,0 0 0,1-1 0,10-9-4556,3-13-2199,0-8-2691</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5.252"/>
    </inkml:context>
    <inkml:brush xml:id="br0">
      <inkml:brushProperty name="width" value="0.025" units="cm"/>
      <inkml:brushProperty name="height" value="0.025" units="cm"/>
    </inkml:brush>
  </inkml:definitions>
  <inkml:trace contextRef="#ctx0" brushRef="#br0">13 1 15855,'0'0'7399,"-13"59"-9929,29-39-2435,4-5-3587</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5.581"/>
    </inkml:context>
    <inkml:brush xml:id="br0">
      <inkml:brushProperty name="width" value="0.025" units="cm"/>
      <inkml:brushProperty name="height" value="0.025" units="cm"/>
    </inkml:brush>
  </inkml:definitions>
  <inkml:trace contextRef="#ctx0" brushRef="#br0">90 1 11659,'0'0'20612,"-7"1"-20153,1 1-452,-1 0 1,1 1 0,0 0 0,0 0-1,0 0 1,-7 5 0,11-6-17,-1 0 1,1-1-1,0 1 0,-1 0 1,1 0-1,0 1 1,0-1-1,1 0 1,-1 1-1,0-1 0,1 1 1,-1-1-1,1 1 1,0 0-1,0 0 1,0-1-1,0 1 0,1 0 1,-2 5-1,3-8-137,0 1-1,-1 0 1,1 0-1,0-1 1,-1 1-1,1-1 1,0 1-1,-1-1 1,1 1-1,0-1 1,0 1-1,0-1 1,0 1-1,-1-1 1,1 0-1,0 0 1,0 1-1,0-1 1,0 0-1,0 0 1,2 0-1,31 3-2337,-20-1 1198,-8-1 1010,3 0 279,-1 0-1,1 0 1,-1 1-1,0 0 1,0 1-1,0 0 1,0 0-1,0 1 1,-1 0-1,1 0 1,11 9-1,-19-13 119,1 1-1,0 0 1,-1 0 0,1 0-1,-1 0 1,1 0-1,-1 0 1,1 0-1,-1 0 1,1 0 0,-1 0-1,0 0 1,0 0-1,0 1 1,1-1-1,-1 0 1,0 0 0,0 0-1,-1 0 1,1 0-1,0 0 1,0 0-1,0 1 1,-1-1-1,1 0 1,-1 0 0,1 0-1,-1 0 1,1 0-1,-1 0 1,1 0-1,-1-1 1,0 1 0,0 0-1,1 0 1,-1 0-1,0-1 1,0 1-1,0 0 1,-1 0-1,-47 28 1684,41-24-1355,-21 9-350,-45 18 0,84-36-1833,30-18-8250,-7 1 2836</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5.955"/>
    </inkml:context>
    <inkml:brush xml:id="br0">
      <inkml:brushProperty name="width" value="0.025" units="cm"/>
      <inkml:brushProperty name="height" value="0.025" units="cm"/>
    </inkml:brush>
  </inkml:definitions>
  <inkml:trace contextRef="#ctx0" brushRef="#br0">1 159 6983,'0'0'24759,"0"12"-24364,0 6-277,4 52 143,-3-69-256,-1 0 0,1-1-1,0 1 1,-1 0 0,1-1 0,0 1-1,0 0 1,0-1 0,-1 1 0,1-1-1,0 1 1,0-1 0,0 0-1,0 1 1,0-1 0,0 0 0,0 0-1,0 1 1,0-1 0,0 0 0,0 0-1,0 0 1,0 0 0,0 0 0,0-1-1,0 1 1,-1 0 0,3-1 0,30-6 108,16-21-113,-43 24 0,0-1 0,0 1 0,0 0 0,1 1 0,0 0 0,0 0 0,-1 0 0,2 1 0,-1 0 0,14-2 0,-20 5 0,1 1 0,-1-1 0,0 1 0,0 0 0,0-1 0,0 1 0,0 0 0,0 0 0,-1 0 0,1 0 0,-1 0 0,1 0 0,-1 0 0,0 0 0,1 0 0,-1 0 0,0 0 0,0 0 0,-1 3 0,5 22 0,-3-26 0,0 1 0,1-1 0,-1 0 0,0 0 0,1 1 0,-1-1 0,1 0 0,-1 0 0,1 0 0,-1-1 0,1 1 0,0 0 0,-1 0 0,1-1 0,0 1 0,0-1 0,-1 0 0,1 1 0,0-1 0,0 0 0,0 0 0,-1 0 0,1 0 0,0-1 0,0 1 0,0 0 0,-1-1 0,4 0 0,55-21 0,-52 19 0,5-3 0,-5 2 0,1 0 0,-1 1 0,1 0 0,0 0 0,0 1 0,0 0 0,0 0 0,1 1 0,13 0 0,-22 2 0,0 0 0,0 0 0,0 0 0,0 0 0,-1 0 0,1 0 0,0 0 0,0 1 0,-1-1 0,1 0 0,0 0 0,-1 1 0,0-1 0,1 0 0,-1 1 0,0-1 0,1 1 0,-1-1 0,0 0 0,0 1 0,0-1 0,0 0 0,0 1 0,-1-1 0,1 1 0,0-1 0,-1 2 0,-9 43 0,3-34-1502,4-12-2333,1-25-6795,2-2-2102</inkml:trace>
  <inkml:trace contextRef="#ctx0" brushRef="#br0" timeOffset="1">485 1 13869,'0'0'10602,"51"19"-13100,-28-4-1474,0-1-4164</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6.297"/>
    </inkml:context>
    <inkml:brush xml:id="br0">
      <inkml:brushProperty name="width" value="0.025" units="cm"/>
      <inkml:brushProperty name="height" value="0.025" units="cm"/>
    </inkml:brush>
  </inkml:definitions>
  <inkml:trace contextRef="#ctx0" brushRef="#br0">140 167 18001,'0'0'6983,"-9"4"-4960,-3 1-1486,0 2-1,0-1 1,1 2 0,0-1 0,-15 15-1,22-18-415,0-1 0,0 0 0,1 1 0,-1 0 0,1 0 0,0 0 0,0 0 0,1 0 0,-1 0 0,1 1 0,0 0 0,0-1-1,0 1 1,1 0 0,-1 0 0,1 0 0,1 0 0,-1 0 0,1 0 0,0 8 0,0-12-121,1 0 0,-1 0 0,1 0 0,-1-1 0,1 1 0,-1 0 0,1-1 0,0 1 0,-1-1 0,1 1 0,0 0 0,0-1 0,0 0 0,-1 1 0,1-1 0,0 1 0,0-1 0,0 0 0,0 0 0,0 1 0,-1-1 0,1 0 0,0 0 0,0 0 0,0 0 0,0 0 0,0 0 0,1-1 0,28-3 0,-20 0 0,-1 0 0,0 0 0,-1-1 0,1-1 0,-1 1 0,0-2 0,0 1 0,0-1 0,6-8 0,9-10 0,26-37 0,-35 42 0,0 0 0,-1 0 0,-1-1 0,-1 0 0,-1-1 0,11-37 0,-54 133 0,28-57 0,0 0 0,1 1 0,0-1 0,2 1 0,0 0 0,1 0 0,3 35 0,-2-51-111,1 1 0,-1-1-1,1 0 1,0 0 0,0 1 0,0-1-1,0 0 1,1 0 0,-1 0 0,0 0-1,1 0 1,-1-1 0,1 1 0,0 0 0,0-1-1,0 1 1,0-1 0,0 0 0,0 1-1,0-1 1,0 0 0,0 0 0,0 0-1,1-1 1,2 2 0,0-1-499,1 0-1,-1 0 1,1 0 0,0-1-1,-1 0 1,1 0 0,0 0-1,-1-1 1,11-2 0,6-7-6314</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6.669"/>
    </inkml:context>
    <inkml:brush xml:id="br0">
      <inkml:brushProperty name="width" value="0.025" units="cm"/>
      <inkml:brushProperty name="height" value="0.025" units="cm"/>
    </inkml:brush>
  </inkml:definitions>
  <inkml:trace contextRef="#ctx0" brushRef="#br0">7 80 19923,'0'0'11702,"9"8"-10731,-5-5-965,-1 0-1,1 0 0,0 0 1,0 0-1,0 0 0,0-1 1,0 0-1,0 0 0,1 0 1,-1 0-1,1-1 0,-1 1 1,1-1-1,0 0 0,0-1 1,-1 1-1,1-1 0,0 0 1,0 0-1,0-1 0,-1 1 1,1-1-1,0 0 0,-1-1 1,1 1-1,0-1 0,-1 1 1,0-1-1,1-1 0,-1 1 1,6-5-1,-7 5-5,-1 1 0,1-1 0,0 0 0,-1 0 0,1 0 0,-1-1 0,0 1 0,0-1 0,0 1 0,0-1 0,0 0 0,0 0 0,-1 0 0,1 0 0,-1 0 0,0 0 0,0 0 0,0 0 0,0 0 0,-1-1 0,1 1 0,-1 0 0,0-1 0,0 1 0,0 0 0,-1-7 0,0 9 0,0 0 0,1-1 0,-1 1 0,0 0 0,0 0 0,0 0 0,0 0 0,-1 0 0,1 0 0,0 0 0,0 0 0,-1 1 0,1-1 0,0 0 0,-1 1 0,1-1 0,-1 1 0,1-1 0,0 1 0,-1 0 0,1 0 0,-1-1 0,1 1 0,-1 0 0,1 0 0,-1 1 0,1-1 0,-1 0 0,1 0 0,-1 1 0,1-1 0,-1 1 0,1-1 0,-2 2 0,-4 0 0,0 0 0,1 1 0,-1 0 0,1 0 0,0 0 0,-7 6 0,-1 2 0,0 2 0,1 0 0,-15 18 0,24-26 0,1 0 0,-1 0 0,1 0 0,0 1 0,0-1 0,1 0 0,0 1 0,0 0 0,0 0 0,1 0 0,-1-1 0,1 1 0,0 12 0,1-17-5,1 1 0,-1-1 0,0 0 0,1 1 1,-1-1-1,1 0 0,0 1 0,-1-1 0,1 0 0,0 0 0,0 0 0,0 0 1,0 0-1,0 0 0,0 0 0,0 0 0,0 0 0,0 0 0,1 0 0,-1-1 1,0 1-1,0 0 0,1-1 0,-1 1 0,0-1 0,1 0 0,-1 1 0,1-1 1,-1 0-1,3 0 0,48 2-1168,-47-3 917,6 0-1472,0 0 0,0-1 0,0 0 0,0-1 1,19-7-1,15-10-7657</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7.012"/>
    </inkml:context>
    <inkml:brush xml:id="br0">
      <inkml:brushProperty name="width" value="0.025" units="cm"/>
      <inkml:brushProperty name="height" value="0.025" units="cm"/>
    </inkml:brush>
  </inkml:definitions>
  <inkml:trace contextRef="#ctx0" brushRef="#br0">295 1 18578,'0'0'4740,"-25"69"-2498,0-33-512,-8 8 320,-1 2-128,-5 3-417,2-3-1505,4-1 0,8-9 0,5-6 0,8-11 0,4-7 0,5-11 0,3-14-9129,0-13-352</inkml:trace>
  <inkml:trace contextRef="#ctx0" brushRef="#br0" timeOffset="1">11 74 15887,'0'0'15407,"55"58"-13934,-31-30-1473,7-1 0,1 5 0,-2-3 0,-2-1 0,-6-7-2082,-4-5-5765,-4-6-10475</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7.883"/>
    </inkml:context>
    <inkml:brush xml:id="br0">
      <inkml:brushProperty name="width" value="0.025" units="cm"/>
      <inkml:brushProperty name="height" value="0.025" units="cm"/>
    </inkml:brush>
  </inkml:definitions>
  <inkml:trace contextRef="#ctx0" brushRef="#br0">242 0 18642,'0'0'8488,"-73"70"-7527,31-18-225,-1 7 289,5 7 160,10 3-512,12-3-321,14-3-63,2-9-193,23-7-96,11-10-32,3-10-769,5-8-1057,1-9-2050,-4-8-1761,-5-2-4196</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8.317"/>
    </inkml:context>
    <inkml:brush xml:id="br0">
      <inkml:brushProperty name="width" value="0.025" units="cm"/>
      <inkml:brushProperty name="height" value="0.025" units="cm"/>
    </inkml:brush>
  </inkml:definitions>
  <inkml:trace contextRef="#ctx0" brushRef="#br0">295 1 15919,'0'0'12850,"-11"1"-11591,-1 3-1138,-1 0-1,1 0 0,0 1 1,0 1-1,0 0 1,1 0-1,0 2 0,0-1 1,1 1-1,-16 15 0,17-14-81,4-6-36,0 0-1,1 1 1,0 0-1,0 0 1,0 1-1,0-1 1,0 1 0,1-1-1,0 1 1,0 0-1,-2 7 1,39-12-211,-18 0 193,1 1 1,-1 0-1,1 1 1,21 5 0,-34-7 5,-1 1 0,0 0 1,0 0-1,0 0 1,1 1-1,-1-1 1,-1 1-1,1 0 0,0 0 1,0 0-1,-1 0 1,1 0-1,-1 0 1,1 1-1,-1-1 1,0 1-1,0-1 0,0 1 1,0 0-1,-1 0 1,1 0-1,-1 0 1,0 0-1,0 0 0,0 1 1,0-1-1,0 0 1,0 5-1,-2-1 48,1 1 0,-1-1 0,-1 0 0,1 0 0,-1 0-1,-1 0 1,1-1 0,-1 1 0,0 0 0,0-1 0,-1 0 0,0 0 0,0 0-1,-1 0 1,1-1 0,-1 1 0,0-1 0,-1-1 0,1 1 0,-1-1-1,0 0 1,0 0 0,-7 3 0,1 0 40,0 0-1,-1-1 0,1-1 1,-1 0-1,0-1 1,0 0-1,-1-1 0,1-1 1,-1 0-1,1 0 1,-20-2-1,32 0-124,0 0 1,0 0-1,0 0 1,1-1-1,-1 1 1,0 0-1,0-1 1,1 1-1,-1 0 1,0-1-1,1 1 1,-1-1-1,0 1 0,1-1 1,-1 0-1,0 1 1,1-1-1,-1 0 1,1 1-1,0-1 1,-1 0-1,1 1 1,-1-1-1,1 0 1,0 0-1,0 0 0,-1 1 1,1-1-1,0 0 1,0 0-1,0 0 1,0 0-1,0 1 1,0-1-1,0 0 1,0 0-1,0 0 1,1 0-1,-1 1 0,1-2 1,13-35-4361,8 9-1631,6-2-1864</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8.645"/>
    </inkml:context>
    <inkml:brush xml:id="br0">
      <inkml:brushProperty name="width" value="0.025" units="cm"/>
      <inkml:brushProperty name="height" value="0.025" units="cm"/>
    </inkml:brush>
  </inkml:definitions>
  <inkml:trace contextRef="#ctx0" brushRef="#br0">26 1 17136,'0'0'12615,"4"12"-11136,0 0-1340,-2-1 1,1 1 0,-1-1 0,-1 1-1,0 0 1,-1 0 0,0 0 0,-1-1-1,0 1 1,-4 13 0,-6 14-122,5-20-53,1 0-1,0 1 0,1 0 1,-1 30-1,5-51-47,1 1 0,-1-1 0,0 1 0,0 0 0,1-1 0,-1 1 0,0-1 0,1 1 0,-1 0 0,0-1 0,1 1 0,-1 0 0,0-1 0,1 1 0,-1 0 0,1 0 0,-1-1 0,1 1 0,-1 0 0,1 0 0,-1 0 0,1 0 0,-1-1 0,1 1 0,-1 0 0,1 0 0,-1 0 0,1 0 0,-1 0 0,1 1 0,-1-1 0,1 0 0,-1 0 0,1 0 0,-1 0 0,1 0 0,-1 1 0,1-1 0,-1 0 0,0 0 0,1 1 0,-1-1 0,1 0 0,-1 1 0,0-1 0,1 0 0,-1 1 0,0-1 0,1 1 0,-1-1 0,0 0 0,0 1 0,1-1 0,-1 1 0,0-1 0,0 1 0,0-1 0,0 1 0,1-1 0,-1 1 0,0-1 0,0 1 0,0-1 0,0 1 0,0-1 0,0 1 0,-1-1 0,1 1-1,0 0 2,27-32-7609,-9 1-268</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3.291"/>
    </inkml:context>
    <inkml:brush xml:id="br0">
      <inkml:brushProperty name="width" value="0.025" units="cm"/>
      <inkml:brushProperty name="height" value="0.025" units="cm"/>
    </inkml:brush>
  </inkml:definitions>
  <inkml:trace contextRef="#ctx0" brushRef="#br0">680 692 9929,'-61'31'255,"-29"14"378,-169 113 0,236-142-619,1 2 0,0 1-1,1 0 1,1 2 0,1 0 0,1 1 0,1 1 0,1 1 0,1 0 0,1 1-1,-20 50 1,26-48-98,2-1-1,1 1 0,1 1 1,1-1-1,1 0 0,2 1 1,1-1-1,1 1 0,1-1 1,2 0-1,0 0 0,2 0 1,12 32-1,8 9-381,3-2 1,2-1-1,75 110 0,-49-93 225,4-2-1,3-3 1,4-3 0,3-3 0,3-3-1,3-4 1,2-3 0,137 78-1,-87-69 490,3-5 0,3-7 1,2-5-1,2-6 0,180 34 0,59-12 127,3-16 0,2-18 0,645-21 0,-769-32-351,-1-11 1,-1-11 0,377-108-1,-299 41 465,-4-14-1,333-173 1,23-62 1908,-31-49-352,-654 403-2040,48-32 65,-2-2 0,-2-3-1,63-64 1,-99 91-51,0 0-1,-2-1 1,1 0-1,-1 0 1,-1-1-1,-1 0 0,0-1 1,0 0-1,-2 0 1,0 0-1,0-1 1,-2 1-1,0-1 1,0 0-1,-2 0 0,0 0 1,-1 0-1,-2-22 1,-3 14 1,-1 1 1,0 0-1,-2 0 0,-1 1 1,-1 0-1,0 1 1,-2 0-1,-1 1 0,0 0 1,-21-24-1,-5-1-13,-2 2-1,-2 2 1,-49-36 0,19 23 4,-2 3 0,-3 4 0,-123-55 0,-267-76 30,179 90-125,-3 12-1,-3 13 1,-2 13 0,-495-19-1,-57 87 69,745-10-198,-273 19-1862,125-20-2045,36-11-4335</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4.992"/>
    </inkml:context>
    <inkml:brush xml:id="br0">
      <inkml:brushProperty name="width" value="0.025" units="cm"/>
      <inkml:brushProperty name="height" value="0.025" units="cm"/>
    </inkml:brush>
  </inkml:definitions>
  <inkml:trace contextRef="#ctx0" brushRef="#br0">110 39 10378,'0'0'18439,"10"-6"-17580,29-19-106,-38 24-744,0 0 1,0 0 0,0 1 0,0-1-1,0 1 1,0-1 0,0 1-1,0-1 1,0 1 0,0-1-1,0 1 1,0 0 0,0 0 0,1 0-1,-1-1 1,0 1 0,0 0-1,0 0 1,0 1 0,0-1-1,0 0 1,1 0 0,-1 1 0,0-1-1,0 0 1,0 1 0,0-1-1,0 1 1,0-1 0,0 1-1,0 0 1,0-1 0,-1 1 0,1 0-1,0 0 1,0-1 0,0 1-1,-1 0 1,1 0 0,0 0-1,-1 0 1,1 0 0,-1 0 0,1 0-1,-1 0 1,0 0 0,1 0-1,-1 2 1,1 4-5,0-1 1,0 0-1,-1 0 0,0 0 1,0 1-1,-2 8 0,0-7 21,-1 0 0,0 0-1,-1-1 1,1 1 0,-1-1 0,-1 0-1,1 0 1,-1 0 0,-1-1 0,1 0-1,-1 0 1,-8 7 0,-30 37 88,44-49-118,-1 0 0,1-1 1,0 1-1,-1 0 1,1-1-1,0 1 0,0 0 1,-1-1-1,1 1 1,0 0-1,0-1 1,0 1-1,0 0 0,0 0 1,0-1-1,0 1 1,0 0-1,0-1 0,1 1 1,-1 0-1,0-1 1,0 1-1,1 0 0,-1-1 1,0 1-1,1 0 1,-1-1-1,0 1 0,1-1 1,-1 1-1,1-1 1,-1 1-1,1-1 0,-1 1 1,1-1-1,0 1 1,-1-1-1,1 0 0,-1 1 1,1-1-1,0 0 1,-1 1-1,1-1 0,0 0 1,0 0-1,-1 0 1,1 0-1,0 0 0,0 0 1,50 8 92,-33-6-142,-11 0-54,0 0 1,0 0 0,0 0 0,0 1 0,0 0 0,0 1 0,0 0 0,-1 0 0,0 0-1,8 7 1,-12-9 96,0-1-1,-1 1 0,1 0 0,-1-1 1,1 1-1,-1 0 0,0 0 1,0 0-1,1 0 0,-1 0 0,-1 0 1,1 0-1,0 1 0,0-1 0,-1 0 1,1 0-1,-1 1 0,0-1 1,0 0-1,0 1 0,0-1 0,0 0 1,0 0-1,-1 1 0,1-1 0,-1 0 1,1 0-1,-1 1 0,0-1 1,0 0-1,0 0 0,0 0 0,0 0 1,-1 0-1,1 0 0,0-1 1,-1 1-1,-1 1 0,-4 4 146,0-1 0,0 0-1,-1 0 1,0-1 0,1 0 0,-2 0 0,1-1-1,-1 0 1,1-1 0,-1 0 0,-17 4 0,10-4 77,0 0 1,0-1 0,0-1 0,0-1-1,0 0 1,-18-3 0,14-4-670,28-3-778,31-5-2764,-9 6-1772,4-1-2241</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9.080"/>
    </inkml:context>
    <inkml:brush xml:id="br0">
      <inkml:brushProperty name="width" value="0.025" units="cm"/>
      <inkml:brushProperty name="height" value="0.025" units="cm"/>
    </inkml:brush>
  </inkml:definitions>
  <inkml:trace contextRef="#ctx0" brushRef="#br0">20 352 16015,'0'0'4687,"-4"9"-2402,-10 26-609,14-35-1599,-1 1 0,1 0 0,0 0-1,0 0 1,0 0 0,0 0-1,0 0 1,0-1 0,0 1 0,0 0-1,0 0 1,0 0 0,1 0 0,-1 0-1,0-1 1,1 1 0,-1 0-1,0 0 1,1 0 0,-1-1 0,1 1-1,-1 0 1,1-1 0,0 1-1,-1 0 1,1-1 0,0 1 0,-1-1-1,1 1 1,0-1 0,0 1 0,-1-1-1,1 1 1,0-1 0,0 0-1,0 1 1,0-1 0,-1 0 0,1 0-1,0 0 1,0 0 0,0 0 0,0 0-1,0 0 1,0 0 0,0 0-1,0 0 1,43-3 751,-35 1-663,0-1 0,-1-1-1,0 1 1,1-1 0,-1-1 0,0 0-1,-1 0 1,1 0 0,-1-1 0,11-11-1,-13 12-128,0 0 0,0-1-1,0 0 1,0 0 0,-1 0-1,0 0 1,0-1 0,-1 0-1,0 0 1,0 0 0,-1 0-1,1 0 1,0-9 0,-36 60 225,28-36-242,-4 4-15,1 0 0,0 1 0,1 0 0,0 0 0,1 1-1,0 0 1,1 0 0,-6 28 0,11-42-1,0 1-1,0 0 1,0 0 0,0 0 0,0 0-1,1-1 1,-1 1 0,0 0 0,0 0 0,0 0-1,1-1 1,-1 1 0,0 0 0,1 0 0,-1-1-1,1 1 1,-1 0 0,1-1 0,-1 1-1,1-1 1,0 1 0,-1 0 0,1-1 0,-1 1-1,1-1 1,0 0 0,0 1 0,-1-1 0,1 1-1,0-1 1,0 0 0,-1 0 0,1 1-1,0-1 1,0 0 0,0 0 0,0 0 0,-1 0-1,1 0 1,0 0 0,0 0 0,0 0 0,0 0-1,-1-1 1,1 1 0,0 0 0,0-1-1,-1 1 1,2-1 0,43-17 461,-21 0-424,0-1-1,-1 0 1,-1-2 0,0 0-1,-2-2 1,31-43 0,-27 30-23,-2 0 0,-1-2 0,-2-1 0,16-46 0,-34 83-17,0 1 0,0-1 0,-1 0 0,1 0 0,0 0 0,-1 0 0,1 0 0,-1 0 0,0 0 0,0 1 0,0-1 0,0 0 0,0 0 0,0 0 0,0 0 0,0 0 0,-2-4 0,1 6 0,0-1 0,1 1 0,-1 0 0,0 0 0,0 0 0,0-1 0,0 1 0,0 0 0,0 0 0,1 0 0,-1 1 0,0-1 0,0 0 0,0 0 0,0 0 0,0 1 0,0-1 0,1 0 0,-1 1 0,0-1 0,0 0 0,1 1 0,-1-1 0,0 1 0,-1 1 0,-59 50 0,28-21 0,1 2 0,1 1 0,2 1 0,-44 71 0,72-104 0,0 1 0,-1 0 0,1-1 0,0 1 0,0 0 0,1-1 0,-1 1 0,1 0 0,-1 0 0,1 3 0,0-5 0,0 0 0,0 0 0,0 0 0,0-1 0,1 1 0,-1 0 0,0 0 0,1-1 0,-1 1 0,0 0 0,1 0 0,-1-1 0,1 1 0,-1 0 0,1-1 0,0 1 0,-1-1 0,1 1 0,0 0 0,-1-1 0,1 0 0,0 1 0,0 0 0,5 0 0,-1 0 0,1 1 0,-1-2 0,1 1 0,-1-1 0,1 0 0,0 0 0,7-1 0,60-12 0,-57 9 0,1 0 0,0 2 0,21-2 0,-37 4-2,-1 0 0,1 0 0,0 0 0,-1 0 0,1 1 0,0-1 0,-1 0 0,1 0 0,0 0 0,-1 1 0,1-1 0,0 0 0,-1 0 0,1 1 0,-1-1 0,1 1 0,0-1 0,-1 1 0,1-1 0,-1 1 0,0-1-1,1 1 1,-1-1 0,1 1 0,-1-1 0,0 1 0,1 0 0,-1-1 0,0 1 0,1 1 0,-2 26-237,-17 28-1071,8-36-365,-7 18-2934,10-13-1535,6-9-1501</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9.453"/>
    </inkml:context>
    <inkml:brush xml:id="br0">
      <inkml:brushProperty name="width" value="0.025" units="cm"/>
      <inkml:brushProperty name="height" value="0.025" units="cm"/>
    </inkml:brush>
  </inkml:definitions>
  <inkml:trace contextRef="#ctx0" brushRef="#br0">0 161 2947,'0'0'28501,"9"-9"-27817,2-1-594,0 0 1,0 1 0,1 0 0,0 1-1,0 0 1,16-6 0,-22 11-91,46-24 0,-49 26 0,-1-1 0,1 0 0,0 1 0,-1-1 0,1-1 0,-1 1 0,0 0 0,0 0 0,0-1 0,0 0 0,0 1 0,-1-1 0,1 0 0,-1 0 0,2-4 0,-2 6 0,-1 1 0,0-1 0,0 1 0,0 0 0,0-1 0,0 1 0,0-1 0,0 1 0,0-1 0,0 1 0,0 0 0,0-1 0,-1 1 0,1-1 0,0 1 0,0 0 0,0-1 0,0 1 0,-1-1 0,1 1 0,0 0 0,0-1 0,-1 1 0,1 0 0,0-1 0,-1 1 0,1 0 0,0 0 0,-1-1 0,1 1 0,0 0 0,-1 0 0,1 0 0,-1 0 0,1-1 0,0 1 0,-2 0 0,-22 1 0,-20 13 0,36-8 0,-1 1 0,1 0 0,0 0 0,0 0 0,1 1 0,0 1 0,0-1 0,-8 14 0,12-17 0,0 0 0,1 0 0,-1 0 0,1 0 0,0 1 0,0-1 0,1 1 0,0-1 0,0 1 0,0 0 0,0-1 0,1 1 0,0 0 0,0 0 0,1-1 0,0 1 0,1 8 0,0-10 5,0-1 0,1 1 0,-1-1 0,1 1-1,-1-1 1,1 0 0,0 0 0,0 0 0,1 0 0,-1 0 0,0-1 0,1 1 0,0-1 0,-1 0-1,1 0 1,0-1 0,0 1 0,0-1 0,0 0 0,7 2 0,6 0-182,0 0 1,0-1-1,29 1 1,-45-3-31,-1 0 1,1 0-1,-1 0 1,0 0-1,1 0 0,-1 0 1,1 0-1,-1 0 1,1 0-1,-1 0 1,1 0-1,-1 0 0,0 0 1,1 0-1,-1-1 1,1 1-1,-1 0 1,0 0-1,1 0 1,-1-1-1,1 1 0,-1 0 1,0 0-1,1-1 1,-1 1-1,0 0 1,0-1-1,1 1 0,-1 0 1,0-1-1,0 1 1,1-1-1,-1 1 1,0 0-1,0-1 1,0 1-1,0-1 0,0 1 1,0-1-1,1 1 1,-1 0-1,0-1 1,0 1-1,0-1 0,-1 1 1,1-1-1,0 1 1,0-1-1,0-20-10977</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9.797"/>
    </inkml:context>
    <inkml:brush xml:id="br0">
      <inkml:brushProperty name="width" value="0.025" units="cm"/>
      <inkml:brushProperty name="height" value="0.025" units="cm"/>
    </inkml:brush>
  </inkml:definitions>
  <inkml:trace contextRef="#ctx0" brushRef="#br0">1 1 18642,'0'0'6662</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0.330"/>
    </inkml:context>
    <inkml:brush xml:id="br0">
      <inkml:brushProperty name="width" value="0.025" units="cm"/>
      <inkml:brushProperty name="height" value="0.025" units="cm"/>
    </inkml:brush>
  </inkml:definitions>
  <inkml:trace contextRef="#ctx0" brushRef="#br0">30 0 20563,'0'0'737,"-12"78"544,5-39-320,4 7 160,3-1-224,0-1-609,0-3-223,0-4-1,2-2-257,-1-7-1344,-1-10-1442,0-6-2274,-11-12-3651</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0.689"/>
    </inkml:context>
    <inkml:brush xml:id="br0">
      <inkml:brushProperty name="width" value="0.025" units="cm"/>
      <inkml:brushProperty name="height" value="0.025" units="cm"/>
    </inkml:brush>
  </inkml:definitions>
  <inkml:trace contextRef="#ctx0" brushRef="#br0">0 158 15855,'2'-13'2386,"-2"7"-2182,1 0 1,0 0-1,0 0 0,0 0 0,1 1 0,0-1 0,0 0 0,0 1 1,1-1-1,-1 1 0,1 0 0,1 0 0,-1 0 0,1 1 0,-1-1 1,2 1-1,-1 0 0,0 0 0,1 0 0,-1 0 0,1 1 0,0 0 0,1 0 1,5-3-1,3 1 84,0 1 1,0 0-1,1 1 1,0 0-1,-1 2 1,1-1 0,0 2-1,0 0 1,0 0-1,25 6 1,-28-4-232,0 0 1,-1 1 0,1 1 0,-1 0-1,0 1 1,0 0 0,0 0 0,-1 1-1,1 1 1,-2 0 0,1 0 0,-1 1-1,14 14 1,-20-18-42,0-1 0,-1 0 0,1 1-1,-1 0 1,0-1 0,0 1 0,0 0 0,0 0-1,-1 0 1,0 0 0,0 1 0,0-1 0,0 0 0,-1 0-1,1 1 1,-1-1 0,0 0 0,-1 1 0,1-1-1,-1 0 1,1 0 0,-1 1 0,-1-1 0,1 0-1,0 0 1,-1 0 0,0 0 0,0 0 0,0-1-1,-1 1 1,1-1 0,-1 1 0,0-1 0,-3 3 0,-9 10 159,-2-1 1,1 0-1,-2-2 1,0 0-1,-24 13 1,-109 47-129,125-61-4802,94-55-4524,-23 16 1443</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1.206"/>
    </inkml:context>
    <inkml:brush xml:id="br0">
      <inkml:brushProperty name="width" value="0.025" units="cm"/>
      <inkml:brushProperty name="height" value="0.025" units="cm"/>
    </inkml:brush>
  </inkml:definitions>
  <inkml:trace contextRef="#ctx0" brushRef="#br0">17 3 11563,'0'0'3764,"1"9"-391,0 22-1375,-2 0 0,-6 52 0,2-42-1279,1 55-1,4-95-691,0 0-1,-1 0 0,1-1 0,0 1 1,0 0-1,0 0 0,0 0 0,0 0 1,0-1-1,0 1 0,0 0 0,0 0 1,1 0-1,-1 0 0,0-1 0,0 1 1,1 0-1,-1 0 0,0-1 0,1 1 1,-1 0-1,1 0 0,-1-1 0,1 1 1,0 0-1,-1-1 0,1 1 0,-1-1 1,1 1-1,0-1 0,0 1 0,-1-1 1,1 0-1,0 1 0,0-1 0,-1 0 1,1 1-1,0-1 0,0 0 0,0 0 1,0 0-1,-1 0 0,1 0 0,0 0 1,0 0-1,0 0 0,0 0 0,0 0 1,-1 0-1,1-1 0,0 1 0,0 0 1,0 0-1,-1-1 0,1 1 0,0-1 1,0 1-1,0-1 0,3-2 232,1 0 1,-1 0-1,0 0 0,0-1 0,0 0 0,0 1 0,6-10 0,-3 1-90,0-1-1,-1-1 0,-1 1 1,0-1-1,-1 0 0,0 0 0,-1 0 1,-1 0-1,0-1 0,-1 1 0,-1-26 1,-5 20-64,5 20-107,0 0 1,0 0-1,-1 0 1,1 0-1,0 0 0,-1 0 1,1-1-1,0 1 1,0 0-1,-1 0 1,1 0-1,0 0 1,-1 0-1,1 0 0,0 0 1,-1 0-1,1 0 1,0 0-1,0 0 1,-1 1-1,1-1 0,0 0 1,-1 0-1,1 0 1,0 0-1,0 0 1,-1 1-1,1-1 1,0 0-1,0 0 0,-1 0 1,1 1-1,0-1 1,0 0-1,-3 3-15,1-1 0,0 1 0,0 0 0,0-1 0,1 1 0,-1 0 0,1 0 0,-1 0 0,0 4 0,0 1 9,0 0 1,0 1-1,1-1 0,0 0 0,0 1 1,1-1-1,0 1 0,1-1 0,2 11 0,-3-17 22,1 0 0,-1 0 0,1 0 0,0 0-1,0-1 1,-1 1 0,1 0 0,1-1 0,-1 1-1,0 0 1,0-1 0,1 0 0,-1 1 0,0-1-1,1 0 1,-1 1 0,4 1 0,-2-2 35,0-1 1,0 1-1,0 0 1,-1-1-1,1 0 1,0 1-1,0-1 1,0 0-1,0-1 1,0 1-1,-1 0 0,1-1 1,0 0-1,0 1 1,5-3-1,1-2-24,0 1-1,0-2 0,0 1 0,0-1 0,-1 0 0,0-1 0,-1 0 0,1 0 0,10-14 0,-5 4-15,0 0 0,-2-1-1,17-33 1,-16 16-8,-12 29 0,-8 22 0,-4 6 0,2 1 0,1 0 0,0 1 0,2 0 0,1 0 0,1 0 0,-3 38 0,7-61 0,1 0 0,0 0 0,0 0 0,0 0 0,0 0 0,0 0 0,0 0 0,0 0 0,1 0 0,-1 0 0,0 0 0,0 0 0,1 0 0,-1 0 0,1 0 0,-1 0 0,1 0 0,-1 0 0,1 0 0,0 0 0,-1-1 0,1 1 0,0 0 0,0 0 0,-1-1 0,1 1 0,0 0 0,0-1 0,0 1 0,0-1 0,0 1 0,0-1 0,0 0 0,0 1 0,0-1 0,0 0 0,0 0 0,0 0 0,0 0 0,0 0 0,0 0 0,0 0 0,1 0 0,-1 0 0,0 0 0,0 0 0,0-1 0,0 1 0,0 0 0,1-2 0,6 0 0,-1-1 0,1-1 0,-1 0 0,0 0 0,10-7 0,10-13 0,0-1 0,-1-1 0,-2-1 0,33-47 0,-1 2 0,-61 109 0,-22 26 46,20-50-81,1 0-1,0 1 1,1-1 0,0 1-1,1 0 1,1 0-1,0 1 1,-1 25 0,4-40-56,0 0 0,0 1 0,0-1 0,0 0 0,0 1 0,0-1 0,0 0 0,0 1 0,0-1 1,1 0-1,-1 0 0,0 1 0,0-1 0,0 0 0,1 0 0,-1 1 0,0-1 0,0 0 0,1 0 0,-1 0 0,0 1 0,0-1 1,1 0-1,-1 0 0,0 0 0,1 0 0,-1 0 0,0 0 0,1 1 0,-1-1 0,0 0 0,0 0 0,1 0 0,-1 0 1,0 0-1,1 0 0,-1 0 0,0 0 0,1 0 0,-1-1 0,0 1 0,1 0 0,-1 0 0,0 0 0,1 0 0,-1 0 0,0-1 1,0 1-1,1 0 0,16-11-5736,0-10-1017</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1.549"/>
    </inkml:context>
    <inkml:brush xml:id="br0">
      <inkml:brushProperty name="width" value="0.025" units="cm"/>
      <inkml:brushProperty name="height" value="0.025" units="cm"/>
    </inkml:brush>
  </inkml:definitions>
  <inkml:trace contextRef="#ctx0" brushRef="#br0">0 0 15214,'0'0'7912,"5"53"-9898,16-33-1249,1-2-2915</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1.936"/>
    </inkml:context>
    <inkml:brush xml:id="br0">
      <inkml:brushProperty name="width" value="0.025" units="cm"/>
      <inkml:brushProperty name="height" value="0.025" units="cm"/>
    </inkml:brush>
  </inkml:definitions>
  <inkml:trace contextRef="#ctx0" brushRef="#br0">186 0 17969,'0'0'6022,"-12"6"-4031,4-2-1871,-11 5 651,0 1 1,-23 18-1,38-26-704,0 1-1,0 0 1,0 0-1,1 0 1,0 0 0,-1 1-1,1-1 1,0 1-1,1 0 1,-1 0 0,1 0-1,-1 0 1,1 1-1,1-1 1,-1 0 0,0 1-1,1-1 1,-1 9-1,2-13-77,0 1-1,1 0 0,-1-1 0,0 1 1,1 0-1,-1-1 0,1 1 1,-1-1-1,1 1 0,-1 0 0,1-1 1,-1 1-1,1-1 0,-1 1 0,1-1 1,0 0-1,-1 1 0,1-1 0,0 0 1,-1 1-1,1-1 0,0 0 0,0 0 1,-1 0-1,1 0 0,0 1 0,1-1 1,29 3-560,-17-1 114,-9-1 388,1 0 0,-1 1 0,0 0 0,0 0-1,0 0 1,0 0 0,0 1 0,-1 0-1,1 0 1,-1 0 0,0 0 0,0 1 0,0 0-1,5 6 1,-7-8 154,-1 0 0,0 1 0,1-1-1,-1 1 1,0-1 0,0 1 0,0-1 0,-1 1-1,1 0 1,-1-1 0,1 1 0,-1 0 0,0-1-1,0 1 1,0 0 0,0 0 0,-1-1 0,1 1 0,-1 0-1,1-1 1,-1 1 0,0-1 0,0 1 0,0-1-1,-1 1 1,1-1 0,0 1 0,-1-1 0,0 0-1,-3 3 1,-10 13 217,-1-1-1,0 0 0,-2-1 0,0-1 0,0-1 1,-32 18-1,37-29-1142,16-13-896,15-15-1648,48-52-5220,-26 30 2647</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2.325"/>
    </inkml:context>
    <inkml:brush xml:id="br0">
      <inkml:brushProperty name="width" value="0.025" units="cm"/>
      <inkml:brushProperty name="height" value="0.025" units="cm"/>
    </inkml:brush>
  </inkml:definitions>
  <inkml:trace contextRef="#ctx0" brushRef="#br0">81 0 6022,'0'0'18487,"1"9"-17254,-1 6-808,-1-1 1,0 1 0,-1-1 0,-1 0-1,0 0 1,0 0 0,-2 0-1,0 0 1,-13 24 0,7-13 36,2 0-1,-10 37 1,19-62-449,-1 1 0,1-1 0,0 1-1,0-1 1,0 1 0,0-1 0,0 1 0,0-1-1,-1 1 1,1-1 0,0 1 0,1-1 0,-1 1-1,0-1 1,0 1 0,0-1 0,0 1-1,0-1 1,0 1 0,1-1 0,-1 1 0,0-1-1,0 0 1,1 1 0,-1-1 0,0 1-1,0-1 1,1 0 0,-1 1 0,1-1 0,-1 0-1,0 1 1,1-1 0,-1 0 0,1 0 0,-1 1-1,1-1 1,-1 0 0,0 0 0,1 0-1,-1 1 1,1-1 0,-1 0 0,1 0 0,-1 0-1,1 0 1,-1 0 0,1 0 0,-1 0 0,1 0-1,-1 0 1,1-1 0,-1 1 0,1 0-1,-1 0 1,1 0 0,-1 0 0,1-1 0,-1 1-1,0 0 1,1-1 0,0 1 0,30-18 495,12-21-485,-2-1 0,49-63 1,-78 89-25,0 1 1,-12 12-1,1 1 1,-1 0-1,0 0 1,0 0-1,0 0 0,0 0 1,0 0-1,1 0 1,-1 0-1,0-1 1,0 1-1,0 0 0,0 0 1,1 0-1,-1 0 1,0 0-1,0 0 0,0 0 1,1 0-1,-1 0 1,0 0-1,0 0 1,0 0-1,0 0 0,1 0 1,-1 1-1,0-1 1,0 0-1,0 0 0,0 0 1,1 0-1,-1 0 1,0 0-1,0 0 0,0 0 1,0 1-1,0-1 1,1 0-1,-1 0 1,0 0-1,0 0 0,0 0 1,0 1-1,0-1 1,0 0-1,0 0 0,0 0 1,0 0-1,0 1 1,0-1-1,0 0 1,0 0-1,0 0 0,0 0 1,0 1-1,0-1 1,0 0-1,0 0 0,0 0 1,0 1-1,0-1 1,0 0-1,0 0 1,0 0-1,0 1 0,-1 10-61,-3 6 67,-2 0 0,0-1 0,-1 1 1,-9 14-1,9-19 3,1 0 1,1 0-1,0 0 0,0 1 1,1-1-1,1 1 0,0 0 1,-2 23-1,5-36-8,0 1 0,0 0 0,0 0 0,1-1 0,-1 1 0,0 0 0,0 0 0,1-1 0,-1 1 0,0 0 0,1-1 0,-1 1 0,1 0 0,-1-1 0,1 1 0,-1-1 0,1 1 0,0-1 0,-1 1 0,1-1 0,-1 1 0,1-1 0,0 1 0,0-1 0,-1 0 0,1 0 0,0 1 0,0-1 0,-1 0 0,1 0 0,0 0 0,0 0 0,-1 0 0,1 0 0,0 0 0,0 0 0,0 0 0,-1 0 0,1 0 0,0 0 0,0 0 0,-1-1 0,1 1 0,0 0 0,-1-1 0,1 1 0,1-1 0,38-18 0,-19 3 0,0-1 0,-1 0 0,-1-2 0,-1 0 0,0-1 0,-1-1 0,-2-1 0,0 0 0,21-44 0,-65 123 0,20-43 0,1 1 0,0 0 0,1 0 0,1 1 0,0 0 0,1 0 0,1 0 0,-4 30 0,8-45-35,1 1 1,-1-1-1,0 0 0,1 0 1,-1 0-1,1 0 0,-1 0 0,1 0 1,-1 0-1,1 0 0,0 0 1,0-1-1,-1 1 0,1 0 1,0 0-1,0-1 0,0 1 0,0 0 1,0-1-1,0 1 0,0-1 1,0 1-1,0-1 0,0 1 1,0-1-1,0 0 0,0 0 0,1 1 1,-1-1-1,0 0 0,2 0 1,1 0-381,1 1 0,-1-1-1,1 0 1,0 0 0,-1-1 0,1 0 0,4 0 0,-4-5-4934,0-7-1847</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2.668"/>
    </inkml:context>
    <inkml:brush xml:id="br0">
      <inkml:brushProperty name="width" value="0.025" units="cm"/>
      <inkml:brushProperty name="height" value="0.025" units="cm"/>
    </inkml:brush>
  </inkml:definitions>
  <inkml:trace contextRef="#ctx0" brushRef="#br0">30 0 17969,'0'0'10154,"-29"61"-13101,29-41-1153,0-2-2690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5.348"/>
    </inkml:context>
    <inkml:brush xml:id="br0">
      <inkml:brushProperty name="width" value="0.025" units="cm"/>
      <inkml:brushProperty name="height" value="0.025" units="cm"/>
    </inkml:brush>
  </inkml:definitions>
  <inkml:trace contextRef="#ctx0" brushRef="#br0">209 1 5509,'0'0'16592,"-27"49"-13453,3-18-705,-5 1-800,0 3-577,0-2-513,6-1-255,2-6-257,7-6-32,5-4 64,6-6-96,3-7-961,8-19-7976,1-4 2755</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3.403"/>
    </inkml:context>
    <inkml:brush xml:id="br0">
      <inkml:brushProperty name="width" value="0.025" units="cm"/>
      <inkml:brushProperty name="height" value="0.025" units="cm"/>
    </inkml:brush>
  </inkml:definitions>
  <inkml:trace contextRef="#ctx0" brushRef="#br0">1 8 13741,'0'0'3187,"8"3"347,-4-2-3214,0 1 0,0-1 0,0 1 0,0 0 0,-1 0-1,1 0 1,-1 1 0,1-1 0,-1 1 0,0 0 0,0 0 0,0 0 0,0 0 0,-1 0 0,1 1 0,-1-1-1,0 1 1,0 0 0,0-1 0,0 1 0,-1 0 0,1 0 0,-1 0 0,0 0 0,-1 0 0,2 7 0,-1 13-179,0 1 1,-1-1 0,-1 0 0,-1 0 0,-2 0 0,-8 33-1,11-56-99,1 0 0,-1 0 0,1 0 0,-1 1 0,1-1 0,0 0-1,0 1 1,0-1 0,-1 0 0,1 0 0,0 1 0,1-1 0,-1 0-1,0 1 1,0-1 0,0 0 0,1 1 0,-1-1 0,1 0 0,-1 0-1,1 0 1,-1 1 0,1-1 0,0 0 0,0 0 0,-1 0 0,1 0-1,0 0 1,0 0 0,0 0 0,0 0 0,2 0 0,0 0 57,0 0 1,1-1-1,-1 1 1,1-1-1,-1 0 1,1 0-1,-1-1 1,0 1-1,1-1 1,-1 1-1,1-1 1,3-2-1,12-5-99,-1 0 0,0-1 0,0-2 0,-1 1 0,0-2 0,-1 0 0,-1-1 0,0-1 0,0 0 0,-2-1 0,1-1 0,-2 0 0,15-25 0,-11 5 0,-15 21 0,-2 15 0,1 0 0,-1 0 0,1 0 0,-1-1 0,1 1 0,-1 0 0,1 0 0,-1 0 0,1 0 0,-1 0 0,1 0 0,-1 0 0,1 0 0,-1 0 0,0 0 0,1 0 0,-1 0 0,1 0 0,-1 0 0,1 1 0,-1-1 0,1 0 0,-1 0 0,1 1 0,0-1 0,-1 0 0,1 1 0,-1-1 0,0 1 0,-3 3 0,0 0 0,0 1 0,0-1 0,1 1 0,-1 0 0,1 0 0,0 0 0,1 0 0,-1 1 0,1-1 0,0 1 0,1-1 0,-1 1 0,1 0 0,0-1 0,0 1 0,1 0 0,0 0 0,0 6 0,1-10 0,-1-1 0,1 0 0,0 1 0,0-1 0,0 1 0,0-1 0,0 0 0,0 0 0,0 0 0,1 0 0,-1 0 0,0 0 0,1 0 0,-1 0 0,0 0 0,1 0 0,-1-1 0,1 1 0,-1 0 0,1-1 0,0 0 0,-1 1 0,1-1 0,-1 0 0,1 0 0,0 0 0,-1 0 0,1 0 0,2 0 0,52-3 0,-48 1 0,0 0 0,0-1 0,0 0 0,-1 0 0,1 0 0,-1-1 0,0 0 0,0-1 0,0 0 0,-1 0 0,1 0 0,-1-1 0,0 0 0,-1 0 0,0 0 0,0-1 0,0 0 0,-1 0 0,0 0 0,0 0 0,0-1 0,-1 0 0,-1 1 0,1-1 0,-1 0 0,0 0 0,1-16 0,-3 23 0,0 0 0,-1 0 0,1 0 0,0 0 0,0 0 0,0 0 0,-1 0 0,1 0 0,0 1 0,-1-1 0,1 0 0,-1 0 0,1 0 0,-1 0 0,1 0 0,-1 1 0,0-1 0,1 0 0,-1 1 0,0-1 0,0 0 0,1 1 0,-1-1 0,0 1 0,0-1 0,0 1 0,0-1 0,0 1 0,0 0 0,0-1 0,0 1 0,0 0 0,0 0 0,0 0 0,0 0 0,0 0 0,0 0 0,0 0 0,0 0 0,1 0 0,-1 0 0,0 1 0,0-1 0,0 0 0,0 1 0,0-1 0,0 1 0,0-1 0,-1 1 0,-3 1 0,0 0 0,-1 0 0,1 1 0,0 0 0,1 0 0,-1 0 0,-7 6 0,6-2 0,0 0 0,1 0 0,-1 1 0,2-1 0,-1 1 0,1 0 0,0 0 0,1 1 0,0-1 0,0 1 0,1 0 0,-2 13 0,3-19 0,1 1 0,0-1 0,0 0 0,0 0 0,1 1 0,-1-1 0,1 0 0,-1 0 0,1 0 0,0 1 0,0-1 0,1 0 0,-1 0 0,1-1 0,-1 1 0,1 0 0,0 0 0,0-1 0,0 1 0,1-1 0,-1 0 0,0 0 0,1 0 0,-1 0 0,1 0 0,0 0 0,0 0 0,0-1 0,0 0 0,0 1 0,0-1 0,0 0 0,0-1 0,0 1 0,0-1 0,7 1 0,1 0 0,0 0 0,1-1 0,-1 0 0,0-1 0,1 0 0,-1-1 0,0 0 0,0-1 0,0-1 0,-1 1 0,1-1 0,-1-1 0,0 0 0,0-1 0,0 0 0,-1 0 0,14-13 0,-12 10 0,-1-1 0,0 0 0,-1-1 0,0 0 0,0-1 0,-1 0 0,-1 0 0,0-1 0,-1 1 0,0-2 0,-1 1 0,-1-1 0,5-22 0,-9 37 0,0-1 0,0 0 0,0 0 0,0 0 0,0 1 0,0-1 0,-1 0 0,1 0 0,0 1 0,0-1 0,0 0 0,-1 0 0,1 0 0,0 0 0,0 0 0,0 1 0,-1-1 0,1 0 0,0 0 0,0 0 0,-1 0 0,1 0 0,0 0 0,-1 0 0,1 0 0,0 0 0,0 0 0,-1 0 0,1 0 0,0 0 0,0 0 0,-1 0 0,1 0 0,0 0 0,0 0 0,-1 0 0,1 0 0,0 0 0,0-1 0,-1 1 0,1 0 0,0 0 0,0 0 0,0 0 0,-1-1 0,1 1 0,0 0 0,0 0 0,0 0 0,0-1 0,0 1 0,-1 0 0,1 0 0,0-1 0,0 1 0,0 0 0,0 0 0,0-1 0,0 1 0,0 0 0,0 0 0,0-1 0,0 1 0,0 0 0,0-1 0,-11 13 0,1 1 0,1 0 0,0 0 0,1 1 0,0-1 0,1 2 0,1-1 0,0 1 0,1 0 0,1 1 0,0-1 0,1 1 0,-2 28 0,5-43 0,-1 1 0,1-1 0,0 1 0,0-1 0,0 1 0,1-1 0,-1 1 0,0-1 0,0 1 0,1-1 0,-1 1 0,1-1 0,-1 0 0,1 1 0,0-1 0,0 0 0,-1 0 0,1 1 0,0-1 0,0 0 0,0 0 0,0 0 0,0 0 0,1 0 0,-1 0 0,0 0 0,0-1 0,1 1 0,-1 0 0,0-1 0,1 1 0,-1-1 0,0 1 0,1-1 0,-1 0 0,1 1 0,-1-1 0,1 0 0,-1 0 0,1 0 0,-1 0 0,1 0 0,-1-1 0,1 1 0,-1 0 0,1-1 0,-1 1 0,0-1 0,3 0 0,4-2 0,0 0 0,0-1 0,-1 1 0,1-1 0,-1-1 0,0 1 0,11-11 0,-2-1 0,-1-2 0,-1 0 0,0 0 0,-1-1 0,19-40 0,-41 75 0,-27 60 0,34-71 0,0 0 0,0 0 0,1 0 0,0 0 0,0 0 0,0 0 0,1 0 0,-1 0 0,1 0 0,1 1 0,-1-1 0,1 0 0,-1 0 0,3 6 0,-2-10 0,0 0 0,0 0 0,0 0 0,0 0 0,0 0 0,1 0 0,-1 0 0,0-1 0,0 1 0,1 0 0,-1-1 0,1 1 0,-1-1 0,0 1 0,1-1 0,-1 0 0,1 1 0,-1-1 0,1 0 0,-1 0 0,1 0 0,-1 0 0,1 0 0,-1-1 0,1 1 0,2-1 0,41-12 0,-18-3 0,-1-2 0,-1-1 0,-1-1 0,0-1 0,-2-1 0,0-1 0,28-39 0,-64 83 0,-21 45 0,31-58 0,1 0 0,1 1 0,-1-1 0,1 1 0,1 0 0,-1-1 0,1 1 0,1 0 0,0 13 0,1-19-82,0 0 0,0 0-1,0 0 1,0 0 0,0-1 0,1 1 0,-1 0 0,1-1-1,0 1 1,0-1 0,-1 0 0,2 1 0,-1-1-1,0 0 1,0 0 0,1 0 0,-1-1 0,1 1 0,-1-1-1,1 1 1,0-1 0,0 0 0,0 0 0,-1 0 0,1 0-1,0 0 1,0-1 0,0 0 0,0 1 0,0-1-1,0 0 1,6-1 0,23 1-7712</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4.908"/>
    </inkml:context>
    <inkml:brush xml:id="br0">
      <inkml:brushProperty name="width" value="0.025" units="cm"/>
      <inkml:brushProperty name="height" value="0.025" units="cm"/>
    </inkml:brush>
  </inkml:definitions>
  <inkml:trace contextRef="#ctx0" brushRef="#br0">1 312 11627,'25'-9'11383,"-1"-11"-6695,20-34-4278,-30 35 528,-4 6-883,6-4 12,-2-1-1,0-1 1,-1 0-1,-1-1 1,-1 0-1,0-1 1,8-24-1,-18 27 777,-11 25-567,-11 24-279,15-12 120,1-1-1,1 1 1,0 0 0,2 0-1,0 1 1,1-1-1,3 33 1,-2-12-73,0-38-154,4 30-897,-4-30 608,0-1 0,1 0-1,-1 0 1,1 0 0,-1 0 0,1 0 0,-1 0 0,1 0 0,0 0 0,-1 0 0,1-1 0,0 1 0,0 0 0,0 0 0,0-1 0,1 2 0,9-1-8564</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5.468"/>
    </inkml:context>
    <inkml:brush xml:id="br0">
      <inkml:brushProperty name="width" value="0.025" units="cm"/>
      <inkml:brushProperty name="height" value="0.025" units="cm"/>
    </inkml:brush>
  </inkml:definitions>
  <inkml:trace contextRef="#ctx0" brushRef="#br0">191 45 17969,'0'0'11077,"-10"-8"-10543,-33-23-214,40 30-315,0 0 1,1 0-1,-1 0 0,0 1 0,0-1 0,0 1 0,0 0 1,0 0-1,0 0 0,0 0 0,1 0 0,-1 1 0,0-1 1,0 1-1,0 0 0,0 0 0,1 0 0,-1 0 0,0 0 1,1 1-1,-1-1 0,1 1 0,-4 3 0,-4 3-20,0 0 0,1 0 0,-14 17 0,21-23 20,0-1-1,1 1 0,0 0 1,-1 0-1,1 0 0,0 0 1,0 0-1,0 0 0,0 0 0,1 0 1,-1 0-1,0 3 0,1-5 0,0 1 0,0-1 0,0 1 0,0 0 0,0-1 0,0 1 0,1-1 0,-1 1 0,0 0 0,0-1 0,1 1 0,-1-1 0,0 1 0,1-1 0,-1 1 0,0-1 0,1 1 0,-1-1 0,1 0 0,-1 1 0,1-1 0,-1 0 0,1 1 0,-1-1 0,1 0 0,-1 1 0,2-1 0,5 2 25,-1-1 1,1 0-1,0 0 1,0-1 0,0 0-1,8 0 1,3-1-15,-5 1-17,81 6 28,-88-5-29,0 0-1,1 0 1,-1 1-1,0-1 1,0 2-1,0-1 1,-1 0-1,1 1 1,0 0-1,-1 1 1,0-1-1,7 6 1,-11-8 1,0 0 1,0 1 0,0-1-1,0 0 1,0 0-1,0 1 1,0-1 0,-1 1-1,1-1 1,0 0 0,-1 1-1,1-1 1,-1 1-1,1-1 1,-1 1 0,0 0-1,0-1 1,0 1 0,0-1-1,0 1 1,0 0-1,0-1 1,-1 3 0,0-1 43,0 0 1,0-1 0,-1 1 0,1 0-1,-1-1 1,0 1 0,0-1-1,0 0 1,0 0 0,0 1 0,-4 1-1,-5 4 317,0-1 0,0 0 0,-1 0 0,-18 6 0,16-7-336,-1-1 0,0-1-1,0 0 1,0-1 0,0-1 0,-28 1 0,43-3-64,-1 0-1,0 0 1,1 0-1,-1 0 1,0-1-1,1 1 1,-1 0 0,0 0-1,1 0 1,-1-1-1,0 1 1,1 0-1,-1-1 1,1 1 0,-1-1-1,0 1 1,1 0-1,-1-1 1,1 0-1,0 1 1,-1-1 0,1 1-1,-1-1 1,1 1-1,0-1 1,-1 0-1,1 1 1,0-1 0,0 0-1,-1 1 1,1-1-1,0 0 1,0 1 0,0-1-1,0 0 1,0 1-1,0-1 1,0 0-1,0 0 1,0 1 0,0-1-1,1 0 1,-1 1-1,0-1 1,0 0-1,1 1 1,-1-1 0,1-1-1,18-34-4831,10 1-1970,7-8-2281</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5.827"/>
    </inkml:context>
    <inkml:brush xml:id="br0">
      <inkml:brushProperty name="width" value="0.025" units="cm"/>
      <inkml:brushProperty name="height" value="0.025" units="cm"/>
    </inkml:brush>
  </inkml:definitions>
  <inkml:trace contextRef="#ctx0" brushRef="#br0">70 0 16592,'0'0'13757,"-5"11"-13357,-11 40-148,3 0 1,1 1-1,3 0 0,2 1 0,2-1 1,3 1-1,6 79 0,0-113-252,2-25 0,2-30 0,-8-15 0,-2 0 0,-12-68 0,12 107 0,2 12-18,0 0-1,0-1 1,0 1-1,0 0 1,0-1-1,0 1 1,0 0 0,0 0-1,0-1 1,0 1-1,0 0 1,0-1-1,0 1 1,0 0 0,0 0-1,0-1 1,1 1-1,-1 0 1,0 0-1,0-1 1,0 1-1,0 0 1,1 0 0,-1-1-1,0 1 1,0 0-1,0 0 1,1 0-1,-1 0 1,0-1 0,0 1-1,1 0 1,-1 0-1,0 0 1,0 0-1,1 0 1,-1 0 0,1 0-1,15 2-1752,20 13-2616,-32-13 3614,10 4-1844,0 0 0,1 0 0,0-2 1,22 5-1,-1-5-3779</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6.187"/>
    </inkml:context>
    <inkml:brush xml:id="br0">
      <inkml:brushProperty name="width" value="0.025" units="cm"/>
      <inkml:brushProperty name="height" value="0.025" units="cm"/>
    </inkml:brush>
  </inkml:definitions>
  <inkml:trace contextRef="#ctx0" brushRef="#br0">98 57 2434,'30'-21'11672,"-29"21"-11291,0-1 1,0 0 0,0 0-1,0 1 1,-1-1-1,1 0 1,0 0 0,-1 0-1,1 0 1,0 0 0,-1 0-1,1 0 1,-1 0 0,0 0-1,1 0 1,-1-1 0,0 1-1,0 0 1,0 0-1,0 0 1,1 0 0,-2 0-1,1-1 1,0 1 0,0 0-1,0 0 1,0 0 0,-1 0-1,0-2 1,1 3-256,-1-1 0,1 1 1,-1 0-1,0-1 0,1 1 0,-1 0 1,0 0-1,1-1 0,-1 1 1,0 0-1,1 0 0,-1 0 0,0 0 1,1 0-1,-1 0 0,0 0 0,1 0 1,-1 0-1,0 0 0,0 0 1,1 1-1,-1-1 0,1 0 0,-1 0 1,0 1-1,1-1 0,-1 0 0,1 1 1,-1-1-1,0 1 0,1-1 0,-1 1 1,-20 15 292,11-6-201,1 0 1,0 1 0,0 0 0,1 0 0,0 1 0,1 0 0,0 0 0,1 1-1,1-1 1,0 1 0,-5 23 0,9-35-219,1 0 0,0 0 0,0 1 0,-1-1 0,1 0 0,0 1 0,0-1 0,0 0 0,0 0 0,1 1 0,-1-1 0,0 0 0,0 0 0,1 1 0,-1-1 0,1 0 0,-1 0 0,1 0 0,0 0 0,-1 0 0,1 0 0,0 0 0,0 0 0,-1 0 0,1 0 0,0 0 0,0 0 0,2 1 0,-1-1 0,1-1 0,0 1 0,-1 0 0,1-1 0,0 0 0,-1 1 0,1-1 0,0 0 0,-1 0 0,1-1 0,0 1 0,4-2 0,4-1 0,-1 0 0,0 0 0,-1-1 0,1-1 0,-1 1 0,12-9 0,-5-1 0,0-1 0,-1 0 0,0-1 0,-2-1 0,0 0 0,-1 0 0,0-2 0,10-23 0,-37 70-62,-27 57-555,38-77 484,1 0-1,1 0 1,0 0 0,0 0-1,0 0 1,1 0 0,0 1-1,0-1 1,2 10-1,-1-16-81,0-1-1,1 0 1,-1 1 0,1-1-1,-1 0 1,1 1-1,-1-1 1,1 0-1,0 0 1,0 0-1,-1 0 1,1 0-1,0 0 1,0 0-1,0 0 1,0 0 0,0 0-1,0 0 1,1-1-1,-1 1 1,0 0-1,0-1 1,1 1-1,-1-1 1,0 1-1,1-1 1,-1 0-1,0 0 1,1 1 0,-1-1-1,0 0 1,1 0-1,-1 0 1,0-1-1,2 1 1,3 0-922,-1-1 0,1 0 0,-1 0-1,0 0 1,0-1 0,1 0 0,-1 0 0,5-3 0,25-20-11627</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6.531"/>
    </inkml:context>
    <inkml:brush xml:id="br0">
      <inkml:brushProperty name="width" value="0.025" units="cm"/>
      <inkml:brushProperty name="height" value="0.025" units="cm"/>
    </inkml:brush>
  </inkml:definitions>
  <inkml:trace contextRef="#ctx0" brushRef="#br0">116 69 12908,'0'-10'3988,"2"-33"-582,-2 42-3250,0 0 1,0 1-1,0-1 1,0 1-1,0-1 1,0 0-1,0 1 1,0-1-1,0 1 1,0-1-1,0 0 1,0 1-1,0-1 1,0 1-1,0-1 1,-1 1-1,1-1 1,0 0 0,0 1-1,-1-1 1,1 1-1,0-1 1,-1 1-1,1-1 1,-1 1-1,1-1 1,-11 10 1209,-6 21-1017,8-9 357,1 1 0,-8 34 0,14-46-479,0 1-1,0-1 1,1 0 0,1 1 0,0-1 0,0 1-1,1-1 1,2 12 0,-3-20-165,1-1 0,0 1 0,0 0 0,0 0 0,0-1 0,0 1 0,0 0 0,0-1 0,0 0 0,0 1 0,1-1 0,-1 1 0,1-1 0,-1 0-1,1 0 1,-1 0 0,1 0 0,3 1 0,39 13 377,-38-14-423,0 0-1,0 1 1,0 0 0,-1 0-1,1 0 1,-1 1-1,1 0 1,4 3 0,-8-4 2,-1-1 0,0 1 0,0-1 1,0 1-1,0 0 0,0 0 0,0-1 1,0 1-1,-1 0 0,1 0 0,-1 0 1,1 0-1,-1 0 0,0 0 0,0 0 1,0 0-1,0 0 0,0 0 0,0 0 1,0 0-1,-1-1 0,1 1 0,-1 0 1,1 0-1,-1 0 0,0 0 0,0 0 1,0-1-1,0 1 0,-1 1 0,-2 3-16,0 0 0,-1-1 0,1 1 0,-1-1 0,-1 0-1,1-1 1,0 1 0,-1-1 0,0 0 0,0-1 0,-1 1 0,1-1-1,-1 0 1,1-1 0,-1 0 0,0 0 0,0 0 0,0-1 0,0 0-1,0 0 1,0-1 0,-8 0 0,13 0-41,0-1 0,1 0 1,-1 1-1,0-1 0,1 0 0,-1 0 1,0 0-1,1 0 0,-1 0 0,1 0 0,0 0 1,-1 0-1,1-1 0,0 1 0,0-1 0,0 1 1,0-1-1,0 1 0,0-1 0,0 1 1,0-1-1,1 0 0,-1 0 0,1 1 0,-1-1 1,1 0-1,0 0 0,-1 1 0,1-1 1,0 0-1,0 0 0,1 0 0,-1-2 0,0-1-234,1 1-1,-1-1 0,1 1 0,0 0 0,1-1 0,-1 1 0,1 0 0,-1-1 0,1 1 0,0 0 1,1 0-1,3-5 0,43-31-10718,-23 23 1815</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6.886"/>
    </inkml:context>
    <inkml:brush xml:id="br0">
      <inkml:brushProperty name="width" value="0.025" units="cm"/>
      <inkml:brushProperty name="height" value="0.025" units="cm"/>
    </inkml:brush>
  </inkml:definitions>
  <inkml:trace contextRef="#ctx0" brushRef="#br0">29 0 16720,'0'0'16047,"0"71"-16047,-9-30 0,-1-1 0,5-3 0,1-1 0,4-9 0,0-7 0,9-8 0,7-10-1185,4-2-961,1-12-2402,0-12-2819</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7.241"/>
    </inkml:context>
    <inkml:brush xml:id="br0">
      <inkml:brushProperty name="width" value="0.025" units="cm"/>
      <inkml:brushProperty name="height" value="0.025" units="cm"/>
    </inkml:brush>
  </inkml:definitions>
  <inkml:trace contextRef="#ctx0" brushRef="#br0">117 0 19795,'0'0'3011,"-6"12"80,-12 24-2328,1 0 0,2 1 1,2 1-1,1 1 0,2-1 1,1 2-1,3-1 1,-4 72-1,10-110-763,0 0 0,0 1 0,0-1 0,0 0 0,0 1 0,0-1 0,0 0 0,0 1 0,1-1 0,-1 0 0,0 1 0,1-1 0,-1 0 0,1 0 0,-1 0 0,1 1 0,0-1 0,-1 0 0,1 0 0,0 0 0,0 0 0,0 0 0,0 0 0,0 0 0,0-1 0,0 1 0,0 0 0,0 0 0,0-1 0,0 1 0,1-1 0,-1 1 0,0-1 0,0 0 0,1 1 0,-1-1 0,0 0 0,1 0 0,-1 0 0,0 0 0,1 0 0,-1 0 0,0 0 0,1 0 0,-1 0 0,0-1 0,0 1 0,1 0 0,-1-1 0,2 0 0,3-2 0,1 1 0,-1-1 0,1 0 0,-1-1 0,0 1 0,0-1 0,0-1 0,5-5 0,1-2 0,0 0 0,-1-1 0,-1-1 0,0 0 0,-1 0 0,0-1 0,-2 0 0,1-1 0,-2 0 0,6-20 0,-33 68 0,14-16 0,0 1 0,1-1 0,1 2 0,1-1 0,1 0 0,0 1 0,1 0 0,0 18 0,2-35 0,0 1 0,0-1 0,1 1 0,-1-1 0,0 1 0,0-1 0,1 0 0,-1 1 0,1-1 0,-1 1 0,1-1 0,0 0 0,-1 0 0,1 1 0,0-1 0,0 0 0,0 0 0,0 0 0,0 0 0,0 0 0,0 0 0,0 0 0,3 1 0,-2-1 0,1 0 0,0 0 0,-1 0 0,1-1 0,0 1 0,0-1 0,-1 0 0,1 0 0,0 0 0,0 0 0,5-1 0,-1-1 0,1 0 0,0 0 0,0-1 0,-1 1 0,0-2 0,1 1 0,-1-1 0,7-5 0,-9 4-335,1 0 0,-1 0-1,0 0 1,0-1 0,-1 0 0,1 0-1,-1 0 1,-1-1 0,1 1 0,-1-1 0,4-11-1,-1-4-2556,-1 0-1,3-33 1,1-2-2105,0 9-8247</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8.100"/>
    </inkml:context>
    <inkml:brush xml:id="br0">
      <inkml:brushProperty name="width" value="0.025" units="cm"/>
      <inkml:brushProperty name="height" value="0.025" units="cm"/>
    </inkml:brush>
  </inkml:definitions>
  <inkml:trace contextRef="#ctx0" brushRef="#br0">95 1 9673,'0'0'12924,"-2"8"-10489,-26 101-501,6 1-1,4 2 1,-6 176 0,24-288-1934,0 0 0,0 0 0,0 0 0,0 1 0,0-1 0,0 0 0,0 0 0,0 0 0,0 0 0,0 1 0,0-1 0,0 0 0,0 0 0,0 0 0,0 0 0,0 0 0,0 1 0,0-1 0,0 0 0,0 0 0,0 0 0,0 0 0,0 0 0,0 1 0,1-1 0,-1 0 0,0 0 0,0 0 0,0 0 0,0 0 0,0 0 0,0 0 0,1 0 0,-1 0 0,0 0 0,0 1 0,0-1 0,0 0 0,0 0 0,1 0 0,-1 0 0,0 0 0,0 0 0,0 0 0,0 0 0,1 0 0,-1 0 0,0 0 0,0 0 0,0 0 0,0 0 0,0-1 0,1 1 0,-1 0 0,0 0 0,0 0 0,0 0 0,0 0 0,0 0 0,1 0 0,-1 0 0,0 0 0,0-1 0,0 1 0,0 0 0,0 0 0,9-10 0,-5-8 0,1 1 0,-2-1 0,-1 0 0,0 0 0,-1 0 0,-1 0 0,0-1 0,-2 1 0,0 0 0,-1 0 0,-1 1 0,-9-29 0,15 49-172,1 0 0,-1-1 1,1 1-1,-1-1 0,1 0 0,0 0 1,0 0-1,0 0 0,1 0 0,-1-1 0,0 1 1,1-1-1,4 1 0,54 15-3530,18-9-1588,-74-8 5359,0 0 1,0 0 0,1 0 0,-1-1 0,0 0 0,0-1 0,-1 1 0,1-1 0,0 0-1,10-5 1,-7-2 4327,-16 7-1179,-19 14-1619,16-3-1429,0 1-1,1-1 1,0 2-1,-9 15 1,14-21-127,1 0 1,1 0 0,-1 0-1,1 1 1,-1-1 0,1 1-1,1-1 1,-1 1-1,1 0 1,0 0 0,1-1-1,-1 11 1,1-15-44,0 0 0,0-1 0,0 1 0,1 0 0,-1-1 0,0 1 0,0 0 0,1-1 0,-1 1 0,0 0 0,1-1 0,-1 1 0,0-1 0,1 1 0,-1 0 0,1-1 0,-1 1 0,1-1 0,-1 0 0,1 1 0,0-1 0,-1 1 0,1-1 0,-1 0 0,1 1 0,0-1 0,-1 0 0,1 0 0,0 0 0,0 1 0,28-4 0,-21 1 0,0-1 0,0 0 0,0-1 0,11-7 0,-1-3 0,0-1 0,-2-1 0,0 0 0,17-24 0,9-9 0,-44 87 0,2-33 0,-1 1 0,0 0 0,0 0 0,1 0 0,0 0 0,0 0 0,2 10 0,-1-14 0,-1-1 0,1 0 0,-1 0 0,1 1 0,0-1 0,0 0 0,0 0 0,-1 0 0,1 0 0,0 0 0,0 0 0,0 0 0,0 0 0,1-1 0,-1 1 0,0 0 0,0-1 0,0 1 0,1 0 0,-1-1 0,0 0 0,0 1 0,1-1 0,-1 0 0,1 1 0,-1-1 0,0 0 0,1 0 0,-1 0 0,0 0 0,1-1 0,-1 1 0,0 0 0,1 0 0,1-2 0,3 0 0,0 0 0,0 0 0,-1-1 0,1 1 0,-1-1 0,1-1 0,-1 1 0,0-1 0,-1 0 0,1 0 0,-1 0 0,1-1 0,-1 0 0,6-9 0,1-2 0,-1 0 0,0-1 0,11-27 0,-12 20 0,-1 0 0,-1-1 0,-1 0 0,-1-1 0,-2 1 0,2-51 0,-8 73 0,-3 10 0,-4 12 0,-4 13 0,3 1 0,1 0 0,-8 42 0,15-54 0,0-1 0,1 1 0,1 0 0,1-1 0,1 1 0,6 36 0,-4-46 0,1 0 0,-1 0 0,2-1 0,6 14 0,-9-20 0,0 0 0,1 0 0,-1 0 0,1-1 0,0 1 0,0-1 0,0 1 0,0-1 0,1 0 0,-1 0 0,1-1 0,0 1 0,5 2 0,-8-5 0,-1 0 0,1 0 0,-1-1 0,1 1 0,-1 0 0,1 0 0,-1-1 0,1 1 0,-1 0 0,1-1 0,-1 1 0,1 0 0,-1-1 0,0 1 0,1-1 0,-1 1 0,0-1 0,1 1 0,-1-1 0,0 1 0,0-1 0,0 1 0,1-1 0,-1 1 0,0-1 0,0 1 0,0-1 0,0 1 0,0-1 0,0 0 0,0 1 0,0-1 0,0 1 0,0-1 0,0 1 0,-1-2 0,1-32 0,0 26 0,-2-19 0,-2 0 0,0-1 0,-2 2 0,-2-1 0,0 1 0,-1 0 0,-20-38 0,24 57 0,2 9 0,4 13 0,2-10-602,0-1 0,1 1-1,-1-1 1,1 0 0,0 0 0,0 0-1,0 0 1,1-1 0,-1 0 0,1 0-1,0 0 1,0 0 0,0-1 0,0 1-1,6 0 1,-11-13-16892</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8.443"/>
    </inkml:context>
    <inkml:brush xml:id="br0">
      <inkml:brushProperty name="width" value="0.025" units="cm"/>
      <inkml:brushProperty name="height" value="0.025" units="cm"/>
    </inkml:brush>
  </inkml:definitions>
  <inkml:trace contextRef="#ctx0" brushRef="#br0">9 11 17585,'-8'-11'8936,"18"11"-8840,3 0 32,5 3-128,0 5-1473,-3-1-2723,-3-4-2530,-1-3-5798</inkml:trace>
  <inkml:trace contextRef="#ctx0" brushRef="#br0" timeOffset="1">103 21 13805,'0'0'13485,"-16"34"-14991,9-30-3234,-5-4-6727</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5.689"/>
    </inkml:context>
    <inkml:brush xml:id="br0">
      <inkml:brushProperty name="width" value="0.025" units="cm"/>
      <inkml:brushProperty name="height" value="0.025" units="cm"/>
    </inkml:brush>
  </inkml:definitions>
  <inkml:trace contextRef="#ctx0" brushRef="#br0">148 22 16528,'-8'0'2557,"4"-1"-2288,0 0-35,-1 1 0,0-1 0,0 1 0,1 0 0,-1 0 0,0 0 0,0 1 0,0-1 0,1 1 0,-1 0 0,0 1 0,1-1 0,-1 1 0,1 0 0,0 0 0,-1 0 0,1 1 0,0 0 0,0-1 0,-5 7 0,5-5-139,0 0 0,1 1-1,0-1 1,0 1 0,0-1-1,1 1 1,-1 0 0,1 0-1,0 1 1,1-1 0,-1 0 0,1 1-1,0-1 1,0 1 0,1-1-1,0 1 1,0-1 0,1 11-1,0-14-10,1 0-1,-1-1 0,0 1 1,1 0-1,-1-1 0,1 1 1,-1-1-1,1 0 0,0 0 1,0 1-1,0-1 0,-1 0 1,1-1-1,0 1 0,0 0 1,0 0-1,0-1 0,1 1 1,-1-1-1,0 0 0,0 0 1,0 0-1,0 0 0,0 0 1,0 0-1,1 0 0,1-1 1,5 0 121,0 1 0,0-2 1,0 1-1,0-1 1,12-4-1,-15 2-131,1 1 0,0-1-1,-1 0 1,0-1-1,0 0 1,0 0 0,-1 0-1,1 0 1,7-11-1,-11 13-14,0 0-1,1 0 0,-1-1 0,-1 1 1,1-1-1,0 0 0,-1 1 0,0-1 1,1 0-1,-2 0 0,1 0 0,0 0 1,-1 0-1,0 0 0,1 0 0,-2 1 1,1-1-1,0 0 0,-1 0 0,-1-5 1,1 7-47,0 0 0,-1 0 0,1 1 0,0-1 0,-1 0 0,1 1 1,-1-1-1,0 1 0,0-1 0,1 1 0,-1 0 0,0 0 0,0 0 1,0 0-1,0 0 0,0 0 0,0 0 0,-1 1 0,1-1 0,0 1 1,0 0-1,0-1 0,-1 1 0,1 0 0,0 0 0,0 1 0,-1-1 1,1 0-1,0 1 0,0-1 0,-3 2 0,-2-1-31,0 1-1,0 0 1,1 0-1,-1 1 1,1-1-1,-1 1 1,1 1 0,-10 6-1,9-4-86,2 1 0,-1-1 0,0 1 1,1 0-1,1 1 0,-1-1 0,1 1 0,0 0 0,1 0 0,0 0 1,-2 9-1,3-11-398,1 0 1,0 0-1,1 0 1,-1 1 0,1-1-1,0 0 1,2 8-1,-2-10-237,1 0 0,0-1 0,0 1 0,1 0 0,-1-1 0,1 1 0,0-1 0,0 1 0,0-1 0,0 0 0,0 0 0,4 4 0,17 10-10529</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8.802"/>
    </inkml:context>
    <inkml:brush xml:id="br0">
      <inkml:brushProperty name="width" value="0.025" units="cm"/>
      <inkml:brushProperty name="height" value="0.025" units="cm"/>
    </inkml:brush>
  </inkml:definitions>
  <inkml:trace contextRef="#ctx0" brushRef="#br0">434 1 22517,'0'0'9257,"46"50"-18225,-63-49 287</inkml:trace>
  <inkml:trace contextRef="#ctx0" brushRef="#br0" timeOffset="1">1 57 22453,'0'0'9609,"56"-20"-19442,-36 11-3940</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9.221"/>
    </inkml:context>
    <inkml:brush xml:id="br0">
      <inkml:brushProperty name="width" value="0.025" units="cm"/>
      <inkml:brushProperty name="height" value="0.025" units="cm"/>
    </inkml:brush>
  </inkml:definitions>
  <inkml:trace contextRef="#ctx0" brushRef="#br0">266 0 15599,'0'0'5311,"1"9"-3976,4 37 1150,22 83 1,0-5-912,-21-80-1140,-1-1-1,-1 1 1,-3 0 0,-8 73 0,4-90-233,-3 1-1,0-2 1,-1 1 0,-2-1 0,-1 0 0,-1-1 0,0 0 0,-25 37 0,17-34-752,-1-1 1,-32 33-1,46-53 233,-1 0-1,0-1 1,0 1 0,0-2 0,-1 1 0,0-1-1,0 0 1,0-1 0,-1 0 0,0 0 0,1-1-1,-1 0 1,-12 2 0,-1-4-6483</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9.561"/>
    </inkml:context>
    <inkml:brush xml:id="br0">
      <inkml:brushProperty name="width" value="0.025" units="cm"/>
      <inkml:brushProperty name="height" value="0.025" units="cm"/>
    </inkml:brush>
  </inkml:definitions>
  <inkml:trace contextRef="#ctx0" brushRef="#br0">0 1 19442,'0'0'5093,"0"80"-1954,0-39-1441,0 5-673,1 5-289,7-2-543,-4 6-129,2-1-673,-1 0-1697,-5 1-3267,0-3-4068</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9.934"/>
    </inkml:context>
    <inkml:brush xml:id="br0">
      <inkml:brushProperty name="width" value="0.025" units="cm"/>
      <inkml:brushProperty name="height" value="0.025" units="cm"/>
    </inkml:brush>
  </inkml:definitions>
  <inkml:trace contextRef="#ctx0" brushRef="#br0">1 0 8616,'0'0'-4100</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47.055"/>
    </inkml:context>
    <inkml:brush xml:id="br0">
      <inkml:brushProperty name="width" value="0.025" units="cm"/>
      <inkml:brushProperty name="height" value="0.025" units="cm"/>
    </inkml:brush>
  </inkml:definitions>
  <inkml:trace contextRef="#ctx0" brushRef="#br0">0 340 14798,'0'0'897,"10"0"-956,349 3 2403,87 2-1944,-293 1-368,1-7 0,-1-7 0,179-32 0,553-100 86,-446 74 328,378-32 2962,-807 98-3388,4 0 2278,-20 2 1005,-19 8-2422,-8 4-752,1 3 0,-58 39 0,75-45-700,1 0-1,0 1 1,1 1-1,1 0 1,0 1-1,0 0 0,-15 26 1,6-2-3502,5-9-2077</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56.855"/>
    </inkml:context>
    <inkml:brush xml:id="br0">
      <inkml:brushProperty name="width" value="0.025" units="cm"/>
      <inkml:brushProperty name="height" value="0.025" units="cm"/>
    </inkml:brush>
  </inkml:definitions>
  <inkml:trace contextRef="#ctx0" brushRef="#br0">0 277 10858,'0'0'929,"9"0"-875,80 0 474,442 12 3716,15-2-2627,-450-11-1398,12-5-163,0-5 0,130-31 0,-130 20-27,1 5 1,124-3 0,375-9 552,-189 17 156,106-9-409,-220-17-132,562-35-52,-93 129 1,-534-30-132,-144-17-7,403 25 205,401-44 300,-802 9-419,0 4-1,116 19 1,-134-14-28,0-4 0,0-4 0,1-2 0,-2-5 0,103-20 0,310-43 13,-390 61-59,0 5-1,189 17 0,-208-6-10,0-5 0,0-2 0,152-22 0,73-11-9,-232 28 12,0 4 0,82 10 0,-62 3-10,-18-1-15,89 0 1,17-13 9,277 12 34,80 15-53,-123-9 46,38-8-20,-317-9-6,-101 4 9,0 1 0,-1 1-1,49 15 1,-41-9-15,73 7 1,118-11 72,-31-2-6,-149-1-6,-1 2 0,67 17-1,-88-17-12,-1-2-1,1-1 1,69-4-1,34 3 38,151 32-39,-125-34-11,-110-3 52,75 7 0,-126-4-108,0 0 1,0 0 0,0 0-1,-1 1 1,1-1-1,0 0 1,0 1 0,-1-1-1,1 1 1,0 0 0,-1-1-1,1 1 1,0 0 0,-1 0-1,1 0 1,-1 0-1,1 0 1,-1 1 0,0-1-1,0 0 1,3 3 0,-7-6-4995,-13-8-576</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58.049"/>
    </inkml:context>
    <inkml:brush xml:id="br0">
      <inkml:brushProperty name="width" value="0.025" units="cm"/>
      <inkml:brushProperty name="height" value="0.025" units="cm"/>
    </inkml:brush>
  </inkml:definitions>
  <inkml:trace contextRef="#ctx0" brushRef="#br0">1874 26 14253,'-439'40'2000,"338"-25"-1725,0 5 0,-128 43-1,162-38-384,1 4 0,1 2 0,1 3-1,2 3 1,-80 63 0,52-27 229,4 4 0,-123 141 0,190-197 188,2 1 0,1 1 0,0 0 1,2 1-1,1 0 0,0 1 0,-14 46 0,22-54-261,1 0 1,1 0-1,0 0 1,1 1-1,1 0 1,1-1-1,1 1 0,0-1 1,1 1-1,1-1 1,0 0-1,2 0 1,8 22-1,-3-13-36,2-1-1,0-1 1,2 0-1,1-1 1,0-1-1,2 0 1,0-1 0,37 34-1,-24-30-11,1-1 0,1-2 0,0-1 0,2-1 0,58 25 0,-25-20 52,1-3 1,1-3-1,0-2 1,1-4-1,1-3 1,99 2-1,-2-13 9,246-31-1,166-59 2,-394 59-55,94-15-28,628-117-157,-753 128 147,271-100 0,-315 90 42,-1-5-1,-4-4 0,103-71 1,-187 111-3,0-1 1,-1 0 0,-1-2-1,0 0 1,-1-1-1,21-29 1,-34 40 1,0-1 1,-1 0-1,0-1 0,-1 1 1,0-1-1,0 1 1,-1-1-1,0-1 0,-1 1 1,0 0-1,-1 0 0,0-1 1,0 1-1,-1-1 0,-1 1 1,0-1-1,0 1 1,-1 0-1,-3-13 0,-2 4 30,0 0 1,-2 1-1,0 0 0,0 0 0,-2 1 0,0 0 0,-21-23 0,6 11 23,-2 1-1,-61-49 0,42 45 38,-3 1-1,0 2 0,-2 3 1,-1 2-1,-1 2 0,-1 3 1,0 2-1,-64-10 0,-72-5 223,-205-8 1,387 40-316,-359-20 33,1 15 1,-1 17 0,-367 61-1,49 44-1948,237-3-4401,313-74-410</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6:00.724"/>
    </inkml:context>
    <inkml:brush xml:id="br0">
      <inkml:brushProperty name="width" value="0.025" units="cm"/>
      <inkml:brushProperty name="height" value="0.025" units="cm"/>
    </inkml:brush>
  </inkml:definitions>
  <inkml:trace contextRef="#ctx0" brushRef="#br0">0 162 9097,'10'-2'3881,"300"-36"-380,-169 25-3362,428-18 85,3 34 539,-159 2 722,558 13-421,296-3-1002,-648-56 249,61-2 1081,-203 43 706,-481-12-8055,-5-11-2078</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9:51.093"/>
    </inkml:context>
    <inkml:brush xml:id="br0">
      <inkml:brushProperty name="width" value="0.025" units="cm"/>
      <inkml:brushProperty name="height" value="0.025" units="cm"/>
    </inkml:brush>
  </inkml:definitions>
  <inkml:trace contextRef="#ctx0" brushRef="#br0">13220 608 9769,'-288'-50'1198,"-761"-117"508,599 106-1495,-639-78 357,-8 65-279,-290 86-273,1 48 0,-439 91-40,1341-82 71,-821 228-1,912-172 67,-507 236-1,734-280 39,3 8 1,-174 126 0,226-133-82,3 5 0,5 4 1,-142 161-1,200-198-63,3 1 0,2 3 0,-54 100 0,75-118-7,1 1 0,3 0 0,1 1-1,1 0 1,3 1 0,-9 83 0,16-79-3,1 0 0,3 0 0,2 0 0,2 0 0,2 0 1,2-1-1,2 0 0,2 0 0,2-1 0,20 42 0,-3-22 6,3-2 1,3-2-1,2-1 1,3-2-1,2-2 0,85 81 1,-57-72 0,2-3 0,3-4 0,3-3 0,113 58 1,-51-43 11,293 100 0,161-11 40,647 40 25,12-91-60,730-26 27,-2-150 96,-768-49-51,-1-79-71,-838 110 10,424-157 1,-541 144 40,-4-12 1,332-195-1,-176 31 461,-319 201-379,-2-3-1,95-108 1,-135 128-75,-2-3-1,-3-2 1,-3-2-1,47-95 1,-65 106-32,-2-2-1,-2 0 1,-3-1 0,-3-1 0,-2-1-1,9-83 1,-18 89 16,-1 0 0,-3 0 0,-2 1 0,-2-1 0,-3 1 0,-2 0 1,-2 0-1,-2 1 0,-2 0 0,-3 2 0,-38-78 0,10 48 3,-3 2 0,-3 2 0,-4 3 1,-2 2-1,-4 3 0,-2 2 0,-129-98 1,59 66-48,-4 7 0,-4 6 1,-215-93-1,132 85-97,-4 9 0,-3 11 0,-3 9 0,-278-34 0,155 53-1077,-3 16-1,-416 21 0,-348 113-3548,526-13 21</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15.268"/>
    </inkml:context>
    <inkml:brush xml:id="br0">
      <inkml:brushProperty name="width" value="0.025" units="cm"/>
      <inkml:brushProperty name="height" value="0.025" units="cm"/>
    </inkml:brush>
  </inkml:definitions>
  <inkml:trace contextRef="#ctx0" brushRef="#br0">110 259 11211,'-11'5'1227,"-2"1"-862,-72 32 2836,120-27-2693,125 43 674,-108-34-1015,0-2 1,2-3-1,69 11 1,18-14 423,198-10 0,-200-4-374,35-5 427,253-43 0,168-66-305,-528 101-397,109-23 68,225-44 4,-294 65 100,194-3-1,316 3 624,-585 17-626,-24 0-443,-1 0-1,1 0 1,-1 0 0,1-1-1,-1 0 1,1-1 0,-1 1-1,0-2 1,0 1-1,14-7 1,49-42-6987,-33 20 1084</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6.030"/>
    </inkml:context>
    <inkml:brush xml:id="br0">
      <inkml:brushProperty name="width" value="0.025" units="cm"/>
      <inkml:brushProperty name="height" value="0.025" units="cm"/>
    </inkml:brush>
  </inkml:definitions>
  <inkml:trace contextRef="#ctx0" brushRef="#br0">110 0 9513,'-9'13'7143,"0"-1"-6085,-48 70 3001,52-73-3590,0 0 1,1 0-1,0 0 1,0 1-1,1-1 1,0 1-1,1 0 0,-2 17 1,3-26-414,1 0 0,0 0 0,0 0 0,0 0 0,1 0 0,-1 0 0,0 0 0,0 0 0,1 0 0,-1 0 0,0 0 0,1 0 0,-1 0 0,1 0 0,-1 0 0,1 0 0,0 0 0,-1 0 0,1 0 0,0-1 0,0 1 0,-1 0 0,1 0 0,0-1 0,0 1 0,0-1 0,1 2 0,1-1 67,1 0 0,-1-1 0,0 1 0,0-1 0,0 1 0,0-1 0,0 0 0,1 0 0,4-1 0,2 0 81,0-1-1,0 0 1,0-1-1,-1 0 1,14-7 0,-22 9-197,17-8 486,0-1-1,30-25 1,-45 33-446,-1 0 0,1 0-1,0 0 1,-1 0 0,0-1 0,1 1 0,-1-1 0,0 1-1,0-1 1,0 0 0,-1 0 0,1 0 0,-1 0-1,0 0 1,1 0 0,-1-1 0,-1 1 0,1 0-1,0-1 1,-1 1 0,0 0 0,0-1 0,0 1 0,0 0-1,0-1 1,-1-4 0,-1 7-47,1-1 0,0 0 0,-1 0 0,1 0 0,-1 1 0,0-1 0,1 1 0,-1-1 0,0 1 0,0-1 0,0 1 0,0 0 0,0 0 0,0 0 0,0 0 0,-1 1 0,1-1 0,0 1 0,0-1 0,-1 1 0,1 0 0,-3 0 0,-57-1 0,55 1 0,0 1-691,0 0 0,0 1 0,0-1 0,1 1 0,-1 1 0,1-1 0,-1 1 0,-6 4 0,-8 4-3281,13-9-6689</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16.274"/>
    </inkml:context>
    <inkml:brush xml:id="br0">
      <inkml:brushProperty name="width" value="0.025" units="cm"/>
      <inkml:brushProperty name="height" value="0.025" units="cm"/>
    </inkml:brush>
  </inkml:definitions>
  <inkml:trace contextRef="#ctx0" brushRef="#br0">103 116 10314,'-21'5'95,"11"-4"331,1 1 0,0 0-1,0 1 1,0 0-1,0 0 1,-10 6 0,19-9-396,-1 0 0,1 1 1,-1-1-1,1 0 0,-1 0 1,1 0-1,0 1 0,-1-1 1,1 0-1,0 1 0,-1-1 1,1 0-1,0 1 0,-1-1 1,1 0-1,0 1 0,0-1 1,-1 1-1,1-1 0,0 1 1,0-1-1,0 0 0,0 1 1,0-1-1,-1 1 0,1-1 1,0 1-1,0-1 0,0 1 1,0-1-1,0 1 0,1-1 1,-1 0-1,0 1 0,0-1 1,0 1-1,0-1 0,1 1 1,18 11 278,35 3-297,-51-15 80,75 14 483,138 4-1,83-17-494,-139-3-28,217 5-24,298-3 713,-5-68 1722,-43 2-1200,-407 63-996,414 47 0,-139-6-192,-408-39-38,1-3 0,0-4 1,139-32-1,-36-10-106,-191 50 43,1 0 0,-1-1 0,1 1 0,-1 0 1,0 0-1,1 0 0,-1 0 0,1 0 0,-1-1 0,0 1 1,1 0-1,-1 0 0,0 0 0,1-1 0,-1 1 0,0 0 1,0-1-1,1 1 0,-1 0 0,0-1 0,0 1 1,1 0-1,-1-1 0,0 1 0,0-1 0,0 1 0,0 0 1,1-1-1,-1 1 0,0-1 0,0 1 0,0 0 1,0-1-1,0 1 0,0-1 0,0 1 0,0 0 0,0-1 1,-1 1-1,1-1 0,0 1 0,0 0 0,0-1 0,0 1 1,0-1-1,-1 1 0,1 0 0,0-1 0,0 1 1,-1 0-1,1-1 0,0 1 0,-1 0 0,1 0 0,0-1 1,-1 1-1,1 0 0,0 0 0,-1-1 0,1 1 1,0 0-1,-1 0 0,1 0 0,-1 0 0,-26-16-2080,-18 2-3403,-16 1-4341</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17.115"/>
    </inkml:context>
    <inkml:brush xml:id="br0">
      <inkml:brushProperty name="width" value="0.025" units="cm"/>
      <inkml:brushProperty name="height" value="0.025" units="cm"/>
    </inkml:brush>
  </inkml:definitions>
  <inkml:trace contextRef="#ctx0" brushRef="#br0">56 132 16143,'0'0'-955,"-9"10"1414,5-6-343,-2 1-31,1 1 0,0-1-1,0 1 1,1 0-1,-4 6 1,7-9-72,-1 0 1,1 0 0,0-1-1,0 1 1,0 0 0,0 0-1,1 0 1,-1 0 0,1 0-1,0 0 1,-1 0-1,2 0 1,-1 0 0,0 0-1,0 0 1,1 0 0,0 0-1,0 0 1,1 4 0,3 1 43,-1 0 0,1-1 0,1 0 0,-1 0 0,1-1 0,0 0 0,1 0 0,-1 0 0,1-1 0,0 1 0,9 3 0,11 7 239,53 21 0,-36-21-99,1-2 0,0-2 1,1-2-1,0-2 0,71 4 1,237-17 208,79-36-72,-63 4-155,-69 16 28,740-81 1049,-557 14-575,79-13-94,6 45-147,-361 53-45,-1 8 0,0 9 0,252 51 0,-418-55-54,-29-7-396,1 0 0,-1 0 0,21 1 0,-29-4-157,0 0-1,1 0 1,-1-1 0,0 0-1,0 0 1,1 0 0,-1 0-1,0 0 1,0-1 0,0 0-1,0 0 1,-1 0-1,1 0 1,5-5 0,25-28-3546,-7-12-2467</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36.862"/>
    </inkml:context>
    <inkml:brush xml:id="br0">
      <inkml:brushProperty name="width" value="0.025" units="cm"/>
      <inkml:brushProperty name="height" value="0.025" units="cm"/>
    </inkml:brush>
  </inkml:definitions>
  <inkml:trace contextRef="#ctx0" brushRef="#br0">6551 972 10154,'-1883'79'694,"641"-12"-2429,290 91-4920,718-116 6818,-621 160 3599,717-157-3255,2 6 1,3 6-1,2 6 1,-128 83-1,204-110-372,1 3 0,1 3-1,3 1 1,2 3 0,1 1-1,-45 63 1,68-79-127,2 1 0,2 1 0,1 0 1,1 2-1,3 0 0,0 1 0,2 1 1,2 0-1,1 1 0,2 0 0,-5 72 0,13-91-17,0-1-1,1 1 0,1-1 0,1 1 0,1-1 0,0 0 1,2-1-1,13 33 0,-8-27-10,2 0 0,1-1 0,0 0 0,2-2 0,29 32 0,0-10-21,2-1 1,1-3-1,2-3 1,88 49-1,3-10 38,3-6-1,180 59 0,323 48-11,242-45 8,11-67 9,-870-61-3,1608 62 59,278 18 354,-704 12-1,763 45 337,104-91-477,-1341-38-185,264 13 182,587 6 366,723-77-497,-2-65-17,-1861 88-102,849-52 170,-5-37-5,-1159 99-152,669-87 115,-561 60-82,302-92 0,-438 100-15,193-89 1,-262 104 66,0-2 1,-1-1-1,-1-1 1,-2-3-1,0 0 1,-1-2-1,-2-2 1,32-39-1,-52 54-20,0 0-1,0 0 0,-2-1 0,0 0 0,0 0 0,-2-1 1,0 0-1,-1 0 0,0-1 0,-2 1 0,0-1 0,-1 0 0,-1 0 1,0 0-1,-2 0 0,0 0 0,-1 1 0,0-1 0,-2 0 1,0 1-1,-1-1 0,-11-24 0,-17-29 65,-3 1-1,-3 2 1,-3 2 0,-81-96-1,25 50 101,-167-148 1,114 131-98,-331-213 1,-217-29-52,231 177-262,-555-150-1,-787-62-40,-35 198 121,-2603 53 118,2228 226 934,9 105-587,1051-48-427,6 61 158,24 94-216,765-164-251,-361 175 0,75 31-3182,337-157-91</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46.606"/>
    </inkml:context>
    <inkml:brush xml:id="br0">
      <inkml:brushProperty name="width" value="0.025" units="cm"/>
      <inkml:brushProperty name="height" value="0.025" units="cm"/>
    </inkml:brush>
  </inkml:definitions>
  <inkml:trace contextRef="#ctx0" brushRef="#br0">16206 829 20083,'-743'-41'-518,"-50"-4"497,29-72 93,-232-22-251,-391 117 44,1380 22 137,-1497 51-118,182-3 221,-671 55 808,-611 229-1696,842-96 770,1604-217 43,-475 67 534,14 52 743,519-107-905,3 4-1,-154 80 1,198-86-384,1 3 0,2 2 0,1 2 0,2 2 0,-80 84 0,116-111-60,1 1 0,0 0 1,2 1-1,-1 0 0,1 1 0,1 0 0,0 0 1,1 0-1,1 1 0,-4 17 0,7-21 10,1-1 1,0 1-1,0 0 1,1 0-1,1 0 0,0 0 1,1 0-1,0 0 0,0-1 1,1 1-1,0-1 0,1 0 1,0 0-1,1 0 0,6 11 1,14 17-64,1-1-1,1-1 1,2-2 0,49 46-1,149 107-276,-118-110 365,3-5 0,212 101 0,-150-98-15,246 70 1,201 8-13,4-37 39,-591-110-3,139 25 12,1137 185 221,15-99-62,581-114 134,-893-10-176,3100-37 258,-3885 38-377,1006-36-78,-8-97 62,-212-81 102,-32-103-47,-834 260-29,181-103-1,-270 131-9,-2-2-1,-1-3 1,-2-2-1,-2-3 1,77-85-1,-106 102-2,-1-2-1,-2 0 0,-1 0 0,-1-2 0,-1-1 1,-2 0-1,-2 0 0,-1-2 0,-1 0 0,-2 0 1,-2 0-1,-1-1 0,-2 0 0,-1-1 1,-2 1-1,-1 0 0,-2-1 0,-2 1 0,-1 0 1,-2 1-1,-1-1 0,-2 1 0,-1 1 0,-2 0 1,-22-43-1,5 29 24,-1 1-1,-3 2 1,-1 1 0,-3 2 0,-1 1 0,-2 3 0,-1 1-1,-2 2 1,-53-32 0,-25-6 36,-3 5 1,-190-75-1,44 41 307,-392-92 0,-300-11 262,608 135-588,248 48-46,-640-124 59,-6 35-210,-3 68-615,549 48-127,-345 53 0,292-6-1757,2 11 1,-291 113 0,217-50-3060</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55.227"/>
    </inkml:context>
    <inkml:brush xml:id="br0">
      <inkml:brushProperty name="width" value="0.025" units="cm"/>
      <inkml:brushProperty name="height" value="0.025" units="cm"/>
    </inkml:brush>
  </inkml:definitions>
  <inkml:trace contextRef="#ctx0" brushRef="#br0">1213 0 16752,'-28'0'-13,"1"2"-1,-1 0 1,0 2-1,1 1 1,0 1 0,0 1-1,1 2 1,0 0 0,0 2-1,1 1 1,1 1 0,0 1-1,1 1 1,0 1 0,-25 23-1,-16 19 67,2 3 0,4 3-1,1 2 1,4 2 0,3 3 0,3 2-1,-46 98 1,72-125-8,3 0 0,2 1 0,1 1 0,3 1 0,2 0 0,2 0 0,3 1-1,1 0 1,3 0 0,7 71 0,4-35 24,4 0 0,4-2 0,3 0 0,4-1 0,41 92 0,-43-122 36,2-2 1,2 0 0,2-2 0,2-1 0,60 70 0,-64-89-28,2 0 0,0-3 1,2 0-1,1-2 0,0-1 1,2-2-1,1-1 0,70 29 1,-55-30 13,2-3 0,-1-3 0,2-1 0,0-3 0,0-2 0,0-2 0,1-3 0,-1-2 0,85-11 0,-72 0-47,0-2 0,-2-3 0,1-4 1,-2-2-1,-1-2 0,-1-4 0,71-42 0,-65 28 43,-2-3-1,-2-2 0,-2-3 1,-2-3-1,100-117 0,-115 115 115,-2-3-1,-3-1 0,-2-1 0,-3-3 0,-3 0 0,38-112 0,-59 144-34,-2 0-1,-1 0 0,4-44 0,-10 64-96,0-1 0,-1 1-1,-1 0 1,1-1-1,-2 1 1,0 0-1,0 0 1,-1 0-1,0 0 1,-1 0 0,0 1-1,-11-18 1,2 9 20,-2 0 0,-1 1 1,0 1-1,-1 1 0,-1 1 1,0 0-1,-1 1 1,-1 1-1,-22-12 0,-18-5-8,-121-44 0,61 37 2,-2 5-1,0 6 1,-2 5-1,0 6 0,-1 5 1,0 5-1,-199 19 1,263-8-97,1 3 1,1 2-1,-1 3 1,2 3-1,0 2 1,1 2-1,-73 40 0,90-38-70,0 1-1,2 3 1,1 1-1,1 1 1,1 2-1,2 2 0,1 1 1,2 1-1,1 1 1,-29 52-1,22-24-804,4 1 1,-46 130-1,-22 149-5349,99-341 6179,-63 243-9028</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3.687"/>
    </inkml:context>
    <inkml:brush xml:id="br0">
      <inkml:brushProperty name="width" value="0.025" units="cm"/>
      <inkml:brushProperty name="height" value="0.025" units="cm"/>
    </inkml:brush>
  </inkml:definitions>
  <inkml:trace contextRef="#ctx0" brushRef="#br0">25 0 14926,'0'0'6566,"-23"50"-5381,22-42-448,1-2-577,0-2-128,7-4-672,7 0-930,1 0-1184,-10-6-3108</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4.126"/>
    </inkml:context>
    <inkml:brush xml:id="br0">
      <inkml:brushProperty name="width" value="0.025" units="cm"/>
      <inkml:brushProperty name="height" value="0.025" units="cm"/>
    </inkml:brush>
  </inkml:definitions>
  <inkml:trace contextRef="#ctx0" brushRef="#br0">1 469 14958,'0'0'8077,"5"-15"-7319,3-4-670,1-1 0,0 1 0,1 1 1,1 0-1,17-20 0,47-57 9,93-107-771,-146 181 391,-22 21 278,1-1-1,-1 1 1,0 0-1,0 0 1,0 0 0,0 0-1,0-1 1,0 1-1,1 0 1,-1 0-1,0 0 1,0 0 0,0 0-1,0 0 1,1-1-1,-1 1 1,0 0 0,0 0-1,0 0 1,1 0-1,-1 0 1,0 0-1,0 0 1,0 0 0,1 0-1,-1 0 1,0 0-1,0 0 1,0 0-1,1 0 1,-1 0 0,0 0-1,0 0 1,0 0-1,1 0 1,-1 0-1,0 1 1,0-1 0,0 0-1,1 0 1,-1 0-1,0 0 1,0 0-1,0 0 1,0 1 0,0-1-1,1 0 1,-1 0-1,0 0 1,0 0-1,0 1 1,0-1 0,0 0-1,0 0 1,0 0-1,0 1 1,0-1-1,1 0 1,-2 15-155,0-12 133,-6 31 89,-2-1 1,-25 66-1,5-21 34,22-56-89,-3 4-8,2-1 0,0 1 0,2 1 0,1-1 0,1 1 0,-1 46 0,5-71-74,0 0 1,0 0-1,1 0 1,-1 0-1,1 0 0,-1 0 1,1 0-1,-1-1 1,1 1-1,0 0 1,0 0-1,0 0 0,0-1 1,0 1-1,1-1 1,-1 1-1,3 2 1,-3-4-181,0 1 1,0-1 0,1 1 0,-1-1 0,0 1 0,1-1 0,-1 0 0,0 1 0,1-1 0,-1 0 0,1 0 0,-1 0 0,0 0 0,1-1 0,-1 1 0,0 0 0,1 0 0,-1-1-1,0 1 1,1-1 0,-1 1 0,0-1 0,0 0 0,1 1 0,-1-1 0,0 0 0,2-1 0,25-26-9243</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4.532"/>
    </inkml:context>
    <inkml:brush xml:id="br0">
      <inkml:brushProperty name="width" value="0.025" units="cm"/>
      <inkml:brushProperty name="height" value="0.025" units="cm"/>
    </inkml:brush>
  </inkml:definitions>
  <inkml:trace contextRef="#ctx0" brushRef="#br0">19 344 10762,'0'0'4591,"-5"-10"-3710,3 6-825,0-1 0,0 1-1,0-1 1,1 0 0,-1 1-1,1-1 1,0 0 0,1 0 0,-1 0-1,1 0 1,0 0 0,1-6 0,1 1 95,0-1 0,0 1 0,1 0 0,1 0 1,0 0-1,6-11 0,0 0 234,1 2 0,1 0 0,1 0 0,18-20 0,-26 33-232,0 0 0,1 1 0,0-1 0,0 1 0,0 0 0,1 1 0,-1 0 0,1 0 0,0 0-1,0 1 1,1 0 0,-1 0 0,1 1 0,-1 0 0,12-2 0,-17 4-148,0 0 1,-1 0-1,1 0 0,0 0 1,-1 0-1,1 0 0,0 1 1,-1-1-1,1 1 0,-1-1 1,1 1-1,-1 0 0,1-1 0,-1 1 1,1 0-1,-1 0 0,1 0 1,-1 0-1,0 0 0,0 0 1,0 1-1,2 1 0,-1 1 14,0-1-1,0 1 1,0 0-1,-1-1 1,1 1-1,-1 0 1,0 0-1,0 0 1,0 5-1,0 8 111,0 1 0,-2 0 0,-2 22-1,-3-9-64,-2 0 0,0 0 0,-3-1 0,0 0 0,-25 46 0,16-35 54,-24 72 0,43-111-118,1 0 0,-1 0 1,1 0-1,-1 1 1,1-1-1,0 0 1,0 0-1,0 0 1,0 0-1,0 0 1,0 1-1,1-1 0,0 2 1,-1-3-2,1 0-1,-1 0 1,1-1 0,-1 1-1,1 0 1,-1 0 0,1 0-1,0-1 1,0 1 0,-1 0-1,1-1 1,0 1 0,0-1-1,0 1 1,-1-1 0,1 1-1,0-1 1,0 0 0,0 1 0,1-1-1,5 1-4,-1-1-1,0 0 0,0 0 0,0 0 1,0-1-1,0 0 0,12-3 1,13-6-1057,-1-1 1,0-2 0,43-24-1,-18 8-4894</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5.073"/>
    </inkml:context>
    <inkml:brush xml:id="br0">
      <inkml:brushProperty name="width" value="0.025" units="cm"/>
      <inkml:brushProperty name="height" value="0.025" units="cm"/>
    </inkml:brush>
  </inkml:definitions>
  <inkml:trace contextRef="#ctx0" brushRef="#br0">0 144 12268,'0'-9'2477,"1"-3"-1500,0 1 0,0-1 1,1 1-1,6-22 1,-8 30-802,1 1 0,0-1 0,0 0 0,0 0 0,0 0 0,1 1 0,-1-1 0,1 0 0,0 1 0,-1-1 0,1 1 1,0 0-1,0 0 0,1 0 0,-1 0 0,0 0 0,1 0 0,-1 0 0,1 1 0,-1-1 0,1 1 0,0 0 0,0 0 1,0 0-1,0 0 0,-1 0 0,6 0 0,-6 2-160,0-1 0,0 1 0,0 0 0,0 0 1,0 0-1,0 0 0,0 0 0,-1 0 0,1 0 0,0 1 0,-1-1 0,1 1 0,-1-1 1,0 1-1,1 0 0,-1-1 0,0 1 0,0 0 0,0 0 0,0 0 0,0 0 1,-1 0-1,1 0 0,0 0 0,-1 0 0,0 0 0,1 0 0,-1 2 0,8 64 392,-8-67-402,1 19 53,0-11-66,-1 1-1,1-1 0,-2 1 1,-1 14-1,2-25-30,0 1 0,0-1 0,1 0 0,-1 1 0,0-1 0,0 0 0,1 0 0,-1 1 0,0-1-1,1 1 1,-1-1 0,1 0 0,-1 1 0,1-1 0,-1 1 0,1-1 0,0 1 0,-1-1 0,1 1 0,-1-1 0,1 1 0,0 0 0,-1-1 0,1 1-1,0 0 1,0 0 0,-1 0 0,1-1 0,0 1 0,0 0 0,-1 0 0,1 0 0,0 0 0,0 0 0,-1 0 0,1 0 0,0 1 0,0-1 0,-1 0-1,1 0 1,0 0 0,-1 1 0,1-1 0,0 0 0,1 2 0,5 1 51,1 0-1,-1 1 1,0 0-1,0 1 1,0 0-1,0 0 1,-1 0-1,0 1 1,0 0-1,-1 0 1,1 0-1,-1 1 1,-1-1 0,1 1-1,-1 1 1,0-1-1,-1 0 1,0 1-1,0 0 1,0 0-1,-1 0 1,2 16-1,-5-10 502,0 0-1,-1 0 0,-1-1 0,0 1 0,-1 0 1,0-1-1,-1 0 0,0 0 0,-14 22 0,-9 11 572,-39 48 1,57-80-904,5-7-4,-1-1 1,0 1-1,0-1 1,-10 8-1,15-13-175,1 0 0,-1-1 0,0 1-1,0 0 1,1-1 0,-1 1 0,0-1 0,0 1-1,0-1 1,0 1 0,1-1 0,-1 1 0,0-1-1,0 0 1,0 1 0,0-1 0,0 0 0,0 0-1,0 0 1,0 0 0,0 0 0,0 0 0,0 0 0,0 0-1,0 0 1,0-1 0,0 1 0,0 0 0,0-1-1,0 1 1,0 0 0,0-1 0,1 1 0,-1-1-1,0 1 1,0-1 0,0 0 0,1 1 0,-1-1-1,0 0 1,1 0 0,-1 1 0,1-1 0,-1 0-1,1 0 1,-1 0 0,1 0 0,-1 0 0,1 0-1,0 0 1,-1 0 0,1-1 0,-2-10-1149,0-1-1,0 1 1,1-1 0,1 1 0,2-20 0,-1-3-2916,0-22-3785</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16.376"/>
    </inkml:context>
    <inkml:brush xml:id="br0">
      <inkml:brushProperty name="width" value="0.025" units="cm"/>
      <inkml:brushProperty name="height" value="0.025" units="cm"/>
    </inkml:brush>
  </inkml:definitions>
  <inkml:trace contextRef="#ctx0" brushRef="#br0">456 79 8296,'0'0'3801,"-3"-10"-1874,3 7-1770,-1-1 0,0 1 0,0 0 0,0-1 0,0 1-1,-1 0 1,1 0 0,-1 0 0,0 0 0,0 0 0,0 0 0,0 0 0,-1 1 0,1-1 0,-1 1 0,1-1 0,-1 1-1,0 0 1,0 0 0,0 0 0,0 1 0,0-1 0,0 1 0,-1 0 0,1 0 0,0 0 0,-1 0 0,1 0-1,-1 1 1,1-1 0,-1 1 0,-4 0 0,-3 1-95,1 1-1,0-1 1,0 1-1,0 1 1,0 0-1,0 1 1,1 0-1,-1 0 1,1 1-1,0 0 1,0 0-1,1 1 1,0 1-1,0-1 1,0 1-1,-8 9 0,-5 8 71,0 1-1,1 0 0,-31 55 0,36-52-115,1 1 0,1 0 0,2 1 1,-12 49-1,19-63-39,1 0 1,0 0 0,1 0-1,1 1 1,1-1-1,0 1 1,1-1-1,1 0 1,1 0 0,7 27-1,-8-37-45,1 0-1,0-1 1,0 1-1,0-1 1,1 0-1,0 0 1,0 0-1,0 0 1,0-1 0,1 1-1,0-1 1,0 0-1,0-1 1,0 1-1,1-1 1,-1 0-1,1 0 1,0-1-1,0 0 1,0 0-1,0 0 1,0 0 0,0-1-1,1 0 1,-1-1-1,7 1 1,5-1 89,-1-1 0,1 0-1,-1-1 1,0 0 0,1-2 0,-1 0 0,-1-1 0,23-9 0,8-8 200,0-1-1,-1-3 1,-2-1 0,-1-3-1,-1-1 1,-1-2 0,-2-2-1,37-44 1,-64 65-106,-1 0-1,0-2 1,-1 1 0,-1-1 0,-1-1 0,8-19 0,-14 32-41,-1-1 0,1 1 0,-1-1 0,1 1 0,-1-1 0,-1 0 0,1 0 0,-1 0 0,0 1 0,0-1 0,0 0 0,0 0 0,-1 0 0,0 0 0,0 1 1,0-1-1,-1 0 0,1 1 0,-1-1 0,0 1 0,-1 0 0,1 0 0,-1 0 0,0 0 0,0 0 0,0 0 0,-7-6 0,0 3-82,0 1 0,-1 0 0,0 0-1,0 1 1,0 1 0,-1 0 0,1 0-1,-1 1 1,0 1 0,-18-3 0,-18 2-1196,-65 3 1,53 1-645,-26-3-2562,5-7-2989</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6.497"/>
    </inkml:context>
    <inkml:brush xml:id="br0">
      <inkml:brushProperty name="width" value="0.025" units="cm"/>
      <inkml:brushProperty name="height" value="0.025" units="cm"/>
    </inkml:brush>
  </inkml:definitions>
  <inkml:trace contextRef="#ctx0" brushRef="#br0">281 0 6822,'0'0'22235,"-7"9"-22022,-103 162 462,-15 21-4328,108-173-969,2-15-3777,9-4-484</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5.442"/>
    </inkml:context>
    <inkml:brush xml:id="br0">
      <inkml:brushProperty name="width" value="0.025" units="cm"/>
      <inkml:brushProperty name="height" value="0.025" units="cm"/>
    </inkml:brush>
  </inkml:definitions>
  <inkml:trace contextRef="#ctx0" brushRef="#br0">43 82 6438,'0'0'4730,"4"-10"-2061,1 1-1574,13-27 739,-13 10 7030,-15 39-6644,3 0-1964,-1 0-1,2 0 1,0 1-1,0 0 0,1 0 1,1 0-1,-4 27 1,2 3-112,-2 58 1,8-93-134,-1 0 0,2 0 1,-1 0-1,1 0 0,0 0 0,5 16 0,-5-23-8,0-1 1,-1 1-1,1-1 0,0 1 0,0-1 1,0 0-1,0 1 0,0-1 0,0 0 1,0 0-1,1 1 0,-1-1 0,0 0 1,1 0-1,-1-1 0,0 1 0,4 1 1,-3-1 11,1-1 0,0 1 0,-1-1 0,1 0 0,0 0 0,-1 0 0,1 0 0,0-1 1,-1 1-1,1-1 0,0 1 0,-1-1 0,1 0 0,3-2 0,3-2 54,0 0 0,0 0 0,0-1-1,-1 0 1,0 0 0,0-1 0,-1-1 0,11-11-1,47-71 98,-46 53 552,26-67 0,-55 133-718,1 0 0,2 0 0,0 1 0,2 0 0,-1 38 0,6-66 0,0 1 0,0-1 0,0 0 0,0 1 0,0-1 0,0 0 0,1 1 0,0-1 0,-1 0 0,1 0 0,0 1 0,0-1 0,0 0 0,0 0 0,0 0 0,1 0 0,-1 0 0,4 3 0,-4-4 0,1 0 0,0 0 0,0 0 0,-1-1 0,1 1 0,0 0 0,0-1 0,0 1 0,0-1 0,0 0 0,-1 0 0,1 0 0,0 0 0,0 0 0,0 0 0,0 0 0,0 0 0,2-2 0,3 0 0,0 0 0,0-1 0,-1 0 0,1 0 0,-1-1 0,0 1 0,0-2 0,0 1 0,0 0 0,9-11 0,-3 0 0,0 0 0,0-1 0,-2-1 0,0 0 0,-1 0 0,0-1 0,-2 0 0,0 0 0,-1-1 0,-1 0 0,-1 0 0,0 0 0,1-38 0,-5 56-36,0 1 0,0-1 0,0 0 0,0 1 0,0-1 0,0 0 0,0 1 0,0-1 0,0 0 0,0 1 0,0-1 1,-1 0-1,1 1 0,0-1 0,0 0 0,-1 1 0,1-1 0,0 1 0,-1-1 0,1 1 0,-1-1 0,1 0 0,-1 1 0,1 0 0,-1-1 0,1 1 0,-1-1 0,1 1 0,-1 0 0,0-1 0,1 1 0,-1 0 0,0 0 0,1-1 1,-1 1-1,0 0 0,1 0 0,-1 0 0,0 0 0,1 0 0,-1 0 0,0 0 0,1 0 0,-1 0 0,0 0 0,1 0 0,-1 0 0,0 1 0,1-1 0,-2 1 0,0-1-366,0 1 0,-1 0 0,1 0 0,0 0 0,0 1 0,0-1 0,0 0 0,0 1-1,1 0 1,-1-1 0,0 1 0,1 0 0,-3 3 0,-1 5-8535</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5.926"/>
    </inkml:context>
    <inkml:brush xml:id="br0">
      <inkml:brushProperty name="width" value="0.025" units="cm"/>
      <inkml:brushProperty name="height" value="0.025" units="cm"/>
    </inkml:brush>
  </inkml:definitions>
  <inkml:trace contextRef="#ctx0" brushRef="#br0">167 1 10954,'0'0'11830,"-9"0"-9892,6-1-1761,-1 1 0,0 1 0,0-1 0,1 0 0,-1 1 0,1 0 0,-1 0 0,1 0 0,-1 0 0,1 1 0,-1-1 0,1 1 0,-5 3 0,2-1 176,1 1 0,-1 1 0,1-1 0,0 1-1,0 0 1,1 0 0,-5 8 0,-32 62 1275,38-69-1504,0 0 0,0 1 0,1-1 0,0 1 0,0 0 0,1-1 0,0 1 0,0 15 0,2-23-124,-1 1 0,0-1 0,0 1 0,0-1 0,1 1 0,-1-1 0,0 1 0,1-1 0,-1 1 0,0-1 0,1 1 0,-1-1 0,1 0 0,-1 1 0,0-1 0,1 0 0,-1 1 0,1-1 0,-1 0 0,1 0 0,-1 0 0,1 1 0,-1-1 0,1 0 0,0 0 0,-1 0 0,1 0 0,-1 0 0,1 0 0,-1 0 0,1 0 0,-1 0 0,1 0 0,0 0 0,-1 0 0,1-1 0,-1 1 0,1 0 0,-1 0 0,1-1 0,24-9 0,-11 0 0,-1-1 0,0-1 0,0 0 0,-1-1 0,-1 0 0,0-1 0,14-23 0,5-5 0,-40 90 0,1-25 0,5-13 0,0 0 0,1 0 0,0 0 0,0 0 0,1 0 0,0 1 0,1-1 0,0 1 0,1-1 0,1 14 0,-1-24-43,0 1 1,1 0-1,-1-1 1,0 1-1,1-1 0,-1 1 1,1 0-1,-1-1 1,1 1-1,-1-1 1,1 1-1,0-1 0,-1 0 1,1 1-1,0-1 1,-1 0-1,1 1 0,0-1 1,-1 0-1,1 0 1,0 1-1,0-1 0,-1 0 1,1 0-1,0 0 1,0 0-1,-1 0 1,1 0-1,0 0 0,0 0 1,-1 0-1,1-1 1,1 1-1,25-11-3255,3-13-1501,1-9-1895</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6.267"/>
    </inkml:context>
    <inkml:brush xml:id="br0">
      <inkml:brushProperty name="width" value="0.025" units="cm"/>
      <inkml:brushProperty name="height" value="0.025" units="cm"/>
    </inkml:brush>
  </inkml:definitions>
  <inkml:trace contextRef="#ctx0" brushRef="#br0">144 0 17424,'-8'9'3358,"3"-4"-3023,-67 75 6474,64-70-6204,0 0 0,1 0 0,0 1 0,1 0 0,0 0 1,1 0-1,-6 16 0,11-26-605,0-1 1,0 0-1,0 1 1,0-1-1,0 0 1,0 1-1,0-1 1,0 0-1,0 1 0,0-1 1,0 0-1,0 1 1,0-1-1,0 0 1,0 1-1,0-1 0,0 0 1,0 1-1,0-1 1,0 0-1,1 1 1,-1-1-1,0 0 1,0 0-1,0 1 0,1-1 1,-1 0-1,0 0 1,0 1-1,1-1 1,-1 0-1,0 0 1,0 0-1,1 1 0,-1-1 1,0 0-1,1 0 1,-1 0-1,0 0 1,1 0-1,19-2 18,18-13-198,-20 5-304,-9 5 176,-1-1-1,1 2 1,0-1 0,1 2 0,-1-1 0,1 1-1,0 0 1,-1 1 0,16-1 0,-25 3 351,1 1-1,-1-1 1,1 1 0,-1-1-1,1 1 1,-1-1 0,0 1-1,1-1 1,-1 1 0,0 0-1,1-1 1,-1 1 0,0 0 0,0-1-1,0 1 1,1 0 0,-1-1-1,0 1 1,0 0 0,0 0-1,0-1 1,0 1 0,0 0 0,-1-1-1,1 1 1,0 0 0,0 0-1,-5 24 1747,-1-13-1729,-1 0 1,0-1-1,-1 0 1,-1 0-1,1-1 1,-2 0-1,1 0 1,-2-1-1,1-1 1,-1 1-1,-14 7 1,5-9-825,19-7 706,1 0-1,0 0 0,0-1 1,-1 1-1,1 0 1,0 0-1,0 0 0,-1 0 1,1 0-1,0-1 1,0 1-1,-1 0 1,1 0-1,0 0 0,0-1 1,0 1-1,-1 0 1,1 0-1,0-1 0,0 1 1,0 0-1,0-1 1,0 1-1,-1 0 0,1 0 1,0-1-1,0 1 1,0 0-1,0-1 0,0 1 1,0 0-1,0-1 1,0 1-1,0-1 0,1-1-407,-1-1 1,1 1-1,0 0 0,0-1 0,0 1 0,0 0 0,0 0 0,1 0 1,-1-1-1,0 1 0,1 1 0,0-1 0,2-2 0,15-13-7814</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6.642"/>
    </inkml:context>
    <inkml:brush xml:id="br0">
      <inkml:brushProperty name="width" value="0.025" units="cm"/>
      <inkml:brushProperty name="height" value="0.025" units="cm"/>
    </inkml:brush>
  </inkml:definitions>
  <inkml:trace contextRef="#ctx0" brushRef="#br0">38 0 21140,'0'0'6822,"-5"77"-3875,-1-40-1089,-4-1-1858,2 0 0,3-5 0,1-1 0,4-10 0,0-4 0,0-8-1505,2-8-738,3 0-2049,3-19-1537,-3-6-9161</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6.984"/>
    </inkml:context>
    <inkml:brush xml:id="br0">
      <inkml:brushProperty name="width" value="0.025" units="cm"/>
      <inkml:brushProperty name="height" value="0.025" units="cm"/>
    </inkml:brush>
  </inkml:definitions>
  <inkml:trace contextRef="#ctx0" brushRef="#br0">0 0 23766,'0'0'9001,"0"27"-15855,15-27-1442</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7.342"/>
    </inkml:context>
    <inkml:brush xml:id="br0">
      <inkml:brushProperty name="width" value="0.025" units="cm"/>
      <inkml:brushProperty name="height" value="0.025" units="cm"/>
    </inkml:brush>
  </inkml:definitions>
  <inkml:trace contextRef="#ctx0" brushRef="#br0">111 1 19923,'-9'8'4580,"-7"5"-2258,-4 2-341,1 1-1,-27 29 1,46-45-1982,0 1-1,0-1 1,0 0-1,0 0 1,0 0-1,0 0 1,0 1-1,0-1 1,0 0-1,0 0 1,-1 0-1,1 1 1,0-1-1,0 0 1,0 0-1,0 0 1,0 1-1,0-1 1,0 0-1,0 0 1,1 0-1,-1 1 1,0-1-1,0 0 1,0 0-1,0 0 1,0 0-1,0 1 1,0-1-1,0 0 1,0 0-1,1 0 1,-1 0-1,0 0 1,0 1-1,0-1 1,0 0 0,0 0-1,1 0 1,-1 0-1,0 0 1,0 0-1,0 0 1,0 0-1,1 1 1,-1-1-1,0 0 1,0 0-1,0 0 1,1 0-1,-1 0 1,0 0-1,20 3-225,21-4-615,-31 1 452,1-2-109,1 2 1,-1-1-1,0 1 0,1 1 0,-1 0 1,19 5-1,-28-5 474,1 0 1,-1 0 0,0 0-1,0 0 1,-1 0 0,1 0-1,0 0 1,0 1 0,0-1-1,-1 1 1,1-1 0,-1 1-1,1 0 1,-1 0 0,0 0-1,2 2 1,-2 0 124,0-1 1,0 1-1,0-1 1,-1 1 0,1 0-1,-1-1 1,0 1-1,0-1 1,0 1-1,0 0 1,-1-1-1,1 1 1,-3 4-1,-1 2 113,0 0-1,-1 0 0,0-1 1,-1 0-1,0 0 1,0 0-1,-1-1 0,0 0 1,-1 0-1,1-1 1,-2 0-1,1 0 1,-1 0-1,0-2 0,0 1 1,-1-1-1,1 0 1,-17 5-1,25-10-217,1 0 1,-1 0-1,0 1 1,0-1-1,0 0 1,0 0-1,0 0 1,0-1-1,0 1 0,0 0 1,0 0-1,0 0 1,0-1-1,0 1 1,0 0-1,1-1 1,-1 1-1,0-1 0,0 1 1,0-1-1,1 0 1,-1 1-1,0-1 1,1 0-1,-1 1 1,0-1-1,1 0 0,-2-1 1,1-1-42,0 1-1,0-1 1,1 0 0,-1 1 0,1-1 0,-1 0-1,1 0 1,0 0 0,0 1 0,0-4-1,1-3-422,0-1-1,1 1 0,0 0 0,0 0 1,6-12-1,12-16-5210,3-3-2157</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7.667"/>
    </inkml:context>
    <inkml:brush xml:id="br0">
      <inkml:brushProperty name="width" value="0.025" units="cm"/>
      <inkml:brushProperty name="height" value="0.025" units="cm"/>
    </inkml:brush>
  </inkml:definitions>
  <inkml:trace contextRef="#ctx0" brushRef="#br0">123 1 21396,'0'0'2632,"-2"12"-208,-12 161 3014,14-141-5228,1 1 0,2-1 0,11 56 0,-12-82 1083,1 11-6397,-9-21-1666,-2-7 5825,-1 0 0,0 1-1,0 1 1,-12-10 0,-16-16 3210,10-5 3757,26 39-5816,1 0 0,-1 0-1,1 0 1,0-1 0,-1 1 0,1 0 0,0 0 0,0 0 0,0 0 0,0-1 0,0 1 0,0 0 0,0 0 0,0 0 0,0-1 0,0 1 0,1 0 0,-1 0 0,1 0-1,-1 0 1,1 0 0,-1 0 0,1-1 0,-1 1 0,2-1 0,1 0-55,-1-1 0,1 1 1,0 0-1,0-1 0,0 2 0,0-1 0,0 0 0,6-2 1,6-1-207,0 0 0,30-5 0,3 2-575,-3 1-1748,0-1-3818,3-1-5745</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8.133"/>
    </inkml:context>
    <inkml:brush xml:id="br0">
      <inkml:brushProperty name="width" value="0.025" units="cm"/>
      <inkml:brushProperty name="height" value="0.025" units="cm"/>
    </inkml:brush>
  </inkml:definitions>
  <inkml:trace contextRef="#ctx0" brushRef="#br0">117 176 7751,'0'0'21114,"-8"-7"-19347,-28-20-753,35 26-997,0 0-1,-1 0 1,1 0 0,0 0 0,-1 1-1,1-1 1,-1 1 0,1-1 0,-1 1-1,1-1 1,-1 1 0,1 0 0,-1 0-1,0 0 1,1 0 0,-1 0 0,1 0-1,-1 0 1,1 0 0,-1 1 0,1-1-1,-1 0 1,1 1 0,-1 0 0,1-1-1,-1 1 1,1 0 0,0 0 0,-1-1-1,1 1 1,0 0 0,0 0-1,0 1 1,0-1 0,0 0 0,0 0-1,0 0 1,0 1 0,0-1 0,0 1-1,1-1 1,-1 0 0,0 3 0,-2 2 31,0 0 0,1 1 0,0 0 0,0-1 0,1 1 0,0 0 0,-1 9 0,2-15-48,0 0 0,1 0 0,-1-1 0,0 1 0,0 0 0,1 0 0,-1 0 0,0 0 0,1-1 0,-1 1 0,1 0 0,-1 0 0,1-1 0,-1 1 0,1 0 0,0-1 0,-1 1 0,1-1 0,0 1 0,0-1 0,-1 1 0,1-1 0,0 1 0,0-1 0,0 0 0,-1 1 0,1-1 0,0 0 0,0 0 0,0 0 0,0 1 0,0-1 0,0 0 0,-1 0 0,1 0 0,0 0 0,0-1 0,0 1 0,0 0 0,0 0 0,0-1 0,-1 1 0,2-1 0,42-14 0,-21 0 0,-1-1 0,0-1 0,-2 0 0,0-2 0,0 0 0,-2-2 0,-1 0 0,25-39 0,-31 42 0,-25 42 0,0 3 0,1 1 0,2-1 0,1 2 0,1 0 0,1 0 0,2 0 0,-6 58 0,12-86-4,0 0 0,0-1 0,0 1-1,0 0 1,0 0 0,-1-1 0,1 1 0,1 0 0,-1 0 0,0-1-1,0 1 1,0 0 0,0 0 0,0-1 0,1 1 0,-1 0-1,0 0 1,1-1 0,-1 1 0,1-1 0,-1 1 0,0 0 0,1-1-1,-1 1 1,1-1 0,0 1 0,-1-1 0,1 1 0,-1-1 0,1 1-1,0-1 1,-1 0 0,1 1 0,0-1 0,-1 0 0,3 1 0,-1-2-44,0 1 1,1-1-1,-1 1 1,1-1-1,-1 0 1,0 0-1,0 0 1,1 0-1,-1 0 1,0-1-1,3-2 1,48-46-2999,-28 18-2896,-2-2-2124</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8.522"/>
    </inkml:context>
    <inkml:brush xml:id="br0">
      <inkml:brushProperty name="width" value="0.025" units="cm"/>
      <inkml:brushProperty name="height" value="0.025" units="cm"/>
    </inkml:brush>
  </inkml:definitions>
  <inkml:trace contextRef="#ctx0" brushRef="#br0">84 0 4901,'0'0'24412,"-9"1"-23542,-28 2-202,35-2-645,1-1 1,-1 1-1,1-1 1,-1 1 0,1 0-1,-1-1 1,1 1-1,-1 0 1,1 0-1,0 0 1,-1 0 0,1 0-1,0 0 1,0 1-1,0-1 1,0 0 0,0 0-1,0 1 1,0-1-1,0 1 1,1-1 0,-1 1-1,0-1 1,1 1-1,-1 2 1,-5 39 337,6-38-209,-1-3-123,1 1 1,0 0-1,0 0 0,0-1 1,0 1-1,0 0 0,1 0 1,-1-1-1,1 1 1,0 0-1,-1-1 0,1 1 1,1-1-1,-1 1 0,0-1 1,3 5-1,-2-6-18,0 0 0,-1 0 1,1 0-1,0-1 0,0 1 0,0 0 0,-1-1 1,1 1-1,0-1 0,0 1 0,0-1 0,0 0 1,0 0-1,0 0 0,0 0 0,0 0 0,0-1 0,0 1 1,0-1-1,0 1 0,-1-1 0,1 1 0,0-1 1,0 0-1,2-2 0,5-1-28,-1-1 0,0 0 0,0-1 0,-1 0 0,0 0 0,1-1 0,5-7 0,-9 10 8,0 0 1,-1-1-1,1 1 1,-1-1-1,0 0 0,0 0 1,0 0-1,-1 0 1,0 0-1,0-1 0,0 1 1,-1-1-1,2-6 1,-4 12 1,1 0 1,0 0-1,-1 0 0,1-1 1,0 1-1,-1 0 0,1 0 1,-1 0-1,1 0 1,0 0-1,-1 0 0,1 0 1,-1 0-1,1 0 1,0 1-1,-1-1 0,1 0 1,0 0-1,-1 0 0,1 0 1,0 0-1,-1 1 1,1-1-1,0 0 0,-1 0 1,1 1-1,0-1 1,-1 0-1,1 0 0,0 1 1,0-1-1,-1 0 1,1 1-1,0-1 0,0 0 1,0 1-1,0-1 0,-1 0 1,1 1-1,0-1 1,0 1-1,-15 17-41,12-13 60,-28 46 306,29-48-300,1 0 0,-1 0 0,1 1 0,-1-1 0,1 0 0,0 1 0,1-1 0,-1 1 0,1-1 0,-1 1 0,1-1 0,0 1 0,1 6 0,1-10-18,0 1 0,0-1 0,1 1 0,-1-1 0,0 0 0,1 0 0,-1 0 0,0 0 0,0 0 0,1 0 0,-1-1 0,0 1 0,0-1 0,0 0 0,1 0 0,1-1 0,16-7-2527,-1-1 0,33-24 0,-18 10-4690</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8.867"/>
    </inkml:context>
    <inkml:brush xml:id="br0">
      <inkml:brushProperty name="width" value="0.025" units="cm"/>
      <inkml:brushProperty name="height" value="0.025" units="cm"/>
    </inkml:brush>
  </inkml:definitions>
  <inkml:trace contextRef="#ctx0" brushRef="#br0">109 0 18033,'0'0'4826,"-10"7"-497,2-3-3144,-42 26 1848,46-28-2910,0 1 1,1 0 0,-1 0 0,0 0-1,1 0 1,0 0 0,0 1 0,0 0-1,0-1 1,-3 7 0,11-8-124,-1-1 0,1 1 0,0-1 0,0 0 0,0 0 0,0-1 0,0 0 0,0 0 0,6 0 0,0 0 0,-7 1-8,10-1-465,-1 1 0,1 0 0,-1 1 0,1 1 0,-1 0 0,0 1 0,0 1 0,18 7 0,-30-11 487,0-1 0,-1 1 0,1-1 0,0 1 0,0-1-1,0 1 1,0 0 0,-1-1 0,1 1 0,0 0 0,-1 0 0,1-1 0,-1 1 0,1 0 0,-1 0 0,1 0 0,-1 0 0,1 0 0,-1 0 0,0 0 0,1 0 0,-1 0 0,0 0 0,0 0 0,0 0 0,0 0 0,0 0 0,0 0 0,0 1 0,-1 1 107,0-1 0,0 0 0,-1 0 0,1 0 0,0 0 0,-1-1 0,1 1 1,-1 0-1,0 0 0,1-1 0,-1 1 0,-3 1 0,-5 3 427,-1 1 0,0-1 0,-19 7 0,-21 1 108,24-15-1766,26 1 784,0-1 0,0 1 0,0 0-1,0-1 1,0 1 0,0-1 0,0 1 0,0-1 0,1 1-1,-1-1 1,0 0 0,0 0 0,1 1 0,-1-1 0,0 0-1,1 0 1,-1 0 0,0 0 0,0-1 0,-4-16-12252</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6.888"/>
    </inkml:context>
    <inkml:brush xml:id="br0">
      <inkml:brushProperty name="width" value="0.025" units="cm"/>
      <inkml:brushProperty name="height" value="0.025" units="cm"/>
    </inkml:brush>
  </inkml:definitions>
  <inkml:trace contextRef="#ctx0" brushRef="#br0">121 101 4612,'0'0'10965,"-10"1"-8637,6-1-2165,0 0 1,0 0-1,0 1 0,0-1 0,0 1 1,0 0-1,0 0 0,0 1 0,0-1 1,1 1-1,-1 0 0,0 0 1,1 0-1,0 0 0,-1 1 0,1-1 1,0 1-1,0 0 0,1 0 1,-1 0-1,0 0 0,1 0 0,0 1 1,0-1-1,0 1 0,0 0 1,0-1-1,-1 7 0,1-4-16,0-1-1,1 0 0,0 0 1,-1 0-1,2 1 1,-1-1-1,1 1 0,0-1 1,0 8-1,0-12-99,1 0-1,-1 0 1,1 1-1,-1-1 0,1 0 1,-1 0-1,1 0 1,0 0-1,-1 0 1,1 0-1,0 0 0,0 0 1,0 0-1,0 0 1,0 0-1,0 0 1,0-1-1,0 1 1,0 0-1,0-1 0,0 1 1,0-1-1,0 1 1,1-1-1,-1 1 1,0-1-1,0 0 0,1 0 1,-1 0-1,0 0 1,1 0-1,-1 0 1,0 0-1,0 0 1,1 0-1,-1 0 0,0-1 1,0 1-1,1 0 1,-1-1-1,0 1 1,0-1-1,1-1 0,6-1 189,-1 0 0,0-1 0,0 0 0,0 0 0,0-1 0,-1 0 0,0 0 0,0 0 0,0-1 0,-1 0 0,1 0 0,-1 0 0,5-10-1,-5 8-119,1-1 0,-2 0 0,1 0 0,-1 0 0,-1-1 0,1 0 0,-2 1 0,1-1 0,-1 0 0,0-13 0,-1 21-103,-1 0 1,0 0-1,0 0 1,0 0-1,0 0 1,0 0-1,0 0 0,0 1 1,-1-1-1,1 0 1,-1 0-1,1 0 1,-1 0-1,0 0 0,0 1 1,0-1-1,0 0 1,0 1-1,0-1 0,0 1 1,0-1-1,-1 1 1,1-1-1,-1 1 1,1 0-1,-1 0 0,1 0 1,-1 0-1,0 0 1,0 0-1,1 0 0,-1 0 1,0 1-1,0-1 1,0 1-1,0-1 1,0 1-1,0 0 0,0 0 1,0 0-1,1 0 1,-1 0-1,0 0 1,-4 1-1,1 0-82,-1 1 0,1-1 0,-1 1 0,1 0 0,0 0 0,-1 1 0,1 0 0,1 0 0,-1 0 0,0 0 0,1 1 0,-1 0 0,1-1 0,-6 9 0,3-2-477,1 1 0,0 0 0,1-1 0,0 2 0,1-1 0,0 0 0,1 1 0,-2 14 0,-2 56-9680,7-55 2502</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0.076"/>
    </inkml:context>
    <inkml:brush xml:id="br0">
      <inkml:brushProperty name="width" value="0.025" units="cm"/>
      <inkml:brushProperty name="height" value="0.025" units="cm"/>
    </inkml:brush>
  </inkml:definitions>
  <inkml:trace contextRef="#ctx0" brushRef="#br0">174 241 10666,'0'0'12545,"-2"-9"-9513,2 7-2943,-1-1-1,1 1 0,0 0 0,-1 0 0,0 0 1,1 0-1,-1 0 0,0 0 0,0 0 0,0 0 1,-1 0-1,1 0 0,0 0 0,-1 0 0,1 1 1,-1-1-1,1 1 0,-1-1 0,0 1 1,0 0-1,0-1 0,0 1 0,0 0 0,0 0 1,0 0-1,0 1 0,0-1 0,0 0 0,0 1 1,-1 0-1,1-1 0,0 1 0,0 0 0,0 0 1,-1 0-1,1 0 0,0 1 0,0-1 0,0 1 1,-1-1-1,1 1 0,0 0 0,0-1 0,0 1 1,-2 2-1,-3 1-93,0 1 0,0 0 0,1 0-1,-1 0 1,1 1 0,1 0 0,-1 0 0,1 0 0,0 1 0,0 0 0,1 0 0,0 0 0,0 1 0,1-1 0,0 1 0,0 0 0,1 0 0,-3 16 0,5-24 5,0 0-1,0 1 1,0-1 0,0 1 0,0-1 0,0 1 0,0-1 0,0 0 0,0 1 0,0-1 0,1 1 0,-1-1 0,0 0 0,0 1 0,0-1 0,0 0-1,1 1 1,-1-1 0,0 1 0,0-1 0,1 0 0,-1 0 0,0 1 0,1-1 0,-1 0 0,0 0 0,1 1 0,-1-1 0,0 0 0,1 0 0,-1 0-1,1 1 1,-1-1 0,0 0 0,1 0 0,-1 0 0,1 0 0,0 0 0,21-5 67,19-18 125,-14 2-141,0-1 0,-1-1 1,-2-1-1,0-2 0,-2 0 0,0-1 1,-2-1-1,-1-1 0,18-38 0,-31 46 243,-17 36-154,-19 36 8,6-6 173,-20 56 0,38-86-250,1 1 1,0 0-1,1 0 0,1 0 0,1 1 1,0-1-1,1 29 0,1-43-71,1-1 0,-1 1 0,0 0 0,0-1 0,1 1 0,-1-1 0,1 1 0,0 0 0,-1-1 0,1 1 0,0-1 0,0 1 0,0-1 0,0 0 0,0 1 0,0-1 0,0 0 0,1 0 0,-1 0 0,0 0 0,1 0 0,-1 0 0,1 0 0,-1 0 0,1-1 0,-1 1 0,1 0 0,-1-1 0,1 1 0,0-1 0,-1 0 0,1 0 0,0 1 0,0-1 0,-1 0 0,1 0 0,0-1 0,-1 1 0,1 0 0,0-1 0,2 0 0,4-1 0,-1 0 0,0 0 0,0 0 0,0-1 0,0 0 0,0-1 0,-1 1 0,10-8 0,-4 1 0,0-1 0,-1-1 0,0 0 0,-1-1 0,11-18 0,-16 23 0,0 0 0,0 0 0,-1-1 0,0 1 0,-1-1 0,0 0 0,-1 0 0,1 0 0,-2-1 0,2-12 0,-3 22 0,0 0 0,0 1 0,-1-1 0,1 0 0,0 0 0,0 0 0,0 1 0,0-1 0,0 0 0,0 0 0,-1 0 0,1 0 0,0 1 0,0-1 0,0 0 0,0 0 0,-1 0 0,1 0 0,0 0 0,0 0 0,0 0 0,-1 0 0,1 1 0,0-1 0,0 0 0,-1 0 0,1 0 0,0 0 0,0 0 0,0 0 0,-1 0 0,1 0 0,0 0 0,0 0 0,-1-1 0,1 1 0,0 0 0,0 0 0,0 0 0,-1 0 0,1 0 0,0 0 0,0 0 0,0 0 0,0-1 0,-1 1 0,1 0 0,0 0 0,0 0 0,0 0 0,0-1 0,0 1 0,-1 0 0,1 0 0,0 0 0,0-1 0,0 1 0,0 0 0,0 0 0,0 0 0,0-1 0,0 1 0,0 0 0,0 0 0,0-1 0,0 1 0,0 0 0,0 0 0,0-1 0,0 1 0,-8 9 0,2 1 0,-1-1 0,1 1 0,1 0 0,-1 0 0,2 1 0,-1 0 0,2 0 0,-1 0 0,-2 21 0,5-31 0,1-1 0,0 1 0,0 0 0,0-1 0,0 1 0,0 0 0,0-1 0,0 1 0,0-1 0,0 1 0,0 0 0,1-1 0,-1 1 0,0 0 0,0-1 0,1 1 0,-1-1 0,0 1 0,1 0 0,-1-1 0,0 1 0,1-1 0,-1 1 0,1-1 0,-1 0 0,1 1 0,-1-1 0,1 1 0,-1-1 0,1 0 0,-1 1 0,1-1 0,0 0 0,-1 0 0,2 1 0,28-5 0,25-22 0,-43 16 0,1 1 0,-1-1 0,-1-1 0,17-20 0,-33 62 0,1-21 0,-2 2 0,0 1 0,1 1 0,1-1 0,0 1 0,1 0 0,-3 27 0,6-40 0,0 0 0,0-1 0,0 1 0,0 0 0,0-1 0,0 1 0,1-1 0,-1 1 0,0 0 0,0-1 0,1 1 0,-1-1 0,0 1 0,0 0 0,1-1 0,-1 1 0,1-1 0,-1 1 0,0-1 0,1 0 0,-1 1 0,1-1 0,-1 1 0,1-1 0,0 0 0,-1 1 0,1-1 0,-1 0 0,1 0 0,-1 1 0,1-1 0,0 0 0,28-2 0,23-18 0,-13-7 0,-27 18 0,-1 1 0,2 0 0,-1 1 0,15-6 0,-27 13 0,0 0 0,1 0 0,-1 0 0,0 0 0,1 0 0,-1 0 0,1 0 0,-1 0 0,0 0 0,1 0 0,-1 1 0,1-1 0,-1 0 0,0 0 0,1 0 0,-1 1 0,0-1 0,1 0 0,-1 0 0,0 1 0,0-1 0,1 0 0,-1 0 0,0 1 0,0-1 0,1 0 0,-1 1 0,0-1 0,0 0 0,0 1 0,0-1 0,1 1 0,-1-1 0,0 0 0,0 1 0,0-1 0,0 0 0,0 1 0,0-1 0,0 1 0,0-1 0,0 0 0,0 1 0,-1 0 0,1 27 0,-1-19 0,-1-38-219,1 21-49,1-1-1,-1 1 1,1-1 0,1 1-1,0 0 1,2-10-1,-3 15 150,1 1 0,0 0-1,0 0 1,0 0 0,0 0-1,1 0 1,-1 0 0,0 0-1,1 0 1,-1 0-1,1 1 1,0-1 0,0 1-1,-1-1 1,1 1 0,0 0-1,0-1 1,0 1-1,1 0 1,-1 0 0,0 1-1,0-1 1,0 0 0,1 1-1,-1-1 1,0 1 0,5 0-1,14-3-6046,6 1-3432</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0.572"/>
    </inkml:context>
    <inkml:brush xml:id="br0">
      <inkml:brushProperty name="width" value="0.025" units="cm"/>
      <inkml:brushProperty name="height" value="0.025" units="cm"/>
    </inkml:brush>
  </inkml:definitions>
  <inkml:trace contextRef="#ctx0" brushRef="#br0">94 293 13421,'-9'4'2802,"3"-2"-2393,-41 20 4114,45-21-4173,0 0-1,0 1 1,0-1 0,0 1 0,0-1 0,0 1 0,0 0 0,1 0-1,-1-1 1,1 1 0,-1 0 0,1 1 0,0-1 0,-1 0 0,1 0-1,0 0 1,1 1 0,-1-1 0,0 1 0,0 4 0,1-7-304,1 1 1,-1 0 0,1 0 0,-1 0 0,1-1 0,-1 1-1,1 0 1,-1-1 0,1 1 0,0 0 0,-1-1 0,1 1-1,0-1 1,-1 1 0,1-1 0,0 1 0,0-1 0,0 0-1,0 1 1,-1-1 0,1 0 0,0 0 0,0 1 0,0-1-1,0 0 1,0 0 0,0 0 0,0 0 0,-1 0 0,2-1-1,39 1 237,-29 0-74,0-1-178,0 0-1,0 0 1,0-1 0,0 0-1,0-1 1,-1-1 0,0 1 0,1-2-1,-1 0 1,-1 0 0,1-1 0,-1 0-1,0-1 1,0 0 0,-1-1-1,0 0 1,0 0 0,8-11 0,-8 8 11,-1 0 1,0-1-1,-1 0 1,0 0 0,-1 0-1,0-1 1,-1 0-1,-1 0 1,0-1 0,0 1-1,-2-1 1,1 0-1,-2 0 1,0 1-1,-1-20 1,0 31-30,0 0 1,0 0-1,0 0 0,0 0 1,0 0-1,-1 0 0,1 0 1,-1 0-1,1 0 0,-1 0 1,0 0-1,1 0 1,-1 0-1,0 0 0,-1 1 1,1-1-1,0 0 0,0 1 1,-1-1-1,1 1 0,-1-1 1,1 1-1,-1 0 0,0 0 1,1 0-1,-1 0 0,0 0 1,0 0-1,0 0 0,0 0 1,0 1-1,0-1 0,0 1 1,0-1-1,0 1 0,0 0 1,0 0-1,0 0 0,0 0 1,0 0-1,0 0 1,0 1-1,0-1 0,-2 1 1,-4 1 27,0 1 1,1-1-1,-1 1 1,1 1-1,0-1 1,0 1-1,0 0 1,0 1-1,1 0 0,-8 6 1,4-1-42,0 1 0,0 0 0,1 0 0,1 0 0,0 1 0,1 1 0,0-1 0,0 1 0,2 0 0,-1 1 0,2-1 0,0 1 0,-4 28 0,8-40-7,0 1 1,0-1-1,0 1 0,1 0 0,-1-1 1,1 1-1,0-1 0,-1 1 1,1-1-1,1 0 0,-1 1 0,0-1 1,0 0-1,1 0 0,-1 0 1,1 0-1,0 0 0,0 0 0,0 0 1,0 0-1,0-1 0,0 1 1,0-1-1,0 0 0,0 1 0,1-1 1,-1 0-1,1 0 0,-1-1 1,1 1-1,-1 0 0,1-1 0,4 1 1,12 1-166,0 0 1,0-1 0,33-3 0,-20 1-197,-30 1 251,0-1 0,-1 1-1,1 0 1,0 0 0,-1 0 0,1 1 0,-1-1 0,1 0 0,0 0 0,-1 1 0,1-1 0,-1 1-1,1 0 1,-1-1 0,1 1 0,-1 0 0,1 0 0,-1 0 0,0 0 0,1 0 0,1 2-1,-2 0-75,0-1-1,0 1 1,-1 0-1,1 0 0,-1 0 1,0 0-1,1-1 0,-1 1 1,0 0-1,-1 4 0,1 9-1564,0-16 1533,0 0 0,0 1 0,0-1 1,0 0-1,0 1 0,0-1 0,0 0 0,0 0 0,0 1 1,1-1-1,-1 0 0,0 0 0,0 1 0,0-1 0,0 0 1,1 0-1,-1 0 0,0 1 0,0-1 0,1 0 0,-1 0 1,0 0-1,0 0 0,1 1 0,-1-1 0,0 0 0,0 0 0,1 0 1,-1 0-1,0 0 0,1 0 0,-1 0 0,0 0 0,0 0 1,1 0-1,-1 0 0,0 0 0,1 0 0,-1 0 0,0 0 1,0 0-1,1 0 0,-1 0 0,0-1 0,1 1 0,-1 0 0,0 0 1,0 0-1,1 0 0,-1-1 0,11-5-7403</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0.916"/>
    </inkml:context>
    <inkml:brush xml:id="br0">
      <inkml:brushProperty name="width" value="0.025" units="cm"/>
      <inkml:brushProperty name="height" value="0.025" units="cm"/>
    </inkml:brush>
  </inkml:definitions>
  <inkml:trace contextRef="#ctx0" brushRef="#br0">118 1 18193,'0'0'7287,"-9"0"-5136,1 1-1723,0 0-1,0 0 1,0 1-1,0-1 1,0 2-1,-9 3 1,14-5-346,0 0 1,1 1-1,-1-1 0,1 1 1,0-1-1,-1 1 1,1 0-1,0-1 1,0 1-1,0 1 0,0-1 1,0 0-1,0 0 1,1 1-1,-1-1 1,1 1-1,0-1 1,0 1-1,0-1 0,0 1 1,0 0-1,0 0 1,1-1-1,-1 1 1,1 5-1,0-7-130,1 1 0,0 0-1,0-1 1,0 1 0,0-1 0,0 1-1,0-1 1,0 1 0,1-1 0,-1 0-1,0 0 1,1 0 0,-1 1 0,1-1 0,-1-1-1,1 1 1,0 0 0,-1 0 0,1-1-1,0 1 1,0-1 0,-1 1 0,1-1 0,0 0-1,0 1 1,0-1 0,1 0 0,60 5-1910,-59-5 1839,19 0-726,-16-1 680,0 1 1,0 0-1,0 0 1,0 1 0,0-1-1,0 1 1,0 1 0,0 0-1,0 0 1,8 3 0,-15-4 244,1-1 1,0 1 0,-1 0 0,1 0 0,0-1 0,-1 1-1,1 0 1,-1 0 0,1 0 0,-1 0 0,0 0 0,1 0-1,-1 0 1,0-1 0,0 1 0,0 0 0,1 0 0,-1 0-1,0 0 1,0 0 0,0 0 0,0 0 0,-1 0 0,1 0 0,0 0-1,0 0 1,-1 0 0,1 0 0,0 0 0,-1 0 0,1 0-1,-1 0 1,1-1 0,-1 1 0,0 0 0,1 0 0,-1-1-1,0 2 1,-27 25 2073,-22 5-1523,47-30-622,0 0 0,0-1 0,0 0 0,0 0 0,0 0 0,0 0 0,-1 0 0,1-1 0,0 1-1,-1-1 1,1 0 0,0 0 0,0 0 0,-1-1 0,-4 0 0,7 0-131,1 1 0,-1 0 1,1-1-1,-1 0 0,1 1 0,-1-1 0,1 1 0,0-1 1,-1 0-1,1 1 0,0-1 0,-1 0 0,1 1 1,0-1-1,0 0 0,-1 1 0,1-1 0,0 0 1,0 0-1,0 1 0,0-1 0,0 0 0,0 1 0,0-1 1,0 0-1,0 0 0,1 1 0,-1-1 0,0 0 1,0 1-1,1-1 0,0-1 0,12-22-7613,8 9-593</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1.368"/>
    </inkml:context>
    <inkml:brush xml:id="br0">
      <inkml:brushProperty name="width" value="0.025" units="cm"/>
      <inkml:brushProperty name="height" value="0.025" units="cm"/>
    </inkml:brush>
  </inkml:definitions>
  <inkml:trace contextRef="#ctx0" brushRef="#br0">154 270 8104,'0'0'12123,"-8"0"-6656,-3 1-4830,0 0 0,1 1 1,-1 0-1,0 0 0,1 1 1,-11 5-1,17-7-536,1 0-1,-1 1 1,1-1-1,0 1 0,0 0 1,0 0-1,0 0 1,0 0-1,0 0 1,0 0-1,1 1 1,-1 0-1,1-1 1,0 1-1,0 0 0,0 0 1,0 0-1,0 0 1,0 1-1,1-1 1,0 0-1,0 1 1,0-1-1,0 1 1,-1 3-1,3-6-100,-1 0 0,0 0 0,0-1 0,0 1 0,0 0 0,1-1 0,-1 1 0,0 0 0,1-1 0,-1 1 0,0 0 0,1-1 0,-1 1 0,1-1 0,-1 1 0,1-1 0,-1 1 0,1-1 0,-1 1 0,1-1 0,0 1 0,-1-1 0,1 0 0,0 1 0,-1-1 0,2 0 0,28 5 0,28-11 0,-48 3-63,0-2 0,-1 1-1,0-1 1,0-1 0,0 0 0,0 0 0,-1-1 0,0 0-1,-1 0 1,0-1 0,0 0 0,0 0 0,-1 0 0,0-1-1,-1 0 1,0 0 0,6-14 0,-5 9-32,0 0 0,-1-1 1,-1 1-1,0-1 0,-1 0 0,-1 0 1,0 0-1,-1-1 0,-1 1 0,0 0 1,-3-22-1,3 35 101,-1 1 0,1-1 0,-1 0 1,1 0-1,-1 1 0,0-1 0,0 1 1,1-1-1,-1 0 0,0 1 0,0 0 0,-1-1 1,1 1-1,0 0 0,0-1 0,-1 1 0,1 0 1,-1 0-1,1 0 0,-1 0 0,1 0 0,-1 1 1,1-1-1,-1 0 0,0 1 0,0-1 1,1 1-1,-1 0 0,0-1 0,0 1 0,1 0 1,-1 0-1,0 0 0,0 0 0,0 1 0,-1-1 1,-3 1 54,1 0 0,0 0 0,0 1 0,0-1 0,0 1 0,0 1 1,0-1-1,0 0 0,1 1 0,-9 6 0,1 3 101,0 0 0,0 0 0,2 1 0,-13 19 0,20-28-129,-1 1 0,2 0 0,-1 0 0,0 1 0,1-1 0,0 1 0,0-1 1,1 1-1,-1-1 0,1 1 0,1 0 0,-1 0 0,1 0 0,0-1 0,0 1 0,1 6 0,0-10-33,0 0 0,0-1 0,0 1 0,0 0 0,0-1 0,0 1 0,0-1 0,1 0 0,-1 1 0,1-1 0,-1 0 0,1 0 0,-1 0 0,1 0 0,0 0 0,-1 0 0,1 0 0,0 0 0,0-1 0,-1 1 0,1-1 0,0 1 0,0-1 0,2 0 0,52 3 0,-47-3 0,38-1-425,-18 0-310,48 4 0,-76-2 768,0 0 0,1-1-1,-1 1 1,0 0 0,0 0 0,0 0 0,-1 0 0,1 0-1,0 1 1,0-1 0,0 0 0,-1 0 0,1 1 0,-1-1-1,1 0 1,-1 0 0,1 1 0,-1-1 0,0 1 0,0-1 0,1 0-1,-1 1 1,0-1 0,0 1 0,-1-1 0,1 0 0,-1 3-1,-4 41 944,-5 14-1478,21-67-11648</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2.206"/>
    </inkml:context>
    <inkml:brush xml:id="br0">
      <inkml:brushProperty name="width" value="0.025" units="cm"/>
      <inkml:brushProperty name="height" value="0.025" units="cm"/>
    </inkml:brush>
  </inkml:definitions>
  <inkml:trace contextRef="#ctx0" brushRef="#br0">21 1 6694,'0'0'24242,"-3"12"-23671,1-2-368,-2 0-86,1 1 1,0 0-1,1-1 1,1 1-1,-1 0 1,2 0-1,-1 0 1,3 14-1,-2-24-117,1-1 0,0 1 0,0 0 0,0 0 0,0 0 0,-1 0 0,1-1 0,0 1 0,1 0 0,-1-1 0,0 1 0,0-1 0,0 1 0,0-1 0,0 0 0,0 1 0,1-1 0,-1 0 0,0 0 0,0 0 0,0 0 0,1 0 0,-1 0 0,0 0 0,0 0 0,0 0 0,1-1 0,-1 1 0,2-1 0,37-11 0,-25 3 0,-1 0 0,0 0 0,13-13 0,24-16 0,-51 72 0,-5-18 0,3-12 0,1 0 0,-1 0 0,1 0 0,0 0 0,0 1 0,1-1 0,-1 0 0,1 0 0,0 0 0,0 1 0,0-1 0,1 4 0,0-7 0,0-1 0,0 1 0,0-1 0,-1 0 0,1 0 0,0 1 0,0-1 0,0 0 0,0 0 0,0 0 0,0 0 0,0 0 0,-1 0 0,1 0 0,0-1 0,0 1 0,0 0 0,0 0 0,0-1 0,-1 1 0,1 0 0,0-1 0,0 1 0,0-1 0,-1 1 0,1-1 0,0 1 0,-1-1 0,1 0 0,0 1 0,0-2 0,24-21 0,-25 23 0,9-11 0,0-1 0,0 1 0,-1-2 0,7-14 0,11-17 0,-24 84 0,-3-23 0,1 31 0,0-47 0,0 0 0,0 0 0,0 0 0,1 0 0,-1 0 0,0 0 0,0 0 0,0 0 0,1 0 0,-1 0 0,1 0 0,-1 0 0,1 0 0,-1 0 0,1 0 0,-1 0 0,1-1 0,0 1 0,0 0 0,-1 0 0,1-1 0,0 1 0,0 0 0,0-1 0,0 1 0,0-1 0,0 1 0,0-1 0,0 1 0,0-1 0,0 0 0,0 0 0,1 1 0,2-1-299,1 0 0,-1-1 0,0 1 0,1-1 0,-1 0 0,0 0 0,0-1 0,5-1 0,28-24-6907,-22 10-3557</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3.281"/>
    </inkml:context>
    <inkml:brush xml:id="br0">
      <inkml:brushProperty name="width" value="0.025" units="cm"/>
      <inkml:brushProperty name="height" value="0.025" units="cm"/>
    </inkml:brush>
  </inkml:definitions>
  <inkml:trace contextRef="#ctx0" brushRef="#br0">87 1 9865,'0'0'11355,"-1"8"-9123,-27 162 979,12-89-1176,4 1-1,-1 88 1,25-232-2644,-11 49 428,0-75-389,-2 81 549,1 0 0,-1 0 0,-1 0 0,1 0 0,-1 0 0,-1 0 0,1 1 0,-1-1 0,-7-11 1,5 16 56,4 10 42,2-6-70,-1-1 1,0 1-1,1-1 1,-1 0-1,1 1 0,0-1 1,-1 0-1,1 0 1,0 1-1,0-1 1,-1 0-1,1 0 0,0 0 1,0 0-1,0 0 1,1 0-1,-1 0 1,0 0-1,2 1 0,3 0-9,0 0-1,0 0 1,0-1-1,0 1 0,0-1 1,0 0-1,0-1 0,0 0 1,0 0-1,1 0 1,-1 0-1,0-1 0,0 0 1,0-1-1,0 1 0,0-1 1,-1 0-1,1-1 1,0 1-1,-1-1 0,1 0 1,-1 0-1,0-1 0,0 0 1,-1 0-1,1 0 0,7-9 1,-3 4-9,-2-1 0,1 1 0,-1-1-1,-1-1 1,0 1 0,0-1 0,-1 0 0,-1 0 0,0-1 0,0 0 0,-1 1 0,0-1 0,1-15 0,-4-23 36,-8 53-319,3 7 310,0 1 1,0 0 0,1 0 0,1 1 0,0-1-1,-2 14 1,-2 6 151,-4 12 193,1 0 0,2 1-1,-4 82 1,12-125-362,0 1 0,0-1 0,0 0 0,1 1 0,-1-1 0,0 0 0,0 0 0,1 1 0,-1-1 0,1 0 0,-1 0 0,1 1 0,0-1 0,-1 0 0,1 0 0,0 0 0,0 0 0,0 0 0,0 0 0,0 0 0,0 0 0,0-1 0,0 1 0,0 0 0,0 0 0,0-1 0,1 1 0,-1-1 0,0 1 0,0-1 0,1 0 0,-1 1 0,0-1 0,0 0 0,1 0 0,-1 0 0,0 0 0,1 0 0,-1 0 0,0 0 0,1 0 0,-1-1 0,0 1 0,1 0 0,-1-1 0,0 1 0,0-1 0,0 1 0,1-1 0,-1 0 0,0 0 0,0 1 0,0-1 0,0 0 0,0 0 0,0 0 0,0 0 0,-1 0 0,1 0 0,0 0 0,0-1 0,0-1 0,4-7 0,-1 0 0,-1 0 0,0-1 0,0 1 0,-1-1 0,0 1 0,-1-1 0,0 0 0,-1 1 0,0-1 0,-1 0 0,0 0 0,-1 1 0,0-1 0,-5-14 0,10 24 0,0 0 0,1 0 0,-1 0 0,0 0 0,0 1 0,0-1 0,1 1 0,-1 0 0,0 0 0,5 1 0,-7-1 0,8-1 0,0-1 0,0 0 0,0 0 0,0-1 0,0 0 0,0 0 0,-1-1 0,0 0 0,0-1 0,0 0 0,0 0 0,-1-1 0,0 0 0,0 0 0,0 0 0,-1-1 0,0 0 0,0 0 0,-1-1 0,0 0 0,0 0 0,-1 0 0,0 0 0,0-1 0,-1 1 0,0-1 0,-1 0 0,0 0 0,2-16 0,-4 24 0,0 1 0,0 0 0,0-1 0,0 1 0,-1 0 0,1 0 0,0-1 0,0 1 0,0 0 0,0-1 0,0 1 0,-1 0 0,1 0 0,0 0 0,0-1 0,-1 1 0,1 0 0,0 0 0,0 0 0,0 0 0,-1-1 0,1 1 0,0 0 0,-1 0 0,1 0 0,0 0 0,0 0 0,-1 0 0,1 0 0,0 0 0,-1 0 0,1 0 0,0 0 0,0 0 0,-1 0 0,1 0 0,0 0 0,-1 0 0,1 0 0,0 0 0,0 0 0,-1 0 0,1 0 0,0 1 0,-1-1 0,1 0 0,0 0 0,0 0 0,0 0 0,-1 1 0,1-1 0,0 0 0,0 1 0,-17 10 0,7 3 0,1-1 0,0 1 0,1 1 0,0 0 0,1 0 0,1 0 0,-7 27 0,7-19 0,1 0 0,1 0 0,1 0 0,0 44 0,2-65 0,1 0 0,0 0 0,1 0 0,-1 0 0,0 0 0,1-1 0,-1 1 0,1 0 0,-1 0 0,1 0 0,0-1 0,0 1 0,-1 0 0,1-1 0,1 1 0,-1-1 0,0 1 0,0-1 0,1 1 0,-1-1 0,0 0 0,1 0 0,2 2 0,-1-2 0,-1 0 0,1 0 0,0 0 0,0 0 0,0-1 0,0 0 0,1 1 0,-1-1 0,0 0 0,0 0 0,0-1 0,0 1 0,4-2 0,1 0 0,1 0 0,-1-1 0,0 0 0,0-1 0,0 0 0,0 0 0,-1 0 0,0-1 0,11-9 0,-9 5 0,-1-1 0,0 0 0,0 0 0,9-18 0,-14 23 0,-1 1 0,0-1 0,0 0 0,0-1 0,0 1 0,-1 0 0,0 0 0,0-1 0,0 1 0,-1 0 0,1-1 0,-2 1 0,0-8 0,-20 40 0,17-17 0,0 0 0,0 0 0,1 0 0,1 0 0,-1 1 0,2-1 0,-1 1 0,1-1 0,1 1 0,1 14 0,-1-24-100,0 0 0,0 0-1,0 1 1,1-1 0,-1 0 0,0 0-1,1 0 1,-1 0 0,0 0 0,1 0 0,-1 0-1,1 0 1,0 0 0,-1 0 0,1 0-1,0 0 1,0 0 0,-1 0 0,1-1 0,0 1-1,0 0 1,0 0 0,0-1 0,0 1-1,0-1 1,0 1 0,0-1 0,0 1 0,0-1-1,0 0 1,1 0 0,-1 1 0,0-1-1,0 0 1,0 0 0,0 0 0,0 0 0,1 0-1,-1 0 1,0-1 0,1 1 0,1-1-534,0 0 0,0 0 0,0 0 0,0 0 0,-1 0 0,1-1 0,0 1 0,-1-1-1,1 0 1,-1 0 0,0 0 0,1 0 0,-1 0 0,2-4 0,10-18-12423</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3.621"/>
    </inkml:context>
    <inkml:brush xml:id="br0">
      <inkml:brushProperty name="width" value="0.025" units="cm"/>
      <inkml:brushProperty name="height" value="0.025" units="cm"/>
    </inkml:brush>
  </inkml:definitions>
  <inkml:trace contextRef="#ctx0" brushRef="#br0">3 0 16528,'0'0'10249,"-3"54"-10217,19-40-1825,1 3-3332,9-4-4420</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4.006"/>
    </inkml:context>
    <inkml:brush xml:id="br0">
      <inkml:brushProperty name="width" value="0.025" units="cm"/>
      <inkml:brushProperty name="height" value="0.025" units="cm"/>
    </inkml:brush>
  </inkml:definitions>
  <inkml:trace contextRef="#ctx0" brushRef="#br0">97 215 18514,'0'0'3245,"-9"6"-197,1-1-2566,-39 31 2678,44-34-2939,0 1-1,0 0 0,1 0 0,-1 0 1,1 0-1,-1 0 0,1 0 0,1 0 0,-1 1 1,0-1-1,1 1 0,-1-1 0,1 1 0,-1 7 1,2-11-228,0 1 0,0-1 0,0 0 0,0 0 1,-1 1-1,2-1 0,-1 0 0,0 1 0,0-1 0,0 0 0,0 1 1,0-1-1,0 0 0,0 1 0,0-1 0,0 0 0,0 0 1,1 1-1,-1-1 0,0 0 0,0 0 0,0 1 0,1-1 1,-1 0-1,0 0 0,0 1 0,1-1 0,-1 0 0,0 0 0,0 0 1,1 0-1,-1 0 0,0 1 0,1-1 0,-1 0 0,0 0 1,0 0-1,1 0 0,0 0 0,15-5-193,14-15-143,-18 3 266,0 0 1,-2 0-1,0 0 0,-1-2 1,-1 1-1,-1-1 0,0 0 1,-1 0-1,-1-1 0,-1 0 1,-1 0-1,-1 0 1,-1-38-1,-1 58 88,0 0 1,0 1-1,0-1 1,0 0-1,0 0 0,0 0 1,0 0-1,0 1 1,-1-1-1,1 0 1,0 0-1,0 0 0,0 0 1,0 0-1,0 1 1,-1-1-1,1 0 1,0 0-1,0 0 0,0 0 1,-1 0-1,1 0 1,0 0-1,0 0 1,0 0-1,-1 0 0,1 0 1,0 0-1,0 0 1,0 0-1,-1 0 1,1 0-1,0 0 0,0 0 1,0 0-1,-1 0 1,1 0-1,0 0 1,0 0-1,0 0 0,-1 0 1,1 0-1,0 0 1,0-1-1,0 1 0,0 0 1,-1 0-1,1 0 1,0 0-1,0 0 1,0-1-1,0 1 0,0 0 1,0 0-1,0 0 1,-1-1-1,1 1 1,0 0-1,0 0 0,-11 17 121,2 3 76,1 1 1,1 0 0,1 1 0,1 0-1,1-1 1,1 2 0,0-1 0,2 0-1,2 28 1,-1-46-232,0-1-1,1 1 1,-1 0-1,1-1 1,0 1 0,0 0-1,0-1 1,0 1-1,0-1 1,1 0-1,0 1 1,0-1 0,0 0-1,0 0 1,0 0-1,1 0 1,-1 0 0,1-1-1,0 1 1,-1-1-1,1 0 1,1 1 0,-1-2-1,0 1 1,0 0-1,1 0 1,-1-1 0,1 0-1,-1 0 1,1 0-1,-1 0 1,1 0-1,0-1 1,0 0 0,-1 1-1,7-2 1,2 1-49,-1-1 1,0 0-1,0-1 1,0 0-1,1 0 1,-2-2-1,1 1 1,0-1-1,-1-1 1,0 0-1,11-6 1,-10 3 103,0 0 0,-1-1 0,13-13 0,-20 19 61,0 0-1,-1 0 0,1 0 0,-1 0 1,0-1-1,0 1 0,0-1 1,-1 1-1,1-1 0,-1 0 1,0 1-1,0-1 0,0 0 0,0 0 1,-1 0-1,1-5 0,-1 9-91,-1-1 0,1 1 0,-1-1 0,1 1 0,0-1 0,-1 1 0,1-1 0,-1 1-1,1-1 1,-1 1 0,1 0 0,-1-1 0,1 1 0,-1 0 0,1-1 0,-1 1 0,0 0 0,1 0-1,-1-1 1,1 1 0,-1 0 0,0 0 0,1 0 0,-1 0 0,0 0 0,1 0 0,-1 0 0,0 0-1,1 0 1,-1 0 0,0 1 0,1-1 0,-1 0 0,1 0 0,-1 0 0,0 1 0,-26 10-8,22-7 7,0 0 0,0 1 0,1 0 0,0 0 0,0 0 0,0 0 0,1 1 0,0-1 0,0 1 0,-4 9 0,6-14 0,1 1 0,-1 0 0,0 0 0,1 0 0,-1 0 0,1 0 0,-1 0 0,1 0 0,0 0 0,0 0 0,0 0 0,0 0 0,0 0 0,1 0 0,-1 0 0,0 0 0,1 0 0,0 0 0,-1-1 0,1 1 0,0 0 0,0 0 0,0 0 0,0-1 0,0 1 0,0 0 0,1-1 0,-1 1 0,0-1 0,1 0 0,0 1 0,-1-1 0,1 0 0,0 0 0,-1 0 0,4 1 0,8 3-479,0-2 1,0 0-1,0 0 0,0-1 1,0-1-1,0 0 0,0-1 1,1 0-1,-1-1 0,0-1 1,22-4-1,-16-7-3765,-7-4-2007</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4.346"/>
    </inkml:context>
    <inkml:brush xml:id="br0">
      <inkml:brushProperty name="width" value="0.025" units="cm"/>
      <inkml:brushProperty name="height" value="0.025" units="cm"/>
    </inkml:brush>
  </inkml:definitions>
  <inkml:trace contextRef="#ctx0" brushRef="#br0">1 42 20692,'0'0'6502,"67"-42"-33504</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5.841"/>
    </inkml:context>
    <inkml:brush xml:id="br0">
      <inkml:brushProperty name="width" value="0.025" units="cm"/>
      <inkml:brushProperty name="height" value="0.025" units="cm"/>
    </inkml:brush>
  </inkml:definitions>
  <inkml:trace contextRef="#ctx0" brushRef="#br0">0 0 3940,'2'4'14969,"-1"12"-7967,0 7-4653,2 50-3974,-3-49 3390,-1 4-886,1 11 1345,0-36-1726,1-5-97,1-22-36,-2-19-365,3 1 0,-1 46 0,-1 0 0,1 0 0,0 0 0,0 0 0,0 0 0,0 0 0,1 0 0,0-1 0,-1 1 0,2-1 0,-1 0 0,0 0 0,0 0 0,1 0 0,0 0 0,-1-1 0,1 0 0,0 1 0,0-2 0,1 1 0,-1 0 0,0-1 0,0 0 0,1 0 0,-1 0 0,1 0 0,-1-1 0,1 0 0,-1 0 0,8 0 0,1-1 0,1 0 0,0-1 0,-1-1 0,0 0 0,1 0 0,-1-1 0,0-1 0,22-11 0,-23 9 0,-1-1 0,1 1 0,16-16 0,-25 20 0,0 0 0,0 0 0,-1 0 0,1 0 0,-1 0 0,1-1 0,-1 1 0,0-1 0,-1 1 0,1-1 0,0 0 0,-1 0 0,0 1 0,0-1 0,0 0 0,0-6 0,-1 9 0,0 0 0,0 0 0,0 0 0,0 0 0,0 1 0,0-1 0,0 0 0,0 0 0,-1 0 0,1 1 0,0-1 0,-1 0 0,1 0 0,0 0 0,-1 1 0,1-1 0,-1 0 0,1 1 0,-1-1 0,1 0 0,-1 1 0,0-1 0,1 1 0,-1-1 0,0 1 0,1-1 0,-1 1 0,-1-1 0,0 0 0,0 1 0,-1 0 0,1 0 0,0 0 0,0 0 0,0 0 0,0 0 0,0 0 0,0 1 0,0-1 0,-3 2 0,-1-1 0,1 1 0,-1 1 0,1-1 0,0 1 0,0 0 0,0 0 0,0 0 0,-4 5 0,-2 3 0,2 0 0,0 1 0,0 0 0,1 0 0,0 1 0,1 0 0,1 1 0,0-1 0,1 1 0,-7 29 0,12-43 0,-1 1 0,1 0 0,0 0 0,0-1 0,0 1 0,0 0 0,1-1 0,-1 1 0,0 0 0,0-1 0,0 1 0,1 0 0,-1-1 0,0 1 0,0 0 0,1-1 0,-1 1 0,1-1 0,-1 1 0,0-1 0,1 1 0,-1-1 0,1 1 0,0-1 0,-1 1 0,1-1 0,-1 1 0,1-1 0,-1 0 0,1 1 0,0-1 0,-1 0 0,1 0 0,0 0 0,-1 1 0,2-1 0,28-1 0,-28 0 0,18-3-1051,-1-1 0,0-1 0,-1 0 0,1-2 1,-1 0-1,23-15 0,14-9-6071</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7.215"/>
    </inkml:context>
    <inkml:brush xml:id="br0">
      <inkml:brushProperty name="width" value="0.025" units="cm"/>
      <inkml:brushProperty name="height" value="0.025" units="cm"/>
    </inkml:brush>
  </inkml:definitions>
  <inkml:trace contextRef="#ctx0" brushRef="#br0">7 132 18385,'0'0'10469,"10"6"-10010,-7-5-402,0 1 0,0 0 1,-1-1-1,1 0 0,0 1 0,0-1 0,0 0 1,1 0-1,-1-1 0,0 1 0,0-1 0,0 0 1,1 0-1,-1 0 0,0 0 0,0 0 0,0 0 1,1-1-1,-1 0 0,0 0 0,0 0 0,0 0 1,0 0-1,0 0 0,0-1 0,-1 0 0,1 1 1,0-1-1,-1 0 0,1 0 0,-1 0 0,0-1 1,0 1-1,3-5 0,1 0 88,0 0 0,0-1 0,-1 1 0,0-2 0,6-14 0,-10 20-111,0 1 0,0-1 0,0 1 0,-1-1 1,1 1-1,-1-1 0,0 0 0,1 1 0,-1-1 0,0 1 0,-1-5 0,0 6-27,1 0-1,0 0 1,-1 0 0,1 0-1,-1 0 1,0 0 0,1 0-1,-1 0 1,0 0 0,0 0-1,1 0 1,-1 0 0,0 1-1,0-1 1,0 0 0,0 0-1,0 1 1,0-1-1,0 1 1,0-1 0,0 1-1,-1-1 1,1 1 0,0 0-1,-2-1 1,-6 0-210,1 0 1,-1 1-1,0 0 0,1 0 1,-1 1-1,0 0 0,-15 4 0,21-4 59,0-1-1,1 1 1,-1 0-1,0 0 1,1-1-1,-1 2 1,1-1-1,-1 0 1,1 0-1,0 1 0,-1-1 1,1 1-1,0 0 1,0 0-1,0 0 1,0 0-1,1 0 1,-1 0-1,0 0 0,1 1 1,0-1-1,-1 0 1,1 1-1,0 0 1,0-1-1,0 1 1,1-1-1,-1 5 1</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6.538"/>
    </inkml:context>
    <inkml:brush xml:id="br0">
      <inkml:brushProperty name="width" value="0.025" units="cm"/>
      <inkml:brushProperty name="height" value="0.025" units="cm"/>
    </inkml:brush>
  </inkml:definitions>
  <inkml:trace contextRef="#ctx0" brushRef="#br0">172 278 6342,'-10'8'13458,"-9"7"-11076,-57 49 2599,67-56-4381,1 0-1,0 1 0,0 0 0,1 0 0,1 1 0,-10 15 1,16-24-583,0-1 1,-1 0 0,1 1-1,0-1 1,-1 1-1,1-1 1,0 1 0,-1-1-1,1 1 1,0-1-1,0 1 1,0-1 0,-1 1-1,1-1 1,0 1 0,0-1-1,0 1 1,0-1-1,0 1 1,0 0 0,0-1-1,0 1 1,0-1-1,0 1 1,0-1 0,1 1-1,-1-1 1,0 1-1,0-1 1,0 1 0,1-1-1,-1 1 1,0-1 0,1 1-1,-1-1 1,0 0-1,1 1 1,-1-1 0,0 1-1,1-1 1,-1 0-1,1 1 1,-1-1 0,1 0-1,-1 0 1,1 1 0,-1-1-1,1 0 1,-1 0-1,1 0 1,-1 0 0,1 0-1,-1 0 1,1 0-1,0 0 1,-1 0 0,1 0-1,-1 0 1,1 0 0,-1 0-1,1 0 1,-1 0-1,1 0 1,-1 0 0,1-1-1,-1 1 1,1 0-1,0-1 1,37-15-203,-23 6 16,1-1 0,-1-1 0,-1-1 0,0 0 0,-1-1 0,0 0 0,-1-1 0,-1 0 0,0-1-1,-1 0 1,10-24 0,-17 121-114,-5-3 1218,1-77-915,1-1 0,0 1 1,0 0-1,0 0 0,0-1 0,0 1 1,1 0-1,-1 0 0,0 0 1,0-1-1,0 1 0,1 0 0,-1-1 1,0 1-1,1 0 0,-1-1 1,1 1-1,-1 0 0,0-1 1,1 1-1,0 0 0,-1-1 0,1 1 1,-1-1-1,1 0 0,0 1 1,-1-1-1,1 1 0,0-1 1,-1 0-1,1 1 0,1-1 0,1 0 13,-1 1 0,1-1-1,0-1 1,-1 1 0,1 0-1,-1-1 1,1 1 0,-1-1-1,1 0 1,2-1 0,5-2 38,-1-1 1,0 0 0,0 0 0,12-10 0,-4-3-75,0 0 1,-2-1 0,0 0 0,-2-1 0,0-1-1,-1 0 1,-1-1 0,-1 0 0,-1-1 0,-1 0-1,-1 0 1,0-1 0,-2 0 0,-2 0 0,0 0-1,0-29 1,-18 73-185,-3 7 253,1 1 0,2 0 0,1 1 0,1 1 0,2 0-1,0 0 1,3 1 0,-9 55 0,16-84-66,1 1 0,-1 0 0,1-1 0,0 1 0,0-1 0,0 1 0,0-1 0,0 1 0,1-1 0,-1 1 0,1-1 0,0 1 0,0-1 0,0 0 0,0 1 0,0-1 0,0 0 0,1 0 0,-1 1 0,1-1 0,-1-1 0,1 1 0,0 0 0,0 0 0,-1 0 0,1-1 0,1 1 0,-1-1 0,4 2 0,2 0 0,1-1 0,0 0 0,0-1 0,1 0 0,-1 0 0,17-2 0,-14 1 0,-7 0 0,0-1 0,-1 0 0,1 0 0,0 0 0,0-1 0,-1 0 0,1 0 0,-1 0 0,1 0 0,-1-1 0,0 0 0,0 1 0,0-2 0,0 1 0,-1 0 0,1-1 0,-1 1 0,0-1 0,0 0 0,0 0 0,-1-1 0,1 1 0,2-8 0,1 1 0,-1-1 0,-1 0 0,0 0 0,-1 0 0,0-1 0,-1 1 0,0-1 0,0-15 0,-2 27 0,0 1 0,0-1 0,0 1 0,0 0 0,0-1 0,0 1 0,0-1 0,0 1 0,0-1 0,0 1 0,0 0 0,-1-1 0,1 1 0,0-1 0,0 1 0,0 0 0,-1-1 0,1 1 0,0 0 0,-1-1 0,1 1 0,0 0 0,-1-1 0,1 1 0,0 0 0,-1 0 0,1-1 0,0 1 0,-1 0 0,1 0 0,-1 0 0,1 0 0,0 0 0,-2-1 0,-18 5 0,-15 16 0,28-12 0,1 0 0,-1 1 0,1-1 0,1 1 0,0 1 0,-7 16 0,9-19 0,1-1 0,0 0 0,0 0 0,1 1 0,0-1 0,0 1 0,1-1 0,-1 1 0,1-1 0,1 1 0,-1-1 0,3 8 0,-2-11 3,0-1 0,1 1 0,0-1 0,0 0-1,-1 0 1,1 0 0,1 0 0,-1 0 0,0 0 0,0-1 0,1 1 0,-1-1-1,0 1 1,1-1 0,0 0 0,-1 0 0,1 0 0,0 0 0,-1-1 0,1 1-1,0-1 1,0 1 0,0-1 0,0 0 0,3-1 0,8 2-97,0-1 1,1-1-1,22-3 1,17-14-2814,-18 1-2428,12-9-6111</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7.317"/>
    </inkml:context>
    <inkml:brush xml:id="br0">
      <inkml:brushProperty name="width" value="0.025" units="cm"/>
      <inkml:brushProperty name="height" value="0.025" units="cm"/>
    </inkml:brush>
  </inkml:definitions>
  <inkml:trace contextRef="#ctx0" brushRef="#br0">48 110 8264,'0'0'18166,"-4"14"-17344,-3 6-541,-21 79 497,25-90-696,1 1 1,1 0-1,0 0 0,0 0 0,1 0 1,0 0-1,1 0 0,2 14 0,-2-22-54,0 0 0,0 0 0,0-1-1,0 1 1,0 0 0,0-1-1,1 1 1,-1 0 0,0-1-1,1 0 1,-1 1 0,1-1 0,0 0-1,-1 0 1,1 0 0,0 0-1,0 0 1,0 0 0,0-1-1,0 1 1,0 0 0,0-1 0,0 0-1,0 1 1,0-1 0,0 0-1,0 0 1,0 0 0,2-1-1,4 1 148,0-1-1,0 0 0,0-1 0,-1 1 0,1-1 0,12-6 0,3-4-56,-1-2-1,0 0 1,0-2-1,-2 0 1,0-1-1,-1-1 1,-1-1-1,-1-1 0,0 0 1,-2-1-1,0-1 1,12-25-1,-22 42-461,-6 17 157,-10 44 119,-7 41 128,18-91-60,-1 3 7,1 0 0,-1-1-1,2 1 1,1 14 0,-1-21 7,-1 0 1,1 0-1,-1 0 0,1-1 1,0 1-1,0 0 1,0 0-1,0-1 0,0 1 1,0 0-1,0-1 0,0 1 1,1-1-1,-1 1 0,1-1 1,-1 0-1,1 0 1,-1 0-1,1 0 0,0 0 1,-1 0-1,1 0 0,0 0 1,0-1-1,0 1 0,2 0 1,2 0-8,0 0 1,1 0-1,-1-1 1,0 0-1,1 0 1,-1 0-1,0-1 1,1 0-1,-1 0 1,0-1-1,0 1 0,0-1 1,0-1-1,8-3 1,-5 0 1,0 1 0,-1-1 0,0-1-1,0 1 1,-1-1 0,1-1 0,-2 1 0,10-13 0,-7 5-3,0 1 0,0-1-1,-2-1 1,0 1 0,0-1 0,-2-1 0,0 1 0,-1-1-1,0 0 1,1-26 0,-5 35-35,0-1 0,-1 0 0,0 1 0,-3-14 0,4 21 13,0 0 0,0 0 1,0 1-1,0-1 0,0 0 1,-1 0-1,1 0 0,0 0 1,-1 0-1,1 1 1,0-1-1,-1 0 0,1 0 1,-1 1-1,1-1 0,-1 0 1,1 0-1,-1 1 0,0-1 1,1 1-1,-1-1 1,0 0-1,1 1 0,-1 0 1,0-1-1,0 1 0,0-1 1,1 1-1,-1 0 0,0-1 1,0 1-1,0 0 1,0 0-1,0 0 0,1 0 1,-1 0-1,0 0 0,0 0 1,0 0-1,0 0 0,0 0 1,0 0-1,1 1 1,-1-1-1,0 0 0,0 1 1,0-1-1,0 0 0,1 1 1,-1-1-1,0 1 0,1-1 1,-1 1-1,0 0 1,1-1-1,-1 1 0,0 0 1,1-1-1,-1 2 0,-2 2-635,0 0 0,0 1 0,0-1-1,1 0 1,0 1 0,0 0 0,0-1-1,1 1 1,-1 0 0,1 0 0,-1 9-1,-2 32-7687,4-15-368</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7.676"/>
    </inkml:context>
    <inkml:brush xml:id="br0">
      <inkml:brushProperty name="width" value="0.025" units="cm"/>
      <inkml:brushProperty name="height" value="0.025" units="cm"/>
    </inkml:brush>
  </inkml:definitions>
  <inkml:trace contextRef="#ctx0" brushRef="#br0">128 2 20467,'0'0'5819,"-10"3"-4452,9-2-1384,-15 6 595,1 0 0,-24 15 0,36-20-469,0-1 0,0 1-1,0 0 1,0 1 0,0-1-1,0 0 1,1 1 0,-1 0-1,1-1 1,0 1 0,0 0 0,0 0-1,0 1 1,0-1 0,1 0-1,-1 0 1,1 1 0,0-1-1,0 1 1,0-1 0,1 1-1,-1 3 1,1-6-103,1 0-1,0 0 1,0-1-1,-1 1 1,1 0 0,0-1-1,0 1 1,0 0-1,0-1 1,-1 1-1,1-1 1,0 0-1,0 1 1,0-1 0,0 0-1,0 1 1,0-1-1,0 0 1,0 0-1,0 0 1,1 0 0,-1 0-1,0 0 1,0 0-1,0 0 1,0-1-1,0 1 1,0 0 0,1-1-1,33-7 122,-22 0-124,-1 0 1,0-1-1,0 0 1,-1-1-1,-1 0 1,1-1-1,-2 0 1,12-16-1,-15 20 14,-16 47-519,7-34 495,0 0-1,1 1 1,0 0 0,0-1 0,0 1-1,1 0 1,0 0 0,1 0-1,-1 0 1,2 9 0,0-15-88,0 0 0,0 0 1,0 0-1,0 0 0,0 0 0,1 0 0,-1 0 1,0 0-1,0-1 0,1 1 0,-1 0 0,1-1 1,-1 1-1,0-1 0,1 1 0,-1-1 0,1 0 1,-1 0-1,1 0 0,-1 0 0,1 0 1,-1 0-1,1 0 0,-1 0 0,1 0 0,2-1 1,43-8-3433,-29 2 279,-1-1-1,23-14 0,-35 19 2222,39-22-9196</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8.112"/>
    </inkml:context>
    <inkml:brush xml:id="br0">
      <inkml:brushProperty name="width" value="0.025" units="cm"/>
      <inkml:brushProperty name="height" value="0.025" units="cm"/>
    </inkml:brush>
  </inkml:definitions>
  <inkml:trace contextRef="#ctx0" brushRef="#br0">178 192 17969,'-11'9'2461,"-2"1"-1694,-69 58 4400,73-60-4477,1 0-1,0 0 1,0 1-1,0 1 1,1-1 0,1 1-1,-7 13 1,12-22-675,1 0 1,-1 0 0,1 0-1,-1 0 1,1 0-1,0 0 1,-1 0-1,1 0 1,0 0 0,0 0-1,0 0 1,0 0-1,0 0 1,0 1-1,0-1 1,0 0 0,0 0-1,0 0 1,1 0-1,-1 0 1,0 0-1,1 0 1,-1 0 0,1 0-1,-1-1 1,1 1-1,0 0 1,0 1-1,1-1-12,0 0-1,0 0 0,0 0 0,-1 0 1,1-1-1,0 1 0,0-1 0,0 1 1,0-1-1,0 0 0,0 0 0,0 0 0,0 0 1,2 0-1,6-1-137,-1-1 0,1 1 0,-1-2-1,0 1 1,16-8 0,-14 5 3,-1-1-1,0-1 1,0 0-1,-1 0 1,0-1 0,0 0-1,-1 0 1,0-1-1,0 0 1,-1-1-1,-1 0 1,1 0-1,-1 0 1,6-17 0,-5 8 197,-1 0 1,0 0-1,-2-1 1,0 1-1,-1-1 1,-1 0-1,-1-37 0,-1 55-56,0 0 0,0 0 0,0-1 0,0 1 0,-1 0 0,1 0-1,-1 0 1,1-1 0,-1 1 0,0 0 0,0 0 0,0 0 0,0 0-1,0 0 1,0 0 0,0 1 0,-1-1 0,-2-3 0,3 4-9,-1 1 0,1-1 0,-1 0 0,0 1 0,1-1 1,-1 1-1,0-1 0,1 1 0,-1 0 0,0 0 0,1 0 0,-1 0 1,0 0-1,1 0 0,-1 0 0,0 0 0,1 1 0,-1-1 0,-1 1 1,-4 2 49,0 0 0,0 0 0,0 1 0,1 0 0,-1 0 1,1 1-1,0-1 0,1 1 0,-8 9 0,8-9 116,0 1-1,1-1 1,0 1 0,0 0-1,0 1 1,1-1-1,-4 12 1,6-16-163,1 0 1,-1 0-1,1-1 1,0 1-1,0 0 0,-1 0 1,1-1-1,1 1 1,-1 0-1,0 0 0,0 0 1,1-1-1,-1 1 0,1 0 1,-1-1-1,1 1 1,0 0-1,-1-1 0,1 1 1,0-1-1,0 1 0,0-1 1,1 1-1,-1-1 1,0 0-1,0 1 0,1-1 1,-1 0-1,1 0 1,-1 0-1,1 0 0,-1 0 1,1-1-1,-1 1 0,3 0 1,10 4-396,0-1 0,1-1 0,-1 0 1,16 1-1,-21-4-284,0 1 0,0 0 0,0 1 0,0 0 0,0 0 0,0 0 0,0 2 0,-1-1 0,1 1 0,-1 0 1,0 0-1,15 12 0,-21-13 809,0 0 1,0 1 0,0-1 0,-1 1 0,1-1 0,-1 1-1,0 0 1,0 0 0,0-1 0,0 1 0,0 0-1,-1 0 1,0 0 0,0 0 0,0 0 0,0 0 0,-1 0-1,0-1 1,1 1 0,-1 0 0,-1 0 0,1-1-1,0 1 1,-1 0 0,0-1 0,0 1 0,0-1-1,0 0 1,-5 5 0,10-9-5698,4-5 3019,-3 3 111,14-13-8659</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8.452"/>
    </inkml:context>
    <inkml:brush xml:id="br0">
      <inkml:brushProperty name="width" value="0.025" units="cm"/>
      <inkml:brushProperty name="height" value="0.025" units="cm"/>
    </inkml:brush>
  </inkml:definitions>
  <inkml:trace contextRef="#ctx0" brushRef="#br0">112 0 3619,'0'0'16993,"-9"1"-14250,2 0-2440,1-1 0,0 2 0,-1-1 0,1 1-1,0 0 1,0 0 0,0 0 0,-9 6-1,12-7-209,1 1-1,-1 0 0,0 0 1,1 0-1,0 0 0,-1 1 0,1-1 1,0 0-1,0 1 0,0 0 0,1-1 1,-1 1-1,0 0 0,1 0 1,0 0-1,0 0 0,0 0 0,0 1 1,0-1-1,1 0 0,-1 0 0,1 6 1,1-8-119,-1 0 0,1 0 0,0 0 0,-1 0 1,1 0-1,0 0 0,0 0 0,0 0 0,0 0 0,0 0 1,0-1-1,0 1 0,0 0 0,1-1 0,-1 1 0,0-1 1,0 1-1,0-1 0,1 1 0,-1-1 0,0 0 0,2 0 1,37 9-1430,-32-8 904,20 3-807,-17-3 910,-1 0 1,1 1-1,-1 0 1,0 0-1,0 1 1,0 1-1,19 8 1,-29-11 577,1-1 0,-1 1 0,1 0 0,-1-1 1,1 1-1,-1-1 0,0 1 0,1 0 0,-1-1 0,0 1 0,1 0 1,-1 0-1,0-1 0,0 1 0,0 0 0,0 0 0,0-1 0,0 1 1,0 0-1,0 0 0,0-1 0,0 1 0,0 0 0,0 0 0,0-1 1,-1 1-1,1 0 0,0-1 0,0 1 0,-1 0 0,1-1 0,-1 1 1,1 0-1,-1-1 0,1 1 0,-1-1 0,1 1 0,-1-1 0,1 1 1,-1-1-1,1 1 0,-1-1 0,0 0 0,1 1 0,-1-1 0,0 0 0,-1 1 1,-39 22 2301,33-19-1833,-11 7 176,10-6-724,1 0 1,-1 0 0,-1-1 0,1 0 0,-1-1-1,-10 3 1,24-10-5742,5-8 3415,-4 5 76,16-18-4848</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9.016"/>
    </inkml:context>
    <inkml:brush xml:id="br0">
      <inkml:brushProperty name="width" value="0.025" units="cm"/>
      <inkml:brushProperty name="height" value="0.025" units="cm"/>
    </inkml:brush>
  </inkml:definitions>
  <inkml:trace contextRef="#ctx0" brushRef="#br0">80 0 10090,'0'0'14007,"-5"8"-11738,-6 12-1355,0 1 0,2 0 0,1 1 0,0-1 0,-6 32 0,9-29-613,2 1-1,-2 45 0,5-69-300,0-1 1,0 1-1,0-1 0,0 1 1,0-1-1,0 1 1,0-1-1,0 0 0,0 1 1,0-1-1,0 1 0,0-1 1,0 1-1,0-1 1,1 1-1,-1-1 0,0 0 1,0 1-1,0-1 0,1 1 1,-1-1-1,0 0 1,0 1-1,1-1 0,-1 0 1,0 1-1,1-1 0,-1 0 1,1 1-1,-1-1 0,0 0 1,1 0-1,-1 0 1,1 1-1,-1-1 0,0 0 1,1 0-1,-1 0 0,1 0 1,-1 0-1,1 0 1,-1 0-1,1 0 0,-1 0 1,1 0-1,-1 0 0,0 0 1,1 0-1,-1 0 1,1 0-1,-1 0 0,1 0 1,0-1-1,0 0 0,1 1-1,-1-1 1,1 0 0,0 0-1,-1 0 1,0 0 0,1-1 0,-1 1-1,0 0 1,1-1 0,-1 1-1,1-3 1,3-10-59,0 0-1,-2 0 1,4-20 0,-6 27-8,-1 10 69,0 0-1,0 0 1,1 0 0,-1 0 0,1 1-1,0-1 1,0 0 0,0 0 0,0 0 0,0 0-1,1 0 1,-1-1 0,1 1 0,0 0 0,0-1-1,0 1 1,0-1 0,5 5 0,-2-4 8,0 1 1,1-1 0,0 0-1,-1 0 1,1 0-1,0-1 1,0 0 0,0 0-1,8 0 1,7 2 22,1-2 0,0-1-1,-1-1 1,39-4 0,-43 1-33,0-1 0,0-1 0,0 0 0,20-10 0,36-10 0,-72 25 0,-1 0 0,0 0 0,1 0 0,-1 0 0,0 0 0,1 0 0,-1 0 0,0 0 0,0 0 0,1 0 0,-1 0 0,0 1 0,1-1 0,-1 0 0,0 0 0,0 0 0,1 1 0,-1-1 0,0 0 0,0 0 0,1 1 0,-1-1 0,0 0 0,0 1 0,0-1 0,0 0 0,0 0 0,1 1 0,-1-1 0,0 0 0,0 1 0,0-1 0,0 0 0,0 1 0,0-1 0,0 0 0,0 1 0,0-1 0,0 0 0,0 1 0,0-1 0,0 0 0,0 1 0,-1-1 0,1 1 0,-3 14 0,3-15 0,0 1 0,-1 1 0,1-1 0,-1 1 0,1-1 0,-1 0 0,1 1 0,0-1 0,0 1 0,0-1 0,0 1 0,0-1 0,0 1 0,0-1 0,0 1 0,1-1 0,-1 0 0,0 1 0,1-1 0,-1 1 0,1-1 0,0 0 0,-1 1 0,1-1 0,0 0 0,0 0 0,0 0 0,0 1 0,0-1 0,0 0 0,0 0 0,0-1 0,0 1 0,3 1 0,0-1 0,1 0 0,0 0 0,0 0 0,0-1 0,0 0 0,0 0 0,0-1 0,0 1 0,8-3 0,66-14-1158,-51 10 259,1 1 1,0 1 0,44-1 0,-9 13-1818,5 0-4578,-38-8 1460</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9.373"/>
    </inkml:context>
    <inkml:brush xml:id="br0">
      <inkml:brushProperty name="width" value="0.025" units="cm"/>
      <inkml:brushProperty name="height" value="0.025" units="cm"/>
    </inkml:brush>
  </inkml:definitions>
  <inkml:trace contextRef="#ctx0" brushRef="#br0">64 5 15310,'0'0'15279,"-8"0"-14404,1-1-648,5 0-157,-1 0 0,0 0 0,1 1 0,-1-1 0,0 1 0,1 0 0,-1 0 0,0 0 0,1 0 0,-1 1 0,0-1 0,1 1 0,-4 0 0,6-1-105,-1 0 0,1 0 1,0 0-1,-1 0 0,1 1 1,0-1-1,-1 0 0,1 0 0,0 0 1,-1 0-1,1 0 0,0 0 1,0 1-1,-1-1 0,1 0 0,0 0 1,-1 0-1,1 1 0,0-1 1,0 0-1,0 0 0,-1 1 0,1-1 1,0 0-1,0 0 0,0 1 1,0-1-1,-1 0 0,1 1 0,0-1 1,0 0-1,0 1 0,0-1 1,0 0-1,0 1 0,0-1 0,0 1 1,12 4-2219,20-2-2204,-15-3 1348,1 1 1,0 1-1,19 5 1,-9 3 1671,-3 4 3884,-24-14-2313,0 1 0,0-1 1,0 1-1,0 0 0,-1-1 0,1 1 1,0 0-1,0 0 0,-1-1 0,1 1 1,0 0-1,-1 0 0,1 0 0,-1 0 1,0 0-1,1 0 0,-1 0 0,1 0 1,-1 0-1,0 0 0,0 0 0,0 0 1,0 0-1,0 0 0,0 0 0,0 0 1,0 0-1,0 0 0,0 1 0,-1 0 417,0 0 0,-1 1 0,1-1 0,-1 0 0,1 0 0,-1-1 0,1 1 0,-1 0 0,0-1 0,0 1 0,-4 2 0,-36 19 6547,21-15-5286,15-6-1812,0 0 0,0 0 0,-1-1 0,1 0 0,-1 0 0,1-1 0,-10 1 0,14-25-4062,2 22 2268,1-14-8269</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6.657"/>
    </inkml:context>
    <inkml:brush xml:id="br0">
      <inkml:brushProperty name="width" value="0.025" units="cm"/>
      <inkml:brushProperty name="height" value="0.025" units="cm"/>
    </inkml:brush>
  </inkml:definitions>
  <inkml:trace contextRef="#ctx0" brushRef="#br0">25 1 6887,'9'0'12345,"-3"8"-4479,-4 23-2019,-14 46-8815,9-62 4904,-23 226-3271,26-285-6544,0 16 426</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6.997"/>
    </inkml:context>
    <inkml:brush xml:id="br0">
      <inkml:brushProperty name="width" value="0.025" units="cm"/>
      <inkml:brushProperty name="height" value="0.025" units="cm"/>
    </inkml:brush>
  </inkml:definitions>
  <inkml:trace contextRef="#ctx0" brushRef="#br0">0 50 18385,'0'0'8520,"66"4"-6277,-19-4-418,4-1-576,6-8-992,2-3-225,-2 0 0,-9 2-64,-12 4-449,-4 3-416,-11 3-832,-5 0-1250,-8 5-1345,-7 3-192,-1 1-2723</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7.340"/>
    </inkml:context>
    <inkml:brush xml:id="br0">
      <inkml:brushProperty name="width" value="0.025" units="cm"/>
      <inkml:brushProperty name="height" value="0.025" units="cm"/>
    </inkml:brush>
  </inkml:definitions>
  <inkml:trace contextRef="#ctx0" brushRef="#br0">0 15 19122,'0'0'10250,"54"23"-8489,-13-23-575,1-2-738,1-5-448,-1-2 0,-6 3-384,-6 2-1474,-8 0-2242,-6-2-3747</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1:20.896"/>
    </inkml:context>
    <inkml:brush xml:id="br0">
      <inkml:brushProperty name="width" value="0.025" units="cm"/>
      <inkml:brushProperty name="height" value="0.025" units="cm"/>
    </inkml:brush>
  </inkml:definitions>
  <inkml:trace contextRef="#ctx0" brushRef="#br0">6748 355 12204,'-16'-5'3881,"-34"-9"-2992,0 2 1,-97-9 0,45 15-778,0-4 0,-114-27 0,83 7 59,-1 5 0,-243-13 0,-525 61 2766,498-5-2970,-747 30-85,897-37 124,-466 39 52,591-33-46,1 5 0,1 7 0,-191 68 0,221-57 175,2 3 0,2 6 0,2 3-1,-159 121 1,149-90-123,5 4 0,3 5 1,-124 158-1,199-229-72,1 2 0,2 0 0,0 0 0,1 2 1,2 0-1,0 0 0,2 1 0,0 0 0,2 1 0,1 0 1,2 0-1,0 1 0,2 0 0,0 28 0,4-19 1,1 0 0,2-1-1,1 1 1,3-1-1,0-1 1,3 1 0,0-2-1,3 1 1,0-2-1,3 0 1,0 0 0,26 33-1,-13-25 8,2 0-1,2-3 0,1 0 0,2-3 1,1-1-1,2-1 0,86 52 1,17-6 25,176 71 1,-230-110-13,231 96 6,6-14 1,393 92 0,-444-152-8,3-12 0,2-12 0,320 1 0,608-57 104,-986 0-93,0-9 0,-2-10 0,301-91 0,-13-55-56,-403 137 24,-3-5 1,164-108-1,-228 130 40,0-1-1,-2-1 1,-1-2-1,-2-2 1,-1-1-1,-2-1 1,-1-1-1,-3-2 1,-1-1-1,-1-1 1,-3-1-1,-2-1 1,22-69-1,5-39 649,34-202 0,-67 270-491,-3-2 1,-4 1 0,-4-1-1,-10-93 1,2 135-197,-3 0 0,-1 1 0,-2 0 0,-2 1 0,-2 0 0,-2 2 0,-1 0 0,-33-50 0,17 37-7,-2 2 1,-3 1-1,-1 2 0,-2 2 1,-64-51-1,41 47-34,-1 3 1,-3 3-1,-2 3 1,-1 3-1,-2 3 1,-1 4-1,-126-34 1,72 33-116,-1 6 1,-1 6 0,-257-6 0,265 29-990,0 5 0,1 6 0,-192 46 0,82-2-5141</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7.965"/>
    </inkml:context>
    <inkml:brush xml:id="br0">
      <inkml:brushProperty name="width" value="0.025" units="cm"/>
      <inkml:brushProperty name="height" value="0.025" units="cm"/>
    </inkml:brush>
  </inkml:definitions>
  <inkml:trace contextRef="#ctx0" brushRef="#br0">0 1 17969,'0'0'10271,"4"12"-8899,31 197 635,-34-233-1624,-1 0-1,-3-32 1,1 42-383,1 7 0,0 0 0,0-1 0,0 1 0,-1 0 0,0 0 0,0 0 0,-1 1 0,0-1 0,-6-10 0,16 39 0,-2-18-442,1 0-1,0 0 1,0-1 0,0 0 0,0 0-1,1 0 1,-1 0 0,1-1 0,0-1-1,0 1 1,-1-1 0,1 0 0,0 0-1,0-1 1,13-1 0,-6 1-1047,0-1 0,0-1 0,0 0 0,0-1 0,0-1 0,24-9 0,-13 0-5996</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8.321"/>
    </inkml:context>
    <inkml:brush xml:id="br0">
      <inkml:brushProperty name="width" value="0.025" units="cm"/>
      <inkml:brushProperty name="height" value="0.025" units="cm"/>
    </inkml:brush>
  </inkml:definitions>
  <inkml:trace contextRef="#ctx0" brushRef="#br0">111 1 7431,'0'0'13923,"-10"7"-11959,-1 2-1400,1 1 0,0 0 0,0 0 1,0 1-1,-7 13 0,12-18-387,2 0-1,-1 0 1,1 0 0,0 1 0,0-1 0,0 1 0,1 0 0,0 0 0,1 0-1,0 0 1,0 0 0,0 0 0,1 0 0,0 10 0,0-16-177,1 0 1,-1-1 0,0 1 0,0 0-1,0 0 1,1 0 0,-1-1-1,1 1 1,-1 0 0,0-1-1,1 1 1,-1 0 0,1-1-1,-1 1 1,1 0 0,0-1 0,-1 1-1,1-1 1,0 1 0,-1-1-1,1 1 1,0-1 0,0 0-1,-1 1 1,1-1 0,1 0 0,28 1 164,-23-2-112,0-1 0,0 1 0,0-1 0,0-1 0,-1 0 0,8-3 0,-5-1 5,0 1 0,-1-1-1,0-1 1,0 0 0,0 0 0,-1-1 0,0 1 0,-1-1-1,0-1 1,-1 1 0,8-17 0,-19 37 256,-14 36-113,19-44-220,0-1 0,0 1-1,0-1 1,0 1 0,1 0 0,-1-1 0,1 1 0,0 0-1,0-1 1,0 1 0,0 0 0,0-1 0,1 1 0,-1 0-1,3 4 1,-2-6-76,-1 0 1,1-1-1,1 1 0,-1 0 0,0-1 1,0 1-1,0-1 0,0 1 0,0-1 1,0 0-1,0 1 0,1-1 1,-1 0-1,0 0 0,0 0 0,0 0 1,1 0-1,-1 0 0,0 0 0,0-1 1,0 1-1,1 0 0,-1 0 0,0-1 1,0 1-1,0-1 0,0 1 0,1-2 1,32-17-3165,-23 9 740,0-1-1,-1 0 0,0 0 1,14-24-1,-8 9-2931</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8.682"/>
    </inkml:context>
    <inkml:brush xml:id="br0">
      <inkml:brushProperty name="width" value="0.025" units="cm"/>
      <inkml:brushProperty name="height" value="0.025" units="cm"/>
    </inkml:brush>
  </inkml:definitions>
  <inkml:trace contextRef="#ctx0" brushRef="#br0">97 1 8808,'0'0'7543,"-4"9"-4532,-10 20-1206,4-13-448,1 2 0,1-1-1,1 1 1,0 1 0,-5 24 0,13-42-1347,-1 0-1,0 0 1,0 0 0,1 0 0,-1 0 0,1 0 0,-1 0 0,1-1 0,-1 1-1,1 0 1,0 0 0,-1 0 0,1-1 0,0 1 0,-1 0 0,1-1-1,0 1 1,0-1 0,0 1 0,0-1 0,0 1 0,-1-1 0,1 0 0,0 1-1,0-1 1,0 0 0,0 0 0,0 0 0,0 1 0,0-1 0,0 0-1,0 0 1,0-1 0,2 1 0,47 0-721,-36-1-242,-11 1 787,0 0-1,0 0 1,0 0 0,0 0 0,0 0-1,0 1 1,0-1 0,0 1-1,0 0 1,0 0 0,-1 0-1,1 0 1,0 1 0,0-1-1,-1 1 1,1-1 0,-1 1-1,0 0 1,1 0 0,-1 0-1,0 0 1,2 3 0,-1 1 196,-1-1-1,0 1 1,0-1 0,0 1 0,-1 0 0,0 0 0,0 0 0,-1 0 0,1 0 0,-2 9 0,1 9 823,-1 0 0,-1 0 0,-1 0 0,-8 27 0,10-43-617,-2-1 0,1 1-1,-1-1 1,0 0 0,0 0 0,-1 0 0,0 0 0,0 0-1,-1-1 1,0 0 0,0 0 0,0 0 0,-1-1 0,0 1-1,0-1 1,-12 7 0,16-11-236,0 1 0,0-1 0,0 0 0,0 0 0,-1 0 0,1-1 0,0 1 0,-1 0 0,1-1 0,0 0 0,-1 1 0,1-1 0,0 0 0,-1 0 0,1-1 0,0 1 0,-1 0 0,1-1 0,0 1 0,0-1 0,-1 0 0,-2-1 0,3 0 0,-1 0 0,1 0 0,-1 0 0,1-1 0,0 1 0,0-1 0,0 1 0,0-1 0,1 0 0,-1 0 0,1 0 0,0 0 0,-1 0 0,0-3 0,-1-9 0,0-1 0,0 1 0,2 0 0,0-1 0,1-23 0,1 32-129,0-1-1,0 1 1,0 0-1,1 0 1,0 0-1,0 0 1,1 0-1,0 0 1,1 1 0,-1-1-1,1 1 1,0 0-1,9-10 1,3 0-1170,0 1 0,2 0 0,21-14 0,-19 15-117,16-13-8481</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9.291"/>
    </inkml:context>
    <inkml:brush xml:id="br0">
      <inkml:brushProperty name="width" value="0.025" units="cm"/>
      <inkml:brushProperty name="height" value="0.025" units="cm"/>
    </inkml:brush>
  </inkml:definitions>
  <inkml:trace contextRef="#ctx0" brushRef="#br0">37 90 11755,'0'0'18359,"12"7"-17308,38 18-212,-48-25-817,0 1 0,0-1 0,0 0 0,0 0 0,0 0 1,0 0-1,0 0 0,0 0 0,0-1 0,0 1 0,0-1 0,0 1 1,0-1-1,0 0 0,0 0 0,0 0 0,0 0 0,-1 0 1,1 0-1,0 0 0,-1 0 0,1-1 0,-1 1 0,3-4 0,23-36 188,-25 40-210,-1-1 0,0 0 0,0 0 0,0 0 0,-1 0 0,1 0 0,0-1 0,-1 1 0,1 0 0,-1 0 0,0 0 0,0 0 0,0-1 0,0 1 0,0 0 0,0 0 0,-1 0 0,1 0 0,-1-1 0,-1-2 0,1 3 0,0 1 0,0 0 0,0 0 0,-1-1 0,1 1 0,-1 0 0,1 0 0,-1 0 0,1 1 0,-1-1 0,1 0 0,-1 0 0,0 1 0,1-1 0,-1 1 0,0 0 0,1-1 0,-1 1 0,0 0 0,-2 0 0,-2 0 0,1 1 0,-1-1 0,0 1 0,0 0 0,0 0 0,1 1 0,-1 0 0,1 0 0,-1 0 0,1 0 0,0 1 0,0 0 0,0 0 0,-7 6 0,6-3 0,1 1 0,-1-1 0,1 1 0,1 0 0,-1 0 0,1 1 0,0-1 0,1 1 0,0 0 0,0 0 0,1 0 0,0 0 0,0 1 0,1-1 0,0 0 0,0 1 0,1-1 0,2 16 0,-2-22 3,1 0 0,0-1 0,0 1 0,-1-1 0,1 1 0,0-1 0,0 0 0,1 1 0,-1-1 0,0 0 0,0 0-1,1 1 1,-1-1 0,0 0 0,1 0 0,-1-1 0,1 1 0,0 0 0,-1 0 0,1-1 0,0 1 0,-1-1 0,1 1 0,0-1 0,-1 0 0,3 0 0,54 1-156,-39-2-121,-7 1-835,-1 0 0,1-2 0,-1 1 1,1-1-1,-1-1 0,13-4 0,20-10-7117</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0.826"/>
    </inkml:context>
    <inkml:brush xml:id="br0">
      <inkml:brushProperty name="width" value="0.025" units="cm"/>
      <inkml:brushProperty name="height" value="0.025" units="cm"/>
    </inkml:brush>
  </inkml:definitions>
  <inkml:trace contextRef="#ctx0" brushRef="#br0">6 0 12236,'0'5'13420,"0"0"-11946,-3-2-738,1-3 1</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1.168"/>
    </inkml:context>
    <inkml:brush xml:id="br0">
      <inkml:brushProperty name="width" value="0.025" units="cm"/>
      <inkml:brushProperty name="height" value="0.025" units="cm"/>
    </inkml:brush>
  </inkml:definitions>
  <inkml:trace contextRef="#ctx0" brushRef="#br0">8 40 18033,'0'0'14542,"-8"10"-15952,21-24-2209,-3-4-3332,-4 0-13132</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2.116"/>
    </inkml:context>
    <inkml:brush xml:id="br0">
      <inkml:brushProperty name="width" value="0.025" units="cm"/>
      <inkml:brushProperty name="height" value="0.025" units="cm"/>
    </inkml:brush>
  </inkml:definitions>
  <inkml:trace contextRef="#ctx0" brushRef="#br0">15 35 22037,'0'0'3416,"1"11"-2348,-9 129 1727,0-1-1570,18-197 185,0 10-594,-5-55-816,-4 60 0,-1 34 0,0 13 0,0 0 0,-1 1 0,1 0 0,0 0 0,0 1 0,0-1 0,0 0 0,1 0 0,3 10 0,-3-13 0,-1-1 0,1 0 0,0 0 0,0 0 0,0 0 0,0 0 0,1 0 0,-1 0 0,0 0 0,0 0 0,1 0 0,-1-1 0,0 1 0,1 0 0,-1-1 0,1 1 0,-1-1 0,0 0 0,1 1 0,-1-1 0,1 0 0,-1 0 0,1 0 0,-1 0 0,1 0 0,-1 0 0,1-1 0,-1 1 0,1 0 0,-1-1 0,1 1 0,-1-1 0,2 0 0,4-2 0,0 0 0,0 0 0,0 0 0,0-1 0,0 0 0,-1 0 0,0-1 0,0 1 0,0-1 0,7-8 0,3-5 0,-1 0 0,14-22 0,-29 39 0,0 1 0,0-1 0,0 1 0,0 0 0,0-1 0,0 1 0,1-1 0,-1 1 0,0 0 0,0-1 0,1 1 0,-1 0 0,0-1 0,0 1 0,1 0 0,-1 0 0,0-1 0,1 1 0,-1 0 0,0 0 0,1-1 0,-1 1 0,1 0 0,-1 0 0,0 0 0,1 0 0,-1 0 0,1 0 0,-1 0 0,0-1 0,1 1 0,-1 0 0,1 1 0,-1-1 0,1 0 0,-1 0 0,1 0 0,5 18 0,-6 44 0,0-48 0,-2 50 0,1-23 0,5 62 0,-4-102 0,0 1 0,0-1 0,0 0 0,0 0 0,0 1 0,0-1 0,0 0 0,0 1 0,1-1 0,-1 0 0,1 0 0,-1 1 0,1-1 0,-1 0 0,1 0 0,0 0 0,-1 0 0,1 0 0,0 0 0,0 0 0,0 0 0,0 0 0,0 0 0,0 0 0,0-1 0,0 1 0,0 0 0,0-1 0,0 1 0,1-1 0,-1 1 0,0-1 0,0 0 0,1 1 0,-1-1 0,0 0 0,0 0 0,1 0 0,-1 0 0,0 0 0,1 0 0,-1 0 0,0 0 0,0-1 0,1 1 0,-1 0 0,0-1 0,0 1 0,0-1 0,1 1 0,-1-1 0,0 0 0,0 1 0,0-1 0,1-2 0,7-2 0,0-1 0,-1-1 0,0 0 0,-1 0 0,11-12 0,73-112 0,-89 137 0,0 1 0,-1 0 0,0 0 0,0 1 0,-1-1 0,0 0 0,-1 9 0,-2 12 0,1-21 0,1 1 0,0-1 0,1 1 0,0-1 0,0 1 0,1 9 0,0-16 0,-1-1 0,0 1 0,1-1 0,-1 1 0,1-1 0,-1 1 0,1-1 0,-1 0 0,1 1 0,-1-1 0,1 1 0,-1-1 0,1 0 0,0 1 0,-1-1 0,1 0 0,-1 0 0,1 0 0,0 0 0,-1 1 0,1-1 0,0 0 0,-1 0 0,1 0 0,0 0 0,-1 0 0,1 0 0,0-1 0,-1 1 0,1 0 0,-1 0 0,1 0 0,0-1 0,0 1 0,24-10 0,-17 5-471,0-1 0,0 0 1,0 0-1,10-12 0,-8 8-1018,-2-1-1,1 0 1,-1 0-1,-1-1 1,7-15-1,5-18-8135</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2.446"/>
    </inkml:context>
    <inkml:brush xml:id="br0">
      <inkml:brushProperty name="width" value="0.025" units="cm"/>
      <inkml:brushProperty name="height" value="0.025" units="cm"/>
    </inkml:brush>
  </inkml:definitions>
  <inkml:trace contextRef="#ctx0" brushRef="#br0">188 0 15855,'-3'9'5749,"-9"18"-3497,2 1-1,-13 58 1,22-77-1958,-1 1 0,1-1-1,1 1 1,0-1 0,0 1 0,1-1 0,0 1 0,0-1 0,1 1 0,1-1 0,-1 0-1,1 0 1,1 0 0,6 11 0,-5-11-322,-1-3-92,0-1-1,-1 1 0,1 0 0,-2 0 1,1 1-1,0-1 0,-1 0 0,-1 1 1,1 0-1,0 7 0,-23-31-4513,-58-83-1851,-3 3 8593,67 71 409,15 25-2424,0 0 0,0 1 0,0-1 0,0 0-1,0 1 1,0-1 0,0 0 0,0 1 0,0-1 0,0 1 0,0-1-1,1 0 1,-1 1 0,0-1 0,0 0 0,1 1 0,-1-1 0,0 1 0,1-1-1,-1 1 1,1-1 0,-1 1 0,1-1 0,-1 1 0,1-1 0,4-1 117,0 0 0,0 0 0,0 1 0,0-1 1,0 1-1,0 0 0,9 0 0,-7 0-465,65-4 459,-1 0-1585,-27-3-3517,-30 1-1882,-10-1-4190</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2.800"/>
    </inkml:context>
    <inkml:brush xml:id="br0">
      <inkml:brushProperty name="width" value="0.025" units="cm"/>
      <inkml:brushProperty name="height" value="0.025" units="cm"/>
    </inkml:brush>
  </inkml:definitions>
  <inkml:trace contextRef="#ctx0" brushRef="#br0">0 1 19538,'0'0'5189,"79"12"-14702</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3.656"/>
    </inkml:context>
    <inkml:brush xml:id="br0">
      <inkml:brushProperty name="width" value="0.025" units="cm"/>
      <inkml:brushProperty name="height" value="0.025" units="cm"/>
    </inkml:brush>
  </inkml:definitions>
  <inkml:trace contextRef="#ctx0" brushRef="#br0">1 128 15310,'0'0'13117,"4"11"-12807,0 1-223,11 49 418,-14-59-476,0-1 0,-1 1 1,1-1-1,0 1 0,0-1 0,0 1 0,0-1 0,0 0 1,0 1-1,1-1 0,-1 0 0,0 0 0,1 0 1,-1 0-1,1 0 0,-1 0 0,1 0 0,-1-1 0,1 1 1,0 0-1,-1-1 0,1 1 0,0-1 0,-1 0 0,1 1 1,0-1-1,0 0 0,-1 0 0,1 0 0,0-1 1,2 1-1,4-1 120,1 1 1,-1-2-1,0 1 1,0-1 0,12-4-1,-9 2-83,0-1 1,0-1-1,-1 1 0,0-2 1,0 1-1,0-2 0,-1 1 0,0-1 1,0 0-1,-1-1 0,9-11 1,-17 75 199,0-51-261,0 2 32,-1 0 0,1 0 0,0 0-1,1 0 1,-1 0 0,1 0 0,4 11 0,-4-15-28,0 0 0,0 0 0,0 0 0,1-1 0,-1 1 0,1-1 0,0 1 0,-1-1 0,1 0 1,0 0-1,0 1 0,-1-1 0,1 0 0,0-1 0,0 1 0,0 0 0,1-1 0,-1 1 0,0-1 0,0 1 0,0-1 1,0 0-1,0 0 0,0 0 0,1 0 0,1-1 0,2 1-9,0-1 0,-1 1 0,1-2 0,-1 1 0,1 0 0,-1-1 0,1 0 0,-1-1 0,0 1 0,0-1 0,0 0 0,0 0 0,0 0 0,-1-1 0,0 0 0,0 0 0,0 0 0,0 0 0,6-8 0,-4 2 0,1 0 0,-1 0 0,-1-1 0,0 0 0,-1 0 0,0 0 0,0 0 0,3-21 0,-8 79 0,1-45 0,0 0 0,1-1 0,-1 1 0,0 0 0,0-1 0,1 1 0,-1 0 0,1-1 0,0 1 0,-1 0 0,1-1 0,0 1 0,0-1 0,0 1 0,0-1 0,0 0 0,1 1 0,-1-1 0,0 0 0,0 0 0,1 0 0,-1 0 0,1 0 0,-1 0 0,1 0 0,-1-1 0,1 1 0,2 0 0,7 0 0,0-1 0,0-1 0,-1 0 0,1 0 0,0-1 0,-1-1 0,1 0 0,-1 0 0,0-1 0,0 0 0,0-1 0,-1 0 0,1 0 0,-1-1 0,0 0 0,-1-1 0,1 0 0,-2 0 0,1-1 0,-1 0 0,0-1 0,0 1 0,-1-1 0,0 0 0,5-12 0,-11 20 0,1-1 0,0 0 0,-1 1 0,1-1 0,-1 1 0,1-1 0,-1 0 0,0 0 0,0 1 0,0-1 0,0 0 0,0 0 0,0 1 0,0-1 0,0 0 0,-1 1 0,1-1 0,-1 0 0,0-1 0,0 2 0,0 0 0,1 0 0,-1 1 0,0-1 0,0 0 0,0 0 0,0 1 0,0-1 0,0 1 0,0-1 0,0 1 0,0 0 0,0-1 0,0 1 0,0 0 0,-1-1 0,1 1 0,0 0 0,0 0 0,0 0 0,-2 0 0,-2 1 0,0 0 0,1 0 0,-1 0 0,0 0 0,1 1 0,-1-1 0,1 1 0,0 0 0,-1 1 0,1-1 0,0 1 0,-5 4 0,-2 3 0,1 2 0,1-1 0,-1 1 0,-9 17 0,16-24 0,0 0 0,1 0 0,-1 0 0,1 0 0,0 0 0,0 1 0,1-1 0,-1 1 0,1-1 0,0 1 0,1 0 0,-1-1 0,1 1 0,1 9 0,0-14 0,0 1 0,0-1 0,0 0 0,-1 1 0,1-1 0,0 0 0,0 0 0,1 0 0,-1 0 0,0 0 0,0 0 0,1 0 0,-1 0 0,0-1 0,1 1 0,-1 0 0,0-1 0,1 1 0,-1-1 0,1 1 0,-1-1 0,1 0 0,-1 0 0,1 0 0,1 0 0,48 1 0,-37-1 0,38-3-3611,66-11-1,-116 14 2841,0-1-1,0 1 1,0-1-1,-1 1 0,1-1 1,0 0-1,0 0 1,-1 0-1,1 0 1,-1 0-1,1 0 1,-1 0-1,1-1 0,-1 1 1,1 0-1,1-4 1,6-9-6212</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39.882"/>
    </inkml:context>
    <inkml:brush xml:id="br0">
      <inkml:brushProperty name="width" value="0.025" units="cm"/>
      <inkml:brushProperty name="height" value="0.025" units="cm"/>
    </inkml:brush>
  </inkml:definitions>
  <inkml:trace contextRef="#ctx0" brushRef="#br0">41 0 8776,'0'0'13037,"0"65"-11756,-4-28-641,-1 3-479,1 2-129,-1-1 32,5-3-32,0-4-32,0-7 0,0 0-385,0-4-608,-2-3-1505,-6-4-3043,-4-3-5446</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4.016"/>
    </inkml:context>
    <inkml:brush xml:id="br0">
      <inkml:brushProperty name="width" value="0.025" units="cm"/>
      <inkml:brushProperty name="height" value="0.025" units="cm"/>
    </inkml:brush>
  </inkml:definitions>
  <inkml:trace contextRef="#ctx0" brushRef="#br0">61 0 12684,'0'0'18898,"-1"13"-17911,-5 28-865,-14 53 0,10-54-137,2 1-1,-7 82 1,15-122-93,0 0 0,0 0 0,0 0 0,0 0 0,0 0 0,0 0 0,1 0 1,-1 0-1,0 0 0,0 0 0,1 0 0,-1 0 0,1 0 0,-1-1 0,1 1 0,-1 0 0,1 0 0,-1 0 0,1 0 0,0-1 0,0 1 0,-1 0 1,1-1-1,0 1 0,0-1 0,0 1 0,-1-1 0,1 1 0,0-1 0,0 1 0,2-1 0,-1 1-259,-1-1 0,1 0-1,0 0 1,0 0 0,0 0 0,-1-1-1,1 1 1,0 0 0,0-1 0,-1 0 0,1 1-1,0-1 1,-1 0 0,1 0 0,-1 1-1,1-1 1,-1 0 0,2-2 0,15-16-7683</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4.826"/>
    </inkml:context>
    <inkml:brush xml:id="br0">
      <inkml:brushProperty name="width" value="0.025" units="cm"/>
      <inkml:brushProperty name="height" value="0.025" units="cm"/>
    </inkml:brush>
  </inkml:definitions>
  <inkml:trace contextRef="#ctx0" brushRef="#br0">162 186 16271,'0'0'13715,"-12"6"-12007,-4 2-1536,1 2 0,0-1 0,1 2 1,-24 21-1,33-28-162,1 1 0,-1-1 0,1 1 0,0 0 0,1 0 0,-1 0 1,1 0-1,0 1 0,0-1 0,1 1 0,-1 0 0,1-1 0,1 1 0,-1 0 0,1 1 0,0-1 1,0 0-1,1 0 0,0 0 0,0 8 0,1-12-10,0 0 0,0 0 0,1 0 0,-1-1 0,0 1 0,1 0 0,-1-1 0,1 1 0,-1-1 0,1 1 0,0-1 0,0 0 0,0 0 0,-1 0 0,1 0 0,0 0 0,0 0 0,0-1 0,1 1 0,-1-1 0,0 1 0,0-1 0,0 0 0,0 1 0,0-1 0,1-1 0,-1 1 0,0 0 0,2-1 0,5 1 0,0-1 0,0 1 0,0-2 0,0 0 0,0 0 0,9-3 0,-4-3 0,1-1 0,-1 0 0,-1 0 0,0-1 0,0-1 0,-1-1 0,-1 1 0,1-2 0,17-26 0,-11 13 0,-2-1 0,-1 0 0,-1-1 0,14-40 0,-25 60 0,-1 0 0,1 0 0,-2-1 0,1 1 0,-1 0 0,0-10 0,-1 17 0,0 0 0,0 0 0,0-1 0,0 1 0,-1 0 0,1 0 0,0 0 0,-1 0 0,1-1 0,0 1 0,-1 0 0,0 0 0,1 0 0,-1 0 0,0 0 0,1 0 0,-1 1 0,0-1 0,-2-2 0,2 3 0,-1-1 0,1 1 0,-1-1 0,0 1 0,1 0 0,-1-1 0,0 1 0,1 0 0,-1 0 0,0 0 0,1 0 0,-1 1 0,0-1 0,1 0 0,-1 1 0,1-1 0,-1 1 0,-2 1 0,-4 1 0,0 2 0,1-1 0,-1 1 0,1 1 0,0-1 0,0 1 0,1 0 0,0 1 0,0 0 0,-5 7 0,-3 4 0,2 1 0,-20 37 0,28-48 0,1 1 0,0-1 0,0 1 0,-3 14 0,6-21 0,-1-1 0,1 0 0,0 1 0,0-1 0,-1 0 0,1 0 0,0 1 0,0-1 0,1 0 0,-1 1 0,0-1 0,0 0 0,1 1 0,-1-1 0,0 0 0,1 0 0,-1 0 0,1 1 0,0-1 0,-1 0 0,1 0 0,0 0 0,0 0 0,0 0 0,-1 0 0,1 0 0,0 0 0,0 0 0,1-1 0,-1 1 0,0 0 0,0-1 0,0 1 0,0-1 0,1 1 0,-1-1 0,0 1 0,0-1 0,1 0 0,1 1 0,97-1-662,5 1-59,-101 0 744,-1 0 0,0 1-1,0-1 1,0 1 0,-1 0 0,1 0-1,0 0 1,-1 0 0,1 0-1,-1 0 1,0 1 0,0-1 0,0 1-1,0 0 1,0-1 0,0 1-1,-1 0 1,2 4 0,24 28 239,-22-31-239,1-1-1,-1 0 0,1 0 0,-1-1 1,1 1-1,0-1 0,0 0 1,0-1-1,0 0 0,0 0 0,1 0 1,-1-1-1,0 1 0,0-2 0,11 0 1,-14 0-13,0 1 0,0 0 0,0-1 0,0 0 0,0 0 0,0 0 0,0 0 0,0 0 0,-1-1 0,1 1 0,0-1 1,-1 1-1,0-1 0,1 0 0,-1 0 0,0 0 0,0-1 0,0 1 0,0 0 0,0-1 0,0 1 0,-1-1 0,1 0 0,-1 1 0,0-1 1,0 0-1,0 0 0,0 0 0,0 0 0,-1 0 0,1 0 0,-1-6 0,0 9-10,0-1 0,0 0 0,0 0 0,0 1 0,0-1 0,0 0 0,0 0 0,-1 1 0,1-1 0,0 0 0,0 1 0,-1-1 0,1 0 0,0 1 0,-1-1 0,1 0 0,-1 1 0,1-1 0,-1 1 0,1-1 0,-1 1 0,1-1 0,-1 1 0,0-1 0,1 1 0,-1 0 0,0-1 0,1 1 0,-1 0 0,0-1 0,1 1 0,-1 0 0,0 0 0,0 0 0,1 0 0,-1 0 0,0-1 0,0 1 0,1 1 0,-1-1 0,0 0 0,0 0 0,1 0 0,-1 0 0,0 0 0,1 1 0,-2-1 0,0 1 0,1-1 0,-1 1 0,1 0 0,0-1 0,-1 1 0,1 0 0,-1 0 0,1 0 0,0 0 0,0 0 0,0 0 0,-1 0 0,1 0 0,0 0 0,0 1 0,1-1 0,-1 0 0,0 1 0,0-1 0,1 1 0,-1-1 0,1 1 0,-1-1 0,0 3 0,1-4-9,0 1 0,0-1 0,0 1-1,0 0 1,1-1 0,-1 1 0,0-1 0,0 1 0,0-1-1,0 1 1,1-1 0,-1 1 0,0-1 0,0 1 0,1-1-1,-1 1 1,1-1 0,-1 1 0,0-1 0,1 0 0,-1 1-1,1-1 1,-1 0 0,1 1 0,-1-1 0,1 0 0,-1 0-1,1 1 1,-1-1 0,1 0 0,-1 0 0,1 0 0,0 1-1,29-1-682,26-13-375,8-12 2070,-38 13-271,-21 8-489,-8 3-150,2-2-93,0 0 0,1 0 0,-1 0 0,0 0 0,1 0 0,0 0 0,-1 0 0,1 0 0,0 0 0,1 0 0,-1 0 0,0 0 0,1 0 0,0 1 0,1-5 0,4 2-349,0 0-1,1 1 1,0-1 0,0 1-1,0 1 1,0 0 0,0 0-1,1 0 1,12-2 0,10-6-3119,14-7-5586</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5.521"/>
    </inkml:context>
    <inkml:brush xml:id="br0">
      <inkml:brushProperty name="width" value="0.025" units="cm"/>
      <inkml:brushProperty name="height" value="0.025" units="cm"/>
    </inkml:brush>
  </inkml:definitions>
  <inkml:trace contextRef="#ctx0" brushRef="#br0">211 123 21140,'-1'15'1254,"-1"1"0,0 0-1,-1-1 1,-1 1 0,-8 19 0,6-18-715,1 0 0,0 1 0,-3 26-1,8-39-563,-1 0 0,1 1 0,0-1-1,0 1 1,1-1 0,0 1 0,-1-1-1,2 0 1,-1 1 0,1-1-1,0 0 1,4 9 0,-4-12-196,0 0 0,0 1 0,0-1 0,0-1 0,0 1 0,0 0 0,1 0 0,-1-1 0,1 1 0,-1-1 0,1 0 0,-1 0 0,1 0 0,0 0 0,0 0 0,-1-1 0,1 1 0,0-1 0,0 0 0,0 0 0,0 0-1,0 0 1,-1 0 0,1-1 0,5 0 0,-7 1 84,-1-1-1,1 1 0,0 0 1,-1 0-1,1 0 0,0-1 0,-1 1 1,1 0-1,-1-1 0,1 1 1,0 0-1,-1-1 0,1 1 1,-1-1-1,1 1 0,-1-1 0,0 1 1,1-1-1,-1 1 0,1-1 1,-1 1-1,0-1 0,1 0 1,-1 1-1,0-1 0,0 0 0,0 1 1,1-1-1,-1 0 0,0 1 1,0-1-1,0 0 0,0 1 0,0-1 1,0 0-1,0 1 0,-1-1 1,1 0-1,0 1 0,0-1 1,0 0-1,-1 1 0,1-1 0,0 1 1,-1-1-1,1 0 0,0 1 1,-1-1-1,1 1 0,-1-1 0,1 1 1,-1-1-1,1 1 0,-1-1 1,-26-29-4824,4 10 3527,-83-74-532,92 81 3027,1-2 1,1 1-1,1-2 0,0 0 1,-12-21-1,21 33-690,0 1 1,0-1-1,1 0 0,-1 1 1,1-1-1,0 0 0,0 0 1,0 0-1,0 0 0,1 0 1,-1 0-1,1 0 1,0 0-1,0 0 0,1 0 1,-1 0-1,1 0 0,0 0 1,0 0-1,0 0 0,4-7 1,-2 7-75,0 0 0,1 1 0,0-1 1,-1 1-1,1-1 0,1 1 1,-1 0-1,0 1 0,1-1 0,-1 1 1,1 0-1,0 0 0,0 0 0,0 1 1,0-1-1,8 0 0,12-2 135,0 0 0,1 2 0,-1 1 0,0 1 0,32 4 0,-47-3-321,1 0 0,-1 1 0,1 1 0,-1-1 0,0 2 0,0-1 0,0 1-1,0 1 1,-1 0 0,0 0 0,0 1 0,0 0 0,0 1 0,-1-1 0,7 9 0,-12-12-111,-1 0 0,0 0 0,0 0 0,0 0 0,0 0 0,-1 0 0,1 1 0,-1-1 0,0 0 0,0 1 0,0-1 0,-1 1 0,1-1 0,-1 1 0,1 0 0,-1-1 0,0 1 0,-2 6 0,1-4 0,-1 0 0,0 0 0,0-1 0,-1 1 0,0-1 0,0 0 0,0 1 0,0-1 0,-1 0 0,-5 5 0,-10 8 0,0-1 0,-1-1 0,0-1 0,-25 14 0,42-27 0,-19 10 0,17-10 0,0 1 0,1 0 0,-1 0 0,0 0 0,1 0 0,-8 8 0,12-11 1,0 0 0,0 0 0,0 0 0,0 0 0,0 0 0,0 0 0,0 1 0,0-1-1,0 0 1,0 0 0,0 0 0,0 0 0,0 0 0,0 1 0,0-1 0,0 0 0,0 0 0,0 0 0,0 0 0,0 0 0,0 1 0,0-1 0,0 0 0,0 0-1,0 0 1,0 0 0,0 0 0,0 1 0,0-1 0,0 0 0,0 0 0,1 0 0,-1 0 0,0 0 0,0 0 0,0 0 0,0 0 0,0 1 0,0-1 0,1 0-1,-1 0 1,0 0 0,0 0 0,0 0 0,0 0 0,0 0 0,1 0 0,-1 0 0,0 0 0,0 0 0,0 0 0,16 3 59,20-2-421,-33-1 170,74-7-4959,-1-11-5181,-21 3-2540</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6.298"/>
    </inkml:context>
    <inkml:brush xml:id="br0">
      <inkml:brushProperty name="width" value="0.025" units="cm"/>
      <inkml:brushProperty name="height" value="0.025" units="cm"/>
    </inkml:brush>
  </inkml:definitions>
  <inkml:trace contextRef="#ctx0" brushRef="#br0">145 218 19635,'0'0'3934,"-11"1"-240,2 1-3193,-1-1 1,1 2-1,-1-1 0,1 1 0,0 1 1,-14 7-1,19-10-411,0 1 1,1 1 0,-1-1 0,1 1-1,0-1 1,0 1 0,0 0-1,0 0 1,0 0 0,0 1-1,1-1 1,0 0 0,-1 1-1,1 0 1,1 0 0,-1-1 0,0 1-1,1 0 1,0 0 0,0 0-1,0 6 1,1-10-91,0 1 0,1 0 0,-1-1 0,0 1 0,1 0 0,-1-1 0,1 1 0,-1-1 0,1 1 0,-1-1 0,1 1 0,-1-1 0,1 1 0,0-1 0,-1 1 0,1-1 0,0 0 0,-1 1 0,1-1 0,0 0 0,0 0 0,-1 0 0,1 1 0,0-1 0,0 0 0,-1 0 0,1 0 0,0 0 0,0 0 0,-1 0 0,1 0 0,1-1 0,29-1 0,-30 2 0,12-3-30,1-1-1,-1 0 1,0-1 0,0 0 0,0-1-1,-1-1 1,0 0 0,0-1 0,-1 0-1,0 0 1,0-1 0,-1-1 0,0 0-1,-1 0 1,0-1 0,-1 0 0,11-18-1,-29 71-556,5-32 695,0 0 0,1 0 1,1 0-1,0 1 0,0-1 0,1 1 0,-1 11 0,3-21-105,0-1 1,0 1-1,0-1 0,0 0 1,0 1-1,0-1 0,0 0 1,0 1-1,1-1 0,-1 1 1,0-1-1,0 0 0,0 1 1,0-1-1,0 0 0,1 1 0,-1-1 1,0 0-1,0 1 0,1-1 1,-1 0-1,0 0 0,0 1 1,1-1-1,-1 0 0,0 0 1,1 0-1,-1 1 0,0-1 1,1 0-1,-1 0 0,1 0 1,-1 0-1,0 0 0,1 0 1,0 1-1,18-6 80,16-15-22,-19 6-61,-1 0 0,0-1 0,-1-1 0,-1 0 0,0-1 0,-1-1 0,-1 0 0,-1 0 0,0-1 0,-2 0 0,0-1 0,-1 0 0,-1 0 0,6-32 0,-16 65 0,0-1 0,-1 0 0,-8 17 0,-6 15 0,11-24 0,0 0 0,2 0 0,0 1 0,2 0 0,0 0 0,1 1 0,1-1 0,1 0 0,3 31 0,-1-49 0,-1 0 0,1-1 0,0 1 0,0-1 0,1 1 0,-1-1 0,1 0 0,-1 1 0,1-1 0,0 0 0,-1 0 0,1 0 0,0 0 0,1 0 0,-1 0 0,0-1 0,0 1 0,1-1 0,-1 0 0,1 1 0,-1-1 0,1 0 0,2 0 0,-3 0 0,-1-1 0,1 0 0,-1 1 0,1-1 0,-1 0 0,1 0 0,-1 0 0,1 0 0,-1 0 0,1 0 0,-1 0 0,1-1 0,-1 1 0,1-1 0,-1 1 0,1-1 0,-1 1 0,0-1 0,1 0 0,-1 0 0,0 0 0,0 1 0,1-1 0,-1 0 0,0-1 0,0 1 0,0 0 0,0 0 0,0 0 0,-1-1 0,1 1 0,0 0 0,0-1 0,-1 1 0,1 0 0,-1-1 0,1 1 0,-1-1 0,0 1 0,0-1 0,1-2 0,-1-4 0,0 1 0,-1-1 0,0 1 0,0-1 0,0 1 0,-1 0 0,0 0 0,0-1 0,-1 1 0,0 1 0,0-1 0,-1 0 0,0 1 0,0 0 0,0 0 0,-1 0 0,0 0 0,0 1 0,-1-1 0,1 1 0,-1 1 0,0-1 0,0 1 0,-1 0 0,1 0 0,-1 1 0,-8-3 0,15 6 0,1 0 0,-1 1 0,0-1 0,0 0 0,0 0 0,0 1 0,0-1 0,0 0 0,0 0 0,0 1 0,0-1 0,0 0 0,0 0 0,0 1 0,0-1 0,0 0 0,0 0 0,0 1 0,0-1 0,0 0 0,0 0 0,-1 1 0,1-1 0,0 0 0,0 0 0,0 0 0,0 1 0,0-1 0,-1 0 0,1 0 0,0 0 0,0 0 0,0 1 0,-1-1 0,1 0 0,0 0 0,0 0 0,0 0 0,-1 0 0,1 0 0,0 0 0,0 1 0,-1-1 0,1 0 0,0 0 0,-1 0 0,22 16 0,-9-10-7,1-2 0,0 0 0,1 0 0,-1-1-1,0-1 1,1 0 0,0-1 0,20-1 0,-11 0-19,-1-2 1,1-1-1,-1 0 0,30-10 1,-48 12 15,51-20 93,-53 20-78,0 0 0,0 0 0,0 0 0,-1 0 1,1 0-1,0-1 0,0 1 0,-1 0 0,1-1 1,-1 1-1,1-1 0,-1 0 0,0 0 0,1 1 1,-1-1-1,0 0 0,0 0 0,0 0 0,-1 0 0,1 0 1,0 0-1,0-4 0,-2 5-5,1 0 0,-1 1 0,1-1 0,-1 0 0,1 0 0,-1 0 0,1 0 0,-1 0 0,0 1 0,0-1 0,1 0 0,-1 1 0,0-1 0,0 1 0,0-1 0,0 1 0,0-1 0,1 1 0,-1-1 0,0 1 0,0 0 0,0-1 0,0 1 0,0 0 0,0 0 0,0 0 0,0 0 0,0 0 0,-1 0 0,0 0 0,-40 1 0,37 0 0,-5 0 0,0 1 0,1 0 0,-1 1 0,1 0 0,-1 1 0,1 0 0,0 0 0,0 1 0,-11 8 0,17-11 0,-1 0 0,1 0 0,0 1 0,-1 0 0,1-1 0,0 1 0,1 0 0,-1 0 0,0 1 0,1-1 0,0 0 0,0 1 0,0-1 0,0 1 0,0 0 0,1 0 0,0 0 0,0 0 0,0 0 0,0 0 0,0 0 0,1 0 0,0 0 0,0 0 0,0 5 0,1-7 2,0 0 0,0 0 1,1 0-1,-1 0 0,0 0 0,1 0 0,-1-1 0,1 1 1,0-1-1,0 1 0,-1-1 0,1 1 0,0-1 0,0 0 1,0 0-1,1 0 0,-1 0 0,0 0 0,0-1 0,0 1 1,1-1-1,-1 1 0,5-1 0,62 5-165,-59-5 60,1 0-77,48 0-2860,-20-3-2841,15-8-8667</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7.981"/>
    </inkml:context>
    <inkml:brush xml:id="br0">
      <inkml:brushProperty name="width" value="0.025" units="cm"/>
      <inkml:brushProperty name="height" value="0.025" units="cm"/>
    </inkml:brush>
  </inkml:definitions>
  <inkml:trace contextRef="#ctx0" brushRef="#br0">48 0 13068,'0'0'16314,"-8"11"-16100,4-6-181,0-1 25,1 0 0,-1 1 0,1-1 0,0 1 0,0 0 0,1 0 1,-1 0-1,1 0 0,0 0 0,0 1 0,1-1 0,0 1 0,0-1 0,0 1 0,0-1 0,1 1 0,0 8 0,1-13-30,0 0-1,-1 1 1,1-1-1,0 0 1,0 1-1,0-1 1,0 0-1,0 0 0,0 0 1,0 0-1,0 0 1,0 0-1,0 0 1,1 0-1,-1-1 1,0 1-1,1 0 1,-1-1-1,0 1 1,1-1-1,-1 1 0,1-1 1,-1 0-1,1 0 1,-1 1-1,1-1 1,-1 0-1,1 0 1,-1 0-1,3-1 1,3 0 81,0 1 1,0-1 0,0-1 0,-1 1 0,11-4 0,-6-1-57,0 1 0,-1-1 0,0-1 0,0 0 0,0-1 0,-1 0-1,0 0 1,-1-1 0,1 0 0,6-10 0,-22 71-53,7-51 0,-2 11 0,0-1 0,1 0 0,0 23 0,1-32 0,0 0 0,0-1 0,0 1 0,0 0 0,1 0 0,-1 0 0,0 0 0,1 0 0,0 0 0,-1-1 0,1 1 0,0 0 0,0-1 0,0 1 0,0 0 0,0-1 0,1 1 0,-1-1 0,0 0 0,1 1 0,-1-1 0,1 0 0,-1 0 0,1 0 0,0 0 0,-1 0 0,1 0 0,0 0 0,0-1 0,0 1 0,2 0 0,4-1 0,0 0 0,0 0 0,-1 0 0,1-1 0,0-1 0,0 1 0,0-1 0,-1-1 0,1 1 0,-1-1 0,0-1 0,0 1 0,0-1 0,0 0 0,0-1 0,10-9 0,-13 11 0,0-1 0,1 0 0,-1 0 0,-1 0 0,1 0 0,-1-1 0,0 1 0,0-1 0,0 0 0,0 0 0,-1 0 0,0 0 0,0 0 0,0-1 0,-1 1 0,0-1 0,0 1 0,0-1 0,-1 1 0,1-1 0,-1 1 0,-1-1 0,1 1 0,-1-1 0,-1-6 0,1 11-18,0 0 1,1 0-1,-1 0 1,0 0-1,0 0 0,0 0 1,1 0-1,-1 0 1,0 0-1,0 0 0,0 1 1,-1-1-1,1 0 1,0 1-1,0-1 0,0 1 1,0-1-1,-1 1 1,1 0-1,0-1 0,0 1 1,-1 0-1,1 0 1,0 0-1,0 0 0,-1 0 1,1 0-1,0 0 1,0 1-1,-1-1 0,1 0 1,0 1-1,0-1 1,0 1-1,-1-1 0,1 1 1,0-1-1,0 1 1,0 0-1,0 0 0,0-1 1,0 1-1,0 0 1,1 0-1,-1 0 0,0 0 1,0 0-1,1 0 1,-1 0-1,0 1 0,1-1 1,-1 0-1,1 0 1,0 0-1,-1 1 0,1-1 1,0 0-1,0 0 1,0 1-1,0-1 0,0 0 1,0 0-1,0 3 1,1-3-307,0 0 0,-1 0 0,1 0 0,0 0 0,0 0 0,0 0 0,0 0 0,0-1 0,0 1 0,1 0 0,-1-1 1,0 1-1,0 0 0,0-1 0,1 0 0,-1 1 0,0-1 0,0 0 0,1 1 0,-1-1 0,0 0 0,1 0 0,2 0 0,40-1-6047,-34 0 3872,24 0-5707</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8.322"/>
    </inkml:context>
    <inkml:brush xml:id="br0">
      <inkml:brushProperty name="width" value="0.025" units="cm"/>
      <inkml:brushProperty name="height" value="0.025" units="cm"/>
    </inkml:brush>
  </inkml:definitions>
  <inkml:trace contextRef="#ctx0" brushRef="#br0">145 0 11050,'0'0'16240,"-11"2"-14713,-1 1-1075,1 0 1,1 0 0,-1 1-1,-20 10 1,27-12-354,0 1 1,-1-1-1,1 1 0,0 0 0,1 0 0,-1 1 1,1-1-1,-1 1 0,1 0 0,0-1 1,0 2-1,1-1 0,-1 0 0,1 0 1,0 1-1,-3 8 0,5-12-99,0 0 0,0-1 0,0 1 0,0-1 0,-1 1 0,1 0 0,0-1 0,0 1 0,1 0 0,-1-1 0,0 1 0,0-1 0,0 1 0,0 0 0,0-1 0,1 1 0,-1-1 0,0 1 0,0-1 0,1 1 0,-1-1 0,0 1 0,1-1 0,-1 1 0,1-1 0,-1 1 0,1-1 0,-1 1 0,1-1 0,0 1 0,23 4 0,28-12 0,-41 3 0,0-2 0,-1 0 0,0 0 0,0 0 0,-1-2 0,0 1 0,0-1 0,0 0 0,-1-1 0,13-17 0,-21 25 0,-43 84-224,42-81 216,-11 28-1425,12-29 1396,0-1-1,0 1 1,0-1-1,0 1 1,0-1-1,0 1 1,1-1-1,-1 1 1,0-1 0,0 1-1,0-1 1,0 1-1,1-1 1,-1 1-1,0-1 1,0 1-1,1-1 1,-1 0-1,0 1 1,1-1-1,-1 0 1,0 1-1,1-1 1,-1 0-1,1 1 1,-1-1-1,1 0 1,-1 0-1,0 1 1,1-1-1,-1 0 1,1 0-1,-1 0 1,1 0-1,-1 0 1,1 1 0,-1-1-1,1 0 1,-1 0-1,1 0 1,-1-1-1,1 1 1,-1 0-1,1 0 1,-1 0-1,1 0 1,-1 0-1,1-1 1,-1 1-1,1 0 1,-1 0-1,1-1 1,-1 1-1,0 0 1,1-1-1,10-3-1054,0-1 1,0 0-1,-1-1 0,0 0 0,0-1 0,10-9 0,3-1-1466,23-17-1638</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8.679"/>
    </inkml:context>
    <inkml:brush xml:id="br0">
      <inkml:brushProperty name="width" value="0.025" units="cm"/>
      <inkml:brushProperty name="height" value="0.025" units="cm"/>
    </inkml:brush>
  </inkml:definitions>
  <inkml:trace contextRef="#ctx0" brushRef="#br0">166 151 16816,'-11'10'2840,"1"-1"-2389,-17 15 2625,-40 48 0,62-66-2693,0 1 0,0-1 0,0 1 0,1-1 0,0 1 0,0 1 0,1-1 0,0 1 0,0-1 0,0 1 1,1 0-1,1 0 0,-1 0 0,1 0 0,0 9 0,2-16-376,-1 1 0,1-1 0,-1 0 1,1 0-1,0 0 0,0 0 0,-1 0 0,1 0 0,0 0 1,0 0-1,0 0 0,0 0 0,0 0 0,0 0 0,0 0 0,1-1 1,-1 1-1,0-1 0,0 1 0,1-1 0,-1 1 0,0-1 1,0 0-1,1 1 0,-1-1 0,0 0 0,1 0 0,-1 0 0,0 0 1,1 0-1,-1 0 0,0-1 0,1 1 0,-1 0 0,3-1 1,2 0 9,1-1 0,-1 1 1,1-1-1,-1 0 0,0-1 1,9-3-1,-5-1-44,0-1 1,-1 0-1,0-1 1,0 1-1,0-2 0,-1 1 1,-1-1-1,0 0 1,0-1-1,-1 0 0,0 0 1,-1 0-1,0-1 1,5-19-1,-2 2-74,-2-1 1,-1-1-1,-1 1 0,0-54 1,-4 83 85,0-1 0,0 1 1,0 0-1,0 0 0,0 0 0,0 0 1,0 0-1,0 0 0,0 0 0,-1 0 1,1 0-1,0-1 0,-1 1 0,1 0 1,-1 0-1,1 1 0,-1-1 0,1 0 1,-1 0-1,-1-1 0,1 2 7,1 0 0,-1-1-1,0 1 1,1 0 0,-1 0-1,0 0 1,1 0 0,-1 0-1,0 1 1,1-1 0,-1 0-1,0 0 1,1 0 0,-1 1-1,0-1 1,1 0 0,-1 1 0,0-1-1,1 0 1,-1 1 0,1-1-1,-1 1 1,0 0 0,-35 39-65,32-34 110,-6 5 95,1 0-1,1 1 1,0 0-1,1 0 1,0 0-1,1 1 1,0 0-1,1 1 1,1-1-1,-6 26 1,10-37-171,0 0-1,0 0 1,1-1-1,-1 1 1,0 0-1,1 0 1,0 0 0,-1 0-1,1-1 1,0 1-1,0 0 1,0-1 0,0 1-1,0-1 1,0 1-1,0-1 1,0 1-1,1-1 1,-1 0 0,1 0-1,-1 1 1,1-1-1,-1 0 1,1 0 0,0-1-1,-1 1 1,1 0-1,0 0 1,0-1-1,2 1 1,9 3-562,1-1 0,0-1-1,18 1 1,5 2-651,-35-5 1176,0 0 0,-1 1-1,1-1 1,0 1 0,0-1 0,0 1 0,-1-1 0,1 1 0,0 0 0,-1 0 0,1 0 0,-1 0 0,1 0-1,-1 0 1,1 0 0,-1 0 0,0 1 0,1-1 0,-1 1 0,0-1 0,0 1 0,0-1 0,0 1 0,0 0 0,-1-1-1,1 1 1,0 0 0,-1-1 0,1 1 0,-1 0 0,0 0 0,1 3 0,-2 1 108,0 0-1,-1-1 1,1 1 0,-1 0-1,-1-1 1,1 1 0,-1-1-1,1 0 1,-5 5 0,6-9-220,-4 6-1559,1-5-3808</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9.303"/>
    </inkml:context>
    <inkml:brush xml:id="br0">
      <inkml:brushProperty name="width" value="0.025" units="cm"/>
      <inkml:brushProperty name="height" value="0.025" units="cm"/>
    </inkml:brush>
  </inkml:definitions>
  <inkml:trace contextRef="#ctx0" brushRef="#br0">158 70 12492,'0'0'5691,"3"-9"-695,1 0-3411,-2 6-1086,0 0 0,-1 0-1,0 0 1,0 0 0,0-1 0,0 1-1,0 0 1,-1-1 0,1 1 0,-1-1-1,0-3 1,-2 6-395,1 0 1,-1 0-1,1 0 0,-1 0 0,0 0 1,1 1-1,-1-1 0,0 1 0,1 0 1,-1-1-1,0 1 0,0 0 0,0 0 1,1 0-1,-1 0 0,0 0 0,0 0 1,-2 1-1,-2-1-67,-3 1-37,1 0 0,-1 1 0,0-1 0,1 2 0,-1-1 0,-15 8 0,20-9 0,0 1 0,0 0 0,0 0 0,0 1 0,0-1 0,0 1 0,0 0 0,1 0 0,0 0 0,-1 0 0,1 1 0,0-1 0,1 1 0,-1 0 0,-2 5 0,5-8 0,0-1 1,0 0-1,-1 1 0,1-1 0,0 0 1,0 1-1,0-1 0,0 1 0,0-1 1,0 0-1,0 1 0,1-1 0,-1 0 1,0 1-1,0-1 0,0 1 1,0-1-1,0 0 0,1 1 0,-1-1 1,0 0-1,0 1 0,0-1 0,1 0 1,-1 0-1,0 1 0,1-1 0,-1 0 1,0 0-1,0 1 0,1-1 1,-1 0-1,1 0 0,19 6 12,28-4-72,-41-2 14,47-1-641,-36 0 483,1 0 1,0 1 0,-1 1 0,1 1 0,-1 0 0,24 7 0,-42-9 213,1 1 0,0-1 0,0 0 1,0 0-1,0 1 0,-1-1 0,1 1 0,0-1 0,0 1 1,-1-1-1,1 1 0,0-1 0,-1 1 0,1-1 0,-1 1 1,1 0-1,0 0 0,-1-1 0,0 1 0,1 0 0,-1 0 1,1-1-1,-1 1 0,0 0 0,0 0 0,1 0 0,-1 0 1,0 1-1,0 0 44,-1 0 1,1-1 0,0 1 0,-1 0-1,0 0 1,1 0 0,-1 0 0,0 0-1,0-1 1,0 1 0,0 0-1,-2 1 1,-42 41 1121,43-42-1164,-14 11-12,6-3 0,-1 0 0,-1-1 0,0-1 0,0 1 0,0-2 0,-1 0 0,0 0 0,-22 7 0,35-15-4,0 0 0,0 1 0,0-1 0,0 1 0,0-1 1,0 0-1,0 1 0,0-1 0,1 0 0,-1 1 0,0-1 0,0 1 0,0-1 0,1 1 0,-1-1 1,0 1-1,1-1 0,-1 1 0,0-1 0,1 1 0,-1-1 0,1 1 0,-1-1 0,1 1 0,0-1 1,36-33-2486,16-17-6687,-15 9-262</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9.680"/>
    </inkml:context>
    <inkml:brush xml:id="br0">
      <inkml:brushProperty name="width" value="0.025" units="cm"/>
      <inkml:brushProperty name="height" value="0.025" units="cm"/>
    </inkml:brush>
  </inkml:definitions>
  <inkml:trace contextRef="#ctx0" brushRef="#br0">113 0 9257,'0'0'14750,"-4"9"-12401,-5 9-1585,1 1 1,1 0 0,1 0 0,1 1 0,0 0 0,1 0-1,-1 26 1,4-17-820,1 1-1,1-1 0,1 1 0,11 50 1,-7-63-1405,-1-26-1327,-2-29 195,-4 26 2592,-1 1-1,0-1 0,0 1 0,-1-1 1,-1 1-1,0 0 0,0 0 1,-1 0-1,-1 1 0,-11-17 1,-18-39 3872,35 65-3811,-1 0 0,1 0-1,-1 0 1,1-1 0,-1 1-1,1 0 1,0 0 0,0-1-1,0 1 1,-1 0 0,1-1 0,0 1-1,1 0 1,-1 0 0,0-1-1,0 1 1,0 0 0,1-1-1,-1 1 1,1 0 0,-1 0-1,1 0 1,-1 0 0,1-1-1,0 1 1,0 0 0,-1 0 0,1 0-1,0 0 1,0 0 0,0 1-1,0-1 1,0 0 0,0 0-1,0 1 1,0-1 0,1 0-1,-1 1 1,0-1 0,0 1-1,0 0 1,1-1 0,-1 1-1,0 0 1,1 0 0,-1 0 0,2 0-1,11-2-604,1 1-1,-1 1 0,24 2 1,-16-1-1322,28-1-4855,3 0-5520</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0.290"/>
    </inkml:context>
    <inkml:brush xml:id="br0">
      <inkml:brushProperty name="width" value="0.025" units="cm"/>
      <inkml:brushProperty name="height" value="0.025" units="cm"/>
    </inkml:brush>
  </inkml:definitions>
  <inkml:trace contextRef="#ctx0" brushRef="#br0">217 214 14830,'0'0'11179,"-11"-5"-9605,6 2-1404,2 1-125,0 0 0,1 1 0,-1-1 1,0 1-1,0-1 0,0 1 0,0 0 1,0 0-1,-1 1 0,1-1 0,0 0 0,0 1 1,0 0-1,-1 0 0,1 0 0,0 0 1,0 1-1,-1-1 0,1 1 0,0 0 1,0 0-1,0 0 0,0 0 0,0 0 0,-5 4 1,-9 7 79,0 0 0,-19 21 1,31-28-89,0 0 0,1 0 0,-1 0 0,1 1 1,1 0-1,-1 0 0,1 0 0,0 0 0,0 0 0,0 1 1,-1 6-1,4-12-32,0-1 0,0 1 0,0 0 0,0-1 0,1 1 1,-1-1-1,0 1 0,0-1 0,0 1 0,1 0 0,-1-1 0,0 1 1,1-1-1,-1 1 0,0-1 0,1 0 0,-1 1 0,1-1 0,-1 1 1,0-1-1,1 0 0,-1 1 0,1-1 0,-1 0 0,1 1 0,-1-1 0,1 0 1,0 0-1,-1 0 0,1 1 0,-1-1 0,1 0 0,-1 0 0,1 0 1,0 0-1,-1 0 0,1 0 0,-1 0 0,1 0 0,0 0 0,-1-1 0,1 1 1,-1 0-1,1-1 0,31-5 436,-13-2-211,-1-1 0,0 0 0,0-1 0,-1-1-1,24-21 1,74-73-102,-106 96-92,127-135 765,-129 140-801,-6 8 0,-4 8 0,-15 25 0,-27 40 0,29-53 0,2 0 0,1 1 0,1 0 0,-18 51 0,30-75 2,-1 1-1,1-1 1,0 1 0,-1-1 0,1 1-1,0-1 1,0 1 0,0-1 0,0 1-1,0 0 1,0-1 0,0 1 0,1-1-1,-1 1 1,0-1 0,1 1-1,-1-1 1,1 0 0,1 3 0,-2-4-4,1 1 1,0 0 0,0-1-1,0 1 1,0-1-1,0 1 1,0-1 0,0 1-1,0-1 1,0 1-1,0-1 1,0 0 0,0 0-1,0 1 1,0-1-1,1 0 1,-1 0 0,0 0-1,0 0 1,1-1-1,6 0-148,-1-1 0,0 0 0,0 0-1,0-1 1,0 0 0,11-6 0,62-48-9337,-44 25 1282</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0.238"/>
    </inkml:context>
    <inkml:brush xml:id="br0">
      <inkml:brushProperty name="width" value="0.025" units="cm"/>
      <inkml:brushProperty name="height" value="0.025" units="cm"/>
    </inkml:brush>
  </inkml:definitions>
  <inkml:trace contextRef="#ctx0" brushRef="#br0">0 80 11115,'0'0'12203,"71"11"-9544,-24-11-738,8 0-1056,4 0-544,0-6-193,-2-2-64,-10 0-32,-5 3-192,-11-1-1218,-6-4-1280,-12-2-705,-8-3-2115,-5-6-7558</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0.613"/>
    </inkml:context>
    <inkml:brush xml:id="br0">
      <inkml:brushProperty name="width" value="0.025" units="cm"/>
      <inkml:brushProperty name="height" value="0.025" units="cm"/>
    </inkml:brush>
  </inkml:definitions>
  <inkml:trace contextRef="#ctx0" brushRef="#br0">172 0 17873,'-11'7'3128,"-8"5"-2018,-4 2 986,1 0 0,0 2 0,1 0 0,-28 29 0,49-45-2093,0 0 1,-1 1-1,1-1 1,0 0-1,-1 1 1,1-1-1,0 0 0,-1 1 1,1-1-1,0 1 1,0-1-1,0 0 1,-1 1-1,1-1 1,0 1-1,0-1 0,0 1 1,0-1-1,0 0 1,0 1-1,0-1 1,0 1-1,0-1 1,0 1-1,0-1 0,0 1 1,0-1-1,0 1 1,0-1-1,0 0 1,0 1-1,1-1 1,-1 1-1,0-1 0,0 1 1,0-1-1,1 0 1,-1 1-1,0-1 1,1 0-1,-1 1 1,0-1-1,1 0 0,-1 1 1,0-1-1,1 0 1,31 6 31,40-11-120,-58 3-197,-1-1 0,1-1 0,19-9 1,-29 12 282,-1 0 0,0-1 0,1 1 0,-1-1 0,0 0 1,0 0-1,0 0 0,0-1 0,0 1 0,0-1 0,-1 1 1,1-1-1,-1 0 0,0 0 0,1 0 0,-2 0 1,1-1-1,2-3 0,-4 7 12,-1 0 0,1-1 1,0 1-1,0 0 0,0 0 0,0-1 1,0 1-1,0 0 0,-1 0 1,1-1-1,0 1 0,0 0 0,0 0 1,0 0-1,-1-1 0,1 1 0,0 0 1,0 0-1,-1 0 0,1 0 0,0-1 1,0 1-1,-1 0 0,1 0 1,0 0-1,0 0 0,-1 0 0,1 0 1,0 0-1,-1 0 0,1 0 0,0 0 1,0 0-1,-1 0 0,1 0 1,0 0-1,-1 0 0,1 0 0,0 0 1,0 0-1,-1 0 0,1 1 0,0-1 1,0 0-1,-1 0 0,1 0 0,0 0 1,0 1-1,0-1 0,-1 0 1,-15 7 478,11-3-488,1 0 1,-1 0 0,1 1-1,0 0 1,0-1-1,0 1 1,-6 11-1,9-13-15,-1 0 1,1-1-1,-1 1 1,1 0-1,0 0 0,0 1 1,0-1-1,0 0 1,1 0-1,-1 0 0,1 0 1,0 1-1,0-1 1,0 0-1,0 0 0,2 7 1,-1-9-203,1 0-1,-1 0 1,1 1-1,-1-1 1,1 0 0,0 0-1,-1 0 1,1-1 0,0 1-1,-1 0 1,1-1-1,0 1 1,0-1 0,0 1-1,0-1 1,-1 0 0,1 0-1,0 0 1,0 0-1,0 0 1,2-1 0,42-3-7804,-13-9-684</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0.974"/>
    </inkml:context>
    <inkml:brush xml:id="br0">
      <inkml:brushProperty name="width" value="0.025" units="cm"/>
      <inkml:brushProperty name="height" value="0.025" units="cm"/>
    </inkml:brush>
  </inkml:definitions>
  <inkml:trace contextRef="#ctx0" brushRef="#br0">153 9 20724,'0'0'8584,"-12"-2"-6566,7 0-1953,-1 1 1,0-1-1,0 2 1,0-1-1,-1 1 1,1 0-1,0 0 1,0 0-1,0 1 1,0 0-1,0 0 1,0 1-1,0 0 1,1 0-1,-1 0 1,0 0-1,1 1 1,0 0-1,0 0 1,0 1 0,-7 5-1,12-9-75,-1 1-1,0 0 1,1-1-1,-1 1 1,0 0-1,1 0 1,-1-1-1,1 1 1,0 0-1,-1 0 1,1 0-1,-1-1 1,1 1-1,0 0 1,0 0-1,-1 0 1,1 0-1,0 0 1,0 0-1,0 0 1,0 0-1,0 0 1,0-1-1,0 1 1,1 0-1,-1 0 1,0 0-1,0 0 1,1 1-1,0 0-53,1 0 0,-1-1 0,1 1-1,0 0 1,-1-1 0,1 1 0,0 0 0,0-1 0,0 0 0,0 0-1,3 2 1,9 3-555,0-1 1,27 7-1,-35-10 373,27 5-1487,-26-7 1361,0 1-1,1 1 1,-1 0 0,0 0 0,0 0-1,0 1 1,0 0 0,0 0-1,7 5 1,-14-7 479,1 0-1,-1-1 1,1 1 0,-1 0-1,1 0 1,-1 0 0,0 0-1,1-1 1,-1 1 0,0 0-1,0 0 1,0 0 0,1 0-1,-1 0 1,0 0 0,0 0-1,-1 0 1,1 0 0,0 0-1,0 0 1,0-1 0,-1 1-1,1 0 1,0 0 0,-1 0-1,1 0 1,0 0 0,-1-1-1,1 1 1,-1 0 0,0 0-1,1-1 1,-1 1 0,0 0-1,1-1 1,-1 1 0,0-1-1,0 1 1,-1 0 0,-35 26 1734,33-25-1724,-6 5 78,-1-1 0,0 0 0,-19 7 1,1-8-4752,13-5-4113</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1.676"/>
    </inkml:context>
    <inkml:brush xml:id="br0">
      <inkml:brushProperty name="width" value="0.025" units="cm"/>
      <inkml:brushProperty name="height" value="0.025" units="cm"/>
    </inkml:brush>
  </inkml:definitions>
  <inkml:trace contextRef="#ctx0" brushRef="#br0">55 0 20403,'0'0'5611,"-3"9"-3812,-7 15-1308,0 0 0,3 1 0,0-1 1,1 2-1,1-1 0,-1 30 0,6-55-476,0 0 0,0 0 0,0-1 0,0 1 0,1 0 0,-1 0 0,0-1 0,0 1 0,0 0 0,1 0 0,-1 0 0,0-1 0,0 1 0,0 0 0,1 0 0,-1 0 0,0 0 0,0-1 0,1 1 0,-1 0 0,0 0 0,1 0 0,-1 0 0,0 0 0,0 0 0,1 0 0,-1 0 0,0 0-1,1 0 1,-1 0 0,0 0 0,0 0 0,1 0 0,-1 0 0,0 0 0,1 0 0,-1 0 0,0 0 0,0 1 0,1-1 0,-1 0 0,0 0 0,0 0 0,1 0 0,-1 1 0,0-1 0,0 0 0,0 0 0,1 0 0,-1 1 0,0-1 0,0 0 0,0 0 0,0 1 0,0-1 0,1 0 0,-1 1 0,0-1 0,0 0 0,0 0 0,0 1 0,0-1 0,0 0 0,0 1 0,0-1 0,0 0 0,0 0 0,0 1 0,0-1 0,15-18 425,-9 5-433,-2 0 0,1-1-1,-2 1 1,4-19-1,9-34-12,-16 66 5,0 0 0,1 0 1,-1-1-1,0 1 0,0 0 0,1 0 0,-1 0 0,0-1 1,0 1-1,1 0 0,-1 0 0,0 0 0,1 0 0,-1 0 1,0 0-1,0 0 0,1 0 0,-1 0 0,0 0 1,1 0-1,-1 0 0,0 0 0,0 0 0,1 0 0,-1 0 1,0 0-1,1 0 0,-1 0 0,0 0 0,0 0 0,1 0 1,-1 1-1,0-1 0,0 0 0,1 0 0,-1 0 1,0 0-1,0 1 0,1-1 0,-1 0 0,0 0 0,0 1 1,0-1-1,0 0 0,1 0 0,-1 1 0,0-1 0,0 0 1,0 0-1,0 1 0,0-1 0,0 0 0,0 1 1,0-1-1,17 26-79,-9-13 50,-2-7 34,0 0 0,0-1-1,0 0 1,1 0 0,0 0-1,0-1 1,0 0 0,0-1-1,0 1 1,1-2 0,0 1-1,0-1 1,-1 0 0,1 0-1,0-1 1,1 0 0,-1-1-1,0 1 1,15-3 0,-19 2-2,1 0 0,0-1 1,0 0-1,-1 0 0,1 0 1,0 0-1,-1-1 0,1 0 1,-1 0-1,0 0 0,0 0 1,0-1-1,0 0 0,0 1 0,0-1 1,-1-1-1,1 1 0,-1-1 1,0 1-1,0-1 0,0 0 1,0 0-1,-1 0 0,0 0 1,0-1-1,0 1 0,0 0 1,-1-1-1,1 0 0,-1 1 1,-1-1-1,1 0 0,0 0 1,-1-5-1,0 9-2,0 0 0,1 0 0,-1 0 0,0 0 0,0 0 0,0 0 0,0 1 0,0-1 0,0 0 0,-1 0 0,1 0 0,0 0 0,0 0 0,-1 0 0,1 0 0,0 0 0,-1 0 0,1 1 0,-1-1 0,1 0 0,-1 0 0,0 0 0,1 1 0,-1-1 0,0 0 0,1 1 0,-1-1 0,0 1 0,0-1 0,0 1 0,1-1 0,-1 1 0,0-1 0,0 1 0,0 0 0,0 0 0,0-1 0,0 1 0,0 0 0,0 0 0,0 0 0,0 0 0,0 0 0,1 0 0,-1 0 0,0 0 0,0 1 0,0-1 0,0 0 0,0 0 0,0 1 0,0-1 0,0 1 0,1-1 0,-1 1 0,0-1 0,-1 2 0,-4 1 0,1 0 0,-1 1 0,1-1 0,0 1 0,0 1 0,-9 9 0,6-5 0,1 0 0,0 1 0,1 0 0,0 1 0,0-1 0,1 1 0,1 1 0,0-1 0,0 0 0,1 1 0,0 0 0,-1 22 0,4-33-55,1 1-1,-1 0 1,0-1 0,1 1 0,-1 0-1,1-1 1,0 1 0,0-1 0,-1 1-1,1-1 1,0 1 0,0-1 0,0 0-1,1 1 1,-1-1 0,0 0 0,0 0-1,1 0 1,-1 0 0,1 0 0,-1 0-1,0 0 1,1-1 0,0 1 0,-1 0-1,1-1 1,-1 0 0,1 1 0,0-1-1,-1 0 1,1 1 0,0-1 0,0 0-1,2-1 1,9 2-811,0-1 1,0-1-1,18-3 0,-16 1-808,1-1 1,-1-1-1,0-1 1,0 0-1,15-8 0,19-13-8095</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2.283"/>
    </inkml:context>
    <inkml:brush xml:id="br0">
      <inkml:brushProperty name="width" value="0.025" units="cm"/>
      <inkml:brushProperty name="height" value="0.025" units="cm"/>
    </inkml:brush>
  </inkml:definitions>
  <inkml:trace contextRef="#ctx0" brushRef="#br0">145 168 10570,'0'0'7436,"-8"1"-3533,0 2-3373,0-1 1,0 1 0,1 1-1,0 0 1,-1 0-1,1 0 1,1 1 0,-1 0-1,1 0 1,-10 10-1,11-10-217,1 0 0,-1 0 0,1 0 0,0 0 0,1 1-1,-1 0 1,1 0 0,0 0 0,1 0 0,-1 0 0,1 0 0,0 1-1,1-1 1,0 1 0,-1 8 0,2-14-313,0-1 1,0 0-1,0 1 1,0-1-1,0 1 1,0-1-1,0 0 1,0 1-1,0-1 1,1 1-1,-1-1 1,0 0-1,0 1 1,0-1-1,1 0 1,-1 1-1,0-1 0,0 0 1,1 1-1,-1-1 1,0 0-1,1 0 1,-1 1-1,0-1 1,1 0-1,-1 0 1,1 0-1,-1 1 1,0-1-1,1 0 1,-1 0-1,0 0 1,2 0-1,18-2 4,17-14-8,-14-3 4,0-1 0,-1 0 0,-2-2 0,25-33 0,-19 24 0,-26 31-2,0 0 0,0 0 0,0 0 0,0 0-1,0 0 1,0 1 0,0-1 0,0 0 0,0 0 0,0 0 0,0 0 0,0 0 0,0 0-1,0 0 1,0 1 0,0-1 0,1 0 0,-1 0 0,0 0 0,0 0 0,0 0 0,0 0 0,0 0-1,0 0 1,0 0 0,1 0 0,-1 0 0,0 0 0,0 0 0,0 1 0,0-1 0,0 0-1,0 0 1,1 0 0,-1 0 0,0 0 0,0 0 0,0 0 0,0 0 0,0-1 0,0 1-1,1 0 1,-1 0 0,0 0 0,0 0 0,0 0 0,0 0 0,0 0 0,0 0 0,0 0 0,1 0-1,-1 0 1,0 0 0,0 0 0,0-1 0,0 1 0,0 0 0,0 0 0,0 0 0,0 0-1,0 0 1,0 0 0,0 0 0,1-1 0,-1 1 0,0 0 0,0 0 0,0 0 0,0 0 0,-1 16-322,-7 23-139,3-24 546,0 1-1,1 0 1,0 1 0,1-1 0,0 19-1,3-35-78,0 1 0,-1 0 0,1 0 0,0-1 0,1 1 0,-1 0 0,0 0 0,0-1 0,0 1 0,0 0 0,1-1 0,-1 1 0,0 0 0,0 0 0,1-1 0,-1 1 0,1-1 0,-1 1 0,1 0 0,-1-1 0,1 1 0,-1-1 0,1 1 0,-1-1 0,1 1 0,-1-1 0,1 1 0,0-1 0,-1 0 0,1 1 0,0-1 0,0 0 0,2 1 9,-1-1 0,1 0 0,-1 0 0,0-1 0,1 1 0,-1 0 0,1-1 0,-1 1 0,0-1 0,4-1 0,4-3 28,0 1 0,-1-1-1,16-12 1,4-7-41,-2-2 0,0 0 0,-2-2 0,-2-1 0,0-1 0,-2 0 0,-1-2 0,22-47 0,-98 149 0,50-62 0,-13 21 0,-24 45 0,39-66 0,0 0 0,1 1 0,-1 0 0,2 0 0,-1 0 0,1 0 0,1 1 0,0-1 0,0 0 0,1 15 0,1-22 0,0 0 0,-1-1 0,1 1 0,0 0 0,0-1 0,0 1 0,0-1 0,0 1 0,1-1 0,-1 1 0,0-1 0,1 0 0,-1 0 0,1 0 0,-1 0 0,1 0 0,0 0 0,-1 0 0,1 0 0,0 0 0,0-1 0,-1 1 0,1-1 0,0 0 0,0 1 0,0-1 0,0 0 0,0 0 0,0 0 0,2 0 0,5 0 0,-1 0 0,1-1 0,0 1 0,0-2 0,11-2 0,-12 1 0,0-1 0,-1-1 0,0 1 0,0-1 0,0 0 0,0-1 0,-1 0 0,0 0 0,0 0 0,0-1 0,-1 0 0,0 0 0,0 0 0,-1 0 0,0-1 0,0 0 0,-1 0 0,0 0 0,0 0 0,-1 0 0,0-1 0,1-15 0,-3 23 0,0 0 0,0 0 0,0 0 0,0 1 0,0-1 0,0 0 0,-1 0 0,1 1 0,0-1 0,-1 0 0,1 1 0,0-1 0,-1 0 0,1 1 0,-1-1 0,1 0 0,-1 1 0,1-1 0,-1 1 0,1-1 0,-1 1 0,0-1 0,1 1 0,-1 0 0,0-1 0,1 1 0,-1 0 0,0-1 0,0 1 0,1 0 0,-1 0 0,0 0 0,0-1 0,0 1 0,1 0 0,-1 0 0,0 0 0,0 1 0,1-1 0,-1 0 0,0 0 0,0 0 0,1 0 0,-1 1 0,0-1 0,0 0 0,1 1 0,-2 0 0,-36 19 0,34-17 0,0 1 0,0 0 0,0 1 0,1-1 0,0 1 0,-1-1 0,2 1 0,-1 0 0,1 0 0,-1 0 0,1 0 0,1 1 0,-2 5 0,2-9 0,1 1 0,0 0 0,-1 0 0,1-1 0,0 1 0,1 0 0,-1-1 0,0 1 0,1 0 0,0-1 0,-1 1 0,1 0 0,0-1 0,0 1 0,0-1 0,1 0 0,-1 1 0,1-1 0,-1 0 0,1 0 0,0 0 0,0 0 0,0 0 0,0 0 0,0 0 0,0-1 0,0 1 0,4 1 0,4 2-421,0 0-1,0-1 1,0-1-1,21 5 1,47 1-5634,-12-9-3880</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0.037"/>
    </inkml:context>
    <inkml:brush xml:id="br0">
      <inkml:brushProperty name="width" value="0.025" units="cm"/>
      <inkml:brushProperty name="height" value="0.025" units="cm"/>
    </inkml:brush>
  </inkml:definitions>
  <inkml:trace contextRef="#ctx0" brushRef="#br0">5 1 21332,'0'0'5595,"-1"11"-5024,0 3-287,0-1-151,0 1 0,0-1-1,2 0 1,-1 0-1,5 20 1,-4-30-103,-1-1 0,1 1 1,0-1-1,0 1 1,0-1-1,0 0 1,0 1-1,0-1 0,1 0 1,-1 0-1,1 0 1,0 0-1,-1 0 0,1 0 1,0 0-1,0 0 1,0-1-1,1 1 0,-1-1 1,0 1-1,0-1 1,1 0-1,-1 0 0,1 0 1,-1-1-1,1 1 1,-1 0-1,1-1 1,0 0-1,-1 1 0,1-1 1,0 0-1,-1 0 1,1-1-1,-1 1 0,5-2 1,2 0 154,0-1 1,-1 0-1,1-1 0,-1 0 1,0 0-1,0-1 0,0 0 1,-1 0-1,1-1 1,-1 0-1,-1 0 0,9-10 1,32-25 468,-47 40-654,1 0 0,0 1 0,-1-1 0,1 0 0,0 1 0,0-1 0,-1 1 0,1-1 0,0 1 0,0-1 0,0 1 0,-1 0 0,1-1 0,0 1 0,0 0 0,0 0 0,0 0 0,0-1 0,0 1 0,0 0 0,0 0 0,-1 0 0,1 1 0,0-1 0,0 0 0,0 0 0,0 0 0,0 1 0,0-1 0,0 0 0,-1 1 0,1-1 0,0 1 0,0-1 0,-1 1 0,1-1 0,0 1 0,0 0 0,0 0 0,2 4 0,-1 0 0,1 1 0,-1-1 0,-1 0 0,1 1 0,1 5 0,-2-4 0,1 0 0,0 0 0,0 0 0,1 0 0,4 7 0,-6-13 0,-1 0 0,1 0 0,0 0 0,0 0 0,0 0 0,-1 0 0,1-1 0,0 1 0,0 0 0,1 0 0,-1-1 0,0 1 0,0 0 0,0-1 0,0 1 0,1-1 0,-1 0 0,0 1 0,0-1 0,1 0 0,-1 0 0,0 0 0,0 1 0,1-2 0,-1 1 0,0 0 0,1 0 0,-1 0 0,0 0 0,0-1 0,1 1 0,1-2 0,6-3 0,1 0 0,-1-2 0,0 1 0,0-1 0,0 0 0,-1-1 0,9-11 0,30-24 0,-42 40 0,0-1 0,1 0 0,-1 1 0,1 0 0,0 1 0,0-1 0,12-2 0,-16 5 0,-1-1 0,0 1 0,1 0 0,-1 0 0,1 0 0,-1 0 0,1 0 0,-1 0 0,1 1 0,-1-1 0,1 0 0,-1 1 0,1-1 0,-1 1 0,0-1 0,1 1 0,-1 0 0,0 0 0,1 0 0,-1 0 0,0 0 0,0 0 0,0 0 0,0 0 0,0 0 0,0 0 0,0 0 0,0 1 0,-1-1 0,1 0 0,0 1 0,-1-1 0,1 0 0,-1 1 0,1-1 0,-1 1 0,0 2 0,3 12 0,-1-7 0,-1-1 0,1 0 0,0 1 0,1-1 0,4 9 0,-7-16 0,1 0 0,-1 0 0,1-1 0,-1 1 0,1 0 0,-1-1 0,1 1 0,-1 0 0,1-1 0,-1 1 0,1-1 0,0 1 0,0-1 0,-1 0 0,1 1 0,0-1 0,0 1 0,-1-1 0,1 0 0,0 0 0,0 0 0,0 1 0,1-1 0,-1-1 0,1 1 0,0-1 0,0 1 0,-1-1 0,1 0 0,-1 0 0,1 0 0,-1 0 0,1 0 0,-1 0 0,1 0 0,-1 0 0,0 0 0,0-1 0,2-2 0,12-13 0,-11 10 0,0 1 0,1 0 0,0 0 0,0 0 0,0 1 0,1 0 0,0 0 0,0 0 0,0 1 0,1 0 0,-1 0 0,1 1 0,9-4 0,-15 7 0,-1 0 0,1 0 0,0 0 0,0 0 0,0 1 0,0-1 0,0 0 0,0 1 0,0-1 0,0 0 0,-1 1 0,1-1 0,0 1 0,0 0 0,0-1 0,-1 1 0,1-1 0,0 1 0,-1 0 0,1 0 0,-1-1 0,1 1 0,-1 0 0,1 0 0,-1 0 0,1 0 0,-1 0 0,0 0 0,1-1 0,-1 1 0,0 0 0,0 0 0,0 0 0,0 0 0,0 0 0,0 0 0,0 1 0,0 47 0,0-36 0,-1 10-3120,0-15-336,0-13-869,1-15-6683</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0.381"/>
    </inkml:context>
    <inkml:brush xml:id="br0">
      <inkml:brushProperty name="width" value="0.025" units="cm"/>
      <inkml:brushProperty name="height" value="0.025" units="cm"/>
    </inkml:brush>
  </inkml:definitions>
  <inkml:trace contextRef="#ctx0" brushRef="#br0">1 0 21556,'0'0'6374,"60"39"-29916</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0.722"/>
    </inkml:context>
    <inkml:brush xml:id="br0">
      <inkml:brushProperty name="width" value="0.025" units="cm"/>
      <inkml:brushProperty name="height" value="0.025" units="cm"/>
    </inkml:brush>
  </inkml:definitions>
  <inkml:trace contextRef="#ctx0" brushRef="#br0">124 1 20243,'0'0'6267,"8"1"-5573,-6 0-680,0-1 23,-1 0 1,1 0-1,0 0 1,0 0 0,0 0-1,-1 1 1,1-1-1,0 1 1,0 0-1,-1-1 1,1 1 0,-1 0-1,1 0 1,-1 0-1,1 0 1,-1 0-1,1 0 1,-1 1 0,0-1-1,0 0 1,1 1-1,-1-1 1,0 1 0,0-1-1,-1 1 1,1-1-1,0 1 1,0 0-1,-1-1 1,1 1 0,-1 0-1,1 0 1,-1-1-1,0 1 1,0 0-1,0 0 1,0 0 0,0 2-1,-1 4 54,1 0-1,-1 0 0,-1-1 1,1 1-1,-1 0 1,-1-1-1,1 0 1,-1 1-1,-1-1 1,-7 12-1,-4 3 812,-34 38 0,35-45-645,1 1 0,1 0 0,0 0 0,-10 21 0,21-36-257,0 0 0,0 0 0,1 0 0,-1 1 0,0-1 0,1 0 0,-1 0 0,1 0 0,0 1 0,-1-1 0,1 0 0,0 0 0,0 1 0,-1-1 0,1 0 0,0 1 0,1-1 0,-1 0 0,0 0 0,0 1 0,0-1 0,1 0 0,-1 1 0,1-1 0,-1 0 0,1 0 0,-1 0 0,1 0 0,0 1 0,1 0 0,0-1 0,0 0 0,1 0 0,-1 0 0,0 0 0,1-1 0,-1 1 0,1-1 0,-1 0 0,1 1 0,-1-1 0,1 0 0,-1-1 0,1 1 0,3-1 0,12-3 0,-1 0 0,0-1 0,23-10 0,-1-1-15,59-29-1588</inkml:trace>
  <inkml:trace contextRef="#ctx0" brushRef="#br0" timeOffset="1">1 197 20980,'0'0'9385,"74"-27"-9033,-35 22-288,1-2-96,2 2-1762,-8 2-2530,-4 0-2242,-11 1-4484</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1.533"/>
    </inkml:context>
    <inkml:brush xml:id="br0">
      <inkml:brushProperty name="width" value="0.025" units="cm"/>
      <inkml:brushProperty name="height" value="0.025" units="cm"/>
    </inkml:brush>
  </inkml:definitions>
  <inkml:trace contextRef="#ctx0" brushRef="#br0">1 360 16271,'0'0'8088,"8"7"-7325,-6-5-727,1 0-1,-1 1 1,1-1-1,0 0 0,0-1 1,0 1-1,0 0 0,0-1 1,0 0-1,0 0 0,0 0 1,1 0-1,-1 0 1,0 0-1,1-1 0,-1 0 1,1 0-1,-1 0 0,0 0 1,1 0-1,-1-1 0,0 1 1,1-1-1,-1 0 1,0 0-1,1 0 0,-1 0 1,0-1-1,0 1 0,0-1 1,3-2-1,8-4 152,-1 0 0,0 0 0,12-11 0,-23 17-92,0 0 0,1 0 0,-1 0 0,0 0 0,0 0 0,0 0 0,0 0 0,-1-1 0,1 1 0,0-1 0,-1 1 0,0-1-1,0 0 1,0 1 0,0-1 0,0 0 0,0 0 0,-1 0 0,1 0 0,-1 0 0,0 0 0,0 1 0,0-7 0,-1 9-81,1-1 0,-1 0 0,1 1 1,-1-1-1,0 1 0,1-1 0,-1 1 0,0-1 0,1 1 0,-1 0 1,0-1-1,1 1 0,-1 0 0,0-1 0,0 1 0,1 0 0,-1 0 1,0 0-1,0 0 0,1 0 0,-1 0 0,0 0 0,0 0 0,0 0 0,1 0 1,-1 0-1,0 0 0,0 0 0,0 1 0,1-1 0,-1 0 0,0 1 1,1-1-1,-2 1 0,-25 13 89,-19 36 222,43-46-176,0 0 0,0 0 0,1 0 0,0 1 0,0-1 0,0 0 0,0 1 1,1 0-1,0-1 0,0 1 0,-1 8 0,2-12-141,1 0 0,-1 0 0,1 0 0,-1 0 0,1-1 0,0 1 0,-1 0 0,1-1 1,0 1-1,0 0 0,-1-1 0,1 1 0,0-1 0,0 1 0,0-1 0,0 0 0,0 1 0,0-1 0,0 0 0,-1 1 0,1-1 0,0 0 1,0 0-1,0 0 0,0 0 0,0 0 0,0 0 0,0 0 0,0 0 0,0-1 0,0 1 0,0 0 0,0 0 0,1-1 0,40-10 110,-20 0-644,-1-2 1,0 0-1,-1-2 0,-1 0 0,29-28 0,-39 34 339,-7 10-261,-4 7 316,-5 10 344,1-8 152,1 1 1,-1 0-1,1 1 0,1-1 0,0 1 0,1 0 1,0 0-1,-2 23 0,6-34-350,-1 0 0,0 0-1,0 0 1,1 0 0,-1 0 0,0 0 0,1-1 0,-1 1-1,1 0 1,-1 0 0,1 0 0,0-1 0,-1 1 0,1 0-1,0-1 1,-1 1 0,1 0 0,0-1 0,0 1 0,-1-1-1,1 1 1,0-1 0,0 0 0,0 1 0,0-1 0,0 0-1,0 0 1,0 1 0,0-1 0,0 0 0,0 0 0,0 0-1,-1 0 1,1 0 0,0 0 0,0 0 0,0-1 0,0 1-1,0 0 1,1-1 0,43-12 225,-17-2-255,0-1 0,-1-1 0,-1-1 0,-1-2 0,-1 0 0,34-38 0,-25 21-68,-2-1 0,-1-1 0,37-67 0,-50 75-300,-13 22 323,-12 22 228,-38 68-26,18-34 47,-29 66 1,50-97-166,1 1 0,1 0 0,0 0 0,1 0 0,1 0 1,1 1-1,0-1 0,2 25 0,0-40-23,-1 0 0,2 0 0,-1 0 0,0 0 0,0 0 0,1 0 0,-1-1 0,1 1 0,-1 0 0,1 0 0,0 0 0,0 0 0,0-1 0,0 1 0,0 0 0,0-1 0,0 1 0,1-1 0,-1 1 0,1-1 0,-1 0 0,1 1 0,-1-1 0,1 0 0,0 0 0,-1 0 0,1 0 0,0 0 0,0-1 0,0 1 0,0-1 0,0 1 0,2 0 0,-3-6-60,0 1 0,0 0-1,-1 0 1,0-1 0,1 1 0,-1 0 0,-1-1 0,1 1-1,-1 0 1,-2-9 0,-4-10-629,-1 1 0,-2-1 0,-18-33 0,22 46 1105,-1 0 1,0 0 0,-1 0-1,0 1 1,-10-10 0,54 18 501,1 1-895,5 1-157,1-2 0,66-11 0,-122-3-14653,-7 1 2247</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1.878"/>
    </inkml:context>
    <inkml:brush xml:id="br0">
      <inkml:brushProperty name="width" value="0.025" units="cm"/>
      <inkml:brushProperty name="height" value="0.025" units="cm"/>
    </inkml:brush>
  </inkml:definitions>
  <inkml:trace contextRef="#ctx0" brushRef="#br0">1 0 19571,'0'0'6662,"61"19"-5990,-24-10-575,1 1-738,0-1-3427,-4 1-4484</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2.221"/>
    </inkml:context>
    <inkml:brush xml:id="br0">
      <inkml:brushProperty name="width" value="0.025" units="cm"/>
      <inkml:brushProperty name="height" value="0.025" units="cm"/>
    </inkml:brush>
  </inkml:definitions>
  <inkml:trace contextRef="#ctx0" brushRef="#br0">70 1 3619,'0'0'23681,"-5"11"-21823,-6 12-1407,1-1 0,1 1 1,1 0-1,1 1 0,1 0 0,1 0 0,-2 33 0,10-46-451,3-22 0,4-24 0,-8 24 0,0-1 0,-1 1 0,0-1 0,-1 0 0,0 1 0,0-1 0,-5-22 0,5 34 0,0 0 0,0-1 0,0 1 0,0 0 0,0-1 0,0 1 0,0 0 0,0-1 0,0 1 0,0 0 0,0-1 0,0 1 0,0 0 0,-1-1 0,1 1 0,0 0 0,0 0 0,0-1 0,-1 1 0,1 0 0,0 0 0,0-1 0,0 1 0,-1 0 0,1 0 0,0-1 0,-1 1 0,1 0 0,0 0 0,0 0 0,-1 0 0,1 0 0,0 0 0,-1-1 0,1 1 0,0 0 0,-1 0 0,1 0 0,0 0 0,-1 0 0,1 0 0,0 0 0,-1 0 0,1 0 0,0 1 0,-1-1 0,1 0 0,0 0 0,-1 0 0,1 0 0,0 0 0,0 0 0,-1 1 0,1-1 0,0 0 0,0 0 0,-1 0 0,1 1 0,0-1 0,0 0 0,-1 0 0,1 1 0,0-1 0,0 1 0,-7 19 0,6-18 0,1 0 0,0 0 0,0 0 0,0-1 0,0 1 0,1 0 0,-1 0 0,0 0 0,1-1 0,-1 1 0,1 0 0,0-1 0,-1 1 0,1 0 0,0-1 0,0 1 0,0-1 0,0 1 0,1-1 0,-1 0 0,0 1 0,0-1 0,1 0 0,1 1 0,2 0 0,-1 0 0,1-1 0,-1 0 0,1 0 0,0 0 0,-1-1 0,1 0 0,8 0 0,33-2-2345,-32 0 149,-1 0 1,0-1-1,0 0 1,0-1-1,23-10 0,-6-1-7108</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3.791"/>
    </inkml:context>
    <inkml:brush xml:id="br0">
      <inkml:brushProperty name="width" value="0.025" units="cm"/>
      <inkml:brushProperty name="height" value="0.025" units="cm"/>
    </inkml:brush>
  </inkml:definitions>
  <inkml:trace contextRef="#ctx0" brushRef="#br0">1 1 192</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0.582"/>
    </inkml:context>
    <inkml:brush xml:id="br0">
      <inkml:brushProperty name="width" value="0.025" units="cm"/>
      <inkml:brushProperty name="height" value="0.025" units="cm"/>
    </inkml:brush>
  </inkml:definitions>
  <inkml:trace contextRef="#ctx0" brushRef="#br0">0 45 16303,'0'0'4164,"55"-11"-2818,-16 3 672,6 0-1186,8 1-736,0 1-384,-2 3-2691,-6 2-2498,-9 1-7303</inkml:trace>
  <inkml:trace contextRef="#ctx0" brushRef="#br0" timeOffset="1">462 275 17328,'0'0'2525,"-1"10"102,-2 30-588,4-39-1970,-1 0-1,0 0 0,0 0 1,0 1-1,1-1 0,-1 0 1,1 0-1,-1 0 0,1-1 1,-1 1-1,1 0 1,-1 0-1,1 0 0,0 0 1,0 0-1,-1-1 0,1 1 1,0 0-1,0-1 1,0 1-1,0 0 0,0-1 1,0 1-1,0-1 0,0 1 1,0-1-1,0 0 0,0 0 1,0 1-1,0-1 1,0 0-1,0 0 0,1 0 1,40-1 712,-33 1-465,0-2-236,0 1-1,0-2 1,0 1-1,0-1 1,0 0 0,-1-1-1,14-8 1,-14 8-87,-1 0-1,1 0 1,0 1 0,0 0-1,0 0 1,1 1 0,-1 0 0,15-2-1,-22 5 19,0-1-1,0 1 0,0-1 0,0 1 1,0 0-1,0 0 0,0-1 0,-1 1 0,1 0 1,0 0-1,-1 0 0,1 0 0,0 0 1,-1 0-1,1 0 0,-1 0 0,0 0 1,1 0-1,-1 0 0,0 0 0,1 0 1,-1 0-1,0 0 0,0 0 0,0 0 1,0 1-1,0-1 0,-1 2 0,1 44 1302,-1-36-897,-8 108 1373,9-118-1831,0 0 0,0 0 0,0 0 0,0 0-1,1 0 1,-1-1 0,0 1 0,1 0 0,-1 0 0,0 0 0,1-1 0,-1 1 0,1 0 0,-1 0 0,1-1 0,0 1 0,-1 0-1,1-1 1,0 1 0,-1-1 0,1 1 0,0-1 0,0 1 0,-1-1 0,1 1 0,0-1 0,0 0 0,0 0 0,0 1-1,-1-1 1,1 0 0,0 0 0,0 0 0,2 0 0,15-2-3726,-4-7-3403,0-10-5144</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2.808"/>
    </inkml:context>
    <inkml:brush xml:id="br0">
      <inkml:brushProperty name="width" value="0.025" units="cm"/>
      <inkml:brushProperty name="height" value="0.025" units="cm"/>
    </inkml:brush>
  </inkml:definitions>
  <inkml:trace contextRef="#ctx0" brushRef="#br0">164 21 12716,'0'0'18775,"-8"-5"-17686,5 3-1084,1 0 1,-1 1-1,1-1 1,-1 1-1,0-1 0,1 1 1,-1 0-1,0 0 0,0 1 1,0-1-1,0 0 0,0 1 1,0 0-1,0 0 0,0 0 1,0 0-1,0 0 0,0 0 1,0 1-1,1 0 0,-1-1 1,0 1-1,0 0 0,0 0 1,1 1-1,-1-1 0,0 1 1,1-1-1,-1 1 0,1 0 1,0 0-1,-1 0 0,1 0 1,-3 3-1,0 0-5,0-1 0,0 1 0,0 1 0,1-1 0,0 0 0,0 1 0,0 0 0,0 0 0,1 0 0,0 1 0,1-1 0,-1 1 0,1-1 0,-2 12 0,4-17 0,0 0 0,0 0 0,1 0 0,-1 0 0,0 0 0,1 0 0,-1 0 0,1 0 0,-1 0 0,1 0 0,-1 0 0,1 0 0,-1-1 0,1 1 0,0 0 0,0 0 0,-1 0 0,1-1 0,0 1 0,0-1 0,0 1 0,0 0 0,0-1 0,0 1 0,0-1 0,0 0 0,0 1 0,0-1 0,0 0 0,0 0 0,0 0 0,0 0 0,0 1 0,0-1 0,0-1 0,2 1 0,44-2 0,-45 2 0,8-2 0,0-1 0,0 0 0,-1 0 0,1-1 0,-1 0 0,0-1 0,0 0 0,0-1 0,-1 1 0,0-2 0,0 1 0,0-1 0,-1 0 0,0-1 0,0 0 0,-1 0 0,0 0 0,-1-1 0,0 0 0,6-14 0,-37 52 0,25-27 0,-2 3 0,-1 0 0,1-1 0,0 1 0,0 1 0,1-1 0,-1 0 0,1 0 0,0 1 0,1 0 0,0-1 0,-1 1 0,2 0 0,-1-1 0,1 1 0,0 8 0,1-13 0,-1 0 0,1 0 0,0 0 0,0 0 0,0 0 0,0 0 0,0 0 0,0 0 0,1 0 0,-1-1 0,0 1 0,0 0 0,1-1 0,-1 1 0,0-1 0,1 1 0,-1-1 0,0 0 0,1 1 0,-1-1 0,1 0 0,-1 0 0,1 0 0,1 0 0,42-2 0,-39 2 0,10-2 0,-1-1 0,0-1 0,1-1 0,-2 0 0,1 0 0,-1-1 0,19-11 0,-16 7 0,0 2 0,1 1 0,0 0 0,19-4 0,-37 11 0,1 1 0,0-1 0,-1 1 0,1-1 0,-1 1 0,0 0 0,1-1 0,-1 1 0,1 0 0,-1-1 0,0 1 0,1 0 0,-1-1 0,0 1 0,0 0 0,0 0 0,0-1 0,0 1 0,0 0 0,0 0 0,0 0 0,0-1 0,0 1 0,0 0 0,0 0 0,0-1 0,0 1 0,-1 0 0,1-1 0,0 1 0,-1 0 0,0 1 0,-7 28 0,7-27 0,1-1 0,-1 1 0,0 0 0,1-1 0,-1 1 0,1 0 0,0 0 0,0 0 0,0-1 0,0 1 0,1 5 0,0-7 0,-1 0 0,1 1 0,0-1 0,-1 0 0,1 0 0,0 0 0,-1 0 0,1 0 0,0 0 0,0 0 0,0 0 0,0 0 0,0 0 0,0 0 0,0-1 0,0 1 0,3 1 0,3 0 0,0 0 0,0-1 0,1 0 0,-1 0 0,0 0 0,1-1 0,8-1 0,-1 1 0,1-1 0,-1-1 0,1-1 0,-1 0 0,0-1 0,19-7 0,-18 6 0,0 0 0,0 0 0,33-3 0,-48 8 0,-1 0 0,0 1 0,1-1 0,-1 0 0,0 0 0,1 0 0,-1 1 0,0-1 0,1 0 0,-1 1 0,0-1 0,0 0 0,1 0 0,-1 1 0,0-1 0,0 0 0,1 1 0,-1-1 0,0 1 0,0-1 0,0 0 0,0 1 0,0-1 0,0 0 0,0 1 0,0-1 0,0 1 0,0-1 0,0 0 0,0 1 0,0-1 0,0 1 0,0-1 0,0 0 0,0 1 0,0-1 0,0 1 0,0-1 0,-1 0 0,1 1 0,0-1 0,0 0 0,-1 1 0,1-1 0,-1 1 0,-7 17 0,7-16 0,-1 0 0,1 0 0,0-1 0,0 1 0,0 0 0,0 0 0,0 0 0,0 0 0,1 1 0,-1-1 0,1 0 0,-1 0 0,1 0 0,0 0 0,0 1 0,0-1 0,0 0 0,0 0 0,1 1 0,-1-1 0,1 0 0,0 2 0,1-2 0,0 0 0,0-1 0,0 0 0,0 1 0,0-1 0,1 0 0,-1 0 0,0 0 0,1 0 0,-1-1 0,0 1 0,1-1 0,-1 1 0,1-1 0,-1 0 0,1 0 0,-1 0 0,5-1 0,10 0 0,1-2 0,-1 0 0,1-1 0,-1-1 0,0 0 0,30-16 0,-23 11 0,0 1 0,30-7 0,-53 16 1,0-1-1,0 1 1,-1 0 0,1 0 0,0 0-1,0 0 1,0 0 0,-1 0 0,1 1-1,0-1 1,0 0 0,-1 0-1,1 0 1,0 1 0,0-1 0,-1 0-1,1 1 1,0-1 0,-1 1-1,1-1 1,0 1 0,-1-1 0,1 1-1,-1-1 1,1 1 0,0 1-1,10 22-402,4 5-1651,-14-28 1888,0 0 1,0-1-1,0 1 1,-1 0-1,1-1 0,0 1 1,0-1-1,0 0 1,0 1-1,1-1 1,-1 0-1,0 0 1,0 1-1,0-1 1,0 0-1,0 0 1,0 0-1,0 0 1,0 0-1,0-1 0,0 1 1,1 0-1,-1 0 1,0-1-1,0 1 1,0-1-1,0 1 1,0-1-1,0 0 1,14-10-17223</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2.655"/>
    </inkml:context>
    <inkml:brush xml:id="br0">
      <inkml:brushProperty name="width" value="0.025" units="cm"/>
      <inkml:brushProperty name="height" value="0.025" units="cm"/>
    </inkml:brush>
  </inkml:definitions>
  <inkml:trace contextRef="#ctx0" brushRef="#br0">31 0 20916,'0'0'6950,"-15"61"-5700,6-37 95,5 2-865,2-8-416,2-3-544,0-3-961,9-6-673,0-5-1090</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3.087"/>
    </inkml:context>
    <inkml:brush xml:id="br0">
      <inkml:brushProperty name="width" value="0.025" units="cm"/>
      <inkml:brushProperty name="height" value="0.025" units="cm"/>
    </inkml:brush>
  </inkml:definitions>
  <inkml:trace contextRef="#ctx0" brushRef="#br0">1 123 15150,'0'0'3294,"9"-9"-224,5-2-2409,-1 1 0,1 0 1,1 1-1,0 1 1,0 0-1,1 1 0,0 1 1,17-5-1,91-17 2210,-110 26-2557,0 0-1,0 1 1,0 1 0,1 0-1,-1 1 1,26 4-1,-39-5-309,0 0-1,1 0 1,-1 1-1,0-1 0,1 0 1,-1 0-1,0 1 1,0-1-1,1 1 1,-1-1-1,0 1 1,0 0-1,0 0 1,0-1-1,0 1 1,0 0-1,0 0 1,0 0-1,0 0 1,0 0-1,0 0 0,0 0 1,-1 0-1,1 1 1,0-1-1,-1 0 1,1 0-1,-1 0 1,1 1-1,-1-1 1,0 0-1,0 1 1,1-1-1,-1 0 1,0 1-1,0-1 1,0 0-1,-1 1 0,1-1 1,0 0-1,0 1 1,-1-1-1,1 0 1,-1 1-1,1-1 1,-1 0-1,1 0 1,-1 0-1,-1 2 1,-1 2 2,-1 1 1,0-1 0,0 1 0,-1-1 0,0-1 0,0 1-1,0-1 1,-7 5 0,-18 8-7,0-1 0,-1-2 0,0-1 0,-42 11 0,86-27 0,1 1 0,0 1 0,19 1-1,-10-1-14,0 0-55,55 0-862,-72 2 780,0-1-1,0 1 0,0 0 0,0 1 0,0 0 0,0 0 0,0 0 0,-1 0 0,11 7 1,-15-9 126,1 1 0,-1 0 0,1 0 0,-1 0 1,0 0-1,0 0 0,0 0 0,1 1 0,-1-1 1,0 0-1,0 0 0,0 1 0,-1-1 0,1 1 1,0-1-1,-1 1 0,1-1 0,0 1 0,-1 0 0,0-1 1,1 1-1,-1-1 0,0 1 0,0 0 0,0-1 1,0 4-1,-1-2 79,0 0 1,-1 0-1,1-1 1,-1 1-1,1 0 1,-1 0-1,0-1 1,0 1-1,0-1 1,0 0-1,-1 1 1,-4 2-1,-7 5 414,0-1 0,0 0 0,-1-1 0,-17 6-1,6-3-435,0-1-1,-1-2 1,0-1-1,0-1 1,-1-1-1,-45 2 1,73-7-33,-1 0 0,1 0 0,-1 0 1,1 0-1,0 0 0,-1 1 0,1-1 0,-1-1 0,1 1 0,0 0 0,-1 0 1,1 0-1,-1 0 0,1 0 0,0 0 0,-1 0 0,1 0 0,0-1 0,-1 1 1,1 0-1,0 0 0,-1 0 0,1-1 0,0 1 0,-1 0 0,1-1 1,0 1-1,0 0 0,-1-1 0,1 1 0,0 0 0,0-1 0,0 1 0,-1-1 1,8-12-297,20-11-1602,48-23-9386,-28 20 1453</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3.432"/>
    </inkml:context>
    <inkml:brush xml:id="br0">
      <inkml:brushProperty name="width" value="0.025" units="cm"/>
      <inkml:brushProperty name="height" value="0.025" units="cm"/>
    </inkml:brush>
  </inkml:definitions>
  <inkml:trace contextRef="#ctx0" brushRef="#br0">72 0 22806,'0'0'6790,"-39"63"-5669,25-30-96,2 2-352,6-4-481,6 0-160,0-6-545,14-8-1376,3-3-994,5-10-32,-4-4-224,0-3-2114,-2-14-9577</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3.787"/>
    </inkml:context>
    <inkml:brush xml:id="br0">
      <inkml:brushProperty name="width" value="0.025" units="cm"/>
      <inkml:brushProperty name="height" value="0.025" units="cm"/>
    </inkml:brush>
  </inkml:definitions>
  <inkml:trace contextRef="#ctx0" brushRef="#br0">152 107 20531,'0'0'5478,"-37"58"-2948,29-31-1281,4 0-544,2 2-545,2-1-256,0-2-1089,2-3-801,2-5-448,-1-2 640,-1-7 1249,2-5 33,-2-4-1794</inkml:trace>
  <inkml:trace contextRef="#ctx0" brushRef="#br0" timeOffset="1">12 118 15054,'-2'-8'3983,"1"4"-3718,-1-2 391,0 0 0,1 1 0,-1-1 0,1 0 0,1 0 1,-1 0-1,1-7 0,1 11-465,-1 0 0,1-1 0,-1 1 0,1 0 0,0 0 0,0 0 0,0 0 0,0 0-1,0 0 1,0 0 0,1 0 0,-1 0 0,1 1 0,-1-1 0,1 1 0,0-1 0,0 1 0,-1-1 0,1 1 0,0 0 0,0 0 0,0 0 0,0 0 0,0 0 0,5-1 0,3 0-56,1 0 1,0 0-1,-1 1 1,1 1-1,0-1 1,0 2-1,0 0 1,-1 0-1,1 1 1,0 0-1,-1 0 0,0 2 1,1-1-1,-1 1 1,0 1-1,-1-1 1,1 2-1,-1-1 1,0 2-1,-1-1 1,1 1-1,-1 0 1,13 15-1,-20-21-135,0 0 0,0 0 0,0 0 0,0 0 0,-1 0 0,1 0 0,0 1 0,0-1 0,-1 0 0,1 0 0,-1 1 0,1-1 0,-1 0 0,0 1 0,1-1 0,-1 1 0,0-1 0,0 1 0,0-1 0,0 0 0,0 1 0,0-1 0,0 1 0,-1-1 0,1 0 0,0 1 0,-1-1 0,1 0 0,-1 1 0,0-1 0,1 0 0,-1 0 0,0 1 0,0-1 0,0 0 0,1 0 0,-1 0 0,0 0 0,-1 0 0,1 0 0,0 0 0,0-1 0,0 1 0,0 0 0,-1-1 0,1 1 0,0-1 0,-1 1 0,1-1 0,-3 1 0,-9 3 0,0 0 0,0-1 0,0-1 0,-14 2 0,24-4 0,-112 5 0,108-8-1410,8-2-2780,6-6-5617</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4.751"/>
    </inkml:context>
    <inkml:brush xml:id="br0">
      <inkml:brushProperty name="width" value="0.025" units="cm"/>
      <inkml:brushProperty name="height" value="0.025" units="cm"/>
    </inkml:brush>
  </inkml:definitions>
  <inkml:trace contextRef="#ctx0" brushRef="#br0">0 265 10570,'0'0'9113,"12"-3"-5467,4-1-2815,-1-1-1,1-1 1,-1 0 0,0-1 0,-1-1-1,0 0 1,19-15 0,-9 5-207,13-8-172,-2-2 1,0-1 0,53-61-1,-115 112-489,16-8 50,1 1 1,0-1-1,1 1 1,1 1 0,0 0-1,1 0 1,1 1-1,-8 31 1,5 1 100,-5 90 1,7-44-71,4-74-44,0-1 0,-2 0 0,0-1 0,-8 21 0,10-31 0,-2 1 0,1-1 0,-1 0 0,0 0 0,-1 0 0,0-1 0,0 0 0,-1 0 0,-12 11 0,17-17 0,1-1 0,-1 1 0,0-1 0,1 0 0,-1 1 0,0-1 0,0 0 0,0 0 0,0-1 0,0 1 0,0 0 0,0-1 0,0 1 0,0-1 0,0 1 0,0-1 0,0 0 0,0 0 0,-3 0 0,4-1 0,0 1 0,-1-1 0,1 0 0,0 0 0,0 1 0,0-1 0,0 0 0,0 0 0,0 0 0,0 0 0,0 0 0,0-1 0,0 1 0,0 0 0,1 0 0,-1-1 0,0 1 0,1 0 0,-1-1 0,0-2 0,-1-5 0,1-1 0,0 0 0,0 0 0,1 1 0,0-1 0,2-17 0,2 9 0,0 0 0,2 0 0,0 1 0,0 0 0,2 0 0,0 1 0,1-1 0,1 2 0,0-1 0,1 2 0,1-1 0,0 1 0,1 1 0,0 0 0,19-13 0,11-6 0,3 1 0,0 2 0,94-42 0,-129 66 0,10-4 0,-1-2 0,36-22 0,-52 30 0,0 0 0,0 1 0,-1-2 0,1 1 0,-1 0 0,0-1 0,1 0 0,-2 1 0,1-1 0,0-1 0,-1 1 0,0 0 0,0 0 0,0-1 0,0 1 0,-1-1 0,0 0 0,1 1 0,-1-9 0,-1 11 0,0 1 0,0-1 0,-1 1 0,1-1 0,0 1 0,-1 0 0,1-1 0,-1 1 0,0 0 0,1-1 0,-1 1 0,0 0 0,0 0 0,0-1 0,0 1 0,0 0 0,0 0 0,0 0 0,0 0 0,0 0 0,-1 0 0,1 1 0,0-1 0,0 0 0,-1 1 0,1-1 0,-1 1 0,1-1 0,0 1 0,-1 0 0,1-1 0,-1 1 0,1 0 0,-1 0 0,1 0 0,-1 0 0,1 0 0,-3 1 0,-3 0 0,0-1 0,1 1 0,-1 0 0,0 1 0,1 0 0,-1 0 0,-9 5 0,3 1 0,1 0 0,0 0 0,1 1 0,0 1 0,1 0 0,0 1 0,0-1 0,1 2 0,1-1 0,0 2 0,0-1 0,1 1 0,1 0 0,0 0 0,1 0 0,0 1 0,1 0 0,-2 17 0,5-29 0,1 0 0,0 0 0,0 0 0,0 1 0,0-1 0,1 0 0,-1 0 0,1 0 0,-1 0 0,1 0 0,0 0 0,0 0 0,0 0 0,0 0 0,0 0 0,0 0 0,0 0 0,1 0 0,-1-1 0,1 1 0,-1-1 0,1 1 0,0-1 0,-1 1 0,1-1 0,0 0 0,0 0 0,0 0 0,0 0 0,0 0 0,0-1 0,0 1 0,0 0 0,1-1 0,-1 0 0,0 1 0,0-1 0,0 0 0,1 0 0,2-1 0,5 1 0,-1 0 0,0-1 0,1-1 0,-1 1 0,0-2 0,0 1 0,0-1 0,13-7 0,-14 6-452,0 0 0,-1-1-1,1 0 1,-1-1 0,-1 1 0,8-8-1,-10 8-319,0 0 0,0-1 0,0 1-1,-1-1 1,0 0 0,0 1-1,-1-1 1,1-1 0,-1 1-1,0 0 1,-1 0 0,0-1 0,0 1-1,1-9 1,-2-24-11800</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5.080"/>
    </inkml:context>
    <inkml:brush xml:id="br0">
      <inkml:brushProperty name="width" value="0.025" units="cm"/>
      <inkml:brushProperty name="height" value="0.025" units="cm"/>
    </inkml:brush>
  </inkml:definitions>
  <inkml:trace contextRef="#ctx0" brushRef="#br0">1 1 15246,'0'0'15279,"49"32"-21333,-13-11-2210</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5.438"/>
    </inkml:context>
    <inkml:brush xml:id="br0">
      <inkml:brushProperty name="width" value="0.025" units="cm"/>
      <inkml:brushProperty name="height" value="0.025" units="cm"/>
    </inkml:brush>
  </inkml:definitions>
  <inkml:trace contextRef="#ctx0" brushRef="#br0">177 96 23446,'-9'-1'2835,"-2"0"-2332,0 0 0,-1 1 0,1 0 0,0 1 0,0 1 0,-1-1 0,-12 5 0,20-5-424,1 0 1,0 0-1,-1 0 0,1 0 1,0 1-1,0-1 1,0 1-1,0 0 1,0 0-1,0 0 0,1 0 1,-1 0-1,1 1 1,-1-1-1,1 1 1,0 0-1,0 0 0,0-1 1,0 1-1,1 1 1,-1-1-1,1 0 1,0 0-1,0 0 0,0 1 1,0-1-1,1 0 1,-1 1-1,1-1 1,0 7-1,0-8-79,1-1 0,0 1 0,0-1 0,0 1 0,0-1 0,0 1 0,0-1 0,1 0 0,-1 1 0,0-1 0,1 0 0,-1 0 0,1 0 0,-1 0 0,1 0 0,-1 0 0,1-1 0,0 1 0,-1 0 0,1-1 0,0 1 0,0-1 0,-1 0 0,1 0 0,0 1 0,0-1 0,-1 0 0,1-1 0,3 1 0,59-4 0,-52 2 0,0-1 0,0-1 0,-1 0 0,1 0 0,-1-1 0,0-1 0,0 0 0,0 0 0,-1-1 0,0-1 0,11-9 0,-7 3 0,0 0 0,-1-1 0,0 0 0,-1-1 0,-1 0 0,12-22 0,-22 32 0,-7 10 0,-9 9 0,3 3 0,-1 0 0,2 0 0,0 2 0,1-1 0,1 1 0,1 0 0,1 1 0,0 0 0,1 0 0,-6 36 0,12-53 0,0-1 0,-1 1 0,1 0 0,0-1 0,0 1 0,0 0 0,0-1 0,0 1 0,1 0 0,-1-1 0,1 1 0,-1-1 0,1 1 0,-1 0 0,1-1 0,0 1 0,0-1 0,-1 1 0,1-1 0,0 0 0,0 1 0,1-1 0,-1 0 0,0 0 0,0 0 0,1 0 0,-1 0 0,0 0 0,1 0 0,-1 0 0,1-1 0,-1 1 0,1 0 0,0-1 0,-1 1 0,1-1 0,-1 0 0,1 1 0,0-1 0,-1 0 0,1 0 0,0 0 0,0 0 0,-1-1 0,1 1 0,2-1 0,4 0 0,0-1 0,-1 0 0,1 0 0,-1-1 0,1 0 0,-1 0 0,0-1 0,12-7 0,0-3 0,0-1 0,-1-1 0,-1-1 0,0 0 0,-1-1 0,-1-1 0,0 0 0,19-36 0,-52 64 0,3 6 0,1 0 0,-22 32 0,31-40 0,-1 1 0,2 0 0,-1 1 0,1-1 0,0 1 0,1 0 0,0 0 0,-3 16 0,6-23-7,1-1 0,-1 1 0,0-1 0,0 0 0,1 1 0,-1-1 0,1 0 0,-1 1 0,1-1-1,-1 0 1,1 0 0,0 1 0,0-1 0,0 0 0,0 0 0,0 0 0,0 0 0,0 0 0,0 0 0,0-1 0,0 1 0,0 0 0,0 0 0,1-1 0,-1 1 0,0-1 0,1 1 0,-1-1 0,0 1-1,1-1 1,-1 0 0,0 0 0,1 0 0,-1 0 0,1 0 0,-1 0 0,1 0 0,1-1 0,61-5-2462,-19-9-4423,3-5-4260</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5.779"/>
    </inkml:context>
    <inkml:brush xml:id="br0">
      <inkml:brushProperty name="width" value="0.025" units="cm"/>
      <inkml:brushProperty name="height" value="0.025" units="cm"/>
    </inkml:brush>
  </inkml:definitions>
  <inkml:trace contextRef="#ctx0" brushRef="#br0">116 1 19474,'0'0'8905,"-9"0"-6882,4-1-1860,1 1 0,-1 1-1,1-1 1,-1 0 0,1 1 0,-1 0-1,1 0 1,-1 1 0,-7 3 0,10-4-138,0 0 1,0 1-1,1-1 1,-1 1-1,0 0 1,1-1-1,-1 1 1,1 0-1,0 0 1,-1 0-1,1 0 1,0 0 0,0 0-1,1 0 1,-1 0-1,0 1 1,1-1-1,-1 0 1,1 0-1,-1 1 1,1-1-1,0 0 1,0 1-1,0-1 1,1 0-1,0 4 1,0-3-172,-1 0 1,1-1-1,1 1 0,-1 0 1,0-1-1,1 1 0,-1-1 1,1 0-1,-1 1 0,1-1 1,0 0-1,0 0 0,0 0 1,1 0-1,-1-1 1,0 1-1,4 2 0,50 24-4247,-42-22 2952,15 7-1386,21 9-265,-23-3 5210,-27-19-1951,0 1 1,1-1-1,-1 0 0,0 1 0,0-1 1,1 0-1,-1 1 0,0-1 1,0 0-1,0 1 0,1-1 0,-1 0 1,0 1-1,0-1 0,0 1 1,0-1-1,0 0 0,0 1 0,0-1 1,0 1-1,0-1 0,0 0 0,0 1 1,0-1-1,0 0 0,0 1 1,0-1-1,0 1 0,-1-1 0,1 0 1,0 1-1,0-1 0,0 0 1,-1 1-1,1-1 0,0 0 0,0 1 1,-1-1-1,1 0 0,0 0 1,-1 1-1,1-1 0,0 0 0,-1 0 1,1 0-1,0 1 0,-1-1 0,1 0 1,0 0-1,-1 0 0,1 0 1,-1 0-1,1 0 0,-1 0 0,-28 8 1776,24-7-1315,-29 5-601,-1 0 0,-63 0-1,77-8-3538,9-10-5430</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6.355"/>
    </inkml:context>
    <inkml:brush xml:id="br0">
      <inkml:brushProperty name="width" value="0.025" units="cm"/>
      <inkml:brushProperty name="height" value="0.025" units="cm"/>
    </inkml:brush>
  </inkml:definitions>
  <inkml:trace contextRef="#ctx0" brushRef="#br0">1 274 18385,'0'0'10773,"4"-8"-9198,1 2-1462,-1 1 0,1-1 0,0 1 0,0 0 0,1 0 0,-1 1 0,1-1 0,11-5 0,63-31 693,-23 14-595,-23 9-218,-1-2-1,-1-1 1,-1-1-1,48-44 1,-92 81-168,0 1 0,2 0 0,0 1 0,0 1 0,2-1 0,-13 35 0,5-6 374,-20 86-1,24-53 198,-5 127 0,13-132-323,5-69-73,-1 1 0,0-1 0,0 0 0,0 0 0,0 0 0,-1 1 0,0-1 0,0-1 0,0 1 0,-1 0 0,1-1 0,-1 1 0,0-1 0,-1 0 0,-3 5 0,4-7 0,1 0 0,-1-1 0,1 1 0,-1 0 0,0-1 0,1 0 0,-1 0 0,0 0 0,0 0 0,0 0 0,0 0 0,0-1 0,0 0 0,0 1 0,0-1 0,0 0 0,0 0 0,0-1 0,0 1 0,0-1 0,0 1 0,1-1 0,-1 0 0,0 0 0,0 0 0,0 0 0,1-1 0,-5-2 0,1 0 3,0-1 0,0 0 0,0 0 0,1-1 0,-1 1 1,1-1-1,1 0 0,-1-1 0,1 1 0,0-1 0,0 0 0,1 0 0,0 0 0,0 0 0,1-1 1,0 1-1,0-1 0,1 1 0,0-1 0,0 0 0,1-12 0,0 9-26,0 0 1,0 0-1,1 0 0,1 0 1,0 1-1,0-1 0,1 0 1,1 1-1,0-1 0,0 1 0,1 0 1,0 1-1,1-1 0,11-14 1,-9 16-710,1-1 0,0 2-1,1 0 1,-1 0 0,1 0 0,1 1 0,-1 1 0,15-6 0,52-15-10120,-27 12-2248</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1.018"/>
    </inkml:context>
    <inkml:brush xml:id="br0">
      <inkml:brushProperty name="width" value="0.025" units="cm"/>
      <inkml:brushProperty name="height" value="0.025" units="cm"/>
    </inkml:brush>
  </inkml:definitions>
  <inkml:trace contextRef="#ctx0" brushRef="#br0">208 0 15951,'0'0'4831,"-6"11"-3176,-5 16-606,2 1-1,0-1 1,2 2 0,0-1-1,3 1 1,-4 52 0,7-21-799,-3-9-171,3 0 0,2 0 1,3 0-1,1 0 0,13 51 1,-17-101 48,-8-21 571,-5-7-644,-2 1 0,-1 1 1,-26-34-1,22 32-15,0-2 0,-17-34 1,36 62-23,-1 0 0,0 0 0,0 0 0,1 0 1,-1 0-1,0-1 0,1 1 0,0 0 0,-1 0 1,1-1-1,0 1 0,-1 0 0,1-1 0,0 1 1,0 0-1,0-1 0,0 1 0,0 0 0,1-1 1,-1 1-1,0 0 0,0 0 0,1-1 1,-1 1-1,1 0 0,-1 0 0,1-1 0,0 1 1,0 0-1,-1 0 0,1 0 0,0 0 0,0 0 1,0 0-1,2-1 0,2 0-22,0 0 0,0 0 0,1 0 0,-1 1 0,1 0-1,-1 0 1,8 0 0,-1 0-36,12-2-1355,0-1 0,42-13 0,-58 15 244,0-1 0,-1-1 1,1 1-1,-1-1 0,0-1 1,0 1-1,-1-1 0,1-1 1,-1 1-1,0-1 0,0 0 1,5-8-1,7-12-6899</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6.700"/>
    </inkml:context>
    <inkml:brush xml:id="br0">
      <inkml:brushProperty name="width" value="0.025" units="cm"/>
      <inkml:brushProperty name="height" value="0.025" units="cm"/>
    </inkml:brush>
  </inkml:definitions>
  <inkml:trace contextRef="#ctx0" brushRef="#br0">158 33 20083,'0'0'8056,"-12"1"-5809,1 0-2023,1 0 0,0 1 0,-1 0-1,1 1 1,0 0 0,-17 8 0,24-10-194,-1 1 0,1-1 0,0 1 1,-1 0-1,1 0 0,0 0 0,0 1 0,1-1 0,-1 1 0,0-1 1,1 1-1,-1 0 0,1 0 0,0 0 0,0 0 0,0 0 0,1 1 1,-1-1-1,1 0 0,-1 1 0,1 0 0,1-1 0,-1 1 1,0-1-1,1 1 0,-1 7 0,2-10-30,0 0 0,0 1 0,0-1 0,0 0 0,0 0 0,1 1 0,-1-1 0,0 0 0,0 0 0,1 0 0,-1-1 0,1 1 0,-1 0 0,1 0 0,-1-1 0,1 1 0,-1-1 0,1 1 0,0-1 0,-1 0 0,1 0 0,0 0 0,-1 0 0,1 0 0,-1 0 0,4-1 0,49-2 0,-44 1 0,0-1 0,-1-1 0,0 1 0,0-1 0,0-1 0,0 0 0,0 0 0,-1-1 0,13-10 0,-15 11 0,0-1 0,0 1 0,-1-1 0,0 0 0,0-1 0,0 1 0,-1-1 0,0 0 0,0 0 0,-1 0 0,1 0 0,2-13 0,-6 20-1,0 0 0,0-1 0,0 1 1,0 0-1,1 0 0,-1 0 0,0 0 0,0 0 0,0 0 0,0 0 1,0-1-1,0 1 0,0 0 0,0 0 0,0 0 0,0 0 0,0 0 0,0 0 1,0-1-1,0 1 0,0 0 0,0 0 0,-1 0 0,1 0 0,0 0 1,0 0-1,0 0 0,0 0 0,0-1 0,0 1 0,0 0 0,0 0 1,0 0-1,0 0 0,0 0 0,-1 0 0,1 0 0,0 0 0,0 0 0,0 0 1,0 0-1,0 0 0,0 0 0,0-1 0,-1 1 0,1 0 0,0 0 1,0 0-1,0 0 0,0 0 0,0 0 0,0 0 0,-1 0 0,1 0 1,0 0-1,0 1 0,0-1 0,-11 5-105,-8 12-10,-39 54 272,53-64-143,0 0 0,1 0 0,0 1-1,0 0 1,1 0 0,0 0 0,0 0 0,-2 13 0,5-20-13,0 0 0,0 0 0,0-1 0,1 1 0,-1 0 0,0-1 0,0 1 0,0 0 0,1 0 0,-1-1 0,0 1 0,1 0 0,-1-1 0,0 1 0,1-1 0,-1 1 0,1-1 0,-1 1 0,1-1 0,-1 1 0,1-1 0,-1 1 0,1-1 0,0 1 0,-1-1 0,1 0 0,0 1 0,-1-1 0,1 0 0,0 0 0,-1 0 0,1 1 0,0-1 0,0 0 0,-1 0 0,1 0 0,1 0 0,35 0 0,-24-1 0,42-1-3038,0-7-5348,-25 2-4661</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7.522"/>
    </inkml:context>
    <inkml:brush xml:id="br0">
      <inkml:brushProperty name="width" value="0.025" units="cm"/>
      <inkml:brushProperty name="height" value="0.025" units="cm"/>
    </inkml:brush>
  </inkml:definitions>
  <inkml:trace contextRef="#ctx0" brushRef="#br0">46 0 9001,'0'0'13329,"1"13"-10622,-1 6-1706,-1 0 0,0 0 0,-2 1 0,0-1 0,-7 22 0,2-19-656,2 1-1,1 1 1,1-1 0,-2 36 0,6-57-345,0 0 0,0-1 0,0 1 0,0 0 0,1-1 0,-1 1 0,0 0 0,1-1 0,-1 1 0,1-1 0,-1 1 0,1 0 0,0-1 0,0 0 0,0 1 0,0-1 0,0 1 0,0-1 0,0 0 0,0 0 0,0 0 0,1 0 0,-1 0 0,3 2 0,-1-2 0,0 0 0,0 0 0,0 0 0,1 0 0,-1-1 0,0 1 0,1-1 0,-1 0 0,0 0 0,1 0 0,5-1 0,1-1 0,1 0 0,-1-1 0,0 0 0,0-1 0,0 0 0,0 0 0,10-7 0,49-43 0,-66 97 0,-3-41 0,1-1 0,-1 0 0,0 0 0,1 0 0,-1 0 0,0 0 0,1 1 0,-1-1 0,1 0 0,0 0 0,-1 0 0,1 0 0,0-1 0,0 1 0,0 0 0,-1 0 0,1 0 0,0-1 0,0 1 0,0 0 0,0-1 0,0 1 0,0-1 0,1 1 0,-1-1 0,0 1 0,0-1 0,0 0 0,0 0 0,1 0 0,-1 1 0,0-1 0,0 0 0,0 0 0,0-1 0,1 1 0,-1 0 0,2-1 0,60-9 0,-39 5 0,-24 5 0,1 0 0,-1 1 0,1-1 0,-1 1 0,1-1 0,-1 1 0,1-1 0,-1 1 0,0-1 0,1 1 0,-1-1 0,0 1 0,1-1 0,-1 1 0,0 0 0,0-1 0,1 1 0,-1 0 0,0-1 0,0 1 0,0 0 0,0-1 0,0 2 0,4 10 0,-3-12 0,-1 0 0,1 0 0,-1 0 0,0 0 0,1 0 0,-1 0 0,1-1 0,-1 1 0,0 0 0,1 0 0,-1 0 0,1 0 0,-1-1 0,0 1 0,1 0 0,-1 0 0,0 0 0,0-1 0,1 1 0,-1 0 0,0-1 0,1 1 0,-1 0 0,0-1 0,0 1 0,0 0 0,0-1 0,1 1 0,-1 0 0,0-1 0,0 1 0,0-1 0,0 1 0,0-1 0,5-9 0,-1-1 0,-1 1 0,1-1 0,-2 0 0,0 0 0,0 0 0,0-19 0,-1 15 0,1 0 0,1 0 0,4-16 0,-7 30-61,1 0 1,-1 1-1,1-1 1,-1 0-1,1 0 0,0 1 1,-1-1-1,1 1 1,0-1-1,0 0 1,-1 1-1,1-1 0,0 1 1,0 0-1,0-1 1,0 1-1,0 0 0,0-1 1,0 1-1,0 0 1,0 0-1,-1 0 0,1 0 1,0 0-1,0 0 1,0 0-1,0 0 1,0 0-1,2 1 0,39 8-5061,-18-3-820,-7-6-9459</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0.691"/>
    </inkml:context>
    <inkml:brush xml:id="br0">
      <inkml:brushProperty name="width" value="0.025" units="cm"/>
      <inkml:brushProperty name="height" value="0.025" units="cm"/>
    </inkml:brush>
  </inkml:definitions>
  <inkml:trace contextRef="#ctx0" brushRef="#br0">46 1 23158,'-5'12'1420,"-3"5"-981,1 1 0,1 0 1,0 1-1,1-1 0,-3 30 0,8-43-369,-1 1-1,1 0 1,1-1-1,-1 1 0,1 0 1,0-1-1,0 1 1,0-1-1,1 1 1,0-1-1,3 8 1,-3-10-74,0 0 0,0 0 0,1 0 0,-1-1 0,1 1 0,0-1 0,-1 1 0,1-1 0,0 0 0,0 0 0,1 0 0,-1-1 0,0 1 0,0-1 0,1 1 1,-1-1-1,1 0 0,0-1 0,6 2 0,-1-1 3,-1 0 1,1-1-1,0 0 0,-1-1 1,1 0-1,-1 0 0,1 0 1,-1-1-1,0-1 1,0 1-1,0-1 0,0-1 1,0 0-1,0 0 1,-1 0-1,0-1 0,0 0 1,0 0-1,0-1 0,-1 0 1,0 0-1,0 0 1,-1-1-1,0 0 0,7-11 1,-5-5 2417,-12 52-1418,4-15-830,1-8-133,-1 0-1,1 0 0,1 0 1,-1 0-1,1-1 0,2 13 1,-2-17-28,0 0 1,-1 1-1,1-1 1,0 0-1,0 1 1,0-1-1,0 0 1,0 0-1,0 0 1,0 0-1,1 0 1,-1 0-1,0 0 1,1-1-1,-1 1 1,0 0-1,1-1 1,-1 1-1,1-1 1,-1 1-1,1-1 1,-1 1-1,1-1 1,-1 0-1,1 0 1,-1 0-1,1 0 1,-1 0-1,1 0 1,0-1-1,2 0 1,2 0 23,1-2 0,0 1 1,0-1-1,-1 0 0,1 0 0,-1 0 1,0-1-1,0 0 0,0-1 0,-1 1 1,0-1-1,0 0 0,6-7 0,-6 6-13,0 1-1,-1 0 1,2 0-1,-1 1 1,0-1-1,1 1 1,0 0-1,0 1 1,0-1-1,1 1 1,-1 1-1,1-1 1,12-2-1,-18 4-18,1 1 0,-1 0 0,0 0 0,0 0 0,0 0 0,1 0 0,-1 0 0,0 1 0,0-1 0,0 0 0,1 1 0,-1-1 0,0 0 0,0 1 0,0-1 0,0 1 0,0 0 0,0-1 0,0 1 0,0 0 0,0 0 0,0 0 0,0-1 0,0 1 0,-1 0 0,2 2 0,8 33 0,-10-33 0,0 0 0,0-1 0,1 1 0,0 0 0,-1 0 0,1 0 0,0 0 0,0 0 0,1-1 0,-1 1 0,0 0 0,1-1 0,2 4 0,-3-6 0,0 1 0,0 0 0,0-1 0,0 1 0,1-1 0,-1 0 0,0 1 0,0-1 0,0 0 0,0 0 0,1 0 0,-1 1 0,0-1 0,0-1 0,1 1 0,-1 0 0,0 0 0,0 0 0,0-1 0,0 1 0,1 0 0,-1-1 0,0 1 0,0-1 0,0 1 0,2-2 0,30-24 0,-18 14 0,-12 9 0,0 1 0,0 0 0,0 0 0,1 1 0,-1-1 0,0 0 0,1 1 0,-1 0 0,1 0 0,-1 0 0,1 0 0,-1 1 0,1-1 0,0 1 0,-1 0 0,1 0 0,0 0 0,-1 0 0,5 2 0,-5-1 0,0 1 0,-1-1 0,1 1 0,-1 0 0,0 0 0,0 0 0,1 0 0,-1 0 0,-1 1 0,1-1 0,0 0 0,0 1 0,-1 0 0,0-1 0,1 1 0,-1 0 0,0 0 0,0 0 0,-1 0 0,1-1 0,0 1 0,-1 0 0,0 4 0,1-2 0,-1 0 0,1-1 0,0 1 0,0 0 0,0-1 0,1 1 0,-1-1 0,3 5 0,-4-9 0,1 1 0,0 0 0,-1 0 0,1-1 0,0 1 0,0-1 0,0 1 0,-1-1 0,1 1 0,0-1 0,0 1 0,0-1 0,0 0 0,0 1 0,0-1 0,0 0 0,0 0 0,0 0 0,-1 0 0,1 0 0,0 0 0,0 0 0,0 0 0,0 0 0,0 0 0,0 0 0,0-1 0,0 1 0,0 0 0,0-1 0,0 1 0,-1-1 0,1 1 0,0-1 0,0 1 0,0-1 0,-1 0 0,1 1 0,0-1 0,-1 0 0,2 0 0,31-29-1200,-17 7-2890,-14 10-6091</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1.379"/>
    </inkml:context>
    <inkml:brush xml:id="br0">
      <inkml:brushProperty name="width" value="0.025" units="cm"/>
      <inkml:brushProperty name="height" value="0.025" units="cm"/>
    </inkml:brush>
  </inkml:definitions>
  <inkml:trace contextRef="#ctx0" brushRef="#br0">0 49 19827,'0'0'2359,"9"-5"-592,4-2-1329,-1 1-1,1 0 0,0 1 1,0 1-1,0 0 0,0 0 1,1 1-1,0 1 0,-1 1 1,1 0-1,0 0 0,18 2 1,-29 0-413,-1 0 1,0 1-1,1-1 1,-1 0 0,0 1-1,0-1 1,0 1-1,0-1 1,0 1-1,0 0 1,-1 0 0,1 0-1,-1 0 1,1 0-1,-1 0 1,0 1-1,1-1 1,-1 0-1,-1 1 1,1-1 0,0 0-1,0 1 1,-1-1-1,1 1 1,-1-1-1,0 1 1,0 3 0,1 10 377,-1 1 1,-3 30 0,3-41-276,-11 85 913,11-91-1040,0 1 0,-1-1 0,1 1-1,0 0 1,0-1 0,1 1 0,-1-1 0,0 1 0,0-1 0,0 1-1,0-1 1,0 1 0,0-1 0,1 1 0,-1-1 0,0 1 0,1-1 0,-1 1-1,0-1 1,1 1 0,-1-1 0,0 1 0,1-1 0,-1 0 0,1 1-1,-1-1 1,0 0 0,1 1 0,-1-1 0,1 0 0,-1 0 0,1 0 0,0 1-1,-1-1 1,1 0 0,0 0 0,25-7 7,20-24-16,-39 25 8,-1 0 0,0 0 0,-1-1 0,1 0 0,-1 0 0,-1 0 0,1-1 0,-1 1 0,-1-1 0,1 0 0,-1 0 0,-1-1 0,1 1 0,-1 0 0,-1-1 0,0 1 0,0-18 0,0 25 1,-1 1 0,0-1 1,0 1-1,0-1 0,0 1 0,0-1 0,0 1 1,0-1-1,0 1 0,0-1 0,0 1 0,0-1 1,-1 1-1,1-1 0,0 1 0,0-1 0,0 1 1,-1 0-1,1-1 0,0 1 0,0-1 0,-1 1 1,1 0-1,0-1 0,-1 1 0,1-1 0,0 1 1,-1 0-1,1 0 0,-1-1 0,1 1 1,-1 0-1,1 0 0,-1-1 0,1 1 0,-1 0 1,1 0-1,-1 0 0,1 0 0,-1 0 0,1 0 1,-1 0-1,1 0 0,-1 0 0,1 0 0,-1 0 1,1 0-1,-1 0 0,0 0 0,1 1-6,-1-1 0,1 0 0,0 0 0,-1 0 0,1 0 0,0 1 0,0-1 0,-1 0 0,1 0 0,0 1 0,-1-1 0,1 0 0,0 0 0,0 1 0,0-1 0,-1 0 0,1 1 0,0-1 0,0 0 0,0 1 0,0-1 0,0 0 0,-1 1 0,1-1 0,0 0 0,0 1 0,0-1 0,0 0 0,0 1 0,0-1 0,0 1 0,0-1 0,1 0 0,-1 1 0,0-1 0,0 0 0,0 1 0,0-1 0,0 0 0,0 1 0,1-1 0,-1 0 0,0 1 0,0-1 0,1 0 0,-1 0 0,0 1 0,0-1 0,1 0 0,-1 0 0,0 1 0,1-1 0,-1 0 0,0 0 0,1 0 0,-1 0 0,0 1 0,1-1 0,0 0 0,4 2-742,0-1 1,0 1-1,0-1 0,1 0 1,-1-1-1,1 1 1,-1-1-1,0 0 0,7-1 1,4 1-2257,17 0-3809</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1.749"/>
    </inkml:context>
    <inkml:brush xml:id="br0">
      <inkml:brushProperty name="width" value="0.025" units="cm"/>
      <inkml:brushProperty name="height" value="0.025" units="cm"/>
    </inkml:brush>
  </inkml:definitions>
  <inkml:trace contextRef="#ctx0" brushRef="#br0">71 1 20307,'0'0'2765,"-8"8"-346,5-6-2281,-2 4 354,-1-1 0,0 1 1,1 0-1,0 0 0,1 1 1,-1 0-1,1-1 0,0 1 1,1 1-1,0-1 0,0 0 1,0 1-1,-1 8 0,4-16-485,0 1 0,0-1-1,1 1 1,-1 0 0,0-1-1,0 1 1,0-1 0,1 1-1,-1-1 1,0 1 0,1-1 0,-1 1-1,0-1 1,1 1 0,-1-1-1,1 1 1,-1-1 0,1 1-1,-1-1 1,1 0 0,-1 1-1,1-1 1,-1 0 0,1 0-1,-1 1 1,1-1 0,-1 0-1,1 0 1,0 0 0,-1 0-1,1 0 1,-1 0 0,1 0-1,0 0 1,-1 0 0,1 0-1,-1 0 1,1 0 0,0 0-1,-1 0 1,1 0 0,-1-1-1,1 1 1,-1 0 0,2-1-1,29-9-67,11-18 61,11-7 0,-50 33 0,1 0 0,-1 1 0,1-1 0,-1 1 0,1 0 0,0 0 0,-1 0 0,1 0 0,0 1 0,0-1 0,-1 1 0,7 1 0,-9-1 0,0 1 0,-1-1 0,1 1 0,0 0 0,-1-1 0,1 1 0,-1 0 0,1 0 0,-1-1 0,1 1 0,-1 0 0,1 0 0,-1 0 0,0 0 0,0-1 0,1 1 0,-1 0 0,0 0 0,0 0 0,0 0 0,0 0 0,0 0 0,0 1 0,-1 30 0,1-24 0,0-7 0,0-1 0,0 1 0,0-1 0,0 1 0,0-1 0,0 1 0,0-1 0,0 1 0,0 0 0,0-1 0,0 1 0,0-1 0,1 1 0,-1-1 0,0 1 0,0-1 0,1 1 0,-1-1 0,0 1 0,1-1 0,-1 0 0,0 1 0,1-1 0,-1 1 0,1-1 0,-1 0 0,0 0 0,1 1 0,-1-1 0,1 0 0,-1 1 0,1-1 0,-1 0 0,1 0 0,-1 0 0,1 0 0,0 0 0,-1 0 0,1 0 0,-1 0 0,1 0 0,-1 0 0,1 0 0,-1 0 0,1 0 0,-1 0 0,1 0 0,0 0 0,-1 0 0,1-1 0,-1 1 0,1 0 0,-1 0 0,0-1 0,1 1 0,-1 0 0,1-1 0,37-25 0,-26 18 0,-7 4 0,1 0 0,0 1 0,0 0 0,1 0 0,-1 1 0,1-1 0,-1 1 0,11-1 0,-16 3 0,1 0 0,-1 0 0,1 0 0,-1 0 0,1 0 0,-1 0 0,1 0 0,-1 1 0,1-1 0,-1 0 0,1 1 0,-1 0 0,0-1 0,1 1 0,-1 0 0,0 0 0,1-1 0,-1 1 0,0 0 0,0 0 0,0 1 0,0-1 0,0 0 0,0 0 0,0 0 0,0 1 0,0-1 0,-1 0 0,1 1 0,-1-1 0,1 1 0,-1-1 0,1 1 0,-1-1 0,0 1 0,1-1 0,-1 1 0,0-1 0,0 1 0,0-1 0,-1 1 0,1 1 0,0 12-715,-1 8-2906,5-5-3841</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2.936"/>
    </inkml:context>
    <inkml:brush xml:id="br0">
      <inkml:brushProperty name="width" value="0.025" units="cm"/>
      <inkml:brushProperty name="height" value="0.025" units="cm"/>
    </inkml:brush>
  </inkml:definitions>
  <inkml:trace contextRef="#ctx0" brushRef="#br0">0 410 16367,'0'0'12151,"13"-7"-10432,36-26-1403,0-1 0,-3-3 1,-1-1-1,-2-3 0,-1-1 0,-3-2 1,50-71-1,-79 96-316,-27 46 0,-33 72 0,45-87 0,0 0 0,1 0 0,1 0 0,0 0 0,1 1 0,-2 22 0,4-35-30,0 1 0,0-1 0,0 1 0,0-1 0,0 1 0,0-1 0,1 1 0,-1-1 0,0 1 0,0-1 0,0 1 0,1-1 0,-1 1 0,0-1 1,0 1-1,1-1 0,-1 1 0,1-1 0,-1 0 0,0 1 0,1-1 0,-1 0 0,1 1 0,-1-1 0,0 0 0,1 0 0,-1 1 0,1-1 0,-1 0 0,1 0 0,0 0 0,23 0-2370,22-16-3866,-8-5-1395,2-5-5930</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3.272"/>
    </inkml:context>
    <inkml:brush xml:id="br0">
      <inkml:brushProperty name="width" value="0.025" units="cm"/>
      <inkml:brushProperty name="height" value="0.025" units="cm"/>
    </inkml:brush>
  </inkml:definitions>
  <inkml:trace contextRef="#ctx0" brushRef="#br0">131 1 21973,'-9'9'3310,"-9"8"-2179,1 2 1,0 1 0,-13 21 0,25-34-948,0 0 1,1 0 0,0 0 0,0 1 0,1-1 0,0 1-1,0 0 1,1 0 0,0 0 0,0 0 0,1 0 0,0 0-1,0 0 1,1 1 0,1 10 0,-1-17-185,1 0 0,-1 0 0,1-1 0,0 1 0,0-1 0,-1 1 0,1-1 0,0 1 0,0-1 0,0 1 0,0-1 0,1 0 0,-1 1 0,0-1 0,0 0 0,1 0 0,-1 0 0,1 0 0,-1 0 0,1 0 0,2 0 0,0 1 0,0-1 0,1 0 0,-1 0 0,0-1 0,1 1 0,-1-1 0,1 0 0,6-1 0,-4 1 0,0-1 0,0 0 0,0-1 0,0 0 0,-1 0 0,1 0 0,-1-1 0,1 0 0,-1 0 0,0-1 0,6-4 0,-7 2 0,-1 0 0,0 0 0,0 0 0,-1 0 0,0 0 0,0-1 0,0 1 0,-1-1 0,0 0 0,-1 0 0,1 0 0,-1 0 0,0 0 0,-1 0 0,0 0 0,0 0 0,-1-8 0,1 11 0,-1 0 0,1 1 0,0-1 0,-1 0 0,0 1 0,0-1 0,0 0 0,0 1 0,0-1 0,-1 1 0,0-1 0,0 1 0,0 0 0,0 0 0,0 0 0,0 0 0,-1 0 0,0 0 0,1 1 0,-1-1 0,0 1 0,0 0 0,0 0 0,-1 0 0,1 0 0,0 0 0,-1 1 0,0-1 0,1 1 0,-1 0 0,1 0 0,-7 0 0,9 1-88,0 0 1,0 0-1,0 0 0,0 0 0,0 0 1,0 0-1,1 0 0,-1 0 0,0 1 1,0-1-1,0 0 0,0 1 1,1-1-1,-1 0 0,0 1 0,0-1 1,1 1-1,-1-1 0,0 1 0,0 0 1,1-1-1,-1 1 0,1 0 1,-1-1-1,1 1 0,-1 0 0,1 0 1,-1-1-1,1 1 0,0 0 0,-1 0 1,1 0-1,0 0 0,0-1 1,-1 1-1,1 0 0,0 0 0,0 0 1,0 0-1,0 0 0,0 0 0,1 0 1,-1-1-1,0 2 0,0 1-273,1-1 0,-1 0-1,1 0 1,0 1 0,0-1 0,0 0-1,0 0 1,0 0 0,0 0-1,0 0 1,1 0 0,-1 0 0,1-1-1,-1 1 1,1 0 0,3 2-1,2-1-1363,0 1 0,0-1 0,1-1 0,0 1 0,11 1-1,17 1-6436</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3.613"/>
    </inkml:context>
    <inkml:brush xml:id="br0">
      <inkml:brushProperty name="width" value="0.025" units="cm"/>
      <inkml:brushProperty name="height" value="0.025" units="cm"/>
    </inkml:brush>
  </inkml:definitions>
  <inkml:trace contextRef="#ctx0" brushRef="#br0">210 7 18257,'0'0'6913,"-12"-2"-4788,5 1-1938,1 0 0,0 1 0,-1-1 1,1 1-1,-1 1 0,1-1 0,-1 1 0,1 0 0,0 1 0,-1 0 0,1 0 0,0 0 1,0 0-1,0 1 0,1 0 0,-1 0 0,0 1 0,1 0 0,-9 8 0,7-5-79,0 1 0,1 0 0,-1 0-1,2 0 1,-1 1 0,1 0 0,1 0-1,-1 1 1,2-1 0,-5 15-1,7-21-94,0-1 0,1 1-1,-1 0 1,1-1 0,-1 1-1,1 0 1,0 0 0,0-1-1,0 1 1,1 0 0,-1-1-1,0 1 1,1 0 0,0-1-1,0 1 1,0 0 0,0-1-1,0 0 1,0 1 0,1-1-1,-1 0 1,1 1 0,-1-1-1,1 0 1,0 0 0,0 0-1,0 0 1,0-1 0,0 1-1,1-1 1,-1 1 0,0-1-1,1 0 1,-1 1 0,1-1-1,-1-1 1,1 1 0,0 0-1,-1-1 1,1 1 0,0-1-1,5 0 1,4 1-13,1 0 0,0-1 0,0-1 0,-1 0 0,1-1 0,-1-1 0,1 0 0,-1 0 0,0-1 0,13-6 0,-17 6 0,1 0 0,0-1 0,-1 0 0,0 0 0,0-1 0,-1 0 0,1 0 0,-1-1 0,-1 0 0,1 0 0,-1-1 0,0 0 0,8-16 0,-12 21 0,-1 1 0,1-1 0,-1 0 0,0 1 0,0-1 0,0 0 0,-1 0 0,1 0 0,-1 0 0,1 1 0,-1-1 0,0 0 0,0 0 0,0 0 0,-1 0 0,1 0 0,-1 0 0,0 0 0,1 0 0,-1 1 0,-2-5 0,0 4 0,1 0 0,-1 0 0,1 0 0,-1 1 0,0-1 0,0 1 0,0 0 0,0 0 0,0 0 0,-1 0 0,1 1 0,-1-1 0,1 1 0,-7-2 0,-6 0 0,-1 0 0,0 1 0,1 1 0,-1 0 0,0 1 0,-23 3 0,36-2-257,-1 0 1,1 0-1,-1 0 0,1 0 0,0 1 1,-1 0-1,1 0 0,0 0 0,0 0 1,-6 5-1,-8 10-7457</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5.971"/>
    </inkml:context>
    <inkml:brush xml:id="br0">
      <inkml:brushProperty name="width" value="0.025" units="cm"/>
      <inkml:brushProperty name="height" value="0.025" units="cm"/>
    </inkml:brush>
  </inkml:definitions>
  <inkml:trace contextRef="#ctx0" brushRef="#br0">105 98 7399,'0'0'16405,"4"-9"-14200,9-30-529,-13 38-1617,1 1 0,-1-1 0,0 1 0,0-1 0,0 0 0,1 1 0,-1-1 0,0 0 0,0 1 0,0-1 0,0 1 0,0-1 0,-1 0 0,1 1 0,0-1 0,0 0 0,0 1 0,0-1 0,-1 0 0,1 1 0,0-1 0,-1 1 0,1-1 0,0 1 0,-1-1 0,1 1 0,-1-1 0,1 1 0,0-1 0,-1 1 0,0 0 0,1-1 0,-1 1 0,1-1 0,-1 1 0,1 0 0,-1 0-1,0-1 1,1 1 0,-1 0 0,1 0 0,-1 0 0,0 0 0,1 0 0,-1 0 0,0 0 0,1 0 0,-1 0 0,0 0 0,1 0 0,-1 0 0,0 0 0,1 1 0,-2-1 0,-31 10 423,27-4-406,0-1 0,0 1-1,0 0 1,1 0 0,0 0-1,1 1 1,-1 0 0,1 0 0,0 0-1,1 0 1,0 1 0,0 0 0,1-1-1,-1 1 1,0 12 0,3-19-74,0 0 1,0-1-1,0 1 1,0 0-1,0 0 1,0-1-1,0 1 1,0 0-1,1-1 1,-1 1-1,0 0 1,1-1-1,-1 1 1,0 0-1,1-1 1,-1 1-1,1-1 1,-1 1-1,1-1 1,-1 1-1,1-1 1,-1 1-1,1-1 0,-1 1 1,1-1-1,0 0 1,-1 1-1,2-1 1,25 3 41,28-16-16,-39 7-28,-1-1 0,0-1 0,21-15 0,-29 18 0,0 0 0,0 0 0,-1-1 0,0 0 0,0 0 0,0 0 0,-1-1 0,0 0 0,4-8 0,-6 2 0,-9 12 0,-13 16 0,14-9 0,0 1 0,0 0 0,1 1 0,0-1 0,0 1 0,1 0 0,0 0 0,0 0 0,1 0 0,0 0 0,0 1 0,1-1 0,0 0 0,1 1 0,0-1 0,1 12 0,0-18 0,0 0 0,0 0 0,0 0 0,0-1 0,0 1 0,0 0 0,1-1 0,-1 1 0,1-1 0,-1 1 0,1-1 0,-1 0 0,1 0 0,0 0 0,0 0 0,0 0 0,0 0 0,-1 0 0,1 0 0,0-1 0,0 1 0,0-1 0,0 1 0,1-1 0,-1 0 0,0 0 0,0 0 0,0 0 0,0 0 0,0-1 0,0 1 0,0-1 0,3 0 0,3-1 0,0 0 0,0 0 0,-1 0 0,1-1 0,0 0 0,-1-1 0,9-5 0,-6 2 0,-1-1 0,0 1 0,0-2 0,-1 1 0,0-1 0,-1 0 0,0-1 0,0 0 0,-1 0 0,0 0 0,4-12 0,-19 47 0,1-5 0,0 0 0,2 1 0,0-1 0,2 1 0,-4 35 0,8-55 0,0 0 0,0-1 0,0 1 0,0 0 0,0 0 0,0-1 0,0 1 0,0 0 0,0 0 0,0-1 0,1 1 0,-1 0 0,0-1 0,0 1 0,1 0 0,-1-1 0,1 1 0,-1 0 0,1-1 0,-1 1 0,1-1 0,-1 1 0,1-1 0,-1 1 0,1-1 0,-1 1 0,1-1 0,0 1 0,0-1 0,23-3 0,22-25 0,-24 6 0,-1 0 0,35-49 0,15-17 0,-71 88 0,0 0 0,1 0 0,-1 0 0,0 0 0,0 0 0,0 0 0,0-1 0,0 1 0,1 0 0,-1 0 0,0 0 0,0 0 0,0 1 0,0-1 0,1 0 0,-1 0 0,0 0 0,0 0 0,0 0 0,0 0 0,1 0 0,-1 0 0,0 0 0,0 0 0,0 0 0,0 0 0,0 1 0,0-1 0,1 0 0,-1 0 0,0 0 0,0 0 0,0 0 0,0 0 0,0 1 0,0-1 0,0 0 0,0 0 0,0 0 0,0 0 0,0 0 0,1 1 0,-1-1 0,0 0 0,0 0 0,0 0 0,0 0 0,0 1 0,0-1 0,-1 0 0,1 0 0,0 0 0,0 0 0,0 1 0,0-1 0,0 0 0,0 0 0,0 0 0,0 1 0,1 18 0,0-7 0,5-14-51,-1 0 0,1-1 0,-1 1 0,0-1 0,0-1 0,0 1 0,0-1 0,0 1 0,-1-2 0,0 1 0,7-8 0,-5 6-31,-1 0 0,2 0 0,-1 1-1,0-1 1,11-5 0,-17 11 77,0 0 1,1 0-1,-1 0 0,0 0 1,0 0-1,0 0 1,0 0-1,0 0 0,1 0 1,-1 0-1,0 0 0,0 0 1,0 0-1,0 0 1,0 0-1,1 0 0,-1 0 1,0 0-1,0 0 0,0 0 1,0 0-1,0 0 0,0 1 1,1-1-1,-1 0 1,0 0-1,0 0 0,0 0 1,0 0-1,0 0 0,0 0 1,0 1-1,0-1 1,0 0-1,0 0 0,1 0 1,-1 0-1,0 0 0,0 0 1,0 1-1,0-1 1,0 0-1,0 0 0,0 0 1,0 0-1,0 0 0,0 1 1,0-1-1,0 0 1,0 0-1,0 0 0,0 0 1,-1 0-1,1 1 0,0-1 1,0 0-1,-3 17 26,-7 16 227,-23 62-28,5 2 0,3 1 0,5 1 0,-13 192 0,33-276-220,0-3 0,-1 0 0,0-1 0,-1 1 0,-4 18 0,6-29 0,-1 1 0,1-1 0,-1 1 0,1-1 0,-1 0 0,1 0 0,-1 1 0,0-1 0,1 0 0,-1 0 0,0 0 0,0 0 0,0 1 0,0-1 0,0-1 0,0 1 0,0 0 0,0 0 0,-1 0 0,1 0 0,0-1 0,0 1 0,-1-1 0,1 1 0,0-1 0,-1 1 0,1-1 0,-1 0 0,1 0 0,0 0 0,-1 0 0,1 0 0,-1 0 0,1 0 0,0 0 0,-1 0 0,1-1 0,-1 1 0,1 0 0,0-1 0,-1 1 0,1-1 0,0 0 0,0 1 0,-1-1 0,-1-2 0,-2 0 0,1-1 0,-1 0 0,1 0 0,0-1 0,0 1 0,0-1 0,0 0 0,1 0 0,0-1 0,0 1 0,1 0 0,-1-1 0,1 0 0,0 1 0,-2-12 0,-1-5 0,1 0 0,-2-43 0,6 50 14,-1 0 1,2-1-1,0 1 1,1 0-1,1 0 1,4-15-1,-5 23-45,0 1-1,1 0 0,0-1 1,0 1-1,1 0 0,-1 1 1,1-1-1,0 1 0,1-1 0,0 1 1,-1 1-1,2-1 0,-1 1 1,0 0-1,12-7 0,55-20-5699,-51 23 2515,35-15-8955</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3.413"/>
    </inkml:context>
    <inkml:brush xml:id="br0">
      <inkml:brushProperty name="width" value="0.025" units="cm"/>
      <inkml:brushProperty name="height" value="0.025" units="cm"/>
    </inkml:brush>
  </inkml:definitions>
  <inkml:trace contextRef="#ctx0" brushRef="#br0">25 25 20371,'10'-4'1271,"1"0"0,-1 0 0,1 1 0,-1 1-1,16-3 1,-14 4-1013,0 0 0,1 0 0,-1 1 0,0 1-1,0 0 1,0 1 0,0 0 0,13 4 0,-24-6-259,1 0 0,-1 1 1,1-1-1,-1 0 0,0 1 1,1 0-1,-1-1 1,0 1-1,1 0 0,-1-1 1,0 1-1,0 0 0,0 0 1,0 0-1,0 0 0,0 0 1,0 0-1,0 0 1,0 0-1,0 1 0,0-1 1,-1 0-1,1 1 0,0-1 1,-1 0-1,0 1 0,1-1 1,-1 0-1,0 1 1,1-1-1,-1 1 0,0-1 1,0 1-1,0-1 0,0 1 1,0-1-1,-1 1 0,1-1 1,0 0-1,-1 1 1,1-1-1,-1 0 0,1 1 1,-1-1-1,0 0 0,0 2 1,-4 4 39,0-1 0,0 1 1,-1-1-1,1 0 1,-1-1-1,-12 9 0,-43 28 602,42-30-380,0 0 0,1 2-1,0 0 1,1 0-1,-19 24 1,35-37-261,0 0 0,0 0 0,0 0 0,0 0 0,0 0 0,1 0 0,-1 0 0,0 1 0,1-1 0,-1 0 0,1 1 0,-1-1 0,1 0 0,0 1 0,-1-1 0,1 1 0,0-1 0,0 0 0,0 1 0,0-1 0,1 3 0,-1-3 0,1 0 0,0 0 0,-1 0 0,1 0 0,0-1 0,0 1 0,0 0 0,0 0 0,0 0 0,0-1 0,0 1 0,0 0 0,0-1 0,0 1 0,1-1 0,-1 1 0,0-1 0,0 0 0,2 1 0,10 1 0,0-1 0,1-1 0,23-1 0,-18 1 0,12-1-1724,55-8 1,29-16-6761,-31 3-3223</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1.359"/>
    </inkml:context>
    <inkml:brush xml:id="br0">
      <inkml:brushProperty name="width" value="0.025" units="cm"/>
      <inkml:brushProperty name="height" value="0.025" units="cm"/>
    </inkml:brush>
  </inkml:definitions>
  <inkml:trace contextRef="#ctx0" brushRef="#br0">0 0 4837,'0'0'17029,"1"10"-14755,2 131 3352,-4-97-5097,1 1 0,10 67-1,-9-106-750,1-1 0,-1 1-1,1 0 1,0-1 0,0 0-1,1 1 1,3 4 0,12 6-3963,-16-16 3588,-1 1-1,1-1 0,-1 0 0,1 0 0,-1 1 0,1-1 0,-1 0 0,1 0 0,-1-1 0,1 1 0,-1 0 1,1 0-1,-1-1 0,1 1 0,2-2 0,15-10-11734</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3.738"/>
    </inkml:context>
    <inkml:brush xml:id="br0">
      <inkml:brushProperty name="width" value="0.025" units="cm"/>
      <inkml:brushProperty name="height" value="0.025" units="cm"/>
    </inkml:brush>
  </inkml:definitions>
  <inkml:trace contextRef="#ctx0" brushRef="#br0">191 74 15150,'-13'1'4832,"-5"1"-3283,0 1-1,1 1 1,-33 11 0,45-14-1301,1 0 0,0 1 0,0 0 0,0 0 0,0 0 0,0 0 0,1 1 0,-1-1-1,1 1 1,-1 0 0,1 0 0,0 0 0,0 1 0,0-1 0,1 1 0,-1-1 0,1 1 0,0 0 0,0 0-1,0 0 1,0 0 0,1 0 0,0 1 0,0-1 0,-1 6 0,2-8-242,0 0 0,1 1 0,-1-1 1,1 0-1,-1 0 0,1 0 0,0 0 1,0 1-1,0-1 0,0 0 0,0 0 0,0-1 1,1 1-1,-1 0 0,1 0 0,-1-1 0,1 1 1,0-1-1,-1 1 0,1-1 0,0 0 1,0 1-1,0-1 0,0 0 0,0 0 0,0-1 1,0 1-1,5 1 0,6 1-15,0 0 0,0 0 0,23 1 0,-36-4 9,31 2 0,0 0 0,47-5 0,-71 2 0,1 1 0,0-2 0,-1 1 0,1-1 0,-1 0 0,0-1 0,0 0 0,0 0 0,0 0 0,0-1 0,0 0 0,-1 0 0,0-1 0,0 0 0,10-11 0,-13 13 0,0-1 0,-1 0 0,0 0 0,0 0 0,0 0 0,0 0 0,-1 0 0,1 0 0,-1-1 0,0 1 0,-1 0 0,1-1 0,-1 1 0,0-1 0,0 1 0,0-1 0,0 1 0,-1-1 0,0 1 0,0 0 0,0-1 0,-1 1 0,1 0 0,-1 0 0,0 0 0,-4-7 0,3 6 0,-1 0 0,1 0 0,-1 0 0,0 0 0,0 1 0,-1 0 0,1 0 0,-1 0 0,0 0 0,0 1 0,0 0 0,-1 0 0,1 0 0,-1 1 0,1 0 0,-1 0 0,0 0 0,0 1 0,-6-2 0,8 3-193,0 0-1,0-1 1,0 1-1,0 1 1,0-1 0,0 1-1,0-1 1,0 1-1,0 0 1,0 0-1,1 1 1,-7 2 0,8-2-19,0-1 1,0 1-1,1-1 0,-1 1 1,1 0-1,-1 0 1,1 0-1,-1 0 1,1 0-1,0 0 1,0 0-1,0 0 1,0 0-1,0 0 1,1 1-1,-1-1 1,1 0-1,0 0 0,-1 1 1,1-1-1,0 0 1,0 1-1,1 2 1,2 6-5683,8-2-1729</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4.781"/>
    </inkml:context>
    <inkml:brush xml:id="br0">
      <inkml:brushProperty name="width" value="0.025" units="cm"/>
      <inkml:brushProperty name="height" value="0.025" units="cm"/>
    </inkml:brush>
  </inkml:definitions>
  <inkml:trace contextRef="#ctx0" brushRef="#br0">4 5 21076,'0'-4'8520,"0"10"-8168,0 10 609,-1 7 64,-1 1-512,2 2-289,0 2-128,0-3-96,4-2 0,4-5 0,2-5-96,-2-5-1249,3-5-1122,1-3-2241,1-2-1282,5-13-5252</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5.140"/>
    </inkml:context>
    <inkml:brush xml:id="br0">
      <inkml:brushProperty name="width" value="0.025" units="cm"/>
      <inkml:brushProperty name="height" value="0.025" units="cm"/>
    </inkml:brush>
  </inkml:definitions>
  <inkml:trace contextRef="#ctx0" brushRef="#br0">184 1 21172,'0'0'2685,"-13"4"-101,2-1-2199,0 1 0,1 0 0,0 1 0,0 0 0,0 1 0,1 0 0,0 0 0,0 1 0,0 0 0,1 1 0,0 0 0,1 0 0,-1 0 0,2 1 0,-8 11 1,11-14-372,0-1 1,0 1 0,1 0 0,-1 0-1,1 1 1,1-1 0,-1 0 0,1 1 0,0-1-1,1 0 1,-1 1 0,1-1 0,1 8-1,0-11-15,0 1-1,0-1 1,0 0-1,0 1 0,1-1 1,-1 0-1,1 0 1,0 0-1,0 0 0,0 0 1,0-1-1,1 1 1,-1-1-1,1 1 1,0-1-1,-1 0 0,1 0 1,0 0-1,0 0 1,0 0-1,0-1 0,1 0 1,-1 1-1,0-1 1,5 1-1,5 1 2,-1-1 0,0 0 0,1-1 0,-1 0 0,22-2 0,-30 1 0,0 0 0,0-1 0,-1 0 0,1 0 0,0 0 0,-1 0 0,1 0 0,-1-1 0,1 0 0,3-2 0,-5 3 0,-1-1 0,0 1 0,1 0 0,-1 0 0,0-1 0,0 1 0,0-1 0,0 1 0,0-1 0,0 1 0,-1-1 0,1 0 0,-1 1 0,1-1 0,-1 0 0,1 0 0,-1 1 0,0-1 0,0 0 0,0 0 0,0 0 0,0-3 0,-1 3 0,-1 0 0,1 0 0,-1 0 0,1 1 0,-1-1 0,1 0 0,-1 0 0,0 1 0,0-1 0,0 1 0,0 0 0,0 0 0,0-1 0,0 1 0,0 1 0,-1-1 0,1 0 0,0 0 0,0 1 0,-1-1 0,1 1 0,-1 0 0,1 0 0,0 0 0,-1 0 0,-2 0 0,1 0 0,0-1 0,0 1 0,-1 0 0,1 0 0,0 1 0,-1-1 0,1 1 0,0 0 0,0 0 0,0 1 0,0-1 0,0 1 0,0-1 0,-5 4 0,9-4-53,-1-1 1,0 1-1,1-1 1,-1 1-1,1-1 0,-1 1 1,1 0-1,-1-1 1,1 1-1,0-1 1,-1 1-1,1 0 0,0 0 1,-1-1-1,1 1 1,0 0-1,0 0 0,0-1 1,0 1-1,0 0 1,0 0-1,0-1 0,0 1 1,0 0-1,0 0 1,0-1-1,0 1 0,0 0 1,1 0-1,-1-1 1,0 1-1,0 0 1,1-1-1,-1 1 0,1 0 1,-1-1-1,1 1 1,-1 0-1,1-1 0,-1 1 1,1-1-1,-1 1 1,1-1-1,0 1 0,-1-1 1,1 0-1,0 1 1,-1-1-1,1 0 0,0 1 1,-1-1-1,1 0 1,0 0-1,0 0 1,-1 0-1,1 0 0,0 0 1,1 0-1,46 6-6332,-48-6 6381,38 0-7827,1-1-2520</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5.508"/>
    </inkml:context>
    <inkml:brush xml:id="br0">
      <inkml:brushProperty name="width" value="0.025" units="cm"/>
      <inkml:brushProperty name="height" value="0.025" units="cm"/>
    </inkml:brush>
  </inkml:definitions>
  <inkml:trace contextRef="#ctx0" brushRef="#br0">39 13 12620,'0'0'19154,"-38"50"-18161,58-45-993,13-4 0,6-1 0,4 0 0,-4-1 0,-6-8 0,-7-6-2242,-8-6-5221,-10-1-12108</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6.114"/>
    </inkml:context>
    <inkml:brush xml:id="br0">
      <inkml:brushProperty name="width" value="0.025" units="cm"/>
      <inkml:brushProperty name="height" value="0.025" units="cm"/>
    </inkml:brush>
  </inkml:definitions>
  <inkml:trace contextRef="#ctx0" brushRef="#br0">26 22 7783,'9'-3'9641,"-8"3"-9415,17-5 1898,1 0 1,-1 2-1,28-2 0,-43 5-1859,1-1 1,-1 1-1,1 1 0,-1-1 0,0 0 0,1 1 1,-1 0-1,0 0 0,1 0 0,-1 0 0,0 0 1,0 1-1,4 2 0,-5-3-221,-1 1 0,0-1 0,0 0 0,0 1 0,0 0 0,0-1-1,-1 1 1,1-1 0,0 1 0,-1 0 0,1 0 0,-1-1 0,0 1 0,1 0 0,-1 0 0,0 0 0,0-1-1,0 1 1,0 0 0,-1 0 0,1 0 0,0-1 0,-1 1 0,1 0 0,-1-1 0,0 1 0,1 0 0,-2 1-1,-3 5 37,0 0-1,0-1 0,0 0 0,-1 0 0,0 0 0,0 0 0,-1-1 0,1 0 0,-2-1 0,1 1 0,0-1 0,-1-1 0,-13 6 0,9-3 9,1 0 0,0 0 0,0 1-1,0 0 1,-12 13 0,22-20-97,0 0 0,0-1 0,0 1 1,0 0-1,1 0 0,-1-1 0,0 1 0,1 0 0,-1 0 0,0 0 1,1 0-1,-1 0 0,1 0 0,0 0 0,-1 0 0,1 0 1,0 0-1,-1 0 0,1 0 0,0 0 0,0 0 0,0 0 0,0 1 1,0-1-1,0 0 0,0 0 0,1 0 0,-1 0 0,0 0 0,1 0 1,-1 0-1,0 0 0,1 0 0,-1 0 0,1 0 0,0 0 1,-1 0-1,1-1 0,0 1 0,-1 0 0,1 0 0,0 0 0,0-1 1,0 1-1,0-1 0,-1 1 0,1 0 0,0-1 0,0 0 0,0 1 1,0-1-1,0 1 0,0-1 0,1 0 0,-1 0 0,0 0 0,2 0 1,10 3-466,0-1 0,1 0 0,21-1 1,-28-1 52,-1 0 24,29 2-4668,47-6-1,-8-10-2493</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6.471"/>
    </inkml:context>
    <inkml:brush xml:id="br0">
      <inkml:brushProperty name="width" value="0.025" units="cm"/>
      <inkml:brushProperty name="height" value="0.025" units="cm"/>
    </inkml:brush>
  </inkml:definitions>
  <inkml:trace contextRef="#ctx0" brushRef="#br0">267 100 7111,'-11'-1'14296,"-75"2"-6720,76 0-7163,-1 0 0,1 1 0,0 0 0,0 1 0,-1 0 0,2 1 0,-13 6 0,14-6-366,1 1 0,-1 0 0,1 0 0,1 1 0,-1 0 0,1 0 1,0 1-1,-8 11 0,13-17-45,0 1 1,0-1-1,0 1 0,1-1 1,-1 1-1,1-1 1,-1 1-1,1-1 0,-1 1 1,1-1-1,0 1 1,0 0-1,0-1 0,0 1 1,0-1-1,0 1 0,0 0 1,0-1-1,1 1 1,0 2-1,0-2-2,1 0 1,-1 0-1,1 0 0,0-1 1,0 1-1,0-1 0,0 1 1,0-1-1,0 1 0,0-1 0,0 0 1,0 0-1,0 0 0,1 0 1,-1-1-1,0 1 0,1-1 1,3 1-1,9 2 0,0-1 0,1 0 0,-1-2 0,0 0 0,1 0 0,-1-1 0,0-1 0,23-6 0,-32 7 0,-1 0 0,1-1 0,-1 0 0,0 0 0,0 0 0,0-1 0,0 0 0,0 0 0,0 0 0,-1 0 0,1-1 0,-1 0 0,0 0 0,0 0 0,0 0 0,-1-1 0,0 1 0,1-1 0,-2 0 0,1 0 0,0 0 0,-1 0 0,0 0 0,-1-1 0,1 1 0,1-8 0,-3 6 0,1 0 0,-1 0 0,0 0 0,-1 0 0,1 0 0,-2 0 0,1 0 0,-1 0 0,0 0 0,0 0 0,-6-12 0,6 17 0,1-1 0,-1 0 0,0 1 0,0 0 0,0-1 0,0 1 0,0 0 0,0 0 0,0 0 0,-1 0 0,1 0 0,-1 0 0,0 1 0,1-1 0,-1 1 0,0 0 0,0 0 0,0 0 0,0 0 0,0 1 0,0-1 0,0 1 0,0-1 0,0 1 0,0 0 0,0 1 0,0-1 0,0 0 0,0 1 0,-4 0 0,6 0-120,-1-1 0,1 1 0,-1 0 0,1 0 1,0 0-1,-1-1 0,1 1 0,0 0 0,0 1 0,0-1 0,-1 0 0,1 0 1,0 0-1,1 1 0,-1-1 0,0 0 0,0 1 0,1-1 0,-1 1 0,0-1 1,1 1-1,-1-1 0,1 1 0,0-1 0,0 1 0,-1 0 0,1-1 0,0 1 1,1-1-1,-1 1 0,0 0 0,0-1 0,1 3 0,0 0-399,-1 0 1,1 0-1,0-1 0,0 1 0,1-1 0,-1 1 1,1-1-1,-1 1 0,1-1 0,0 0 1,0 0-1,1 0 0,4 5 0,10 3-6559</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6.815"/>
    </inkml:context>
    <inkml:brush xml:id="br0">
      <inkml:brushProperty name="width" value="0.025" units="cm"/>
      <inkml:brushProperty name="height" value="0.025" units="cm"/>
    </inkml:brush>
  </inkml:definitions>
  <inkml:trace contextRef="#ctx0" brushRef="#br0">42 0 20788,'0'0'11979,"-39"70"-11979,37-45 0,2 0 0,0-1 0,3-1 0,7-3 0,-2-1 0,0-4 0,-4-3 0,-2-4-2338</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7.221"/>
    </inkml:context>
    <inkml:brush xml:id="br0">
      <inkml:brushProperty name="width" value="0.025" units="cm"/>
      <inkml:brushProperty name="height" value="0.025" units="cm"/>
    </inkml:brush>
  </inkml:definitions>
  <inkml:trace contextRef="#ctx0" brushRef="#br0">188 32 7559,'0'0'23815,"-9"-6"-22620,-29-16-997,36 21-198,1 1 0,-1-1 0,1 1 0,-1-1 0,1 1 0,-1 0 0,0 0 0,1-1 0,-1 1 0,1 0 0,-1 1 0,1-1 0,-1 0 0,0 0 0,1 1 0,-1-1 0,1 1 0,-1-1 0,1 1 0,0 0 0,-1-1 0,1 1 0,-1 0 0,1 0 0,0 0 0,0 0 0,0 0 0,0 0 0,0 1 0,0-1 0,0 0 0,0 0 0,0 1 0,0-1 0,1 1 0,-2 1 0,1-2 0,1 1 0,-1-1 0,0 0 0,1 1 0,-1-1 0,1 0 0,-1 1 0,1-1 0,0 1 0,-1-1 0,1 0 0,0 1 0,0-1 0,0 1 0,0-1 0,0 1 0,1-1 0,-1 1 0,0-1 0,1 1 0,-1-1 0,1 0 0,-1 1 0,1-1 0,0 0 0,-1 1 0,1-1 0,0 0 0,0 0 0,0 0 0,0 0 0,0 0 0,0 0 0,3 2 0,0-2 0,0 0 0,0 0 0,0 0 0,0 0 0,0-1 0,0 0 0,0 0 0,1 0 0,-1 0 0,0-1 0,0 1 0,0-1 0,0 0 0,0-1 0,0 1 0,0 0 0,0-1 0,0 0 0,6-4 0,35-12 0,-44 18-1,-1 0 1,1 0-1,-1 1 1,0-1-1,1 0 1,-1 1-1,0-1 1,1 0-1,-1 1 1,0-1-1,1 1 1,-1-1-1,0 1 1,0-1-1,0 0 1,1 1-1,-1-1 1,0 1-1,0-1 1,0 1-1,0-1 1,0 1-1,0-1 1,0 1-1,0-1 1,0 1-1,0-1 1,0 1-1,0-1 1,0 1-1,0-1 1,-1 1-1,1-1 1,0 1-1,0-1 1,-1 0-1,1 1 1,-6 20 1,6-21 1,-5 16 7,1-6-7,0 1 0,1 0 1,1 0-1,-3 18 0,5-27-2,0 0 0,0 0-1,0 0 1,0 1 0,0-1 0,0 0 0,1 0 0,-1 0 0,1 0 0,-1 0-1,1 0 1,0 0 0,0 0 0,0 0 0,0-1 0,0 1 0,0 0 0,1 0-1,-1-1 1,0 1 0,1-1 0,0 1 0,-1-1 0,1 0 0,0 0 0,-1 0-1,1 0 1,0 0 0,0 0 0,3 1 0,9 2-55,0-2 1,1 1-1,-1-2 1,0 0-1,26-1 1,-14-1 77,-30 4 10,0 0-1,0 0 1,0 0 0,0 1 0,0-1 0,1 1 0,0 0 0,-4 5 0,4-5-25,-22 27-8,15-17 0,-2 0 0,0-1 0,-18 16 0,25-25 0,-1 0 0,0 0 0,-1 0 0,1-1 0,0 0 0,-1 0 0,0-1 0,0 1 0,0-2 0,0 1 0,-13 1 0,4-2 0,1 0 0,-1-1 0,-21-2 0,33 2 0,0-1 0,0 1 0,0-1 0,0 0 0,0-1 0,0 1 0,0-1 0,1 1 0,-1-1 0,0 0 0,1-1 0,0 1 0,-1 0 0,1-1 0,0 0 0,1 0 0,-1 0 0,-3-5 0,5 8-29,1-1 0,-1 1 0,1 0 0,0-1 0,-1 0-1,1 1 1,0-1 0,0 1 0,-1-1 0,1 1 0,0-1 0,0 1 0,0-1 0,0 0 0,0 1 0,0-1 0,0 1-1,0-1 1,0 0 0,0 1 0,0-1 0,0 1 0,0-1 0,0 0 0,1 1 0,-1-1 0,0 1 0,0-1-1,1 1 1,-1-2 0,13-5-4375,13-1-7907</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7.560"/>
    </inkml:context>
    <inkml:brush xml:id="br0">
      <inkml:brushProperty name="width" value="0.025" units="cm"/>
      <inkml:brushProperty name="height" value="0.025" units="cm"/>
    </inkml:brush>
  </inkml:definitions>
  <inkml:trace contextRef="#ctx0" brushRef="#br0">0 117 13741,'0'0'6951,"13"-1"-6044,479-21 3565,238-21-4075,-594 24-350,-41 5-209,128-3-1,-222 17 151,-1 0 1,1 0-1,-1-1 0,0 1 1,1 0-1,-1 0 0,1 0 1,-1 0-1,1 0 0,-1 0 1,1 0-1,-1 0 0,1 0 1,-1 0-1,1 1 0,-1-1 1,1 0-1,-1 0 0,1 0 1,-1 1-1,0-1 0,1 0 1,-1 0-1,1 1 0,-1-1 1,0 0-1,1 1 0,-1-1 1,0 0-1,1 1 0,-1-1 1,0 1-1,0-1 0,1 0 1,-1 2-1,-11 12-208,-28 11-5311,22-21-2156</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8.864"/>
    </inkml:context>
    <inkml:brush xml:id="br0">
      <inkml:brushProperty name="width" value="0.025" units="cm"/>
      <inkml:brushProperty name="height" value="0.025" units="cm"/>
    </inkml:brush>
  </inkml:definitions>
  <inkml:trace contextRef="#ctx0" brushRef="#br0">1 331 13581,'0'0'9892,"13"-3"-7463,12-3-1715,0-2 1,-1-1-1,0-1 1,0-1-1,29-19 1,249-188 85,-269 191-725,-32 26-64,-1 1 1,0-1-1,1 1 0,-1-1 0,0 1 0,1-1 1,-1 1-1,1-1 0,-1 1 0,1 0 1,-1-1-1,1 1 0,-1-1 0,1 1 1,-1 0-1,1 0 0,-1-1 0,1 1 0,0 0 1,-1 0-1,1 0 0,-1 0 0,1-1 1,0 1-1,-1 0 0,1 0 0,-1 0 1,1 0-1,0 1 0,1-1 0,-12 21 408,-36 44 241,39-55-603,-8 10-38,-38 58 242,51-74-309,-1 0-1,1 1 1,0-1-1,0 1 1,0 0-1,1-1 0,-1 1 1,1 0-1,0 0 1,1 0-1,-1 0 1,1 0-1,0 0 1,1 0-1,0 5 1,-1-9-114,1 0 1,-1-1-1,0 1 1,1 0-1,0-1 1,-1 1-1,1 0 1,-1-1-1,1 1 1,0-1-1,-1 1 1,1-1 0,0 1-1,0-1 1,-1 0-1,1 1 1,0-1-1,0 0 1,0 0-1,-1 1 1,1-1-1,0 0 1,0 0-1,0 0 1,0 0-1,0 0 1,26-2-6471,-25 2 5788,23-6-8610</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1.716"/>
    </inkml:context>
    <inkml:brush xml:id="br0">
      <inkml:brushProperty name="width" value="0.025" units="cm"/>
      <inkml:brushProperty name="height" value="0.025" units="cm"/>
    </inkml:brush>
  </inkml:definitions>
  <inkml:trace contextRef="#ctx0" brushRef="#br0">66 1 14734,'0'0'8413,"-6"8"-6219,0 1-1666,0-3-330,0 1 1,1 0 0,0 0 0,0 1 0,1 0 0,0 0-1,0 0 1,1 0 0,0 0 0,0 1 0,1-1 0,-2 13 0,5-20-164,-1 1 1,1-1-1,0 0 1,-1 1 0,1-1-1,0 0 1,0 0-1,0 0 1,0 0 0,0 0-1,0 0 1,0 0-1,0 0 1,0 0 0,0 0-1,1 0 1,-1-1-1,0 1 1,1 0-1,-1-1 1,0 1 0,1-1-1,-1 0 1,1 1-1,-1-1 1,1 0 0,-1 0-1,0 0 1,1 0-1,-1 0 1,3 0 0,51-4 720,-46 2-689,0-1 0,1-1 1,-1 0-1,-1 0 0,1-1 1,0 0-1,-1 0 0,0-1 1,0 0-1,-1-1 0,0 1 1,0-1-1,0-1 0,-1 1 1,0-1-1,-1 0 0,5-10 1,-6 0 309,-14 22 17,-13 20 41,21-19-435,-1 0 0,1 0 0,-1 1 0,1-1 0,1 1 0,-1 0 0,1-1 0,0 1 0,1 0 0,-1 0 0,1-1 0,0 1 0,0 0 0,2 10 0,-1-14 0,0 1 0,0 0 0,0-1 0,1 1 0,-1 0 0,1-1 0,-1 1 0,1-1 0,0 0 0,0 0 0,0 0 0,0 0 0,0 0 0,1 0 0,-1 0 0,0-1 0,1 1 0,-1-1 0,1 1 0,0-1 0,-1 0 0,1 0 0,0 0 0,0-1 0,0 1 0,0-1 0,0 0 0,-1 1 0,1-1 0,5-1 0,-4 1-276,-1 0 1,1 0-1,-1-1 1,0 0-1,1 1 1,-1-1-1,0 0 1,1-1-1,3-1 1,-2 0-767,-1 0 0,1 0-1,-1-1 1,0 1 0,0-1 0,0 0 0,0 0 0,5-9 0,9-17-8252</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9.220"/>
    </inkml:context>
    <inkml:brush xml:id="br0">
      <inkml:brushProperty name="width" value="0.025" units="cm"/>
      <inkml:brushProperty name="height" value="0.025" units="cm"/>
    </inkml:brush>
  </inkml:definitions>
  <inkml:trace contextRef="#ctx0" brushRef="#br0">0 304 19506,'0'0'10031,"10"-4"-8595,11-6-1222,0 0 0,-1-2 1,0 0-1,-1-1 0,22-20 0,90-91-1126,-43 39 689,-88 85 219,0 0 0,0 0 0,-1 0 0,1 0 0,0 0 0,0 0 0,0 0 0,0 0 0,1 0 0,-1 0 0,0 1 0,0-1 0,0 0 0,0 0 0,0 0 0,0 0 0,0 0 0,0 0 0,0 0 0,0 0 0,0 0 0,0 0 0,0 0 0,0 0 0,0 1 0,0-1 0,0 0 0,0 0 0,0 0 0,0 0 0,1 0 0,-1 0 0,0 0 0,0 0 0,0 0 0,0 0 0,0 0 0,0 0 0,0 0 0,0 0 0,0 0 0,0 0 0,1 0 0,-1 0 0,0 0 0,0 0 0,0 0 0,0 0 0,0 0 0,0 0 0,0 0 0,-5 16 38,-11 19 188,8-21-187,-11 22 102,-14 37 0,29-61-193,0 0 0,1 0 0,0 0 0,1 0 0,0 0 0,1 1 0,0 19 0,1-31-71,0 1 1,0-1-1,1 0 0,-1 0 0,0 1 1,1-1-1,-1 0 0,1 0 0,-1 0 1,1 0-1,0 1 0,-1-1 1,1 0-1,0 0 0,0 0 0,0-1 1,-1 1-1,1 0 0,0 0 0,0 0 1,1-1-1,-1 1 0,0 0 1,0-1-1,0 1 0,0-1 0,0 1 1,1-1-1,-1 0 0,0 1 0,0-1 1,1 0-1,-1 0 0,0 0 0,3 0 1,1 0-648,1-1 0,0 1 1,-1-1-1,1 0 0,-1-1 1,1 1-1,5-3 1,25-15-5447</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9.672"/>
    </inkml:context>
    <inkml:brush xml:id="br0">
      <inkml:brushProperty name="width" value="0.025" units="cm"/>
      <inkml:brushProperty name="height" value="0.025" units="cm"/>
    </inkml:brush>
  </inkml:definitions>
  <inkml:trace contextRef="#ctx0" brushRef="#br0">202 1 18033,'-11'5'1949,"-4"2"-1201,-48 23 3546,57-27-3689,1 0-1,-1 1 1,1-1 0,-1 1-1,1 1 1,0-1 0,1 1-1,-8 8 1,12-13-594,0 1 0,-1-1 0,1 1 0,0-1 0,-1 0 0,1 1 0,0-1 0,0 1 0,0 0 0,-1-1 0,1 1 0,0-1 0,0 1 0,0-1 0,0 1-1,0-1 1,0 1 0,0-1 0,0 1 0,0 0 0,0-1 0,0 1 0,0-1 0,0 1 0,1-1 0,-1 1 0,0-1 0,0 1 0,1-1 0,-1 1 0,0-1 0,1 1 0,-1 0 0,22 6 166,30-7-59,-49-1-103,6 0-148,-1 0 0,1-1-1,-1-1 1,0 1-1,0-1 1,0-1-1,0 0 1,12-7-1,-16 9 119,0-1 1,0 1-1,-1-1 0,1 0 0,-1 0 0,1 0 0,-1-1 1,0 1-1,0-1 0,-1 0 0,1 0 0,-1 0 0,1 0 1,-1 0-1,-1 0 0,1-1 0,1-7 0,-3 12 31,0 0 0,0 0 0,0-1 0,0 1 0,0 0-1,0 0 1,0-1 0,0 1 0,0 0 0,0 0 0,0 0-1,0-1 1,0 1 0,0 0 0,-1 0 0,1 0 0,0-1 0,0 1-1,0 0 1,0 0 0,-1 0 0,1 0 0,0-1 0,0 1-1,0 0 1,-1 0 0,1 0 0,0 0 0,0 0 0,0 0-1,-1 0 1,1 0 0,0 0 0,0 0 0,-1-1 0,1 1-1,0 0 1,0 0 0,-1 0 0,1 1 0,0-1 0,0 0-1,-1 0 1,1 0 0,0 0 0,0 0 0,0 0 0,-1 0 0,1 0-1,0 0 1,0 0 0,0 1 0,-1-1 0,1 0 0,0 0-1,0 0 1,0 0 0,0 1 0,-1-1 0,1 0 0,-15 11 251,8-3-238,-1 1 0,2 1 1,-1-1-1,1 1 0,1 0 1,0 0-1,0 1 0,1 0 1,0-1-1,1 2 1,0-1-1,1 0 0,0 0 1,1 1-1,0-1 0,1 1 1,0-1-1,1 1 0,4 20 1,-4-29-19,0-1 0,0 1 0,1 0 0,-1 0 0,1-1 0,0 1 0,0-1 0,0 0 0,0 0 0,2 3 0,-2-4 14,0 1 0,-1-1-1,1 1 1,-1-1 0,1 1 0,-1 0-1,0 0 1,0-1 0,0 1-1,0 0 1,0 0 0,0 0-1,0 0 1,-1 0 0,1 0-1,-1 1 1,1 1 0,-2-3-9,1 0 1,-1 0-1,1 0 0,-1 0 1,1 0-1,-1-1 1,0 1-1,1 0 1,-1-1-1,0 1 1,0 0-1,1-1 0,-1 1 1,0-1-1,0 1 1,0-1-1,0 1 1,0-1-1,0 0 1,0 1-1,0-1 0,0 0 1,0 0-1,0 0 1,0 0-1,-1 0 1,-34 4 232,32-4-243,-5 1-6,-66 0 0,70-1 0,-1 0 0,1-1 0,0 0 0,-1 0 0,1-1 0,0 1 0,-1-1 0,1 0 0,0 0 0,1-1 0,-6-3 0,9 6-35,0-1 1,0 0-1,0 1 0,0-1 1,1 0-1,-1 0 0,0 0 0,0 0 1,1 0-1,-1 1 0,1-1 1,-1 0-1,0 0 0,1-1 0,0 1 1,-1 0-1,1 0 0,0 0 1,0 0-1,-1 0 0,1 0 1,0 0-1,0-1 0,0 1 0,0 0 1,0 0-1,1 0 0,-1 0 1,0 0-1,1 0 0,-1-1 1,0 1-1,1 0 0,0-1 1,2-2-777,-1 1 1,1-1-1,0 1 1,0 0-1,0 0 1,0 0-1,7-4 1,19-13-12568</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0.525"/>
    </inkml:context>
    <inkml:brush xml:id="br0">
      <inkml:brushProperty name="width" value="0.025" units="cm"/>
      <inkml:brushProperty name="height" value="0.025" units="cm"/>
    </inkml:brush>
  </inkml:definitions>
  <inkml:trace contextRef="#ctx0" brushRef="#br0">0 106 18385,'0'0'2525,"15"-9"-64,11-6-1635,0 1 0,1 1-1,0 2 1,1 1 0,31-8-1,-38 13-472,0 1-1,0 1 0,0 0 1,0 2-1,24 1 0,-44 0-342,0 0-1,0 0 0,0 0 1,0 0-1,0 1 0,0-1 1,0 0-1,0 1 0,0-1 0,0 0 1,0 1-1,0-1 0,0 1 1,0-1-1,0 1 0,0 0 0,0-1 1,-1 1-1,1 0 0,0 0 1,0-1-1,-1 1 0,1 0 0,-1 0 1,1 0-1,0 0 0,-1 0 1,0 0-1,1 0 0,-1 0 1,0 0-1,1 0 0,-1 0 0,0 0 1,0 0-1,0 0 0,0 0 1,0 0-1,0 1 0,0-1 0,0 0 1,-1 0-1,1 0 0,0 0 1,-1 0-1,1 0 0,0 0 1,-2 1-1,-1 5 126,0-1-1,0 1 1,-1-1 0,0 0 0,0 0-1,-5 6 1,-24 22 221,22-24-293,0 0 1,1 1 0,1 0 0,0 0-1,1 1 1,0 0 0,0 1-1,-7 17 1,15-30-64,0 1 0,0-1 0,0 1 0,0-1 0,0 1 0,0-1 0,0 1 0,0-1 0,0 1 0,0 0 0,0-1 0,0 1 0,0-1 0,0 1 0,1-1 0,-1 1 0,0-1 0,0 1 0,1-1 0,-1 1 0,0-1 0,1 1 0,-1-1 0,0 1 0,1-1 0,-1 0 0,1 1 0,-1-1 0,0 0 0,1 1 0,-1-1 0,1 0 0,-1 0 0,1 1 0,-1-1 0,1 0 0,0 0 0,-1 0 0,1 0 0,-1 0 0,1 0 0,-1 0 0,1 0 0,-1 0 0,2 0 0,30-2 0,-30 2 0,16-4 0,0 0 0,0-1 0,-1-1 0,0-1 0,0-1 0,30-17 0,-9 0 0,58-47 0,-80 60 0,-22 19 0,-17 20 0,21-24 0,-24 43 0,25-44 0,0 1 0,-1-1 0,2 1 0,-1-1 0,0 1 0,0-1 0,1 1 0,-1-1 0,1 1 0,0 0 0,0-1 0,0 1 0,0 0 0,1-1 0,-1 1 0,2 5 0,-1-7 0,0 0 0,1 0 0,-1 0 0,0 0 0,1 0 0,-1-1 0,1 1 0,-1 0 0,1 0 0,-1-1 0,1 1 0,-1-1 0,1 0 0,0 1 0,-1-1 0,1 0 0,-1 0 0,1 0 0,0 0 0,2 0 0,37-5 0,-28 1 0,0 0 0,0-1 0,0 0 0,-1-1 0,0-1 0,0 0 0,20-15 0,71-70 0,-53 44 0,-52 70 0,-17 25 0,15-38 0,-1 0 0,2 1 0,-1-1 0,1 1 0,1 0 0,0 0 0,0 0 0,0 16 0,2-25-87,0 1 0,1 0 0,-1-1 0,1 1 0,0 0 0,-1-1 0,1 1 0,0-1 0,0 1 0,0-1 0,0 1 0,0-1 0,1 0 0,-1 1 0,0-1 0,1 0 0,-1 0 0,0 0 0,1 0 0,-1 0 0,1 0 0,0-1 0,-1 1 0,1 0 0,0-1 0,-1 1 0,1-1 0,0 0 0,0 1 0,-1-1 1,1 0-1,0 0 0,2 0 0,6 0-1415,-1 0 0,1-1 0,0 1 0,-1-2 0,11-2 0,30-15-13595</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1.206"/>
    </inkml:context>
    <inkml:brush xml:id="br0">
      <inkml:brushProperty name="width" value="0.025" units="cm"/>
      <inkml:brushProperty name="height" value="0.025" units="cm"/>
    </inkml:brush>
  </inkml:definitions>
  <inkml:trace contextRef="#ctx0" brushRef="#br0">59 63 10762,'7'-9'5339,"1"-2"-3768,10-14 373,3 8 2388,-21 17-4235,0 0 0,0 0 0,0 0 0,1 0 0,-1 0 0,0 0 0,0 0 0,0 0-1,1 0 1,-1 0 0,0 0 0,0 0 0,1 0 0,-1 0 0,0 0 0,0 0 0,0 0 0,1 0 0,-1 0 0,0 0 0,0 0 0,1 0 0,-1 0 0,0 0-1,0 0 1,0 1 0,0-1 0,1 0 0,-1 0 0,0 0 0,0 0 0,0 0 0,0 1 0,1-1 0,-1 0 0,0 0 0,0 0 0,0 1 0,0-1 0,0 0 0,0 0-1,0 0 1,0 1 0,0-1 0,0 0 0,0 0 0,0 1 0,0-1 0,0 0 0,0 0 0,0 0 0,0 1 0,0-1 0,0 0 0,0 1 0,0 16-92,0-15 481,-3 19-248,-1-1-1,-1 0 0,-1 0 1,0 0-1,-1-1 0,-1 0 1,-13 21-1,10-19-70,1 0-1,1 1 1,1 0 0,0 0-1,-4 28 1,12-49-167,-1 1 0,1-1 0,0 1 0,0 0 0,-1-1 0,1 1 0,0-1 0,1 1 0,-1 0 0,0-1 0,0 1 0,1 0 0,-1-1 0,1 1 0,-1-1 0,1 1 0,0-1 0,-1 1 0,1-1 0,0 0 0,0 1 0,0-1 0,0 0 0,0 0 0,1 0 0,-1 0 0,0 1 0,0-2 0,1 1 0,-1 0 0,1 0 0,-1 0 0,1-1 0,-1 1 0,1 0 0,-1-1 0,1 0 0,-1 1 0,1-1 0,0 0 0,-1 0 0,1 0 0,-1 0 0,1 0 0,0 0 0,-1 0 0,1-1 0,-1 1 0,3-1 0,9-1 0,0-1 0,-1-1 0,1 0 0,-1 0 0,12-7 0,9-5 0,-2-2 0,0 0 0,-1-2 0,-1-2 0,-1 0 0,-1-2 0,0-1 0,-3-1 0,33-44 0,-47 54 0,-10 16 1,1 0 0,-1 0 0,0 0 0,0 0 0,0 0 0,0 0-1,0-1 1,0 1 0,0 0 0,0 0 0,1 0 0,-1 0 0,0-1 0,0 1 0,0 0 0,0 0 0,0 0 0,0 0-1,0-1 1,0 1 0,0 0 0,0 0 0,0 0 0,0-1 0,0 1 0,0 0 0,0 0 0,-1 0 0,1 0 0,0-1-1,0 1 1,0 0 0,0 0 0,0 0 0,0 0 0,0 0 0,0 0 0,-1-1 0,1 1 0,0 0 0,0 0 0,0 0-1,0 0 1,0 0 0,-1 0 0,1 0 0,0 0 0,0 0 0,0-1 0,0 1 0,-1 0 0,1 0 0,0 0 0,0 0-1,0 0 1,0 0 0,-1 0 0,1 0 0,0 0 0,0 0 0,-1 1 0,-8 1-218,-26 16-6686,15-8-1024</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1.560"/>
    </inkml:context>
    <inkml:brush xml:id="br0">
      <inkml:brushProperty name="width" value="0.025" units="cm"/>
      <inkml:brushProperty name="height" value="0.025" units="cm"/>
    </inkml:brush>
  </inkml:definitions>
  <inkml:trace contextRef="#ctx0" brushRef="#br0">3 0 19827,'0'0'6406,"-2"55"-3780,5-41-1280,11 2-353,7-5-577,5-1-288,8-4-256,3-5-1890,4-1-3203,1-1-3299</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1.905"/>
    </inkml:context>
    <inkml:brush xml:id="br0">
      <inkml:brushProperty name="width" value="0.025" units="cm"/>
      <inkml:brushProperty name="height" value="0.025" units="cm"/>
    </inkml:brush>
  </inkml:definitions>
  <inkml:trace contextRef="#ctx0" brushRef="#br0">204 1 13421,'-12'5'6011,"-17"6"-3980,-59 25 3369,79-32-4664,-1 1 0,1 0 0,1 0 0,-1 1 0,1 0-1,-13 12 1,22-17-709,1 0-1,0-1 0,0 1 1,0 0-1,0-1 0,0 0 0,1 1 1,-1-1-1,0 0 0,0 0 1,0 0-1,0 0 0,4-1 1,22-5-68,0 0 1,31-12-1,-38 10-64,0 2 0,1 0-1,-1 2 1,1 0 0,29-1 0,-50 5 117,0 0 1,0 0 0,0 0-1,1 0 1,-1 1-1,0-1 1,0 0-1,0 0 1,0 1 0,0-1-1,0 1 1,0-1-1,0 1 1,0-1-1,0 1 1,0 0-1,0-1 1,0 1 0,-1 0-1,1 0 1,0 0-1,0 0 1,-1-1-1,1 1 1,-1 0 0,1 0-1,-1 0 1,1 0-1,-1 1 1,0-1-1,1 0 1,-1 0-1,0 0 1,0 0 0,0 0-1,1 0 1,-1 0-1,-1 0 1,1 1-1,0-1 1,0 0 0,0 0-1,0 0 1,-2 2-1,2-2 1,0 0-1,-1 1 0,1-1 1,0 0-1,0 0 1,-1 0-1,1 0 1,0 1-1,0-1 0,0 0 1,1 0-1,-1 0 1,0 1-1,0-1 1,1 0-1,-1 0 1,0 0-1,1 0 0,0 0 1,-1 0-1,1 1 1,-1-1-1,1-1 1,0 1-1,0 0 0,0 0 1,-1 0-1,1 0 1,0 0-1,0-1 1,0 1-1,0 0 0,0-1 1,0 1-1,0-1 1,1 1-1,-1-1 1,0 0-1,0 1 0,0-1 1,0 0-1,1 0 1,-1 0-1,0 0 1,2 0-1,17-1-35,0-2 1,-1 0-1,1-1 0,-1-1 1,31-13-1,-31 11-2,0 1-1,0 0 1,1 2 0,-1 0-1,34-2 1,-52 6 26,-1 0 1,0 0 0,1 0-1,-1 0 1,1 0 0,-1 1 0,0-1-1,1 0 1,-1 0 0,0 1-1,1-1 1,-1 0 0,0 0-1,1 1 1,-1-1 0,0 0-1,0 1 1,1-1 0,-1 0-1,0 1 1,0-1 0,0 1 0,1-1-1,-1 0 1,0 1 0,0-1-1,0 1 1,0-1 0,0 0-1,0 1 1,0-1 0,0 1-1,0-1 1,0 0 0,0 1-1,0 0 1,-3 23 139,2-4-56,4-19-85,0 0 0,1 0 0,-1-1 0,1 1 0,-1-1 0,1 0 0,0 0 0,-1 0 0,6-2 0,-5 2 0,15-2-22,1-1 0,-1-1 0,25-9 0,-28 8-23,1 0-1,0 1 1,1 1-1,28-2 1,-46 5 31,0 0-1,0 0 1,1 0-1,-1 0 1,0 0-1,1 0 1,-1 0-1,0 0 1,0 0-1,1 0 1,-1 0 0,0 0-1,0 0 1,1 1-1,-1-1 1,0 0-1,0 0 1,0 0-1,1 0 1,-1 1-1,0-1 1,0 0 0,0 0-1,0 0 1,1 1-1,-1-1 1,0 0-1,0 0 1,0 1-1,0-1 1,0 0-1,0 0 1,0 1 0,0-1-1,0 0 1,0 1-1,0-1 1,0 0-1,0 0 1,0 1-1,0-1 1,0 0-1,0 0 1,0 1-1,0-1 1,-6 19 282,-1 0-3952,7-18 3376,0-1 0,0 0-1,0 1 1,0-1 0,0 0 0,0 1-1,0-1 1,0 0 0,0 0 0,0 1 0,0-1-1,0 0 1,0 1 0,0-1 0,0 0-1,0 1 1,0-1 0,0 0 0,0 0-1,0 1 1,0-1 0,1 0 0,-1 0 0,0 1-1,0-1 1,0 0 0,1 0 0,-1 1-1,0-1 1,0 0 0,1 0 0,-1 0-1,0 1 1,0-1 0,1 0 0,-1 0 0,0 0-1,0 0 1,1 0 0,12 1-8463</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2.386"/>
    </inkml:context>
    <inkml:brush xml:id="br0">
      <inkml:brushProperty name="width" value="0.025" units="cm"/>
      <inkml:brushProperty name="height" value="0.025" units="cm"/>
    </inkml:brush>
  </inkml:definitions>
  <inkml:trace contextRef="#ctx0" brushRef="#br0">83 0 22101,'0'0'5199,"-10"5"-3229,9-4-1779,-46 27 1887,45-27-2040,1 0 1,-1 0-1,1 0 0,-1 0 1,1 0-1,-1 1 1,1-1-1,0 1 0,-1-1 1,1 0-1,0 1 0,0 0 1,0-1-1,0 1 1,1 0-1,-1 0 0,0-1 1,1 1-1,-1 0 0,1 0 1,-1 0-1,1 0 1,0 0-1,0-1 0,0 1 1,0 0-1,0 0 0,1 0 1,-1 0-1,0 0 1,2 2-1,-1-2-38,1-1 0,0 0 0,-1 0 0,1 0 0,0 0 0,0 0 0,0 0 0,0-1 0,0 1 0,0-1 0,0 1 0,0-1 0,0 0 0,0 1 0,0-1 0,0 0 0,3-1 0,40-2 0,-30 0-96,1 0 1,-1-1-1,20-9 1,-23 8 37,1 1-1,-1 0 1,1 0 0,-1 2 0,26-3 0,-38 8 126,0 0 0,0-1 0,0 1 1,0 0-1,-1 0 0,1 0 1,-1 0-1,1 0 0,-3 4 0,2-3-19,1-3-49,0 0 0,0 0 0,0 0 0,0-1 0,0 1 0,0 0 0,0 0 0,0 0 0,0 0 0,1 0 0,-1-1 0,0 1 0,1 0 0,-1 0 0,0-1 0,1 1 0,-1 0 0,1 0 0,-1-1 0,1 1 0,0 0 0,-1-1 0,1 1 0,-1-1 0,1 1 0,0-1 0,0 1 0,-1-1 0,1 0 0,0 1 0,1-1 0,36 6 0,-21-7 0,-1 0 0,29-8 0,126-44 0,-171 53 0,0 1 0,0-1 0,-1 0 0,1 0 0,0 1 0,0-1 0,0 0 0,0 0 0,0 0 0,0 1 0,0-1 0,0 0 0,0 0 0,0 1 0,0-1 0,0 0 0,0 0 0,0 1 0,0-1 0,0 0 0,0 0 0,0 1 0,0-1 0,0 0 0,0 0 0,0 1 0,0-1 0,1 0 0,-1 0 0,0 0 0,0 1 0,0-1 0,0 0 0,1 0 0,-1 0 0,0 0 0,0 1 0,0-1 0,1 0 0,-1 0 0,0 0 0,0 0 0,0 0 0,1 0 0,-1 0 0,0 0 0,0 1 0,1-1 0,-1 0 0,0 0 0,0 0 0,1 0 0,-1 0 0,0 0 0,0 0 0,1-1 0,-1 1 0,0 0 0,0 0 0,1 0 0,-1 0 0,0 0 0,0 0 0,0 0 0,1 0 0,-1-1 0,0 1 0,0 0 0,-7 10 0,5-8-48,0 1 0,0 0 0,1 0 0,-1 0 0,1 0 0,-1 0 0,1 0 0,0 0 0,-1 4 0,2-6-5,0 0 1,0 0 0,0 0 0,0 0 0,1-1 0,-1 1 0,0 0 0,0 0 0,0 0 0,1-1 0,-1 1 0,1 0 0,-1-1 0,0 1 0,1 0 0,-1-1 0,1 1 0,-1 0 0,1-1 0,0 1 0,-1-1-1,1 1 1,0-1 0,-1 1 0,1-1 0,0 1 0,-1-1 0,1 0 0,0 0 0,0 1 0,0-1 0,-1 0 0,1 0 0,0 0 0,0 0 0,0 0 0,-1 0 0,1 0 0,2 0 0,50 0-10481,-19-4 1559</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2.900"/>
    </inkml:context>
    <inkml:brush xml:id="br0">
      <inkml:brushProperty name="width" value="0.025" units="cm"/>
      <inkml:brushProperty name="height" value="0.025" units="cm"/>
    </inkml:brush>
  </inkml:definitions>
  <inkml:trace contextRef="#ctx0" brushRef="#br0">8 96 11499,'0'0'19506,"10"2"-18011,-1-1-1458,-1 0 0,1 0 0,0-1 0,-1 0 0,1-1 1,0 0-1,-1-1 0,12-3 0,-16 5-39,-1-1-1,0 0 1,0 0 0,1 0 0,-1-1-1,0 1 1,0-1 0,-1 1 0,1-1 0,0 0-1,0 0 1,-1-1 0,1 1 0,-1 0-1,0-1 1,0 0 0,0 1 0,0-1 0,0 0-1,-1 0 1,1 0 0,-1 0 0,1 0-1,-1 0 1,0 0 0,-1-1 0,1 1-1,0 0 1,-1-4 0,0 6 2,0 0 0,0 0 0,0 1 0,0-1 0,0 0 0,0 0 0,0 1 0,-1-1 0,1 0 0,0 1 0,-1-1 0,1 0 0,0 0 0,-1 1 0,1-1 0,-1 1 0,1-1 0,-1 0 0,1 1 0,-1-1 0,1 1 0,-1 0 0,0-1 0,1 1 0,-1-1 0,0 1 0,1 0 0,-2-1 0,-26 0 0,21 2 0,1 0 0,-1 1 0,1 0 0,0 0 0,0 1 0,-10 4 0,7 0 0,0 1 0,0 0 0,1 0 0,-14 17 0,20-23 0,0 1 0,0-1 0,1 0 0,-1 1 0,0 0 0,1-1 0,0 1 0,0 0 0,-1-1 0,2 1 0,-1 0 0,0 0 0,0 0 0,1 0 0,0 0 0,0 0 0,-1 0 0,2 0 0,-1 0 0,0 0 0,1 0 0,-1 0 0,1 0 0,1 3 0,-1-4 0,1 0 0,0-1 0,-1 1 0,1-1 0,0 0 0,-1 1 0,1-1 0,0 0 0,0 0 0,0 0 0,0-1 0,0 1 0,0 0 0,0-1 0,1 1 0,-1-1 0,0 0 0,4 1 0,47-1 0,-39-1 0,6-1-206,1-1 0,-2-1 0,1 0-1,0-2 1,19-8 0,-18 7 98,0 0-1,0 1 1,40-5-1,-60 11 142,0 0 0,0 0 0,-1 1 1,1-1-1,0 0 0,0 1 0,-1-1 0,1 0 0,0 1 0,-1-1 0,1 1 0,0-1 0,-1 1 1,1 0-1,-1-1 0,1 1 0,-1-1 0,1 1 0,-1 0 0,0-1 0,1 1 0,-1 0 1,0 0-1,1-1 0,-1 1 0,0 0 0,0 0 0,0 0 0,1-1 0,-1 1 0,0 0 0,0 0 1,-1 1-1,1 0-10,1-1 1,-1 1 0,0-1 0,0 1-1,1 0 1,-1-1 0,1 1-1,0-1 1,-1 1 0,1-1-1,0 1 1,0-1 0,0 0 0,0 1-1,0-1 1,0 0 0,0 0-1,0 0 1,0 0 0,1 0 0,-1 0-1,3 1 1,9 2-113,1 0 0,0-2 0,0 0 0,0 0 0,0-1 0,21-2 0,90-13-1361,-78 8 752,-41 5 211,28 0-538,-28 8 1703,-13 10 397,-10 7-858,-11 16-43,18-9-5722,10-24-4318</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10.161"/>
    </inkml:context>
    <inkml:brush xml:id="br0">
      <inkml:brushProperty name="width" value="0.025" units="cm"/>
      <inkml:brushProperty name="height" value="0.025" units="cm"/>
    </inkml:brush>
  </inkml:definitions>
  <inkml:trace contextRef="#ctx0" brushRef="#br0">1312 233 12107,'-3'-14'1527,"1"5"-1469,0 0 0,-1-1 0,0 1 0,-1 1 0,0-1 0,-1 0 0,0 1 0,0 0 0,0 0 0,-1 1 0,0-1 0,-1 1 0,0 0 0,-12-9 0,3 5 180,1 0 0,-1 2 0,-1 0 0,0 1 0,0 0 0,0 2-1,-1 0 1,0 1 0,0 0 0,0 2 0,-1 0 0,1 1 0,-1 1-1,-20 1 1,15 2-82,0 2 1,-1 0-1,1 1 0,1 1 0,-1 1 0,1 1 0,1 2 0,0 0 0,0 1 0,-28 20 0,-1 5-69,2 3-1,2 2 1,2 2-1,1 2 1,3 2-1,1 1 1,3 2-1,2 2 0,2 1 1,3 2-1,2 1 1,-38 108-1,38-75 211,4 1 1,3 1-1,5 1 0,3 0 1,5 1-1,4 0 0,15 184 0,-6-225-489,3-1 0,2 0 0,2 0 0,2-1-1,3-1 1,1 0 0,3-2 0,1 0 0,3-1 0,2-1-1,1-2 1,3-1 0,1-1 0,2-2 0,2-1-1,42 35 1,-67-64 71,1-1 0,-1 0 0,1-1 0,0 0 0,1-1-1,0 0 1,0-1 0,19 5 0,-23-8 63,-1 0 0,1-1 0,0 0 0,0-1 0,0 0 0,0 0 1,0-1-1,0 0 0,0-1 0,-1 0 0,1 0 0,0-1 0,-1 0 0,12-6 0,2-4 143,-1 0 0,0-2 0,-1-1 0,0-1 0,-2 0 0,18-21 0,97-128 1288,-119 148-1243,99-137 1113,138-252 1,-200 308-1136,-4-2 0,-5-1 0,-4-2 0,25-116 0,-52 172-94,-2-1 1,-2-1-1,-3 1 0,-2-1 1,-4-62-1,-1 90-7,0-1 0,-1 1-1,-2 0 1,0 1-1,-18-41 1,18 49 6,-1 0-1,-1 1 0,0-1 1,-1 2-1,0-1 1,-1 1-1,0 0 1,-1 1-1,-23-17 1,25 21-28,-1 1 1,0 0 0,-1 0-1,1 1 1,-1 0-1,0 1 1,0 0-1,0 1 1,0 0-1,-13 0 1,-10 1-1885,0 1 0,-35 6 0,-1 4-6173</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0.356"/>
    </inkml:context>
    <inkml:brush xml:id="br0">
      <inkml:brushProperty name="width" value="0.025" units="cm"/>
      <inkml:brushProperty name="height" value="0.025" units="cm"/>
    </inkml:brush>
  </inkml:definitions>
  <inkml:trace contextRef="#ctx0" brushRef="#br0">150 57 3299,'0'0'23574,"1"-5"-21225,6-22 764,-9 27-3080,0 0 0,0 0 0,0 1 1,0-1-1,0 1 0,0-1 0,0 1 1,1 0-1,-1 0 0,0 0 0,0 0 1,-2 2-1,-58 53-33,97-75 0,-9-9-132,-20 21 64,0 1 0,0 0 0,0 0 0,0 0 1,12-7-1,-18 14 32,1 0 0,0-1 0,-1 1 0,1 0-1,-1 0 1,1 0 0,-1-1 0,1 1 0,-1 0 0,0 0 0,1 0 0,-1 0 0,0 0 0,0 0 0,0 0 0,0 0-1,0 0 1,0-1 0,0 1 0,0 0 0,0 0 0,0 0 0,0 0 0,-1 1 0,1 1-50,-3 61-36,-23 118 1,4-39 1074,22-140-930,0 0 1,0-1-1,0 1 0,-1 0 0,0 0 0,1 0 0,-1-1 0,0 1 1,0 0-1,0-1 0,-1 1 0,1-1 0,-1 0 0,1 1 1,-1-1-1,0 0 0,0 0 0,0 0 0,0 0 0,0 0 0,0 0 1,-3 1-1,2-2-11,1-1-1,-1 0 1,0 1 0,1-1 0,-1 0 0,0 0 0,1 0-1,-1-1 1,1 1 0,-1-1 0,0 1 0,1-1 0,-1 0 0,1 0-1,-1 0 1,1 0 0,0-1 0,-1 1 0,1-1 0,0 1-1,0-1 1,0 0 0,-3-2 0,2 1-12,0 0 0,0 0 0,-1 0 0,2 0 0,-1-1 0,0 1 0,1-1 0,0 1 0,-1-1 0,1 0 0,1 0 0,-1 0 0,1 0 0,-1 0 0,1 0 0,0-6 0,1 7 0,0-1 0,0 1 0,1-1 0,-1 1 0,1 0 0,0-1 0,0 1 0,0 0 0,1-1 0,-1 1 0,1 0 0,0 0 0,-1 0 0,1 0 0,1 1 0,-1-1 0,0 1 0,1-1 0,-1 1 0,5-3 0,24-20-1792,15-12-6650,-18 13-3009</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2.123"/>
    </inkml:context>
    <inkml:brush xml:id="br0">
      <inkml:brushProperty name="width" value="0.025" units="cm"/>
      <inkml:brushProperty name="height" value="0.025" units="cm"/>
    </inkml:brush>
  </inkml:definitions>
  <inkml:trace contextRef="#ctx0" brushRef="#br0">24 1 20852,'0'0'7313,"-1"10"-5631,3 22-1098,1-1 0,2 0 0,1 0 0,14 44 0,-10-37-584,-2 0 0,-1 0 0,-2 1 0,0 71 0,-6-123-7,-1-1-1,0 1 1,-1 0 0,-1-1-1,0 1 1,-1 1 0,-6-15-1,-6-6-5,-28-46 0,55 79 71,4 5-31,70 26-27,-78-29 0,1-1 0,0 1 0,0-1 0,0 0 0,0-1 0,0 1 0,0-2 0,0 1 0,0-1 0,12-2 0,-13-1 0,-1 1 0,1-1 0,0-1 0,-1 1 0,0-1 0,0 0 0,-1 0 0,1-1 0,-1 1 0,0-1 0,5-10 0,-7 13 0,-14 55 0,9-44-19,0 0 0,1 1 0,1 0 0,0-1 0,0 1 0,0 0 0,1 0 0,0-1 0,1 1 0,3 15-1,-3-20-12,0-1 0,0 0-1,1 0 1,-1 0 0,1 0-1,0 0 1,0 0 0,0-1-1,0 1 1,1 0 0,-1-1 0,1 0-1,-1 0 1,1 1 0,0-2-1,0 1 1,0 0 0,0 0-1,0-1 1,0 0 0,0 0-1,1 0 1,-1 0 0,0 0-1,1 0 1,-1-1 0,0 0-1,1 0 1,-1 0 0,5 0-1,-6 0-324,0 0 1,1 0-1,-1 0 0,0 0 1,1-1-1,-1 1 0,0-1 0,1 1 1,-1-1-1,0 0 0,0 0 0,0 0 1,0 0-1,0 0 0,0 0 1,4-3-1,11-16-6588</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0.679"/>
    </inkml:context>
    <inkml:brush xml:id="br0">
      <inkml:brushProperty name="width" value="0.025" units="cm"/>
      <inkml:brushProperty name="height" value="0.025" units="cm"/>
    </inkml:brush>
  </inkml:definitions>
  <inkml:trace contextRef="#ctx0" brushRef="#br0">0 117 21044,'0'0'9492,"10"-9"-9348,-2 3-51,1-1 1,0 0 0,-1-1 0,0 0 1,0 0-1,0-1 0,-1 0 1,-1 0-1,0-1 0,9-16 0,-27 131 958,-4 3-6357,4-18-2827</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1.224"/>
    </inkml:context>
    <inkml:brush xml:id="br0">
      <inkml:brushProperty name="width" value="0.025" units="cm"/>
      <inkml:brushProperty name="height" value="0.025" units="cm"/>
    </inkml:brush>
  </inkml:definitions>
  <inkml:trace contextRef="#ctx0" brushRef="#br0">122 86 18546,'0'0'3865,"6"-9"-299,28-49 945,-34 58-4483,1-1 1,-1 1-1,0 0 1,1-1-1,-1 1 1,0 0-1,0 0 1,1-1-1,-1 1 1,0-1-1,0 1 1,1 0 0,-1-1-1,0 1 1,0 0-1,0-1 1,0 1-1,1-1 1,-1 1-1,0-1 1,0 1-1,0 0 1,0-1 0,0 1-1,0-1 1,0 1-1,0-1 1,0 1-1,-1-1 1,1 1-1,0 0 1,0-1-1,0 1 1,0-1 0,-1 1-1,1 0 1,0-1-1,0 1 1,-1 0-1,1-1 1,0 1-1,-1 0 1,1-1-1,0 1 1,-1 0 0,1 0-1,0-1 1,-1 1-1,1 0 1,0 0-1,-1 0 1,1 0-1,-1-1 1,1 1-1,-1 0 1,1 0 0,0 0-1,-1 0 1,1 0-1,-1 0 1,1 0-1,-1 0 1,1 0-1,0 0 1,-2 1-1,-28 12-177,22-6 156,0 0 0,0 0 0,0 1 0,1 1 0,0-1 0,1 1 0,0 0-1,1 1 1,-1-1 0,2 1 0,-1 0 0,1 1 0,-4 18 0,8-29-7,0 0 0,0 1 0,0-1 0,0 1 0,-1-1 0,1 0 1,0 1-1,0-1 0,0 1 0,0-1 0,1 0 0,-1 1 0,0-1 1,0 1-1,0-1 0,0 0 0,0 1 0,0-1 0,1 1 0,-1-1 0,0 0 1,0 1-1,0-1 0,1 0 0,-1 0 0,0 1 0,1-1 0,-1 0 1,0 1-1,0-1 0,1 0 0,-1 0 0,1 0 0,-1 1 0,0-1 1,1 0-1,-1 0 0,0 0 0,1 0 0,0 0 0,20-6 8,18-19-43,-25 10-79,-12 12 78,0 0 0,1 0 0,-1 1 0,1-1 0,-1 1 0,1-1 0,0 1 0,0 0 0,0 0 0,0 1 0,0-1 0,5-1 0,-7 3 0,-1 1-1,1 0 1,0 0-1,0 0 1,0 0-1,-1 0 1,1 0-1,-1 0 1,1 0-1,-1 1 1,1-1-1,-1 0 1,1 0-1,-1 0 1,0 0-1,0 1 1,0-1-1,0 0 1,0 0-1,0 1 1,0-1-1,0 0 1,0 0-1,0 0 0,-1 3 1,1 1 8,1 43 35,-1 52-259,-1-90 427,0-1 0,0 0 0,-1 0 0,0 0 0,-1 0 0,0-1 0,0 1 0,-6 10 0,7-17-159,0 0 1,1 0 0,-1 0 0,0 0 0,0 0 0,0-1-1,-1 1 1,1-1 0,0 0 0,0 1 0,-1-1-1,1 0 1,-1 0 0,1-1 0,-1 1 0,0-1-1,1 1 1,-1-1 0,1 0 0,-1 1 0,0-1-1,1-1 1,-1 1 0,0 0 0,1-1 0,-1 1-1,1-1 1,-1 0 0,1 0 0,-1 0 0,-2-2 0,1 2-10,0 0 0,1-1 1,-1 0-1,1 0 0,0 0 1,-1 0-1,1 0 0,0-1 1,0 0-1,1 1 0,-1-1 1,0 0-1,1 0 0,0 0 1,0-1-1,0 1 0,0 0 1,0-1-1,1 1 0,-1-1 1,0-4-1,2 6-62,0 0 1,0 0-1,0 0 1,1 0-1,-1 0 0,1 0 1,-1 1-1,1-1 0,0 0 1,0 0-1,-1 0 1,1 1-1,0-1 0,1 1 1,-1-1-1,0 0 0,0 1 1,1 0-1,-1-1 1,1 1-1,-1 0 0,1 0 1,-1 0-1,3-1 0,52-23-3442,-27 14 892,5-4-4629</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1.568"/>
    </inkml:context>
    <inkml:brush xml:id="br0">
      <inkml:brushProperty name="width" value="0.025" units="cm"/>
      <inkml:brushProperty name="height" value="0.025" units="cm"/>
    </inkml:brush>
  </inkml:definitions>
  <inkml:trace contextRef="#ctx0" brushRef="#br0">10 1 16528,'0'0'13613,"9"0"-13240,28 1-245,-36 0-124,0-1-1,0 0 0,0 1 0,0 0 1,0-1-1,0 1 0,0-1 0,0 1 1,0 0-1,0 0 0,0 0 0,0-1 1,0 1-1,-1 0 0,1 0 0,0 0 1,-1 0-1,1 0 0,-1 0 0,1 1 1,-1-1-1,1 0 0,-1 0 0,0 0 1,1 0-1,-1 1 0,0-1 0,0 0 1,0 0-1,0 0 0,0 2 0,-7 34 475,3-31-357,0 0-1,0-1 0,0 1 1,0-1-1,-7 6 1,7-8-53,0 1 0,0-1 1,1 1-1,0 0 0,0 0 1,0 0-1,0 1 1,1-1-1,-1 0 0,1 1 1,-2 6-1,5-10-81,-1 0 1,1 0-1,0-1 0,0 1 0,-1 0 1,1 0-1,0-1 0,0 1 1,0 0-1,0-1 0,0 1 1,0-1-1,0 1 0,0-1 0,0 0 1,0 1-1,0-1 0,0 0 1,0 0-1,0 0 0,0 0 1,0 0-1,0 0 0,0 0 0,0 0 1,0 0-1,0 0 0,0-1 1,0 1-1,2-1 0,39-6-2118,-18-4-3021,-3-3-3378</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2.114"/>
    </inkml:context>
    <inkml:brush xml:id="br0">
      <inkml:brushProperty name="width" value="0.025" units="cm"/>
      <inkml:brushProperty name="height" value="0.025" units="cm"/>
    </inkml:brush>
  </inkml:definitions>
  <inkml:trace contextRef="#ctx0" brushRef="#br0">189 98 20499,'0'-10'5083,"1"-31"-802,-1 39-4223,1 0-1,-1 1 1,0-1 0,0 0 0,0 1-1,0-1 1,-1 0 0,1 1-1,0-1 1,-1 0 0,1 1 0,-1-1-1,0 1 1,1-1 0,-1 1-1,0-1 1,0 1 0,0-1 0,0 1-1,0 0 1,0-1 0,0 1 0,-1 0-1,1 0 1,0 0 0,-1 0-1,1 0 1,-1 0 0,1 1 0,-1-1-1,1 0 1,-1 1 0,0-1-1,1 1 1,-1 0 0,1-1 0,-1 1-1,0 0 1,-2 0 0,0 0-25,1 1 0,0-1 0,-1 1 0,1 0 0,0 0 0,-1 0 0,1 0 0,0 0 0,0 1 0,0-1 1,0 1-1,0 0 0,1 0 0,-1 0 0,0 1 0,1-1 0,-4 4 0,1 3-33,0 1 0,0 0 0,1 0 0,0 0 0,1 0 0,0 0 0,0 1 0,1 0 0,1-1 0,0 1 0,0 0 0,2 15 0,-2-25 0,1 0 0,0 1 0,0-1 0,1 0 0,-1 0 0,0 0 0,0 1 0,1-1 0,-1 0 0,0 0 0,1 0 0,-1 0 0,1 0 0,-1 0 0,1 0 0,0 0 0,0 0 0,-1 0 0,1 0 0,0 0 0,0 0 0,0-1 0,0 1 0,0 0 0,0 0 0,1 0 0,0-1 0,0 1 0,0-1 0,0 0 0,0 0 0,0 0 0,0 0 0,0 0 0,0-1 0,0 1 0,0-1 0,0 1 0,0-1 0,0 1 0,2-2 0,4-2 0,-1 0 0,0 0 0,0-1 0,0 0 0,-1 0 0,9-8 0,21-37 0,-32 61-93,-4 8-49,-14 59 183,5-34 56,-3 53 0,12-89-97,0 0 0,-1-1 0,0 1 0,0 0 0,-1-1 0,0 1 0,-5 10 0,6-16 0,0 0 0,-1 1 0,0-1 0,0 0 0,0 0 0,0 0 0,0 0 0,0-1 0,0 1 0,0 0 0,-1-1 0,1 0 0,-1 1 0,1-1 0,-1 0 0,1 0 0,-1 0 0,0-1 0,1 1 0,-1-1 0,0 1 0,0-1 0,-5 0 0,4 0 0,0 0 0,0 0 0,0 0 0,-1-1 0,1 1 0,0-1 0,0 0 0,0-1 0,0 1 0,0 0 0,0-1 0,1 0 0,-1 0 0,0 0 0,1-1 0,-5-3 0,6 4 0,0-1 0,0 1 0,0-1 0,0 1 0,1-1 0,-1 1 0,1-1 0,0 0 0,0 0 0,0 0 0,0 0 0,0 0 0,1 0 0,-1 0 0,1 0 0,0 0 0,0 0 0,0 0 0,0 0 0,1 0 0,-1 0 0,1 0 0,1-5 0,0 4-4,0 0 0,0 0 0,0 1 0,0-1-1,1 1 1,-1 0 0,1-1 0,0 1 0,0 0 0,0 1 0,0-1 0,6-4-1,52-28-1013,-36 21-206,6-5-5016,-2-1-3449</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2.530"/>
    </inkml:context>
    <inkml:brush xml:id="br0">
      <inkml:brushProperty name="width" value="0.025" units="cm"/>
      <inkml:brushProperty name="height" value="0.025" units="cm"/>
    </inkml:brush>
  </inkml:definitions>
  <inkml:trace contextRef="#ctx0" brushRef="#br0">111 14 17681,'0'0'8696,"9"-2"-5600,28-8-1505,-36 10-1573,-1 0 1,1 0-1,0-1 0,-1 1 1,1 0-1,0 0 0,-1 0 1,1 0-1,0 0 0,-1 0 0,1 0 1,0 0-1,-1 0 0,1 0 1,0 1-1,-1-1 0,1 0 1,-1 0-1,1 1 0,0-1 1,-1 0-1,1 1 0,-1-1 0,1 1 1,-1-1-1,1 0 0,-1 1 1,1-1-1,-1 1 0,0-1 1,1 2-1,1 23 532,-17 23 17,-3-22-567,-1 0 0,-25 27 0,99-84-112,-52 29 89,1 1 1,-1-1 0,1 1-1,0 0 1,-1 1-1,1-1 1,0 0 0,0 1-1,-1 0 1,1 0-1,0 0 1,0 0-1,0 1 1,6 1 0,-9-1 25,1 1 1,0-1 0,-1 0 0,0 0-1,1 1 1,-1-1 0,0 1-1,1-1 1,-1 1 0,0 0 0,0 0-1,-1-1 1,1 1 0,0 0 0,0 0-1,-1 0 1,1 0 0,-1 0 0,0 0-1,0 0 1,1 0 0,-1 0 0,0-1-1,-1 1 1,1 0 0,0 0-1,0 0 1,-1 0 0,0 3 0,0 0 29,0 0 1,-1 1 0,1-1-1,-1 0 1,0 0-1,0 0 1,-1 0 0,1 0-1,-7 7 1,4-7-58,-1-1-1,1 1 1,-1-2-1,0 1 1,0-1-1,-1 0 1,1 0 0,-1 0-1,1-1 1,-1 0-1,0 0 1,-8 0-1,-11 2-1679,-50-1 0,84-3-6934</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5.438"/>
    </inkml:context>
    <inkml:brush xml:id="br0">
      <inkml:brushProperty name="width" value="0.025" units="cm"/>
      <inkml:brushProperty name="height" value="0.025" units="cm"/>
    </inkml:brush>
  </inkml:definitions>
  <inkml:trace contextRef="#ctx0" brushRef="#br0">1 333 17424,'0'0'10234,"8"-2"-8291,3-1-1753,1-1-1,-1 0 1,0-1-1,-1 0 1,1-1-1,-1 0 1,0-1-1,-1 0 0,12-11 1,84-87 1052,-91 90-1213,105-131-29,-128 161 0,-44 88 0,47-90 0,1 0 0,0 0 0,1 0 0,1 1 0,0-1 0,-1 17 0,4-29-70,0 1-1,-1-1 1,1 0 0,0 0 0,0 1-1,1-1 1,-1 0 0,0 1 0,0-1-1,1 0 1,-1 0 0,1 1 0,-1-1-1,1 0 1,-1 0 0,1 0 0,0 0-1,0 1 1,-1-1 0,1 0 0,0 0-1,0-1 1,0 1 0,0 0 0,0 0-1,0 0 1,0-1 0,1 1 0,-1 0-1,0-1 1,0 1 0,0-1 0,1 0-1,-1 1 1,0-1 0,1 0 0,-1 0-1,0 0 1,0 0 0,1 0 0,-1 0-1,0 0 1,1 0 0,-1 0 0,0-1-1,2 1 1,6-2-958,0 0 0,-1-1 0,0 0 0,1 0 0,13-7 0,22-15-5987,1-4-3405</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5.825"/>
    </inkml:context>
    <inkml:brush xml:id="br0">
      <inkml:brushProperty name="width" value="0.025" units="cm"/>
      <inkml:brushProperty name="height" value="0.025" units="cm"/>
    </inkml:brush>
  </inkml:definitions>
  <inkml:trace contextRef="#ctx0" brushRef="#br0">99 0 18546,'0'0'2461,"-10"7"-193,0 0-1715,0 1 0,0 0-1,0 1 1,-14 17 0,22-24-446,-1 1 1,1 0 0,0 0-1,-1 0 1,2 1 0,-1-1-1,0 0 1,1 1 0,-1-1-1,1 1 1,0 0 0,0-1-1,1 1 1,-1 0 0,1-1-1,-1 1 1,1 0 0,0 0-1,1 0 1,-1-1 0,1 1-1,0 0 1,-1-1 0,2 1-1,0 3 1,0-4-67,0-1-1,1 0 1,-1 0-1,0 0 1,1 0 0,-1 0-1,1-1 1,-1 1 0,1-1-1,0 1 1,0-1-1,-1 0 1,1 0 0,0 0-1,0-1 1,0 1 0,0-1-1,0 0 1,1 1-1,-1-1 1,4-1 0,2 1 79,-1 0-1,0-1 1,0 0 0,1-1 0,-1 1 0,0-1 0,8-4-1,-11 3-34,0 0-1,1 0 1,-2-1-1,1 1 1,0-1-1,-1 0 1,0 0-1,0-1 1,0 0-1,0 1 1,-1-1-1,5-8 1,-7 11-59,0 0-1,0 0 1,-1 0 0,1 0-1,0 0 1,-1 0 0,1 0 0,-1 0-1,1 0 1,-1 0 0,0 0 0,0-1-1,0 1 1,0 0 0,-1 0 0,1 0-1,-1 0 1,1 0 0,-1 0 0,1 0-1,-1 0 1,0 0 0,0 0 0,0 0-1,0 0 1,0 1 0,-1-1 0,1 0-1,-1 1 1,1-1 0,-1 1 0,1-1-1,-1 1 1,0 0 0,1 0 0,-1 0-1,-4-2 1,-1-1-30,-1 1 0,1 0 1,-1 1-1,0 0 0,1 0 0,-1 0 0,0 1 1,0 0-1,0 1 0,0 0 0,0 0 0,0 1 0,-11 1 1,19-2-90,-1 1 0,1-1 0,-1 0 0,1 0 0,-1 0 0,1 1 0,-1-1 0,1 0 0,-1 0 0,1 1 0,-1-1 0,1 0 0,0 1 0,-1-1 0,1 1 0,0-1 0,-1 1 0,1-1 0,0 0 0,0 1 0,-1-1 0,1 1 0,0-1 0,0 1 0,0-1 0,0 1 0,-1-1 1,1 1-1,0 0 0,0-1 0,0 1 0,0-1 0,0 1 0,1-1 0,-1 1 0,0-1 0,0 1 0,0-1 0,0 1 0,0-1 0,1 1 0,-1-1 0,0 1 0,0-1 0,1 1 0,0 1-567,0-1 1,0 0-1,0 0 0,1 0 0,-1 0 0,0 0 1,0 0-1,1 0 0,-1 0 0,0 0 0,1 0 1,-1-1-1,1 1 0,2 0 0,20 1-9296</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6.151"/>
    </inkml:context>
    <inkml:brush xml:id="br0">
      <inkml:brushProperty name="width" value="0.025" units="cm"/>
      <inkml:brushProperty name="height" value="0.025" units="cm"/>
    </inkml:brush>
  </inkml:definitions>
  <inkml:trace contextRef="#ctx0" brushRef="#br0">132 23 23030,'-10'4'2872,"0"0"-2356,1 0 0,0 1 0,0 0 0,0 0 1,1 1-1,-1 1 0,-12 12 0,17-15-386,0 0 1,1 0-1,0 0 0,0 0 0,0 0 1,1 1-1,-1 0 0,1-1 1,0 1-1,0 0 0,1 0 0,-1 0 1,1 0-1,0 0 0,1 0 1,-1 0-1,1 0 0,0 1 0,0-1 1,2 8-1,-2-10-130,1 0 0,0 0 0,0 0 0,1 0 0,-1-1 0,1 1 0,-1 0 0,1-1 0,0 1 0,0-1 0,0 1 0,0-1 0,0 0 0,0 0 0,1 0 0,-1 0 0,1 0 0,0 0 0,-1-1 0,1 0 0,0 1 0,0-1 0,0 0 0,0 0 0,0-1 0,0 1 0,0 0 0,0-1 0,0 0 0,0 0 0,1 0 0,4-1 0,-1 1 0,0-1 0,0 1 0,0-2 0,-1 1 0,1-1 0,0 0 0,-1 0 0,1-1 0,-1 0 0,0 0 0,1-1 0,-2 0 0,11-7 0,-10 4 0,0-1 0,0 1 0,-1-1 0,0 0 0,0 0 0,-1 0 0,0-1 0,-1 0 0,1 1 0,-2-1 0,1 0 0,1-13 0,-4 19 0,1 0 0,-1 0 0,0 0 0,0 0 0,0 0 0,0 0 0,0 0 0,-1 0 0,1 0 0,-1 0 0,0 0 0,0 0 0,0 1 0,0-1 0,0 0 0,-1 0 0,1 1 0,-1-1 0,0 1 0,1-1 0,-1 1 0,0 0 0,-1 0 0,1 0 0,0 0 0,-1 0 0,1 0 0,-1 1 0,1-1 0,-1 1 0,0 0 0,0-1 0,0 1 0,1 1 0,-1-1 0,0 0 0,0 1 0,0-1 0,0 1 0,-4 0 0,2 0-92,1 0 0,0 0 0,-1 0 0,1 0 0,0 1 0,0 0 0,-1 0 0,1 0 0,0 0 0,0 1 0,0-1 0,0 1 0,1 0 0,-1 1 0,-6 3-1,7-3-262,1 0-1,-1-1 1,1 1-1,-1 0 1,1 0-1,0 0 1,0 1-1,1-1 1,-1 0-1,0 1 1,-1 5-1,2 7-9504</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6.661"/>
    </inkml:context>
    <inkml:brush xml:id="br0">
      <inkml:brushProperty name="width" value="0.025" units="cm"/>
      <inkml:brushProperty name="height" value="0.025" units="cm"/>
    </inkml:brush>
  </inkml:definitions>
  <inkml:trace contextRef="#ctx0" brushRef="#br0">165 0 19987,'0'0'6620,"-11"16"-5905,-12 18-316,2 1 0,0 2 0,-19 51 0,26-49-18,-12 52 0,23-80-300,1 0 0,0 0-1,1 1 1,1-1 0,-1 0 0,2 1-1,-1-1 1,2 1 0,4 20 0,-4-28-82,0-1 1,0 0 0,0 1 0,1-1 0,-1 0 0,1 0 0,0-1-1,0 1 1,0 0 0,0-1 0,0 0 0,0 0 0,1 0 0,-1 0-1,1 0 1,-1-1 0,1 1 0,0-1 0,0 0 0,-1 0 0,1 0-1,0-1 1,0 0 0,5 1 0,4-1-558,-1 1 0,1-2 1,-1 0-1,0 0 0,1-1 1,19-5-1,15-16-4925,-2-5-3539</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7.001"/>
    </inkml:context>
    <inkml:brush xml:id="br0">
      <inkml:brushProperty name="width" value="0.025" units="cm"/>
      <inkml:brushProperty name="height" value="0.025" units="cm"/>
    </inkml:brush>
  </inkml:definitions>
  <inkml:trace contextRef="#ctx0" brushRef="#br0">1 221 18802,'0'0'13202,"14"-4"-12551,6-2-637,-1-1 0,0 0 0,-1-2 0,0 0 0,0-1 0,-1-1 0,19-14 0,101-107-14,-141 156 0,-28 49 0,24-57 0,0 0 0,1 1 0,0 0 0,2 1 0,0-1 0,1 1 0,0 0 0,0 20 0,4-37-99,0 0 0,0-1 0,0 1 1,0 0-1,0 0 0,0-1 0,0 1 0,1 0 0,-1 0 1,0 0-1,1-1 0,-1 1 0,0 0 0,1-1 0,-1 1 1,1 0-1,-1-1 0,1 1 0,-1-1 0,1 1 0,0-1 0,-1 1 1,1-1-1,-1 1 0,1-1 0,0 1 0,0-1 0,-1 0 1,1 0-1,0 1 0,1-1 0,0 0-532,0 1-1,0-1 1,0 0 0,0 0-1,0 0 1,0 0-1,0-1 1,0 1 0,0 0-1,0-1 1,0 0 0,2-1-1,17-12-11507</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2.501"/>
    </inkml:context>
    <inkml:brush xml:id="br0">
      <inkml:brushProperty name="width" value="0.025" units="cm"/>
      <inkml:brushProperty name="height" value="0.025" units="cm"/>
    </inkml:brush>
  </inkml:definitions>
  <inkml:trace contextRef="#ctx0" brushRef="#br0">1 1 5701,'0'0'27066</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7.544"/>
    </inkml:context>
    <inkml:brush xml:id="br0">
      <inkml:brushProperty name="width" value="0.025" units="cm"/>
      <inkml:brushProperty name="height" value="0.025" units="cm"/>
    </inkml:brush>
  </inkml:definitions>
  <inkml:trace contextRef="#ctx0" brushRef="#br0">7 0 19154,'0'0'9780,"0"8"-8253,-1 29-328,0-3-1047,1 1 0,9 63 0,-7-82-1097,-3-9-1991,-13-19-15017</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7.903"/>
    </inkml:context>
    <inkml:brush xml:id="br0">
      <inkml:brushProperty name="width" value="0.025" units="cm"/>
      <inkml:brushProperty name="height" value="0.025" units="cm"/>
    </inkml:brush>
  </inkml:definitions>
  <inkml:trace contextRef="#ctx0" brushRef="#br0">0 20 15791,'0'0'6854,"70"0"-6053,-29 0-673,8-1-448,4-6-3267,1-4-3941</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8.228"/>
    </inkml:context>
    <inkml:brush xml:id="br0">
      <inkml:brushProperty name="width" value="0.025" units="cm"/>
      <inkml:brushProperty name="height" value="0.025" units="cm"/>
    </inkml:brush>
  </inkml:definitions>
  <inkml:trace contextRef="#ctx0" brushRef="#br0">137 0 19538,'-9'0'3518,"0"1"-2620,-1 1 0,1-1-1,0 1 1,-1 1 0,1 0-1,-14 6 1,20-8-802,1 0 0,-1 1 0,0-1 0,1 1 0,-1-1 0,0 1 0,1 0 1,0 0-1,-1 0 0,1 0 0,0 0 0,0 1 0,0-1 0,1 0 0,-1 1 0,0 0 0,1-1 0,0 1 0,0 0 1,0 0-1,0 0 0,0 0 0,0-1 0,1 1 0,-1 0 0,1 1 0,0-1 0,0 4 0,1-5-109,-1-1-1,1 0 0,-1 1 0,1-1 1,0 0-1,0 0 0,0 1 0,0-1 1,0 0-1,0 0 0,0 0 0,0 0 1,0 0-1,1-1 0,-1 1 0,0 0 1,0-1-1,1 1 0,-1 0 0,1-1 1,-1 0-1,0 1 0,1-1 0,-1 0 1,1 0-1,-1 1 0,2-1 0,51 1-1096,-37-2 347,-14 1 620,1 0 0,-1 0-1,0 0 1,1 1 0,-1-1-1,0 1 1,0 0-1,1 0 1,-1 0 0,0 0-1,0 0 1,0 1 0,0 0-1,0-1 1,-1 1 0,1 0-1,0 0 1,-1 0 0,0 1-1,1-1 1,2 5 0,-2-1 161,0-1 1,-1 1 0,0 0 0,0 0 0,-1 0-1,1 0 1,-1 0 0,-1 1 0,1-1 0,-1 12-1,-1-2 217,0 0-1,-1 1 1,0-1-1,-1 0 0,-1 0 1,-7 17-1,8-25 17,0 0-1,-1-1 1,0 1 0,0 0 0,0-1 0,-1 0-1,-1 0 1,1 0 0,-1-1 0,0 0 0,0 0-1,-1 0 1,-9 6 0,14-11-236,0 0-1,0 1 1,0-1 0,0 0-1,0 0 1,0 0 0,0-1-1,0 1 1,-1 0-1,1-1 1,0 1 0,0-1-1,-1 0 1,1 0 0,0 0-1,-1 0 1,1 0 0,0 0-1,-1-1 1,1 1 0,0-1-1,-3-1 1,3 1-2,0-1 0,0 0 0,0 1 0,0-1 0,0 0 0,0-1 1,1 1-1,-1 0 0,1 0 0,-1-1 0,1 1 0,0-1 0,0 1 0,0-1 0,-1-5 0,-1-10 17,0-1-1,1 0 0,1 0 1,2-23-1,0 33-28,-2 5-176,1 1 0,1-1 0,-1 0 0,0 1 0,1-1 1,0 0-1,0 1 0,0-1 0,0 1 0,1-1 0,-1 1 0,1-1 0,0 1 0,0 0 0,0 0 1,0 0-1,0 0 0,6-4 0,-4 4-267,1 0 1,0 1-1,0 0 0,0-1 1,0 2-1,0-1 0,0 1 1,0 0-1,0 0 0,1 0 1,-1 1-1,10 0 0,15-1-6012,2 0-4452</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8.585"/>
    </inkml:context>
    <inkml:brush xml:id="br0">
      <inkml:brushProperty name="width" value="0.025" units="cm"/>
      <inkml:brushProperty name="height" value="0.025" units="cm"/>
    </inkml:brush>
  </inkml:definitions>
  <inkml:trace contextRef="#ctx0" brushRef="#br0">1 119 20179,'0'0'11670,"12"-6"-10880,41-24-1425,72-53-1,-136 120 247,2-21 299,2 0 1,0 1-1,1 0 1,1 0 0,1 1-1,0 0 1,-2 33-1,5-51-53,1 0-1,0 1 1,0-1-1,0 0 1,0 0-1,0 1 1,0-1 0,0 0-1,0 0 1,0 1-1,0-1 1,0 0-1,0 0 1,0 1-1,0-1 1,0 0-1,0 0 1,0 1-1,0-1 1,0 0-1,0 0 1,0 1 0,0-1-1,0 0 1,1 0-1,-1 1 1,0-1-1,0 0 1,0 0-1,0 0 1,1 1-1,-1-1 1,0 0-1,0 0 1,0 0-1,1 0 1,-1 0 0,0 1-1,0-1 1,1 0-1,-1 0 1,0 0-1,0 0 1,1 0-1,-1 0 1,0 0-1,0 0 1,1 0-1,-1 0 1,0 0-1,1 0 1,-1 0-1,0 0 1,0 0 0,1 0-1,9-2-6326</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8.943"/>
    </inkml:context>
    <inkml:brush xml:id="br0">
      <inkml:brushProperty name="width" value="0.025" units="cm"/>
      <inkml:brushProperty name="height" value="0.025" units="cm"/>
    </inkml:brush>
  </inkml:definitions>
  <inkml:trace contextRef="#ctx0" brushRef="#br0">135 1 17905,'0'0'2755,"1"11"282,1 1-2424,1 0 0,0-1-1,0 1 1,1-1 0,1 0-1,0 0 1,1 0 0,12 18 0,1-3-188,-7-11-329,-1 1 1,-1 0-1,0 0 1,9 22-1,-17-32-85,0-1 0,0 1 0,-1 0 0,1 0 0,-2 0 0,1 0 0,-1 0 0,1 0 0,-2 0 0,1 0 0,-1 0 0,0 0 0,0 0 0,0 0 0,-1 0 0,0 0 0,-5 9 0,-6 7 41,-1 0 0,-1-1 1,0-1-1,-2-1 1,0 0-1,-2-1 0,-22 18 1,-37 18-3040,47-39-3206</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9.286"/>
    </inkml:context>
    <inkml:brush xml:id="br0">
      <inkml:brushProperty name="width" value="0.025" units="cm"/>
      <inkml:brushProperty name="height" value="0.025" units="cm"/>
    </inkml:brush>
  </inkml:definitions>
  <inkml:trace contextRef="#ctx0" brushRef="#br0">206 1 15246,'0'0'11804,"-9"7"-10096,-9 9-1485,0 1-1,2 1 1,0 0 0,0 1 0,2 1-1,1 1 1,0 0 0,2 0-1,0 1 1,1 1 0,2-1 0,0 2-1,1-1 1,2 1 0,0 0 0,2 0-1,-1 34 1,4-53-381,0 0 0,0 0 0,1 0 1,0 0-1,0 1 0,0-1 0,1 0 0,-1 0 0,1-1 1,0 1-1,1 0 0,-1-1 0,1 1 0,0-1 0,0 0 1,1 0-1,-1 0 0,1 0 0,0-1 0,-1 1 0,2-1 1,-1 0-1,0 0 0,1-1 0,6 4 0,-1-2-577,0 0 0,1-1 0,-1 0 0,1-1 0,0 0 0,0-1 0,-1 0 0,1-1 0,0 0 0,0 0 0,15-4 0,20-8-10716</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9.640"/>
    </inkml:context>
    <inkml:brush xml:id="br0">
      <inkml:brushProperty name="width" value="0.025" units="cm"/>
      <inkml:brushProperty name="height" value="0.025" units="cm"/>
    </inkml:brush>
  </inkml:definitions>
  <inkml:trace contextRef="#ctx0" brushRef="#br0">1 308 12748,'0'0'15663,"10"-5"-14056,14-6-1345,-2-2 0,0-1 0,0 0 1,-1-2-1,-1 0 0,23-24 0,109-130-234,-145 162 9,-18 52 289,-4-5-239,4-14-25,1 0 0,1 0 1,1 1-1,2 0 0,0 1 1,-2 37-1,8-63-90,0 0 1,0 0-1,0 0 1,0 0-1,0 0 1,1 0-1,-1 0 1,0 0-1,1-1 0,-1 1 1,1 0-1,-1 0 1,1 0-1,-1 0 1,1 0-1,0-1 0,-1 1 1,1 0-1,0 0 1,0-1-1,-1 1 1,1-1-1,0 1 1,0-1-1,0 1 0,0-1 1,0 1-1,0-1 1,0 0-1,0 1 1,0-1-1,0 0 0,0 0 1,0 0-1,0 0 1,0 0-1,0 0 1,0 0-1,0 0 1,0 0-1,0-1 0,0 1 1,0 0-1,0-1 1,1 0-1,4 0-654,1-1 0,-1 0 0,0-1-1,0 1 1,0-1 0,5-4 0,20-15-7977</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9.984"/>
    </inkml:context>
    <inkml:brush xml:id="br0">
      <inkml:brushProperty name="width" value="0.025" units="cm"/>
      <inkml:brushProperty name="height" value="0.025" units="cm"/>
    </inkml:brush>
  </inkml:definitions>
  <inkml:trace contextRef="#ctx0" brushRef="#br0">195 1 23863,'0'0'6726,"-48"61"-4932,41-40-1410,7 0-384,0 2 0,1 2 0,8 2-96,-2-3-2691,-2-1-2274,-5-6-3330</inkml:trace>
  <inkml:trace contextRef="#ctx0" brushRef="#br0" timeOffset="1">1 126 16752,'0'0'9064,"73"-35"-8615,-30 35-385,4-2-416,1-1-2916,2-3-5123</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0.341"/>
    </inkml:context>
    <inkml:brush xml:id="br0">
      <inkml:brushProperty name="width" value="0.025" units="cm"/>
      <inkml:brushProperty name="height" value="0.025" units="cm"/>
    </inkml:brush>
  </inkml:definitions>
  <inkml:trace contextRef="#ctx0" brushRef="#br0">147 0 19378,'-10'3'3508,"-2"-1"-2571,0 2 1,-1 0-1,2 0 1,-22 12-1,29-14-798,1 0-1,-1 0 1,1 0-1,-1 0 1,1 1-1,0-1 1,0 1-1,0 0 1,0 0 0,0 0-1,1 0 1,0 1-1,-1-1 1,1 1-1,0-1 1,1 1-1,-1 0 1,1 0 0,-1 0-1,1 0 1,1 0-1,-2 4 1,3-7-153,-1 0 1,0 0 0,1 0 0,-1 0-1,1 0 1,0 0 0,-1 0-1,1 0 1,0 0 0,-1 0 0,1 0-1,0-1 1,0 1 0,0 0-1,0 0 1,0-1 0,0 1 0,0-1-1,0 1 1,0-1 0,0 0-1,0 1 1,0-1 0,0 0-1,0 1 1,1-1 0,-1 0 0,0 0-1,0 0 1,2-1 0,48 1-1084,-38 0 177,-12 0 846,8-1-746,-1 1 1,1 0 0,0 1-1,-1 0 1,1 0 0,0 1-1,10 3 1,-17-3 867,1-1 1,-1 1-1,1 0 1,-1 0-1,0 0 0,1 0 1,-1 0-1,0 1 1,-1-1-1,1 0 1,0 1-1,-1 0 0,1-1 1,-1 1-1,0 0 1,0 0-1,0-1 0,0 1 1,0 0-1,-1 0 1,1 0-1,-1 0 1,0 0-1,0 5 0,-1 10 593,-1-1 0,0 1-1,-1-1 1,-1 0-1,-1 0 1,0 0 0,-1-1-1,-1 0 1,-1 0-1,0 0 1,-1-1 0,0 0-1,-1-1 1,-24 26-1,33-39-634,1 0-1,-1 0 1,0 0-1,0 0 1,0 0-1,1-1 1,-1 1-1,0 0 1,0 0-1,0 0 1,0-1-1,0 1 1,0-1-1,-1 1 0,1-1 1,0 1-1,0-1 1,0 0-1,0 1 1,-1-1-1,1 0 1,0 0-1,0 0 1,0 0-1,-1 0 1,1 0-1,0 0 1,0 0-1,-1 0 0,1-1 1,0 1-1,0-1 1,0 1-1,0-1 1,0 1-1,0-1 1,0 1-1,0-1 1,0 0-1,0 0 1,0 1-1,0-1 1,0 0-1,0 0 1,0 0-1,1 0 0,-1 0 1,1 0-1,-1 0 1,0 0-1,1-1 1,0 1-1,-1 0 1,1 0-1,-1-2 1,-3-9-21,0-1 1,0-1-1,-3-24 1,6 32 11,-2-12 3,0 1 0,1 0 0,1-1 0,1 1 0,2-25 0,-1 40-76,-1 1 0,1-1 1,0 0-1,0 1 0,-1-1 0,1 0 0,0 1 0,0-1 1,0 1-1,1-1 0,-1 1 0,0 0 0,0-1 1,1 1-1,-1 0 0,1 0 0,-1 0 0,1 0 0,0 0 1,-1 0-1,1 1 0,0-1 0,-1 0 0,4 0 1,47-5-4675,-41 5 3243,19-1-6164</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0.682"/>
    </inkml:context>
    <inkml:brush xml:id="br0">
      <inkml:brushProperty name="width" value="0.025" units="cm"/>
      <inkml:brushProperty name="height" value="0.025" units="cm"/>
    </inkml:brush>
  </inkml:definitions>
  <inkml:trace contextRef="#ctx0" brushRef="#br0">52 27 21140,'0'0'9278,"7"-6"-9321,22-14 102,-29 20-38,1 0 0,0 0 0,-1 0 0,1 0-1,-1 1 1,1-1 0,-1 0 0,1 0 0,-1 1 0,1-1 0,-1 1-1,1-1 1,-1 0 0,0 1 0,1-1 0,-1 1 0,1-1 0,-1 1-1,0-1 1,0 1 0,1-1 0,-1 1 0,0-1 0,0 1 0,1-1-1,-1 1 1,0-1 0,0 1 0,0-1 0,0 1 0,0 0 0,0-1-1,0 1 1,0-1 0,0 1 0,0 0 0,0-1 0,-1 1 0,3 31 660,-2-29-622,4 26 138,-4-27-177,1 0 0,0 0 0,-1 0 0,0 0 1,1 0-1,-1 1 0,0-1 0,0 0 0,0 0 0,-1 0 0,1 1 0,0-1 0,-1 0 0,0 0 0,1 0 0,-1 0 0,0 0 0,0 0 0,0 0 0,0 0 1,0 0-1,-1-1 0,1 1 0,0 0 0,-1-1 0,0 1 0,1-1 0,-3 2 0,-19 15-20,17-14 0,0 0 0,0 0 0,1 0 0,0 1 0,-1 0 0,1 0 0,1 1 0,-1-1 0,1 1 0,-6 11 0,11-16 0,0 0 0,0-1 0,0 1 0,0 0 0,0-1 0,0 1 0,0 0 0,0-1 0,0 0 0,0 1 0,0-1 0,0 1 0,0-1 0,1 0 0,-1 0 0,0 0 0,0 0 0,0 0 0,1 0 0,-1 0 0,0 0 0,0 0 0,2-1 0,37-1 0,16-10-2402,1-4-3876,-37 9-3011</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2.846"/>
    </inkml:context>
    <inkml:brush xml:id="br0">
      <inkml:brushProperty name="width" value="0.025" units="cm"/>
      <inkml:brushProperty name="height" value="0.025" units="cm"/>
    </inkml:brush>
  </inkml:definitions>
  <inkml:trace contextRef="#ctx0" brushRef="#br0">53 0 19058,'0'0'9364,"-9"10"-7832,-24 30-1015,32-39-510,0 0-1,0 0 0,0 0 1,0 0-1,0 0 0,1 0 1,-1 0-1,0 0 0,1 0 1,-1 1-1,1-1 0,-1 0 1,1 1-1,0-1 0,0 0 1,-1 0-1,1 1 0,0-1 0,0 0 1,0 1-1,0-1 0,1 0 1,-1 1-1,0-1 0,1 0 1,-1 1-1,0-1 0,1 0 1,-1 0-1,1 0 0,0 1 1,-1-1-1,1 0 0,0 0 0,0 0 1,0 0-1,0 0 0,0 0 1,0 0-1,0-1 0,0 1 1,0 0-1,0 0 0,0-1 1,3 2-1,3 1 24,0-1 0,0 1 0,0-1-1,0-1 1,12 3 0,-3-3-35,-1 0 0,1 0 1,0-2-1,28-3 0,-9-3-4031,0-3-5768,-14 4-2</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1.039"/>
    </inkml:context>
    <inkml:brush xml:id="br0">
      <inkml:brushProperty name="width" value="0.025" units="cm"/>
      <inkml:brushProperty name="height" value="0.025" units="cm"/>
    </inkml:brush>
  </inkml:definitions>
  <inkml:trace contextRef="#ctx0" brushRef="#br0">6 0 15567,'0'0'9128,"6"8"-7569,6 6-689,0 0 0,2-1 0,24 19 0,-21-19-524,0 2-1,29 32 0,-41-41-309,0 0-1,-1 0 0,0 1 1,0 0-1,-1 0 0,0 0 1,0 0-1,0 1 0,-1-1 1,0 1-1,-1-1 0,2 14 1,-4-5 19,0-1 0,0 0 0,-2 1 0,0-1 0,-1 0 0,0 0 0,-1 0 0,0-1 0,-2 0 1,-15 27-1,-9 8-2056,-56 68 0,86-116 1921,-19 23-4740,5-8-4053</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1.642"/>
    </inkml:context>
    <inkml:brush xml:id="br0">
      <inkml:brushProperty name="width" value="0.025" units="cm"/>
      <inkml:brushProperty name="height" value="0.025" units="cm"/>
    </inkml:brush>
  </inkml:definitions>
  <inkml:trace contextRef="#ctx0" brushRef="#br0">148 0 19186,'0'0'9097,"-51"59"-7976,28-20-288,-1 6-417,3 6-96,6 6-95,5-1-97,7-4-64,3-5-32,0-11 0,15-2-353,6-10-1184,3-8-1506,5-9-2178,3-7-4580</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1.998"/>
    </inkml:context>
    <inkml:brush xml:id="br0">
      <inkml:brushProperty name="width" value="0.025" units="cm"/>
      <inkml:brushProperty name="height" value="0.025" units="cm"/>
    </inkml:brush>
  </inkml:definitions>
  <inkml:trace contextRef="#ctx0" brushRef="#br0">0 255 16464,'0'0'14755,"10"-9"-13437,253-237-1088,-263 247-230,0-1 0,0 0 0,0 0 0,0 0 0,0 0 0,0 0 0,0 1 0,0-1 0,0 0 0,0 0 0,0 0 0,0 0 0,0 0 0,0 1 0,0-1 0,0 0 0,0 0 0,1 0 0,-1 0 0,0 0 0,0 0 0,0 1 0,0-1 0,0 0 0,0 0 0,0 0 0,0 0 0,1 0 0,-1 0 0,0 0 0,0 0 0,0 0 0,0 0 0,0 0 0,0 0 0,1 0 0,-1 1 0,0-1 0,0 0 0,0 0 0,0 0 0,0 0 0,1 0 0,-1 0 0,0 0 0,0-1 0,0 1 0,0 0 0,0 0 0,1 0 0,-1 0 0,0 0 0,0 0 0,0 0 0,0 0 0,0 0 0,0 0 0,1 0 0,-1 0 0,0 0 0,0-1 0,0 1 0,0 0 0,0 0 0,-1 11 0,-33 82 0,26-77 0,1 0 0,1 1 0,0-1 0,1 1 0,1 1 0,1-1 0,0 1 0,0 27 0,4-44 4,-1-1 1,0 1-1,0 0 0,1 0 0,-1 0 1,1 0-1,-1-1 0,1 1 1,-1 0-1,1-1 0,-1 1 0,1 0 1,0-1-1,-1 1 0,1-1 1,0 1-1,-1-1 0,1 1 0,0-1 1,0 1-1,0-1 0,0 0 1,-1 1-1,1-1 0,0 0 0,0 0 1,0 0-1,0 0 0,0 0 1,0 1-1,-1-2 0,1 1 0,0 0 1,0 0-1,0 0 0,0 0 1,1-1-1,36-10-818,-30 6-782,0-1-1,0 1 1,-1-1 0,0-1 0,0 0 0,6-8-1,16-21-8775</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2.337"/>
    </inkml:context>
    <inkml:brush xml:id="br0">
      <inkml:brushProperty name="width" value="0.025" units="cm"/>
      <inkml:brushProperty name="height" value="0.025" units="cm"/>
    </inkml:brush>
  </inkml:definitions>
  <inkml:trace contextRef="#ctx0" brushRef="#br0">130 1 19667,'0'0'7046,"-41"61"-4772,26-33-672,4 2-321,6 2-832,5 1-321,0-2-96,5-3-993,6-2-1089,-6-7-1217,-3-2-737,-2-8-2274</inkml:trace>
  <inkml:trace contextRef="#ctx0" brushRef="#br0" timeOffset="1">0 180 16367,'0'0'7367,"62"-11"-7046,-25 9-257,4-1-545,9-4-3330,3-5-5766</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2.722"/>
    </inkml:context>
    <inkml:brush xml:id="br0">
      <inkml:brushProperty name="width" value="0.025" units="cm"/>
      <inkml:brushProperty name="height" value="0.025" units="cm"/>
    </inkml:brush>
  </inkml:definitions>
  <inkml:trace contextRef="#ctx0" brushRef="#br0">216 1 9993,'-9'6'7608,"-9"7"-5203,1 1 1,-28 29 0,40-38-2139,1-1-1,-1 1 1,1 1 0,1-1 0,-1 1 0,1-1 0,0 1 0,0 0 0,0 0 0,1 0 0,0 0 0,0 1 0,1-1 0,0 1 0,0-1 0,0 10 0,1-14-279,1 0 0,-1 0 0,1 0 0,0 0 0,0 0 0,0 0 0,0 0 0,0 0 0,0-1 0,0 1 0,0 0 0,1-1 0,-1 1 0,1-1 0,-1 1 1,1-1-1,3 3 0,41 21-1734,0 1-1135,-44-24 2843,1 0 0,-1 0 0,0 0 0,0 1 1,0-1-1,0 1 0,0-1 0,-1 1 0,1 0 0,-1 0 1,0-1-1,1 1 0,-1 0 0,-1 0 0,1 0 0,0 0 0,-1 1 1,1-1-1,-1 0 0,0 5 0,-1-4 210,0 0-1,0 0 1,-1-1-1,1 1 1,-1 0-1,0-1 1,0 1-1,0-1 1,0 1-1,-1-1 1,1 0-1,-1 0 1,0 0-1,-3 2 1,-2 2 308,0-1 1,0 0 0,-1-1 0,0 0 0,0 0 0,0-1 0,0-1-1,0 1 1,-1-1 0,0-1 0,0 0 0,-9 1 0,16-2-468,0-1-1,0 0 1,1 0 0,-1-1-1,0 1 1,1 0 0,-1-1 0,1 0-1,-1 1 1,0-1 0,1 0 0,0 0-1,-1-1 1,1 1 0,0 0 0,-1-1-1,1 0 1,0 1 0,0-1 0,0 0-1,-2-2 1,3 2-15,0 0 0,1 0 0,-1-1 0,0 1 0,1 0 0,-1 0 0,1 0-1,-1-1 1,1 1 0,0 0 0,0 0 0,0-1 0,0 1 0,1 0 0,-1 0 0,0 0 0,1-1 0,0 1 0,-1 0 0,1 0-1,0 0 1,0 0 0,0 0 0,1 0 0,-1 0 0,2-2 0,7-8-32,1 1 0,-1 0 0,2 1 0,-1 0 0,2 1 0,-1 1 0,21-11 0,-22 13-39,0 0 1,0-1-1,-1 0 1,1-1-1,-1 0 1,-1 0-1,0-1 1,0-1-1,-1 1 1,0-1-1,10-17 1,-10-7-3457,-8 11-4942,0 22 7808,0-8-7377</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3.297"/>
    </inkml:context>
    <inkml:brush xml:id="br0">
      <inkml:brushProperty name="width" value="0.025" units="cm"/>
      <inkml:brushProperty name="height" value="0.025" units="cm"/>
    </inkml:brush>
  </inkml:definitions>
  <inkml:trace contextRef="#ctx0" brushRef="#br0">1 36 15471,'0'0'10276,"11"-5"-7756,8-1-1814,0 0 1,1 1-1,-1 0 1,1 2-1,34-2 0,-48 5-668,-1 0-14,1 0 0,-1 0 1,1 1-1,0-1 0,-1 1 1,6 2-1,-10-3-23,0 1 1,0-1-1,0 1 0,0-1 1,0 1-1,0-1 0,0 1 1,-1 0-1,1-1 0,0 1 1,0 0-1,-1 0 0,1 0 0,-1-1 1,1 1-1,-1 0 0,1 0 1,-1 0-1,1 0 0,-1 0 1,0 0-1,1 0 0,-1 0 1,0 0-1,0 0 0,0 0 1,0 0-1,0 0 0,0 0 1,0 0-1,0 0 0,0 0 0,0 0 1,-1 0-1,1 0 0,0 0 1,-1 0-1,1 0 0,-1 0 1,0 1-1,-2 2-1,1 1 0,-1-2 0,0 1 0,0 0 0,0 0 0,0-1 0,0 0 0,-1 0 0,0 0 0,-8 5 0,-48 26 0,38-23 0,87-10 0,-58-1-47,1 1 0,-1-1-1,0 1 1,1 0 0,-1 1 0,0 0 0,0 0-1,0 1 1,0-1 0,11 8 0,-15-9 41,-1 1 0,0 0 0,0-1 1,0 1-1,0 0 0,0 0 0,-1 0 1,1 0-1,0 1 0,-1-1 0,0 0 0,1 1 1,-1-1-1,0 1 0,0-1 0,-1 1 1,1 0-1,0-1 0,-1 1 0,0 0 0,0-1 1,1 1-1,-1 0 0,-1-1 0,1 1 0,0 0 1,-1-1-1,1 1 0,-1 0 0,0-1 1,0 1-1,-2 3 0,0 0 38,-1 0 1,1 0-1,-1 0 1,0-1-1,-1 0 1,1 1-1,-1-1 1,0-1-1,-1 1 0,1-1 1,-1 0-1,0 0 1,0-1-1,0 0 1,-12 5-1,8-4-11,-1 0 1,0-1-1,0 0 0,-1 0 0,1-2 0,0 1 1,-1-1-1,-20-1 0,31-1-60,0 1 0,-1 0-1,1-1 1,0 1 0,-1 0 0,1-1 0,0 0 0,-1 1-1,1-1 1,0 0 0,0 0 0,0 1 0,0-1-1,0 0 1,0 0 0,0 0 0,0 0 0,0-1-1,0 1 1,0 0 0,1 0 0,-1 0 0,0-1 0,1 1-1,-1 0 1,1-1 0,0 1 0,-1 0 0,1-1-1,0 1 1,0-1 0,0 1 0,0 0 0,0-1 0,0-2-1,1-2-615,0 0-1,-1-1 0,2 1 0,-1 0 0,1 0 1,0 0-1,3-7 0,14-22-8414</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3.641"/>
    </inkml:context>
    <inkml:brush xml:id="br0">
      <inkml:brushProperty name="width" value="0.025" units="cm"/>
      <inkml:brushProperty name="height" value="0.025" units="cm"/>
    </inkml:brush>
  </inkml:definitions>
  <inkml:trace contextRef="#ctx0" brushRef="#br0">344 1 5029,'0'0'18257,"58"41"-16175,-38-15-288,-1 6-353,-1 7-608,-8 5 64,-7 6-65,-3 2 193,-22 5-448,-15 1-577,-10 1 0,-14 5 0,-7 7 0,-12-1 0,-2-3-801,7-4-8039</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8.377"/>
    </inkml:context>
    <inkml:brush xml:id="br0">
      <inkml:brushProperty name="width" value="0.025" units="cm"/>
      <inkml:brushProperty name="height" value="0.025" units="cm"/>
    </inkml:brush>
  </inkml:definitions>
  <inkml:trace contextRef="#ctx0" brushRef="#br0">165 61 7591,'0'0'7378,"6"-8"-4036,0 0-2444,-3 6-535,-1 0 1,1-1 0,-1 1 0,0-1 0,0 0-1,0 0 1,0 0 0,0 0 0,-1 0 0,0 0 0,3-7-1,-6 5 5772,-4 7-4798,-8 9-1287,-5 15 110,1 0 0,1 2 0,1 0 0,1 0 0,-16 48 0,14-28 77,3 0 0,-15 91 0,28-134-237,0 4-15,-1 1 0,2 0 0,-1 0 0,1-1 0,1 11 0,0-18-11,-1 0 0,0 0 0,1 0 0,-1 0 0,1-1 0,0 1 0,0 0 0,0 0 0,0 0 0,0-1 0,0 1 0,0-1 0,0 1 0,1-1 0,-1 1 0,0-1 0,1 0 0,-1 1 0,1-1 0,0 0 0,-1 0-1,1 0 1,0-1 0,0 1 0,-1 0 0,1 0 0,0-1 0,0 0 0,0 1 0,3-1 0,8 2-1651,1-2 0,-1 1-1,1-2 1,19-2 0,19-12-9123</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9.930"/>
    </inkml:context>
    <inkml:brush xml:id="br0">
      <inkml:brushProperty name="width" value="0.025" units="cm"/>
      <inkml:brushProperty name="height" value="0.025" units="cm"/>
    </inkml:brush>
  </inkml:definitions>
  <inkml:trace contextRef="#ctx0" brushRef="#br0">0 220 14510,'0'0'17734,"9"-4"-17291,26-15-425,0-1 0,-2-1 1,0-2-1,50-47 0,-7 7-29,-76 63 11,0 0 0,0 1 0,0-1 0,0 0 0,0 0 0,0 0 0,0 0 0,0 1 0,0-1 0,0 0 0,0 0 0,0 0 0,0 0 0,0 1 0,0-1 0,0 0 0,0 0 0,0 0 0,0 0 0,0 1 0,0-1 0,0 0 0,1 0 0,-1 0 0,0 0 0,0 0 0,0 1 0,0-1 0,0 0 0,0 0 0,1 0 0,-1 0 0,0 0 0,0 0 0,0 0 0,0 0 0,0 1 0,1-1 0,-1 0 0,0 0 0,0 0 0,0 0 0,0 0 0,1 0 0,-1 0 0,0 0 0,0 0 0,0 0 0,0 0 0,1 0 0,-1 0 0,0 0 0,0 0 0,0 0 0,0-1 0,1 1 0,-1 0 0,0 0 0,0 0 0,0 0 0,0 0 0,0 0 0,1 0 0,-4 12 0,-47 77 0,38-70 0,0 0 0,2 0 0,0 1 0,-13 40 0,23-60-87,0 1-1,0-1 1,1 0-1,-1 0 1,0 1 0,0-1-1,0 0 1,1 0-1,-1 1 1,0-1 0,0 0-1,1 0 1,-1 0-1,0 1 1,1-1 0,-1 0-1,0 0 1,0 0-1,1 0 1,-1 0 0,0 0-1,1 0 1,-1 0-1,0 1 1,1-1 0,-1 0-1,0 0 1,1 0-1,-1-1 1,0 1 0,1 0-1,-1 0 1,0 0-1,1 0 1,-1 0 0,0 0-1,0 0 1,1-1-1,-1 1 1,1 0 0,15-5-7621,4-8-1981</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0.320"/>
    </inkml:context>
    <inkml:brush xml:id="br0">
      <inkml:brushProperty name="width" value="0.025" units="cm"/>
      <inkml:brushProperty name="height" value="0.025" units="cm"/>
    </inkml:brush>
  </inkml:definitions>
  <inkml:trace contextRef="#ctx0" brushRef="#br0">94 1 15022,'0'0'13634,"-3"8"-11658,-19 50-321,9-27-1760,0 1-1,3-1 1,0 2 0,2-1-1,2 1 1,-3 36 0,16-89-16006</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3.217"/>
    </inkml:context>
    <inkml:brush xml:id="br0">
      <inkml:brushProperty name="width" value="0.025" units="cm"/>
      <inkml:brushProperty name="height" value="0.025" units="cm"/>
    </inkml:brush>
  </inkml:definitions>
  <inkml:trace contextRef="#ctx0" brushRef="#br0">86 2 8840,'0'0'22181,"-10"-1"-21962,7 1-215,-35 0 85,36 1-95,1-1 0,0 0 0,0 1 1,-1-1-1,1 1 0,0-1 1,0 1-1,-1-1 0,1 1 0,0 0 1,0 0-1,0 0 0,0 0 1,0-1-1,0 1 0,0 0 0,0 1 1,1-1-1,-1 0 0,0 0 1,1 0-1,-1 0 0,0 1 1,1-1-1,0 0 0,-1 0 0,1 1 1,0-1-1,-1 0 0,1 1 1,0-1-1,0 2 0,1-2-60,-1-1 0,0 1 0,1 0 0,-1 0 0,1 0 1,-1-1-1,1 1 0,0 0 0,-1-1 0,1 1 0,0 0 0,-1-1 0,1 1 0,0-1 0,0 1 0,-1-1 0,1 1 0,0-1 0,0 0 0,0 1 0,0-1 1,0 0-1,-1 0 0,1 0 0,0 0 0,0 0 0,0 0 0,0 0 0,1 0 0,35 1-1957,-29-1 1236,-1 0 295,53 3-2683,-58-3 3251,-1 0 0,1 0 0,0 0 0,-1 0 0,1 0 1,-1 1-1,1-1 0,-1 1 0,1-1 0,-1 1 0,1-1 0,-1 1 1,1 0-1,-1 0 0,1 0 0,-1 0 0,0 0 0,0 0 0,0 0 1,1 0-1,-1 0 0,0 1 0,0-1 0,-1 0 0,1 1 0,0-1 1,0 1-1,-1-1 0,2 3 0,-3-2 106,1 0 0,-1 0 0,0 0 0,0 0 0,0 0 0,0 0 0,0 0 0,0 0 0,0-1 0,-1 1 0,1 0 0,-1-1 0,1 1 0,-1-1 0,0 0 0,1 1 0,-1-1 0,0 0 0,0 0 0,0 0 0,-3 1 0,-48 19 3482,46-19-3538,-6 3-89,8-3-91,0 0 0,-1 0 0,1 0 0,-1 0 1,1-1-1,-1 0 0,0-1 0,1 1 0,-1-1 1,-8 0-1,9-6-4057,4-9-5893</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0.646"/>
    </inkml:context>
    <inkml:brush xml:id="br0">
      <inkml:brushProperty name="width" value="0.025" units="cm"/>
      <inkml:brushProperty name="height" value="0.025" units="cm"/>
    </inkml:brush>
  </inkml:definitions>
  <inkml:trace contextRef="#ctx0" brushRef="#br0">1 8 16656,'0'0'13613,"78"10"-13101,-46-10-384,4 0-96,-6 0-608,-1-6-1474,-7-1-2659,-2 2-2049</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1.020"/>
    </inkml:context>
    <inkml:brush xml:id="br0">
      <inkml:brushProperty name="width" value="0.025" units="cm"/>
      <inkml:brushProperty name="height" value="0.025" units="cm"/>
    </inkml:brush>
  </inkml:definitions>
  <inkml:trace contextRef="#ctx0" brushRef="#br0">177 13 18898,'0'0'10623,"-10"-3"-8989,10 3-1632,-7-2 159,0 0-1,0 0 1,0 1 0,0 0 0,0 0-1,-15 0 1,20 2-147,0-1 0,0 1 0,0-1-1,0 1 1,1-1 0,-1 1 0,0 0 0,0 0 0,0 0 0,0 0-1,1 0 1,-1 0 0,1 1 0,-1-1 0,1 1 0,-1-1 0,1 1-1,0-1 1,-1 1 0,1 0 0,0 0 0,0-1 0,0 1 0,1 0-1,-1 0 1,0 0 0,1 0 0,-1 0 0,1 0 0,0 0 0,-1 0-1,1 0 1,0 0 0,1 4 0,-1-5-14,0 0 1,0 0-1,0-1 0,0 1 1,0 0-1,0 0 1,0 0-1,1 0 0,-1 0 1,0-1-1,0 1 0,1 0 1,-1 0-1,1 0 0,-1-1 1,1 1-1,-1 0 0,1-1 1,-1 1-1,1 0 1,0-1-1,-1 1 0,1-1 1,0 1-1,0-1 0,-1 1 1,2 0-1,29 2 10,-23-4-27,1 0 1,-1-1-1,1 0 0,-1-1 1,11-4-1,52-33-1537,-70 47 1502,0-1-1,-1 1 1,1 0-1,-2 0 1,0 11-1,-59 351 2002,59-364-1949,0-1 0,0 0 0,0 1 0,-1-1 0,0 0 0,0 0 0,0 0 0,0 0 0,0 0 0,-1 0 0,0 0 0,0-1 0,0 0 0,0 1 0,-1-1 0,1 0 0,-5 2 0,5-3 0,0-1 0,0 1 0,0-1 0,-1 0 0,1 0 0,0 0 0,0 0 0,-1-1 0,1 1 0,0-1 0,-1 0 0,1 0 0,0 0 0,-1-1 0,1 1 0,0-1 0,-1 1 0,1-1 0,0 0 0,0-1 0,0 1 0,0 0 0,0-1 0,-4-2 0,3 2 0,1 0 0,0 0 0,0 0 0,0-1 0,0 1 0,0-1 0,1 0 0,-1 1 0,1-1 0,0 0 0,-1 0 0,1-1 0,1 1 0,-1 0 0,0-1 0,1 1 0,0-1 0,-1 0 0,2 1 0,-1-1 0,0 0 0,1 1 0,-1-1 0,1 0 0,0 0 0,1 0 0,-1 1 0,1-5 0,1 2 0,0 0 0,1 0 0,-1 0 0,1 0 0,0 1 0,1-1 0,-1 1 0,1 0 0,0 0 0,0 0 0,1 0 0,0 1 0,0 0 0,0 0 0,9-6 0,58-27-1071,-11 6-3202,-28 10-4893</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2.606"/>
    </inkml:context>
    <inkml:brush xml:id="br0">
      <inkml:brushProperty name="width" value="0.025" units="cm"/>
      <inkml:brushProperty name="height" value="0.025" units="cm"/>
    </inkml:brush>
  </inkml:definitions>
  <inkml:trace contextRef="#ctx0" brushRef="#br0">0 0 9833,'0'0'18578,"75"27"-17585,-27-27-545,1 0-320,0-5-32,-2 3-64,-11 2-64,-5 0-416,-12 7-769,-6 2-1602,-5-2-1761,1-4-4997</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3.450"/>
    </inkml:context>
    <inkml:brush xml:id="br0">
      <inkml:brushProperty name="width" value="0.025" units="cm"/>
      <inkml:brushProperty name="height" value="0.025" units="cm"/>
    </inkml:brush>
  </inkml:definitions>
  <inkml:trace contextRef="#ctx0" brushRef="#br0">234 0 10314,'0'0'8664,"10"4"-6667,3 1-1465,-1 1 1,0 1-1,0 0 1,-1 0-1,0 1 1,0 0-1,-1 1 1,0 1-1,0-1 1,-1 2-1,14 19 1,-18-21-358,1 1 1,-1-1-1,-1 1 1,0 0-1,0 0 1,-1 0-1,0 0 1,0 1-1,-2-1 1,1 1 0,-1 0-1,-1 17 1,-1-13-91,-1 0 0,-1 0 1,0 0-1,-1 0 1,-1-1-1,0 1 1,-15 26-1,-3-3-514,-3 0-1,0-2 1,-3-1 0,0-2 0,-35 31-1,-27 17-2661,30-31-3016,25-23-2359</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59.995"/>
    </inkml:context>
    <inkml:brush xml:id="br0">
      <inkml:brushProperty name="width" value="0.025" units="cm"/>
      <inkml:brushProperty name="height" value="0.025" units="cm"/>
    </inkml:brush>
  </inkml:definitions>
  <inkml:trace contextRef="#ctx0" brushRef="#br0">235 1 12396,'0'0'11531,"-11"2"-10843,4-2-601,0 2-1,0-1 1,0 1-1,1 0 0,-1 0 1,1 1-1,-1 0 1,1 0-1,0 0 0,0 1 1,1 0-1,-1 0 1,1 0-1,0 1 1,-8 8-1,1 3 72,0 1 0,0 0 0,2 1 0,0 0 0,2 1 0,-1 0 0,2 0 0,-6 27-1,5-10 321,1 1-1,2-1 1,0 67-1,5-98-533,0 0 1,1 0-1,-1 0 0,1 0 1,0 0-1,1 0 0,-1 0 0,1 0 1,0-1-1,0 1 0,1-1 1,-1 1-1,1-1 0,0 0 0,6 7 1,-6-8-629,1 0 1,0 1 0,0-1-1,0-1 1,0 1 0,0-1-1,1 1 1,-1-1 0,1 0-1,5 1 1,18 3-6369</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0.409"/>
    </inkml:context>
    <inkml:brush xml:id="br0">
      <inkml:brushProperty name="width" value="0.025" units="cm"/>
      <inkml:brushProperty name="height" value="0.025" units="cm"/>
    </inkml:brush>
  </inkml:definitions>
  <inkml:trace contextRef="#ctx0" brushRef="#br0">31 219 18706,'0'0'6139,"-6"8"-3646,-18 26-876,24-34-1593,0 0-1,0 0 0,0 0 1,0 0-1,1-1 0,-1 1 1,0 0-1,0 0 0,0 0 0,0 0 1,1 0-1,-1 0 0,0 0 1,0 0-1,0 0 0,1 0 1,-1 0-1,0 0 0,0 0 1,0 0-1,0 0 0,1 0 0,-1 0 1,0 0-1,0 0 0,0 0 1,1 0-1,-1 0 0,0 0 1,0 1-1,0-1 0,0 0 0,0 0 1,1 0-1,-1 0 0,0 0 1,0 0-1,0 1 0,0-1 1,0 0-1,0 0 0,0 0 1,1 0-1,-1 0 0,0 1 0,0-1 1,0 0-1,0 0 0,0 0 1,0 1-1,0-1 0,0 0 1,0 0-1,0 0 0,0 0 1,0 1-1,0-1 0,0 0 0,0 0 1,0 0-1,0 1 0,0-1 1,0 0-1,-1 0 0,1 0 1,16-5 402,18-17-249,-1-1 0,-1-2-1,-1-1 1,51-56 0,-56 55-255,26-28-71,-54 71 326,-6 8 51,-15 24-57,13-31-94,0 2 0,2-1-1,0 2 1,1-1 0,1 1 0,0-1-1,-4 42 1,9-60-104,1-1-1,0 1 1,0-1 0,0 1-1,0-1 1,0 1 0,0-1-1,0 1 1,1-1 0,-1 1-1,0-1 1,0 1 0,0-1-1,0 1 1,1-1 0,-1 1-1,0-1 1,1 1 0,-1-1-1,0 0 1,1 1 0,-1-1-1,0 1 1,1-1 0,-1 0-1,0 1 1,1-1 0,-1 0-1,1 0 1,-1 1 0,1-1-1,-1 0 1,1 0 0,0 0-1,20-5-2516,18-20-5352,-12-1-2231</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0.735"/>
    </inkml:context>
    <inkml:brush xml:id="br0">
      <inkml:brushProperty name="width" value="0.025" units="cm"/>
      <inkml:brushProperty name="height" value="0.025" units="cm"/>
    </inkml:brush>
  </inkml:definitions>
  <inkml:trace contextRef="#ctx0" brushRef="#br0">63 1 20595,'0'0'10474,"-17"54"-9128,8-29-994,2 2-352,-1 2 0,4 1 0,1-1 0,0-2 0,1-2-1217,1-5-321,-1-3-63,-1-9-1378,0-4-1473</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1.077"/>
    </inkml:context>
    <inkml:brush xml:id="br0">
      <inkml:brushProperty name="width" value="0.025" units="cm"/>
      <inkml:brushProperty name="height" value="0.025" units="cm"/>
    </inkml:brush>
  </inkml:definitions>
  <inkml:trace contextRef="#ctx0" brushRef="#br0">0 0 17553,'0'0'10506,"69"3"-10346,-35-2-160,2-1-1986,-3 0-2370,0-4-3075</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1.419"/>
    </inkml:context>
    <inkml:brush xml:id="br0">
      <inkml:brushProperty name="width" value="0.025" units="cm"/>
      <inkml:brushProperty name="height" value="0.025" units="cm"/>
    </inkml:brush>
  </inkml:definitions>
  <inkml:trace contextRef="#ctx0" brushRef="#br0">154 1 2594,'0'0'25699,"-10"1"-24668,6 0-958,0-1 0,0 0 1,0 1-1,0 0 0,0 0 0,0 0 1,0 0-1,1 1 0,-1 0 1,1 0-1,-1 0 0,1 0 0,-1 0 1,1 0-1,0 1 0,0 0 1,0-1-1,1 1 0,-1 0 0,0 1 1,1-1-1,0 0 0,0 1 0,0-1 1,0 1-1,1 0 0,-1-1 1,1 1-1,0 0 0,0 0 0,1 0 1,-1 6-1,1-9-67,0-1 0,1 1 1,-1 0-1,1 0 0,0-1 0,-1 1 0,1 0 1,0-1-1,-1 1 0,1 0 0,0-1 0,-1 1 1,1-1-1,0 0 0,0 1 0,0-1 0,0 1 1,0-1-1,-1 0 0,1 0 0,0 0 0,0 1 1,0-1-1,0 0 0,0 0 0,0 0 1,0 0-1,0-1 0,0 1 0,0 0 0,36-3-60,-35 3-20,1-1-15,1 1 1,-1-1-1,0 1 1,0 0-1,0 0 0,1 0 1,-1 0-1,0 0 1,0 1-1,1 0 0,-1-1 1,0 1-1,0 0 1,0 1-1,5 2 0,-6-2 74,0 1-1,0-1 1,0 1-1,-1 0 1,1-1-1,-1 1 1,1 0-1,-1 0 0,0 0 1,0 0-1,-1 0 1,1 0-1,-1 0 1,1 0-1,-1 0 1,0 1-1,0 2 0,1 26 48,2 6 88,-2 1 1,-1-1-1,-11 70 0,9-102-27,0 1 0,0-1 0,-1 1 0,0-1 0,0 0 0,-1 0 0,0 0 0,0-1 0,0 1 0,0-1 0,-1 0 0,-7 6 0,10-9-66,0 0 0,0-1-1,0 1 1,0-1 0,-1 1 0,1-1-1,0 0 1,-1 0 0,1 0 0,-1 0 0,1-1-1,-1 1 1,1 0 0,-1-1 0,1 0-1,-1 0 1,0 0 0,1 0 0,-1 0-1,0 0 1,1-1 0,-1 1 0,1-1 0,-1 0-1,1 1 1,-1-1 0,1 0 0,0-1-1,-1 1 1,1 0 0,0-1 0,0 1-1,0-1 1,-4-3 0,1-1-27,0 1 0,1-1 0,0 0 0,0 0 0,0 0 0,0-1 0,1 1 0,0-1 0,1 0 0,-4-11 0,5 15 0,1 1 0,-1-1 0,1 0 0,0 1 0,-1-1 0,1 0 0,1 1 0,-1-1 0,0 0 0,0 1 0,1-1 0,0 0 0,-1 1 0,1-1 0,0 1 0,0-1 0,1 1 0,-1 0 0,0-1 0,1 1 0,-1 0 0,1 0 0,0 0 0,0 0 0,0 0 0,0 0 0,0 1 0,0-1 0,0 1 0,5-3 0,49-20-1123,-41 19-182,0-1 1,-1 0-1,0-1 1,0-1-1,-1 0 1,24-19-1,-14 3-9068</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1.773"/>
    </inkml:context>
    <inkml:brush xml:id="br0">
      <inkml:brushProperty name="width" value="0.025" units="cm"/>
      <inkml:brushProperty name="height" value="0.025" units="cm"/>
    </inkml:brush>
  </inkml:definitions>
  <inkml:trace contextRef="#ctx0" brushRef="#br0">1 13 14798,'0'0'15375,"85"-3"-15183,-44 3-128,-1 0-1121,-4 0-2627,-6 0-2562,-7-9-7270</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3.559"/>
    </inkml:context>
    <inkml:brush xml:id="br0">
      <inkml:brushProperty name="width" value="0.025" units="cm"/>
      <inkml:brushProperty name="height" value="0.025" units="cm"/>
    </inkml:brush>
  </inkml:definitions>
  <inkml:trace contextRef="#ctx0" brushRef="#br0">4 1 18001,'0'0'7047,"0"11"-5227,-4 161 2937,10-294-3615,28 134-6384,-12-5-534,3-5-2104</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2.115"/>
    </inkml:context>
    <inkml:brush xml:id="br0">
      <inkml:brushProperty name="width" value="0.025" units="cm"/>
      <inkml:brushProperty name="height" value="0.025" units="cm"/>
    </inkml:brush>
  </inkml:definitions>
  <inkml:trace contextRef="#ctx0" brushRef="#br0">135 0 18161,'0'0'7677,"1"12"-6492,35 189 1233,-29-172-2367,-1-1 1,-2 1-1,0 0 0,-2 1 1,-1-1-1,-4 40 0,2-58-26,0 0 0,-1 0 0,-1-1 1,1 1-1,-2-1 0,1 1 0,-1-1 0,-1 0 0,0-1 0,-1 1 0,1-1 0,-2 0 1,1 0-1,-1-1 0,-1 0 0,1 0 0,-1-1 0,-1 1 0,1-2 0,-12 7 0,-17 2-532,35-15 202,1 0 0,-1 1-1,1-1 1,-1 0 0,1 0-1,-1 0 1,1 0 0,-1 0 0,1-1-1,0 1 1,-1 0 0,1-1-1,-1 1 1,1-1 0,-2 0 0,-7-12-6406</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2.444"/>
    </inkml:context>
    <inkml:brush xml:id="br0">
      <inkml:brushProperty name="width" value="0.025" units="cm"/>
      <inkml:brushProperty name="height" value="0.025" units="cm"/>
    </inkml:brush>
  </inkml:definitions>
  <inkml:trace contextRef="#ctx0" brushRef="#br0">135 0 16656,'0'0'13063,"-1"13"-12615,1-12-444,0 9 119,-1 0-1,0 0 0,-1 0 1,0 0-1,0 0 0,-1 0 1,0-1-1,-9 18 0,-4 0 28,1 1-1,1 1 1,2 0-1,1 1 1,1 0-1,2 1 1,1 0-1,1 0 1,-2 56-1,8-83-250,0 0 0,0-1 0,1 1-1,0 0 1,-1 0 0,2 0 0,-1-1 0,0 1 0,1 0 0,-1-1-1,1 1 1,0-1 0,0 0 0,0 0 0,1 0 0,-1 0 0,1 0-1,0 0 1,0 0 0,0-1 0,0 0 0,6 5 0,-3-5-359,0 1 1,0-1-1,-1 1 0,1-2 1,0 1-1,1-1 1,-1 0-1,0 0 1,0 0-1,1-1 0,-1 0 1,0 0-1,13-3 1,19-8-9775</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3.002"/>
    </inkml:context>
    <inkml:brush xml:id="br0">
      <inkml:brushProperty name="width" value="0.025" units="cm"/>
      <inkml:brushProperty name="height" value="0.025" units="cm"/>
    </inkml:brush>
  </inkml:definitions>
  <inkml:trace contextRef="#ctx0" brushRef="#br0">1 191 12748,'0'0'18487,"12"-1"-17852,4-2-587,-1-1-1,0 0 1,-1-1-1,1-1 1,-1 0-1,0-1 1,0 0-1,-1-1 1,15-11-1,124-102-741,-149 123 540,-6 10 128,-7 11 142,-3 2 21,-38 73 357,47-88-458,-1 1 0,2 0 0,-1 1-1,1-1 1,1 1 0,0-1 0,0 13 0,2-24-61,0 1 0,1-1 0,-1 0 0,0 1 0,0-1 0,1 0 0,-1 1 0,0-1 0,0 0 0,1 0 0,-1 1-1,0-1 1,1 0 0,-1 0 0,0 1 0,1-1 0,-1 0 0,1 0 0,-1 0 0,0 0 0,1 0 0,-1 0 0,0 1-1,1-1 1,-1 0 0,1 0 0,-1 0 0,0 0 0,1 0 0,-1-1 0,1 1 0,-1 0 0,0 0 0,1 0 0,-1 0 0,1 0-1,-1 0 1,0-1 0,1 1 0,-1 0 0,0 0 0,1-1 0,19-9-2762,3-10-3645,4-5-4149</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3.344"/>
    </inkml:context>
    <inkml:brush xml:id="br0">
      <inkml:brushProperty name="width" value="0.025" units="cm"/>
      <inkml:brushProperty name="height" value="0.025" units="cm"/>
    </inkml:brush>
  </inkml:definitions>
  <inkml:trace contextRef="#ctx0" brushRef="#br0">117 1 20467,'0'0'10666,"-54"69"-9288,42-43-1122,0 3-256,5 1 0,2 2 0,5-2 0,0-2 0,0-4-1537,0-6-257,0-5 577,0-4-1186,-6-8-736,-5-1-1729,2-9-3716</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3.683"/>
    </inkml:context>
    <inkml:brush xml:id="br0">
      <inkml:brushProperty name="width" value="0.025" units="cm"/>
      <inkml:brushProperty name="height" value="0.025" units="cm"/>
    </inkml:brush>
  </inkml:definitions>
  <inkml:trace contextRef="#ctx0" brushRef="#br0">0 26 10025,'0'0'18898,"64"6"-18705,-20-5-97,3-1-449,4 0-2081,-2-6-2178,-4-7-385,-5 0-2530</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4.041"/>
    </inkml:context>
    <inkml:brush xml:id="br0">
      <inkml:brushProperty name="width" value="0.025" units="cm"/>
      <inkml:brushProperty name="height" value="0.025" units="cm"/>
    </inkml:brush>
  </inkml:definitions>
  <inkml:trace contextRef="#ctx0" brushRef="#br0">210 194 6118,'0'0'7078,"8"-9"-3389,21-29-758,-25 26 2062,-14 11-3094,-12 11-746,14-5-906,2 1-1,-1 1 1,0-1-1,1 1 1,1 0-1,-1 1 1,1-1-1,0 1 1,-4 9-1,8-14-221,-1 0 0,1 1 0,0-1 0,0 0 0,0 0 0,0 1 0,1-1 0,-1 1 0,1-1 0,0 1 0,0-1 0,0 0 0,0 1 0,1-1 0,-1 1 0,1-1 0,0 0 1,0 1-1,0-1 0,1 0 0,-1 0 0,1 0 0,-1 0 0,1 0 0,0 0 0,0 0 0,4 2 0,11 13-287,0 0 0,29 40 0,-41-50 177,0 1 1,0-1 0,-1 1-1,-1 0 1,1 0 0,-1 0-1,-1 1 1,0-1 0,0 1-1,0 16 1,-1-17 183,-1 0-1,-1 0 0,0 0 1,0 0-1,-1 0 1,0 0-1,-1 0 1,0-1-1,0 1 0,0-1 1,-1 0-1,-1 0 1,1 0-1,-2 0 1,1-1-1,-1 0 1,1 0-1,-2-1 0,1 1 1,-1-1-1,0-1 1,0 1-1,-1-1 1,-15 8-1,18-10-48,0-1-1,-1 1 1,1-1 0,-1 0-1,1 0 1,-1-1 0,0 0-1,0 0 1,0 0 0,1-1-1,-1 1 1,0-1-1,0-1 1,-7 0 0,9 0-40,1-1 0,-1 1 1,1 0-1,-1-1 0,1 0 1,0 0-1,0 0 1,0 0-1,0 0 0,0-1 1,1 1-1,-1-1 0,1 0 1,-1 0-1,1 0 0,0 0 1,0 0-1,0 0 0,1-1 1,-1 1-1,1 0 0,0-1 1,-2-4-1,0-1-10,1 0 0,-1-1 0,1 1 0,1-1 0,0 1 0,0-1 0,1 1 0,0-1 0,1 0 0,0 1 0,0-1 0,1 1 0,0-1 0,1 1 0,0 0 0,0 0 0,1 0 0,0 0 0,1 1 0,0 0 0,0 0 0,1 0 0,0 0 0,0 1 0,1 0 0,0 0 0,0 1 0,1 0 0,-1 0 0,1 1 0,13-7 0,42-14-3439,-3 2-4765,-36 10-4400</inkml:trace>
  <inkml:trace contextRef="#ctx0" brushRef="#br0" timeOffset="1">82 0 13164,'0'0'18001,"83"0"-17584,-40 7-289,4-2-128,-4-4-1057,-2-1-3043,-9 0-3619</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4.383"/>
    </inkml:context>
    <inkml:brush xml:id="br0">
      <inkml:brushProperty name="width" value="0.025" units="cm"/>
      <inkml:brushProperty name="height" value="0.025" units="cm"/>
    </inkml:brush>
  </inkml:definitions>
  <inkml:trace contextRef="#ctx0" brushRef="#br0">195 0 14125,'0'0'9791,"6"10"-7923,6 8-1144,-2 0-1,0 1 0,-2 0 1,0 1-1,0-1 1,-2 2-1,5 30 0,-8-25-582,-2 1 1,-1 0-1,-1 0 0,-2 0 0,0 0 1,-2-1-1,-1 0 0,-16 46 0,9-40-250,-1 0-1,-2 0 0,-1-1 0,-2-2 0,-1 1 0,-29 32 0,5-17-3013,-1-8-3630</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8.503"/>
    </inkml:context>
    <inkml:brush xml:id="br0">
      <inkml:brushProperty name="width" value="0.025" units="cm"/>
      <inkml:brushProperty name="height" value="0.025" units="cm"/>
    </inkml:brush>
  </inkml:definitions>
  <inkml:trace contextRef="#ctx0" brushRef="#br0">1 34 15503,'0'0'15983,"62"-3"-15054,-6-5-577,13-2-352,6 2 0,-1 3 0,-11 5-128,-9 0-1185,-17 0-1346,-20 9-1345,-16 0-384,-4 0-1409,-20-4-7912</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8.861"/>
    </inkml:context>
    <inkml:brush xml:id="br0">
      <inkml:brushProperty name="width" value="0.025" units="cm"/>
      <inkml:brushProperty name="height" value="0.025" units="cm"/>
    </inkml:brush>
  </inkml:definitions>
  <inkml:trace contextRef="#ctx0" brushRef="#br0">0 0 14189,'0'0'12236,"54"39"-10474,-2-37-545,5-2-705,6 0-416,0 0-480,-6 0-2050,-11-7-3108,-9-1-4899</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4.346"/>
    </inkml:context>
    <inkml:brush xml:id="br0">
      <inkml:brushProperty name="width" value="0.025" units="cm"/>
      <inkml:brushProperty name="height" value="0.025" units="cm"/>
    </inkml:brush>
  </inkml:definitions>
  <inkml:trace contextRef="#ctx0" brushRef="#br0">8 323 7015,'-7'15'10108,"8"-6"-4692,1-9-5242,-1 0 0,1 0 0,0 0 0,-1 0 0,1 0 0,0 0 0,-1 0 0,1 0 0,-1-1 0,1 1 0,0-1 0,-1 1-1,1-1 1,-1 1 0,1-1 0,2-2 0,45-23 422,-1-3 1,-1-1-1,58-50 0,-68 52-488,152-119-97,-190 165-321,-14 14 507,-1 0 0,-22 34 0,-15 29-62,38-66-99,9-20-7,1 0 1,1 1-1,0-1 0,0 1 0,0 0 1,1 0-1,1 0 0,-3 17 0,6-27-57,-1 1-1,0-1 0,1 0 1,-1 1-1,0-1 0,1 0 1,-1 0-1,1 1 0,-1-1 1,0 0-1,1 0 0,-1 0 1,1 0-1,-1 1 1,1-1-1,-1 0 0,1 0 1,-1 0-1,1 0 0,-1 0 1,0 0-1,1 0 0,-1 0 1,1 0-1,-1-1 0,1 1 1,-1 0-1,1 0 1,-1 0-1,0 0 0,1-1 1,-1 1-1,1 0 0,0-1 1,17-6-1591,-11 2 302,-1-1 0,0 1 0,1-1 0,-2 0 0,1-1 0,5-7 0,15-22-8159</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4.201"/>
    </inkml:context>
    <inkml:brush xml:id="br0">
      <inkml:brushProperty name="width" value="0.025" units="cm"/>
      <inkml:brushProperty name="height" value="0.025" units="cm"/>
    </inkml:brush>
  </inkml:definitions>
  <inkml:trace contextRef="#ctx0" brushRef="#br0">97 184 14221,'0'0'5595,"-10"1"-2664,3 0-2567,1 0 0,-1 1 0,1-1 1,0 1-1,0 0 0,0 1 0,-6 3 0,9-5-205,1 1 0,0-1 0,0 1-1,0 0 1,0 0 0,0-1 0,0 2-1,1-1 1,-1 0 0,1 0 0,-1 0-1,1 1 1,0-1 0,0 1 0,0-1 0,0 1-1,0-1 1,0 1 0,1 0 0,0-1-1,-1 1 1,1 0 0,0-1 0,0 1-1,1 3 1,-1-4-148,0-1 0,1 0 0,-1 1 0,0-1 0,1 0 0,-1 1 0,1-1 0,0 0 0,-1 0 0,1 0 0,0 1 0,0-1 0,0 0 0,-1 0 0,1 0 0,0 0 0,1 0 0,-1-1 0,0 1 0,0 0 0,2 1 0,37 8 183,-31-9-155,1-1 0,0 0 0,0-1 0,0 0 1,-1 0-1,13-4 0,-14 0-11,0 0 0,1-1-1,-2 0 1,1 0 0,-1-1-1,0 0 1,0 0 0,-1-1-1,0 0 1,9-14 0,-11 16-781,-4 7 748,0 1 1,0-1 0,1 1-1,-1-1 1,0 1-1,0-1 1,1 0-1,-1 1 1,1-1 0,0 0-1,-1 1 1,1-1-1,0 0 1,0 0-1,-1 1 1,1-1 0,0 0-1,0 0 1,1 0-1,-1 0 1,0 0-1,2 1 1,0 0 5,1-1-1,-1 0 1,0 1-1,1-1 0,-1 0 1,1-1-1,-1 1 1,1 0-1,5-1 1,-4 0 21,1 0-1,0 0 1,0 0 0,-1-1 0,1 0 0,0-1 0,-1 1-1,1-1 1,-1 0 0,1 0 0,-1 0 0,5-4 0,-3 0 11,0-1 0,-1 0 0,0 0 0,-1 0 0,1 0 0,-1-1 0,-1 0 0,0 0 0,0 0 0,0-1 0,3-11 0,-3 3 18,0-1 0,-1 1 0,0-1 0,-1-31 0,-17 73-516,9-6 653,0 0-1,1 1 1,1 0-1,0 0 0,2 0 1,0 1-1,2-1 0,0 1 1,4 34-1,-2-50-172,-1 0-1,1 0 1,-1 0-1,1-1 1,0 1-1,0 0 1,1-1-1,-1 0 0,1 1 1,0-1-1,-1 0 1,1 0-1,1-1 1,-1 1-1,0 0 1,1-1-1,-1 0 1,6 3-1,-7-5-8,0 1-1,0 0 0,0 0 1,1-1-1,-1 1 1,0-1-1,0 1 0,0-1 1,0 0-1,1 0 1,-1 0-1,0 0 1,0-1-1,0 1 0,0 0 1,1-1-1,-1 0 1,0 1-1,0-1 0,0 0 1,0 0-1,0 0 1,-1 0-1,1 0 0,0-1 1,0 1-1,-1-1 1,1 1-1,-1-1 1,1 1-1,-1-1 0,0 0 1,1 0-1,-1 0 1,1-3-1,3-6-5,-2 0 0,1-1 0,-2 1 0,0-1 0,0 0 0,-1 1 0,0-1 0,-1 0 0,-1-12 0,1 3 0,0 23 0,1 1 0,-1 0 0,1-1 0,0 1 0,-1-1 0,1 1 0,1-1 0,-1 1 0,0-1 0,0 0 0,1 0 0,0 0 0,-1 1 0,1-1 0,0-1 0,0 1 0,0 0 0,3 2 0,2 1 0,0-1 0,0 0 0,0 0 0,1 0 0,-1-1 0,14 4 0,-12-4 0,-1-1 0,1-1 0,-1 0 0,1 0 0,0 0 0,14-2 0,-19 1 0,0-1 0,0 0 0,-1 1 0,1-1 0,0 0 0,0-1 0,-1 1 0,1-1 0,-1 0 0,0 1 0,1-1 0,-1-1 0,0 1 0,6-6 0,-8 7 0,0 0 0,0 0 0,0 0 0,1-1 0,-1 1 0,0 0 0,-1-1 0,1 1 0,0-1 0,0 1 0,-1-1 0,1 0 0,0 1 0,-1-1 0,0 1 0,1-1 0,-1 0 0,0 0 0,0 1 0,0-1 0,0 0 0,0 1 0,0-1 0,-1 0 0,1 1 0,-1-1 0,1 0 0,-1 1 0,1-1 0,-1 1 0,0-1 0,0 1 0,0-1 0,0 1 0,0-1 0,0 1 0,0 0 0,0 0 0,0 0 0,-1-1 0,1 1 0,0 0 0,-1 1 0,1-1 0,-1 0 0,1 0 0,-1 1 0,0-1 0,1 0 0,-1 1 0,0 0 0,1-1 0,-1 1 0,0 0 0,-2 0 0,0 0 0,0 0 0,0 0 0,0 0 0,0 1 0,1 0 0,-1 0 0,0 0 0,0 0 0,1 0 0,-1 1 0,1-1 0,-1 1 0,1 0 0,0 0 0,0 0 0,0 1 0,0-1 0,0 1 0,0 0 0,1-1 0,-1 1 0,1 1 0,0-1 0,0 0 0,0 0 0,0 1 0,1-1 0,-1 1 0,1-1 0,0 1 0,0 0 0,0 0 0,0-1 0,1 1 0,0 0 0,-1 0 0,1 0 0,1 0 0,0 7 0,1-9 4,-1 1 0,1-1 1,-1 1-1,1-1 0,0 0 0,0 1 1,0-1-1,0 0 0,0 0 0,0-1 1,1 1-1,-1 0 0,1-1 0,-1 1 1,1-1-1,-1 0 0,1 0 0,0 0 1,0 0-1,0 0 0,3 0 0,65 8-429,-69-9 383,53 0-3145,5-7-5648</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4.856"/>
    </inkml:context>
    <inkml:brush xml:id="br0">
      <inkml:brushProperty name="width" value="0.025" units="cm"/>
      <inkml:brushProperty name="height" value="0.025" units="cm"/>
    </inkml:brush>
  </inkml:definitions>
  <inkml:trace contextRef="#ctx0" brushRef="#br0">161 1 8360,'0'0'17969,"-9"6"-17473,1 0-406,0 1-1,0-1 1,1 1-1,-12 15 1,17-19-62,0 0-1,-1 0 1,1 0 0,0 1 0,1-1 0,-1 1-1,1-1 1,-1 1 0,1 0 0,0-1 0,0 1 0,1 0-1,-1 0 1,1 0 0,0 0 0,0-1 0,0 1-1,0 0 1,2 5 0,-1-8-10,-1 0 0,1 0 1,0 1-1,0-1 0,1 0 0,-1 0 0,0 0 1,0 0-1,0 0 0,1 0 0,-1-1 1,0 1-1,1 0 0,-1-1 0,1 1 0,-1-1 1,1 1-1,-1-1 0,1 0 0,-1 1 0,1-1 1,-1 0-1,1 0 0,-1 0 0,1 0 1,-1-1-1,1 1 0,-1 0 0,3-1 0,47-13 482,-38 7-504,0 0 0,0-1-1,-1 0 1,0-1-1,0 0 1,-1-1 0,0 0-1,-1-1 1,0 0 0,13-20-1,-51 62-491,18-12 677,0 1 1,1 1-1,1 0 1,1 0-1,0 0 1,2 1-1,1 0 1,1 0-1,0 1 1,2 35-1,9-34 204,-8-23-361,0-1 0,1 0 0,-1 1 1,0-1-1,1 0 0,-1 1 0,0-1 0,0 1 0,1-1 0,-1 0 0,0 1 0,0-1 0,0 1 0,1-1 1,-1 1-1,0-1 0,0 1 0,0-1 0,0 1 0,0-1 0,0 1 0,0-1 0,0 1 0,0-1 1,0 1-1,0-1 0,0 1 0,-1-1 0,1 1 0,0-1 0,0 0 0,0 1 0,-1-1 0,1 1 1,0-1-1,-1 0 0,1 1 0,0-1 0,-1 1 0,1-1 0,0 0 0,-1 0 0,1 1 0,0-1 0,-1 0 1,1 0-1,-1 1 0,1-1 0,-1 0 0,1 0 0,-1 0 0,1 0 0,-1 0 0,1 1 0,-1-1 1,1 0-1,-1 0 0,1 0 0,-1 0 0,1-1 0,-1 1 0,1 0 0,0 0 0,-1 0 0,0-1 1,-175 8 437,154-7-460,4-3-159,19-4-320,31-7-1478,80-20-10702,-70 19 4265</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5.632"/>
    </inkml:context>
    <inkml:brush xml:id="br0">
      <inkml:brushProperty name="width" value="0.025" units="cm"/>
      <inkml:brushProperty name="height" value="0.025" units="cm"/>
    </inkml:brush>
  </inkml:definitions>
  <inkml:trace contextRef="#ctx0" brushRef="#br0">56 184 3940,'0'0'9401,"-7"10"-6828,-5 3-1410,-8 12 36,3 7 4606,40-57-1026,-3 6-4278,-11 8-372,16-16-18,-1-2 0,-2 0 0,0-2 0,31-61-1,-70 133-172,5-15 55,1 0 1,1 1 0,2 0 0,0 0-1,2 1 1,-5 50 0,11-75-161,0-1 0,0 0 0,0 0 1,0 0-1,0 0 0,1 1 0,-1-1 0,1 0 1,-1 0-1,1 0 0,0 0 0,0 0 1,0 0-1,2 2 0,5 2-3937,5-3-3645,0-3-5976</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7.248"/>
    </inkml:context>
    <inkml:brush xml:id="br0">
      <inkml:brushProperty name="width" value="0.025" units="cm"/>
      <inkml:brushProperty name="height" value="0.025" units="cm"/>
    </inkml:brush>
  </inkml:definitions>
  <inkml:trace contextRef="#ctx0" brushRef="#br0">1 1 352,'0'0'24728,"52"35"-22871,-14-30-479,10-5-770,3 0-383,2 0-161,-3 0-32,-8 0-353,-7 0-1408,-10 0-834,-11 0-1184,-12 4-1346,-2 1-4100</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7.606"/>
    </inkml:context>
    <inkml:brush xml:id="br0">
      <inkml:brushProperty name="width" value="0.025" units="cm"/>
      <inkml:brushProperty name="height" value="0.025" units="cm"/>
    </inkml:brush>
  </inkml:definitions>
  <inkml:trace contextRef="#ctx0" brushRef="#br0">1 0 5862,'0'0'18481,"51"15"-16495,-6-14-481,8-1-1088,3 0-321,3 0-1089,-7 0-3716,-2-8-6405</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0.232"/>
    </inkml:context>
    <inkml:brush xml:id="br0">
      <inkml:brushProperty name="width" value="0.025" units="cm"/>
      <inkml:brushProperty name="height" value="0.025" units="cm"/>
    </inkml:brush>
  </inkml:definitions>
  <inkml:trace contextRef="#ctx0" brushRef="#br0">1 336 10570,'0'0'10282,"8"-4"-9375,47-22-197,-1-3-1,-2-3 0,79-61 1,-32 22-1023,-60 42-29,-25 18 199,0 1 1,1 0-1,21-11 0,-54 49 1617,-3-3-372,-53 70 682,68-87-1717,0 1 1,1 0-1,0 1 0,1-1 0,0 1 0,1 0 1,0 0-1,-4 19 0,7-28-88,0 0-1,0 0 0,-1 1 1,1-1-1,0 0 0,0 0 1,0 0-1,1 1 0,-1-1 1,0 0-1,0 0 1,1 0-1,-1 0 0,1 0 1,-1 0-1,1 1 0,-1-1 1,1 0-1,-1 0 1,1 0-1,0-1 0,0 1 1,0 0-1,-1 0 0,1 0 1,0 0-1,0-1 1,0 1-1,0 0 0,2 0 1,0 0-206,0-1 0,1 1 1,-1-1-1,1 1 0,-1-1 0,0 0 1,1 0-1,-1-1 0,1 1 1,5-2-1,6-2-2344,0-1 0,-1 0 1,28-14-1,2-8-8763</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0.606"/>
    </inkml:context>
    <inkml:brush xml:id="br0">
      <inkml:brushProperty name="width" value="0.025" units="cm"/>
      <inkml:brushProperty name="height" value="0.025" units="cm"/>
    </inkml:brush>
  </inkml:definitions>
  <inkml:trace contextRef="#ctx0" brushRef="#br0">161 0 9865,'0'0'14884,"-9"0"-13325,4 1-1482,0-1 0,1 0 0,-1 1 1,0 0-1,1 0 0,-1 1 1,1-1-1,0 1 0,-1 0 1,1 0-1,0 1 0,0-1 0,0 1 1,1 0-1,-1-1 0,1 2 1,-1-1-1,1 0 0,0 1 1,0 0-1,0-1 0,1 1 0,0 0 1,-3 6-1,-6 8 210,1 0 0,-11 31 0,18-42-231,1-1-1,0 0 1,1 1 0,-1-1 0,1 1-1,1-1 1,-1 1 0,1 0 0,0-1-1,1 1 1,-1 0 0,3 7 0,-2-12-44,0 0 0,0 0 0,1 0 0,-1 0 1,0 0-1,1 0 0,-1-1 0,1 1 0,0-1 1,0 1-1,0-1 0,-1 0 0,1 1 1,0-1-1,1 0 0,-1 0 0,0-1 0,0 1 1,0 0-1,0-1 0,1 1 0,-1-1 0,0 0 1,1 0-1,-1 0 0,0 0 0,0 0 1,1 0-1,-1-1 0,3 0 0,3 0 27,0 0-1,-1-1 1,1 0 0,-1 0-1,0 0 1,0-1-1,1 0 1,5-5 0,-2 0-20,0 0 0,-1 0 0,0-2 1,-1 1-1,0-1 0,-1 0 1,8-13-1,-11 17-6,-2 0 0,1-1 0,-1 1 1,0-1-1,0 0 0,-1 0 0,0 0 0,0 0 1,-1 0-1,0 0 0,0-1 0,-1 1 1,0 0-1,-1-11 0,1 16-10,-1 0 0,0 1 0,0-1-1,0 1 1,0-1 0,0 1 0,0-1 0,0 1 0,0 0 0,0-1-1,-1 1 1,1 0 0,-1 0 0,1 0 0,-1 0 0,1 0 0,-1 0-1,1 1 1,-1-1 0,0 0 0,0 1 0,1-1 0,-1 1 0,0 0 0,0 0-1,1-1 1,-1 1 0,0 0 0,0 0 0,0 1 0,1-1 0,-1 0-1,-2 1 1,-1 0-24,0-1-1,0 1 1,0 0-1,0 0 1,0 1-1,0-1 1,0 1 0,1 0-1,-1 1 1,-7 4-1,10-5-199,1-1 1,-1 1-1,0 0 1,1-1-1,0 1 0,-1 0 1,1 0-1,0 0 0,0 0 1,0 0-1,0 1 0,0-1 1,0 3-1,1-4 20,0-1 0,0 1 1,0 0-1,1-1 0,-1 1 0,0 0 0,0-1 0,1 1 0,-1 0 1,0-1-1,1 1 0,-1 0 0,0-1 0,1 1 0,-1-1 1,1 1-1,-1-1 0,1 1 0,0-1 0,-1 1 0,1-1 1,-1 0-1,1 1 0,0-1 0,-1 0 0,1 1 0,0-1 1,-1 0-1,1 0 0,0 0 0,-1 0 0,1 1 0,0-1 1,0 0-1,-1 0 0,1 0 0,0-1 0,0 1 0,-1 0 1,1 0-1,0 0 0,-1 0 0,2-1 0,24-2-5185</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0.934"/>
    </inkml:context>
    <inkml:brush xml:id="br0">
      <inkml:brushProperty name="width" value="0.025" units="cm"/>
      <inkml:brushProperty name="height" value="0.025" units="cm"/>
    </inkml:brush>
  </inkml:definitions>
  <inkml:trace contextRef="#ctx0" brushRef="#br0">188 1 8488,'0'0'14510,"-11"6"-12572,-7 5-1257,0 0 0,0 2 1,1 0-1,-22 23 1,32-30-554,1 0 0,0 1 0,1 0 0,-1 0 0,1 0 0,1 1 0,-1-1 0,2 1 0,-1 0 0,1 1 0,0-1 0,0 0 0,1 1 0,0 0 0,0 12 0,2-19-118,0-1 0,0 1 0,0-1 0,0 1-1,1 0 1,-1-1 0,1 1 0,-1-1 0,1 1-1,-1-1 1,1 1 0,0-1 0,0 0 0,0 1-1,0-1 1,0 0 0,0 0 0,0 1 0,0-1-1,0 0 1,3 1 0,-1 0 5,1 0 1,0 0-1,0 0 1,0-1-1,0 0 1,0 1-1,0-2 1,6 2-1,10-1 32,0 0-1,36-4 1,-43 2-29,-3 0-20,0 0 0,0-1 1,0 0-1,0-1 0,0 0 1,-1 0-1,0-1 0,1 0 1,-1-1-1,10-7 0,-14 8 48,0 1 0,0-1 0,-1 0 0,0 0 0,1-1 0,-2 1 0,1-1 0,0 0 0,-1 0 0,0 0-1,0 0 1,-1-1 0,1 1 0,-1-1 0,0 1 0,-1-1 0,1 0 0,0-9 0,-2 13-8,0 0 0,0 0 1,0 1-1,0-1 0,-1 0 0,1 0 0,0 1 0,-1-1 1,1 0-1,-1 1 0,0-1 0,1 1 0,-1-1 0,0 1 1,0-1-1,0 1 0,0-1 0,-1 1 0,1 0 1,0 0-1,0-1 0,-3 0 0,0-1-4,0 1 1,0 0-1,-1 0 1,1 0-1,-1 0 0,1 1 1,-1 0-1,-6-2 0,0 2-496,-1 0-1,1 0 1,-1 1 0,1 0-1,-1 1 1,-18 4-1,-7 10-4341,-1 7-3700</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22.083"/>
    </inkml:context>
    <inkml:brush xml:id="br0">
      <inkml:brushProperty name="width" value="0.025" units="cm"/>
      <inkml:brushProperty name="height" value="0.025" units="cm"/>
    </inkml:brush>
  </inkml:definitions>
  <inkml:trace contextRef="#ctx0" brushRef="#br0">18 0 11050,'0'0'16704,"0"10"-15583,1 41-818,-2 0-1,-11 64 1,7-74-1357,5-35-3176,-1-1-3709,4-23-165</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22.646"/>
    </inkml:context>
    <inkml:brush xml:id="br0">
      <inkml:brushProperty name="width" value="0.025" units="cm"/>
      <inkml:brushProperty name="height" value="0.025" units="cm"/>
    </inkml:brush>
  </inkml:definitions>
  <inkml:trace contextRef="#ctx0" brushRef="#br0">96 1 17681,'0'0'13340,"-7"0"-13137,5 0-187,0 0 0,0 0-1,0 0 1,0 0 0,-1 0-1,1 0 1,0 1 0,0-1 0,0 1-1,0-1 1,0 1 0,0 0-1,1 0 1,-1 0 0,0 0 0,0 0-1,1 0 1,-3 2 0,2 0 10,1-1 1,-1 1 0,0 0 0,1 0-1,0-1 1,0 1 0,0 0 0,0 0-1,0 0 1,1 0 0,-1 0-1,1 0 1,0 1 0,0-1 0,0 3-1,0-5-25,0 0 0,0 0 0,0-1 0,0 1 0,0 0 0,0-1 0,1 1 0,-1 0 0,0 0 0,0-1 0,1 1 0,-1 0 0,0-1 0,1 1 0,-1-1 0,1 1 0,-1-1 0,1 1 0,-1 0 0,1-1 0,-1 0 0,1 1 0,-1-1 0,1 1 0,0-1 0,-1 0 0,1 1 0,0-1 0,-1 0 0,1 0 0,0 1 0,0-1 0,-1 0 0,1 0 0,0 0 0,-1 0 0,1 0 0,0 0 0,0 0 0,-1 0 0,1 0 0,0 0 0,-1-1 0,1 1 0,0 0 0,0 0 0,-1-1 0,1 1 0,-1 0 0,2-2 0,2 1-16,0-1-1,0 0 0,0 0 0,-1 0 1,1 0-1,-1-1 0,7-5 0,5-15-84,-8 14-339,-11 33 178,1-10 239,0-1 1,1 1 0,1 0 0,0 0-1,2 25 1,0-32 28,0 0 0,0-1-1,1 1 1,0 0 0,0 0 0,1-1 0,0 1 0,0-1-1,1 0 1,-1 0 0,1 0 0,1-1 0,6 8 0,-11-13 6,1 1 1,0-1-1,0 1 1,0 0-1,-1-1 1,1 1-1,0 0 1,0 0-1,-1-1 0,1 1 1,-1 0-1,1 0 1,-1 0-1,1 0 1,-1 0-1,0 0 1,1 0-1,-1 0 1,0 0-1,0 0 1,0 0-1,0 0 1,1 0-1,-1 0 1,-1 0-1,1 0 1,0 0-1,0 0 1,0 0-1,-1 0 0,1 0 1,0 0-1,-1 0 1,1 0-1,-1 0 1,1 0-1,-1 0 1,1-1-1,-1 1 1,0 0-1,1 0 1,-1-1-1,0 1 1,0 0-1,1-1 1,-1 1-1,0-1 1,0 1-1,0-1 1,0 1-1,0-1 0,0 1 1,0-1-1,0 0 1,0 0-1,0 1 1,-2-1-1,-9 3 218,-1 0-1,-1-1 0,-19 1 1,27-2-210,-56-1-21,92-25-1340,29-23-9358,-27 18 1212</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23.140"/>
    </inkml:context>
    <inkml:brush xml:id="br0">
      <inkml:brushProperty name="width" value="0.025" units="cm"/>
      <inkml:brushProperty name="height" value="0.025" units="cm"/>
    </inkml:brush>
  </inkml:definitions>
  <inkml:trace contextRef="#ctx0" brushRef="#br0">100 15 13997,'0'0'12722,"-9"3"-10801,3-1-1656,0 0-1,0 0 0,0 1 1,1 0-1,-1 0 0,1 0 0,-7 6 1,11-8-232,-1 1 1,0-1-1,1 1 1,-1 0 0,1-1-1,-1 1 1,1 0 0,0 0-1,0 0 1,0 0-1,0 0 1,0 0 0,0 1-1,1-1 1,-1 0 0,1 0-1,0 1 1,-1-1-1,1 0 1,0 0 0,0 1-1,0-1 1,1 0 0,-1 0-1,0 1 1,1-1-1,0 0 1,-1 0 0,3 4-1,0 0-48,1-1-1,0 0 0,0 1 0,1-1 0,-1-1 0,1 1 1,0-1-1,1 0 0,-1 0 0,7 4 0,-5-4-10,1 2 0,-1-1 0,-1 1 0,1 0 0,9 11-1,-14-14 50,0 0-1,0 0 1,0 1-1,0-1 1,0 1-1,-1-1 1,1 1-1,-1 0 1,0-1-1,0 1 0,0 0 1,-1 0-1,0 0 1,1 0-1,-1-1 1,0 1-1,-1 0 1,1 0-1,-1 0 1,0 0-1,0-1 0,0 1 1,0 0-1,-1-1 1,1 1-1,-1 0 1,0-1-1,-3 5 1,1-4 11,1 0 0,-1 0 0,-1 0 0,1 0 1,0-1-1,-1 1 0,0-1 0,0 0 0,0-1 0,0 1 0,0-1 1,0 0-1,-1 0 0,1-1 0,-1 1 0,0-1 0,1-1 1,-1 1-1,-5-1 0,10 0-34,-1 1 0,1-1 0,0 0 0,0 0 0,0-1 0,0 1 0,0 0 0,-1 0 0,1 0 0,0-1 0,0 1 0,0-1 0,0 1 0,0-1 0,0 1 0,0-1 0,0 0 0,0 1 0,0-1 0,0 0 0,1 0 0,-1 0 0,0 1 0,0-1 0,1 0 0,-2-2 0,2 1 0,-1 0 0,1 0 0,-1 0 0,1-1 0,0 1 0,0 0 0,0 0 0,0 0 0,0-1 0,1 1 0,-1 0 0,1 0 0,0-2 0,2-4 0,0-1 0,0 2 0,1-1 0,0 0 0,1 1 0,6-9 0,7-3 0,0 1 0,28-20 0,-30 26 0,-1 0 0,0-2 0,-1 0 0,0 0 0,13-19 0,-26 31 0,1 0 0,-1 0 0,1 0 0,-1 0 0,0 0 0,0 0 0,0-1 0,0 1 0,0 0 0,0-1 0,-1 1 0,1-1 0,-1 1 0,0-1 0,0 1 0,0-1 0,0 1 0,0-1 0,0 1 0,0 0 0,-1-1 0,0 1 0,1-1 0,-2-2 0,0 3 0,0 0 0,0 0 0,0 0 0,0 0 0,-1 0 0,1 1 0,-1-1 0,1 1 0,-1-1 0,1 1 0,-1 0 0,0 0 0,1 0 0,-1 0 0,0 1 0,0-1 0,0 1 0,0 0 0,1 0 0,-5 0 0,-49 1-1490,20 10-2679</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4.476"/>
    </inkml:context>
    <inkml:brush xml:id="br0">
      <inkml:brushProperty name="width" value="0.025" units="cm"/>
      <inkml:brushProperty name="height" value="0.025" units="cm"/>
    </inkml:brush>
  </inkml:definitions>
  <inkml:trace contextRef="#ctx0" brushRef="#br0">3111 3152 3651,'421'-21'1949,"433"34"-1,-513-1-781,527-49-1,232-110 117,-7-35-790,-979 162-411,386-73 352,-10-37-287,-386 93-141,-2-4 0,149-83 1,-181 82 3,-3-2 0,-2-4 1,-2-2-1,74-75 0,-98 85-15,-2-1 0,-2-2 0,-2-1-1,-1-2 1,39-79 0,-60 102 20,-1-1 0,-2 0 1,-1 0-1,0-1 0,-2 0 1,3-28-1,-7 34 33,-1 0 0,0 1 0,-2-1 0,0 0 0,-1 1 0,0-1 0,-2 1 0,0 0 0,-10-21 0,0 9 122,-1 0 1,-1 1 0,-2 1-1,-1 1 1,-1 0 0,-1 2-1,-46-41 1,8 16 52,-1 3 0,-89-52 0,2 17-159,-3 6 0,-3 7 0,-289-87 0,-511-70-54,-13 66-88,-14 94-62,-83 132 306,5 89-119,308-40-42,729-111-6,-1012 173-1170,885-140 936,2 6 1,2 7 0,2 6 0,-246 134 0,287-128-222,2 4 0,-151 131 0,202-152-536,3 2-1,1 2 0,2 2 0,3 2 0,2 1 1,-42 81-1,24-11-2696</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5.840"/>
    </inkml:context>
    <inkml:brush xml:id="br0">
      <inkml:brushProperty name="width" value="0.025" units="cm"/>
      <inkml:brushProperty name="height" value="0.025" units="cm"/>
    </inkml:brush>
  </inkml:definitions>
  <inkml:trace contextRef="#ctx0" brushRef="#br0">243 57 7655,'-3'0'1733,"-64"1"12589,-1 9-9783,62-9-4506,1 1 0,-1-1 0,0 1 0,1 1 0,-1-1 0,1 1-1,0 0 1,0 0 0,0 0 0,0 1 0,1-1 0,-1 1 0,1 0-1,0 1 1,0-1 0,0 1 0,1 0 0,0 0 0,-1 0 0,-2 7-1,5-11-33,1 1 0,-1-1 0,1 0-1,-1 1 1,1-1 0,-1 0 0,1 1-1,0-1 1,0 1 0,-1-1-1,1 0 1,0 1 0,0-1 0,0 1-1,1-1 1,-1 1 0,0-1 0,0 0-1,1 1 1,-1-1 0,1 0 0,-1 1-1,1-1 1,0 0 0,0 0-1,-1 1 1,1-1 0,1 1 0,1 0 11,-1-1 1,1 1 0,-1-1 0,1 0-1,-1 0 1,1 0 0,0 0-1,0 0 1,0-1 0,-1 1 0,1-1-1,0 0 1,3 0 0,5 0 42,0 0 0,0-1 0,0-1 1,0 0-1,0 0 0,17-7 0,-14 2-4,0-1 0,-1-1 0,19-15 0,7-4-272,-39 28 197,0-1 0,1 1 0,-1 0-1,1 0 1,-1 0 0,0 0-1,1 0 1,-1 0 0,1 0-1,-1 0 1,1 0 0,-1 0-1,0 0 1,1 0 0,-1 0 0,1 0-1,-1 0 1,1 1 0,-1-1-1,0 0 1,1 0 0,-1 0-1,0 1 1,1-1 0,-1 0-1,0 0 1,1 1 0,-1-1 0,0 0-1,1 1 1,-1-1 0,0 0-1,0 1 1,1-1 0,-1 1-1,0-1 1,0 0 0,0 1-1,0-1 1,0 1 0,1-1 0,-1 1-1,0-1 1,0 0 0,0 1-1,0-1 1,0 1 0,0-1-1,0 1 1,-1-1 0,1 0-1,0 1 1,0 0 0,0 35-41,0-27 33,-1 47 791,-10 78-1,8-110-293,-2-1-1,-1 0 1,0 0-1,-2 0 1,0-1 0,-13 22-1,20-41-454,-1 0 1,0 0-1,0 0 0,0 0 1,0-1-1,0 1 0,0 0 0,-1-1 1,1 0-1,-1 1 0,0-1 0,0 0 1,0-1-1,0 1 0,0 0 0,0-1 1,0 1-1,0-1 0,-1 0 0,-4 1 1,5-2-11,0 0 1,0-1 0,1 1-1,-1-1 1,0 1 0,0-1-1,1 0 1,-1 0 0,1 0-1,-1 0 1,1 0 0,-1-1-1,1 1 1,0-1 0,0 0-1,0 1 1,-1-1 0,2 0-1,-1 0 1,0 0 0,0-1-1,1 1 1,-1 0 0,1-1-1,-2-4 1,0 3 1,2-1 0,-1 0 0,0 0 0,1 1 0,0-1 0,0 0 0,0 0 0,1 0 0,0 0 0,0 0 0,0 0 0,0 0 0,1 0 0,0 0 0,0 0 0,0 0 0,1 0 0,0 0 0,-1 1 0,2-1 0,-1 1 0,0-1 0,1 1 0,0 0 0,0 0 0,0 0 0,6-5 0,10-9 0,0 1 0,0 0 0,2 2 0,23-15 0,-40 28 0,82-50 0,49-32 0,-121 74 0,-1-1 0,-1 0 0,1 0 0,-2-1 0,1-1 0,18-27 0,-29 37 0,1 0 0,-1 0 0,1 0 0,-1 0 0,0 0 0,0 0 0,0 0 0,-1-1 0,1 1 0,-1 0 0,1 0 0,-1-1 0,-1-4 0,1 8 0,0-1 0,0 0 0,0 1 0,-1-1 0,1 0 0,0 0 0,-1 1 0,1-1 0,0 1 0,-1-1 0,1 0 0,-1 1 0,1-1 0,-1 1 0,1-1 0,-1 1 0,1-1 0,-1 1 0,1-1 0,-1 1 0,0 0 0,1-1 0,-2 1 0,0-1 0,1 1 0,-1 0 0,0 0 0,0 0 0,1 0 0,-1 0 0,0 1 0,1-1 0,-1 0 0,0 1 0,1-1 0,-1 1 0,0 0 0,-1 0 0,-3 3 0,1 0 0,-1 0 0,1 0 0,0 1 0,0 0 0,1 0 0,-1 0 0,1 0 0,0 1 0,1 0 0,-1 0 0,-2 6 0,3-7 0,1-1 0,0 1 0,0 0 0,0 0 0,1 0 0,-1 0 0,1 0 0,0 0 0,0 1 0,1-1 0,0 0 0,0 0 0,0 1 0,1-1 0,-1 0 0,3 7 0,-2-10 0,1 0 0,0-1 0,-1 1 0,1 0 0,0-1 0,0 0 0,0 1 0,0-1 0,0 0 0,0 0 0,1 0 0,-1 0 0,0 0 0,0-1 0,1 1 0,-1-1 0,1 1 0,-1-1 0,0 0 0,1 0 0,2 0 0,56-5 0,-48 2 0,0 0 0,0-2 0,0 1 0,-1-2 0,1 0 0,20-13 0,65-55 0,-62 45 0,-36 29 0,0 0 0,0 0 0,0-1 0,1 1 0,-1 0 0,0 0 0,0 0 0,0 0 0,0-1 0,0 1 0,1 0 0,-1 0 0,0 0 0,0 0 0,0 0 0,0 0 0,1 0 0,-1-1 0,0 1 0,0 0 0,0 0 0,1 0 0,-1 0 0,0 0 0,0 0 0,1 0 0,-1 0 0,0 0 0,0 0 0,0 0 0,1 0 0,-1 0 0,0 0 0,0 0 0,0 0 0,1 1 0,-1-1 0,0 0 0,0 0 0,0 0 0,1 0 0,-1 0 0,0 0 0,0 0 0,0 1 0,0-1 0,0 0 0,1 0 0,-1 1 0,-1 13 0,-9 19 0,6-24 0,0 0 0,1 0 0,1 1 0,0-1 0,-2 12 0,4-20 0,0 1 0,0-1 0,0 1 0,0 0 0,0-1 0,0 1 0,0 0 0,1-1 0,-1 1 0,1 0 0,-1-1 0,1 1 0,0-1 0,-1 1 0,1-1 0,0 0 0,0 1 0,0-1 0,0 0 0,0 1 0,0-1 0,1 0 0,-1 0 0,0 0 0,0 0 0,1 0 0,-1 0 0,1-1 0,-1 1 0,1 0 0,-1-1 0,1 1 0,0-1 0,-1 1 0,1-1 0,-1 0 0,4 0 0,2 1 0,0 0 0,0-1 0,1-1 0,-1 1 0,0-1 0,0 0 0,0-1 0,0 1 0,0-1 0,0-1 0,10-4 0,2-3 0,-2-1 0,28-22 0,15-10 0,-59 46 0,0 0 0,0-1 0,-1 1 0,1 0 0,-1-1 0,0 1 0,1 0 0,-1-1 0,0 1 0,-1 5 0,0-6 0,1-1 0,-1 1 0,1 0 0,0-1 0,0 1 0,0 0 0,0-1 0,0 1 0,0 0 0,0-1 0,0 1 0,1 0 0,-1-1 0,1 1 0,-1 0 0,1-1 0,-1 1 0,1-1 0,0 1 0,0-1 0,0 1 0,0-1 0,0 0 0,0 1 0,0-1 0,3 2 0,-1-3 0,-1 1 0,1-1 0,0 0 0,0 1 0,0-1 0,0-1 0,0 1 0,0 0 0,0-1 0,0 1 0,-1-1 0,1 0 0,0 0 0,0 0 0,-1 0 0,4-3 0,11-5 0,0-1 0,27-20 0,-33 21 0,0 1 0,0 0 0,1 1 0,0 0 0,0 1 0,1 0 0,23-7 0,-35 13-5,0 0 0,-1 1 0,1-1 0,0 0 0,0 0 0,-1 1 0,1-1 0,0 0 0,0 1 0,-1-1 0,1 1 0,0-1 0,-1 1 0,1-1 0,0 1 0,-1-1 0,1 1 0,-1 0 0,1-1 1,-1 1-1,0 0 0,1-1 0,-1 1 0,0 0 0,1 0 0,-1 0 0,0-1 0,0 1 0,1 0 0,-1 0 0,0 0 0,0-1 0,0 1 0,0 0 0,0 0 0,0 0 0,-1 1 0,0 44-1049,0-34 247,2 21-9256,0-24 1773</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9.590"/>
    </inkml:context>
    <inkml:brush xml:id="br0">
      <inkml:brushProperty name="width" value="0.025" units="cm"/>
      <inkml:brushProperty name="height" value="0.025" units="cm"/>
    </inkml:brush>
  </inkml:definitions>
  <inkml:trace contextRef="#ctx0" brushRef="#br0">0 52 8488,'0'0'15246,"68"-11"-13612,-11 7-993,9-1-481,4 0-128,-1 1 0,-5-1-737,-8 0-1825,-14-1-1506,-14-1-2242</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9.916"/>
    </inkml:context>
    <inkml:brush xml:id="br0">
      <inkml:brushProperty name="width" value="0.025" units="cm"/>
      <inkml:brushProperty name="height" value="0.025" units="cm"/>
    </inkml:brush>
  </inkml:definitions>
  <inkml:trace contextRef="#ctx0" brushRef="#br0">1 82 18353,'0'0'2082,"50"8"-1121,4-12 385,14-6-834,13-4-512,6 0-2306,5-2-1282,-3 1-768,-9-2-2402</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0.321"/>
    </inkml:context>
    <inkml:brush xml:id="br0">
      <inkml:brushProperty name="width" value="0.025" units="cm"/>
      <inkml:brushProperty name="height" value="0.025" units="cm"/>
    </inkml:brush>
  </inkml:definitions>
  <inkml:trace contextRef="#ctx0" brushRef="#br0">317 46 17360,'0'0'5499,"12"-8"-4725,-5 4-666,-2 0-43,1 0 1,-1 0 0,1 1 0,0 0 0,1 0-1,-1 0 1,0 1 0,1 0 0,-1 0-1,1 1 1,0 0 0,0 0 0,-1 0 0,10 1-1,18 5 40,0 1-1,-1 2 0,0 1 0,-1 1 0,61 29 0,-87-36-110,0 1 1,0-1-1,-1 1 1,1 0-1,7 7 1,-12-10 8,0 0 0,0 0 0,0 0 0,0 0 0,0 1 0,0-1 0,0 0 0,0 0 0,-1 1 0,1-1 0,0 0 0,-1 1 0,0-1 0,1 1 0,-1-1 0,0 1 0,1-1 0,-1 1 0,0-1 1,0 1-1,0-1 0,0 1 0,-1-1 0,1 1 0,0-1 0,-1 1 0,1-1 0,-1 0 0,1 1 0,-1-1 0,0 2 0,-6 5 165,-1-1-1,1 0 0,-1 0 1,-1-1-1,1 0 1,-1 0-1,0-1 1,0 0-1,-16 5 1,-2 3 90,-52 27-22,-206 119 2848,250-135-4001,-57 51 0,72-55-981,0 1-1,1 1 1,-24 37-1,14-8-7491</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3.916"/>
    </inkml:context>
    <inkml:brush xml:id="br0">
      <inkml:brushProperty name="width" value="0.025" units="cm"/>
      <inkml:brushProperty name="height" value="0.025" units="cm"/>
    </inkml:brush>
  </inkml:definitions>
  <inkml:trace contextRef="#ctx0" brushRef="#br0">0 244 9833,'0'0'17548,"12"-4"-15589,22-10-1589,-1-1 1,-1-2-1,0-1 0,-1-2 1,54-45-1,42-25-1653,-128 103 701,-8 8 555,-2 0 0,-21 32 0,23-42 20,1 1-1,1 0 1,0 0-1,0 1 1,1 0-1,1 0 1,0 0-1,1 1 1,0 0 0,1-1-1,-1 16 1,4-28-52,0 0 1,0-1 0,0 1-1,0-1 1,0 1-1,1-1 1,-1 1 0,0-1-1,0 1 1,0-1 0,1 1-1,-1-1 1,0 1 0,0-1-1,1 1 1,-1-1 0,1 1-1,-1-1 1,0 0-1,1 1 1,-1-1 0,1 0-1,-1 1 1,1-1 0,-1 0-1,1 1 1,-1-1 0,1 0-1,-1 0 1,1 0 0,-1 0-1,1 1 1,-1-1 0,1 0-1,-1 0 1,1 0-1,1 0 1,23-7-4851,5-15-1540</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4.275"/>
    </inkml:context>
    <inkml:brush xml:id="br0">
      <inkml:brushProperty name="width" value="0.025" units="cm"/>
      <inkml:brushProperty name="height" value="0.025" units="cm"/>
    </inkml:brush>
  </inkml:definitions>
  <inkml:trace contextRef="#ctx0" brushRef="#br0">227 0 22870,'0'0'1697,"-36"57"65,18-24-64,3 3-706,2 1-863,9 1-97,3-1-481,1-5-1409,0-4-864,0-4 320,0-9-257,0-9-2402</inkml:trace>
  <inkml:trace contextRef="#ctx0" brushRef="#br0" timeOffset="1">0 175 16624,'0'0'9673,"53"-22"-9673,-12 16-1025,6-2-4452,6-3-5862</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4.663"/>
    </inkml:context>
    <inkml:brush xml:id="br0">
      <inkml:brushProperty name="width" value="0.025" units="cm"/>
      <inkml:brushProperty name="height" value="0.025" units="cm"/>
    </inkml:brush>
  </inkml:definitions>
  <inkml:trace contextRef="#ctx0" brushRef="#br0">155 1 20307,'0'0'2830,"-9"3"-231,1 1-2117,0 0 0,0 0-1,1 0 1,-1 1 0,-8 8 0,15-12-485,-1 0 1,0 1-1,0-1 1,1 1-1,-1-1 1,1 1-1,-1 0 1,1-1-1,0 1 1,-1 0-1,1 0 1,0 0-1,0 0 1,0 0-1,1 0 1,-1 0-1,1 0 1,-1 1-1,1-1 1,-1 0-1,1 0 1,0 1-1,0-1 1,0 0-1,0 0 1,1 0-1,-1 1 1,1-1-1,-1 0 1,1 0-1,0 0 1,2 4-1,23 19-875,-22-23 850,-1 1 1,1 0-1,-1 0 1,0 0-1,0 0 1,0 0 0,0 1-1,0-1 1,2 5-1,1 7 39,0 1-1,0-1 0,-2 1 1,0 0-1,-1 1 0,2 21 1,-1 105 300,-4-107-310,0-32 140,0-1 0,0 0 0,0 0 0,-1 0 0,1 0 0,-1 0 0,0 0 0,0 0 0,0 0 0,0 0 0,-1 0 0,1 0 0,-1 0 0,1 0 0,-1-1 0,-4 5 0,4-6-42,0 0 0,1 1 1,-1-1-1,0 0 0,0 0 0,0 0 0,-1-1 0,1 1 1,0 0-1,0-1 0,0 1 0,-1-1 0,1 0 0,0 0 0,0 0 1,0 0-1,-1 0 0,1 0 0,0-1 0,0 1 0,-1-1 0,1 1 1,0-1-1,0 0 0,-2-1 0,-2-2-98,1 1 0,0-1 1,0 1-1,0-1 0,0-1 0,1 1 1,-1-1-1,1 0 0,0 0 0,1 0 1,-1 0-1,1-1 0,0 1 0,1-1 1,-3-6-1,-1-2-2,1-1 1,1 1-1,0-1 0,1 0 1,-1-18-1,4 28-90,0 0-1,0 0 1,0 0 0,0 0-1,1 1 1,0-1 0,0 0-1,0 0 1,1 0 0,-1 1-1,1-1 1,0 1 0,1 0-1,-1-1 1,1 1 0,0 0-1,0 0 1,0 1 0,0-1-1,4-3 1,6-3-1073,0 1-1,1 0 1,0 1 0,26-11-1,25-14-4980,-37 13-11968</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5.004"/>
    </inkml:context>
    <inkml:brush xml:id="br0">
      <inkml:brushProperty name="width" value="0.025" units="cm"/>
      <inkml:brushProperty name="height" value="0.025" units="cm"/>
    </inkml:brush>
  </inkml:definitions>
  <inkml:trace contextRef="#ctx0" brushRef="#br0">0 0 17392,'0'0'13709,"70"17"-12620,-23-15-672,2-2-257,4 0-512,-6 0-2051,-8-5-3362,-8-6-4901</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5.373"/>
    </inkml:context>
    <inkml:brush xml:id="br0">
      <inkml:brushProperty name="width" value="0.025" units="cm"/>
      <inkml:brushProperty name="height" value="0.025" units="cm"/>
    </inkml:brush>
  </inkml:definitions>
  <inkml:trace contextRef="#ctx0" brushRef="#br0">301 0 17681,'0'0'3171,"6"9"-860,37 58 1723,-20-36-3275,-2 2 0,-1 1 0,28 65 0,-44-88-755,0 0 1,-1 0-1,-1 0 0,0 1 1,0-1-1,-1 0 0,0 1 1,-1-1-1,0 1 1,-1-1-1,-1 0 0,1 1 1,-2-1-1,0 0 0,0 0 1,-1 0-1,-10 20 0,-2-3 36,-2-1-1,-1-1 0,-1-1 1,-1 0-1,-1-2 0,-1 0 0,-1-2 1,-45 32-1,50-41-619,0 0 0,-2-2 0,1 0 0,-28 9 0,0-8-5388,5-9-4971</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5.733"/>
    </inkml:context>
    <inkml:brush xml:id="br0">
      <inkml:brushProperty name="width" value="0.025" units="cm"/>
      <inkml:brushProperty name="height" value="0.025" units="cm"/>
    </inkml:brush>
  </inkml:definitions>
  <inkml:trace contextRef="#ctx0" brushRef="#br0">289 0 16752,'0'0'6304,"-8"8"-5359,3-1-945,-47 50 895,-67 94-1,105-131-612,1 1 0,1 1 0,1 0-1,1 0 1,1 1 0,1 0 0,0 1 0,2 0 0,-4 33-1,8-38-250,1 1-1,1 0 0,0-1 1,2 1-1,0-1 1,1 1-1,9 31 0,-8-41-135,0 0-1,0-1 0,1 1 1,0-1-1,1 0 0,0-1 1,0 1-1,1-1 0,0-1 1,0 1-1,1-1 0,0 0 1,0-1-1,1 0 0,-1 0 1,14 6-1,0-4-891,0 0-1,0-2 1,1 0 0,0-2-1,0 0 1,1-1 0,-1-2-1,1 0 1,-1-2 0,34-5 0,56-12-1251</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6.188"/>
    </inkml:context>
    <inkml:brush xml:id="br0">
      <inkml:brushProperty name="width" value="0.025" units="cm"/>
      <inkml:brushProperty name="height" value="0.025" units="cm"/>
    </inkml:brush>
  </inkml:definitions>
  <inkml:trace contextRef="#ctx0" brushRef="#br0">76 15 20339,'0'0'6940,"10"-3"-5568,31-8-171,-39 11-1142,-1 0 0,0 0 0,0 0 0,0 1 0,0-1 0,0 0 0,0 1 0,0-1-1,0 1 1,0-1 0,0 1 0,0 0 0,0-1 0,0 1 0,0 0 0,0 0 0,0 0 0,-1-1 0,1 1-1,0 0 1,-1 0 0,1 0 0,-1 0 0,1 0 0,-1 0 0,1 0 0,-1 0 0,0 1 0,1-1-1,-1 0 1,0 0 0,0 0 0,0 0 0,0 0 0,0 1 0,0-1 0,0 1 0,0 3 12,0-1 0,0 1 0,0-1 0,-1 1 0,0-1 0,0 0 0,0 1 0,-2 3 0,-1-2-67,0 0 1,-1 0 0,1-1-1,-1 0 1,-1 0-1,1 0 1,-1-1 0,0 1-1,-12 6 1,10-7-7,0 1 1,1 1-1,0-1 1,0 1 0,-9 9-1,74-11 2,-15-5 0,-28-1 0,-1 2 0,1-1 0,-1 2 0,1 0 0,-1 1 0,0 0 0,17 5 0,-29-6 0,-1-1 0,1 1 0,0-1 0,0 1 0,-1 0 0,1 0 0,-1 0 0,1 0 0,-1 0 0,1 0 0,-1 0 0,0 1 0,1-1 0,-1 0 0,0 1 0,0-1 0,0 1 0,0-1 0,0 1 0,0 0 0,-1-1 0,1 1 0,0 0 0,-1-1 0,0 1 0,1 0 0,-1 0 0,0 0 0,0-1 0,0 1 0,0 0 0,0 0 0,0 0 0,0 0 0,-1-1 0,1 1 0,-1 0 0,1 0 0,-1-1 0,0 1 0,0 0 0,1-1 0,-1 1 0,0-1 0,0 1 0,-3 1 0,-2 6 0,-1-1 0,0 0 0,0 0 0,-1-1 0,0 0 0,-14 9 0,4-4 0,-2-1 0,-39 17 0,52-25 0,-1 0 0,0-1 0,-1 0 0,1 0 0,0-1 0,-1 0 0,1 0 0,-1-1 0,1 0 0,-16-3 0,23 3-31,1 0 0,-1 0 0,0 0 1,0-1-1,1 1 0,-1 0 0,1-1 0,-1 1 0,0 0 1,1-1-1,-1 1 0,1-1 0,-1 1 0,1-1 0,-1 1 1,1-1-1,-1 1 0,1-1 0,-1 0 0,1 1 0,0-1 1,-1 1-1,1-1 0,0 0 0,0 0 0,0 1 0,-1-1 1,1 0-1,0 1 0,0-2 0,0 1-125,0 0 0,0 1 0,1-1 0,-1 0 0,0 1 0,0-1 0,0 1 0,1-1 0,-1 0 0,0 1 1,1-1-1,-1 1 0,1-1 0,-1 1 0,1-1 0,-1 1 0,0-1 0,1 1 0,0 0 0,-1-1 0,1 1 0,0-1 0,12-5-9106</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6.193"/>
    </inkml:context>
    <inkml:brush xml:id="br0">
      <inkml:brushProperty name="width" value="0.025" units="cm"/>
      <inkml:brushProperty name="height" value="0.025" units="cm"/>
    </inkml:brush>
  </inkml:definitions>
  <inkml:trace contextRef="#ctx0" brushRef="#br0">102 1 18610,'0'0'11910,"9"7"-11756,29 22-47,-19-22 53,-13-13 39,-6 4-194,0 1 1,0 0 0,0 0 0,-1-1 0,1 1 0,0 0 0,0 0-1,-1 0 1,1 0 0,-1-1 0,1 1 0,-1 0 0,0 0 0,1 0-1,-1 0 1,0 0 0,0 0 0,-1-1 0,-2 1-17,1-1 0,-1 0 0,0 1 1,0 0-1,0 0 0,0 0 0,0 0 0,0 1 0,0-1 1,0 1-1,0 0 0,0 0 0,0 1 0,0-1 0,0 1 1,0 0-1,0 0 0,0 0 0,0 1 0,0-1 0,0 1 1,1 0-1,-1 0 0,1 0 0,-1 0 0,-3 4 0,2-2-27,1 0 0,-1 0-1,1 0 1,0 0 0,0 0 0,1 1-1,-1 0 1,1 0 0,0 0-1,0 0 1,1 0 0,0 0-1,0 1 1,0-1 0,0 1-1,1 0 1,-2 11 0,3-17-49,0 1 0,0 0 1,0 0-1,1 0 1,-1-1-1,0 1 0,0 0 1,0 0-1,1 0 1,-1-1-1,0 1 0,1 0 1,-1 0-1,1-1 1,-1 1-1,1 0 1,-1-1-1,1 1 0,-1-1 1,1 1-1,-1-1 1,1 1-1,0-1 0,-1 1 1,1-1-1,0 1 1,0-1-1,-1 0 0,1 0 1,0 1-1,0-1 1,0 0-1,1 0 0,30 0-4356,-30 0 4117,33-6-6822</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7.418"/>
    </inkml:context>
    <inkml:brush xml:id="br0">
      <inkml:brushProperty name="width" value="0.025" units="cm"/>
      <inkml:brushProperty name="height" value="0.025" units="cm"/>
    </inkml:brush>
  </inkml:definitions>
  <inkml:trace contextRef="#ctx0" brushRef="#br0">1 26 14189,'0'0'7624,"51"-7"-6375,-3 7-192,11 0-705,12 0-288,3 0-32,1 0-32,-10-3-865,-13 1-1473,-14-4-1826,-20-2-3171</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7.748"/>
    </inkml:context>
    <inkml:brush xml:id="br0">
      <inkml:brushProperty name="width" value="0.025" units="cm"/>
      <inkml:brushProperty name="height" value="0.025" units="cm"/>
    </inkml:brush>
  </inkml:definitions>
  <inkml:trace contextRef="#ctx0" brushRef="#br0">1 2 17969,'0'0'2338,"76"7"-832,-8-7-161,16-3-737,5-1-479,4 4-97,-7 0-2531,-10-1-4547</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1.110"/>
    </inkml:context>
    <inkml:brush xml:id="br0">
      <inkml:brushProperty name="width" value="0.025" units="cm"/>
      <inkml:brushProperty name="height" value="0.025" units="cm"/>
    </inkml:brush>
  </inkml:definitions>
  <inkml:trace contextRef="#ctx0" brushRef="#br0">0 323 12844,'6'0'5592,"18"-11"-3326,71-57 1589,113-114-3177,-168 137-564,-24 29 1665,-35 54-822,8-19-906,0 0 1,1 2-1,2-1 0,0 1 0,1 0 1,0 1-1,2 0 0,1-1 0,-3 40 1,7-60-110,1 0-1,-1 0 1,0 0 0,0 0 0,1 0-1,-1 0 1,0 0 0,1 0 0,-1 0 0,1 0-1,-1 0 1,1-1 0,-1 1 0,1 0 0,0 0-1,-1-1 1,1 1 0,0 0 0,0-1 0,-1 1-1,1-1 1,0 1 0,0-1 0,0 1-1,0-1 1,0 1 0,0-1 0,0 0 0,0 0-1,0 1 1,0-1 0,0 0 0,0 0 0,0 0-1,0 0 1,0 0 0,0 0 0,0-1 0,0 1-1,1-1 1,2 1-830,0-1 0,0 0-1,0 0 1,-1 0 0,1 0-1,0-1 1,-1 0 0,1 1 0,4-5-1,14-14-7406</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1.450"/>
    </inkml:context>
    <inkml:brush xml:id="br0">
      <inkml:brushProperty name="width" value="0.025" units="cm"/>
      <inkml:brushProperty name="height" value="0.025" units="cm"/>
    </inkml:brush>
  </inkml:definitions>
  <inkml:trace contextRef="#ctx0" brushRef="#br0">192 1 17104,'0'0'10666,"-63"50"-9449,45-22-480,5 3-577,6 5-96,4-3-160,3 1-608,0-5-770,0-2-832,2-5 0,-2-6-321,0-8-832,-5-7-2659</inkml:trace>
  <inkml:trace contextRef="#ctx0" brushRef="#br0" timeOffset="1">1 128 14606,'0'0'11242,"71"-14"-10633,-32 14-417,4 0-192,3 0-1505,-2 0-2499,-1-4-3139</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1.854"/>
    </inkml:context>
    <inkml:brush xml:id="br0">
      <inkml:brushProperty name="width" value="0.025" units="cm"/>
      <inkml:brushProperty name="height" value="0.025" units="cm"/>
    </inkml:brush>
  </inkml:definitions>
  <inkml:trace contextRef="#ctx0" brushRef="#br0">190 0 14542,'0'0'8055,"-11"5"-6469,-2 0-1057,0 2 0,1-1 0,0 2 0,-19 14 0,26-19-422,1 1 0,0-1 0,0 1 0,0 0 0,0 0 0,1 1-1,0-1 1,-1 1 0,2-1 0,-1 1 0,1 0 0,-1 0 0,1 0 0,1 1 0,-1-1 0,1 0-1,0 1 1,-1 5 0,4-8-100,-1 0-1,1-1 0,0 1 0,0 0 0,0-1 1,0 1-1,1-1 0,-1 0 0,1 0 1,-1 0-1,1 0 0,0 0 0,0 0 1,-1-1-1,1 1 0,0-1 0,4 1 0,20 14-358,-21-10 320,0 1 0,0-1 0,-1 1 0,0 0 0,-1 0 0,1 1 0,-1-1 0,-1 1 0,0 0 0,0 0 0,0 0 0,-1 1 0,0-1 0,1 13 0,-1 1 35,0 0 0,-2 1 1,0-1-1,-6 32 0,4-44 45,0 0 1,-1 0 0,0 0 0,-1 0-1,0-1 1,-1 0 0,-9 16 0,13-23 47,0 0 0,-1 0 1,1 0-1,0 0 0,-1-1 1,1 1-1,-1 0 0,1-1 1,-1 1-1,0-1 0,1 1 1,-1-1-1,0 0 0,0 0 1,0 0-1,0 0 0,0 0 1,0 0-1,-1-1 0,1 1 1,0-1-1,0 1 0,0-1 1,-1 0-1,1 0 0,0 0 1,0 0-1,-1 0 0,1-1 1,0 1-1,0-1 0,0 1 1,-1-1-1,1 0 0,0 0 1,0 0-1,0 0 0,0 0 1,1 0-1,-1 0 0,0-1 1,-2-2-1,-1-1-88,0-1-1,1 0 1,-1 0 0,1 0-1,1-1 1,-1 1 0,1-1 0,0 0-1,1 0 1,0 0 0,0 0-1,-2-13 1,0-7-15,2-1 1,0-29-1,2 54-95,0 0-1,0-1 1,0 1 0,1 0 0,-1 0-1,1-1 1,0 1 0,0 0 0,0 0-1,0 0 1,1 0 0,-1 0 0,1 0-1,0 0 1,0 1 0,0-1 0,0 1-1,0-1 1,0 1 0,3-3-1,3 0-700,0 0-1,1 1 0,-1 0 0,1 0 0,13-3 0,18-9-2283,-19 5-4183</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2.368"/>
    </inkml:context>
    <inkml:brush xml:id="br0">
      <inkml:brushProperty name="width" value="0.025" units="cm"/>
      <inkml:brushProperty name="height" value="0.025" units="cm"/>
    </inkml:brush>
  </inkml:definitions>
  <inkml:trace contextRef="#ctx0" brushRef="#br0">1 229 19122,'0'0'11814,"14"-12"-10917,11-9-648,191-175-226,-243 257-535,20-48 456,1 0 0,0 1 0,1 0 1,1 0-1,0 0 0,1 0 0,1 1 1,-2 17-1,4-31-44,0 0 1,0-1-1,0 1 1,0 0-1,0-1 1,0 1-1,0 0 1,0-1-1,0 1 1,0 0-1,0-1 1,1 1-1,-1 0 1,0-1-1,0 1 1,1-1-1,-1 1 1,0-1-1,1 1 1,-1 0-1,0-1 1,1 1-1,-1-1 1,1 1-1,-1-1 1,1 0-1,-1 1 1,1-1-1,-1 1 1,1-1-1,-1 0 1,1 0-1,0 1 1,-1-1-1,1 0 1,0 0 0,-1 0-1,1 0 1,0 1-1,-1-1 1,1 0-1,0 0 1,-1 0-1,1 0 1,-1-1-1,1 1 1,0 0-1,-1 0 1,1 0-1,0 0 1,-1-1-1,2 0 1,1 0-619,0 0-1,0-1 1,0 0 0,0 0 0,0 0 0,0 0 0,0 0 0,-1 0-1,3-3 1,13-20-5682</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2.726"/>
    </inkml:context>
    <inkml:brush xml:id="br0">
      <inkml:brushProperty name="width" value="0.025" units="cm"/>
      <inkml:brushProperty name="height" value="0.025" units="cm"/>
    </inkml:brush>
  </inkml:definitions>
  <inkml:trace contextRef="#ctx0" brushRef="#br0">195 0 15246,'0'0'8045,"0"12"-6486,1 10-993,2 0 0,0 0 0,1 0 0,1 0 0,10 26-1,-3-19-350,-3-6 94,0 0 0,9 45-1,-17-61-295,0 0-1,0 0 1,-1-1-1,0 1 1,0 0-1,0 0 0,-1 0 1,0-1-1,0 1 1,-1 0-1,0-1 1,0 1-1,-1-1 0,0 0 1,-4 8-1,-2-1-430,0-1-1,-1 0 1,-1 0-1,0-1 1,-21 17-1,14-15-1233,-1 0 1,0-1-1,-30 13 0,-18 1-4626</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3.066"/>
    </inkml:context>
    <inkml:brush xml:id="br0">
      <inkml:brushProperty name="width" value="0.025" units="cm"/>
      <inkml:brushProperty name="height" value="0.025" units="cm"/>
    </inkml:brush>
  </inkml:definitions>
  <inkml:trace contextRef="#ctx0" brushRef="#br0">173 1 13164,'0'0'8141,"-11"13"-7495,-75 108 1100,75-103-1458,0 1 0,1 1 1,1-1-1,1 1 0,-11 40 1,16-42-216,1 0 0,0 0 1,1 0-1,1 0 0,1 1 1,1-1-1,0 0 0,1-1 0,1 1 1,1 0-1,0-1 0,10 20 1,-10-26-272,1 0 0,1 0 0,0-1 0,0 0 0,0 0 0,2-1 1,-1 0-1,12 9 0,-12-12-359,1 1 1,0-1-1,0-1 0,1 0 1,-1 0-1,1-1 1,0-1-1,1 1 0,-1-1 1,13 1-1,51 2-3249</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3.502"/>
    </inkml:context>
    <inkml:brush xml:id="br0">
      <inkml:brushProperty name="width" value="0.025" units="cm"/>
      <inkml:brushProperty name="height" value="0.025" units="cm"/>
    </inkml:brush>
  </inkml:definitions>
  <inkml:trace contextRef="#ctx0" brushRef="#br0">113 58 13453,'7'-8'3000,"36"-42"7237,-47 62-9133,-8 13-1010,-17 23 77,-46 101-1,66-130-149,2 1-1,0 0 0,2 0 0,0 1 0,1 0 0,1 0 1,1 0-1,2 31 0,0-47-218,0-1 1,1 0-1,0 1 1,0-1-1,0 0 1,0 0-1,1 0 1,0 0-1,0 0 1,0 0-1,0 0 1,0 0-1,1-1 1,0 1-1,-1-1 1,1 0-1,1 0 1,-1 0-1,0 0 0,1-1 1,-1 1-1,1-1 1,0 0-1,0 0 1,0 0-1,0 0 1,0-1-1,0 0 1,1 0-1,-1 0 1,0 0-1,8 0 1,30 0-7731</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3.999"/>
    </inkml:context>
    <inkml:brush xml:id="br0">
      <inkml:brushProperty name="width" value="0.025" units="cm"/>
      <inkml:brushProperty name="height" value="0.025" units="cm"/>
    </inkml:brush>
  </inkml:definitions>
  <inkml:trace contextRef="#ctx0" brushRef="#br0">1 320 16624,'0'0'8333,"11"-12"-6694,196-171 1483,-86 81-2780,-92 79 171,-31 44-129,-8 4-258,0 0-1,-15 25 0,16-35-103,1 1 1,0 0-1,1 1 1,1-1-1,1 1 1,0 0-1,-4 33 0,9-48-97,-1-1 0,1 0 0,0 0 0,0 1 0,0-1 0,0 0 0,1 0 0,-1 0 0,0 1 0,0-1 0,1 0-1,-1 0 1,0 0 0,1 0 0,-1 1 0,1-1 0,0 0 0,-1 0 0,1 0 0,0 0 0,0 0 0,0-1 0,-1 1-1,1 0 1,0 0 0,0 0 0,0-1 0,0 1 0,1 0 0,-1-1 0,0 1 0,0-1 0,0 0 0,0 1-1,0-1 1,1 0 0,-1 1 0,0-1 0,0 0 0,1 0 0,-1 0 0,0 0 0,0-1 0,1 1 0,-1 0 0,0 0-1,1-1 1,5 0-988,-1-1 1,0 0-1,0 0 0,0 0 0,0-1 0,0 0 0,10-7 0,19-17-5978</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6.549"/>
    </inkml:context>
    <inkml:brush xml:id="br0">
      <inkml:brushProperty name="width" value="0.025" units="cm"/>
      <inkml:brushProperty name="height" value="0.025" units="cm"/>
    </inkml:brush>
  </inkml:definitions>
  <inkml:trace contextRef="#ctx0" brushRef="#br0">146 0 18642,'-9'2'4729,"-7"2"-3085,0 0 0,1 1 0,-18 8 0,27-10-1360,1-1 0,0 1 0,0 1 0,0-1 0,1 1 0,-7 5 0,10-7-439,-1 0 1,1-1 0,-1 1 0,1 0-1,0 0 1,0 0 0,0 0 0,0 0-1,0 0 1,0 1 0,0-1 0,1 0-1,-1 0 1,1 1 0,0-1 0,0 0-1,0 3 1,0-4 36,0 0-1,1 0 0,-1-1 0,0 1 1,1 0-1,-1-1 0,1 1 1,-1 0-1,1-1 0,0 1 0,-1 0 1,1-1-1,0 1 0,-1-1 1,1 1-1,0-1 0,-1 0 1,1 1-1,0-1 0,0 0 0,0 1 1,-1-1-1,1 0 0,0 0 1,0 0-1,0 1 0,0-1 0,1 0 1,31 1-1479,-26-2 1004,70-3-7414,-31 0 6157,-16 3 6828,-35 4 1943,-5 8-5576,4-5-312,2-3-867,-33 26 2162,-54 33-1,92-69-4476,9-6-3507,12-10-2490</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4.357"/>
    </inkml:context>
    <inkml:brush xml:id="br0">
      <inkml:brushProperty name="width" value="0.025" units="cm"/>
      <inkml:brushProperty name="height" value="0.025" units="cm"/>
    </inkml:brush>
  </inkml:definitions>
  <inkml:trace contextRef="#ctx0" brushRef="#br0">225 1 17104,'0'0'5702,"-64"74"-3909,36-41-447,6 1-97,6 1-545,5-4-608,8-4-256,3-1-1377,0-4-577,0-3-705,0-6-1729,-2-6-2755</inkml:trace>
  <inkml:trace contextRef="#ctx0" brushRef="#br0" timeOffset="1">0 194 13613,'0'0'10410,"66"-31"-9834,-27 26-416,7 1-96,2-1-640,1-4-2115,0-3-1697,-1-6-3651</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4.686"/>
    </inkml:context>
    <inkml:brush xml:id="br0">
      <inkml:brushProperty name="width" value="0.025" units="cm"/>
      <inkml:brushProperty name="height" value="0.025" units="cm"/>
    </inkml:brush>
  </inkml:definitions>
  <inkml:trace contextRef="#ctx0" brushRef="#br0">292 0 15182,'0'0'3166,"-9"8"-700,-4 3-1586,1 1 0,-22 24 0,30-30-666,0 0 0,0 0 0,0 0-1,1 0 1,0 1 0,0-1 0,0 1-1,1 0 1,0 0 0,0 0 0,-1 12-1,3-14-196,0 1-1,0-1 0,0 1 1,1-1-1,0 1 0,0-1 1,0 1-1,1-1 1,0 0-1,0 0 0,0 0 1,0 0-1,1 0 0,0 0 1,0-1-1,0 1 0,0-1 1,1 0-1,0 0 1,5 5-1,-7-8-23,0 2-64,0 0 0,1 0 0,-1 0 1,0 0-1,-1 1 0,1-1 1,-1 0-1,1 1 0,-1-1 1,0 1-1,0-1 0,0 1 0,-1 0 1,1-1-1,-1 1 0,0 0 1,0 3-1,-1 0 184,-1-1 0,1 1 0,-1 0 0,0-1 0,0 0 0,-1 0 0,0 0 0,-7 11 0,1-4 326,-1 0 0,0 0 1,-1-1-1,-1 0 0,0-1 0,-26 19 0,34-28-329,1 1-1,-1-1 0,0 1 1,0-1-1,0-1 0,-1 1 1,1 0-1,0-1 1,-1 0-1,1 0 0,0 0 1,-1-1-1,1 0 0,-1 1 1,0-1-1,1-1 0,-6 0 1,7 0-50,1 0 0,-1-1 0,0 1 0,1 0 1,-1-1-1,1 0 0,-1 0 0,1 0 0,0 0 0,0 0 0,0 0 1,0 0-1,0-1 0,1 1 0,-1-1 0,1 1 0,-1-1 1,1 0-1,0 0 0,0 1 0,0-1 0,0 0 0,1 0 1,-1 0-1,1 0 0,0-4 0,-1 1-165,0 0-1,1-1 1,0 1 0,1 0 0,-1 0-1,1-1 1,0 1 0,1 0-1,0 0 1,0 0 0,0 0 0,0 0-1,1 1 1,0-1 0,0 1 0,1-1-1,-1 1 1,1 0 0,0 1-1,1-1 1,7-7 0,9-3-895,-1 1-1,2 0 1,0 2 0,28-13 0,7-3-1223,-28 12-4348</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5.058"/>
    </inkml:context>
    <inkml:brush xml:id="br0">
      <inkml:brushProperty name="width" value="0.025" units="cm"/>
      <inkml:brushProperty name="height" value="0.025" units="cm"/>
    </inkml:brush>
  </inkml:definitions>
  <inkml:trace contextRef="#ctx0" brushRef="#br0">1 1 14606,'0'0'14659,"9"0"-13154,82 4 118,-91-4-1623,1-1 0,0 1-1,0 0 1,0 0 0,0 0-1,0 0 1,0 1-1,0-1 1,-1 0 0,1 0-1,0 0 1,0 1 0,0-1-1,0 0 1,-1 1 0,1-1-1,0 1 1,0-1-1,-1 1 1,1-1 0,0 1-1,-1 0 1,1-1 0,0 1-1,-1 0 1,1 0 0,-1-1-1,1 1 1,-1 0 0,0 0-1,1-1 1,-1 1-1,0 0 1,0 0 0,1 0-1,-1 0 1,0 0 0,0 0-1,0-1 1,0 1 0,0 0-1,0 0 1,0 0-1,0 0 1,-1 0 0,1 0-1,0 0 1,0-1 0,-1 1-1,1 0 1,-1 0 0,1 0-1,0-1 1,-1 1 0,0 0-1,1-1 1,-2 2-1,-2 5 14,0-1-1,0 1 1,-1-1-1,0 0 0,-8 7 1,-1-2 59,11-9-59,0-1 0,0 1 0,0 0 0,0 1 0,0-1 0,1 0 0,-1 1 0,1 0 0,-1-1 0,1 1 1,0 0-1,0 0 0,0 0 0,1 0 0,-1 1 0,1-1 0,0 0 0,-2 5 0,4-7-11,0 0 0,-1 0 0,1 0 0,0 0-1,0 0 1,-1-1 0,1 1 0,0 0 0,0 0 0,0-1 0,0 1 0,0-1-1,0 1 1,0-1 0,0 1 0,0-1 0,1 0 0,-1 0 0,0 1 0,0-1 0,0 0-1,0 0 1,0 0 0,1 0 0,0-1 0,42 1-398,-32 0-84,-6 0-400,-1 0 1,1-1 0,-1 0 0,0 0 0,1 0 0,-1 0 0,0-1 0,1 0 0,-1 0 0,0 0 0,5-4 0,23-15-9654</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5.386"/>
    </inkml:context>
    <inkml:brush xml:id="br0">
      <inkml:brushProperty name="width" value="0.025" units="cm"/>
      <inkml:brushProperty name="height" value="0.025" units="cm"/>
    </inkml:brush>
  </inkml:definitions>
  <inkml:trace contextRef="#ctx0" brushRef="#br0">111 1 17489,'0'0'7233,"0"10"-5824,0 1-1155,1 1-1,0-1 0,1 1 1,0-1-1,1 1 0,0-1 1,1 0-1,0 0 0,1-1 1,9 17-1,-7-15-125,-1 1 1,0 0-1,-1 1 0,0-1 0,-1 1 1,0 0-1,1 15 0,-4-22-83,-1 1 1,0 0-1,0-1 0,-1 1 1,0-1-1,0 1 0,-1-1 1,1 1-1,-2-1 0,1 0 0,-1 0 1,0 0-1,-1 0 0,1 0 1,-6 6-1,-58 69 163,27-44-1570,-1-13-3789,29-24-1799</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5.729"/>
    </inkml:context>
    <inkml:brush xml:id="br0">
      <inkml:brushProperty name="width" value="0.025" units="cm"/>
      <inkml:brushProperty name="height" value="0.025" units="cm"/>
    </inkml:brush>
  </inkml:definitions>
  <inkml:trace contextRef="#ctx0" brushRef="#br0">200 0 16656,'0'0'11968,"-7"9"-10606,-21 29-930,2 1 1,2 0 0,-34 79 0,47-94-317,1 2 1,2-1 0,1 1-1,0 0 1,2 1 0,1 0 0,2 0-1,0 38 1,2-61-332,1 1-1,-1-1 1,1 0 0,0 1 0,1-1-1,-1 0 1,1 0 0,-1 0-1,1 0 1,0 0 0,1 0-1,-1 0 1,1-1 0,0 1 0,-1-1-1,1 0 1,1 0 0,-1 0-1,0 0 1,1 0 0,5 2 0,-4-2-376,0-1 0,1 0 0,-1 0 0,1 0 0,-1-1 0,1 0 0,0 0 0,0 0 0,-1 0 0,1-1 0,0 0 1,0-1-1,0 1 0,-1-1 0,1 0 0,6-2 0,26-14-12429</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6.068"/>
    </inkml:context>
    <inkml:brush xml:id="br0">
      <inkml:brushProperty name="width" value="0.025" units="cm"/>
      <inkml:brushProperty name="height" value="0.025" units="cm"/>
    </inkml:brush>
  </inkml:definitions>
  <inkml:trace contextRef="#ctx0" brushRef="#br0">0 261 22421,'0'0'9054,"4"-10"-7885,2 0-1157,0-1 1,0 2-1,1-1 0,0 1 1,1 0-1,0 0 0,0 1 0,1 0 1,15-11-1,167-118-12,-190 136 0,0-1 0,1 1 0,-1 0 0,1 0 0,-1 0 0,1 1 0,0-1 0,0 0 0,-1 1 0,1-1 0,0 1 0,0-1 0,-1 1 0,5 0 0,-6 0 0,1 0 0,-1 0 0,1 1 0,-1-1 0,1 0 0,-1 1 0,0-1 0,1 0 0,-1 1 0,0-1 0,1 1 0,-1-1 0,0 1 0,1-1 0,-1 1 0,0-1 0,0 1 0,0-1 0,1 1 0,-1-1 0,0 1 0,0-1 0,0 1 0,0-1 0,0 1 0,0-1 0,0 1 0,0-1 0,0 1 0,-1 0 0,0 8 0,-1 0 0,0-1 0,-1 0 0,-5 13 0,-15 29 0,14-33 0,0-1 0,2 2 0,0-1 0,1 1 0,-6 34 0,12-51-71,0 0 0,-1-1 0,1 1 0,0 0 0,1 0 1,-1 0-1,0 0 0,0 0 0,0 0 0,1 0 0,-1 0 0,0 0 0,1 0 0,-1 0 0,1 0 0,-1-1 1,1 1-1,-1 0 0,1 0 0,-1-1 0,1 1 0,0 0 0,0-1 0,-1 1 0,1 0 0,0-1 0,0 1 1,0-1-1,0 0 0,-1 1 0,1-1 0,0 0 0,0 1 0,0-1 0,0 0 0,0 0 0,2 0 0,1 1-699,0-1 0,1 0 0,-1-1 0,0 1-1,1-1 1,-1 1 0,8-4 0,16-11-7094</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6.441"/>
    </inkml:context>
    <inkml:brush xml:id="br0">
      <inkml:brushProperty name="width" value="0.025" units="cm"/>
      <inkml:brushProperty name="height" value="0.025" units="cm"/>
    </inkml:brush>
  </inkml:definitions>
  <inkml:trace contextRef="#ctx0" brushRef="#br0">136 0 16143,'0'0'7784,"-28"53"-5286,18-25-608,-1 2-449,6 3-512,3 3-609,-3 0-256,4 2-224,-4-4-1281,3-3-1538,-3-8-1665,-3-10-609,3-10-2851</inkml:trace>
  <inkml:trace contextRef="#ctx0" brushRef="#br0" timeOffset="1">1 179 14798,'0'0'11435,"73"-28"-11371,-34 26-64,3-3-1313,3-1-1698,-4-7-1538,-4-2-3170</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6.784"/>
    </inkml:context>
    <inkml:brush xml:id="br0">
      <inkml:brushProperty name="width" value="0.025" units="cm"/>
      <inkml:brushProperty name="height" value="0.025" units="cm"/>
    </inkml:brush>
  </inkml:definitions>
  <inkml:trace contextRef="#ctx0" brushRef="#br0">244 1 15118,'0'0'8275,"-8"10"-6129,-20 31-678,25-34-1410,0 0-1,1-1 1,0 1 0,1 0-1,-1 1 1,1-1 0,1 0-1,-1 0 1,1 0 0,1 1-1,-1-1 1,1 0 0,0 0-1,3 9 1,-2-8 0,10 45-21,-8-40-30,-1 0 1,0 0 0,-1 0 0,0 0 0,-1 0 0,-1 1 0,0-1-1,-2 20 1,0-28 117,0 0 0,0 0 0,-1 0 0,0 0 0,0 0 0,0 0-1,0 0 1,-1-1 0,0 0 0,1 0 0,-2 0 0,1 0 0,0-1 0,-1 1 0,0-1-1,1 0 1,-1-1 0,-6 3 0,-2 1 212,0 0 0,0-2-1,0 1 1,0-2 0,-1 0-1,-17 2 1,30-5-337,-1 1 0,1-1 0,0 0 0,-1 0 0,1 0 0,0 0 0,-1 0 0,1 0 0,-1 0 0,1 0 0,0 0 0,-1-1 0,1 1 0,0-1 0,-1 1 0,1-1 0,0 1 0,0-1 0,-1 0 0,1 0 0,0 1 0,0-1 0,0 0 0,0 0 0,0 0 0,0 0 0,0 0 0,0 0 0,1-1 0,-1 1 0,0 0 0,1 0 0,-1 0 0,1-1 0,-1 1 0,1 0 0,-1-1 0,1 1 0,0-1 0,0 1 0,0 0 0,0-1 0,0 1 0,0 0 0,0-1 0,0 1 0,0-1 0,1 1 0,-1 0 0,1-1 0,0-1 0,1-4 0,1-1 0,-1 1 0,1 0 0,1 0 0,-1 0 0,1 1 0,1-1 0,5-6 0,9-5 2,1 0 1,1 2-1,1 0 1,0 1-1,39-18 0,-28 14-41,56-39 0,-85 55-298,-1 0-1,0 0 1,0 0-1,0 0 1,0-1 0,-1 1-1,1-1 1,-1 0 0,3-6-1,-4 7-580,0 0 0,0 0 0,0 0 0,0 0 1,-1 0-1,1-1 0,-1 1 0,0 0 0,0-1 0,0 1 0,0 0 0,0 0 0,-1-1 0,0 1 0,1 0 0,-1 0 0,0 0 0,-1 0 0,1 0 0,-3-5 0,-3-1-4073</inkml:trace>
  <inkml:trace contextRef="#ctx0" brushRef="#br0" timeOffset="1.19">333 37 64,'-5'-5'2819,"1"1"-2051</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7.316"/>
    </inkml:context>
    <inkml:brush xml:id="br0">
      <inkml:brushProperty name="width" value="0.025" units="cm"/>
      <inkml:brushProperty name="height" value="0.025" units="cm"/>
    </inkml:brush>
  </inkml:definitions>
  <inkml:trace contextRef="#ctx0" brushRef="#br0">1 58 20019,'0'0'11408,"6"-9"-10527,-3 6-859,0-1 0,0 0-1,0 1 1,0-1 0,1 1 0,0 0 0,-1 0 0,1 0 0,0 1 0,1-1-1,-1 1 1,0 0 0,1 0 0,-1 1 0,1-1 0,-1 1 0,1 0-1,0 0 1,-1 1 0,7-1 0,0 0-22,0 1 0,0 1 0,0 0 0,-1 0 0,1 1 0,11 4 0,-20-6 0,0 0 0,0 1 0,-1 0 0,1-1 0,0 1 0,0 0 0,-1 0 0,1 0 0,0 0 0,-1 0 0,1 0 0,-1 1 0,0-1 0,1 0 0,-1 1 0,0-1 0,0 1 0,0-1 0,0 1 0,0 0 0,0-1 0,0 1 0,-1 0 0,1 0 0,0 0 0,-1 0 0,0-1 0,1 1 0,-1 0 0,0 0 0,0 0 0,0 0 0,0 0 0,0 0 0,-1 0 0,1 0 0,-1-1 0,1 1 0,-1 0 0,1 0 0,-1 0 0,0-1 0,-2 4 0,0 0 0,0 0 0,-1 0 0,0 0 0,0 0 0,0 0 0,0-1 0,-1 0 0,0 0 0,-6 4 0,-57 34 0,29-20 0,103-17 0,-52-3 0,-1-1 0,0 1 0,0 1 0,0 0 0,0 1 0,-1 0 0,1 0 0,18 12 0,-27-14 0,1-1 0,-1 0 0,0 1 0,0 0 0,0 0 0,0 0 0,0-1 0,0 2 0,-1-1 0,1 0 0,-1 0 0,1 0 0,-1 1 0,0-1 0,0 1 0,0-1 0,0 1 0,0-1 0,-1 1 0,1 0 0,-1-1 0,0 1 0,0 0 0,0-1 0,0 1 0,0 0 0,0 0 0,-1-1 0,1 1 0,-1-1 0,0 1 0,0 0 0,0-1 0,0 1 0,0-1 0,0 0 0,-1 1 0,1-1 0,-1 0 0,0 0 0,1 0 0,-5 3 0,-4 7 0,-1-2 0,0 1 0,0-2 0,-1 1 0,-1-2 0,-13 8 0,21-13 0,-1 1 0,1-2 0,-1 1 0,0 0 0,0-1 0,0 0 0,0-1 0,0 0 0,-1 1 0,1-2 0,0 1 0,0-1 0,-1 0 0,1 0 0,-1-1 0,-11-2 0,17 2-76,-1 0 1,1 0-1,-1 0 0,1-1 0,0 1 1,0 0-1,-1-1 0,1 1 0,0-1 1,0 1-1,0-1 0,0 1 0,1-1 1,-1 0-1,0 1 0,1-1 0,-1 0 1,1 0-1,0 1 0,-1-1 1,1 0-1,0 0 0,0 0 0,0 1 1,0-1-1,1 0 0,-1 0 0,0 0 1,1 1-1,-1-1 0,2-1 0,0-7-1292,0 1-1,1-1 0,1 1 0,6-14 1,13-14-8711</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7.671"/>
    </inkml:context>
    <inkml:brush xml:id="br0">
      <inkml:brushProperty name="width" value="0.025" units="cm"/>
      <inkml:brushProperty name="height" value="0.025" units="cm"/>
    </inkml:brush>
  </inkml:definitions>
  <inkml:trace contextRef="#ctx0" brushRef="#br0">218 12 16367,'0'0'2355,"10"-2"271,-3 0-2266,-1 0 0,1 0 0,0 1 1,0 0-1,0 0 0,0 1 0,0 0 0,0 0 0,0 1 0,0 0 0,0 0 0,0 0 0,0 1 1,-1 0-1,1 1 0,-1-1 0,1 1 0,-1 0 0,0 1 0,0 0 0,9 7 0,-6-2-238,-2-1-1,1 1 1,-1 1-1,-1-1 1,0 1 0,0 1-1,-1-1 1,0 1-1,-1-1 1,0 1-1,-1 1 1,0-1-1,-1 0 1,0 1-1,0 12 1,-1-10-3,-1-1 1,0 1-1,-1-1 0,-1 1 1,0-1-1,-1 1 1,0-1-1,-1 0 0,-1 0 1,0-1-1,-1 1 1,-12 19-1,-7 4-343,-2-1-1,-1-1 1,-2-2-1,-50 43 1,48-49-1685,-2-1 0,-55 31 0,19-22-14272</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6.891"/>
    </inkml:context>
    <inkml:brush xml:id="br0">
      <inkml:brushProperty name="width" value="0.025" units="cm"/>
      <inkml:brushProperty name="height" value="0.025" units="cm"/>
    </inkml:brush>
  </inkml:definitions>
  <inkml:trace contextRef="#ctx0" brushRef="#br0">91 0 12620,'0'0'13431,"-9"6"-11973,2-3-1313,4-1-93,0-1 1,0 1-1,-1-1 0,1 1 0,0 0 1,1 0-1,-1 0 0,0 0 0,1 1 0,-1-1 1,1 1-1,-1-1 0,1 1 0,0 0 0,0 0 1,1 0-1,-1 0 0,1 1 0,-1-1 1,1 0-1,0 0 0,0 1 0,0 3 0,1-6-127,1 0-1,-1 0 0,1 0 0,-1 0 0,1 0 0,0 0 1,-1 0-1,1 0 0,0 0 0,0 0 0,0 0 0,-1 0 1,1-1-1,0 1 0,0 0 0,0-1 0,0 1 0,1 0 1,-1-1-1,0 0 0,0 1 0,0-1 0,0 0 0,1 1 1,-1-1-1,0 0 0,0 0 0,2 0 0,45 4-3983,-34-3 2005,14 8 533,-26-8 1784,-1 1-1,0-1 0,0 0 0,0 0 1,0 1-1,0-1 0,0 1 1,0-1-1,-1 0 0,1 1 0,0 0 1,-1-1-1,0 1 0,1-1 0,-1 1 1,0 0-1,1-1 0,-1 1 1,0 0-1,0-1 0,0 1 0,-1 0 1,1-1-1,0 1 0,-1-1 1,1 1-1,-1 0 0,1-1 0,-1 1 1,0-1-1,1 1 0,-1-1 0,0 0 1,0 1-1,0-1 0,0 0 1,-3 2-1,0 4-127,0-1 0,-1 0 1,0 0-1,0-1 0,-1 1 0,1-1 0,-1-1 1,-1 1-1,1-1 0,0 0 0,-1 0 1,0 0-1,0-1 0,0 0 0,0-1 1,-1 0-1,-10 2 0,18-4-216,-1 0 0,0 0 1,0 0-1,0 0 0,1 0 0,-1 0 0,0 0 0,0 0 1,1-1-1,-1 1 0,0 0 0,0-1 0,1 1 0,-1 0 1,0-1-1,1 1 0,-1-1 0,1 1 0,-1-1 0,0 1 1,1-1-1,-1 0 0,1 1 0,-1-1 0,1 0 0,0 1 1,-1-1-1,1 0 0,0 1 0,-1-1 0,1 0 0,0 0 0,0 1 1,0-3-1,2-28-7537,6 7-1623</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3.966"/>
    </inkml:context>
    <inkml:brush xml:id="br0">
      <inkml:brushProperty name="width" value="0.025" units="cm"/>
      <inkml:brushProperty name="height" value="0.025" units="cm"/>
    </inkml:brush>
  </inkml:definitions>
  <inkml:trace contextRef="#ctx0" brushRef="#br0">0 239 10762,'0'0'13608,"10"-3"-12076,14-6-1164,0-2 0,0 0 1,-1-2-1,22-16 0,92-72-573,-60 41-401,-71 58 531,-8 9 110,-9 10 176,1-4 1,-77 108 1350,79-109-1413,1 0 1,0 0-1,2 1 0,-1 0 1,1 0-1,1 0 0,0 1 0,-2 18 1,6-31-170,0 0 1,0-1 0,0 1-1,0 0 1,0 0 0,0-1-1,0 1 1,1 0 0,-1-1-1,0 1 1,0 0 0,1-1-1,-1 1 1,0 0 0,1-1-1,-1 1 1,1 0 0,-1-1-1,0 1 1,1-1 0,-1 1-1,1-1 1,0 1 0,-1-1-1,1 1 1,-1-1 0,1 0-1,0 1 1,-1-1 0,1 0-1,0 0 1,-1 1 0,1-1-1,0 0 1,0 0 0,-1 0-1,1 0 1,0 0 0,-1 0-1,1 0 1,0 0 0,0 0-1,-1 0 1,1 0 0,0-1-1,38-10-2726,-25 2-114,0 0 0,-1 0 0,25-23 0,5-9-9691</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4.340"/>
    </inkml:context>
    <inkml:brush xml:id="br0">
      <inkml:brushProperty name="width" value="0.025" units="cm"/>
      <inkml:brushProperty name="height" value="0.025" units="cm"/>
    </inkml:brush>
  </inkml:definitions>
  <inkml:trace contextRef="#ctx0" brushRef="#br0">167 1 10698,'0'0'16982,"0"8"-16080,-5 33-341,-12 49 1,9-52-1691,1 0 0,-2 61 0,9-98 977,-2 10-3870,-4-10-3783,-2-8-544</inkml:trace>
  <inkml:trace contextRef="#ctx0" brushRef="#br0" timeOffset="1">0 145 17328,'0'0'5926,"51"14"-4965,-9-8-545,6-5-288,9-1-2017,0-1-1859,-2-11-3106</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4.726"/>
    </inkml:context>
    <inkml:brush xml:id="br0">
      <inkml:brushProperty name="width" value="0.025" units="cm"/>
      <inkml:brushProperty name="height" value="0.025" units="cm"/>
    </inkml:brush>
  </inkml:definitions>
  <inkml:trace contextRef="#ctx0" brushRef="#br0">253 1 14446,'0'0'5514,"-9"2"-3282,4-1-2020,0 0 1,0 0 0,0 1 0,1 0 0,-1 0-1,1 0 1,-1 0 0,1 1 0,0 0 0,0-1-1,0 2 1,0-1 0,1 0 0,-1 1 0,1 0-1,0-1 1,0 1 0,0 0 0,1 1 0,-1-1-1,1 0 1,0 1 0,0 0 0,0-1 0,1 1-1,0 0 1,0 0 0,-1 9 0,4-10-229,-1-1-1,1 1 1,0-1 0,0 0 0,0 0 0,1 0-1,-1 0 1,1 0 0,0 0 0,0 0 0,0-1-1,0 1 1,0-1 0,0 0 0,7 3 0,22 20-916,-27-18 814,0 1-1,-1 0 0,1 0 0,-2 0 1,1 0-1,-1 1 0,0-1 0,-1 1 1,0 0-1,1 10 0,-1-3 139,-1 0 0,0 0 0,-1 0 0,-5 29 0,4-41 102,0 1 1,0-1-1,-1 1 0,1-1 0,-1 0 1,0 0-1,0 0 0,-1 0 1,1 0-1,-1 0 0,0-1 1,0 1-1,0-1 0,-1 0 0,1 0 1,-1 0-1,1 0 0,-1-1 1,0 1-1,0-1 0,0 0 1,-1 0-1,1-1 0,0 1 1,-1-1-1,1 0 0,-8 1 0,6-1 47,-1 0 0,1-1 0,0 0 0,0 0 0,-1 0-1,1-1 1,0 0 0,-1 0 0,1 0 0,0-1 0,0 0-1,0 0 1,0-1 0,1 1 0,-1-1 0,1-1 0,-1 1-1,1-1 1,-7-6 0,6 3-169,1 0 0,0 0 0,1 0 0,0 0 0,0-1 0,0 1 0,1-1 0,-4-13 0,6 19 0,0-1 0,0 1 0,1-1 0,-1 1 0,1-1 0,0 0 0,-1 1 0,1-1 0,0 0 0,0 1 0,1-1 0,-1 0 0,1 1 0,-1-1 0,1 1 0,0-1 0,0 1 0,0-1 0,0 1 0,0-1 0,0 1 0,1 0 0,-1 0 0,1 0 0,0 0 0,0 0 0,0 0 0,0 0 0,0 0 0,4-2 0,7-2-770,0 1 0,0 1 0,26-5 0,-26 7-593,0-2-1,0 1 1,0-1-1,18-10 1,-1-3-6325</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5.071"/>
    </inkml:context>
    <inkml:brush xml:id="br0">
      <inkml:brushProperty name="width" value="0.025" units="cm"/>
      <inkml:brushProperty name="height" value="0.025" units="cm"/>
    </inkml:brush>
  </inkml:definitions>
  <inkml:trace contextRef="#ctx0" brushRef="#br0">1 14 15599,'0'0'11435,"55"-9"-10923,-22 9-416,6 4-128,-2-4-1633,-3 0-3236,3-8-7271</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5.522"/>
    </inkml:context>
    <inkml:brush xml:id="br0">
      <inkml:brushProperty name="width" value="0.025" units="cm"/>
      <inkml:brushProperty name="height" value="0.025" units="cm"/>
    </inkml:brush>
  </inkml:definitions>
  <inkml:trace contextRef="#ctx0" brushRef="#br0">1 7 17296,'0'0'7079,"49"29"-5029,-2-28-705,15-1-544,9 0-545,0-13-192,-4 4-704,-11 0-994,-15 3-576,-17 6-1025,-21 0-545</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5.866"/>
    </inkml:context>
    <inkml:brush xml:id="br0">
      <inkml:brushProperty name="width" value="0.025" units="cm"/>
      <inkml:brushProperty name="height" value="0.025" units="cm"/>
    </inkml:brush>
  </inkml:definitions>
  <inkml:trace contextRef="#ctx0" brushRef="#br0">1 1 16015,'0'0'9353,"73"14"-8104,-25-14-512,5 0-609,-2 0-192,-5-5-1826,-7 2-2402,-6-2-5061</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8.175"/>
    </inkml:context>
    <inkml:brush xml:id="br0">
      <inkml:brushProperty name="width" value="0.025" units="cm"/>
      <inkml:brushProperty name="height" value="0.025" units="cm"/>
    </inkml:brush>
  </inkml:definitions>
  <inkml:trace contextRef="#ctx0" brushRef="#br0">1 300 11082,'14'-13'9599,"14"-10"-4917,97-67-4964,-73 53 1295,0-2-927,-13 9-25,59-33 0,-98 62-63,1 1 0,-1-1 0,1 1 0,-1 0 0,1-1 0,0 1 0,-1 0 0,1-1 0,0 1 0,-1 0 0,1 0 0,0 0-1,-1-1 1,1 1 0,0 0 0,-1 0 0,1 0 0,0 0 0,0 0 0,-1 0 0,1 1 0,0-1 0,-1 0 0,1 0 0,1 1 0,-2 14-9,-16 22 241,-46 55 588,47-74-710,2 1 1,0 0-1,1 1 0,1 0 0,-15 39 1,25-57-126,1-1 0,-1 1 0,1-1 1,-1 1-1,1-1 0,0 1 0,0-1 1,-1 1-1,1 0 0,0-1 0,0 1 1,1-1-1,-1 1 0,0-1 0,1 1 1,-1-1-1,0 1 0,1-1 0,0 1 1,1 1-1,-1-2-98,0 0 1,0 0-1,0 0 1,0-1-1,0 1 0,0 0 1,0-1-1,0 1 0,1-1 1,-1 0-1,0 1 1,0-1-1,1 0 0,-1 0 1,0 0-1,1 0 1,-1 0-1,0 0 0,2 0 1,5-1-927,-1-1 0,1 0 0,-1 0 1,0-1-1,0 1 0,0-2 0,8-4 0,31-22-8109</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8.517"/>
    </inkml:context>
    <inkml:brush xml:id="br0">
      <inkml:brushProperty name="width" value="0.025" units="cm"/>
      <inkml:brushProperty name="height" value="0.025" units="cm"/>
    </inkml:brush>
  </inkml:definitions>
  <inkml:trace contextRef="#ctx0" brushRef="#br0">260 1 17809,'0'0'2178,"-59"27"352,24-7-480,1 1 224,5 1-672,10-2-737,7-1-673,12-2-160,3-2-32,18-1 0,4 0-416,-1-1-994,-1 1-1024,-7 0-577,-9-4-512,-7-1-545,-5-6-3844</inkml:trace>
  <inkml:trace contextRef="#ctx0" brushRef="#br0" timeOffset="1">32 159 10826,'0'0'9161,"-31"-55"-7143,31 51-449,10 1-832,16 1-673,7 2-32,14 0-352,4 0-1954,2-1-1314,-2-6-3266</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8.970"/>
    </inkml:context>
    <inkml:brush xml:id="br0">
      <inkml:brushProperty name="width" value="0.025" units="cm"/>
      <inkml:brushProperty name="height" value="0.025" units="cm"/>
    </inkml:brush>
  </inkml:definitions>
  <inkml:trace contextRef="#ctx0" brushRef="#br0">273 1 13196,'0'0'6844,"-8"6"-4639,1-2-1891,1 0-1,1 1 0,-1 0 1,1 0-1,-1 0 1,1 1-1,1-1 1,-1 1-1,1 0 1,0 1-1,1-1 1,-1 1-1,1 0 1,0 0-1,1 0 1,0 0-1,-3 13 1,5-13-272,0-1 1,0 1-1,1 0 1,-1-1 0,1 1-1,1-1 1,-1 0-1,1 1 1,0-1-1,1 0 1,0 0-1,0 0 1,0 0 0,0-1-1,1 1 1,0-1-1,0 0 1,0 0-1,8 6 1,7 12-51,-16-21 1,-1 1-1,0-1 1,0 1-1,1 0 1,-2 0 0,1 0-1,0 0 1,-1 0-1,1 0 1,-1 0 0,0 0-1,0 0 1,0 1-1,0-1 1,-1 0-1,0 1 1,1-1 0,-1 1-1,0-1 1,0 0-1,-1 1 1,1-1-1,-1 1 1,0-1 0,0 0-1,0 0 1,0 1-1,0-1 1,-1 0-1,0 0 1,1 0 0,-1 0-1,0-1 1,0 1-1,-1 0 1,1-1-1,0 0 1,-1 1 0,0-1-1,1 0 1,-1 0-1,0-1 1,-3 3-1,-6 2 46,1 0-1,-1 0 1,0-1-1,-1 0 1,1-1-1,-1-1 1,0 0-1,0-1 1,-26 2-1,33-4 146,0 0-1,1-1 1,-1 1 0,0-1-1,0-1 1,1 1-1,-1-1 1,0 1-1,1-2 1,-9-3 0,13 5-134,-1 0 1,1 0 0,0 0 0,0 0 0,0 0 0,0 0 0,0 0 0,0-1 0,0 1 0,0 0 0,1 0 0,-1-1 0,0 1 0,1-1 0,-1 1 0,1 0 0,-1-1 0,1-1 0,0 0-39,0 0 1,0 0-1,1 1 1,-1-1-1,1 1 0,-1-1 1,1 0-1,0 1 1,0-1-1,0 1 1,1-1-1,-1 1 0,3-4 1,10-10 1,0 2-1,0 0 1,1 0 0,1 2 0,0-1 0,30-15-1,3-5 0,-25 17-34,-7 5-45,0 0 0,-1-2 0,18-16 0,-32 26 51,1 1 0,0-1 0,-1 0 0,1 0-1,-1 0 1,0 0 0,0 0 0,0-1 0,-1 1 0,1 0-1,-1-1 1,0 0 0,0 1 0,0-1 0,0 0 0,0 1-1,-1-1 1,0 0 0,0 0 0,0 1 0,0-1 0,-1 0-1,0-5 1,0 8-105,0-1 0,0 0-1,0 0 1,0 0 0,0 1-1,0-1 1,0 1 0,-1-1-1,1 1 1,0-1 0,-1 1 0,0 0-1,1-1 1,-1 1 0,0 0-1,1 0 1,-1 0 0,0 1-1,0-1 1,0 0 0,0 1-1,0-1 1,0 1 0,0 0-1,0-1 1,0 1 0,0 0 0,0 0-1,0 0 1,0 1 0,0-1-1,0 0 1,0 1 0,0-1-1,0 1 1,-3 2 0,2-3-214,0 1 1,0 1-1,0-1 0,0 0 1,0 1-1,0-1 1,0 1-1,1 0 1,-1 0-1,1 0 0,-1 1 1,1-1-1,0 0 1,0 1-1,0-1 0,0 1 1,1 0-1,-1 0 1,1-1-1,-1 1 1,1 0-1,0 1 0,-1 3 1,2 5-4748,0-2-3257</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9.341"/>
    </inkml:context>
    <inkml:brush xml:id="br0">
      <inkml:brushProperty name="width" value="0.025" units="cm"/>
      <inkml:brushProperty name="height" value="0.025" units="cm"/>
    </inkml:brush>
  </inkml:definitions>
  <inkml:trace contextRef="#ctx0" brushRef="#br0">1 100 12812,'0'0'13207,"12"-3"-12294,10-5-584,1-1 0,-2-1-1,1-1 1,-1-1 0,-1-1-1,26-21 1,-43 36-94,-6 9-167,-6 13 24,3-14-80,-30 64 316,34-69-371,0 0 0,0 0 0,1 0 0,0 0 0,0 0 0,0 0 0,0 0 0,1 0 0,0 0 0,0 0 0,0 1 0,3 9 0,-3-15-197,1 1 0,-1-1 0,1 0 1,-1 1-1,1-1 0,-1 0 0,1 0 0,0 1 0,-1-1 0,1 0 0,-1 0 0,1 0 0,0 1 1,-1-1-1,1 0 0,0 0 0,-1 0 0,1 0 0,0 0 0,-1-1 0,1 1 0,1 0 0,0 0-1006,11-1-4935</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7.311"/>
    </inkml:context>
    <inkml:brush xml:id="br0">
      <inkml:brushProperty name="width" value="0.025" units="cm"/>
      <inkml:brushProperty name="height" value="0.025" units="cm"/>
    </inkml:brush>
  </inkml:definitions>
  <inkml:trace contextRef="#ctx0" brushRef="#br0">54 78 10378,'0'0'14643,"9"-3"-11760,-5 2-2511,44-15 1409,-47 16-1773,1-1 0,0 0 0,0 0 0,0-1 0,0 1-1,-1 0 1,1 0 0,0-1 0,-1 1 0,1-1 0,-1 1 0,0-1 0,1 0 0,-1 0 0,0 1 0,0-1 0,0 0 0,0 0 0,-1 0 0,1 0-1,0 0 1,-1 0 0,1-4 0,-2 5-10,1 0-1,-1-1 0,0 1 0,1 0 1,-1 0-1,0 0 0,0 1 0,0-1 1,0 0-1,0 0 0,0 0 0,0 1 1,0-1-1,0 0 0,0 1 0,0-1 1,-1 1-1,1 0 0,0-1 0,0 1 1,-1 0-1,1 0 0,0-1 0,0 1 1,-1 0-1,1 0 0,0 0 0,-3 1 1,-40 2 487,40-1-429,0-1-1,0 1 1,0 0-1,0 1 1,1-1 0,-1 1-1,0-1 1,1 1-1,0 0 1,0 0-1,0 1 1,0-1 0,0 1-1,1-1 1,-1 1-1,1 0 1,0 0 0,0 0-1,0 0 1,1 0-1,0 0 1,-1 1-1,0 5 1,2-7-47,0 0-1,-1 0 1,1 0-1,0-1 1,0 1-1,1 0 1,-1 0-1,0 0 1,1-1-1,0 1 1,0 0-1,-1-1 1,2 1-1,-1-1 1,0 1-1,0-1 1,1 1-1,-1-1 1,1 0-1,0 0 1,0 1-1,0-1 1,0-1-1,0 1 1,0 0-1,1 0 1,-1-1-1,0 1 1,1-1-1,-1 0 1,1 0-1,0 0 1,-1 0-1,1 0 1,0-1-1,-1 1 1,1-1-1,3 1 1,3-1-368,1 1 1,-1-1-1,1 0 1,-1-1 0,0 0-1,0-1 1,1 0-1,11-4 1,-16 4 270,0 0 0,0 0-1,0 0 1,-1-1 0,1 1 0,-1-1 0,0 0 0,1 0-1,-1-1 1,-1 1 0,1-1 0,0 0 0,-1 0 0,0 0-1,0-1 1,4-6 0,-9 14 378,1 0 1,0 0-1,0 0 0,0 0 0,0 1 1,1-1-1,-1 0 0,1 0 1,0 6-1,0-8-225,1 0 0,-1 1-1,0-1 1,1 0 0,-1 0 0,1 0 0,0 1 0,-1-1 0,1 0-1,0 0 1,0 0 0,-1 0 0,1 0 0,0 0 0,0 0 0,0-1-1,0 1 1,0 0 0,0 0 0,1-1 0,-1 1 0,0-1 0,0 1 0,0-1-1,1 1 1,-1-1 0,0 0 0,1 1 0,-1-1 0,0 0 0,0 0-1,1 0 1,-1 0 0,3-1 0,11 1-108,1-2 0,-1 0 1,0 0-1,1-2 0,19-6 0,48-9-138,-82 18 198,0 1-1,0 0 1,0 0-1,0 0 1,0 0-1,0 0 1,0 0-1,0 0 1,0 0-1,-1 0 1,1 1-1,0-1 1,0 0-1,0 1 1,0-1-1,0 0 1,0 1-1,-1-1 1,1 1-1,1 1 1,10 4-3994,-4-6-2909</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9.684"/>
    </inkml:context>
    <inkml:brush xml:id="br0">
      <inkml:brushProperty name="width" value="0.025" units="cm"/>
      <inkml:brushProperty name="height" value="0.025" units="cm"/>
    </inkml:brush>
  </inkml:definitions>
  <inkml:trace contextRef="#ctx0" brushRef="#br0">253 0 12684,'0'0'12353,"4"10"-10912,6 11-729,-1 0-1,-2 1 1,11 42-1,-16-55-649,-1 1 1,0 0-1,0-1 1,-1 1 0,0 0-1,-1 0 1,0-1-1,0 1 1,-1 0-1,0-1 1,-1 1-1,0-1 1,-6 11-1,1-4-160,-2 0 0,0 0 0,-1-1 0,-1-1 0,0 0 0,-24 21 0,27-27-642,-1-1 0,0 0 0,-1 0 0,-17 7 1,20-10-541,0-1-1,0-1 1,-1 1 0,0-1 0,1-1 0,-18 2 0,-14-3-9167</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0.040"/>
    </inkml:context>
    <inkml:brush xml:id="br0">
      <inkml:brushProperty name="width" value="0.025" units="cm"/>
      <inkml:brushProperty name="height" value="0.025" units="cm"/>
    </inkml:brush>
  </inkml:definitions>
  <inkml:trace contextRef="#ctx0" brushRef="#br0">214 2 6694,'0'0'2333,"-12"-1"-416,7 1-1673,0-1 1,0 1 0,-1 0 0,1 1-1,0-1 1,0 1 0,-1 0-1,1 0 1,0 1 0,0-1 0,0 1-1,1 0 1,-1 1 0,0-1-1,1 1 1,-1 0 0,1 0-1,0 0 1,0 1 0,0-1 0,0 1-1,1 0 1,0 0 0,-4 5-1,-4 9 585,1 0 0,0 0-1,1 1 1,2 1-1,0-1 1,0 1 0,-4 28-1,6-16-617,1 0-1,2 0 1,1 0 0,3 34-1,-1-56-570,1-1 0,0 1-1,0-1 1,0 0 0,1 0-1,1 0 1,-1 0 0,2 0-1,-1-1 1,1 0 0,0 1-1,11 11 1,-8-12-1023,0 0-1,1 0 1,0 0-1,0-1 1,0 0 0,1-1-1,0 0 1,1-1 0,-1 0-1,13 4 1,35 8-32</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0.398"/>
    </inkml:context>
    <inkml:brush xml:id="br0">
      <inkml:brushProperty name="width" value="0.025" units="cm"/>
      <inkml:brushProperty name="height" value="0.025" units="cm"/>
    </inkml:brush>
  </inkml:definitions>
  <inkml:trace contextRef="#ctx0" brushRef="#br0">214 2 15086,'0'0'6593,"-8"0"-4820,5-1-1667,1 1 1,-1 0 0,0 0 0,0 0-1,1 0 1,-1 0 0,0 1 0,0 0-1,1-1 1,-1 1 0,0 0 0,1 0-1,-4 2 1,2 0 50,0 0-1,0 1 1,0-1 0,1 1-1,-1 0 1,1 0-1,0 0 1,-5 9 0,-16 28 77,1 2 1,-23 64-1,38-87-199,2-1-1,0 1 1,2 0-1,0 1 1,1-1-1,1 1 1,1-1-1,2 28 1,-1-44-96,1-1 0,-1 1 0,1-1 0,0 1 0,0-1 0,1 0 0,-1 1 0,1-1 0,0 0 0,-1 0 0,1 0 0,0 0 1,1 0-1,-1 0 0,1-1 0,3 4 0,-2-3-450,-1-1 1,1 0 0,1 1 0,-1-1 0,0 0-1,0-1 1,1 1 0,-1-1 0,1 0 0,-1 0-1,10 1 1,22-2-5159</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0.771"/>
    </inkml:context>
    <inkml:brush xml:id="br0">
      <inkml:brushProperty name="width" value="0.025" units="cm"/>
      <inkml:brushProperty name="height" value="0.025" units="cm"/>
    </inkml:brush>
  </inkml:definitions>
  <inkml:trace contextRef="#ctx0" brushRef="#br0">0 286 16271,'0'0'7042,"8"-3"-5110,38-17-718,69-42 0,-61 28-1536,-2-2 1,70-64-1,-102 78 272,-13 13 173,-11 11 503,-26 27 246,1 2-1,1 1 1,-45 67-1,71-96-802,0 0 0,0 0 0,1 0 0,-1 1-1,1-1 1,-1 0 0,1 1 0,0 0 0,1-1 0,-1 1-1,0-1 1,1 7 0,0-9-88,1 1 1,-1-1-1,1 0 0,0 0 0,-1 1 0,1-1 1,0 0-1,0 0 0,0 0 0,0 0 0,0 0 1,0 0-1,0 0 0,0 0 0,0-1 1,0 1-1,0 0 0,1 0 0,-1-1 0,0 1 1,1-1-1,-1 1 0,0-1 0,1 0 1,-1 0-1,0 1 0,1-1 0,-1 0 0,1 0 1,-1 0-1,0 0 0,1-1 0,1 1 0,1 0-597,1 0 0,-1-1-1,1 1 1,-1-1 0,1 0-1,-1 0 1,0 0 0,1-1-1,-1 1 1,5-4 0,16-10-6458</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1.141"/>
    </inkml:context>
    <inkml:brush xml:id="br0">
      <inkml:brushProperty name="width" value="0.025" units="cm"/>
      <inkml:brushProperty name="height" value="0.025" units="cm"/>
    </inkml:brush>
  </inkml:definitions>
  <inkml:trace contextRef="#ctx0" brushRef="#br0">45 0 10698,'0'0'9401,"7"1"-9129,-5-1-150,0 1 0,-1-1 0,1 0 0,0 0 1,0 1-1,-1-1 0,1 1 0,0 0 0,-1-1 0,1 1 0,-1 0 0,1 0 0,-1 0 0,1 0 0,-1 0 0,1 1 0,-1-1 0,2 3 0,-2-2 99,-1-1-1,0 1 1,0 0-1,0 0 1,0 0 0,0 0-1,0 0 1,0 0-1,0 0 1,-1 0-1,1 0 1,-1-1 0,0 1-1,1 0 1,-1 0-1,0-1 1,0 1-1,0 0 1,0-1 0,0 1-1,-1-1 1,1 1-1,-2 1 1,1-1-85,-44 66 2273,43-63-2563,0 1 0,0-1-1,1 0 1,0 1 0,0 0 0,0-1-1,1 1 1,0 0 0,0 0-1,0 0 1,1 10 0,0-16-245,1 0 0,-1 1 0,1-1 0,-1 0 0,1 1 0,0-1 0,-1 0 0,1 1 0,-1-1 0,1 0 0,0 0 0,-1 0 0,1 0 0,0 0 0,0 0 0,-1 0 0,1 0 0,0 0 0,-1 0 0,1 0 0,0 0 0,-1 0 0,1 0 0,0-1 0,-1 1 0,1 0 0,8-7-7224</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1.481"/>
    </inkml:context>
    <inkml:brush xml:id="br0">
      <inkml:brushProperty name="width" value="0.025" units="cm"/>
      <inkml:brushProperty name="height" value="0.025" units="cm"/>
    </inkml:brush>
  </inkml:definitions>
  <inkml:trace contextRef="#ctx0" brushRef="#br0">1 45 11851,'0'0'14382,"63"-45"-14318,-31 45-224,8 0-1730,1 0-1858,2 0-3298</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1.823"/>
    </inkml:context>
    <inkml:brush xml:id="br0">
      <inkml:brushProperty name="width" value="0.025" units="cm"/>
      <inkml:brushProperty name="height" value="0.025" units="cm"/>
    </inkml:brush>
  </inkml:definitions>
  <inkml:trace contextRef="#ctx0" brushRef="#br0">202 3 16496,'0'0'7964,"-9"-1"-6613,-28 0-614,36 1-710,0 0 0,-1 1 0,1-1 0,-1 1 0,1-1 0,0 1 0,0-1 0,-1 1 0,1 0 0,0 0 0,0 0 0,0 0 0,0 0 0,0 0 0,0 0 0,0 0 0,0 0-1,0 0 1,0 0 0,1 1 0,-1-1 0,1 0 0,-1 1 0,1-1 0,-1 0 0,1 1 0,0-1 0,-1 1 0,1-1 0,0 1 0,0 1 0,2 42 145,0-36-132,1-1 0,0 0 0,1 1 0,7 11 0,-8-14-31,1 1 1,0 0-1,-1 0 1,-1 0-1,1 0 1,-1 0-1,1 10 1,-3-15 0,0 0 0,0 0 1,0 0-1,-1 0 0,1 1 0,-1-1 1,1 0-1,-1 0 0,0 0 0,0 0 0,0 0 1,0 0-1,0 0 0,-1-1 0,1 1 1,0 0-1,-1-1 0,1 1 0,-1-1 0,0 1 1,1-1-1,-1 0 0,0 1 0,0-1 1,0 0-1,0 0 0,0-1 0,0 1 0,0 0 1,-2 0-1,-1 1 121,0 0 0,0-1 0,0 1 0,-1-1 0,1 0 0,0 0 1,0-1-1,-1 1 0,1-1 0,0-1 0,0 1 0,-1-1 0,1 1 0,0-2 0,0 1 0,0 0 0,-8-4 1,11 3-53,-1 0 1,0 0 0,0 0-1,1-1 1,0 1 0,-1-1-1,1 1 1,0-1 0,0 0 0,0 0-1,1 0 1,-1 0 0,1 0-1,-1 0 1,1 0 0,0-1-1,1 1 1,-1 0 0,0-1-1,1 1 1,0 0 0,0-1 0,0 1-1,0-1 1,0 1 0,1 0-1,1-7 1,-2 7-174,1 0 0,0 0 0,0 0 0,0 0 0,0 0-1,0 1 1,0-1 0,1 0 0,-1 1 0,1-1 0,0 1 0,0 0 0,0 0 0,0-1 0,0 1-1,0 0 1,1 1 0,-1-1 0,1 0 0,-1 1 0,1-1 0,0 1 0,-1 0 0,1 0 0,3-1-1,8-1-928,0 0-1,0 1 0,0 1 0,18 0 1,30-4-2665,-51 2-3519,1 0-5691</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2.181"/>
    </inkml:context>
    <inkml:brush xml:id="br0">
      <inkml:brushProperty name="width" value="0.025" units="cm"/>
      <inkml:brushProperty name="height" value="0.025" units="cm"/>
    </inkml:brush>
  </inkml:definitions>
  <inkml:trace contextRef="#ctx0" brushRef="#br0">7 15 15086,'0'0'6070,"11"-2"-3860,4 0-1591,-4-1-205,1 0 0,0 1 0,0 1 0,0 0 0,0 1 0,0 0 0,0 1 1,14 2-1,-25-3-396,-1 1 1,1-1-1,0 1 1,-1-1-1,1 1 1,-1-1-1,1 1 1,-1 0-1,1-1 1,-1 1-1,1 0 1,-1-1-1,1 1 1,-1 0 0,0 0-1,0-1 1,1 1-1,-1 0 1,0 0-1,0-1 1,0 1-1,0 0 1,0 0-1,0 0 1,0-1-1,0 1 1,0 0-1,0 0 1,0-1-1,0 1 1,-1 0 0,1 0-1,0 0 1,0-1-1,-1 1 1,1 0-1,-1-1 1,1 1-1,-1 0 1,1-1-1,-1 2 1,-23 25 943,-21 6 102,35-27-783,-1 0 1,2 1-1,-1 1 1,1-1-1,1 1 0,-1 1 1,-11 15-1,20-23-279,-1-1-1,1 1 1,0-1-1,0 0 1,-1 1-1,1-1 1,0 1-1,0-1 1,0 0 0,0 1-1,0-1 1,0 1-1,0-1 1,0 1-1,0-1 1,0 0 0,0 1-1,0-1 1,0 1-1,0-1 1,0 1-1,0-1 1,0 0-1,1 1 1,-1-1 0,0 1-1,0-1 1,1 0-1,-1 1 1,0-1-1,0 0 1,1 1 0,-1-1-1,0 0 1,1 0-1,-1 1 1,0-1-1,1 0 1,-1 0-1,0 1 1,1-1 0,-1 0-1,1 0 1,-1 0-1,0 0 1,1 0-1,-1 0 1,1 0 0,-1 0-1,1 0 1,-1 0-1,0 0 1,1 0-1,0 0 1,32 1-183,-24-2-92,46-3-4727,-20-4-3250,-9-1-4173</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2.541"/>
    </inkml:context>
    <inkml:brush xml:id="br0">
      <inkml:brushProperty name="width" value="0.025" units="cm"/>
      <inkml:brushProperty name="height" value="0.025" units="cm"/>
    </inkml:brush>
  </inkml:definitions>
  <inkml:trace contextRef="#ctx0" brushRef="#br0">5 0 4548,'0'0'15108,"10"1"-13843,-3 2-1114,1-1 0,0 1 0,-1 0 0,1 0 0,-1 1 0,0 0 0,0 0 0,-1 1 1,1 0-1,-1 0 0,0 1 0,-1-1 0,1 1 0,-1 0 0,0 1 0,6 10 0,-3-6 142,0 0 0,-1 0 1,-1 1-1,0 0 0,-1 1 0,0-1 0,5 21 1,-8-27-160,-1 0 1,-1 0-1,1 0 1,-1 0-1,0 1 0,0-1 1,-1 0-1,0 0 1,0 0-1,0 0 1,-1 0-1,1 0 1,-2-1-1,1 1 1,-1 0-1,1-1 1,-2 0-1,-5 9 1,-3 1-138,-1-1 0,0 0 1,-1-1-1,-1 0 0,0-2 1,0 1-1,-18 8 0,15-13-3093,6-6-3759</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2.882"/>
    </inkml:context>
    <inkml:brush xml:id="br0">
      <inkml:brushProperty name="width" value="0.025" units="cm"/>
      <inkml:brushProperty name="height" value="0.025" units="cm"/>
    </inkml:brush>
  </inkml:definitions>
  <inkml:trace contextRef="#ctx0" brushRef="#br0">102 0 15054,'0'0'9257,"-1"61"-8072,-16-29-224,-4 6-416,-3 0-385,4-2-128,7-5 0,8-3 0,5-5-64,13-5 0,12-5-545,10-9-1569,2-4-2210,5 0-5413</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8.209"/>
    </inkml:context>
    <inkml:brush xml:id="br0">
      <inkml:brushProperty name="width" value="0.025" units="cm"/>
      <inkml:brushProperty name="height" value="0.025" units="cm"/>
    </inkml:brush>
  </inkml:definitions>
  <inkml:trace contextRef="#ctx0" brushRef="#br0">241 56 23959,'0'0'2594,"-11"-3"-1254,-8-2-1179,-1 2 1,1 0-1,-33-1 1,46 4-148,0 0 1,0 0 0,0 0-1,0 1 1,-1 0 0,1 0-1,0 1 1,0 0-1,1 0 1,-1 0 0,0 1-1,1-1 1,-1 2 0,1-1-1,0 0 1,0 1-1,0 0 1,-5 6 0,9-10-6,1 0 0,-1 1 1,1-1-1,0 0 1,-1 1-1,1-1 0,0 0 1,-1 1-1,1-1 1,0 1-1,-1-1 0,1 1 1,0-1-1,0 1 1,-1-1-1,1 1 0,0-1 1,0 1-1,0-1 1,0 1-1,0-1 0,-1 1 1,1-1-1,0 1 1,0-1-1,1 1 0,-1-1 1,0 1-1,0-1 0,0 1 1,0-1-1,0 1 1,1-1-1,-1 1 0,0-1 1,0 1-1,1-1 1,-1 1-1,0-1 0,1 1 1,-1-1-1,0 0 1,1 1-1,-1-1 0,0 0 1,1 1-1,-1-1 1,1 0-1,-1 0 0,1 1 1,-1-1-1,1 0 1,-1 0-1,1 0 0,-1 1 1,1-1-1,-1 0 1,1 0-1,-1 0 0,1 0 1,0 0-1,-1 0 1,1 0-1,-1 0 0,1-1 1,-1 1-1,1 0 1,-1 0-1,1-1 0,42-5 236,-28 1-238,0-1 0,0 0 1,-1-1-1,18-13 1,-17 11-74,0 0 1,1 1 0,17-6 0,-41 43-112,-10 4 648,14-27-250,-1 1 1,2 0-1,-1 0 1,1 0-1,0 0 1,0 1-1,1 0 1,0-1-1,-1 12 1,3-18-206,0 0 1,1 0 0,-1 0 0,1 0-1,-1 0 1,1 0 0,0 0 0,-1 0-1,1-1 1,0 1 0,-1 0-1,1 0 1,0-1 0,0 1 0,0-1-1,0 1 1,0 0 0,0-1 0,0 0-1,0 1 1,0-1 0,0 1 0,0-1-1,0 0 1,0 0 0,0 0 0,0 0-1,0 0 1,0 0 0,0 0 0,0 0-1,0 0 1,0 0 0,2-1 0,44-5 160,-20-4-177,0-1 0,0-2 0,-1 0 0,47-34 0,-38 24 0,-29 24 0,-7 10 0,-5 8 0,5-18 0,1-1 0,0 1 0,-1-1 0,1 1 0,-1-1 0,1 1 0,0-1 0,0 1 0,-1-1 0,1 1 0,0-1 0,0 1 0,0-1 0,0 1 0,-1 0 0,1-1 0,0 1 0,0-1 0,0 1 0,0 0 0,0-1 0,0 1 0,1-1 0,-1 1 0,0-1 0,0 1 0,0 0 0,1-1 0,-1 1 0,0-1 0,0 1 0,1-1 0,-1 1 0,0-1 0,1 1 0,-1-1 0,1 0 0,-1 1 0,1 0 0,27-5 0,32-24 0,-60 27 0,39-22 0,-29 15 0,0 1 0,1 1 0,-1 0 0,2 0 0,-1 1 0,19-5 0,-25 52 0,5-38-1727,-1-4-3582,5-4-7322</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3.239"/>
    </inkml:context>
    <inkml:brush xml:id="br0">
      <inkml:brushProperty name="width" value="0.025" units="cm"/>
      <inkml:brushProperty name="height" value="0.025" units="cm"/>
    </inkml:brush>
  </inkml:definitions>
  <inkml:trace contextRef="#ctx0" brushRef="#br0">1 171 17489,'0'0'14002,"10"-6"-13612,296-158-1533,-306 164 1142,0 0 0,0 0 0,0 0 0,0 0-1,0 1 1,0-1 0,0 0 0,0 0-1,0 0 1,0 0 0,0 0 0,0 1 0,0-1-1,0 0 1,0 0 0,1 0 0,-1 0-1,0 0 1,0 0 0,0 1 0,0-1 0,0 0-1,0 0 1,0 0 0,0 0 0,0 0-1,1 0 1,-1 0 0,0 0 0,0 0 0,0 0-1,0 0 1,0 0 0,1 1 0,-1-1-1,0 0 1,0 0 0,0 0 0,0 0 0,0 0-1,0 0 1,1 0 0,-1 0 0,0 0-1,0-1 1,0 1 0,0 0 0,0 0 0,1 0-1,-1 0 1,0 0 0,0 0 0,0 0-1,0 0 1,0 0 0,0 0 0,1 0 0,-1 0-1,0-1 1,0 1 0,0 0 0,0 0 0,-10 20 176,-30 38 402,25-36-441,8-12-58,-35 59 317,40-64-370,0 0-1,0 0 0,0 0 1,0 0-1,1 0 0,0 0 1,0 0-1,0 0 0,1 0 1,0 1-1,0-1 1,1 10-1,0-14-60,0 0 0,0 0 0,-1-1 0,1 1 0,0-1 0,0 1 1,0 0-1,0-1 0,0 0 0,0 1 0,0-1 0,0 0 0,0 1 0,0-1 0,0 0 0,0 0 0,0 0 0,0 0 1,0 0-1,1 0 0,0 0 0,26-2-4069,-9-4-1938,-1-6-2739</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3.582"/>
    </inkml:context>
    <inkml:brush xml:id="br0">
      <inkml:brushProperty name="width" value="0.025" units="cm"/>
      <inkml:brushProperty name="height" value="0.025" units="cm"/>
    </inkml:brush>
  </inkml:definitions>
  <inkml:trace contextRef="#ctx0" brushRef="#br0">53 65 11147,'0'0'9966,"8"-8"-8012,4-4-982,7-8 83,1-5 4456,-18 60-4988,-32 68-107,22-81-690,1 0 0,1 0 0,1 0 0,1 1 0,-3 35 0,9-67-9314,1-6 4501,-3-3-721</inkml:trace>
  <inkml:trace contextRef="#ctx0" brushRef="#br0" timeOffset="1">0 170 9129,'0'0'18385,"21"-15"-18289,10 21-64,7 1-672,2-4-3076,7 1-2754</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3.987"/>
    </inkml:context>
    <inkml:brush xml:id="br0">
      <inkml:brushProperty name="width" value="0.025" units="cm"/>
      <inkml:brushProperty name="height" value="0.025" units="cm"/>
    </inkml:brush>
  </inkml:definitions>
  <inkml:trace contextRef="#ctx0" brushRef="#br0">212 27 16111,'0'0'10186,"-10"-5"-8510,6 3-1559,-3-1 106,0 0 0,-1 0-1,0 0 1,1 1-1,-16-3 1,21 5-210,-1 0 0,1 0-1,0 0 1,-1 0 0,1 0 0,0 0-1,0 1 1,-1-1 0,1 1 0,0 0 0,0 0-1,0-1 1,0 1 0,0 1 0,0-1 0,0 0-1,0 0 1,0 1 0,0-1 0,1 1-1,-1-1 1,0 1 0,1 0 0,0 0 0,-1 0-1,1 0 1,0 0 0,0 0 0,-1 4 0,0-3-16,0 1 0,1 0 1,-1 0-1,1 0 1,0 0-1,0 0 1,1 0-1,-1 0 1,1 0-1,0 1 1,0-1-1,0 0 1,0 0-1,2 7 0,0-8-20,0 1 1,0-1-1,0 1 0,0-1 0,0 0 0,1 0 0,-1 0 0,1-1 0,0 1 0,0 0 0,0-1 0,0 0 0,1 0 0,-1 0 0,5 2 0,0 0-137,-1 1 1,1-1 0,-1 1-1,0 0 1,-1 1 0,1 0-1,-1 0 1,9 11 0,-14-15 180,1 1 0,-1-1 0,1 1 1,-1 0-1,0 0 0,0 0 1,0-1-1,-1 1 0,1 0 0,-1 0 1,1 0-1,-1 0 0,0 0 1,0 0-1,0 0 0,-1 0 1,1 0-1,-1 0 0,0 0 0,1 0 1,-1 0-1,0-1 0,-1 1 1,1 0-1,0-1 0,-1 1 0,0-1 1,-3 5-1,0 0 125,-1 0 0,0-1 0,-1 0 0,1 0 0,-1 0 0,0-1 1,-12 7-1,15-9 36,-1-1 1,1 0 0,0 0 0,-1 0 0,0-1 0,1 1 0,-1-1 0,0 0-1,0-1 1,1 1 0,-1-1 0,0 0 0,0 0 0,0-1 0,-7-1 0,9 1-179,1 0 0,-1-1-1,1 0 1,-1 0 0,1 1 0,0-1 0,0 0 0,0-1 0,0 1 0,0 0 0,0-1 0,1 1 0,-1-1 0,1 1 0,0-1 0,-1 0 0,1 0 0,1 1 0,-1-1 0,0 0 0,1 0 0,-1 0 0,1 0 0,0 0-1,0 0 1,0-5 0,0-1-6,0-1-1,1 1 0,0-1 1,0 1-1,1 0 0,0 0 1,5-13-1,-2 12-215,0 1 0,0 0 0,1 0 0,0 0 0,1 1 0,-1 0 0,12-9 0,-15 13-58,1 1 1,0 0 0,0 0-1,0 0 1,0 0 0,1 1 0,-1 0-1,1 0 1,0 0 0,-1 0-1,1 1 1,0-1 0,0 1 0,0 1-1,0-1 1,0 1 0,8 0-1,-1 2-7374</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4.391"/>
    </inkml:context>
    <inkml:brush xml:id="br0">
      <inkml:brushProperty name="width" value="0.025" units="cm"/>
      <inkml:brushProperty name="height" value="0.025" units="cm"/>
    </inkml:brush>
  </inkml:definitions>
  <inkml:trace contextRef="#ctx0" brushRef="#br0">35 16 10025,'0'0'20463,"8"-2"-20015,-1-2-344,-4 3-97,-1-1 0,1 1 0,0 0 0,-1 0 1,1 0-1,0 0 0,0 1 0,0-1 1,0 1-1,0-1 0,-1 1 0,6 1 0,-8-1-7,1 0-1,-1 0 0,0 0 0,1 1 0,-1-1 1,0 0-1,1 0 0,-1 1 0,0-1 0,0 0 0,1 1 1,-1-1-1,0 0 0,0 1 0,0-1 0,0 0 0,1 1 1,-1-1-1,0 0 0,0 1 0,0-1 0,0 1 1,0-1-1,0 0 0,0 1 0,0-1 0,0 1 0,0-1 1,0 0-1,0 1 0,0-1 0,0 0 0,0 1 1,-1-1-1,1 1 0,0-1 0,0 0 0,-1 1 0,-5 14 1,-19 10 170,22-22-80,0 0 0,0-1-1,-1 1 1,2 0-1,-1 0 1,0 1-1,1-1 1,-1 1 0,1-1-1,0 1 1,0 0-1,-2 6 1,4-9-81,1 0 1,-1 0-1,0-1 1,1 1-1,-1 0 1,1 0-1,-1 0 1,1-1-1,-1 1 1,1 0-1,0-1 1,-1 1-1,1 0 1,0-1-1,-1 1 1,1-1-1,0 1 0,0-1 1,0 0-1,-1 1 1,1-1-1,0 0 1,0 1-1,0-1 1,0 0-1,0 0 1,0 0-1,0 0 1,-1 0-1,1 0 1,0 0-1,0 0 1,1 0-1,46 0-380,-33 0-141,-13-1 487,0 1 0,0 0 0,-1 0-1,1 0 1,0 0 0,-1 0 0,1 0-1,0 1 1,-1-1 0,1 0 0,0 1 0,-1-1-1,1 1 1,-1 0 0,1 0 0,0-1-1,-1 1 1,0 0 0,1 0 0,-1 0-1,0 1 1,1-1 0,-1 0 0,0 0-1,0 1 1,0-1 0,0 1 0,0-1-1,-1 1 1,1-1 0,0 1 0,-1-1-1,1 3 1,-1-1 91,0 0 0,-1 0 0,1 0 0,-1 0 0,0 0 0,0 0 0,0-1 0,-1 1 0,1 0 0,-1 0 0,1-1 0,-1 1 0,0-1 0,0 0 0,0 0 0,0 1 0,0-1 0,-4 2 0,-1 3-28,-1 0 0,0-1 0,-1 0 0,1-1 0,-1 0 1,0 0-1,0-1 0,0 0 0,-1-1 0,1 0 1,-1 0-1,-12 1 0,22-4-106,0 0-1,-1-1 1,1 1 0,0 0-1,-1-1 1,1 1 0,0 0-1,0-1 1,-1 1 0,1 0-1,0-1 1,0 1 0,0-1-1,-1 1 1,1-1 0,0 1-1,0 0 1,0-1-1,0 1 1,0-1 0,0 1-1,0-1 1,0 1 0,0-1-1,0 1 1,0-1 0,0 1-1,0 0 1,0-1 0,1 1-1,-1-1 1,0 1 0,0-1-1,0 1 1,1 0 0,-1-1-1,0 1 1,1 0 0,-1-1-1,1 0 1,-1 1-429,16-25-7447,5-7-4644</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4.731"/>
    </inkml:context>
    <inkml:brush xml:id="br0">
      <inkml:brushProperty name="width" value="0.025" units="cm"/>
      <inkml:brushProperty name="height" value="0.025" units="cm"/>
    </inkml:brush>
  </inkml:definitions>
  <inkml:trace contextRef="#ctx0" brushRef="#br0">351 1 15599,'0'0'2082,"21"50"1281,-6-18-1121,1 5-512,-1 2 448,-3-1-801,-4 2-576,-8 3-225,-8 3-191,-20 6-65,-16 4-192,-13 6-64,-15 2-64,-5-5-769,0-10-1280,2-14-4902</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5.482"/>
    </inkml:context>
    <inkml:brush xml:id="br0">
      <inkml:brushProperty name="width" value="0.025" units="cm"/>
      <inkml:brushProperty name="height" value="0.025" units="cm"/>
    </inkml:brush>
  </inkml:definitions>
  <inkml:trace contextRef="#ctx0" brushRef="#br0">358 120 10090,'0'0'3491,"-5"-9"-817,-4-6-1889,3 3 403,0 0 0,-1 1 0,-1-1 0,-15-17 0,22 28-1080,-1-1 1,1 0-1,-1 1 1,1-1-1,-1 1 1,0 0-1,1 0 1,-1-1-1,0 1 0,0 0 1,0 0-1,0 1 1,0-1-1,0 0 1,0 1-1,0-1 1,0 1-1,-1 0 1,1-1-1,0 1 1,0 0-1,0 0 0,0 1 1,-1-1-1,1 0 1,0 1-1,0-1 1,0 1-1,0 0 1,0 0-1,0 0 1,0 0-1,0 0 0,1 0 1,-1 0-1,0 0 1,0 1-1,-2 2 1,-17 16 357,2-2 45,-30 35 1,41-3-539,-102 383 54,108-425-28,0-1-1,0 0 0,0 0 1,1 1-1,1-1 1,-1 1-1,2 12 1,-1-18-1,1 1 1,-1-1-1,1 0 1,0 0-1,0 0 0,0 0 1,0 0-1,0 0 1,0-1-1,1 1 1,-1 0-1,1 0 1,-1-1-1,1 1 1,0-1-1,-1 0 0,1 1 1,0-1-1,0 0 1,0 0-1,0 0 1,0 0-1,0 0 1,0-1-1,0 1 1,0-1-1,1 1 0,-1-1 1,4 0-1,26 4-263,0-3-1,0 0 0,46-6 0,36-13-3875,-36 0-1550</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6.320"/>
    </inkml:context>
    <inkml:brush xml:id="br0">
      <inkml:brushProperty name="width" value="0.025" units="cm"/>
      <inkml:brushProperty name="height" value="0.025" units="cm"/>
    </inkml:brush>
  </inkml:definitions>
  <inkml:trace contextRef="#ctx0" brushRef="#br0">44 4 17104,'0'0'6315,"14"3"-5770,13 1-565,0-1 0,1-1 0,0-1 0,-1-2 0,1 0 0,-1-2 0,29-7 0,-55 10 17,-1 0 1,0-1-1,1 1 1,-1 0 0,0 0-1,1 0 1,-1 0-1,1 0 1,-1 0-1,1 0 1,-1 0-1,0 0 1,1 0-1,-1 0 1,1 0-1,-1 0 1,0 0 0,1 0-1,-1 0 1,1 0-1,-1 0 1,0 0-1,1 1 1,-1-1-1,1 0 1,-1 0-1,0 1 1,1-1-1,-1 0 1,0 0 0,0 1-1,1-1 1,-1 0-1,1 1 1,-3 17 276,-20 30 538,16-35-680,-7 21 239,1 1 1,2 0 0,2 1-1,1 0 1,1 0 0,3 1-1,0 37 1,2-65-155,0 1 0,-1 0 0,0 0 0,-1 0 1,0-1-1,-1 0 0,0 1 0,0-1 0,-1-1 0,0 1 0,-12 15 0,15-22-160,0 1-1,0-1 0,0 1 0,0-1 1,-1 0-1,1 0 0,-1 0 1,0 0-1,0 0 0,0-1 1,1 1-1,-2-1 0,1 0 1,0 0-1,0 0 0,0 0 1,0-1-1,0 1 0,-1-1 1,1 1-1,0-1 0,-1 0 1,1-1-1,0 1 0,0-1 1,-1 1-1,1-1 0,0 0 0,0 0 1,0 0-1,0 0 0,0-1 1,0 1-1,0-1 0,1 0 1,-1 0-1,0 0 0,1 0 1,-3-3-1,-1-1-526,0 1 0,1-1 0,-1-1 0,2 1 0,-1-1 1,1 1-1,0-1 0,0 0 0,-3-9 0,5 11-4,0 0 0,1 0 1,0 0-1,0 0 0,0 1 0,1-2 0,-1 1 1,1 0-1,0 0 0,1 0 0,-1 0 1,1 0-1,0 0 0,0 1 0,1-1 0,1-5 1,14-17-7273</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6.693"/>
    </inkml:context>
    <inkml:brush xml:id="br0">
      <inkml:brushProperty name="width" value="0.025" units="cm"/>
      <inkml:brushProperty name="height" value="0.025" units="cm"/>
    </inkml:brush>
  </inkml:definitions>
  <inkml:trace contextRef="#ctx0" brushRef="#br0">3 0 16592,'0'0'7367,"-3"53"-5285,3-26-96,0 2-962,3 0-543,1 0-353,4-2-64,1-2-32,1-4-608,5-3-1474,-1-3-1378,-2-3-2017,-8-2-7335</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7.032"/>
    </inkml:context>
    <inkml:brush xml:id="br0">
      <inkml:brushProperty name="width" value="0.025" units="cm"/>
      <inkml:brushProperty name="height" value="0.025" units="cm"/>
    </inkml:brush>
  </inkml:definitions>
  <inkml:trace contextRef="#ctx0" brushRef="#br0">0 20 11531,'0'0'14798,"60"-16"-14446,-24 15-224,2-1-64,-1 2-256,1 0-1441,-6 0-1827,-8 0-2209,-8 0-5766</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7.405"/>
    </inkml:context>
    <inkml:brush xml:id="br0">
      <inkml:brushProperty name="width" value="0.025" units="cm"/>
      <inkml:brushProperty name="height" value="0.025" units="cm"/>
    </inkml:brush>
  </inkml:definitions>
  <inkml:trace contextRef="#ctx0" brushRef="#br0">119 16 5061,'0'0'15417,"9"-1"-13597,31-4 72,-15 0-1301,0 2 0,0 1-1,40 2 1,-65 1-579,1-1 1,0 0-1,-1 0 0,1 0 0,0 0 0,-1 1 1,1-1-1,0 0 0,-1 1 0,1-1 1,-1 0-1,1 1 0,0-1 0,-1 1 0,1-1 1,-1 1-1,1-1 0,-1 1 0,0-1 1,1 1-1,-1 0 0,1-1 0,-1 1 0,0 0 1,0-1-1,1 1 0,-1 0 0,0-1 1,0 1-1,0 0 0,0-1 0,0 1 1,0 0-1,0 0 0,0-1 0,0 1 0,0 0 1,0-1-1,0 1 0,-1 0 0,1-1 1,0 1-1,0 0 0,-1-1 0,1 1 0,0 0 1,-1-1-1,1 1 0,-1-1 0,1 1 1,-1-1-1,1 1 0,-2 0 0,-25 31 1330,13-23-758,1 0 0,-1-1 1,0-1-1,-1 0 0,0-1 0,-29 8 0,52-14-773,-1 0 0,0 1-1,1-1 1,-1 2 0,0-1-1,0 1 1,0 0 0,13 6-1,-17-7 153,0 1 1,0-1-1,0 1 0,0 0 0,0 0 1,-1 0-1,1 0 0,0 1 0,-1-1 1,4 6-1,-5-7 43,0 0-1,-1 1 1,1-1 0,-1 0 0,1 1-1,-1-1 1,0 1 0,1-1 0,-1 1-1,0-1 1,0 1 0,0-1-1,0 1 1,0-1 0,0 1 0,0 0-1,-1-1 1,1 0 0,-1 1 0,1-1-1,-1 1 1,1-1 0,-1 1 0,0-1-1,-1 1 1,1 0 40,0-1-1,-1 1 1,1-1 0,-1 0-1,1 0 1,-1 0 0,0 0 0,0 0-1,1 0 1,-1 0 0,0 0-1,0-1 1,0 1 0,0-1-1,0 0 1,-3 1 0,-41 1 1069,30-1-925,-150 2-190,157-6-225,18-4-450,18-5-2034,3 3-2015,3 0-2926</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9.146"/>
    </inkml:context>
    <inkml:brush xml:id="br0">
      <inkml:brushProperty name="width" value="0.025" units="cm"/>
      <inkml:brushProperty name="height" value="0.025" units="cm"/>
    </inkml:brush>
  </inkml:definitions>
  <inkml:trace contextRef="#ctx0" brushRef="#br0">85 258 10090,'0'0'17291,"-9"-1"-15562,-29 0-976,37 1-727,-1 0 0,1 0 0,-1 1 1,1-1-1,-1 0 0,1 1 0,-1-1 0,1 1 0,0 0 1,-1-1-1,1 1 0,0 0 0,-1 0 0,1 0 0,0 0 1,0 0-1,0 0 0,0 0 0,0 0 0,0 1 0,0-1 1,0 0-1,0 1 0,1-1 0,-1 0 0,0 3 0,0-1-17,0 0-1,0 0 0,0 1 0,1-1 0,-1 1 0,1-1 0,0 0 0,0 7 0,1-9-9,-1-1-1,1 1 0,-1 0 1,1 0-1,0-1 1,-1 1-1,1 0 0,0-1 1,-1 1-1,1-1 0,0 1 1,0-1-1,0 1 0,-1-1 1,1 1-1,0-1 1,0 0-1,0 1 0,0-1 1,0 0-1,0 0 0,0 0 1,-1 0-1,1 0 0,0 0 1,0 0-1,2 0 1,28-2 73,-31 2-72,16-4 29,-1 0-1,0 0 1,0-1 0,0-1-1,-1-1 1,0 0-1,0-1 1,0 0 0,22-20-1,-14 11 3,-2-2-1,0 0 0,-1-2 0,29-40 1,-45 57-26,9-14 52,-1 0 0,19-38 0,-27 46-116,-6 9 15,-3 7-19,-13 20 173,1 1-1,-21 42 0,32-54 77,0-1 0,1 2 0,1-1-1,0 1 1,1-1 0,-4 33 0,8-47-186,0 1 1,0 0-1,0 0 1,0-1 0,0 1-1,0 0 1,1-1 0,-1 1-1,0 0 1,1 0-1,0-1 1,-1 1 0,1-1-1,0 1 1,0-1 0,0 1-1,0-1 1,0 1-1,0-1 1,0 0 0,0 0-1,1 1 1,-1-1 0,0 0-1,1 0 1,-1 0-1,1 0 1,-1-1 0,1 1-1,0 0 1,-1-1 0,1 1-1,0-1 1,-1 1-1,1-1 1,0 0 0,0 0-1,-1 0 1,1 0-1,0 0 1,0 0 0,3-1-1,2 0 0,0 0-1,0 0 1,-1-1-1,1 1 1,0-2-1,0 1 1,-1-1-1,0 0 1,10-6-1,-7 2 1,-1 0 0,0 0 0,-1-1 0,0 0 0,0 0 0,-1-1 0,11-17 0,-14 20 0,0 1 0,-1-1 0,1 0 0,-1 0 0,-1 0 0,1 0 0,-1 0 0,0 0 0,0 0 0,0 0 0,-1 0 0,0-1 0,0 1 0,-3-12 0,3 18 0,0-1 0,0 0 0,0 1 0,-1-1 0,1 0 0,0 1 0,0-1 0,-1 0 0,1 1 0,0-1 0,-1 1 0,1-1 0,-1 1 0,1-1 0,-1 1 0,1-1 0,-1 1 0,1-1 0,-1 1 0,1 0 0,-1-1 0,0 1 0,1 0 0,-1-1 0,1 1 0,-1 0 0,0 0 0,1 0 0,-2-1 0,-21 9 0,-14 25 0,26-20 0,0 1 0,1 1 0,-9 16 0,17-26 0,-1 0 0,1 0 0,0 0 0,0 0 0,1 0 0,-1 0 0,1 0 0,0 0 0,1 1 0,-1-1 0,1 0 0,0 1 0,0-1 0,2 10 0,0-13 0,-1 1 0,0-1 0,1 1 0,0-1 0,-1 0 0,1 1 0,0-1 0,0 0 0,0 0 0,1 0 0,-1-1 0,0 1 0,1 0 0,-1-1 0,1 0 0,-1 0 0,1 1 0,0-1 0,0-1 0,-1 1 0,1 0 0,4 0 0,70 6 0,-70-7 0,6 0 0,68 3 0,141-14 0,-222 10 0,0 1 0,1 0 0,-1 0 0,1 0 0,-1 0 0,1-1 0,-1 1 0,0 0 0,1 0 0,-1-1 0,0 1 0,1 0 0,-1-1 0,0 1 0,1 0 0,-1-1 0,0 1 0,0-1 0,1 1 0,-1 0 0,0-1 0,0 1 0,0-1 0,1 1 0,-1-1 0,0 1 0,0-1 0,0 1 0,0 0 0,0-1 0,0 1 0,0-1 0,0 1 0,0-1 0,0 1 0,0-1 0,-1 1 0,1-1 0,0 1 0,0 0 0,0-1 0,-1 1 0,1-1 0,0 1 0,0 0 0,-1-1 0,1 1 0,0 0 0,-1-1 0,1 1 0,-19-27 0,15 21 0,-8-9 0,1-1 0,1-1 0,0 0 0,1 0 0,1-1 0,1 0 0,1 0 0,-8-32 0,15 49 0,-1 0 0,1 0 0,-1 1 0,1-1 0,0 0 0,-1 1 0,1-1 0,0 0 0,0 1 0,-1-1 0,1 1 0,0-1 0,0 1 0,0 0 0,0-1 0,0 1 0,0 0 0,0-1 0,-1 1 0,1 0 0,0 0 0,0 0 0,0 0 0,0 0 0,0 0 0,0 0 0,0 0 0,2 1 0,35 1 0,-36-2 0,47 5-701,9 2-2570,3-4-3685,12-3-9662</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3.758"/>
    </inkml:context>
    <inkml:brush xml:id="br0">
      <inkml:brushProperty name="width" value="0.025" units="cm"/>
      <inkml:brushProperty name="height" value="0.025" units="cm"/>
    </inkml:brush>
  </inkml:definitions>
  <inkml:trace contextRef="#ctx0" brushRef="#br0">248 6 19378,'0'0'2942,"-12"-1"-860,7 0-1948,-2 0 83,-1 0 0,1 0 0,-1 0 0,1 1 0,-1 0 0,0 1 0,1 0 0,-1 0 0,1 0 0,0 1 0,-1 0 0,1 1 0,0 0 1,-8 4-1,6-2-117,0 2 1,0 0 0,1 0-1,-1 0 1,1 1 0,1 0 0,0 1-1,0-1 1,1 1 0,-1 1 0,2-1-1,0 1 1,0 0 0,-4 12-1,9-21-97,0 0-1,0-1 0,-1 1 0,1 0 0,0-1 0,0 1 0,0 0 1,0-1-1,0 1 0,0 0 0,0-1 0,0 1 0,0 0 0,0 0 0,0-1 1,0 1-1,0 0 0,1-1 0,-1 1 0,0 0 0,1-1 0,-1 1 1,0-1-1,1 1 0,-1 0 0,1-1 0,-1 1 0,1-1 0,-1 1 1,1-1-1,-1 1 0,1-1 0,-1 0 0,1 1 0,0-1 0,-1 0 1,1 1-1,0-1 0,-1 0 0,1 0 0,0 1 0,-1-1 0,1 0 1,0 0-1,-1 0 0,1 0 0,0 0 0,0 0 0,-1 0 0,1 0 1,0-1-1,-1 1 0,1 0 0,1-1 0,38-14 195,-22 4-137,-1-2 1,-1 0-1,0-1 0,27-30 0,10-9 120,-53 53-181,0-1-1,1 1 1,-1 0 0,0 0 0,0 0-1,0 0 1,0 0 0,0 0 0,1 0-1,-1 0 1,0 0 0,0 0 0,0 0-1,0 0 1,0 0 0,1 0 0,-1-1-1,0 1 1,0 0 0,0 1 0,0-1 0,1 0-1,-1 0 1,0 0 0,0 0 0,0 0-1,0 0 1,1 0 0,-1 0 0,0 0-1,0 0 1,0 0 0,0 0 0,0 0-1,0 0 1,1 1 0,-1-1 0,0 0-1,0 0 1,0 0 0,0 0 0,0 0-1,0 1 1,0-1 0,0 0 0,0 0 0,1 0-1,-1 0 1,0 0 0,0 1 0,0-1-1,0 0 1,0 0 0,0 0 0,0 1-1,2 16-82,-3 22 83,-32 177 168,5-54 670,27-149-623,-1 1 1,-1-1 0,-1 0 0,-7 20 0,10-32-189,1 1 0,-1-1 0,0 1 1,0-1-1,1 0 0,-1 1 0,0-1 0,0 0 0,-1 1 1,1-1-1,0 0 0,0 0 0,-1 0 0,1 0 0,0-1 1,-1 1-1,1 0 0,-1 0 0,-2 0 0,3-1-16,-1 0 0,0 0 1,0-1-1,0 1 0,0-1 0,0 1 0,0-1 0,0 0 0,1 0 0,-1 0 1,0 0-1,1 0 0,-1 0 0,1 0 0,-1 0 0,1-1 0,-1 1 0,1-1 1,0 1-1,0-1 0,-2-1 0,-4-6-10,0-1 0,1 0 0,-1 0 0,2 0 0,0-1 0,0 0 0,1 0 0,0 0 0,1 0 0,0-1 0,1 1 0,0-1 0,1 1 0,0-24 0,1 29 0,1-1 0,0 1 0,0-1 0,0 1 0,1 0 0,0-1 0,1 1 0,-1 0 0,1 0 0,0 1 0,0-1 0,1 1 0,0-1 0,0 1 0,0 0 0,1 1 0,-1-1 0,1 1 0,0 0 0,0 0 0,1 0 0,-1 1 0,1-1 0,0 1 0,0 1 0,0-1 0,0 1 0,8-2 0,69-12-3710,9-3-5163,-53 6-1798</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4.101"/>
    </inkml:context>
    <inkml:brush xml:id="br0">
      <inkml:brushProperty name="width" value="0.025" units="cm"/>
      <inkml:brushProperty name="height" value="0.025" units="cm"/>
    </inkml:brush>
  </inkml:definitions>
  <inkml:trace contextRef="#ctx0" brushRef="#br0">0 72 20403,'0'0'10250,"87"-28"-9962,-37 19-224,6 4-64,7-1-897,-3 2-1953,-6-4-3556,-2-3-13453</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4.773"/>
    </inkml:context>
    <inkml:brush xml:id="br0">
      <inkml:brushProperty name="width" value="0.025" units="cm"/>
      <inkml:brushProperty name="height" value="0.025" units="cm"/>
    </inkml:brush>
  </inkml:definitions>
  <inkml:trace contextRef="#ctx0" brushRef="#br0">1 1 18514,'0'0'5605,"48"18"-4644,2-18-225,7 0-511,11 0-129,0 0-481,-6-6-1568,-11 3-1122,-18 3-2050,-20 0-5189</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5.176"/>
    </inkml:context>
    <inkml:brush xml:id="br0">
      <inkml:brushProperty name="width" value="0.025" units="cm"/>
      <inkml:brushProperty name="height" value="0.025" units="cm"/>
    </inkml:brush>
  </inkml:definitions>
  <inkml:trace contextRef="#ctx0" brushRef="#br0">0 0 12556,'0'0'9673,"77"26"-8872,-24-23-577,9-3-192,-6 0-2466,-1 2-4965</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7.635"/>
    </inkml:context>
    <inkml:brush xml:id="br0">
      <inkml:brushProperty name="width" value="0.025" units="cm"/>
      <inkml:brushProperty name="height" value="0.025" units="cm"/>
    </inkml:brush>
  </inkml:definitions>
  <inkml:trace contextRef="#ctx0" brushRef="#br0">380 95 11851,'1'-2'502,"0"0"0,-1 1 0,1-1 0,0 0 0,-1 0 0,1 0 0,-1 0 0,0 0 0,1 0 0,-1 0 0,0 0 0,0 0 0,0 0 0,0 0 0,-1 0 0,1 0 0,-1 0 0,1 0 0,-1 0 0,0 0 0,-1-2 0,0 1-196,0 1 1,0 0-1,0-1 0,0 1 0,-1 0 1,1 0-1,-1 0 0,1 1 0,-1-1 1,0 1-1,1-1 0,-6-1 1,-10-2-135,1 1 0,-1 0 0,-36-1 1,36 3 923,17 1-1085,0 1-1,0 0 1,0-1 0,0 1 0,0 0 0,0 0-1,0 0 1,0 0 0,0 0 0,0 0 0,0 0-1,0 0 1,0 0 0,0 0 0,0 0 0,0 1-1,0-1 1,0 0 0,0 1 0,0-1 0,0 1-1,0-1 1,0 1 0,1-1 0,-1 1 0,0-1-1,0 1 1,0 0 0,1 0 0,-1-1 0,1 1-1,-1 0 1,0 0 0,1 0 0,-1 1 0,1 1-37,0 1 0,1-1-1,-1 1 1,1-1 0,-1 0 0,1 1 0,0-1 0,3 6 0,3 14 96,-4-9-67,-1 0 1,-1 0-1,-1 1 0,0-1 1,0 0-1,-2 0 0,0 0 1,0 0-1,-1 0 0,-1 0 1,0-1-1,-8 16 1,-10 19 9,-55 87 1,46-85-5,24-38 73,-26 46 380,32-55-436,0 0-1,-1-1 1,1 1-1,0 0 1,1 0-1,-1 0 1,0 0-1,1 0 1,0 0-1,-1 0 1,1 0 0,1 0-1,-1 0 1,0 0-1,1 0 1,-1-1-1,2 6 1,0-6-16,0-1-1,-1 0 1,1 0 0,0 0 0,0 0 0,0 0 0,-1 0 0,1 0 0,0 0-1,0-1 1,0 1 0,0-1 0,0 0 0,0 1 0,1-1 0,-1 0 0,0 0-1,3-1 1,40-2 176,-7-3-392,59-19-1,-43 6-8071,-42 14 399</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8.023"/>
    </inkml:context>
    <inkml:brush xml:id="br0">
      <inkml:brushProperty name="width" value="0.025" units="cm"/>
      <inkml:brushProperty name="height" value="0.025" units="cm"/>
    </inkml:brush>
  </inkml:definitions>
  <inkml:trace contextRef="#ctx0" brushRef="#br0">272 1 16528,'0'0'5610,"-9"4"-3213,-3 3-2096,-1 1 0,1 1 0,1 0 0,0 0-1,0 1 1,1 1 0,0-1 0,1 2 0,0-1 0,-8 16-1,-14 25-299,-29 62-1,56-105 10,-30 73 101,32-77-108,0 0-1,1 0 1,0 1-1,0-1 0,0 1 1,1-1-1,-1 1 1,1-1-1,1 1 0,-1-1 1,1 1-1,0-1 0,2 7 1,-2-10-140,0 0 0,0 0 0,1 0 0,-1 0 0,1-1 0,-1 1 0,1-1 0,0 1 0,0-1 0,0 1 0,0-1 0,0 0 1,0 0-1,0 0 0,0 0 0,0 0 0,0-1 0,0 1 0,1 0 0,3-1 0,50 4-7151,-51-4 6017,32 0-8568</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8.413"/>
    </inkml:context>
    <inkml:brush xml:id="br0">
      <inkml:brushProperty name="width" value="0.025" units="cm"/>
      <inkml:brushProperty name="height" value="0.025" units="cm"/>
    </inkml:brush>
  </inkml:definitions>
  <inkml:trace contextRef="#ctx0" brushRef="#br0">1 231 15310,'0'0'8932,"8"-2"-6578,2-1-2092,1 0 1,-1-1 0,1 0-1,-1-1 1,-1 0-1,1-1 1,-1 0 0,0 0-1,11-10 1,80-81-55,-29 26 70,-64 68 42,-9 13-163,-8 13 140,1-7-102,-3 2-50,1 1 1,1 0-1,1 0 0,1 1 0,0 0 1,-8 39-1,16-59-166,0 1 1,0 0-1,0-1 1,0 1-1,0-1 0,1 1 1,-1 0-1,0-1 1,0 1-1,0-1 0,1 1 1,-1-1-1,0 1 1,1 0-1,-1-1 0,1 0 1,-1 1-1,1-1 1,-1 1-1,1-1 0,-1 1 1,1-1-1,-1 0 1,1 0-1,-1 1 0,1-1 1,-1 0-1,1 0 0,0 1 1,-1-1-1,1 0 1,-1 0-1,1 0 0,0 0 1,-1 0-1,1 0 1,0 0-1,-1 0 0,1 0 1,0 0-1,-1 0 1,1-1-1,-1 1 0,1 0 1,0-1-1,33-8-2496,-19 0-672,1 0 0,25-21-1,-39 28 2813,43-31-8874</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8.773"/>
    </inkml:context>
    <inkml:brush xml:id="br0">
      <inkml:brushProperty name="width" value="0.025" units="cm"/>
      <inkml:brushProperty name="height" value="0.025" units="cm"/>
    </inkml:brush>
  </inkml:definitions>
  <inkml:trace contextRef="#ctx0" brushRef="#br0">230 0 12908,'0'0'10698,"-60"56"-8167,33-25-257,1 4-705,4 0-608,7-2-448,5-1-417,10-5-64,0-4-64,3-6-1089,10-8-897,-1-4-1922,-4-5-2530</inkml:trace>
  <inkml:trace contextRef="#ctx0" brushRef="#br0" timeOffset="1">0 185 20916,'0'0'10185,"52"-24"-9960,-11 16-161,6 1-32,-1 0-961,1-1-1954,-5 0-2466,-6 1-2114,-7-2-1089</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9.145"/>
    </inkml:context>
    <inkml:brush xml:id="br0">
      <inkml:brushProperty name="width" value="0.025" units="cm"/>
      <inkml:brushProperty name="height" value="0.025" units="cm"/>
    </inkml:brush>
  </inkml:definitions>
  <inkml:trace contextRef="#ctx0" brushRef="#br0">207 0 9769,'0'0'13250,"-3"5"-12844,-1 4-64,0 0 1,1 0-1,1 0 0,0 0 1,0 1-1,0-1 1,1 1-1,1 14 0,-7 41 1451,-17 86-1023,17-91-718,6-55 32,0 0 0,0 0 0,-1 0 0,1 0 0,-1 0 1,0 0-1,-1 0 0,1-1 0,-1 1 0,0-1 0,0 0 0,0 0 0,-7 8 1,7-10 19,1 0 1,-1 0-1,0 0 1,0 0-1,0-1 1,0 1-1,0-1 1,0 0-1,-1 0 1,1 0-1,0 0 1,0 0 0,-1-1-1,1 1 1,-1-1-1,1 0 1,0 0-1,-1 0 1,1 0-1,-1-1 1,1 0-1,-4-1 1,5 1-102,0 0 1,0-1-1,-1 1 0,2-1 1,-1 0-1,0 0 0,0 1 1,0-1-1,1-1 0,-1 1 1,1 0-1,0 0 0,-1 0 1,1-1-1,0 1 0,1-1 1,-1 1-1,0-1 0,1 1 1,-1-1-1,1 1 0,0-1 1,0-4-1,-1-3-6,0 0 0,1 0-1,1-1 1,2-17 0,0 19-45,0 1 0,0-1-1,1 1 1,-1-1 0,2 1 0,-1 1-1,1-1 1,1 1 0,-1-1 0,1 1-1,1 1 1,-1-1 0,1 1 0,0 1-1,0-1 1,1 1 0,-1 0 0,1 1 0,0 0-1,1 0 1,-1 1 0,1 0 0,0 0-1,-1 1 1,1 0 0,0 0 0,12 0-1,-20 2-82,21 0-3520,-7-3-1551,3-4-4546</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9.506"/>
    </inkml:context>
    <inkml:brush xml:id="br0">
      <inkml:brushProperty name="width" value="0.025" units="cm"/>
      <inkml:brushProperty name="height" value="0.025" units="cm"/>
    </inkml:brush>
  </inkml:definitions>
  <inkml:trace contextRef="#ctx0" brushRef="#br0">0 92 18065,'0'0'13650,"11"-6"-12731,58-38-632,-9 4-3447,-60 40 3088,0 0-1,0 0 1,0 0-1,0-1 1,0 1-1,0 0 1,1 0-1,-1 0 1,0 0-1,0 0 1,0 0-1,0 0 1,0 0-1,0 0 1,0-1-1,0 1 1,1 0-1,-1 0 1,0 0-1,0 0 1,0 0-1,0 0 1,0 0-1,0 0 1,1 0-1,-1 0 1,0 0-1,0 0 1,0 0-1,0 0 1,0 0-1,1 0 1,-1 0-1,0 0 1,0 0-1,0 0 1,0 0-1,0 0 1,0 0-1,0 1 1,1-1-1,-1 0 1,0 0-1,0 0 1,0 0-1,0 0 1,0 0-1,0 0 1,0 0-1,0 0 1,0 1-1,1-1 1,-1 0-1,0 0 1,0 0-1,0 0 1,0 0-1,0 0 1,0 1-1,0-1 1,0 0-1,0 0 1,0 0-1,0 0 1,0 0-1,0 1 0,-5 14-2360,-10 15-3915,9-20 1373</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0.238"/>
    </inkml:context>
    <inkml:brush xml:id="br0">
      <inkml:brushProperty name="width" value="0.025" units="cm"/>
      <inkml:brushProperty name="height" value="0.025" units="cm"/>
    </inkml:brush>
  </inkml:definitions>
  <inkml:trace contextRef="#ctx0" brushRef="#br0">0 80 14157,'0'0'8307,"1"14"-7330,3 309 5835,-4-322-6787,-1 0-1,1 0 1,0 0 0,0 0 0,0-1 0,0 1 0,0 0 0,0 0 0,0 0 0,0 0 0,0 0 0,0 0 0,0 0 0,1 0 0,-1-1 0,0 1-1,1 0 1,-1 0 0,1 0 0,-1 0 0,1-1 0,-1 1 0,1 0 0,-1-1 0,1 1 0,0 0 0,0-1 0,-1 1 0,1-1 0,0 1-1,0-1 1,-1 1 0,1-1 0,0 1 0,0-1 0,0 0 0,0 0 0,0 1 0,0-1 0,-1 0 0,1 0 0,0 0 0,0 0 0,0 0 0,0 0-1,0 0 1,0 0 0,0-1 0,0 1 0,0 0 0,-1 0 0,1-1 0,0 1 0,0-1 0,0 1 0,-1-1 0,1 1 0,0-1 0,1 0 0,8-5 229,0-1 0,-1 1 0,14-14 0,-22 19-252,31-29-2,-1-1 0,-2-1 0,-1-2 0,-1-1 0,-3-1 0,0-1 0,34-77 0,-49 86-1494,-3 7-2108,-3 40-836,-4 0-3693,-6 1-4601</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9.894"/>
    </inkml:context>
    <inkml:brush xml:id="br0">
      <inkml:brushProperty name="width" value="0.025" units="cm"/>
      <inkml:brushProperty name="height" value="0.025" units="cm"/>
    </inkml:brush>
  </inkml:definitions>
  <inkml:trace contextRef="#ctx0" brushRef="#br0">27 0 11018,'0'0'19347,"-17"62"-18643,13-43-223,2 0-129,-1-3-64,3-4-191,0 0-97,0-6-65,0-3-671,5-3-353,2-1-1249,-1-15-3172,-3-3-6405</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0.238"/>
    </inkml:context>
    <inkml:brush xml:id="br0">
      <inkml:brushProperty name="width" value="0.025" units="cm"/>
      <inkml:brushProperty name="height" value="0.025" units="cm"/>
    </inkml:brush>
  </inkml:definitions>
  <inkml:trace contextRef="#ctx0" brushRef="#br0">143 1 14029,'0'0'10955,"0"10"-9306,1 310 4122,-2-310-5783,0 0 0,-1 0 0,0 0 0,-1-1 0,0 1 0,0 0 0,-1-1 0,0 0 0,-1 0 1,0 0-1,0-1 0,-1 1 0,-9 9 0,9-11-712,0-1 0,0 0 0,-1-1 0,0 1 0,-10 5 0,15-10-133,0 1 1,-1-1-1,1 0 1,0-1-1,-1 1 1,1 0-1,-1-1 1,1 1-1,-1-1 0,-3 0 1,0 0-6468</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0.581"/>
    </inkml:context>
    <inkml:brush xml:id="br0">
      <inkml:brushProperty name="width" value="0.025" units="cm"/>
      <inkml:brushProperty name="height" value="0.025" units="cm"/>
    </inkml:brush>
  </inkml:definitions>
  <inkml:trace contextRef="#ctx0" brushRef="#br0">169 1 19058,'0'0'10821,"-7"12"-9139,-24 39-1320,1-1-32,-35 77 0,58-111-312,1 0 0,1 1 1,0-1-1,1 1 1,1 0-1,1 0 1,0 0-1,1 0 1,2 32-1,0-46-200,-1 0 0,1 0 0,0-1 0,0 1 0,0 0 0,0 0 0,1 0 0,-1-1 0,1 1 0,-1-1 0,1 1 0,0-1-1,0 0 1,0 0 0,0 1 0,1-2 0,-1 1 0,0 0 0,1 0 0,0-1 0,-1 1 0,1-1 0,0 0 0,4 2 0,-1-1-768,1-1 0,0 1 0,0-1 0,0 0 0,-1-1 0,1 1 0,0-1 0,0-1 0,12-1 0,12-8-10976</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0.923"/>
    </inkml:context>
    <inkml:brush xml:id="br0">
      <inkml:brushProperty name="width" value="0.025" units="cm"/>
      <inkml:brushProperty name="height" value="0.025" units="cm"/>
    </inkml:brush>
  </inkml:definitions>
  <inkml:trace contextRef="#ctx0" brushRef="#br0">40 204 19314,'0'0'6081,"-8"10"-3305,-23 29-673,31-39-2066,0 0-1,1 0 1,-1 0-1,0 0 1,0 0-1,1 0 1,-1 0-1,0 0 1,1 0-1,-1 0 1,0 0 0,0 0-1,1 0 1,-1 0-1,0 0 1,1 0-1,-1 1 1,0-1-1,0 0 1,1 0-1,-1 0 1,0 0-1,0 1 1,0-1 0,1 0-1,-1 0 1,0 1-1,0-1 1,0 0-1,0 0 1,1 1-1,-1-1 1,0 0-1,0 0 1,0 1 0,0-1-1,0 0 1,0 1-1,0-1 1,0 0-1,0 0 1,0 1-1,0-1 1,0 0-1,0 1 1,0-1 0,0 0-1,0 0 1,0 1-1,0-1 1,0 0-1,-1 1 1,1-1-1,0 0 1,0 0-1,0 1 1,0-1 0,-1 0-1,1 0 1,0 0-1,0 1 1,0-1-1,-1 0 1,1 0-1,-1 1 1,21-6 17,6-9-48,-1-2 0,-1 0-1,0-1 1,40-40 0,-33 30-8,86-80 2,-104 100 0,-12 17 0,-10 19 0,-30 41 0,29-54 0,1 0 0,0 0 0,1 1 0,0 0 0,2 1 0,0-1 0,1 1 0,-6 33 0,11-50-7,0 0 0,0-1-1,0 1 1,0-1 0,0 1 0,0 0 0,1-1-1,-1 1 1,0 0 0,0-1 0,0 1-1,1-1 1,-1 1 0,0-1 0,0 1 0,1 0-1,-1-1 1,1 1 0,-1-1 0,0 1 0,1-1-1,-1 0 1,1 1 0,-1-1 0,1 1 0,-1-1-1,1 0 1,-1 0 0,1 1 0,0-1 0,-1 0-1,2 1 1,26-3-789,24-20-2969,-16-6-3116,1-6-2803</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1.268"/>
    </inkml:context>
    <inkml:brush xml:id="br0">
      <inkml:brushProperty name="width" value="0.025" units="cm"/>
      <inkml:brushProperty name="height" value="0.025" units="cm"/>
    </inkml:brush>
  </inkml:definitions>
  <inkml:trace contextRef="#ctx0" brushRef="#br0">140 1 17905,'0'0'11467,"-59"40"-9257,39-10-1025,2 2-1185,5 3 0,7 1 0,6-2 0,0-2 0,1-3 0,7-7-1762,4-2-2273,-4-11-354,-3-5-864</inkml:trace>
  <inkml:trace contextRef="#ctx0" brushRef="#br0" timeOffset="1">0 168 17809,'0'0'11082,"0"-50"-10089,22 49-897,9 1-64,5 0-64,4 0-1121,2 0-2146,-1-6-3107,-3-1-3876</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1.619"/>
    </inkml:context>
    <inkml:brush xml:id="br0">
      <inkml:brushProperty name="width" value="0.025" units="cm"/>
      <inkml:brushProperty name="height" value="0.025" units="cm"/>
    </inkml:brush>
  </inkml:definitions>
  <inkml:trace contextRef="#ctx0" brushRef="#br0">174 1 16303,'0'0'4276,"-8"2"-822,3 0-3208,1-1 0,0 1 0,0 0-1,0 0 1,0 0 0,0 0 0,1 1-1,-1 0 1,1-1 0,-1 1 0,1 1-1,0-1 1,0 0 0,1 1 0,-1-1-1,1 1 1,-1 0 0,1 0 0,0 0-1,0 0 1,1 0 0,0 0 0,-1 1-1,1-1 1,0 0 0,1 1 0,-1-1-1,1 6 1,1-4-263,-1 0 0,1-1 0,0 1 0,1 0-1,-1 0 1,1-1 0,0 1 0,1-1 0,-1 1 0,1-1-1,0 0 1,0 0 0,1 0 0,0 0 0,5 4 0,-3-1-82,0 0 0,0 0 0,-1 0 0,8 16 0,-12-22 128,0 1 0,0-1-1,0 0 1,-1 0-1,1 1 1,-1-1 0,1 0-1,-1 1 1,0-1-1,0 1 1,0-1 0,0 0-1,0 1 1,-1-1-1,1 0 1,-1 1 0,1-1-1,-1 0 1,0 1-1,0-1 1,0 0-1,0 0 1,0 0 0,0 0-1,-1 0 1,1 0-1,-1 0 1,0 0 0,1-1-1,-1 1 1,0-1-1,0 1 1,0-1 0,0 0-1,0 1 1,0-1-1,0 0 1,-1 0 0,-3 0-1,-5 3 148,-1 0 0,0-1 0,-1-1 0,1 0 0,0-1 0,-17 0 0,27-1-176,1 0 0,0 0 0,0 0 0,0 0 0,-1 0 0,1 0 0,0-1 0,0 1 0,0 0 0,0-1 0,0 1 0,0-1 0,0 1 0,0-1 0,0 0 0,0 1 0,0-1 0,0 0 0,0 0 0,0 0 0,0 0 0,1 1 0,-1-1 0,0 0 0,1 0 0,-1 0 0,0-1 0,1 1 0,0 0 0,-1 0 0,1 0 0,0 0 0,-1 0 0,1 0 0,0-1 0,0 1 0,0 0 0,0 0 0,0 0 0,0-1 0,0 1 0,1 0 0,-1 0 0,0 0 0,1 0 0,-1 0 0,0-1 0,2 0 0,0-5 0,0 1 0,1 0 0,0 0 0,0 0 0,0 0 0,1 1 0,6-9 0,10-4 0,39-29 0,-43 36 0,0-1 0,-1 0 0,0-2 0,22-26 0,-35 38 0,0-1 0,-1 1 0,1-1 0,-1 1 0,1-1 0,-1 0 0,0 0 0,0 0 0,-1 0 0,1 1 0,-1-1 0,1 0 0,-1 0 0,0 0 0,0 0 0,0 0 0,0 0 0,-1-4 0,0 5 0,0 1 0,1-1 0,-1 1 0,0-1 0,1 1 0,-1-1 0,0 1 0,0 0 0,0 0 0,0-1 0,0 1 0,-1 0 0,1 0 0,0 0 0,-1 0 0,1 0 0,0 1 0,-1-1 0,1 0 0,-1 0 0,1 1 0,-1-1 0,1 1 0,-1 0 0,0-1 0,1 1 0,-1 0 0,1 0 0,-1 0 0,0 0 0,1 0 0,-1 0 0,-1 1 0,-8 6-2867,10-5 1852,0-1 1,0 1 0,1-1 0,-1 1-1,0 0 1,1 0 0,-1-1 0,1 1-1,0 0 1,0 0 0,-1 0 0,1-1-1,0 1 1,0 0 0,1 3 0</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1.946"/>
    </inkml:context>
    <inkml:brush xml:id="br0">
      <inkml:brushProperty name="width" value="0.025" units="cm"/>
      <inkml:brushProperty name="height" value="0.025" units="cm"/>
    </inkml:brush>
  </inkml:definitions>
  <inkml:trace contextRef="#ctx0" brushRef="#br0">41 1 4965,'0'0'26814,"9"1"-25943,29 7-754,-37-8-117,1 0 0,-1 1 0,1-1 0,-1 1 0,1 0 0,-1-1 0,0 1 0,1 0 0,-1 0 0,0 0 0,0 0 0,0 0 0,0 0 0,0 0 0,0 0 0,0 0 0,0 1 0,0-1 0,0 0 0,-1 1 0,1-1 0,0 0 0,-1 1 0,1-1 0,-1 1 0,0-1 0,1 1 0,-1-1 0,0 1 0,0-1 0,0 1 0,0-1 0,0 1 0,0-1 0,-1 1 0,1-1 0,0 1 0,-1-1 0,-1 3 0,0 2 0,0 0 0,0-1 0,-1 0 0,0 0 0,0 1 0,0-2 0,-8 10 0,-18 10 0,23-20 0,0 0 0,0 1 0,0 0 0,1 0 0,0 0 0,0 1 0,0-1 0,-5 10 0,11-14 0,-1 0 0,1-1 0,-1 1 0,1 0 0,-1-1 0,1 1 0,0-1 0,-1 1 0,1-1 0,0 0 0,-1 1 0,1-1 0,0 0 0,0 1 0,-1-1 0,1 0 0,0 0 0,0 1 0,-1-1 0,1 0 0,0 0 0,0 0 0,0 0 0,-1 0 0,1 0 0,0 0 0,0-1 0,0 1 0,0 0 0,32-1 0,-27 0-336,0 0 1,-1 0-1,1 0 0,-1-1 0,1 0 1,4-3-1,30-20-6747,-12 0-4400</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2.290"/>
    </inkml:context>
    <inkml:brush xml:id="br0">
      <inkml:brushProperty name="width" value="0.025" units="cm"/>
      <inkml:brushProperty name="height" value="0.025" units="cm"/>
    </inkml:brush>
  </inkml:definitions>
  <inkml:trace contextRef="#ctx0" brushRef="#br0">179 0 19506,'0'0'10442,"18"57"-8808,-4-27-961,-2 4-161,-2 3-512,-5 4 0,-5 0 0,-5 4 0,-19 0 0,-10 2 0,-5 0 0,-4-1 0,4-6-1634,8-11-4932,9-12-14189</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2.674"/>
    </inkml:context>
    <inkml:brush xml:id="br0">
      <inkml:brushProperty name="width" value="0.025" units="cm"/>
      <inkml:brushProperty name="height" value="0.025" units="cm"/>
    </inkml:brush>
  </inkml:definitions>
  <inkml:trace contextRef="#ctx0" brushRef="#br0">162 0 18706,'0'0'11210,"-49"27"-10313,23 5-256,1 10-385,2 6-128,2 3 128,8 0 65,8-3-193,5-8-64,3-6-64,23-10-32,9-8-481,12-9-1216,1-7-2115,3 0-4196</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3.048"/>
    </inkml:context>
    <inkml:brush xml:id="br0">
      <inkml:brushProperty name="width" value="0.025" units="cm"/>
      <inkml:brushProperty name="height" value="0.025" units="cm"/>
    </inkml:brush>
  </inkml:definitions>
  <inkml:trace contextRef="#ctx0" brushRef="#br0">0 240 20467,'0'0'9775,"10"-3"-9241,11-3-395,-1-1 0,-1-1 0,0 0 0,0-2 0,0 0 0,-1-1 0,20-17-1,-14 9 38,-2 0 0,0-1 0,-1-2 0,35-46 0,-73 98-176,1 2 0,2-1 0,-18 60 0,28-78 0,1 1 0,0-1 0,2 1 0,-1-1 0,2 20 0,0-32-7,0 0-1,0 1 1,0-1 0,0 0-1,0 0 1,0 0 0,1 1-1,-1-1 1,0 0-1,1 0 1,-1 0 0,1 0-1,0 0 1,-1 0 0,1 0-1,0 0 1,-1 0 0,1 0-1,0 0 1,0 0 0,0 0-1,0-1 1,0 1 0,2 1-1,0-1-44,-1 0-1,1 0 0,0 0 1,-1-1-1,1 1 1,0-1-1,0 0 1,0 0-1,0 0 1,4-1-1,0 1-197,-1-1 0,1-1 0,0 0 0,-1 0 0,0 0 0,0 0 0,1-1 0,-1 0 0,5-4 0,3-6-1866,-1-1-1,0 0 0,-1 0 1,-1-1-1,-1-1 0,0 0 1,13-28-1,0-1-5362</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0.719"/>
    </inkml:context>
    <inkml:brush xml:id="br0">
      <inkml:brushProperty name="width" value="0.025" units="cm"/>
      <inkml:brushProperty name="height" value="0.025" units="cm"/>
    </inkml:brush>
  </inkml:definitions>
  <inkml:trace contextRef="#ctx0" brushRef="#br0">115 164 17232,'0'0'5467,"8"-9"-2472,-3 3-2569,33-42 2196,-36 44-2407,0 1 1,0-1 0,0 0 0,0 0-1,0 1 1,-1-1 0,0 0-1,0-1 1,0 1 0,0 0-1,-1 0 1,0 0 0,0-1-1,0-7 1,-1 11-197,0 0 1,1 0 0,-1 0-1,0 0 1,1-1-1,-1 1 1,0 0 0,0 0-1,0 1 1,0-1-1,0 0 1,0 0-1,0 0 1,0 1 0,-1-1-1,1 0 1,0 1-1,0-1 1,0 1-1,-1 0 1,1-1 0,0 1-1,-1 0 1,1 0-1,0 0 1,-1 0-1,1 0 1,0 0 0,-2 0-1,-2 0 10,-1 0 0,1 1 0,0 0 0,0 0 0,0 0 0,-9 3 0,7 1-29,-1-1 0,1 1 0,0 0 0,1 0 0,-1 1 0,1 0 0,0 0 0,1 1 0,-1 0 0,1 0 0,1 0 0,-1 0 0,1 1 0,1-1 0,-1 1 0,1 0 0,0 0 0,1 1 0,0-1 0,1 1 0,-2 14 0,3-21 0,1 0 0,0 0 0,-1-1 0,1 1 0,0 0 0,0 0 0,0-1 0,0 1 0,0-1 0,0 1 0,0-1 0,1 1 0,-1-1 0,0 0 0,1 0 0,-1 1 0,1-1 0,0 0 0,-1 0 0,1-1 0,0 1 0,-1 0 0,1 0 0,0-1 0,0 1 0,0-1 0,0 0 0,0 0 0,-1 1 0,5-1 0,72 1 0,-57-2 0,4 1 0,0-1 0,1-1 0,-1-1 0,-1-2 0,1 0 0,47-18 0,-71 23 0,0-1 0,1 0 0,-1 0 0,0 0 0,0 0 0,0 0 0,0 0 0,0 0 0,0 0 0,0 0 0,-1 0 0,1-1 0,0 1 0,-1 0 0,1 0 0,-1-1 0,1 1 0,-1-1 0,1 1 0,-1 0 0,0-1 0,0 1 0,0-1 0,0 1 0,0 0 0,0-1 0,0 1 0,0-1 0,-1 1 0,1-1 0,0 1 0,-1 0 0,1-1 0,-1 1 0,0 0 0,1-1 0,-3-1 0,-3-9 0,0 1 0,-1 0 0,-11-12 0,10 13 0,-6-8 0,-15-26 0,30 43 0,0 1 0,0-1 0,0 0 0,0 1 0,0-1 0,1 1 0,-1 0 0,0-1 0,0 1 0,0 0 0,1-1 0,-1 1 0,0 0 0,0 0 0,1 0 0,-1 0 0,0 0 0,2 1 0,-2-1 0,93 1-3770,2 1-3542,-49-2-248</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3.389"/>
    </inkml:context>
    <inkml:brush xml:id="br0">
      <inkml:brushProperty name="width" value="0.025" units="cm"/>
      <inkml:brushProperty name="height" value="0.025" units="cm"/>
    </inkml:brush>
  </inkml:definitions>
  <inkml:trace contextRef="#ctx0" brushRef="#br0">168 1 14894,'0'0'7239,"-35"64"-4901,16-36-512,0 0-289,3 3-832,3-1-417,5 0-224,6-2-32,2 1-672,0-7-1474,0-4-1570,0-8-3266</inkml:trace>
  <inkml:trace contextRef="#ctx0" brushRef="#br0" timeOffset="1">1 193 17424,'0'0'12684,"48"-37"-12043,-15 31-513,2 1-128,6-1-1057,0 1-1345,-2 0-353,-3 0 1442,0-1-2947,-9 1-641,-3 1-1344</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3.840"/>
    </inkml:context>
    <inkml:brush xml:id="br0">
      <inkml:brushProperty name="width" value="0.025" units="cm"/>
      <inkml:brushProperty name="height" value="0.025" units="cm"/>
    </inkml:brush>
  </inkml:definitions>
  <inkml:trace contextRef="#ctx0" brushRef="#br0">239 42 8808,'0'0'16672,"-8"0"-14654,4 0-1904,1 1 1,-1-1-1,1 0 1,-1 1-1,1 0 1,-1-1-1,1 1 1,0 1-1,-1-1 0,1 0 1,0 1-1,0 0 1,0 0-1,0 0 1,0 0-1,0 0 1,1 0-1,-1 1 0,1-1 1,0 1-1,-1 0 1,1 0-1,0 0 1,1 0-1,-1 0 1,0 0-1,1 0 0,0 1 1,0-1-1,0 0 1,-1 8-1,0 15 155,1 1 0,4 38 0,-1-41-544,-1 0 0,-1-1 0,-5 37 0,3-56 310,1 0 0,0-1 0,-1 0 0,0 1 0,0-1 0,0 0 0,0 0 1,0 0-1,-1 0 0,1 0 0,-1 0 0,0-1 0,0 0 0,0 1 0,0-1 1,0 0-1,-1 0 0,1-1 0,0 1 0,-1-1 0,0 1 0,1-1 0,-1 0 1,-4 0-1,6 0-8,-1-1-1,1 1 1,0-1 0,-1 1 0,1-1 0,-1 0 0,1 0 0,0 0 0,-1 0 0,1-1 0,-1 1 0,1-1-1,0 1 1,-1-1 0,1 0 0,0 0 0,0 0 0,0 0 0,0 0 0,0 0 0,0-1 0,0 1-1,0-1 1,0 1 0,0-1 0,1 0 0,-1 0 0,1 0 0,-1 0 0,1 0 0,0 0 0,0 0 0,0 0-1,0 0 1,0 0 0,0-1 0,0-3 0,0 0-27,0 0 0,1 0 0,0 1 0,0-1 0,1 0 0,-1 0 0,1 1 0,0-1 0,1 0 0,0 1 0,-1-1 0,2 1 0,-1 0 0,1 0 0,-1-1 0,1 2 0,1-1 0,-1 0 0,6-5 0,6-5 0,1 1 0,1 0 0,0 2 0,20-12 0,-25 17 0,0 0 0,0-1 0,-1 0 0,0-1 0,0 0 0,-1-1 0,0 0 0,0-1 0,15-23 0,-24 32 0,0 1 0,0-1 0,-1 0 0,1 0 0,0 0 0,-1 0 0,1 0 0,-1 0 0,0 0 0,1 0 0,-1 0 0,0 0 0,0 0 0,0 0 0,-1 0 0,1 0 0,0 0 0,-1 0 0,1 0 0,-1 0 0,0 0 0,1 1 0,-1-1 0,0 0 0,0 0 0,0 1 0,-1-1 0,1 0 0,0 1 0,-1-1 0,1 1 0,-1 0 0,1-1 0,-1 1 0,0 0 0,1 0 0,-1 0 0,-4-1 0,4 0 0,-1 1 0,0 1 0,0-1 0,1 0 0,-1 1 0,0-1 0,0 1 0,0 0 0,0 0 0,0 0 0,0 0 0,1 0 0,-1 1 0,0 0 0,0-1 0,0 1 0,1 0 0,-1 0 0,0 0 0,1 1 0,-1-1 0,1 1 0,-1-1 0,1 1 0,-4 4 0,-11 19-3393,16-21 1922,-1 1 0,1-1 0,-1 1 0,1-1 0,1 1 0,-1-1 0,0 10 0,1 0-10914</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4.259"/>
    </inkml:context>
    <inkml:brush xml:id="br0">
      <inkml:brushProperty name="width" value="0.025" units="cm"/>
      <inkml:brushProperty name="height" value="0.025" units="cm"/>
    </inkml:brush>
  </inkml:definitions>
  <inkml:trace contextRef="#ctx0" brushRef="#br0">86 1 23991,'0'0'7367,"2"5"-6107,4 9-1185,0 3-64,0 0-1,2 0 1,0-1-1,1 0 1,1 0-1,20 25 1,-28-40-11,-1 0 0,0 0 0,0 0 0,0 0 0,0 0 0,0 0 0,0 0 0,0 1 0,0-1 0,0 0 0,0 1 0,-1-1 0,1 0 0,-1 1 0,1-1 0,-1 1 0,0-1 0,1 1 0,-1 0 0,0-1 0,0 1 0,0-1 0,0 1 0,0-1 0,0 1 0,-1 2 0,0-2 0,-1 0 0,1 0 0,-1 0 0,0 0 0,1 0 0,-1-1 0,0 1 0,0 0 0,0-1 0,0 0 0,-1 1 0,1-1 0,0 0 0,-5 1 0,-6 3 0,-1-1 0,0-1 0,0 0 0,-24 1 0,38-3 0,-7-1-123,1 1-1,-1-1 1,1 0-1,0-1 1,-1 1-1,-7-3 1,14 3 78,-1 0 1,1 0-1,0 0 0,-1-1 0,1 1 1,0 0-1,-1 0 0,1 0 1,0-1-1,-1 1 0,1 0 0,0-1 1,0 1-1,-1 0 0,1-1 1,0 1-1,0 0 0,-1-1 0,1 1 1,0 0-1,0-1 0,0 1 1,0-1-1,0 1 0,0 0 0,-1-1 1,1 1-1,0-1 0,0 1 0,0-1 1,0 1-1,1 0 0,-1-1 1,0 0-1,17-24-2715,8 0-6016</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4.587"/>
    </inkml:context>
    <inkml:brush xml:id="br0">
      <inkml:brushProperty name="width" value="0.025" units="cm"/>
      <inkml:brushProperty name="height" value="0.025" units="cm"/>
    </inkml:brush>
  </inkml:definitions>
  <inkml:trace contextRef="#ctx0" brushRef="#br0">106 0 19763,'0'0'6502,"55"55"-4612,-39-31-641,1 6-480,-5 5-193,-9 6 33,-3 3 320,-8 2-449,-17 1-480,-7 1 0,-4 2 0,-5-7 0,5-7-2306,5-9-5926</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5.287"/>
    </inkml:context>
    <inkml:brush xml:id="br0">
      <inkml:brushProperty name="width" value="0.025" units="cm"/>
      <inkml:brushProperty name="height" value="0.025" units="cm"/>
    </inkml:brush>
  </inkml:definitions>
  <inkml:trace contextRef="#ctx0" brushRef="#br0">1 46 19122,'0'0'1826,"11"-3"-171,214-27 1564,-117 18-2595,-136 42 234,25-26-627,-6 6-82,2 1 0,-1 0 1,2 0-1,-1 0 0,1 1 0,1 0 0,0 0 0,1 0 0,0 0 0,1 1 0,1 0 0,0 0 0,0-1 0,1 1 0,1 0 0,0 0 0,1 0 0,0 0 0,1 0 0,1 0 0,0-1 0,0 1 0,1-1 1,12 24-1,0-6-35,-4-8-185,0 0 0,-1 0 0,-1 1 1,-2 1-1,10 39 0,-17-58 123,0 0 1,-1 0-1,1 0 0,-1 0 1,0 0-1,-1 0 0,1 1 1,-1-1-1,0 0 0,-1 0 1,1 0-1,-1-1 0,0 1 0,0 0 1,0-1-1,-1 1 0,1-1 1,-1 0-1,0 1 0,-1-1 1,1-1-1,-1 1 0,1 0 1,-1-1-1,0 0 0,0 0 0,-1 0 1,1-1-1,-1 1 0,1-1 1,-1 0-1,0 0 0,-9 2 1,5-2-10,1 0 1,-1 0 0,1-1-1,-1 0 1,0-1-1,1 0 1,-1 0 0,0-1-1,1 0 1,-1-1 0,1 0-1,-1 0 1,1-1-1,0 0 1,-14-7 0,18 8-151,0 0 0,0-1 0,0 1 0,1-1 0,-1 0 0,1 0 0,0 0 0,0 0 0,0-1 0,0 1 0,0-1 0,1 0 0,0 0 0,-1 0 0,2 0 0,-1 0 0,-1-5 0,2 4-373,0 1 0,1 0 1,0-1-1,0 1 1,0-1-1,0 1 0,1 0 1,-1-1-1,1 1 0,0 0 1,1-1-1,2-6 1,12-19-7460</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5.974"/>
    </inkml:context>
    <inkml:brush xml:id="br0">
      <inkml:brushProperty name="width" value="0.025" units="cm"/>
      <inkml:brushProperty name="height" value="0.025" units="cm"/>
    </inkml:brush>
  </inkml:definitions>
  <inkml:trace contextRef="#ctx0" brushRef="#br0">1 199 8520,'0'0'15156,"5"-9"-13432,0-1-1482,1 2 0,0-1 1,1 1-1,-1 0 0,2 0 0,-1 1 0,1 0 0,0 0 1,1 1-1,12-7 0,0 0-134,-11 8-58,0 0 0,0-1 0,0-1 0,-1 1 0,0-2 0,0 1 0,0-1 0,-1 0 0,10-14 0,-19 18 612,-7 8-500,-8 11-121,12-7 45,1 1-1,1-1 1,-1 1-1,1 0 0,1 0 1,-1 0-1,2 0 1,-1 0-1,1 0 0,2 15 1,-2-23-110,0 0 1,1 1 0,-1-1-1,0 0 1,1 0-1,-1 0 1,1 1-1,-1-1 1,1 0-1,0 0 1,-1 0 0,1 0-1,0 0 1,0 0-1,0 0 1,-1 0-1,1-1 1,0 1 0,0 0-1,0 0 1,1-1-1,1 2 1,17 6-3929,-5-2-4257</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6.318"/>
    </inkml:context>
    <inkml:brush xml:id="br0">
      <inkml:brushProperty name="width" value="0.025" units="cm"/>
      <inkml:brushProperty name="height" value="0.025" units="cm"/>
    </inkml:brush>
  </inkml:definitions>
  <inkml:trace contextRef="#ctx0" brushRef="#br0">0 78 10826,'0'0'11147,"57"-20"-9257,-17 8-385,6 0-448,3 1-801,2 2-192,-7 3-929,-7 3-1249,-8 1-896,-13 0-2628,-7 2-4259</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6.661"/>
    </inkml:context>
    <inkml:brush xml:id="br0">
      <inkml:brushProperty name="width" value="0.025" units="cm"/>
      <inkml:brushProperty name="height" value="0.025" units="cm"/>
    </inkml:brush>
  </inkml:definitions>
  <inkml:trace contextRef="#ctx0" brushRef="#br0">3 28 15791,'0'0'8734,"11"-3"-6855,5-1-1359,3-1-101,1 0 0,0 1 0,0 1 0,0 1 0,0 1 0,21 1 1,-40 0-409,0 0 0,0 0 1,0 0-1,1 1 0,-1-1 1,0 0-1,0 1 0,0-1 1,0 1-1,0-1 0,0 1 1,0 0-1,0-1 0,-1 1 1,1 0-1,0-1 0,0 1 1,0 0-1,-1 0 0,1 0 1,-1 0-1,1 0 0,0 0 1,-1 0-1,1 2 0,0-1 30,-1 0 1,0 1-1,0-1 0,0 0 0,0 1 0,0-1 0,0 1 0,-1-1 0,1 0 0,-1 1 1,-1 2-1,-1 3 157,0-1 1,0 0-1,-1 0 1,0-1 0,0 1-1,-9 9 1,5-9-94,-1 0 1,1 0 0,-1-1 0,-11 5 0,-25 20 96,36-17-202,9-13 0,0-1 0,-1 1 0,1-1 0,0 1 0,0 0 0,-1-1 0,1 1 0,-1 0 0,1-1 0,0 1 0,-1-1 0,1 1 0,-1-1 0,1 1 0,-1-1 0,1 0 0,-1 1 0,1-1 0,-1 1 0,0-1 0,1 0 0,-1 0 0,0 1 0,1-1 0,-1 0 0,0 0 0,1 0 0,-1 0 0,0 0 0,1 0 0,-1 0 0,0 0 0,1 0 0,-1 0 0,-1 0 0,-1 0 6,-1 0-1,1 0 1,-1-1 0,1 1-1,-1-1 1,1 0-1,0 0 1,-6-2 0,8 3-13,1-1 0,-1 1 1,0-1-1,0 0 0,1 1 1,-1-1-1,0 0 0,1 1 1,-1-1-1,0 0 0,1 0 1,-1 1-1,1-1 0,-1 0 1,1 0-1,0 0 0,-1 0 1,1 0-1,0 1 0,0-1 1,0 0-1,-1 0 0,1 0 1,0 0-1,0 0 0,0 0 1,0 0-1,1 0 0,-1 0 1,0 0-1,0 0 0,0 0 1,1 1-1,-1-1 0,1 0 0,-1 0 1,1-1-1,1 1-460,-1-1 0,1 1 0,-1-1 0,1 1-1,0 0 1,0-1 0,0 1 0,0 0 0,0 0 0,0 0 0,0 1 0,0-1-1,0 0 1,0 1 0,4-1 0,0 0-1775,12-4-5744</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7.053"/>
    </inkml:context>
    <inkml:brush xml:id="br0">
      <inkml:brushProperty name="width" value="0.025" units="cm"/>
      <inkml:brushProperty name="height" value="0.025" units="cm"/>
    </inkml:brush>
  </inkml:definitions>
  <inkml:trace contextRef="#ctx0" brushRef="#br0">0 51 18706,'0'0'8167,"68"-8"-6277,-22-3-833,8 1-672,5 0-289,1 4-96,-5 1-705,-9 4-1761,-10 1-3076,-15 0-5092</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7.510"/>
    </inkml:context>
    <inkml:brush xml:id="br0">
      <inkml:brushProperty name="width" value="0.025" units="cm"/>
      <inkml:brushProperty name="height" value="0.025" units="cm"/>
    </inkml:brush>
  </inkml:definitions>
  <inkml:trace contextRef="#ctx0" brushRef="#br0">1 408 19154,'0'0'12358,"14"-11"-11744,32-26-435,31-23-121,74-75-1,-78 43-388,-17 20 112,-55 100 305,-20 63 141,9-46-81,1 0 0,3 0 0,-1 48 0,6-77-277,2 32-1747,-1-46 1682,0-1 0,0 0 0,0 1 0,0-1 0,0 0 1,1 1-1,-1-1 0,0 0 0,1 1 0,-1-1 0,1 0 0,0 0 1,-1 1-1,1-1 0,0 0 0,0 0 0,0 0 0,0 0 0,0 0 0,0 0 1,0 0-1,0 0 0,0-1 0,0 1 0,0 0 0,2 0 0,10 0-11660</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1.128"/>
    </inkml:context>
    <inkml:brush xml:id="br0">
      <inkml:brushProperty name="width" value="0.025" units="cm"/>
      <inkml:brushProperty name="height" value="0.025" units="cm"/>
    </inkml:brush>
  </inkml:definitions>
  <inkml:trace contextRef="#ctx0" brushRef="#br0">146 1 12075,'0'0'12006,"-9"0"-8984,3 0-2851,1 0 0,-1 0 1,0 1-1,0 0 0,0 0 0,0 1 1,1-1-1,-1 1 0,1 0 0,-1 1 0,1-1 1,0 1-1,0 0 0,0 1 0,0-1 1,0 1-1,1 0 0,-1 0 0,1 0 0,1 1 1,-1-1-1,0 1 0,1 0 0,0 0 1,0 0-1,-2 7 0,4-11-166,0 0-1,1 0 1,-1 1-1,0-1 1,1 0-1,0 0 1,-1 1-1,1-1 1,0 0-1,-1 0 1,1 1-1,0-1 1,0 0-1,0 1 1,0-1-1,0 0 1,1 1-1,-1-1 1,0 0-1,1 0 1,-1 1-1,0-1 1,1 0-1,0 0 1,-1 0-1,1 0 1,0 1-1,-1-1 1,1 0-1,0 0 1,0 0-1,0 0 1,0-1-1,0 1 1,0 0-1,0 0 1,0-1-1,0 1 1,0 0-1,1-1 1,-1 1-1,0-1 1,0 0-1,1 1 1,-1-1-1,0 0 1,0 0-1,1 0 1,-1 0-1,0 0 1,1 0-1,-1 0 1,0 0-1,2-1 1,6 1 13,0-1-1,-1 0 1,1-1 0,-1 0 0,0-1-1,1 1 1,8-6 0,62-42-226,-35 20 176,-44 30 34,1 0 1,-1-1 0,1 1 0,-1 0 0,1-1 0,-1 1 0,1 0 0,-1-1 0,1 1 0,-1 0 0,1 0 0,-1 0 0,1 0 0,0-1 0,-1 1 0,1 0 0,-1 0 0,1 0 0,0 0 0,-1 0 0,1 0 0,-1 1 0,1-1 0,-1 0 0,1 0 0,0 0 0,-1 0 0,1 1 0,-1-1 0,1 1 0,5 18 209,-10 44 264,1-37-365,3-25-111,0 0 0,0 0 0,0 0 0,0 0 0,0 0 0,0 0 0,0 0 0,0 0 0,0 0 0,1 0 0,-1 0 0,1 0 0,-1 0 0,0 0 0,1 0 0,0-1 0,-1 1 0,1 0 0,-1 0 0,1 0 0,0-1 0,0 1 0,-1 0 0,1-1 0,0 1 0,0-1 0,0 1 0,2 0 0,-1 0 0,1-1 0,-1 1 0,1-1 0,0 0 0,-1 0 0,1 0 0,0-1 0,-1 1 0,1 0 0,-1-1 0,4-1 0,6-2 0,0-1 0,-1 0 0,0-1 0,12-8 0,0-2 15,-18 11-44,1 0 1,0 0-1,0 1 0,1 0 0,-1 0 0,1 1 0,0 0 0,0 0 1,0 0-1,0 1 0,12-2 0,-6 14-5744,-12-9 5212,1 0-1,-1 1 1,0-1-1,0 0 1,1 0-1,-1 0 1,0 0-1,1 0 0,-1 0 1,1 0-1,-1-1 1,1 1-1,3 1 1,12-2-5007,5 0-651</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1.434"/>
    </inkml:context>
    <inkml:brush xml:id="br0">
      <inkml:brushProperty name="width" value="0.025" units="cm"/>
      <inkml:brushProperty name="height" value="0.025" units="cm"/>
      <inkml:brushProperty name="color" value="#004F8B"/>
    </inkml:brush>
  </inkml:definitions>
  <inkml:trace contextRef="#ctx0" brushRef="#br0">0 0 14670,'0'0'18097,"23"71"-18097,-23-42 0,0 3 0,0-2 0,0-4-1473,0-1-1442,-6-7-2274,-1-5-1730</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1.944"/>
    </inkml:context>
    <inkml:brush xml:id="br0">
      <inkml:brushProperty name="width" value="0.025" units="cm"/>
      <inkml:brushProperty name="height" value="0.025" units="cm"/>
      <inkml:brushProperty name="color" value="#004F8B"/>
    </inkml:brush>
  </inkml:definitions>
  <inkml:trace contextRef="#ctx0" brushRef="#br0">0 139 22581,'0'-9'2632,"0"4"-2349,1 1 0,-1-1-1,1 1 1,-1-1 0,1 0-1,1 1 1,-1 0 0,1-1 0,0 1-1,0 0 1,0 0 0,0 0-1,1 0 1,-1 0 0,1 0-1,0 1 1,0 0 0,1-1 0,-1 1-1,1 0 1,-1 1 0,6-4-1,1 0-219,-1 1 0,1 1 0,0-1 0,0 2 0,1-1 0,-1 2 0,1-1 0,-1 1 0,1 1 0,0 0 0,0 1 0,15 0-1,-21 1-54,0-1 0,-1 1-1,1-1 1,-1 1-1,1 0 1,-1 1-1,1-1 1,-1 1-1,0 0 1,0 0-1,0 1 1,0-1-1,0 1 1,0 0-1,0 0 1,-1 0 0,0 0-1,1 0 1,-1 1-1,-1 0 1,1-1-1,0 1 1,-1 0-1,0 1 1,0-1-1,0 0 1,0 0-1,-1 1 1,0-1-1,1 8 1,-1-2-8,0 0 0,-1 0 0,-1 0 0,0-1 0,0 1 0,-1 0 0,0 0 0,-1-1 0,0 1 0,0-1 0,-1 1 0,-1-1 0,1-1 0,-10 13 0,5-4 0,12-15 0,-1-1 0,1 1 0,-1-1 0,1 0 0,0 0 0,0 0 0,-1 0 0,1 0 0,0-1 0,0 1 0,0-1 0,4 0 0,0 1 0,6 1-11,-1 1 0,1 0 0,-1 0 1,0 1-1,0 1 0,14 7 0,-23-11 9,0 1-1,-1 0 1,1 0 0,0 1-1,-1-1 1,1 0-1,-1 1 1,0 0 0,0-1-1,0 1 1,0 0 0,-1 0-1,1 0 1,-1 0 0,1 1-1,-1-1 1,0 0 0,0 0-1,-1 1 1,1-1 0,-1 1-1,0-1 1,1 0 0,-2 1-1,1-1 1,0 1 0,-1-1-1,0 5 1,-1-4 5,1 0 1,-1 0 0,0 0-1,-1 0 1,1 0 0,-1 0-1,1-1 1,-1 1-1,0-1 1,0 0 0,-1 0-1,1 0 1,-1 0 0,1-1-1,-1 1 1,0-1-1,0 0 1,0 0 0,0 0-1,-5 1 1,-7 3 13,-1 0 0,0-2 0,-30 6 0,27-7-17,0-1 0,-34-1 0,50-1 0,-1 0 0,1 0 0,0-1 0,0 0 0,-1 1 0,1-2 0,0 1 0,0 0 0,0-1 0,0 0 0,0 1 0,0-2 0,1 1 0,-1 0 0,1-1 0,-1 0 0,1 1 0,0-1 0,-3-5 0,5 7-34,0 0 1,1 0-1,-1 0 0,1 0 0,-1 0 1,1 0-1,-1-1 0,1 1 0,0 0 1,0 0-1,-1 0 0,1-1 1,0 1-1,0 0 0,0 0 0,0-1 1,1 1-1,-1 0 0,0 0 0,0 0 1,1-1-1,-1 1 0,1 0 0,-1 0 1,1 0-1,0 0 0,-1 0 1,1 0-1,0 0 0,-1 0 0,1 0 1,0 0-1,0 0 0,0 1 0,2-2 1,45-24-3124,-31 18 1282,22-13-4926,4-2-3342</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2.288"/>
    </inkml:context>
    <inkml:brush xml:id="br0">
      <inkml:brushProperty name="width" value="0.025" units="cm"/>
      <inkml:brushProperty name="height" value="0.025" units="cm"/>
      <inkml:brushProperty name="color" value="#004F8B"/>
    </inkml:brush>
  </inkml:definitions>
  <inkml:trace contextRef="#ctx0" brushRef="#br0">48 0 26937,'0'0'5830,"-16"73"-5830,8-37 0,-1 7 0,1-1 0,4-1 0,1-4-577,3-7-928,0-11-929,0-9-1122,7-10-1184,3-3-2467</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2.615"/>
    </inkml:context>
    <inkml:brush xml:id="br0">
      <inkml:brushProperty name="width" value="0.025" units="cm"/>
      <inkml:brushProperty name="height" value="0.025" units="cm"/>
      <inkml:brushProperty name="color" value="#004F8B"/>
    </inkml:brush>
  </inkml:definitions>
  <inkml:trace contextRef="#ctx0" brushRef="#br0">54 0 16367,'0'0'9161,"-16"69"-6086,9-39-1730,4 3-640,1 3-609,2 0-64,0-2-32,3-2-576,1-3-898,-1-2-127,-3-4 191,0-4 97,0-3-897,-10-6-737,-3-8-1697,0-2-4036</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2.972"/>
    </inkml:context>
    <inkml:brush xml:id="br0">
      <inkml:brushProperty name="width" value="0.025" units="cm"/>
      <inkml:brushProperty name="height" value="0.025" units="cm"/>
      <inkml:brushProperty name="color" value="#004F8B"/>
    </inkml:brush>
  </inkml:definitions>
  <inkml:trace contextRef="#ctx0" brushRef="#br0">4 156 14318,'-1'-12'2466,"-2"-40"-486,3 49-1683,0-1-1,1 1 0,-1-1 0,1 1 1,0-1-1,0 1 0,0 0 0,0-1 0,0 1 1,1 0-1,-1 0 0,1 0 0,0 0 1,0 0-1,0 0 0,1 0 0,-1 1 1,1-1-1,-1 1 0,1 0 0,0 0 0,0 0 1,0 0-1,0 0 0,0 0 0,0 1 1,0 0-1,1 0 0,-1 0 0,7-2 0,9 0 279,-1-1 0,1 2 0,0 1 0,24 1 0,-30 0-445,-3 0-109,1 0 0,-1 1 0,0 0 0,0 1 0,0 0 0,0 1 0,13 5 0,-21-7 14,0 0-1,0 0 0,0 0 1,0 0-1,0 0 0,0 1 0,0-1 1,0 1-1,0-1 0,-1 1 0,1 0 1,-1-1-1,1 1 0,-1 0 1,0 0-1,0 0 0,0 0 0,0 0 1,0 1-1,0-1 0,0 0 1,-1 0-1,1 1 0,-1-1 0,0 0 1,0 1-1,0-1 0,0 0 1,0 0-1,0 1 0,0-1 0,-1 0 1,1 1-1,-1-1 0,0 0 1,0 0-1,1 0 0,-4 4 0,1 1 57,-1-1 0,0-1-1,0 1 1,0 0-1,-1-1 1,0 0 0,0 0-1,0-1 1,0 1 0,-1-1-1,0 0 1,0-1-1,0 1 1,-8 2 0,-38 13-1853,6-9-9185,61-12-1705</inkml:trace>
  <inkml:trace contextRef="#ctx0" brushRef="#br0" timeOffset="1">419 304 22485,'0'0'10282,"54"0"-10282,-19-12 0,-1 0 0,0 1 0,-4 1-833,-11 5-4292,-5 2-4035</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3.301"/>
    </inkml:context>
    <inkml:brush xml:id="br0">
      <inkml:brushProperty name="width" value="0.025" units="cm"/>
      <inkml:brushProperty name="height" value="0.025" units="cm"/>
      <inkml:brushProperty name="color" value="#004F8B"/>
    </inkml:brush>
  </inkml:definitions>
  <inkml:trace contextRef="#ctx0" brushRef="#br0">6 15 25432,'0'0'5675,"0"9"-5355,-5 239 150,5-247-463,0-1 1,0 1-1,0-1 1,0 1-1,0-1 1,0 1-1,0-1 1,0 1-1,0-1 1,0 0-1,1 1 1,-1-1-1,0 1 1,0-1-1,0 1 1,0-1-1,1 0 1,-1 1-1,0-1 1,1 0-1,-1 1 1,0-1-1,1 0 1,-1 1-1,0-1 0,1 0 1,-1 1-1,0-1 1,1 0-1,-1 0 1,1 0-1,-1 0 1,1 1-1,-1-1 1,0 0-1,1 0 1,-1 0-1,1 0 1,-1 0-1,1 0 1,-1 0-1,1 0 1,-1 0-1,1 0 1,-1 0-1,1 0 1,-1-1-1,0 1 1,1 0-1,-1 0 1,1 0-1,-1-1 1,0 1-1,1 0 1,-1 0-1,1-1 1,-1 1-1,0 0 1,0-1-1,1 1 1,24-21 357,50-85-305,12-15-72,-84 117 12,0 1 0,1-1 0,0 1 0,0 0 0,0 0 0,0 0 0,9-4 0,-12 6 0,-1 1 0,1 0 0,0 0 0,0-1 0,0 1 0,-1 0 0,1 0 0,0 0 0,0 0 0,0 0 0,0 0 0,-1 0 0,1 0 0,0 0 0,0 0 0,0 0 0,0 1 0,-1-1 0,1 0 0,0 1 0,0-1 0,-1 0 0,1 1 0,0-1 0,0 1 0,-1-1 0,1 1 0,-1 0 0,1-1 0,0 1 0,-1-1 0,1 1 0,-1 0 0,0 0 0,1-1 0,-1 1 0,1 0 0,-1 0 0,0-1 0,0 1 0,1 0 0,-1 0 0,0 0 0,0 0 0,0-1 0,0 1 0,0 0 0,0 0 0,0 0 0,0 0 0,-1 0 0,1 0 0,0 36 0,-7 57 0,2-37 0,4-56-48,1 0-1,0-1 1,0 1-1,-1 0 1,1 0-1,0 1 1,0-1-1,0 0 1,0 0-1,0 0 1,1 0-1,-1 0 1,0 0-1,0 0 1,1-1-1,-1 1 1,0 0-1,1 0 1,-1 0-1,1 0 1,-1 0-1,1 0 1,0 0-1,-1-1 1,2 2-1,-1-2-119,1 0 0,-1 0 0,0 0 0,0 0 0,0 0 0,0-1 0,0 1-1,0 0 1,0-1 0,0 1 0,0-1 0,0 1 0,0-1 0,0 0 0,0 1-1,0-1 1,-1 0 0,3-1 0,4-5-1565,0-1-1,0 0 1,-1 0 0,6-10-1,-1-1-7821</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3.719"/>
    </inkml:context>
    <inkml:brush xml:id="br0">
      <inkml:brushProperty name="width" value="0.025" units="cm"/>
      <inkml:brushProperty name="height" value="0.025" units="cm"/>
      <inkml:brushProperty name="color" value="#004F8B"/>
    </inkml:brush>
  </inkml:definitions>
  <inkml:trace contextRef="#ctx0" brushRef="#br0">78 0 14446,'0'0'17643,"-9"6"-17050,1-1-572,1 0 0,-1 0 1,1 1-1,-11 12 0,16-16-21,0 0-1,0 0 0,0 0 0,1 0 0,-1 0 0,1 1 1,0-1-1,-1 0 0,1 1 0,0-1 0,0 1 1,1 0-1,-1-1 0,0 1 0,1 0 0,0-1 0,-1 1 1,1 0-1,0 0 0,1-1 0,-1 1 0,0 0 0,1-1 1,-1 1-1,3 4 0,-2-6 1,0 0 0,0 0 0,0 0 0,1 0 0,-1 0 0,0 0 0,0-1 0,1 1 0,-1-1 0,0 1 0,1-1 0,-1 1 0,1-1 0,-1 0 0,1 0 0,-1 0 0,1 0 0,-1 0 0,0 0 0,1 0 0,-1 0 0,1 0 0,-1-1 0,1 1 0,-1 0 0,2-2 0,38-12 0,15-16 0,-44 22 0,0 0 0,0 1 0,0 1 0,1 0 0,0 1 0,1 0 0,-1 1 0,1 0 0,19-2 0,-32 6 0,-1 0 0,1 0 0,-1 0 0,1 1 0,0-1 0,-1 0 0,1 0 0,-1 0 0,1 1 0,-1-1 0,1 0 0,-1 0 0,1 1 0,-1-1 0,1 1 0,-1-1 0,1 0 0,-1 1 0,0-1 0,1 1 0,-1-1 0,0 1 0,1-1 0,-1 1 0,0-1 0,0 1 0,1-1 0,-1 1 0,0 0 0,0-1 0,0 1 0,0-1 0,0 2 0,0 29 0,0 2 0,0-33 0,0 1 0,1 0 0,-1 0 0,0-1 0,0 1 0,0 0 0,0-1 0,1 1 0,-1 0 0,0-1 0,1 1 0,-1 0 0,0-1 0,1 1 0,-1-1 0,1 1 0,-1 0 0,1-1 0,-1 1 0,1-1 0,-1 0 0,1 1 0,0-1 0,-1 1 0,1-1 0,0 0 0,-1 0 0,1 1 0,0-1 0,1 0 0,9 0 0,1 0 0,0-1 0,0-1 0,-1 0 0,1-1 0,-1 0 0,1-1 0,-1 0 0,0 0 0,12-8 0,-11 5 0,0 2 0,1 0 0,-1 0 0,1 1 0,0 1 0,0 0 0,26-2 0,-39 5 1,1 0 0,0 0 0,0 1 0,0-1 0,0 0-1,0 1 1,0-1 0,-1 1 0,1-1 0,0 1 0,0-1 0,-1 1 0,1 0 0,0-1 0,-1 1-1,1 0 1,-1-1 0,1 1 0,-1 0 0,1 0 0,-1 0 0,1-1 0,-1 1 0,0 0 0,1 0-1,-1 0 1,0 0 0,0 0 0,0 0 0,0 0 0,0 0 0,0 1 0,1 38-63,-2-30-34,2-7-2344</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4.526"/>
    </inkml:context>
    <inkml:brush xml:id="br0">
      <inkml:brushProperty name="width" value="0.025" units="cm"/>
      <inkml:brushProperty name="height" value="0.025" units="cm"/>
      <inkml:brushProperty name="color" value="#004F8B"/>
    </inkml:brush>
  </inkml:definitions>
  <inkml:trace contextRef="#ctx0" brushRef="#br0">1 1 18321,'0'0'6663,"42"68"-9354,-40-36-1056,-2-3-1795,0-6-2145</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5.024"/>
    </inkml:context>
    <inkml:brush xml:id="br0">
      <inkml:brushProperty name="width" value="0.025" units="cm"/>
      <inkml:brushProperty name="height" value="0.025" units="cm"/>
      <inkml:brushProperty name="color" value="#004F8B"/>
    </inkml:brush>
  </inkml:definitions>
  <inkml:trace contextRef="#ctx0" brushRef="#br0">0 156 18546,'0'-8'2418,"1"3"-2151,-1 0 0,1 0 0,0 0 0,0 1-1,0-1 1,1 0 0,0 1 0,0-1 0,0 1 0,0 0 0,1 0 0,-1 0 0,1 0 0,0 0 0,1 0 0,-1 1-1,0-1 1,1 1 0,0 0 0,0 0 0,0 0 0,0 1 0,6-3 0,5-3 61,2 0-1,-1 2 1,1 0 0,0 0 0,0 2 0,0 0-1,32-3 1,-40 6-332,0 1 0,-1-1 1,1 2-1,0-1 0,0 1 0,-1 0 0,1 1 0,0 0 0,-1 0 0,0 1 0,1 0 0,-1 1 0,0-1 0,-1 2 0,1-1 0,-1 1 1,11 9-1,-15-11-1,0 1 0,0 0 0,0 0 0,0 0 0,-1 0 0,0 0 0,0 1 0,0-1 0,0 1 0,-1-1 0,0 1 1,0 0-1,0 0 0,0-1 0,-1 1 0,0 0 0,0 0 0,0 0 0,0 0 0,-1-1 0,-2 10 0,1-8 116,1-1 0,-1 1 0,-1 0 0,1-1 0,-1 1 0,0-1 0,0 0 0,-1 0 0,1 0 0,-1-1 0,0 1 0,0-1 0,-1 0 0,1 0 0,-1 0 0,0-1 0,-5 4 0,6-6 123,-11 9-950,23 3-1519,6 1 2267,-1 0-356,39 51-432,-49-60 740,1 1 0,-1-1 0,-1 1 1,1-1-1,-1 1 0,0 0 0,0 0 0,0 0 0,-1 0 0,0 1 1,0 6-1,-1-12 80,-1 0 0,1 1 0,0-1 0,-1 0 0,1 1 0,-1-1 0,0 0 0,1 0 0,-1 0 0,0 1 0,0-1 0,1 0 1,-1 0-1,0 0 0,0 0 0,0 0 0,-1-1 0,1 1 0,0 0 0,0 0 0,0-1 0,0 1 0,-1-1 0,1 1 0,0-1 0,-1 1 1,1-1-1,0 0 0,-1 0 0,1 1 0,-3-1 0,-53 1 2548,43-1-2363,-10 1-249,0-1 0,0-2 0,0 0 0,0-1 0,1-2 0,-1 0 0,-36-15 0,73 18-311,14 3-1017,39 10-4826,-20-8-1032,-6-3-4132</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5.363"/>
    </inkml:context>
    <inkml:brush xml:id="br0">
      <inkml:brushProperty name="width" value="0.025" units="cm"/>
      <inkml:brushProperty name="height" value="0.025" units="cm"/>
      <inkml:brushProperty name="color" value="#004F8B"/>
    </inkml:brush>
  </inkml:definitions>
  <inkml:trace contextRef="#ctx0" brushRef="#br0">31 1 14830,'0'0'10858,"-27"1"-10954,26-1-737,-2 0-2434</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5240" cy="501640"/>
          </a:xfrm>
          <a:prstGeom prst="rect">
            <a:avLst/>
          </a:prstGeom>
        </p:spPr>
        <p:txBody>
          <a:bodyPr vert="horz" lIns="96359" tIns="48180" rIns="96359" bIns="48180" rtlCol="0"/>
          <a:lstStyle>
            <a:lvl1pPr algn="l">
              <a:defRPr sz="1300"/>
            </a:lvl1pPr>
          </a:lstStyle>
          <a:p>
            <a:endParaRPr lang="de-DE"/>
          </a:p>
        </p:txBody>
      </p:sp>
      <p:sp>
        <p:nvSpPr>
          <p:cNvPr id="3" name="Datumsplatzhalter 2"/>
          <p:cNvSpPr>
            <a:spLocks noGrp="1"/>
          </p:cNvSpPr>
          <p:nvPr>
            <p:ph type="dt" idx="1"/>
          </p:nvPr>
        </p:nvSpPr>
        <p:spPr>
          <a:xfrm>
            <a:off x="3889109" y="0"/>
            <a:ext cx="2975240" cy="501640"/>
          </a:xfrm>
          <a:prstGeom prst="rect">
            <a:avLst/>
          </a:prstGeom>
        </p:spPr>
        <p:txBody>
          <a:bodyPr vert="horz" lIns="96359" tIns="48180" rIns="96359" bIns="48180" rtlCol="0"/>
          <a:lstStyle>
            <a:lvl1pPr algn="r">
              <a:defRPr sz="1300"/>
            </a:lvl1pPr>
          </a:lstStyle>
          <a:p>
            <a:fld id="{0524BEED-E0BF-4555-8E2F-C31A69315841}" type="datetimeFigureOut">
              <a:rPr lang="de-DE" smtClean="0"/>
              <a:t>08.04.2026</a:t>
            </a:fld>
            <a:endParaRPr lang="de-DE"/>
          </a:p>
        </p:txBody>
      </p:sp>
      <p:sp>
        <p:nvSpPr>
          <p:cNvPr id="4" name="Folienbildplatzhalter 3"/>
          <p:cNvSpPr>
            <a:spLocks noGrp="1" noRot="1" noChangeAspect="1"/>
          </p:cNvSpPr>
          <p:nvPr>
            <p:ph type="sldImg" idx="2"/>
          </p:nvPr>
        </p:nvSpPr>
        <p:spPr>
          <a:xfrm>
            <a:off x="434975" y="1249363"/>
            <a:ext cx="5997575" cy="3375025"/>
          </a:xfrm>
          <a:prstGeom prst="rect">
            <a:avLst/>
          </a:prstGeom>
          <a:noFill/>
          <a:ln w="12700">
            <a:solidFill>
              <a:prstClr val="black"/>
            </a:solidFill>
          </a:ln>
        </p:spPr>
        <p:txBody>
          <a:bodyPr vert="horz" lIns="96359" tIns="48180" rIns="96359" bIns="48180" rtlCol="0" anchor="ctr"/>
          <a:lstStyle/>
          <a:p>
            <a:endParaRPr lang="de-DE"/>
          </a:p>
        </p:txBody>
      </p:sp>
      <p:sp>
        <p:nvSpPr>
          <p:cNvPr id="5" name="Notizenplatzhalter 4"/>
          <p:cNvSpPr>
            <a:spLocks noGrp="1"/>
          </p:cNvSpPr>
          <p:nvPr>
            <p:ph type="body" sz="quarter" idx="3"/>
          </p:nvPr>
        </p:nvSpPr>
        <p:spPr>
          <a:xfrm>
            <a:off x="686594" y="4811574"/>
            <a:ext cx="5492750" cy="3936742"/>
          </a:xfrm>
          <a:prstGeom prst="rect">
            <a:avLst/>
          </a:prstGeom>
        </p:spPr>
        <p:txBody>
          <a:bodyPr vert="horz" lIns="96359" tIns="48180" rIns="96359" bIns="4818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96437"/>
            <a:ext cx="2975240" cy="501639"/>
          </a:xfrm>
          <a:prstGeom prst="rect">
            <a:avLst/>
          </a:prstGeom>
        </p:spPr>
        <p:txBody>
          <a:bodyPr vert="horz" lIns="96359" tIns="48180" rIns="96359" bIns="48180" rtlCol="0" anchor="b"/>
          <a:lstStyle>
            <a:lvl1pPr algn="l">
              <a:defRPr sz="1300"/>
            </a:lvl1pPr>
          </a:lstStyle>
          <a:p>
            <a:endParaRPr lang="de-DE"/>
          </a:p>
        </p:txBody>
      </p:sp>
      <p:sp>
        <p:nvSpPr>
          <p:cNvPr id="7" name="Foliennummernplatzhalter 6"/>
          <p:cNvSpPr>
            <a:spLocks noGrp="1"/>
          </p:cNvSpPr>
          <p:nvPr>
            <p:ph type="sldNum" sz="quarter" idx="5"/>
          </p:nvPr>
        </p:nvSpPr>
        <p:spPr>
          <a:xfrm>
            <a:off x="3889109" y="9496437"/>
            <a:ext cx="2975240" cy="501639"/>
          </a:xfrm>
          <a:prstGeom prst="rect">
            <a:avLst/>
          </a:prstGeom>
        </p:spPr>
        <p:txBody>
          <a:bodyPr vert="horz" lIns="96359" tIns="48180" rIns="96359" bIns="48180" rtlCol="0" anchor="b"/>
          <a:lstStyle>
            <a:lvl1pPr algn="r">
              <a:defRPr sz="1300"/>
            </a:lvl1pPr>
          </a:lstStyle>
          <a:p>
            <a:fld id="{B85F1F99-80BC-4C62-BD17-0AD959982CD1}" type="slidenum">
              <a:rPr lang="de-DE" smtClean="0"/>
              <a:t>‹Nr.›</a:t>
            </a:fld>
            <a:endParaRPr lang="de-DE"/>
          </a:p>
        </p:txBody>
      </p:sp>
    </p:spTree>
    <p:extLst>
      <p:ext uri="{BB962C8B-B14F-4D97-AF65-F5344CB8AC3E}">
        <p14:creationId xmlns:p14="http://schemas.microsoft.com/office/powerpoint/2010/main" val="3648330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D9894258-9A99-43E2-A812-A5BDFDD33DA4}" type="slidenum">
              <a:rPr lang="de-DE"/>
              <a:pPr/>
              <a:t>1</a:t>
            </a:fld>
            <a:endParaRPr lang="de-DE"/>
          </a:p>
        </p:txBody>
      </p:sp>
      <p:sp>
        <p:nvSpPr>
          <p:cNvPr id="473090" name="Rectangle 2"/>
          <p:cNvSpPr txBox="1">
            <a:spLocks noGrp="1" noRot="1" noChangeAspect="1" noChangeArrowheads="1" noTextEdit="1"/>
          </p:cNvSpPr>
          <p:nvPr>
            <p:ph type="sldImg"/>
          </p:nvPr>
        </p:nvSpPr>
        <p:spPr>
          <a:xfrm>
            <a:off x="87313" y="742950"/>
            <a:ext cx="6623050" cy="3725863"/>
          </a:xfrm>
          <a:ln/>
        </p:spPr>
      </p:sp>
      <p:sp>
        <p:nvSpPr>
          <p:cNvPr id="473091"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667D3BA4-C826-496B-816E-FA612258FAF1}" type="slidenum">
              <a:rPr lang="de-DE"/>
              <a:pPr/>
              <a:t>10</a:t>
            </a:fld>
            <a:endParaRPr lang="de-DE"/>
          </a:p>
        </p:txBody>
      </p:sp>
      <p:sp>
        <p:nvSpPr>
          <p:cNvPr id="481282" name="Rectangle 2"/>
          <p:cNvSpPr txBox="1">
            <a:spLocks noGrp="1" noRot="1" noChangeAspect="1" noChangeArrowheads="1" noTextEdit="1"/>
          </p:cNvSpPr>
          <p:nvPr>
            <p:ph type="sldImg"/>
          </p:nvPr>
        </p:nvSpPr>
        <p:spPr>
          <a:xfrm>
            <a:off x="87313" y="742950"/>
            <a:ext cx="6623050" cy="3725863"/>
          </a:xfrm>
          <a:ln/>
        </p:spPr>
      </p:sp>
      <p:sp>
        <p:nvSpPr>
          <p:cNvPr id="481283"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36540366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478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8DD3533A-9447-4D4D-8C68-7162F12C3DDB}" type="slidenum">
              <a:rPr lang="de-DE" sz="1200">
                <a:solidFill>
                  <a:srgbClr val="000000"/>
                </a:solidFill>
                <a:latin typeface="Sparkasse Rg" pitchFamily="34" charset="0"/>
              </a:rPr>
              <a:pPr eaLnBrk="1" hangingPunct="1"/>
              <a:t>11</a:t>
            </a:fld>
            <a:endParaRPr lang="de-DE" sz="1200">
              <a:solidFill>
                <a:srgbClr val="000000"/>
              </a:solidFill>
              <a:latin typeface="Sparkasse Rg" pitchFamily="34" charset="0"/>
            </a:endParaRPr>
          </a:p>
        </p:txBody>
      </p:sp>
      <p:sp>
        <p:nvSpPr>
          <p:cNvPr id="374787" name="Rectangle 2"/>
          <p:cNvSpPr>
            <a:spLocks noGrp="1" noRot="1" noChangeAspect="1" noChangeArrowheads="1" noTextEdit="1"/>
          </p:cNvSpPr>
          <p:nvPr>
            <p:ph type="sldImg"/>
          </p:nvPr>
        </p:nvSpPr>
        <p:spPr>
          <a:xfrm>
            <a:off x="93663" y="742950"/>
            <a:ext cx="6619875" cy="3724275"/>
          </a:xfrm>
          <a:ln/>
        </p:spPr>
      </p:sp>
      <p:sp>
        <p:nvSpPr>
          <p:cNvPr id="374788"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1965617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581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1CB57CA6-6D5E-4E11-AD6B-B5417ACA0A32}" type="slidenum">
              <a:rPr lang="de-DE" sz="1200">
                <a:solidFill>
                  <a:srgbClr val="000000"/>
                </a:solidFill>
                <a:latin typeface="Sparkasse Rg" pitchFamily="34" charset="0"/>
              </a:rPr>
              <a:pPr eaLnBrk="1" hangingPunct="1"/>
              <a:t>12</a:t>
            </a:fld>
            <a:endParaRPr lang="de-DE" sz="1200">
              <a:solidFill>
                <a:srgbClr val="000000"/>
              </a:solidFill>
              <a:latin typeface="Sparkasse Rg" pitchFamily="34" charset="0"/>
            </a:endParaRPr>
          </a:p>
        </p:txBody>
      </p:sp>
      <p:sp>
        <p:nvSpPr>
          <p:cNvPr id="375811" name="Rectangle 2"/>
          <p:cNvSpPr>
            <a:spLocks noGrp="1" noRot="1" noChangeAspect="1" noChangeArrowheads="1" noTextEdit="1"/>
          </p:cNvSpPr>
          <p:nvPr>
            <p:ph type="sldImg"/>
          </p:nvPr>
        </p:nvSpPr>
        <p:spPr>
          <a:xfrm>
            <a:off x="93663" y="742950"/>
            <a:ext cx="6619875" cy="3724275"/>
          </a:xfrm>
          <a:ln/>
        </p:spPr>
      </p:sp>
      <p:sp>
        <p:nvSpPr>
          <p:cNvPr id="375812"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13089779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245290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229592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9581395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99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4BFE1B2D-07F3-499D-9B85-08002EEE54CB}" type="slidenum">
              <a:rPr lang="de-DE" sz="1200">
                <a:solidFill>
                  <a:srgbClr val="000000"/>
                </a:solidFill>
                <a:latin typeface="Sparkasse Rg" pitchFamily="34" charset="0"/>
              </a:rPr>
              <a:pPr eaLnBrk="1" hangingPunct="1"/>
              <a:t>16</a:t>
            </a:fld>
            <a:endParaRPr lang="de-DE" sz="1200">
              <a:solidFill>
                <a:srgbClr val="000000"/>
              </a:solidFill>
              <a:latin typeface="Sparkasse Rg" pitchFamily="34" charset="0"/>
            </a:endParaRPr>
          </a:p>
        </p:txBody>
      </p:sp>
      <p:sp>
        <p:nvSpPr>
          <p:cNvPr id="379907" name="Rectangle 2"/>
          <p:cNvSpPr>
            <a:spLocks noGrp="1" noRot="1" noChangeAspect="1" noChangeArrowheads="1" noTextEdit="1"/>
          </p:cNvSpPr>
          <p:nvPr>
            <p:ph type="sldImg"/>
          </p:nvPr>
        </p:nvSpPr>
        <p:spPr>
          <a:xfrm>
            <a:off x="93663" y="742950"/>
            <a:ext cx="6619875" cy="3724275"/>
          </a:xfrm>
          <a:ln/>
        </p:spPr>
      </p:sp>
      <p:sp>
        <p:nvSpPr>
          <p:cNvPr id="379908"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184027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99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4BFE1B2D-07F3-499D-9B85-08002EEE54CB}" type="slidenum">
              <a:rPr lang="de-DE" sz="1200">
                <a:solidFill>
                  <a:srgbClr val="000000"/>
                </a:solidFill>
                <a:latin typeface="Sparkasse Rg" pitchFamily="34" charset="0"/>
              </a:rPr>
              <a:pPr eaLnBrk="1" hangingPunct="1"/>
              <a:t>17</a:t>
            </a:fld>
            <a:endParaRPr lang="de-DE" sz="1200">
              <a:solidFill>
                <a:srgbClr val="000000"/>
              </a:solidFill>
              <a:latin typeface="Sparkasse Rg" pitchFamily="34" charset="0"/>
            </a:endParaRPr>
          </a:p>
        </p:txBody>
      </p:sp>
      <p:sp>
        <p:nvSpPr>
          <p:cNvPr id="379907" name="Rectangle 2"/>
          <p:cNvSpPr>
            <a:spLocks noGrp="1" noRot="1" noChangeAspect="1" noChangeArrowheads="1" noTextEdit="1"/>
          </p:cNvSpPr>
          <p:nvPr>
            <p:ph type="sldImg"/>
          </p:nvPr>
        </p:nvSpPr>
        <p:spPr>
          <a:xfrm>
            <a:off x="93663" y="742950"/>
            <a:ext cx="6619875" cy="3724275"/>
          </a:xfrm>
          <a:ln/>
        </p:spPr>
      </p:sp>
      <p:sp>
        <p:nvSpPr>
          <p:cNvPr id="379908"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6624533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349300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354BF954-DCBE-409C-AF58-1F1EC3553479}" type="slidenum">
              <a:rPr lang="de-DE"/>
              <a:pPr/>
              <a:t>19</a:t>
            </a:fld>
            <a:endParaRPr lang="de-DE"/>
          </a:p>
        </p:txBody>
      </p:sp>
      <p:sp>
        <p:nvSpPr>
          <p:cNvPr id="483330" name="Rectangle 2"/>
          <p:cNvSpPr txBox="1">
            <a:spLocks noGrp="1" noRot="1" noChangeAspect="1" noChangeArrowheads="1" noTextEdit="1"/>
          </p:cNvSpPr>
          <p:nvPr>
            <p:ph type="sldImg"/>
          </p:nvPr>
        </p:nvSpPr>
        <p:spPr>
          <a:xfrm>
            <a:off x="87313" y="742950"/>
            <a:ext cx="6623050" cy="3725863"/>
          </a:xfrm>
          <a:ln/>
        </p:spPr>
      </p:sp>
      <p:sp>
        <p:nvSpPr>
          <p:cNvPr id="483331"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1051072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4243879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97863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683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9D0616EB-C823-4719-AC60-1E9A01BCEA34}" type="slidenum">
              <a:rPr lang="de-DE" sz="1200">
                <a:solidFill>
                  <a:srgbClr val="000000"/>
                </a:solidFill>
                <a:latin typeface="Sparkasse Rg" pitchFamily="34" charset="0"/>
              </a:rPr>
              <a:pPr eaLnBrk="1" hangingPunct="1"/>
              <a:t>21</a:t>
            </a:fld>
            <a:endParaRPr lang="de-DE" sz="1200">
              <a:solidFill>
                <a:srgbClr val="000000"/>
              </a:solidFill>
              <a:latin typeface="Sparkasse Rg" pitchFamily="34" charset="0"/>
            </a:endParaRPr>
          </a:p>
        </p:txBody>
      </p:sp>
      <p:sp>
        <p:nvSpPr>
          <p:cNvPr id="376835" name="Rectangle 2"/>
          <p:cNvSpPr>
            <a:spLocks noGrp="1" noRot="1" noChangeAspect="1" noChangeArrowheads="1" noTextEdit="1"/>
          </p:cNvSpPr>
          <p:nvPr>
            <p:ph type="sldImg"/>
          </p:nvPr>
        </p:nvSpPr>
        <p:spPr>
          <a:xfrm>
            <a:off x="93663" y="742950"/>
            <a:ext cx="6619875" cy="3724275"/>
          </a:xfrm>
          <a:ln/>
        </p:spPr>
      </p:sp>
      <p:sp>
        <p:nvSpPr>
          <p:cNvPr id="37683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3865451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882"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46C91F46-67A2-4F50-BC16-FE131C3E1787}" type="slidenum">
              <a:rPr lang="de-DE" sz="1200">
                <a:solidFill>
                  <a:srgbClr val="000000"/>
                </a:solidFill>
                <a:latin typeface="Sparkasse Rg" pitchFamily="34" charset="0"/>
              </a:rPr>
              <a:pPr eaLnBrk="1" hangingPunct="1"/>
              <a:t>22</a:t>
            </a:fld>
            <a:endParaRPr lang="de-DE" sz="1200">
              <a:solidFill>
                <a:srgbClr val="000000"/>
              </a:solidFill>
              <a:latin typeface="Sparkasse Rg" pitchFamily="34" charset="0"/>
            </a:endParaRPr>
          </a:p>
        </p:txBody>
      </p:sp>
      <p:sp>
        <p:nvSpPr>
          <p:cNvPr id="378883" name="Rectangle 2"/>
          <p:cNvSpPr>
            <a:spLocks noGrp="1" noRot="1" noChangeAspect="1" noChangeArrowheads="1" noTextEdit="1"/>
          </p:cNvSpPr>
          <p:nvPr>
            <p:ph type="sldImg"/>
          </p:nvPr>
        </p:nvSpPr>
        <p:spPr>
          <a:xfrm>
            <a:off x="93663" y="742950"/>
            <a:ext cx="6619875" cy="3724275"/>
          </a:xfrm>
          <a:ln/>
        </p:spPr>
      </p:sp>
      <p:sp>
        <p:nvSpPr>
          <p:cNvPr id="378884"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6468520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195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0468201D-C911-4012-9DD8-43E7A284D292}" type="slidenum">
              <a:rPr lang="de-DE" sz="1200">
                <a:solidFill>
                  <a:srgbClr val="000000"/>
                </a:solidFill>
                <a:latin typeface="Sparkasse Rg" pitchFamily="34" charset="0"/>
              </a:rPr>
              <a:pPr eaLnBrk="1" hangingPunct="1"/>
              <a:t>23</a:t>
            </a:fld>
            <a:endParaRPr lang="de-DE" sz="1200">
              <a:solidFill>
                <a:srgbClr val="000000"/>
              </a:solidFill>
              <a:latin typeface="Sparkasse Rg" pitchFamily="34" charset="0"/>
            </a:endParaRPr>
          </a:p>
        </p:txBody>
      </p:sp>
      <p:sp>
        <p:nvSpPr>
          <p:cNvPr id="381955" name="Rectangle 2"/>
          <p:cNvSpPr>
            <a:spLocks noGrp="1" noRot="1" noChangeAspect="1" noChangeArrowheads="1" noTextEdit="1"/>
          </p:cNvSpPr>
          <p:nvPr>
            <p:ph type="sldImg"/>
          </p:nvPr>
        </p:nvSpPr>
        <p:spPr>
          <a:xfrm>
            <a:off x="93663" y="742950"/>
            <a:ext cx="6619875" cy="3724275"/>
          </a:xfrm>
          <a:ln/>
        </p:spPr>
      </p:sp>
      <p:sp>
        <p:nvSpPr>
          <p:cNvPr id="38195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0663790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093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423A066-B1CF-4DC4-A7A9-D6EE4AB30EB8}" type="slidenum">
              <a:rPr lang="de-DE" sz="1200">
                <a:solidFill>
                  <a:srgbClr val="000000"/>
                </a:solidFill>
                <a:latin typeface="Sparkasse Rg" pitchFamily="34" charset="0"/>
              </a:rPr>
              <a:pPr eaLnBrk="1" hangingPunct="1"/>
              <a:t>24</a:t>
            </a:fld>
            <a:endParaRPr lang="de-DE" sz="1200">
              <a:solidFill>
                <a:srgbClr val="000000"/>
              </a:solidFill>
              <a:latin typeface="Sparkasse Rg" pitchFamily="34" charset="0"/>
            </a:endParaRPr>
          </a:p>
        </p:txBody>
      </p:sp>
      <p:sp>
        <p:nvSpPr>
          <p:cNvPr id="380931" name="Rectangle 2"/>
          <p:cNvSpPr>
            <a:spLocks noGrp="1" noRot="1" noChangeAspect="1" noChangeArrowheads="1" noTextEdit="1"/>
          </p:cNvSpPr>
          <p:nvPr>
            <p:ph type="sldImg"/>
          </p:nvPr>
        </p:nvSpPr>
        <p:spPr>
          <a:xfrm>
            <a:off x="93663" y="742950"/>
            <a:ext cx="6619875" cy="3724275"/>
          </a:xfrm>
          <a:ln/>
        </p:spPr>
      </p:sp>
      <p:sp>
        <p:nvSpPr>
          <p:cNvPr id="380932"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437811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F7E041A3-935E-4547-BFC8-42EC311BE9EB}" type="slidenum">
              <a:rPr lang="de-DE"/>
              <a:pPr/>
              <a:t>25</a:t>
            </a:fld>
            <a:endParaRPr lang="de-DE"/>
          </a:p>
        </p:txBody>
      </p:sp>
      <p:sp>
        <p:nvSpPr>
          <p:cNvPr id="487426" name="Rectangle 2"/>
          <p:cNvSpPr txBox="1">
            <a:spLocks noGrp="1" noRot="1" noChangeAspect="1" noChangeArrowheads="1" noTextEdit="1"/>
          </p:cNvSpPr>
          <p:nvPr>
            <p:ph type="sldImg"/>
          </p:nvPr>
        </p:nvSpPr>
        <p:spPr>
          <a:xfrm>
            <a:off x="87313" y="742950"/>
            <a:ext cx="6623050" cy="3725863"/>
          </a:xfrm>
          <a:ln/>
        </p:spPr>
      </p:sp>
      <p:sp>
        <p:nvSpPr>
          <p:cNvPr id="487427"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20106781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249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39139B9-EBBB-4FD7-9E6A-D792144CFDCA}" type="slidenum">
              <a:rPr lang="de-DE" sz="1200">
                <a:solidFill>
                  <a:srgbClr val="000000"/>
                </a:solidFill>
                <a:latin typeface="Sparkasse Rg" pitchFamily="34" charset="0"/>
              </a:rPr>
              <a:pPr eaLnBrk="1" hangingPunct="1"/>
              <a:t>26</a:t>
            </a:fld>
            <a:endParaRPr lang="de-DE" sz="1200">
              <a:solidFill>
                <a:srgbClr val="000000"/>
              </a:solidFill>
              <a:latin typeface="Sparkasse Rg" pitchFamily="34" charset="0"/>
            </a:endParaRPr>
          </a:p>
        </p:txBody>
      </p:sp>
      <p:sp>
        <p:nvSpPr>
          <p:cNvPr id="362499" name="Rectangle 2"/>
          <p:cNvSpPr>
            <a:spLocks noGrp="1" noRot="1" noChangeAspect="1" noChangeArrowheads="1" noTextEdit="1"/>
          </p:cNvSpPr>
          <p:nvPr>
            <p:ph type="sldImg"/>
          </p:nvPr>
        </p:nvSpPr>
        <p:spPr>
          <a:xfrm>
            <a:off x="93663" y="742950"/>
            <a:ext cx="6619875" cy="3724275"/>
          </a:xfrm>
          <a:ln/>
        </p:spPr>
      </p:sp>
      <p:sp>
        <p:nvSpPr>
          <p:cNvPr id="362500"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11094814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3522"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70794984-4538-4862-B949-D8817848F907}" type="slidenum">
              <a:rPr lang="de-DE" sz="1200">
                <a:solidFill>
                  <a:srgbClr val="000000"/>
                </a:solidFill>
                <a:latin typeface="Sparkasse Rg" pitchFamily="34" charset="0"/>
              </a:rPr>
              <a:pPr eaLnBrk="1" hangingPunct="1"/>
              <a:t>27</a:t>
            </a:fld>
            <a:endParaRPr lang="de-DE" sz="1200">
              <a:solidFill>
                <a:srgbClr val="000000"/>
              </a:solidFill>
              <a:latin typeface="Sparkasse Rg" pitchFamily="34" charset="0"/>
            </a:endParaRPr>
          </a:p>
        </p:txBody>
      </p:sp>
      <p:sp>
        <p:nvSpPr>
          <p:cNvPr id="363523" name="Rectangle 2"/>
          <p:cNvSpPr>
            <a:spLocks noGrp="1" noRot="1" noChangeAspect="1" noChangeArrowheads="1" noTextEdit="1"/>
          </p:cNvSpPr>
          <p:nvPr>
            <p:ph type="sldImg"/>
          </p:nvPr>
        </p:nvSpPr>
        <p:spPr>
          <a:xfrm>
            <a:off x="93663" y="742950"/>
            <a:ext cx="6619875" cy="3724275"/>
          </a:xfrm>
          <a:ln/>
        </p:spPr>
      </p:sp>
      <p:sp>
        <p:nvSpPr>
          <p:cNvPr id="363524"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6002652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659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337C616-BD52-49BA-B1BF-8A8B2D075DBB}" type="slidenum">
              <a:rPr lang="de-DE" sz="1200">
                <a:solidFill>
                  <a:srgbClr val="000000"/>
                </a:solidFill>
                <a:latin typeface="Sparkasse Rg" pitchFamily="34" charset="0"/>
              </a:rPr>
              <a:pPr eaLnBrk="1" hangingPunct="1"/>
              <a:t>28</a:t>
            </a:fld>
            <a:endParaRPr lang="de-DE" sz="1200">
              <a:solidFill>
                <a:srgbClr val="000000"/>
              </a:solidFill>
              <a:latin typeface="Sparkasse Rg" pitchFamily="34" charset="0"/>
            </a:endParaRPr>
          </a:p>
        </p:txBody>
      </p:sp>
      <p:sp>
        <p:nvSpPr>
          <p:cNvPr id="366595" name="Rectangle 2"/>
          <p:cNvSpPr>
            <a:spLocks noGrp="1" noRot="1" noChangeAspect="1" noChangeArrowheads="1" noTextEdit="1"/>
          </p:cNvSpPr>
          <p:nvPr>
            <p:ph type="sldImg"/>
          </p:nvPr>
        </p:nvSpPr>
        <p:spPr>
          <a:xfrm>
            <a:off x="93663" y="742950"/>
            <a:ext cx="6619875" cy="3724275"/>
          </a:xfrm>
          <a:ln/>
        </p:spPr>
      </p:sp>
      <p:sp>
        <p:nvSpPr>
          <p:cNvPr id="36659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5246567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761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E11575C7-254A-4E97-98EC-CFDC4EE472B3}" type="slidenum">
              <a:rPr lang="de-DE" sz="1200">
                <a:solidFill>
                  <a:srgbClr val="000000"/>
                </a:solidFill>
                <a:latin typeface="Sparkasse Rg" pitchFamily="34" charset="0"/>
              </a:rPr>
              <a:pPr eaLnBrk="1" hangingPunct="1"/>
              <a:t>29</a:t>
            </a:fld>
            <a:endParaRPr lang="de-DE" sz="1200">
              <a:solidFill>
                <a:srgbClr val="000000"/>
              </a:solidFill>
              <a:latin typeface="Sparkasse Rg" pitchFamily="34" charset="0"/>
            </a:endParaRPr>
          </a:p>
        </p:txBody>
      </p:sp>
      <p:sp>
        <p:nvSpPr>
          <p:cNvPr id="367619" name="Rectangle 2"/>
          <p:cNvSpPr>
            <a:spLocks noGrp="1" noRot="1" noChangeAspect="1" noChangeArrowheads="1" noTextEdit="1"/>
          </p:cNvSpPr>
          <p:nvPr>
            <p:ph type="sldImg"/>
          </p:nvPr>
        </p:nvSpPr>
        <p:spPr>
          <a:xfrm>
            <a:off x="93663" y="742950"/>
            <a:ext cx="6619875" cy="3724275"/>
          </a:xfrm>
          <a:ln/>
        </p:spPr>
      </p:sp>
      <p:sp>
        <p:nvSpPr>
          <p:cNvPr id="367620"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400192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1772071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42"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00FE689E-BF72-4A8C-B8F6-C3A8F960CBF5}" type="slidenum">
              <a:rPr lang="de-DE" sz="1200">
                <a:solidFill>
                  <a:srgbClr val="000000"/>
                </a:solidFill>
                <a:latin typeface="Sparkasse Rg" pitchFamily="34" charset="0"/>
              </a:rPr>
              <a:pPr eaLnBrk="1" hangingPunct="1"/>
              <a:t>30</a:t>
            </a:fld>
            <a:endParaRPr lang="de-DE" sz="1200">
              <a:solidFill>
                <a:srgbClr val="000000"/>
              </a:solidFill>
              <a:latin typeface="Sparkasse Rg" pitchFamily="34" charset="0"/>
            </a:endParaRPr>
          </a:p>
        </p:txBody>
      </p:sp>
      <p:sp>
        <p:nvSpPr>
          <p:cNvPr id="368643" name="Rectangle 2"/>
          <p:cNvSpPr>
            <a:spLocks noGrp="1" noRot="1" noChangeAspect="1" noChangeArrowheads="1" noTextEdit="1"/>
          </p:cNvSpPr>
          <p:nvPr>
            <p:ph type="sldImg"/>
          </p:nvPr>
        </p:nvSpPr>
        <p:spPr>
          <a:xfrm>
            <a:off x="93663" y="742950"/>
            <a:ext cx="6619875" cy="3724275"/>
          </a:xfrm>
          <a:ln/>
        </p:spPr>
      </p:sp>
      <p:sp>
        <p:nvSpPr>
          <p:cNvPr id="368644"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2993815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966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E300AD6E-65F9-4309-9C0C-9ED38E9DA83C}" type="slidenum">
              <a:rPr lang="de-DE" sz="1200">
                <a:solidFill>
                  <a:srgbClr val="000000"/>
                </a:solidFill>
                <a:latin typeface="Sparkasse Rg" pitchFamily="34" charset="0"/>
              </a:rPr>
              <a:pPr eaLnBrk="1" hangingPunct="1"/>
              <a:t>31</a:t>
            </a:fld>
            <a:endParaRPr lang="de-DE" sz="1200">
              <a:solidFill>
                <a:srgbClr val="000000"/>
              </a:solidFill>
              <a:latin typeface="Sparkasse Rg" pitchFamily="34" charset="0"/>
            </a:endParaRPr>
          </a:p>
        </p:txBody>
      </p:sp>
      <p:sp>
        <p:nvSpPr>
          <p:cNvPr id="369667" name="Rectangle 2"/>
          <p:cNvSpPr>
            <a:spLocks noGrp="1" noRot="1" noChangeAspect="1" noChangeArrowheads="1" noTextEdit="1"/>
          </p:cNvSpPr>
          <p:nvPr>
            <p:ph type="sldImg"/>
          </p:nvPr>
        </p:nvSpPr>
        <p:spPr>
          <a:xfrm>
            <a:off x="93663" y="742950"/>
            <a:ext cx="6619875" cy="3724275"/>
          </a:xfrm>
          <a:ln/>
        </p:spPr>
      </p:sp>
      <p:sp>
        <p:nvSpPr>
          <p:cNvPr id="369668"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4448385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090AFE8-7004-57D6-5CC2-5C4D4E9E1311}"/>
            </a:ext>
          </a:extLst>
        </p:cNvPr>
        <p:cNvGrpSpPr/>
        <p:nvPr/>
      </p:nvGrpSpPr>
      <p:grpSpPr>
        <a:xfrm>
          <a:off x="0" y="0"/>
          <a:ext cx="0" cy="0"/>
          <a:chOff x="0" y="0"/>
          <a:chExt cx="0" cy="0"/>
        </a:xfrm>
      </p:grpSpPr>
      <p:sp>
        <p:nvSpPr>
          <p:cNvPr id="369666" name="Rectangle 26">
            <a:extLst>
              <a:ext uri="{FF2B5EF4-FFF2-40B4-BE49-F238E27FC236}">
                <a16:creationId xmlns:a16="http://schemas.microsoft.com/office/drawing/2014/main" id="{A3C8A49A-1916-A27E-DE89-29CF0CCD9A76}"/>
              </a:ext>
            </a:extLst>
          </p:cNvPr>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E300AD6E-65F9-4309-9C0C-9ED38E9DA83C}" type="slidenum">
              <a:rPr lang="de-DE" sz="1200">
                <a:solidFill>
                  <a:srgbClr val="000000"/>
                </a:solidFill>
                <a:latin typeface="Sparkasse Rg" pitchFamily="34" charset="0"/>
              </a:rPr>
              <a:pPr eaLnBrk="1" hangingPunct="1"/>
              <a:t>32</a:t>
            </a:fld>
            <a:endParaRPr lang="de-DE" sz="1200">
              <a:solidFill>
                <a:srgbClr val="000000"/>
              </a:solidFill>
              <a:latin typeface="Sparkasse Rg" pitchFamily="34" charset="0"/>
            </a:endParaRPr>
          </a:p>
        </p:txBody>
      </p:sp>
      <p:sp>
        <p:nvSpPr>
          <p:cNvPr id="369667" name="Rectangle 2">
            <a:extLst>
              <a:ext uri="{FF2B5EF4-FFF2-40B4-BE49-F238E27FC236}">
                <a16:creationId xmlns:a16="http://schemas.microsoft.com/office/drawing/2014/main" id="{EC6F97D5-7E3E-3A63-E36F-5868DDFAC10B}"/>
              </a:ext>
            </a:extLst>
          </p:cNvPr>
          <p:cNvSpPr>
            <a:spLocks noGrp="1" noRot="1" noChangeAspect="1" noChangeArrowheads="1" noTextEdit="1"/>
          </p:cNvSpPr>
          <p:nvPr>
            <p:ph type="sldImg"/>
          </p:nvPr>
        </p:nvSpPr>
        <p:spPr>
          <a:xfrm>
            <a:off x="93663" y="742950"/>
            <a:ext cx="6619875" cy="3724275"/>
          </a:xfrm>
          <a:ln/>
        </p:spPr>
      </p:sp>
      <p:sp>
        <p:nvSpPr>
          <p:cNvPr id="369668" name="Rectangle 3">
            <a:extLst>
              <a:ext uri="{FF2B5EF4-FFF2-40B4-BE49-F238E27FC236}">
                <a16:creationId xmlns:a16="http://schemas.microsoft.com/office/drawing/2014/main" id="{9162928F-4886-E5C6-7559-B01B1383C662}"/>
              </a:ext>
            </a:extLst>
          </p:cNvPr>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2405106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069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3161AB3E-DD77-44D9-AC97-2928F5F87C62}" type="slidenum">
              <a:rPr lang="de-DE" sz="1200">
                <a:solidFill>
                  <a:srgbClr val="000000"/>
                </a:solidFill>
                <a:latin typeface="Sparkasse Rg" pitchFamily="34" charset="0"/>
              </a:rPr>
              <a:pPr eaLnBrk="1" hangingPunct="1"/>
              <a:t>33</a:t>
            </a:fld>
            <a:endParaRPr lang="de-DE" sz="1200">
              <a:solidFill>
                <a:srgbClr val="000000"/>
              </a:solidFill>
              <a:latin typeface="Sparkasse Rg" pitchFamily="34" charset="0"/>
            </a:endParaRPr>
          </a:p>
        </p:txBody>
      </p:sp>
      <p:sp>
        <p:nvSpPr>
          <p:cNvPr id="370691" name="Rectangle 2"/>
          <p:cNvSpPr>
            <a:spLocks noGrp="1" noRot="1" noChangeAspect="1" noChangeArrowheads="1" noTextEdit="1"/>
          </p:cNvSpPr>
          <p:nvPr>
            <p:ph type="sldImg"/>
          </p:nvPr>
        </p:nvSpPr>
        <p:spPr>
          <a:xfrm>
            <a:off x="93663" y="742950"/>
            <a:ext cx="6619875" cy="3724275"/>
          </a:xfrm>
          <a:ln/>
        </p:spPr>
      </p:sp>
      <p:sp>
        <p:nvSpPr>
          <p:cNvPr id="370692"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5974579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171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B9DEB884-CAFA-4896-A5C0-9B0ED68CD259}" type="slidenum">
              <a:rPr lang="de-DE" sz="1200">
                <a:solidFill>
                  <a:srgbClr val="000000"/>
                </a:solidFill>
                <a:latin typeface="Sparkasse Rg" pitchFamily="34" charset="0"/>
              </a:rPr>
              <a:pPr eaLnBrk="1" hangingPunct="1"/>
              <a:t>34</a:t>
            </a:fld>
            <a:endParaRPr lang="de-DE" sz="1200">
              <a:solidFill>
                <a:srgbClr val="000000"/>
              </a:solidFill>
              <a:latin typeface="Sparkasse Rg" pitchFamily="34" charset="0"/>
            </a:endParaRPr>
          </a:p>
        </p:txBody>
      </p:sp>
      <p:sp>
        <p:nvSpPr>
          <p:cNvPr id="371715" name="Rectangle 2"/>
          <p:cNvSpPr>
            <a:spLocks noGrp="1" noRot="1" noChangeAspect="1" noChangeArrowheads="1" noTextEdit="1"/>
          </p:cNvSpPr>
          <p:nvPr>
            <p:ph type="sldImg"/>
          </p:nvPr>
        </p:nvSpPr>
        <p:spPr>
          <a:xfrm>
            <a:off x="93663" y="742950"/>
            <a:ext cx="6619875" cy="3724275"/>
          </a:xfrm>
          <a:ln/>
        </p:spPr>
      </p:sp>
      <p:sp>
        <p:nvSpPr>
          <p:cNvPr id="37171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2015536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D59BFE0-36F7-2CC7-A7E3-D1363F5CD38D}"/>
            </a:ext>
          </a:extLst>
        </p:cNvPr>
        <p:cNvGrpSpPr/>
        <p:nvPr/>
      </p:nvGrpSpPr>
      <p:grpSpPr>
        <a:xfrm>
          <a:off x="0" y="0"/>
          <a:ext cx="0" cy="0"/>
          <a:chOff x="0" y="0"/>
          <a:chExt cx="0" cy="0"/>
        </a:xfrm>
      </p:grpSpPr>
      <p:sp>
        <p:nvSpPr>
          <p:cNvPr id="371714" name="Rectangle 26">
            <a:extLst>
              <a:ext uri="{FF2B5EF4-FFF2-40B4-BE49-F238E27FC236}">
                <a16:creationId xmlns:a16="http://schemas.microsoft.com/office/drawing/2014/main" id="{37B0BC4B-D315-27A5-0DA6-6EB76CA9489E}"/>
              </a:ext>
            </a:extLst>
          </p:cNvPr>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B9DEB884-CAFA-4896-A5C0-9B0ED68CD259}" type="slidenum">
              <a:rPr lang="de-DE" sz="1200">
                <a:solidFill>
                  <a:srgbClr val="000000"/>
                </a:solidFill>
                <a:latin typeface="Sparkasse Rg" pitchFamily="34" charset="0"/>
              </a:rPr>
              <a:pPr eaLnBrk="1" hangingPunct="1"/>
              <a:t>35</a:t>
            </a:fld>
            <a:endParaRPr lang="de-DE" sz="1200">
              <a:solidFill>
                <a:srgbClr val="000000"/>
              </a:solidFill>
              <a:latin typeface="Sparkasse Rg" pitchFamily="34" charset="0"/>
            </a:endParaRPr>
          </a:p>
        </p:txBody>
      </p:sp>
      <p:sp>
        <p:nvSpPr>
          <p:cNvPr id="371715" name="Rectangle 2">
            <a:extLst>
              <a:ext uri="{FF2B5EF4-FFF2-40B4-BE49-F238E27FC236}">
                <a16:creationId xmlns:a16="http://schemas.microsoft.com/office/drawing/2014/main" id="{8C7FBA2C-4CD6-077A-D1AC-D0BC15960D4A}"/>
              </a:ext>
            </a:extLst>
          </p:cNvPr>
          <p:cNvSpPr>
            <a:spLocks noGrp="1" noRot="1" noChangeAspect="1" noChangeArrowheads="1" noTextEdit="1"/>
          </p:cNvSpPr>
          <p:nvPr>
            <p:ph type="sldImg"/>
          </p:nvPr>
        </p:nvSpPr>
        <p:spPr>
          <a:xfrm>
            <a:off x="93663" y="742950"/>
            <a:ext cx="6619875" cy="3724275"/>
          </a:xfrm>
          <a:ln/>
        </p:spPr>
      </p:sp>
      <p:sp>
        <p:nvSpPr>
          <p:cNvPr id="371716" name="Rectangle 3">
            <a:extLst>
              <a:ext uri="{FF2B5EF4-FFF2-40B4-BE49-F238E27FC236}">
                <a16:creationId xmlns:a16="http://schemas.microsoft.com/office/drawing/2014/main" id="{3216C827-A748-4310-B2E4-8FDE9A2C7E3C}"/>
              </a:ext>
            </a:extLst>
          </p:cNvPr>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14810161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4303360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49F0B7FD-EAB7-41D6-9601-A77E8113FF78}" type="slidenum">
              <a:rPr lang="de-DE"/>
              <a:pPr/>
              <a:t>37</a:t>
            </a:fld>
            <a:endParaRPr lang="de-DE"/>
          </a:p>
        </p:txBody>
      </p:sp>
      <p:sp>
        <p:nvSpPr>
          <p:cNvPr id="491522" name="Rectangle 2"/>
          <p:cNvSpPr txBox="1">
            <a:spLocks noGrp="1" noRot="1" noChangeAspect="1" noChangeArrowheads="1" noTextEdit="1"/>
          </p:cNvSpPr>
          <p:nvPr>
            <p:ph type="sldImg"/>
          </p:nvPr>
        </p:nvSpPr>
        <p:spPr>
          <a:xfrm>
            <a:off x="87313" y="742950"/>
            <a:ext cx="6623050" cy="3725863"/>
          </a:xfrm>
          <a:ln/>
        </p:spPr>
      </p:sp>
      <p:sp>
        <p:nvSpPr>
          <p:cNvPr id="491523"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9376757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EDB53AC3-F79C-4526-A9B2-B64A4DED83AC}" type="slidenum">
              <a:rPr lang="de-DE"/>
              <a:pPr/>
              <a:t>38</a:t>
            </a:fld>
            <a:endParaRPr lang="de-DE"/>
          </a:p>
        </p:txBody>
      </p:sp>
      <p:sp>
        <p:nvSpPr>
          <p:cNvPr id="493570" name="Rectangle 2"/>
          <p:cNvSpPr txBox="1">
            <a:spLocks noGrp="1" noRot="1" noChangeAspect="1" noChangeArrowheads="1" noTextEdit="1"/>
          </p:cNvSpPr>
          <p:nvPr>
            <p:ph type="sldImg"/>
          </p:nvPr>
        </p:nvSpPr>
        <p:spPr>
          <a:xfrm>
            <a:off x="87313" y="742950"/>
            <a:ext cx="6623050" cy="3725863"/>
          </a:xfrm>
          <a:ln/>
        </p:spPr>
      </p:sp>
      <p:sp>
        <p:nvSpPr>
          <p:cNvPr id="493571"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10307418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382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9D37A7D-E720-4A45-9D64-0A7ACBBC781D}" type="slidenum">
              <a:rPr lang="de-DE" sz="1200">
                <a:solidFill>
                  <a:srgbClr val="000000"/>
                </a:solidFill>
                <a:latin typeface="Sparkasse Rg" pitchFamily="34" charset="0"/>
              </a:rPr>
              <a:pPr eaLnBrk="1" hangingPunct="1"/>
              <a:t>39</a:t>
            </a:fld>
            <a:endParaRPr lang="de-DE" sz="1200">
              <a:solidFill>
                <a:srgbClr val="000000"/>
              </a:solidFill>
              <a:latin typeface="Sparkasse Rg" pitchFamily="34" charset="0"/>
            </a:endParaRPr>
          </a:p>
        </p:txBody>
      </p:sp>
      <p:sp>
        <p:nvSpPr>
          <p:cNvPr id="333827"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B22B2BB9-1ADA-498A-BFE4-0490C2CA987E}" type="slidenum">
              <a:rPr lang="de-DE" sz="1200">
                <a:solidFill>
                  <a:srgbClr val="000000"/>
                </a:solidFill>
                <a:latin typeface="Sparkasse Rg" pitchFamily="34" charset="0"/>
              </a:rPr>
              <a:pPr algn="r" eaLnBrk="1" hangingPunct="1">
                <a:buClrTx/>
                <a:buFontTx/>
                <a:buNone/>
              </a:pPr>
              <a:t>39</a:t>
            </a:fld>
            <a:endParaRPr lang="de-DE" sz="1200">
              <a:solidFill>
                <a:srgbClr val="000000"/>
              </a:solidFill>
              <a:latin typeface="Sparkasse Rg" pitchFamily="34" charset="0"/>
            </a:endParaRPr>
          </a:p>
        </p:txBody>
      </p:sp>
      <p:sp>
        <p:nvSpPr>
          <p:cNvPr id="333828"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3829"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4234520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FEE52045-57BA-4681-B080-A72A34E7F599}" type="slidenum">
              <a:rPr lang="de-DE"/>
              <a:pPr/>
              <a:t>4</a:t>
            </a:fld>
            <a:endParaRPr lang="de-DE"/>
          </a:p>
        </p:txBody>
      </p:sp>
      <p:sp>
        <p:nvSpPr>
          <p:cNvPr id="479234" name="Rectangle 2"/>
          <p:cNvSpPr txBox="1">
            <a:spLocks noGrp="1" noRot="1" noChangeAspect="1" noChangeArrowheads="1" noTextEdit="1"/>
          </p:cNvSpPr>
          <p:nvPr>
            <p:ph type="sldImg"/>
          </p:nvPr>
        </p:nvSpPr>
        <p:spPr>
          <a:xfrm>
            <a:off x="87313" y="742950"/>
            <a:ext cx="6623050" cy="3725863"/>
          </a:xfrm>
          <a:ln/>
        </p:spPr>
      </p:sp>
      <p:sp>
        <p:nvSpPr>
          <p:cNvPr id="479235"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485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5625151-3D25-46E5-8C05-3F39028BCDDC}" type="slidenum">
              <a:rPr lang="de-DE" sz="1200">
                <a:solidFill>
                  <a:srgbClr val="000000"/>
                </a:solidFill>
                <a:latin typeface="Sparkasse Rg" pitchFamily="34" charset="0"/>
              </a:rPr>
              <a:pPr eaLnBrk="1" hangingPunct="1"/>
              <a:t>40</a:t>
            </a:fld>
            <a:endParaRPr lang="de-DE" sz="1200">
              <a:solidFill>
                <a:srgbClr val="000000"/>
              </a:solidFill>
              <a:latin typeface="Sparkasse Rg" pitchFamily="34" charset="0"/>
            </a:endParaRPr>
          </a:p>
        </p:txBody>
      </p:sp>
      <p:sp>
        <p:nvSpPr>
          <p:cNvPr id="33485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DC4F38AA-52C0-4EBE-B07A-1615AFCDD3F3}" type="slidenum">
              <a:rPr lang="de-DE" sz="1200">
                <a:solidFill>
                  <a:srgbClr val="000000"/>
                </a:solidFill>
                <a:latin typeface="Sparkasse Rg" pitchFamily="34" charset="0"/>
              </a:rPr>
              <a:pPr algn="r" eaLnBrk="1" hangingPunct="1">
                <a:buClrTx/>
                <a:buFontTx/>
                <a:buNone/>
              </a:pPr>
              <a:t>40</a:t>
            </a:fld>
            <a:endParaRPr lang="de-DE" sz="1200">
              <a:solidFill>
                <a:srgbClr val="000000"/>
              </a:solidFill>
              <a:latin typeface="Sparkasse Rg" pitchFamily="34" charset="0"/>
            </a:endParaRPr>
          </a:p>
        </p:txBody>
      </p:sp>
      <p:sp>
        <p:nvSpPr>
          <p:cNvPr id="33485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485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26848075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622632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018845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60152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7842134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611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236D160C-E515-4D8C-9228-C6C42BF8CB28}" type="slidenum">
              <a:rPr lang="de-DE" sz="1200">
                <a:solidFill>
                  <a:srgbClr val="000000"/>
                </a:solidFill>
                <a:latin typeface="Sparkasse Rg" pitchFamily="34" charset="0"/>
              </a:rPr>
              <a:pPr eaLnBrk="1" hangingPunct="1"/>
              <a:t>46</a:t>
            </a:fld>
            <a:endParaRPr lang="de-DE" sz="1200">
              <a:solidFill>
                <a:srgbClr val="000000"/>
              </a:solidFill>
              <a:latin typeface="Sparkasse Rg" pitchFamily="34" charset="0"/>
            </a:endParaRPr>
          </a:p>
        </p:txBody>
      </p:sp>
      <p:sp>
        <p:nvSpPr>
          <p:cNvPr id="346115"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48AFAF50-71D2-472A-B49E-A6BA6CD25389}" type="slidenum">
              <a:rPr lang="de-DE" sz="1200">
                <a:solidFill>
                  <a:srgbClr val="000000"/>
                </a:solidFill>
                <a:latin typeface="Sparkasse Rg" pitchFamily="34" charset="0"/>
              </a:rPr>
              <a:pPr algn="r" eaLnBrk="1" hangingPunct="1">
                <a:buClrTx/>
                <a:buFontTx/>
                <a:buNone/>
              </a:pPr>
              <a:t>46</a:t>
            </a:fld>
            <a:endParaRPr lang="de-DE" sz="1200">
              <a:solidFill>
                <a:srgbClr val="000000"/>
              </a:solidFill>
              <a:latin typeface="Sparkasse Rg" pitchFamily="34" charset="0"/>
            </a:endParaRPr>
          </a:p>
        </p:txBody>
      </p:sp>
      <p:sp>
        <p:nvSpPr>
          <p:cNvPr id="346116"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6117"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6106639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713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E2B96596-16DD-420B-B9E7-F17FD91BCEB0}" type="slidenum">
              <a:rPr lang="de-DE" sz="1200">
                <a:solidFill>
                  <a:srgbClr val="000000"/>
                </a:solidFill>
                <a:latin typeface="Sparkasse Rg" pitchFamily="34" charset="0"/>
              </a:rPr>
              <a:pPr eaLnBrk="1" hangingPunct="1"/>
              <a:t>47</a:t>
            </a:fld>
            <a:endParaRPr lang="de-DE" sz="1200">
              <a:solidFill>
                <a:srgbClr val="000000"/>
              </a:solidFill>
              <a:latin typeface="Sparkasse Rg" pitchFamily="34" charset="0"/>
            </a:endParaRPr>
          </a:p>
        </p:txBody>
      </p:sp>
      <p:sp>
        <p:nvSpPr>
          <p:cNvPr id="347139"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C27C528B-F7E2-42B5-89AE-C64A0EC2784A}" type="slidenum">
              <a:rPr lang="de-DE" sz="1200">
                <a:solidFill>
                  <a:srgbClr val="000000"/>
                </a:solidFill>
                <a:latin typeface="Sparkasse Rg" pitchFamily="34" charset="0"/>
              </a:rPr>
              <a:pPr algn="r" eaLnBrk="1" hangingPunct="1">
                <a:buClrTx/>
                <a:buFontTx/>
                <a:buNone/>
              </a:pPr>
              <a:t>47</a:t>
            </a:fld>
            <a:endParaRPr lang="de-DE" sz="1200">
              <a:solidFill>
                <a:srgbClr val="000000"/>
              </a:solidFill>
              <a:latin typeface="Sparkasse Rg" pitchFamily="34" charset="0"/>
            </a:endParaRPr>
          </a:p>
        </p:txBody>
      </p:sp>
      <p:sp>
        <p:nvSpPr>
          <p:cNvPr id="347140"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7141"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167536035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62"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F5D7A5FD-A29C-4971-A46C-3A436945F7C3}" type="slidenum">
              <a:rPr lang="de-DE" sz="1200">
                <a:solidFill>
                  <a:srgbClr val="000000"/>
                </a:solidFill>
                <a:latin typeface="Sparkasse Rg" pitchFamily="34" charset="0"/>
              </a:rPr>
              <a:pPr eaLnBrk="1" hangingPunct="1"/>
              <a:t>48</a:t>
            </a:fld>
            <a:endParaRPr lang="de-DE" sz="1200">
              <a:solidFill>
                <a:srgbClr val="000000"/>
              </a:solidFill>
              <a:latin typeface="Sparkasse Rg" pitchFamily="34" charset="0"/>
            </a:endParaRPr>
          </a:p>
        </p:txBody>
      </p:sp>
      <p:sp>
        <p:nvSpPr>
          <p:cNvPr id="348163"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4506F5D2-1BA7-431F-8CD4-0184588AF6F9}" type="slidenum">
              <a:rPr lang="de-DE" sz="1200">
                <a:solidFill>
                  <a:srgbClr val="000000"/>
                </a:solidFill>
                <a:latin typeface="Sparkasse Rg" pitchFamily="34" charset="0"/>
              </a:rPr>
              <a:pPr algn="r" eaLnBrk="1" hangingPunct="1">
                <a:buClrTx/>
                <a:buFontTx/>
                <a:buNone/>
              </a:pPr>
              <a:t>48</a:t>
            </a:fld>
            <a:endParaRPr lang="de-DE" sz="1200">
              <a:solidFill>
                <a:srgbClr val="000000"/>
              </a:solidFill>
              <a:latin typeface="Sparkasse Rg" pitchFamily="34" charset="0"/>
            </a:endParaRPr>
          </a:p>
        </p:txBody>
      </p:sp>
      <p:sp>
        <p:nvSpPr>
          <p:cNvPr id="348164"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8165"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21906987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918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1A8ED098-C9AF-4EB7-995A-DBFE8CCAD845}" type="slidenum">
              <a:rPr lang="de-DE" sz="1200">
                <a:solidFill>
                  <a:srgbClr val="000000"/>
                </a:solidFill>
                <a:latin typeface="Sparkasse Rg" pitchFamily="34" charset="0"/>
              </a:rPr>
              <a:pPr eaLnBrk="1" hangingPunct="1"/>
              <a:t>49</a:t>
            </a:fld>
            <a:endParaRPr lang="de-DE" sz="1200">
              <a:solidFill>
                <a:srgbClr val="000000"/>
              </a:solidFill>
              <a:latin typeface="Sparkasse Rg" pitchFamily="34" charset="0"/>
            </a:endParaRPr>
          </a:p>
        </p:txBody>
      </p:sp>
      <p:sp>
        <p:nvSpPr>
          <p:cNvPr id="349187"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7E537E24-34E2-4F98-BC3C-2144D737ED99}" type="slidenum">
              <a:rPr lang="de-DE" sz="1200">
                <a:solidFill>
                  <a:srgbClr val="000000"/>
                </a:solidFill>
                <a:latin typeface="Sparkasse Rg" pitchFamily="34" charset="0"/>
              </a:rPr>
              <a:pPr algn="r" eaLnBrk="1" hangingPunct="1">
                <a:buClrTx/>
                <a:buFontTx/>
                <a:buNone/>
              </a:pPr>
              <a:t>49</a:t>
            </a:fld>
            <a:endParaRPr lang="de-DE" sz="1200">
              <a:solidFill>
                <a:srgbClr val="000000"/>
              </a:solidFill>
              <a:latin typeface="Sparkasse Rg" pitchFamily="34" charset="0"/>
            </a:endParaRPr>
          </a:p>
        </p:txBody>
      </p:sp>
      <p:sp>
        <p:nvSpPr>
          <p:cNvPr id="349188"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9189"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7113475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5539622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123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F2A043B-9C45-4FA2-98B7-822C5F74EC59}" type="slidenum">
              <a:rPr lang="de-DE" sz="1200">
                <a:solidFill>
                  <a:srgbClr val="000000"/>
                </a:solidFill>
                <a:latin typeface="Sparkasse Rg" pitchFamily="34" charset="0"/>
              </a:rPr>
              <a:pPr eaLnBrk="1" hangingPunct="1"/>
              <a:t>51</a:t>
            </a:fld>
            <a:endParaRPr lang="de-DE" sz="1200">
              <a:solidFill>
                <a:srgbClr val="000000"/>
              </a:solidFill>
              <a:latin typeface="Sparkasse Rg" pitchFamily="34" charset="0"/>
            </a:endParaRPr>
          </a:p>
        </p:txBody>
      </p:sp>
      <p:sp>
        <p:nvSpPr>
          <p:cNvPr id="351235" name="Rectangle 2"/>
          <p:cNvSpPr>
            <a:spLocks noGrp="1" noRot="1" noChangeAspect="1" noChangeArrowheads="1" noTextEdit="1"/>
          </p:cNvSpPr>
          <p:nvPr>
            <p:ph type="sldImg"/>
          </p:nvPr>
        </p:nvSpPr>
        <p:spPr>
          <a:xfrm>
            <a:off x="93663" y="742950"/>
            <a:ext cx="6619875" cy="3724275"/>
          </a:xfrm>
          <a:ln/>
        </p:spPr>
      </p:sp>
      <p:sp>
        <p:nvSpPr>
          <p:cNvPr id="35123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49892611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6924147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3197242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6554110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2267183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64552762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52564031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39084621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473644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9821747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0897620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20924250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419057549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9535511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31748245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49209564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5048532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1573086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85702725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3401216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74593750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14648308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43816432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410619834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99677833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55172155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76</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76</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184477610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36082988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610602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16877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39577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615CB2-164D-45E6-81B7-F9CF999FDF34}"/>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9FC8AC0E-B42C-4009-94F5-37F408DD09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80FCB69C-750A-416A-B650-4459DCD8BE5F}"/>
              </a:ext>
            </a:extLst>
          </p:cNvPr>
          <p:cNvSpPr>
            <a:spLocks noGrp="1"/>
          </p:cNvSpPr>
          <p:nvPr>
            <p:ph type="dt" sz="half" idx="10"/>
          </p:nvPr>
        </p:nvSpPr>
        <p:spPr/>
        <p:txBody>
          <a:bodyPr/>
          <a:lstStyle/>
          <a:p>
            <a:fld id="{3D566509-52CD-4576-A1AB-8D0CC0C7B472}" type="datetimeFigureOut">
              <a:rPr lang="de-DE" smtClean="0"/>
              <a:t>08.04.2026</a:t>
            </a:fld>
            <a:endParaRPr lang="de-DE"/>
          </a:p>
        </p:txBody>
      </p:sp>
      <p:sp>
        <p:nvSpPr>
          <p:cNvPr id="5" name="Fußzeilenplatzhalter 4">
            <a:extLst>
              <a:ext uri="{FF2B5EF4-FFF2-40B4-BE49-F238E27FC236}">
                <a16:creationId xmlns:a16="http://schemas.microsoft.com/office/drawing/2014/main" id="{3D7216FC-CDDA-4FC7-856F-6D1BF765774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507EAD6-C532-4CB3-BDD4-5B25A832A4C4}"/>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209112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F5622B-77DC-4621-9F34-AAB053DB0296}"/>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2D3FE9F-066E-48C2-A6E9-6A535EE520F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88923FA-6CAC-4572-A797-292068B6B2BD}"/>
              </a:ext>
            </a:extLst>
          </p:cNvPr>
          <p:cNvSpPr>
            <a:spLocks noGrp="1"/>
          </p:cNvSpPr>
          <p:nvPr>
            <p:ph type="dt" sz="half" idx="10"/>
          </p:nvPr>
        </p:nvSpPr>
        <p:spPr/>
        <p:txBody>
          <a:bodyPr/>
          <a:lstStyle/>
          <a:p>
            <a:fld id="{3D566509-52CD-4576-A1AB-8D0CC0C7B472}" type="datetimeFigureOut">
              <a:rPr lang="de-DE" smtClean="0"/>
              <a:t>08.04.2026</a:t>
            </a:fld>
            <a:endParaRPr lang="de-DE"/>
          </a:p>
        </p:txBody>
      </p:sp>
      <p:sp>
        <p:nvSpPr>
          <p:cNvPr id="5" name="Fußzeilenplatzhalter 4">
            <a:extLst>
              <a:ext uri="{FF2B5EF4-FFF2-40B4-BE49-F238E27FC236}">
                <a16:creationId xmlns:a16="http://schemas.microsoft.com/office/drawing/2014/main" id="{A846BFD5-5C63-412F-9FE3-D7DE010F3C9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2298081-41C9-44DC-ADE1-6A320FEE714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129943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BC5AE35-7A10-4D44-85E7-23D69967DD58}"/>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31766F43-CBDD-4128-9318-2F1BBB7E360A}"/>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D8ADD35-D1AC-44EE-AB57-95A3D90A469C}"/>
              </a:ext>
            </a:extLst>
          </p:cNvPr>
          <p:cNvSpPr>
            <a:spLocks noGrp="1"/>
          </p:cNvSpPr>
          <p:nvPr>
            <p:ph type="dt" sz="half" idx="10"/>
          </p:nvPr>
        </p:nvSpPr>
        <p:spPr/>
        <p:txBody>
          <a:bodyPr/>
          <a:lstStyle/>
          <a:p>
            <a:fld id="{3D566509-52CD-4576-A1AB-8D0CC0C7B472}" type="datetimeFigureOut">
              <a:rPr lang="de-DE" smtClean="0"/>
              <a:t>08.04.2026</a:t>
            </a:fld>
            <a:endParaRPr lang="de-DE"/>
          </a:p>
        </p:txBody>
      </p:sp>
      <p:sp>
        <p:nvSpPr>
          <p:cNvPr id="5" name="Fußzeilenplatzhalter 4">
            <a:extLst>
              <a:ext uri="{FF2B5EF4-FFF2-40B4-BE49-F238E27FC236}">
                <a16:creationId xmlns:a16="http://schemas.microsoft.com/office/drawing/2014/main" id="{E37B51C0-C5FE-43BD-B471-BE358A07568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4627E67-7EB3-4AC3-8844-CFDC3F66588E}"/>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37108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A77072-9838-42DE-9738-1E38E8CA45C9}"/>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43FA340A-F7F9-4297-A59B-8597B8C5DA41}"/>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EF45680-A9F5-47DC-9FEE-218898FF417F}"/>
              </a:ext>
            </a:extLst>
          </p:cNvPr>
          <p:cNvSpPr>
            <a:spLocks noGrp="1"/>
          </p:cNvSpPr>
          <p:nvPr>
            <p:ph type="dt" sz="half" idx="10"/>
          </p:nvPr>
        </p:nvSpPr>
        <p:spPr/>
        <p:txBody>
          <a:bodyPr/>
          <a:lstStyle/>
          <a:p>
            <a:fld id="{3D566509-52CD-4576-A1AB-8D0CC0C7B472}" type="datetimeFigureOut">
              <a:rPr lang="de-DE" smtClean="0"/>
              <a:t>08.04.2026</a:t>
            </a:fld>
            <a:endParaRPr lang="de-DE"/>
          </a:p>
        </p:txBody>
      </p:sp>
      <p:sp>
        <p:nvSpPr>
          <p:cNvPr id="5" name="Fußzeilenplatzhalter 4">
            <a:extLst>
              <a:ext uri="{FF2B5EF4-FFF2-40B4-BE49-F238E27FC236}">
                <a16:creationId xmlns:a16="http://schemas.microsoft.com/office/drawing/2014/main" id="{33EA3E5B-4D65-4F5C-AA51-BE43420037F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C9447C8-8C37-4773-8BD4-CF43165FAD63}"/>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994961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5835BA-3C4B-49D3-8BA5-2B5FB969159C}"/>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9578CB4-1C3A-4F80-A91B-B36E5963B8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0A7463A4-F863-4846-804B-5B4B35AF4C7F}"/>
              </a:ext>
            </a:extLst>
          </p:cNvPr>
          <p:cNvSpPr>
            <a:spLocks noGrp="1"/>
          </p:cNvSpPr>
          <p:nvPr>
            <p:ph type="dt" sz="half" idx="10"/>
          </p:nvPr>
        </p:nvSpPr>
        <p:spPr/>
        <p:txBody>
          <a:bodyPr/>
          <a:lstStyle/>
          <a:p>
            <a:fld id="{3D566509-52CD-4576-A1AB-8D0CC0C7B472}" type="datetimeFigureOut">
              <a:rPr lang="de-DE" smtClean="0"/>
              <a:t>08.04.2026</a:t>
            </a:fld>
            <a:endParaRPr lang="de-DE"/>
          </a:p>
        </p:txBody>
      </p:sp>
      <p:sp>
        <p:nvSpPr>
          <p:cNvPr id="5" name="Fußzeilenplatzhalter 4">
            <a:extLst>
              <a:ext uri="{FF2B5EF4-FFF2-40B4-BE49-F238E27FC236}">
                <a16:creationId xmlns:a16="http://schemas.microsoft.com/office/drawing/2014/main" id="{1CC99560-DED2-44F0-A62A-C280BA67074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F446564-D7E0-4FC7-84EB-EDC4C0D59810}"/>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60763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12DBB5-E341-4F05-9A36-02A7A279A7C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AFA02BB-95C1-46BD-A783-3D7A0FEF9E68}"/>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488EF066-687C-42E1-9080-B54BFAE44934}"/>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E6A4718D-56E8-457D-87D1-B9F47998A93C}"/>
              </a:ext>
            </a:extLst>
          </p:cNvPr>
          <p:cNvSpPr>
            <a:spLocks noGrp="1"/>
          </p:cNvSpPr>
          <p:nvPr>
            <p:ph type="dt" sz="half" idx="10"/>
          </p:nvPr>
        </p:nvSpPr>
        <p:spPr/>
        <p:txBody>
          <a:bodyPr/>
          <a:lstStyle/>
          <a:p>
            <a:fld id="{3D566509-52CD-4576-A1AB-8D0CC0C7B472}" type="datetimeFigureOut">
              <a:rPr lang="de-DE" smtClean="0"/>
              <a:t>08.04.2026</a:t>
            </a:fld>
            <a:endParaRPr lang="de-DE"/>
          </a:p>
        </p:txBody>
      </p:sp>
      <p:sp>
        <p:nvSpPr>
          <p:cNvPr id="6" name="Fußzeilenplatzhalter 5">
            <a:extLst>
              <a:ext uri="{FF2B5EF4-FFF2-40B4-BE49-F238E27FC236}">
                <a16:creationId xmlns:a16="http://schemas.microsoft.com/office/drawing/2014/main" id="{178FD24A-9CF2-4CD7-8B3E-2F775593A01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A16550E-EAAF-4911-A231-2907F17E15B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59981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93FD2C-65F5-4272-BDFB-8F73792630CC}"/>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82D78C2D-0DE4-4D23-82CD-7330DE94D9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23BADA4-F8AA-4D37-BC58-CE0545591DE2}"/>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A8DC1A4-70D5-4838-A2A2-52A9F27F2D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2731E668-ED59-4B2B-B32E-FD24F457713B}"/>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0FF5175B-967C-43EC-A81E-DB8AE2DDE2C1}"/>
              </a:ext>
            </a:extLst>
          </p:cNvPr>
          <p:cNvSpPr>
            <a:spLocks noGrp="1"/>
          </p:cNvSpPr>
          <p:nvPr>
            <p:ph type="dt" sz="half" idx="10"/>
          </p:nvPr>
        </p:nvSpPr>
        <p:spPr/>
        <p:txBody>
          <a:bodyPr/>
          <a:lstStyle/>
          <a:p>
            <a:fld id="{3D566509-52CD-4576-A1AB-8D0CC0C7B472}" type="datetimeFigureOut">
              <a:rPr lang="de-DE" smtClean="0"/>
              <a:t>08.04.2026</a:t>
            </a:fld>
            <a:endParaRPr lang="de-DE"/>
          </a:p>
        </p:txBody>
      </p:sp>
      <p:sp>
        <p:nvSpPr>
          <p:cNvPr id="8" name="Fußzeilenplatzhalter 7">
            <a:extLst>
              <a:ext uri="{FF2B5EF4-FFF2-40B4-BE49-F238E27FC236}">
                <a16:creationId xmlns:a16="http://schemas.microsoft.com/office/drawing/2014/main" id="{3C18A539-8D53-4E47-BEB3-A02BA46AA6E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E9B1300-DECA-4AAA-AEC4-6D613B117052}"/>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33947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B9E8FD-3A8F-45F0-918D-433651BC44E7}"/>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1E34814-E549-4F5D-BBDA-26EA8D1EA400}"/>
              </a:ext>
            </a:extLst>
          </p:cNvPr>
          <p:cNvSpPr>
            <a:spLocks noGrp="1"/>
          </p:cNvSpPr>
          <p:nvPr>
            <p:ph type="dt" sz="half" idx="10"/>
          </p:nvPr>
        </p:nvSpPr>
        <p:spPr/>
        <p:txBody>
          <a:bodyPr/>
          <a:lstStyle/>
          <a:p>
            <a:fld id="{3D566509-52CD-4576-A1AB-8D0CC0C7B472}" type="datetimeFigureOut">
              <a:rPr lang="de-DE" smtClean="0"/>
              <a:t>08.04.2026</a:t>
            </a:fld>
            <a:endParaRPr lang="de-DE"/>
          </a:p>
        </p:txBody>
      </p:sp>
      <p:sp>
        <p:nvSpPr>
          <p:cNvPr id="4" name="Fußzeilenplatzhalter 3">
            <a:extLst>
              <a:ext uri="{FF2B5EF4-FFF2-40B4-BE49-F238E27FC236}">
                <a16:creationId xmlns:a16="http://schemas.microsoft.com/office/drawing/2014/main" id="{15817922-9D56-4558-BA69-BDAD2C1C0E34}"/>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8A5B991F-7519-4BA1-983B-70277BC27C4A}"/>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850720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0E3B0A2-06E1-43B4-B3A5-C1BEE069D7C9}"/>
              </a:ext>
            </a:extLst>
          </p:cNvPr>
          <p:cNvSpPr>
            <a:spLocks noGrp="1"/>
          </p:cNvSpPr>
          <p:nvPr>
            <p:ph type="dt" sz="half" idx="10"/>
          </p:nvPr>
        </p:nvSpPr>
        <p:spPr/>
        <p:txBody>
          <a:bodyPr/>
          <a:lstStyle/>
          <a:p>
            <a:fld id="{3D566509-52CD-4576-A1AB-8D0CC0C7B472}" type="datetimeFigureOut">
              <a:rPr lang="de-DE" smtClean="0"/>
              <a:t>08.04.2026</a:t>
            </a:fld>
            <a:endParaRPr lang="de-DE"/>
          </a:p>
        </p:txBody>
      </p:sp>
      <p:sp>
        <p:nvSpPr>
          <p:cNvPr id="3" name="Fußzeilenplatzhalter 2">
            <a:extLst>
              <a:ext uri="{FF2B5EF4-FFF2-40B4-BE49-F238E27FC236}">
                <a16:creationId xmlns:a16="http://schemas.microsoft.com/office/drawing/2014/main" id="{455C4017-C068-43F7-8C83-D20824A744B4}"/>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692927ED-0109-42D7-A20B-3635323938D8}"/>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000170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810113-C27D-4DFD-AB0F-A090B75170C2}"/>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666794ED-E4E3-4CAB-9803-58C798D7C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C075357A-B974-4F7C-BD2F-AD88D59548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D0F3F03-70D5-4E57-822E-36E24CA5ED01}"/>
              </a:ext>
            </a:extLst>
          </p:cNvPr>
          <p:cNvSpPr>
            <a:spLocks noGrp="1"/>
          </p:cNvSpPr>
          <p:nvPr>
            <p:ph type="dt" sz="half" idx="10"/>
          </p:nvPr>
        </p:nvSpPr>
        <p:spPr/>
        <p:txBody>
          <a:bodyPr/>
          <a:lstStyle/>
          <a:p>
            <a:fld id="{3D566509-52CD-4576-A1AB-8D0CC0C7B472}" type="datetimeFigureOut">
              <a:rPr lang="de-DE" smtClean="0"/>
              <a:t>08.04.2026</a:t>
            </a:fld>
            <a:endParaRPr lang="de-DE"/>
          </a:p>
        </p:txBody>
      </p:sp>
      <p:sp>
        <p:nvSpPr>
          <p:cNvPr id="6" name="Fußzeilenplatzhalter 5">
            <a:extLst>
              <a:ext uri="{FF2B5EF4-FFF2-40B4-BE49-F238E27FC236}">
                <a16:creationId xmlns:a16="http://schemas.microsoft.com/office/drawing/2014/main" id="{D7F198CB-399D-4196-AD5E-C3E822C2464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BC7466C0-BC3C-4E32-9B9C-817462FE4B5D}"/>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50838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0B12A0-FA96-4F2D-BBD1-D18DB12FE0E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862DB75-3F7B-4F33-A6A3-DF686245E0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A04915E9-990C-46A4-BAB7-FC6217343C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D1CB4F7-2473-473C-9668-000BC70C5313}"/>
              </a:ext>
            </a:extLst>
          </p:cNvPr>
          <p:cNvSpPr>
            <a:spLocks noGrp="1"/>
          </p:cNvSpPr>
          <p:nvPr>
            <p:ph type="dt" sz="half" idx="10"/>
          </p:nvPr>
        </p:nvSpPr>
        <p:spPr/>
        <p:txBody>
          <a:bodyPr/>
          <a:lstStyle/>
          <a:p>
            <a:fld id="{3D566509-52CD-4576-A1AB-8D0CC0C7B472}" type="datetimeFigureOut">
              <a:rPr lang="de-DE" smtClean="0"/>
              <a:t>08.04.2026</a:t>
            </a:fld>
            <a:endParaRPr lang="de-DE"/>
          </a:p>
        </p:txBody>
      </p:sp>
      <p:sp>
        <p:nvSpPr>
          <p:cNvPr id="6" name="Fußzeilenplatzhalter 5">
            <a:extLst>
              <a:ext uri="{FF2B5EF4-FFF2-40B4-BE49-F238E27FC236}">
                <a16:creationId xmlns:a16="http://schemas.microsoft.com/office/drawing/2014/main" id="{F87A5594-DD81-4A7F-8819-122D3F36A65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9ED47D4-6DE6-44B6-9583-46117EB1B7D9}"/>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87107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528A667-8FFB-4005-AC59-C410C8413A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60A12286-93FF-421B-8567-1697188280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EA553E2-6455-47F5-801A-FAB9452252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566509-52CD-4576-A1AB-8D0CC0C7B472}" type="datetimeFigureOut">
              <a:rPr lang="de-DE" smtClean="0"/>
              <a:t>08.04.2026</a:t>
            </a:fld>
            <a:endParaRPr lang="de-DE"/>
          </a:p>
        </p:txBody>
      </p:sp>
      <p:sp>
        <p:nvSpPr>
          <p:cNvPr id="5" name="Fußzeilenplatzhalter 4">
            <a:extLst>
              <a:ext uri="{FF2B5EF4-FFF2-40B4-BE49-F238E27FC236}">
                <a16:creationId xmlns:a16="http://schemas.microsoft.com/office/drawing/2014/main" id="{6D983ED2-A3DB-496A-B968-74A4AA2D3F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3EDEE7F7-FB34-452D-8DEE-1D81F27D8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58EB4-1C7E-42E6-B93A-94A84A4D4353}" type="slidenum">
              <a:rPr lang="de-DE" smtClean="0"/>
              <a:t>‹Nr.›</a:t>
            </a:fld>
            <a:endParaRPr lang="de-DE"/>
          </a:p>
        </p:txBody>
      </p:sp>
    </p:spTree>
    <p:extLst>
      <p:ext uri="{BB962C8B-B14F-4D97-AF65-F5344CB8AC3E}">
        <p14:creationId xmlns:p14="http://schemas.microsoft.com/office/powerpoint/2010/main" val="20537779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7" Type="http://schemas.openxmlformats.org/officeDocument/2006/relationships/image" Target="../media/image16.png"/><Relationship Id="rId21" Type="http://schemas.openxmlformats.org/officeDocument/2006/relationships/customXml" Target="../ink/ink10.xml"/><Relationship Id="rId324" Type="http://schemas.openxmlformats.org/officeDocument/2006/relationships/image" Target="../media/image160.png"/><Relationship Id="rId531" Type="http://schemas.openxmlformats.org/officeDocument/2006/relationships/image" Target="../media/image263.png"/><Relationship Id="rId629" Type="http://schemas.openxmlformats.org/officeDocument/2006/relationships/image" Target="../media/image310.png"/><Relationship Id="rId170" Type="http://schemas.openxmlformats.org/officeDocument/2006/relationships/customXml" Target="../ink/ink85.xml"/><Relationship Id="rId268" Type="http://schemas.openxmlformats.org/officeDocument/2006/relationships/image" Target="../media/image132.png"/><Relationship Id="rId475" Type="http://schemas.openxmlformats.org/officeDocument/2006/relationships/customXml" Target="../ink/ink238.xml"/><Relationship Id="rId32" Type="http://schemas.openxmlformats.org/officeDocument/2006/relationships/image" Target="../media/image45.png"/><Relationship Id="rId128" Type="http://schemas.openxmlformats.org/officeDocument/2006/relationships/customXml" Target="../ink/ink64.xml"/><Relationship Id="rId335" Type="http://schemas.openxmlformats.org/officeDocument/2006/relationships/customXml" Target="../ink/ink168.xml"/><Relationship Id="rId542" Type="http://schemas.openxmlformats.org/officeDocument/2006/relationships/customXml" Target="../ink/ink272.xml"/><Relationship Id="rId181" Type="http://schemas.openxmlformats.org/officeDocument/2006/relationships/image" Target="../media/image89.png"/><Relationship Id="rId402" Type="http://schemas.openxmlformats.org/officeDocument/2006/relationships/image" Target="../media/image199.png"/><Relationship Id="rId279" Type="http://schemas.openxmlformats.org/officeDocument/2006/relationships/customXml" Target="../ink/ink140.xml"/><Relationship Id="rId486" Type="http://schemas.openxmlformats.org/officeDocument/2006/relationships/image" Target="../media/image241.png"/><Relationship Id="rId43" Type="http://schemas.openxmlformats.org/officeDocument/2006/relationships/customXml" Target="../ink/ink21.xml"/><Relationship Id="rId139" Type="http://schemas.openxmlformats.org/officeDocument/2006/relationships/image" Target="../media/image27.png"/><Relationship Id="rId346" Type="http://schemas.openxmlformats.org/officeDocument/2006/relationships/image" Target="../media/image171.png"/><Relationship Id="rId553" Type="http://schemas.openxmlformats.org/officeDocument/2006/relationships/image" Target="../media/image274.png"/><Relationship Id="rId192" Type="http://schemas.openxmlformats.org/officeDocument/2006/relationships/customXml" Target="../ink/ink96.xml"/><Relationship Id="rId206" Type="http://schemas.openxmlformats.org/officeDocument/2006/relationships/customXml" Target="../ink/ink103.xml"/><Relationship Id="rId413" Type="http://schemas.openxmlformats.org/officeDocument/2006/relationships/customXml" Target="../ink/ink207.xml"/><Relationship Id="rId497" Type="http://schemas.openxmlformats.org/officeDocument/2006/relationships/customXml" Target="../ink/ink249.xml"/><Relationship Id="rId620" Type="http://schemas.openxmlformats.org/officeDocument/2006/relationships/customXml" Target="../ink/ink313.xml"/><Relationship Id="rId357" Type="http://schemas.openxmlformats.org/officeDocument/2006/relationships/customXml" Target="../ink/ink179.xml"/><Relationship Id="rId54" Type="http://schemas.openxmlformats.org/officeDocument/2006/relationships/customXml" Target="../ink/ink27.xml"/><Relationship Id="rId217" Type="http://schemas.openxmlformats.org/officeDocument/2006/relationships/image" Target="../media/image107.png"/><Relationship Id="rId564" Type="http://schemas.openxmlformats.org/officeDocument/2006/relationships/customXml" Target="../ink/ink284.xml"/><Relationship Id="rId424" Type="http://schemas.openxmlformats.org/officeDocument/2006/relationships/image" Target="../media/image210.png"/><Relationship Id="rId631" Type="http://schemas.openxmlformats.org/officeDocument/2006/relationships/image" Target="../media/image311.png"/><Relationship Id="rId270" Type="http://schemas.openxmlformats.org/officeDocument/2006/relationships/image" Target="../media/image133.png"/><Relationship Id="rId65" Type="http://schemas.openxmlformats.org/officeDocument/2006/relationships/image" Target="../media/image61.png"/><Relationship Id="rId130" Type="http://schemas.openxmlformats.org/officeDocument/2006/relationships/customXml" Target="../ink/ink65.xml"/><Relationship Id="rId368" Type="http://schemas.openxmlformats.org/officeDocument/2006/relationships/image" Target="../media/image182.png"/><Relationship Id="rId575" Type="http://schemas.openxmlformats.org/officeDocument/2006/relationships/customXml" Target="../ink/ink290.xml"/><Relationship Id="rId228" Type="http://schemas.openxmlformats.org/officeDocument/2006/relationships/customXml" Target="../ink/ink114.xml"/><Relationship Id="rId435" Type="http://schemas.openxmlformats.org/officeDocument/2006/relationships/customXml" Target="../ink/ink218.xml"/><Relationship Id="rId642" Type="http://schemas.openxmlformats.org/officeDocument/2006/relationships/customXml" Target="../ink/ink324.xml"/><Relationship Id="rId281" Type="http://schemas.openxmlformats.org/officeDocument/2006/relationships/customXml" Target="../ink/ink141.xml"/><Relationship Id="rId502" Type="http://schemas.openxmlformats.org/officeDocument/2006/relationships/image" Target="../media/image249.png"/><Relationship Id="rId76" Type="http://schemas.openxmlformats.org/officeDocument/2006/relationships/customXml" Target="../ink/ink38.xml"/><Relationship Id="rId141" Type="http://schemas.openxmlformats.org/officeDocument/2006/relationships/image" Target="../media/image28.png"/><Relationship Id="rId379" Type="http://schemas.openxmlformats.org/officeDocument/2006/relationships/customXml" Target="../ink/ink190.xml"/><Relationship Id="rId586" Type="http://schemas.openxmlformats.org/officeDocument/2006/relationships/image" Target="../media/image289.png"/><Relationship Id="rId7" Type="http://schemas.openxmlformats.org/officeDocument/2006/relationships/customXml" Target="../ink/ink3.xml"/><Relationship Id="rId239" Type="http://schemas.openxmlformats.org/officeDocument/2006/relationships/customXml" Target="../ink/ink120.xml"/><Relationship Id="rId446" Type="http://schemas.openxmlformats.org/officeDocument/2006/relationships/image" Target="../media/image221.png"/><Relationship Id="rId653" Type="http://schemas.openxmlformats.org/officeDocument/2006/relationships/image" Target="../media/image322.png"/><Relationship Id="rId292" Type="http://schemas.openxmlformats.org/officeDocument/2006/relationships/image" Target="../media/image144.png"/><Relationship Id="rId306" Type="http://schemas.openxmlformats.org/officeDocument/2006/relationships/image" Target="../media/image151.png"/><Relationship Id="rId87" Type="http://schemas.openxmlformats.org/officeDocument/2006/relationships/image" Target="../media/image1.png"/><Relationship Id="rId513" Type="http://schemas.openxmlformats.org/officeDocument/2006/relationships/image" Target="../media/image254.png"/><Relationship Id="rId597" Type="http://schemas.openxmlformats.org/officeDocument/2006/relationships/image" Target="../media/image294.png"/><Relationship Id="rId152" Type="http://schemas.openxmlformats.org/officeDocument/2006/relationships/customXml" Target="../ink/ink76.xml"/><Relationship Id="rId457" Type="http://schemas.openxmlformats.org/officeDocument/2006/relationships/customXml" Target="../ink/ink229.xml"/><Relationship Id="rId664" Type="http://schemas.openxmlformats.org/officeDocument/2006/relationships/customXml" Target="../ink/ink335.xml"/><Relationship Id="rId14" Type="http://schemas.openxmlformats.org/officeDocument/2006/relationships/image" Target="../media/image38.png"/><Relationship Id="rId317" Type="http://schemas.openxmlformats.org/officeDocument/2006/relationships/customXml" Target="../ink/ink159.xml"/><Relationship Id="rId524" Type="http://schemas.openxmlformats.org/officeDocument/2006/relationships/customXml" Target="../ink/ink263.xml"/><Relationship Id="rId98" Type="http://schemas.openxmlformats.org/officeDocument/2006/relationships/customXml" Target="../ink/ink49.xml"/><Relationship Id="rId163" Type="http://schemas.openxmlformats.org/officeDocument/2006/relationships/image" Target="../media/image80.png"/><Relationship Id="rId370" Type="http://schemas.openxmlformats.org/officeDocument/2006/relationships/image" Target="../media/image183.png"/><Relationship Id="rId230" Type="http://schemas.openxmlformats.org/officeDocument/2006/relationships/customXml" Target="../ink/ink115.xml"/><Relationship Id="rId468" Type="http://schemas.openxmlformats.org/officeDocument/2006/relationships/image" Target="../media/image232.png"/><Relationship Id="rId25" Type="http://schemas.openxmlformats.org/officeDocument/2006/relationships/customXml" Target="../ink/ink12.xml"/><Relationship Id="rId328" Type="http://schemas.openxmlformats.org/officeDocument/2006/relationships/image" Target="../media/image162.png"/><Relationship Id="rId535" Type="http://schemas.openxmlformats.org/officeDocument/2006/relationships/image" Target="../media/image265.png"/><Relationship Id="rId174" Type="http://schemas.openxmlformats.org/officeDocument/2006/relationships/customXml" Target="../ink/ink87.xml"/><Relationship Id="rId381" Type="http://schemas.openxmlformats.org/officeDocument/2006/relationships/customXml" Target="../ink/ink191.xml"/><Relationship Id="rId602" Type="http://schemas.openxmlformats.org/officeDocument/2006/relationships/customXml" Target="../ink/ink304.xml"/><Relationship Id="rId241" Type="http://schemas.openxmlformats.org/officeDocument/2006/relationships/customXml" Target="../ink/ink121.xml"/><Relationship Id="rId479" Type="http://schemas.openxmlformats.org/officeDocument/2006/relationships/customXml" Target="../ink/ink240.xml"/><Relationship Id="rId36" Type="http://schemas.openxmlformats.org/officeDocument/2006/relationships/image" Target="../media/image47.png"/><Relationship Id="rId339" Type="http://schemas.openxmlformats.org/officeDocument/2006/relationships/customXml" Target="../ink/ink170.xml"/><Relationship Id="rId546" Type="http://schemas.openxmlformats.org/officeDocument/2006/relationships/customXml" Target="../ink/ink274.xml"/><Relationship Id="rId101" Type="http://schemas.openxmlformats.org/officeDocument/2006/relationships/image" Target="../media/image8.png"/><Relationship Id="rId185" Type="http://schemas.openxmlformats.org/officeDocument/2006/relationships/image" Target="../media/image91.png"/><Relationship Id="rId406" Type="http://schemas.openxmlformats.org/officeDocument/2006/relationships/image" Target="../media/image201.png"/><Relationship Id="rId392" Type="http://schemas.openxmlformats.org/officeDocument/2006/relationships/image" Target="../media/image194.png"/><Relationship Id="rId613" Type="http://schemas.openxmlformats.org/officeDocument/2006/relationships/image" Target="../media/image302.png"/><Relationship Id="rId252" Type="http://schemas.openxmlformats.org/officeDocument/2006/relationships/image" Target="../media/image124.png"/><Relationship Id="rId47" Type="http://schemas.openxmlformats.org/officeDocument/2006/relationships/image" Target="../media/image52.png"/><Relationship Id="rId112" Type="http://schemas.openxmlformats.org/officeDocument/2006/relationships/customXml" Target="../ink/ink56.xml"/><Relationship Id="rId557" Type="http://schemas.openxmlformats.org/officeDocument/2006/relationships/customXml" Target="../ink/ink280.xml"/><Relationship Id="rId196" Type="http://schemas.openxmlformats.org/officeDocument/2006/relationships/customXml" Target="../ink/ink98.xml"/><Relationship Id="rId417" Type="http://schemas.openxmlformats.org/officeDocument/2006/relationships/customXml" Target="../ink/ink209.xml"/><Relationship Id="rId624" Type="http://schemas.openxmlformats.org/officeDocument/2006/relationships/customXml" Target="../ink/ink315.xml"/><Relationship Id="rId263" Type="http://schemas.openxmlformats.org/officeDocument/2006/relationships/customXml" Target="../ink/ink132.xml"/><Relationship Id="rId470" Type="http://schemas.openxmlformats.org/officeDocument/2006/relationships/image" Target="../media/image233.png"/><Relationship Id="rId58" Type="http://schemas.openxmlformats.org/officeDocument/2006/relationships/customXml" Target="../ink/ink29.xml"/><Relationship Id="rId123" Type="http://schemas.openxmlformats.org/officeDocument/2006/relationships/image" Target="../media/image19.png"/><Relationship Id="rId330" Type="http://schemas.openxmlformats.org/officeDocument/2006/relationships/image" Target="../media/image163.png"/><Relationship Id="rId568" Type="http://schemas.openxmlformats.org/officeDocument/2006/relationships/customXml" Target="../ink/ink286.xml"/><Relationship Id="rId428" Type="http://schemas.openxmlformats.org/officeDocument/2006/relationships/image" Target="../media/image212.png"/><Relationship Id="rId635" Type="http://schemas.openxmlformats.org/officeDocument/2006/relationships/image" Target="../media/image313.png"/><Relationship Id="rId274" Type="http://schemas.openxmlformats.org/officeDocument/2006/relationships/image" Target="../media/image135.png"/><Relationship Id="rId481" Type="http://schemas.openxmlformats.org/officeDocument/2006/relationships/customXml" Target="../ink/ink241.xml"/><Relationship Id="rId27" Type="http://schemas.openxmlformats.org/officeDocument/2006/relationships/customXml" Target="../ink/ink13.xml"/><Relationship Id="rId69" Type="http://schemas.openxmlformats.org/officeDocument/2006/relationships/image" Target="../media/image63.png"/><Relationship Id="rId134" Type="http://schemas.openxmlformats.org/officeDocument/2006/relationships/customXml" Target="../ink/ink67.xml"/><Relationship Id="rId537" Type="http://schemas.openxmlformats.org/officeDocument/2006/relationships/image" Target="../media/image266.png"/><Relationship Id="rId579" Type="http://schemas.openxmlformats.org/officeDocument/2006/relationships/customXml" Target="../ink/ink292.xml"/><Relationship Id="rId80" Type="http://schemas.openxmlformats.org/officeDocument/2006/relationships/customXml" Target="../ink/ink40.xml"/><Relationship Id="rId176" Type="http://schemas.openxmlformats.org/officeDocument/2006/relationships/customXml" Target="../ink/ink88.xml"/><Relationship Id="rId341" Type="http://schemas.openxmlformats.org/officeDocument/2006/relationships/customXml" Target="../ink/ink171.xml"/><Relationship Id="rId383" Type="http://schemas.openxmlformats.org/officeDocument/2006/relationships/customXml" Target="../ink/ink192.xml"/><Relationship Id="rId439" Type="http://schemas.openxmlformats.org/officeDocument/2006/relationships/customXml" Target="../ink/ink220.xml"/><Relationship Id="rId590" Type="http://schemas.openxmlformats.org/officeDocument/2006/relationships/image" Target="../media/image291.png"/><Relationship Id="rId604" Type="http://schemas.openxmlformats.org/officeDocument/2006/relationships/customXml" Target="../ink/ink305.xml"/><Relationship Id="rId646" Type="http://schemas.openxmlformats.org/officeDocument/2006/relationships/customXml" Target="../ink/ink326.xml"/><Relationship Id="rId201" Type="http://schemas.openxmlformats.org/officeDocument/2006/relationships/image" Target="../media/image99.png"/><Relationship Id="rId243" Type="http://schemas.openxmlformats.org/officeDocument/2006/relationships/customXml" Target="../ink/ink122.xml"/><Relationship Id="rId285" Type="http://schemas.openxmlformats.org/officeDocument/2006/relationships/customXml" Target="../ink/ink143.xml"/><Relationship Id="rId450" Type="http://schemas.openxmlformats.org/officeDocument/2006/relationships/image" Target="../media/image223.png"/><Relationship Id="rId506" Type="http://schemas.openxmlformats.org/officeDocument/2006/relationships/image" Target="../media/image251.png"/><Relationship Id="rId38" Type="http://schemas.openxmlformats.org/officeDocument/2006/relationships/image" Target="../media/image48.png"/><Relationship Id="rId103" Type="http://schemas.openxmlformats.org/officeDocument/2006/relationships/image" Target="../media/image9.png"/><Relationship Id="rId310" Type="http://schemas.openxmlformats.org/officeDocument/2006/relationships/image" Target="../media/image153.png"/><Relationship Id="rId492" Type="http://schemas.openxmlformats.org/officeDocument/2006/relationships/image" Target="../media/image244.png"/><Relationship Id="rId548" Type="http://schemas.openxmlformats.org/officeDocument/2006/relationships/customXml" Target="../ink/ink275.xml"/><Relationship Id="rId91" Type="http://schemas.openxmlformats.org/officeDocument/2006/relationships/image" Target="../media/image3.png"/><Relationship Id="rId145" Type="http://schemas.openxmlformats.org/officeDocument/2006/relationships/image" Target="../media/image32.png"/><Relationship Id="rId187" Type="http://schemas.openxmlformats.org/officeDocument/2006/relationships/image" Target="../media/image92.png"/><Relationship Id="rId352" Type="http://schemas.openxmlformats.org/officeDocument/2006/relationships/image" Target="../media/image174.png"/><Relationship Id="rId394" Type="http://schemas.openxmlformats.org/officeDocument/2006/relationships/image" Target="../media/image195.png"/><Relationship Id="rId408" Type="http://schemas.openxmlformats.org/officeDocument/2006/relationships/image" Target="../media/image202.png"/><Relationship Id="rId615" Type="http://schemas.openxmlformats.org/officeDocument/2006/relationships/image" Target="../media/image303.png"/><Relationship Id="rId212" Type="http://schemas.openxmlformats.org/officeDocument/2006/relationships/customXml" Target="../ink/ink106.xml"/><Relationship Id="rId254" Type="http://schemas.openxmlformats.org/officeDocument/2006/relationships/image" Target="../media/image125.png"/><Relationship Id="rId657" Type="http://schemas.openxmlformats.org/officeDocument/2006/relationships/image" Target="../media/image324.png"/><Relationship Id="rId49" Type="http://schemas.openxmlformats.org/officeDocument/2006/relationships/image" Target="../media/image53.png"/><Relationship Id="rId114" Type="http://schemas.openxmlformats.org/officeDocument/2006/relationships/customXml" Target="../ink/ink57.xml"/><Relationship Id="rId296" Type="http://schemas.openxmlformats.org/officeDocument/2006/relationships/image" Target="../media/image146.png"/><Relationship Id="rId461" Type="http://schemas.openxmlformats.org/officeDocument/2006/relationships/customXml" Target="../ink/ink231.xml"/><Relationship Id="rId517" Type="http://schemas.openxmlformats.org/officeDocument/2006/relationships/image" Target="../media/image256.png"/><Relationship Id="rId559" Type="http://schemas.openxmlformats.org/officeDocument/2006/relationships/customXml" Target="../ink/ink281.xml"/><Relationship Id="rId60" Type="http://schemas.openxmlformats.org/officeDocument/2006/relationships/customXml" Target="../ink/ink30.xml"/><Relationship Id="rId156" Type="http://schemas.openxmlformats.org/officeDocument/2006/relationships/customXml" Target="../ink/ink78.xml"/><Relationship Id="rId198" Type="http://schemas.openxmlformats.org/officeDocument/2006/relationships/customXml" Target="../ink/ink99.xml"/><Relationship Id="rId321" Type="http://schemas.openxmlformats.org/officeDocument/2006/relationships/customXml" Target="../ink/ink161.xml"/><Relationship Id="rId363" Type="http://schemas.openxmlformats.org/officeDocument/2006/relationships/customXml" Target="../ink/ink182.xml"/><Relationship Id="rId419" Type="http://schemas.openxmlformats.org/officeDocument/2006/relationships/customXml" Target="../ink/ink210.xml"/><Relationship Id="rId570" Type="http://schemas.openxmlformats.org/officeDocument/2006/relationships/customXml" Target="../ink/ink287.xml"/><Relationship Id="rId626" Type="http://schemas.openxmlformats.org/officeDocument/2006/relationships/customXml" Target="../ink/ink316.xml"/><Relationship Id="rId223" Type="http://schemas.openxmlformats.org/officeDocument/2006/relationships/image" Target="../media/image110.png"/><Relationship Id="rId430" Type="http://schemas.openxmlformats.org/officeDocument/2006/relationships/image" Target="../media/image213.png"/><Relationship Id="rId18" Type="http://schemas.openxmlformats.org/officeDocument/2006/relationships/image" Target="../media/image31.png"/><Relationship Id="rId265" Type="http://schemas.openxmlformats.org/officeDocument/2006/relationships/customXml" Target="../ink/ink133.xml"/><Relationship Id="rId472" Type="http://schemas.openxmlformats.org/officeDocument/2006/relationships/image" Target="../media/image234.png"/><Relationship Id="rId528" Type="http://schemas.openxmlformats.org/officeDocument/2006/relationships/customXml" Target="../ink/ink265.xml"/><Relationship Id="rId125" Type="http://schemas.openxmlformats.org/officeDocument/2006/relationships/image" Target="../media/image20.png"/><Relationship Id="rId167" Type="http://schemas.openxmlformats.org/officeDocument/2006/relationships/image" Target="../media/image82.png"/><Relationship Id="rId332" Type="http://schemas.openxmlformats.org/officeDocument/2006/relationships/image" Target="../media/image164.png"/><Relationship Id="rId374" Type="http://schemas.openxmlformats.org/officeDocument/2006/relationships/image" Target="../media/image185.png"/><Relationship Id="rId581" Type="http://schemas.openxmlformats.org/officeDocument/2006/relationships/customXml" Target="../ink/ink293.xml"/><Relationship Id="rId71" Type="http://schemas.openxmlformats.org/officeDocument/2006/relationships/image" Target="../media/image64.png"/><Relationship Id="rId234" Type="http://schemas.openxmlformats.org/officeDocument/2006/relationships/image" Target="../media/image115.png"/><Relationship Id="rId637" Type="http://schemas.openxmlformats.org/officeDocument/2006/relationships/image" Target="../media/image314.png"/><Relationship Id="rId2" Type="http://schemas.openxmlformats.org/officeDocument/2006/relationships/notesSlide" Target="../notesSlides/notesSlide1.xml"/><Relationship Id="rId29" Type="http://schemas.openxmlformats.org/officeDocument/2006/relationships/customXml" Target="../ink/ink14.xml"/><Relationship Id="rId276" Type="http://schemas.openxmlformats.org/officeDocument/2006/relationships/image" Target="../media/image136.png"/><Relationship Id="rId441" Type="http://schemas.openxmlformats.org/officeDocument/2006/relationships/customXml" Target="../ink/ink221.xml"/><Relationship Id="rId483" Type="http://schemas.openxmlformats.org/officeDocument/2006/relationships/customXml" Target="../ink/ink242.xml"/><Relationship Id="rId539" Type="http://schemas.openxmlformats.org/officeDocument/2006/relationships/image" Target="../media/image267.png"/><Relationship Id="rId40" Type="http://schemas.openxmlformats.org/officeDocument/2006/relationships/image" Target="../media/image49.png"/><Relationship Id="rId136" Type="http://schemas.openxmlformats.org/officeDocument/2006/relationships/customXml" Target="../ink/ink68.xml"/><Relationship Id="rId178" Type="http://schemas.openxmlformats.org/officeDocument/2006/relationships/customXml" Target="../ink/ink89.xml"/><Relationship Id="rId301" Type="http://schemas.openxmlformats.org/officeDocument/2006/relationships/customXml" Target="../ink/ink151.xml"/><Relationship Id="rId343" Type="http://schemas.openxmlformats.org/officeDocument/2006/relationships/customXml" Target="../ink/ink172.xml"/><Relationship Id="rId550" Type="http://schemas.openxmlformats.org/officeDocument/2006/relationships/customXml" Target="../ink/ink276.xml"/><Relationship Id="rId82" Type="http://schemas.openxmlformats.org/officeDocument/2006/relationships/customXml" Target="../ink/ink41.xml"/><Relationship Id="rId203" Type="http://schemas.openxmlformats.org/officeDocument/2006/relationships/image" Target="../media/image100.png"/><Relationship Id="rId385" Type="http://schemas.openxmlformats.org/officeDocument/2006/relationships/customXml" Target="../ink/ink193.xml"/><Relationship Id="rId592" Type="http://schemas.openxmlformats.org/officeDocument/2006/relationships/image" Target="../media/image292.png"/><Relationship Id="rId606" Type="http://schemas.openxmlformats.org/officeDocument/2006/relationships/customXml" Target="../ink/ink306.xml"/><Relationship Id="rId648" Type="http://schemas.openxmlformats.org/officeDocument/2006/relationships/customXml" Target="../ink/ink327.xml"/><Relationship Id="rId245" Type="http://schemas.openxmlformats.org/officeDocument/2006/relationships/customXml" Target="../ink/ink123.xml"/><Relationship Id="rId287" Type="http://schemas.openxmlformats.org/officeDocument/2006/relationships/customXml" Target="../ink/ink144.xml"/><Relationship Id="rId410" Type="http://schemas.openxmlformats.org/officeDocument/2006/relationships/image" Target="../media/image203.png"/><Relationship Id="rId452" Type="http://schemas.openxmlformats.org/officeDocument/2006/relationships/image" Target="../media/image224.png"/><Relationship Id="rId494" Type="http://schemas.openxmlformats.org/officeDocument/2006/relationships/image" Target="../media/image245.png"/><Relationship Id="rId508" Type="http://schemas.openxmlformats.org/officeDocument/2006/relationships/image" Target="../media/image252.png"/><Relationship Id="rId105" Type="http://schemas.openxmlformats.org/officeDocument/2006/relationships/image" Target="../media/image10.png"/><Relationship Id="rId147" Type="http://schemas.openxmlformats.org/officeDocument/2006/relationships/image" Target="../media/image72.png"/><Relationship Id="rId312" Type="http://schemas.openxmlformats.org/officeDocument/2006/relationships/image" Target="../media/image154.png"/><Relationship Id="rId354" Type="http://schemas.openxmlformats.org/officeDocument/2006/relationships/image" Target="../media/image175.png"/><Relationship Id="rId51" Type="http://schemas.openxmlformats.org/officeDocument/2006/relationships/image" Target="../media/image54.png"/><Relationship Id="rId93" Type="http://schemas.openxmlformats.org/officeDocument/2006/relationships/image" Target="../media/image4.png"/><Relationship Id="rId189" Type="http://schemas.openxmlformats.org/officeDocument/2006/relationships/image" Target="../media/image93.png"/><Relationship Id="rId396" Type="http://schemas.openxmlformats.org/officeDocument/2006/relationships/image" Target="../media/image196.png"/><Relationship Id="rId561" Type="http://schemas.openxmlformats.org/officeDocument/2006/relationships/customXml" Target="../ink/ink282.xml"/><Relationship Id="rId617" Type="http://schemas.openxmlformats.org/officeDocument/2006/relationships/image" Target="../media/image304.png"/><Relationship Id="rId659" Type="http://schemas.openxmlformats.org/officeDocument/2006/relationships/image" Target="../media/image325.png"/><Relationship Id="rId214" Type="http://schemas.openxmlformats.org/officeDocument/2006/relationships/customXml" Target="../ink/ink107.xml"/><Relationship Id="rId256" Type="http://schemas.openxmlformats.org/officeDocument/2006/relationships/image" Target="../media/image126.png"/><Relationship Id="rId298" Type="http://schemas.openxmlformats.org/officeDocument/2006/relationships/image" Target="../media/image147.png"/><Relationship Id="rId421" Type="http://schemas.openxmlformats.org/officeDocument/2006/relationships/customXml" Target="../ink/ink211.xml"/><Relationship Id="rId463" Type="http://schemas.openxmlformats.org/officeDocument/2006/relationships/customXml" Target="../ink/ink232.xml"/><Relationship Id="rId519" Type="http://schemas.openxmlformats.org/officeDocument/2006/relationships/image" Target="../media/image257.png"/><Relationship Id="rId116" Type="http://schemas.openxmlformats.org/officeDocument/2006/relationships/customXml" Target="../ink/ink58.xml"/><Relationship Id="rId158" Type="http://schemas.openxmlformats.org/officeDocument/2006/relationships/customXml" Target="../ink/ink79.xml"/><Relationship Id="rId323" Type="http://schemas.openxmlformats.org/officeDocument/2006/relationships/customXml" Target="../ink/ink162.xml"/><Relationship Id="rId530" Type="http://schemas.openxmlformats.org/officeDocument/2006/relationships/customXml" Target="../ink/ink266.xml"/><Relationship Id="rId20" Type="http://schemas.openxmlformats.org/officeDocument/2006/relationships/image" Target="../media/image40.png"/><Relationship Id="rId62" Type="http://schemas.openxmlformats.org/officeDocument/2006/relationships/customXml" Target="../ink/ink31.xml"/><Relationship Id="rId365" Type="http://schemas.openxmlformats.org/officeDocument/2006/relationships/customXml" Target="../ink/ink183.xml"/><Relationship Id="rId572" Type="http://schemas.openxmlformats.org/officeDocument/2006/relationships/customXml" Target="../ink/ink288.xml"/><Relationship Id="rId628" Type="http://schemas.openxmlformats.org/officeDocument/2006/relationships/customXml" Target="../ink/ink317.xml"/><Relationship Id="rId225" Type="http://schemas.openxmlformats.org/officeDocument/2006/relationships/image" Target="../media/image111.png"/><Relationship Id="rId267" Type="http://schemas.openxmlformats.org/officeDocument/2006/relationships/customXml" Target="../ink/ink134.xml"/><Relationship Id="rId432" Type="http://schemas.openxmlformats.org/officeDocument/2006/relationships/image" Target="../media/image214.png"/><Relationship Id="rId474" Type="http://schemas.openxmlformats.org/officeDocument/2006/relationships/image" Target="../media/image235.png"/><Relationship Id="rId127" Type="http://schemas.openxmlformats.org/officeDocument/2006/relationships/image" Target="../media/image21.png"/><Relationship Id="rId31" Type="http://schemas.openxmlformats.org/officeDocument/2006/relationships/customXml" Target="../ink/ink15.xml"/><Relationship Id="rId73" Type="http://schemas.openxmlformats.org/officeDocument/2006/relationships/image" Target="../media/image65.png"/><Relationship Id="rId169" Type="http://schemas.openxmlformats.org/officeDocument/2006/relationships/image" Target="../media/image83.png"/><Relationship Id="rId334" Type="http://schemas.openxmlformats.org/officeDocument/2006/relationships/image" Target="../media/image165.png"/><Relationship Id="rId376" Type="http://schemas.openxmlformats.org/officeDocument/2006/relationships/image" Target="../media/image186.png"/><Relationship Id="rId541" Type="http://schemas.openxmlformats.org/officeDocument/2006/relationships/image" Target="../media/image268.png"/><Relationship Id="rId583" Type="http://schemas.openxmlformats.org/officeDocument/2006/relationships/customXml" Target="../ink/ink294.xml"/><Relationship Id="rId639" Type="http://schemas.openxmlformats.org/officeDocument/2006/relationships/image" Target="../media/image315.png"/><Relationship Id="rId4" Type="http://schemas.openxmlformats.org/officeDocument/2006/relationships/image" Target="../media/image33.png"/><Relationship Id="rId180" Type="http://schemas.openxmlformats.org/officeDocument/2006/relationships/customXml" Target="../ink/ink90.xml"/><Relationship Id="rId236" Type="http://schemas.openxmlformats.org/officeDocument/2006/relationships/image" Target="../media/image116.png"/><Relationship Id="rId278" Type="http://schemas.openxmlformats.org/officeDocument/2006/relationships/image" Target="../media/image137.png"/><Relationship Id="rId401" Type="http://schemas.openxmlformats.org/officeDocument/2006/relationships/customXml" Target="../ink/ink201.xml"/><Relationship Id="rId443" Type="http://schemas.openxmlformats.org/officeDocument/2006/relationships/customXml" Target="../ink/ink222.xml"/><Relationship Id="rId650" Type="http://schemas.openxmlformats.org/officeDocument/2006/relationships/customXml" Target="../ink/ink328.xml"/><Relationship Id="rId303" Type="http://schemas.openxmlformats.org/officeDocument/2006/relationships/customXml" Target="../ink/ink152.xml"/><Relationship Id="rId485" Type="http://schemas.openxmlformats.org/officeDocument/2006/relationships/customXml" Target="../ink/ink243.xml"/><Relationship Id="rId42" Type="http://schemas.openxmlformats.org/officeDocument/2006/relationships/image" Target="../media/image50.png"/><Relationship Id="rId84" Type="http://schemas.openxmlformats.org/officeDocument/2006/relationships/customXml" Target="../ink/ink42.xml"/><Relationship Id="rId138" Type="http://schemas.openxmlformats.org/officeDocument/2006/relationships/customXml" Target="../ink/ink69.xml"/><Relationship Id="rId345" Type="http://schemas.openxmlformats.org/officeDocument/2006/relationships/customXml" Target="../ink/ink173.xml"/><Relationship Id="rId387" Type="http://schemas.openxmlformats.org/officeDocument/2006/relationships/customXml" Target="../ink/ink194.xml"/><Relationship Id="rId510" Type="http://schemas.openxmlformats.org/officeDocument/2006/relationships/customXml" Target="../ink/ink256.xml"/><Relationship Id="rId552" Type="http://schemas.openxmlformats.org/officeDocument/2006/relationships/customXml" Target="../ink/ink277.xml"/><Relationship Id="rId594" Type="http://schemas.openxmlformats.org/officeDocument/2006/relationships/customXml" Target="../ink/ink300.xml"/><Relationship Id="rId608" Type="http://schemas.openxmlformats.org/officeDocument/2006/relationships/customXml" Target="../ink/ink307.xml"/><Relationship Id="rId191" Type="http://schemas.openxmlformats.org/officeDocument/2006/relationships/image" Target="../media/image94.png"/><Relationship Id="rId205" Type="http://schemas.openxmlformats.org/officeDocument/2006/relationships/image" Target="../media/image101.png"/><Relationship Id="rId247" Type="http://schemas.openxmlformats.org/officeDocument/2006/relationships/customXml" Target="../ink/ink124.xml"/><Relationship Id="rId412" Type="http://schemas.openxmlformats.org/officeDocument/2006/relationships/image" Target="../media/image204.png"/><Relationship Id="rId107" Type="http://schemas.openxmlformats.org/officeDocument/2006/relationships/image" Target="../media/image11.png"/><Relationship Id="rId289" Type="http://schemas.openxmlformats.org/officeDocument/2006/relationships/customXml" Target="../ink/ink145.xml"/><Relationship Id="rId454" Type="http://schemas.openxmlformats.org/officeDocument/2006/relationships/image" Target="../media/image225.png"/><Relationship Id="rId496" Type="http://schemas.openxmlformats.org/officeDocument/2006/relationships/image" Target="../media/image246.png"/><Relationship Id="rId661" Type="http://schemas.openxmlformats.org/officeDocument/2006/relationships/image" Target="../media/image326.png"/><Relationship Id="rId11" Type="http://schemas.openxmlformats.org/officeDocument/2006/relationships/customXml" Target="../ink/ink5.xml"/><Relationship Id="rId53" Type="http://schemas.openxmlformats.org/officeDocument/2006/relationships/image" Target="../media/image55.png"/><Relationship Id="rId149" Type="http://schemas.openxmlformats.org/officeDocument/2006/relationships/image" Target="../media/image73.png"/><Relationship Id="rId314" Type="http://schemas.openxmlformats.org/officeDocument/2006/relationships/image" Target="../media/image155.png"/><Relationship Id="rId356" Type="http://schemas.openxmlformats.org/officeDocument/2006/relationships/image" Target="../media/image176.png"/><Relationship Id="rId398" Type="http://schemas.openxmlformats.org/officeDocument/2006/relationships/image" Target="../media/image197.png"/><Relationship Id="rId521" Type="http://schemas.openxmlformats.org/officeDocument/2006/relationships/image" Target="../media/image258.png"/><Relationship Id="rId563" Type="http://schemas.openxmlformats.org/officeDocument/2006/relationships/customXml" Target="../ink/ink283.xml"/><Relationship Id="rId619" Type="http://schemas.openxmlformats.org/officeDocument/2006/relationships/image" Target="../media/image305.png"/><Relationship Id="rId95" Type="http://schemas.openxmlformats.org/officeDocument/2006/relationships/image" Target="../media/image5.png"/><Relationship Id="rId160" Type="http://schemas.openxmlformats.org/officeDocument/2006/relationships/customXml" Target="../ink/ink80.xml"/><Relationship Id="rId216" Type="http://schemas.openxmlformats.org/officeDocument/2006/relationships/customXml" Target="../ink/ink108.xml"/><Relationship Id="rId423" Type="http://schemas.openxmlformats.org/officeDocument/2006/relationships/customXml" Target="../ink/ink212.xml"/><Relationship Id="rId258" Type="http://schemas.openxmlformats.org/officeDocument/2006/relationships/image" Target="../media/image127.png"/><Relationship Id="rId465" Type="http://schemas.openxmlformats.org/officeDocument/2006/relationships/customXml" Target="../ink/ink233.xml"/><Relationship Id="rId630" Type="http://schemas.openxmlformats.org/officeDocument/2006/relationships/customXml" Target="../ink/ink318.xml"/><Relationship Id="rId22" Type="http://schemas.openxmlformats.org/officeDocument/2006/relationships/image" Target="../media/image41.png"/><Relationship Id="rId64" Type="http://schemas.openxmlformats.org/officeDocument/2006/relationships/customXml" Target="../ink/ink32.xml"/><Relationship Id="rId118" Type="http://schemas.openxmlformats.org/officeDocument/2006/relationships/customXml" Target="../ink/ink59.xml"/><Relationship Id="rId325" Type="http://schemas.openxmlformats.org/officeDocument/2006/relationships/customXml" Target="../ink/ink163.xml"/><Relationship Id="rId367" Type="http://schemas.openxmlformats.org/officeDocument/2006/relationships/customXml" Target="../ink/ink184.xml"/><Relationship Id="rId532" Type="http://schemas.openxmlformats.org/officeDocument/2006/relationships/customXml" Target="../ink/ink267.xml"/><Relationship Id="rId574" Type="http://schemas.openxmlformats.org/officeDocument/2006/relationships/image" Target="../media/image283.png"/><Relationship Id="rId171" Type="http://schemas.openxmlformats.org/officeDocument/2006/relationships/image" Target="../media/image84.png"/><Relationship Id="rId227" Type="http://schemas.openxmlformats.org/officeDocument/2006/relationships/image" Target="../media/image112.png"/><Relationship Id="rId269" Type="http://schemas.openxmlformats.org/officeDocument/2006/relationships/customXml" Target="../ink/ink135.xml"/><Relationship Id="rId434" Type="http://schemas.openxmlformats.org/officeDocument/2006/relationships/image" Target="../media/image215.png"/><Relationship Id="rId476" Type="http://schemas.openxmlformats.org/officeDocument/2006/relationships/image" Target="../media/image236.png"/><Relationship Id="rId641" Type="http://schemas.openxmlformats.org/officeDocument/2006/relationships/image" Target="../media/image316.png"/><Relationship Id="rId33" Type="http://schemas.openxmlformats.org/officeDocument/2006/relationships/customXml" Target="../ink/ink16.xml"/><Relationship Id="rId129" Type="http://schemas.openxmlformats.org/officeDocument/2006/relationships/image" Target="../media/image22.png"/><Relationship Id="rId280" Type="http://schemas.openxmlformats.org/officeDocument/2006/relationships/image" Target="../media/image138.png"/><Relationship Id="rId336" Type="http://schemas.openxmlformats.org/officeDocument/2006/relationships/image" Target="../media/image166.png"/><Relationship Id="rId501" Type="http://schemas.openxmlformats.org/officeDocument/2006/relationships/customXml" Target="../ink/ink251.xml"/><Relationship Id="rId543" Type="http://schemas.openxmlformats.org/officeDocument/2006/relationships/image" Target="../media/image269.png"/><Relationship Id="rId75" Type="http://schemas.openxmlformats.org/officeDocument/2006/relationships/image" Target="../media/image66.png"/><Relationship Id="rId140" Type="http://schemas.openxmlformats.org/officeDocument/2006/relationships/customXml" Target="../ink/ink70.xml"/><Relationship Id="rId182" Type="http://schemas.openxmlformats.org/officeDocument/2006/relationships/customXml" Target="../ink/ink91.xml"/><Relationship Id="rId378" Type="http://schemas.openxmlformats.org/officeDocument/2006/relationships/image" Target="../media/image187.png"/><Relationship Id="rId403" Type="http://schemas.openxmlformats.org/officeDocument/2006/relationships/customXml" Target="../ink/ink202.xml"/><Relationship Id="rId585" Type="http://schemas.openxmlformats.org/officeDocument/2006/relationships/customXml" Target="../ink/ink295.xml"/><Relationship Id="rId6" Type="http://schemas.openxmlformats.org/officeDocument/2006/relationships/image" Target="../media/image34.png"/><Relationship Id="rId238" Type="http://schemas.openxmlformats.org/officeDocument/2006/relationships/image" Target="../media/image117.png"/><Relationship Id="rId445" Type="http://schemas.openxmlformats.org/officeDocument/2006/relationships/customXml" Target="../ink/ink223.xml"/><Relationship Id="rId487" Type="http://schemas.openxmlformats.org/officeDocument/2006/relationships/customXml" Target="../ink/ink244.xml"/><Relationship Id="rId610" Type="http://schemas.openxmlformats.org/officeDocument/2006/relationships/customXml" Target="../ink/ink308.xml"/><Relationship Id="rId652" Type="http://schemas.openxmlformats.org/officeDocument/2006/relationships/customXml" Target="../ink/ink329.xml"/><Relationship Id="rId291" Type="http://schemas.openxmlformats.org/officeDocument/2006/relationships/customXml" Target="../ink/ink146.xml"/><Relationship Id="rId305" Type="http://schemas.openxmlformats.org/officeDocument/2006/relationships/customXml" Target="../ink/ink153.xml"/><Relationship Id="rId347" Type="http://schemas.openxmlformats.org/officeDocument/2006/relationships/customXml" Target="../ink/ink174.xml"/><Relationship Id="rId512" Type="http://schemas.openxmlformats.org/officeDocument/2006/relationships/customXml" Target="../ink/ink257.xml"/><Relationship Id="rId44" Type="http://schemas.openxmlformats.org/officeDocument/2006/relationships/image" Target="../media/image51.png"/><Relationship Id="rId86" Type="http://schemas.openxmlformats.org/officeDocument/2006/relationships/customXml" Target="../ink/ink43.xml"/><Relationship Id="rId151" Type="http://schemas.openxmlformats.org/officeDocument/2006/relationships/image" Target="../media/image74.png"/><Relationship Id="rId389" Type="http://schemas.openxmlformats.org/officeDocument/2006/relationships/customXml" Target="../ink/ink195.xml"/><Relationship Id="rId554" Type="http://schemas.openxmlformats.org/officeDocument/2006/relationships/customXml" Target="../ink/ink278.xml"/><Relationship Id="rId596" Type="http://schemas.openxmlformats.org/officeDocument/2006/relationships/customXml" Target="../ink/ink301.xml"/><Relationship Id="rId193" Type="http://schemas.openxmlformats.org/officeDocument/2006/relationships/image" Target="../media/image95.png"/><Relationship Id="rId207" Type="http://schemas.openxmlformats.org/officeDocument/2006/relationships/image" Target="../media/image102.png"/><Relationship Id="rId249" Type="http://schemas.openxmlformats.org/officeDocument/2006/relationships/customXml" Target="../ink/ink125.xml"/><Relationship Id="rId414" Type="http://schemas.openxmlformats.org/officeDocument/2006/relationships/image" Target="../media/image205.png"/><Relationship Id="rId456" Type="http://schemas.openxmlformats.org/officeDocument/2006/relationships/image" Target="../media/image226.png"/><Relationship Id="rId498" Type="http://schemas.openxmlformats.org/officeDocument/2006/relationships/image" Target="../media/image247.png"/><Relationship Id="rId621" Type="http://schemas.openxmlformats.org/officeDocument/2006/relationships/image" Target="../media/image306.png"/><Relationship Id="rId663" Type="http://schemas.openxmlformats.org/officeDocument/2006/relationships/image" Target="../media/image327.png"/><Relationship Id="rId13" Type="http://schemas.openxmlformats.org/officeDocument/2006/relationships/customXml" Target="../ink/ink6.xml"/><Relationship Id="rId109" Type="http://schemas.openxmlformats.org/officeDocument/2006/relationships/image" Target="../media/image12.png"/><Relationship Id="rId260" Type="http://schemas.openxmlformats.org/officeDocument/2006/relationships/image" Target="../media/image128.png"/><Relationship Id="rId316" Type="http://schemas.openxmlformats.org/officeDocument/2006/relationships/image" Target="../media/image156.png"/><Relationship Id="rId523" Type="http://schemas.openxmlformats.org/officeDocument/2006/relationships/image" Target="../media/image259.png"/><Relationship Id="rId55" Type="http://schemas.openxmlformats.org/officeDocument/2006/relationships/image" Target="../media/image56.png"/><Relationship Id="rId97" Type="http://schemas.openxmlformats.org/officeDocument/2006/relationships/image" Target="../media/image6.png"/><Relationship Id="rId120" Type="http://schemas.openxmlformats.org/officeDocument/2006/relationships/customXml" Target="../ink/ink60.xml"/><Relationship Id="rId358" Type="http://schemas.openxmlformats.org/officeDocument/2006/relationships/image" Target="../media/image177.png"/><Relationship Id="rId565" Type="http://schemas.openxmlformats.org/officeDocument/2006/relationships/image" Target="../media/image279.png"/><Relationship Id="rId162" Type="http://schemas.openxmlformats.org/officeDocument/2006/relationships/customXml" Target="../ink/ink81.xml"/><Relationship Id="rId218" Type="http://schemas.openxmlformats.org/officeDocument/2006/relationships/customXml" Target="../ink/ink109.xml"/><Relationship Id="rId425" Type="http://schemas.openxmlformats.org/officeDocument/2006/relationships/customXml" Target="../ink/ink213.xml"/><Relationship Id="rId467" Type="http://schemas.openxmlformats.org/officeDocument/2006/relationships/customXml" Target="../ink/ink234.xml"/><Relationship Id="rId632" Type="http://schemas.openxmlformats.org/officeDocument/2006/relationships/customXml" Target="../ink/ink319.xml"/><Relationship Id="rId271" Type="http://schemas.openxmlformats.org/officeDocument/2006/relationships/customXml" Target="../ink/ink136.xml"/><Relationship Id="rId24" Type="http://schemas.openxmlformats.org/officeDocument/2006/relationships/image" Target="../media/image29.png"/><Relationship Id="rId66" Type="http://schemas.openxmlformats.org/officeDocument/2006/relationships/customXml" Target="../ink/ink33.xml"/><Relationship Id="rId131" Type="http://schemas.openxmlformats.org/officeDocument/2006/relationships/image" Target="../media/image23.png"/><Relationship Id="rId327" Type="http://schemas.openxmlformats.org/officeDocument/2006/relationships/customXml" Target="../ink/ink164.xml"/><Relationship Id="rId369" Type="http://schemas.openxmlformats.org/officeDocument/2006/relationships/customXml" Target="../ink/ink185.xml"/><Relationship Id="rId534" Type="http://schemas.openxmlformats.org/officeDocument/2006/relationships/customXml" Target="../ink/ink268.xml"/><Relationship Id="rId576" Type="http://schemas.openxmlformats.org/officeDocument/2006/relationships/image" Target="../media/image284.png"/><Relationship Id="rId173" Type="http://schemas.openxmlformats.org/officeDocument/2006/relationships/image" Target="../media/image85.png"/><Relationship Id="rId229" Type="http://schemas.openxmlformats.org/officeDocument/2006/relationships/image" Target="../media/image113.png"/><Relationship Id="rId380" Type="http://schemas.openxmlformats.org/officeDocument/2006/relationships/image" Target="../media/image188.png"/><Relationship Id="rId436" Type="http://schemas.openxmlformats.org/officeDocument/2006/relationships/image" Target="../media/image216.png"/><Relationship Id="rId601" Type="http://schemas.openxmlformats.org/officeDocument/2006/relationships/image" Target="../media/image296.png"/><Relationship Id="rId643" Type="http://schemas.openxmlformats.org/officeDocument/2006/relationships/image" Target="../media/image317.png"/><Relationship Id="rId240" Type="http://schemas.openxmlformats.org/officeDocument/2006/relationships/image" Target="../media/image118.png"/><Relationship Id="rId478" Type="http://schemas.openxmlformats.org/officeDocument/2006/relationships/image" Target="../media/image237.png"/><Relationship Id="rId35" Type="http://schemas.openxmlformats.org/officeDocument/2006/relationships/customXml" Target="../ink/ink17.xml"/><Relationship Id="rId77" Type="http://schemas.openxmlformats.org/officeDocument/2006/relationships/image" Target="../media/image67.png"/><Relationship Id="rId100" Type="http://schemas.openxmlformats.org/officeDocument/2006/relationships/customXml" Target="../ink/ink50.xml"/><Relationship Id="rId282" Type="http://schemas.openxmlformats.org/officeDocument/2006/relationships/image" Target="../media/image139.png"/><Relationship Id="rId338" Type="http://schemas.openxmlformats.org/officeDocument/2006/relationships/image" Target="../media/image167.png"/><Relationship Id="rId503" Type="http://schemas.openxmlformats.org/officeDocument/2006/relationships/customXml" Target="../ink/ink252.xml"/><Relationship Id="rId545" Type="http://schemas.openxmlformats.org/officeDocument/2006/relationships/image" Target="../media/image270.png"/><Relationship Id="rId587" Type="http://schemas.openxmlformats.org/officeDocument/2006/relationships/customXml" Target="../ink/ink296.xml"/><Relationship Id="rId8" Type="http://schemas.openxmlformats.org/officeDocument/2006/relationships/image" Target="../media/image35.png"/><Relationship Id="rId142" Type="http://schemas.openxmlformats.org/officeDocument/2006/relationships/customXml" Target="../ink/ink71.xml"/><Relationship Id="rId184" Type="http://schemas.openxmlformats.org/officeDocument/2006/relationships/customXml" Target="../ink/ink92.xml"/><Relationship Id="rId391" Type="http://schemas.openxmlformats.org/officeDocument/2006/relationships/customXml" Target="../ink/ink196.xml"/><Relationship Id="rId405" Type="http://schemas.openxmlformats.org/officeDocument/2006/relationships/customXml" Target="../ink/ink203.xml"/><Relationship Id="rId447" Type="http://schemas.openxmlformats.org/officeDocument/2006/relationships/customXml" Target="../ink/ink224.xml"/><Relationship Id="rId612" Type="http://schemas.openxmlformats.org/officeDocument/2006/relationships/customXml" Target="../ink/ink309.xml"/><Relationship Id="rId251" Type="http://schemas.openxmlformats.org/officeDocument/2006/relationships/customXml" Target="../ink/ink126.xml"/><Relationship Id="rId489" Type="http://schemas.openxmlformats.org/officeDocument/2006/relationships/customXml" Target="../ink/ink245.xml"/><Relationship Id="rId654" Type="http://schemas.openxmlformats.org/officeDocument/2006/relationships/customXml" Target="../ink/ink330.xml"/><Relationship Id="rId46" Type="http://schemas.openxmlformats.org/officeDocument/2006/relationships/customXml" Target="../ink/ink23.xml"/><Relationship Id="rId293" Type="http://schemas.openxmlformats.org/officeDocument/2006/relationships/customXml" Target="../ink/ink147.xml"/><Relationship Id="rId307" Type="http://schemas.openxmlformats.org/officeDocument/2006/relationships/customXml" Target="../ink/ink154.xml"/><Relationship Id="rId349" Type="http://schemas.openxmlformats.org/officeDocument/2006/relationships/customXml" Target="../ink/ink175.xml"/><Relationship Id="rId514" Type="http://schemas.openxmlformats.org/officeDocument/2006/relationships/customXml" Target="../ink/ink258.xml"/><Relationship Id="rId556" Type="http://schemas.openxmlformats.org/officeDocument/2006/relationships/image" Target="../media/image275.png"/><Relationship Id="rId88" Type="http://schemas.openxmlformats.org/officeDocument/2006/relationships/customXml" Target="../ink/ink44.xml"/><Relationship Id="rId111" Type="http://schemas.openxmlformats.org/officeDocument/2006/relationships/image" Target="../media/image13.png"/><Relationship Id="rId153" Type="http://schemas.openxmlformats.org/officeDocument/2006/relationships/image" Target="../media/image75.png"/><Relationship Id="rId195" Type="http://schemas.openxmlformats.org/officeDocument/2006/relationships/image" Target="../media/image96.png"/><Relationship Id="rId209" Type="http://schemas.openxmlformats.org/officeDocument/2006/relationships/image" Target="../media/image103.png"/><Relationship Id="rId360" Type="http://schemas.openxmlformats.org/officeDocument/2006/relationships/image" Target="../media/image178.png"/><Relationship Id="rId416" Type="http://schemas.openxmlformats.org/officeDocument/2006/relationships/image" Target="../media/image206.png"/><Relationship Id="rId598" Type="http://schemas.openxmlformats.org/officeDocument/2006/relationships/customXml" Target="../ink/ink302.xml"/><Relationship Id="rId220" Type="http://schemas.openxmlformats.org/officeDocument/2006/relationships/customXml" Target="../ink/ink110.xml"/><Relationship Id="rId458" Type="http://schemas.openxmlformats.org/officeDocument/2006/relationships/image" Target="../media/image227.png"/><Relationship Id="rId623" Type="http://schemas.openxmlformats.org/officeDocument/2006/relationships/image" Target="../media/image307.png"/><Relationship Id="rId665" Type="http://schemas.openxmlformats.org/officeDocument/2006/relationships/image" Target="../media/image328.png"/><Relationship Id="rId15" Type="http://schemas.openxmlformats.org/officeDocument/2006/relationships/customXml" Target="../ink/ink7.xml"/><Relationship Id="rId57" Type="http://schemas.openxmlformats.org/officeDocument/2006/relationships/image" Target="../media/image57.png"/><Relationship Id="rId262" Type="http://schemas.openxmlformats.org/officeDocument/2006/relationships/image" Target="../media/image129.png"/><Relationship Id="rId318" Type="http://schemas.openxmlformats.org/officeDocument/2006/relationships/image" Target="../media/image157.png"/><Relationship Id="rId525" Type="http://schemas.openxmlformats.org/officeDocument/2006/relationships/image" Target="../media/image260.png"/><Relationship Id="rId567" Type="http://schemas.openxmlformats.org/officeDocument/2006/relationships/image" Target="../media/image280.png"/><Relationship Id="rId99" Type="http://schemas.openxmlformats.org/officeDocument/2006/relationships/image" Target="../media/image7.png"/><Relationship Id="rId122" Type="http://schemas.openxmlformats.org/officeDocument/2006/relationships/customXml" Target="../ink/ink61.xml"/><Relationship Id="rId164" Type="http://schemas.openxmlformats.org/officeDocument/2006/relationships/customXml" Target="../ink/ink82.xml"/><Relationship Id="rId371" Type="http://schemas.openxmlformats.org/officeDocument/2006/relationships/customXml" Target="../ink/ink186.xml"/><Relationship Id="rId427" Type="http://schemas.openxmlformats.org/officeDocument/2006/relationships/customXml" Target="../ink/ink214.xml"/><Relationship Id="rId469" Type="http://schemas.openxmlformats.org/officeDocument/2006/relationships/customXml" Target="../ink/ink235.xml"/><Relationship Id="rId634" Type="http://schemas.openxmlformats.org/officeDocument/2006/relationships/customXml" Target="../ink/ink320.xml"/><Relationship Id="rId26" Type="http://schemas.openxmlformats.org/officeDocument/2006/relationships/image" Target="../media/image42.png"/><Relationship Id="rId231" Type="http://schemas.openxmlformats.org/officeDocument/2006/relationships/customXml" Target="../ink/ink116.xml"/><Relationship Id="rId273" Type="http://schemas.openxmlformats.org/officeDocument/2006/relationships/customXml" Target="../ink/ink137.xml"/><Relationship Id="rId329" Type="http://schemas.openxmlformats.org/officeDocument/2006/relationships/customXml" Target="../ink/ink165.xml"/><Relationship Id="rId480" Type="http://schemas.openxmlformats.org/officeDocument/2006/relationships/image" Target="../media/image238.png"/><Relationship Id="rId536" Type="http://schemas.openxmlformats.org/officeDocument/2006/relationships/customXml" Target="../ink/ink269.xml"/><Relationship Id="rId68" Type="http://schemas.openxmlformats.org/officeDocument/2006/relationships/customXml" Target="../ink/ink34.xml"/><Relationship Id="rId133" Type="http://schemas.openxmlformats.org/officeDocument/2006/relationships/image" Target="../media/image24.png"/><Relationship Id="rId175" Type="http://schemas.openxmlformats.org/officeDocument/2006/relationships/image" Target="../media/image86.png"/><Relationship Id="rId340" Type="http://schemas.openxmlformats.org/officeDocument/2006/relationships/image" Target="../media/image168.png"/><Relationship Id="rId578" Type="http://schemas.openxmlformats.org/officeDocument/2006/relationships/image" Target="../media/image285.png"/><Relationship Id="rId200" Type="http://schemas.openxmlformats.org/officeDocument/2006/relationships/customXml" Target="../ink/ink100.xml"/><Relationship Id="rId382" Type="http://schemas.openxmlformats.org/officeDocument/2006/relationships/image" Target="../media/image189.png"/><Relationship Id="rId438" Type="http://schemas.openxmlformats.org/officeDocument/2006/relationships/image" Target="../media/image217.png"/><Relationship Id="rId603" Type="http://schemas.openxmlformats.org/officeDocument/2006/relationships/image" Target="../media/image297.png"/><Relationship Id="rId645" Type="http://schemas.openxmlformats.org/officeDocument/2006/relationships/image" Target="../media/image318.png"/><Relationship Id="rId242" Type="http://schemas.openxmlformats.org/officeDocument/2006/relationships/image" Target="../media/image119.png"/><Relationship Id="rId284" Type="http://schemas.openxmlformats.org/officeDocument/2006/relationships/image" Target="../media/image140.png"/><Relationship Id="rId491" Type="http://schemas.openxmlformats.org/officeDocument/2006/relationships/customXml" Target="../ink/ink246.xml"/><Relationship Id="rId505" Type="http://schemas.openxmlformats.org/officeDocument/2006/relationships/customXml" Target="../ink/ink253.xml"/><Relationship Id="rId37" Type="http://schemas.openxmlformats.org/officeDocument/2006/relationships/customXml" Target="../ink/ink18.xml"/><Relationship Id="rId79" Type="http://schemas.openxmlformats.org/officeDocument/2006/relationships/image" Target="../media/image68.png"/><Relationship Id="rId102" Type="http://schemas.openxmlformats.org/officeDocument/2006/relationships/customXml" Target="../ink/ink51.xml"/><Relationship Id="rId144" Type="http://schemas.openxmlformats.org/officeDocument/2006/relationships/customXml" Target="../ink/ink72.xml"/><Relationship Id="rId547" Type="http://schemas.openxmlformats.org/officeDocument/2006/relationships/image" Target="../media/image271.png"/><Relationship Id="rId589" Type="http://schemas.openxmlformats.org/officeDocument/2006/relationships/customXml" Target="../ink/ink297.xml"/><Relationship Id="rId90" Type="http://schemas.openxmlformats.org/officeDocument/2006/relationships/customXml" Target="../ink/ink45.xml"/><Relationship Id="rId186" Type="http://schemas.openxmlformats.org/officeDocument/2006/relationships/customXml" Target="../ink/ink93.xml"/><Relationship Id="rId351" Type="http://schemas.openxmlformats.org/officeDocument/2006/relationships/customXml" Target="../ink/ink176.xml"/><Relationship Id="rId393" Type="http://schemas.openxmlformats.org/officeDocument/2006/relationships/customXml" Target="../ink/ink197.xml"/><Relationship Id="rId407" Type="http://schemas.openxmlformats.org/officeDocument/2006/relationships/customXml" Target="../ink/ink204.xml"/><Relationship Id="rId449" Type="http://schemas.openxmlformats.org/officeDocument/2006/relationships/customXml" Target="../ink/ink225.xml"/><Relationship Id="rId614" Type="http://schemas.openxmlformats.org/officeDocument/2006/relationships/customXml" Target="../ink/ink310.xml"/><Relationship Id="rId656" Type="http://schemas.openxmlformats.org/officeDocument/2006/relationships/customXml" Target="../ink/ink331.xml"/><Relationship Id="rId211" Type="http://schemas.openxmlformats.org/officeDocument/2006/relationships/image" Target="../media/image104.png"/><Relationship Id="rId253" Type="http://schemas.openxmlformats.org/officeDocument/2006/relationships/customXml" Target="../ink/ink127.xml"/><Relationship Id="rId295" Type="http://schemas.openxmlformats.org/officeDocument/2006/relationships/customXml" Target="../ink/ink148.xml"/><Relationship Id="rId309" Type="http://schemas.openxmlformats.org/officeDocument/2006/relationships/customXml" Target="../ink/ink155.xml"/><Relationship Id="rId460" Type="http://schemas.openxmlformats.org/officeDocument/2006/relationships/image" Target="../media/image228.png"/><Relationship Id="rId516" Type="http://schemas.openxmlformats.org/officeDocument/2006/relationships/customXml" Target="../ink/ink259.xml"/><Relationship Id="rId48" Type="http://schemas.openxmlformats.org/officeDocument/2006/relationships/customXml" Target="../ink/ink24.xml"/><Relationship Id="rId113" Type="http://schemas.openxmlformats.org/officeDocument/2006/relationships/image" Target="../media/image14.png"/><Relationship Id="rId320" Type="http://schemas.openxmlformats.org/officeDocument/2006/relationships/image" Target="../media/image158.png"/><Relationship Id="rId558" Type="http://schemas.openxmlformats.org/officeDocument/2006/relationships/image" Target="../media/image276.png"/><Relationship Id="rId155" Type="http://schemas.openxmlformats.org/officeDocument/2006/relationships/image" Target="../media/image76.png"/><Relationship Id="rId197" Type="http://schemas.openxmlformats.org/officeDocument/2006/relationships/image" Target="../media/image97.png"/><Relationship Id="rId362" Type="http://schemas.openxmlformats.org/officeDocument/2006/relationships/image" Target="../media/image179.png"/><Relationship Id="rId418" Type="http://schemas.openxmlformats.org/officeDocument/2006/relationships/image" Target="../media/image207.png"/><Relationship Id="rId625" Type="http://schemas.openxmlformats.org/officeDocument/2006/relationships/image" Target="../media/image308.png"/><Relationship Id="rId222" Type="http://schemas.openxmlformats.org/officeDocument/2006/relationships/customXml" Target="../ink/ink111.xml"/><Relationship Id="rId264" Type="http://schemas.openxmlformats.org/officeDocument/2006/relationships/image" Target="../media/image130.png"/><Relationship Id="rId471" Type="http://schemas.openxmlformats.org/officeDocument/2006/relationships/customXml" Target="../ink/ink236.xml"/><Relationship Id="rId667" Type="http://schemas.openxmlformats.org/officeDocument/2006/relationships/image" Target="../media/image329.png"/><Relationship Id="rId17" Type="http://schemas.openxmlformats.org/officeDocument/2006/relationships/customXml" Target="../ink/ink8.xml"/><Relationship Id="rId59" Type="http://schemas.openxmlformats.org/officeDocument/2006/relationships/image" Target="../media/image58.png"/><Relationship Id="rId124" Type="http://schemas.openxmlformats.org/officeDocument/2006/relationships/customXml" Target="../ink/ink62.xml"/><Relationship Id="rId527" Type="http://schemas.openxmlformats.org/officeDocument/2006/relationships/image" Target="../media/image261.png"/><Relationship Id="rId569" Type="http://schemas.openxmlformats.org/officeDocument/2006/relationships/image" Target="../media/image281.png"/><Relationship Id="rId70" Type="http://schemas.openxmlformats.org/officeDocument/2006/relationships/customXml" Target="../ink/ink35.xml"/><Relationship Id="rId166" Type="http://schemas.openxmlformats.org/officeDocument/2006/relationships/customXml" Target="../ink/ink83.xml"/><Relationship Id="rId331" Type="http://schemas.openxmlformats.org/officeDocument/2006/relationships/customXml" Target="../ink/ink166.xml"/><Relationship Id="rId373" Type="http://schemas.openxmlformats.org/officeDocument/2006/relationships/customXml" Target="../ink/ink187.xml"/><Relationship Id="rId429" Type="http://schemas.openxmlformats.org/officeDocument/2006/relationships/customXml" Target="../ink/ink215.xml"/><Relationship Id="rId580" Type="http://schemas.openxmlformats.org/officeDocument/2006/relationships/image" Target="../media/image286.png"/><Relationship Id="rId636" Type="http://schemas.openxmlformats.org/officeDocument/2006/relationships/customXml" Target="../ink/ink321.xml"/><Relationship Id="rId1" Type="http://schemas.openxmlformats.org/officeDocument/2006/relationships/slideLayout" Target="../slideLayouts/slideLayout7.xml"/><Relationship Id="rId233" Type="http://schemas.openxmlformats.org/officeDocument/2006/relationships/customXml" Target="../ink/ink117.xml"/><Relationship Id="rId440" Type="http://schemas.openxmlformats.org/officeDocument/2006/relationships/image" Target="../media/image218.png"/><Relationship Id="rId28" Type="http://schemas.openxmlformats.org/officeDocument/2006/relationships/image" Target="../media/image43.png"/><Relationship Id="rId275" Type="http://schemas.openxmlformats.org/officeDocument/2006/relationships/customXml" Target="../ink/ink138.xml"/><Relationship Id="rId300" Type="http://schemas.openxmlformats.org/officeDocument/2006/relationships/image" Target="../media/image148.png"/><Relationship Id="rId482" Type="http://schemas.openxmlformats.org/officeDocument/2006/relationships/image" Target="../media/image239.png"/><Relationship Id="rId538" Type="http://schemas.openxmlformats.org/officeDocument/2006/relationships/customXml" Target="../ink/ink270.xml"/><Relationship Id="rId81" Type="http://schemas.openxmlformats.org/officeDocument/2006/relationships/image" Target="../media/image69.png"/><Relationship Id="rId135" Type="http://schemas.openxmlformats.org/officeDocument/2006/relationships/image" Target="../media/image25.png"/><Relationship Id="rId177" Type="http://schemas.openxmlformats.org/officeDocument/2006/relationships/image" Target="../media/image87.png"/><Relationship Id="rId342" Type="http://schemas.openxmlformats.org/officeDocument/2006/relationships/image" Target="../media/image169.png"/><Relationship Id="rId384" Type="http://schemas.openxmlformats.org/officeDocument/2006/relationships/image" Target="../media/image190.png"/><Relationship Id="rId591" Type="http://schemas.openxmlformats.org/officeDocument/2006/relationships/customXml" Target="../ink/ink298.xml"/><Relationship Id="rId605" Type="http://schemas.openxmlformats.org/officeDocument/2006/relationships/image" Target="../media/image298.png"/><Relationship Id="rId202" Type="http://schemas.openxmlformats.org/officeDocument/2006/relationships/customXml" Target="../ink/ink101.xml"/><Relationship Id="rId244" Type="http://schemas.openxmlformats.org/officeDocument/2006/relationships/image" Target="../media/image120.png"/><Relationship Id="rId647" Type="http://schemas.openxmlformats.org/officeDocument/2006/relationships/image" Target="../media/image319.png"/><Relationship Id="rId39" Type="http://schemas.openxmlformats.org/officeDocument/2006/relationships/customXml" Target="../ink/ink19.xml"/><Relationship Id="rId286" Type="http://schemas.openxmlformats.org/officeDocument/2006/relationships/image" Target="../media/image141.png"/><Relationship Id="rId451" Type="http://schemas.openxmlformats.org/officeDocument/2006/relationships/customXml" Target="../ink/ink226.xml"/><Relationship Id="rId493" Type="http://schemas.openxmlformats.org/officeDocument/2006/relationships/customXml" Target="../ink/ink247.xml"/><Relationship Id="rId507" Type="http://schemas.openxmlformats.org/officeDocument/2006/relationships/customXml" Target="../ink/ink254.xml"/><Relationship Id="rId549" Type="http://schemas.openxmlformats.org/officeDocument/2006/relationships/image" Target="../media/image272.png"/><Relationship Id="rId50" Type="http://schemas.openxmlformats.org/officeDocument/2006/relationships/customXml" Target="../ink/ink25.xml"/><Relationship Id="rId104" Type="http://schemas.openxmlformats.org/officeDocument/2006/relationships/customXml" Target="../ink/ink52.xml"/><Relationship Id="rId146" Type="http://schemas.openxmlformats.org/officeDocument/2006/relationships/customXml" Target="../ink/ink73.xml"/><Relationship Id="rId188" Type="http://schemas.openxmlformats.org/officeDocument/2006/relationships/customXml" Target="../ink/ink94.xml"/><Relationship Id="rId311" Type="http://schemas.openxmlformats.org/officeDocument/2006/relationships/customXml" Target="../ink/ink156.xml"/><Relationship Id="rId353" Type="http://schemas.openxmlformats.org/officeDocument/2006/relationships/customXml" Target="../ink/ink177.xml"/><Relationship Id="rId395" Type="http://schemas.openxmlformats.org/officeDocument/2006/relationships/customXml" Target="../ink/ink198.xml"/><Relationship Id="rId409" Type="http://schemas.openxmlformats.org/officeDocument/2006/relationships/customXml" Target="../ink/ink205.xml"/><Relationship Id="rId560" Type="http://schemas.openxmlformats.org/officeDocument/2006/relationships/image" Target="../media/image277.png"/><Relationship Id="rId92" Type="http://schemas.openxmlformats.org/officeDocument/2006/relationships/customXml" Target="../ink/ink46.xml"/><Relationship Id="rId213" Type="http://schemas.openxmlformats.org/officeDocument/2006/relationships/image" Target="../media/image105.png"/><Relationship Id="rId420" Type="http://schemas.openxmlformats.org/officeDocument/2006/relationships/image" Target="../media/image208.png"/><Relationship Id="rId616" Type="http://schemas.openxmlformats.org/officeDocument/2006/relationships/customXml" Target="../ink/ink311.xml"/><Relationship Id="rId658" Type="http://schemas.openxmlformats.org/officeDocument/2006/relationships/customXml" Target="../ink/ink332.xml"/><Relationship Id="rId255" Type="http://schemas.openxmlformats.org/officeDocument/2006/relationships/customXml" Target="../ink/ink128.xml"/><Relationship Id="rId297" Type="http://schemas.openxmlformats.org/officeDocument/2006/relationships/customXml" Target="../ink/ink149.xml"/><Relationship Id="rId462" Type="http://schemas.openxmlformats.org/officeDocument/2006/relationships/image" Target="../media/image229.png"/><Relationship Id="rId518" Type="http://schemas.openxmlformats.org/officeDocument/2006/relationships/customXml" Target="../ink/ink260.xml"/><Relationship Id="rId115" Type="http://schemas.openxmlformats.org/officeDocument/2006/relationships/image" Target="../media/image15.png"/><Relationship Id="rId157" Type="http://schemas.openxmlformats.org/officeDocument/2006/relationships/image" Target="../media/image77.png"/><Relationship Id="rId322" Type="http://schemas.openxmlformats.org/officeDocument/2006/relationships/image" Target="../media/image159.png"/><Relationship Id="rId364" Type="http://schemas.openxmlformats.org/officeDocument/2006/relationships/image" Target="../media/image180.png"/><Relationship Id="rId61" Type="http://schemas.openxmlformats.org/officeDocument/2006/relationships/image" Target="../media/image59.png"/><Relationship Id="rId199" Type="http://schemas.openxmlformats.org/officeDocument/2006/relationships/image" Target="../media/image98.png"/><Relationship Id="rId571" Type="http://schemas.openxmlformats.org/officeDocument/2006/relationships/image" Target="../media/image282.png"/><Relationship Id="rId627" Type="http://schemas.openxmlformats.org/officeDocument/2006/relationships/image" Target="../media/image309.png"/><Relationship Id="rId19" Type="http://schemas.openxmlformats.org/officeDocument/2006/relationships/customXml" Target="../ink/ink9.xml"/><Relationship Id="rId224" Type="http://schemas.openxmlformats.org/officeDocument/2006/relationships/customXml" Target="../ink/ink112.xml"/><Relationship Id="rId266" Type="http://schemas.openxmlformats.org/officeDocument/2006/relationships/image" Target="../media/image131.png"/><Relationship Id="rId431" Type="http://schemas.openxmlformats.org/officeDocument/2006/relationships/customXml" Target="../ink/ink216.xml"/><Relationship Id="rId473" Type="http://schemas.openxmlformats.org/officeDocument/2006/relationships/customXml" Target="../ink/ink237.xml"/><Relationship Id="rId529" Type="http://schemas.openxmlformats.org/officeDocument/2006/relationships/image" Target="../media/image262.png"/><Relationship Id="rId30" Type="http://schemas.openxmlformats.org/officeDocument/2006/relationships/image" Target="../media/image44.png"/><Relationship Id="rId126" Type="http://schemas.openxmlformats.org/officeDocument/2006/relationships/customXml" Target="../ink/ink63.xml"/><Relationship Id="rId168" Type="http://schemas.openxmlformats.org/officeDocument/2006/relationships/customXml" Target="../ink/ink84.xml"/><Relationship Id="rId333" Type="http://schemas.openxmlformats.org/officeDocument/2006/relationships/customXml" Target="../ink/ink167.xml"/><Relationship Id="rId540" Type="http://schemas.openxmlformats.org/officeDocument/2006/relationships/customXml" Target="../ink/ink271.xml"/><Relationship Id="rId72" Type="http://schemas.openxmlformats.org/officeDocument/2006/relationships/customXml" Target="../ink/ink36.xml"/><Relationship Id="rId375" Type="http://schemas.openxmlformats.org/officeDocument/2006/relationships/customXml" Target="../ink/ink188.xml"/><Relationship Id="rId582" Type="http://schemas.openxmlformats.org/officeDocument/2006/relationships/image" Target="../media/image287.png"/><Relationship Id="rId638" Type="http://schemas.openxmlformats.org/officeDocument/2006/relationships/customXml" Target="../ink/ink322.xml"/><Relationship Id="rId3" Type="http://schemas.openxmlformats.org/officeDocument/2006/relationships/customXml" Target="../ink/ink1.xml"/><Relationship Id="rId235" Type="http://schemas.openxmlformats.org/officeDocument/2006/relationships/customXml" Target="../ink/ink118.xml"/><Relationship Id="rId277" Type="http://schemas.openxmlformats.org/officeDocument/2006/relationships/customXml" Target="../ink/ink139.xml"/><Relationship Id="rId400" Type="http://schemas.openxmlformats.org/officeDocument/2006/relationships/image" Target="../media/image198.png"/><Relationship Id="rId442" Type="http://schemas.openxmlformats.org/officeDocument/2006/relationships/image" Target="../media/image219.png"/><Relationship Id="rId484" Type="http://schemas.openxmlformats.org/officeDocument/2006/relationships/image" Target="../media/image240.png"/><Relationship Id="rId137" Type="http://schemas.openxmlformats.org/officeDocument/2006/relationships/image" Target="../media/image26.png"/><Relationship Id="rId302" Type="http://schemas.openxmlformats.org/officeDocument/2006/relationships/image" Target="../media/image149.png"/><Relationship Id="rId344" Type="http://schemas.openxmlformats.org/officeDocument/2006/relationships/image" Target="../media/image170.png"/><Relationship Id="rId41" Type="http://schemas.openxmlformats.org/officeDocument/2006/relationships/customXml" Target="../ink/ink20.xml"/><Relationship Id="rId83" Type="http://schemas.openxmlformats.org/officeDocument/2006/relationships/image" Target="../media/image70.png"/><Relationship Id="rId179" Type="http://schemas.openxmlformats.org/officeDocument/2006/relationships/image" Target="../media/image88.png"/><Relationship Id="rId386" Type="http://schemas.openxmlformats.org/officeDocument/2006/relationships/image" Target="../media/image191.png"/><Relationship Id="rId551" Type="http://schemas.openxmlformats.org/officeDocument/2006/relationships/image" Target="../media/image273.png"/><Relationship Id="rId593" Type="http://schemas.openxmlformats.org/officeDocument/2006/relationships/customXml" Target="../ink/ink299.xml"/><Relationship Id="rId607" Type="http://schemas.openxmlformats.org/officeDocument/2006/relationships/image" Target="../media/image299.png"/><Relationship Id="rId649" Type="http://schemas.openxmlformats.org/officeDocument/2006/relationships/image" Target="../media/image320.png"/><Relationship Id="rId190" Type="http://schemas.openxmlformats.org/officeDocument/2006/relationships/customXml" Target="../ink/ink95.xml"/><Relationship Id="rId204" Type="http://schemas.openxmlformats.org/officeDocument/2006/relationships/customXml" Target="../ink/ink102.xml"/><Relationship Id="rId246" Type="http://schemas.openxmlformats.org/officeDocument/2006/relationships/image" Target="../media/image121.png"/><Relationship Id="rId288" Type="http://schemas.openxmlformats.org/officeDocument/2006/relationships/image" Target="../media/image142.png"/><Relationship Id="rId411" Type="http://schemas.openxmlformats.org/officeDocument/2006/relationships/customXml" Target="../ink/ink206.xml"/><Relationship Id="rId453" Type="http://schemas.openxmlformats.org/officeDocument/2006/relationships/customXml" Target="../ink/ink227.xml"/><Relationship Id="rId509" Type="http://schemas.openxmlformats.org/officeDocument/2006/relationships/customXml" Target="../ink/ink255.xml"/><Relationship Id="rId660" Type="http://schemas.openxmlformats.org/officeDocument/2006/relationships/customXml" Target="../ink/ink333.xml"/><Relationship Id="rId106" Type="http://schemas.openxmlformats.org/officeDocument/2006/relationships/customXml" Target="../ink/ink53.xml"/><Relationship Id="rId313" Type="http://schemas.openxmlformats.org/officeDocument/2006/relationships/customXml" Target="../ink/ink157.xml"/><Relationship Id="rId495" Type="http://schemas.openxmlformats.org/officeDocument/2006/relationships/customXml" Target="../ink/ink248.xml"/><Relationship Id="rId10" Type="http://schemas.openxmlformats.org/officeDocument/2006/relationships/image" Target="../media/image36.png"/><Relationship Id="rId52" Type="http://schemas.openxmlformats.org/officeDocument/2006/relationships/customXml" Target="../ink/ink26.xml"/><Relationship Id="rId94" Type="http://schemas.openxmlformats.org/officeDocument/2006/relationships/customXml" Target="../ink/ink47.xml"/><Relationship Id="rId148" Type="http://schemas.openxmlformats.org/officeDocument/2006/relationships/customXml" Target="../ink/ink74.xml"/><Relationship Id="rId355" Type="http://schemas.openxmlformats.org/officeDocument/2006/relationships/customXml" Target="../ink/ink178.xml"/><Relationship Id="rId397" Type="http://schemas.openxmlformats.org/officeDocument/2006/relationships/customXml" Target="../ink/ink199.xml"/><Relationship Id="rId520" Type="http://schemas.openxmlformats.org/officeDocument/2006/relationships/customXml" Target="../ink/ink261.xml"/><Relationship Id="rId562" Type="http://schemas.openxmlformats.org/officeDocument/2006/relationships/image" Target="../media/image278.png"/><Relationship Id="rId618" Type="http://schemas.openxmlformats.org/officeDocument/2006/relationships/customXml" Target="../ink/ink312.xml"/><Relationship Id="rId215" Type="http://schemas.openxmlformats.org/officeDocument/2006/relationships/image" Target="../media/image106.png"/><Relationship Id="rId257" Type="http://schemas.openxmlformats.org/officeDocument/2006/relationships/customXml" Target="../ink/ink129.xml"/><Relationship Id="rId422" Type="http://schemas.openxmlformats.org/officeDocument/2006/relationships/image" Target="../media/image209.png"/><Relationship Id="rId464" Type="http://schemas.openxmlformats.org/officeDocument/2006/relationships/image" Target="../media/image230.png"/><Relationship Id="rId299" Type="http://schemas.openxmlformats.org/officeDocument/2006/relationships/customXml" Target="../ink/ink150.xml"/><Relationship Id="rId63" Type="http://schemas.openxmlformats.org/officeDocument/2006/relationships/image" Target="../media/image60.png"/><Relationship Id="rId159" Type="http://schemas.openxmlformats.org/officeDocument/2006/relationships/image" Target="../media/image78.png"/><Relationship Id="rId366" Type="http://schemas.openxmlformats.org/officeDocument/2006/relationships/image" Target="../media/image181.png"/><Relationship Id="rId573" Type="http://schemas.openxmlformats.org/officeDocument/2006/relationships/customXml" Target="../ink/ink289.xml"/><Relationship Id="rId226" Type="http://schemas.openxmlformats.org/officeDocument/2006/relationships/customXml" Target="../ink/ink113.xml"/><Relationship Id="rId433" Type="http://schemas.openxmlformats.org/officeDocument/2006/relationships/customXml" Target="../ink/ink217.xml"/><Relationship Id="rId640" Type="http://schemas.openxmlformats.org/officeDocument/2006/relationships/customXml" Target="../ink/ink323.xml"/><Relationship Id="rId74" Type="http://schemas.openxmlformats.org/officeDocument/2006/relationships/customXml" Target="../ink/ink37.xml"/><Relationship Id="rId377" Type="http://schemas.openxmlformats.org/officeDocument/2006/relationships/customXml" Target="../ink/ink189.xml"/><Relationship Id="rId500" Type="http://schemas.openxmlformats.org/officeDocument/2006/relationships/image" Target="../media/image248.png"/><Relationship Id="rId584" Type="http://schemas.openxmlformats.org/officeDocument/2006/relationships/image" Target="../media/image288.png"/><Relationship Id="rId5" Type="http://schemas.openxmlformats.org/officeDocument/2006/relationships/customXml" Target="../ink/ink2.xml"/><Relationship Id="rId237" Type="http://schemas.openxmlformats.org/officeDocument/2006/relationships/customXml" Target="../ink/ink119.xml"/><Relationship Id="rId444" Type="http://schemas.openxmlformats.org/officeDocument/2006/relationships/image" Target="../media/image220.png"/><Relationship Id="rId651" Type="http://schemas.openxmlformats.org/officeDocument/2006/relationships/image" Target="../media/image321.png"/><Relationship Id="rId290" Type="http://schemas.openxmlformats.org/officeDocument/2006/relationships/image" Target="../media/image143.png"/><Relationship Id="rId304" Type="http://schemas.openxmlformats.org/officeDocument/2006/relationships/image" Target="../media/image150.png"/><Relationship Id="rId388" Type="http://schemas.openxmlformats.org/officeDocument/2006/relationships/image" Target="../media/image192.png"/><Relationship Id="rId511" Type="http://schemas.openxmlformats.org/officeDocument/2006/relationships/image" Target="../media/image253.png"/><Relationship Id="rId609" Type="http://schemas.openxmlformats.org/officeDocument/2006/relationships/image" Target="../media/image300.png"/><Relationship Id="rId85" Type="http://schemas.openxmlformats.org/officeDocument/2006/relationships/image" Target="../media/image71.png"/><Relationship Id="rId150" Type="http://schemas.openxmlformats.org/officeDocument/2006/relationships/customXml" Target="../ink/ink75.xml"/><Relationship Id="rId595" Type="http://schemas.openxmlformats.org/officeDocument/2006/relationships/image" Target="../media/image293.png"/><Relationship Id="rId248" Type="http://schemas.openxmlformats.org/officeDocument/2006/relationships/image" Target="../media/image122.png"/><Relationship Id="rId455" Type="http://schemas.openxmlformats.org/officeDocument/2006/relationships/customXml" Target="../ink/ink228.xml"/><Relationship Id="rId662" Type="http://schemas.openxmlformats.org/officeDocument/2006/relationships/customXml" Target="../ink/ink334.xml"/><Relationship Id="rId12" Type="http://schemas.openxmlformats.org/officeDocument/2006/relationships/image" Target="../media/image37.png"/><Relationship Id="rId108" Type="http://schemas.openxmlformats.org/officeDocument/2006/relationships/customXml" Target="../ink/ink54.xml"/><Relationship Id="rId315" Type="http://schemas.openxmlformats.org/officeDocument/2006/relationships/customXml" Target="../ink/ink158.xml"/><Relationship Id="rId522" Type="http://schemas.openxmlformats.org/officeDocument/2006/relationships/customXml" Target="../ink/ink262.xml"/><Relationship Id="rId96" Type="http://schemas.openxmlformats.org/officeDocument/2006/relationships/customXml" Target="../ink/ink48.xml"/><Relationship Id="rId161" Type="http://schemas.openxmlformats.org/officeDocument/2006/relationships/image" Target="../media/image79.png"/><Relationship Id="rId399" Type="http://schemas.openxmlformats.org/officeDocument/2006/relationships/customXml" Target="../ink/ink200.xml"/><Relationship Id="rId259" Type="http://schemas.openxmlformats.org/officeDocument/2006/relationships/customXml" Target="../ink/ink130.xml"/><Relationship Id="rId466" Type="http://schemas.openxmlformats.org/officeDocument/2006/relationships/image" Target="../media/image231.png"/><Relationship Id="rId23" Type="http://schemas.openxmlformats.org/officeDocument/2006/relationships/customXml" Target="../ink/ink11.xml"/><Relationship Id="rId119" Type="http://schemas.openxmlformats.org/officeDocument/2006/relationships/image" Target="../media/image17.png"/><Relationship Id="rId326" Type="http://schemas.openxmlformats.org/officeDocument/2006/relationships/image" Target="../media/image161.png"/><Relationship Id="rId533" Type="http://schemas.openxmlformats.org/officeDocument/2006/relationships/image" Target="../media/image264.png"/><Relationship Id="rId172" Type="http://schemas.openxmlformats.org/officeDocument/2006/relationships/customXml" Target="../ink/ink86.xml"/><Relationship Id="rId477" Type="http://schemas.openxmlformats.org/officeDocument/2006/relationships/customXml" Target="../ink/ink239.xml"/><Relationship Id="rId600" Type="http://schemas.openxmlformats.org/officeDocument/2006/relationships/customXml" Target="../ink/ink303.xml"/><Relationship Id="rId337" Type="http://schemas.openxmlformats.org/officeDocument/2006/relationships/customXml" Target="../ink/ink169.xml"/><Relationship Id="rId34" Type="http://schemas.openxmlformats.org/officeDocument/2006/relationships/image" Target="../media/image46.png"/><Relationship Id="rId544" Type="http://schemas.openxmlformats.org/officeDocument/2006/relationships/customXml" Target="../ink/ink273.xml"/><Relationship Id="rId183" Type="http://schemas.openxmlformats.org/officeDocument/2006/relationships/image" Target="../media/image90.png"/><Relationship Id="rId390" Type="http://schemas.openxmlformats.org/officeDocument/2006/relationships/image" Target="../media/image193.png"/><Relationship Id="rId404" Type="http://schemas.openxmlformats.org/officeDocument/2006/relationships/image" Target="../media/image200.png"/><Relationship Id="rId611" Type="http://schemas.openxmlformats.org/officeDocument/2006/relationships/image" Target="../media/image301.png"/><Relationship Id="rId250" Type="http://schemas.openxmlformats.org/officeDocument/2006/relationships/image" Target="../media/image123.png"/><Relationship Id="rId488" Type="http://schemas.openxmlformats.org/officeDocument/2006/relationships/image" Target="../media/image242.png"/><Relationship Id="rId45" Type="http://schemas.openxmlformats.org/officeDocument/2006/relationships/customXml" Target="../ink/ink22.xml"/><Relationship Id="rId110" Type="http://schemas.openxmlformats.org/officeDocument/2006/relationships/customXml" Target="../ink/ink55.xml"/><Relationship Id="rId348" Type="http://schemas.openxmlformats.org/officeDocument/2006/relationships/image" Target="../media/image172.png"/><Relationship Id="rId555" Type="http://schemas.openxmlformats.org/officeDocument/2006/relationships/customXml" Target="../ink/ink279.xml"/><Relationship Id="rId194" Type="http://schemas.openxmlformats.org/officeDocument/2006/relationships/customXml" Target="../ink/ink97.xml"/><Relationship Id="rId208" Type="http://schemas.openxmlformats.org/officeDocument/2006/relationships/customXml" Target="../ink/ink104.xml"/><Relationship Id="rId415" Type="http://schemas.openxmlformats.org/officeDocument/2006/relationships/customXml" Target="../ink/ink208.xml"/><Relationship Id="rId622" Type="http://schemas.openxmlformats.org/officeDocument/2006/relationships/customXml" Target="../ink/ink314.xml"/><Relationship Id="rId261" Type="http://schemas.openxmlformats.org/officeDocument/2006/relationships/customXml" Target="../ink/ink131.xml"/><Relationship Id="rId499" Type="http://schemas.openxmlformats.org/officeDocument/2006/relationships/customXml" Target="../ink/ink250.xml"/><Relationship Id="rId56" Type="http://schemas.openxmlformats.org/officeDocument/2006/relationships/customXml" Target="../ink/ink28.xml"/><Relationship Id="rId359" Type="http://schemas.openxmlformats.org/officeDocument/2006/relationships/customXml" Target="../ink/ink180.xml"/><Relationship Id="rId566" Type="http://schemas.openxmlformats.org/officeDocument/2006/relationships/customXml" Target="../ink/ink285.xml"/><Relationship Id="rId121" Type="http://schemas.openxmlformats.org/officeDocument/2006/relationships/image" Target="../media/image18.png"/><Relationship Id="rId219" Type="http://schemas.openxmlformats.org/officeDocument/2006/relationships/image" Target="../media/image108.png"/><Relationship Id="rId426" Type="http://schemas.openxmlformats.org/officeDocument/2006/relationships/image" Target="../media/image211.png"/><Relationship Id="rId633" Type="http://schemas.openxmlformats.org/officeDocument/2006/relationships/image" Target="../media/image312.png"/><Relationship Id="rId67" Type="http://schemas.openxmlformats.org/officeDocument/2006/relationships/image" Target="../media/image62.png"/><Relationship Id="rId272" Type="http://schemas.openxmlformats.org/officeDocument/2006/relationships/image" Target="../media/image134.png"/><Relationship Id="rId577" Type="http://schemas.openxmlformats.org/officeDocument/2006/relationships/customXml" Target="../ink/ink291.xml"/><Relationship Id="rId132" Type="http://schemas.openxmlformats.org/officeDocument/2006/relationships/customXml" Target="../ink/ink66.xml"/><Relationship Id="rId437" Type="http://schemas.openxmlformats.org/officeDocument/2006/relationships/customXml" Target="../ink/ink219.xml"/><Relationship Id="rId644" Type="http://schemas.openxmlformats.org/officeDocument/2006/relationships/customXml" Target="../ink/ink325.xml"/><Relationship Id="rId283" Type="http://schemas.openxmlformats.org/officeDocument/2006/relationships/customXml" Target="../ink/ink142.xml"/><Relationship Id="rId490" Type="http://schemas.openxmlformats.org/officeDocument/2006/relationships/image" Target="../media/image243.png"/><Relationship Id="rId504" Type="http://schemas.openxmlformats.org/officeDocument/2006/relationships/image" Target="../media/image250.png"/><Relationship Id="rId78" Type="http://schemas.openxmlformats.org/officeDocument/2006/relationships/customXml" Target="../ink/ink39.xml"/><Relationship Id="rId143" Type="http://schemas.openxmlformats.org/officeDocument/2006/relationships/image" Target="../media/image30.png"/><Relationship Id="rId350" Type="http://schemas.openxmlformats.org/officeDocument/2006/relationships/image" Target="../media/image173.png"/><Relationship Id="rId588" Type="http://schemas.openxmlformats.org/officeDocument/2006/relationships/image" Target="../media/image290.png"/><Relationship Id="rId9" Type="http://schemas.openxmlformats.org/officeDocument/2006/relationships/customXml" Target="../ink/ink4.xml"/><Relationship Id="rId210" Type="http://schemas.openxmlformats.org/officeDocument/2006/relationships/customXml" Target="../ink/ink105.xml"/><Relationship Id="rId448" Type="http://schemas.openxmlformats.org/officeDocument/2006/relationships/image" Target="../media/image222.png"/><Relationship Id="rId655" Type="http://schemas.openxmlformats.org/officeDocument/2006/relationships/image" Target="../media/image323.png"/><Relationship Id="rId294" Type="http://schemas.openxmlformats.org/officeDocument/2006/relationships/image" Target="../media/image145.png"/><Relationship Id="rId308" Type="http://schemas.openxmlformats.org/officeDocument/2006/relationships/image" Target="../media/image152.png"/><Relationship Id="rId515" Type="http://schemas.openxmlformats.org/officeDocument/2006/relationships/image" Target="../media/image255.png"/><Relationship Id="rId89" Type="http://schemas.openxmlformats.org/officeDocument/2006/relationships/image" Target="../media/image2.png"/><Relationship Id="rId154" Type="http://schemas.openxmlformats.org/officeDocument/2006/relationships/customXml" Target="../ink/ink77.xml"/><Relationship Id="rId361" Type="http://schemas.openxmlformats.org/officeDocument/2006/relationships/customXml" Target="../ink/ink181.xml"/><Relationship Id="rId599" Type="http://schemas.openxmlformats.org/officeDocument/2006/relationships/image" Target="../media/image295.png"/><Relationship Id="rId459" Type="http://schemas.openxmlformats.org/officeDocument/2006/relationships/customXml" Target="../ink/ink230.xml"/><Relationship Id="rId666" Type="http://schemas.openxmlformats.org/officeDocument/2006/relationships/customXml" Target="../ink/ink336.xml"/><Relationship Id="rId16" Type="http://schemas.openxmlformats.org/officeDocument/2006/relationships/image" Target="../media/image39.png"/><Relationship Id="rId221" Type="http://schemas.openxmlformats.org/officeDocument/2006/relationships/image" Target="../media/image109.png"/><Relationship Id="rId319" Type="http://schemas.openxmlformats.org/officeDocument/2006/relationships/customXml" Target="../ink/ink160.xml"/><Relationship Id="rId526" Type="http://schemas.openxmlformats.org/officeDocument/2006/relationships/customXml" Target="../ink/ink264.xml"/><Relationship Id="rId165" Type="http://schemas.openxmlformats.org/officeDocument/2006/relationships/image" Target="../media/image81.png"/><Relationship Id="rId372" Type="http://schemas.openxmlformats.org/officeDocument/2006/relationships/image" Target="../media/image184.png"/><Relationship Id="rId232" Type="http://schemas.openxmlformats.org/officeDocument/2006/relationships/image" Target="../media/image114.png"/></Relationships>
</file>

<file path=ppt/slides/_rels/slide10.xml.rels><?xml version="1.0" encoding="UTF-8" standalone="yes"?>
<Relationships xmlns="http://schemas.openxmlformats.org/package/2006/relationships"><Relationship Id="rId117" Type="http://schemas.openxmlformats.org/officeDocument/2006/relationships/customXml" Target="../ink/ink1167.xml"/><Relationship Id="rId21" Type="http://schemas.openxmlformats.org/officeDocument/2006/relationships/image" Target="../media/image806.png"/><Relationship Id="rId42" Type="http://schemas.openxmlformats.org/officeDocument/2006/relationships/customXml" Target="../ink/ink1129.xml"/><Relationship Id="rId63" Type="http://schemas.openxmlformats.org/officeDocument/2006/relationships/customXml" Target="../ink/ink1140.xml"/><Relationship Id="rId84" Type="http://schemas.openxmlformats.org/officeDocument/2006/relationships/image" Target="../media/image837.png"/><Relationship Id="rId138" Type="http://schemas.openxmlformats.org/officeDocument/2006/relationships/image" Target="../media/image864.png"/><Relationship Id="rId159" Type="http://schemas.openxmlformats.org/officeDocument/2006/relationships/customXml" Target="../ink/ink1188.xml"/><Relationship Id="rId170" Type="http://schemas.openxmlformats.org/officeDocument/2006/relationships/image" Target="../media/image880.png"/><Relationship Id="rId191" Type="http://schemas.openxmlformats.org/officeDocument/2006/relationships/customXml" Target="../ink/ink1204.xml"/><Relationship Id="rId107" Type="http://schemas.openxmlformats.org/officeDocument/2006/relationships/customXml" Target="../ink/ink1162.xml"/><Relationship Id="rId11" Type="http://schemas.openxmlformats.org/officeDocument/2006/relationships/image" Target="../media/image802.png"/><Relationship Id="rId32" Type="http://schemas.openxmlformats.org/officeDocument/2006/relationships/customXml" Target="../ink/ink1124.xml"/><Relationship Id="rId53" Type="http://schemas.openxmlformats.org/officeDocument/2006/relationships/customXml" Target="../ink/ink1135.xml"/><Relationship Id="rId74" Type="http://schemas.openxmlformats.org/officeDocument/2006/relationships/image" Target="../media/image832.png"/><Relationship Id="rId128" Type="http://schemas.openxmlformats.org/officeDocument/2006/relationships/image" Target="../media/image859.png"/><Relationship Id="rId149" Type="http://schemas.openxmlformats.org/officeDocument/2006/relationships/customXml" Target="../ink/ink1183.xml"/><Relationship Id="rId5" Type="http://schemas.openxmlformats.org/officeDocument/2006/relationships/image" Target="../media/image799.png"/><Relationship Id="rId95" Type="http://schemas.openxmlformats.org/officeDocument/2006/relationships/customXml" Target="../ink/ink1156.xml"/><Relationship Id="rId160" Type="http://schemas.openxmlformats.org/officeDocument/2006/relationships/image" Target="../media/image875.png"/><Relationship Id="rId181" Type="http://schemas.openxmlformats.org/officeDocument/2006/relationships/customXml" Target="../ink/ink1199.xml"/><Relationship Id="rId22" Type="http://schemas.openxmlformats.org/officeDocument/2006/relationships/customXml" Target="../ink/ink1119.xml"/><Relationship Id="rId43" Type="http://schemas.openxmlformats.org/officeDocument/2006/relationships/image" Target="../media/image817.png"/><Relationship Id="rId64" Type="http://schemas.openxmlformats.org/officeDocument/2006/relationships/image" Target="../media/image827.png"/><Relationship Id="rId118" Type="http://schemas.openxmlformats.org/officeDocument/2006/relationships/image" Target="../media/image854.png"/><Relationship Id="rId139" Type="http://schemas.openxmlformats.org/officeDocument/2006/relationships/customXml" Target="../ink/ink1178.xml"/><Relationship Id="rId85" Type="http://schemas.openxmlformats.org/officeDocument/2006/relationships/customXml" Target="../ink/ink1151.xml"/><Relationship Id="rId150" Type="http://schemas.openxmlformats.org/officeDocument/2006/relationships/image" Target="../media/image870.png"/><Relationship Id="rId171" Type="http://schemas.openxmlformats.org/officeDocument/2006/relationships/customXml" Target="../ink/ink1194.xml"/><Relationship Id="rId192" Type="http://schemas.openxmlformats.org/officeDocument/2006/relationships/image" Target="../media/image891.png"/><Relationship Id="rId12" Type="http://schemas.openxmlformats.org/officeDocument/2006/relationships/customXml" Target="../ink/ink1114.xml"/><Relationship Id="rId33" Type="http://schemas.openxmlformats.org/officeDocument/2006/relationships/image" Target="../media/image812.png"/><Relationship Id="rId108" Type="http://schemas.openxmlformats.org/officeDocument/2006/relationships/image" Target="../media/image849.png"/><Relationship Id="rId129" Type="http://schemas.openxmlformats.org/officeDocument/2006/relationships/customXml" Target="../ink/ink1173.xml"/><Relationship Id="rId54" Type="http://schemas.openxmlformats.org/officeDocument/2006/relationships/image" Target="../media/image822.png"/><Relationship Id="rId75" Type="http://schemas.openxmlformats.org/officeDocument/2006/relationships/customXml" Target="../ink/ink1146.xml"/><Relationship Id="rId96" Type="http://schemas.openxmlformats.org/officeDocument/2006/relationships/image" Target="../media/image843.png"/><Relationship Id="rId140" Type="http://schemas.openxmlformats.org/officeDocument/2006/relationships/image" Target="../media/image865.png"/><Relationship Id="rId161" Type="http://schemas.openxmlformats.org/officeDocument/2006/relationships/customXml" Target="../ink/ink1189.xml"/><Relationship Id="rId182" Type="http://schemas.openxmlformats.org/officeDocument/2006/relationships/image" Target="../media/image886.png"/><Relationship Id="rId6" Type="http://schemas.openxmlformats.org/officeDocument/2006/relationships/customXml" Target="../ink/ink1111.xml"/><Relationship Id="rId23" Type="http://schemas.openxmlformats.org/officeDocument/2006/relationships/image" Target="../media/image807.png"/><Relationship Id="rId119" Type="http://schemas.openxmlformats.org/officeDocument/2006/relationships/customXml" Target="../ink/ink1168.xml"/><Relationship Id="rId44" Type="http://schemas.openxmlformats.org/officeDocument/2006/relationships/customXml" Target="../ink/ink1130.xml"/><Relationship Id="rId65" Type="http://schemas.openxmlformats.org/officeDocument/2006/relationships/customXml" Target="../ink/ink1141.xml"/><Relationship Id="rId86" Type="http://schemas.openxmlformats.org/officeDocument/2006/relationships/image" Target="../media/image838.png"/><Relationship Id="rId130" Type="http://schemas.openxmlformats.org/officeDocument/2006/relationships/image" Target="../media/image860.png"/><Relationship Id="rId151" Type="http://schemas.openxmlformats.org/officeDocument/2006/relationships/customXml" Target="../ink/ink1184.xml"/><Relationship Id="rId172" Type="http://schemas.openxmlformats.org/officeDocument/2006/relationships/image" Target="../media/image881.png"/><Relationship Id="rId193" Type="http://schemas.openxmlformats.org/officeDocument/2006/relationships/customXml" Target="../ink/ink1205.xml"/><Relationship Id="rId13" Type="http://schemas.openxmlformats.org/officeDocument/2006/relationships/image" Target="../media/image803.png"/><Relationship Id="rId109" Type="http://schemas.openxmlformats.org/officeDocument/2006/relationships/customXml" Target="../ink/ink1163.xml"/><Relationship Id="rId34" Type="http://schemas.openxmlformats.org/officeDocument/2006/relationships/customXml" Target="../ink/ink1125.xml"/><Relationship Id="rId55" Type="http://schemas.openxmlformats.org/officeDocument/2006/relationships/customXml" Target="../ink/ink1136.xml"/><Relationship Id="rId76" Type="http://schemas.openxmlformats.org/officeDocument/2006/relationships/image" Target="../media/image833.png"/><Relationship Id="rId97" Type="http://schemas.openxmlformats.org/officeDocument/2006/relationships/customXml" Target="../ink/ink1157.xml"/><Relationship Id="rId120" Type="http://schemas.openxmlformats.org/officeDocument/2006/relationships/image" Target="../media/image855.png"/><Relationship Id="rId141" Type="http://schemas.openxmlformats.org/officeDocument/2006/relationships/customXml" Target="../ink/ink1179.xml"/><Relationship Id="rId7" Type="http://schemas.openxmlformats.org/officeDocument/2006/relationships/image" Target="../media/image800.png"/><Relationship Id="rId71" Type="http://schemas.openxmlformats.org/officeDocument/2006/relationships/customXml" Target="../ink/ink1144.xml"/><Relationship Id="rId92" Type="http://schemas.openxmlformats.org/officeDocument/2006/relationships/image" Target="../media/image841.png"/><Relationship Id="rId162" Type="http://schemas.openxmlformats.org/officeDocument/2006/relationships/image" Target="../media/image876.png"/><Relationship Id="rId183" Type="http://schemas.openxmlformats.org/officeDocument/2006/relationships/customXml" Target="../ink/ink1200.xml"/><Relationship Id="rId2" Type="http://schemas.openxmlformats.org/officeDocument/2006/relationships/notesSlide" Target="../notesSlides/notesSlide10.xml"/><Relationship Id="rId29" Type="http://schemas.openxmlformats.org/officeDocument/2006/relationships/image" Target="../media/image810.png"/><Relationship Id="rId24" Type="http://schemas.openxmlformats.org/officeDocument/2006/relationships/customXml" Target="../ink/ink1120.xml"/><Relationship Id="rId40" Type="http://schemas.openxmlformats.org/officeDocument/2006/relationships/customXml" Target="../ink/ink1128.xml"/><Relationship Id="rId45" Type="http://schemas.openxmlformats.org/officeDocument/2006/relationships/image" Target="../media/image818.png"/><Relationship Id="rId66" Type="http://schemas.openxmlformats.org/officeDocument/2006/relationships/image" Target="../media/image828.png"/><Relationship Id="rId87" Type="http://schemas.openxmlformats.org/officeDocument/2006/relationships/customXml" Target="../ink/ink1152.xml"/><Relationship Id="rId110" Type="http://schemas.openxmlformats.org/officeDocument/2006/relationships/image" Target="../media/image850.png"/><Relationship Id="rId115" Type="http://schemas.openxmlformats.org/officeDocument/2006/relationships/customXml" Target="../ink/ink1166.xml"/><Relationship Id="rId131" Type="http://schemas.openxmlformats.org/officeDocument/2006/relationships/customXml" Target="../ink/ink1174.xml"/><Relationship Id="rId136" Type="http://schemas.openxmlformats.org/officeDocument/2006/relationships/image" Target="../media/image863.png"/><Relationship Id="rId157" Type="http://schemas.openxmlformats.org/officeDocument/2006/relationships/customXml" Target="../ink/ink1187.xml"/><Relationship Id="rId178" Type="http://schemas.openxmlformats.org/officeDocument/2006/relationships/image" Target="../media/image884.png"/><Relationship Id="rId61" Type="http://schemas.openxmlformats.org/officeDocument/2006/relationships/customXml" Target="../ink/ink1139.xml"/><Relationship Id="rId82" Type="http://schemas.openxmlformats.org/officeDocument/2006/relationships/image" Target="../media/image836.png"/><Relationship Id="rId152" Type="http://schemas.openxmlformats.org/officeDocument/2006/relationships/image" Target="../media/image871.png"/><Relationship Id="rId173" Type="http://schemas.openxmlformats.org/officeDocument/2006/relationships/customXml" Target="../ink/ink1195.xml"/><Relationship Id="rId194" Type="http://schemas.openxmlformats.org/officeDocument/2006/relationships/image" Target="../media/image892.png"/><Relationship Id="rId199" Type="http://schemas.openxmlformats.org/officeDocument/2006/relationships/customXml" Target="../ink/ink1208.xml"/><Relationship Id="rId19" Type="http://schemas.openxmlformats.org/officeDocument/2006/relationships/image" Target="../media/image805.png"/><Relationship Id="rId14" Type="http://schemas.openxmlformats.org/officeDocument/2006/relationships/customXml" Target="../ink/ink1115.xml"/><Relationship Id="rId30" Type="http://schemas.openxmlformats.org/officeDocument/2006/relationships/customXml" Target="../ink/ink1123.xml"/><Relationship Id="rId35" Type="http://schemas.openxmlformats.org/officeDocument/2006/relationships/image" Target="../media/image813.png"/><Relationship Id="rId56" Type="http://schemas.openxmlformats.org/officeDocument/2006/relationships/image" Target="../media/image823.png"/><Relationship Id="rId77" Type="http://schemas.openxmlformats.org/officeDocument/2006/relationships/customXml" Target="../ink/ink1147.xml"/><Relationship Id="rId100" Type="http://schemas.openxmlformats.org/officeDocument/2006/relationships/image" Target="../media/image845.png"/><Relationship Id="rId105" Type="http://schemas.openxmlformats.org/officeDocument/2006/relationships/customXml" Target="../ink/ink1161.xml"/><Relationship Id="rId126" Type="http://schemas.openxmlformats.org/officeDocument/2006/relationships/image" Target="../media/image858.png"/><Relationship Id="rId147" Type="http://schemas.openxmlformats.org/officeDocument/2006/relationships/customXml" Target="../ink/ink1182.xml"/><Relationship Id="rId168" Type="http://schemas.openxmlformats.org/officeDocument/2006/relationships/image" Target="../media/image879.png"/><Relationship Id="rId8" Type="http://schemas.openxmlformats.org/officeDocument/2006/relationships/customXml" Target="../ink/ink1112.xml"/><Relationship Id="rId51" Type="http://schemas.openxmlformats.org/officeDocument/2006/relationships/customXml" Target="../ink/ink1134.xml"/><Relationship Id="rId72" Type="http://schemas.openxmlformats.org/officeDocument/2006/relationships/image" Target="../media/image831.png"/><Relationship Id="rId93" Type="http://schemas.openxmlformats.org/officeDocument/2006/relationships/customXml" Target="../ink/ink1155.xml"/><Relationship Id="rId98" Type="http://schemas.openxmlformats.org/officeDocument/2006/relationships/image" Target="../media/image844.png"/><Relationship Id="rId121" Type="http://schemas.openxmlformats.org/officeDocument/2006/relationships/customXml" Target="../ink/ink1169.xml"/><Relationship Id="rId142" Type="http://schemas.openxmlformats.org/officeDocument/2006/relationships/image" Target="../media/image866.png"/><Relationship Id="rId163" Type="http://schemas.openxmlformats.org/officeDocument/2006/relationships/customXml" Target="../ink/ink1190.xml"/><Relationship Id="rId184" Type="http://schemas.openxmlformats.org/officeDocument/2006/relationships/image" Target="../media/image887.png"/><Relationship Id="rId189" Type="http://schemas.openxmlformats.org/officeDocument/2006/relationships/customXml" Target="../ink/ink1203.xml"/><Relationship Id="rId3" Type="http://schemas.openxmlformats.org/officeDocument/2006/relationships/image" Target="../media/image798.png"/><Relationship Id="rId25" Type="http://schemas.openxmlformats.org/officeDocument/2006/relationships/image" Target="../media/image808.png"/><Relationship Id="rId46" Type="http://schemas.openxmlformats.org/officeDocument/2006/relationships/customXml" Target="../ink/ink1131.xml"/><Relationship Id="rId67" Type="http://schemas.openxmlformats.org/officeDocument/2006/relationships/customXml" Target="../ink/ink1142.xml"/><Relationship Id="rId116" Type="http://schemas.openxmlformats.org/officeDocument/2006/relationships/image" Target="../media/image853.png"/><Relationship Id="rId137" Type="http://schemas.openxmlformats.org/officeDocument/2006/relationships/customXml" Target="../ink/ink1177.xml"/><Relationship Id="rId158" Type="http://schemas.openxmlformats.org/officeDocument/2006/relationships/image" Target="../media/image874.png"/><Relationship Id="rId20" Type="http://schemas.openxmlformats.org/officeDocument/2006/relationships/customXml" Target="../ink/ink1118.xml"/><Relationship Id="rId41" Type="http://schemas.openxmlformats.org/officeDocument/2006/relationships/image" Target="../media/image816.png"/><Relationship Id="rId62" Type="http://schemas.openxmlformats.org/officeDocument/2006/relationships/image" Target="../media/image826.png"/><Relationship Id="rId83" Type="http://schemas.openxmlformats.org/officeDocument/2006/relationships/customXml" Target="../ink/ink1150.xml"/><Relationship Id="rId88" Type="http://schemas.openxmlformats.org/officeDocument/2006/relationships/image" Target="../media/image839.png"/><Relationship Id="rId111" Type="http://schemas.openxmlformats.org/officeDocument/2006/relationships/customXml" Target="../ink/ink1164.xml"/><Relationship Id="rId132" Type="http://schemas.openxmlformats.org/officeDocument/2006/relationships/image" Target="../media/image861.png"/><Relationship Id="rId153" Type="http://schemas.openxmlformats.org/officeDocument/2006/relationships/customXml" Target="../ink/ink1185.xml"/><Relationship Id="rId174" Type="http://schemas.openxmlformats.org/officeDocument/2006/relationships/image" Target="../media/image882.png"/><Relationship Id="rId179" Type="http://schemas.openxmlformats.org/officeDocument/2006/relationships/customXml" Target="../ink/ink1198.xml"/><Relationship Id="rId195" Type="http://schemas.openxmlformats.org/officeDocument/2006/relationships/customXml" Target="../ink/ink1206.xml"/><Relationship Id="rId190" Type="http://schemas.openxmlformats.org/officeDocument/2006/relationships/image" Target="../media/image890.png"/><Relationship Id="rId15" Type="http://schemas.openxmlformats.org/officeDocument/2006/relationships/image" Target="../media/image804.png"/><Relationship Id="rId36" Type="http://schemas.openxmlformats.org/officeDocument/2006/relationships/customXml" Target="../ink/ink1126.xml"/><Relationship Id="rId57" Type="http://schemas.openxmlformats.org/officeDocument/2006/relationships/customXml" Target="../ink/ink1137.xml"/><Relationship Id="rId106" Type="http://schemas.openxmlformats.org/officeDocument/2006/relationships/image" Target="../media/image848.png"/><Relationship Id="rId127" Type="http://schemas.openxmlformats.org/officeDocument/2006/relationships/customXml" Target="../ink/ink1172.xml"/><Relationship Id="rId10" Type="http://schemas.openxmlformats.org/officeDocument/2006/relationships/customXml" Target="../ink/ink1113.xml"/><Relationship Id="rId31" Type="http://schemas.openxmlformats.org/officeDocument/2006/relationships/image" Target="../media/image811.png"/><Relationship Id="rId52" Type="http://schemas.openxmlformats.org/officeDocument/2006/relationships/image" Target="../media/image821.png"/><Relationship Id="rId73" Type="http://schemas.openxmlformats.org/officeDocument/2006/relationships/customXml" Target="../ink/ink1145.xml"/><Relationship Id="rId78" Type="http://schemas.openxmlformats.org/officeDocument/2006/relationships/image" Target="../media/image834.png"/><Relationship Id="rId94" Type="http://schemas.openxmlformats.org/officeDocument/2006/relationships/image" Target="../media/image842.png"/><Relationship Id="rId99" Type="http://schemas.openxmlformats.org/officeDocument/2006/relationships/customXml" Target="../ink/ink1158.xml"/><Relationship Id="rId101" Type="http://schemas.openxmlformats.org/officeDocument/2006/relationships/customXml" Target="../ink/ink1159.xml"/><Relationship Id="rId122" Type="http://schemas.openxmlformats.org/officeDocument/2006/relationships/image" Target="../media/image856.png"/><Relationship Id="rId143" Type="http://schemas.openxmlformats.org/officeDocument/2006/relationships/customXml" Target="../ink/ink1180.xml"/><Relationship Id="rId148" Type="http://schemas.openxmlformats.org/officeDocument/2006/relationships/image" Target="../media/image869.png"/><Relationship Id="rId164" Type="http://schemas.openxmlformats.org/officeDocument/2006/relationships/image" Target="../media/image877.png"/><Relationship Id="rId169" Type="http://schemas.openxmlformats.org/officeDocument/2006/relationships/customXml" Target="../ink/ink1193.xml"/><Relationship Id="rId185" Type="http://schemas.openxmlformats.org/officeDocument/2006/relationships/customXml" Target="../ink/ink1201.xml"/><Relationship Id="rId4" Type="http://schemas.openxmlformats.org/officeDocument/2006/relationships/customXml" Target="../ink/ink1110.xml"/><Relationship Id="rId9" Type="http://schemas.openxmlformats.org/officeDocument/2006/relationships/image" Target="../media/image801.png"/><Relationship Id="rId180" Type="http://schemas.openxmlformats.org/officeDocument/2006/relationships/image" Target="../media/image885.png"/><Relationship Id="rId26" Type="http://schemas.openxmlformats.org/officeDocument/2006/relationships/customXml" Target="../ink/ink1121.xml"/><Relationship Id="rId47" Type="http://schemas.openxmlformats.org/officeDocument/2006/relationships/image" Target="../media/image819.png"/><Relationship Id="rId68" Type="http://schemas.openxmlformats.org/officeDocument/2006/relationships/image" Target="../media/image829.png"/><Relationship Id="rId89" Type="http://schemas.openxmlformats.org/officeDocument/2006/relationships/customXml" Target="../ink/ink1153.xml"/><Relationship Id="rId112" Type="http://schemas.openxmlformats.org/officeDocument/2006/relationships/image" Target="../media/image851.png"/><Relationship Id="rId133" Type="http://schemas.openxmlformats.org/officeDocument/2006/relationships/customXml" Target="../ink/ink1175.xml"/><Relationship Id="rId154" Type="http://schemas.openxmlformats.org/officeDocument/2006/relationships/image" Target="../media/image872.png"/><Relationship Id="rId175" Type="http://schemas.openxmlformats.org/officeDocument/2006/relationships/customXml" Target="../ink/ink1196.xml"/><Relationship Id="rId196" Type="http://schemas.openxmlformats.org/officeDocument/2006/relationships/image" Target="../media/image893.png"/><Relationship Id="rId200" Type="http://schemas.openxmlformats.org/officeDocument/2006/relationships/image" Target="../media/image895.png"/><Relationship Id="rId16" Type="http://schemas.openxmlformats.org/officeDocument/2006/relationships/customXml" Target="../ink/ink1116.xml"/><Relationship Id="rId37" Type="http://schemas.openxmlformats.org/officeDocument/2006/relationships/image" Target="../media/image814.png"/><Relationship Id="rId58" Type="http://schemas.openxmlformats.org/officeDocument/2006/relationships/image" Target="../media/image824.png"/><Relationship Id="rId79" Type="http://schemas.openxmlformats.org/officeDocument/2006/relationships/customXml" Target="../ink/ink1148.xml"/><Relationship Id="rId102" Type="http://schemas.openxmlformats.org/officeDocument/2006/relationships/image" Target="../media/image846.png"/><Relationship Id="rId123" Type="http://schemas.openxmlformats.org/officeDocument/2006/relationships/customXml" Target="../ink/ink1170.xml"/><Relationship Id="rId144" Type="http://schemas.openxmlformats.org/officeDocument/2006/relationships/image" Target="../media/image867.png"/><Relationship Id="rId90" Type="http://schemas.openxmlformats.org/officeDocument/2006/relationships/image" Target="../media/image840.png"/><Relationship Id="rId165" Type="http://schemas.openxmlformats.org/officeDocument/2006/relationships/customXml" Target="../ink/ink1191.xml"/><Relationship Id="rId186" Type="http://schemas.openxmlformats.org/officeDocument/2006/relationships/image" Target="../media/image888.png"/><Relationship Id="rId27" Type="http://schemas.openxmlformats.org/officeDocument/2006/relationships/image" Target="../media/image809.png"/><Relationship Id="rId48" Type="http://schemas.openxmlformats.org/officeDocument/2006/relationships/customXml" Target="../ink/ink1132.xml"/><Relationship Id="rId69" Type="http://schemas.openxmlformats.org/officeDocument/2006/relationships/customXml" Target="../ink/ink1143.xml"/><Relationship Id="rId113" Type="http://schemas.openxmlformats.org/officeDocument/2006/relationships/customXml" Target="../ink/ink1165.xml"/><Relationship Id="rId134" Type="http://schemas.openxmlformats.org/officeDocument/2006/relationships/image" Target="../media/image862.png"/><Relationship Id="rId80" Type="http://schemas.openxmlformats.org/officeDocument/2006/relationships/image" Target="../media/image835.png"/><Relationship Id="rId155" Type="http://schemas.openxmlformats.org/officeDocument/2006/relationships/customXml" Target="../ink/ink1186.xml"/><Relationship Id="rId176" Type="http://schemas.openxmlformats.org/officeDocument/2006/relationships/image" Target="../media/image883.png"/><Relationship Id="rId197" Type="http://schemas.openxmlformats.org/officeDocument/2006/relationships/customXml" Target="../ink/ink1207.xml"/><Relationship Id="rId17" Type="http://schemas.openxmlformats.org/officeDocument/2006/relationships/image" Target="../media/image51.png"/><Relationship Id="rId38" Type="http://schemas.openxmlformats.org/officeDocument/2006/relationships/customXml" Target="../ink/ink1127.xml"/><Relationship Id="rId59" Type="http://schemas.openxmlformats.org/officeDocument/2006/relationships/customXml" Target="../ink/ink1138.xml"/><Relationship Id="rId103" Type="http://schemas.openxmlformats.org/officeDocument/2006/relationships/customXml" Target="../ink/ink1160.xml"/><Relationship Id="rId124" Type="http://schemas.openxmlformats.org/officeDocument/2006/relationships/image" Target="../media/image857.png"/><Relationship Id="rId70" Type="http://schemas.openxmlformats.org/officeDocument/2006/relationships/image" Target="../media/image830.png"/><Relationship Id="rId91" Type="http://schemas.openxmlformats.org/officeDocument/2006/relationships/customXml" Target="../ink/ink1154.xml"/><Relationship Id="rId145" Type="http://schemas.openxmlformats.org/officeDocument/2006/relationships/customXml" Target="../ink/ink1181.xml"/><Relationship Id="rId166" Type="http://schemas.openxmlformats.org/officeDocument/2006/relationships/image" Target="../media/image878.png"/><Relationship Id="rId187" Type="http://schemas.openxmlformats.org/officeDocument/2006/relationships/customXml" Target="../ink/ink1202.xml"/><Relationship Id="rId1" Type="http://schemas.openxmlformats.org/officeDocument/2006/relationships/slideLayout" Target="../slideLayouts/slideLayout7.xml"/><Relationship Id="rId28" Type="http://schemas.openxmlformats.org/officeDocument/2006/relationships/customXml" Target="../ink/ink1122.xml"/><Relationship Id="rId49" Type="http://schemas.openxmlformats.org/officeDocument/2006/relationships/image" Target="../media/image820.png"/><Relationship Id="rId114" Type="http://schemas.openxmlformats.org/officeDocument/2006/relationships/image" Target="../media/image852.png"/><Relationship Id="rId60" Type="http://schemas.openxmlformats.org/officeDocument/2006/relationships/image" Target="../media/image825.png"/><Relationship Id="rId81" Type="http://schemas.openxmlformats.org/officeDocument/2006/relationships/customXml" Target="../ink/ink1149.xml"/><Relationship Id="rId135" Type="http://schemas.openxmlformats.org/officeDocument/2006/relationships/customXml" Target="../ink/ink1176.xml"/><Relationship Id="rId156" Type="http://schemas.openxmlformats.org/officeDocument/2006/relationships/image" Target="../media/image873.png"/><Relationship Id="rId177" Type="http://schemas.openxmlformats.org/officeDocument/2006/relationships/customXml" Target="../ink/ink1197.xml"/><Relationship Id="rId198" Type="http://schemas.openxmlformats.org/officeDocument/2006/relationships/image" Target="../media/image894.png"/><Relationship Id="rId18" Type="http://schemas.openxmlformats.org/officeDocument/2006/relationships/customXml" Target="../ink/ink1117.xml"/><Relationship Id="rId39" Type="http://schemas.openxmlformats.org/officeDocument/2006/relationships/image" Target="../media/image815.png"/><Relationship Id="rId50" Type="http://schemas.openxmlformats.org/officeDocument/2006/relationships/customXml" Target="../ink/ink1133.xml"/><Relationship Id="rId104" Type="http://schemas.openxmlformats.org/officeDocument/2006/relationships/image" Target="../media/image847.png"/><Relationship Id="rId125" Type="http://schemas.openxmlformats.org/officeDocument/2006/relationships/customXml" Target="../ink/ink1171.xml"/><Relationship Id="rId146" Type="http://schemas.openxmlformats.org/officeDocument/2006/relationships/image" Target="../media/image868.png"/><Relationship Id="rId167" Type="http://schemas.openxmlformats.org/officeDocument/2006/relationships/customXml" Target="../ink/ink1192.xml"/><Relationship Id="rId188" Type="http://schemas.openxmlformats.org/officeDocument/2006/relationships/image" Target="../media/image889.png"/></Relationships>
</file>

<file path=ppt/slides/_rels/slide11.xml.rels><?xml version="1.0" encoding="UTF-8" standalone="yes"?>
<Relationships xmlns="http://schemas.openxmlformats.org/package/2006/relationships"><Relationship Id="rId117" Type="http://schemas.openxmlformats.org/officeDocument/2006/relationships/customXml" Target="../ink/ink1266.xml"/><Relationship Id="rId21" Type="http://schemas.openxmlformats.org/officeDocument/2006/relationships/customXml" Target="../ink/ink1218.xml"/><Relationship Id="rId63" Type="http://schemas.openxmlformats.org/officeDocument/2006/relationships/customXml" Target="../ink/ink1239.xml"/><Relationship Id="rId159" Type="http://schemas.openxmlformats.org/officeDocument/2006/relationships/customXml" Target="../ink/ink1287.xml"/><Relationship Id="rId170" Type="http://schemas.openxmlformats.org/officeDocument/2006/relationships/image" Target="../media/image979.png"/><Relationship Id="rId226" Type="http://schemas.openxmlformats.org/officeDocument/2006/relationships/image" Target="../media/image1006.png"/><Relationship Id="rId268" Type="http://schemas.openxmlformats.org/officeDocument/2006/relationships/image" Target="../media/image1027.png"/><Relationship Id="rId32" Type="http://schemas.openxmlformats.org/officeDocument/2006/relationships/image" Target="../media/image910.png"/><Relationship Id="rId74" Type="http://schemas.openxmlformats.org/officeDocument/2006/relationships/image" Target="../media/image931.png"/><Relationship Id="rId128" Type="http://schemas.openxmlformats.org/officeDocument/2006/relationships/image" Target="../media/image958.png"/><Relationship Id="rId5" Type="http://schemas.openxmlformats.org/officeDocument/2006/relationships/customXml" Target="../ink/ink1210.xml"/><Relationship Id="rId181" Type="http://schemas.openxmlformats.org/officeDocument/2006/relationships/customXml" Target="../ink/ink1298.xml"/><Relationship Id="rId237" Type="http://schemas.openxmlformats.org/officeDocument/2006/relationships/customXml" Target="../ink/ink1326.xml"/><Relationship Id="rId279" Type="http://schemas.openxmlformats.org/officeDocument/2006/relationships/customXml" Target="../ink/ink1347.xml"/><Relationship Id="rId22" Type="http://schemas.openxmlformats.org/officeDocument/2006/relationships/image" Target="../media/image905.png"/><Relationship Id="rId43" Type="http://schemas.openxmlformats.org/officeDocument/2006/relationships/customXml" Target="../ink/ink1229.xml"/><Relationship Id="rId64" Type="http://schemas.openxmlformats.org/officeDocument/2006/relationships/image" Target="../media/image926.png"/><Relationship Id="rId118" Type="http://schemas.openxmlformats.org/officeDocument/2006/relationships/image" Target="../media/image953.png"/><Relationship Id="rId139" Type="http://schemas.openxmlformats.org/officeDocument/2006/relationships/customXml" Target="../ink/ink1277.xml"/><Relationship Id="rId85" Type="http://schemas.openxmlformats.org/officeDocument/2006/relationships/customXml" Target="../ink/ink1250.xml"/><Relationship Id="rId150" Type="http://schemas.openxmlformats.org/officeDocument/2006/relationships/image" Target="../media/image969.png"/><Relationship Id="rId171" Type="http://schemas.openxmlformats.org/officeDocument/2006/relationships/customXml" Target="../ink/ink1293.xml"/><Relationship Id="rId192" Type="http://schemas.openxmlformats.org/officeDocument/2006/relationships/image" Target="../media/image989.png"/><Relationship Id="rId206" Type="http://schemas.openxmlformats.org/officeDocument/2006/relationships/image" Target="../media/image996.png"/><Relationship Id="rId227" Type="http://schemas.openxmlformats.org/officeDocument/2006/relationships/customXml" Target="../ink/ink1321.xml"/><Relationship Id="rId248" Type="http://schemas.openxmlformats.org/officeDocument/2006/relationships/image" Target="../media/image1017.png"/><Relationship Id="rId269" Type="http://schemas.openxmlformats.org/officeDocument/2006/relationships/customXml" Target="../ink/ink1342.xml"/><Relationship Id="rId12" Type="http://schemas.openxmlformats.org/officeDocument/2006/relationships/image" Target="../media/image900.png"/><Relationship Id="rId33" Type="http://schemas.openxmlformats.org/officeDocument/2006/relationships/customXml" Target="../ink/ink1224.xml"/><Relationship Id="rId108" Type="http://schemas.openxmlformats.org/officeDocument/2006/relationships/image" Target="../media/image948.png"/><Relationship Id="rId129" Type="http://schemas.openxmlformats.org/officeDocument/2006/relationships/customXml" Target="../ink/ink1272.xml"/><Relationship Id="rId280" Type="http://schemas.openxmlformats.org/officeDocument/2006/relationships/image" Target="../media/image1033.png"/><Relationship Id="rId54" Type="http://schemas.openxmlformats.org/officeDocument/2006/relationships/image" Target="../media/image921.png"/><Relationship Id="rId75" Type="http://schemas.openxmlformats.org/officeDocument/2006/relationships/customXml" Target="../ink/ink1245.xml"/><Relationship Id="rId96" Type="http://schemas.openxmlformats.org/officeDocument/2006/relationships/image" Target="../media/image942.png"/><Relationship Id="rId140" Type="http://schemas.openxmlformats.org/officeDocument/2006/relationships/image" Target="../media/image964.png"/><Relationship Id="rId161" Type="http://schemas.openxmlformats.org/officeDocument/2006/relationships/customXml" Target="../ink/ink1288.xml"/><Relationship Id="rId182" Type="http://schemas.openxmlformats.org/officeDocument/2006/relationships/image" Target="../media/image985.png"/><Relationship Id="rId217" Type="http://schemas.openxmlformats.org/officeDocument/2006/relationships/customXml" Target="../ink/ink1316.xml"/><Relationship Id="rId6" Type="http://schemas.openxmlformats.org/officeDocument/2006/relationships/image" Target="../media/image897.png"/><Relationship Id="rId238" Type="http://schemas.openxmlformats.org/officeDocument/2006/relationships/image" Target="../media/image1012.png"/><Relationship Id="rId259" Type="http://schemas.openxmlformats.org/officeDocument/2006/relationships/customXml" Target="../ink/ink1337.xml"/><Relationship Id="rId23" Type="http://schemas.openxmlformats.org/officeDocument/2006/relationships/customXml" Target="../ink/ink1219.xml"/><Relationship Id="rId119" Type="http://schemas.openxmlformats.org/officeDocument/2006/relationships/customXml" Target="../ink/ink1267.xml"/><Relationship Id="rId270" Type="http://schemas.openxmlformats.org/officeDocument/2006/relationships/image" Target="../media/image1028.png"/><Relationship Id="rId44" Type="http://schemas.openxmlformats.org/officeDocument/2006/relationships/image" Target="../media/image916.png"/><Relationship Id="rId65" Type="http://schemas.openxmlformats.org/officeDocument/2006/relationships/customXml" Target="../ink/ink1240.xml"/><Relationship Id="rId86" Type="http://schemas.openxmlformats.org/officeDocument/2006/relationships/image" Target="../media/image937.png"/><Relationship Id="rId130" Type="http://schemas.openxmlformats.org/officeDocument/2006/relationships/image" Target="../media/image959.png"/><Relationship Id="rId151" Type="http://schemas.openxmlformats.org/officeDocument/2006/relationships/customXml" Target="../ink/ink1283.xml"/><Relationship Id="rId172" Type="http://schemas.openxmlformats.org/officeDocument/2006/relationships/image" Target="../media/image980.png"/><Relationship Id="rId193" Type="http://schemas.openxmlformats.org/officeDocument/2006/relationships/customXml" Target="../ink/ink1304.xml"/><Relationship Id="rId207" Type="http://schemas.openxmlformats.org/officeDocument/2006/relationships/customXml" Target="../ink/ink1311.xml"/><Relationship Id="rId228" Type="http://schemas.openxmlformats.org/officeDocument/2006/relationships/image" Target="../media/image1007.png"/><Relationship Id="rId249" Type="http://schemas.openxmlformats.org/officeDocument/2006/relationships/customXml" Target="../ink/ink1332.xml"/><Relationship Id="rId13" Type="http://schemas.openxmlformats.org/officeDocument/2006/relationships/customXml" Target="../ink/ink1214.xml"/><Relationship Id="rId109" Type="http://schemas.openxmlformats.org/officeDocument/2006/relationships/customXml" Target="../ink/ink1262.xml"/><Relationship Id="rId260" Type="http://schemas.openxmlformats.org/officeDocument/2006/relationships/image" Target="../media/image1023.png"/><Relationship Id="rId281" Type="http://schemas.openxmlformats.org/officeDocument/2006/relationships/customXml" Target="../ink/ink1348.xml"/><Relationship Id="rId34" Type="http://schemas.openxmlformats.org/officeDocument/2006/relationships/image" Target="../media/image911.png"/><Relationship Id="rId55" Type="http://schemas.openxmlformats.org/officeDocument/2006/relationships/customXml" Target="../ink/ink1235.xml"/><Relationship Id="rId76" Type="http://schemas.openxmlformats.org/officeDocument/2006/relationships/image" Target="../media/image932.png"/><Relationship Id="rId97" Type="http://schemas.openxmlformats.org/officeDocument/2006/relationships/customXml" Target="../ink/ink1256.xml"/><Relationship Id="rId120" Type="http://schemas.openxmlformats.org/officeDocument/2006/relationships/image" Target="../media/image954.png"/><Relationship Id="rId141" Type="http://schemas.openxmlformats.org/officeDocument/2006/relationships/customXml" Target="../ink/ink1278.xml"/><Relationship Id="rId7" Type="http://schemas.openxmlformats.org/officeDocument/2006/relationships/customXml" Target="../ink/ink1211.xml"/><Relationship Id="rId162" Type="http://schemas.openxmlformats.org/officeDocument/2006/relationships/image" Target="../media/image975.png"/><Relationship Id="rId183" Type="http://schemas.openxmlformats.org/officeDocument/2006/relationships/customXml" Target="../ink/ink1299.xml"/><Relationship Id="rId218" Type="http://schemas.openxmlformats.org/officeDocument/2006/relationships/image" Target="../media/image1002.png"/><Relationship Id="rId239" Type="http://schemas.openxmlformats.org/officeDocument/2006/relationships/customXml" Target="../ink/ink1327.xml"/><Relationship Id="rId250" Type="http://schemas.openxmlformats.org/officeDocument/2006/relationships/image" Target="../media/image1018.png"/><Relationship Id="rId271" Type="http://schemas.openxmlformats.org/officeDocument/2006/relationships/customXml" Target="../ink/ink1343.xml"/><Relationship Id="rId24" Type="http://schemas.openxmlformats.org/officeDocument/2006/relationships/image" Target="../media/image906.png"/><Relationship Id="rId45" Type="http://schemas.openxmlformats.org/officeDocument/2006/relationships/customXml" Target="../ink/ink1230.xml"/><Relationship Id="rId66" Type="http://schemas.openxmlformats.org/officeDocument/2006/relationships/image" Target="../media/image927.png"/><Relationship Id="rId87" Type="http://schemas.openxmlformats.org/officeDocument/2006/relationships/customXml" Target="../ink/ink1251.xml"/><Relationship Id="rId110" Type="http://schemas.openxmlformats.org/officeDocument/2006/relationships/image" Target="../media/image949.png"/><Relationship Id="rId131" Type="http://schemas.openxmlformats.org/officeDocument/2006/relationships/customXml" Target="../ink/ink1273.xml"/><Relationship Id="rId152" Type="http://schemas.openxmlformats.org/officeDocument/2006/relationships/image" Target="../media/image970.png"/><Relationship Id="rId173" Type="http://schemas.openxmlformats.org/officeDocument/2006/relationships/customXml" Target="../ink/ink1294.xml"/><Relationship Id="rId194" Type="http://schemas.openxmlformats.org/officeDocument/2006/relationships/image" Target="../media/image990.png"/><Relationship Id="rId208" Type="http://schemas.openxmlformats.org/officeDocument/2006/relationships/image" Target="../media/image997.png"/><Relationship Id="rId229" Type="http://schemas.openxmlformats.org/officeDocument/2006/relationships/customXml" Target="../ink/ink1322.xml"/><Relationship Id="rId240" Type="http://schemas.openxmlformats.org/officeDocument/2006/relationships/image" Target="../media/image1013.png"/><Relationship Id="rId261" Type="http://schemas.openxmlformats.org/officeDocument/2006/relationships/customXml" Target="../ink/ink1338.xml"/><Relationship Id="rId14" Type="http://schemas.openxmlformats.org/officeDocument/2006/relationships/image" Target="../media/image901.png"/><Relationship Id="rId35" Type="http://schemas.openxmlformats.org/officeDocument/2006/relationships/customXml" Target="../ink/ink1225.xml"/><Relationship Id="rId56" Type="http://schemas.openxmlformats.org/officeDocument/2006/relationships/image" Target="../media/image922.png"/><Relationship Id="rId77" Type="http://schemas.openxmlformats.org/officeDocument/2006/relationships/customXml" Target="../ink/ink1246.xml"/><Relationship Id="rId100" Type="http://schemas.openxmlformats.org/officeDocument/2006/relationships/image" Target="../media/image944.png"/><Relationship Id="rId282" Type="http://schemas.openxmlformats.org/officeDocument/2006/relationships/image" Target="../media/image1034.png"/><Relationship Id="rId8" Type="http://schemas.openxmlformats.org/officeDocument/2006/relationships/image" Target="../media/image898.png"/><Relationship Id="rId98" Type="http://schemas.openxmlformats.org/officeDocument/2006/relationships/image" Target="../media/image943.png"/><Relationship Id="rId121" Type="http://schemas.openxmlformats.org/officeDocument/2006/relationships/customXml" Target="../ink/ink1268.xml"/><Relationship Id="rId142" Type="http://schemas.openxmlformats.org/officeDocument/2006/relationships/image" Target="../media/image965.png"/><Relationship Id="rId163" Type="http://schemas.openxmlformats.org/officeDocument/2006/relationships/customXml" Target="../ink/ink1289.xml"/><Relationship Id="rId184" Type="http://schemas.openxmlformats.org/officeDocument/2006/relationships/image" Target="../media/image986.png"/><Relationship Id="rId219" Type="http://schemas.openxmlformats.org/officeDocument/2006/relationships/customXml" Target="../ink/ink1317.xml"/><Relationship Id="rId230" Type="http://schemas.openxmlformats.org/officeDocument/2006/relationships/image" Target="../media/image1008.png"/><Relationship Id="rId251" Type="http://schemas.openxmlformats.org/officeDocument/2006/relationships/customXml" Target="../ink/ink1333.xml"/><Relationship Id="rId25" Type="http://schemas.openxmlformats.org/officeDocument/2006/relationships/customXml" Target="../ink/ink1220.xml"/><Relationship Id="rId46" Type="http://schemas.openxmlformats.org/officeDocument/2006/relationships/image" Target="../media/image917.png"/><Relationship Id="rId67" Type="http://schemas.openxmlformats.org/officeDocument/2006/relationships/customXml" Target="../ink/ink1241.xml"/><Relationship Id="rId272" Type="http://schemas.openxmlformats.org/officeDocument/2006/relationships/image" Target="../media/image1029.png"/><Relationship Id="rId88" Type="http://schemas.openxmlformats.org/officeDocument/2006/relationships/image" Target="../media/image938.png"/><Relationship Id="rId111" Type="http://schemas.openxmlformats.org/officeDocument/2006/relationships/customXml" Target="../ink/ink1263.xml"/><Relationship Id="rId132" Type="http://schemas.openxmlformats.org/officeDocument/2006/relationships/image" Target="../media/image960.png"/><Relationship Id="rId153" Type="http://schemas.openxmlformats.org/officeDocument/2006/relationships/customXml" Target="../ink/ink1284.xml"/><Relationship Id="rId174" Type="http://schemas.openxmlformats.org/officeDocument/2006/relationships/image" Target="../media/image981.png"/><Relationship Id="rId195" Type="http://schemas.openxmlformats.org/officeDocument/2006/relationships/customXml" Target="../ink/ink1305.xml"/><Relationship Id="rId209" Type="http://schemas.openxmlformats.org/officeDocument/2006/relationships/customXml" Target="../ink/ink1312.xml"/><Relationship Id="rId220" Type="http://schemas.openxmlformats.org/officeDocument/2006/relationships/image" Target="../media/image1003.png"/><Relationship Id="rId241" Type="http://schemas.openxmlformats.org/officeDocument/2006/relationships/customXml" Target="../ink/ink1328.xml"/><Relationship Id="rId15" Type="http://schemas.openxmlformats.org/officeDocument/2006/relationships/customXml" Target="../ink/ink1215.xml"/><Relationship Id="rId36" Type="http://schemas.openxmlformats.org/officeDocument/2006/relationships/image" Target="../media/image912.png"/><Relationship Id="rId57" Type="http://schemas.openxmlformats.org/officeDocument/2006/relationships/customXml" Target="../ink/ink1236.xml"/><Relationship Id="rId262" Type="http://schemas.openxmlformats.org/officeDocument/2006/relationships/image" Target="../media/image1024.png"/><Relationship Id="rId283" Type="http://schemas.openxmlformats.org/officeDocument/2006/relationships/customXml" Target="../ink/ink1349.xml"/><Relationship Id="rId78" Type="http://schemas.openxmlformats.org/officeDocument/2006/relationships/image" Target="../media/image933.png"/><Relationship Id="rId99" Type="http://schemas.openxmlformats.org/officeDocument/2006/relationships/customXml" Target="../ink/ink1257.xml"/><Relationship Id="rId101" Type="http://schemas.openxmlformats.org/officeDocument/2006/relationships/customXml" Target="../ink/ink1258.xml"/><Relationship Id="rId122" Type="http://schemas.openxmlformats.org/officeDocument/2006/relationships/image" Target="../media/image955.png"/><Relationship Id="rId143" Type="http://schemas.openxmlformats.org/officeDocument/2006/relationships/customXml" Target="../ink/ink1279.xml"/><Relationship Id="rId164" Type="http://schemas.openxmlformats.org/officeDocument/2006/relationships/image" Target="../media/image976.png"/><Relationship Id="rId185" Type="http://schemas.openxmlformats.org/officeDocument/2006/relationships/customXml" Target="../ink/ink1300.xml"/><Relationship Id="rId9" Type="http://schemas.openxmlformats.org/officeDocument/2006/relationships/customXml" Target="../ink/ink1212.xml"/><Relationship Id="rId210" Type="http://schemas.openxmlformats.org/officeDocument/2006/relationships/image" Target="../media/image998.png"/><Relationship Id="rId26" Type="http://schemas.openxmlformats.org/officeDocument/2006/relationships/image" Target="../media/image907.png"/><Relationship Id="rId231" Type="http://schemas.openxmlformats.org/officeDocument/2006/relationships/customXml" Target="../ink/ink1323.xml"/><Relationship Id="rId252" Type="http://schemas.openxmlformats.org/officeDocument/2006/relationships/image" Target="../media/image1019.png"/><Relationship Id="rId273" Type="http://schemas.openxmlformats.org/officeDocument/2006/relationships/customXml" Target="../ink/ink1344.xml"/><Relationship Id="rId47" Type="http://schemas.openxmlformats.org/officeDocument/2006/relationships/customXml" Target="../ink/ink1231.xml"/><Relationship Id="rId68" Type="http://schemas.openxmlformats.org/officeDocument/2006/relationships/image" Target="../media/image928.png"/><Relationship Id="rId89" Type="http://schemas.openxmlformats.org/officeDocument/2006/relationships/customXml" Target="../ink/ink1252.xml"/><Relationship Id="rId112" Type="http://schemas.openxmlformats.org/officeDocument/2006/relationships/image" Target="../media/image950.png"/><Relationship Id="rId133" Type="http://schemas.openxmlformats.org/officeDocument/2006/relationships/customXml" Target="../ink/ink1274.xml"/><Relationship Id="rId154" Type="http://schemas.openxmlformats.org/officeDocument/2006/relationships/image" Target="../media/image971.png"/><Relationship Id="rId175" Type="http://schemas.openxmlformats.org/officeDocument/2006/relationships/customXml" Target="../ink/ink1295.xml"/><Relationship Id="rId196" Type="http://schemas.openxmlformats.org/officeDocument/2006/relationships/image" Target="../media/image991.png"/><Relationship Id="rId200" Type="http://schemas.openxmlformats.org/officeDocument/2006/relationships/image" Target="../media/image993.png"/><Relationship Id="rId16" Type="http://schemas.openxmlformats.org/officeDocument/2006/relationships/image" Target="../media/image902.png"/><Relationship Id="rId221" Type="http://schemas.openxmlformats.org/officeDocument/2006/relationships/customXml" Target="../ink/ink1318.xml"/><Relationship Id="rId242" Type="http://schemas.openxmlformats.org/officeDocument/2006/relationships/image" Target="../media/image1014.png"/><Relationship Id="rId263" Type="http://schemas.openxmlformats.org/officeDocument/2006/relationships/customXml" Target="../ink/ink1339.xml"/><Relationship Id="rId284" Type="http://schemas.openxmlformats.org/officeDocument/2006/relationships/image" Target="../media/image1035.png"/><Relationship Id="rId37" Type="http://schemas.openxmlformats.org/officeDocument/2006/relationships/customXml" Target="../ink/ink1226.xml"/><Relationship Id="rId58" Type="http://schemas.openxmlformats.org/officeDocument/2006/relationships/image" Target="../media/image923.png"/><Relationship Id="rId79" Type="http://schemas.openxmlformats.org/officeDocument/2006/relationships/customXml" Target="../ink/ink1247.xml"/><Relationship Id="rId102" Type="http://schemas.openxmlformats.org/officeDocument/2006/relationships/image" Target="../media/image945.png"/><Relationship Id="rId123" Type="http://schemas.openxmlformats.org/officeDocument/2006/relationships/customXml" Target="../ink/ink1269.xml"/><Relationship Id="rId144" Type="http://schemas.openxmlformats.org/officeDocument/2006/relationships/image" Target="../media/image966.png"/><Relationship Id="rId90" Type="http://schemas.openxmlformats.org/officeDocument/2006/relationships/image" Target="../media/image939.png"/><Relationship Id="rId165" Type="http://schemas.openxmlformats.org/officeDocument/2006/relationships/customXml" Target="../ink/ink1290.xml"/><Relationship Id="rId186" Type="http://schemas.openxmlformats.org/officeDocument/2006/relationships/image" Target="../media/image878.png"/><Relationship Id="rId211" Type="http://schemas.openxmlformats.org/officeDocument/2006/relationships/customXml" Target="../ink/ink1313.xml"/><Relationship Id="rId232" Type="http://schemas.openxmlformats.org/officeDocument/2006/relationships/image" Target="../media/image1009.png"/><Relationship Id="rId253" Type="http://schemas.openxmlformats.org/officeDocument/2006/relationships/customXml" Target="../ink/ink1334.xml"/><Relationship Id="rId274" Type="http://schemas.openxmlformats.org/officeDocument/2006/relationships/image" Target="../media/image1030.png"/><Relationship Id="rId27" Type="http://schemas.openxmlformats.org/officeDocument/2006/relationships/customXml" Target="../ink/ink1221.xml"/><Relationship Id="rId48" Type="http://schemas.openxmlformats.org/officeDocument/2006/relationships/image" Target="../media/image918.png"/><Relationship Id="rId69" Type="http://schemas.openxmlformats.org/officeDocument/2006/relationships/customXml" Target="../ink/ink1242.xml"/><Relationship Id="rId113" Type="http://schemas.openxmlformats.org/officeDocument/2006/relationships/customXml" Target="../ink/ink1264.xml"/><Relationship Id="rId134" Type="http://schemas.openxmlformats.org/officeDocument/2006/relationships/image" Target="../media/image961.png"/><Relationship Id="rId80" Type="http://schemas.openxmlformats.org/officeDocument/2006/relationships/image" Target="../media/image934.png"/><Relationship Id="rId155" Type="http://schemas.openxmlformats.org/officeDocument/2006/relationships/customXml" Target="../ink/ink1285.xml"/><Relationship Id="rId176" Type="http://schemas.openxmlformats.org/officeDocument/2006/relationships/image" Target="../media/image982.png"/><Relationship Id="rId197" Type="http://schemas.openxmlformats.org/officeDocument/2006/relationships/customXml" Target="../ink/ink1306.xml"/><Relationship Id="rId201" Type="http://schemas.openxmlformats.org/officeDocument/2006/relationships/customXml" Target="../ink/ink1308.xml"/><Relationship Id="rId222" Type="http://schemas.openxmlformats.org/officeDocument/2006/relationships/image" Target="../media/image1004.png"/><Relationship Id="rId243" Type="http://schemas.openxmlformats.org/officeDocument/2006/relationships/customXml" Target="../ink/ink1329.xml"/><Relationship Id="rId264" Type="http://schemas.openxmlformats.org/officeDocument/2006/relationships/image" Target="../media/image1025.png"/><Relationship Id="rId17" Type="http://schemas.openxmlformats.org/officeDocument/2006/relationships/customXml" Target="../ink/ink1216.xml"/><Relationship Id="rId38" Type="http://schemas.openxmlformats.org/officeDocument/2006/relationships/image" Target="../media/image913.png"/><Relationship Id="rId59" Type="http://schemas.openxmlformats.org/officeDocument/2006/relationships/customXml" Target="../ink/ink1237.xml"/><Relationship Id="rId103" Type="http://schemas.openxmlformats.org/officeDocument/2006/relationships/customXml" Target="../ink/ink1259.xml"/><Relationship Id="rId124" Type="http://schemas.openxmlformats.org/officeDocument/2006/relationships/image" Target="../media/image956.png"/><Relationship Id="rId70" Type="http://schemas.openxmlformats.org/officeDocument/2006/relationships/image" Target="../media/image929.png"/><Relationship Id="rId91" Type="http://schemas.openxmlformats.org/officeDocument/2006/relationships/customXml" Target="../ink/ink1253.xml"/><Relationship Id="rId145" Type="http://schemas.openxmlformats.org/officeDocument/2006/relationships/customXml" Target="../ink/ink1280.xml"/><Relationship Id="rId166" Type="http://schemas.openxmlformats.org/officeDocument/2006/relationships/image" Target="../media/image977.png"/><Relationship Id="rId187" Type="http://schemas.openxmlformats.org/officeDocument/2006/relationships/customXml" Target="../ink/ink1301.xml"/><Relationship Id="rId1" Type="http://schemas.openxmlformats.org/officeDocument/2006/relationships/slideLayout" Target="../slideLayouts/slideLayout7.xml"/><Relationship Id="rId212" Type="http://schemas.openxmlformats.org/officeDocument/2006/relationships/image" Target="../media/image999.png"/><Relationship Id="rId233" Type="http://schemas.openxmlformats.org/officeDocument/2006/relationships/customXml" Target="../ink/ink1324.xml"/><Relationship Id="rId254" Type="http://schemas.openxmlformats.org/officeDocument/2006/relationships/image" Target="../media/image1020.png"/><Relationship Id="rId28" Type="http://schemas.openxmlformats.org/officeDocument/2006/relationships/image" Target="../media/image908.png"/><Relationship Id="rId49" Type="http://schemas.openxmlformats.org/officeDocument/2006/relationships/customXml" Target="../ink/ink1232.xml"/><Relationship Id="rId114" Type="http://schemas.openxmlformats.org/officeDocument/2006/relationships/image" Target="../media/image951.png"/><Relationship Id="rId275" Type="http://schemas.openxmlformats.org/officeDocument/2006/relationships/customXml" Target="../ink/ink1345.xml"/><Relationship Id="rId60" Type="http://schemas.openxmlformats.org/officeDocument/2006/relationships/image" Target="../media/image924.png"/><Relationship Id="rId81" Type="http://schemas.openxmlformats.org/officeDocument/2006/relationships/customXml" Target="../ink/ink1248.xml"/><Relationship Id="rId135" Type="http://schemas.openxmlformats.org/officeDocument/2006/relationships/customXml" Target="../ink/ink1275.xml"/><Relationship Id="rId156" Type="http://schemas.openxmlformats.org/officeDocument/2006/relationships/image" Target="../media/image972.png"/><Relationship Id="rId177" Type="http://schemas.openxmlformats.org/officeDocument/2006/relationships/customXml" Target="../ink/ink1296.xml"/><Relationship Id="rId198" Type="http://schemas.openxmlformats.org/officeDocument/2006/relationships/image" Target="../media/image992.png"/><Relationship Id="rId202" Type="http://schemas.openxmlformats.org/officeDocument/2006/relationships/image" Target="../media/image994.png"/><Relationship Id="rId223" Type="http://schemas.openxmlformats.org/officeDocument/2006/relationships/customXml" Target="../ink/ink1319.xml"/><Relationship Id="rId244" Type="http://schemas.openxmlformats.org/officeDocument/2006/relationships/image" Target="../media/image1015.png"/><Relationship Id="rId18" Type="http://schemas.openxmlformats.org/officeDocument/2006/relationships/image" Target="../media/image903.png"/><Relationship Id="rId39" Type="http://schemas.openxmlformats.org/officeDocument/2006/relationships/customXml" Target="../ink/ink1227.xml"/><Relationship Id="rId265" Type="http://schemas.openxmlformats.org/officeDocument/2006/relationships/customXml" Target="../ink/ink1340.xml"/><Relationship Id="rId50" Type="http://schemas.openxmlformats.org/officeDocument/2006/relationships/image" Target="../media/image919.png"/><Relationship Id="rId104" Type="http://schemas.openxmlformats.org/officeDocument/2006/relationships/image" Target="../media/image946.png"/><Relationship Id="rId125" Type="http://schemas.openxmlformats.org/officeDocument/2006/relationships/customXml" Target="../ink/ink1270.xml"/><Relationship Id="rId146" Type="http://schemas.openxmlformats.org/officeDocument/2006/relationships/image" Target="../media/image967.png"/><Relationship Id="rId167" Type="http://schemas.openxmlformats.org/officeDocument/2006/relationships/customXml" Target="../ink/ink1291.xml"/><Relationship Id="rId188" Type="http://schemas.openxmlformats.org/officeDocument/2006/relationships/image" Target="../media/image987.png"/><Relationship Id="rId71" Type="http://schemas.openxmlformats.org/officeDocument/2006/relationships/customXml" Target="../ink/ink1243.xml"/><Relationship Id="rId92" Type="http://schemas.openxmlformats.org/officeDocument/2006/relationships/image" Target="../media/image940.png"/><Relationship Id="rId213" Type="http://schemas.openxmlformats.org/officeDocument/2006/relationships/customXml" Target="../ink/ink1314.xml"/><Relationship Id="rId234" Type="http://schemas.openxmlformats.org/officeDocument/2006/relationships/image" Target="../media/image1010.png"/><Relationship Id="rId2" Type="http://schemas.openxmlformats.org/officeDocument/2006/relationships/notesSlide" Target="../notesSlides/notesSlide11.xml"/><Relationship Id="rId29" Type="http://schemas.openxmlformats.org/officeDocument/2006/relationships/customXml" Target="../ink/ink1222.xml"/><Relationship Id="rId255" Type="http://schemas.openxmlformats.org/officeDocument/2006/relationships/customXml" Target="../ink/ink1335.xml"/><Relationship Id="rId276" Type="http://schemas.openxmlformats.org/officeDocument/2006/relationships/image" Target="../media/image1031.png"/><Relationship Id="rId40" Type="http://schemas.openxmlformats.org/officeDocument/2006/relationships/image" Target="../media/image914.png"/><Relationship Id="rId115" Type="http://schemas.openxmlformats.org/officeDocument/2006/relationships/customXml" Target="../ink/ink1265.xml"/><Relationship Id="rId136" Type="http://schemas.openxmlformats.org/officeDocument/2006/relationships/image" Target="../media/image962.png"/><Relationship Id="rId157" Type="http://schemas.openxmlformats.org/officeDocument/2006/relationships/customXml" Target="../ink/ink1286.xml"/><Relationship Id="rId178" Type="http://schemas.openxmlformats.org/officeDocument/2006/relationships/image" Target="../media/image983.png"/><Relationship Id="rId61" Type="http://schemas.openxmlformats.org/officeDocument/2006/relationships/customXml" Target="../ink/ink1238.xml"/><Relationship Id="rId82" Type="http://schemas.openxmlformats.org/officeDocument/2006/relationships/image" Target="../media/image935.png"/><Relationship Id="rId199" Type="http://schemas.openxmlformats.org/officeDocument/2006/relationships/customXml" Target="../ink/ink1307.xml"/><Relationship Id="rId203" Type="http://schemas.openxmlformats.org/officeDocument/2006/relationships/customXml" Target="../ink/ink1309.xml"/><Relationship Id="rId19" Type="http://schemas.openxmlformats.org/officeDocument/2006/relationships/customXml" Target="../ink/ink1217.xml"/><Relationship Id="rId224" Type="http://schemas.openxmlformats.org/officeDocument/2006/relationships/image" Target="../media/image1005.png"/><Relationship Id="rId245" Type="http://schemas.openxmlformats.org/officeDocument/2006/relationships/customXml" Target="../ink/ink1330.xml"/><Relationship Id="rId266" Type="http://schemas.openxmlformats.org/officeDocument/2006/relationships/image" Target="../media/image1026.png"/><Relationship Id="rId30" Type="http://schemas.openxmlformats.org/officeDocument/2006/relationships/image" Target="../media/image909.png"/><Relationship Id="rId105" Type="http://schemas.openxmlformats.org/officeDocument/2006/relationships/customXml" Target="../ink/ink1260.xml"/><Relationship Id="rId126" Type="http://schemas.openxmlformats.org/officeDocument/2006/relationships/image" Target="../media/image957.png"/><Relationship Id="rId147" Type="http://schemas.openxmlformats.org/officeDocument/2006/relationships/customXml" Target="../ink/ink1281.xml"/><Relationship Id="rId168" Type="http://schemas.openxmlformats.org/officeDocument/2006/relationships/image" Target="../media/image978.png"/><Relationship Id="rId51" Type="http://schemas.openxmlformats.org/officeDocument/2006/relationships/customXml" Target="../ink/ink1233.xml"/><Relationship Id="rId72" Type="http://schemas.openxmlformats.org/officeDocument/2006/relationships/image" Target="../media/image930.png"/><Relationship Id="rId93" Type="http://schemas.openxmlformats.org/officeDocument/2006/relationships/customXml" Target="../ink/ink1254.xml"/><Relationship Id="rId189" Type="http://schemas.openxmlformats.org/officeDocument/2006/relationships/customXml" Target="../ink/ink1302.xml"/><Relationship Id="rId3" Type="http://schemas.openxmlformats.org/officeDocument/2006/relationships/customXml" Target="../ink/ink1209.xml"/><Relationship Id="rId214" Type="http://schemas.openxmlformats.org/officeDocument/2006/relationships/image" Target="../media/image1000.png"/><Relationship Id="rId235" Type="http://schemas.openxmlformats.org/officeDocument/2006/relationships/customXml" Target="../ink/ink1325.xml"/><Relationship Id="rId256" Type="http://schemas.openxmlformats.org/officeDocument/2006/relationships/image" Target="../media/image1021.png"/><Relationship Id="rId277" Type="http://schemas.openxmlformats.org/officeDocument/2006/relationships/customXml" Target="../ink/ink1346.xml"/><Relationship Id="rId116" Type="http://schemas.openxmlformats.org/officeDocument/2006/relationships/image" Target="../media/image952.png"/><Relationship Id="rId137" Type="http://schemas.openxmlformats.org/officeDocument/2006/relationships/customXml" Target="../ink/ink1276.xml"/><Relationship Id="rId158" Type="http://schemas.openxmlformats.org/officeDocument/2006/relationships/image" Target="../media/image973.png"/><Relationship Id="rId20" Type="http://schemas.openxmlformats.org/officeDocument/2006/relationships/image" Target="../media/image904.png"/><Relationship Id="rId41" Type="http://schemas.openxmlformats.org/officeDocument/2006/relationships/customXml" Target="../ink/ink1228.xml"/><Relationship Id="rId62" Type="http://schemas.openxmlformats.org/officeDocument/2006/relationships/image" Target="../media/image925.png"/><Relationship Id="rId83" Type="http://schemas.openxmlformats.org/officeDocument/2006/relationships/customXml" Target="../ink/ink1249.xml"/><Relationship Id="rId179" Type="http://schemas.openxmlformats.org/officeDocument/2006/relationships/customXml" Target="../ink/ink1297.xml"/><Relationship Id="rId190" Type="http://schemas.openxmlformats.org/officeDocument/2006/relationships/image" Target="../media/image988.png"/><Relationship Id="rId204" Type="http://schemas.openxmlformats.org/officeDocument/2006/relationships/image" Target="../media/image995.png"/><Relationship Id="rId225" Type="http://schemas.openxmlformats.org/officeDocument/2006/relationships/customXml" Target="../ink/ink1320.xml"/><Relationship Id="rId246" Type="http://schemas.openxmlformats.org/officeDocument/2006/relationships/image" Target="../media/image1016.png"/><Relationship Id="rId267" Type="http://schemas.openxmlformats.org/officeDocument/2006/relationships/customXml" Target="../ink/ink1341.xml"/><Relationship Id="rId106" Type="http://schemas.openxmlformats.org/officeDocument/2006/relationships/image" Target="../media/image947.png"/><Relationship Id="rId127" Type="http://schemas.openxmlformats.org/officeDocument/2006/relationships/customXml" Target="../ink/ink1271.xml"/><Relationship Id="rId10" Type="http://schemas.openxmlformats.org/officeDocument/2006/relationships/image" Target="../media/image899.png"/><Relationship Id="rId31" Type="http://schemas.openxmlformats.org/officeDocument/2006/relationships/customXml" Target="../ink/ink1223.xml"/><Relationship Id="rId52" Type="http://schemas.openxmlformats.org/officeDocument/2006/relationships/image" Target="../media/image920.png"/><Relationship Id="rId73" Type="http://schemas.openxmlformats.org/officeDocument/2006/relationships/customXml" Target="../ink/ink1244.xml"/><Relationship Id="rId94" Type="http://schemas.openxmlformats.org/officeDocument/2006/relationships/image" Target="../media/image941.png"/><Relationship Id="rId148" Type="http://schemas.openxmlformats.org/officeDocument/2006/relationships/image" Target="../media/image968.png"/><Relationship Id="rId169" Type="http://schemas.openxmlformats.org/officeDocument/2006/relationships/customXml" Target="../ink/ink1292.xml"/><Relationship Id="rId4" Type="http://schemas.openxmlformats.org/officeDocument/2006/relationships/image" Target="../media/image896.png"/><Relationship Id="rId180" Type="http://schemas.openxmlformats.org/officeDocument/2006/relationships/image" Target="../media/image984.png"/><Relationship Id="rId215" Type="http://schemas.openxmlformats.org/officeDocument/2006/relationships/customXml" Target="../ink/ink1315.xml"/><Relationship Id="rId236" Type="http://schemas.openxmlformats.org/officeDocument/2006/relationships/image" Target="../media/image1011.png"/><Relationship Id="rId257" Type="http://schemas.openxmlformats.org/officeDocument/2006/relationships/customXml" Target="../ink/ink1336.xml"/><Relationship Id="rId278" Type="http://schemas.openxmlformats.org/officeDocument/2006/relationships/image" Target="../media/image1032.png"/><Relationship Id="rId42" Type="http://schemas.openxmlformats.org/officeDocument/2006/relationships/image" Target="../media/image915.png"/><Relationship Id="rId84" Type="http://schemas.openxmlformats.org/officeDocument/2006/relationships/image" Target="../media/image936.png"/><Relationship Id="rId138" Type="http://schemas.openxmlformats.org/officeDocument/2006/relationships/image" Target="../media/image963.png"/><Relationship Id="rId191" Type="http://schemas.openxmlformats.org/officeDocument/2006/relationships/customXml" Target="../ink/ink1303.xml"/><Relationship Id="rId205" Type="http://schemas.openxmlformats.org/officeDocument/2006/relationships/customXml" Target="../ink/ink1310.xml"/><Relationship Id="rId247" Type="http://schemas.openxmlformats.org/officeDocument/2006/relationships/customXml" Target="../ink/ink1331.xml"/><Relationship Id="rId107" Type="http://schemas.openxmlformats.org/officeDocument/2006/relationships/customXml" Target="../ink/ink1261.xml"/><Relationship Id="rId11" Type="http://schemas.openxmlformats.org/officeDocument/2006/relationships/customXml" Target="../ink/ink1213.xml"/><Relationship Id="rId53" Type="http://schemas.openxmlformats.org/officeDocument/2006/relationships/customXml" Target="../ink/ink1234.xml"/><Relationship Id="rId149" Type="http://schemas.openxmlformats.org/officeDocument/2006/relationships/customXml" Target="../ink/ink1282.xml"/><Relationship Id="rId95" Type="http://schemas.openxmlformats.org/officeDocument/2006/relationships/customXml" Target="../ink/ink1255.xml"/><Relationship Id="rId160" Type="http://schemas.openxmlformats.org/officeDocument/2006/relationships/image" Target="../media/image974.png"/><Relationship Id="rId216" Type="http://schemas.openxmlformats.org/officeDocument/2006/relationships/image" Target="../media/image1001.png"/><Relationship Id="rId258" Type="http://schemas.openxmlformats.org/officeDocument/2006/relationships/image" Target="../media/image1022.png"/></Relationships>
</file>

<file path=ppt/slides/_rels/slide12.xml.rels><?xml version="1.0" encoding="UTF-8" standalone="yes"?>
<Relationships xmlns="http://schemas.openxmlformats.org/package/2006/relationships"><Relationship Id="rId3" Type="http://schemas.openxmlformats.org/officeDocument/2006/relationships/customXml" Target="../ink/ink1350.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037.png"/><Relationship Id="rId5" Type="http://schemas.openxmlformats.org/officeDocument/2006/relationships/customXml" Target="../ink/ink1351.xml"/><Relationship Id="rId4" Type="http://schemas.openxmlformats.org/officeDocument/2006/relationships/image" Target="../media/image1036.png"/></Relationships>
</file>

<file path=ppt/slides/_rels/slide13.xml.rels><?xml version="1.0" encoding="UTF-8" standalone="yes"?>
<Relationships xmlns="http://schemas.openxmlformats.org/package/2006/relationships"><Relationship Id="rId8" Type="http://schemas.openxmlformats.org/officeDocument/2006/relationships/image" Target="../media/image1040.png"/><Relationship Id="rId13" Type="http://schemas.openxmlformats.org/officeDocument/2006/relationships/customXml" Target="../ink/ink1357.xml"/><Relationship Id="rId3" Type="http://schemas.openxmlformats.org/officeDocument/2006/relationships/customXml" Target="../ink/ink1352.xml"/><Relationship Id="rId7" Type="http://schemas.openxmlformats.org/officeDocument/2006/relationships/customXml" Target="../ink/ink1354.xml"/><Relationship Id="rId12" Type="http://schemas.openxmlformats.org/officeDocument/2006/relationships/image" Target="../media/image104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039.png"/><Relationship Id="rId11" Type="http://schemas.openxmlformats.org/officeDocument/2006/relationships/customXml" Target="../ink/ink1356.xml"/><Relationship Id="rId5" Type="http://schemas.openxmlformats.org/officeDocument/2006/relationships/customXml" Target="../ink/ink1353.xml"/><Relationship Id="rId10" Type="http://schemas.openxmlformats.org/officeDocument/2006/relationships/image" Target="../media/image1041.png"/><Relationship Id="rId4" Type="http://schemas.openxmlformats.org/officeDocument/2006/relationships/image" Target="../media/image1038.png"/><Relationship Id="rId9" Type="http://schemas.openxmlformats.org/officeDocument/2006/relationships/customXml" Target="../ink/ink1355.xml"/><Relationship Id="rId14" Type="http://schemas.openxmlformats.org/officeDocument/2006/relationships/image" Target="../media/image1043.png"/></Relationships>
</file>

<file path=ppt/slides/_rels/slide14.xml.rels><?xml version="1.0" encoding="UTF-8" standalone="yes"?>
<Relationships xmlns="http://schemas.openxmlformats.org/package/2006/relationships"><Relationship Id="rId8" Type="http://schemas.openxmlformats.org/officeDocument/2006/relationships/image" Target="../media/image1046.png"/><Relationship Id="rId13" Type="http://schemas.openxmlformats.org/officeDocument/2006/relationships/customXml" Target="../ink/ink1363.xml"/><Relationship Id="rId3" Type="http://schemas.openxmlformats.org/officeDocument/2006/relationships/customXml" Target="../ink/ink1358.xml"/><Relationship Id="rId7" Type="http://schemas.openxmlformats.org/officeDocument/2006/relationships/customXml" Target="../ink/ink1360.xml"/><Relationship Id="rId12" Type="http://schemas.openxmlformats.org/officeDocument/2006/relationships/image" Target="../media/image1048.png"/><Relationship Id="rId2" Type="http://schemas.openxmlformats.org/officeDocument/2006/relationships/notesSlide" Target="../notesSlides/notesSlide14.xml"/><Relationship Id="rId16" Type="http://schemas.openxmlformats.org/officeDocument/2006/relationships/image" Target="../media/image1050.png"/><Relationship Id="rId1" Type="http://schemas.openxmlformats.org/officeDocument/2006/relationships/slideLayout" Target="../slideLayouts/slideLayout7.xml"/><Relationship Id="rId6" Type="http://schemas.openxmlformats.org/officeDocument/2006/relationships/image" Target="../media/image1045.png"/><Relationship Id="rId11" Type="http://schemas.openxmlformats.org/officeDocument/2006/relationships/customXml" Target="../ink/ink1362.xml"/><Relationship Id="rId5" Type="http://schemas.openxmlformats.org/officeDocument/2006/relationships/customXml" Target="../ink/ink1359.xml"/><Relationship Id="rId15" Type="http://schemas.openxmlformats.org/officeDocument/2006/relationships/customXml" Target="../ink/ink1364.xml"/><Relationship Id="rId10" Type="http://schemas.openxmlformats.org/officeDocument/2006/relationships/image" Target="../media/image1047.png"/><Relationship Id="rId4" Type="http://schemas.openxmlformats.org/officeDocument/2006/relationships/image" Target="../media/image1044.png"/><Relationship Id="rId9" Type="http://schemas.openxmlformats.org/officeDocument/2006/relationships/customXml" Target="../ink/ink1361.xml"/><Relationship Id="rId14" Type="http://schemas.openxmlformats.org/officeDocument/2006/relationships/image" Target="../media/image1049.png"/></Relationships>
</file>

<file path=ppt/slides/_rels/slide15.xml.rels><?xml version="1.0" encoding="UTF-8" standalone="yes"?>
<Relationships xmlns="http://schemas.openxmlformats.org/package/2006/relationships"><Relationship Id="rId26" Type="http://schemas.openxmlformats.org/officeDocument/2006/relationships/image" Target="../media/image1061.png"/><Relationship Id="rId117" Type="http://schemas.openxmlformats.org/officeDocument/2006/relationships/customXml" Target="../ink/ink1421.xml"/><Relationship Id="rId21" Type="http://schemas.openxmlformats.org/officeDocument/2006/relationships/customXml" Target="../ink/ink1373.xml"/><Relationship Id="rId42" Type="http://schemas.openxmlformats.org/officeDocument/2006/relationships/image" Target="../media/image1069.png"/><Relationship Id="rId47" Type="http://schemas.openxmlformats.org/officeDocument/2006/relationships/customXml" Target="../ink/ink1386.xml"/><Relationship Id="rId63" Type="http://schemas.openxmlformats.org/officeDocument/2006/relationships/customXml" Target="../ink/ink1394.xml"/><Relationship Id="rId68" Type="http://schemas.openxmlformats.org/officeDocument/2006/relationships/image" Target="../media/image1082.png"/><Relationship Id="rId84" Type="http://schemas.openxmlformats.org/officeDocument/2006/relationships/image" Target="../media/image1090.png"/><Relationship Id="rId89" Type="http://schemas.openxmlformats.org/officeDocument/2006/relationships/customXml" Target="../ink/ink1407.xml"/><Relationship Id="rId112" Type="http://schemas.openxmlformats.org/officeDocument/2006/relationships/image" Target="../media/image1104.png"/><Relationship Id="rId16" Type="http://schemas.openxmlformats.org/officeDocument/2006/relationships/image" Target="../media/image1056.png"/><Relationship Id="rId107" Type="http://schemas.openxmlformats.org/officeDocument/2006/relationships/customXml" Target="../ink/ink1416.xml"/><Relationship Id="rId11" Type="http://schemas.openxmlformats.org/officeDocument/2006/relationships/customXml" Target="../ink/ink1368.xml"/><Relationship Id="rId32" Type="http://schemas.openxmlformats.org/officeDocument/2006/relationships/image" Target="../media/image1064.png"/><Relationship Id="rId37" Type="http://schemas.openxmlformats.org/officeDocument/2006/relationships/customXml" Target="../ink/ink1381.xml"/><Relationship Id="rId53" Type="http://schemas.openxmlformats.org/officeDocument/2006/relationships/customXml" Target="../ink/ink1389.xml"/><Relationship Id="rId58" Type="http://schemas.openxmlformats.org/officeDocument/2006/relationships/image" Target="../media/image1077.png"/><Relationship Id="rId74" Type="http://schemas.openxmlformats.org/officeDocument/2006/relationships/image" Target="../media/image1085.png"/><Relationship Id="rId79" Type="http://schemas.openxmlformats.org/officeDocument/2006/relationships/customXml" Target="../ink/ink1402.xml"/><Relationship Id="rId102" Type="http://schemas.openxmlformats.org/officeDocument/2006/relationships/image" Target="../media/image1099.png"/><Relationship Id="rId5" Type="http://schemas.openxmlformats.org/officeDocument/2006/relationships/customXml" Target="../ink/ink1365.xml"/><Relationship Id="rId90" Type="http://schemas.openxmlformats.org/officeDocument/2006/relationships/image" Target="../media/image1093.png"/><Relationship Id="rId95" Type="http://schemas.openxmlformats.org/officeDocument/2006/relationships/customXml" Target="../ink/ink1410.xml"/><Relationship Id="rId22" Type="http://schemas.openxmlformats.org/officeDocument/2006/relationships/image" Target="../media/image1059.png"/><Relationship Id="rId27" Type="http://schemas.openxmlformats.org/officeDocument/2006/relationships/customXml" Target="../ink/ink1376.xml"/><Relationship Id="rId43" Type="http://schemas.openxmlformats.org/officeDocument/2006/relationships/customXml" Target="../ink/ink1384.xml"/><Relationship Id="rId48" Type="http://schemas.openxmlformats.org/officeDocument/2006/relationships/image" Target="../media/image1072.png"/><Relationship Id="rId64" Type="http://schemas.openxmlformats.org/officeDocument/2006/relationships/image" Target="../media/image1080.png"/><Relationship Id="rId69" Type="http://schemas.openxmlformats.org/officeDocument/2006/relationships/customXml" Target="../ink/ink1397.xml"/><Relationship Id="rId113" Type="http://schemas.openxmlformats.org/officeDocument/2006/relationships/customXml" Target="../ink/ink1419.xml"/><Relationship Id="rId118" Type="http://schemas.openxmlformats.org/officeDocument/2006/relationships/image" Target="../media/image1107.png"/><Relationship Id="rId80" Type="http://schemas.openxmlformats.org/officeDocument/2006/relationships/image" Target="../media/image1088.png"/><Relationship Id="rId85" Type="http://schemas.openxmlformats.org/officeDocument/2006/relationships/customXml" Target="../ink/ink1405.xml"/><Relationship Id="rId12" Type="http://schemas.openxmlformats.org/officeDocument/2006/relationships/image" Target="../media/image1054.png"/><Relationship Id="rId17" Type="http://schemas.openxmlformats.org/officeDocument/2006/relationships/customXml" Target="../ink/ink1371.xml"/><Relationship Id="rId33" Type="http://schemas.openxmlformats.org/officeDocument/2006/relationships/customXml" Target="../ink/ink1379.xml"/><Relationship Id="rId38" Type="http://schemas.openxmlformats.org/officeDocument/2006/relationships/image" Target="../media/image1067.png"/><Relationship Id="rId59" Type="http://schemas.openxmlformats.org/officeDocument/2006/relationships/customXml" Target="../ink/ink1392.xml"/><Relationship Id="rId103" Type="http://schemas.openxmlformats.org/officeDocument/2006/relationships/customXml" Target="../ink/ink1414.xml"/><Relationship Id="rId108" Type="http://schemas.openxmlformats.org/officeDocument/2006/relationships/image" Target="../media/image1102.png"/><Relationship Id="rId54" Type="http://schemas.openxmlformats.org/officeDocument/2006/relationships/image" Target="../media/image1075.png"/><Relationship Id="rId70" Type="http://schemas.openxmlformats.org/officeDocument/2006/relationships/image" Target="../media/image1083.png"/><Relationship Id="rId75" Type="http://schemas.openxmlformats.org/officeDocument/2006/relationships/customXml" Target="../ink/ink1400.xml"/><Relationship Id="rId91" Type="http://schemas.openxmlformats.org/officeDocument/2006/relationships/customXml" Target="../ink/ink1408.xml"/><Relationship Id="rId96" Type="http://schemas.openxmlformats.org/officeDocument/2006/relationships/image" Target="../media/image1096.png"/><Relationship Id="rId1" Type="http://schemas.openxmlformats.org/officeDocument/2006/relationships/slideLayout" Target="../slideLayouts/slideLayout7.xml"/><Relationship Id="rId6" Type="http://schemas.openxmlformats.org/officeDocument/2006/relationships/image" Target="../media/image1051.png"/><Relationship Id="rId23" Type="http://schemas.openxmlformats.org/officeDocument/2006/relationships/customXml" Target="../ink/ink1374.xml"/><Relationship Id="rId28" Type="http://schemas.openxmlformats.org/officeDocument/2006/relationships/image" Target="../media/image1062.png"/><Relationship Id="rId49" Type="http://schemas.openxmlformats.org/officeDocument/2006/relationships/customXml" Target="../ink/ink1387.xml"/><Relationship Id="rId114" Type="http://schemas.openxmlformats.org/officeDocument/2006/relationships/image" Target="../media/image1105.png"/><Relationship Id="rId10" Type="http://schemas.openxmlformats.org/officeDocument/2006/relationships/image" Target="../media/image1053.png"/><Relationship Id="rId31" Type="http://schemas.openxmlformats.org/officeDocument/2006/relationships/customXml" Target="../ink/ink1378.xml"/><Relationship Id="rId44" Type="http://schemas.openxmlformats.org/officeDocument/2006/relationships/image" Target="../media/image1070.png"/><Relationship Id="rId52" Type="http://schemas.openxmlformats.org/officeDocument/2006/relationships/image" Target="../media/image1074.png"/><Relationship Id="rId60" Type="http://schemas.openxmlformats.org/officeDocument/2006/relationships/image" Target="../media/image1078.png"/><Relationship Id="rId65" Type="http://schemas.openxmlformats.org/officeDocument/2006/relationships/customXml" Target="../ink/ink1395.xml"/><Relationship Id="rId73" Type="http://schemas.openxmlformats.org/officeDocument/2006/relationships/customXml" Target="../ink/ink1399.xml"/><Relationship Id="rId78" Type="http://schemas.openxmlformats.org/officeDocument/2006/relationships/image" Target="../media/image1087.png"/><Relationship Id="rId81" Type="http://schemas.openxmlformats.org/officeDocument/2006/relationships/customXml" Target="../ink/ink1403.xml"/><Relationship Id="rId86" Type="http://schemas.openxmlformats.org/officeDocument/2006/relationships/image" Target="../media/image1091.png"/><Relationship Id="rId94" Type="http://schemas.openxmlformats.org/officeDocument/2006/relationships/image" Target="../media/image1095.png"/><Relationship Id="rId99" Type="http://schemas.openxmlformats.org/officeDocument/2006/relationships/customXml" Target="../ink/ink1412.xml"/><Relationship Id="rId101" Type="http://schemas.openxmlformats.org/officeDocument/2006/relationships/customXml" Target="../ink/ink1413.xml"/><Relationship Id="rId4" Type="http://schemas.openxmlformats.org/officeDocument/2006/relationships/hyperlink" Target="https://www.destatis.de/DE/Themen/Wirtschaft/Preise/Verbraucherpreisindex/Methoden/Erlaeuterungen/verbraucherpreisindex.html#:~:text=Was%20beschreibt%20der%20Verbraucherpreisindex%3F,private%20Haushalte%20f%C3%BCr%20Konsumzwecke%20kaufen." TargetMode="External"/><Relationship Id="rId9" Type="http://schemas.openxmlformats.org/officeDocument/2006/relationships/customXml" Target="../ink/ink1367.xml"/><Relationship Id="rId13" Type="http://schemas.openxmlformats.org/officeDocument/2006/relationships/customXml" Target="../ink/ink1369.xml"/><Relationship Id="rId18" Type="http://schemas.openxmlformats.org/officeDocument/2006/relationships/image" Target="../media/image1057.png"/><Relationship Id="rId39" Type="http://schemas.openxmlformats.org/officeDocument/2006/relationships/customXml" Target="../ink/ink1382.xml"/><Relationship Id="rId109" Type="http://schemas.openxmlformats.org/officeDocument/2006/relationships/customXml" Target="../ink/ink1417.xml"/><Relationship Id="rId34" Type="http://schemas.openxmlformats.org/officeDocument/2006/relationships/image" Target="../media/image1065.png"/><Relationship Id="rId50" Type="http://schemas.openxmlformats.org/officeDocument/2006/relationships/image" Target="../media/image1073.png"/><Relationship Id="rId55" Type="http://schemas.openxmlformats.org/officeDocument/2006/relationships/customXml" Target="../ink/ink1390.xml"/><Relationship Id="rId76" Type="http://schemas.openxmlformats.org/officeDocument/2006/relationships/image" Target="../media/image1086.png"/><Relationship Id="rId97" Type="http://schemas.openxmlformats.org/officeDocument/2006/relationships/customXml" Target="../ink/ink1411.xml"/><Relationship Id="rId104" Type="http://schemas.openxmlformats.org/officeDocument/2006/relationships/image" Target="../media/image1100.png"/><Relationship Id="rId7" Type="http://schemas.openxmlformats.org/officeDocument/2006/relationships/customXml" Target="../ink/ink1366.xml"/><Relationship Id="rId71" Type="http://schemas.openxmlformats.org/officeDocument/2006/relationships/customXml" Target="../ink/ink1398.xml"/><Relationship Id="rId92" Type="http://schemas.openxmlformats.org/officeDocument/2006/relationships/image" Target="../media/image1094.png"/><Relationship Id="rId2" Type="http://schemas.openxmlformats.org/officeDocument/2006/relationships/notesSlide" Target="../notesSlides/notesSlide15.xml"/><Relationship Id="rId29" Type="http://schemas.openxmlformats.org/officeDocument/2006/relationships/customXml" Target="../ink/ink1377.xml"/><Relationship Id="rId24" Type="http://schemas.openxmlformats.org/officeDocument/2006/relationships/image" Target="../media/image1060.png"/><Relationship Id="rId40" Type="http://schemas.openxmlformats.org/officeDocument/2006/relationships/image" Target="../media/image1068.png"/><Relationship Id="rId45" Type="http://schemas.openxmlformats.org/officeDocument/2006/relationships/customXml" Target="../ink/ink1385.xml"/><Relationship Id="rId66" Type="http://schemas.openxmlformats.org/officeDocument/2006/relationships/image" Target="../media/image1081.png"/><Relationship Id="rId87" Type="http://schemas.openxmlformats.org/officeDocument/2006/relationships/customXml" Target="../ink/ink1406.xml"/><Relationship Id="rId110" Type="http://schemas.openxmlformats.org/officeDocument/2006/relationships/image" Target="../media/image1103.png"/><Relationship Id="rId115" Type="http://schemas.openxmlformats.org/officeDocument/2006/relationships/customXml" Target="../ink/ink1420.xml"/><Relationship Id="rId61" Type="http://schemas.openxmlformats.org/officeDocument/2006/relationships/customXml" Target="../ink/ink1393.xml"/><Relationship Id="rId82" Type="http://schemas.openxmlformats.org/officeDocument/2006/relationships/image" Target="../media/image1089.png"/><Relationship Id="rId19" Type="http://schemas.openxmlformats.org/officeDocument/2006/relationships/customXml" Target="../ink/ink1372.xml"/><Relationship Id="rId14" Type="http://schemas.openxmlformats.org/officeDocument/2006/relationships/image" Target="../media/image1055.png"/><Relationship Id="rId30" Type="http://schemas.openxmlformats.org/officeDocument/2006/relationships/image" Target="../media/image1063.png"/><Relationship Id="rId35" Type="http://schemas.openxmlformats.org/officeDocument/2006/relationships/customXml" Target="../ink/ink1380.xml"/><Relationship Id="rId56" Type="http://schemas.openxmlformats.org/officeDocument/2006/relationships/image" Target="../media/image1076.png"/><Relationship Id="rId77" Type="http://schemas.openxmlformats.org/officeDocument/2006/relationships/customXml" Target="../ink/ink1401.xml"/><Relationship Id="rId100" Type="http://schemas.openxmlformats.org/officeDocument/2006/relationships/image" Target="../media/image1098.png"/><Relationship Id="rId105" Type="http://schemas.openxmlformats.org/officeDocument/2006/relationships/customXml" Target="../ink/ink1415.xml"/><Relationship Id="rId8" Type="http://schemas.openxmlformats.org/officeDocument/2006/relationships/image" Target="../media/image1052.png"/><Relationship Id="rId51" Type="http://schemas.openxmlformats.org/officeDocument/2006/relationships/customXml" Target="../ink/ink1388.xml"/><Relationship Id="rId72" Type="http://schemas.openxmlformats.org/officeDocument/2006/relationships/image" Target="../media/image1084.png"/><Relationship Id="rId93" Type="http://schemas.openxmlformats.org/officeDocument/2006/relationships/customXml" Target="../ink/ink1409.xml"/><Relationship Id="rId98" Type="http://schemas.openxmlformats.org/officeDocument/2006/relationships/image" Target="../media/image1097.png"/><Relationship Id="rId3" Type="http://schemas.openxmlformats.org/officeDocument/2006/relationships/image" Target="NULL"/><Relationship Id="rId25" Type="http://schemas.openxmlformats.org/officeDocument/2006/relationships/customXml" Target="../ink/ink1375.xml"/><Relationship Id="rId46" Type="http://schemas.openxmlformats.org/officeDocument/2006/relationships/image" Target="../media/image1071.png"/><Relationship Id="rId67" Type="http://schemas.openxmlformats.org/officeDocument/2006/relationships/customXml" Target="../ink/ink1396.xml"/><Relationship Id="rId116" Type="http://schemas.openxmlformats.org/officeDocument/2006/relationships/image" Target="../media/image1106.png"/><Relationship Id="rId20" Type="http://schemas.openxmlformats.org/officeDocument/2006/relationships/image" Target="../media/image1058.png"/><Relationship Id="rId41" Type="http://schemas.openxmlformats.org/officeDocument/2006/relationships/customXml" Target="../ink/ink1383.xml"/><Relationship Id="rId62" Type="http://schemas.openxmlformats.org/officeDocument/2006/relationships/image" Target="../media/image1079.png"/><Relationship Id="rId83" Type="http://schemas.openxmlformats.org/officeDocument/2006/relationships/customXml" Target="../ink/ink1404.xml"/><Relationship Id="rId88" Type="http://schemas.openxmlformats.org/officeDocument/2006/relationships/image" Target="../media/image1092.png"/><Relationship Id="rId111" Type="http://schemas.openxmlformats.org/officeDocument/2006/relationships/customXml" Target="../ink/ink1418.xml"/><Relationship Id="rId15" Type="http://schemas.openxmlformats.org/officeDocument/2006/relationships/customXml" Target="../ink/ink1370.xml"/><Relationship Id="rId36" Type="http://schemas.openxmlformats.org/officeDocument/2006/relationships/image" Target="../media/image1066.png"/><Relationship Id="rId57" Type="http://schemas.openxmlformats.org/officeDocument/2006/relationships/customXml" Target="../ink/ink1391.xml"/><Relationship Id="rId106" Type="http://schemas.openxmlformats.org/officeDocument/2006/relationships/image" Target="../media/image1101.png"/></Relationships>
</file>

<file path=ppt/slides/_rels/slide16.xml.rels><?xml version="1.0" encoding="UTF-8" standalone="yes"?>
<Relationships xmlns="http://schemas.openxmlformats.org/package/2006/relationships"><Relationship Id="rId3" Type="http://schemas.openxmlformats.org/officeDocument/2006/relationships/hyperlink" Target="https://www.destatis.de/DE/Themen/Wirtschaft/Preise/Verbraucherpreisindex/PreisKaleidoskopUebersicht.html"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108.png"/><Relationship Id="rId5" Type="http://schemas.openxmlformats.org/officeDocument/2006/relationships/hyperlink" Target="https://www.destatis.de/DE/Themen/Wirtschaft/Preise/Verbraucherpreisindex/inflation.html" TargetMode="External"/><Relationship Id="rId4" Type="http://schemas.openxmlformats.org/officeDocument/2006/relationships/hyperlink" Target="https://www.destatis.de/DE/Service/Statistik-Visualisiert/persoenlicher-inflationsrechner-uebersicht.html" TargetMode="External"/></Relationships>
</file>

<file path=ppt/slides/_rels/slide17.xml.rels><?xml version="1.0" encoding="UTF-8" standalone="yes"?>
<Relationships xmlns="http://schemas.openxmlformats.org/package/2006/relationships"><Relationship Id="rId26" Type="http://schemas.openxmlformats.org/officeDocument/2006/relationships/image" Target="../media/image1120.png"/><Relationship Id="rId21" Type="http://schemas.openxmlformats.org/officeDocument/2006/relationships/customXml" Target="../ink/ink1430.xml"/><Relationship Id="rId34" Type="http://schemas.openxmlformats.org/officeDocument/2006/relationships/image" Target="../media/image1123.png"/><Relationship Id="rId42" Type="http://schemas.openxmlformats.org/officeDocument/2006/relationships/image" Target="../media/image1127.png"/><Relationship Id="rId47" Type="http://schemas.openxmlformats.org/officeDocument/2006/relationships/customXml" Target="../ink/ink1443.xml"/><Relationship Id="rId50" Type="http://schemas.openxmlformats.org/officeDocument/2006/relationships/image" Target="../media/image1131.png"/><Relationship Id="rId55" Type="http://schemas.openxmlformats.org/officeDocument/2006/relationships/customXml" Target="../ink/ink1447.xml"/><Relationship Id="rId63" Type="http://schemas.openxmlformats.org/officeDocument/2006/relationships/image" Target="../media/image1137.png"/><Relationship Id="rId7" Type="http://schemas.openxmlformats.org/officeDocument/2006/relationships/customXml" Target="../ink/ink1423.xml"/><Relationship Id="rId2" Type="http://schemas.openxmlformats.org/officeDocument/2006/relationships/notesSlide" Target="../notesSlides/notesSlide17.xml"/><Relationship Id="rId16" Type="http://schemas.openxmlformats.org/officeDocument/2006/relationships/image" Target="../media/image1115.png"/><Relationship Id="rId29" Type="http://schemas.openxmlformats.org/officeDocument/2006/relationships/customXml" Target="../ink/ink1434.xml"/><Relationship Id="rId11" Type="http://schemas.openxmlformats.org/officeDocument/2006/relationships/customXml" Target="../ink/ink1425.xml"/><Relationship Id="rId24" Type="http://schemas.openxmlformats.org/officeDocument/2006/relationships/image" Target="../media/image1119.png"/><Relationship Id="rId32" Type="http://schemas.openxmlformats.org/officeDocument/2006/relationships/image" Target="../media/image1122.png"/><Relationship Id="rId37" Type="http://schemas.openxmlformats.org/officeDocument/2006/relationships/customXml" Target="../ink/ink1438.xml"/><Relationship Id="rId40" Type="http://schemas.openxmlformats.org/officeDocument/2006/relationships/image" Target="../media/image1126.png"/><Relationship Id="rId45" Type="http://schemas.openxmlformats.org/officeDocument/2006/relationships/customXml" Target="../ink/ink1442.xml"/><Relationship Id="rId53" Type="http://schemas.openxmlformats.org/officeDocument/2006/relationships/customXml" Target="../ink/ink1446.xml"/><Relationship Id="rId58" Type="http://schemas.openxmlformats.org/officeDocument/2006/relationships/customXml" Target="../ink/ink1449.xml"/><Relationship Id="rId5" Type="http://schemas.openxmlformats.org/officeDocument/2006/relationships/customXml" Target="../ink/ink1422.xml"/><Relationship Id="rId61" Type="http://schemas.openxmlformats.org/officeDocument/2006/relationships/image" Target="../media/image1136.png"/><Relationship Id="rId19" Type="http://schemas.openxmlformats.org/officeDocument/2006/relationships/customXml" Target="../ink/ink1429.xml"/><Relationship Id="rId14" Type="http://schemas.openxmlformats.org/officeDocument/2006/relationships/image" Target="../media/image1114.png"/><Relationship Id="rId22" Type="http://schemas.openxmlformats.org/officeDocument/2006/relationships/image" Target="../media/image1118.png"/><Relationship Id="rId27" Type="http://schemas.openxmlformats.org/officeDocument/2006/relationships/customXml" Target="../ink/ink1433.xml"/><Relationship Id="rId30" Type="http://schemas.openxmlformats.org/officeDocument/2006/relationships/image" Target="../media/image51.png"/><Relationship Id="rId35" Type="http://schemas.openxmlformats.org/officeDocument/2006/relationships/customXml" Target="../ink/ink1437.xml"/><Relationship Id="rId43" Type="http://schemas.openxmlformats.org/officeDocument/2006/relationships/customXml" Target="../ink/ink1441.xml"/><Relationship Id="rId48" Type="http://schemas.openxmlformats.org/officeDocument/2006/relationships/image" Target="../media/image1130.png"/><Relationship Id="rId56" Type="http://schemas.openxmlformats.org/officeDocument/2006/relationships/customXml" Target="../ink/ink1448.xml"/><Relationship Id="rId64" Type="http://schemas.openxmlformats.org/officeDocument/2006/relationships/customXml" Target="../ink/ink1452.xml"/><Relationship Id="rId8" Type="http://schemas.openxmlformats.org/officeDocument/2006/relationships/image" Target="../media/image1111.png"/><Relationship Id="rId51" Type="http://schemas.openxmlformats.org/officeDocument/2006/relationships/customXml" Target="../ink/ink1445.xml"/><Relationship Id="rId3" Type="http://schemas.openxmlformats.org/officeDocument/2006/relationships/hyperlink" Target="https://www.ecb.europa.eu/stats/macroeconomic_and_sectoral/hicp/html/index.en.html" TargetMode="External"/><Relationship Id="rId12" Type="http://schemas.openxmlformats.org/officeDocument/2006/relationships/image" Target="../media/image1113.png"/><Relationship Id="rId17" Type="http://schemas.openxmlformats.org/officeDocument/2006/relationships/customXml" Target="../ink/ink1428.xml"/><Relationship Id="rId25" Type="http://schemas.openxmlformats.org/officeDocument/2006/relationships/customXml" Target="../ink/ink1432.xml"/><Relationship Id="rId33" Type="http://schemas.openxmlformats.org/officeDocument/2006/relationships/customXml" Target="../ink/ink1436.xml"/><Relationship Id="rId38" Type="http://schemas.openxmlformats.org/officeDocument/2006/relationships/image" Target="../media/image1125.png"/><Relationship Id="rId46" Type="http://schemas.openxmlformats.org/officeDocument/2006/relationships/image" Target="../media/image1129.png"/><Relationship Id="rId59" Type="http://schemas.openxmlformats.org/officeDocument/2006/relationships/image" Target="../media/image1135.png"/><Relationship Id="rId20" Type="http://schemas.openxmlformats.org/officeDocument/2006/relationships/image" Target="../media/image1117.png"/><Relationship Id="rId41" Type="http://schemas.openxmlformats.org/officeDocument/2006/relationships/customXml" Target="../ink/ink1440.xml"/><Relationship Id="rId54" Type="http://schemas.openxmlformats.org/officeDocument/2006/relationships/image" Target="../media/image1133.png"/><Relationship Id="rId62" Type="http://schemas.openxmlformats.org/officeDocument/2006/relationships/customXml" Target="../ink/ink1451.xml"/><Relationship Id="rId1" Type="http://schemas.openxmlformats.org/officeDocument/2006/relationships/slideLayout" Target="../slideLayouts/slideLayout7.xml"/><Relationship Id="rId6" Type="http://schemas.openxmlformats.org/officeDocument/2006/relationships/image" Target="../media/image1110.png"/><Relationship Id="rId15" Type="http://schemas.openxmlformats.org/officeDocument/2006/relationships/customXml" Target="../ink/ink1427.xml"/><Relationship Id="rId23" Type="http://schemas.openxmlformats.org/officeDocument/2006/relationships/customXml" Target="../ink/ink1431.xml"/><Relationship Id="rId28" Type="http://schemas.openxmlformats.org/officeDocument/2006/relationships/image" Target="../media/image1121.png"/><Relationship Id="rId36" Type="http://schemas.openxmlformats.org/officeDocument/2006/relationships/image" Target="../media/image1124.png"/><Relationship Id="rId49" Type="http://schemas.openxmlformats.org/officeDocument/2006/relationships/customXml" Target="../ink/ink1444.xml"/><Relationship Id="rId57" Type="http://schemas.openxmlformats.org/officeDocument/2006/relationships/image" Target="../media/image1134.png"/><Relationship Id="rId10" Type="http://schemas.openxmlformats.org/officeDocument/2006/relationships/image" Target="../media/image1112.png"/><Relationship Id="rId31" Type="http://schemas.openxmlformats.org/officeDocument/2006/relationships/customXml" Target="../ink/ink1435.xml"/><Relationship Id="rId44" Type="http://schemas.openxmlformats.org/officeDocument/2006/relationships/image" Target="../media/image1128.png"/><Relationship Id="rId52" Type="http://schemas.openxmlformats.org/officeDocument/2006/relationships/image" Target="../media/image1132.png"/><Relationship Id="rId60" Type="http://schemas.openxmlformats.org/officeDocument/2006/relationships/customXml" Target="../ink/ink1450.xml"/><Relationship Id="rId65" Type="http://schemas.openxmlformats.org/officeDocument/2006/relationships/image" Target="../media/image1138.png"/><Relationship Id="rId4" Type="http://schemas.openxmlformats.org/officeDocument/2006/relationships/image" Target="../media/image1109.png"/><Relationship Id="rId9" Type="http://schemas.openxmlformats.org/officeDocument/2006/relationships/customXml" Target="../ink/ink1424.xml"/><Relationship Id="rId13" Type="http://schemas.openxmlformats.org/officeDocument/2006/relationships/customXml" Target="../ink/ink1426.xml"/><Relationship Id="rId18" Type="http://schemas.openxmlformats.org/officeDocument/2006/relationships/image" Target="../media/image1116.png"/><Relationship Id="rId39" Type="http://schemas.openxmlformats.org/officeDocument/2006/relationships/customXml" Target="../ink/ink1439.xml"/></Relationships>
</file>

<file path=ppt/slides/_rels/slide1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customXml" Target="../ink/ink1453.xml"/><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139.png"/></Relationships>
</file>

<file path=ppt/slides/_rels/slide2.xml.rels><?xml version="1.0" encoding="UTF-8" standalone="yes"?>
<Relationships xmlns="http://schemas.openxmlformats.org/package/2006/relationships"><Relationship Id="rId8" Type="http://schemas.openxmlformats.org/officeDocument/2006/relationships/image" Target="../media/image4410.png"/><Relationship Id="rId3" Type="http://schemas.openxmlformats.org/officeDocument/2006/relationships/customXml" Target="../ink/ink337.xml"/><Relationship Id="rId7" Type="http://schemas.openxmlformats.org/officeDocument/2006/relationships/customXml" Target="../ink/ink339.xml"/><Relationship Id="rId12" Type="http://schemas.openxmlformats.org/officeDocument/2006/relationships/image" Target="../media/image461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310.png"/><Relationship Id="rId11" Type="http://schemas.openxmlformats.org/officeDocument/2006/relationships/customXml" Target="../ink/ink341.xml"/><Relationship Id="rId5" Type="http://schemas.openxmlformats.org/officeDocument/2006/relationships/customXml" Target="../ink/ink338.xml"/><Relationship Id="rId10" Type="http://schemas.openxmlformats.org/officeDocument/2006/relationships/image" Target="../media/image4510.png"/><Relationship Id="rId4" Type="http://schemas.openxmlformats.org/officeDocument/2006/relationships/image" Target="../media/image4210.png"/><Relationship Id="rId9" Type="http://schemas.openxmlformats.org/officeDocument/2006/relationships/customXml" Target="../ink/ink340.xml"/></Relationships>
</file>

<file path=ppt/slides/_rels/slide20.xml.rels><?xml version="1.0" encoding="UTF-8" standalone="yes"?>
<Relationships xmlns="http://schemas.openxmlformats.org/package/2006/relationships"><Relationship Id="rId117" Type="http://schemas.openxmlformats.org/officeDocument/2006/relationships/customXml" Target="../ink/ink1509.xml"/><Relationship Id="rId299" Type="http://schemas.openxmlformats.org/officeDocument/2006/relationships/customXml" Target="../ink/ink1600.xml"/><Relationship Id="rId21" Type="http://schemas.openxmlformats.org/officeDocument/2006/relationships/customXml" Target="../ink/ink1461.xml"/><Relationship Id="rId63" Type="http://schemas.openxmlformats.org/officeDocument/2006/relationships/customXml" Target="../ink/ink1482.xml"/><Relationship Id="rId159" Type="http://schemas.openxmlformats.org/officeDocument/2006/relationships/customXml" Target="../ink/ink1530.xml"/><Relationship Id="rId170" Type="http://schemas.openxmlformats.org/officeDocument/2006/relationships/image" Target="../media/image1222.png"/><Relationship Id="rId226" Type="http://schemas.openxmlformats.org/officeDocument/2006/relationships/image" Target="../media/image1250.png"/><Relationship Id="rId268" Type="http://schemas.openxmlformats.org/officeDocument/2006/relationships/image" Target="../media/image1271.png"/><Relationship Id="rId32" Type="http://schemas.openxmlformats.org/officeDocument/2006/relationships/image" Target="../media/image1154.png"/><Relationship Id="rId74" Type="http://schemas.openxmlformats.org/officeDocument/2006/relationships/image" Target="../media/image1174.png"/><Relationship Id="rId128" Type="http://schemas.openxmlformats.org/officeDocument/2006/relationships/image" Target="../media/image1201.png"/><Relationship Id="rId5" Type="http://schemas.openxmlformats.org/officeDocument/2006/relationships/image" Target="../media/image1110.emf"/><Relationship Id="rId181" Type="http://schemas.openxmlformats.org/officeDocument/2006/relationships/customXml" Target="../ink/ink1541.xml"/><Relationship Id="rId237" Type="http://schemas.openxmlformats.org/officeDocument/2006/relationships/customXml" Target="../ink/ink1569.xml"/><Relationship Id="rId279" Type="http://schemas.openxmlformats.org/officeDocument/2006/relationships/customXml" Target="../ink/ink1590.xml"/><Relationship Id="rId43" Type="http://schemas.openxmlformats.org/officeDocument/2006/relationships/customXml" Target="../ink/ink1472.xml"/><Relationship Id="rId139" Type="http://schemas.openxmlformats.org/officeDocument/2006/relationships/customXml" Target="../ink/ink1520.xml"/><Relationship Id="rId290" Type="http://schemas.openxmlformats.org/officeDocument/2006/relationships/image" Target="../media/image1282.png"/><Relationship Id="rId304" Type="http://schemas.openxmlformats.org/officeDocument/2006/relationships/image" Target="../media/image1288.png"/><Relationship Id="rId85" Type="http://schemas.openxmlformats.org/officeDocument/2006/relationships/customXml" Target="../ink/ink1493.xml"/><Relationship Id="rId150" Type="http://schemas.openxmlformats.org/officeDocument/2006/relationships/image" Target="../media/image1212.png"/><Relationship Id="rId192" Type="http://schemas.openxmlformats.org/officeDocument/2006/relationships/image" Target="../media/image1233.png"/><Relationship Id="rId206" Type="http://schemas.openxmlformats.org/officeDocument/2006/relationships/image" Target="../media/image1240.png"/><Relationship Id="rId248" Type="http://schemas.openxmlformats.org/officeDocument/2006/relationships/image" Target="../media/image1261.png"/><Relationship Id="rId12" Type="http://schemas.openxmlformats.org/officeDocument/2006/relationships/image" Target="../media/image1144.png"/><Relationship Id="rId108" Type="http://schemas.openxmlformats.org/officeDocument/2006/relationships/image" Target="../media/image1191.png"/><Relationship Id="rId315" Type="http://schemas.openxmlformats.org/officeDocument/2006/relationships/image" Target="../media/image1112.emf"/><Relationship Id="rId54" Type="http://schemas.openxmlformats.org/officeDocument/2006/relationships/image" Target="../media/image1164.png"/><Relationship Id="rId96" Type="http://schemas.openxmlformats.org/officeDocument/2006/relationships/image" Target="../media/image1185.png"/><Relationship Id="rId161" Type="http://schemas.openxmlformats.org/officeDocument/2006/relationships/customXml" Target="../ink/ink1531.xml"/><Relationship Id="rId217" Type="http://schemas.openxmlformats.org/officeDocument/2006/relationships/customXml" Target="../ink/ink1559.xml"/><Relationship Id="rId259" Type="http://schemas.openxmlformats.org/officeDocument/2006/relationships/customXml" Target="../ink/ink1580.xml"/><Relationship Id="rId23" Type="http://schemas.openxmlformats.org/officeDocument/2006/relationships/customXml" Target="../ink/ink1462.xml"/><Relationship Id="rId119" Type="http://schemas.openxmlformats.org/officeDocument/2006/relationships/customXml" Target="../ink/ink1510.xml"/><Relationship Id="rId270" Type="http://schemas.openxmlformats.org/officeDocument/2006/relationships/image" Target="../media/image1272.png"/><Relationship Id="rId65" Type="http://schemas.openxmlformats.org/officeDocument/2006/relationships/customXml" Target="../ink/ink1483.xml"/><Relationship Id="rId130" Type="http://schemas.openxmlformats.org/officeDocument/2006/relationships/image" Target="../media/image1202.png"/><Relationship Id="rId172" Type="http://schemas.openxmlformats.org/officeDocument/2006/relationships/image" Target="../media/image1223.png"/><Relationship Id="rId228" Type="http://schemas.openxmlformats.org/officeDocument/2006/relationships/image" Target="../media/image1251.png"/><Relationship Id="rId13" Type="http://schemas.openxmlformats.org/officeDocument/2006/relationships/customXml" Target="../ink/ink1457.xml"/><Relationship Id="rId109" Type="http://schemas.openxmlformats.org/officeDocument/2006/relationships/customXml" Target="../ink/ink1505.xml"/><Relationship Id="rId260" Type="http://schemas.openxmlformats.org/officeDocument/2006/relationships/image" Target="../media/image1267.png"/><Relationship Id="rId281" Type="http://schemas.openxmlformats.org/officeDocument/2006/relationships/customXml" Target="../ink/ink1591.xml"/><Relationship Id="rId316" Type="http://schemas.openxmlformats.org/officeDocument/2006/relationships/customXml" Target="../ink/ink1608.xml"/><Relationship Id="rId34" Type="http://schemas.openxmlformats.org/officeDocument/2006/relationships/image" Target="../media/image1155.png"/><Relationship Id="rId55" Type="http://schemas.openxmlformats.org/officeDocument/2006/relationships/customXml" Target="../ink/ink1478.xml"/><Relationship Id="rId76" Type="http://schemas.openxmlformats.org/officeDocument/2006/relationships/image" Target="../media/image1175.png"/><Relationship Id="rId97" Type="http://schemas.openxmlformats.org/officeDocument/2006/relationships/customXml" Target="../ink/ink1499.xml"/><Relationship Id="rId120" Type="http://schemas.openxmlformats.org/officeDocument/2006/relationships/image" Target="../media/image1197.png"/><Relationship Id="rId141" Type="http://schemas.openxmlformats.org/officeDocument/2006/relationships/customXml" Target="../ink/ink1521.xml"/><Relationship Id="rId7" Type="http://schemas.openxmlformats.org/officeDocument/2006/relationships/customXml" Target="../ink/ink1454.xml"/><Relationship Id="rId162" Type="http://schemas.openxmlformats.org/officeDocument/2006/relationships/image" Target="../media/image1218.png"/><Relationship Id="rId183" Type="http://schemas.openxmlformats.org/officeDocument/2006/relationships/customXml" Target="../ink/ink1542.xml"/><Relationship Id="rId218" Type="http://schemas.openxmlformats.org/officeDocument/2006/relationships/image" Target="../media/image1246.png"/><Relationship Id="rId239" Type="http://schemas.openxmlformats.org/officeDocument/2006/relationships/customXml" Target="../ink/ink1570.xml"/><Relationship Id="rId250" Type="http://schemas.openxmlformats.org/officeDocument/2006/relationships/image" Target="../media/image1262.png"/><Relationship Id="rId271" Type="http://schemas.openxmlformats.org/officeDocument/2006/relationships/customXml" Target="../ink/ink1586.xml"/><Relationship Id="rId292" Type="http://schemas.openxmlformats.org/officeDocument/2006/relationships/image" Target="../media/image1283.png"/><Relationship Id="rId306" Type="http://schemas.openxmlformats.org/officeDocument/2006/relationships/image" Target="../media/image1289.png"/><Relationship Id="rId24" Type="http://schemas.openxmlformats.org/officeDocument/2006/relationships/image" Target="../media/image1150.png"/><Relationship Id="rId45" Type="http://schemas.openxmlformats.org/officeDocument/2006/relationships/customXml" Target="../ink/ink1473.xml"/><Relationship Id="rId66" Type="http://schemas.openxmlformats.org/officeDocument/2006/relationships/image" Target="../media/image1170.png"/><Relationship Id="rId87" Type="http://schemas.openxmlformats.org/officeDocument/2006/relationships/customXml" Target="../ink/ink1494.xml"/><Relationship Id="rId110" Type="http://schemas.openxmlformats.org/officeDocument/2006/relationships/image" Target="../media/image1192.png"/><Relationship Id="rId131" Type="http://schemas.openxmlformats.org/officeDocument/2006/relationships/customXml" Target="../ink/ink1516.xml"/><Relationship Id="rId152" Type="http://schemas.openxmlformats.org/officeDocument/2006/relationships/image" Target="../media/image1213.png"/><Relationship Id="rId173" Type="http://schemas.openxmlformats.org/officeDocument/2006/relationships/customXml" Target="../ink/ink1537.xml"/><Relationship Id="rId194" Type="http://schemas.openxmlformats.org/officeDocument/2006/relationships/image" Target="../media/image1234.png"/><Relationship Id="rId208" Type="http://schemas.openxmlformats.org/officeDocument/2006/relationships/image" Target="../media/image1241.png"/><Relationship Id="rId229" Type="http://schemas.openxmlformats.org/officeDocument/2006/relationships/customXml" Target="../ink/ink1565.xml"/><Relationship Id="rId240" Type="http://schemas.openxmlformats.org/officeDocument/2006/relationships/image" Target="../media/image1257.png"/><Relationship Id="rId261" Type="http://schemas.openxmlformats.org/officeDocument/2006/relationships/customXml" Target="../ink/ink1581.xml"/><Relationship Id="rId14" Type="http://schemas.openxmlformats.org/officeDocument/2006/relationships/image" Target="../media/image1145.png"/><Relationship Id="rId35" Type="http://schemas.openxmlformats.org/officeDocument/2006/relationships/customXml" Target="../ink/ink1468.xml"/><Relationship Id="rId56" Type="http://schemas.openxmlformats.org/officeDocument/2006/relationships/image" Target="../media/image1165.png"/><Relationship Id="rId77" Type="http://schemas.openxmlformats.org/officeDocument/2006/relationships/customXml" Target="../ink/ink1489.xml"/><Relationship Id="rId100" Type="http://schemas.openxmlformats.org/officeDocument/2006/relationships/image" Target="../media/image1187.png"/><Relationship Id="rId282" Type="http://schemas.openxmlformats.org/officeDocument/2006/relationships/image" Target="../media/image1278.png"/><Relationship Id="rId317" Type="http://schemas.openxmlformats.org/officeDocument/2006/relationships/image" Target="../media/image1295.png"/><Relationship Id="rId8" Type="http://schemas.openxmlformats.org/officeDocument/2006/relationships/image" Target="../media/image1142.png"/><Relationship Id="rId98" Type="http://schemas.openxmlformats.org/officeDocument/2006/relationships/image" Target="../media/image1186.png"/><Relationship Id="rId121" Type="http://schemas.openxmlformats.org/officeDocument/2006/relationships/customXml" Target="../ink/ink1511.xml"/><Relationship Id="rId142" Type="http://schemas.openxmlformats.org/officeDocument/2006/relationships/image" Target="../media/image1208.png"/><Relationship Id="rId163" Type="http://schemas.openxmlformats.org/officeDocument/2006/relationships/customXml" Target="../ink/ink1532.xml"/><Relationship Id="rId184" Type="http://schemas.openxmlformats.org/officeDocument/2006/relationships/image" Target="../media/image1229.png"/><Relationship Id="rId219" Type="http://schemas.openxmlformats.org/officeDocument/2006/relationships/customXml" Target="../ink/ink1560.xml"/><Relationship Id="rId230" Type="http://schemas.openxmlformats.org/officeDocument/2006/relationships/image" Target="../media/image1252.png"/><Relationship Id="rId251" Type="http://schemas.openxmlformats.org/officeDocument/2006/relationships/customXml" Target="../ink/ink1576.xml"/><Relationship Id="rId25" Type="http://schemas.openxmlformats.org/officeDocument/2006/relationships/customXml" Target="../ink/ink1463.xml"/><Relationship Id="rId46" Type="http://schemas.openxmlformats.org/officeDocument/2006/relationships/image" Target="../media/image1161.png"/><Relationship Id="rId67" Type="http://schemas.openxmlformats.org/officeDocument/2006/relationships/customXml" Target="../ink/ink1484.xml"/><Relationship Id="rId272" Type="http://schemas.openxmlformats.org/officeDocument/2006/relationships/image" Target="../media/image1273.png"/><Relationship Id="rId293" Type="http://schemas.openxmlformats.org/officeDocument/2006/relationships/customXml" Target="../ink/ink1597.xml"/><Relationship Id="rId307" Type="http://schemas.openxmlformats.org/officeDocument/2006/relationships/customXml" Target="../ink/ink1604.xml"/><Relationship Id="rId88" Type="http://schemas.openxmlformats.org/officeDocument/2006/relationships/image" Target="../media/image1181.png"/><Relationship Id="rId111" Type="http://schemas.openxmlformats.org/officeDocument/2006/relationships/customXml" Target="../ink/ink1506.xml"/><Relationship Id="rId132" Type="http://schemas.openxmlformats.org/officeDocument/2006/relationships/image" Target="../media/image1203.png"/><Relationship Id="rId153" Type="http://schemas.openxmlformats.org/officeDocument/2006/relationships/customXml" Target="../ink/ink1527.xml"/><Relationship Id="rId174" Type="http://schemas.openxmlformats.org/officeDocument/2006/relationships/image" Target="../media/image1224.png"/><Relationship Id="rId195" Type="http://schemas.openxmlformats.org/officeDocument/2006/relationships/customXml" Target="../ink/ink1548.xml"/><Relationship Id="rId209" Type="http://schemas.openxmlformats.org/officeDocument/2006/relationships/customXml" Target="../ink/ink1555.xml"/><Relationship Id="rId220" Type="http://schemas.openxmlformats.org/officeDocument/2006/relationships/image" Target="../media/image1247.png"/><Relationship Id="rId241" Type="http://schemas.openxmlformats.org/officeDocument/2006/relationships/customXml" Target="../ink/ink1571.xml"/><Relationship Id="rId15" Type="http://schemas.openxmlformats.org/officeDocument/2006/relationships/customXml" Target="../ink/ink1458.xml"/><Relationship Id="rId36" Type="http://schemas.openxmlformats.org/officeDocument/2006/relationships/image" Target="../media/image1156.png"/><Relationship Id="rId57" Type="http://schemas.openxmlformats.org/officeDocument/2006/relationships/customXml" Target="../ink/ink1479.xml"/><Relationship Id="rId262" Type="http://schemas.openxmlformats.org/officeDocument/2006/relationships/image" Target="../media/image1268.png"/><Relationship Id="rId283" Type="http://schemas.openxmlformats.org/officeDocument/2006/relationships/customXml" Target="../ink/ink1592.xml"/><Relationship Id="rId318" Type="http://schemas.openxmlformats.org/officeDocument/2006/relationships/customXml" Target="../ink/ink1609.xml"/><Relationship Id="rId78" Type="http://schemas.openxmlformats.org/officeDocument/2006/relationships/image" Target="../media/image1176.png"/><Relationship Id="rId99" Type="http://schemas.openxmlformats.org/officeDocument/2006/relationships/customXml" Target="../ink/ink1500.xml"/><Relationship Id="rId101" Type="http://schemas.openxmlformats.org/officeDocument/2006/relationships/customXml" Target="../ink/ink1501.xml"/><Relationship Id="rId122" Type="http://schemas.openxmlformats.org/officeDocument/2006/relationships/image" Target="../media/image1198.png"/><Relationship Id="rId143" Type="http://schemas.openxmlformats.org/officeDocument/2006/relationships/customXml" Target="../ink/ink1522.xml"/><Relationship Id="rId164" Type="http://schemas.openxmlformats.org/officeDocument/2006/relationships/image" Target="../media/image1219.png"/><Relationship Id="rId185" Type="http://schemas.openxmlformats.org/officeDocument/2006/relationships/customXml" Target="../ink/ink1543.xml"/><Relationship Id="rId9" Type="http://schemas.openxmlformats.org/officeDocument/2006/relationships/customXml" Target="../ink/ink1455.xml"/><Relationship Id="rId210" Type="http://schemas.openxmlformats.org/officeDocument/2006/relationships/image" Target="../media/image1242.png"/><Relationship Id="rId26" Type="http://schemas.openxmlformats.org/officeDocument/2006/relationships/image" Target="../media/image1151.png"/><Relationship Id="rId231" Type="http://schemas.openxmlformats.org/officeDocument/2006/relationships/customXml" Target="../ink/ink1566.xml"/><Relationship Id="rId252" Type="http://schemas.openxmlformats.org/officeDocument/2006/relationships/image" Target="../media/image1263.png"/><Relationship Id="rId273" Type="http://schemas.openxmlformats.org/officeDocument/2006/relationships/customXml" Target="../ink/ink1587.xml"/><Relationship Id="rId294" Type="http://schemas.openxmlformats.org/officeDocument/2006/relationships/image" Target="../media/image1284.png"/><Relationship Id="rId308" Type="http://schemas.openxmlformats.org/officeDocument/2006/relationships/image" Target="../media/image1290.png"/><Relationship Id="rId47" Type="http://schemas.openxmlformats.org/officeDocument/2006/relationships/customXml" Target="../ink/ink1474.xml"/><Relationship Id="rId68" Type="http://schemas.openxmlformats.org/officeDocument/2006/relationships/image" Target="../media/image1171.png"/><Relationship Id="rId89" Type="http://schemas.openxmlformats.org/officeDocument/2006/relationships/customXml" Target="../ink/ink1495.xml"/><Relationship Id="rId112" Type="http://schemas.openxmlformats.org/officeDocument/2006/relationships/image" Target="../media/image1193.png"/><Relationship Id="rId133" Type="http://schemas.openxmlformats.org/officeDocument/2006/relationships/customXml" Target="../ink/ink1517.xml"/><Relationship Id="rId154" Type="http://schemas.openxmlformats.org/officeDocument/2006/relationships/image" Target="../media/image1214.png"/><Relationship Id="rId175" Type="http://schemas.openxmlformats.org/officeDocument/2006/relationships/customXml" Target="../ink/ink1538.xml"/><Relationship Id="rId196" Type="http://schemas.openxmlformats.org/officeDocument/2006/relationships/image" Target="../media/image1235.png"/><Relationship Id="rId200" Type="http://schemas.openxmlformats.org/officeDocument/2006/relationships/image" Target="../media/image1237.png"/><Relationship Id="rId16" Type="http://schemas.openxmlformats.org/officeDocument/2006/relationships/image" Target="../media/image1146.png"/><Relationship Id="rId221" Type="http://schemas.openxmlformats.org/officeDocument/2006/relationships/customXml" Target="../ink/ink1561.xml"/><Relationship Id="rId242" Type="http://schemas.openxmlformats.org/officeDocument/2006/relationships/image" Target="../media/image1258.png"/><Relationship Id="rId263" Type="http://schemas.openxmlformats.org/officeDocument/2006/relationships/customXml" Target="../ink/ink1582.xml"/><Relationship Id="rId284" Type="http://schemas.openxmlformats.org/officeDocument/2006/relationships/image" Target="../media/image1279.png"/><Relationship Id="rId319" Type="http://schemas.openxmlformats.org/officeDocument/2006/relationships/image" Target="../media/image1296.png"/><Relationship Id="rId37" Type="http://schemas.openxmlformats.org/officeDocument/2006/relationships/customXml" Target="../ink/ink1469.xml"/><Relationship Id="rId58" Type="http://schemas.openxmlformats.org/officeDocument/2006/relationships/image" Target="../media/image1166.png"/><Relationship Id="rId79" Type="http://schemas.openxmlformats.org/officeDocument/2006/relationships/customXml" Target="../ink/ink1490.xml"/><Relationship Id="rId102" Type="http://schemas.openxmlformats.org/officeDocument/2006/relationships/image" Target="../media/image1188.png"/><Relationship Id="rId123" Type="http://schemas.openxmlformats.org/officeDocument/2006/relationships/customXml" Target="../ink/ink1512.xml"/><Relationship Id="rId144" Type="http://schemas.openxmlformats.org/officeDocument/2006/relationships/image" Target="../media/image1209.png"/><Relationship Id="rId90" Type="http://schemas.openxmlformats.org/officeDocument/2006/relationships/image" Target="../media/image1182.png"/><Relationship Id="rId165" Type="http://schemas.openxmlformats.org/officeDocument/2006/relationships/customXml" Target="../ink/ink1533.xml"/><Relationship Id="rId186" Type="http://schemas.openxmlformats.org/officeDocument/2006/relationships/image" Target="../media/image1230.png"/><Relationship Id="rId211" Type="http://schemas.openxmlformats.org/officeDocument/2006/relationships/customXml" Target="../ink/ink1556.xml"/><Relationship Id="rId232" Type="http://schemas.openxmlformats.org/officeDocument/2006/relationships/image" Target="../media/image1253.png"/><Relationship Id="rId253" Type="http://schemas.openxmlformats.org/officeDocument/2006/relationships/customXml" Target="../ink/ink1577.xml"/><Relationship Id="rId274" Type="http://schemas.openxmlformats.org/officeDocument/2006/relationships/image" Target="../media/image1274.png"/><Relationship Id="rId295" Type="http://schemas.openxmlformats.org/officeDocument/2006/relationships/customXml" Target="../ink/ink1598.xml"/><Relationship Id="rId309" Type="http://schemas.openxmlformats.org/officeDocument/2006/relationships/customXml" Target="../ink/ink1605.xml"/><Relationship Id="rId27" Type="http://schemas.openxmlformats.org/officeDocument/2006/relationships/customXml" Target="../ink/ink1464.xml"/><Relationship Id="rId48" Type="http://schemas.openxmlformats.org/officeDocument/2006/relationships/image" Target="../media/image1162.png"/><Relationship Id="rId69" Type="http://schemas.openxmlformats.org/officeDocument/2006/relationships/customXml" Target="../ink/ink1485.xml"/><Relationship Id="rId113" Type="http://schemas.openxmlformats.org/officeDocument/2006/relationships/customXml" Target="../ink/ink1507.xml"/><Relationship Id="rId134" Type="http://schemas.openxmlformats.org/officeDocument/2006/relationships/image" Target="../media/image1204.png"/><Relationship Id="rId80" Type="http://schemas.openxmlformats.org/officeDocument/2006/relationships/image" Target="../media/image1177.png"/><Relationship Id="rId155" Type="http://schemas.openxmlformats.org/officeDocument/2006/relationships/customXml" Target="../ink/ink1528.xml"/><Relationship Id="rId176" Type="http://schemas.openxmlformats.org/officeDocument/2006/relationships/image" Target="../media/image1225.png"/><Relationship Id="rId197" Type="http://schemas.openxmlformats.org/officeDocument/2006/relationships/customXml" Target="../ink/ink1549.xml"/><Relationship Id="rId201" Type="http://schemas.openxmlformats.org/officeDocument/2006/relationships/customXml" Target="../ink/ink1551.xml"/><Relationship Id="rId222" Type="http://schemas.openxmlformats.org/officeDocument/2006/relationships/image" Target="../media/image1248.png"/><Relationship Id="rId243" Type="http://schemas.openxmlformats.org/officeDocument/2006/relationships/customXml" Target="../ink/ink1572.xml"/><Relationship Id="rId264" Type="http://schemas.openxmlformats.org/officeDocument/2006/relationships/image" Target="../media/image1269.png"/><Relationship Id="rId285" Type="http://schemas.openxmlformats.org/officeDocument/2006/relationships/customXml" Target="../ink/ink1593.xml"/><Relationship Id="rId17" Type="http://schemas.openxmlformats.org/officeDocument/2006/relationships/customXml" Target="../ink/ink1459.xml"/><Relationship Id="rId38" Type="http://schemas.openxmlformats.org/officeDocument/2006/relationships/image" Target="../media/image1157.png"/><Relationship Id="rId59" Type="http://schemas.openxmlformats.org/officeDocument/2006/relationships/customXml" Target="../ink/ink1480.xml"/><Relationship Id="rId103" Type="http://schemas.openxmlformats.org/officeDocument/2006/relationships/customXml" Target="../ink/ink1502.xml"/><Relationship Id="rId124" Type="http://schemas.openxmlformats.org/officeDocument/2006/relationships/image" Target="../media/image1199.png"/><Relationship Id="rId310" Type="http://schemas.openxmlformats.org/officeDocument/2006/relationships/image" Target="../media/image1291.png"/><Relationship Id="rId70" Type="http://schemas.openxmlformats.org/officeDocument/2006/relationships/image" Target="../media/image1172.png"/><Relationship Id="rId91" Type="http://schemas.openxmlformats.org/officeDocument/2006/relationships/customXml" Target="../ink/ink1496.xml"/><Relationship Id="rId145" Type="http://schemas.openxmlformats.org/officeDocument/2006/relationships/customXml" Target="../ink/ink1523.xml"/><Relationship Id="rId166" Type="http://schemas.openxmlformats.org/officeDocument/2006/relationships/image" Target="../media/image1220.png"/><Relationship Id="rId187" Type="http://schemas.openxmlformats.org/officeDocument/2006/relationships/customXml" Target="../ink/ink1544.xml"/><Relationship Id="rId1" Type="http://schemas.openxmlformats.org/officeDocument/2006/relationships/vmlDrawing" Target="../drawings/vmlDrawing2.vml"/><Relationship Id="rId212" Type="http://schemas.openxmlformats.org/officeDocument/2006/relationships/image" Target="../media/image1243.png"/><Relationship Id="rId233" Type="http://schemas.openxmlformats.org/officeDocument/2006/relationships/customXml" Target="../ink/ink1567.xml"/><Relationship Id="rId254" Type="http://schemas.openxmlformats.org/officeDocument/2006/relationships/image" Target="../media/image1264.png"/><Relationship Id="rId28" Type="http://schemas.openxmlformats.org/officeDocument/2006/relationships/image" Target="../media/image1152.png"/><Relationship Id="rId49" Type="http://schemas.openxmlformats.org/officeDocument/2006/relationships/customXml" Target="../ink/ink1475.xml"/><Relationship Id="rId114" Type="http://schemas.openxmlformats.org/officeDocument/2006/relationships/image" Target="../media/image1194.png"/><Relationship Id="rId275" Type="http://schemas.openxmlformats.org/officeDocument/2006/relationships/customXml" Target="../ink/ink1588.xml"/><Relationship Id="rId296" Type="http://schemas.openxmlformats.org/officeDocument/2006/relationships/image" Target="../media/image1285.png"/><Relationship Id="rId300" Type="http://schemas.openxmlformats.org/officeDocument/2006/relationships/image" Target="../media/image1286.png"/><Relationship Id="rId60" Type="http://schemas.openxmlformats.org/officeDocument/2006/relationships/image" Target="../media/image1167.png"/><Relationship Id="rId81" Type="http://schemas.openxmlformats.org/officeDocument/2006/relationships/customXml" Target="../ink/ink1491.xml"/><Relationship Id="rId135" Type="http://schemas.openxmlformats.org/officeDocument/2006/relationships/customXml" Target="../ink/ink1518.xml"/><Relationship Id="rId156" Type="http://schemas.openxmlformats.org/officeDocument/2006/relationships/image" Target="../media/image1215.png"/><Relationship Id="rId177" Type="http://schemas.openxmlformats.org/officeDocument/2006/relationships/customXml" Target="../ink/ink1539.xml"/><Relationship Id="rId198" Type="http://schemas.openxmlformats.org/officeDocument/2006/relationships/image" Target="../media/image1236.png"/><Relationship Id="rId202" Type="http://schemas.openxmlformats.org/officeDocument/2006/relationships/image" Target="../media/image1238.png"/><Relationship Id="rId223" Type="http://schemas.openxmlformats.org/officeDocument/2006/relationships/customXml" Target="../ink/ink1562.xml"/><Relationship Id="rId244" Type="http://schemas.openxmlformats.org/officeDocument/2006/relationships/image" Target="../media/image1259.png"/><Relationship Id="rId18" Type="http://schemas.openxmlformats.org/officeDocument/2006/relationships/image" Target="../media/image1147.png"/><Relationship Id="rId39" Type="http://schemas.openxmlformats.org/officeDocument/2006/relationships/customXml" Target="../ink/ink1470.xml"/><Relationship Id="rId265" Type="http://schemas.openxmlformats.org/officeDocument/2006/relationships/customXml" Target="../ink/ink1583.xml"/><Relationship Id="rId286" Type="http://schemas.openxmlformats.org/officeDocument/2006/relationships/image" Target="../media/image1280.png"/><Relationship Id="rId50" Type="http://schemas.openxmlformats.org/officeDocument/2006/relationships/image" Target="../media/image1163.png"/><Relationship Id="rId104" Type="http://schemas.openxmlformats.org/officeDocument/2006/relationships/image" Target="../media/image1189.png"/><Relationship Id="rId125" Type="http://schemas.openxmlformats.org/officeDocument/2006/relationships/customXml" Target="../ink/ink1513.xml"/><Relationship Id="rId146" Type="http://schemas.openxmlformats.org/officeDocument/2006/relationships/image" Target="../media/image1210.png"/><Relationship Id="rId167" Type="http://schemas.openxmlformats.org/officeDocument/2006/relationships/customXml" Target="../ink/ink1534.xml"/><Relationship Id="rId188" Type="http://schemas.openxmlformats.org/officeDocument/2006/relationships/image" Target="../media/image1231.png"/><Relationship Id="rId311" Type="http://schemas.openxmlformats.org/officeDocument/2006/relationships/customXml" Target="../ink/ink1606.xml"/><Relationship Id="rId71" Type="http://schemas.openxmlformats.org/officeDocument/2006/relationships/customXml" Target="../ink/ink1486.xml"/><Relationship Id="rId92" Type="http://schemas.openxmlformats.org/officeDocument/2006/relationships/image" Target="../media/image1183.png"/><Relationship Id="rId213" Type="http://schemas.openxmlformats.org/officeDocument/2006/relationships/customXml" Target="../ink/ink1557.xml"/><Relationship Id="rId234" Type="http://schemas.openxmlformats.org/officeDocument/2006/relationships/image" Target="../media/image1254.png"/><Relationship Id="rId2" Type="http://schemas.openxmlformats.org/officeDocument/2006/relationships/slideLayout" Target="../slideLayouts/slideLayout7.xml"/><Relationship Id="rId29" Type="http://schemas.openxmlformats.org/officeDocument/2006/relationships/customXml" Target="../ink/ink1465.xml"/><Relationship Id="rId255" Type="http://schemas.openxmlformats.org/officeDocument/2006/relationships/customXml" Target="../ink/ink1578.xml"/><Relationship Id="rId276" Type="http://schemas.openxmlformats.org/officeDocument/2006/relationships/image" Target="../media/image1275.png"/><Relationship Id="rId297" Type="http://schemas.openxmlformats.org/officeDocument/2006/relationships/customXml" Target="../ink/ink1599.xml"/><Relationship Id="rId40" Type="http://schemas.openxmlformats.org/officeDocument/2006/relationships/image" Target="../media/image1158.png"/><Relationship Id="rId115" Type="http://schemas.openxmlformats.org/officeDocument/2006/relationships/customXml" Target="../ink/ink1508.xml"/><Relationship Id="rId136" Type="http://schemas.openxmlformats.org/officeDocument/2006/relationships/image" Target="../media/image1205.png"/><Relationship Id="rId157" Type="http://schemas.openxmlformats.org/officeDocument/2006/relationships/customXml" Target="../ink/ink1529.xml"/><Relationship Id="rId178" Type="http://schemas.openxmlformats.org/officeDocument/2006/relationships/image" Target="../media/image1226.png"/><Relationship Id="rId301" Type="http://schemas.openxmlformats.org/officeDocument/2006/relationships/customXml" Target="../ink/ink1601.xml"/><Relationship Id="rId61" Type="http://schemas.openxmlformats.org/officeDocument/2006/relationships/customXml" Target="../ink/ink1481.xml"/><Relationship Id="rId82" Type="http://schemas.openxmlformats.org/officeDocument/2006/relationships/image" Target="../media/image1178.png"/><Relationship Id="rId199" Type="http://schemas.openxmlformats.org/officeDocument/2006/relationships/customXml" Target="../ink/ink1550.xml"/><Relationship Id="rId203" Type="http://schemas.openxmlformats.org/officeDocument/2006/relationships/customXml" Target="../ink/ink1552.xml"/><Relationship Id="rId19" Type="http://schemas.openxmlformats.org/officeDocument/2006/relationships/customXml" Target="../ink/ink1460.xml"/><Relationship Id="rId224" Type="http://schemas.openxmlformats.org/officeDocument/2006/relationships/image" Target="../media/image1249.png"/><Relationship Id="rId245" Type="http://schemas.openxmlformats.org/officeDocument/2006/relationships/customXml" Target="../ink/ink1573.xml"/><Relationship Id="rId266" Type="http://schemas.openxmlformats.org/officeDocument/2006/relationships/image" Target="../media/image1270.png"/><Relationship Id="rId287" Type="http://schemas.openxmlformats.org/officeDocument/2006/relationships/customXml" Target="../ink/ink1594.xml"/><Relationship Id="rId30" Type="http://schemas.openxmlformats.org/officeDocument/2006/relationships/image" Target="../media/image1153.png"/><Relationship Id="rId105" Type="http://schemas.openxmlformats.org/officeDocument/2006/relationships/customXml" Target="../ink/ink1503.xml"/><Relationship Id="rId126" Type="http://schemas.openxmlformats.org/officeDocument/2006/relationships/image" Target="../media/image1200.png"/><Relationship Id="rId147" Type="http://schemas.openxmlformats.org/officeDocument/2006/relationships/customXml" Target="../ink/ink1524.xml"/><Relationship Id="rId168" Type="http://schemas.openxmlformats.org/officeDocument/2006/relationships/image" Target="../media/image1221.png"/><Relationship Id="rId312" Type="http://schemas.openxmlformats.org/officeDocument/2006/relationships/image" Target="../media/image1292.png"/><Relationship Id="rId51" Type="http://schemas.openxmlformats.org/officeDocument/2006/relationships/customXml" Target="../ink/ink1476.xml"/><Relationship Id="rId72" Type="http://schemas.openxmlformats.org/officeDocument/2006/relationships/image" Target="../media/image1173.png"/><Relationship Id="rId93" Type="http://schemas.openxmlformats.org/officeDocument/2006/relationships/customXml" Target="../ink/ink1497.xml"/><Relationship Id="rId189" Type="http://schemas.openxmlformats.org/officeDocument/2006/relationships/customXml" Target="../ink/ink1545.xml"/><Relationship Id="rId3" Type="http://schemas.openxmlformats.org/officeDocument/2006/relationships/notesSlide" Target="../notesSlides/notesSlide20.xml"/><Relationship Id="rId214" Type="http://schemas.openxmlformats.org/officeDocument/2006/relationships/image" Target="../media/image1244.png"/><Relationship Id="rId235" Type="http://schemas.openxmlformats.org/officeDocument/2006/relationships/customXml" Target="../ink/ink1568.xml"/><Relationship Id="rId256" Type="http://schemas.openxmlformats.org/officeDocument/2006/relationships/image" Target="../media/image1265.png"/><Relationship Id="rId277" Type="http://schemas.openxmlformats.org/officeDocument/2006/relationships/customXml" Target="../ink/ink1589.xml"/><Relationship Id="rId298" Type="http://schemas.openxmlformats.org/officeDocument/2006/relationships/image" Target="../media/image878.png"/><Relationship Id="rId116" Type="http://schemas.openxmlformats.org/officeDocument/2006/relationships/image" Target="../media/image1195.png"/><Relationship Id="rId137" Type="http://schemas.openxmlformats.org/officeDocument/2006/relationships/customXml" Target="../ink/ink1519.xml"/><Relationship Id="rId158" Type="http://schemas.openxmlformats.org/officeDocument/2006/relationships/image" Target="../media/image1216.png"/><Relationship Id="rId302" Type="http://schemas.openxmlformats.org/officeDocument/2006/relationships/image" Target="../media/image1287.png"/><Relationship Id="rId20" Type="http://schemas.openxmlformats.org/officeDocument/2006/relationships/image" Target="../media/image1148.png"/><Relationship Id="rId41" Type="http://schemas.openxmlformats.org/officeDocument/2006/relationships/customXml" Target="../ink/ink1471.xml"/><Relationship Id="rId62" Type="http://schemas.openxmlformats.org/officeDocument/2006/relationships/image" Target="../media/image1168.png"/><Relationship Id="rId83" Type="http://schemas.openxmlformats.org/officeDocument/2006/relationships/customXml" Target="../ink/ink1492.xml"/><Relationship Id="rId179" Type="http://schemas.openxmlformats.org/officeDocument/2006/relationships/customXml" Target="../ink/ink1540.xml"/><Relationship Id="rId190" Type="http://schemas.openxmlformats.org/officeDocument/2006/relationships/image" Target="../media/image1232.png"/><Relationship Id="rId204" Type="http://schemas.openxmlformats.org/officeDocument/2006/relationships/image" Target="../media/image1239.png"/><Relationship Id="rId225" Type="http://schemas.openxmlformats.org/officeDocument/2006/relationships/customXml" Target="../ink/ink1563.xml"/><Relationship Id="rId246" Type="http://schemas.openxmlformats.org/officeDocument/2006/relationships/image" Target="../media/image1260.png"/><Relationship Id="rId267" Type="http://schemas.openxmlformats.org/officeDocument/2006/relationships/customXml" Target="../ink/ink1584.xml"/><Relationship Id="rId288" Type="http://schemas.openxmlformats.org/officeDocument/2006/relationships/image" Target="../media/image1281.png"/><Relationship Id="rId106" Type="http://schemas.openxmlformats.org/officeDocument/2006/relationships/image" Target="../media/image1190.png"/><Relationship Id="rId127" Type="http://schemas.openxmlformats.org/officeDocument/2006/relationships/customXml" Target="../ink/ink1514.xml"/><Relationship Id="rId313" Type="http://schemas.openxmlformats.org/officeDocument/2006/relationships/customXml" Target="../ink/ink1607.xml"/><Relationship Id="rId10" Type="http://schemas.openxmlformats.org/officeDocument/2006/relationships/image" Target="../media/image1143.png"/><Relationship Id="rId31" Type="http://schemas.openxmlformats.org/officeDocument/2006/relationships/customXml" Target="../ink/ink1466.xml"/><Relationship Id="rId52" Type="http://schemas.openxmlformats.org/officeDocument/2006/relationships/image" Target="../media/image51.png"/><Relationship Id="rId73" Type="http://schemas.openxmlformats.org/officeDocument/2006/relationships/customXml" Target="../ink/ink1487.xml"/><Relationship Id="rId94" Type="http://schemas.openxmlformats.org/officeDocument/2006/relationships/image" Target="../media/image1184.png"/><Relationship Id="rId148" Type="http://schemas.openxmlformats.org/officeDocument/2006/relationships/image" Target="../media/image1211.png"/><Relationship Id="rId169" Type="http://schemas.openxmlformats.org/officeDocument/2006/relationships/customXml" Target="../ink/ink1535.xml"/><Relationship Id="rId4" Type="http://schemas.openxmlformats.org/officeDocument/2006/relationships/oleObject" Target="../embeddings/oleObject1.bin"/><Relationship Id="rId180" Type="http://schemas.openxmlformats.org/officeDocument/2006/relationships/image" Target="../media/image1227.png"/><Relationship Id="rId215" Type="http://schemas.openxmlformats.org/officeDocument/2006/relationships/customXml" Target="../ink/ink1558.xml"/><Relationship Id="rId236" Type="http://schemas.openxmlformats.org/officeDocument/2006/relationships/image" Target="../media/image1255.png"/><Relationship Id="rId257" Type="http://schemas.openxmlformats.org/officeDocument/2006/relationships/customXml" Target="../ink/ink1579.xml"/><Relationship Id="rId278" Type="http://schemas.openxmlformats.org/officeDocument/2006/relationships/image" Target="../media/image1276.png"/><Relationship Id="rId303" Type="http://schemas.openxmlformats.org/officeDocument/2006/relationships/customXml" Target="../ink/ink1602.xml"/><Relationship Id="rId42" Type="http://schemas.openxmlformats.org/officeDocument/2006/relationships/image" Target="../media/image1159.png"/><Relationship Id="rId84" Type="http://schemas.openxmlformats.org/officeDocument/2006/relationships/image" Target="../media/image1179.png"/><Relationship Id="rId138" Type="http://schemas.openxmlformats.org/officeDocument/2006/relationships/image" Target="../media/image1206.png"/><Relationship Id="rId191" Type="http://schemas.openxmlformats.org/officeDocument/2006/relationships/customXml" Target="../ink/ink1546.xml"/><Relationship Id="rId205" Type="http://schemas.openxmlformats.org/officeDocument/2006/relationships/customXml" Target="../ink/ink1553.xml"/><Relationship Id="rId247" Type="http://schemas.openxmlformats.org/officeDocument/2006/relationships/customXml" Target="../ink/ink1574.xml"/><Relationship Id="rId107" Type="http://schemas.openxmlformats.org/officeDocument/2006/relationships/customXml" Target="../ink/ink1504.xml"/><Relationship Id="rId289" Type="http://schemas.openxmlformats.org/officeDocument/2006/relationships/customXml" Target="../ink/ink1595.xml"/><Relationship Id="rId11" Type="http://schemas.openxmlformats.org/officeDocument/2006/relationships/customXml" Target="../ink/ink1456.xml"/><Relationship Id="rId53" Type="http://schemas.openxmlformats.org/officeDocument/2006/relationships/customXml" Target="../ink/ink1477.xml"/><Relationship Id="rId149" Type="http://schemas.openxmlformats.org/officeDocument/2006/relationships/customXml" Target="../ink/ink1525.xml"/><Relationship Id="rId314" Type="http://schemas.openxmlformats.org/officeDocument/2006/relationships/image" Target="../media/image1293.png"/><Relationship Id="rId95" Type="http://schemas.openxmlformats.org/officeDocument/2006/relationships/customXml" Target="../ink/ink1498.xml"/><Relationship Id="rId160" Type="http://schemas.openxmlformats.org/officeDocument/2006/relationships/image" Target="../media/image1217.png"/><Relationship Id="rId216" Type="http://schemas.openxmlformats.org/officeDocument/2006/relationships/image" Target="../media/image1245.png"/><Relationship Id="rId258" Type="http://schemas.openxmlformats.org/officeDocument/2006/relationships/image" Target="../media/image1266.png"/><Relationship Id="rId22" Type="http://schemas.openxmlformats.org/officeDocument/2006/relationships/image" Target="../media/image1149.png"/><Relationship Id="rId64" Type="http://schemas.openxmlformats.org/officeDocument/2006/relationships/image" Target="../media/image1169.png"/><Relationship Id="rId118" Type="http://schemas.openxmlformats.org/officeDocument/2006/relationships/image" Target="../media/image1196.png"/><Relationship Id="rId171" Type="http://schemas.openxmlformats.org/officeDocument/2006/relationships/customXml" Target="../ink/ink1536.xml"/><Relationship Id="rId227" Type="http://schemas.openxmlformats.org/officeDocument/2006/relationships/customXml" Target="../ink/ink1564.xml"/><Relationship Id="rId269" Type="http://schemas.openxmlformats.org/officeDocument/2006/relationships/customXml" Target="../ink/ink1585.xml"/><Relationship Id="rId33" Type="http://schemas.openxmlformats.org/officeDocument/2006/relationships/customXml" Target="../ink/ink1467.xml"/><Relationship Id="rId129" Type="http://schemas.openxmlformats.org/officeDocument/2006/relationships/customXml" Target="../ink/ink1515.xml"/><Relationship Id="rId280" Type="http://schemas.openxmlformats.org/officeDocument/2006/relationships/image" Target="../media/image1277.png"/><Relationship Id="rId75" Type="http://schemas.openxmlformats.org/officeDocument/2006/relationships/customXml" Target="../ink/ink1488.xml"/><Relationship Id="rId140" Type="http://schemas.openxmlformats.org/officeDocument/2006/relationships/image" Target="../media/image1207.png"/><Relationship Id="rId182" Type="http://schemas.openxmlformats.org/officeDocument/2006/relationships/image" Target="../media/image1228.png"/><Relationship Id="rId6" Type="http://schemas.openxmlformats.org/officeDocument/2006/relationships/image" Target="../media/image1111.emf"/><Relationship Id="rId238" Type="http://schemas.openxmlformats.org/officeDocument/2006/relationships/image" Target="../media/image1256.png"/><Relationship Id="rId291" Type="http://schemas.openxmlformats.org/officeDocument/2006/relationships/customXml" Target="../ink/ink1596.xml"/><Relationship Id="rId305" Type="http://schemas.openxmlformats.org/officeDocument/2006/relationships/customXml" Target="../ink/ink1603.xml"/><Relationship Id="rId44" Type="http://schemas.openxmlformats.org/officeDocument/2006/relationships/image" Target="../media/image1160.png"/><Relationship Id="rId86" Type="http://schemas.openxmlformats.org/officeDocument/2006/relationships/image" Target="../media/image1180.png"/><Relationship Id="rId151" Type="http://schemas.openxmlformats.org/officeDocument/2006/relationships/customXml" Target="../ink/ink1526.xml"/><Relationship Id="rId193" Type="http://schemas.openxmlformats.org/officeDocument/2006/relationships/customXml" Target="../ink/ink1547.xml"/><Relationship Id="rId207" Type="http://schemas.openxmlformats.org/officeDocument/2006/relationships/customXml" Target="../ink/ink1554.xml"/><Relationship Id="rId249" Type="http://schemas.openxmlformats.org/officeDocument/2006/relationships/customXml" Target="../ink/ink1575.xml"/></Relationships>
</file>

<file path=ppt/slides/_rels/slide21.xml.rels><?xml version="1.0" encoding="UTF-8" standalone="yes"?>
<Relationships xmlns="http://schemas.openxmlformats.org/package/2006/relationships"><Relationship Id="rId8" Type="http://schemas.openxmlformats.org/officeDocument/2006/relationships/image" Target="../media/image1294.png"/><Relationship Id="rId13" Type="http://schemas.openxmlformats.org/officeDocument/2006/relationships/customXml" Target="../ink/ink1615.xml"/><Relationship Id="rId3" Type="http://schemas.openxmlformats.org/officeDocument/2006/relationships/customXml" Target="../ink/ink1610.xml"/><Relationship Id="rId7" Type="http://schemas.openxmlformats.org/officeDocument/2006/relationships/customXml" Target="../ink/ink1612.xml"/><Relationship Id="rId12" Type="http://schemas.openxmlformats.org/officeDocument/2006/relationships/image" Target="../media/image1298.png"/><Relationship Id="rId2" Type="http://schemas.openxmlformats.org/officeDocument/2006/relationships/notesSlide" Target="../notesSlides/notesSlide21.xml"/><Relationship Id="rId16" Type="http://schemas.openxmlformats.org/officeDocument/2006/relationships/image" Target="../media/image1300.png"/><Relationship Id="rId1" Type="http://schemas.openxmlformats.org/officeDocument/2006/relationships/slideLayout" Target="../slideLayouts/slideLayout7.xml"/><Relationship Id="rId6" Type="http://schemas.openxmlformats.org/officeDocument/2006/relationships/image" Target="../media/image1141.png"/><Relationship Id="rId11" Type="http://schemas.openxmlformats.org/officeDocument/2006/relationships/customXml" Target="../ink/ink1614.xml"/><Relationship Id="rId5" Type="http://schemas.openxmlformats.org/officeDocument/2006/relationships/customXml" Target="../ink/ink1611.xml"/><Relationship Id="rId15" Type="http://schemas.openxmlformats.org/officeDocument/2006/relationships/customXml" Target="../ink/ink1616.xml"/><Relationship Id="rId10" Type="http://schemas.openxmlformats.org/officeDocument/2006/relationships/image" Target="../media/image1297.png"/><Relationship Id="rId4" Type="http://schemas.openxmlformats.org/officeDocument/2006/relationships/image" Target="../media/image1140.png"/><Relationship Id="rId9" Type="http://schemas.openxmlformats.org/officeDocument/2006/relationships/customXml" Target="../ink/ink1613.xml"/><Relationship Id="rId14" Type="http://schemas.openxmlformats.org/officeDocument/2006/relationships/image" Target="../media/image1299.png"/></Relationships>
</file>

<file path=ppt/slides/_rels/slide22.xml.rels><?xml version="1.0" encoding="UTF-8" standalone="yes"?>
<Relationships xmlns="http://schemas.openxmlformats.org/package/2006/relationships"><Relationship Id="rId26" Type="http://schemas.openxmlformats.org/officeDocument/2006/relationships/image" Target="../media/image1309.png"/><Relationship Id="rId21" Type="http://schemas.openxmlformats.org/officeDocument/2006/relationships/customXml" Target="../ink/ink1625.xml"/><Relationship Id="rId42" Type="http://schemas.openxmlformats.org/officeDocument/2006/relationships/image" Target="../media/image1317.png"/><Relationship Id="rId47" Type="http://schemas.openxmlformats.org/officeDocument/2006/relationships/customXml" Target="../ink/ink1638.xml"/><Relationship Id="rId63" Type="http://schemas.openxmlformats.org/officeDocument/2006/relationships/image" Target="../media/image1327.png"/><Relationship Id="rId68" Type="http://schemas.openxmlformats.org/officeDocument/2006/relationships/customXml" Target="../ink/ink1649.xml"/><Relationship Id="rId2" Type="http://schemas.openxmlformats.org/officeDocument/2006/relationships/notesSlide" Target="../notesSlides/notesSlide22.xml"/><Relationship Id="rId16" Type="http://schemas.openxmlformats.org/officeDocument/2006/relationships/image" Target="../media/image1304.png"/><Relationship Id="rId29" Type="http://schemas.openxmlformats.org/officeDocument/2006/relationships/customXml" Target="../ink/ink1629.xml"/><Relationship Id="rId11" Type="http://schemas.openxmlformats.org/officeDocument/2006/relationships/customXml" Target="../ink/ink1620.xml"/><Relationship Id="rId24" Type="http://schemas.openxmlformats.org/officeDocument/2006/relationships/image" Target="../media/image1308.png"/><Relationship Id="rId32" Type="http://schemas.openxmlformats.org/officeDocument/2006/relationships/image" Target="../media/image1312.png"/><Relationship Id="rId37" Type="http://schemas.openxmlformats.org/officeDocument/2006/relationships/customXml" Target="../ink/ink1633.xml"/><Relationship Id="rId40" Type="http://schemas.openxmlformats.org/officeDocument/2006/relationships/image" Target="../media/image1316.png"/><Relationship Id="rId45" Type="http://schemas.openxmlformats.org/officeDocument/2006/relationships/customXml" Target="../ink/ink1637.xml"/><Relationship Id="rId53" Type="http://schemas.openxmlformats.org/officeDocument/2006/relationships/customXml" Target="../ink/ink1641.xml"/><Relationship Id="rId58" Type="http://schemas.openxmlformats.org/officeDocument/2006/relationships/customXml" Target="../ink/ink1644.xml"/><Relationship Id="rId66" Type="http://schemas.openxmlformats.org/officeDocument/2006/relationships/customXml" Target="../ink/ink1648.xml"/><Relationship Id="rId5" Type="http://schemas.openxmlformats.org/officeDocument/2006/relationships/customXml" Target="../ink/ink1617.xml"/><Relationship Id="rId61" Type="http://schemas.openxmlformats.org/officeDocument/2006/relationships/image" Target="../media/image1326.png"/><Relationship Id="rId19" Type="http://schemas.openxmlformats.org/officeDocument/2006/relationships/customXml" Target="../ink/ink1624.xml"/><Relationship Id="rId14" Type="http://schemas.openxmlformats.org/officeDocument/2006/relationships/image" Target="../media/image1303.png"/><Relationship Id="rId22" Type="http://schemas.openxmlformats.org/officeDocument/2006/relationships/image" Target="../media/image1307.png"/><Relationship Id="rId27" Type="http://schemas.openxmlformats.org/officeDocument/2006/relationships/customXml" Target="../ink/ink1628.xml"/><Relationship Id="rId30" Type="http://schemas.openxmlformats.org/officeDocument/2006/relationships/image" Target="../media/image1311.png"/><Relationship Id="rId35" Type="http://schemas.openxmlformats.org/officeDocument/2006/relationships/customXml" Target="../ink/ink1632.xml"/><Relationship Id="rId43" Type="http://schemas.openxmlformats.org/officeDocument/2006/relationships/customXml" Target="../ink/ink1636.xml"/><Relationship Id="rId48" Type="http://schemas.openxmlformats.org/officeDocument/2006/relationships/image" Target="../media/image1320.png"/><Relationship Id="rId56" Type="http://schemas.openxmlformats.org/officeDocument/2006/relationships/customXml" Target="../ink/ink1643.xml"/><Relationship Id="rId64" Type="http://schemas.openxmlformats.org/officeDocument/2006/relationships/customXml" Target="../ink/ink1647.xml"/><Relationship Id="rId69" Type="http://schemas.openxmlformats.org/officeDocument/2006/relationships/image" Target="../media/image1330.png"/><Relationship Id="rId8" Type="http://schemas.openxmlformats.org/officeDocument/2006/relationships/image" Target="../media/image13000.png"/><Relationship Id="rId51" Type="http://schemas.openxmlformats.org/officeDocument/2006/relationships/customXml" Target="../ink/ink1640.xml"/><Relationship Id="rId72" Type="http://schemas.openxmlformats.org/officeDocument/2006/relationships/customXml" Target="../ink/ink1651.xml"/><Relationship Id="rId3" Type="http://schemas.openxmlformats.org/officeDocument/2006/relationships/image" Target="../media/image1301.png"/><Relationship Id="rId12" Type="http://schemas.openxmlformats.org/officeDocument/2006/relationships/image" Target="../media/image13020.png"/><Relationship Id="rId17" Type="http://schemas.openxmlformats.org/officeDocument/2006/relationships/customXml" Target="../ink/ink1623.xml"/><Relationship Id="rId25" Type="http://schemas.openxmlformats.org/officeDocument/2006/relationships/customXml" Target="../ink/ink1627.xml"/><Relationship Id="rId33" Type="http://schemas.openxmlformats.org/officeDocument/2006/relationships/customXml" Target="../ink/ink1631.xml"/><Relationship Id="rId38" Type="http://schemas.openxmlformats.org/officeDocument/2006/relationships/image" Target="../media/image1315.png"/><Relationship Id="rId46" Type="http://schemas.openxmlformats.org/officeDocument/2006/relationships/image" Target="../media/image1319.png"/><Relationship Id="rId59" Type="http://schemas.openxmlformats.org/officeDocument/2006/relationships/image" Target="../media/image1325.png"/><Relationship Id="rId67" Type="http://schemas.openxmlformats.org/officeDocument/2006/relationships/image" Target="../media/image1329.png"/><Relationship Id="rId20" Type="http://schemas.openxmlformats.org/officeDocument/2006/relationships/image" Target="../media/image1306.png"/><Relationship Id="rId41" Type="http://schemas.openxmlformats.org/officeDocument/2006/relationships/customXml" Target="../ink/ink1635.xml"/><Relationship Id="rId54" Type="http://schemas.openxmlformats.org/officeDocument/2006/relationships/customXml" Target="../ink/ink1642.xml"/><Relationship Id="rId62" Type="http://schemas.openxmlformats.org/officeDocument/2006/relationships/customXml" Target="../ink/ink1646.xml"/><Relationship Id="rId70" Type="http://schemas.openxmlformats.org/officeDocument/2006/relationships/customXml" Target="../ink/ink1650.xml"/><Relationship Id="rId1" Type="http://schemas.openxmlformats.org/officeDocument/2006/relationships/slideLayout" Target="../slideLayouts/slideLayout7.xml"/><Relationship Id="rId6" Type="http://schemas.openxmlformats.org/officeDocument/2006/relationships/image" Target="../media/image12990.png"/><Relationship Id="rId15" Type="http://schemas.openxmlformats.org/officeDocument/2006/relationships/customXml" Target="../ink/ink1622.xml"/><Relationship Id="rId23" Type="http://schemas.openxmlformats.org/officeDocument/2006/relationships/customXml" Target="../ink/ink1626.xml"/><Relationship Id="rId28" Type="http://schemas.openxmlformats.org/officeDocument/2006/relationships/image" Target="../media/image1310.png"/><Relationship Id="rId36" Type="http://schemas.openxmlformats.org/officeDocument/2006/relationships/image" Target="../media/image1314.png"/><Relationship Id="rId49" Type="http://schemas.openxmlformats.org/officeDocument/2006/relationships/customXml" Target="../ink/ink1639.xml"/><Relationship Id="rId57" Type="http://schemas.openxmlformats.org/officeDocument/2006/relationships/image" Target="../media/image1324.png"/><Relationship Id="rId10" Type="http://schemas.openxmlformats.org/officeDocument/2006/relationships/image" Target="../media/image13010.png"/><Relationship Id="rId31" Type="http://schemas.openxmlformats.org/officeDocument/2006/relationships/customXml" Target="../ink/ink1630.xml"/><Relationship Id="rId44" Type="http://schemas.openxmlformats.org/officeDocument/2006/relationships/image" Target="../media/image1318.png"/><Relationship Id="rId52" Type="http://schemas.openxmlformats.org/officeDocument/2006/relationships/image" Target="../media/image1322.png"/><Relationship Id="rId60" Type="http://schemas.openxmlformats.org/officeDocument/2006/relationships/customXml" Target="../ink/ink1645.xml"/><Relationship Id="rId65" Type="http://schemas.openxmlformats.org/officeDocument/2006/relationships/image" Target="../media/image1328.png"/><Relationship Id="rId73" Type="http://schemas.openxmlformats.org/officeDocument/2006/relationships/image" Target="../media/image1332.png"/><Relationship Id="rId4" Type="http://schemas.openxmlformats.org/officeDocument/2006/relationships/image" Target="../media/image1302.png"/><Relationship Id="rId9" Type="http://schemas.openxmlformats.org/officeDocument/2006/relationships/customXml" Target="../ink/ink1619.xml"/><Relationship Id="rId13" Type="http://schemas.openxmlformats.org/officeDocument/2006/relationships/customXml" Target="../ink/ink1621.xml"/><Relationship Id="rId18" Type="http://schemas.openxmlformats.org/officeDocument/2006/relationships/image" Target="../media/image1305.png"/><Relationship Id="rId39" Type="http://schemas.openxmlformats.org/officeDocument/2006/relationships/customXml" Target="../ink/ink1634.xml"/><Relationship Id="rId34" Type="http://schemas.openxmlformats.org/officeDocument/2006/relationships/image" Target="../media/image1313.png"/><Relationship Id="rId50" Type="http://schemas.openxmlformats.org/officeDocument/2006/relationships/image" Target="../media/image1321.png"/><Relationship Id="rId55" Type="http://schemas.openxmlformats.org/officeDocument/2006/relationships/image" Target="../media/image1323.png"/><Relationship Id="rId7" Type="http://schemas.openxmlformats.org/officeDocument/2006/relationships/customXml" Target="../ink/ink1618.xml"/><Relationship Id="rId71" Type="http://schemas.openxmlformats.org/officeDocument/2006/relationships/image" Target="../media/image1331.png"/></Relationships>
</file>

<file path=ppt/slides/_rels/slide23.xml.rels><?xml version="1.0" encoding="UTF-8" standalone="yes"?>
<Relationships xmlns="http://schemas.openxmlformats.org/package/2006/relationships"><Relationship Id="rId117" Type="http://schemas.openxmlformats.org/officeDocument/2006/relationships/image" Target="../media/image1382.png"/><Relationship Id="rId21" Type="http://schemas.openxmlformats.org/officeDocument/2006/relationships/image" Target="../media/image1334.png"/><Relationship Id="rId42" Type="http://schemas.openxmlformats.org/officeDocument/2006/relationships/customXml" Target="../ink/ink1671.xml"/><Relationship Id="rId63" Type="http://schemas.openxmlformats.org/officeDocument/2006/relationships/image" Target="../media/image1355.png"/><Relationship Id="rId84" Type="http://schemas.openxmlformats.org/officeDocument/2006/relationships/customXml" Target="../ink/ink1692.xml"/><Relationship Id="rId138" Type="http://schemas.openxmlformats.org/officeDocument/2006/relationships/customXml" Target="../ink/ink1719.xml"/><Relationship Id="rId159" Type="http://schemas.openxmlformats.org/officeDocument/2006/relationships/image" Target="../media/image1403.png"/><Relationship Id="rId107" Type="http://schemas.openxmlformats.org/officeDocument/2006/relationships/image" Target="../media/image1377.png"/><Relationship Id="rId11" Type="http://schemas.openxmlformats.org/officeDocument/2006/relationships/image" Target="../media/image13300.png"/><Relationship Id="rId32" Type="http://schemas.openxmlformats.org/officeDocument/2006/relationships/customXml" Target="../ink/ink1666.xml"/><Relationship Id="rId53" Type="http://schemas.openxmlformats.org/officeDocument/2006/relationships/image" Target="../media/image1350.png"/><Relationship Id="rId74" Type="http://schemas.openxmlformats.org/officeDocument/2006/relationships/customXml" Target="../ink/ink1687.xml"/><Relationship Id="rId128" Type="http://schemas.openxmlformats.org/officeDocument/2006/relationships/customXml" Target="../ink/ink1714.xml"/><Relationship Id="rId149" Type="http://schemas.openxmlformats.org/officeDocument/2006/relationships/image" Target="../media/image1398.png"/><Relationship Id="rId5" Type="http://schemas.openxmlformats.org/officeDocument/2006/relationships/image" Target="../media/image13270.png"/><Relationship Id="rId95" Type="http://schemas.openxmlformats.org/officeDocument/2006/relationships/image" Target="../media/image1371.png"/><Relationship Id="rId160" Type="http://schemas.openxmlformats.org/officeDocument/2006/relationships/customXml" Target="../ink/ink1730.xml"/><Relationship Id="rId22" Type="http://schemas.openxmlformats.org/officeDocument/2006/relationships/customXml" Target="../ink/ink1661.xml"/><Relationship Id="rId43" Type="http://schemas.openxmlformats.org/officeDocument/2006/relationships/image" Target="../media/image1345.png"/><Relationship Id="rId64" Type="http://schemas.openxmlformats.org/officeDocument/2006/relationships/customXml" Target="../ink/ink1682.xml"/><Relationship Id="rId118" Type="http://schemas.openxmlformats.org/officeDocument/2006/relationships/customXml" Target="../ink/ink1709.xml"/><Relationship Id="rId139" Type="http://schemas.openxmlformats.org/officeDocument/2006/relationships/image" Target="../media/image1393.png"/><Relationship Id="rId85" Type="http://schemas.openxmlformats.org/officeDocument/2006/relationships/image" Target="../media/image1366.png"/><Relationship Id="rId150" Type="http://schemas.openxmlformats.org/officeDocument/2006/relationships/customXml" Target="../ink/ink1725.xml"/><Relationship Id="rId12" Type="http://schemas.openxmlformats.org/officeDocument/2006/relationships/customXml" Target="../ink/ink1656.xml"/><Relationship Id="rId17" Type="http://schemas.openxmlformats.org/officeDocument/2006/relationships/image" Target="../media/image13320.png"/><Relationship Id="rId33" Type="http://schemas.openxmlformats.org/officeDocument/2006/relationships/image" Target="../media/image1340.png"/><Relationship Id="rId38" Type="http://schemas.openxmlformats.org/officeDocument/2006/relationships/customXml" Target="../ink/ink1669.xml"/><Relationship Id="rId59" Type="http://schemas.openxmlformats.org/officeDocument/2006/relationships/image" Target="../media/image1353.png"/><Relationship Id="rId103" Type="http://schemas.openxmlformats.org/officeDocument/2006/relationships/image" Target="../media/image1375.png"/><Relationship Id="rId108" Type="http://schemas.openxmlformats.org/officeDocument/2006/relationships/customXml" Target="../ink/ink1704.xml"/><Relationship Id="rId124" Type="http://schemas.openxmlformats.org/officeDocument/2006/relationships/customXml" Target="../ink/ink1712.xml"/><Relationship Id="rId129" Type="http://schemas.openxmlformats.org/officeDocument/2006/relationships/image" Target="../media/image1388.png"/><Relationship Id="rId54" Type="http://schemas.openxmlformats.org/officeDocument/2006/relationships/customXml" Target="../ink/ink1677.xml"/><Relationship Id="rId70" Type="http://schemas.openxmlformats.org/officeDocument/2006/relationships/customXml" Target="../ink/ink1685.xml"/><Relationship Id="rId75" Type="http://schemas.openxmlformats.org/officeDocument/2006/relationships/image" Target="../media/image1361.png"/><Relationship Id="rId91" Type="http://schemas.openxmlformats.org/officeDocument/2006/relationships/image" Target="../media/image1369.png"/><Relationship Id="rId96" Type="http://schemas.openxmlformats.org/officeDocument/2006/relationships/customXml" Target="../ink/ink1698.xml"/><Relationship Id="rId140" Type="http://schemas.openxmlformats.org/officeDocument/2006/relationships/customXml" Target="../ink/ink1720.xml"/><Relationship Id="rId145" Type="http://schemas.openxmlformats.org/officeDocument/2006/relationships/image" Target="../media/image1396.png"/><Relationship Id="rId161" Type="http://schemas.openxmlformats.org/officeDocument/2006/relationships/image" Target="../media/image1404.png"/><Relationship Id="rId1" Type="http://schemas.openxmlformats.org/officeDocument/2006/relationships/slideLayout" Target="../slideLayouts/slideLayout7.xml"/><Relationship Id="rId6" Type="http://schemas.openxmlformats.org/officeDocument/2006/relationships/customXml" Target="../ink/ink1653.xml"/><Relationship Id="rId23" Type="http://schemas.openxmlformats.org/officeDocument/2006/relationships/image" Target="../media/image1335.png"/><Relationship Id="rId28" Type="http://schemas.openxmlformats.org/officeDocument/2006/relationships/customXml" Target="../ink/ink1664.xml"/><Relationship Id="rId49" Type="http://schemas.openxmlformats.org/officeDocument/2006/relationships/image" Target="../media/image1348.png"/><Relationship Id="rId114" Type="http://schemas.openxmlformats.org/officeDocument/2006/relationships/customXml" Target="../ink/ink1707.xml"/><Relationship Id="rId119" Type="http://schemas.openxmlformats.org/officeDocument/2006/relationships/image" Target="../media/image1383.png"/><Relationship Id="rId44" Type="http://schemas.openxmlformats.org/officeDocument/2006/relationships/customXml" Target="../ink/ink1672.xml"/><Relationship Id="rId60" Type="http://schemas.openxmlformats.org/officeDocument/2006/relationships/customXml" Target="../ink/ink1680.xml"/><Relationship Id="rId65" Type="http://schemas.openxmlformats.org/officeDocument/2006/relationships/image" Target="../media/image1356.png"/><Relationship Id="rId81" Type="http://schemas.openxmlformats.org/officeDocument/2006/relationships/image" Target="../media/image1364.png"/><Relationship Id="rId86" Type="http://schemas.openxmlformats.org/officeDocument/2006/relationships/customXml" Target="../ink/ink1693.xml"/><Relationship Id="rId130" Type="http://schemas.openxmlformats.org/officeDocument/2006/relationships/customXml" Target="../ink/ink1715.xml"/><Relationship Id="rId135" Type="http://schemas.openxmlformats.org/officeDocument/2006/relationships/image" Target="../media/image1391.png"/><Relationship Id="rId151" Type="http://schemas.openxmlformats.org/officeDocument/2006/relationships/image" Target="../media/image1399.png"/><Relationship Id="rId156" Type="http://schemas.openxmlformats.org/officeDocument/2006/relationships/customXml" Target="../ink/ink1728.xml"/><Relationship Id="rId13" Type="http://schemas.openxmlformats.org/officeDocument/2006/relationships/image" Target="../media/image1308.png"/><Relationship Id="rId18" Type="http://schemas.openxmlformats.org/officeDocument/2006/relationships/customXml" Target="../ink/ink1659.xml"/><Relationship Id="rId39" Type="http://schemas.openxmlformats.org/officeDocument/2006/relationships/image" Target="../media/image1343.png"/><Relationship Id="rId109" Type="http://schemas.openxmlformats.org/officeDocument/2006/relationships/image" Target="../media/image1378.png"/><Relationship Id="rId34" Type="http://schemas.openxmlformats.org/officeDocument/2006/relationships/customXml" Target="../ink/ink1667.xml"/><Relationship Id="rId50" Type="http://schemas.openxmlformats.org/officeDocument/2006/relationships/customXml" Target="../ink/ink1675.xml"/><Relationship Id="rId55" Type="http://schemas.openxmlformats.org/officeDocument/2006/relationships/image" Target="../media/image1351.png"/><Relationship Id="rId76" Type="http://schemas.openxmlformats.org/officeDocument/2006/relationships/customXml" Target="../ink/ink1688.xml"/><Relationship Id="rId97" Type="http://schemas.openxmlformats.org/officeDocument/2006/relationships/image" Target="../media/image1372.png"/><Relationship Id="rId104" Type="http://schemas.openxmlformats.org/officeDocument/2006/relationships/customXml" Target="../ink/ink1702.xml"/><Relationship Id="rId120" Type="http://schemas.openxmlformats.org/officeDocument/2006/relationships/customXml" Target="../ink/ink1710.xml"/><Relationship Id="rId125" Type="http://schemas.openxmlformats.org/officeDocument/2006/relationships/image" Target="../media/image1386.png"/><Relationship Id="rId141" Type="http://schemas.openxmlformats.org/officeDocument/2006/relationships/image" Target="../media/image1394.png"/><Relationship Id="rId146" Type="http://schemas.openxmlformats.org/officeDocument/2006/relationships/customXml" Target="../ink/ink1723.xml"/><Relationship Id="rId7" Type="http://schemas.openxmlformats.org/officeDocument/2006/relationships/image" Target="../media/image13280.png"/><Relationship Id="rId71" Type="http://schemas.openxmlformats.org/officeDocument/2006/relationships/image" Target="../media/image1359.png"/><Relationship Id="rId92" Type="http://schemas.openxmlformats.org/officeDocument/2006/relationships/customXml" Target="../ink/ink1696.xml"/><Relationship Id="rId162" Type="http://schemas.openxmlformats.org/officeDocument/2006/relationships/customXml" Target="../ink/ink1731.xml"/><Relationship Id="rId2" Type="http://schemas.openxmlformats.org/officeDocument/2006/relationships/notesSlide" Target="../notesSlides/notesSlide23.xml"/><Relationship Id="rId29" Type="http://schemas.openxmlformats.org/officeDocument/2006/relationships/image" Target="../media/image1338.png"/><Relationship Id="rId24" Type="http://schemas.openxmlformats.org/officeDocument/2006/relationships/customXml" Target="../ink/ink1662.xml"/><Relationship Id="rId40" Type="http://schemas.openxmlformats.org/officeDocument/2006/relationships/customXml" Target="../ink/ink1670.xml"/><Relationship Id="rId45" Type="http://schemas.openxmlformats.org/officeDocument/2006/relationships/image" Target="../media/image1346.png"/><Relationship Id="rId66" Type="http://schemas.openxmlformats.org/officeDocument/2006/relationships/customXml" Target="../ink/ink1683.xml"/><Relationship Id="rId87" Type="http://schemas.openxmlformats.org/officeDocument/2006/relationships/image" Target="../media/image1367.png"/><Relationship Id="rId110" Type="http://schemas.openxmlformats.org/officeDocument/2006/relationships/customXml" Target="../ink/ink1705.xml"/><Relationship Id="rId115" Type="http://schemas.openxmlformats.org/officeDocument/2006/relationships/image" Target="../media/image1381.png"/><Relationship Id="rId131" Type="http://schemas.openxmlformats.org/officeDocument/2006/relationships/image" Target="../media/image1389.png"/><Relationship Id="rId136" Type="http://schemas.openxmlformats.org/officeDocument/2006/relationships/customXml" Target="../ink/ink1718.xml"/><Relationship Id="rId157" Type="http://schemas.openxmlformats.org/officeDocument/2006/relationships/image" Target="../media/image1402.png"/><Relationship Id="rId61" Type="http://schemas.openxmlformats.org/officeDocument/2006/relationships/image" Target="../media/image1354.png"/><Relationship Id="rId82" Type="http://schemas.openxmlformats.org/officeDocument/2006/relationships/customXml" Target="../ink/ink1691.xml"/><Relationship Id="rId152" Type="http://schemas.openxmlformats.org/officeDocument/2006/relationships/customXml" Target="../ink/ink1726.xml"/><Relationship Id="rId19" Type="http://schemas.openxmlformats.org/officeDocument/2006/relationships/image" Target="../media/image13330.png"/><Relationship Id="rId14" Type="http://schemas.openxmlformats.org/officeDocument/2006/relationships/customXml" Target="../ink/ink1657.xml"/><Relationship Id="rId30" Type="http://schemas.openxmlformats.org/officeDocument/2006/relationships/customXml" Target="../ink/ink1665.xml"/><Relationship Id="rId35" Type="http://schemas.openxmlformats.org/officeDocument/2006/relationships/image" Target="../media/image1341.png"/><Relationship Id="rId56" Type="http://schemas.openxmlformats.org/officeDocument/2006/relationships/customXml" Target="../ink/ink1678.xml"/><Relationship Id="rId77" Type="http://schemas.openxmlformats.org/officeDocument/2006/relationships/image" Target="../media/image1362.png"/><Relationship Id="rId100" Type="http://schemas.openxmlformats.org/officeDocument/2006/relationships/customXml" Target="../ink/ink1700.xml"/><Relationship Id="rId105" Type="http://schemas.openxmlformats.org/officeDocument/2006/relationships/image" Target="../media/image1376.png"/><Relationship Id="rId126" Type="http://schemas.openxmlformats.org/officeDocument/2006/relationships/customXml" Target="../ink/ink1713.xml"/><Relationship Id="rId147" Type="http://schemas.openxmlformats.org/officeDocument/2006/relationships/image" Target="../media/image1397.png"/><Relationship Id="rId8" Type="http://schemas.openxmlformats.org/officeDocument/2006/relationships/customXml" Target="../ink/ink1654.xml"/><Relationship Id="rId51" Type="http://schemas.openxmlformats.org/officeDocument/2006/relationships/image" Target="../media/image1349.png"/><Relationship Id="rId72" Type="http://schemas.openxmlformats.org/officeDocument/2006/relationships/customXml" Target="../ink/ink1686.xml"/><Relationship Id="rId93" Type="http://schemas.openxmlformats.org/officeDocument/2006/relationships/image" Target="../media/image1370.png"/><Relationship Id="rId98" Type="http://schemas.openxmlformats.org/officeDocument/2006/relationships/customXml" Target="../ink/ink1699.xml"/><Relationship Id="rId121" Type="http://schemas.openxmlformats.org/officeDocument/2006/relationships/image" Target="../media/image1384.png"/><Relationship Id="rId142" Type="http://schemas.openxmlformats.org/officeDocument/2006/relationships/customXml" Target="../ink/ink1721.xml"/><Relationship Id="rId163" Type="http://schemas.openxmlformats.org/officeDocument/2006/relationships/image" Target="../media/image1405.png"/><Relationship Id="rId3" Type="http://schemas.openxmlformats.org/officeDocument/2006/relationships/image" Target="../media/image1333.png"/><Relationship Id="rId25" Type="http://schemas.openxmlformats.org/officeDocument/2006/relationships/image" Target="../media/image1336.png"/><Relationship Id="rId46" Type="http://schemas.openxmlformats.org/officeDocument/2006/relationships/customXml" Target="../ink/ink1673.xml"/><Relationship Id="rId67" Type="http://schemas.openxmlformats.org/officeDocument/2006/relationships/image" Target="../media/image1357.png"/><Relationship Id="rId116" Type="http://schemas.openxmlformats.org/officeDocument/2006/relationships/customXml" Target="../ink/ink1708.xml"/><Relationship Id="rId137" Type="http://schemas.openxmlformats.org/officeDocument/2006/relationships/image" Target="../media/image1392.png"/><Relationship Id="rId158" Type="http://schemas.openxmlformats.org/officeDocument/2006/relationships/customXml" Target="../ink/ink1729.xml"/><Relationship Id="rId20" Type="http://schemas.openxmlformats.org/officeDocument/2006/relationships/customXml" Target="../ink/ink1660.xml"/><Relationship Id="rId41" Type="http://schemas.openxmlformats.org/officeDocument/2006/relationships/image" Target="../media/image1344.png"/><Relationship Id="rId62" Type="http://schemas.openxmlformats.org/officeDocument/2006/relationships/customXml" Target="../ink/ink1681.xml"/><Relationship Id="rId83" Type="http://schemas.openxmlformats.org/officeDocument/2006/relationships/image" Target="../media/image1365.png"/><Relationship Id="rId88" Type="http://schemas.openxmlformats.org/officeDocument/2006/relationships/customXml" Target="../ink/ink1694.xml"/><Relationship Id="rId111" Type="http://schemas.openxmlformats.org/officeDocument/2006/relationships/image" Target="../media/image1379.png"/><Relationship Id="rId132" Type="http://schemas.openxmlformats.org/officeDocument/2006/relationships/customXml" Target="../ink/ink1716.xml"/><Relationship Id="rId153" Type="http://schemas.openxmlformats.org/officeDocument/2006/relationships/image" Target="../media/image1400.png"/><Relationship Id="rId15" Type="http://schemas.openxmlformats.org/officeDocument/2006/relationships/image" Target="../media/image13311.png"/><Relationship Id="rId36" Type="http://schemas.openxmlformats.org/officeDocument/2006/relationships/customXml" Target="../ink/ink1668.xml"/><Relationship Id="rId57" Type="http://schemas.openxmlformats.org/officeDocument/2006/relationships/image" Target="../media/image1352.png"/><Relationship Id="rId106" Type="http://schemas.openxmlformats.org/officeDocument/2006/relationships/customXml" Target="../ink/ink1703.xml"/><Relationship Id="rId127" Type="http://schemas.openxmlformats.org/officeDocument/2006/relationships/image" Target="../media/image1387.png"/><Relationship Id="rId10" Type="http://schemas.openxmlformats.org/officeDocument/2006/relationships/customXml" Target="../ink/ink1655.xml"/><Relationship Id="rId31" Type="http://schemas.openxmlformats.org/officeDocument/2006/relationships/image" Target="../media/image1339.png"/><Relationship Id="rId52" Type="http://schemas.openxmlformats.org/officeDocument/2006/relationships/customXml" Target="../ink/ink1676.xml"/><Relationship Id="rId73" Type="http://schemas.openxmlformats.org/officeDocument/2006/relationships/image" Target="../media/image1360.png"/><Relationship Id="rId78" Type="http://schemas.openxmlformats.org/officeDocument/2006/relationships/customXml" Target="../ink/ink1689.xml"/><Relationship Id="rId94" Type="http://schemas.openxmlformats.org/officeDocument/2006/relationships/customXml" Target="../ink/ink1697.xml"/><Relationship Id="rId99" Type="http://schemas.openxmlformats.org/officeDocument/2006/relationships/image" Target="../media/image1373.png"/><Relationship Id="rId101" Type="http://schemas.openxmlformats.org/officeDocument/2006/relationships/image" Target="../media/image1374.png"/><Relationship Id="rId122" Type="http://schemas.openxmlformats.org/officeDocument/2006/relationships/customXml" Target="../ink/ink1711.xml"/><Relationship Id="rId143" Type="http://schemas.openxmlformats.org/officeDocument/2006/relationships/image" Target="../media/image1395.png"/><Relationship Id="rId148" Type="http://schemas.openxmlformats.org/officeDocument/2006/relationships/customXml" Target="../ink/ink1724.xml"/><Relationship Id="rId4" Type="http://schemas.openxmlformats.org/officeDocument/2006/relationships/customXml" Target="../ink/ink1652.xml"/><Relationship Id="rId9" Type="http://schemas.openxmlformats.org/officeDocument/2006/relationships/image" Target="../media/image13290.png"/><Relationship Id="rId26" Type="http://schemas.openxmlformats.org/officeDocument/2006/relationships/customXml" Target="../ink/ink1663.xml"/><Relationship Id="rId47" Type="http://schemas.openxmlformats.org/officeDocument/2006/relationships/image" Target="../media/image1347.png"/><Relationship Id="rId68" Type="http://schemas.openxmlformats.org/officeDocument/2006/relationships/customXml" Target="../ink/ink1684.xml"/><Relationship Id="rId89" Type="http://schemas.openxmlformats.org/officeDocument/2006/relationships/image" Target="../media/image1368.png"/><Relationship Id="rId112" Type="http://schemas.openxmlformats.org/officeDocument/2006/relationships/customXml" Target="../ink/ink1706.xml"/><Relationship Id="rId133" Type="http://schemas.openxmlformats.org/officeDocument/2006/relationships/image" Target="../media/image1390.png"/><Relationship Id="rId154" Type="http://schemas.openxmlformats.org/officeDocument/2006/relationships/customXml" Target="../ink/ink1727.xml"/><Relationship Id="rId16" Type="http://schemas.openxmlformats.org/officeDocument/2006/relationships/customXml" Target="../ink/ink1658.xml"/><Relationship Id="rId37" Type="http://schemas.openxmlformats.org/officeDocument/2006/relationships/image" Target="../media/image1342.png"/><Relationship Id="rId58" Type="http://schemas.openxmlformats.org/officeDocument/2006/relationships/customXml" Target="../ink/ink1679.xml"/><Relationship Id="rId79" Type="http://schemas.openxmlformats.org/officeDocument/2006/relationships/image" Target="../media/image1363.png"/><Relationship Id="rId102" Type="http://schemas.openxmlformats.org/officeDocument/2006/relationships/customXml" Target="../ink/ink1701.xml"/><Relationship Id="rId123" Type="http://schemas.openxmlformats.org/officeDocument/2006/relationships/image" Target="../media/image1385.png"/><Relationship Id="rId144" Type="http://schemas.openxmlformats.org/officeDocument/2006/relationships/customXml" Target="../ink/ink1722.xml"/><Relationship Id="rId90" Type="http://schemas.openxmlformats.org/officeDocument/2006/relationships/customXml" Target="../ink/ink1695.xml"/><Relationship Id="rId27" Type="http://schemas.openxmlformats.org/officeDocument/2006/relationships/image" Target="../media/image1337.png"/><Relationship Id="rId48" Type="http://schemas.openxmlformats.org/officeDocument/2006/relationships/customXml" Target="../ink/ink1674.xml"/><Relationship Id="rId69" Type="http://schemas.openxmlformats.org/officeDocument/2006/relationships/image" Target="../media/image1358.png"/><Relationship Id="rId113" Type="http://schemas.openxmlformats.org/officeDocument/2006/relationships/image" Target="../media/image1380.png"/><Relationship Id="rId134" Type="http://schemas.openxmlformats.org/officeDocument/2006/relationships/customXml" Target="../ink/ink1717.xml"/><Relationship Id="rId80" Type="http://schemas.openxmlformats.org/officeDocument/2006/relationships/customXml" Target="../ink/ink1690.xml"/><Relationship Id="rId155" Type="http://schemas.openxmlformats.org/officeDocument/2006/relationships/image" Target="../media/image1401.png"/></Relationships>
</file>

<file path=ppt/slides/_rels/slide24.xml.rels><?xml version="1.0" encoding="UTF-8" standalone="yes"?>
<Relationships xmlns="http://schemas.openxmlformats.org/package/2006/relationships"><Relationship Id="rId117" Type="http://schemas.openxmlformats.org/officeDocument/2006/relationships/customXml" Target="../ink/ink1789.xml"/><Relationship Id="rId21" Type="http://schemas.openxmlformats.org/officeDocument/2006/relationships/customXml" Target="../ink/ink1741.xml"/><Relationship Id="rId42" Type="http://schemas.openxmlformats.org/officeDocument/2006/relationships/image" Target="../media/image1425.png"/><Relationship Id="rId63" Type="http://schemas.openxmlformats.org/officeDocument/2006/relationships/customXml" Target="../ink/ink1762.xml"/><Relationship Id="rId84" Type="http://schemas.openxmlformats.org/officeDocument/2006/relationships/image" Target="../media/image1446.png"/><Relationship Id="rId138" Type="http://schemas.openxmlformats.org/officeDocument/2006/relationships/image" Target="../media/image1473.png"/><Relationship Id="rId159" Type="http://schemas.openxmlformats.org/officeDocument/2006/relationships/customXml" Target="../ink/ink1810.xml"/><Relationship Id="rId170" Type="http://schemas.openxmlformats.org/officeDocument/2006/relationships/image" Target="../media/image1491.png"/><Relationship Id="rId191" Type="http://schemas.openxmlformats.org/officeDocument/2006/relationships/customXml" Target="../ink/ink1826.xml"/><Relationship Id="rId205" Type="http://schemas.openxmlformats.org/officeDocument/2006/relationships/customXml" Target="../ink/ink1833.xml"/><Relationship Id="rId107" Type="http://schemas.openxmlformats.org/officeDocument/2006/relationships/customXml" Target="../ink/ink1784.xml"/><Relationship Id="rId11" Type="http://schemas.openxmlformats.org/officeDocument/2006/relationships/customXml" Target="../ink/ink1736.xml"/><Relationship Id="rId32" Type="http://schemas.openxmlformats.org/officeDocument/2006/relationships/image" Target="../media/image1420.png"/><Relationship Id="rId53" Type="http://schemas.openxmlformats.org/officeDocument/2006/relationships/customXml" Target="../ink/ink1757.xml"/><Relationship Id="rId74" Type="http://schemas.openxmlformats.org/officeDocument/2006/relationships/image" Target="../media/image1441.png"/><Relationship Id="rId128" Type="http://schemas.openxmlformats.org/officeDocument/2006/relationships/image" Target="../media/image1467.png"/><Relationship Id="rId149" Type="http://schemas.openxmlformats.org/officeDocument/2006/relationships/customXml" Target="../ink/ink1805.xml"/><Relationship Id="rId5" Type="http://schemas.openxmlformats.org/officeDocument/2006/relationships/customXml" Target="../ink/ink1733.xml"/><Relationship Id="rId95" Type="http://schemas.openxmlformats.org/officeDocument/2006/relationships/customXml" Target="../ink/ink1778.xml"/><Relationship Id="rId160" Type="http://schemas.openxmlformats.org/officeDocument/2006/relationships/image" Target="../media/image1485.png"/><Relationship Id="rId181" Type="http://schemas.openxmlformats.org/officeDocument/2006/relationships/customXml" Target="../ink/ink1821.xml"/><Relationship Id="rId216" Type="http://schemas.openxmlformats.org/officeDocument/2006/relationships/image" Target="../media/image1516.png"/><Relationship Id="rId22" Type="http://schemas.openxmlformats.org/officeDocument/2006/relationships/image" Target="../media/image1415.png"/><Relationship Id="rId43" Type="http://schemas.openxmlformats.org/officeDocument/2006/relationships/customXml" Target="../ink/ink1752.xml"/><Relationship Id="rId64" Type="http://schemas.openxmlformats.org/officeDocument/2006/relationships/image" Target="../media/image1436.png"/><Relationship Id="rId118" Type="http://schemas.openxmlformats.org/officeDocument/2006/relationships/image" Target="../media/image1462.png"/><Relationship Id="rId139" Type="http://schemas.openxmlformats.org/officeDocument/2006/relationships/customXml" Target="../ink/ink1800.xml"/><Relationship Id="rId85" Type="http://schemas.openxmlformats.org/officeDocument/2006/relationships/customXml" Target="../ink/ink1773.xml"/><Relationship Id="rId150" Type="http://schemas.openxmlformats.org/officeDocument/2006/relationships/image" Target="../media/image1479.png"/><Relationship Id="rId171" Type="http://schemas.openxmlformats.org/officeDocument/2006/relationships/customXml" Target="../ink/ink1816.xml"/><Relationship Id="rId192" Type="http://schemas.openxmlformats.org/officeDocument/2006/relationships/image" Target="../media/image1503.png"/><Relationship Id="rId206" Type="http://schemas.openxmlformats.org/officeDocument/2006/relationships/image" Target="../media/image1511.png"/><Relationship Id="rId12" Type="http://schemas.openxmlformats.org/officeDocument/2006/relationships/image" Target="../media/image1410.png"/><Relationship Id="rId33" Type="http://schemas.openxmlformats.org/officeDocument/2006/relationships/customXml" Target="../ink/ink1747.xml"/><Relationship Id="rId108" Type="http://schemas.openxmlformats.org/officeDocument/2006/relationships/image" Target="../media/image1308.png"/><Relationship Id="rId129" Type="http://schemas.openxmlformats.org/officeDocument/2006/relationships/customXml" Target="../ink/ink1795.xml"/><Relationship Id="rId54" Type="http://schemas.openxmlformats.org/officeDocument/2006/relationships/image" Target="../media/image1431.png"/><Relationship Id="rId75" Type="http://schemas.openxmlformats.org/officeDocument/2006/relationships/customXml" Target="../ink/ink1768.xml"/><Relationship Id="rId96" Type="http://schemas.openxmlformats.org/officeDocument/2006/relationships/image" Target="../media/image1452.png"/><Relationship Id="rId140" Type="http://schemas.openxmlformats.org/officeDocument/2006/relationships/image" Target="../media/image1474.png"/><Relationship Id="rId161" Type="http://schemas.openxmlformats.org/officeDocument/2006/relationships/customXml" Target="../ink/ink1811.xml"/><Relationship Id="rId182" Type="http://schemas.openxmlformats.org/officeDocument/2006/relationships/image" Target="../media/image1497.png"/><Relationship Id="rId217" Type="http://schemas.openxmlformats.org/officeDocument/2006/relationships/customXml" Target="../ink/ink1839.xml"/><Relationship Id="rId6" Type="http://schemas.openxmlformats.org/officeDocument/2006/relationships/image" Target="../media/image1407.png"/><Relationship Id="rId23" Type="http://schemas.openxmlformats.org/officeDocument/2006/relationships/customXml" Target="../ink/ink1742.xml"/><Relationship Id="rId119" Type="http://schemas.openxmlformats.org/officeDocument/2006/relationships/customXml" Target="../ink/ink1790.xml"/><Relationship Id="rId44" Type="http://schemas.openxmlformats.org/officeDocument/2006/relationships/image" Target="../media/image1426.png"/><Relationship Id="rId65" Type="http://schemas.openxmlformats.org/officeDocument/2006/relationships/customXml" Target="../ink/ink1763.xml"/><Relationship Id="rId86" Type="http://schemas.openxmlformats.org/officeDocument/2006/relationships/image" Target="../media/image1447.png"/><Relationship Id="rId130" Type="http://schemas.openxmlformats.org/officeDocument/2006/relationships/image" Target="../media/image1468.png"/><Relationship Id="rId151" Type="http://schemas.openxmlformats.org/officeDocument/2006/relationships/customXml" Target="../ink/ink1806.xml"/><Relationship Id="rId172" Type="http://schemas.openxmlformats.org/officeDocument/2006/relationships/image" Target="../media/image1492.png"/><Relationship Id="rId193" Type="http://schemas.openxmlformats.org/officeDocument/2006/relationships/customXml" Target="../ink/ink1827.xml"/><Relationship Id="rId207" Type="http://schemas.openxmlformats.org/officeDocument/2006/relationships/customXml" Target="../ink/ink1834.xml"/><Relationship Id="rId13" Type="http://schemas.openxmlformats.org/officeDocument/2006/relationships/customXml" Target="../ink/ink1737.xml"/><Relationship Id="rId109" Type="http://schemas.openxmlformats.org/officeDocument/2006/relationships/customXml" Target="../ink/ink1785.xml"/><Relationship Id="rId34" Type="http://schemas.openxmlformats.org/officeDocument/2006/relationships/image" Target="../media/image1421.png"/><Relationship Id="rId55" Type="http://schemas.openxmlformats.org/officeDocument/2006/relationships/customXml" Target="../ink/ink1758.xml"/><Relationship Id="rId76" Type="http://schemas.openxmlformats.org/officeDocument/2006/relationships/image" Target="../media/image1442.png"/><Relationship Id="rId97" Type="http://schemas.openxmlformats.org/officeDocument/2006/relationships/customXml" Target="../ink/ink1779.xml"/><Relationship Id="rId120" Type="http://schemas.openxmlformats.org/officeDocument/2006/relationships/image" Target="../media/image1463.png"/><Relationship Id="rId141" Type="http://schemas.openxmlformats.org/officeDocument/2006/relationships/customXml" Target="../ink/ink1801.xml"/><Relationship Id="rId7" Type="http://schemas.openxmlformats.org/officeDocument/2006/relationships/customXml" Target="../ink/ink1734.xml"/><Relationship Id="rId162" Type="http://schemas.openxmlformats.org/officeDocument/2006/relationships/image" Target="../media/image1486.png"/><Relationship Id="rId183" Type="http://schemas.openxmlformats.org/officeDocument/2006/relationships/customXml" Target="../ink/ink1822.xml"/><Relationship Id="rId218" Type="http://schemas.openxmlformats.org/officeDocument/2006/relationships/image" Target="../media/image1517.png"/><Relationship Id="rId24" Type="http://schemas.openxmlformats.org/officeDocument/2006/relationships/image" Target="../media/image1416.png"/><Relationship Id="rId45" Type="http://schemas.openxmlformats.org/officeDocument/2006/relationships/customXml" Target="../ink/ink1753.xml"/><Relationship Id="rId66" Type="http://schemas.openxmlformats.org/officeDocument/2006/relationships/image" Target="../media/image1437.png"/><Relationship Id="rId87" Type="http://schemas.openxmlformats.org/officeDocument/2006/relationships/customXml" Target="../ink/ink1774.xml"/><Relationship Id="rId110" Type="http://schemas.openxmlformats.org/officeDocument/2006/relationships/image" Target="../media/image1458.png"/><Relationship Id="rId131" Type="http://schemas.openxmlformats.org/officeDocument/2006/relationships/customXml" Target="../ink/ink1796.xml"/><Relationship Id="rId152" Type="http://schemas.openxmlformats.org/officeDocument/2006/relationships/image" Target="../media/image1481.png"/><Relationship Id="rId173" Type="http://schemas.openxmlformats.org/officeDocument/2006/relationships/customXml" Target="../ink/ink1817.xml"/><Relationship Id="rId194" Type="http://schemas.openxmlformats.org/officeDocument/2006/relationships/image" Target="../media/image1504.png"/><Relationship Id="rId208" Type="http://schemas.openxmlformats.org/officeDocument/2006/relationships/image" Target="../media/image1512.png"/><Relationship Id="rId14" Type="http://schemas.openxmlformats.org/officeDocument/2006/relationships/image" Target="../media/image1411.png"/><Relationship Id="rId35" Type="http://schemas.openxmlformats.org/officeDocument/2006/relationships/customXml" Target="../ink/ink1748.xml"/><Relationship Id="rId56" Type="http://schemas.openxmlformats.org/officeDocument/2006/relationships/image" Target="../media/image1432.png"/><Relationship Id="rId77" Type="http://schemas.openxmlformats.org/officeDocument/2006/relationships/customXml" Target="../ink/ink1769.xml"/><Relationship Id="rId100" Type="http://schemas.openxmlformats.org/officeDocument/2006/relationships/image" Target="../media/image1454.png"/><Relationship Id="rId8" Type="http://schemas.openxmlformats.org/officeDocument/2006/relationships/image" Target="../media/image1408.png"/><Relationship Id="rId51" Type="http://schemas.openxmlformats.org/officeDocument/2006/relationships/customXml" Target="../ink/ink1756.xml"/><Relationship Id="rId72" Type="http://schemas.openxmlformats.org/officeDocument/2006/relationships/image" Target="../media/image1440.png"/><Relationship Id="rId93" Type="http://schemas.openxmlformats.org/officeDocument/2006/relationships/customXml" Target="../ink/ink1777.xml"/><Relationship Id="rId98" Type="http://schemas.openxmlformats.org/officeDocument/2006/relationships/image" Target="../media/image1453.png"/><Relationship Id="rId121" Type="http://schemas.openxmlformats.org/officeDocument/2006/relationships/customXml" Target="../ink/ink1791.xml"/><Relationship Id="rId142" Type="http://schemas.openxmlformats.org/officeDocument/2006/relationships/image" Target="../media/image1475.png"/><Relationship Id="rId163" Type="http://schemas.openxmlformats.org/officeDocument/2006/relationships/customXml" Target="../ink/ink1812.xml"/><Relationship Id="rId184" Type="http://schemas.openxmlformats.org/officeDocument/2006/relationships/image" Target="../media/image1498.png"/><Relationship Id="rId189" Type="http://schemas.openxmlformats.org/officeDocument/2006/relationships/customXml" Target="../ink/ink1825.xml"/><Relationship Id="rId219" Type="http://schemas.openxmlformats.org/officeDocument/2006/relationships/customXml" Target="../ink/ink1840.xml"/><Relationship Id="rId3" Type="http://schemas.openxmlformats.org/officeDocument/2006/relationships/customXml" Target="../ink/ink1732.xml"/><Relationship Id="rId214" Type="http://schemas.openxmlformats.org/officeDocument/2006/relationships/image" Target="../media/image1515.png"/><Relationship Id="rId25" Type="http://schemas.openxmlformats.org/officeDocument/2006/relationships/customXml" Target="../ink/ink1743.xml"/><Relationship Id="rId46" Type="http://schemas.openxmlformats.org/officeDocument/2006/relationships/image" Target="../media/image1427.png"/><Relationship Id="rId67" Type="http://schemas.openxmlformats.org/officeDocument/2006/relationships/customXml" Target="../ink/ink1764.xml"/><Relationship Id="rId116" Type="http://schemas.openxmlformats.org/officeDocument/2006/relationships/image" Target="../media/image1461.png"/><Relationship Id="rId137" Type="http://schemas.openxmlformats.org/officeDocument/2006/relationships/customXml" Target="../ink/ink1799.xml"/><Relationship Id="rId158" Type="http://schemas.openxmlformats.org/officeDocument/2006/relationships/image" Target="../media/image1484.png"/><Relationship Id="rId20" Type="http://schemas.openxmlformats.org/officeDocument/2006/relationships/image" Target="../media/image1414.png"/><Relationship Id="rId41" Type="http://schemas.openxmlformats.org/officeDocument/2006/relationships/customXml" Target="../ink/ink1751.xml"/><Relationship Id="rId62" Type="http://schemas.openxmlformats.org/officeDocument/2006/relationships/image" Target="../media/image1435.png"/><Relationship Id="rId83" Type="http://schemas.openxmlformats.org/officeDocument/2006/relationships/customXml" Target="../ink/ink1772.xml"/><Relationship Id="rId88" Type="http://schemas.openxmlformats.org/officeDocument/2006/relationships/image" Target="../media/image1448.png"/><Relationship Id="rId111" Type="http://schemas.openxmlformats.org/officeDocument/2006/relationships/customXml" Target="../ink/ink1786.xml"/><Relationship Id="rId132" Type="http://schemas.openxmlformats.org/officeDocument/2006/relationships/image" Target="../media/image1469.png"/><Relationship Id="rId153" Type="http://schemas.openxmlformats.org/officeDocument/2006/relationships/customXml" Target="../ink/ink1807.xml"/><Relationship Id="rId174" Type="http://schemas.openxmlformats.org/officeDocument/2006/relationships/image" Target="../media/image1493.png"/><Relationship Id="rId179" Type="http://schemas.openxmlformats.org/officeDocument/2006/relationships/customXml" Target="../ink/ink1820.xml"/><Relationship Id="rId195" Type="http://schemas.openxmlformats.org/officeDocument/2006/relationships/customXml" Target="../ink/ink1828.xml"/><Relationship Id="rId209" Type="http://schemas.openxmlformats.org/officeDocument/2006/relationships/customXml" Target="../ink/ink1835.xml"/><Relationship Id="rId190" Type="http://schemas.openxmlformats.org/officeDocument/2006/relationships/image" Target="../media/image1502.png"/><Relationship Id="rId204" Type="http://schemas.openxmlformats.org/officeDocument/2006/relationships/image" Target="../media/image1509.png"/><Relationship Id="rId220" Type="http://schemas.openxmlformats.org/officeDocument/2006/relationships/image" Target="../media/image1518.png"/><Relationship Id="rId15" Type="http://schemas.openxmlformats.org/officeDocument/2006/relationships/customXml" Target="../ink/ink1738.xml"/><Relationship Id="rId36" Type="http://schemas.openxmlformats.org/officeDocument/2006/relationships/image" Target="../media/image1422.png"/><Relationship Id="rId57" Type="http://schemas.openxmlformats.org/officeDocument/2006/relationships/customXml" Target="../ink/ink1759.xml"/><Relationship Id="rId106" Type="http://schemas.openxmlformats.org/officeDocument/2006/relationships/image" Target="../media/image1457.png"/><Relationship Id="rId127" Type="http://schemas.openxmlformats.org/officeDocument/2006/relationships/customXml" Target="../ink/ink1794.xml"/><Relationship Id="rId10" Type="http://schemas.openxmlformats.org/officeDocument/2006/relationships/image" Target="../media/image1409.png"/><Relationship Id="rId31" Type="http://schemas.openxmlformats.org/officeDocument/2006/relationships/customXml" Target="../ink/ink1746.xml"/><Relationship Id="rId52" Type="http://schemas.openxmlformats.org/officeDocument/2006/relationships/image" Target="../media/image1430.png"/><Relationship Id="rId73" Type="http://schemas.openxmlformats.org/officeDocument/2006/relationships/customXml" Target="../ink/ink1767.xml"/><Relationship Id="rId78" Type="http://schemas.openxmlformats.org/officeDocument/2006/relationships/image" Target="../media/image1443.png"/><Relationship Id="rId94" Type="http://schemas.openxmlformats.org/officeDocument/2006/relationships/image" Target="../media/image1451.png"/><Relationship Id="rId99" Type="http://schemas.openxmlformats.org/officeDocument/2006/relationships/customXml" Target="../ink/ink1780.xml"/><Relationship Id="rId101" Type="http://schemas.openxmlformats.org/officeDocument/2006/relationships/customXml" Target="../ink/ink1781.xml"/><Relationship Id="rId122" Type="http://schemas.openxmlformats.org/officeDocument/2006/relationships/image" Target="../media/image1464.png"/><Relationship Id="rId143" Type="http://schemas.openxmlformats.org/officeDocument/2006/relationships/customXml" Target="../ink/ink1802.xml"/><Relationship Id="rId148" Type="http://schemas.openxmlformats.org/officeDocument/2006/relationships/image" Target="../media/image1478.png"/><Relationship Id="rId164" Type="http://schemas.openxmlformats.org/officeDocument/2006/relationships/image" Target="../media/image1487.png"/><Relationship Id="rId169" Type="http://schemas.openxmlformats.org/officeDocument/2006/relationships/customXml" Target="../ink/ink1815.xml"/><Relationship Id="rId185" Type="http://schemas.openxmlformats.org/officeDocument/2006/relationships/customXml" Target="../ink/ink1823.xml"/><Relationship Id="rId4" Type="http://schemas.openxmlformats.org/officeDocument/2006/relationships/image" Target="../media/image1406.png"/><Relationship Id="rId9" Type="http://schemas.openxmlformats.org/officeDocument/2006/relationships/customXml" Target="../ink/ink1735.xml"/><Relationship Id="rId180" Type="http://schemas.openxmlformats.org/officeDocument/2006/relationships/image" Target="../media/image1496.png"/><Relationship Id="rId210" Type="http://schemas.openxmlformats.org/officeDocument/2006/relationships/image" Target="../media/image1513.png"/><Relationship Id="rId215" Type="http://schemas.openxmlformats.org/officeDocument/2006/relationships/customXml" Target="../ink/ink1838.xml"/><Relationship Id="rId26" Type="http://schemas.openxmlformats.org/officeDocument/2006/relationships/image" Target="../media/image1417.png"/><Relationship Id="rId47" Type="http://schemas.openxmlformats.org/officeDocument/2006/relationships/customXml" Target="../ink/ink1754.xml"/><Relationship Id="rId68" Type="http://schemas.openxmlformats.org/officeDocument/2006/relationships/image" Target="../media/image1438.png"/><Relationship Id="rId89" Type="http://schemas.openxmlformats.org/officeDocument/2006/relationships/customXml" Target="../ink/ink1775.xml"/><Relationship Id="rId112" Type="http://schemas.openxmlformats.org/officeDocument/2006/relationships/image" Target="../media/image1459.png"/><Relationship Id="rId133" Type="http://schemas.openxmlformats.org/officeDocument/2006/relationships/customXml" Target="../ink/ink1797.xml"/><Relationship Id="rId154" Type="http://schemas.openxmlformats.org/officeDocument/2006/relationships/image" Target="../media/image1482.png"/><Relationship Id="rId175" Type="http://schemas.openxmlformats.org/officeDocument/2006/relationships/customXml" Target="../ink/ink1818.xml"/><Relationship Id="rId196" Type="http://schemas.openxmlformats.org/officeDocument/2006/relationships/image" Target="../media/image1505.png"/><Relationship Id="rId200" Type="http://schemas.openxmlformats.org/officeDocument/2006/relationships/image" Target="../media/image1507.png"/><Relationship Id="rId16" Type="http://schemas.openxmlformats.org/officeDocument/2006/relationships/image" Target="../media/image1412.png"/><Relationship Id="rId221" Type="http://schemas.openxmlformats.org/officeDocument/2006/relationships/customXml" Target="../ink/ink1841.xml"/><Relationship Id="rId37" Type="http://schemas.openxmlformats.org/officeDocument/2006/relationships/customXml" Target="../ink/ink1749.xml"/><Relationship Id="rId58" Type="http://schemas.openxmlformats.org/officeDocument/2006/relationships/image" Target="../media/image1433.png"/><Relationship Id="rId79" Type="http://schemas.openxmlformats.org/officeDocument/2006/relationships/customXml" Target="../ink/ink1770.xml"/><Relationship Id="rId102" Type="http://schemas.openxmlformats.org/officeDocument/2006/relationships/image" Target="../media/image1455.png"/><Relationship Id="rId123" Type="http://schemas.openxmlformats.org/officeDocument/2006/relationships/customXml" Target="../ink/ink1792.xml"/><Relationship Id="rId144" Type="http://schemas.openxmlformats.org/officeDocument/2006/relationships/image" Target="../media/image1476.png"/><Relationship Id="rId90" Type="http://schemas.openxmlformats.org/officeDocument/2006/relationships/image" Target="../media/image1449.png"/><Relationship Id="rId165" Type="http://schemas.openxmlformats.org/officeDocument/2006/relationships/customXml" Target="../ink/ink1813.xml"/><Relationship Id="rId186" Type="http://schemas.openxmlformats.org/officeDocument/2006/relationships/image" Target="../media/image1499.png"/><Relationship Id="rId211" Type="http://schemas.openxmlformats.org/officeDocument/2006/relationships/customXml" Target="../ink/ink1836.xml"/><Relationship Id="rId27" Type="http://schemas.openxmlformats.org/officeDocument/2006/relationships/customXml" Target="../ink/ink1744.xml"/><Relationship Id="rId48" Type="http://schemas.openxmlformats.org/officeDocument/2006/relationships/image" Target="../media/image1428.png"/><Relationship Id="rId69" Type="http://schemas.openxmlformats.org/officeDocument/2006/relationships/customXml" Target="../ink/ink1765.xml"/><Relationship Id="rId113" Type="http://schemas.openxmlformats.org/officeDocument/2006/relationships/customXml" Target="../ink/ink1787.xml"/><Relationship Id="rId134" Type="http://schemas.openxmlformats.org/officeDocument/2006/relationships/image" Target="../media/image1471.png"/><Relationship Id="rId80" Type="http://schemas.openxmlformats.org/officeDocument/2006/relationships/image" Target="../media/image1444.png"/><Relationship Id="rId155" Type="http://schemas.openxmlformats.org/officeDocument/2006/relationships/customXml" Target="../ink/ink1808.xml"/><Relationship Id="rId176" Type="http://schemas.openxmlformats.org/officeDocument/2006/relationships/image" Target="../media/image1494.png"/><Relationship Id="rId197" Type="http://schemas.openxmlformats.org/officeDocument/2006/relationships/customXml" Target="../ink/ink1829.xml"/><Relationship Id="rId201" Type="http://schemas.openxmlformats.org/officeDocument/2006/relationships/customXml" Target="../ink/ink1831.xml"/><Relationship Id="rId222" Type="http://schemas.openxmlformats.org/officeDocument/2006/relationships/image" Target="../media/image1519.png"/><Relationship Id="rId17" Type="http://schemas.openxmlformats.org/officeDocument/2006/relationships/customXml" Target="../ink/ink1739.xml"/><Relationship Id="rId38" Type="http://schemas.openxmlformats.org/officeDocument/2006/relationships/image" Target="../media/image1423.png"/><Relationship Id="rId59" Type="http://schemas.openxmlformats.org/officeDocument/2006/relationships/customXml" Target="../ink/ink1760.xml"/><Relationship Id="rId103" Type="http://schemas.openxmlformats.org/officeDocument/2006/relationships/customXml" Target="../ink/ink1782.xml"/><Relationship Id="rId124" Type="http://schemas.openxmlformats.org/officeDocument/2006/relationships/image" Target="../media/image1465.png"/><Relationship Id="rId70" Type="http://schemas.openxmlformats.org/officeDocument/2006/relationships/image" Target="../media/image1439.png"/><Relationship Id="rId91" Type="http://schemas.openxmlformats.org/officeDocument/2006/relationships/customXml" Target="../ink/ink1776.xml"/><Relationship Id="rId145" Type="http://schemas.openxmlformats.org/officeDocument/2006/relationships/customXml" Target="../ink/ink1803.xml"/><Relationship Id="rId166" Type="http://schemas.openxmlformats.org/officeDocument/2006/relationships/image" Target="../media/image1488.png"/><Relationship Id="rId187" Type="http://schemas.openxmlformats.org/officeDocument/2006/relationships/customXml" Target="../ink/ink1824.xml"/><Relationship Id="rId1" Type="http://schemas.openxmlformats.org/officeDocument/2006/relationships/slideLayout" Target="../slideLayouts/slideLayout7.xml"/><Relationship Id="rId212" Type="http://schemas.openxmlformats.org/officeDocument/2006/relationships/image" Target="../media/image1514.png"/><Relationship Id="rId28" Type="http://schemas.openxmlformats.org/officeDocument/2006/relationships/image" Target="../media/image1418.png"/><Relationship Id="rId49" Type="http://schemas.openxmlformats.org/officeDocument/2006/relationships/customXml" Target="../ink/ink1755.xml"/><Relationship Id="rId114" Type="http://schemas.openxmlformats.org/officeDocument/2006/relationships/image" Target="../media/image1460.png"/><Relationship Id="rId60" Type="http://schemas.openxmlformats.org/officeDocument/2006/relationships/image" Target="../media/image1434.png"/><Relationship Id="rId81" Type="http://schemas.openxmlformats.org/officeDocument/2006/relationships/customXml" Target="../ink/ink1771.xml"/><Relationship Id="rId135" Type="http://schemas.openxmlformats.org/officeDocument/2006/relationships/customXml" Target="../ink/ink1798.xml"/><Relationship Id="rId156" Type="http://schemas.openxmlformats.org/officeDocument/2006/relationships/image" Target="../media/image1483.png"/><Relationship Id="rId177" Type="http://schemas.openxmlformats.org/officeDocument/2006/relationships/customXml" Target="../ink/ink1819.xml"/><Relationship Id="rId198" Type="http://schemas.openxmlformats.org/officeDocument/2006/relationships/image" Target="../media/image1506.png"/><Relationship Id="rId202" Type="http://schemas.openxmlformats.org/officeDocument/2006/relationships/image" Target="../media/image1508.png"/><Relationship Id="rId223" Type="http://schemas.openxmlformats.org/officeDocument/2006/relationships/customXml" Target="../ink/ink1842.xml"/><Relationship Id="rId18" Type="http://schemas.openxmlformats.org/officeDocument/2006/relationships/image" Target="../media/image1413.png"/><Relationship Id="rId39" Type="http://schemas.openxmlformats.org/officeDocument/2006/relationships/customXml" Target="../ink/ink1750.xml"/><Relationship Id="rId50" Type="http://schemas.openxmlformats.org/officeDocument/2006/relationships/image" Target="../media/image1429.png"/><Relationship Id="rId104" Type="http://schemas.openxmlformats.org/officeDocument/2006/relationships/image" Target="../media/image1456.png"/><Relationship Id="rId125" Type="http://schemas.openxmlformats.org/officeDocument/2006/relationships/customXml" Target="../ink/ink1793.xml"/><Relationship Id="rId146" Type="http://schemas.openxmlformats.org/officeDocument/2006/relationships/image" Target="../media/image1477.png"/><Relationship Id="rId167" Type="http://schemas.openxmlformats.org/officeDocument/2006/relationships/customXml" Target="../ink/ink1814.xml"/><Relationship Id="rId188" Type="http://schemas.openxmlformats.org/officeDocument/2006/relationships/image" Target="../media/image1501.png"/><Relationship Id="rId71" Type="http://schemas.openxmlformats.org/officeDocument/2006/relationships/customXml" Target="../ink/ink1766.xml"/><Relationship Id="rId92" Type="http://schemas.openxmlformats.org/officeDocument/2006/relationships/image" Target="../media/image1450.png"/><Relationship Id="rId213" Type="http://schemas.openxmlformats.org/officeDocument/2006/relationships/customXml" Target="../ink/ink1837.xml"/><Relationship Id="rId2" Type="http://schemas.openxmlformats.org/officeDocument/2006/relationships/notesSlide" Target="../notesSlides/notesSlide24.xml"/><Relationship Id="rId29" Type="http://schemas.openxmlformats.org/officeDocument/2006/relationships/customXml" Target="../ink/ink1745.xml"/><Relationship Id="rId40" Type="http://schemas.openxmlformats.org/officeDocument/2006/relationships/image" Target="../media/image1424.png"/><Relationship Id="rId115" Type="http://schemas.openxmlformats.org/officeDocument/2006/relationships/customXml" Target="../ink/ink1788.xml"/><Relationship Id="rId136" Type="http://schemas.openxmlformats.org/officeDocument/2006/relationships/image" Target="../media/image1472.png"/><Relationship Id="rId157" Type="http://schemas.openxmlformats.org/officeDocument/2006/relationships/customXml" Target="../ink/ink1809.xml"/><Relationship Id="rId178" Type="http://schemas.openxmlformats.org/officeDocument/2006/relationships/image" Target="../media/image1495.png"/><Relationship Id="rId61" Type="http://schemas.openxmlformats.org/officeDocument/2006/relationships/customXml" Target="../ink/ink1761.xml"/><Relationship Id="rId82" Type="http://schemas.openxmlformats.org/officeDocument/2006/relationships/image" Target="../media/image1445.png"/><Relationship Id="rId199" Type="http://schemas.openxmlformats.org/officeDocument/2006/relationships/customXml" Target="../ink/ink1830.xml"/><Relationship Id="rId203" Type="http://schemas.openxmlformats.org/officeDocument/2006/relationships/customXml" Target="../ink/ink1832.xml"/><Relationship Id="rId19" Type="http://schemas.openxmlformats.org/officeDocument/2006/relationships/customXml" Target="../ink/ink1740.xml"/><Relationship Id="rId224" Type="http://schemas.openxmlformats.org/officeDocument/2006/relationships/image" Target="../media/image1520.png"/><Relationship Id="rId30" Type="http://schemas.openxmlformats.org/officeDocument/2006/relationships/image" Target="../media/image1419.png"/><Relationship Id="rId105" Type="http://schemas.openxmlformats.org/officeDocument/2006/relationships/customXml" Target="../ink/ink1783.xml"/><Relationship Id="rId126" Type="http://schemas.openxmlformats.org/officeDocument/2006/relationships/image" Target="../media/image1466.png"/><Relationship Id="rId147" Type="http://schemas.openxmlformats.org/officeDocument/2006/relationships/customXml" Target="../ink/ink1804.xml"/><Relationship Id="rId168" Type="http://schemas.openxmlformats.org/officeDocument/2006/relationships/image" Target="../media/image1489.png"/></Relationships>
</file>

<file path=ppt/slides/_rels/slide25.xml.rels><?xml version="1.0" encoding="UTF-8" standalone="yes"?>
<Relationships xmlns="http://schemas.openxmlformats.org/package/2006/relationships"><Relationship Id="rId117" Type="http://schemas.openxmlformats.org/officeDocument/2006/relationships/image" Target="../media/image1981.png"/><Relationship Id="rId299" Type="http://schemas.openxmlformats.org/officeDocument/2006/relationships/customXml" Target="../ink/ink1992.xml"/><Relationship Id="rId21" Type="http://schemas.openxmlformats.org/officeDocument/2006/relationships/customXml" Target="../ink/ink1852.xml"/><Relationship Id="rId63" Type="http://schemas.openxmlformats.org/officeDocument/2006/relationships/customXml" Target="../ink/ink1873.xml"/><Relationship Id="rId159" Type="http://schemas.openxmlformats.org/officeDocument/2006/relationships/image" Target="../media/image2538.png"/><Relationship Id="rId170" Type="http://schemas.openxmlformats.org/officeDocument/2006/relationships/customXml" Target="../ink/ink1927.xml"/><Relationship Id="rId226" Type="http://schemas.openxmlformats.org/officeDocument/2006/relationships/image" Target="../media/image2571.png"/><Relationship Id="rId268" Type="http://schemas.openxmlformats.org/officeDocument/2006/relationships/image" Target="../media/image2592.png"/><Relationship Id="rId32" Type="http://schemas.openxmlformats.org/officeDocument/2006/relationships/image" Target="../media/image1534.png"/><Relationship Id="rId74" Type="http://schemas.openxmlformats.org/officeDocument/2006/relationships/image" Target="../media/image1555.png"/><Relationship Id="rId128" Type="http://schemas.openxmlformats.org/officeDocument/2006/relationships/customXml" Target="../ink/ink1906.xml"/><Relationship Id="rId5" Type="http://schemas.openxmlformats.org/officeDocument/2006/relationships/customXml" Target="../ink/ink1844.xml"/><Relationship Id="rId181" Type="http://schemas.openxmlformats.org/officeDocument/2006/relationships/image" Target="../media/image2549.png"/><Relationship Id="rId237" Type="http://schemas.openxmlformats.org/officeDocument/2006/relationships/customXml" Target="../ink/ink1961.xml"/><Relationship Id="rId279" Type="http://schemas.openxmlformats.org/officeDocument/2006/relationships/customXml" Target="../ink/ink1982.xml"/><Relationship Id="rId43" Type="http://schemas.openxmlformats.org/officeDocument/2006/relationships/customXml" Target="../ink/ink1863.xml"/><Relationship Id="rId139" Type="http://schemas.openxmlformats.org/officeDocument/2006/relationships/image" Target="../media/image2528.png"/><Relationship Id="rId290" Type="http://schemas.openxmlformats.org/officeDocument/2006/relationships/image" Target="../media/image2603.png"/><Relationship Id="rId304" Type="http://schemas.openxmlformats.org/officeDocument/2006/relationships/image" Target="../media/image2610.png"/><Relationship Id="rId85" Type="http://schemas.openxmlformats.org/officeDocument/2006/relationships/customXml" Target="../ink/ink1884.xml"/><Relationship Id="rId150" Type="http://schemas.openxmlformats.org/officeDocument/2006/relationships/customXml" Target="../ink/ink1917.xml"/><Relationship Id="rId192" Type="http://schemas.openxmlformats.org/officeDocument/2006/relationships/customXml" Target="../ink/ink1938.xml"/><Relationship Id="rId206" Type="http://schemas.openxmlformats.org/officeDocument/2006/relationships/image" Target="../media/image2561.png"/><Relationship Id="rId248" Type="http://schemas.openxmlformats.org/officeDocument/2006/relationships/image" Target="../media/image2582.png"/><Relationship Id="rId12" Type="http://schemas.openxmlformats.org/officeDocument/2006/relationships/image" Target="../media/image1524.png"/><Relationship Id="rId108" Type="http://schemas.openxmlformats.org/officeDocument/2006/relationships/image" Target="../media/image1572.png"/><Relationship Id="rId54" Type="http://schemas.openxmlformats.org/officeDocument/2006/relationships/image" Target="../media/image1545.png"/><Relationship Id="rId96" Type="http://schemas.openxmlformats.org/officeDocument/2006/relationships/image" Target="../media/image1566.png"/><Relationship Id="rId161" Type="http://schemas.openxmlformats.org/officeDocument/2006/relationships/image" Target="../media/image2539.png"/><Relationship Id="rId217" Type="http://schemas.openxmlformats.org/officeDocument/2006/relationships/customXml" Target="../ink/ink1951.xml"/><Relationship Id="rId259" Type="http://schemas.openxmlformats.org/officeDocument/2006/relationships/customXml" Target="../ink/ink1972.xml"/><Relationship Id="rId23" Type="http://schemas.openxmlformats.org/officeDocument/2006/relationships/customXml" Target="../ink/ink1853.xml"/><Relationship Id="rId119" Type="http://schemas.openxmlformats.org/officeDocument/2006/relationships/image" Target="../media/image2161.png"/><Relationship Id="rId270" Type="http://schemas.openxmlformats.org/officeDocument/2006/relationships/image" Target="../media/image2593.png"/><Relationship Id="rId44" Type="http://schemas.openxmlformats.org/officeDocument/2006/relationships/image" Target="../media/image1540.png"/><Relationship Id="rId65" Type="http://schemas.openxmlformats.org/officeDocument/2006/relationships/customXml" Target="../ink/ink1874.xml"/><Relationship Id="rId86" Type="http://schemas.openxmlformats.org/officeDocument/2006/relationships/image" Target="../media/image1561.png"/><Relationship Id="rId130" Type="http://schemas.openxmlformats.org/officeDocument/2006/relationships/customXml" Target="../ink/ink1907.xml"/><Relationship Id="rId151" Type="http://schemas.openxmlformats.org/officeDocument/2006/relationships/image" Target="../media/image2534.png"/><Relationship Id="rId172" Type="http://schemas.openxmlformats.org/officeDocument/2006/relationships/customXml" Target="../ink/ink1928.xml"/><Relationship Id="rId193" Type="http://schemas.openxmlformats.org/officeDocument/2006/relationships/customXml" Target="../ink/ink1939.xml"/><Relationship Id="rId207" Type="http://schemas.openxmlformats.org/officeDocument/2006/relationships/customXml" Target="../ink/ink1946.xml"/><Relationship Id="rId228" Type="http://schemas.openxmlformats.org/officeDocument/2006/relationships/image" Target="../media/image2572.png"/><Relationship Id="rId249" Type="http://schemas.openxmlformats.org/officeDocument/2006/relationships/customXml" Target="../ink/ink1967.xml"/><Relationship Id="rId13" Type="http://schemas.openxmlformats.org/officeDocument/2006/relationships/customXml" Target="../ink/ink1848.xml"/><Relationship Id="rId109" Type="http://schemas.openxmlformats.org/officeDocument/2006/relationships/customXml" Target="../ink/ink1896.xml"/><Relationship Id="rId260" Type="http://schemas.openxmlformats.org/officeDocument/2006/relationships/image" Target="../media/image2588.png"/><Relationship Id="rId281" Type="http://schemas.openxmlformats.org/officeDocument/2006/relationships/customXml" Target="../ink/ink1983.xml"/><Relationship Id="rId34" Type="http://schemas.openxmlformats.org/officeDocument/2006/relationships/image" Target="../media/image1535.png"/><Relationship Id="rId55" Type="http://schemas.openxmlformats.org/officeDocument/2006/relationships/customXml" Target="../ink/ink1869.xml"/><Relationship Id="rId76" Type="http://schemas.openxmlformats.org/officeDocument/2006/relationships/image" Target="../media/image1556.png"/><Relationship Id="rId97" Type="http://schemas.openxmlformats.org/officeDocument/2006/relationships/customXml" Target="../ink/ink1890.xml"/><Relationship Id="rId120" Type="http://schemas.openxmlformats.org/officeDocument/2006/relationships/customXml" Target="../ink/ink1902.xml"/><Relationship Id="rId141" Type="http://schemas.openxmlformats.org/officeDocument/2006/relationships/image" Target="../media/image2529.png"/><Relationship Id="rId7" Type="http://schemas.openxmlformats.org/officeDocument/2006/relationships/customXml" Target="../ink/ink1845.xml"/><Relationship Id="rId162" Type="http://schemas.openxmlformats.org/officeDocument/2006/relationships/customXml" Target="../ink/ink1923.xml"/><Relationship Id="rId183" Type="http://schemas.openxmlformats.org/officeDocument/2006/relationships/image" Target="../media/image2550.png"/><Relationship Id="rId218" Type="http://schemas.openxmlformats.org/officeDocument/2006/relationships/image" Target="../media/image2567.png"/><Relationship Id="rId239" Type="http://schemas.openxmlformats.org/officeDocument/2006/relationships/customXml" Target="../ink/ink1962.xml"/><Relationship Id="rId250" Type="http://schemas.openxmlformats.org/officeDocument/2006/relationships/image" Target="../media/image2583.png"/><Relationship Id="rId271" Type="http://schemas.openxmlformats.org/officeDocument/2006/relationships/customXml" Target="../ink/ink1978.xml"/><Relationship Id="rId292" Type="http://schemas.openxmlformats.org/officeDocument/2006/relationships/image" Target="../media/image2604.png"/><Relationship Id="rId306" Type="http://schemas.openxmlformats.org/officeDocument/2006/relationships/image" Target="../media/image2611.png"/><Relationship Id="rId24" Type="http://schemas.openxmlformats.org/officeDocument/2006/relationships/image" Target="../media/image1530.png"/><Relationship Id="rId45" Type="http://schemas.openxmlformats.org/officeDocument/2006/relationships/customXml" Target="../ink/ink1864.xml"/><Relationship Id="rId66" Type="http://schemas.openxmlformats.org/officeDocument/2006/relationships/image" Target="../media/image1551.png"/><Relationship Id="rId87" Type="http://schemas.openxmlformats.org/officeDocument/2006/relationships/customXml" Target="../ink/ink1885.xml"/><Relationship Id="rId110" Type="http://schemas.openxmlformats.org/officeDocument/2006/relationships/image" Target="../media/image1573.png"/><Relationship Id="rId131" Type="http://schemas.openxmlformats.org/officeDocument/2006/relationships/image" Target="../media/image2474.png"/><Relationship Id="rId152" Type="http://schemas.openxmlformats.org/officeDocument/2006/relationships/customXml" Target="../ink/ink1918.xml"/><Relationship Id="rId173" Type="http://schemas.openxmlformats.org/officeDocument/2006/relationships/image" Target="../media/image2545.png"/><Relationship Id="rId194" Type="http://schemas.openxmlformats.org/officeDocument/2006/relationships/image" Target="../media/image2555.png"/><Relationship Id="rId208" Type="http://schemas.openxmlformats.org/officeDocument/2006/relationships/image" Target="../media/image2562.png"/><Relationship Id="rId229" Type="http://schemas.openxmlformats.org/officeDocument/2006/relationships/customXml" Target="../ink/ink1957.xml"/><Relationship Id="rId240" Type="http://schemas.openxmlformats.org/officeDocument/2006/relationships/image" Target="../media/image2578.png"/><Relationship Id="rId261" Type="http://schemas.openxmlformats.org/officeDocument/2006/relationships/customXml" Target="../ink/ink1973.xml"/><Relationship Id="rId14" Type="http://schemas.openxmlformats.org/officeDocument/2006/relationships/image" Target="../media/image1525.png"/><Relationship Id="rId35" Type="http://schemas.openxmlformats.org/officeDocument/2006/relationships/customXml" Target="../ink/ink1859.xml"/><Relationship Id="rId56" Type="http://schemas.openxmlformats.org/officeDocument/2006/relationships/image" Target="../media/image1546.png"/><Relationship Id="rId77" Type="http://schemas.openxmlformats.org/officeDocument/2006/relationships/customXml" Target="../ink/ink1880.xml"/><Relationship Id="rId100" Type="http://schemas.openxmlformats.org/officeDocument/2006/relationships/image" Target="../media/image1568.png"/><Relationship Id="rId282" Type="http://schemas.openxmlformats.org/officeDocument/2006/relationships/image" Target="../media/image2599.png"/><Relationship Id="rId8" Type="http://schemas.openxmlformats.org/officeDocument/2006/relationships/image" Target="../media/image1523.png"/><Relationship Id="rId98" Type="http://schemas.openxmlformats.org/officeDocument/2006/relationships/image" Target="../media/image1567.png"/><Relationship Id="rId121" Type="http://schemas.openxmlformats.org/officeDocument/2006/relationships/image" Target="../media/image2162.png"/><Relationship Id="rId142" Type="http://schemas.openxmlformats.org/officeDocument/2006/relationships/customXml" Target="../ink/ink1913.xml"/><Relationship Id="rId163" Type="http://schemas.openxmlformats.org/officeDocument/2006/relationships/image" Target="../media/image2540.png"/><Relationship Id="rId184" Type="http://schemas.openxmlformats.org/officeDocument/2006/relationships/customXml" Target="../ink/ink1934.xml"/><Relationship Id="rId219" Type="http://schemas.openxmlformats.org/officeDocument/2006/relationships/customXml" Target="../ink/ink1952.xml"/><Relationship Id="rId230" Type="http://schemas.openxmlformats.org/officeDocument/2006/relationships/image" Target="../media/image2573.png"/><Relationship Id="rId251" Type="http://schemas.openxmlformats.org/officeDocument/2006/relationships/customXml" Target="../ink/ink1968.xml"/><Relationship Id="rId25" Type="http://schemas.openxmlformats.org/officeDocument/2006/relationships/customXml" Target="../ink/ink1854.xml"/><Relationship Id="rId46" Type="http://schemas.openxmlformats.org/officeDocument/2006/relationships/image" Target="../media/image1541.png"/><Relationship Id="rId67" Type="http://schemas.openxmlformats.org/officeDocument/2006/relationships/customXml" Target="../ink/ink1875.xml"/><Relationship Id="rId272" Type="http://schemas.openxmlformats.org/officeDocument/2006/relationships/image" Target="../media/image2594.png"/><Relationship Id="rId293" Type="http://schemas.openxmlformats.org/officeDocument/2006/relationships/customXml" Target="../ink/ink1989.xml"/><Relationship Id="rId307" Type="http://schemas.openxmlformats.org/officeDocument/2006/relationships/customXml" Target="../ink/ink1996.xml"/><Relationship Id="rId88" Type="http://schemas.openxmlformats.org/officeDocument/2006/relationships/image" Target="../media/image1562.png"/><Relationship Id="rId111" Type="http://schemas.openxmlformats.org/officeDocument/2006/relationships/customXml" Target="../ink/ink1897.xml"/><Relationship Id="rId132" Type="http://schemas.openxmlformats.org/officeDocument/2006/relationships/customXml" Target="../ink/ink1908.xml"/><Relationship Id="rId153" Type="http://schemas.openxmlformats.org/officeDocument/2006/relationships/image" Target="../media/image2535.png"/><Relationship Id="rId174" Type="http://schemas.openxmlformats.org/officeDocument/2006/relationships/customXml" Target="../ink/ink1929.xml"/><Relationship Id="rId195" Type="http://schemas.openxmlformats.org/officeDocument/2006/relationships/customXml" Target="../ink/ink1940.xml"/><Relationship Id="rId209" Type="http://schemas.openxmlformats.org/officeDocument/2006/relationships/customXml" Target="../ink/ink1947.xml"/><Relationship Id="rId220" Type="http://schemas.openxmlformats.org/officeDocument/2006/relationships/image" Target="../media/image2568.png"/><Relationship Id="rId241" Type="http://schemas.openxmlformats.org/officeDocument/2006/relationships/customXml" Target="../ink/ink1963.xml"/><Relationship Id="rId15" Type="http://schemas.openxmlformats.org/officeDocument/2006/relationships/customXml" Target="../ink/ink1849.xml"/><Relationship Id="rId36" Type="http://schemas.openxmlformats.org/officeDocument/2006/relationships/image" Target="../media/image1536.png"/><Relationship Id="rId57" Type="http://schemas.openxmlformats.org/officeDocument/2006/relationships/customXml" Target="../ink/ink1870.xml"/><Relationship Id="rId262" Type="http://schemas.openxmlformats.org/officeDocument/2006/relationships/image" Target="../media/image2589.png"/><Relationship Id="rId283" Type="http://schemas.openxmlformats.org/officeDocument/2006/relationships/customXml" Target="../ink/ink1984.xml"/><Relationship Id="rId78" Type="http://schemas.openxmlformats.org/officeDocument/2006/relationships/image" Target="../media/image1557.png"/><Relationship Id="rId99" Type="http://schemas.openxmlformats.org/officeDocument/2006/relationships/customXml" Target="../ink/ink1891.xml"/><Relationship Id="rId101" Type="http://schemas.openxmlformats.org/officeDocument/2006/relationships/customXml" Target="../ink/ink1892.xml"/><Relationship Id="rId122" Type="http://schemas.openxmlformats.org/officeDocument/2006/relationships/customXml" Target="../ink/ink1903.xml"/><Relationship Id="rId143" Type="http://schemas.openxmlformats.org/officeDocument/2006/relationships/image" Target="../media/image2530.png"/><Relationship Id="rId164" Type="http://schemas.openxmlformats.org/officeDocument/2006/relationships/customXml" Target="../ink/ink1924.xml"/><Relationship Id="rId185" Type="http://schemas.openxmlformats.org/officeDocument/2006/relationships/image" Target="../media/image2551.png"/><Relationship Id="rId9" Type="http://schemas.openxmlformats.org/officeDocument/2006/relationships/customXml" Target="../ink/ink1846.xml"/><Relationship Id="rId210" Type="http://schemas.openxmlformats.org/officeDocument/2006/relationships/image" Target="../media/image2563.png"/><Relationship Id="rId26" Type="http://schemas.openxmlformats.org/officeDocument/2006/relationships/image" Target="../media/image1531.png"/><Relationship Id="rId231" Type="http://schemas.openxmlformats.org/officeDocument/2006/relationships/customXml" Target="../ink/ink1958.xml"/><Relationship Id="rId252" Type="http://schemas.openxmlformats.org/officeDocument/2006/relationships/image" Target="../media/image2584.png"/><Relationship Id="rId273" Type="http://schemas.openxmlformats.org/officeDocument/2006/relationships/customXml" Target="../ink/ink1979.xml"/><Relationship Id="rId294" Type="http://schemas.openxmlformats.org/officeDocument/2006/relationships/image" Target="../media/image2605.png"/><Relationship Id="rId308" Type="http://schemas.openxmlformats.org/officeDocument/2006/relationships/image" Target="../media/image16100.png"/><Relationship Id="rId47" Type="http://schemas.openxmlformats.org/officeDocument/2006/relationships/customXml" Target="../ink/ink1865.xml"/><Relationship Id="rId68" Type="http://schemas.openxmlformats.org/officeDocument/2006/relationships/image" Target="../media/image1552.png"/><Relationship Id="rId89" Type="http://schemas.openxmlformats.org/officeDocument/2006/relationships/customXml" Target="../ink/ink1886.xml"/><Relationship Id="rId112" Type="http://schemas.openxmlformats.org/officeDocument/2006/relationships/image" Target="../media/image1574.png"/><Relationship Id="rId133" Type="http://schemas.openxmlformats.org/officeDocument/2006/relationships/image" Target="../media/image2525.png"/><Relationship Id="rId154" Type="http://schemas.openxmlformats.org/officeDocument/2006/relationships/customXml" Target="../ink/ink1919.xml"/><Relationship Id="rId175" Type="http://schemas.openxmlformats.org/officeDocument/2006/relationships/image" Target="../media/image2546.png"/><Relationship Id="rId196" Type="http://schemas.openxmlformats.org/officeDocument/2006/relationships/image" Target="../media/image2556.png"/><Relationship Id="rId200" Type="http://schemas.openxmlformats.org/officeDocument/2006/relationships/image" Target="../media/image2558.png"/><Relationship Id="rId16" Type="http://schemas.openxmlformats.org/officeDocument/2006/relationships/image" Target="../media/image1526.png"/><Relationship Id="rId221" Type="http://schemas.openxmlformats.org/officeDocument/2006/relationships/customXml" Target="../ink/ink1953.xml"/><Relationship Id="rId242" Type="http://schemas.openxmlformats.org/officeDocument/2006/relationships/image" Target="../media/image2579.png"/><Relationship Id="rId263" Type="http://schemas.openxmlformats.org/officeDocument/2006/relationships/customXml" Target="../ink/ink1974.xml"/><Relationship Id="rId284" Type="http://schemas.openxmlformats.org/officeDocument/2006/relationships/image" Target="../media/image2600.png"/><Relationship Id="rId37" Type="http://schemas.openxmlformats.org/officeDocument/2006/relationships/customXml" Target="../ink/ink1860.xml"/><Relationship Id="rId58" Type="http://schemas.openxmlformats.org/officeDocument/2006/relationships/image" Target="../media/image1547.png"/><Relationship Id="rId79" Type="http://schemas.openxmlformats.org/officeDocument/2006/relationships/customXml" Target="../ink/ink1881.xml"/><Relationship Id="rId102" Type="http://schemas.openxmlformats.org/officeDocument/2006/relationships/image" Target="../media/image1569.png"/><Relationship Id="rId123" Type="http://schemas.openxmlformats.org/officeDocument/2006/relationships/image" Target="../media/image2256.png"/><Relationship Id="rId144" Type="http://schemas.openxmlformats.org/officeDocument/2006/relationships/customXml" Target="../ink/ink1914.xml"/><Relationship Id="rId90" Type="http://schemas.openxmlformats.org/officeDocument/2006/relationships/image" Target="../media/image1563.png"/><Relationship Id="rId165" Type="http://schemas.openxmlformats.org/officeDocument/2006/relationships/image" Target="../media/image2541.png"/><Relationship Id="rId186" Type="http://schemas.openxmlformats.org/officeDocument/2006/relationships/customXml" Target="../ink/ink1935.xml"/><Relationship Id="rId211" Type="http://schemas.openxmlformats.org/officeDocument/2006/relationships/customXml" Target="../ink/ink1948.xml"/><Relationship Id="rId232" Type="http://schemas.openxmlformats.org/officeDocument/2006/relationships/image" Target="../media/image2574.png"/><Relationship Id="rId253" Type="http://schemas.openxmlformats.org/officeDocument/2006/relationships/customXml" Target="../ink/ink1969.xml"/><Relationship Id="rId274" Type="http://schemas.openxmlformats.org/officeDocument/2006/relationships/image" Target="../media/image2595.png"/><Relationship Id="rId295" Type="http://schemas.openxmlformats.org/officeDocument/2006/relationships/customXml" Target="../ink/ink1990.xml"/><Relationship Id="rId309" Type="http://schemas.openxmlformats.org/officeDocument/2006/relationships/customXml" Target="../ink/ink1997.xml"/><Relationship Id="rId27" Type="http://schemas.openxmlformats.org/officeDocument/2006/relationships/customXml" Target="../ink/ink1855.xml"/><Relationship Id="rId48" Type="http://schemas.openxmlformats.org/officeDocument/2006/relationships/image" Target="../media/image1542.png"/><Relationship Id="rId69" Type="http://schemas.openxmlformats.org/officeDocument/2006/relationships/customXml" Target="../ink/ink1876.xml"/><Relationship Id="rId113" Type="http://schemas.openxmlformats.org/officeDocument/2006/relationships/customXml" Target="../ink/ink1898.xml"/><Relationship Id="rId134" Type="http://schemas.openxmlformats.org/officeDocument/2006/relationships/customXml" Target="../ink/ink1909.xml"/><Relationship Id="rId80" Type="http://schemas.openxmlformats.org/officeDocument/2006/relationships/image" Target="../media/image1558.png"/><Relationship Id="rId155" Type="http://schemas.openxmlformats.org/officeDocument/2006/relationships/image" Target="../media/image2536.png"/><Relationship Id="rId176" Type="http://schemas.openxmlformats.org/officeDocument/2006/relationships/customXml" Target="../ink/ink1930.xml"/><Relationship Id="rId197" Type="http://schemas.openxmlformats.org/officeDocument/2006/relationships/customXml" Target="../ink/ink1941.xml"/><Relationship Id="rId201" Type="http://schemas.openxmlformats.org/officeDocument/2006/relationships/customXml" Target="../ink/ink1943.xml"/><Relationship Id="rId222" Type="http://schemas.openxmlformats.org/officeDocument/2006/relationships/image" Target="../media/image2569.png"/><Relationship Id="rId243" Type="http://schemas.openxmlformats.org/officeDocument/2006/relationships/customXml" Target="../ink/ink1964.xml"/><Relationship Id="rId264" Type="http://schemas.openxmlformats.org/officeDocument/2006/relationships/image" Target="../media/image2590.png"/><Relationship Id="rId285" Type="http://schemas.openxmlformats.org/officeDocument/2006/relationships/customXml" Target="../ink/ink1985.xml"/><Relationship Id="rId17" Type="http://schemas.openxmlformats.org/officeDocument/2006/relationships/customXml" Target="../ink/ink1850.xml"/><Relationship Id="rId38" Type="http://schemas.openxmlformats.org/officeDocument/2006/relationships/image" Target="../media/image1537.png"/><Relationship Id="rId59" Type="http://schemas.openxmlformats.org/officeDocument/2006/relationships/customXml" Target="../ink/ink1871.xml"/><Relationship Id="rId103" Type="http://schemas.openxmlformats.org/officeDocument/2006/relationships/customXml" Target="../ink/ink1893.xml"/><Relationship Id="rId124" Type="http://schemas.openxmlformats.org/officeDocument/2006/relationships/customXml" Target="../ink/ink1904.xml"/><Relationship Id="rId310" Type="http://schemas.openxmlformats.org/officeDocument/2006/relationships/image" Target="../media/image17100.png"/><Relationship Id="rId70" Type="http://schemas.openxmlformats.org/officeDocument/2006/relationships/image" Target="../media/image1553.png"/><Relationship Id="rId91" Type="http://schemas.openxmlformats.org/officeDocument/2006/relationships/customXml" Target="../ink/ink1887.xml"/><Relationship Id="rId145" Type="http://schemas.openxmlformats.org/officeDocument/2006/relationships/image" Target="../media/image2531.png"/><Relationship Id="rId166" Type="http://schemas.openxmlformats.org/officeDocument/2006/relationships/customXml" Target="../ink/ink1925.xml"/><Relationship Id="rId187" Type="http://schemas.openxmlformats.org/officeDocument/2006/relationships/image" Target="../media/image2552.png"/><Relationship Id="rId1" Type="http://schemas.openxmlformats.org/officeDocument/2006/relationships/slideLayout" Target="../slideLayouts/slideLayout7.xml"/><Relationship Id="rId212" Type="http://schemas.openxmlformats.org/officeDocument/2006/relationships/image" Target="../media/image2564.png"/><Relationship Id="rId233" Type="http://schemas.openxmlformats.org/officeDocument/2006/relationships/customXml" Target="../ink/ink1959.xml"/><Relationship Id="rId254" Type="http://schemas.openxmlformats.org/officeDocument/2006/relationships/image" Target="../media/image2585.png"/><Relationship Id="rId28" Type="http://schemas.openxmlformats.org/officeDocument/2006/relationships/image" Target="../media/image1532.png"/><Relationship Id="rId49" Type="http://schemas.openxmlformats.org/officeDocument/2006/relationships/customXml" Target="../ink/ink1866.xml"/><Relationship Id="rId114" Type="http://schemas.openxmlformats.org/officeDocument/2006/relationships/image" Target="../media/image1575.png"/><Relationship Id="rId275" Type="http://schemas.openxmlformats.org/officeDocument/2006/relationships/customXml" Target="../ink/ink1980.xml"/><Relationship Id="rId296" Type="http://schemas.openxmlformats.org/officeDocument/2006/relationships/image" Target="../media/image2606.png"/><Relationship Id="rId300" Type="http://schemas.openxmlformats.org/officeDocument/2006/relationships/image" Target="../media/image2608.png"/><Relationship Id="rId60" Type="http://schemas.openxmlformats.org/officeDocument/2006/relationships/image" Target="../media/image1548.png"/><Relationship Id="rId81" Type="http://schemas.openxmlformats.org/officeDocument/2006/relationships/customXml" Target="../ink/ink1882.xml"/><Relationship Id="rId135" Type="http://schemas.openxmlformats.org/officeDocument/2006/relationships/image" Target="../media/image2526.png"/><Relationship Id="rId156" Type="http://schemas.openxmlformats.org/officeDocument/2006/relationships/customXml" Target="../ink/ink1920.xml"/><Relationship Id="rId177" Type="http://schemas.openxmlformats.org/officeDocument/2006/relationships/image" Target="../media/image2547.png"/><Relationship Id="rId198" Type="http://schemas.openxmlformats.org/officeDocument/2006/relationships/image" Target="../media/image2557.png"/><Relationship Id="rId202" Type="http://schemas.openxmlformats.org/officeDocument/2006/relationships/image" Target="../media/image2559.png"/><Relationship Id="rId223" Type="http://schemas.openxmlformats.org/officeDocument/2006/relationships/customXml" Target="../ink/ink1954.xml"/><Relationship Id="rId244" Type="http://schemas.openxmlformats.org/officeDocument/2006/relationships/image" Target="../media/image2580.png"/><Relationship Id="rId18" Type="http://schemas.openxmlformats.org/officeDocument/2006/relationships/image" Target="../media/image1527.png"/><Relationship Id="rId39" Type="http://schemas.openxmlformats.org/officeDocument/2006/relationships/customXml" Target="../ink/ink1861.xml"/><Relationship Id="rId265" Type="http://schemas.openxmlformats.org/officeDocument/2006/relationships/customXml" Target="../ink/ink1975.xml"/><Relationship Id="rId286" Type="http://schemas.openxmlformats.org/officeDocument/2006/relationships/image" Target="../media/image2601.png"/><Relationship Id="rId50" Type="http://schemas.openxmlformats.org/officeDocument/2006/relationships/image" Target="../media/image1543.png"/><Relationship Id="rId104" Type="http://schemas.openxmlformats.org/officeDocument/2006/relationships/image" Target="../media/image1570.png"/><Relationship Id="rId125" Type="http://schemas.openxmlformats.org/officeDocument/2006/relationships/image" Target="../media/image2257.png"/><Relationship Id="rId146" Type="http://schemas.openxmlformats.org/officeDocument/2006/relationships/customXml" Target="../ink/ink1915.xml"/><Relationship Id="rId167" Type="http://schemas.openxmlformats.org/officeDocument/2006/relationships/image" Target="../media/image2542.png"/><Relationship Id="rId188" Type="http://schemas.openxmlformats.org/officeDocument/2006/relationships/customXml" Target="../ink/ink1936.xml"/><Relationship Id="rId71" Type="http://schemas.openxmlformats.org/officeDocument/2006/relationships/customXml" Target="../ink/ink1877.xml"/><Relationship Id="rId92" Type="http://schemas.openxmlformats.org/officeDocument/2006/relationships/image" Target="../media/image1564.png"/><Relationship Id="rId213" Type="http://schemas.openxmlformats.org/officeDocument/2006/relationships/customXml" Target="../ink/ink1949.xml"/><Relationship Id="rId234" Type="http://schemas.openxmlformats.org/officeDocument/2006/relationships/image" Target="../media/image2575.png"/><Relationship Id="rId2" Type="http://schemas.openxmlformats.org/officeDocument/2006/relationships/notesSlide" Target="../notesSlides/notesSlide25.xml"/><Relationship Id="rId29" Type="http://schemas.openxmlformats.org/officeDocument/2006/relationships/customXml" Target="../ink/ink1856.xml"/><Relationship Id="rId255" Type="http://schemas.openxmlformats.org/officeDocument/2006/relationships/customXml" Target="../ink/ink1970.xml"/><Relationship Id="rId276" Type="http://schemas.openxmlformats.org/officeDocument/2006/relationships/image" Target="../media/image2596.png"/><Relationship Id="rId297" Type="http://schemas.openxmlformats.org/officeDocument/2006/relationships/customXml" Target="../ink/ink1991.xml"/><Relationship Id="rId40" Type="http://schemas.openxmlformats.org/officeDocument/2006/relationships/image" Target="../media/image1538.png"/><Relationship Id="rId115" Type="http://schemas.openxmlformats.org/officeDocument/2006/relationships/customXml" Target="../ink/ink1899.xml"/><Relationship Id="rId136" Type="http://schemas.openxmlformats.org/officeDocument/2006/relationships/customXml" Target="../ink/ink1910.xml"/><Relationship Id="rId157" Type="http://schemas.openxmlformats.org/officeDocument/2006/relationships/image" Target="../media/image2537.png"/><Relationship Id="rId178" Type="http://schemas.openxmlformats.org/officeDocument/2006/relationships/customXml" Target="../ink/ink1931.xml"/><Relationship Id="rId301" Type="http://schemas.openxmlformats.org/officeDocument/2006/relationships/customXml" Target="../ink/ink1993.xml"/><Relationship Id="rId61" Type="http://schemas.openxmlformats.org/officeDocument/2006/relationships/customXml" Target="../ink/ink1872.xml"/><Relationship Id="rId82" Type="http://schemas.openxmlformats.org/officeDocument/2006/relationships/image" Target="../media/image1559.png"/><Relationship Id="rId199" Type="http://schemas.openxmlformats.org/officeDocument/2006/relationships/customXml" Target="../ink/ink1942.xml"/><Relationship Id="rId203" Type="http://schemas.openxmlformats.org/officeDocument/2006/relationships/customXml" Target="../ink/ink1944.xml"/><Relationship Id="rId19" Type="http://schemas.openxmlformats.org/officeDocument/2006/relationships/customXml" Target="../ink/ink1851.xml"/><Relationship Id="rId224" Type="http://schemas.openxmlformats.org/officeDocument/2006/relationships/image" Target="../media/image2570.png"/><Relationship Id="rId245" Type="http://schemas.openxmlformats.org/officeDocument/2006/relationships/customXml" Target="../ink/ink1965.xml"/><Relationship Id="rId266" Type="http://schemas.openxmlformats.org/officeDocument/2006/relationships/image" Target="../media/image2591.png"/><Relationship Id="rId287" Type="http://schemas.openxmlformats.org/officeDocument/2006/relationships/customXml" Target="../ink/ink1986.xml"/><Relationship Id="rId30" Type="http://schemas.openxmlformats.org/officeDocument/2006/relationships/image" Target="../media/image1533.png"/><Relationship Id="rId105" Type="http://schemas.openxmlformats.org/officeDocument/2006/relationships/customXml" Target="../ink/ink1894.xml"/><Relationship Id="rId126" Type="http://schemas.openxmlformats.org/officeDocument/2006/relationships/customXml" Target="../ink/ink1905.xml"/><Relationship Id="rId147" Type="http://schemas.openxmlformats.org/officeDocument/2006/relationships/image" Target="../media/image2532.png"/><Relationship Id="rId168" Type="http://schemas.openxmlformats.org/officeDocument/2006/relationships/customXml" Target="../ink/ink1926.xml"/><Relationship Id="rId51" Type="http://schemas.openxmlformats.org/officeDocument/2006/relationships/customXml" Target="../ink/ink1867.xml"/><Relationship Id="rId72" Type="http://schemas.openxmlformats.org/officeDocument/2006/relationships/image" Target="../media/image1554.png"/><Relationship Id="rId93" Type="http://schemas.openxmlformats.org/officeDocument/2006/relationships/customXml" Target="../ink/ink1888.xml"/><Relationship Id="rId189" Type="http://schemas.openxmlformats.org/officeDocument/2006/relationships/image" Target="../media/image2553.png"/><Relationship Id="rId3" Type="http://schemas.openxmlformats.org/officeDocument/2006/relationships/customXml" Target="../ink/ink1843.xml"/><Relationship Id="rId214" Type="http://schemas.openxmlformats.org/officeDocument/2006/relationships/image" Target="../media/image2565.png"/><Relationship Id="rId235" Type="http://schemas.openxmlformats.org/officeDocument/2006/relationships/customXml" Target="../ink/ink1960.xml"/><Relationship Id="rId256" Type="http://schemas.openxmlformats.org/officeDocument/2006/relationships/image" Target="../media/image2586.png"/><Relationship Id="rId277" Type="http://schemas.openxmlformats.org/officeDocument/2006/relationships/customXml" Target="../ink/ink1981.xml"/><Relationship Id="rId298" Type="http://schemas.openxmlformats.org/officeDocument/2006/relationships/image" Target="../media/image2607.png"/><Relationship Id="rId116" Type="http://schemas.openxmlformats.org/officeDocument/2006/relationships/customXml" Target="../ink/ink1900.xml"/><Relationship Id="rId137" Type="http://schemas.openxmlformats.org/officeDocument/2006/relationships/image" Target="../media/image2527.png"/><Relationship Id="rId158" Type="http://schemas.openxmlformats.org/officeDocument/2006/relationships/customXml" Target="../ink/ink1921.xml"/><Relationship Id="rId302" Type="http://schemas.openxmlformats.org/officeDocument/2006/relationships/image" Target="../media/image2609.png"/><Relationship Id="rId20" Type="http://schemas.openxmlformats.org/officeDocument/2006/relationships/image" Target="../media/image1528.png"/><Relationship Id="rId41" Type="http://schemas.openxmlformats.org/officeDocument/2006/relationships/customXml" Target="../ink/ink1862.xml"/><Relationship Id="rId62" Type="http://schemas.openxmlformats.org/officeDocument/2006/relationships/image" Target="../media/image1549.png"/><Relationship Id="rId83" Type="http://schemas.openxmlformats.org/officeDocument/2006/relationships/customXml" Target="../ink/ink1883.xml"/><Relationship Id="rId179" Type="http://schemas.openxmlformats.org/officeDocument/2006/relationships/image" Target="../media/image2548.png"/><Relationship Id="rId190" Type="http://schemas.openxmlformats.org/officeDocument/2006/relationships/customXml" Target="../ink/ink1937.xml"/><Relationship Id="rId204" Type="http://schemas.openxmlformats.org/officeDocument/2006/relationships/image" Target="../media/image2560.png"/><Relationship Id="rId225" Type="http://schemas.openxmlformats.org/officeDocument/2006/relationships/customXml" Target="../ink/ink1955.xml"/><Relationship Id="rId246" Type="http://schemas.openxmlformats.org/officeDocument/2006/relationships/image" Target="../media/image2581.png"/><Relationship Id="rId267" Type="http://schemas.openxmlformats.org/officeDocument/2006/relationships/customXml" Target="../ink/ink1976.xml"/><Relationship Id="rId288" Type="http://schemas.openxmlformats.org/officeDocument/2006/relationships/image" Target="../media/image2602.png"/><Relationship Id="rId106" Type="http://schemas.openxmlformats.org/officeDocument/2006/relationships/image" Target="../media/image1571.png"/><Relationship Id="rId127" Type="http://schemas.openxmlformats.org/officeDocument/2006/relationships/image" Target="../media/image2351.png"/><Relationship Id="rId10" Type="http://schemas.openxmlformats.org/officeDocument/2006/relationships/image" Target="../media/image1308.png"/><Relationship Id="rId31" Type="http://schemas.openxmlformats.org/officeDocument/2006/relationships/customXml" Target="../ink/ink1857.xml"/><Relationship Id="rId52" Type="http://schemas.openxmlformats.org/officeDocument/2006/relationships/image" Target="../media/image1544.png"/><Relationship Id="rId73" Type="http://schemas.openxmlformats.org/officeDocument/2006/relationships/customXml" Target="../ink/ink1878.xml"/><Relationship Id="rId94" Type="http://schemas.openxmlformats.org/officeDocument/2006/relationships/image" Target="../media/image1565.png"/><Relationship Id="rId148" Type="http://schemas.openxmlformats.org/officeDocument/2006/relationships/customXml" Target="../ink/ink1916.xml"/><Relationship Id="rId169" Type="http://schemas.openxmlformats.org/officeDocument/2006/relationships/image" Target="../media/image2543.png"/><Relationship Id="rId4" Type="http://schemas.openxmlformats.org/officeDocument/2006/relationships/image" Target="../media/image1521.png"/><Relationship Id="rId180" Type="http://schemas.openxmlformats.org/officeDocument/2006/relationships/customXml" Target="../ink/ink1932.xml"/><Relationship Id="rId215" Type="http://schemas.openxmlformats.org/officeDocument/2006/relationships/customXml" Target="../ink/ink1950.xml"/><Relationship Id="rId236" Type="http://schemas.openxmlformats.org/officeDocument/2006/relationships/image" Target="../media/image2576.png"/><Relationship Id="rId257" Type="http://schemas.openxmlformats.org/officeDocument/2006/relationships/customXml" Target="../ink/ink1971.xml"/><Relationship Id="rId278" Type="http://schemas.openxmlformats.org/officeDocument/2006/relationships/image" Target="../media/image2597.png"/><Relationship Id="rId303" Type="http://schemas.openxmlformats.org/officeDocument/2006/relationships/customXml" Target="../ink/ink1994.xml"/><Relationship Id="rId42" Type="http://schemas.openxmlformats.org/officeDocument/2006/relationships/image" Target="../media/image1539.png"/><Relationship Id="rId84" Type="http://schemas.openxmlformats.org/officeDocument/2006/relationships/image" Target="../media/image1560.png"/><Relationship Id="rId138" Type="http://schemas.openxmlformats.org/officeDocument/2006/relationships/customXml" Target="../ink/ink1911.xml"/><Relationship Id="rId191" Type="http://schemas.openxmlformats.org/officeDocument/2006/relationships/image" Target="../media/image2554.png"/><Relationship Id="rId205" Type="http://schemas.openxmlformats.org/officeDocument/2006/relationships/customXml" Target="../ink/ink1945.xml"/><Relationship Id="rId247" Type="http://schemas.openxmlformats.org/officeDocument/2006/relationships/customXml" Target="../ink/ink1966.xml"/><Relationship Id="rId107" Type="http://schemas.openxmlformats.org/officeDocument/2006/relationships/customXml" Target="../ink/ink1895.xml"/><Relationship Id="rId289" Type="http://schemas.openxmlformats.org/officeDocument/2006/relationships/customXml" Target="../ink/ink1987.xml"/><Relationship Id="rId11" Type="http://schemas.openxmlformats.org/officeDocument/2006/relationships/customXml" Target="../ink/ink1847.xml"/><Relationship Id="rId53" Type="http://schemas.openxmlformats.org/officeDocument/2006/relationships/customXml" Target="../ink/ink1868.xml"/><Relationship Id="rId149" Type="http://schemas.openxmlformats.org/officeDocument/2006/relationships/image" Target="../media/image2533.png"/><Relationship Id="rId95" Type="http://schemas.openxmlformats.org/officeDocument/2006/relationships/customXml" Target="../ink/ink1889.xml"/><Relationship Id="rId160" Type="http://schemas.openxmlformats.org/officeDocument/2006/relationships/customXml" Target="../ink/ink1922.xml"/><Relationship Id="rId216" Type="http://schemas.openxmlformats.org/officeDocument/2006/relationships/image" Target="../media/image2566.png"/><Relationship Id="rId258" Type="http://schemas.openxmlformats.org/officeDocument/2006/relationships/image" Target="../media/image2587.png"/><Relationship Id="rId22" Type="http://schemas.openxmlformats.org/officeDocument/2006/relationships/image" Target="../media/image1529.png"/><Relationship Id="rId64" Type="http://schemas.openxmlformats.org/officeDocument/2006/relationships/image" Target="../media/image1550.png"/><Relationship Id="rId118" Type="http://schemas.openxmlformats.org/officeDocument/2006/relationships/customXml" Target="../ink/ink1901.xml"/><Relationship Id="rId171" Type="http://schemas.openxmlformats.org/officeDocument/2006/relationships/image" Target="../media/image2544.png"/><Relationship Id="rId227" Type="http://schemas.openxmlformats.org/officeDocument/2006/relationships/customXml" Target="../ink/ink1956.xml"/><Relationship Id="rId269" Type="http://schemas.openxmlformats.org/officeDocument/2006/relationships/customXml" Target="../ink/ink1977.xml"/><Relationship Id="rId33" Type="http://schemas.openxmlformats.org/officeDocument/2006/relationships/customXml" Target="../ink/ink1858.xml"/><Relationship Id="rId129" Type="http://schemas.openxmlformats.org/officeDocument/2006/relationships/image" Target="../media/image2352.png"/><Relationship Id="rId280" Type="http://schemas.openxmlformats.org/officeDocument/2006/relationships/image" Target="../media/image2598.png"/><Relationship Id="rId75" Type="http://schemas.openxmlformats.org/officeDocument/2006/relationships/customXml" Target="../ink/ink1879.xml"/><Relationship Id="rId140" Type="http://schemas.openxmlformats.org/officeDocument/2006/relationships/customXml" Target="../ink/ink1912.xml"/><Relationship Id="rId182" Type="http://schemas.openxmlformats.org/officeDocument/2006/relationships/customXml" Target="../ink/ink1933.xml"/><Relationship Id="rId6" Type="http://schemas.openxmlformats.org/officeDocument/2006/relationships/image" Target="../media/image1522.png"/><Relationship Id="rId238" Type="http://schemas.openxmlformats.org/officeDocument/2006/relationships/image" Target="../media/image2577.png"/><Relationship Id="rId291" Type="http://schemas.openxmlformats.org/officeDocument/2006/relationships/customXml" Target="../ink/ink1988.xml"/><Relationship Id="rId305" Type="http://schemas.openxmlformats.org/officeDocument/2006/relationships/customXml" Target="../ink/ink1995.xml"/></Relationships>
</file>

<file path=ppt/slides/_rels/slide26.xml.rels><?xml version="1.0" encoding="UTF-8" standalone="yes"?>
<Relationships xmlns="http://schemas.openxmlformats.org/package/2006/relationships"><Relationship Id="rId8" Type="http://schemas.openxmlformats.org/officeDocument/2006/relationships/image" Target="../media/image2614.png"/><Relationship Id="rId13" Type="http://schemas.openxmlformats.org/officeDocument/2006/relationships/customXml" Target="../ink/ink2003.xml"/><Relationship Id="rId18" Type="http://schemas.openxmlformats.org/officeDocument/2006/relationships/image" Target="../media/image2618.png"/><Relationship Id="rId3" Type="http://schemas.openxmlformats.org/officeDocument/2006/relationships/customXml" Target="../ink/ink1998.xml"/><Relationship Id="rId7" Type="http://schemas.openxmlformats.org/officeDocument/2006/relationships/customXml" Target="../ink/ink2000.xml"/><Relationship Id="rId12" Type="http://schemas.openxmlformats.org/officeDocument/2006/relationships/image" Target="../media/image2615.png"/><Relationship Id="rId17" Type="http://schemas.openxmlformats.org/officeDocument/2006/relationships/customXml" Target="../ink/ink2005.xml"/><Relationship Id="rId2" Type="http://schemas.openxmlformats.org/officeDocument/2006/relationships/notesSlide" Target="../notesSlides/notesSlide26.xml"/><Relationship Id="rId16" Type="http://schemas.openxmlformats.org/officeDocument/2006/relationships/image" Target="../media/image2617.png"/><Relationship Id="rId20" Type="http://schemas.openxmlformats.org/officeDocument/2006/relationships/image" Target="../media/image2619.png"/><Relationship Id="rId1" Type="http://schemas.openxmlformats.org/officeDocument/2006/relationships/slideLayout" Target="../slideLayouts/slideLayout7.xml"/><Relationship Id="rId6" Type="http://schemas.openxmlformats.org/officeDocument/2006/relationships/image" Target="../media/image2613.png"/><Relationship Id="rId11" Type="http://schemas.openxmlformats.org/officeDocument/2006/relationships/customXml" Target="../ink/ink2002.xml"/><Relationship Id="rId5" Type="http://schemas.openxmlformats.org/officeDocument/2006/relationships/customXml" Target="../ink/ink1999.xml"/><Relationship Id="rId15" Type="http://schemas.openxmlformats.org/officeDocument/2006/relationships/customXml" Target="../ink/ink2004.xml"/><Relationship Id="rId10" Type="http://schemas.openxmlformats.org/officeDocument/2006/relationships/image" Target="../media/image1308.png"/><Relationship Id="rId19" Type="http://schemas.openxmlformats.org/officeDocument/2006/relationships/customXml" Target="../ink/ink2006.xml"/><Relationship Id="rId4" Type="http://schemas.openxmlformats.org/officeDocument/2006/relationships/image" Target="../media/image2612.png"/><Relationship Id="rId9" Type="http://schemas.openxmlformats.org/officeDocument/2006/relationships/customXml" Target="../ink/ink2001.xml"/><Relationship Id="rId14" Type="http://schemas.openxmlformats.org/officeDocument/2006/relationships/image" Target="../media/image2616.png"/></Relationships>
</file>

<file path=ppt/slides/_rels/slide27.xml.rels><?xml version="1.0" encoding="UTF-8" standalone="yes"?>
<Relationships xmlns="http://schemas.openxmlformats.org/package/2006/relationships"><Relationship Id="rId8" Type="http://schemas.openxmlformats.org/officeDocument/2006/relationships/image" Target="../media/image2622.png"/><Relationship Id="rId3" Type="http://schemas.openxmlformats.org/officeDocument/2006/relationships/customXml" Target="../ink/ink2007.xml"/><Relationship Id="rId7" Type="http://schemas.openxmlformats.org/officeDocument/2006/relationships/customXml" Target="../ink/ink2009.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621.png"/><Relationship Id="rId5" Type="http://schemas.openxmlformats.org/officeDocument/2006/relationships/customXml" Target="../ink/ink2008.xml"/><Relationship Id="rId10" Type="http://schemas.openxmlformats.org/officeDocument/2006/relationships/image" Target="../media/image2623.png"/><Relationship Id="rId4" Type="http://schemas.openxmlformats.org/officeDocument/2006/relationships/image" Target="../media/image2620.png"/><Relationship Id="rId9" Type="http://schemas.openxmlformats.org/officeDocument/2006/relationships/customXml" Target="../ink/ink2010.xml"/></Relationships>
</file>

<file path=ppt/slides/_rels/slide28.xml.rels><?xml version="1.0" encoding="UTF-8" standalone="yes"?>
<Relationships xmlns="http://schemas.openxmlformats.org/package/2006/relationships"><Relationship Id="rId117" Type="http://schemas.openxmlformats.org/officeDocument/2006/relationships/customXml" Target="../ink/ink2067.xml"/><Relationship Id="rId21" Type="http://schemas.openxmlformats.org/officeDocument/2006/relationships/customXml" Target="../ink/ink2019.xml"/><Relationship Id="rId42" Type="http://schemas.openxmlformats.org/officeDocument/2006/relationships/image" Target="../media/image2644.png"/><Relationship Id="rId63" Type="http://schemas.openxmlformats.org/officeDocument/2006/relationships/customXml" Target="../ink/ink2040.xml"/><Relationship Id="rId84" Type="http://schemas.openxmlformats.org/officeDocument/2006/relationships/image" Target="../media/image2665.png"/><Relationship Id="rId138" Type="http://schemas.openxmlformats.org/officeDocument/2006/relationships/customXml" Target="../ink/ink2078.xml"/><Relationship Id="rId159" Type="http://schemas.openxmlformats.org/officeDocument/2006/relationships/image" Target="../media/image2702.png"/><Relationship Id="rId170" Type="http://schemas.openxmlformats.org/officeDocument/2006/relationships/customXml" Target="../ink/ink2094.xml"/><Relationship Id="rId191" Type="http://schemas.openxmlformats.org/officeDocument/2006/relationships/image" Target="../media/image26100.png"/><Relationship Id="rId205" Type="http://schemas.openxmlformats.org/officeDocument/2006/relationships/image" Target="../media/image7480.png"/><Relationship Id="rId226" Type="http://schemas.openxmlformats.org/officeDocument/2006/relationships/customXml" Target="../ink/ink2122.xml"/><Relationship Id="rId107" Type="http://schemas.openxmlformats.org/officeDocument/2006/relationships/customXml" Target="../ink/ink2062.xml"/><Relationship Id="rId11" Type="http://schemas.openxmlformats.org/officeDocument/2006/relationships/customXml" Target="../ink/ink2014.xml"/><Relationship Id="rId32" Type="http://schemas.openxmlformats.org/officeDocument/2006/relationships/image" Target="../media/image2639.png"/><Relationship Id="rId53" Type="http://schemas.openxmlformats.org/officeDocument/2006/relationships/customXml" Target="../ink/ink2035.xml"/><Relationship Id="rId74" Type="http://schemas.openxmlformats.org/officeDocument/2006/relationships/image" Target="../media/image2660.png"/><Relationship Id="rId128" Type="http://schemas.openxmlformats.org/officeDocument/2006/relationships/customXml" Target="../ink/ink2073.xml"/><Relationship Id="rId149" Type="http://schemas.openxmlformats.org/officeDocument/2006/relationships/image" Target="../media/image2697.png"/><Relationship Id="rId5" Type="http://schemas.openxmlformats.org/officeDocument/2006/relationships/customXml" Target="../ink/ink2011.xml"/><Relationship Id="rId95" Type="http://schemas.openxmlformats.org/officeDocument/2006/relationships/customXml" Target="../ink/ink2056.xml"/><Relationship Id="rId160" Type="http://schemas.openxmlformats.org/officeDocument/2006/relationships/customXml" Target="../ink/ink2089.xml"/><Relationship Id="rId181" Type="http://schemas.openxmlformats.org/officeDocument/2006/relationships/image" Target="../media/image21100.png"/><Relationship Id="rId216" Type="http://schemas.openxmlformats.org/officeDocument/2006/relationships/customXml" Target="../ink/ink2117.xml"/><Relationship Id="rId237" Type="http://schemas.openxmlformats.org/officeDocument/2006/relationships/image" Target="../media/image1585.png"/><Relationship Id="rId22" Type="http://schemas.openxmlformats.org/officeDocument/2006/relationships/image" Target="../media/image2634.png"/><Relationship Id="rId43" Type="http://schemas.openxmlformats.org/officeDocument/2006/relationships/customXml" Target="../ink/ink2030.xml"/><Relationship Id="rId64" Type="http://schemas.openxmlformats.org/officeDocument/2006/relationships/image" Target="../media/image2655.png"/><Relationship Id="rId118" Type="http://schemas.openxmlformats.org/officeDocument/2006/relationships/image" Target="../media/image2682.png"/><Relationship Id="rId139" Type="http://schemas.openxmlformats.org/officeDocument/2006/relationships/image" Target="../media/image2692.png"/><Relationship Id="rId85" Type="http://schemas.openxmlformats.org/officeDocument/2006/relationships/customXml" Target="../ink/ink2051.xml"/><Relationship Id="rId150" Type="http://schemas.openxmlformats.org/officeDocument/2006/relationships/customXml" Target="../ink/ink2084.xml"/><Relationship Id="rId171" Type="http://schemas.openxmlformats.org/officeDocument/2006/relationships/image" Target="../media/image2708.png"/><Relationship Id="rId192" Type="http://schemas.openxmlformats.org/officeDocument/2006/relationships/customXml" Target="../ink/ink2105.xml"/><Relationship Id="rId206" Type="http://schemas.openxmlformats.org/officeDocument/2006/relationships/customXml" Target="../ink/ink2112.xml"/><Relationship Id="rId227" Type="http://schemas.openxmlformats.org/officeDocument/2006/relationships/image" Target="../media/image1580.png"/><Relationship Id="rId12" Type="http://schemas.openxmlformats.org/officeDocument/2006/relationships/image" Target="../media/image2629.png"/><Relationship Id="rId33" Type="http://schemas.openxmlformats.org/officeDocument/2006/relationships/customXml" Target="../ink/ink2025.xml"/><Relationship Id="rId108" Type="http://schemas.openxmlformats.org/officeDocument/2006/relationships/image" Target="../media/image2677.png"/><Relationship Id="rId129" Type="http://schemas.openxmlformats.org/officeDocument/2006/relationships/image" Target="../media/image2687.png"/><Relationship Id="rId54" Type="http://schemas.openxmlformats.org/officeDocument/2006/relationships/image" Target="../media/image2650.png"/><Relationship Id="rId75" Type="http://schemas.openxmlformats.org/officeDocument/2006/relationships/customXml" Target="../ink/ink2046.xml"/><Relationship Id="rId96" Type="http://schemas.openxmlformats.org/officeDocument/2006/relationships/image" Target="../media/image2671.png"/><Relationship Id="rId140" Type="http://schemas.openxmlformats.org/officeDocument/2006/relationships/customXml" Target="../ink/ink2079.xml"/><Relationship Id="rId161" Type="http://schemas.openxmlformats.org/officeDocument/2006/relationships/image" Target="../media/image2703.png"/><Relationship Id="rId182" Type="http://schemas.openxmlformats.org/officeDocument/2006/relationships/customXml" Target="../ink/ink2100.xml"/><Relationship Id="rId217" Type="http://schemas.openxmlformats.org/officeDocument/2006/relationships/image" Target="../media/image13260.png"/><Relationship Id="rId6" Type="http://schemas.openxmlformats.org/officeDocument/2006/relationships/image" Target="../media/image2626.png"/><Relationship Id="rId238" Type="http://schemas.openxmlformats.org/officeDocument/2006/relationships/customXml" Target="../ink/ink2128.xml"/><Relationship Id="rId23" Type="http://schemas.openxmlformats.org/officeDocument/2006/relationships/customXml" Target="../ink/ink2020.xml"/><Relationship Id="rId119" Type="http://schemas.openxmlformats.org/officeDocument/2006/relationships/customXml" Target="../ink/ink2068.xml"/><Relationship Id="rId44" Type="http://schemas.openxmlformats.org/officeDocument/2006/relationships/image" Target="../media/image2645.png"/><Relationship Id="rId65" Type="http://schemas.openxmlformats.org/officeDocument/2006/relationships/customXml" Target="../ink/ink2041.xml"/><Relationship Id="rId86" Type="http://schemas.openxmlformats.org/officeDocument/2006/relationships/image" Target="../media/image2666.png"/><Relationship Id="rId130" Type="http://schemas.openxmlformats.org/officeDocument/2006/relationships/customXml" Target="../ink/ink2074.xml"/><Relationship Id="rId151" Type="http://schemas.openxmlformats.org/officeDocument/2006/relationships/image" Target="../media/image2698.png"/><Relationship Id="rId172" Type="http://schemas.openxmlformats.org/officeDocument/2006/relationships/customXml" Target="../ink/ink2095.xml"/><Relationship Id="rId193" Type="http://schemas.openxmlformats.org/officeDocument/2006/relationships/image" Target="../media/image27100.png"/><Relationship Id="rId207" Type="http://schemas.openxmlformats.org/officeDocument/2006/relationships/image" Target="../media/image7980.png"/><Relationship Id="rId228" Type="http://schemas.openxmlformats.org/officeDocument/2006/relationships/customXml" Target="../ink/ink2123.xml"/><Relationship Id="rId13" Type="http://schemas.openxmlformats.org/officeDocument/2006/relationships/customXml" Target="../ink/ink2015.xml"/><Relationship Id="rId109" Type="http://schemas.openxmlformats.org/officeDocument/2006/relationships/customXml" Target="../ink/ink2063.xml"/><Relationship Id="rId34" Type="http://schemas.openxmlformats.org/officeDocument/2006/relationships/image" Target="../media/image2640.png"/><Relationship Id="rId55" Type="http://schemas.openxmlformats.org/officeDocument/2006/relationships/customXml" Target="../ink/ink2036.xml"/><Relationship Id="rId76" Type="http://schemas.openxmlformats.org/officeDocument/2006/relationships/image" Target="../media/image2661.png"/><Relationship Id="rId97" Type="http://schemas.openxmlformats.org/officeDocument/2006/relationships/customXml" Target="../ink/ink2057.xml"/><Relationship Id="rId120" Type="http://schemas.openxmlformats.org/officeDocument/2006/relationships/image" Target="../media/image2683.png"/><Relationship Id="rId141" Type="http://schemas.openxmlformats.org/officeDocument/2006/relationships/image" Target="../media/image2693.png"/><Relationship Id="rId7" Type="http://schemas.openxmlformats.org/officeDocument/2006/relationships/customXml" Target="../ink/ink2012.xml"/><Relationship Id="rId162" Type="http://schemas.openxmlformats.org/officeDocument/2006/relationships/customXml" Target="../ink/ink2090.xml"/><Relationship Id="rId183" Type="http://schemas.openxmlformats.org/officeDocument/2006/relationships/image" Target="../media/image22100.png"/><Relationship Id="rId218" Type="http://schemas.openxmlformats.org/officeDocument/2006/relationships/customXml" Target="../ink/ink2118.xml"/><Relationship Id="rId239" Type="http://schemas.openxmlformats.org/officeDocument/2006/relationships/image" Target="../media/image1586.png"/><Relationship Id="rId24" Type="http://schemas.openxmlformats.org/officeDocument/2006/relationships/image" Target="../media/image2635.png"/><Relationship Id="rId45" Type="http://schemas.openxmlformats.org/officeDocument/2006/relationships/customXml" Target="../ink/ink2031.xml"/><Relationship Id="rId66" Type="http://schemas.openxmlformats.org/officeDocument/2006/relationships/image" Target="../media/image2656.png"/><Relationship Id="rId87" Type="http://schemas.openxmlformats.org/officeDocument/2006/relationships/customXml" Target="../ink/ink2052.xml"/><Relationship Id="rId110" Type="http://schemas.openxmlformats.org/officeDocument/2006/relationships/image" Target="../media/image2678.png"/><Relationship Id="rId131" Type="http://schemas.openxmlformats.org/officeDocument/2006/relationships/image" Target="../media/image2688.png"/><Relationship Id="rId152" Type="http://schemas.openxmlformats.org/officeDocument/2006/relationships/customXml" Target="../ink/ink2085.xml"/><Relationship Id="rId173" Type="http://schemas.openxmlformats.org/officeDocument/2006/relationships/image" Target="../media/image2709.png"/><Relationship Id="rId194" Type="http://schemas.openxmlformats.org/officeDocument/2006/relationships/customXml" Target="../ink/ink2106.xml"/><Relationship Id="rId208" Type="http://schemas.openxmlformats.org/officeDocument/2006/relationships/customXml" Target="../ink/ink2113.xml"/><Relationship Id="rId229" Type="http://schemas.openxmlformats.org/officeDocument/2006/relationships/image" Target="../media/image1581.png"/><Relationship Id="rId240" Type="http://schemas.openxmlformats.org/officeDocument/2006/relationships/customXml" Target="../ink/ink2129.xml"/><Relationship Id="rId14" Type="http://schemas.openxmlformats.org/officeDocument/2006/relationships/image" Target="../media/image2630.png"/><Relationship Id="rId35" Type="http://schemas.openxmlformats.org/officeDocument/2006/relationships/customXml" Target="../ink/ink2026.xml"/><Relationship Id="rId56" Type="http://schemas.openxmlformats.org/officeDocument/2006/relationships/image" Target="../media/image2651.png"/><Relationship Id="rId77" Type="http://schemas.openxmlformats.org/officeDocument/2006/relationships/customXml" Target="../ink/ink2047.xml"/><Relationship Id="rId100" Type="http://schemas.openxmlformats.org/officeDocument/2006/relationships/image" Target="../media/image2673.png"/><Relationship Id="rId8" Type="http://schemas.openxmlformats.org/officeDocument/2006/relationships/image" Target="../media/image2627.png"/><Relationship Id="rId98" Type="http://schemas.openxmlformats.org/officeDocument/2006/relationships/image" Target="../media/image2672.png"/><Relationship Id="rId121" Type="http://schemas.openxmlformats.org/officeDocument/2006/relationships/customXml" Target="../ink/ink2069.xml"/><Relationship Id="rId142" Type="http://schemas.openxmlformats.org/officeDocument/2006/relationships/customXml" Target="../ink/ink2080.xml"/><Relationship Id="rId163" Type="http://schemas.openxmlformats.org/officeDocument/2006/relationships/image" Target="../media/image2704.png"/><Relationship Id="rId184" Type="http://schemas.openxmlformats.org/officeDocument/2006/relationships/customXml" Target="../ink/ink2101.xml"/><Relationship Id="rId219" Type="http://schemas.openxmlformats.org/officeDocument/2006/relationships/image" Target="../media/image15760.png"/><Relationship Id="rId230" Type="http://schemas.openxmlformats.org/officeDocument/2006/relationships/customXml" Target="../ink/ink2124.xml"/><Relationship Id="rId25" Type="http://schemas.openxmlformats.org/officeDocument/2006/relationships/customXml" Target="../ink/ink2021.xml"/><Relationship Id="rId46" Type="http://schemas.openxmlformats.org/officeDocument/2006/relationships/image" Target="../media/image2646.png"/><Relationship Id="rId67" Type="http://schemas.openxmlformats.org/officeDocument/2006/relationships/customXml" Target="../ink/ink2042.xml"/><Relationship Id="rId88" Type="http://schemas.openxmlformats.org/officeDocument/2006/relationships/image" Target="../media/image2667.png"/><Relationship Id="rId111" Type="http://schemas.openxmlformats.org/officeDocument/2006/relationships/customXml" Target="../ink/ink2064.xml"/><Relationship Id="rId132" Type="http://schemas.openxmlformats.org/officeDocument/2006/relationships/customXml" Target="../ink/ink2075.xml"/><Relationship Id="rId153" Type="http://schemas.openxmlformats.org/officeDocument/2006/relationships/image" Target="../media/image2699.png"/><Relationship Id="rId174" Type="http://schemas.openxmlformats.org/officeDocument/2006/relationships/customXml" Target="../ink/ink2096.xml"/><Relationship Id="rId195" Type="http://schemas.openxmlformats.org/officeDocument/2006/relationships/image" Target="../media/image28100.png"/><Relationship Id="rId209" Type="http://schemas.openxmlformats.org/officeDocument/2006/relationships/image" Target="../media/image11080.png"/><Relationship Id="rId220" Type="http://schemas.openxmlformats.org/officeDocument/2006/relationships/customXml" Target="../ink/ink2119.xml"/><Relationship Id="rId241" Type="http://schemas.openxmlformats.org/officeDocument/2006/relationships/image" Target="../media/image1587.png"/><Relationship Id="rId15" Type="http://schemas.openxmlformats.org/officeDocument/2006/relationships/customXml" Target="../ink/ink2016.xml"/><Relationship Id="rId36" Type="http://schemas.openxmlformats.org/officeDocument/2006/relationships/image" Target="../media/image2641.png"/><Relationship Id="rId57" Type="http://schemas.openxmlformats.org/officeDocument/2006/relationships/customXml" Target="../ink/ink2037.xml"/><Relationship Id="rId10" Type="http://schemas.openxmlformats.org/officeDocument/2006/relationships/image" Target="../media/image2628.png"/><Relationship Id="rId31" Type="http://schemas.openxmlformats.org/officeDocument/2006/relationships/customXml" Target="../ink/ink2024.xml"/><Relationship Id="rId52" Type="http://schemas.openxmlformats.org/officeDocument/2006/relationships/image" Target="../media/image2649.png"/><Relationship Id="rId73" Type="http://schemas.openxmlformats.org/officeDocument/2006/relationships/customXml" Target="../ink/ink2045.xml"/><Relationship Id="rId78" Type="http://schemas.openxmlformats.org/officeDocument/2006/relationships/image" Target="../media/image2662.png"/><Relationship Id="rId94" Type="http://schemas.openxmlformats.org/officeDocument/2006/relationships/image" Target="../media/image2670.png"/><Relationship Id="rId99" Type="http://schemas.openxmlformats.org/officeDocument/2006/relationships/customXml" Target="../ink/ink2058.xml"/><Relationship Id="rId101" Type="http://schemas.openxmlformats.org/officeDocument/2006/relationships/customXml" Target="../ink/ink2059.xml"/><Relationship Id="rId122" Type="http://schemas.openxmlformats.org/officeDocument/2006/relationships/image" Target="../media/image2684.png"/><Relationship Id="rId143" Type="http://schemas.openxmlformats.org/officeDocument/2006/relationships/image" Target="../media/image2694.png"/><Relationship Id="rId148" Type="http://schemas.openxmlformats.org/officeDocument/2006/relationships/customXml" Target="../ink/ink2083.xml"/><Relationship Id="rId164" Type="http://schemas.openxmlformats.org/officeDocument/2006/relationships/customXml" Target="../ink/ink2091.xml"/><Relationship Id="rId169" Type="http://schemas.openxmlformats.org/officeDocument/2006/relationships/image" Target="../media/image2707.png"/><Relationship Id="rId185" Type="http://schemas.openxmlformats.org/officeDocument/2006/relationships/image" Target="../media/image23100.png"/><Relationship Id="rId4" Type="http://schemas.openxmlformats.org/officeDocument/2006/relationships/image" Target="../media/image1577.png"/><Relationship Id="rId9" Type="http://schemas.openxmlformats.org/officeDocument/2006/relationships/customXml" Target="../ink/ink2013.xml"/><Relationship Id="rId180" Type="http://schemas.openxmlformats.org/officeDocument/2006/relationships/customXml" Target="../ink/ink2099.xml"/><Relationship Id="rId210" Type="http://schemas.openxmlformats.org/officeDocument/2006/relationships/customXml" Target="../ink/ink2114.xml"/><Relationship Id="rId215" Type="http://schemas.openxmlformats.org/officeDocument/2006/relationships/image" Target="../media/image13021.png"/><Relationship Id="rId236" Type="http://schemas.openxmlformats.org/officeDocument/2006/relationships/customXml" Target="../ink/ink2127.xml"/><Relationship Id="rId26" Type="http://schemas.openxmlformats.org/officeDocument/2006/relationships/image" Target="../media/image2636.png"/><Relationship Id="rId231" Type="http://schemas.openxmlformats.org/officeDocument/2006/relationships/image" Target="../media/image1582.png"/><Relationship Id="rId47" Type="http://schemas.openxmlformats.org/officeDocument/2006/relationships/customXml" Target="../ink/ink2032.xml"/><Relationship Id="rId68" Type="http://schemas.openxmlformats.org/officeDocument/2006/relationships/image" Target="../media/image2657.png"/><Relationship Id="rId89" Type="http://schemas.openxmlformats.org/officeDocument/2006/relationships/customXml" Target="../ink/ink2053.xml"/><Relationship Id="rId112" Type="http://schemas.openxmlformats.org/officeDocument/2006/relationships/image" Target="../media/image2679.png"/><Relationship Id="rId133" Type="http://schemas.openxmlformats.org/officeDocument/2006/relationships/image" Target="../media/image2689.png"/><Relationship Id="rId154" Type="http://schemas.openxmlformats.org/officeDocument/2006/relationships/customXml" Target="../ink/ink2086.xml"/><Relationship Id="rId175" Type="http://schemas.openxmlformats.org/officeDocument/2006/relationships/image" Target="../media/image2710.png"/><Relationship Id="rId196" Type="http://schemas.openxmlformats.org/officeDocument/2006/relationships/customXml" Target="../ink/ink2107.xml"/><Relationship Id="rId200" Type="http://schemas.openxmlformats.org/officeDocument/2006/relationships/customXml" Target="../ink/ink2109.xml"/><Relationship Id="rId16" Type="http://schemas.openxmlformats.org/officeDocument/2006/relationships/image" Target="../media/image2631.png"/><Relationship Id="rId221" Type="http://schemas.openxmlformats.org/officeDocument/2006/relationships/image" Target="../media/image15770.png"/><Relationship Id="rId242" Type="http://schemas.openxmlformats.org/officeDocument/2006/relationships/customXml" Target="../ink/ink2130.xml"/><Relationship Id="rId37" Type="http://schemas.openxmlformats.org/officeDocument/2006/relationships/customXml" Target="../ink/ink2027.xml"/><Relationship Id="rId58" Type="http://schemas.openxmlformats.org/officeDocument/2006/relationships/image" Target="../media/image2652.png"/><Relationship Id="rId79" Type="http://schemas.openxmlformats.org/officeDocument/2006/relationships/customXml" Target="../ink/ink2048.xml"/><Relationship Id="rId102" Type="http://schemas.openxmlformats.org/officeDocument/2006/relationships/image" Target="../media/image2674.png"/><Relationship Id="rId123" Type="http://schemas.openxmlformats.org/officeDocument/2006/relationships/customXml" Target="../ink/ink2070.xml"/><Relationship Id="rId144" Type="http://schemas.openxmlformats.org/officeDocument/2006/relationships/customXml" Target="../ink/ink2081.xml"/><Relationship Id="rId90" Type="http://schemas.openxmlformats.org/officeDocument/2006/relationships/image" Target="../media/image2668.png"/><Relationship Id="rId165" Type="http://schemas.openxmlformats.org/officeDocument/2006/relationships/image" Target="../media/image2705.png"/><Relationship Id="rId186" Type="http://schemas.openxmlformats.org/officeDocument/2006/relationships/customXml" Target="../ink/ink2102.xml"/><Relationship Id="rId211" Type="http://schemas.openxmlformats.org/officeDocument/2006/relationships/image" Target="../media/image11090.png"/><Relationship Id="rId232" Type="http://schemas.openxmlformats.org/officeDocument/2006/relationships/customXml" Target="../ink/ink2125.xml"/><Relationship Id="rId27" Type="http://schemas.openxmlformats.org/officeDocument/2006/relationships/customXml" Target="../ink/ink2022.xml"/><Relationship Id="rId48" Type="http://schemas.openxmlformats.org/officeDocument/2006/relationships/image" Target="../media/image2647.png"/><Relationship Id="rId69" Type="http://schemas.openxmlformats.org/officeDocument/2006/relationships/customXml" Target="../ink/ink2043.xml"/><Relationship Id="rId113" Type="http://schemas.openxmlformats.org/officeDocument/2006/relationships/customXml" Target="../ink/ink2065.xml"/><Relationship Id="rId134" Type="http://schemas.openxmlformats.org/officeDocument/2006/relationships/customXml" Target="../ink/ink2076.xml"/><Relationship Id="rId80" Type="http://schemas.openxmlformats.org/officeDocument/2006/relationships/image" Target="../media/image2663.png"/><Relationship Id="rId155" Type="http://schemas.openxmlformats.org/officeDocument/2006/relationships/image" Target="../media/image2700.png"/><Relationship Id="rId176" Type="http://schemas.openxmlformats.org/officeDocument/2006/relationships/customXml" Target="../ink/ink2097.xml"/><Relationship Id="rId197" Type="http://schemas.openxmlformats.org/officeDocument/2006/relationships/image" Target="../media/image3028.png"/><Relationship Id="rId201" Type="http://schemas.openxmlformats.org/officeDocument/2006/relationships/image" Target="../media/image12211.png"/><Relationship Id="rId222" Type="http://schemas.openxmlformats.org/officeDocument/2006/relationships/customXml" Target="../ink/ink2120.xml"/><Relationship Id="rId243" Type="http://schemas.openxmlformats.org/officeDocument/2006/relationships/image" Target="../media/image1588.png"/><Relationship Id="rId17" Type="http://schemas.openxmlformats.org/officeDocument/2006/relationships/customXml" Target="../ink/ink2017.xml"/><Relationship Id="rId38" Type="http://schemas.openxmlformats.org/officeDocument/2006/relationships/image" Target="../media/image2642.png"/><Relationship Id="rId59" Type="http://schemas.openxmlformats.org/officeDocument/2006/relationships/customXml" Target="../ink/ink2038.xml"/><Relationship Id="rId103" Type="http://schemas.openxmlformats.org/officeDocument/2006/relationships/customXml" Target="../ink/ink2060.xml"/><Relationship Id="rId124" Type="http://schemas.openxmlformats.org/officeDocument/2006/relationships/image" Target="../media/image2685.png"/><Relationship Id="rId70" Type="http://schemas.openxmlformats.org/officeDocument/2006/relationships/image" Target="../media/image2658.png"/><Relationship Id="rId91" Type="http://schemas.openxmlformats.org/officeDocument/2006/relationships/customXml" Target="../ink/ink2054.xml"/><Relationship Id="rId145" Type="http://schemas.openxmlformats.org/officeDocument/2006/relationships/image" Target="../media/image2695.png"/><Relationship Id="rId166" Type="http://schemas.openxmlformats.org/officeDocument/2006/relationships/customXml" Target="../ink/ink2092.xml"/><Relationship Id="rId187" Type="http://schemas.openxmlformats.org/officeDocument/2006/relationships/image" Target="../media/image24100.png"/><Relationship Id="rId1" Type="http://schemas.openxmlformats.org/officeDocument/2006/relationships/slideLayout" Target="../slideLayouts/slideLayout7.xml"/><Relationship Id="rId212" Type="http://schemas.openxmlformats.org/officeDocument/2006/relationships/customXml" Target="../ink/ink2115.xml"/><Relationship Id="rId233" Type="http://schemas.openxmlformats.org/officeDocument/2006/relationships/image" Target="../media/image1583.png"/><Relationship Id="rId28" Type="http://schemas.openxmlformats.org/officeDocument/2006/relationships/image" Target="../media/image2637.png"/><Relationship Id="rId49" Type="http://schemas.openxmlformats.org/officeDocument/2006/relationships/customXml" Target="../ink/ink2033.xml"/><Relationship Id="rId114" Type="http://schemas.openxmlformats.org/officeDocument/2006/relationships/image" Target="../media/image2680.png"/><Relationship Id="rId60" Type="http://schemas.openxmlformats.org/officeDocument/2006/relationships/image" Target="../media/image2653.png"/><Relationship Id="rId81" Type="http://schemas.openxmlformats.org/officeDocument/2006/relationships/customXml" Target="../ink/ink2049.xml"/><Relationship Id="rId135" Type="http://schemas.openxmlformats.org/officeDocument/2006/relationships/image" Target="../media/image2690.png"/><Relationship Id="rId156" Type="http://schemas.openxmlformats.org/officeDocument/2006/relationships/customXml" Target="../ink/ink2087.xml"/><Relationship Id="rId177" Type="http://schemas.openxmlformats.org/officeDocument/2006/relationships/image" Target="../media/image2711.png"/><Relationship Id="rId198" Type="http://schemas.openxmlformats.org/officeDocument/2006/relationships/customXml" Target="../ink/ink2108.xml"/><Relationship Id="rId202" Type="http://schemas.openxmlformats.org/officeDocument/2006/relationships/customXml" Target="../ink/ink2110.xml"/><Relationship Id="rId223" Type="http://schemas.openxmlformats.org/officeDocument/2006/relationships/image" Target="../media/image1578.png"/><Relationship Id="rId244" Type="http://schemas.openxmlformats.org/officeDocument/2006/relationships/customXml" Target="../ink/ink2131.xml"/><Relationship Id="rId18" Type="http://schemas.openxmlformats.org/officeDocument/2006/relationships/image" Target="../media/image2632.png"/><Relationship Id="rId39" Type="http://schemas.openxmlformats.org/officeDocument/2006/relationships/customXml" Target="../ink/ink2028.xml"/><Relationship Id="rId50" Type="http://schemas.openxmlformats.org/officeDocument/2006/relationships/image" Target="../media/image2648.png"/><Relationship Id="rId104" Type="http://schemas.openxmlformats.org/officeDocument/2006/relationships/image" Target="../media/image2675.png"/><Relationship Id="rId125" Type="http://schemas.openxmlformats.org/officeDocument/2006/relationships/customXml" Target="../ink/ink2071.xml"/><Relationship Id="rId146" Type="http://schemas.openxmlformats.org/officeDocument/2006/relationships/customXml" Target="../ink/ink2082.xml"/><Relationship Id="rId167" Type="http://schemas.openxmlformats.org/officeDocument/2006/relationships/image" Target="../media/image2706.png"/><Relationship Id="rId188" Type="http://schemas.openxmlformats.org/officeDocument/2006/relationships/customXml" Target="../ink/ink2103.xml"/><Relationship Id="rId71" Type="http://schemas.openxmlformats.org/officeDocument/2006/relationships/customXml" Target="../ink/ink2044.xml"/><Relationship Id="rId92" Type="http://schemas.openxmlformats.org/officeDocument/2006/relationships/image" Target="../media/image2669.png"/><Relationship Id="rId213" Type="http://schemas.openxmlformats.org/officeDocument/2006/relationships/image" Target="../media/image13012.png"/><Relationship Id="rId234" Type="http://schemas.openxmlformats.org/officeDocument/2006/relationships/customXml" Target="../ink/ink2126.xml"/><Relationship Id="rId2" Type="http://schemas.openxmlformats.org/officeDocument/2006/relationships/notesSlide" Target="../notesSlides/notesSlide28.xml"/><Relationship Id="rId29" Type="http://schemas.openxmlformats.org/officeDocument/2006/relationships/customXml" Target="../ink/ink2023.xml"/><Relationship Id="rId40" Type="http://schemas.openxmlformats.org/officeDocument/2006/relationships/image" Target="../media/image2643.png"/><Relationship Id="rId115" Type="http://schemas.openxmlformats.org/officeDocument/2006/relationships/customXml" Target="../ink/ink2066.xml"/><Relationship Id="rId136" Type="http://schemas.openxmlformats.org/officeDocument/2006/relationships/customXml" Target="../ink/ink2077.xml"/><Relationship Id="rId157" Type="http://schemas.openxmlformats.org/officeDocument/2006/relationships/image" Target="../media/image2701.png"/><Relationship Id="rId178" Type="http://schemas.openxmlformats.org/officeDocument/2006/relationships/customXml" Target="../ink/ink2098.xml"/><Relationship Id="rId61" Type="http://schemas.openxmlformats.org/officeDocument/2006/relationships/customXml" Target="../ink/ink2039.xml"/><Relationship Id="rId82" Type="http://schemas.openxmlformats.org/officeDocument/2006/relationships/image" Target="../media/image2664.png"/><Relationship Id="rId199" Type="http://schemas.openxmlformats.org/officeDocument/2006/relationships/image" Target="../media/image3211.png"/><Relationship Id="rId203" Type="http://schemas.openxmlformats.org/officeDocument/2006/relationships/image" Target="../media/image7470.png"/><Relationship Id="rId19" Type="http://schemas.openxmlformats.org/officeDocument/2006/relationships/customXml" Target="../ink/ink2018.xml"/><Relationship Id="rId224" Type="http://schemas.openxmlformats.org/officeDocument/2006/relationships/customXml" Target="../ink/ink2121.xml"/><Relationship Id="rId245" Type="http://schemas.openxmlformats.org/officeDocument/2006/relationships/image" Target="../media/image1589.png"/><Relationship Id="rId30" Type="http://schemas.openxmlformats.org/officeDocument/2006/relationships/image" Target="../media/image2638.png"/><Relationship Id="rId105" Type="http://schemas.openxmlformats.org/officeDocument/2006/relationships/customXml" Target="../ink/ink2061.xml"/><Relationship Id="rId126" Type="http://schemas.openxmlformats.org/officeDocument/2006/relationships/image" Target="../media/image2686.png"/><Relationship Id="rId147" Type="http://schemas.openxmlformats.org/officeDocument/2006/relationships/image" Target="../media/image2696.png"/><Relationship Id="rId168" Type="http://schemas.openxmlformats.org/officeDocument/2006/relationships/customXml" Target="../ink/ink2093.xml"/><Relationship Id="rId51" Type="http://schemas.openxmlformats.org/officeDocument/2006/relationships/customXml" Target="../ink/ink2034.xml"/><Relationship Id="rId72" Type="http://schemas.openxmlformats.org/officeDocument/2006/relationships/image" Target="../media/image2659.png"/><Relationship Id="rId93" Type="http://schemas.openxmlformats.org/officeDocument/2006/relationships/customXml" Target="../ink/ink2055.xml"/><Relationship Id="rId189" Type="http://schemas.openxmlformats.org/officeDocument/2006/relationships/image" Target="../media/image25100.png"/><Relationship Id="rId3" Type="http://schemas.openxmlformats.org/officeDocument/2006/relationships/image" Target="../media/image1576.png"/><Relationship Id="rId214" Type="http://schemas.openxmlformats.org/officeDocument/2006/relationships/customXml" Target="../ink/ink2116.xml"/><Relationship Id="rId235" Type="http://schemas.openxmlformats.org/officeDocument/2006/relationships/image" Target="../media/image1584.png"/><Relationship Id="rId116" Type="http://schemas.openxmlformats.org/officeDocument/2006/relationships/image" Target="../media/image2681.png"/><Relationship Id="rId137" Type="http://schemas.openxmlformats.org/officeDocument/2006/relationships/image" Target="../media/image2691.png"/><Relationship Id="rId158" Type="http://schemas.openxmlformats.org/officeDocument/2006/relationships/customXml" Target="../ink/ink2088.xml"/><Relationship Id="rId20" Type="http://schemas.openxmlformats.org/officeDocument/2006/relationships/image" Target="../media/image2633.png"/><Relationship Id="rId41" Type="http://schemas.openxmlformats.org/officeDocument/2006/relationships/customXml" Target="../ink/ink2029.xml"/><Relationship Id="rId62" Type="http://schemas.openxmlformats.org/officeDocument/2006/relationships/image" Target="../media/image2654.png"/><Relationship Id="rId83" Type="http://schemas.openxmlformats.org/officeDocument/2006/relationships/customXml" Target="../ink/ink2050.xml"/><Relationship Id="rId179" Type="http://schemas.openxmlformats.org/officeDocument/2006/relationships/image" Target="../media/image20100.png"/><Relationship Id="rId190" Type="http://schemas.openxmlformats.org/officeDocument/2006/relationships/customXml" Target="../ink/ink2104.xml"/><Relationship Id="rId204" Type="http://schemas.openxmlformats.org/officeDocument/2006/relationships/customXml" Target="../ink/ink2111.xml"/><Relationship Id="rId225" Type="http://schemas.openxmlformats.org/officeDocument/2006/relationships/image" Target="../media/image1579.png"/><Relationship Id="rId106" Type="http://schemas.openxmlformats.org/officeDocument/2006/relationships/image" Target="../media/image2676.png"/><Relationship Id="rId127" Type="http://schemas.openxmlformats.org/officeDocument/2006/relationships/customXml" Target="../ink/ink2072.xml"/></Relationships>
</file>

<file path=ppt/slides/_rels/slide29.xml.rels><?xml version="1.0" encoding="UTF-8" standalone="yes"?>
<Relationships xmlns="http://schemas.openxmlformats.org/package/2006/relationships"><Relationship Id="rId8" Type="http://schemas.openxmlformats.org/officeDocument/2006/relationships/image" Target="../media/image2714.png"/><Relationship Id="rId13" Type="http://schemas.openxmlformats.org/officeDocument/2006/relationships/customXml" Target="../ink/ink2137.xml"/><Relationship Id="rId3" Type="http://schemas.openxmlformats.org/officeDocument/2006/relationships/customXml" Target="../ink/ink2132.xml"/><Relationship Id="rId7" Type="http://schemas.openxmlformats.org/officeDocument/2006/relationships/customXml" Target="../ink/ink2134.xml"/><Relationship Id="rId12" Type="http://schemas.openxmlformats.org/officeDocument/2006/relationships/image" Target="../media/image2716.png"/><Relationship Id="rId2" Type="http://schemas.openxmlformats.org/officeDocument/2006/relationships/notesSlide" Target="../notesSlides/notesSlide29.xml"/><Relationship Id="rId16" Type="http://schemas.openxmlformats.org/officeDocument/2006/relationships/image" Target="../media/image2718.png"/><Relationship Id="rId1" Type="http://schemas.openxmlformats.org/officeDocument/2006/relationships/slideLayout" Target="../slideLayouts/slideLayout7.xml"/><Relationship Id="rId6" Type="http://schemas.openxmlformats.org/officeDocument/2006/relationships/image" Target="../media/image2713.png"/><Relationship Id="rId11" Type="http://schemas.openxmlformats.org/officeDocument/2006/relationships/customXml" Target="../ink/ink2136.xml"/><Relationship Id="rId5" Type="http://schemas.openxmlformats.org/officeDocument/2006/relationships/customXml" Target="../ink/ink2133.xml"/><Relationship Id="rId15" Type="http://schemas.openxmlformats.org/officeDocument/2006/relationships/customXml" Target="../ink/ink2138.xml"/><Relationship Id="rId10" Type="http://schemas.openxmlformats.org/officeDocument/2006/relationships/image" Target="../media/image2715.png"/><Relationship Id="rId4" Type="http://schemas.openxmlformats.org/officeDocument/2006/relationships/image" Target="../media/image2712.png"/><Relationship Id="rId9" Type="http://schemas.openxmlformats.org/officeDocument/2006/relationships/customXml" Target="../ink/ink2135.xml"/><Relationship Id="rId14" Type="http://schemas.openxmlformats.org/officeDocument/2006/relationships/image" Target="../media/image2717.png"/></Relationships>
</file>

<file path=ppt/slides/_rels/slide3.xml.rels><?xml version="1.0" encoding="UTF-8" standalone="yes"?>
<Relationships xmlns="http://schemas.openxmlformats.org/package/2006/relationships"><Relationship Id="rId117" Type="http://schemas.openxmlformats.org/officeDocument/2006/relationships/customXml" Target="../ink/ink399.xml"/><Relationship Id="rId21" Type="http://schemas.openxmlformats.org/officeDocument/2006/relationships/customXml" Target="../ink/ink351.xml"/><Relationship Id="rId42" Type="http://schemas.openxmlformats.org/officeDocument/2006/relationships/image" Target="../media/image6610.png"/><Relationship Id="rId63" Type="http://schemas.openxmlformats.org/officeDocument/2006/relationships/customXml" Target="../ink/ink372.xml"/><Relationship Id="rId84" Type="http://schemas.openxmlformats.org/officeDocument/2006/relationships/image" Target="../media/image8710.png"/><Relationship Id="rId138" Type="http://schemas.openxmlformats.org/officeDocument/2006/relationships/image" Target="../media/image11410.png"/><Relationship Id="rId107" Type="http://schemas.openxmlformats.org/officeDocument/2006/relationships/customXml" Target="../ink/ink394.xml"/><Relationship Id="rId11" Type="http://schemas.openxmlformats.org/officeDocument/2006/relationships/customXml" Target="../ink/ink346.xml"/><Relationship Id="rId32" Type="http://schemas.openxmlformats.org/officeDocument/2006/relationships/image" Target="../media/image6110.png"/><Relationship Id="rId53" Type="http://schemas.openxmlformats.org/officeDocument/2006/relationships/customXml" Target="../ink/ink367.xml"/><Relationship Id="rId74" Type="http://schemas.openxmlformats.org/officeDocument/2006/relationships/image" Target="../media/image8210.png"/><Relationship Id="rId128" Type="http://schemas.openxmlformats.org/officeDocument/2006/relationships/image" Target="../media/image10910.png"/><Relationship Id="rId149" Type="http://schemas.openxmlformats.org/officeDocument/2006/relationships/customXml" Target="../ink/ink415.xml"/><Relationship Id="rId5" Type="http://schemas.openxmlformats.org/officeDocument/2006/relationships/customXml" Target="../ink/ink343.xml"/><Relationship Id="rId95" Type="http://schemas.openxmlformats.org/officeDocument/2006/relationships/customXml" Target="../ink/ink388.xml"/><Relationship Id="rId22" Type="http://schemas.openxmlformats.org/officeDocument/2006/relationships/image" Target="../media/image5610.png"/><Relationship Id="rId27" Type="http://schemas.openxmlformats.org/officeDocument/2006/relationships/customXml" Target="../ink/ink354.xml"/><Relationship Id="rId43" Type="http://schemas.openxmlformats.org/officeDocument/2006/relationships/customXml" Target="../ink/ink362.xml"/><Relationship Id="rId48" Type="http://schemas.openxmlformats.org/officeDocument/2006/relationships/image" Target="../media/image6910.png"/><Relationship Id="rId64" Type="http://schemas.openxmlformats.org/officeDocument/2006/relationships/image" Target="../media/image7710.png"/><Relationship Id="rId69" Type="http://schemas.openxmlformats.org/officeDocument/2006/relationships/customXml" Target="../ink/ink375.xml"/><Relationship Id="rId113" Type="http://schemas.openxmlformats.org/officeDocument/2006/relationships/customXml" Target="../ink/ink397.xml"/><Relationship Id="rId118" Type="http://schemas.openxmlformats.org/officeDocument/2006/relationships/image" Target="../media/image10410.png"/><Relationship Id="rId134" Type="http://schemas.openxmlformats.org/officeDocument/2006/relationships/image" Target="../media/image11210.png"/><Relationship Id="rId139" Type="http://schemas.openxmlformats.org/officeDocument/2006/relationships/customXml" Target="../ink/ink410.xml"/><Relationship Id="rId80" Type="http://schemas.openxmlformats.org/officeDocument/2006/relationships/image" Target="../media/image8510.png"/><Relationship Id="rId85" Type="http://schemas.openxmlformats.org/officeDocument/2006/relationships/customXml" Target="../ink/ink383.xml"/><Relationship Id="rId150" Type="http://schemas.openxmlformats.org/officeDocument/2006/relationships/image" Target="../media/image12010.png"/><Relationship Id="rId12" Type="http://schemas.openxmlformats.org/officeDocument/2006/relationships/image" Target="../media/image5110.png"/><Relationship Id="rId17" Type="http://schemas.openxmlformats.org/officeDocument/2006/relationships/customXml" Target="../ink/ink349.xml"/><Relationship Id="rId33" Type="http://schemas.openxmlformats.org/officeDocument/2006/relationships/customXml" Target="../ink/ink357.xml"/><Relationship Id="rId38" Type="http://schemas.openxmlformats.org/officeDocument/2006/relationships/image" Target="../media/image6410.png"/><Relationship Id="rId59" Type="http://schemas.openxmlformats.org/officeDocument/2006/relationships/customXml" Target="../ink/ink370.xml"/><Relationship Id="rId103" Type="http://schemas.openxmlformats.org/officeDocument/2006/relationships/customXml" Target="../ink/ink392.xml"/><Relationship Id="rId108" Type="http://schemas.openxmlformats.org/officeDocument/2006/relationships/image" Target="../media/image9910.png"/><Relationship Id="rId124" Type="http://schemas.openxmlformats.org/officeDocument/2006/relationships/image" Target="../media/image10710.png"/><Relationship Id="rId129" Type="http://schemas.openxmlformats.org/officeDocument/2006/relationships/customXml" Target="../ink/ink405.xml"/><Relationship Id="rId54" Type="http://schemas.openxmlformats.org/officeDocument/2006/relationships/image" Target="../media/image7210.png"/><Relationship Id="rId70" Type="http://schemas.openxmlformats.org/officeDocument/2006/relationships/image" Target="../media/image8010.png"/><Relationship Id="rId75" Type="http://schemas.openxmlformats.org/officeDocument/2006/relationships/customXml" Target="../ink/ink378.xml"/><Relationship Id="rId91" Type="http://schemas.openxmlformats.org/officeDocument/2006/relationships/customXml" Target="../ink/ink386.xml"/><Relationship Id="rId96" Type="http://schemas.openxmlformats.org/officeDocument/2006/relationships/image" Target="../media/image9310.png"/><Relationship Id="rId140" Type="http://schemas.openxmlformats.org/officeDocument/2006/relationships/image" Target="../media/image11510.png"/><Relationship Id="rId145" Type="http://schemas.openxmlformats.org/officeDocument/2006/relationships/customXml" Target="../ink/ink413.xml"/><Relationship Id="rId1" Type="http://schemas.openxmlformats.org/officeDocument/2006/relationships/slideLayout" Target="../slideLayouts/slideLayout7.xml"/><Relationship Id="rId6" Type="http://schemas.openxmlformats.org/officeDocument/2006/relationships/image" Target="../media/image4810.png"/><Relationship Id="rId23" Type="http://schemas.openxmlformats.org/officeDocument/2006/relationships/customXml" Target="../ink/ink352.xml"/><Relationship Id="rId28" Type="http://schemas.openxmlformats.org/officeDocument/2006/relationships/image" Target="../media/image5910.png"/><Relationship Id="rId49" Type="http://schemas.openxmlformats.org/officeDocument/2006/relationships/customXml" Target="../ink/ink365.xml"/><Relationship Id="rId114" Type="http://schemas.openxmlformats.org/officeDocument/2006/relationships/image" Target="../media/image10210.png"/><Relationship Id="rId119" Type="http://schemas.openxmlformats.org/officeDocument/2006/relationships/customXml" Target="../ink/ink400.xml"/><Relationship Id="rId44" Type="http://schemas.openxmlformats.org/officeDocument/2006/relationships/image" Target="../media/image6710.png"/><Relationship Id="rId60" Type="http://schemas.openxmlformats.org/officeDocument/2006/relationships/image" Target="../media/image7510.png"/><Relationship Id="rId65" Type="http://schemas.openxmlformats.org/officeDocument/2006/relationships/customXml" Target="../ink/ink373.xml"/><Relationship Id="rId81" Type="http://schemas.openxmlformats.org/officeDocument/2006/relationships/customXml" Target="../ink/ink381.xml"/><Relationship Id="rId86" Type="http://schemas.openxmlformats.org/officeDocument/2006/relationships/image" Target="../media/image8810.png"/><Relationship Id="rId130" Type="http://schemas.openxmlformats.org/officeDocument/2006/relationships/image" Target="../media/image11010.png"/><Relationship Id="rId135" Type="http://schemas.openxmlformats.org/officeDocument/2006/relationships/customXml" Target="../ink/ink408.xml"/><Relationship Id="rId151" Type="http://schemas.openxmlformats.org/officeDocument/2006/relationships/customXml" Target="../ink/ink416.xml"/><Relationship Id="rId13" Type="http://schemas.openxmlformats.org/officeDocument/2006/relationships/customXml" Target="../ink/ink347.xml"/><Relationship Id="rId18" Type="http://schemas.openxmlformats.org/officeDocument/2006/relationships/image" Target="../media/image5410.png"/><Relationship Id="rId39" Type="http://schemas.openxmlformats.org/officeDocument/2006/relationships/customXml" Target="../ink/ink360.xml"/><Relationship Id="rId109" Type="http://schemas.openxmlformats.org/officeDocument/2006/relationships/customXml" Target="../ink/ink395.xml"/><Relationship Id="rId34" Type="http://schemas.openxmlformats.org/officeDocument/2006/relationships/image" Target="../media/image6210.png"/><Relationship Id="rId50" Type="http://schemas.openxmlformats.org/officeDocument/2006/relationships/image" Target="../media/image7010.png"/><Relationship Id="rId55" Type="http://schemas.openxmlformats.org/officeDocument/2006/relationships/customXml" Target="../ink/ink368.xml"/><Relationship Id="rId76" Type="http://schemas.openxmlformats.org/officeDocument/2006/relationships/image" Target="../media/image8310.png"/><Relationship Id="rId97" Type="http://schemas.openxmlformats.org/officeDocument/2006/relationships/customXml" Target="../ink/ink389.xml"/><Relationship Id="rId104" Type="http://schemas.openxmlformats.org/officeDocument/2006/relationships/image" Target="../media/image9710.png"/><Relationship Id="rId120" Type="http://schemas.openxmlformats.org/officeDocument/2006/relationships/image" Target="../media/image10510.png"/><Relationship Id="rId125" Type="http://schemas.openxmlformats.org/officeDocument/2006/relationships/customXml" Target="../ink/ink403.xml"/><Relationship Id="rId141" Type="http://schemas.openxmlformats.org/officeDocument/2006/relationships/customXml" Target="../ink/ink411.xml"/><Relationship Id="rId146" Type="http://schemas.openxmlformats.org/officeDocument/2006/relationships/image" Target="../media/image11810.png"/><Relationship Id="rId7" Type="http://schemas.openxmlformats.org/officeDocument/2006/relationships/customXml" Target="../ink/ink344.xml"/><Relationship Id="rId71" Type="http://schemas.openxmlformats.org/officeDocument/2006/relationships/customXml" Target="../ink/ink376.xml"/><Relationship Id="rId92" Type="http://schemas.openxmlformats.org/officeDocument/2006/relationships/image" Target="../media/image9110.png"/><Relationship Id="rId2" Type="http://schemas.openxmlformats.org/officeDocument/2006/relationships/notesSlide" Target="../notesSlides/notesSlide3.xml"/><Relationship Id="rId29" Type="http://schemas.openxmlformats.org/officeDocument/2006/relationships/customXml" Target="../ink/ink355.xml"/><Relationship Id="rId24" Type="http://schemas.openxmlformats.org/officeDocument/2006/relationships/image" Target="../media/image5710.png"/><Relationship Id="rId40" Type="http://schemas.openxmlformats.org/officeDocument/2006/relationships/image" Target="../media/image6510.png"/><Relationship Id="rId45" Type="http://schemas.openxmlformats.org/officeDocument/2006/relationships/customXml" Target="../ink/ink363.xml"/><Relationship Id="rId66" Type="http://schemas.openxmlformats.org/officeDocument/2006/relationships/image" Target="../media/image7810.png"/><Relationship Id="rId87" Type="http://schemas.openxmlformats.org/officeDocument/2006/relationships/customXml" Target="../ink/ink384.xml"/><Relationship Id="rId110" Type="http://schemas.openxmlformats.org/officeDocument/2006/relationships/image" Target="../media/image10010.png"/><Relationship Id="rId115" Type="http://schemas.openxmlformats.org/officeDocument/2006/relationships/customXml" Target="../ink/ink398.xml"/><Relationship Id="rId131" Type="http://schemas.openxmlformats.org/officeDocument/2006/relationships/customXml" Target="../ink/ink406.xml"/><Relationship Id="rId136" Type="http://schemas.openxmlformats.org/officeDocument/2006/relationships/image" Target="../media/image11310.png"/><Relationship Id="rId61" Type="http://schemas.openxmlformats.org/officeDocument/2006/relationships/customXml" Target="../ink/ink371.xml"/><Relationship Id="rId82" Type="http://schemas.openxmlformats.org/officeDocument/2006/relationships/image" Target="../media/image8610.png"/><Relationship Id="rId152" Type="http://schemas.openxmlformats.org/officeDocument/2006/relationships/image" Target="../media/image12111.png"/><Relationship Id="rId19" Type="http://schemas.openxmlformats.org/officeDocument/2006/relationships/customXml" Target="../ink/ink350.xml"/><Relationship Id="rId14" Type="http://schemas.openxmlformats.org/officeDocument/2006/relationships/image" Target="../media/image5210.png"/><Relationship Id="rId30" Type="http://schemas.openxmlformats.org/officeDocument/2006/relationships/image" Target="../media/image6010.png"/><Relationship Id="rId35" Type="http://schemas.openxmlformats.org/officeDocument/2006/relationships/customXml" Target="../ink/ink358.xml"/><Relationship Id="rId56" Type="http://schemas.openxmlformats.org/officeDocument/2006/relationships/image" Target="../media/image7310.png"/><Relationship Id="rId77" Type="http://schemas.openxmlformats.org/officeDocument/2006/relationships/customXml" Target="../ink/ink379.xml"/><Relationship Id="rId100" Type="http://schemas.openxmlformats.org/officeDocument/2006/relationships/image" Target="../media/image9510.png"/><Relationship Id="rId105" Type="http://schemas.openxmlformats.org/officeDocument/2006/relationships/customXml" Target="../ink/ink393.xml"/><Relationship Id="rId126" Type="http://schemas.openxmlformats.org/officeDocument/2006/relationships/image" Target="../media/image10810.png"/><Relationship Id="rId147" Type="http://schemas.openxmlformats.org/officeDocument/2006/relationships/customXml" Target="../ink/ink414.xml"/><Relationship Id="rId8" Type="http://schemas.openxmlformats.org/officeDocument/2006/relationships/image" Target="../media/image4910.png"/><Relationship Id="rId51" Type="http://schemas.openxmlformats.org/officeDocument/2006/relationships/customXml" Target="../ink/ink366.xml"/><Relationship Id="rId72" Type="http://schemas.openxmlformats.org/officeDocument/2006/relationships/image" Target="../media/image8111.png"/><Relationship Id="rId93" Type="http://schemas.openxmlformats.org/officeDocument/2006/relationships/customXml" Target="../ink/ink387.xml"/><Relationship Id="rId98" Type="http://schemas.openxmlformats.org/officeDocument/2006/relationships/image" Target="../media/image9410.png"/><Relationship Id="rId121" Type="http://schemas.openxmlformats.org/officeDocument/2006/relationships/customXml" Target="../ink/ink401.xml"/><Relationship Id="rId142" Type="http://schemas.openxmlformats.org/officeDocument/2006/relationships/image" Target="../media/image11610.png"/><Relationship Id="rId3" Type="http://schemas.openxmlformats.org/officeDocument/2006/relationships/customXml" Target="../ink/ink342.xml"/><Relationship Id="rId25" Type="http://schemas.openxmlformats.org/officeDocument/2006/relationships/customXml" Target="../ink/ink353.xml"/><Relationship Id="rId46" Type="http://schemas.openxmlformats.org/officeDocument/2006/relationships/image" Target="../media/image6810.png"/><Relationship Id="rId67" Type="http://schemas.openxmlformats.org/officeDocument/2006/relationships/customXml" Target="../ink/ink374.xml"/><Relationship Id="rId116" Type="http://schemas.openxmlformats.org/officeDocument/2006/relationships/image" Target="../media/image10310.png"/><Relationship Id="rId137" Type="http://schemas.openxmlformats.org/officeDocument/2006/relationships/customXml" Target="../ink/ink409.xml"/><Relationship Id="rId20" Type="http://schemas.openxmlformats.org/officeDocument/2006/relationships/image" Target="../media/image5510.png"/><Relationship Id="rId41" Type="http://schemas.openxmlformats.org/officeDocument/2006/relationships/customXml" Target="../ink/ink361.xml"/><Relationship Id="rId62" Type="http://schemas.openxmlformats.org/officeDocument/2006/relationships/image" Target="../media/image7610.png"/><Relationship Id="rId83" Type="http://schemas.openxmlformats.org/officeDocument/2006/relationships/customXml" Target="../ink/ink382.xml"/><Relationship Id="rId88" Type="http://schemas.openxmlformats.org/officeDocument/2006/relationships/image" Target="../media/image8910.png"/><Relationship Id="rId111" Type="http://schemas.openxmlformats.org/officeDocument/2006/relationships/customXml" Target="../ink/ink396.xml"/><Relationship Id="rId132" Type="http://schemas.openxmlformats.org/officeDocument/2006/relationships/image" Target="../media/image11110.png"/><Relationship Id="rId15" Type="http://schemas.openxmlformats.org/officeDocument/2006/relationships/customXml" Target="../ink/ink348.xml"/><Relationship Id="rId36" Type="http://schemas.openxmlformats.org/officeDocument/2006/relationships/image" Target="../media/image6310.png"/><Relationship Id="rId57" Type="http://schemas.openxmlformats.org/officeDocument/2006/relationships/customXml" Target="../ink/ink369.xml"/><Relationship Id="rId106" Type="http://schemas.openxmlformats.org/officeDocument/2006/relationships/image" Target="../media/image9810.png"/><Relationship Id="rId127" Type="http://schemas.openxmlformats.org/officeDocument/2006/relationships/customXml" Target="../ink/ink404.xml"/><Relationship Id="rId10" Type="http://schemas.openxmlformats.org/officeDocument/2006/relationships/image" Target="../media/image5010.png"/><Relationship Id="rId31" Type="http://schemas.openxmlformats.org/officeDocument/2006/relationships/customXml" Target="../ink/ink356.xml"/><Relationship Id="rId52" Type="http://schemas.openxmlformats.org/officeDocument/2006/relationships/image" Target="../media/image7110.png"/><Relationship Id="rId73" Type="http://schemas.openxmlformats.org/officeDocument/2006/relationships/customXml" Target="../ink/ink377.xml"/><Relationship Id="rId78" Type="http://schemas.openxmlformats.org/officeDocument/2006/relationships/image" Target="../media/image8410.png"/><Relationship Id="rId94" Type="http://schemas.openxmlformats.org/officeDocument/2006/relationships/image" Target="../media/image9210.png"/><Relationship Id="rId99" Type="http://schemas.openxmlformats.org/officeDocument/2006/relationships/customXml" Target="../ink/ink390.xml"/><Relationship Id="rId101" Type="http://schemas.openxmlformats.org/officeDocument/2006/relationships/customXml" Target="../ink/ink391.xml"/><Relationship Id="rId122" Type="http://schemas.openxmlformats.org/officeDocument/2006/relationships/image" Target="../media/image10610.png"/><Relationship Id="rId143" Type="http://schemas.openxmlformats.org/officeDocument/2006/relationships/customXml" Target="../ink/ink412.xml"/><Relationship Id="rId148" Type="http://schemas.openxmlformats.org/officeDocument/2006/relationships/image" Target="../media/image11910.png"/><Relationship Id="rId4" Type="http://schemas.openxmlformats.org/officeDocument/2006/relationships/image" Target="../media/image4710.png"/><Relationship Id="rId9" Type="http://schemas.openxmlformats.org/officeDocument/2006/relationships/customXml" Target="../ink/ink345.xml"/><Relationship Id="rId26" Type="http://schemas.openxmlformats.org/officeDocument/2006/relationships/image" Target="../media/image5810.png"/><Relationship Id="rId47" Type="http://schemas.openxmlformats.org/officeDocument/2006/relationships/customXml" Target="../ink/ink364.xml"/><Relationship Id="rId68" Type="http://schemas.openxmlformats.org/officeDocument/2006/relationships/image" Target="../media/image7910.png"/><Relationship Id="rId89" Type="http://schemas.openxmlformats.org/officeDocument/2006/relationships/customXml" Target="../ink/ink385.xml"/><Relationship Id="rId112" Type="http://schemas.openxmlformats.org/officeDocument/2006/relationships/image" Target="../media/image10110.png"/><Relationship Id="rId133" Type="http://schemas.openxmlformats.org/officeDocument/2006/relationships/customXml" Target="../ink/ink407.xml"/><Relationship Id="rId16" Type="http://schemas.openxmlformats.org/officeDocument/2006/relationships/image" Target="../media/image5310.png"/><Relationship Id="rId37" Type="http://schemas.openxmlformats.org/officeDocument/2006/relationships/customXml" Target="../ink/ink359.xml"/><Relationship Id="rId58" Type="http://schemas.openxmlformats.org/officeDocument/2006/relationships/image" Target="../media/image7410.png"/><Relationship Id="rId79" Type="http://schemas.openxmlformats.org/officeDocument/2006/relationships/customXml" Target="../ink/ink380.xml"/><Relationship Id="rId102" Type="http://schemas.openxmlformats.org/officeDocument/2006/relationships/image" Target="../media/image9610.png"/><Relationship Id="rId123" Type="http://schemas.openxmlformats.org/officeDocument/2006/relationships/customXml" Target="../ink/ink402.xml"/><Relationship Id="rId144" Type="http://schemas.openxmlformats.org/officeDocument/2006/relationships/image" Target="../media/image11710.png"/><Relationship Id="rId90" Type="http://schemas.openxmlformats.org/officeDocument/2006/relationships/image" Target="../media/image9010.png"/></Relationships>
</file>

<file path=ppt/slides/_rels/slide30.xml.rels><?xml version="1.0" encoding="UTF-8" standalone="yes"?>
<Relationships xmlns="http://schemas.openxmlformats.org/package/2006/relationships"><Relationship Id="rId117" Type="http://schemas.openxmlformats.org/officeDocument/2006/relationships/customXml" Target="../ink/ink2196.xml"/><Relationship Id="rId21" Type="http://schemas.openxmlformats.org/officeDocument/2006/relationships/customXml" Target="../ink/ink2148.xml"/><Relationship Id="rId42" Type="http://schemas.openxmlformats.org/officeDocument/2006/relationships/image" Target="../media/image2738.png"/><Relationship Id="rId63" Type="http://schemas.openxmlformats.org/officeDocument/2006/relationships/customXml" Target="../ink/ink2169.xml"/><Relationship Id="rId84" Type="http://schemas.openxmlformats.org/officeDocument/2006/relationships/image" Target="../media/image2759.png"/><Relationship Id="rId16" Type="http://schemas.openxmlformats.org/officeDocument/2006/relationships/image" Target="../media/image2725.png"/><Relationship Id="rId107" Type="http://schemas.openxmlformats.org/officeDocument/2006/relationships/customXml" Target="../ink/ink2191.xml"/><Relationship Id="rId11" Type="http://schemas.openxmlformats.org/officeDocument/2006/relationships/customXml" Target="../ink/ink2143.xml"/><Relationship Id="rId32" Type="http://schemas.openxmlformats.org/officeDocument/2006/relationships/image" Target="../media/image2733.png"/><Relationship Id="rId37" Type="http://schemas.openxmlformats.org/officeDocument/2006/relationships/customXml" Target="../ink/ink2156.xml"/><Relationship Id="rId53" Type="http://schemas.openxmlformats.org/officeDocument/2006/relationships/customXml" Target="../ink/ink2164.xml"/><Relationship Id="rId58" Type="http://schemas.openxmlformats.org/officeDocument/2006/relationships/image" Target="../media/image2746.png"/><Relationship Id="rId74" Type="http://schemas.openxmlformats.org/officeDocument/2006/relationships/image" Target="../media/image2754.png"/><Relationship Id="rId79" Type="http://schemas.openxmlformats.org/officeDocument/2006/relationships/customXml" Target="../ink/ink2177.xml"/><Relationship Id="rId102" Type="http://schemas.openxmlformats.org/officeDocument/2006/relationships/image" Target="../media/image2768.png"/><Relationship Id="rId123" Type="http://schemas.openxmlformats.org/officeDocument/2006/relationships/customXml" Target="../ink/ink2199.xml"/><Relationship Id="rId128" Type="http://schemas.openxmlformats.org/officeDocument/2006/relationships/image" Target="../media/image2781.png"/><Relationship Id="rId5" Type="http://schemas.openxmlformats.org/officeDocument/2006/relationships/customXml" Target="../ink/ink2140.xml"/><Relationship Id="rId90" Type="http://schemas.openxmlformats.org/officeDocument/2006/relationships/image" Target="../media/image2762.png"/><Relationship Id="rId95" Type="http://schemas.openxmlformats.org/officeDocument/2006/relationships/customXml" Target="../ink/ink2185.xml"/><Relationship Id="rId22" Type="http://schemas.openxmlformats.org/officeDocument/2006/relationships/image" Target="../media/image2728.png"/><Relationship Id="rId27" Type="http://schemas.openxmlformats.org/officeDocument/2006/relationships/customXml" Target="../ink/ink2151.xml"/><Relationship Id="rId43" Type="http://schemas.openxmlformats.org/officeDocument/2006/relationships/customXml" Target="../ink/ink2159.xml"/><Relationship Id="rId48" Type="http://schemas.openxmlformats.org/officeDocument/2006/relationships/image" Target="../media/image2741.png"/><Relationship Id="rId64" Type="http://schemas.openxmlformats.org/officeDocument/2006/relationships/image" Target="../media/image2749.png"/><Relationship Id="rId69" Type="http://schemas.openxmlformats.org/officeDocument/2006/relationships/customXml" Target="../ink/ink2172.xml"/><Relationship Id="rId113" Type="http://schemas.openxmlformats.org/officeDocument/2006/relationships/customXml" Target="../ink/ink2194.xml"/><Relationship Id="rId118" Type="http://schemas.openxmlformats.org/officeDocument/2006/relationships/image" Target="../media/image2776.png"/><Relationship Id="rId134" Type="http://schemas.openxmlformats.org/officeDocument/2006/relationships/image" Target="../media/image1592.png"/><Relationship Id="rId80" Type="http://schemas.openxmlformats.org/officeDocument/2006/relationships/image" Target="../media/image2757.png"/><Relationship Id="rId85" Type="http://schemas.openxmlformats.org/officeDocument/2006/relationships/customXml" Target="../ink/ink2180.xml"/><Relationship Id="rId12" Type="http://schemas.openxmlformats.org/officeDocument/2006/relationships/image" Target="../media/image2723.png"/><Relationship Id="rId17" Type="http://schemas.openxmlformats.org/officeDocument/2006/relationships/customXml" Target="../ink/ink2146.xml"/><Relationship Id="rId33" Type="http://schemas.openxmlformats.org/officeDocument/2006/relationships/customXml" Target="../ink/ink2154.xml"/><Relationship Id="rId38" Type="http://schemas.openxmlformats.org/officeDocument/2006/relationships/image" Target="../media/image2736.png"/><Relationship Id="rId59" Type="http://schemas.openxmlformats.org/officeDocument/2006/relationships/customXml" Target="../ink/ink2167.xml"/><Relationship Id="rId103" Type="http://schemas.openxmlformats.org/officeDocument/2006/relationships/customXml" Target="../ink/ink2189.xml"/><Relationship Id="rId108" Type="http://schemas.openxmlformats.org/officeDocument/2006/relationships/image" Target="../media/image2771.png"/><Relationship Id="rId124" Type="http://schemas.openxmlformats.org/officeDocument/2006/relationships/image" Target="../media/image2779.png"/><Relationship Id="rId129" Type="http://schemas.openxmlformats.org/officeDocument/2006/relationships/customXml" Target="../ink/ink2202.xml"/><Relationship Id="rId54" Type="http://schemas.openxmlformats.org/officeDocument/2006/relationships/image" Target="../media/image2744.png"/><Relationship Id="rId70" Type="http://schemas.openxmlformats.org/officeDocument/2006/relationships/image" Target="../media/image2752.png"/><Relationship Id="rId75" Type="http://schemas.openxmlformats.org/officeDocument/2006/relationships/customXml" Target="../ink/ink2175.xml"/><Relationship Id="rId91" Type="http://schemas.openxmlformats.org/officeDocument/2006/relationships/customXml" Target="../ink/ink2183.xml"/><Relationship Id="rId96" Type="http://schemas.openxmlformats.org/officeDocument/2006/relationships/image" Target="../media/image2765.png"/><Relationship Id="rId1" Type="http://schemas.openxmlformats.org/officeDocument/2006/relationships/slideLayout" Target="../slideLayouts/slideLayout7.xml"/><Relationship Id="rId6" Type="http://schemas.openxmlformats.org/officeDocument/2006/relationships/image" Target="../media/image2720.png"/><Relationship Id="rId23" Type="http://schemas.openxmlformats.org/officeDocument/2006/relationships/customXml" Target="../ink/ink2149.xml"/><Relationship Id="rId28" Type="http://schemas.openxmlformats.org/officeDocument/2006/relationships/image" Target="../media/image2731.png"/><Relationship Id="rId49" Type="http://schemas.openxmlformats.org/officeDocument/2006/relationships/customXml" Target="../ink/ink2162.xml"/><Relationship Id="rId114" Type="http://schemas.openxmlformats.org/officeDocument/2006/relationships/image" Target="../media/image2774.png"/><Relationship Id="rId119" Type="http://schemas.openxmlformats.org/officeDocument/2006/relationships/customXml" Target="../ink/ink2197.xml"/><Relationship Id="rId44" Type="http://schemas.openxmlformats.org/officeDocument/2006/relationships/image" Target="../media/image2739.png"/><Relationship Id="rId60" Type="http://schemas.openxmlformats.org/officeDocument/2006/relationships/image" Target="../media/image2747.png"/><Relationship Id="rId65" Type="http://schemas.openxmlformats.org/officeDocument/2006/relationships/customXml" Target="../ink/ink2170.xml"/><Relationship Id="rId81" Type="http://schemas.openxmlformats.org/officeDocument/2006/relationships/customXml" Target="../ink/ink2178.xml"/><Relationship Id="rId86" Type="http://schemas.openxmlformats.org/officeDocument/2006/relationships/image" Target="../media/image2760.png"/><Relationship Id="rId130" Type="http://schemas.openxmlformats.org/officeDocument/2006/relationships/image" Target="../media/image1590.png"/><Relationship Id="rId135" Type="http://schemas.openxmlformats.org/officeDocument/2006/relationships/customXml" Target="../ink/ink2205.xml"/><Relationship Id="rId13" Type="http://schemas.openxmlformats.org/officeDocument/2006/relationships/customXml" Target="../ink/ink2144.xml"/><Relationship Id="rId18" Type="http://schemas.openxmlformats.org/officeDocument/2006/relationships/image" Target="../media/image2726.png"/><Relationship Id="rId39" Type="http://schemas.openxmlformats.org/officeDocument/2006/relationships/customXml" Target="../ink/ink2157.xml"/><Relationship Id="rId109" Type="http://schemas.openxmlformats.org/officeDocument/2006/relationships/customXml" Target="../ink/ink2192.xml"/><Relationship Id="rId34" Type="http://schemas.openxmlformats.org/officeDocument/2006/relationships/image" Target="../media/image2734.png"/><Relationship Id="rId50" Type="http://schemas.openxmlformats.org/officeDocument/2006/relationships/image" Target="../media/image2742.png"/><Relationship Id="rId55" Type="http://schemas.openxmlformats.org/officeDocument/2006/relationships/customXml" Target="../ink/ink2165.xml"/><Relationship Id="rId76" Type="http://schemas.openxmlformats.org/officeDocument/2006/relationships/image" Target="../media/image2755.png"/><Relationship Id="rId97" Type="http://schemas.openxmlformats.org/officeDocument/2006/relationships/customXml" Target="../ink/ink2186.xml"/><Relationship Id="rId104" Type="http://schemas.openxmlformats.org/officeDocument/2006/relationships/image" Target="../media/image2769.png"/><Relationship Id="rId120" Type="http://schemas.openxmlformats.org/officeDocument/2006/relationships/image" Target="../media/image2777.png"/><Relationship Id="rId125" Type="http://schemas.openxmlformats.org/officeDocument/2006/relationships/customXml" Target="../ink/ink2200.xml"/><Relationship Id="rId7" Type="http://schemas.openxmlformats.org/officeDocument/2006/relationships/customXml" Target="../ink/ink2141.xml"/><Relationship Id="rId71" Type="http://schemas.openxmlformats.org/officeDocument/2006/relationships/customXml" Target="../ink/ink2173.xml"/><Relationship Id="rId92" Type="http://schemas.openxmlformats.org/officeDocument/2006/relationships/image" Target="../media/image2763.png"/><Relationship Id="rId2" Type="http://schemas.openxmlformats.org/officeDocument/2006/relationships/notesSlide" Target="../notesSlides/notesSlide30.xml"/><Relationship Id="rId29" Type="http://schemas.openxmlformats.org/officeDocument/2006/relationships/customXml" Target="../ink/ink2152.xml"/><Relationship Id="rId24" Type="http://schemas.openxmlformats.org/officeDocument/2006/relationships/image" Target="../media/image2729.png"/><Relationship Id="rId40" Type="http://schemas.openxmlformats.org/officeDocument/2006/relationships/image" Target="../media/image2737.png"/><Relationship Id="rId45" Type="http://schemas.openxmlformats.org/officeDocument/2006/relationships/customXml" Target="../ink/ink2160.xml"/><Relationship Id="rId66" Type="http://schemas.openxmlformats.org/officeDocument/2006/relationships/image" Target="../media/image2750.png"/><Relationship Id="rId87" Type="http://schemas.openxmlformats.org/officeDocument/2006/relationships/customXml" Target="../ink/ink2181.xml"/><Relationship Id="rId110" Type="http://schemas.openxmlformats.org/officeDocument/2006/relationships/image" Target="../media/image2772.png"/><Relationship Id="rId115" Type="http://schemas.openxmlformats.org/officeDocument/2006/relationships/customXml" Target="../ink/ink2195.xml"/><Relationship Id="rId131" Type="http://schemas.openxmlformats.org/officeDocument/2006/relationships/customXml" Target="../ink/ink2203.xml"/><Relationship Id="rId136" Type="http://schemas.openxmlformats.org/officeDocument/2006/relationships/image" Target="../media/image1593.png"/><Relationship Id="rId61" Type="http://schemas.openxmlformats.org/officeDocument/2006/relationships/customXml" Target="../ink/ink2168.xml"/><Relationship Id="rId82" Type="http://schemas.openxmlformats.org/officeDocument/2006/relationships/image" Target="../media/image2758.png"/><Relationship Id="rId19" Type="http://schemas.openxmlformats.org/officeDocument/2006/relationships/customXml" Target="../ink/ink2147.xml"/><Relationship Id="rId14" Type="http://schemas.openxmlformats.org/officeDocument/2006/relationships/image" Target="../media/image2724.png"/><Relationship Id="rId30" Type="http://schemas.openxmlformats.org/officeDocument/2006/relationships/image" Target="../media/image2732.png"/><Relationship Id="rId35" Type="http://schemas.openxmlformats.org/officeDocument/2006/relationships/customXml" Target="../ink/ink2155.xml"/><Relationship Id="rId56" Type="http://schemas.openxmlformats.org/officeDocument/2006/relationships/image" Target="../media/image2745.png"/><Relationship Id="rId77" Type="http://schemas.openxmlformats.org/officeDocument/2006/relationships/customXml" Target="../ink/ink2176.xml"/><Relationship Id="rId100" Type="http://schemas.openxmlformats.org/officeDocument/2006/relationships/image" Target="../media/image2767.png"/><Relationship Id="rId105" Type="http://schemas.openxmlformats.org/officeDocument/2006/relationships/customXml" Target="../ink/ink2190.xml"/><Relationship Id="rId126" Type="http://schemas.openxmlformats.org/officeDocument/2006/relationships/image" Target="../media/image2780.png"/><Relationship Id="rId8" Type="http://schemas.openxmlformats.org/officeDocument/2006/relationships/image" Target="../media/image2721.png"/><Relationship Id="rId51" Type="http://schemas.openxmlformats.org/officeDocument/2006/relationships/customXml" Target="../ink/ink2163.xml"/><Relationship Id="rId72" Type="http://schemas.openxmlformats.org/officeDocument/2006/relationships/image" Target="../media/image2753.png"/><Relationship Id="rId93" Type="http://schemas.openxmlformats.org/officeDocument/2006/relationships/customXml" Target="../ink/ink2184.xml"/><Relationship Id="rId98" Type="http://schemas.openxmlformats.org/officeDocument/2006/relationships/image" Target="../media/image2766.png"/><Relationship Id="rId121" Type="http://schemas.openxmlformats.org/officeDocument/2006/relationships/customXml" Target="../ink/ink2198.xml"/><Relationship Id="rId3" Type="http://schemas.openxmlformats.org/officeDocument/2006/relationships/customXml" Target="../ink/ink2139.xml"/><Relationship Id="rId25" Type="http://schemas.openxmlformats.org/officeDocument/2006/relationships/customXml" Target="../ink/ink2150.xml"/><Relationship Id="rId46" Type="http://schemas.openxmlformats.org/officeDocument/2006/relationships/image" Target="../media/image2740.png"/><Relationship Id="rId67" Type="http://schemas.openxmlformats.org/officeDocument/2006/relationships/customXml" Target="../ink/ink2171.xml"/><Relationship Id="rId116" Type="http://schemas.openxmlformats.org/officeDocument/2006/relationships/image" Target="../media/image2775.png"/><Relationship Id="rId20" Type="http://schemas.openxmlformats.org/officeDocument/2006/relationships/image" Target="../media/image2727.png"/><Relationship Id="rId41" Type="http://schemas.openxmlformats.org/officeDocument/2006/relationships/customXml" Target="../ink/ink2158.xml"/><Relationship Id="rId62" Type="http://schemas.openxmlformats.org/officeDocument/2006/relationships/image" Target="../media/image2748.png"/><Relationship Id="rId83" Type="http://schemas.openxmlformats.org/officeDocument/2006/relationships/customXml" Target="../ink/ink2179.xml"/><Relationship Id="rId88" Type="http://schemas.openxmlformats.org/officeDocument/2006/relationships/image" Target="../media/image2761.png"/><Relationship Id="rId111" Type="http://schemas.openxmlformats.org/officeDocument/2006/relationships/customXml" Target="../ink/ink2193.xml"/><Relationship Id="rId132" Type="http://schemas.openxmlformats.org/officeDocument/2006/relationships/image" Target="../media/image1591.png"/><Relationship Id="rId15" Type="http://schemas.openxmlformats.org/officeDocument/2006/relationships/customXml" Target="../ink/ink2145.xml"/><Relationship Id="rId36" Type="http://schemas.openxmlformats.org/officeDocument/2006/relationships/image" Target="../media/image2735.png"/><Relationship Id="rId57" Type="http://schemas.openxmlformats.org/officeDocument/2006/relationships/customXml" Target="../ink/ink2166.xml"/><Relationship Id="rId106" Type="http://schemas.openxmlformats.org/officeDocument/2006/relationships/image" Target="../media/image2770.png"/><Relationship Id="rId127" Type="http://schemas.openxmlformats.org/officeDocument/2006/relationships/customXml" Target="../ink/ink2201.xml"/><Relationship Id="rId10" Type="http://schemas.openxmlformats.org/officeDocument/2006/relationships/image" Target="../media/image2722.png"/><Relationship Id="rId31" Type="http://schemas.openxmlformats.org/officeDocument/2006/relationships/customXml" Target="../ink/ink2153.xml"/><Relationship Id="rId52" Type="http://schemas.openxmlformats.org/officeDocument/2006/relationships/image" Target="../media/image2743.png"/><Relationship Id="rId73" Type="http://schemas.openxmlformats.org/officeDocument/2006/relationships/customXml" Target="../ink/ink2174.xml"/><Relationship Id="rId78" Type="http://schemas.openxmlformats.org/officeDocument/2006/relationships/image" Target="../media/image2756.png"/><Relationship Id="rId94" Type="http://schemas.openxmlformats.org/officeDocument/2006/relationships/image" Target="../media/image2764.png"/><Relationship Id="rId99" Type="http://schemas.openxmlformats.org/officeDocument/2006/relationships/customXml" Target="../ink/ink2187.xml"/><Relationship Id="rId101" Type="http://schemas.openxmlformats.org/officeDocument/2006/relationships/customXml" Target="../ink/ink2188.xml"/><Relationship Id="rId122" Type="http://schemas.openxmlformats.org/officeDocument/2006/relationships/image" Target="../media/image2778.png"/><Relationship Id="rId4" Type="http://schemas.openxmlformats.org/officeDocument/2006/relationships/image" Target="../media/image2719.png"/><Relationship Id="rId9" Type="http://schemas.openxmlformats.org/officeDocument/2006/relationships/customXml" Target="../ink/ink2142.xml"/><Relationship Id="rId26" Type="http://schemas.openxmlformats.org/officeDocument/2006/relationships/image" Target="../media/image2730.png"/><Relationship Id="rId47" Type="http://schemas.openxmlformats.org/officeDocument/2006/relationships/customXml" Target="../ink/ink2161.xml"/><Relationship Id="rId68" Type="http://schemas.openxmlformats.org/officeDocument/2006/relationships/image" Target="../media/image2751.png"/><Relationship Id="rId89" Type="http://schemas.openxmlformats.org/officeDocument/2006/relationships/customXml" Target="../ink/ink2182.xml"/><Relationship Id="rId112" Type="http://schemas.openxmlformats.org/officeDocument/2006/relationships/image" Target="../media/image2773.png"/><Relationship Id="rId133" Type="http://schemas.openxmlformats.org/officeDocument/2006/relationships/customXml" Target="../ink/ink2204.xml"/></Relationships>
</file>

<file path=ppt/slides/_rels/slide31.xml.rels><?xml version="1.0" encoding="UTF-8" standalone="yes"?>
<Relationships xmlns="http://schemas.openxmlformats.org/package/2006/relationships"><Relationship Id="rId117" Type="http://schemas.openxmlformats.org/officeDocument/2006/relationships/customXml" Target="../ink/ink2263.xml"/><Relationship Id="rId21" Type="http://schemas.openxmlformats.org/officeDocument/2006/relationships/customXml" Target="../ink/ink2215.xml"/><Relationship Id="rId42" Type="http://schemas.openxmlformats.org/officeDocument/2006/relationships/image" Target="../media/image1613.png"/><Relationship Id="rId63" Type="http://schemas.openxmlformats.org/officeDocument/2006/relationships/customXml" Target="../ink/ink2236.xml"/><Relationship Id="rId84" Type="http://schemas.openxmlformats.org/officeDocument/2006/relationships/image" Target="../media/image1634.png"/><Relationship Id="rId138" Type="http://schemas.openxmlformats.org/officeDocument/2006/relationships/image" Target="../media/image1661.png"/><Relationship Id="rId159" Type="http://schemas.openxmlformats.org/officeDocument/2006/relationships/customXml" Target="../ink/ink2284.xml"/><Relationship Id="rId170" Type="http://schemas.openxmlformats.org/officeDocument/2006/relationships/image" Target="../media/image1677.png"/><Relationship Id="rId107" Type="http://schemas.openxmlformats.org/officeDocument/2006/relationships/customXml" Target="../ink/ink2258.xml"/><Relationship Id="rId11" Type="http://schemas.openxmlformats.org/officeDocument/2006/relationships/customXml" Target="../ink/ink2210.xml"/><Relationship Id="rId32" Type="http://schemas.openxmlformats.org/officeDocument/2006/relationships/image" Target="../media/image1608.png"/><Relationship Id="rId53" Type="http://schemas.openxmlformats.org/officeDocument/2006/relationships/customXml" Target="../ink/ink2231.xml"/><Relationship Id="rId74" Type="http://schemas.openxmlformats.org/officeDocument/2006/relationships/image" Target="../media/image1629.png"/><Relationship Id="rId128" Type="http://schemas.openxmlformats.org/officeDocument/2006/relationships/image" Target="../media/image1656.png"/><Relationship Id="rId149" Type="http://schemas.openxmlformats.org/officeDocument/2006/relationships/customXml" Target="../ink/ink2279.xml"/><Relationship Id="rId5" Type="http://schemas.openxmlformats.org/officeDocument/2006/relationships/customXml" Target="../ink/ink2207.xml"/><Relationship Id="rId95" Type="http://schemas.openxmlformats.org/officeDocument/2006/relationships/customXml" Target="../ink/ink2252.xml"/><Relationship Id="rId160" Type="http://schemas.openxmlformats.org/officeDocument/2006/relationships/image" Target="../media/image1672.png"/><Relationship Id="rId22" Type="http://schemas.openxmlformats.org/officeDocument/2006/relationships/image" Target="../media/image1603.png"/><Relationship Id="rId43" Type="http://schemas.openxmlformats.org/officeDocument/2006/relationships/customXml" Target="../ink/ink2226.xml"/><Relationship Id="rId64" Type="http://schemas.openxmlformats.org/officeDocument/2006/relationships/image" Target="../media/image1624.png"/><Relationship Id="rId118" Type="http://schemas.openxmlformats.org/officeDocument/2006/relationships/image" Target="../media/image1651.png"/><Relationship Id="rId139" Type="http://schemas.openxmlformats.org/officeDocument/2006/relationships/customXml" Target="../ink/ink2274.xml"/><Relationship Id="rId85" Type="http://schemas.openxmlformats.org/officeDocument/2006/relationships/customXml" Target="../ink/ink2247.xml"/><Relationship Id="rId150" Type="http://schemas.openxmlformats.org/officeDocument/2006/relationships/image" Target="../media/image1667.png"/><Relationship Id="rId171" Type="http://schemas.openxmlformats.org/officeDocument/2006/relationships/customXml" Target="../ink/ink2290.xml"/><Relationship Id="rId12" Type="http://schemas.openxmlformats.org/officeDocument/2006/relationships/image" Target="../media/image1598.png"/><Relationship Id="rId33" Type="http://schemas.openxmlformats.org/officeDocument/2006/relationships/customXml" Target="../ink/ink2221.xml"/><Relationship Id="rId108" Type="http://schemas.openxmlformats.org/officeDocument/2006/relationships/image" Target="../media/image1646.png"/><Relationship Id="rId129" Type="http://schemas.openxmlformats.org/officeDocument/2006/relationships/customXml" Target="../ink/ink2269.xml"/><Relationship Id="rId54" Type="http://schemas.openxmlformats.org/officeDocument/2006/relationships/image" Target="../media/image1619.png"/><Relationship Id="rId70" Type="http://schemas.openxmlformats.org/officeDocument/2006/relationships/image" Target="../media/image1627.png"/><Relationship Id="rId75" Type="http://schemas.openxmlformats.org/officeDocument/2006/relationships/customXml" Target="../ink/ink2242.xml"/><Relationship Id="rId91" Type="http://schemas.openxmlformats.org/officeDocument/2006/relationships/customXml" Target="../ink/ink2250.xml"/><Relationship Id="rId96" Type="http://schemas.openxmlformats.org/officeDocument/2006/relationships/image" Target="../media/image1640.png"/><Relationship Id="rId140" Type="http://schemas.openxmlformats.org/officeDocument/2006/relationships/image" Target="../media/image1662.png"/><Relationship Id="rId145" Type="http://schemas.openxmlformats.org/officeDocument/2006/relationships/customXml" Target="../ink/ink2277.xml"/><Relationship Id="rId161" Type="http://schemas.openxmlformats.org/officeDocument/2006/relationships/customXml" Target="../ink/ink2285.xml"/><Relationship Id="rId166" Type="http://schemas.openxmlformats.org/officeDocument/2006/relationships/image" Target="../media/image1675.png"/><Relationship Id="rId1" Type="http://schemas.openxmlformats.org/officeDocument/2006/relationships/slideLayout" Target="../slideLayouts/slideLayout7.xml"/><Relationship Id="rId6" Type="http://schemas.openxmlformats.org/officeDocument/2006/relationships/image" Target="../media/image1595.png"/><Relationship Id="rId23" Type="http://schemas.openxmlformats.org/officeDocument/2006/relationships/customXml" Target="../ink/ink2216.xml"/><Relationship Id="rId28" Type="http://schemas.openxmlformats.org/officeDocument/2006/relationships/image" Target="../media/image1606.png"/><Relationship Id="rId49" Type="http://schemas.openxmlformats.org/officeDocument/2006/relationships/customXml" Target="../ink/ink2229.xml"/><Relationship Id="rId114" Type="http://schemas.openxmlformats.org/officeDocument/2006/relationships/image" Target="../media/image1649.png"/><Relationship Id="rId119" Type="http://schemas.openxmlformats.org/officeDocument/2006/relationships/customXml" Target="../ink/ink2264.xml"/><Relationship Id="rId44" Type="http://schemas.openxmlformats.org/officeDocument/2006/relationships/image" Target="../media/image1614.png"/><Relationship Id="rId60" Type="http://schemas.openxmlformats.org/officeDocument/2006/relationships/image" Target="../media/image1622.png"/><Relationship Id="rId65" Type="http://schemas.openxmlformats.org/officeDocument/2006/relationships/customXml" Target="../ink/ink2237.xml"/><Relationship Id="rId81" Type="http://schemas.openxmlformats.org/officeDocument/2006/relationships/customXml" Target="../ink/ink2245.xml"/><Relationship Id="rId86" Type="http://schemas.openxmlformats.org/officeDocument/2006/relationships/image" Target="../media/image1635.png"/><Relationship Id="rId130" Type="http://schemas.openxmlformats.org/officeDocument/2006/relationships/image" Target="../media/image1657.png"/><Relationship Id="rId135" Type="http://schemas.openxmlformats.org/officeDocument/2006/relationships/customXml" Target="../ink/ink2272.xml"/><Relationship Id="rId151" Type="http://schemas.openxmlformats.org/officeDocument/2006/relationships/customXml" Target="../ink/ink2280.xml"/><Relationship Id="rId156" Type="http://schemas.openxmlformats.org/officeDocument/2006/relationships/image" Target="../media/image1670.png"/><Relationship Id="rId172" Type="http://schemas.openxmlformats.org/officeDocument/2006/relationships/image" Target="../media/image1678.png"/><Relationship Id="rId13" Type="http://schemas.openxmlformats.org/officeDocument/2006/relationships/customXml" Target="../ink/ink2211.xml"/><Relationship Id="rId18" Type="http://schemas.openxmlformats.org/officeDocument/2006/relationships/image" Target="../media/image1601.png"/><Relationship Id="rId39" Type="http://schemas.openxmlformats.org/officeDocument/2006/relationships/customXml" Target="../ink/ink2224.xml"/><Relationship Id="rId109" Type="http://schemas.openxmlformats.org/officeDocument/2006/relationships/customXml" Target="../ink/ink2259.xml"/><Relationship Id="rId34" Type="http://schemas.openxmlformats.org/officeDocument/2006/relationships/image" Target="../media/image1609.png"/><Relationship Id="rId50" Type="http://schemas.openxmlformats.org/officeDocument/2006/relationships/image" Target="../media/image1617.png"/><Relationship Id="rId55" Type="http://schemas.openxmlformats.org/officeDocument/2006/relationships/customXml" Target="../ink/ink2232.xml"/><Relationship Id="rId76" Type="http://schemas.openxmlformats.org/officeDocument/2006/relationships/image" Target="../media/image1630.png"/><Relationship Id="rId97" Type="http://schemas.openxmlformats.org/officeDocument/2006/relationships/customXml" Target="../ink/ink2253.xml"/><Relationship Id="rId104" Type="http://schemas.openxmlformats.org/officeDocument/2006/relationships/image" Target="../media/image1644.png"/><Relationship Id="rId120" Type="http://schemas.openxmlformats.org/officeDocument/2006/relationships/image" Target="../media/image1652.png"/><Relationship Id="rId125" Type="http://schemas.openxmlformats.org/officeDocument/2006/relationships/customXml" Target="../ink/ink2267.xml"/><Relationship Id="rId141" Type="http://schemas.openxmlformats.org/officeDocument/2006/relationships/customXml" Target="../ink/ink2275.xml"/><Relationship Id="rId146" Type="http://schemas.openxmlformats.org/officeDocument/2006/relationships/image" Target="../media/image1665.png"/><Relationship Id="rId167" Type="http://schemas.openxmlformats.org/officeDocument/2006/relationships/customXml" Target="../ink/ink2288.xml"/><Relationship Id="rId7" Type="http://schemas.openxmlformats.org/officeDocument/2006/relationships/customXml" Target="../ink/ink2208.xml"/><Relationship Id="rId71" Type="http://schemas.openxmlformats.org/officeDocument/2006/relationships/customXml" Target="../ink/ink2240.xml"/><Relationship Id="rId92" Type="http://schemas.openxmlformats.org/officeDocument/2006/relationships/image" Target="../media/image1638.png"/><Relationship Id="rId162" Type="http://schemas.openxmlformats.org/officeDocument/2006/relationships/image" Target="../media/image1673.png"/><Relationship Id="rId2" Type="http://schemas.openxmlformats.org/officeDocument/2006/relationships/notesSlide" Target="../notesSlides/notesSlide31.xml"/><Relationship Id="rId29" Type="http://schemas.openxmlformats.org/officeDocument/2006/relationships/customXml" Target="../ink/ink2219.xml"/><Relationship Id="rId24" Type="http://schemas.openxmlformats.org/officeDocument/2006/relationships/image" Target="../media/image1604.png"/><Relationship Id="rId40" Type="http://schemas.openxmlformats.org/officeDocument/2006/relationships/image" Target="../media/image1612.png"/><Relationship Id="rId45" Type="http://schemas.openxmlformats.org/officeDocument/2006/relationships/customXml" Target="../ink/ink2227.xml"/><Relationship Id="rId66" Type="http://schemas.openxmlformats.org/officeDocument/2006/relationships/image" Target="../media/image1625.png"/><Relationship Id="rId87" Type="http://schemas.openxmlformats.org/officeDocument/2006/relationships/customXml" Target="../ink/ink2248.xml"/><Relationship Id="rId110" Type="http://schemas.openxmlformats.org/officeDocument/2006/relationships/image" Target="../media/image1647.png"/><Relationship Id="rId115" Type="http://schemas.openxmlformats.org/officeDocument/2006/relationships/customXml" Target="../ink/ink2262.xml"/><Relationship Id="rId131" Type="http://schemas.openxmlformats.org/officeDocument/2006/relationships/customXml" Target="../ink/ink2270.xml"/><Relationship Id="rId136" Type="http://schemas.openxmlformats.org/officeDocument/2006/relationships/image" Target="../media/image1660.png"/><Relationship Id="rId157" Type="http://schemas.openxmlformats.org/officeDocument/2006/relationships/customXml" Target="../ink/ink2283.xml"/><Relationship Id="rId61" Type="http://schemas.openxmlformats.org/officeDocument/2006/relationships/customXml" Target="../ink/ink2235.xml"/><Relationship Id="rId82" Type="http://schemas.openxmlformats.org/officeDocument/2006/relationships/image" Target="../media/image1633.png"/><Relationship Id="rId152" Type="http://schemas.openxmlformats.org/officeDocument/2006/relationships/image" Target="../media/image1668.png"/><Relationship Id="rId19" Type="http://schemas.openxmlformats.org/officeDocument/2006/relationships/customXml" Target="../ink/ink2214.xml"/><Relationship Id="rId14" Type="http://schemas.openxmlformats.org/officeDocument/2006/relationships/image" Target="../media/image1599.png"/><Relationship Id="rId30" Type="http://schemas.openxmlformats.org/officeDocument/2006/relationships/image" Target="../media/image1607.png"/><Relationship Id="rId35" Type="http://schemas.openxmlformats.org/officeDocument/2006/relationships/customXml" Target="../ink/ink2222.xml"/><Relationship Id="rId56" Type="http://schemas.openxmlformats.org/officeDocument/2006/relationships/image" Target="../media/image1620.png"/><Relationship Id="rId77" Type="http://schemas.openxmlformats.org/officeDocument/2006/relationships/customXml" Target="../ink/ink2243.xml"/><Relationship Id="rId100" Type="http://schemas.openxmlformats.org/officeDocument/2006/relationships/image" Target="../media/image1642.png"/><Relationship Id="rId105" Type="http://schemas.openxmlformats.org/officeDocument/2006/relationships/customXml" Target="../ink/ink2257.xml"/><Relationship Id="rId126" Type="http://schemas.openxmlformats.org/officeDocument/2006/relationships/image" Target="../media/image1655.png"/><Relationship Id="rId147" Type="http://schemas.openxmlformats.org/officeDocument/2006/relationships/customXml" Target="../ink/ink2278.xml"/><Relationship Id="rId168" Type="http://schemas.openxmlformats.org/officeDocument/2006/relationships/image" Target="../media/image1676.png"/><Relationship Id="rId8" Type="http://schemas.openxmlformats.org/officeDocument/2006/relationships/image" Target="../media/image1596.png"/><Relationship Id="rId51" Type="http://schemas.openxmlformats.org/officeDocument/2006/relationships/customXml" Target="../ink/ink2230.xml"/><Relationship Id="rId72" Type="http://schemas.openxmlformats.org/officeDocument/2006/relationships/image" Target="../media/image1628.png"/><Relationship Id="rId93" Type="http://schemas.openxmlformats.org/officeDocument/2006/relationships/customXml" Target="../ink/ink2251.xml"/><Relationship Id="rId98" Type="http://schemas.openxmlformats.org/officeDocument/2006/relationships/image" Target="../media/image1641.png"/><Relationship Id="rId121" Type="http://schemas.openxmlformats.org/officeDocument/2006/relationships/customXml" Target="../ink/ink2265.xml"/><Relationship Id="rId142" Type="http://schemas.openxmlformats.org/officeDocument/2006/relationships/image" Target="../media/image1663.png"/><Relationship Id="rId163" Type="http://schemas.openxmlformats.org/officeDocument/2006/relationships/customXml" Target="../ink/ink2286.xml"/><Relationship Id="rId3" Type="http://schemas.openxmlformats.org/officeDocument/2006/relationships/customXml" Target="../ink/ink2206.xml"/><Relationship Id="rId25" Type="http://schemas.openxmlformats.org/officeDocument/2006/relationships/customXml" Target="../ink/ink2217.xml"/><Relationship Id="rId46" Type="http://schemas.openxmlformats.org/officeDocument/2006/relationships/image" Target="../media/image1615.png"/><Relationship Id="rId67" Type="http://schemas.openxmlformats.org/officeDocument/2006/relationships/customXml" Target="../ink/ink2238.xml"/><Relationship Id="rId116" Type="http://schemas.openxmlformats.org/officeDocument/2006/relationships/image" Target="../media/image1650.png"/><Relationship Id="rId137" Type="http://schemas.openxmlformats.org/officeDocument/2006/relationships/customXml" Target="../ink/ink2273.xml"/><Relationship Id="rId158" Type="http://schemas.openxmlformats.org/officeDocument/2006/relationships/image" Target="../media/image1671.png"/><Relationship Id="rId20" Type="http://schemas.openxmlformats.org/officeDocument/2006/relationships/image" Target="../media/image1602.png"/><Relationship Id="rId41" Type="http://schemas.openxmlformats.org/officeDocument/2006/relationships/customXml" Target="../ink/ink2225.xml"/><Relationship Id="rId62" Type="http://schemas.openxmlformats.org/officeDocument/2006/relationships/image" Target="../media/image1623.png"/><Relationship Id="rId83" Type="http://schemas.openxmlformats.org/officeDocument/2006/relationships/customXml" Target="../ink/ink2246.xml"/><Relationship Id="rId88" Type="http://schemas.openxmlformats.org/officeDocument/2006/relationships/image" Target="../media/image1636.png"/><Relationship Id="rId111" Type="http://schemas.openxmlformats.org/officeDocument/2006/relationships/customXml" Target="../ink/ink2260.xml"/><Relationship Id="rId132" Type="http://schemas.openxmlformats.org/officeDocument/2006/relationships/image" Target="../media/image1658.png"/><Relationship Id="rId153" Type="http://schemas.openxmlformats.org/officeDocument/2006/relationships/customXml" Target="../ink/ink2281.xml"/><Relationship Id="rId15" Type="http://schemas.openxmlformats.org/officeDocument/2006/relationships/customXml" Target="../ink/ink2212.xml"/><Relationship Id="rId36" Type="http://schemas.openxmlformats.org/officeDocument/2006/relationships/image" Target="../media/image1610.png"/><Relationship Id="rId57" Type="http://schemas.openxmlformats.org/officeDocument/2006/relationships/customXml" Target="../ink/ink2233.xml"/><Relationship Id="rId106" Type="http://schemas.openxmlformats.org/officeDocument/2006/relationships/image" Target="../media/image1645.png"/><Relationship Id="rId127" Type="http://schemas.openxmlformats.org/officeDocument/2006/relationships/customXml" Target="../ink/ink2268.xml"/><Relationship Id="rId10" Type="http://schemas.openxmlformats.org/officeDocument/2006/relationships/image" Target="../media/image1597.png"/><Relationship Id="rId31" Type="http://schemas.openxmlformats.org/officeDocument/2006/relationships/customXml" Target="../ink/ink2220.xml"/><Relationship Id="rId52" Type="http://schemas.openxmlformats.org/officeDocument/2006/relationships/image" Target="../media/image1618.png"/><Relationship Id="rId73" Type="http://schemas.openxmlformats.org/officeDocument/2006/relationships/customXml" Target="../ink/ink2241.xml"/><Relationship Id="rId78" Type="http://schemas.openxmlformats.org/officeDocument/2006/relationships/image" Target="../media/image1631.png"/><Relationship Id="rId94" Type="http://schemas.openxmlformats.org/officeDocument/2006/relationships/image" Target="../media/image1639.png"/><Relationship Id="rId99" Type="http://schemas.openxmlformats.org/officeDocument/2006/relationships/customXml" Target="../ink/ink2254.xml"/><Relationship Id="rId101" Type="http://schemas.openxmlformats.org/officeDocument/2006/relationships/customXml" Target="../ink/ink2255.xml"/><Relationship Id="rId122" Type="http://schemas.openxmlformats.org/officeDocument/2006/relationships/image" Target="../media/image1653.png"/><Relationship Id="rId143" Type="http://schemas.openxmlformats.org/officeDocument/2006/relationships/customXml" Target="../ink/ink2276.xml"/><Relationship Id="rId148" Type="http://schemas.openxmlformats.org/officeDocument/2006/relationships/image" Target="../media/image1666.png"/><Relationship Id="rId164" Type="http://schemas.openxmlformats.org/officeDocument/2006/relationships/image" Target="../media/image1674.png"/><Relationship Id="rId169" Type="http://schemas.openxmlformats.org/officeDocument/2006/relationships/customXml" Target="../ink/ink2289.xml"/><Relationship Id="rId4" Type="http://schemas.openxmlformats.org/officeDocument/2006/relationships/image" Target="../media/image1594.png"/><Relationship Id="rId9" Type="http://schemas.openxmlformats.org/officeDocument/2006/relationships/customXml" Target="../ink/ink2209.xml"/><Relationship Id="rId26" Type="http://schemas.openxmlformats.org/officeDocument/2006/relationships/image" Target="../media/image1605.png"/><Relationship Id="rId47" Type="http://schemas.openxmlformats.org/officeDocument/2006/relationships/customXml" Target="../ink/ink2228.xml"/><Relationship Id="rId68" Type="http://schemas.openxmlformats.org/officeDocument/2006/relationships/image" Target="../media/image1626.png"/><Relationship Id="rId89" Type="http://schemas.openxmlformats.org/officeDocument/2006/relationships/customXml" Target="../ink/ink2249.xml"/><Relationship Id="rId112" Type="http://schemas.openxmlformats.org/officeDocument/2006/relationships/image" Target="../media/image1648.png"/><Relationship Id="rId133" Type="http://schemas.openxmlformats.org/officeDocument/2006/relationships/customXml" Target="../ink/ink2271.xml"/><Relationship Id="rId154" Type="http://schemas.openxmlformats.org/officeDocument/2006/relationships/image" Target="../media/image1669.png"/><Relationship Id="rId16" Type="http://schemas.openxmlformats.org/officeDocument/2006/relationships/image" Target="../media/image1600.png"/><Relationship Id="rId37" Type="http://schemas.openxmlformats.org/officeDocument/2006/relationships/customXml" Target="../ink/ink2223.xml"/><Relationship Id="rId58" Type="http://schemas.openxmlformats.org/officeDocument/2006/relationships/image" Target="../media/image1621.png"/><Relationship Id="rId79" Type="http://schemas.openxmlformats.org/officeDocument/2006/relationships/customXml" Target="../ink/ink2244.xml"/><Relationship Id="rId102" Type="http://schemas.openxmlformats.org/officeDocument/2006/relationships/image" Target="../media/image1643.png"/><Relationship Id="rId123" Type="http://schemas.openxmlformats.org/officeDocument/2006/relationships/customXml" Target="../ink/ink2266.xml"/><Relationship Id="rId144" Type="http://schemas.openxmlformats.org/officeDocument/2006/relationships/image" Target="../media/image1664.png"/><Relationship Id="rId90" Type="http://schemas.openxmlformats.org/officeDocument/2006/relationships/image" Target="../media/image1637.png"/><Relationship Id="rId165" Type="http://schemas.openxmlformats.org/officeDocument/2006/relationships/customXml" Target="../ink/ink2287.xml"/><Relationship Id="rId27" Type="http://schemas.openxmlformats.org/officeDocument/2006/relationships/customXml" Target="../ink/ink2218.xml"/><Relationship Id="rId48" Type="http://schemas.openxmlformats.org/officeDocument/2006/relationships/image" Target="../media/image1616.png"/><Relationship Id="rId69" Type="http://schemas.openxmlformats.org/officeDocument/2006/relationships/customXml" Target="../ink/ink2239.xml"/><Relationship Id="rId113" Type="http://schemas.openxmlformats.org/officeDocument/2006/relationships/customXml" Target="../ink/ink2261.xml"/><Relationship Id="rId134" Type="http://schemas.openxmlformats.org/officeDocument/2006/relationships/image" Target="../media/image1659.png"/><Relationship Id="rId80" Type="http://schemas.openxmlformats.org/officeDocument/2006/relationships/image" Target="../media/image1632.png"/><Relationship Id="rId155" Type="http://schemas.openxmlformats.org/officeDocument/2006/relationships/customXml" Target="../ink/ink2282.xml"/><Relationship Id="rId17" Type="http://schemas.openxmlformats.org/officeDocument/2006/relationships/customXml" Target="../ink/ink2213.xml"/><Relationship Id="rId38" Type="http://schemas.openxmlformats.org/officeDocument/2006/relationships/image" Target="../media/image1611.png"/><Relationship Id="rId59" Type="http://schemas.openxmlformats.org/officeDocument/2006/relationships/customXml" Target="../ink/ink2234.xml"/><Relationship Id="rId103" Type="http://schemas.openxmlformats.org/officeDocument/2006/relationships/customXml" Target="../ink/ink2256.xml"/><Relationship Id="rId124" Type="http://schemas.openxmlformats.org/officeDocument/2006/relationships/image" Target="../media/image1654.png"/></Relationships>
</file>

<file path=ppt/slides/_rels/slide32.xml.rels><?xml version="1.0" encoding="UTF-8" standalone="yes"?>
<Relationships xmlns="http://schemas.openxmlformats.org/package/2006/relationships"><Relationship Id="rId117" Type="http://schemas.openxmlformats.org/officeDocument/2006/relationships/image" Target="../media/image1733.png"/><Relationship Id="rId21" Type="http://schemas.openxmlformats.org/officeDocument/2006/relationships/image" Target="../media/image1687.png"/><Relationship Id="rId42" Type="http://schemas.openxmlformats.org/officeDocument/2006/relationships/image" Target="../media/image1697.png"/><Relationship Id="rId63" Type="http://schemas.openxmlformats.org/officeDocument/2006/relationships/customXml" Target="../ink/ink2320.xml"/><Relationship Id="rId84" Type="http://schemas.openxmlformats.org/officeDocument/2006/relationships/image" Target="../media/image1717.png"/><Relationship Id="rId138" Type="http://schemas.openxmlformats.org/officeDocument/2006/relationships/customXml" Target="../ink/ink2358.xml"/><Relationship Id="rId159" Type="http://schemas.openxmlformats.org/officeDocument/2006/relationships/image" Target="../media/image1754.png"/><Relationship Id="rId170" Type="http://schemas.openxmlformats.org/officeDocument/2006/relationships/customXml" Target="../ink/ink2374.xml"/><Relationship Id="rId191" Type="http://schemas.openxmlformats.org/officeDocument/2006/relationships/image" Target="../media/image1770.png"/><Relationship Id="rId107" Type="http://schemas.openxmlformats.org/officeDocument/2006/relationships/image" Target="../media/image1728.png"/><Relationship Id="rId11" Type="http://schemas.openxmlformats.org/officeDocument/2006/relationships/image" Target="../media/image1683.png"/><Relationship Id="rId32" Type="http://schemas.openxmlformats.org/officeDocument/2006/relationships/image" Target="../media/image1692.png"/><Relationship Id="rId53" Type="http://schemas.openxmlformats.org/officeDocument/2006/relationships/image" Target="../media/image1702.png"/><Relationship Id="rId74" Type="http://schemas.openxmlformats.org/officeDocument/2006/relationships/image" Target="../media/image1712.png"/><Relationship Id="rId128" Type="http://schemas.openxmlformats.org/officeDocument/2006/relationships/customXml" Target="../ink/ink2353.xml"/><Relationship Id="rId149" Type="http://schemas.openxmlformats.org/officeDocument/2006/relationships/image" Target="../media/image1749.png"/><Relationship Id="rId5" Type="http://schemas.openxmlformats.org/officeDocument/2006/relationships/image" Target="../media/image1680.png"/><Relationship Id="rId95" Type="http://schemas.openxmlformats.org/officeDocument/2006/relationships/customXml" Target="../ink/ink2336.xml"/><Relationship Id="rId160" Type="http://schemas.openxmlformats.org/officeDocument/2006/relationships/customXml" Target="../ink/ink2369.xml"/><Relationship Id="rId181" Type="http://schemas.openxmlformats.org/officeDocument/2006/relationships/image" Target="../media/image1765.png"/><Relationship Id="rId22" Type="http://schemas.openxmlformats.org/officeDocument/2006/relationships/customXml" Target="../ink/ink2298.xml"/><Relationship Id="rId43" Type="http://schemas.openxmlformats.org/officeDocument/2006/relationships/customXml" Target="../ink/ink2309.xml"/><Relationship Id="rId64" Type="http://schemas.openxmlformats.org/officeDocument/2006/relationships/image" Target="../media/image1707.png"/><Relationship Id="rId118" Type="http://schemas.openxmlformats.org/officeDocument/2006/relationships/customXml" Target="../ink/ink2348.xml"/><Relationship Id="rId139" Type="http://schemas.openxmlformats.org/officeDocument/2006/relationships/image" Target="../media/image1744.png"/><Relationship Id="rId85" Type="http://schemas.openxmlformats.org/officeDocument/2006/relationships/customXml" Target="../ink/ink2331.xml"/><Relationship Id="rId150" Type="http://schemas.openxmlformats.org/officeDocument/2006/relationships/customXml" Target="../ink/ink2364.xml"/><Relationship Id="rId171" Type="http://schemas.openxmlformats.org/officeDocument/2006/relationships/image" Target="../media/image1760.png"/><Relationship Id="rId192" Type="http://schemas.openxmlformats.org/officeDocument/2006/relationships/customXml" Target="../ink/ink2385.xml"/><Relationship Id="rId12" Type="http://schemas.openxmlformats.org/officeDocument/2006/relationships/customXml" Target="../ink/ink2293.xml"/><Relationship Id="rId33" Type="http://schemas.openxmlformats.org/officeDocument/2006/relationships/customXml" Target="../ink/ink2304.xml"/><Relationship Id="rId108" Type="http://schemas.openxmlformats.org/officeDocument/2006/relationships/customXml" Target="../ink/ink2343.xml"/><Relationship Id="rId129" Type="http://schemas.openxmlformats.org/officeDocument/2006/relationships/image" Target="../media/image1739.png"/><Relationship Id="rId54" Type="http://schemas.openxmlformats.org/officeDocument/2006/relationships/customXml" Target="../ink/ink2315.xml"/><Relationship Id="rId75" Type="http://schemas.openxmlformats.org/officeDocument/2006/relationships/customXml" Target="../ink/ink2326.xml"/><Relationship Id="rId96" Type="http://schemas.openxmlformats.org/officeDocument/2006/relationships/image" Target="../media/image1723.png"/><Relationship Id="rId140" Type="http://schemas.openxmlformats.org/officeDocument/2006/relationships/customXml" Target="../ink/ink2359.xml"/><Relationship Id="rId161" Type="http://schemas.openxmlformats.org/officeDocument/2006/relationships/image" Target="../media/image1755.png"/><Relationship Id="rId182" Type="http://schemas.openxmlformats.org/officeDocument/2006/relationships/customXml" Target="../ink/ink2380.xml"/><Relationship Id="rId6" Type="http://schemas.openxmlformats.org/officeDocument/2006/relationships/image" Target="../media/image1681.png"/><Relationship Id="rId23" Type="http://schemas.openxmlformats.org/officeDocument/2006/relationships/image" Target="../media/image1688.png"/><Relationship Id="rId119" Type="http://schemas.openxmlformats.org/officeDocument/2006/relationships/image" Target="../media/image1734.png"/><Relationship Id="rId44" Type="http://schemas.openxmlformats.org/officeDocument/2006/relationships/image" Target="../media/image1698.png"/><Relationship Id="rId65" Type="http://schemas.openxmlformats.org/officeDocument/2006/relationships/customXml" Target="../ink/ink2321.xml"/><Relationship Id="rId86" Type="http://schemas.openxmlformats.org/officeDocument/2006/relationships/image" Target="../media/image1718.png"/><Relationship Id="rId130" Type="http://schemas.openxmlformats.org/officeDocument/2006/relationships/customXml" Target="../ink/ink2354.xml"/><Relationship Id="rId151" Type="http://schemas.openxmlformats.org/officeDocument/2006/relationships/image" Target="../media/image1750.png"/><Relationship Id="rId172" Type="http://schemas.openxmlformats.org/officeDocument/2006/relationships/customXml" Target="../ink/ink2375.xml"/><Relationship Id="rId193" Type="http://schemas.openxmlformats.org/officeDocument/2006/relationships/image" Target="../media/image1771.png"/><Relationship Id="rId13" Type="http://schemas.openxmlformats.org/officeDocument/2006/relationships/image" Target="../media/image1684.png"/><Relationship Id="rId109" Type="http://schemas.openxmlformats.org/officeDocument/2006/relationships/image" Target="../media/image1729.png"/><Relationship Id="rId34" Type="http://schemas.openxmlformats.org/officeDocument/2006/relationships/image" Target="../media/image1693.png"/><Relationship Id="rId55" Type="http://schemas.openxmlformats.org/officeDocument/2006/relationships/image" Target="../media/image1703.png"/><Relationship Id="rId76" Type="http://schemas.openxmlformats.org/officeDocument/2006/relationships/image" Target="../media/image1713.png"/><Relationship Id="rId97" Type="http://schemas.openxmlformats.org/officeDocument/2006/relationships/customXml" Target="../ink/ink2337.xml"/><Relationship Id="rId120" Type="http://schemas.openxmlformats.org/officeDocument/2006/relationships/customXml" Target="../ink/ink2349.xml"/><Relationship Id="rId141" Type="http://schemas.openxmlformats.org/officeDocument/2006/relationships/image" Target="../media/image1745.png"/><Relationship Id="rId7" Type="http://schemas.openxmlformats.org/officeDocument/2006/relationships/hyperlink" Target="https://www.ardmediathek.de/video/tagesschau/tagesschau-20-00-uhr-25-03-2026/das-erste/Y3JpZDovL3RhZ2Vzc2NoYXUuZGUvMzQ0ZTk2MjEtYWQ1Ny00Mzg2LTk5YzEtZTVmYzlhYzc3NmYzLVNFTkRVTkdTVklERU8" TargetMode="External"/><Relationship Id="rId71" Type="http://schemas.openxmlformats.org/officeDocument/2006/relationships/customXml" Target="../ink/ink2324.xml"/><Relationship Id="rId92" Type="http://schemas.openxmlformats.org/officeDocument/2006/relationships/image" Target="../media/image1721.png"/><Relationship Id="rId162" Type="http://schemas.openxmlformats.org/officeDocument/2006/relationships/customXml" Target="../ink/ink2370.xml"/><Relationship Id="rId183" Type="http://schemas.openxmlformats.org/officeDocument/2006/relationships/image" Target="../media/image1766.png"/><Relationship Id="rId2" Type="http://schemas.openxmlformats.org/officeDocument/2006/relationships/notesSlide" Target="../notesSlides/notesSlide32.xml"/><Relationship Id="rId29" Type="http://schemas.openxmlformats.org/officeDocument/2006/relationships/customXml" Target="../ink/ink2302.xml"/><Relationship Id="rId24" Type="http://schemas.openxmlformats.org/officeDocument/2006/relationships/customXml" Target="../ink/ink2299.xml"/><Relationship Id="rId40" Type="http://schemas.openxmlformats.org/officeDocument/2006/relationships/image" Target="../media/image1696.png"/><Relationship Id="rId45" Type="http://schemas.openxmlformats.org/officeDocument/2006/relationships/customXml" Target="../ink/ink2310.xml"/><Relationship Id="rId66" Type="http://schemas.openxmlformats.org/officeDocument/2006/relationships/image" Target="../media/image1708.png"/><Relationship Id="rId87" Type="http://schemas.openxmlformats.org/officeDocument/2006/relationships/customXml" Target="../ink/ink2332.xml"/><Relationship Id="rId110" Type="http://schemas.openxmlformats.org/officeDocument/2006/relationships/customXml" Target="../ink/ink2344.xml"/><Relationship Id="rId115" Type="http://schemas.openxmlformats.org/officeDocument/2006/relationships/image" Target="../media/image1732.png"/><Relationship Id="rId131" Type="http://schemas.openxmlformats.org/officeDocument/2006/relationships/image" Target="../media/image1740.png"/><Relationship Id="rId136" Type="http://schemas.openxmlformats.org/officeDocument/2006/relationships/customXml" Target="../ink/ink2357.xml"/><Relationship Id="rId157" Type="http://schemas.openxmlformats.org/officeDocument/2006/relationships/image" Target="../media/image1753.png"/><Relationship Id="rId178" Type="http://schemas.openxmlformats.org/officeDocument/2006/relationships/customXml" Target="../ink/ink2378.xml"/><Relationship Id="rId61" Type="http://schemas.openxmlformats.org/officeDocument/2006/relationships/customXml" Target="../ink/ink2319.xml"/><Relationship Id="rId82" Type="http://schemas.openxmlformats.org/officeDocument/2006/relationships/image" Target="../media/image1716.png"/><Relationship Id="rId152" Type="http://schemas.openxmlformats.org/officeDocument/2006/relationships/customXml" Target="../ink/ink2365.xml"/><Relationship Id="rId173" Type="http://schemas.openxmlformats.org/officeDocument/2006/relationships/image" Target="../media/image1761.png"/><Relationship Id="rId194" Type="http://schemas.openxmlformats.org/officeDocument/2006/relationships/customXml" Target="../ink/ink2386.xml"/><Relationship Id="rId199" Type="http://schemas.openxmlformats.org/officeDocument/2006/relationships/image" Target="../media/image1774.png"/><Relationship Id="rId19" Type="http://schemas.openxmlformats.org/officeDocument/2006/relationships/image" Target="../media/image1656.png"/><Relationship Id="rId14" Type="http://schemas.openxmlformats.org/officeDocument/2006/relationships/customXml" Target="../ink/ink2294.xml"/><Relationship Id="rId30" Type="http://schemas.openxmlformats.org/officeDocument/2006/relationships/image" Target="../media/image1691.png"/><Relationship Id="rId35" Type="http://schemas.openxmlformats.org/officeDocument/2006/relationships/customXml" Target="../ink/ink2305.xml"/><Relationship Id="rId56" Type="http://schemas.openxmlformats.org/officeDocument/2006/relationships/customXml" Target="../ink/ink2316.xml"/><Relationship Id="rId77" Type="http://schemas.openxmlformats.org/officeDocument/2006/relationships/customXml" Target="../ink/ink2327.xml"/><Relationship Id="rId100" Type="http://schemas.openxmlformats.org/officeDocument/2006/relationships/customXml" Target="../ink/ink2339.xml"/><Relationship Id="rId105" Type="http://schemas.openxmlformats.org/officeDocument/2006/relationships/image" Target="../media/image1727.png"/><Relationship Id="rId126" Type="http://schemas.openxmlformats.org/officeDocument/2006/relationships/customXml" Target="../ink/ink2352.xml"/><Relationship Id="rId147" Type="http://schemas.openxmlformats.org/officeDocument/2006/relationships/image" Target="../media/image1748.png"/><Relationship Id="rId168" Type="http://schemas.openxmlformats.org/officeDocument/2006/relationships/customXml" Target="../ink/ink2373.xml"/><Relationship Id="rId8" Type="http://schemas.openxmlformats.org/officeDocument/2006/relationships/customXml" Target="../ink/ink2291.xml"/><Relationship Id="rId51" Type="http://schemas.openxmlformats.org/officeDocument/2006/relationships/customXml" Target="../ink/ink2313.xml"/><Relationship Id="rId72" Type="http://schemas.openxmlformats.org/officeDocument/2006/relationships/image" Target="../media/image1711.png"/><Relationship Id="rId93" Type="http://schemas.openxmlformats.org/officeDocument/2006/relationships/customXml" Target="../ink/ink2335.xml"/><Relationship Id="rId98" Type="http://schemas.openxmlformats.org/officeDocument/2006/relationships/customXml" Target="../ink/ink2338.xml"/><Relationship Id="rId121" Type="http://schemas.openxmlformats.org/officeDocument/2006/relationships/image" Target="../media/image1735.png"/><Relationship Id="rId142" Type="http://schemas.openxmlformats.org/officeDocument/2006/relationships/customXml" Target="../ink/ink2360.xml"/><Relationship Id="rId163" Type="http://schemas.openxmlformats.org/officeDocument/2006/relationships/image" Target="../media/image1756.png"/><Relationship Id="rId184" Type="http://schemas.openxmlformats.org/officeDocument/2006/relationships/customXml" Target="../ink/ink2381.xml"/><Relationship Id="rId189" Type="http://schemas.openxmlformats.org/officeDocument/2006/relationships/image" Target="../media/image1769.png"/><Relationship Id="rId3" Type="http://schemas.openxmlformats.org/officeDocument/2006/relationships/hyperlink" Target="https://statistik.arbeitsagentur.de/DE/Statischer-Content/Statistiken/Themen-im-Fokus/Berufe/AkademikerInnen/Allgemeiner-Teil/1-7-Arbeitslosigkeit.html?templateQueryString=akademiker" TargetMode="External"/><Relationship Id="rId25" Type="http://schemas.openxmlformats.org/officeDocument/2006/relationships/customXml" Target="../ink/ink2300.xml"/><Relationship Id="rId46" Type="http://schemas.openxmlformats.org/officeDocument/2006/relationships/image" Target="../media/image1699.png"/><Relationship Id="rId67" Type="http://schemas.openxmlformats.org/officeDocument/2006/relationships/customXml" Target="../ink/ink2322.xml"/><Relationship Id="rId116" Type="http://schemas.openxmlformats.org/officeDocument/2006/relationships/customXml" Target="../ink/ink2347.xml"/><Relationship Id="rId137" Type="http://schemas.openxmlformats.org/officeDocument/2006/relationships/image" Target="../media/image1743.png"/><Relationship Id="rId158" Type="http://schemas.openxmlformats.org/officeDocument/2006/relationships/customXml" Target="../ink/ink2368.xml"/><Relationship Id="rId20" Type="http://schemas.openxmlformats.org/officeDocument/2006/relationships/customXml" Target="../ink/ink2297.xml"/><Relationship Id="rId41" Type="http://schemas.openxmlformats.org/officeDocument/2006/relationships/customXml" Target="../ink/ink2308.xml"/><Relationship Id="rId62" Type="http://schemas.openxmlformats.org/officeDocument/2006/relationships/image" Target="../media/image1706.png"/><Relationship Id="rId83" Type="http://schemas.openxmlformats.org/officeDocument/2006/relationships/customXml" Target="../ink/ink2330.xml"/><Relationship Id="rId88" Type="http://schemas.openxmlformats.org/officeDocument/2006/relationships/image" Target="../media/image1719.png"/><Relationship Id="rId111" Type="http://schemas.openxmlformats.org/officeDocument/2006/relationships/image" Target="../media/image1730.png"/><Relationship Id="rId132" Type="http://schemas.openxmlformats.org/officeDocument/2006/relationships/customXml" Target="../ink/ink2355.xml"/><Relationship Id="rId153" Type="http://schemas.openxmlformats.org/officeDocument/2006/relationships/image" Target="../media/image1751.png"/><Relationship Id="rId174" Type="http://schemas.openxmlformats.org/officeDocument/2006/relationships/customXml" Target="../ink/ink2376.xml"/><Relationship Id="rId179" Type="http://schemas.openxmlformats.org/officeDocument/2006/relationships/image" Target="../media/image1764.png"/><Relationship Id="rId195" Type="http://schemas.openxmlformats.org/officeDocument/2006/relationships/image" Target="../media/image1772.png"/><Relationship Id="rId190" Type="http://schemas.openxmlformats.org/officeDocument/2006/relationships/customXml" Target="../ink/ink2384.xml"/><Relationship Id="rId15" Type="http://schemas.openxmlformats.org/officeDocument/2006/relationships/image" Target="../media/image1685.png"/><Relationship Id="rId36" Type="http://schemas.openxmlformats.org/officeDocument/2006/relationships/image" Target="../media/image1694.png"/><Relationship Id="rId57" Type="http://schemas.openxmlformats.org/officeDocument/2006/relationships/image" Target="../media/image1704.png"/><Relationship Id="rId106" Type="http://schemas.openxmlformats.org/officeDocument/2006/relationships/customXml" Target="../ink/ink2342.xml"/><Relationship Id="rId127" Type="http://schemas.openxmlformats.org/officeDocument/2006/relationships/image" Target="../media/image1738.png"/><Relationship Id="rId10" Type="http://schemas.openxmlformats.org/officeDocument/2006/relationships/customXml" Target="../ink/ink2292.xml"/><Relationship Id="rId31" Type="http://schemas.openxmlformats.org/officeDocument/2006/relationships/customXml" Target="../ink/ink2303.xml"/><Relationship Id="rId52" Type="http://schemas.openxmlformats.org/officeDocument/2006/relationships/customXml" Target="../ink/ink2314.xml"/><Relationship Id="rId73" Type="http://schemas.openxmlformats.org/officeDocument/2006/relationships/customXml" Target="../ink/ink2325.xml"/><Relationship Id="rId78" Type="http://schemas.openxmlformats.org/officeDocument/2006/relationships/image" Target="../media/image1714.png"/><Relationship Id="rId94" Type="http://schemas.openxmlformats.org/officeDocument/2006/relationships/image" Target="../media/image1722.png"/><Relationship Id="rId99" Type="http://schemas.openxmlformats.org/officeDocument/2006/relationships/image" Target="../media/image1724.png"/><Relationship Id="rId101" Type="http://schemas.openxmlformats.org/officeDocument/2006/relationships/image" Target="../media/image1725.png"/><Relationship Id="rId122" Type="http://schemas.openxmlformats.org/officeDocument/2006/relationships/customXml" Target="../ink/ink2350.xml"/><Relationship Id="rId143" Type="http://schemas.openxmlformats.org/officeDocument/2006/relationships/image" Target="../media/image1746.png"/><Relationship Id="rId148" Type="http://schemas.openxmlformats.org/officeDocument/2006/relationships/customXml" Target="../ink/ink2363.xml"/><Relationship Id="rId164" Type="http://schemas.openxmlformats.org/officeDocument/2006/relationships/customXml" Target="../ink/ink2371.xml"/><Relationship Id="rId169" Type="http://schemas.openxmlformats.org/officeDocument/2006/relationships/image" Target="../media/image1759.png"/><Relationship Id="rId185" Type="http://schemas.openxmlformats.org/officeDocument/2006/relationships/image" Target="../media/image1767.png"/><Relationship Id="rId4" Type="http://schemas.openxmlformats.org/officeDocument/2006/relationships/image" Target="../media/image1679.png"/><Relationship Id="rId9" Type="http://schemas.openxmlformats.org/officeDocument/2006/relationships/image" Target="../media/image1682.png"/><Relationship Id="rId180" Type="http://schemas.openxmlformats.org/officeDocument/2006/relationships/customXml" Target="../ink/ink2379.xml"/><Relationship Id="rId26" Type="http://schemas.openxmlformats.org/officeDocument/2006/relationships/image" Target="../media/image1689.png"/><Relationship Id="rId47" Type="http://schemas.openxmlformats.org/officeDocument/2006/relationships/customXml" Target="../ink/ink2311.xml"/><Relationship Id="rId68" Type="http://schemas.openxmlformats.org/officeDocument/2006/relationships/image" Target="../media/image1709.png"/><Relationship Id="rId89" Type="http://schemas.openxmlformats.org/officeDocument/2006/relationships/customXml" Target="../ink/ink2333.xml"/><Relationship Id="rId112" Type="http://schemas.openxmlformats.org/officeDocument/2006/relationships/customXml" Target="../ink/ink2345.xml"/><Relationship Id="rId133" Type="http://schemas.openxmlformats.org/officeDocument/2006/relationships/image" Target="../media/image1741.png"/><Relationship Id="rId154" Type="http://schemas.openxmlformats.org/officeDocument/2006/relationships/customXml" Target="../ink/ink2366.xml"/><Relationship Id="rId175" Type="http://schemas.openxmlformats.org/officeDocument/2006/relationships/image" Target="../media/image1762.png"/><Relationship Id="rId196" Type="http://schemas.openxmlformats.org/officeDocument/2006/relationships/customXml" Target="../ink/ink2387.xml"/><Relationship Id="rId16" Type="http://schemas.openxmlformats.org/officeDocument/2006/relationships/customXml" Target="../ink/ink2295.xml"/><Relationship Id="rId37" Type="http://schemas.openxmlformats.org/officeDocument/2006/relationships/customXml" Target="../ink/ink2306.xml"/><Relationship Id="rId58" Type="http://schemas.openxmlformats.org/officeDocument/2006/relationships/customXml" Target="../ink/ink2317.xml"/><Relationship Id="rId79" Type="http://schemas.openxmlformats.org/officeDocument/2006/relationships/customXml" Target="../ink/ink2328.xml"/><Relationship Id="rId102" Type="http://schemas.openxmlformats.org/officeDocument/2006/relationships/customXml" Target="../ink/ink2340.xml"/><Relationship Id="rId123" Type="http://schemas.openxmlformats.org/officeDocument/2006/relationships/image" Target="../media/image1736.png"/><Relationship Id="rId144" Type="http://schemas.openxmlformats.org/officeDocument/2006/relationships/customXml" Target="../ink/ink2361.xml"/><Relationship Id="rId90" Type="http://schemas.openxmlformats.org/officeDocument/2006/relationships/image" Target="../media/image1720.png"/><Relationship Id="rId165" Type="http://schemas.openxmlformats.org/officeDocument/2006/relationships/image" Target="../media/image1757.png"/><Relationship Id="rId186" Type="http://schemas.openxmlformats.org/officeDocument/2006/relationships/customXml" Target="../ink/ink2382.xml"/><Relationship Id="rId27" Type="http://schemas.openxmlformats.org/officeDocument/2006/relationships/customXml" Target="../ink/ink2301.xml"/><Relationship Id="rId48" Type="http://schemas.openxmlformats.org/officeDocument/2006/relationships/image" Target="../media/image1700.png"/><Relationship Id="rId69" Type="http://schemas.openxmlformats.org/officeDocument/2006/relationships/customXml" Target="../ink/ink2323.xml"/><Relationship Id="rId113" Type="http://schemas.openxmlformats.org/officeDocument/2006/relationships/image" Target="../media/image1731.png"/><Relationship Id="rId134" Type="http://schemas.openxmlformats.org/officeDocument/2006/relationships/customXml" Target="../ink/ink2356.xml"/><Relationship Id="rId80" Type="http://schemas.openxmlformats.org/officeDocument/2006/relationships/image" Target="../media/image1715.png"/><Relationship Id="rId155" Type="http://schemas.openxmlformats.org/officeDocument/2006/relationships/image" Target="../media/image1752.png"/><Relationship Id="rId176" Type="http://schemas.openxmlformats.org/officeDocument/2006/relationships/customXml" Target="../ink/ink2377.xml"/><Relationship Id="rId197" Type="http://schemas.openxmlformats.org/officeDocument/2006/relationships/image" Target="../media/image1773.png"/><Relationship Id="rId17" Type="http://schemas.openxmlformats.org/officeDocument/2006/relationships/image" Target="../media/image1686.png"/><Relationship Id="rId38" Type="http://schemas.openxmlformats.org/officeDocument/2006/relationships/image" Target="../media/image1695.png"/><Relationship Id="rId59" Type="http://schemas.openxmlformats.org/officeDocument/2006/relationships/image" Target="../media/image1705.png"/><Relationship Id="rId103" Type="http://schemas.openxmlformats.org/officeDocument/2006/relationships/image" Target="../media/image1726.png"/><Relationship Id="rId124" Type="http://schemas.openxmlformats.org/officeDocument/2006/relationships/customXml" Target="../ink/ink2351.xml"/><Relationship Id="rId70" Type="http://schemas.openxmlformats.org/officeDocument/2006/relationships/image" Target="../media/image1710.png"/><Relationship Id="rId91" Type="http://schemas.openxmlformats.org/officeDocument/2006/relationships/customXml" Target="../ink/ink2334.xml"/><Relationship Id="rId145" Type="http://schemas.openxmlformats.org/officeDocument/2006/relationships/image" Target="../media/image1747.png"/><Relationship Id="rId166" Type="http://schemas.openxmlformats.org/officeDocument/2006/relationships/customXml" Target="../ink/ink2372.xml"/><Relationship Id="rId187" Type="http://schemas.openxmlformats.org/officeDocument/2006/relationships/image" Target="../media/image1768.png"/><Relationship Id="rId1" Type="http://schemas.openxmlformats.org/officeDocument/2006/relationships/slideLayout" Target="../slideLayouts/slideLayout7.xml"/><Relationship Id="rId28" Type="http://schemas.openxmlformats.org/officeDocument/2006/relationships/image" Target="../media/image1690.png"/><Relationship Id="rId49" Type="http://schemas.openxmlformats.org/officeDocument/2006/relationships/customXml" Target="../ink/ink2312.xml"/><Relationship Id="rId114" Type="http://schemas.openxmlformats.org/officeDocument/2006/relationships/customXml" Target="../ink/ink2346.xml"/><Relationship Id="rId60" Type="http://schemas.openxmlformats.org/officeDocument/2006/relationships/customXml" Target="../ink/ink2318.xml"/><Relationship Id="rId81" Type="http://schemas.openxmlformats.org/officeDocument/2006/relationships/customXml" Target="../ink/ink2329.xml"/><Relationship Id="rId135" Type="http://schemas.openxmlformats.org/officeDocument/2006/relationships/image" Target="../media/image1742.png"/><Relationship Id="rId156" Type="http://schemas.openxmlformats.org/officeDocument/2006/relationships/customXml" Target="../ink/ink2367.xml"/><Relationship Id="rId177" Type="http://schemas.openxmlformats.org/officeDocument/2006/relationships/image" Target="../media/image1763.png"/><Relationship Id="rId198" Type="http://schemas.openxmlformats.org/officeDocument/2006/relationships/customXml" Target="../ink/ink2388.xml"/><Relationship Id="rId18" Type="http://schemas.openxmlformats.org/officeDocument/2006/relationships/customXml" Target="../ink/ink2296.xml"/><Relationship Id="rId39" Type="http://schemas.openxmlformats.org/officeDocument/2006/relationships/customXml" Target="../ink/ink2307.xml"/><Relationship Id="rId50" Type="http://schemas.openxmlformats.org/officeDocument/2006/relationships/image" Target="../media/image1701.png"/><Relationship Id="rId104" Type="http://schemas.openxmlformats.org/officeDocument/2006/relationships/customXml" Target="../ink/ink2341.xml"/><Relationship Id="rId125" Type="http://schemas.openxmlformats.org/officeDocument/2006/relationships/image" Target="../media/image1737.png"/><Relationship Id="rId146" Type="http://schemas.openxmlformats.org/officeDocument/2006/relationships/customXml" Target="../ink/ink2362.xml"/><Relationship Id="rId167" Type="http://schemas.openxmlformats.org/officeDocument/2006/relationships/image" Target="../media/image1758.png"/><Relationship Id="rId188" Type="http://schemas.openxmlformats.org/officeDocument/2006/relationships/customXml" Target="../ink/ink2383.xml"/></Relationships>
</file>

<file path=ppt/slides/_rels/slide33.xml.rels><?xml version="1.0" encoding="UTF-8" standalone="yes"?>
<Relationships xmlns="http://schemas.openxmlformats.org/package/2006/relationships"><Relationship Id="rId8" Type="http://schemas.openxmlformats.org/officeDocument/2006/relationships/image" Target="../media/image1777.png"/><Relationship Id="rId13" Type="http://schemas.openxmlformats.org/officeDocument/2006/relationships/customXml" Target="../ink/ink2394.xml"/><Relationship Id="rId3" Type="http://schemas.openxmlformats.org/officeDocument/2006/relationships/customXml" Target="../ink/ink2389.xml"/><Relationship Id="rId7" Type="http://schemas.openxmlformats.org/officeDocument/2006/relationships/customXml" Target="../ink/ink2391.xml"/><Relationship Id="rId12" Type="http://schemas.openxmlformats.org/officeDocument/2006/relationships/image" Target="../media/image1779.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1776.png"/><Relationship Id="rId11" Type="http://schemas.openxmlformats.org/officeDocument/2006/relationships/customXml" Target="../ink/ink2393.xml"/><Relationship Id="rId5" Type="http://schemas.openxmlformats.org/officeDocument/2006/relationships/customXml" Target="../ink/ink2390.xml"/><Relationship Id="rId10" Type="http://schemas.openxmlformats.org/officeDocument/2006/relationships/image" Target="../media/image1778.png"/><Relationship Id="rId4" Type="http://schemas.openxmlformats.org/officeDocument/2006/relationships/image" Target="../media/image1775.png"/><Relationship Id="rId9" Type="http://schemas.openxmlformats.org/officeDocument/2006/relationships/customXml" Target="../ink/ink2392.xml"/><Relationship Id="rId14" Type="http://schemas.openxmlformats.org/officeDocument/2006/relationships/image" Target="../media/image1780.png"/></Relationships>
</file>

<file path=ppt/slides/_rels/slide34.xml.rels><?xml version="1.0" encoding="UTF-8" standalone="yes"?>
<Relationships xmlns="http://schemas.openxmlformats.org/package/2006/relationships"><Relationship Id="rId8" Type="http://schemas.openxmlformats.org/officeDocument/2006/relationships/customXml" Target="../ink/ink2397.xml"/><Relationship Id="rId13" Type="http://schemas.openxmlformats.org/officeDocument/2006/relationships/image" Target="../media/image1786.png"/><Relationship Id="rId18" Type="http://schemas.openxmlformats.org/officeDocument/2006/relationships/customXml" Target="../ink/ink2402.xml"/><Relationship Id="rId3" Type="http://schemas.openxmlformats.org/officeDocument/2006/relationships/image" Target="../media/image1781.png"/><Relationship Id="rId21" Type="http://schemas.openxmlformats.org/officeDocument/2006/relationships/image" Target="../media/image1790.png"/><Relationship Id="rId7" Type="http://schemas.openxmlformats.org/officeDocument/2006/relationships/image" Target="../media/image1783.png"/><Relationship Id="rId12" Type="http://schemas.openxmlformats.org/officeDocument/2006/relationships/customXml" Target="../ink/ink2399.xml"/><Relationship Id="rId17" Type="http://schemas.openxmlformats.org/officeDocument/2006/relationships/image" Target="../media/image1788.png"/><Relationship Id="rId2" Type="http://schemas.openxmlformats.org/officeDocument/2006/relationships/notesSlide" Target="../notesSlides/notesSlide34.xml"/><Relationship Id="rId16" Type="http://schemas.openxmlformats.org/officeDocument/2006/relationships/customXml" Target="../ink/ink2401.xml"/><Relationship Id="rId20" Type="http://schemas.openxmlformats.org/officeDocument/2006/relationships/customXml" Target="../ink/ink2403.xml"/><Relationship Id="rId1" Type="http://schemas.openxmlformats.org/officeDocument/2006/relationships/slideLayout" Target="../slideLayouts/slideLayout7.xml"/><Relationship Id="rId6" Type="http://schemas.openxmlformats.org/officeDocument/2006/relationships/customXml" Target="../ink/ink2396.xml"/><Relationship Id="rId11" Type="http://schemas.openxmlformats.org/officeDocument/2006/relationships/image" Target="../media/image1785.png"/><Relationship Id="rId5" Type="http://schemas.openxmlformats.org/officeDocument/2006/relationships/image" Target="../media/image1782.png"/><Relationship Id="rId15" Type="http://schemas.openxmlformats.org/officeDocument/2006/relationships/image" Target="../media/image1787.png"/><Relationship Id="rId10" Type="http://schemas.openxmlformats.org/officeDocument/2006/relationships/customXml" Target="../ink/ink2398.xml"/><Relationship Id="rId19" Type="http://schemas.openxmlformats.org/officeDocument/2006/relationships/image" Target="../media/image1789.png"/><Relationship Id="rId4" Type="http://schemas.openxmlformats.org/officeDocument/2006/relationships/customXml" Target="../ink/ink2395.xml"/><Relationship Id="rId9" Type="http://schemas.openxmlformats.org/officeDocument/2006/relationships/image" Target="../media/image1784.png"/><Relationship Id="rId14" Type="http://schemas.openxmlformats.org/officeDocument/2006/relationships/customXml" Target="../ink/ink2400.xml"/></Relationships>
</file>

<file path=ppt/slides/_rels/slide35.xml.rels><?xml version="1.0" encoding="UTF-8" standalone="yes"?>
<Relationships xmlns="http://schemas.openxmlformats.org/package/2006/relationships"><Relationship Id="rId117" Type="http://schemas.openxmlformats.org/officeDocument/2006/relationships/customXml" Target="../ink/ink2461.xml"/><Relationship Id="rId21" Type="http://schemas.openxmlformats.org/officeDocument/2006/relationships/image" Target="../media/image1800.png"/><Relationship Id="rId42" Type="http://schemas.openxmlformats.org/officeDocument/2006/relationships/customXml" Target="../ink/ink2423.xml"/><Relationship Id="rId63" Type="http://schemas.openxmlformats.org/officeDocument/2006/relationships/customXml" Target="../ink/ink2434.xml"/><Relationship Id="rId84" Type="http://schemas.openxmlformats.org/officeDocument/2006/relationships/image" Target="../media/image1830.png"/><Relationship Id="rId138" Type="http://schemas.openxmlformats.org/officeDocument/2006/relationships/image" Target="../media/image1857.png"/><Relationship Id="rId159" Type="http://schemas.openxmlformats.org/officeDocument/2006/relationships/customXml" Target="../ink/ink2482.xml"/><Relationship Id="rId107" Type="http://schemas.openxmlformats.org/officeDocument/2006/relationships/customXml" Target="../ink/ink2456.xml"/><Relationship Id="rId11" Type="http://schemas.openxmlformats.org/officeDocument/2006/relationships/image" Target="../media/image1795.png"/><Relationship Id="rId32" Type="http://schemas.openxmlformats.org/officeDocument/2006/relationships/customXml" Target="../ink/ink2418.xml"/><Relationship Id="rId53" Type="http://schemas.openxmlformats.org/officeDocument/2006/relationships/customXml" Target="../ink/ink2429.xml"/><Relationship Id="rId74" Type="http://schemas.openxmlformats.org/officeDocument/2006/relationships/image" Target="../media/image1825.png"/><Relationship Id="rId128" Type="http://schemas.openxmlformats.org/officeDocument/2006/relationships/image" Target="../media/image1852.png"/><Relationship Id="rId149" Type="http://schemas.openxmlformats.org/officeDocument/2006/relationships/customXml" Target="../ink/ink2477.xml"/><Relationship Id="rId5" Type="http://schemas.openxmlformats.org/officeDocument/2006/relationships/image" Target="../media/image1792.png"/><Relationship Id="rId95" Type="http://schemas.openxmlformats.org/officeDocument/2006/relationships/customXml" Target="../ink/ink2450.xml"/><Relationship Id="rId160" Type="http://schemas.openxmlformats.org/officeDocument/2006/relationships/image" Target="../media/image1868.png"/><Relationship Id="rId22" Type="http://schemas.openxmlformats.org/officeDocument/2006/relationships/customXml" Target="../ink/ink2413.xml"/><Relationship Id="rId43" Type="http://schemas.openxmlformats.org/officeDocument/2006/relationships/image" Target="../media/image1810.png"/><Relationship Id="rId64" Type="http://schemas.openxmlformats.org/officeDocument/2006/relationships/image" Target="../media/image1820.png"/><Relationship Id="rId118" Type="http://schemas.openxmlformats.org/officeDocument/2006/relationships/image" Target="../media/image1847.png"/><Relationship Id="rId139" Type="http://schemas.openxmlformats.org/officeDocument/2006/relationships/customXml" Target="../ink/ink2472.xml"/><Relationship Id="rId85" Type="http://schemas.openxmlformats.org/officeDocument/2006/relationships/customXml" Target="../ink/ink2445.xml"/><Relationship Id="rId150" Type="http://schemas.openxmlformats.org/officeDocument/2006/relationships/image" Target="../media/image1863.png"/><Relationship Id="rId12" Type="http://schemas.openxmlformats.org/officeDocument/2006/relationships/customXml" Target="../ink/ink2408.xml"/><Relationship Id="rId17" Type="http://schemas.openxmlformats.org/officeDocument/2006/relationships/image" Target="../media/image1798.png"/><Relationship Id="rId33" Type="http://schemas.openxmlformats.org/officeDocument/2006/relationships/image" Target="../media/image1805.png"/><Relationship Id="rId38" Type="http://schemas.openxmlformats.org/officeDocument/2006/relationships/customXml" Target="../ink/ink2421.xml"/><Relationship Id="rId59" Type="http://schemas.openxmlformats.org/officeDocument/2006/relationships/customXml" Target="../ink/ink2432.xml"/><Relationship Id="rId103" Type="http://schemas.openxmlformats.org/officeDocument/2006/relationships/customXml" Target="../ink/ink2454.xml"/><Relationship Id="rId108" Type="http://schemas.openxmlformats.org/officeDocument/2006/relationships/image" Target="../media/image1842.png"/><Relationship Id="rId124" Type="http://schemas.openxmlformats.org/officeDocument/2006/relationships/image" Target="../media/image1850.png"/><Relationship Id="rId129" Type="http://schemas.openxmlformats.org/officeDocument/2006/relationships/customXml" Target="../ink/ink2467.xml"/><Relationship Id="rId54" Type="http://schemas.openxmlformats.org/officeDocument/2006/relationships/image" Target="../media/image1815.png"/><Relationship Id="rId70" Type="http://schemas.openxmlformats.org/officeDocument/2006/relationships/image" Target="../media/image1823.png"/><Relationship Id="rId75" Type="http://schemas.openxmlformats.org/officeDocument/2006/relationships/customXml" Target="../ink/ink2440.xml"/><Relationship Id="rId91" Type="http://schemas.openxmlformats.org/officeDocument/2006/relationships/customXml" Target="../ink/ink2448.xml"/><Relationship Id="rId96" Type="http://schemas.openxmlformats.org/officeDocument/2006/relationships/image" Target="../media/image1836.png"/><Relationship Id="rId140" Type="http://schemas.openxmlformats.org/officeDocument/2006/relationships/image" Target="../media/image1858.png"/><Relationship Id="rId145" Type="http://schemas.openxmlformats.org/officeDocument/2006/relationships/customXml" Target="../ink/ink2475.xml"/><Relationship Id="rId161" Type="http://schemas.openxmlformats.org/officeDocument/2006/relationships/customXml" Target="../ink/ink2483.xml"/><Relationship Id="rId166" Type="http://schemas.openxmlformats.org/officeDocument/2006/relationships/image" Target="../media/image1871.png"/><Relationship Id="rId1" Type="http://schemas.openxmlformats.org/officeDocument/2006/relationships/slideLayout" Target="../slideLayouts/slideLayout7.xml"/><Relationship Id="rId6" Type="http://schemas.openxmlformats.org/officeDocument/2006/relationships/customXml" Target="../ink/ink2405.xml"/><Relationship Id="rId23" Type="http://schemas.openxmlformats.org/officeDocument/2006/relationships/image" Target="../media/image1801.png"/><Relationship Id="rId28" Type="http://schemas.openxmlformats.org/officeDocument/2006/relationships/customXml" Target="../ink/ink2416.xml"/><Relationship Id="rId49" Type="http://schemas.openxmlformats.org/officeDocument/2006/relationships/customXml" Target="../ink/ink2427.xml"/><Relationship Id="rId114" Type="http://schemas.openxmlformats.org/officeDocument/2006/relationships/image" Target="../media/image1845.png"/><Relationship Id="rId119" Type="http://schemas.openxmlformats.org/officeDocument/2006/relationships/customXml" Target="../ink/ink2462.xml"/><Relationship Id="rId44" Type="http://schemas.openxmlformats.org/officeDocument/2006/relationships/customXml" Target="../ink/ink2424.xml"/><Relationship Id="rId60" Type="http://schemas.openxmlformats.org/officeDocument/2006/relationships/image" Target="../media/image1818.png"/><Relationship Id="rId65" Type="http://schemas.openxmlformats.org/officeDocument/2006/relationships/customXml" Target="../ink/ink2435.xml"/><Relationship Id="rId81" Type="http://schemas.openxmlformats.org/officeDocument/2006/relationships/customXml" Target="../ink/ink2443.xml"/><Relationship Id="rId86" Type="http://schemas.openxmlformats.org/officeDocument/2006/relationships/image" Target="../media/image1831.png"/><Relationship Id="rId130" Type="http://schemas.openxmlformats.org/officeDocument/2006/relationships/image" Target="../media/image1853.png"/><Relationship Id="rId135" Type="http://schemas.openxmlformats.org/officeDocument/2006/relationships/customXml" Target="../ink/ink2470.xml"/><Relationship Id="rId151" Type="http://schemas.openxmlformats.org/officeDocument/2006/relationships/customXml" Target="../ink/ink2478.xml"/><Relationship Id="rId156" Type="http://schemas.openxmlformats.org/officeDocument/2006/relationships/image" Target="../media/image1866.png"/><Relationship Id="rId13" Type="http://schemas.openxmlformats.org/officeDocument/2006/relationships/image" Target="../media/image1796.png"/><Relationship Id="rId18" Type="http://schemas.openxmlformats.org/officeDocument/2006/relationships/customXml" Target="../ink/ink2411.xml"/><Relationship Id="rId39" Type="http://schemas.openxmlformats.org/officeDocument/2006/relationships/image" Target="../media/image1808.png"/><Relationship Id="rId109" Type="http://schemas.openxmlformats.org/officeDocument/2006/relationships/customXml" Target="../ink/ink2457.xml"/><Relationship Id="rId34" Type="http://schemas.openxmlformats.org/officeDocument/2006/relationships/customXml" Target="../ink/ink2419.xml"/><Relationship Id="rId50" Type="http://schemas.openxmlformats.org/officeDocument/2006/relationships/image" Target="../media/image1813.png"/><Relationship Id="rId55" Type="http://schemas.openxmlformats.org/officeDocument/2006/relationships/customXml" Target="../ink/ink2430.xml"/><Relationship Id="rId76" Type="http://schemas.openxmlformats.org/officeDocument/2006/relationships/image" Target="../media/image1826.png"/><Relationship Id="rId97" Type="http://schemas.openxmlformats.org/officeDocument/2006/relationships/customXml" Target="../ink/ink2451.xml"/><Relationship Id="rId104" Type="http://schemas.openxmlformats.org/officeDocument/2006/relationships/image" Target="../media/image1840.png"/><Relationship Id="rId120" Type="http://schemas.openxmlformats.org/officeDocument/2006/relationships/image" Target="../media/image1848.png"/><Relationship Id="rId125" Type="http://schemas.openxmlformats.org/officeDocument/2006/relationships/customXml" Target="../ink/ink2465.xml"/><Relationship Id="rId141" Type="http://schemas.openxmlformats.org/officeDocument/2006/relationships/customXml" Target="../ink/ink2473.xml"/><Relationship Id="rId146" Type="http://schemas.openxmlformats.org/officeDocument/2006/relationships/image" Target="../media/image1861.png"/><Relationship Id="rId167" Type="http://schemas.openxmlformats.org/officeDocument/2006/relationships/customXml" Target="../ink/ink2486.xml"/><Relationship Id="rId7" Type="http://schemas.openxmlformats.org/officeDocument/2006/relationships/image" Target="../media/image1793.png"/><Relationship Id="rId71" Type="http://schemas.openxmlformats.org/officeDocument/2006/relationships/customXml" Target="../ink/ink2438.xml"/><Relationship Id="rId92" Type="http://schemas.openxmlformats.org/officeDocument/2006/relationships/image" Target="../media/image1834.png"/><Relationship Id="rId162" Type="http://schemas.openxmlformats.org/officeDocument/2006/relationships/image" Target="../media/image1869.png"/><Relationship Id="rId2" Type="http://schemas.openxmlformats.org/officeDocument/2006/relationships/notesSlide" Target="../notesSlides/notesSlide35.xml"/><Relationship Id="rId29" Type="http://schemas.openxmlformats.org/officeDocument/2006/relationships/image" Target="../media/image1804.png"/><Relationship Id="rId24" Type="http://schemas.openxmlformats.org/officeDocument/2006/relationships/customXml" Target="../ink/ink2414.xml"/><Relationship Id="rId40" Type="http://schemas.openxmlformats.org/officeDocument/2006/relationships/customXml" Target="../ink/ink2422.xml"/><Relationship Id="rId45" Type="http://schemas.openxmlformats.org/officeDocument/2006/relationships/image" Target="../media/image1811.png"/><Relationship Id="rId66" Type="http://schemas.openxmlformats.org/officeDocument/2006/relationships/image" Target="../media/image1821.png"/><Relationship Id="rId87" Type="http://schemas.openxmlformats.org/officeDocument/2006/relationships/customXml" Target="../ink/ink2446.xml"/><Relationship Id="rId110" Type="http://schemas.openxmlformats.org/officeDocument/2006/relationships/image" Target="../media/image1843.png"/><Relationship Id="rId115" Type="http://schemas.openxmlformats.org/officeDocument/2006/relationships/customXml" Target="../ink/ink2460.xml"/><Relationship Id="rId131" Type="http://schemas.openxmlformats.org/officeDocument/2006/relationships/customXml" Target="../ink/ink2468.xml"/><Relationship Id="rId136" Type="http://schemas.openxmlformats.org/officeDocument/2006/relationships/image" Target="../media/image1856.png"/><Relationship Id="rId157" Type="http://schemas.openxmlformats.org/officeDocument/2006/relationships/customXml" Target="../ink/ink2481.xml"/><Relationship Id="rId61" Type="http://schemas.openxmlformats.org/officeDocument/2006/relationships/customXml" Target="../ink/ink2433.xml"/><Relationship Id="rId82" Type="http://schemas.openxmlformats.org/officeDocument/2006/relationships/image" Target="../media/image1829.png"/><Relationship Id="rId152" Type="http://schemas.openxmlformats.org/officeDocument/2006/relationships/image" Target="../media/image1864.png"/><Relationship Id="rId19" Type="http://schemas.openxmlformats.org/officeDocument/2006/relationships/image" Target="../media/image1799.png"/><Relationship Id="rId14" Type="http://schemas.openxmlformats.org/officeDocument/2006/relationships/customXml" Target="../ink/ink2409.xml"/><Relationship Id="rId30" Type="http://schemas.openxmlformats.org/officeDocument/2006/relationships/customXml" Target="../ink/ink2417.xml"/><Relationship Id="rId35" Type="http://schemas.openxmlformats.org/officeDocument/2006/relationships/image" Target="../media/image1806.png"/><Relationship Id="rId56" Type="http://schemas.openxmlformats.org/officeDocument/2006/relationships/image" Target="../media/image1816.png"/><Relationship Id="rId77" Type="http://schemas.openxmlformats.org/officeDocument/2006/relationships/customXml" Target="../ink/ink2441.xml"/><Relationship Id="rId100" Type="http://schemas.openxmlformats.org/officeDocument/2006/relationships/image" Target="../media/image1838.png"/><Relationship Id="rId105" Type="http://schemas.openxmlformats.org/officeDocument/2006/relationships/customXml" Target="../ink/ink2455.xml"/><Relationship Id="rId126" Type="http://schemas.openxmlformats.org/officeDocument/2006/relationships/image" Target="../media/image1851.png"/><Relationship Id="rId147" Type="http://schemas.openxmlformats.org/officeDocument/2006/relationships/customXml" Target="../ink/ink2476.xml"/><Relationship Id="rId168" Type="http://schemas.openxmlformats.org/officeDocument/2006/relationships/image" Target="../media/image1872.png"/><Relationship Id="rId8" Type="http://schemas.openxmlformats.org/officeDocument/2006/relationships/customXml" Target="../ink/ink2406.xml"/><Relationship Id="rId51" Type="http://schemas.openxmlformats.org/officeDocument/2006/relationships/customXml" Target="../ink/ink2428.xml"/><Relationship Id="rId72" Type="http://schemas.openxmlformats.org/officeDocument/2006/relationships/image" Target="../media/image1824.png"/><Relationship Id="rId93" Type="http://schemas.openxmlformats.org/officeDocument/2006/relationships/customXml" Target="../ink/ink2449.xml"/><Relationship Id="rId98" Type="http://schemas.openxmlformats.org/officeDocument/2006/relationships/image" Target="../media/image1837.png"/><Relationship Id="rId121" Type="http://schemas.openxmlformats.org/officeDocument/2006/relationships/customXml" Target="../ink/ink2463.xml"/><Relationship Id="rId142" Type="http://schemas.openxmlformats.org/officeDocument/2006/relationships/image" Target="../media/image1859.png"/><Relationship Id="rId163" Type="http://schemas.openxmlformats.org/officeDocument/2006/relationships/customXml" Target="../ink/ink2484.xml"/><Relationship Id="rId3" Type="http://schemas.openxmlformats.org/officeDocument/2006/relationships/image" Target="../media/image1791.png"/><Relationship Id="rId25" Type="http://schemas.openxmlformats.org/officeDocument/2006/relationships/image" Target="../media/image1802.png"/><Relationship Id="rId46" Type="http://schemas.openxmlformats.org/officeDocument/2006/relationships/customXml" Target="../ink/ink2425.xml"/><Relationship Id="rId67" Type="http://schemas.openxmlformats.org/officeDocument/2006/relationships/customXml" Target="../ink/ink2436.xml"/><Relationship Id="rId116" Type="http://schemas.openxmlformats.org/officeDocument/2006/relationships/image" Target="../media/image1846.png"/><Relationship Id="rId137" Type="http://schemas.openxmlformats.org/officeDocument/2006/relationships/customXml" Target="../ink/ink2471.xml"/><Relationship Id="rId158" Type="http://schemas.openxmlformats.org/officeDocument/2006/relationships/image" Target="../media/image1867.png"/><Relationship Id="rId20" Type="http://schemas.openxmlformats.org/officeDocument/2006/relationships/customXml" Target="../ink/ink2412.xml"/><Relationship Id="rId41" Type="http://schemas.openxmlformats.org/officeDocument/2006/relationships/image" Target="../media/image1809.png"/><Relationship Id="rId62" Type="http://schemas.openxmlformats.org/officeDocument/2006/relationships/image" Target="../media/image1819.png"/><Relationship Id="rId83" Type="http://schemas.openxmlformats.org/officeDocument/2006/relationships/customXml" Target="../ink/ink2444.xml"/><Relationship Id="rId88" Type="http://schemas.openxmlformats.org/officeDocument/2006/relationships/image" Target="../media/image1832.png"/><Relationship Id="rId111" Type="http://schemas.openxmlformats.org/officeDocument/2006/relationships/customXml" Target="../ink/ink2458.xml"/><Relationship Id="rId132" Type="http://schemas.openxmlformats.org/officeDocument/2006/relationships/image" Target="../media/image1854.png"/><Relationship Id="rId153" Type="http://schemas.openxmlformats.org/officeDocument/2006/relationships/customXml" Target="../ink/ink2479.xml"/><Relationship Id="rId15" Type="http://schemas.openxmlformats.org/officeDocument/2006/relationships/image" Target="../media/image1797.png"/><Relationship Id="rId36" Type="http://schemas.openxmlformats.org/officeDocument/2006/relationships/customXml" Target="../ink/ink2420.xml"/><Relationship Id="rId57" Type="http://schemas.openxmlformats.org/officeDocument/2006/relationships/customXml" Target="../ink/ink2431.xml"/><Relationship Id="rId106" Type="http://schemas.openxmlformats.org/officeDocument/2006/relationships/image" Target="../media/image1841.png"/><Relationship Id="rId127" Type="http://schemas.openxmlformats.org/officeDocument/2006/relationships/customXml" Target="../ink/ink2466.xml"/><Relationship Id="rId10" Type="http://schemas.openxmlformats.org/officeDocument/2006/relationships/customXml" Target="../ink/ink2407.xml"/><Relationship Id="rId31" Type="http://schemas.openxmlformats.org/officeDocument/2006/relationships/image" Target="../media/image1656.png"/><Relationship Id="rId52" Type="http://schemas.openxmlformats.org/officeDocument/2006/relationships/image" Target="../media/image1814.png"/><Relationship Id="rId73" Type="http://schemas.openxmlformats.org/officeDocument/2006/relationships/customXml" Target="../ink/ink2439.xml"/><Relationship Id="rId78" Type="http://schemas.openxmlformats.org/officeDocument/2006/relationships/image" Target="../media/image1827.png"/><Relationship Id="rId94" Type="http://schemas.openxmlformats.org/officeDocument/2006/relationships/image" Target="../media/image1835.png"/><Relationship Id="rId99" Type="http://schemas.openxmlformats.org/officeDocument/2006/relationships/customXml" Target="../ink/ink2452.xml"/><Relationship Id="rId101" Type="http://schemas.openxmlformats.org/officeDocument/2006/relationships/customXml" Target="../ink/ink2453.xml"/><Relationship Id="rId122" Type="http://schemas.openxmlformats.org/officeDocument/2006/relationships/image" Target="../media/image1849.png"/><Relationship Id="rId143" Type="http://schemas.openxmlformats.org/officeDocument/2006/relationships/customXml" Target="../ink/ink2474.xml"/><Relationship Id="rId148" Type="http://schemas.openxmlformats.org/officeDocument/2006/relationships/image" Target="../media/image1862.png"/><Relationship Id="rId164" Type="http://schemas.openxmlformats.org/officeDocument/2006/relationships/image" Target="../media/image1870.png"/><Relationship Id="rId4" Type="http://schemas.openxmlformats.org/officeDocument/2006/relationships/customXml" Target="../ink/ink2404.xml"/><Relationship Id="rId9" Type="http://schemas.openxmlformats.org/officeDocument/2006/relationships/image" Target="../media/image1794.png"/><Relationship Id="rId26" Type="http://schemas.openxmlformats.org/officeDocument/2006/relationships/customXml" Target="../ink/ink2415.xml"/><Relationship Id="rId47" Type="http://schemas.openxmlformats.org/officeDocument/2006/relationships/customXml" Target="../ink/ink2426.xml"/><Relationship Id="rId68" Type="http://schemas.openxmlformats.org/officeDocument/2006/relationships/image" Target="../media/image1822.png"/><Relationship Id="rId89" Type="http://schemas.openxmlformats.org/officeDocument/2006/relationships/customXml" Target="../ink/ink2447.xml"/><Relationship Id="rId112" Type="http://schemas.openxmlformats.org/officeDocument/2006/relationships/image" Target="../media/image1844.png"/><Relationship Id="rId133" Type="http://schemas.openxmlformats.org/officeDocument/2006/relationships/customXml" Target="../ink/ink2469.xml"/><Relationship Id="rId154" Type="http://schemas.openxmlformats.org/officeDocument/2006/relationships/image" Target="../media/image1865.png"/><Relationship Id="rId16" Type="http://schemas.openxmlformats.org/officeDocument/2006/relationships/customXml" Target="../ink/ink2410.xml"/><Relationship Id="rId37" Type="http://schemas.openxmlformats.org/officeDocument/2006/relationships/image" Target="../media/image1807.png"/><Relationship Id="rId58" Type="http://schemas.openxmlformats.org/officeDocument/2006/relationships/image" Target="../media/image1817.png"/><Relationship Id="rId79" Type="http://schemas.openxmlformats.org/officeDocument/2006/relationships/customXml" Target="../ink/ink2442.xml"/><Relationship Id="rId102" Type="http://schemas.openxmlformats.org/officeDocument/2006/relationships/image" Target="../media/image1839.png"/><Relationship Id="rId123" Type="http://schemas.openxmlformats.org/officeDocument/2006/relationships/customXml" Target="../ink/ink2464.xml"/><Relationship Id="rId144" Type="http://schemas.openxmlformats.org/officeDocument/2006/relationships/image" Target="../media/image1860.png"/><Relationship Id="rId90" Type="http://schemas.openxmlformats.org/officeDocument/2006/relationships/image" Target="../media/image1833.png"/><Relationship Id="rId165" Type="http://schemas.openxmlformats.org/officeDocument/2006/relationships/customXml" Target="../ink/ink2485.xml"/><Relationship Id="rId27" Type="http://schemas.openxmlformats.org/officeDocument/2006/relationships/image" Target="../media/image1803.png"/><Relationship Id="rId48" Type="http://schemas.openxmlformats.org/officeDocument/2006/relationships/image" Target="../media/image1812.png"/><Relationship Id="rId69" Type="http://schemas.openxmlformats.org/officeDocument/2006/relationships/customXml" Target="../ink/ink2437.xml"/><Relationship Id="rId113" Type="http://schemas.openxmlformats.org/officeDocument/2006/relationships/customXml" Target="../ink/ink2459.xml"/><Relationship Id="rId134" Type="http://schemas.openxmlformats.org/officeDocument/2006/relationships/image" Target="../media/image1855.png"/><Relationship Id="rId80" Type="http://schemas.openxmlformats.org/officeDocument/2006/relationships/image" Target="../media/image1828.png"/><Relationship Id="rId155" Type="http://schemas.openxmlformats.org/officeDocument/2006/relationships/customXml" Target="../ink/ink2480.xml"/></Relationships>
</file>

<file path=ppt/slides/_rels/slide36.xml.rels><?xml version="1.0" encoding="UTF-8" standalone="yes"?>
<Relationships xmlns="http://schemas.openxmlformats.org/package/2006/relationships"><Relationship Id="rId117" Type="http://schemas.openxmlformats.org/officeDocument/2006/relationships/image" Target="../media/image1929.png"/><Relationship Id="rId21" Type="http://schemas.openxmlformats.org/officeDocument/2006/relationships/image" Target="../media/image1881.png"/><Relationship Id="rId324" Type="http://schemas.openxmlformats.org/officeDocument/2006/relationships/image" Target="../media/image2033.png"/><Relationship Id="rId170" Type="http://schemas.openxmlformats.org/officeDocument/2006/relationships/image" Target="../media/image1955.png"/><Relationship Id="rId268" Type="http://schemas.openxmlformats.org/officeDocument/2006/relationships/image" Target="../media/image2005.png"/><Relationship Id="rId475" Type="http://schemas.openxmlformats.org/officeDocument/2006/relationships/image" Target="../media/image2108.png"/><Relationship Id="rId32" Type="http://schemas.openxmlformats.org/officeDocument/2006/relationships/customXml" Target="../ink/ink2501.xml"/><Relationship Id="rId128" Type="http://schemas.openxmlformats.org/officeDocument/2006/relationships/customXml" Target="../ink/ink2549.xml"/><Relationship Id="rId335" Type="http://schemas.openxmlformats.org/officeDocument/2006/relationships/customXml" Target="../ink/ink2653.xml"/><Relationship Id="rId5" Type="http://schemas.openxmlformats.org/officeDocument/2006/relationships/image" Target="../media/image1874.png"/><Relationship Id="rId181" Type="http://schemas.openxmlformats.org/officeDocument/2006/relationships/customXml" Target="../ink/ink2576.xml"/><Relationship Id="rId237" Type="http://schemas.openxmlformats.org/officeDocument/2006/relationships/customXml" Target="../ink/ink2604.xml"/><Relationship Id="rId402" Type="http://schemas.openxmlformats.org/officeDocument/2006/relationships/customXml" Target="../ink/ink2687.xml"/><Relationship Id="rId279" Type="http://schemas.openxmlformats.org/officeDocument/2006/relationships/customXml" Target="../ink/ink2625.xml"/><Relationship Id="rId444" Type="http://schemas.openxmlformats.org/officeDocument/2006/relationships/customXml" Target="../ink/ink2708.xml"/><Relationship Id="rId486" Type="http://schemas.openxmlformats.org/officeDocument/2006/relationships/image" Target="../media/image2112.png"/><Relationship Id="rId43" Type="http://schemas.openxmlformats.org/officeDocument/2006/relationships/image" Target="../media/image1892.png"/><Relationship Id="rId139" Type="http://schemas.openxmlformats.org/officeDocument/2006/relationships/image" Target="../media/image1940.png"/><Relationship Id="rId290" Type="http://schemas.openxmlformats.org/officeDocument/2006/relationships/image" Target="../media/image2016.png"/><Relationship Id="rId304" Type="http://schemas.openxmlformats.org/officeDocument/2006/relationships/image" Target="../media/image2023.png"/><Relationship Id="rId346" Type="http://schemas.openxmlformats.org/officeDocument/2006/relationships/image" Target="../media/image2044.png"/><Relationship Id="rId388" Type="http://schemas.openxmlformats.org/officeDocument/2006/relationships/customXml" Target="../ink/ink2680.xml"/><Relationship Id="rId511" Type="http://schemas.openxmlformats.org/officeDocument/2006/relationships/customXml" Target="../ink/ink2755.xml"/><Relationship Id="rId85" Type="http://schemas.openxmlformats.org/officeDocument/2006/relationships/image" Target="../media/image1913.png"/><Relationship Id="rId150" Type="http://schemas.openxmlformats.org/officeDocument/2006/relationships/image" Target="../media/image1945.png"/><Relationship Id="rId192" Type="http://schemas.openxmlformats.org/officeDocument/2006/relationships/image" Target="../media/image1966.png"/><Relationship Id="rId206" Type="http://schemas.openxmlformats.org/officeDocument/2006/relationships/image" Target="../media/image1973.png"/><Relationship Id="rId413" Type="http://schemas.openxmlformats.org/officeDocument/2006/relationships/image" Target="../media/image2077.png"/><Relationship Id="rId248" Type="http://schemas.openxmlformats.org/officeDocument/2006/relationships/image" Target="../media/image1995.png"/><Relationship Id="rId455" Type="http://schemas.openxmlformats.org/officeDocument/2006/relationships/image" Target="../media/image2098.png"/><Relationship Id="rId497" Type="http://schemas.openxmlformats.org/officeDocument/2006/relationships/customXml" Target="../ink/ink2741.xml"/><Relationship Id="rId12" Type="http://schemas.openxmlformats.org/officeDocument/2006/relationships/customXml" Target="../ink/ink2491.xml"/><Relationship Id="rId108" Type="http://schemas.openxmlformats.org/officeDocument/2006/relationships/customXml" Target="../ink/ink2539.xml"/><Relationship Id="rId315" Type="http://schemas.openxmlformats.org/officeDocument/2006/relationships/customXml" Target="../ink/ink2643.xml"/><Relationship Id="rId357" Type="http://schemas.openxmlformats.org/officeDocument/2006/relationships/customXml" Target="../ink/ink2664.xml"/><Relationship Id="rId522" Type="http://schemas.openxmlformats.org/officeDocument/2006/relationships/image" Target="../media/image2116.png"/><Relationship Id="rId54" Type="http://schemas.openxmlformats.org/officeDocument/2006/relationships/customXml" Target="../ink/ink2512.xml"/><Relationship Id="rId96" Type="http://schemas.openxmlformats.org/officeDocument/2006/relationships/customXml" Target="../ink/ink2533.xml"/><Relationship Id="rId161" Type="http://schemas.openxmlformats.org/officeDocument/2006/relationships/customXml" Target="../ink/ink2566.xml"/><Relationship Id="rId217" Type="http://schemas.openxmlformats.org/officeDocument/2006/relationships/customXml" Target="../ink/ink2594.xml"/><Relationship Id="rId399" Type="http://schemas.openxmlformats.org/officeDocument/2006/relationships/image" Target="../media/image2070.png"/><Relationship Id="rId259" Type="http://schemas.openxmlformats.org/officeDocument/2006/relationships/customXml" Target="../ink/ink2615.xml"/><Relationship Id="rId424" Type="http://schemas.openxmlformats.org/officeDocument/2006/relationships/customXml" Target="../ink/ink2698.xml"/><Relationship Id="rId466" Type="http://schemas.openxmlformats.org/officeDocument/2006/relationships/customXml" Target="../ink/ink2719.xml"/><Relationship Id="rId23" Type="http://schemas.openxmlformats.org/officeDocument/2006/relationships/image" Target="../media/image1882.png"/><Relationship Id="rId119" Type="http://schemas.openxmlformats.org/officeDocument/2006/relationships/image" Target="../media/image1930.png"/><Relationship Id="rId270" Type="http://schemas.openxmlformats.org/officeDocument/2006/relationships/image" Target="../media/image2006.png"/><Relationship Id="rId326" Type="http://schemas.openxmlformats.org/officeDocument/2006/relationships/image" Target="../media/image2034.png"/><Relationship Id="rId65" Type="http://schemas.openxmlformats.org/officeDocument/2006/relationships/image" Target="../media/image1903.png"/><Relationship Id="rId130" Type="http://schemas.openxmlformats.org/officeDocument/2006/relationships/customXml" Target="../ink/ink2550.xml"/><Relationship Id="rId368" Type="http://schemas.openxmlformats.org/officeDocument/2006/relationships/customXml" Target="../ink/ink2670.xml"/><Relationship Id="rId172" Type="http://schemas.openxmlformats.org/officeDocument/2006/relationships/image" Target="../media/image1956.png"/><Relationship Id="rId228" Type="http://schemas.openxmlformats.org/officeDocument/2006/relationships/image" Target="../media/image1985.png"/><Relationship Id="rId435" Type="http://schemas.openxmlformats.org/officeDocument/2006/relationships/image" Target="../media/image2088.png"/><Relationship Id="rId477" Type="http://schemas.openxmlformats.org/officeDocument/2006/relationships/image" Target="../media/image2109.png"/><Relationship Id="rId281" Type="http://schemas.openxmlformats.org/officeDocument/2006/relationships/customXml" Target="../ink/ink2626.xml"/><Relationship Id="rId337" Type="http://schemas.openxmlformats.org/officeDocument/2006/relationships/customXml" Target="../ink/ink2654.xml"/><Relationship Id="rId502" Type="http://schemas.openxmlformats.org/officeDocument/2006/relationships/customXml" Target="../ink/ink2746.xml"/><Relationship Id="rId34" Type="http://schemas.openxmlformats.org/officeDocument/2006/relationships/customXml" Target="../ink/ink2502.xml"/><Relationship Id="rId76" Type="http://schemas.openxmlformats.org/officeDocument/2006/relationships/customXml" Target="../ink/ink2523.xml"/><Relationship Id="rId141" Type="http://schemas.openxmlformats.org/officeDocument/2006/relationships/image" Target="../media/image1941.png"/><Relationship Id="rId379" Type="http://schemas.openxmlformats.org/officeDocument/2006/relationships/image" Target="../media/image2060.png"/><Relationship Id="rId7" Type="http://schemas.openxmlformats.org/officeDocument/2006/relationships/image" Target="../media/image1875.png"/><Relationship Id="rId183" Type="http://schemas.openxmlformats.org/officeDocument/2006/relationships/customXml" Target="../ink/ink2577.xml"/><Relationship Id="rId239" Type="http://schemas.openxmlformats.org/officeDocument/2006/relationships/customXml" Target="../ink/ink2605.xml"/><Relationship Id="rId390" Type="http://schemas.openxmlformats.org/officeDocument/2006/relationships/customXml" Target="../ink/ink2681.xml"/><Relationship Id="rId404" Type="http://schemas.openxmlformats.org/officeDocument/2006/relationships/customXml" Target="../ink/ink2688.xml"/><Relationship Id="rId446" Type="http://schemas.openxmlformats.org/officeDocument/2006/relationships/customXml" Target="../ink/ink2709.xml"/><Relationship Id="rId250" Type="http://schemas.openxmlformats.org/officeDocument/2006/relationships/image" Target="../media/image1996.png"/><Relationship Id="rId292" Type="http://schemas.openxmlformats.org/officeDocument/2006/relationships/image" Target="../media/image2017.png"/><Relationship Id="rId306" Type="http://schemas.openxmlformats.org/officeDocument/2006/relationships/image" Target="../media/image2024.png"/><Relationship Id="rId488" Type="http://schemas.openxmlformats.org/officeDocument/2006/relationships/customXml" Target="../ink/ink2732.xml"/><Relationship Id="rId45" Type="http://schemas.openxmlformats.org/officeDocument/2006/relationships/image" Target="../media/image1893.png"/><Relationship Id="rId87" Type="http://schemas.openxmlformats.org/officeDocument/2006/relationships/image" Target="../media/image1914.png"/><Relationship Id="rId110" Type="http://schemas.openxmlformats.org/officeDocument/2006/relationships/customXml" Target="../ink/ink2540.xml"/><Relationship Id="rId348" Type="http://schemas.openxmlformats.org/officeDocument/2006/relationships/image" Target="../media/image2045.png"/><Relationship Id="rId513" Type="http://schemas.openxmlformats.org/officeDocument/2006/relationships/customXml" Target="../ink/ink2757.xml"/><Relationship Id="rId152" Type="http://schemas.openxmlformats.org/officeDocument/2006/relationships/image" Target="../media/image1946.png"/><Relationship Id="rId194" Type="http://schemas.openxmlformats.org/officeDocument/2006/relationships/image" Target="../media/image1967.png"/><Relationship Id="rId208" Type="http://schemas.openxmlformats.org/officeDocument/2006/relationships/image" Target="../media/image1974.png"/><Relationship Id="rId415" Type="http://schemas.openxmlformats.org/officeDocument/2006/relationships/image" Target="../media/image2078.png"/><Relationship Id="rId457" Type="http://schemas.openxmlformats.org/officeDocument/2006/relationships/image" Target="../media/image2099.png"/><Relationship Id="rId261" Type="http://schemas.openxmlformats.org/officeDocument/2006/relationships/customXml" Target="../ink/ink2616.xml"/><Relationship Id="rId499" Type="http://schemas.openxmlformats.org/officeDocument/2006/relationships/customXml" Target="../ink/ink2743.xml"/><Relationship Id="rId14" Type="http://schemas.openxmlformats.org/officeDocument/2006/relationships/customXml" Target="../ink/ink2492.xml"/><Relationship Id="rId56" Type="http://schemas.openxmlformats.org/officeDocument/2006/relationships/customXml" Target="../ink/ink2513.xml"/><Relationship Id="rId317" Type="http://schemas.openxmlformats.org/officeDocument/2006/relationships/customXml" Target="../ink/ink2644.xml"/><Relationship Id="rId359" Type="http://schemas.openxmlformats.org/officeDocument/2006/relationships/customXml" Target="../ink/ink2665.xml"/><Relationship Id="rId524" Type="http://schemas.openxmlformats.org/officeDocument/2006/relationships/image" Target="../media/image2117.png"/><Relationship Id="rId98" Type="http://schemas.openxmlformats.org/officeDocument/2006/relationships/customXml" Target="../ink/ink2534.xml"/><Relationship Id="rId121" Type="http://schemas.openxmlformats.org/officeDocument/2006/relationships/image" Target="../media/image1931.png"/><Relationship Id="rId163" Type="http://schemas.openxmlformats.org/officeDocument/2006/relationships/customXml" Target="../ink/ink2567.xml"/><Relationship Id="rId219" Type="http://schemas.openxmlformats.org/officeDocument/2006/relationships/customXml" Target="../ink/ink2595.xml"/><Relationship Id="rId370" Type="http://schemas.openxmlformats.org/officeDocument/2006/relationships/customXml" Target="../ink/ink2671.xml"/><Relationship Id="rId426" Type="http://schemas.openxmlformats.org/officeDocument/2006/relationships/customXml" Target="../ink/ink2699.xml"/><Relationship Id="rId230" Type="http://schemas.openxmlformats.org/officeDocument/2006/relationships/image" Target="../media/image1986.png"/><Relationship Id="rId468" Type="http://schemas.openxmlformats.org/officeDocument/2006/relationships/customXml" Target="../ink/ink2720.xml"/><Relationship Id="rId25" Type="http://schemas.openxmlformats.org/officeDocument/2006/relationships/image" Target="../media/image1883.png"/><Relationship Id="rId67" Type="http://schemas.openxmlformats.org/officeDocument/2006/relationships/image" Target="../media/image1904.png"/><Relationship Id="rId272" Type="http://schemas.openxmlformats.org/officeDocument/2006/relationships/image" Target="../media/image2007.png"/><Relationship Id="rId328" Type="http://schemas.openxmlformats.org/officeDocument/2006/relationships/image" Target="../media/image2035.png"/><Relationship Id="rId132" Type="http://schemas.openxmlformats.org/officeDocument/2006/relationships/customXml" Target="../ink/ink2551.xml"/><Relationship Id="rId174" Type="http://schemas.openxmlformats.org/officeDocument/2006/relationships/image" Target="../media/image1957.png"/><Relationship Id="rId381" Type="http://schemas.openxmlformats.org/officeDocument/2006/relationships/image" Target="../media/image2061.png"/><Relationship Id="rId241" Type="http://schemas.openxmlformats.org/officeDocument/2006/relationships/customXml" Target="../ink/ink2606.xml"/><Relationship Id="rId437" Type="http://schemas.openxmlformats.org/officeDocument/2006/relationships/image" Target="../media/image2089.png"/><Relationship Id="rId479" Type="http://schemas.openxmlformats.org/officeDocument/2006/relationships/image" Target="../media/image2110.png"/><Relationship Id="rId36" Type="http://schemas.openxmlformats.org/officeDocument/2006/relationships/customXml" Target="../ink/ink2503.xml"/><Relationship Id="rId283" Type="http://schemas.openxmlformats.org/officeDocument/2006/relationships/customXml" Target="../ink/ink2627.xml"/><Relationship Id="rId339" Type="http://schemas.openxmlformats.org/officeDocument/2006/relationships/customXml" Target="../ink/ink2655.xml"/><Relationship Id="rId490" Type="http://schemas.openxmlformats.org/officeDocument/2006/relationships/customXml" Target="../ink/ink2734.xml"/><Relationship Id="rId504" Type="http://schemas.openxmlformats.org/officeDocument/2006/relationships/customXml" Target="../ink/ink2748.xml"/><Relationship Id="rId78" Type="http://schemas.openxmlformats.org/officeDocument/2006/relationships/customXml" Target="../ink/ink2524.xml"/><Relationship Id="rId101" Type="http://schemas.openxmlformats.org/officeDocument/2006/relationships/image" Target="../media/image1921.png"/><Relationship Id="rId143" Type="http://schemas.openxmlformats.org/officeDocument/2006/relationships/customXml" Target="../ink/ink2557.xml"/><Relationship Id="rId185" Type="http://schemas.openxmlformats.org/officeDocument/2006/relationships/customXml" Target="../ink/ink2578.xml"/><Relationship Id="rId350" Type="http://schemas.openxmlformats.org/officeDocument/2006/relationships/image" Target="../media/image2046.png"/><Relationship Id="rId406" Type="http://schemas.openxmlformats.org/officeDocument/2006/relationships/customXml" Target="../ink/ink2689.xml"/><Relationship Id="rId9" Type="http://schemas.openxmlformats.org/officeDocument/2006/relationships/image" Target="../media/image1876.png"/><Relationship Id="rId210" Type="http://schemas.openxmlformats.org/officeDocument/2006/relationships/image" Target="../media/image1975.png"/><Relationship Id="rId392" Type="http://schemas.openxmlformats.org/officeDocument/2006/relationships/customXml" Target="../ink/ink2682.xml"/><Relationship Id="rId448" Type="http://schemas.openxmlformats.org/officeDocument/2006/relationships/customXml" Target="../ink/ink2710.xml"/><Relationship Id="rId252" Type="http://schemas.openxmlformats.org/officeDocument/2006/relationships/image" Target="../media/image1997.png"/><Relationship Id="rId294" Type="http://schemas.openxmlformats.org/officeDocument/2006/relationships/image" Target="../media/image2018.png"/><Relationship Id="rId308" Type="http://schemas.openxmlformats.org/officeDocument/2006/relationships/image" Target="../media/image2025.png"/><Relationship Id="rId515" Type="http://schemas.openxmlformats.org/officeDocument/2006/relationships/customXml" Target="../ink/ink2759.xml"/><Relationship Id="rId47" Type="http://schemas.openxmlformats.org/officeDocument/2006/relationships/image" Target="../media/image1894.png"/><Relationship Id="rId89" Type="http://schemas.openxmlformats.org/officeDocument/2006/relationships/image" Target="../media/image1915.png"/><Relationship Id="rId112" Type="http://schemas.openxmlformats.org/officeDocument/2006/relationships/customXml" Target="../ink/ink2541.xml"/><Relationship Id="rId154" Type="http://schemas.openxmlformats.org/officeDocument/2006/relationships/image" Target="../media/image1947.png"/><Relationship Id="rId361" Type="http://schemas.openxmlformats.org/officeDocument/2006/relationships/customXml" Target="../ink/ink2666.xml"/><Relationship Id="rId196" Type="http://schemas.openxmlformats.org/officeDocument/2006/relationships/image" Target="../media/image1968.png"/><Relationship Id="rId417" Type="http://schemas.openxmlformats.org/officeDocument/2006/relationships/image" Target="../media/image2079.png"/><Relationship Id="rId459" Type="http://schemas.openxmlformats.org/officeDocument/2006/relationships/image" Target="../media/image2100.png"/><Relationship Id="rId16" Type="http://schemas.openxmlformats.org/officeDocument/2006/relationships/customXml" Target="../ink/ink2493.xml"/><Relationship Id="rId221" Type="http://schemas.openxmlformats.org/officeDocument/2006/relationships/customXml" Target="../ink/ink2596.xml"/><Relationship Id="rId263" Type="http://schemas.openxmlformats.org/officeDocument/2006/relationships/customXml" Target="../ink/ink2617.xml"/><Relationship Id="rId319" Type="http://schemas.openxmlformats.org/officeDocument/2006/relationships/customXml" Target="../ink/ink2645.xml"/><Relationship Id="rId470" Type="http://schemas.openxmlformats.org/officeDocument/2006/relationships/customXml" Target="../ink/ink2721.xml"/><Relationship Id="rId526" Type="http://schemas.openxmlformats.org/officeDocument/2006/relationships/image" Target="../media/image2118.png"/><Relationship Id="rId58" Type="http://schemas.openxmlformats.org/officeDocument/2006/relationships/customXml" Target="../ink/ink2514.xml"/><Relationship Id="rId123" Type="http://schemas.openxmlformats.org/officeDocument/2006/relationships/image" Target="../media/image1932.png"/><Relationship Id="rId330" Type="http://schemas.openxmlformats.org/officeDocument/2006/relationships/image" Target="../media/image2036.png"/><Relationship Id="rId165" Type="http://schemas.openxmlformats.org/officeDocument/2006/relationships/customXml" Target="../ink/ink2568.xml"/><Relationship Id="rId372" Type="http://schemas.openxmlformats.org/officeDocument/2006/relationships/customXml" Target="../ink/ink2672.xml"/><Relationship Id="rId428" Type="http://schemas.openxmlformats.org/officeDocument/2006/relationships/customXml" Target="../ink/ink2700.xml"/><Relationship Id="rId232" Type="http://schemas.openxmlformats.org/officeDocument/2006/relationships/image" Target="../media/image1987.png"/><Relationship Id="rId274" Type="http://schemas.openxmlformats.org/officeDocument/2006/relationships/image" Target="../media/image2008.png"/><Relationship Id="rId481" Type="http://schemas.openxmlformats.org/officeDocument/2006/relationships/image" Target="../media/image2111.png"/><Relationship Id="rId27" Type="http://schemas.openxmlformats.org/officeDocument/2006/relationships/image" Target="../media/image1884.png"/><Relationship Id="rId69" Type="http://schemas.openxmlformats.org/officeDocument/2006/relationships/image" Target="../media/image1905.png"/><Relationship Id="rId134" Type="http://schemas.openxmlformats.org/officeDocument/2006/relationships/customXml" Target="../ink/ink2552.xml"/><Relationship Id="rId80" Type="http://schemas.openxmlformats.org/officeDocument/2006/relationships/customXml" Target="../ink/ink2525.xml"/><Relationship Id="rId176" Type="http://schemas.openxmlformats.org/officeDocument/2006/relationships/image" Target="../media/image1958.png"/><Relationship Id="rId341" Type="http://schemas.openxmlformats.org/officeDocument/2006/relationships/customXml" Target="../ink/ink2656.xml"/><Relationship Id="rId383" Type="http://schemas.openxmlformats.org/officeDocument/2006/relationships/image" Target="../media/image2062.png"/><Relationship Id="rId439" Type="http://schemas.openxmlformats.org/officeDocument/2006/relationships/image" Target="../media/image2090.png"/><Relationship Id="rId201" Type="http://schemas.openxmlformats.org/officeDocument/2006/relationships/customXml" Target="../ink/ink2586.xml"/><Relationship Id="rId243" Type="http://schemas.openxmlformats.org/officeDocument/2006/relationships/customXml" Target="../ink/ink2607.xml"/><Relationship Id="rId285" Type="http://schemas.openxmlformats.org/officeDocument/2006/relationships/customXml" Target="../ink/ink2628.xml"/><Relationship Id="rId450" Type="http://schemas.openxmlformats.org/officeDocument/2006/relationships/customXml" Target="../ink/ink2711.xml"/><Relationship Id="rId506" Type="http://schemas.openxmlformats.org/officeDocument/2006/relationships/customXml" Target="../ink/ink2750.xml"/><Relationship Id="rId38" Type="http://schemas.openxmlformats.org/officeDocument/2006/relationships/customXml" Target="../ink/ink2504.xml"/><Relationship Id="rId103" Type="http://schemas.openxmlformats.org/officeDocument/2006/relationships/image" Target="../media/image1922.png"/><Relationship Id="rId310" Type="http://schemas.openxmlformats.org/officeDocument/2006/relationships/image" Target="../media/image2026.png"/><Relationship Id="rId492" Type="http://schemas.openxmlformats.org/officeDocument/2006/relationships/customXml" Target="../ink/ink2736.xml"/><Relationship Id="rId91" Type="http://schemas.openxmlformats.org/officeDocument/2006/relationships/image" Target="../media/image1916.png"/><Relationship Id="rId145" Type="http://schemas.openxmlformats.org/officeDocument/2006/relationships/customXml" Target="../ink/ink2558.xml"/><Relationship Id="rId187" Type="http://schemas.openxmlformats.org/officeDocument/2006/relationships/customXml" Target="../ink/ink2579.xml"/><Relationship Id="rId352" Type="http://schemas.openxmlformats.org/officeDocument/2006/relationships/image" Target="../media/image2047.png"/><Relationship Id="rId394" Type="http://schemas.openxmlformats.org/officeDocument/2006/relationships/customXml" Target="../ink/ink2683.xml"/><Relationship Id="rId408" Type="http://schemas.openxmlformats.org/officeDocument/2006/relationships/customXml" Target="../ink/ink2690.xml"/><Relationship Id="rId212" Type="http://schemas.openxmlformats.org/officeDocument/2006/relationships/image" Target="../media/image1976.png"/><Relationship Id="rId254" Type="http://schemas.openxmlformats.org/officeDocument/2006/relationships/image" Target="../media/image1998.png"/><Relationship Id="rId49" Type="http://schemas.openxmlformats.org/officeDocument/2006/relationships/image" Target="../media/image1895.png"/><Relationship Id="rId114" Type="http://schemas.openxmlformats.org/officeDocument/2006/relationships/customXml" Target="../ink/ink2542.xml"/><Relationship Id="rId296" Type="http://schemas.openxmlformats.org/officeDocument/2006/relationships/image" Target="../media/image2019.png"/><Relationship Id="rId461" Type="http://schemas.openxmlformats.org/officeDocument/2006/relationships/image" Target="../media/image2101.png"/><Relationship Id="rId517" Type="http://schemas.openxmlformats.org/officeDocument/2006/relationships/customXml" Target="../ink/ink2760.xml"/><Relationship Id="rId60" Type="http://schemas.openxmlformats.org/officeDocument/2006/relationships/customXml" Target="../ink/ink2515.xml"/><Relationship Id="rId156" Type="http://schemas.openxmlformats.org/officeDocument/2006/relationships/image" Target="../media/image1948.png"/><Relationship Id="rId198" Type="http://schemas.openxmlformats.org/officeDocument/2006/relationships/image" Target="../media/image1969.png"/><Relationship Id="rId321" Type="http://schemas.openxmlformats.org/officeDocument/2006/relationships/customXml" Target="../ink/ink2646.xml"/><Relationship Id="rId363" Type="http://schemas.openxmlformats.org/officeDocument/2006/relationships/customXml" Target="../ink/ink2667.xml"/><Relationship Id="rId419" Type="http://schemas.openxmlformats.org/officeDocument/2006/relationships/image" Target="../media/image2080.png"/><Relationship Id="rId223" Type="http://schemas.openxmlformats.org/officeDocument/2006/relationships/customXml" Target="../ink/ink2597.xml"/><Relationship Id="rId430" Type="http://schemas.openxmlformats.org/officeDocument/2006/relationships/customXml" Target="../ink/ink2701.xml"/><Relationship Id="rId18" Type="http://schemas.openxmlformats.org/officeDocument/2006/relationships/customXml" Target="../ink/ink2494.xml"/><Relationship Id="rId265" Type="http://schemas.openxmlformats.org/officeDocument/2006/relationships/customXml" Target="../ink/ink2618.xml"/><Relationship Id="rId472" Type="http://schemas.openxmlformats.org/officeDocument/2006/relationships/customXml" Target="../ink/ink2722.xml"/><Relationship Id="rId528" Type="http://schemas.openxmlformats.org/officeDocument/2006/relationships/image" Target="../media/image2119.png"/><Relationship Id="rId125" Type="http://schemas.openxmlformats.org/officeDocument/2006/relationships/image" Target="../media/image1933.png"/><Relationship Id="rId167" Type="http://schemas.openxmlformats.org/officeDocument/2006/relationships/customXml" Target="../ink/ink2569.xml"/><Relationship Id="rId332" Type="http://schemas.openxmlformats.org/officeDocument/2006/relationships/image" Target="../media/image2037.png"/><Relationship Id="rId374" Type="http://schemas.openxmlformats.org/officeDocument/2006/relationships/customXml" Target="../ink/ink2673.xml"/><Relationship Id="rId71" Type="http://schemas.openxmlformats.org/officeDocument/2006/relationships/image" Target="../media/image1906.png"/><Relationship Id="rId234" Type="http://schemas.openxmlformats.org/officeDocument/2006/relationships/image" Target="../media/image1988.png"/><Relationship Id="rId2" Type="http://schemas.openxmlformats.org/officeDocument/2006/relationships/notesSlide" Target="../notesSlides/notesSlide36.xml"/><Relationship Id="rId29" Type="http://schemas.openxmlformats.org/officeDocument/2006/relationships/image" Target="../media/image1885.png"/><Relationship Id="rId276" Type="http://schemas.openxmlformats.org/officeDocument/2006/relationships/image" Target="../media/image2009.png"/><Relationship Id="rId441" Type="http://schemas.openxmlformats.org/officeDocument/2006/relationships/image" Target="../media/image2091.png"/><Relationship Id="rId483" Type="http://schemas.openxmlformats.org/officeDocument/2006/relationships/customXml" Target="../ink/ink2728.xml"/><Relationship Id="rId40" Type="http://schemas.openxmlformats.org/officeDocument/2006/relationships/customXml" Target="../ink/ink2505.xml"/><Relationship Id="rId136" Type="http://schemas.openxmlformats.org/officeDocument/2006/relationships/customXml" Target="../ink/ink2553.xml"/><Relationship Id="rId178" Type="http://schemas.openxmlformats.org/officeDocument/2006/relationships/image" Target="../media/image1959.png"/><Relationship Id="rId301" Type="http://schemas.openxmlformats.org/officeDocument/2006/relationships/customXml" Target="../ink/ink2636.xml"/><Relationship Id="rId343" Type="http://schemas.openxmlformats.org/officeDocument/2006/relationships/customXml" Target="../ink/ink2657.xml"/><Relationship Id="rId82" Type="http://schemas.openxmlformats.org/officeDocument/2006/relationships/customXml" Target="../ink/ink2526.xml"/><Relationship Id="rId203" Type="http://schemas.openxmlformats.org/officeDocument/2006/relationships/customXml" Target="../ink/ink2587.xml"/><Relationship Id="rId385" Type="http://schemas.openxmlformats.org/officeDocument/2006/relationships/image" Target="../media/image2063.png"/><Relationship Id="rId245" Type="http://schemas.openxmlformats.org/officeDocument/2006/relationships/customXml" Target="../ink/ink2608.xml"/><Relationship Id="rId287" Type="http://schemas.openxmlformats.org/officeDocument/2006/relationships/customXml" Target="../ink/ink2629.xml"/><Relationship Id="rId410" Type="http://schemas.openxmlformats.org/officeDocument/2006/relationships/customXml" Target="../ink/ink2691.xml"/><Relationship Id="rId452" Type="http://schemas.openxmlformats.org/officeDocument/2006/relationships/customXml" Target="../ink/ink2712.xml"/><Relationship Id="rId494" Type="http://schemas.openxmlformats.org/officeDocument/2006/relationships/customXml" Target="../ink/ink2738.xml"/><Relationship Id="rId508" Type="http://schemas.openxmlformats.org/officeDocument/2006/relationships/customXml" Target="../ink/ink2752.xml"/><Relationship Id="rId105" Type="http://schemas.openxmlformats.org/officeDocument/2006/relationships/image" Target="../media/image1923.png"/><Relationship Id="rId147" Type="http://schemas.openxmlformats.org/officeDocument/2006/relationships/customXml" Target="../ink/ink2559.xml"/><Relationship Id="rId312" Type="http://schemas.openxmlformats.org/officeDocument/2006/relationships/image" Target="../media/image2027.png"/><Relationship Id="rId354" Type="http://schemas.openxmlformats.org/officeDocument/2006/relationships/image" Target="../media/image2048.png"/><Relationship Id="rId51" Type="http://schemas.openxmlformats.org/officeDocument/2006/relationships/image" Target="../media/image1896.png"/><Relationship Id="rId93" Type="http://schemas.openxmlformats.org/officeDocument/2006/relationships/image" Target="../media/image1917.png"/><Relationship Id="rId189" Type="http://schemas.openxmlformats.org/officeDocument/2006/relationships/customXml" Target="../ink/ink2580.xml"/><Relationship Id="rId396" Type="http://schemas.openxmlformats.org/officeDocument/2006/relationships/customXml" Target="../ink/ink2684.xml"/><Relationship Id="rId214" Type="http://schemas.openxmlformats.org/officeDocument/2006/relationships/image" Target="../media/image1977.png"/><Relationship Id="rId256" Type="http://schemas.openxmlformats.org/officeDocument/2006/relationships/image" Target="../media/image1999.png"/><Relationship Id="rId298" Type="http://schemas.openxmlformats.org/officeDocument/2006/relationships/image" Target="../media/image2020.png"/><Relationship Id="rId421" Type="http://schemas.openxmlformats.org/officeDocument/2006/relationships/image" Target="../media/image2081.png"/><Relationship Id="rId463" Type="http://schemas.openxmlformats.org/officeDocument/2006/relationships/image" Target="../media/image2102.png"/><Relationship Id="rId519" Type="http://schemas.openxmlformats.org/officeDocument/2006/relationships/customXml" Target="../ink/ink2761.xml"/><Relationship Id="rId116" Type="http://schemas.openxmlformats.org/officeDocument/2006/relationships/customXml" Target="../ink/ink2543.xml"/><Relationship Id="rId158" Type="http://schemas.openxmlformats.org/officeDocument/2006/relationships/image" Target="../media/image1949.png"/><Relationship Id="rId323" Type="http://schemas.openxmlformats.org/officeDocument/2006/relationships/customXml" Target="../ink/ink2647.xml"/><Relationship Id="rId530" Type="http://schemas.openxmlformats.org/officeDocument/2006/relationships/image" Target="../media/image2120.png"/><Relationship Id="rId20" Type="http://schemas.openxmlformats.org/officeDocument/2006/relationships/customXml" Target="../ink/ink2495.xml"/><Relationship Id="rId62" Type="http://schemas.openxmlformats.org/officeDocument/2006/relationships/customXml" Target="../ink/ink2516.xml"/><Relationship Id="rId365" Type="http://schemas.openxmlformats.org/officeDocument/2006/relationships/image" Target="../media/image2053.png"/><Relationship Id="rId225" Type="http://schemas.openxmlformats.org/officeDocument/2006/relationships/customXml" Target="../ink/ink2598.xml"/><Relationship Id="rId267" Type="http://schemas.openxmlformats.org/officeDocument/2006/relationships/customXml" Target="../ink/ink2619.xml"/><Relationship Id="rId432" Type="http://schemas.openxmlformats.org/officeDocument/2006/relationships/customXml" Target="../ink/ink2702.xml"/><Relationship Id="rId474" Type="http://schemas.openxmlformats.org/officeDocument/2006/relationships/customXml" Target="../ink/ink2723.xml"/><Relationship Id="rId127" Type="http://schemas.openxmlformats.org/officeDocument/2006/relationships/image" Target="../media/image1934.png"/><Relationship Id="rId31" Type="http://schemas.openxmlformats.org/officeDocument/2006/relationships/image" Target="../media/image1886.png"/><Relationship Id="rId73" Type="http://schemas.openxmlformats.org/officeDocument/2006/relationships/image" Target="../media/image1907.png"/><Relationship Id="rId169" Type="http://schemas.openxmlformats.org/officeDocument/2006/relationships/customXml" Target="../ink/ink2570.xml"/><Relationship Id="rId334" Type="http://schemas.openxmlformats.org/officeDocument/2006/relationships/image" Target="../media/image2038.png"/><Relationship Id="rId376" Type="http://schemas.openxmlformats.org/officeDocument/2006/relationships/customXml" Target="../ink/ink2674.xml"/><Relationship Id="rId4" Type="http://schemas.openxmlformats.org/officeDocument/2006/relationships/customXml" Target="../ink/ink2487.xml"/><Relationship Id="rId180" Type="http://schemas.openxmlformats.org/officeDocument/2006/relationships/image" Target="../media/image1960.png"/><Relationship Id="rId236" Type="http://schemas.openxmlformats.org/officeDocument/2006/relationships/image" Target="../media/image1989.png"/><Relationship Id="rId278" Type="http://schemas.openxmlformats.org/officeDocument/2006/relationships/image" Target="../media/image2010.png"/><Relationship Id="rId401" Type="http://schemas.openxmlformats.org/officeDocument/2006/relationships/image" Target="../media/image2071.png"/><Relationship Id="rId443" Type="http://schemas.openxmlformats.org/officeDocument/2006/relationships/image" Target="../media/image2092.png"/><Relationship Id="rId303" Type="http://schemas.openxmlformats.org/officeDocument/2006/relationships/customXml" Target="../ink/ink2637.xml"/><Relationship Id="rId485" Type="http://schemas.openxmlformats.org/officeDocument/2006/relationships/customXml" Target="../ink/ink2730.xml"/><Relationship Id="rId42" Type="http://schemas.openxmlformats.org/officeDocument/2006/relationships/customXml" Target="../ink/ink2506.xml"/><Relationship Id="rId84" Type="http://schemas.openxmlformats.org/officeDocument/2006/relationships/customXml" Target="../ink/ink2527.xml"/><Relationship Id="rId138" Type="http://schemas.openxmlformats.org/officeDocument/2006/relationships/customXml" Target="../ink/ink2554.xml"/><Relationship Id="rId345" Type="http://schemas.openxmlformats.org/officeDocument/2006/relationships/customXml" Target="../ink/ink2658.xml"/><Relationship Id="rId387" Type="http://schemas.openxmlformats.org/officeDocument/2006/relationships/image" Target="../media/image2064.png"/><Relationship Id="rId510" Type="http://schemas.openxmlformats.org/officeDocument/2006/relationships/customXml" Target="../ink/ink2754.xml"/><Relationship Id="rId191" Type="http://schemas.openxmlformats.org/officeDocument/2006/relationships/customXml" Target="../ink/ink2581.xml"/><Relationship Id="rId205" Type="http://schemas.openxmlformats.org/officeDocument/2006/relationships/customXml" Target="../ink/ink2588.xml"/><Relationship Id="rId247" Type="http://schemas.openxmlformats.org/officeDocument/2006/relationships/customXml" Target="../ink/ink2609.xml"/><Relationship Id="rId412" Type="http://schemas.openxmlformats.org/officeDocument/2006/relationships/customXml" Target="../ink/ink2692.xml"/><Relationship Id="rId107" Type="http://schemas.openxmlformats.org/officeDocument/2006/relationships/image" Target="../media/image1924.png"/><Relationship Id="rId289" Type="http://schemas.openxmlformats.org/officeDocument/2006/relationships/customXml" Target="../ink/ink2630.xml"/><Relationship Id="rId454" Type="http://schemas.openxmlformats.org/officeDocument/2006/relationships/customXml" Target="../ink/ink2713.xml"/><Relationship Id="rId496" Type="http://schemas.openxmlformats.org/officeDocument/2006/relationships/customXml" Target="../ink/ink2740.xml"/><Relationship Id="rId11" Type="http://schemas.openxmlformats.org/officeDocument/2006/relationships/image" Target="../media/image1656.png"/><Relationship Id="rId53" Type="http://schemas.openxmlformats.org/officeDocument/2006/relationships/image" Target="../media/image1897.png"/><Relationship Id="rId149" Type="http://schemas.openxmlformats.org/officeDocument/2006/relationships/customXml" Target="../ink/ink2560.xml"/><Relationship Id="rId314" Type="http://schemas.openxmlformats.org/officeDocument/2006/relationships/image" Target="../media/image2028.png"/><Relationship Id="rId356" Type="http://schemas.openxmlformats.org/officeDocument/2006/relationships/image" Target="../media/image2049.png"/><Relationship Id="rId398" Type="http://schemas.openxmlformats.org/officeDocument/2006/relationships/customXml" Target="../ink/ink2685.xml"/><Relationship Id="rId521" Type="http://schemas.openxmlformats.org/officeDocument/2006/relationships/customXml" Target="../ink/ink2762.xml"/><Relationship Id="rId95" Type="http://schemas.openxmlformats.org/officeDocument/2006/relationships/image" Target="../media/image1918.png"/><Relationship Id="rId160" Type="http://schemas.openxmlformats.org/officeDocument/2006/relationships/image" Target="../media/image1950.png"/><Relationship Id="rId216" Type="http://schemas.openxmlformats.org/officeDocument/2006/relationships/image" Target="../media/image1978.png"/><Relationship Id="rId423" Type="http://schemas.openxmlformats.org/officeDocument/2006/relationships/image" Target="../media/image2082.png"/><Relationship Id="rId258" Type="http://schemas.openxmlformats.org/officeDocument/2006/relationships/image" Target="../media/image2000.png"/><Relationship Id="rId465" Type="http://schemas.openxmlformats.org/officeDocument/2006/relationships/image" Target="../media/image2103.png"/><Relationship Id="rId22" Type="http://schemas.openxmlformats.org/officeDocument/2006/relationships/customXml" Target="../ink/ink2496.xml"/><Relationship Id="rId64" Type="http://schemas.openxmlformats.org/officeDocument/2006/relationships/customXml" Target="../ink/ink2517.xml"/><Relationship Id="rId118" Type="http://schemas.openxmlformats.org/officeDocument/2006/relationships/customXml" Target="../ink/ink2544.xml"/><Relationship Id="rId325" Type="http://schemas.openxmlformats.org/officeDocument/2006/relationships/customXml" Target="../ink/ink2648.xml"/><Relationship Id="rId367" Type="http://schemas.openxmlformats.org/officeDocument/2006/relationships/image" Target="../media/image2054.png"/><Relationship Id="rId171" Type="http://schemas.openxmlformats.org/officeDocument/2006/relationships/customXml" Target="../ink/ink2571.xml"/><Relationship Id="rId227" Type="http://schemas.openxmlformats.org/officeDocument/2006/relationships/customXml" Target="../ink/ink2599.xml"/><Relationship Id="rId269" Type="http://schemas.openxmlformats.org/officeDocument/2006/relationships/customXml" Target="../ink/ink2620.xml"/><Relationship Id="rId434" Type="http://schemas.openxmlformats.org/officeDocument/2006/relationships/customXml" Target="../ink/ink2703.xml"/><Relationship Id="rId476" Type="http://schemas.openxmlformats.org/officeDocument/2006/relationships/customXml" Target="../ink/ink2724.xml"/><Relationship Id="rId33" Type="http://schemas.openxmlformats.org/officeDocument/2006/relationships/image" Target="../media/image1887.png"/><Relationship Id="rId129" Type="http://schemas.openxmlformats.org/officeDocument/2006/relationships/image" Target="../media/image1935.png"/><Relationship Id="rId280" Type="http://schemas.openxmlformats.org/officeDocument/2006/relationships/image" Target="../media/image2011.png"/><Relationship Id="rId336" Type="http://schemas.openxmlformats.org/officeDocument/2006/relationships/image" Target="../media/image2039.png"/><Relationship Id="rId501" Type="http://schemas.openxmlformats.org/officeDocument/2006/relationships/customXml" Target="../ink/ink2745.xml"/><Relationship Id="rId75" Type="http://schemas.openxmlformats.org/officeDocument/2006/relationships/image" Target="../media/image1908.png"/><Relationship Id="rId140" Type="http://schemas.openxmlformats.org/officeDocument/2006/relationships/customXml" Target="../ink/ink2555.xml"/><Relationship Id="rId182" Type="http://schemas.openxmlformats.org/officeDocument/2006/relationships/image" Target="../media/image1961.png"/><Relationship Id="rId378" Type="http://schemas.openxmlformats.org/officeDocument/2006/relationships/customXml" Target="../ink/ink2675.xml"/><Relationship Id="rId403" Type="http://schemas.openxmlformats.org/officeDocument/2006/relationships/image" Target="../media/image2072.png"/><Relationship Id="rId6" Type="http://schemas.openxmlformats.org/officeDocument/2006/relationships/customXml" Target="../ink/ink2488.xml"/><Relationship Id="rId238" Type="http://schemas.openxmlformats.org/officeDocument/2006/relationships/image" Target="../media/image1990.png"/><Relationship Id="rId445" Type="http://schemas.openxmlformats.org/officeDocument/2006/relationships/image" Target="../media/image2093.png"/><Relationship Id="rId487" Type="http://schemas.openxmlformats.org/officeDocument/2006/relationships/customXml" Target="../ink/ink2731.xml"/><Relationship Id="rId291" Type="http://schemas.openxmlformats.org/officeDocument/2006/relationships/customXml" Target="../ink/ink2631.xml"/><Relationship Id="rId305" Type="http://schemas.openxmlformats.org/officeDocument/2006/relationships/customXml" Target="../ink/ink2638.xml"/><Relationship Id="rId347" Type="http://schemas.openxmlformats.org/officeDocument/2006/relationships/customXml" Target="../ink/ink2659.xml"/><Relationship Id="rId512" Type="http://schemas.openxmlformats.org/officeDocument/2006/relationships/customXml" Target="../ink/ink2756.xml"/><Relationship Id="rId44" Type="http://schemas.openxmlformats.org/officeDocument/2006/relationships/customXml" Target="../ink/ink2507.xml"/><Relationship Id="rId86" Type="http://schemas.openxmlformats.org/officeDocument/2006/relationships/customXml" Target="../ink/ink2528.xml"/><Relationship Id="rId151" Type="http://schemas.openxmlformats.org/officeDocument/2006/relationships/customXml" Target="../ink/ink2561.xml"/><Relationship Id="rId389" Type="http://schemas.openxmlformats.org/officeDocument/2006/relationships/image" Target="../media/image2065.png"/><Relationship Id="rId193" Type="http://schemas.openxmlformats.org/officeDocument/2006/relationships/customXml" Target="../ink/ink2582.xml"/><Relationship Id="rId207" Type="http://schemas.openxmlformats.org/officeDocument/2006/relationships/customXml" Target="../ink/ink2589.xml"/><Relationship Id="rId249" Type="http://schemas.openxmlformats.org/officeDocument/2006/relationships/customXml" Target="../ink/ink2610.xml"/><Relationship Id="rId414" Type="http://schemas.openxmlformats.org/officeDocument/2006/relationships/customXml" Target="../ink/ink2693.xml"/><Relationship Id="rId456" Type="http://schemas.openxmlformats.org/officeDocument/2006/relationships/customXml" Target="../ink/ink2714.xml"/><Relationship Id="rId498" Type="http://schemas.openxmlformats.org/officeDocument/2006/relationships/customXml" Target="../ink/ink2742.xml"/><Relationship Id="rId13" Type="http://schemas.openxmlformats.org/officeDocument/2006/relationships/image" Target="../media/image1877.png"/><Relationship Id="rId109" Type="http://schemas.openxmlformats.org/officeDocument/2006/relationships/image" Target="../media/image1925.png"/><Relationship Id="rId260" Type="http://schemas.openxmlformats.org/officeDocument/2006/relationships/image" Target="../media/image2001.png"/><Relationship Id="rId316" Type="http://schemas.openxmlformats.org/officeDocument/2006/relationships/image" Target="../media/image2029.png"/><Relationship Id="rId523" Type="http://schemas.openxmlformats.org/officeDocument/2006/relationships/customXml" Target="../ink/ink2763.xml"/><Relationship Id="rId55" Type="http://schemas.openxmlformats.org/officeDocument/2006/relationships/image" Target="../media/image1898.png"/><Relationship Id="rId97" Type="http://schemas.openxmlformats.org/officeDocument/2006/relationships/image" Target="../media/image1919.png"/><Relationship Id="rId120" Type="http://schemas.openxmlformats.org/officeDocument/2006/relationships/customXml" Target="../ink/ink2545.xml"/><Relationship Id="rId358" Type="http://schemas.openxmlformats.org/officeDocument/2006/relationships/image" Target="../media/image2050.png"/><Relationship Id="rId162" Type="http://schemas.openxmlformats.org/officeDocument/2006/relationships/image" Target="../media/image1951.png"/><Relationship Id="rId218" Type="http://schemas.openxmlformats.org/officeDocument/2006/relationships/image" Target="../media/image1979.png"/><Relationship Id="rId425" Type="http://schemas.openxmlformats.org/officeDocument/2006/relationships/image" Target="../media/image2083.png"/><Relationship Id="rId467" Type="http://schemas.openxmlformats.org/officeDocument/2006/relationships/image" Target="../media/image2104.png"/><Relationship Id="rId271" Type="http://schemas.openxmlformats.org/officeDocument/2006/relationships/customXml" Target="../ink/ink2621.xml"/><Relationship Id="rId24" Type="http://schemas.openxmlformats.org/officeDocument/2006/relationships/customXml" Target="../ink/ink2497.xml"/><Relationship Id="rId66" Type="http://schemas.openxmlformats.org/officeDocument/2006/relationships/customXml" Target="../ink/ink2518.xml"/><Relationship Id="rId131" Type="http://schemas.openxmlformats.org/officeDocument/2006/relationships/image" Target="../media/image1936.png"/><Relationship Id="rId327" Type="http://schemas.openxmlformats.org/officeDocument/2006/relationships/customXml" Target="../ink/ink2649.xml"/><Relationship Id="rId369" Type="http://schemas.openxmlformats.org/officeDocument/2006/relationships/image" Target="../media/image2055.png"/><Relationship Id="rId173" Type="http://schemas.openxmlformats.org/officeDocument/2006/relationships/customXml" Target="../ink/ink2572.xml"/><Relationship Id="rId229" Type="http://schemas.openxmlformats.org/officeDocument/2006/relationships/customXml" Target="../ink/ink2600.xml"/><Relationship Id="rId380" Type="http://schemas.openxmlformats.org/officeDocument/2006/relationships/customXml" Target="../ink/ink2676.xml"/><Relationship Id="rId436" Type="http://schemas.openxmlformats.org/officeDocument/2006/relationships/customXml" Target="../ink/ink2704.xml"/><Relationship Id="rId240" Type="http://schemas.openxmlformats.org/officeDocument/2006/relationships/image" Target="../media/image1991.png"/><Relationship Id="rId478" Type="http://schemas.openxmlformats.org/officeDocument/2006/relationships/customXml" Target="../ink/ink2725.xml"/><Relationship Id="rId35" Type="http://schemas.openxmlformats.org/officeDocument/2006/relationships/image" Target="../media/image1888.png"/><Relationship Id="rId77" Type="http://schemas.openxmlformats.org/officeDocument/2006/relationships/image" Target="../media/image1909.png"/><Relationship Id="rId100" Type="http://schemas.openxmlformats.org/officeDocument/2006/relationships/customXml" Target="../ink/ink2535.xml"/><Relationship Id="rId282" Type="http://schemas.openxmlformats.org/officeDocument/2006/relationships/image" Target="../media/image2012.png"/><Relationship Id="rId338" Type="http://schemas.openxmlformats.org/officeDocument/2006/relationships/image" Target="../media/image2040.png"/><Relationship Id="rId503" Type="http://schemas.openxmlformats.org/officeDocument/2006/relationships/customXml" Target="../ink/ink2747.xml"/><Relationship Id="rId8" Type="http://schemas.openxmlformats.org/officeDocument/2006/relationships/customXml" Target="../ink/ink2489.xml"/><Relationship Id="rId142" Type="http://schemas.openxmlformats.org/officeDocument/2006/relationships/customXml" Target="../ink/ink2556.xml"/><Relationship Id="rId184" Type="http://schemas.openxmlformats.org/officeDocument/2006/relationships/image" Target="../media/image1962.png"/><Relationship Id="rId391" Type="http://schemas.openxmlformats.org/officeDocument/2006/relationships/image" Target="../media/image2066.png"/><Relationship Id="rId405" Type="http://schemas.openxmlformats.org/officeDocument/2006/relationships/image" Target="../media/image2073.png"/><Relationship Id="rId447" Type="http://schemas.openxmlformats.org/officeDocument/2006/relationships/image" Target="../media/image2094.png"/><Relationship Id="rId251" Type="http://schemas.openxmlformats.org/officeDocument/2006/relationships/customXml" Target="../ink/ink2611.xml"/><Relationship Id="rId489" Type="http://schemas.openxmlformats.org/officeDocument/2006/relationships/customXml" Target="../ink/ink2733.xml"/><Relationship Id="rId46" Type="http://schemas.openxmlformats.org/officeDocument/2006/relationships/customXml" Target="../ink/ink2508.xml"/><Relationship Id="rId293" Type="http://schemas.openxmlformats.org/officeDocument/2006/relationships/customXml" Target="../ink/ink2632.xml"/><Relationship Id="rId307" Type="http://schemas.openxmlformats.org/officeDocument/2006/relationships/customXml" Target="../ink/ink2639.xml"/><Relationship Id="rId349" Type="http://schemas.openxmlformats.org/officeDocument/2006/relationships/customXml" Target="../ink/ink2660.xml"/><Relationship Id="rId514" Type="http://schemas.openxmlformats.org/officeDocument/2006/relationships/customXml" Target="../ink/ink2758.xml"/><Relationship Id="rId88" Type="http://schemas.openxmlformats.org/officeDocument/2006/relationships/customXml" Target="../ink/ink2529.xml"/><Relationship Id="rId111" Type="http://schemas.openxmlformats.org/officeDocument/2006/relationships/image" Target="../media/image1926.png"/><Relationship Id="rId153" Type="http://schemas.openxmlformats.org/officeDocument/2006/relationships/customXml" Target="../ink/ink2562.xml"/><Relationship Id="rId195" Type="http://schemas.openxmlformats.org/officeDocument/2006/relationships/customXml" Target="../ink/ink2583.xml"/><Relationship Id="rId209" Type="http://schemas.openxmlformats.org/officeDocument/2006/relationships/customXml" Target="../ink/ink2590.xml"/><Relationship Id="rId360" Type="http://schemas.openxmlformats.org/officeDocument/2006/relationships/image" Target="../media/image2051.png"/><Relationship Id="rId416" Type="http://schemas.openxmlformats.org/officeDocument/2006/relationships/customXml" Target="../ink/ink2694.xml"/><Relationship Id="rId220" Type="http://schemas.openxmlformats.org/officeDocument/2006/relationships/image" Target="../media/image1980.png"/><Relationship Id="rId458" Type="http://schemas.openxmlformats.org/officeDocument/2006/relationships/customXml" Target="../ink/ink2715.xml"/><Relationship Id="rId15" Type="http://schemas.openxmlformats.org/officeDocument/2006/relationships/image" Target="../media/image1878.png"/><Relationship Id="rId57" Type="http://schemas.openxmlformats.org/officeDocument/2006/relationships/image" Target="../media/image1899.png"/><Relationship Id="rId262" Type="http://schemas.openxmlformats.org/officeDocument/2006/relationships/image" Target="../media/image2002.png"/><Relationship Id="rId318" Type="http://schemas.openxmlformats.org/officeDocument/2006/relationships/image" Target="../media/image2030.png"/><Relationship Id="rId525" Type="http://schemas.openxmlformats.org/officeDocument/2006/relationships/customXml" Target="../ink/ink2764.xml"/><Relationship Id="rId99" Type="http://schemas.openxmlformats.org/officeDocument/2006/relationships/image" Target="../media/image1920.png"/><Relationship Id="rId122" Type="http://schemas.openxmlformats.org/officeDocument/2006/relationships/customXml" Target="../ink/ink2546.xml"/><Relationship Id="rId164" Type="http://schemas.openxmlformats.org/officeDocument/2006/relationships/image" Target="../media/image1952.png"/><Relationship Id="rId371" Type="http://schemas.openxmlformats.org/officeDocument/2006/relationships/image" Target="../media/image2056.png"/><Relationship Id="rId427" Type="http://schemas.openxmlformats.org/officeDocument/2006/relationships/image" Target="../media/image2084.png"/><Relationship Id="rId469" Type="http://schemas.openxmlformats.org/officeDocument/2006/relationships/image" Target="../media/image2105.png"/><Relationship Id="rId26" Type="http://schemas.openxmlformats.org/officeDocument/2006/relationships/customXml" Target="../ink/ink2498.xml"/><Relationship Id="rId231" Type="http://schemas.openxmlformats.org/officeDocument/2006/relationships/customXml" Target="../ink/ink2601.xml"/><Relationship Id="rId273" Type="http://schemas.openxmlformats.org/officeDocument/2006/relationships/customXml" Target="../ink/ink2622.xml"/><Relationship Id="rId329" Type="http://schemas.openxmlformats.org/officeDocument/2006/relationships/customXml" Target="../ink/ink2650.xml"/><Relationship Id="rId480" Type="http://schemas.openxmlformats.org/officeDocument/2006/relationships/customXml" Target="../ink/ink2726.xml"/><Relationship Id="rId68" Type="http://schemas.openxmlformats.org/officeDocument/2006/relationships/customXml" Target="../ink/ink2519.xml"/><Relationship Id="rId133" Type="http://schemas.openxmlformats.org/officeDocument/2006/relationships/image" Target="../media/image1937.png"/><Relationship Id="rId175" Type="http://schemas.openxmlformats.org/officeDocument/2006/relationships/customXml" Target="../ink/ink2573.xml"/><Relationship Id="rId340" Type="http://schemas.openxmlformats.org/officeDocument/2006/relationships/image" Target="../media/image2041.png"/><Relationship Id="rId200" Type="http://schemas.openxmlformats.org/officeDocument/2006/relationships/image" Target="../media/image1970.png"/><Relationship Id="rId382" Type="http://schemas.openxmlformats.org/officeDocument/2006/relationships/customXml" Target="../ink/ink2677.xml"/><Relationship Id="rId438" Type="http://schemas.openxmlformats.org/officeDocument/2006/relationships/customXml" Target="../ink/ink2705.xml"/><Relationship Id="rId242" Type="http://schemas.openxmlformats.org/officeDocument/2006/relationships/image" Target="../media/image1992.png"/><Relationship Id="rId284" Type="http://schemas.openxmlformats.org/officeDocument/2006/relationships/image" Target="../media/image2013.png"/><Relationship Id="rId491" Type="http://schemas.openxmlformats.org/officeDocument/2006/relationships/customXml" Target="../ink/ink2735.xml"/><Relationship Id="rId505" Type="http://schemas.openxmlformats.org/officeDocument/2006/relationships/customXml" Target="../ink/ink2749.xml"/><Relationship Id="rId37" Type="http://schemas.openxmlformats.org/officeDocument/2006/relationships/image" Target="../media/image1889.png"/><Relationship Id="rId79" Type="http://schemas.openxmlformats.org/officeDocument/2006/relationships/image" Target="../media/image1910.png"/><Relationship Id="rId102" Type="http://schemas.openxmlformats.org/officeDocument/2006/relationships/customXml" Target="../ink/ink2536.xml"/><Relationship Id="rId144" Type="http://schemas.openxmlformats.org/officeDocument/2006/relationships/image" Target="../media/image1942.png"/><Relationship Id="rId90" Type="http://schemas.openxmlformats.org/officeDocument/2006/relationships/customXml" Target="../ink/ink2530.xml"/><Relationship Id="rId186" Type="http://schemas.openxmlformats.org/officeDocument/2006/relationships/image" Target="../media/image1963.png"/><Relationship Id="rId351" Type="http://schemas.openxmlformats.org/officeDocument/2006/relationships/customXml" Target="../ink/ink2661.xml"/><Relationship Id="rId393" Type="http://schemas.openxmlformats.org/officeDocument/2006/relationships/image" Target="../media/image2067.png"/><Relationship Id="rId407" Type="http://schemas.openxmlformats.org/officeDocument/2006/relationships/image" Target="../media/image2074.png"/><Relationship Id="rId449" Type="http://schemas.openxmlformats.org/officeDocument/2006/relationships/image" Target="../media/image2095.png"/><Relationship Id="rId211" Type="http://schemas.openxmlformats.org/officeDocument/2006/relationships/customXml" Target="../ink/ink2591.xml"/><Relationship Id="rId253" Type="http://schemas.openxmlformats.org/officeDocument/2006/relationships/customXml" Target="../ink/ink2612.xml"/><Relationship Id="rId295" Type="http://schemas.openxmlformats.org/officeDocument/2006/relationships/customXml" Target="../ink/ink2633.xml"/><Relationship Id="rId309" Type="http://schemas.openxmlformats.org/officeDocument/2006/relationships/customXml" Target="../ink/ink2640.xml"/><Relationship Id="rId460" Type="http://schemas.openxmlformats.org/officeDocument/2006/relationships/customXml" Target="../ink/ink2716.xml"/><Relationship Id="rId516" Type="http://schemas.openxmlformats.org/officeDocument/2006/relationships/image" Target="../media/image2113.png"/><Relationship Id="rId48" Type="http://schemas.openxmlformats.org/officeDocument/2006/relationships/customXml" Target="../ink/ink2509.xml"/><Relationship Id="rId113" Type="http://schemas.openxmlformats.org/officeDocument/2006/relationships/image" Target="../media/image1927.png"/><Relationship Id="rId320" Type="http://schemas.openxmlformats.org/officeDocument/2006/relationships/image" Target="../media/image2031.png"/><Relationship Id="rId155" Type="http://schemas.openxmlformats.org/officeDocument/2006/relationships/customXml" Target="../ink/ink2563.xml"/><Relationship Id="rId197" Type="http://schemas.openxmlformats.org/officeDocument/2006/relationships/customXml" Target="../ink/ink2584.xml"/><Relationship Id="rId362" Type="http://schemas.openxmlformats.org/officeDocument/2006/relationships/image" Target="../media/image2052.png"/><Relationship Id="rId418" Type="http://schemas.openxmlformats.org/officeDocument/2006/relationships/customXml" Target="../ink/ink2695.xml"/><Relationship Id="rId222" Type="http://schemas.openxmlformats.org/officeDocument/2006/relationships/image" Target="../media/image1982.png"/><Relationship Id="rId264" Type="http://schemas.openxmlformats.org/officeDocument/2006/relationships/image" Target="../media/image2003.png"/><Relationship Id="rId471" Type="http://schemas.openxmlformats.org/officeDocument/2006/relationships/image" Target="../media/image2106.png"/><Relationship Id="rId17" Type="http://schemas.openxmlformats.org/officeDocument/2006/relationships/image" Target="../media/image1879.png"/><Relationship Id="rId59" Type="http://schemas.openxmlformats.org/officeDocument/2006/relationships/image" Target="../media/image1900.png"/><Relationship Id="rId124" Type="http://schemas.openxmlformats.org/officeDocument/2006/relationships/customXml" Target="../ink/ink2547.xml"/><Relationship Id="rId527" Type="http://schemas.openxmlformats.org/officeDocument/2006/relationships/customXml" Target="../ink/ink2765.xml"/><Relationship Id="rId70" Type="http://schemas.openxmlformats.org/officeDocument/2006/relationships/customXml" Target="../ink/ink2520.xml"/><Relationship Id="rId166" Type="http://schemas.openxmlformats.org/officeDocument/2006/relationships/image" Target="../media/image1953.png"/><Relationship Id="rId331" Type="http://schemas.openxmlformats.org/officeDocument/2006/relationships/customXml" Target="../ink/ink2651.xml"/><Relationship Id="rId373" Type="http://schemas.openxmlformats.org/officeDocument/2006/relationships/image" Target="../media/image2057.png"/><Relationship Id="rId429" Type="http://schemas.openxmlformats.org/officeDocument/2006/relationships/image" Target="../media/image2085.png"/><Relationship Id="rId1" Type="http://schemas.openxmlformats.org/officeDocument/2006/relationships/slideLayout" Target="../slideLayouts/slideLayout7.xml"/><Relationship Id="rId233" Type="http://schemas.openxmlformats.org/officeDocument/2006/relationships/customXml" Target="../ink/ink2602.xml"/><Relationship Id="rId440" Type="http://schemas.openxmlformats.org/officeDocument/2006/relationships/customXml" Target="../ink/ink2706.xml"/><Relationship Id="rId28" Type="http://schemas.openxmlformats.org/officeDocument/2006/relationships/customXml" Target="../ink/ink2499.xml"/><Relationship Id="rId275" Type="http://schemas.openxmlformats.org/officeDocument/2006/relationships/customXml" Target="../ink/ink2623.xml"/><Relationship Id="rId300" Type="http://schemas.openxmlformats.org/officeDocument/2006/relationships/image" Target="../media/image2021.png"/><Relationship Id="rId482" Type="http://schemas.openxmlformats.org/officeDocument/2006/relationships/customXml" Target="../ink/ink2727.xml"/><Relationship Id="rId81" Type="http://schemas.openxmlformats.org/officeDocument/2006/relationships/image" Target="../media/image1911.png"/><Relationship Id="rId135" Type="http://schemas.openxmlformats.org/officeDocument/2006/relationships/image" Target="../media/image1938.png"/><Relationship Id="rId177" Type="http://schemas.openxmlformats.org/officeDocument/2006/relationships/customXml" Target="../ink/ink2574.xml"/><Relationship Id="rId342" Type="http://schemas.openxmlformats.org/officeDocument/2006/relationships/image" Target="../media/image2042.png"/><Relationship Id="rId384" Type="http://schemas.openxmlformats.org/officeDocument/2006/relationships/customXml" Target="../ink/ink2678.xml"/><Relationship Id="rId202" Type="http://schemas.openxmlformats.org/officeDocument/2006/relationships/image" Target="../media/image1971.png"/><Relationship Id="rId244" Type="http://schemas.openxmlformats.org/officeDocument/2006/relationships/image" Target="../media/image1993.png"/><Relationship Id="rId39" Type="http://schemas.openxmlformats.org/officeDocument/2006/relationships/image" Target="../media/image1890.png"/><Relationship Id="rId286" Type="http://schemas.openxmlformats.org/officeDocument/2006/relationships/image" Target="../media/image2014.png"/><Relationship Id="rId451" Type="http://schemas.openxmlformats.org/officeDocument/2006/relationships/image" Target="../media/image2096.png"/><Relationship Id="rId493" Type="http://schemas.openxmlformats.org/officeDocument/2006/relationships/customXml" Target="../ink/ink2737.xml"/><Relationship Id="rId507" Type="http://schemas.openxmlformats.org/officeDocument/2006/relationships/customXml" Target="../ink/ink2751.xml"/><Relationship Id="rId50" Type="http://schemas.openxmlformats.org/officeDocument/2006/relationships/customXml" Target="../ink/ink2510.xml"/><Relationship Id="rId104" Type="http://schemas.openxmlformats.org/officeDocument/2006/relationships/customXml" Target="../ink/ink2537.xml"/><Relationship Id="rId146" Type="http://schemas.openxmlformats.org/officeDocument/2006/relationships/image" Target="../media/image1943.png"/><Relationship Id="rId188" Type="http://schemas.openxmlformats.org/officeDocument/2006/relationships/image" Target="../media/image1964.png"/><Relationship Id="rId311" Type="http://schemas.openxmlformats.org/officeDocument/2006/relationships/customXml" Target="../ink/ink2641.xml"/><Relationship Id="rId353" Type="http://schemas.openxmlformats.org/officeDocument/2006/relationships/customXml" Target="../ink/ink2662.xml"/><Relationship Id="rId395" Type="http://schemas.openxmlformats.org/officeDocument/2006/relationships/image" Target="../media/image2068.png"/><Relationship Id="rId409" Type="http://schemas.openxmlformats.org/officeDocument/2006/relationships/image" Target="../media/image2075.png"/><Relationship Id="rId92" Type="http://schemas.openxmlformats.org/officeDocument/2006/relationships/customXml" Target="../ink/ink2531.xml"/><Relationship Id="rId213" Type="http://schemas.openxmlformats.org/officeDocument/2006/relationships/customXml" Target="../ink/ink2592.xml"/><Relationship Id="rId420" Type="http://schemas.openxmlformats.org/officeDocument/2006/relationships/customXml" Target="../ink/ink2696.xml"/><Relationship Id="rId255" Type="http://schemas.openxmlformats.org/officeDocument/2006/relationships/customXml" Target="../ink/ink2613.xml"/><Relationship Id="rId297" Type="http://schemas.openxmlformats.org/officeDocument/2006/relationships/customXml" Target="../ink/ink2634.xml"/><Relationship Id="rId462" Type="http://schemas.openxmlformats.org/officeDocument/2006/relationships/customXml" Target="../ink/ink2717.xml"/><Relationship Id="rId518" Type="http://schemas.openxmlformats.org/officeDocument/2006/relationships/image" Target="../media/image2114.png"/><Relationship Id="rId115" Type="http://schemas.openxmlformats.org/officeDocument/2006/relationships/image" Target="../media/image1928.png"/><Relationship Id="rId157" Type="http://schemas.openxmlformats.org/officeDocument/2006/relationships/customXml" Target="../ink/ink2564.xml"/><Relationship Id="rId322" Type="http://schemas.openxmlformats.org/officeDocument/2006/relationships/image" Target="../media/image2032.png"/><Relationship Id="rId364" Type="http://schemas.openxmlformats.org/officeDocument/2006/relationships/customXml" Target="../ink/ink2668.xml"/><Relationship Id="rId61" Type="http://schemas.openxmlformats.org/officeDocument/2006/relationships/image" Target="../media/image1901.png"/><Relationship Id="rId199" Type="http://schemas.openxmlformats.org/officeDocument/2006/relationships/customXml" Target="../ink/ink2585.xml"/><Relationship Id="rId19" Type="http://schemas.openxmlformats.org/officeDocument/2006/relationships/image" Target="../media/image1880.png"/><Relationship Id="rId224" Type="http://schemas.openxmlformats.org/officeDocument/2006/relationships/image" Target="../media/image1983.png"/><Relationship Id="rId266" Type="http://schemas.openxmlformats.org/officeDocument/2006/relationships/image" Target="../media/image2004.png"/><Relationship Id="rId431" Type="http://schemas.openxmlformats.org/officeDocument/2006/relationships/image" Target="../media/image2086.png"/><Relationship Id="rId473" Type="http://schemas.openxmlformats.org/officeDocument/2006/relationships/image" Target="../media/image2107.png"/><Relationship Id="rId529" Type="http://schemas.openxmlformats.org/officeDocument/2006/relationships/customXml" Target="../ink/ink2766.xml"/><Relationship Id="rId30" Type="http://schemas.openxmlformats.org/officeDocument/2006/relationships/customXml" Target="../ink/ink2500.xml"/><Relationship Id="rId126" Type="http://schemas.openxmlformats.org/officeDocument/2006/relationships/customXml" Target="../ink/ink2548.xml"/><Relationship Id="rId168" Type="http://schemas.openxmlformats.org/officeDocument/2006/relationships/image" Target="../media/image1954.png"/><Relationship Id="rId333" Type="http://schemas.openxmlformats.org/officeDocument/2006/relationships/customXml" Target="../ink/ink2652.xml"/><Relationship Id="rId72" Type="http://schemas.openxmlformats.org/officeDocument/2006/relationships/customXml" Target="../ink/ink2521.xml"/><Relationship Id="rId375" Type="http://schemas.openxmlformats.org/officeDocument/2006/relationships/image" Target="../media/image2058.png"/><Relationship Id="rId3" Type="http://schemas.openxmlformats.org/officeDocument/2006/relationships/image" Target="../media/image1873.png"/><Relationship Id="rId235" Type="http://schemas.openxmlformats.org/officeDocument/2006/relationships/customXml" Target="../ink/ink2603.xml"/><Relationship Id="rId277" Type="http://schemas.openxmlformats.org/officeDocument/2006/relationships/customXml" Target="../ink/ink2624.xml"/><Relationship Id="rId400" Type="http://schemas.openxmlformats.org/officeDocument/2006/relationships/customXml" Target="../ink/ink2686.xml"/><Relationship Id="rId442" Type="http://schemas.openxmlformats.org/officeDocument/2006/relationships/customXml" Target="../ink/ink2707.xml"/><Relationship Id="rId484" Type="http://schemas.openxmlformats.org/officeDocument/2006/relationships/customXml" Target="../ink/ink2729.xml"/><Relationship Id="rId137" Type="http://schemas.openxmlformats.org/officeDocument/2006/relationships/image" Target="../media/image1939.png"/><Relationship Id="rId302" Type="http://schemas.openxmlformats.org/officeDocument/2006/relationships/image" Target="../media/image2022.png"/><Relationship Id="rId344" Type="http://schemas.openxmlformats.org/officeDocument/2006/relationships/image" Target="../media/image2043.png"/><Relationship Id="rId41" Type="http://schemas.openxmlformats.org/officeDocument/2006/relationships/image" Target="../media/image1891.png"/><Relationship Id="rId83" Type="http://schemas.openxmlformats.org/officeDocument/2006/relationships/image" Target="../media/image1912.png"/><Relationship Id="rId179" Type="http://schemas.openxmlformats.org/officeDocument/2006/relationships/customXml" Target="../ink/ink2575.xml"/><Relationship Id="rId386" Type="http://schemas.openxmlformats.org/officeDocument/2006/relationships/customXml" Target="../ink/ink2679.xml"/><Relationship Id="rId190" Type="http://schemas.openxmlformats.org/officeDocument/2006/relationships/image" Target="../media/image1965.png"/><Relationship Id="rId204" Type="http://schemas.openxmlformats.org/officeDocument/2006/relationships/image" Target="../media/image1972.png"/><Relationship Id="rId246" Type="http://schemas.openxmlformats.org/officeDocument/2006/relationships/image" Target="../media/image1994.png"/><Relationship Id="rId288" Type="http://schemas.openxmlformats.org/officeDocument/2006/relationships/image" Target="../media/image2015.png"/><Relationship Id="rId411" Type="http://schemas.openxmlformats.org/officeDocument/2006/relationships/image" Target="../media/image2076.png"/><Relationship Id="rId453" Type="http://schemas.openxmlformats.org/officeDocument/2006/relationships/image" Target="../media/image2097.png"/><Relationship Id="rId509" Type="http://schemas.openxmlformats.org/officeDocument/2006/relationships/customXml" Target="../ink/ink2753.xml"/><Relationship Id="rId106" Type="http://schemas.openxmlformats.org/officeDocument/2006/relationships/customXml" Target="../ink/ink2538.xml"/><Relationship Id="rId313" Type="http://schemas.openxmlformats.org/officeDocument/2006/relationships/customXml" Target="../ink/ink2642.xml"/><Relationship Id="rId495" Type="http://schemas.openxmlformats.org/officeDocument/2006/relationships/customXml" Target="../ink/ink2739.xml"/><Relationship Id="rId10" Type="http://schemas.openxmlformats.org/officeDocument/2006/relationships/customXml" Target="../ink/ink2490.xml"/><Relationship Id="rId52" Type="http://schemas.openxmlformats.org/officeDocument/2006/relationships/customXml" Target="../ink/ink2511.xml"/><Relationship Id="rId94" Type="http://schemas.openxmlformats.org/officeDocument/2006/relationships/customXml" Target="../ink/ink2532.xml"/><Relationship Id="rId148" Type="http://schemas.openxmlformats.org/officeDocument/2006/relationships/image" Target="../media/image1944.png"/><Relationship Id="rId355" Type="http://schemas.openxmlformats.org/officeDocument/2006/relationships/customXml" Target="../ink/ink2663.xml"/><Relationship Id="rId397" Type="http://schemas.openxmlformats.org/officeDocument/2006/relationships/image" Target="../media/image2069.png"/><Relationship Id="rId520" Type="http://schemas.openxmlformats.org/officeDocument/2006/relationships/image" Target="../media/image2115.png"/><Relationship Id="rId215" Type="http://schemas.openxmlformats.org/officeDocument/2006/relationships/customXml" Target="../ink/ink2593.xml"/><Relationship Id="rId257" Type="http://schemas.openxmlformats.org/officeDocument/2006/relationships/customXml" Target="../ink/ink2614.xml"/><Relationship Id="rId422" Type="http://schemas.openxmlformats.org/officeDocument/2006/relationships/customXml" Target="../ink/ink2697.xml"/><Relationship Id="rId464" Type="http://schemas.openxmlformats.org/officeDocument/2006/relationships/customXml" Target="../ink/ink2718.xml"/><Relationship Id="rId299" Type="http://schemas.openxmlformats.org/officeDocument/2006/relationships/customXml" Target="../ink/ink2635.xml"/><Relationship Id="rId63" Type="http://schemas.openxmlformats.org/officeDocument/2006/relationships/image" Target="../media/image1902.png"/><Relationship Id="rId159" Type="http://schemas.openxmlformats.org/officeDocument/2006/relationships/customXml" Target="../ink/ink2565.xml"/><Relationship Id="rId366" Type="http://schemas.openxmlformats.org/officeDocument/2006/relationships/customXml" Target="../ink/ink2669.xml"/><Relationship Id="rId226" Type="http://schemas.openxmlformats.org/officeDocument/2006/relationships/image" Target="../media/image1984.png"/><Relationship Id="rId433" Type="http://schemas.openxmlformats.org/officeDocument/2006/relationships/image" Target="../media/image2087.png"/><Relationship Id="rId74" Type="http://schemas.openxmlformats.org/officeDocument/2006/relationships/customXml" Target="../ink/ink2522.xml"/><Relationship Id="rId377" Type="http://schemas.openxmlformats.org/officeDocument/2006/relationships/image" Target="../media/image2059.png"/><Relationship Id="rId500" Type="http://schemas.openxmlformats.org/officeDocument/2006/relationships/customXml" Target="../ink/ink2744.xml"/></Relationships>
</file>

<file path=ppt/slides/_rels/slide37.xml.rels><?xml version="1.0" encoding="UTF-8" standalone="yes"?>
<Relationships xmlns="http://schemas.openxmlformats.org/package/2006/relationships"><Relationship Id="rId13" Type="http://schemas.openxmlformats.org/officeDocument/2006/relationships/customXml" Target="../ink/ink2772.xml"/><Relationship Id="rId18" Type="http://schemas.openxmlformats.org/officeDocument/2006/relationships/image" Target="../media/image2128.png"/><Relationship Id="rId26" Type="http://schemas.openxmlformats.org/officeDocument/2006/relationships/image" Target="../media/image2132.png"/><Relationship Id="rId39" Type="http://schemas.openxmlformats.org/officeDocument/2006/relationships/customXml" Target="../ink/ink2785.xml"/><Relationship Id="rId21" Type="http://schemas.openxmlformats.org/officeDocument/2006/relationships/customXml" Target="../ink/ink2776.xml"/><Relationship Id="rId34" Type="http://schemas.openxmlformats.org/officeDocument/2006/relationships/image" Target="../media/image2136.png"/><Relationship Id="rId42" Type="http://schemas.openxmlformats.org/officeDocument/2006/relationships/image" Target="../media/image2140.png"/><Relationship Id="rId47" Type="http://schemas.openxmlformats.org/officeDocument/2006/relationships/customXml" Target="../ink/ink2789.xml"/><Relationship Id="rId50" Type="http://schemas.openxmlformats.org/officeDocument/2006/relationships/image" Target="../media/image2144.png"/><Relationship Id="rId7" Type="http://schemas.openxmlformats.org/officeDocument/2006/relationships/customXml" Target="../ink/ink2769.xml"/><Relationship Id="rId2" Type="http://schemas.openxmlformats.org/officeDocument/2006/relationships/notesSlide" Target="../notesSlides/notesSlide37.xml"/><Relationship Id="rId16" Type="http://schemas.openxmlformats.org/officeDocument/2006/relationships/image" Target="../media/image2127.png"/><Relationship Id="rId29" Type="http://schemas.openxmlformats.org/officeDocument/2006/relationships/customXml" Target="../ink/ink2780.xml"/><Relationship Id="rId11" Type="http://schemas.openxmlformats.org/officeDocument/2006/relationships/customXml" Target="../ink/ink2771.xml"/><Relationship Id="rId24" Type="http://schemas.openxmlformats.org/officeDocument/2006/relationships/image" Target="../media/image2131.png"/><Relationship Id="rId32" Type="http://schemas.openxmlformats.org/officeDocument/2006/relationships/image" Target="../media/image2135.png"/><Relationship Id="rId37" Type="http://schemas.openxmlformats.org/officeDocument/2006/relationships/customXml" Target="../ink/ink2784.xml"/><Relationship Id="rId40" Type="http://schemas.openxmlformats.org/officeDocument/2006/relationships/image" Target="../media/image2139.png"/><Relationship Id="rId45" Type="http://schemas.openxmlformats.org/officeDocument/2006/relationships/customXml" Target="../ink/ink2788.xml"/><Relationship Id="rId53" Type="http://schemas.openxmlformats.org/officeDocument/2006/relationships/customXml" Target="../ink/ink2792.xml"/><Relationship Id="rId5" Type="http://schemas.openxmlformats.org/officeDocument/2006/relationships/customXml" Target="../ink/ink2768.xml"/><Relationship Id="rId10" Type="http://schemas.openxmlformats.org/officeDocument/2006/relationships/image" Target="../media/image2124.png"/><Relationship Id="rId19" Type="http://schemas.openxmlformats.org/officeDocument/2006/relationships/customXml" Target="../ink/ink2775.xml"/><Relationship Id="rId31" Type="http://schemas.openxmlformats.org/officeDocument/2006/relationships/customXml" Target="../ink/ink2781.xml"/><Relationship Id="rId44" Type="http://schemas.openxmlformats.org/officeDocument/2006/relationships/image" Target="../media/image2141.png"/><Relationship Id="rId52" Type="http://schemas.openxmlformats.org/officeDocument/2006/relationships/image" Target="../media/image2145.png"/><Relationship Id="rId4" Type="http://schemas.openxmlformats.org/officeDocument/2006/relationships/image" Target="../media/image2121.png"/><Relationship Id="rId9" Type="http://schemas.openxmlformats.org/officeDocument/2006/relationships/customXml" Target="../ink/ink2770.xml"/><Relationship Id="rId14" Type="http://schemas.openxmlformats.org/officeDocument/2006/relationships/image" Target="../media/image2126.png"/><Relationship Id="rId22" Type="http://schemas.openxmlformats.org/officeDocument/2006/relationships/image" Target="../media/image2130.png"/><Relationship Id="rId27" Type="http://schemas.openxmlformats.org/officeDocument/2006/relationships/customXml" Target="../ink/ink2779.xml"/><Relationship Id="rId30" Type="http://schemas.openxmlformats.org/officeDocument/2006/relationships/image" Target="../media/image2134.png"/><Relationship Id="rId35" Type="http://schemas.openxmlformats.org/officeDocument/2006/relationships/customXml" Target="../ink/ink2783.xml"/><Relationship Id="rId43" Type="http://schemas.openxmlformats.org/officeDocument/2006/relationships/customXml" Target="../ink/ink2787.xml"/><Relationship Id="rId48" Type="http://schemas.openxmlformats.org/officeDocument/2006/relationships/image" Target="../media/image2143.png"/><Relationship Id="rId8" Type="http://schemas.openxmlformats.org/officeDocument/2006/relationships/image" Target="../media/image2123.png"/><Relationship Id="rId51" Type="http://schemas.openxmlformats.org/officeDocument/2006/relationships/customXml" Target="../ink/ink2791.xml"/><Relationship Id="rId3" Type="http://schemas.openxmlformats.org/officeDocument/2006/relationships/customXml" Target="../ink/ink2767.xml"/><Relationship Id="rId12" Type="http://schemas.openxmlformats.org/officeDocument/2006/relationships/image" Target="../media/image2125.png"/><Relationship Id="rId17" Type="http://schemas.openxmlformats.org/officeDocument/2006/relationships/customXml" Target="../ink/ink2774.xml"/><Relationship Id="rId25" Type="http://schemas.openxmlformats.org/officeDocument/2006/relationships/customXml" Target="../ink/ink2778.xml"/><Relationship Id="rId33" Type="http://schemas.openxmlformats.org/officeDocument/2006/relationships/customXml" Target="../ink/ink2782.xml"/><Relationship Id="rId38" Type="http://schemas.openxmlformats.org/officeDocument/2006/relationships/image" Target="../media/image2138.png"/><Relationship Id="rId46" Type="http://schemas.openxmlformats.org/officeDocument/2006/relationships/image" Target="../media/image2142.png"/><Relationship Id="rId20" Type="http://schemas.openxmlformats.org/officeDocument/2006/relationships/image" Target="../media/image2129.png"/><Relationship Id="rId41" Type="http://schemas.openxmlformats.org/officeDocument/2006/relationships/customXml" Target="../ink/ink2786.xml"/><Relationship Id="rId54" Type="http://schemas.openxmlformats.org/officeDocument/2006/relationships/image" Target="../media/image2146.png"/><Relationship Id="rId1" Type="http://schemas.openxmlformats.org/officeDocument/2006/relationships/slideLayout" Target="../slideLayouts/slideLayout7.xml"/><Relationship Id="rId6" Type="http://schemas.openxmlformats.org/officeDocument/2006/relationships/image" Target="../media/image2122.png"/><Relationship Id="rId15" Type="http://schemas.openxmlformats.org/officeDocument/2006/relationships/customXml" Target="../ink/ink2773.xml"/><Relationship Id="rId23" Type="http://schemas.openxmlformats.org/officeDocument/2006/relationships/customXml" Target="../ink/ink2777.xml"/><Relationship Id="rId28" Type="http://schemas.openxmlformats.org/officeDocument/2006/relationships/image" Target="../media/image2133.png"/><Relationship Id="rId36" Type="http://schemas.openxmlformats.org/officeDocument/2006/relationships/image" Target="../media/image2137.png"/><Relationship Id="rId49" Type="http://schemas.openxmlformats.org/officeDocument/2006/relationships/customXml" Target="../ink/ink2790.xml"/></Relationships>
</file>

<file path=ppt/slides/_rels/slide38.xml.rels><?xml version="1.0" encoding="UTF-8" standalone="yes"?>
<Relationships xmlns="http://schemas.openxmlformats.org/package/2006/relationships"><Relationship Id="rId26" Type="http://schemas.openxmlformats.org/officeDocument/2006/relationships/image" Target="../media/image2159.png"/><Relationship Id="rId21" Type="http://schemas.openxmlformats.org/officeDocument/2006/relationships/customXml" Target="../ink/ink2801.xml"/><Relationship Id="rId42" Type="http://schemas.openxmlformats.org/officeDocument/2006/relationships/image" Target="../media/image2169.png"/><Relationship Id="rId47" Type="http://schemas.openxmlformats.org/officeDocument/2006/relationships/customXml" Target="../ink/ink2814.xml"/><Relationship Id="rId63" Type="http://schemas.openxmlformats.org/officeDocument/2006/relationships/customXml" Target="../ink/ink2822.xml"/><Relationship Id="rId68" Type="http://schemas.openxmlformats.org/officeDocument/2006/relationships/image" Target="../media/image2182.png"/><Relationship Id="rId84" Type="http://schemas.openxmlformats.org/officeDocument/2006/relationships/image" Target="../media/image2190.png"/><Relationship Id="rId89" Type="http://schemas.openxmlformats.org/officeDocument/2006/relationships/customXml" Target="../ink/ink2835.xml"/><Relationship Id="rId112" Type="http://schemas.openxmlformats.org/officeDocument/2006/relationships/image" Target="../media/image2204.png"/><Relationship Id="rId16" Type="http://schemas.openxmlformats.org/officeDocument/2006/relationships/image" Target="../media/image2154.png"/><Relationship Id="rId107" Type="http://schemas.openxmlformats.org/officeDocument/2006/relationships/customXml" Target="../ink/ink2844.xml"/><Relationship Id="rId11" Type="http://schemas.openxmlformats.org/officeDocument/2006/relationships/customXml" Target="../ink/ink2796.xml"/><Relationship Id="rId32" Type="http://schemas.openxmlformats.org/officeDocument/2006/relationships/image" Target="../media/image2164.png"/><Relationship Id="rId37" Type="http://schemas.openxmlformats.org/officeDocument/2006/relationships/customXml" Target="../ink/ink2809.xml"/><Relationship Id="rId53" Type="http://schemas.openxmlformats.org/officeDocument/2006/relationships/customXml" Target="../ink/ink2817.xml"/><Relationship Id="rId58" Type="http://schemas.openxmlformats.org/officeDocument/2006/relationships/image" Target="../media/image2177.png"/><Relationship Id="rId74" Type="http://schemas.openxmlformats.org/officeDocument/2006/relationships/image" Target="../media/image2185.png"/><Relationship Id="rId79" Type="http://schemas.openxmlformats.org/officeDocument/2006/relationships/customXml" Target="../ink/ink2830.xml"/><Relationship Id="rId102" Type="http://schemas.openxmlformats.org/officeDocument/2006/relationships/image" Target="../media/image2199.png"/><Relationship Id="rId5" Type="http://schemas.openxmlformats.org/officeDocument/2006/relationships/customXml" Target="../ink/ink2793.xml"/><Relationship Id="rId90" Type="http://schemas.openxmlformats.org/officeDocument/2006/relationships/image" Target="../media/image2193.png"/><Relationship Id="rId95" Type="http://schemas.openxmlformats.org/officeDocument/2006/relationships/customXml" Target="../ink/ink2838.xml"/><Relationship Id="rId22" Type="http://schemas.openxmlformats.org/officeDocument/2006/relationships/image" Target="../media/image2157.png"/><Relationship Id="rId27" Type="http://schemas.openxmlformats.org/officeDocument/2006/relationships/customXml" Target="../ink/ink2804.xml"/><Relationship Id="rId43" Type="http://schemas.openxmlformats.org/officeDocument/2006/relationships/customXml" Target="../ink/ink2812.xml"/><Relationship Id="rId48" Type="http://schemas.openxmlformats.org/officeDocument/2006/relationships/image" Target="../media/image2172.png"/><Relationship Id="rId64" Type="http://schemas.openxmlformats.org/officeDocument/2006/relationships/image" Target="../media/image2180.png"/><Relationship Id="rId69" Type="http://schemas.openxmlformats.org/officeDocument/2006/relationships/customXml" Target="../ink/ink2825.xml"/><Relationship Id="rId113" Type="http://schemas.openxmlformats.org/officeDocument/2006/relationships/customXml" Target="../ink/ink2847.xml"/><Relationship Id="rId80" Type="http://schemas.openxmlformats.org/officeDocument/2006/relationships/image" Target="../media/image2188.png"/><Relationship Id="rId85" Type="http://schemas.openxmlformats.org/officeDocument/2006/relationships/customXml" Target="../ink/ink2833.xml"/><Relationship Id="rId12" Type="http://schemas.openxmlformats.org/officeDocument/2006/relationships/image" Target="../media/image2152.png"/><Relationship Id="rId17" Type="http://schemas.openxmlformats.org/officeDocument/2006/relationships/customXml" Target="../ink/ink2799.xml"/><Relationship Id="rId33" Type="http://schemas.openxmlformats.org/officeDocument/2006/relationships/customXml" Target="../ink/ink2807.xml"/><Relationship Id="rId38" Type="http://schemas.openxmlformats.org/officeDocument/2006/relationships/image" Target="../media/image2167.png"/><Relationship Id="rId59" Type="http://schemas.openxmlformats.org/officeDocument/2006/relationships/customXml" Target="../ink/ink2820.xml"/><Relationship Id="rId103" Type="http://schemas.openxmlformats.org/officeDocument/2006/relationships/customXml" Target="../ink/ink2842.xml"/><Relationship Id="rId108" Type="http://schemas.openxmlformats.org/officeDocument/2006/relationships/image" Target="../media/image2202.png"/><Relationship Id="rId54" Type="http://schemas.openxmlformats.org/officeDocument/2006/relationships/image" Target="../media/image2175.png"/><Relationship Id="rId70" Type="http://schemas.openxmlformats.org/officeDocument/2006/relationships/image" Target="../media/image2183.png"/><Relationship Id="rId75" Type="http://schemas.openxmlformats.org/officeDocument/2006/relationships/customXml" Target="../ink/ink2828.xml"/><Relationship Id="rId91" Type="http://schemas.openxmlformats.org/officeDocument/2006/relationships/customXml" Target="../ink/ink2836.xml"/><Relationship Id="rId96" Type="http://schemas.openxmlformats.org/officeDocument/2006/relationships/image" Target="../media/image2196.png"/><Relationship Id="rId1" Type="http://schemas.openxmlformats.org/officeDocument/2006/relationships/slideLayout" Target="../slideLayouts/slideLayout7.xml"/><Relationship Id="rId6" Type="http://schemas.openxmlformats.org/officeDocument/2006/relationships/image" Target="../media/image2149.png"/><Relationship Id="rId15" Type="http://schemas.openxmlformats.org/officeDocument/2006/relationships/customXml" Target="../ink/ink2798.xml"/><Relationship Id="rId23" Type="http://schemas.openxmlformats.org/officeDocument/2006/relationships/customXml" Target="../ink/ink2802.xml"/><Relationship Id="rId28" Type="http://schemas.openxmlformats.org/officeDocument/2006/relationships/image" Target="../media/image2160.png"/><Relationship Id="rId36" Type="http://schemas.openxmlformats.org/officeDocument/2006/relationships/image" Target="../media/image2166.png"/><Relationship Id="rId49" Type="http://schemas.openxmlformats.org/officeDocument/2006/relationships/customXml" Target="../ink/ink2815.xml"/><Relationship Id="rId57" Type="http://schemas.openxmlformats.org/officeDocument/2006/relationships/customXml" Target="../ink/ink2819.xml"/><Relationship Id="rId106" Type="http://schemas.openxmlformats.org/officeDocument/2006/relationships/image" Target="../media/image2201.png"/><Relationship Id="rId114" Type="http://schemas.openxmlformats.org/officeDocument/2006/relationships/image" Target="../media/image2205.png"/><Relationship Id="rId10" Type="http://schemas.openxmlformats.org/officeDocument/2006/relationships/image" Target="../media/image2151.png"/><Relationship Id="rId31" Type="http://schemas.openxmlformats.org/officeDocument/2006/relationships/customXml" Target="../ink/ink2806.xml"/><Relationship Id="rId44" Type="http://schemas.openxmlformats.org/officeDocument/2006/relationships/image" Target="../media/image2170.png"/><Relationship Id="rId52" Type="http://schemas.openxmlformats.org/officeDocument/2006/relationships/image" Target="../media/image2174.png"/><Relationship Id="rId60" Type="http://schemas.openxmlformats.org/officeDocument/2006/relationships/image" Target="../media/image2178.png"/><Relationship Id="rId65" Type="http://schemas.openxmlformats.org/officeDocument/2006/relationships/customXml" Target="../ink/ink2823.xml"/><Relationship Id="rId73" Type="http://schemas.openxmlformats.org/officeDocument/2006/relationships/customXml" Target="../ink/ink2827.xml"/><Relationship Id="rId78" Type="http://schemas.openxmlformats.org/officeDocument/2006/relationships/image" Target="../media/image2187.png"/><Relationship Id="rId81" Type="http://schemas.openxmlformats.org/officeDocument/2006/relationships/customXml" Target="../ink/ink2831.xml"/><Relationship Id="rId86" Type="http://schemas.openxmlformats.org/officeDocument/2006/relationships/image" Target="../media/image2191.png"/><Relationship Id="rId94" Type="http://schemas.openxmlformats.org/officeDocument/2006/relationships/image" Target="../media/image2195.png"/><Relationship Id="rId99" Type="http://schemas.openxmlformats.org/officeDocument/2006/relationships/customXml" Target="../ink/ink2840.xml"/><Relationship Id="rId101" Type="http://schemas.openxmlformats.org/officeDocument/2006/relationships/customXml" Target="../ink/ink2841.xml"/><Relationship Id="rId4" Type="http://schemas.openxmlformats.org/officeDocument/2006/relationships/image" Target="../media/image2148.png"/><Relationship Id="rId9" Type="http://schemas.openxmlformats.org/officeDocument/2006/relationships/customXml" Target="../ink/ink2795.xml"/><Relationship Id="rId13" Type="http://schemas.openxmlformats.org/officeDocument/2006/relationships/customXml" Target="../ink/ink2797.xml"/><Relationship Id="rId18" Type="http://schemas.openxmlformats.org/officeDocument/2006/relationships/image" Target="../media/image2155.png"/><Relationship Id="rId39" Type="http://schemas.openxmlformats.org/officeDocument/2006/relationships/customXml" Target="../ink/ink2810.xml"/><Relationship Id="rId109" Type="http://schemas.openxmlformats.org/officeDocument/2006/relationships/customXml" Target="../ink/ink2845.xml"/><Relationship Id="rId34" Type="http://schemas.openxmlformats.org/officeDocument/2006/relationships/image" Target="../media/image2165.png"/><Relationship Id="rId50" Type="http://schemas.openxmlformats.org/officeDocument/2006/relationships/image" Target="../media/image2173.png"/><Relationship Id="rId55" Type="http://schemas.openxmlformats.org/officeDocument/2006/relationships/customXml" Target="../ink/ink2818.xml"/><Relationship Id="rId76" Type="http://schemas.openxmlformats.org/officeDocument/2006/relationships/image" Target="../media/image2186.png"/><Relationship Id="rId97" Type="http://schemas.openxmlformats.org/officeDocument/2006/relationships/customXml" Target="../ink/ink2839.xml"/><Relationship Id="rId104" Type="http://schemas.openxmlformats.org/officeDocument/2006/relationships/image" Target="../media/image2200.png"/><Relationship Id="rId7" Type="http://schemas.openxmlformats.org/officeDocument/2006/relationships/customXml" Target="../ink/ink2794.xml"/><Relationship Id="rId71" Type="http://schemas.openxmlformats.org/officeDocument/2006/relationships/customXml" Target="../ink/ink2826.xml"/><Relationship Id="rId92" Type="http://schemas.openxmlformats.org/officeDocument/2006/relationships/image" Target="../media/image2194.png"/><Relationship Id="rId2" Type="http://schemas.openxmlformats.org/officeDocument/2006/relationships/notesSlide" Target="../notesSlides/notesSlide38.xml"/><Relationship Id="rId29" Type="http://schemas.openxmlformats.org/officeDocument/2006/relationships/customXml" Target="../ink/ink2805.xml"/><Relationship Id="rId24" Type="http://schemas.openxmlformats.org/officeDocument/2006/relationships/image" Target="../media/image2158.png"/><Relationship Id="rId40" Type="http://schemas.openxmlformats.org/officeDocument/2006/relationships/image" Target="../media/image2168.png"/><Relationship Id="rId45" Type="http://schemas.openxmlformats.org/officeDocument/2006/relationships/customXml" Target="../ink/ink2813.xml"/><Relationship Id="rId66" Type="http://schemas.openxmlformats.org/officeDocument/2006/relationships/image" Target="../media/image2181.png"/><Relationship Id="rId87" Type="http://schemas.openxmlformats.org/officeDocument/2006/relationships/customXml" Target="../ink/ink2834.xml"/><Relationship Id="rId110" Type="http://schemas.openxmlformats.org/officeDocument/2006/relationships/image" Target="../media/image2203.png"/><Relationship Id="rId61" Type="http://schemas.openxmlformats.org/officeDocument/2006/relationships/customXml" Target="../ink/ink2821.xml"/><Relationship Id="rId82" Type="http://schemas.openxmlformats.org/officeDocument/2006/relationships/image" Target="../media/image2189.png"/><Relationship Id="rId19" Type="http://schemas.openxmlformats.org/officeDocument/2006/relationships/customXml" Target="../ink/ink2800.xml"/><Relationship Id="rId14" Type="http://schemas.openxmlformats.org/officeDocument/2006/relationships/image" Target="../media/image2153.png"/><Relationship Id="rId30" Type="http://schemas.openxmlformats.org/officeDocument/2006/relationships/image" Target="../media/image2163.png"/><Relationship Id="rId35" Type="http://schemas.openxmlformats.org/officeDocument/2006/relationships/customXml" Target="../ink/ink2808.xml"/><Relationship Id="rId56" Type="http://schemas.openxmlformats.org/officeDocument/2006/relationships/image" Target="../media/image2176.png"/><Relationship Id="rId77" Type="http://schemas.openxmlformats.org/officeDocument/2006/relationships/customXml" Target="../ink/ink2829.xml"/><Relationship Id="rId100" Type="http://schemas.openxmlformats.org/officeDocument/2006/relationships/image" Target="../media/image2198.png"/><Relationship Id="rId105" Type="http://schemas.openxmlformats.org/officeDocument/2006/relationships/customXml" Target="../ink/ink2843.xml"/><Relationship Id="rId8" Type="http://schemas.openxmlformats.org/officeDocument/2006/relationships/image" Target="../media/image2150.png"/><Relationship Id="rId51" Type="http://schemas.openxmlformats.org/officeDocument/2006/relationships/customXml" Target="../ink/ink2816.xml"/><Relationship Id="rId72" Type="http://schemas.openxmlformats.org/officeDocument/2006/relationships/image" Target="../media/image2184.png"/><Relationship Id="rId93" Type="http://schemas.openxmlformats.org/officeDocument/2006/relationships/customXml" Target="../ink/ink2837.xml"/><Relationship Id="rId98" Type="http://schemas.openxmlformats.org/officeDocument/2006/relationships/image" Target="../media/image2197.png"/><Relationship Id="rId3" Type="http://schemas.openxmlformats.org/officeDocument/2006/relationships/image" Target="../media/image2147.png"/><Relationship Id="rId25" Type="http://schemas.openxmlformats.org/officeDocument/2006/relationships/customXml" Target="../ink/ink2803.xml"/><Relationship Id="rId46" Type="http://schemas.openxmlformats.org/officeDocument/2006/relationships/image" Target="../media/image2171.png"/><Relationship Id="rId67" Type="http://schemas.openxmlformats.org/officeDocument/2006/relationships/customXml" Target="../ink/ink2824.xml"/><Relationship Id="rId20" Type="http://schemas.openxmlformats.org/officeDocument/2006/relationships/image" Target="../media/image2156.png"/><Relationship Id="rId41" Type="http://schemas.openxmlformats.org/officeDocument/2006/relationships/customXml" Target="../ink/ink2811.xml"/><Relationship Id="rId62" Type="http://schemas.openxmlformats.org/officeDocument/2006/relationships/image" Target="../media/image2179.png"/><Relationship Id="rId83" Type="http://schemas.openxmlformats.org/officeDocument/2006/relationships/customXml" Target="../ink/ink2832.xml"/><Relationship Id="rId88" Type="http://schemas.openxmlformats.org/officeDocument/2006/relationships/image" Target="../media/image2192.png"/><Relationship Id="rId111" Type="http://schemas.openxmlformats.org/officeDocument/2006/relationships/customXml" Target="../ink/ink2846.xml"/></Relationships>
</file>

<file path=ppt/slides/_rels/slide39.xml.rels><?xml version="1.0" encoding="UTF-8" standalone="yes"?>
<Relationships xmlns="http://schemas.openxmlformats.org/package/2006/relationships"><Relationship Id="rId8" Type="http://schemas.openxmlformats.org/officeDocument/2006/relationships/image" Target="../media/image2208.png"/><Relationship Id="rId3" Type="http://schemas.openxmlformats.org/officeDocument/2006/relationships/customXml" Target="../ink/ink2848.xml"/><Relationship Id="rId7" Type="http://schemas.openxmlformats.org/officeDocument/2006/relationships/customXml" Target="../ink/ink2850.xml"/><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2207.png"/><Relationship Id="rId5" Type="http://schemas.openxmlformats.org/officeDocument/2006/relationships/customXml" Target="../ink/ink2849.xml"/><Relationship Id="rId4" Type="http://schemas.openxmlformats.org/officeDocument/2006/relationships/image" Target="../media/image2206.png"/></Relationships>
</file>

<file path=ppt/slides/_rels/slide4.xml.rels><?xml version="1.0" encoding="UTF-8" standalone="yes"?>
<Relationships xmlns="http://schemas.openxmlformats.org/package/2006/relationships"><Relationship Id="rId26" Type="http://schemas.openxmlformats.org/officeDocument/2006/relationships/customXml" Target="../ink/ink428.xml"/><Relationship Id="rId21" Type="http://schemas.openxmlformats.org/officeDocument/2006/relationships/image" Target="../media/image12910.png"/><Relationship Id="rId34" Type="http://schemas.openxmlformats.org/officeDocument/2006/relationships/customXml" Target="../ink/ink432.xml"/><Relationship Id="rId42" Type="http://schemas.openxmlformats.org/officeDocument/2006/relationships/customXml" Target="../ink/ink436.xml"/><Relationship Id="rId47" Type="http://schemas.openxmlformats.org/officeDocument/2006/relationships/image" Target="../media/image14210.png"/><Relationship Id="rId50" Type="http://schemas.openxmlformats.org/officeDocument/2006/relationships/customXml" Target="../ink/ink440.xml"/><Relationship Id="rId55" Type="http://schemas.openxmlformats.org/officeDocument/2006/relationships/image" Target="../media/image14610.png"/><Relationship Id="rId63" Type="http://schemas.openxmlformats.org/officeDocument/2006/relationships/image" Target="../media/image15010.png"/><Relationship Id="rId7" Type="http://schemas.openxmlformats.org/officeDocument/2006/relationships/image" Target="../media/image12210.png"/><Relationship Id="rId2" Type="http://schemas.openxmlformats.org/officeDocument/2006/relationships/notesSlide" Target="../notesSlides/notesSlide4.xml"/><Relationship Id="rId16" Type="http://schemas.openxmlformats.org/officeDocument/2006/relationships/customXml" Target="../ink/ink423.xml"/><Relationship Id="rId29" Type="http://schemas.openxmlformats.org/officeDocument/2006/relationships/image" Target="../media/image13310.png"/><Relationship Id="rId11" Type="http://schemas.openxmlformats.org/officeDocument/2006/relationships/image" Target="../media/image12410.png"/><Relationship Id="rId24" Type="http://schemas.openxmlformats.org/officeDocument/2006/relationships/customXml" Target="../ink/ink427.xml"/><Relationship Id="rId32" Type="http://schemas.openxmlformats.org/officeDocument/2006/relationships/customXml" Target="../ink/ink431.xml"/><Relationship Id="rId37" Type="http://schemas.openxmlformats.org/officeDocument/2006/relationships/image" Target="../media/image13710.png"/><Relationship Id="rId40" Type="http://schemas.openxmlformats.org/officeDocument/2006/relationships/customXml" Target="../ink/ink435.xml"/><Relationship Id="rId45" Type="http://schemas.openxmlformats.org/officeDocument/2006/relationships/image" Target="../media/image14110.png"/><Relationship Id="rId53" Type="http://schemas.openxmlformats.org/officeDocument/2006/relationships/image" Target="../media/image14510.png"/><Relationship Id="rId58" Type="http://schemas.openxmlformats.org/officeDocument/2006/relationships/customXml" Target="../ink/ink444.xml"/><Relationship Id="rId5" Type="http://schemas.openxmlformats.org/officeDocument/2006/relationships/image" Target="../media/image12110.png"/><Relationship Id="rId61" Type="http://schemas.openxmlformats.org/officeDocument/2006/relationships/image" Target="../media/image14910.png"/><Relationship Id="rId19" Type="http://schemas.openxmlformats.org/officeDocument/2006/relationships/image" Target="../media/image12810.png"/><Relationship Id="rId14" Type="http://schemas.openxmlformats.org/officeDocument/2006/relationships/customXml" Target="../ink/ink422.xml"/><Relationship Id="rId22" Type="http://schemas.openxmlformats.org/officeDocument/2006/relationships/customXml" Target="../ink/ink426.xml"/><Relationship Id="rId27" Type="http://schemas.openxmlformats.org/officeDocument/2006/relationships/image" Target="../media/image13210.png"/><Relationship Id="rId30" Type="http://schemas.openxmlformats.org/officeDocument/2006/relationships/customXml" Target="../ink/ink430.xml"/><Relationship Id="rId35" Type="http://schemas.openxmlformats.org/officeDocument/2006/relationships/image" Target="../media/image13610.png"/><Relationship Id="rId43" Type="http://schemas.openxmlformats.org/officeDocument/2006/relationships/image" Target="../media/image14010.png"/><Relationship Id="rId48" Type="http://schemas.openxmlformats.org/officeDocument/2006/relationships/customXml" Target="../ink/ink439.xml"/><Relationship Id="rId56" Type="http://schemas.openxmlformats.org/officeDocument/2006/relationships/customXml" Target="../ink/ink443.xml"/><Relationship Id="rId64" Type="http://schemas.openxmlformats.org/officeDocument/2006/relationships/customXml" Target="../ink/ink447.xml"/><Relationship Id="rId8" Type="http://schemas.openxmlformats.org/officeDocument/2006/relationships/customXml" Target="../ink/ink419.xml"/><Relationship Id="rId51" Type="http://schemas.openxmlformats.org/officeDocument/2006/relationships/image" Target="../media/image14410.png"/><Relationship Id="rId3" Type="http://schemas.openxmlformats.org/officeDocument/2006/relationships/image" Target="../media/image330.png"/><Relationship Id="rId12" Type="http://schemas.openxmlformats.org/officeDocument/2006/relationships/customXml" Target="../ink/ink421.xml"/><Relationship Id="rId17" Type="http://schemas.openxmlformats.org/officeDocument/2006/relationships/image" Target="../media/image12710.png"/><Relationship Id="rId25" Type="http://schemas.openxmlformats.org/officeDocument/2006/relationships/image" Target="../media/image13110.png"/><Relationship Id="rId33" Type="http://schemas.openxmlformats.org/officeDocument/2006/relationships/image" Target="../media/image13510.png"/><Relationship Id="rId38" Type="http://schemas.openxmlformats.org/officeDocument/2006/relationships/customXml" Target="../ink/ink434.xml"/><Relationship Id="rId46" Type="http://schemas.openxmlformats.org/officeDocument/2006/relationships/customXml" Target="../ink/ink438.xml"/><Relationship Id="rId59" Type="http://schemas.openxmlformats.org/officeDocument/2006/relationships/image" Target="../media/image14810.png"/><Relationship Id="rId20" Type="http://schemas.openxmlformats.org/officeDocument/2006/relationships/customXml" Target="../ink/ink425.xml"/><Relationship Id="rId41" Type="http://schemas.openxmlformats.org/officeDocument/2006/relationships/image" Target="../media/image13910.png"/><Relationship Id="rId54" Type="http://schemas.openxmlformats.org/officeDocument/2006/relationships/customXml" Target="../ink/ink442.xml"/><Relationship Id="rId62" Type="http://schemas.openxmlformats.org/officeDocument/2006/relationships/customXml" Target="../ink/ink446.xml"/><Relationship Id="rId1" Type="http://schemas.openxmlformats.org/officeDocument/2006/relationships/slideLayout" Target="../slideLayouts/slideLayout7.xml"/><Relationship Id="rId6" Type="http://schemas.openxmlformats.org/officeDocument/2006/relationships/customXml" Target="../ink/ink418.xml"/><Relationship Id="rId15" Type="http://schemas.openxmlformats.org/officeDocument/2006/relationships/image" Target="../media/image12610.png"/><Relationship Id="rId23" Type="http://schemas.openxmlformats.org/officeDocument/2006/relationships/image" Target="../media/image13011.png"/><Relationship Id="rId28" Type="http://schemas.openxmlformats.org/officeDocument/2006/relationships/customXml" Target="../ink/ink429.xml"/><Relationship Id="rId36" Type="http://schemas.openxmlformats.org/officeDocument/2006/relationships/customXml" Target="../ink/ink433.xml"/><Relationship Id="rId49" Type="http://schemas.openxmlformats.org/officeDocument/2006/relationships/image" Target="../media/image14310.png"/><Relationship Id="rId57" Type="http://schemas.openxmlformats.org/officeDocument/2006/relationships/image" Target="../media/image14710.png"/><Relationship Id="rId10" Type="http://schemas.openxmlformats.org/officeDocument/2006/relationships/customXml" Target="../ink/ink420.xml"/><Relationship Id="rId31" Type="http://schemas.openxmlformats.org/officeDocument/2006/relationships/image" Target="../media/image13410.png"/><Relationship Id="rId44" Type="http://schemas.openxmlformats.org/officeDocument/2006/relationships/customXml" Target="../ink/ink437.xml"/><Relationship Id="rId52" Type="http://schemas.openxmlformats.org/officeDocument/2006/relationships/customXml" Target="../ink/ink441.xml"/><Relationship Id="rId60" Type="http://schemas.openxmlformats.org/officeDocument/2006/relationships/customXml" Target="../ink/ink445.xml"/><Relationship Id="rId65" Type="http://schemas.openxmlformats.org/officeDocument/2006/relationships/image" Target="../media/image15110.png"/><Relationship Id="rId4" Type="http://schemas.openxmlformats.org/officeDocument/2006/relationships/customXml" Target="../ink/ink417.xml"/><Relationship Id="rId9" Type="http://schemas.openxmlformats.org/officeDocument/2006/relationships/image" Target="../media/image12310.png"/><Relationship Id="rId13" Type="http://schemas.openxmlformats.org/officeDocument/2006/relationships/image" Target="../media/image12510.png"/><Relationship Id="rId18" Type="http://schemas.openxmlformats.org/officeDocument/2006/relationships/customXml" Target="../ink/ink424.xml"/><Relationship Id="rId39" Type="http://schemas.openxmlformats.org/officeDocument/2006/relationships/image" Target="../media/image13810.png"/></Relationships>
</file>

<file path=ppt/slides/_rels/slide40.xml.rels><?xml version="1.0" encoding="UTF-8" standalone="yes"?>
<Relationships xmlns="http://schemas.openxmlformats.org/package/2006/relationships"><Relationship Id="rId117" Type="http://schemas.openxmlformats.org/officeDocument/2006/relationships/image" Target="../media/image2266.png"/><Relationship Id="rId299" Type="http://schemas.openxmlformats.org/officeDocument/2006/relationships/customXml" Target="../ink/ink3000.xml"/><Relationship Id="rId21" Type="http://schemas.openxmlformats.org/officeDocument/2006/relationships/customXml" Target="../ink/ink2860.xml"/><Relationship Id="rId63" Type="http://schemas.openxmlformats.org/officeDocument/2006/relationships/customXml" Target="../ink/ink2881.xml"/><Relationship Id="rId159" Type="http://schemas.openxmlformats.org/officeDocument/2006/relationships/image" Target="../media/image2287.png"/><Relationship Id="rId170" Type="http://schemas.openxmlformats.org/officeDocument/2006/relationships/image" Target="../media/image2292.png"/><Relationship Id="rId226" Type="http://schemas.openxmlformats.org/officeDocument/2006/relationships/image" Target="../media/image2320.png"/><Relationship Id="rId268" Type="http://schemas.openxmlformats.org/officeDocument/2006/relationships/image" Target="../media/image2341.png"/><Relationship Id="rId32" Type="http://schemas.openxmlformats.org/officeDocument/2006/relationships/image" Target="../media/image2223.png"/><Relationship Id="rId74" Type="http://schemas.openxmlformats.org/officeDocument/2006/relationships/image" Target="../media/image2244.png"/><Relationship Id="rId128" Type="http://schemas.openxmlformats.org/officeDocument/2006/relationships/customXml" Target="../ink/ink2914.xml"/><Relationship Id="rId5" Type="http://schemas.openxmlformats.org/officeDocument/2006/relationships/customXml" Target="../ink/ink2852.xml"/><Relationship Id="rId181" Type="http://schemas.openxmlformats.org/officeDocument/2006/relationships/customXml" Target="../ink/ink2941.xml"/><Relationship Id="rId237" Type="http://schemas.openxmlformats.org/officeDocument/2006/relationships/customXml" Target="../ink/ink2969.xml"/><Relationship Id="rId279" Type="http://schemas.openxmlformats.org/officeDocument/2006/relationships/customXml" Target="../ink/ink2990.xml"/><Relationship Id="rId43" Type="http://schemas.openxmlformats.org/officeDocument/2006/relationships/customXml" Target="../ink/ink2871.xml"/><Relationship Id="rId139" Type="http://schemas.openxmlformats.org/officeDocument/2006/relationships/image" Target="../media/image2277.png"/><Relationship Id="rId290" Type="http://schemas.openxmlformats.org/officeDocument/2006/relationships/image" Target="../media/image2354.png"/><Relationship Id="rId85" Type="http://schemas.openxmlformats.org/officeDocument/2006/relationships/customXml" Target="../ink/ink2892.xml"/><Relationship Id="rId150" Type="http://schemas.openxmlformats.org/officeDocument/2006/relationships/customXml" Target="../ink/ink2925.xml"/><Relationship Id="rId192" Type="http://schemas.openxmlformats.org/officeDocument/2006/relationships/image" Target="../media/image2303.png"/><Relationship Id="rId206" Type="http://schemas.openxmlformats.org/officeDocument/2006/relationships/image" Target="../media/image2310.png"/><Relationship Id="rId248" Type="http://schemas.openxmlformats.org/officeDocument/2006/relationships/image" Target="../media/image2331.png"/><Relationship Id="rId12" Type="http://schemas.openxmlformats.org/officeDocument/2006/relationships/image" Target="../media/image2213.png"/><Relationship Id="rId108" Type="http://schemas.openxmlformats.org/officeDocument/2006/relationships/customXml" Target="../ink/ink2904.xml"/><Relationship Id="rId54" Type="http://schemas.openxmlformats.org/officeDocument/2006/relationships/image" Target="../media/image2234.png"/><Relationship Id="rId96" Type="http://schemas.openxmlformats.org/officeDocument/2006/relationships/customXml" Target="../ink/ink2898.xml"/><Relationship Id="rId161" Type="http://schemas.openxmlformats.org/officeDocument/2006/relationships/image" Target="../media/image2288.png"/><Relationship Id="rId217" Type="http://schemas.openxmlformats.org/officeDocument/2006/relationships/customXml" Target="../ink/ink2959.xml"/><Relationship Id="rId6" Type="http://schemas.openxmlformats.org/officeDocument/2006/relationships/image" Target="../media/image2210.png"/><Relationship Id="rId238" Type="http://schemas.openxmlformats.org/officeDocument/2006/relationships/image" Target="../media/image2326.png"/><Relationship Id="rId259" Type="http://schemas.openxmlformats.org/officeDocument/2006/relationships/customXml" Target="../ink/ink2980.xml"/><Relationship Id="rId23" Type="http://schemas.openxmlformats.org/officeDocument/2006/relationships/customXml" Target="../ink/ink2861.xml"/><Relationship Id="rId119" Type="http://schemas.openxmlformats.org/officeDocument/2006/relationships/image" Target="../media/image2267.png"/><Relationship Id="rId270" Type="http://schemas.openxmlformats.org/officeDocument/2006/relationships/image" Target="../media/image2342.png"/><Relationship Id="rId291" Type="http://schemas.openxmlformats.org/officeDocument/2006/relationships/customXml" Target="../ink/ink2996.xml"/><Relationship Id="rId44" Type="http://schemas.openxmlformats.org/officeDocument/2006/relationships/image" Target="../media/image2229.png"/><Relationship Id="rId65" Type="http://schemas.openxmlformats.org/officeDocument/2006/relationships/customXml" Target="../ink/ink2882.xml"/><Relationship Id="rId86" Type="http://schemas.openxmlformats.org/officeDocument/2006/relationships/image" Target="../media/image2249.png"/><Relationship Id="rId130" Type="http://schemas.openxmlformats.org/officeDocument/2006/relationships/customXml" Target="../ink/ink2915.xml"/><Relationship Id="rId151" Type="http://schemas.openxmlformats.org/officeDocument/2006/relationships/image" Target="../media/image2283.png"/><Relationship Id="rId172" Type="http://schemas.openxmlformats.org/officeDocument/2006/relationships/image" Target="../media/image2293.png"/><Relationship Id="rId193" Type="http://schemas.openxmlformats.org/officeDocument/2006/relationships/customXml" Target="../ink/ink2947.xml"/><Relationship Id="rId207" Type="http://schemas.openxmlformats.org/officeDocument/2006/relationships/customXml" Target="../ink/ink2954.xml"/><Relationship Id="rId228" Type="http://schemas.openxmlformats.org/officeDocument/2006/relationships/image" Target="../media/image2321.png"/><Relationship Id="rId249" Type="http://schemas.openxmlformats.org/officeDocument/2006/relationships/customXml" Target="../ink/ink2975.xml"/><Relationship Id="rId13" Type="http://schemas.openxmlformats.org/officeDocument/2006/relationships/customXml" Target="../ink/ink2856.xml"/><Relationship Id="rId109" Type="http://schemas.openxmlformats.org/officeDocument/2006/relationships/image" Target="../media/image2262.png"/><Relationship Id="rId260" Type="http://schemas.openxmlformats.org/officeDocument/2006/relationships/image" Target="../media/image2337.png"/><Relationship Id="rId281" Type="http://schemas.openxmlformats.org/officeDocument/2006/relationships/customXml" Target="../ink/ink2991.xml"/><Relationship Id="rId34" Type="http://schemas.openxmlformats.org/officeDocument/2006/relationships/image" Target="../media/image2224.png"/><Relationship Id="rId55" Type="http://schemas.openxmlformats.org/officeDocument/2006/relationships/customXml" Target="../ink/ink2877.xml"/><Relationship Id="rId76" Type="http://schemas.openxmlformats.org/officeDocument/2006/relationships/image" Target="../media/image2245.png"/><Relationship Id="rId97" Type="http://schemas.openxmlformats.org/officeDocument/2006/relationships/image" Target="../media/image2254.png"/><Relationship Id="rId120" Type="http://schemas.openxmlformats.org/officeDocument/2006/relationships/customXml" Target="../ink/ink2910.xml"/><Relationship Id="rId141" Type="http://schemas.openxmlformats.org/officeDocument/2006/relationships/image" Target="../media/image2278.png"/><Relationship Id="rId7" Type="http://schemas.openxmlformats.org/officeDocument/2006/relationships/customXml" Target="../ink/ink2853.xml"/><Relationship Id="rId162" Type="http://schemas.openxmlformats.org/officeDocument/2006/relationships/customXml" Target="../ink/ink2931.xml"/><Relationship Id="rId183" Type="http://schemas.openxmlformats.org/officeDocument/2006/relationships/customXml" Target="../ink/ink2942.xml"/><Relationship Id="rId218" Type="http://schemas.openxmlformats.org/officeDocument/2006/relationships/image" Target="../media/image2316.png"/><Relationship Id="rId239" Type="http://schemas.openxmlformats.org/officeDocument/2006/relationships/customXml" Target="../ink/ink2970.xml"/><Relationship Id="rId250" Type="http://schemas.openxmlformats.org/officeDocument/2006/relationships/image" Target="../media/image2332.png"/><Relationship Id="rId271" Type="http://schemas.openxmlformats.org/officeDocument/2006/relationships/customXml" Target="../ink/ink2986.xml"/><Relationship Id="rId292" Type="http://schemas.openxmlformats.org/officeDocument/2006/relationships/image" Target="../media/image2355.png"/><Relationship Id="rId24" Type="http://schemas.openxmlformats.org/officeDocument/2006/relationships/image" Target="../media/image2219.png"/><Relationship Id="rId45" Type="http://schemas.openxmlformats.org/officeDocument/2006/relationships/customXml" Target="../ink/ink2872.xml"/><Relationship Id="rId66" Type="http://schemas.openxmlformats.org/officeDocument/2006/relationships/image" Target="../media/image2240.png"/><Relationship Id="rId87" Type="http://schemas.openxmlformats.org/officeDocument/2006/relationships/customXml" Target="../ink/ink2893.xml"/><Relationship Id="rId110" Type="http://schemas.openxmlformats.org/officeDocument/2006/relationships/customXml" Target="../ink/ink2905.xml"/><Relationship Id="rId131" Type="http://schemas.openxmlformats.org/officeDocument/2006/relationships/image" Target="../media/image2273.png"/><Relationship Id="rId152" Type="http://schemas.openxmlformats.org/officeDocument/2006/relationships/customXml" Target="../ink/ink2926.xml"/><Relationship Id="rId173" Type="http://schemas.openxmlformats.org/officeDocument/2006/relationships/customXml" Target="../ink/ink2937.xml"/><Relationship Id="rId194" Type="http://schemas.openxmlformats.org/officeDocument/2006/relationships/image" Target="../media/image2304.png"/><Relationship Id="rId208" Type="http://schemas.openxmlformats.org/officeDocument/2006/relationships/image" Target="../media/image2311.png"/><Relationship Id="rId229" Type="http://schemas.openxmlformats.org/officeDocument/2006/relationships/customXml" Target="../ink/ink2965.xml"/><Relationship Id="rId240" Type="http://schemas.openxmlformats.org/officeDocument/2006/relationships/image" Target="../media/image2327.png"/><Relationship Id="rId261" Type="http://schemas.openxmlformats.org/officeDocument/2006/relationships/customXml" Target="../ink/ink2981.xml"/><Relationship Id="rId14" Type="http://schemas.openxmlformats.org/officeDocument/2006/relationships/image" Target="../media/image2214.png"/><Relationship Id="rId35" Type="http://schemas.openxmlformats.org/officeDocument/2006/relationships/customXml" Target="../ink/ink2867.xml"/><Relationship Id="rId56" Type="http://schemas.openxmlformats.org/officeDocument/2006/relationships/image" Target="../media/image2235.png"/><Relationship Id="rId77" Type="http://schemas.openxmlformats.org/officeDocument/2006/relationships/customXml" Target="../ink/ink2888.xml"/><Relationship Id="rId100" Type="http://schemas.openxmlformats.org/officeDocument/2006/relationships/customXml" Target="../ink/ink2900.xml"/><Relationship Id="rId282" Type="http://schemas.openxmlformats.org/officeDocument/2006/relationships/image" Target="../media/image2348.png"/><Relationship Id="rId8" Type="http://schemas.openxmlformats.org/officeDocument/2006/relationships/image" Target="../media/image2211.png"/><Relationship Id="rId98" Type="http://schemas.openxmlformats.org/officeDocument/2006/relationships/customXml" Target="../ink/ink2899.xml"/><Relationship Id="rId121" Type="http://schemas.openxmlformats.org/officeDocument/2006/relationships/image" Target="../media/image2268.png"/><Relationship Id="rId142" Type="http://schemas.openxmlformats.org/officeDocument/2006/relationships/customXml" Target="../ink/ink2921.xml"/><Relationship Id="rId163" Type="http://schemas.openxmlformats.org/officeDocument/2006/relationships/image" Target="../media/image2289.png"/><Relationship Id="rId184" Type="http://schemas.openxmlformats.org/officeDocument/2006/relationships/image" Target="../media/image2299.png"/><Relationship Id="rId219" Type="http://schemas.openxmlformats.org/officeDocument/2006/relationships/customXml" Target="../ink/ink2960.xml"/><Relationship Id="rId230" Type="http://schemas.openxmlformats.org/officeDocument/2006/relationships/image" Target="../media/image2322.png"/><Relationship Id="rId251" Type="http://schemas.openxmlformats.org/officeDocument/2006/relationships/customXml" Target="../ink/ink2976.xml"/><Relationship Id="rId25" Type="http://schemas.openxmlformats.org/officeDocument/2006/relationships/customXml" Target="../ink/ink2862.xml"/><Relationship Id="rId46" Type="http://schemas.openxmlformats.org/officeDocument/2006/relationships/image" Target="../media/image2230.png"/><Relationship Id="rId67" Type="http://schemas.openxmlformats.org/officeDocument/2006/relationships/customXml" Target="../ink/ink2883.xml"/><Relationship Id="rId272" Type="http://schemas.openxmlformats.org/officeDocument/2006/relationships/image" Target="../media/image2343.png"/><Relationship Id="rId293" Type="http://schemas.openxmlformats.org/officeDocument/2006/relationships/customXml" Target="../ink/ink2997.xml"/><Relationship Id="rId88" Type="http://schemas.openxmlformats.org/officeDocument/2006/relationships/image" Target="../media/image2250.png"/><Relationship Id="rId111" Type="http://schemas.openxmlformats.org/officeDocument/2006/relationships/image" Target="../media/image2263.png"/><Relationship Id="rId132" Type="http://schemas.openxmlformats.org/officeDocument/2006/relationships/customXml" Target="../ink/ink2916.xml"/><Relationship Id="rId153" Type="http://schemas.openxmlformats.org/officeDocument/2006/relationships/image" Target="../media/image2284.png"/><Relationship Id="rId174" Type="http://schemas.openxmlformats.org/officeDocument/2006/relationships/image" Target="../media/image2294.png"/><Relationship Id="rId195" Type="http://schemas.openxmlformats.org/officeDocument/2006/relationships/customXml" Target="../ink/ink2948.xml"/><Relationship Id="rId209" Type="http://schemas.openxmlformats.org/officeDocument/2006/relationships/customXml" Target="../ink/ink2955.xml"/><Relationship Id="rId220" Type="http://schemas.openxmlformats.org/officeDocument/2006/relationships/image" Target="../media/image2317.png"/><Relationship Id="rId241" Type="http://schemas.openxmlformats.org/officeDocument/2006/relationships/customXml" Target="../ink/ink2971.xml"/><Relationship Id="rId15" Type="http://schemas.openxmlformats.org/officeDocument/2006/relationships/customXml" Target="../ink/ink2857.xml"/><Relationship Id="rId36" Type="http://schemas.openxmlformats.org/officeDocument/2006/relationships/image" Target="../media/image2225.png"/><Relationship Id="rId57" Type="http://schemas.openxmlformats.org/officeDocument/2006/relationships/customXml" Target="../ink/ink2878.xml"/><Relationship Id="rId262" Type="http://schemas.openxmlformats.org/officeDocument/2006/relationships/image" Target="../media/image2338.png"/><Relationship Id="rId283" Type="http://schemas.openxmlformats.org/officeDocument/2006/relationships/customXml" Target="../ink/ink2992.xml"/><Relationship Id="rId78" Type="http://schemas.openxmlformats.org/officeDocument/2006/relationships/image" Target="../media/image2246.png"/><Relationship Id="rId99" Type="http://schemas.openxmlformats.org/officeDocument/2006/relationships/image" Target="../media/image2255.png"/><Relationship Id="rId101" Type="http://schemas.openxmlformats.org/officeDocument/2006/relationships/image" Target="../media/image2258.png"/><Relationship Id="rId122" Type="http://schemas.openxmlformats.org/officeDocument/2006/relationships/customXml" Target="../ink/ink2911.xml"/><Relationship Id="rId143" Type="http://schemas.openxmlformats.org/officeDocument/2006/relationships/image" Target="../media/image2279.png"/><Relationship Id="rId164" Type="http://schemas.openxmlformats.org/officeDocument/2006/relationships/customXml" Target="../ink/ink2932.xml"/><Relationship Id="rId185" Type="http://schemas.openxmlformats.org/officeDocument/2006/relationships/customXml" Target="../ink/ink2943.xml"/><Relationship Id="rId9" Type="http://schemas.openxmlformats.org/officeDocument/2006/relationships/customXml" Target="../ink/ink2854.xml"/><Relationship Id="rId210" Type="http://schemas.openxmlformats.org/officeDocument/2006/relationships/image" Target="../media/image2312.png"/><Relationship Id="rId26" Type="http://schemas.openxmlformats.org/officeDocument/2006/relationships/image" Target="../media/image2220.png"/><Relationship Id="rId231" Type="http://schemas.openxmlformats.org/officeDocument/2006/relationships/customXml" Target="../ink/ink2966.xml"/><Relationship Id="rId252" Type="http://schemas.openxmlformats.org/officeDocument/2006/relationships/image" Target="../media/image2333.png"/><Relationship Id="rId273" Type="http://schemas.openxmlformats.org/officeDocument/2006/relationships/customXml" Target="../ink/ink2987.xml"/><Relationship Id="rId294" Type="http://schemas.openxmlformats.org/officeDocument/2006/relationships/image" Target="../media/image2356.png"/><Relationship Id="rId47" Type="http://schemas.openxmlformats.org/officeDocument/2006/relationships/customXml" Target="../ink/ink2873.xml"/><Relationship Id="rId68" Type="http://schemas.openxmlformats.org/officeDocument/2006/relationships/image" Target="../media/image2241.png"/><Relationship Id="rId89" Type="http://schemas.openxmlformats.org/officeDocument/2006/relationships/customXml" Target="../ink/ink2894.xml"/><Relationship Id="rId112" Type="http://schemas.openxmlformats.org/officeDocument/2006/relationships/customXml" Target="../ink/ink2906.xml"/><Relationship Id="rId133" Type="http://schemas.openxmlformats.org/officeDocument/2006/relationships/image" Target="../media/image2274.png"/><Relationship Id="rId154" Type="http://schemas.openxmlformats.org/officeDocument/2006/relationships/customXml" Target="../ink/ink2927.xml"/><Relationship Id="rId175" Type="http://schemas.openxmlformats.org/officeDocument/2006/relationships/customXml" Target="../ink/ink2938.xml"/><Relationship Id="rId196" Type="http://schemas.openxmlformats.org/officeDocument/2006/relationships/image" Target="../media/image2305.png"/><Relationship Id="rId200" Type="http://schemas.openxmlformats.org/officeDocument/2006/relationships/image" Target="../media/image2307.png"/><Relationship Id="rId16" Type="http://schemas.openxmlformats.org/officeDocument/2006/relationships/image" Target="../media/image2215.png"/><Relationship Id="rId221" Type="http://schemas.openxmlformats.org/officeDocument/2006/relationships/customXml" Target="../ink/ink2961.xml"/><Relationship Id="rId242" Type="http://schemas.openxmlformats.org/officeDocument/2006/relationships/image" Target="../media/image2328.png"/><Relationship Id="rId263" Type="http://schemas.openxmlformats.org/officeDocument/2006/relationships/customXml" Target="../ink/ink2982.xml"/><Relationship Id="rId284" Type="http://schemas.openxmlformats.org/officeDocument/2006/relationships/image" Target="../media/image2349.png"/><Relationship Id="rId37" Type="http://schemas.openxmlformats.org/officeDocument/2006/relationships/customXml" Target="../ink/ink2868.xml"/><Relationship Id="rId58" Type="http://schemas.openxmlformats.org/officeDocument/2006/relationships/image" Target="../media/image2236.png"/><Relationship Id="rId79" Type="http://schemas.openxmlformats.org/officeDocument/2006/relationships/customXml" Target="../ink/ink2889.xml"/><Relationship Id="rId102" Type="http://schemas.openxmlformats.org/officeDocument/2006/relationships/customXml" Target="../ink/ink2901.xml"/><Relationship Id="rId123" Type="http://schemas.openxmlformats.org/officeDocument/2006/relationships/image" Target="../media/image2269.png"/><Relationship Id="rId144" Type="http://schemas.openxmlformats.org/officeDocument/2006/relationships/customXml" Target="../ink/ink2922.xml"/><Relationship Id="rId90" Type="http://schemas.openxmlformats.org/officeDocument/2006/relationships/image" Target="../media/image2251.png"/><Relationship Id="rId165" Type="http://schemas.openxmlformats.org/officeDocument/2006/relationships/image" Target="../media/image2290.png"/><Relationship Id="rId186" Type="http://schemas.openxmlformats.org/officeDocument/2006/relationships/image" Target="../media/image2300.png"/><Relationship Id="rId211" Type="http://schemas.openxmlformats.org/officeDocument/2006/relationships/customXml" Target="../ink/ink2956.xml"/><Relationship Id="rId232" Type="http://schemas.openxmlformats.org/officeDocument/2006/relationships/image" Target="../media/image2323.png"/><Relationship Id="rId253" Type="http://schemas.openxmlformats.org/officeDocument/2006/relationships/customXml" Target="../ink/ink2977.xml"/><Relationship Id="rId274" Type="http://schemas.openxmlformats.org/officeDocument/2006/relationships/image" Target="../media/image2344.png"/><Relationship Id="rId295" Type="http://schemas.openxmlformats.org/officeDocument/2006/relationships/customXml" Target="../ink/ink2998.xml"/><Relationship Id="rId27" Type="http://schemas.openxmlformats.org/officeDocument/2006/relationships/customXml" Target="../ink/ink2863.xml"/><Relationship Id="rId48" Type="http://schemas.openxmlformats.org/officeDocument/2006/relationships/image" Target="../media/image2231.png"/><Relationship Id="rId69" Type="http://schemas.openxmlformats.org/officeDocument/2006/relationships/customXml" Target="../ink/ink2884.xml"/><Relationship Id="rId113" Type="http://schemas.openxmlformats.org/officeDocument/2006/relationships/image" Target="../media/image2264.png"/><Relationship Id="rId134" Type="http://schemas.openxmlformats.org/officeDocument/2006/relationships/customXml" Target="../ink/ink2917.xml"/><Relationship Id="rId80" Type="http://schemas.openxmlformats.org/officeDocument/2006/relationships/image" Target="../media/image1656.png"/><Relationship Id="rId155" Type="http://schemas.openxmlformats.org/officeDocument/2006/relationships/image" Target="../media/image2285.png"/><Relationship Id="rId176" Type="http://schemas.openxmlformats.org/officeDocument/2006/relationships/image" Target="../media/image2295.png"/><Relationship Id="rId197" Type="http://schemas.openxmlformats.org/officeDocument/2006/relationships/customXml" Target="../ink/ink2949.xml"/><Relationship Id="rId201" Type="http://schemas.openxmlformats.org/officeDocument/2006/relationships/customXml" Target="../ink/ink2951.xml"/><Relationship Id="rId222" Type="http://schemas.openxmlformats.org/officeDocument/2006/relationships/image" Target="../media/image2318.png"/><Relationship Id="rId243" Type="http://schemas.openxmlformats.org/officeDocument/2006/relationships/customXml" Target="../ink/ink2972.xml"/><Relationship Id="rId264" Type="http://schemas.openxmlformats.org/officeDocument/2006/relationships/image" Target="../media/image2339.png"/><Relationship Id="rId285" Type="http://schemas.openxmlformats.org/officeDocument/2006/relationships/customXml" Target="../ink/ink2993.xml"/><Relationship Id="rId17" Type="http://schemas.openxmlformats.org/officeDocument/2006/relationships/customXml" Target="../ink/ink2858.xml"/><Relationship Id="rId38" Type="http://schemas.openxmlformats.org/officeDocument/2006/relationships/image" Target="../media/image2226.png"/><Relationship Id="rId59" Type="http://schemas.openxmlformats.org/officeDocument/2006/relationships/customXml" Target="../ink/ink2879.xml"/><Relationship Id="rId103" Type="http://schemas.openxmlformats.org/officeDocument/2006/relationships/image" Target="../media/image2259.png"/><Relationship Id="rId124" Type="http://schemas.openxmlformats.org/officeDocument/2006/relationships/customXml" Target="../ink/ink2912.xml"/><Relationship Id="rId70" Type="http://schemas.openxmlformats.org/officeDocument/2006/relationships/image" Target="../media/image2242.png"/><Relationship Id="rId91" Type="http://schemas.openxmlformats.org/officeDocument/2006/relationships/customXml" Target="../ink/ink2895.xml"/><Relationship Id="rId145" Type="http://schemas.openxmlformats.org/officeDocument/2006/relationships/image" Target="../media/image2280.png"/><Relationship Id="rId166" Type="http://schemas.openxmlformats.org/officeDocument/2006/relationships/customXml" Target="../ink/ink2933.xml"/><Relationship Id="rId187" Type="http://schemas.openxmlformats.org/officeDocument/2006/relationships/customXml" Target="../ink/ink2944.xml"/><Relationship Id="rId1" Type="http://schemas.openxmlformats.org/officeDocument/2006/relationships/slideLayout" Target="../slideLayouts/slideLayout7.xml"/><Relationship Id="rId212" Type="http://schemas.openxmlformats.org/officeDocument/2006/relationships/image" Target="../media/image2313.png"/><Relationship Id="rId233" Type="http://schemas.openxmlformats.org/officeDocument/2006/relationships/customXml" Target="../ink/ink2967.xml"/><Relationship Id="rId254" Type="http://schemas.openxmlformats.org/officeDocument/2006/relationships/image" Target="../media/image2334.png"/><Relationship Id="rId28" Type="http://schemas.openxmlformats.org/officeDocument/2006/relationships/image" Target="../media/image2221.png"/><Relationship Id="rId49" Type="http://schemas.openxmlformats.org/officeDocument/2006/relationships/customXml" Target="../ink/ink2874.xml"/><Relationship Id="rId114" Type="http://schemas.openxmlformats.org/officeDocument/2006/relationships/customXml" Target="../ink/ink2907.xml"/><Relationship Id="rId275" Type="http://schemas.openxmlformats.org/officeDocument/2006/relationships/customXml" Target="../ink/ink2988.xml"/><Relationship Id="rId296" Type="http://schemas.openxmlformats.org/officeDocument/2006/relationships/image" Target="../media/image2357.png"/><Relationship Id="rId300" Type="http://schemas.openxmlformats.org/officeDocument/2006/relationships/image" Target="../media/image2359.png"/><Relationship Id="rId60" Type="http://schemas.openxmlformats.org/officeDocument/2006/relationships/image" Target="../media/image2237.png"/><Relationship Id="rId81" Type="http://schemas.openxmlformats.org/officeDocument/2006/relationships/customXml" Target="../ink/ink2890.xml"/><Relationship Id="rId135" Type="http://schemas.openxmlformats.org/officeDocument/2006/relationships/image" Target="../media/image2275.png"/><Relationship Id="rId156" Type="http://schemas.openxmlformats.org/officeDocument/2006/relationships/customXml" Target="../ink/ink2928.xml"/><Relationship Id="rId177" Type="http://schemas.openxmlformats.org/officeDocument/2006/relationships/customXml" Target="../ink/ink2939.xml"/><Relationship Id="rId198" Type="http://schemas.openxmlformats.org/officeDocument/2006/relationships/image" Target="../media/image2306.png"/><Relationship Id="rId202" Type="http://schemas.openxmlformats.org/officeDocument/2006/relationships/image" Target="../media/image2308.png"/><Relationship Id="rId223" Type="http://schemas.openxmlformats.org/officeDocument/2006/relationships/customXml" Target="../ink/ink2962.xml"/><Relationship Id="rId244" Type="http://schemas.openxmlformats.org/officeDocument/2006/relationships/image" Target="../media/image2329.png"/><Relationship Id="rId18" Type="http://schemas.openxmlformats.org/officeDocument/2006/relationships/image" Target="../media/image2216.png"/><Relationship Id="rId39" Type="http://schemas.openxmlformats.org/officeDocument/2006/relationships/customXml" Target="../ink/ink2869.xml"/><Relationship Id="rId265" Type="http://schemas.openxmlformats.org/officeDocument/2006/relationships/customXml" Target="../ink/ink2983.xml"/><Relationship Id="rId286" Type="http://schemas.openxmlformats.org/officeDocument/2006/relationships/image" Target="../media/image2350.png"/><Relationship Id="rId50" Type="http://schemas.openxmlformats.org/officeDocument/2006/relationships/image" Target="../media/image2232.png"/><Relationship Id="rId104" Type="http://schemas.openxmlformats.org/officeDocument/2006/relationships/customXml" Target="../ink/ink2902.xml"/><Relationship Id="rId125" Type="http://schemas.openxmlformats.org/officeDocument/2006/relationships/image" Target="../media/image2270.png"/><Relationship Id="rId146" Type="http://schemas.openxmlformats.org/officeDocument/2006/relationships/customXml" Target="../ink/ink2923.xml"/><Relationship Id="rId167" Type="http://schemas.openxmlformats.org/officeDocument/2006/relationships/customXml" Target="../ink/ink2934.xml"/><Relationship Id="rId188" Type="http://schemas.openxmlformats.org/officeDocument/2006/relationships/image" Target="../media/image2301.png"/><Relationship Id="rId71" Type="http://schemas.openxmlformats.org/officeDocument/2006/relationships/customXml" Target="../ink/ink2885.xml"/><Relationship Id="rId92" Type="http://schemas.openxmlformats.org/officeDocument/2006/relationships/image" Target="../media/image2252.png"/><Relationship Id="rId213" Type="http://schemas.openxmlformats.org/officeDocument/2006/relationships/customXml" Target="../ink/ink2957.xml"/><Relationship Id="rId234" Type="http://schemas.openxmlformats.org/officeDocument/2006/relationships/image" Target="../media/image2324.png"/><Relationship Id="rId2" Type="http://schemas.openxmlformats.org/officeDocument/2006/relationships/notesSlide" Target="../notesSlides/notesSlide40.xml"/><Relationship Id="rId29" Type="http://schemas.openxmlformats.org/officeDocument/2006/relationships/customXml" Target="../ink/ink2864.xml"/><Relationship Id="rId255" Type="http://schemas.openxmlformats.org/officeDocument/2006/relationships/customXml" Target="../ink/ink2978.xml"/><Relationship Id="rId276" Type="http://schemas.openxmlformats.org/officeDocument/2006/relationships/image" Target="../media/image2345.png"/><Relationship Id="rId297" Type="http://schemas.openxmlformats.org/officeDocument/2006/relationships/customXml" Target="../ink/ink2999.xml"/><Relationship Id="rId40" Type="http://schemas.openxmlformats.org/officeDocument/2006/relationships/image" Target="../media/image2227.png"/><Relationship Id="rId115" Type="http://schemas.openxmlformats.org/officeDocument/2006/relationships/image" Target="../media/image2265.png"/><Relationship Id="rId136" Type="http://schemas.openxmlformats.org/officeDocument/2006/relationships/customXml" Target="../ink/ink2918.xml"/><Relationship Id="rId157" Type="http://schemas.openxmlformats.org/officeDocument/2006/relationships/image" Target="../media/image2286.png"/><Relationship Id="rId178" Type="http://schemas.openxmlformats.org/officeDocument/2006/relationships/image" Target="../media/image2296.png"/><Relationship Id="rId301" Type="http://schemas.openxmlformats.org/officeDocument/2006/relationships/customXml" Target="../ink/ink3001.xml"/><Relationship Id="rId61" Type="http://schemas.openxmlformats.org/officeDocument/2006/relationships/customXml" Target="../ink/ink2880.xml"/><Relationship Id="rId82" Type="http://schemas.openxmlformats.org/officeDocument/2006/relationships/image" Target="../media/image2247.png"/><Relationship Id="rId199" Type="http://schemas.openxmlformats.org/officeDocument/2006/relationships/customXml" Target="../ink/ink2950.xml"/><Relationship Id="rId203" Type="http://schemas.openxmlformats.org/officeDocument/2006/relationships/customXml" Target="../ink/ink2952.xml"/><Relationship Id="rId19" Type="http://schemas.openxmlformats.org/officeDocument/2006/relationships/customXml" Target="../ink/ink2859.xml"/><Relationship Id="rId224" Type="http://schemas.openxmlformats.org/officeDocument/2006/relationships/image" Target="../media/image2319.png"/><Relationship Id="rId245" Type="http://schemas.openxmlformats.org/officeDocument/2006/relationships/customXml" Target="../ink/ink2973.xml"/><Relationship Id="rId266" Type="http://schemas.openxmlformats.org/officeDocument/2006/relationships/image" Target="../media/image2340.png"/><Relationship Id="rId287" Type="http://schemas.openxmlformats.org/officeDocument/2006/relationships/customXml" Target="../ink/ink2994.xml"/><Relationship Id="rId30" Type="http://schemas.openxmlformats.org/officeDocument/2006/relationships/image" Target="../media/image2222.png"/><Relationship Id="rId105" Type="http://schemas.openxmlformats.org/officeDocument/2006/relationships/image" Target="../media/image2260.png"/><Relationship Id="rId126" Type="http://schemas.openxmlformats.org/officeDocument/2006/relationships/customXml" Target="../ink/ink2913.xml"/><Relationship Id="rId147" Type="http://schemas.openxmlformats.org/officeDocument/2006/relationships/image" Target="../media/image2281.png"/><Relationship Id="rId168" Type="http://schemas.openxmlformats.org/officeDocument/2006/relationships/image" Target="../media/image2291.png"/><Relationship Id="rId51" Type="http://schemas.openxmlformats.org/officeDocument/2006/relationships/customXml" Target="../ink/ink2875.xml"/><Relationship Id="rId72" Type="http://schemas.openxmlformats.org/officeDocument/2006/relationships/image" Target="../media/image2243.png"/><Relationship Id="rId93" Type="http://schemas.openxmlformats.org/officeDocument/2006/relationships/customXml" Target="../ink/ink2896.xml"/><Relationship Id="rId189" Type="http://schemas.openxmlformats.org/officeDocument/2006/relationships/customXml" Target="../ink/ink2945.xml"/><Relationship Id="rId3" Type="http://schemas.openxmlformats.org/officeDocument/2006/relationships/customXml" Target="../ink/ink2851.xml"/><Relationship Id="rId214" Type="http://schemas.openxmlformats.org/officeDocument/2006/relationships/image" Target="../media/image2314.png"/><Relationship Id="rId235" Type="http://schemas.openxmlformats.org/officeDocument/2006/relationships/customXml" Target="../ink/ink2968.xml"/><Relationship Id="rId256" Type="http://schemas.openxmlformats.org/officeDocument/2006/relationships/image" Target="../media/image2335.png"/><Relationship Id="rId277" Type="http://schemas.openxmlformats.org/officeDocument/2006/relationships/customXml" Target="../ink/ink2989.xml"/><Relationship Id="rId298" Type="http://schemas.openxmlformats.org/officeDocument/2006/relationships/image" Target="../media/image2358.png"/><Relationship Id="rId116" Type="http://schemas.openxmlformats.org/officeDocument/2006/relationships/customXml" Target="../ink/ink2908.xml"/><Relationship Id="rId137" Type="http://schemas.openxmlformats.org/officeDocument/2006/relationships/image" Target="../media/image2276.png"/><Relationship Id="rId158" Type="http://schemas.openxmlformats.org/officeDocument/2006/relationships/customXml" Target="../ink/ink2929.xml"/><Relationship Id="rId302" Type="http://schemas.openxmlformats.org/officeDocument/2006/relationships/image" Target="../media/image2360.png"/><Relationship Id="rId20" Type="http://schemas.openxmlformats.org/officeDocument/2006/relationships/image" Target="../media/image2217.png"/><Relationship Id="rId41" Type="http://schemas.openxmlformats.org/officeDocument/2006/relationships/customXml" Target="../ink/ink2870.xml"/><Relationship Id="rId62" Type="http://schemas.openxmlformats.org/officeDocument/2006/relationships/image" Target="../media/image2238.png"/><Relationship Id="rId83" Type="http://schemas.openxmlformats.org/officeDocument/2006/relationships/customXml" Target="../ink/ink2891.xml"/><Relationship Id="rId179" Type="http://schemas.openxmlformats.org/officeDocument/2006/relationships/customXml" Target="../ink/ink2940.xml"/><Relationship Id="rId190" Type="http://schemas.openxmlformats.org/officeDocument/2006/relationships/image" Target="../media/image2302.png"/><Relationship Id="rId204" Type="http://schemas.openxmlformats.org/officeDocument/2006/relationships/image" Target="../media/image2309.png"/><Relationship Id="rId225" Type="http://schemas.openxmlformats.org/officeDocument/2006/relationships/customXml" Target="../ink/ink2963.xml"/><Relationship Id="rId246" Type="http://schemas.openxmlformats.org/officeDocument/2006/relationships/image" Target="../media/image2330.png"/><Relationship Id="rId267" Type="http://schemas.openxmlformats.org/officeDocument/2006/relationships/customXml" Target="../ink/ink2984.xml"/><Relationship Id="rId288" Type="http://schemas.openxmlformats.org/officeDocument/2006/relationships/image" Target="../media/image2353.png"/><Relationship Id="rId106" Type="http://schemas.openxmlformats.org/officeDocument/2006/relationships/customXml" Target="../ink/ink2903.xml"/><Relationship Id="rId127" Type="http://schemas.openxmlformats.org/officeDocument/2006/relationships/image" Target="../media/image2271.png"/><Relationship Id="rId10" Type="http://schemas.openxmlformats.org/officeDocument/2006/relationships/image" Target="../media/image2212.png"/><Relationship Id="rId31" Type="http://schemas.openxmlformats.org/officeDocument/2006/relationships/customXml" Target="../ink/ink2865.xml"/><Relationship Id="rId52" Type="http://schemas.openxmlformats.org/officeDocument/2006/relationships/image" Target="../media/image2233.png"/><Relationship Id="rId73" Type="http://schemas.openxmlformats.org/officeDocument/2006/relationships/customXml" Target="../ink/ink2886.xml"/><Relationship Id="rId94" Type="http://schemas.openxmlformats.org/officeDocument/2006/relationships/customXml" Target="../ink/ink2897.xml"/><Relationship Id="rId148" Type="http://schemas.openxmlformats.org/officeDocument/2006/relationships/customXml" Target="../ink/ink2924.xml"/><Relationship Id="rId169" Type="http://schemas.openxmlformats.org/officeDocument/2006/relationships/customXml" Target="../ink/ink2935.xml"/><Relationship Id="rId4" Type="http://schemas.openxmlformats.org/officeDocument/2006/relationships/image" Target="../media/image2209.png"/><Relationship Id="rId180" Type="http://schemas.openxmlformats.org/officeDocument/2006/relationships/image" Target="../media/image2297.png"/><Relationship Id="rId215" Type="http://schemas.openxmlformats.org/officeDocument/2006/relationships/customXml" Target="../ink/ink2958.xml"/><Relationship Id="rId236" Type="http://schemas.openxmlformats.org/officeDocument/2006/relationships/image" Target="../media/image2325.png"/><Relationship Id="rId257" Type="http://schemas.openxmlformats.org/officeDocument/2006/relationships/customXml" Target="../ink/ink2979.xml"/><Relationship Id="rId278" Type="http://schemas.openxmlformats.org/officeDocument/2006/relationships/image" Target="../media/image2346.png"/><Relationship Id="rId42" Type="http://schemas.openxmlformats.org/officeDocument/2006/relationships/image" Target="../media/image2228.png"/><Relationship Id="rId84" Type="http://schemas.openxmlformats.org/officeDocument/2006/relationships/image" Target="../media/image2248.png"/><Relationship Id="rId138" Type="http://schemas.openxmlformats.org/officeDocument/2006/relationships/customXml" Target="../ink/ink2919.xml"/><Relationship Id="rId191" Type="http://schemas.openxmlformats.org/officeDocument/2006/relationships/customXml" Target="../ink/ink2946.xml"/><Relationship Id="rId205" Type="http://schemas.openxmlformats.org/officeDocument/2006/relationships/customXml" Target="../ink/ink2953.xml"/><Relationship Id="rId247" Type="http://schemas.openxmlformats.org/officeDocument/2006/relationships/customXml" Target="../ink/ink2974.xml"/><Relationship Id="rId107" Type="http://schemas.openxmlformats.org/officeDocument/2006/relationships/image" Target="../media/image2261.png"/><Relationship Id="rId289" Type="http://schemas.openxmlformats.org/officeDocument/2006/relationships/customXml" Target="../ink/ink2995.xml"/><Relationship Id="rId11" Type="http://schemas.openxmlformats.org/officeDocument/2006/relationships/customXml" Target="../ink/ink2855.xml"/><Relationship Id="rId53" Type="http://schemas.openxmlformats.org/officeDocument/2006/relationships/customXml" Target="../ink/ink2876.xml"/><Relationship Id="rId149" Type="http://schemas.openxmlformats.org/officeDocument/2006/relationships/image" Target="../media/image2282.png"/><Relationship Id="rId95" Type="http://schemas.openxmlformats.org/officeDocument/2006/relationships/image" Target="../media/image2253.png"/><Relationship Id="rId160" Type="http://schemas.openxmlformats.org/officeDocument/2006/relationships/customXml" Target="../ink/ink2930.xml"/><Relationship Id="rId216" Type="http://schemas.openxmlformats.org/officeDocument/2006/relationships/image" Target="../media/image2315.png"/><Relationship Id="rId258" Type="http://schemas.openxmlformats.org/officeDocument/2006/relationships/image" Target="../media/image2336.png"/><Relationship Id="rId22" Type="http://schemas.openxmlformats.org/officeDocument/2006/relationships/image" Target="../media/image2218.png"/><Relationship Id="rId64" Type="http://schemas.openxmlformats.org/officeDocument/2006/relationships/image" Target="../media/image2239.png"/><Relationship Id="rId118" Type="http://schemas.openxmlformats.org/officeDocument/2006/relationships/customXml" Target="../ink/ink2909.xml"/><Relationship Id="rId171" Type="http://schemas.openxmlformats.org/officeDocument/2006/relationships/customXml" Target="../ink/ink2936.xml"/><Relationship Id="rId227" Type="http://schemas.openxmlformats.org/officeDocument/2006/relationships/customXml" Target="../ink/ink2964.xml"/><Relationship Id="rId269" Type="http://schemas.openxmlformats.org/officeDocument/2006/relationships/customXml" Target="../ink/ink2985.xml"/><Relationship Id="rId33" Type="http://schemas.openxmlformats.org/officeDocument/2006/relationships/customXml" Target="../ink/ink2866.xml"/><Relationship Id="rId129" Type="http://schemas.openxmlformats.org/officeDocument/2006/relationships/image" Target="../media/image2272.png"/><Relationship Id="rId280" Type="http://schemas.openxmlformats.org/officeDocument/2006/relationships/image" Target="../media/image2347.png"/><Relationship Id="rId75" Type="http://schemas.openxmlformats.org/officeDocument/2006/relationships/customXml" Target="../ink/ink2887.xml"/><Relationship Id="rId140" Type="http://schemas.openxmlformats.org/officeDocument/2006/relationships/customXml" Target="../ink/ink2920.xml"/><Relationship Id="rId182" Type="http://schemas.openxmlformats.org/officeDocument/2006/relationships/image" Target="../media/image2298.png"/></Relationships>
</file>

<file path=ppt/slides/_rels/slide41.xml.rels><?xml version="1.0" encoding="UTF-8" standalone="yes"?>
<Relationships xmlns="http://schemas.openxmlformats.org/package/2006/relationships"><Relationship Id="rId13" Type="http://schemas.openxmlformats.org/officeDocument/2006/relationships/customXml" Target="../ink/ink3007.xml"/><Relationship Id="rId18" Type="http://schemas.openxmlformats.org/officeDocument/2006/relationships/image" Target="../media/image2368.png"/><Relationship Id="rId26" Type="http://schemas.openxmlformats.org/officeDocument/2006/relationships/image" Target="../media/image2371.png"/><Relationship Id="rId39" Type="http://schemas.openxmlformats.org/officeDocument/2006/relationships/image" Target="../media/image2377.png"/><Relationship Id="rId21" Type="http://schemas.openxmlformats.org/officeDocument/2006/relationships/customXml" Target="../ink/ink3011.xml"/><Relationship Id="rId34" Type="http://schemas.openxmlformats.org/officeDocument/2006/relationships/customXml" Target="../ink/ink3018.xml"/><Relationship Id="rId42" Type="http://schemas.openxmlformats.org/officeDocument/2006/relationships/customXml" Target="../ink/ink3022.xml"/><Relationship Id="rId7" Type="http://schemas.openxmlformats.org/officeDocument/2006/relationships/customXml" Target="../ink/ink3004.xml"/><Relationship Id="rId2" Type="http://schemas.openxmlformats.org/officeDocument/2006/relationships/notesSlide" Target="../notesSlides/notesSlide41.xml"/><Relationship Id="rId16" Type="http://schemas.openxmlformats.org/officeDocument/2006/relationships/image" Target="../media/image2367.png"/><Relationship Id="rId29" Type="http://schemas.openxmlformats.org/officeDocument/2006/relationships/customXml" Target="../ink/ink3015.xml"/><Relationship Id="rId1" Type="http://schemas.openxmlformats.org/officeDocument/2006/relationships/slideLayout" Target="../slideLayouts/slideLayout7.xml"/><Relationship Id="rId6" Type="http://schemas.openxmlformats.org/officeDocument/2006/relationships/image" Target="../media/image2362.png"/><Relationship Id="rId11" Type="http://schemas.openxmlformats.org/officeDocument/2006/relationships/customXml" Target="../ink/ink3006.xml"/><Relationship Id="rId24" Type="http://schemas.openxmlformats.org/officeDocument/2006/relationships/image" Target="../media/image2370.png"/><Relationship Id="rId32" Type="http://schemas.openxmlformats.org/officeDocument/2006/relationships/customXml" Target="../ink/ink3017.xml"/><Relationship Id="rId37" Type="http://schemas.openxmlformats.org/officeDocument/2006/relationships/image" Target="../media/image2376.png"/><Relationship Id="rId40" Type="http://schemas.openxmlformats.org/officeDocument/2006/relationships/customXml" Target="../ink/ink3021.xml"/><Relationship Id="rId45" Type="http://schemas.openxmlformats.org/officeDocument/2006/relationships/image" Target="../media/image2380.png"/><Relationship Id="rId5" Type="http://schemas.openxmlformats.org/officeDocument/2006/relationships/customXml" Target="../ink/ink3003.xml"/><Relationship Id="rId15" Type="http://schemas.openxmlformats.org/officeDocument/2006/relationships/customXml" Target="../ink/ink3008.xml"/><Relationship Id="rId23" Type="http://schemas.openxmlformats.org/officeDocument/2006/relationships/customXml" Target="../ink/ink3012.xml"/><Relationship Id="rId28" Type="http://schemas.openxmlformats.org/officeDocument/2006/relationships/image" Target="../media/image2372.png"/><Relationship Id="rId36" Type="http://schemas.openxmlformats.org/officeDocument/2006/relationships/customXml" Target="../ink/ink3019.xml"/><Relationship Id="rId10" Type="http://schemas.openxmlformats.org/officeDocument/2006/relationships/image" Target="../media/image2364.png"/><Relationship Id="rId19" Type="http://schemas.openxmlformats.org/officeDocument/2006/relationships/customXml" Target="../ink/ink3010.xml"/><Relationship Id="rId31" Type="http://schemas.openxmlformats.org/officeDocument/2006/relationships/image" Target="../media/image2373.png"/><Relationship Id="rId44" Type="http://schemas.openxmlformats.org/officeDocument/2006/relationships/customXml" Target="../ink/ink3023.xml"/><Relationship Id="rId4" Type="http://schemas.openxmlformats.org/officeDocument/2006/relationships/image" Target="../media/image2361.png"/><Relationship Id="rId9" Type="http://schemas.openxmlformats.org/officeDocument/2006/relationships/customXml" Target="../ink/ink3005.xml"/><Relationship Id="rId14" Type="http://schemas.openxmlformats.org/officeDocument/2006/relationships/image" Target="../media/image2366.png"/><Relationship Id="rId22" Type="http://schemas.openxmlformats.org/officeDocument/2006/relationships/image" Target="../media/image84.png"/><Relationship Id="rId27" Type="http://schemas.openxmlformats.org/officeDocument/2006/relationships/customXml" Target="../ink/ink3014.xml"/><Relationship Id="rId30" Type="http://schemas.openxmlformats.org/officeDocument/2006/relationships/customXml" Target="../ink/ink3016.xml"/><Relationship Id="rId35" Type="http://schemas.openxmlformats.org/officeDocument/2006/relationships/image" Target="../media/image2375.png"/><Relationship Id="rId43" Type="http://schemas.openxmlformats.org/officeDocument/2006/relationships/image" Target="../media/image2379.png"/><Relationship Id="rId8" Type="http://schemas.openxmlformats.org/officeDocument/2006/relationships/image" Target="../media/image2363.png"/><Relationship Id="rId3" Type="http://schemas.openxmlformats.org/officeDocument/2006/relationships/customXml" Target="../ink/ink3002.xml"/><Relationship Id="rId12" Type="http://schemas.openxmlformats.org/officeDocument/2006/relationships/image" Target="../media/image2365.png"/><Relationship Id="rId17" Type="http://schemas.openxmlformats.org/officeDocument/2006/relationships/customXml" Target="../ink/ink3009.xml"/><Relationship Id="rId25" Type="http://schemas.openxmlformats.org/officeDocument/2006/relationships/customXml" Target="../ink/ink3013.xml"/><Relationship Id="rId33" Type="http://schemas.openxmlformats.org/officeDocument/2006/relationships/image" Target="../media/image2374.png"/><Relationship Id="rId38" Type="http://schemas.openxmlformats.org/officeDocument/2006/relationships/customXml" Target="../ink/ink3020.xml"/><Relationship Id="rId20" Type="http://schemas.openxmlformats.org/officeDocument/2006/relationships/image" Target="../media/image2369.png"/><Relationship Id="rId41" Type="http://schemas.openxmlformats.org/officeDocument/2006/relationships/image" Target="../media/image2378.png"/></Relationships>
</file>

<file path=ppt/slides/_rels/slide42.xml.rels><?xml version="1.0" encoding="UTF-8" standalone="yes"?>
<Relationships xmlns="http://schemas.openxmlformats.org/package/2006/relationships"><Relationship Id="rId3" Type="http://schemas.openxmlformats.org/officeDocument/2006/relationships/customXml" Target="../ink/ink3024.xml"/><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23790.png"/><Relationship Id="rId5" Type="http://schemas.openxmlformats.org/officeDocument/2006/relationships/customXml" Target="../ink/ink3025.xml"/><Relationship Id="rId4" Type="http://schemas.openxmlformats.org/officeDocument/2006/relationships/image" Target="../media/image23780.png"/></Relationships>
</file>

<file path=ppt/slides/_rels/slide43.xml.rels><?xml version="1.0" encoding="UTF-8" standalone="yes"?>
<Relationships xmlns="http://schemas.openxmlformats.org/package/2006/relationships"><Relationship Id="rId3" Type="http://schemas.openxmlformats.org/officeDocument/2006/relationships/customXml" Target="../ink/ink3026.xml"/><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2381.png"/><Relationship Id="rId5" Type="http://schemas.openxmlformats.org/officeDocument/2006/relationships/customXml" Target="../ink/ink3027.xml"/><Relationship Id="rId4" Type="http://schemas.openxmlformats.org/officeDocument/2006/relationships/image" Target="../media/image23800.png"/></Relationships>
</file>

<file path=ppt/slides/_rels/slide44.xml.rels><?xml version="1.0" encoding="UTF-8" standalone="yes"?>
<Relationships xmlns="http://schemas.openxmlformats.org/package/2006/relationships"><Relationship Id="rId117" Type="http://schemas.openxmlformats.org/officeDocument/2006/relationships/image" Target="../media/image2438.png"/><Relationship Id="rId21" Type="http://schemas.openxmlformats.org/officeDocument/2006/relationships/image" Target="../media/image2390.png"/><Relationship Id="rId42" Type="http://schemas.openxmlformats.org/officeDocument/2006/relationships/customXml" Target="../ink/ink3047.xml"/><Relationship Id="rId63" Type="http://schemas.openxmlformats.org/officeDocument/2006/relationships/image" Target="../media/image2411.png"/><Relationship Id="rId84" Type="http://schemas.openxmlformats.org/officeDocument/2006/relationships/customXml" Target="../ink/ink3068.xml"/><Relationship Id="rId138" Type="http://schemas.openxmlformats.org/officeDocument/2006/relationships/customXml" Target="../ink/ink3095.xml"/><Relationship Id="rId159" Type="http://schemas.openxmlformats.org/officeDocument/2006/relationships/customXml" Target="../ink/ink3106.xml"/><Relationship Id="rId170" Type="http://schemas.openxmlformats.org/officeDocument/2006/relationships/image" Target="../media/image2463.png"/><Relationship Id="rId191" Type="http://schemas.openxmlformats.org/officeDocument/2006/relationships/customXml" Target="../ink/ink3122.xml"/><Relationship Id="rId205" Type="http://schemas.openxmlformats.org/officeDocument/2006/relationships/customXml" Target="../ink/ink3129.xml"/><Relationship Id="rId107" Type="http://schemas.openxmlformats.org/officeDocument/2006/relationships/image" Target="../media/image2433.png"/><Relationship Id="rId11" Type="http://schemas.openxmlformats.org/officeDocument/2006/relationships/image" Target="../media/image2385.png"/><Relationship Id="rId32" Type="http://schemas.openxmlformats.org/officeDocument/2006/relationships/customXml" Target="../ink/ink3042.xml"/><Relationship Id="rId53" Type="http://schemas.openxmlformats.org/officeDocument/2006/relationships/image" Target="../media/image2406.png"/><Relationship Id="rId74" Type="http://schemas.openxmlformats.org/officeDocument/2006/relationships/customXml" Target="../ink/ink3063.xml"/><Relationship Id="rId128" Type="http://schemas.openxmlformats.org/officeDocument/2006/relationships/customXml" Target="../ink/ink3090.xml"/><Relationship Id="rId149" Type="http://schemas.openxmlformats.org/officeDocument/2006/relationships/customXml" Target="../ink/ink3101.xml"/><Relationship Id="rId5" Type="http://schemas.openxmlformats.org/officeDocument/2006/relationships/image" Target="../media/image2382.png"/><Relationship Id="rId95" Type="http://schemas.openxmlformats.org/officeDocument/2006/relationships/image" Target="../media/image2427.png"/><Relationship Id="rId160" Type="http://schemas.openxmlformats.org/officeDocument/2006/relationships/image" Target="../media/image2458.png"/><Relationship Id="rId181" Type="http://schemas.openxmlformats.org/officeDocument/2006/relationships/customXml" Target="../ink/ink3117.xml"/><Relationship Id="rId216" Type="http://schemas.openxmlformats.org/officeDocument/2006/relationships/image" Target="../media/image2487.png"/><Relationship Id="rId22" Type="http://schemas.openxmlformats.org/officeDocument/2006/relationships/customXml" Target="../ink/ink3037.xml"/><Relationship Id="rId43" Type="http://schemas.openxmlformats.org/officeDocument/2006/relationships/image" Target="../media/image2401.png"/><Relationship Id="rId64" Type="http://schemas.openxmlformats.org/officeDocument/2006/relationships/customXml" Target="../ink/ink3058.xml"/><Relationship Id="rId118" Type="http://schemas.openxmlformats.org/officeDocument/2006/relationships/customXml" Target="../ink/ink3085.xml"/><Relationship Id="rId139" Type="http://schemas.openxmlformats.org/officeDocument/2006/relationships/image" Target="../media/image2448.png"/><Relationship Id="rId85" Type="http://schemas.openxmlformats.org/officeDocument/2006/relationships/image" Target="../media/image2422.png"/><Relationship Id="rId150" Type="http://schemas.openxmlformats.org/officeDocument/2006/relationships/image" Target="../media/image2453.png"/><Relationship Id="rId171" Type="http://schemas.openxmlformats.org/officeDocument/2006/relationships/customXml" Target="../ink/ink3112.xml"/><Relationship Id="rId192" Type="http://schemas.openxmlformats.org/officeDocument/2006/relationships/image" Target="../media/image2475.png"/><Relationship Id="rId206" Type="http://schemas.openxmlformats.org/officeDocument/2006/relationships/image" Target="../media/image2482.png"/><Relationship Id="rId12" Type="http://schemas.openxmlformats.org/officeDocument/2006/relationships/customXml" Target="../ink/ink3032.xml"/><Relationship Id="rId33" Type="http://schemas.openxmlformats.org/officeDocument/2006/relationships/image" Target="../media/image2396.png"/><Relationship Id="rId108" Type="http://schemas.openxmlformats.org/officeDocument/2006/relationships/customXml" Target="../ink/ink3080.xml"/><Relationship Id="rId129" Type="http://schemas.openxmlformats.org/officeDocument/2006/relationships/image" Target="../media/image2444.png"/><Relationship Id="rId54" Type="http://schemas.openxmlformats.org/officeDocument/2006/relationships/customXml" Target="../ink/ink3053.xml"/><Relationship Id="rId75" Type="http://schemas.openxmlformats.org/officeDocument/2006/relationships/image" Target="../media/image2417.png"/><Relationship Id="rId96" Type="http://schemas.openxmlformats.org/officeDocument/2006/relationships/customXml" Target="../ink/ink3074.xml"/><Relationship Id="rId140" Type="http://schemas.openxmlformats.org/officeDocument/2006/relationships/customXml" Target="../ink/ink3096.xml"/><Relationship Id="rId161" Type="http://schemas.openxmlformats.org/officeDocument/2006/relationships/customXml" Target="../ink/ink3107.xml"/><Relationship Id="rId182" Type="http://schemas.openxmlformats.org/officeDocument/2006/relationships/image" Target="../media/image2469.png"/><Relationship Id="rId217" Type="http://schemas.openxmlformats.org/officeDocument/2006/relationships/customXml" Target="../ink/ink3135.xml"/><Relationship Id="rId6" Type="http://schemas.openxmlformats.org/officeDocument/2006/relationships/customXml" Target="../ink/ink3029.xml"/><Relationship Id="rId23" Type="http://schemas.openxmlformats.org/officeDocument/2006/relationships/image" Target="../media/image2391.png"/><Relationship Id="rId119" Type="http://schemas.openxmlformats.org/officeDocument/2006/relationships/image" Target="../media/image2439.png"/><Relationship Id="rId44" Type="http://schemas.openxmlformats.org/officeDocument/2006/relationships/customXml" Target="../ink/ink3048.xml"/><Relationship Id="rId65" Type="http://schemas.openxmlformats.org/officeDocument/2006/relationships/image" Target="../media/image2412.png"/><Relationship Id="rId86" Type="http://schemas.openxmlformats.org/officeDocument/2006/relationships/customXml" Target="../ink/ink3069.xml"/><Relationship Id="rId130" Type="http://schemas.openxmlformats.org/officeDocument/2006/relationships/customXml" Target="../ink/ink3091.xml"/><Relationship Id="rId151" Type="http://schemas.openxmlformats.org/officeDocument/2006/relationships/customXml" Target="../ink/ink3102.xml"/><Relationship Id="rId172" Type="http://schemas.openxmlformats.org/officeDocument/2006/relationships/image" Target="../media/image2464.png"/><Relationship Id="rId193" Type="http://schemas.openxmlformats.org/officeDocument/2006/relationships/customXml" Target="../ink/ink3123.xml"/><Relationship Id="rId207" Type="http://schemas.openxmlformats.org/officeDocument/2006/relationships/customXml" Target="../ink/ink3130.xml"/><Relationship Id="rId13" Type="http://schemas.openxmlformats.org/officeDocument/2006/relationships/image" Target="../media/image2386.png"/><Relationship Id="rId109" Type="http://schemas.openxmlformats.org/officeDocument/2006/relationships/image" Target="../media/image2434.png"/><Relationship Id="rId34" Type="http://schemas.openxmlformats.org/officeDocument/2006/relationships/customXml" Target="../ink/ink3043.xml"/><Relationship Id="rId55" Type="http://schemas.openxmlformats.org/officeDocument/2006/relationships/image" Target="../media/image2407.png"/><Relationship Id="rId76" Type="http://schemas.openxmlformats.org/officeDocument/2006/relationships/customXml" Target="../ink/ink3064.xml"/><Relationship Id="rId97" Type="http://schemas.openxmlformats.org/officeDocument/2006/relationships/image" Target="../media/image2428.png"/><Relationship Id="rId120" Type="http://schemas.openxmlformats.org/officeDocument/2006/relationships/customXml" Target="../ink/ink3086.xml"/><Relationship Id="rId141" Type="http://schemas.openxmlformats.org/officeDocument/2006/relationships/image" Target="../media/image2449.png"/><Relationship Id="rId7" Type="http://schemas.openxmlformats.org/officeDocument/2006/relationships/image" Target="../media/image2383.png"/><Relationship Id="rId162" Type="http://schemas.openxmlformats.org/officeDocument/2006/relationships/image" Target="../media/image2459.png"/><Relationship Id="rId183" Type="http://schemas.openxmlformats.org/officeDocument/2006/relationships/customXml" Target="../ink/ink3118.xml"/><Relationship Id="rId218" Type="http://schemas.openxmlformats.org/officeDocument/2006/relationships/image" Target="../media/image2488.png"/><Relationship Id="rId24" Type="http://schemas.openxmlformats.org/officeDocument/2006/relationships/customXml" Target="../ink/ink3038.xml"/><Relationship Id="rId45" Type="http://schemas.openxmlformats.org/officeDocument/2006/relationships/image" Target="../media/image2402.png"/><Relationship Id="rId66" Type="http://schemas.openxmlformats.org/officeDocument/2006/relationships/customXml" Target="../ink/ink3059.xml"/><Relationship Id="rId87" Type="http://schemas.openxmlformats.org/officeDocument/2006/relationships/image" Target="../media/image2423.png"/><Relationship Id="rId110" Type="http://schemas.openxmlformats.org/officeDocument/2006/relationships/customXml" Target="../ink/ink3081.xml"/><Relationship Id="rId131" Type="http://schemas.openxmlformats.org/officeDocument/2006/relationships/image" Target="../media/image2445.png"/><Relationship Id="rId152" Type="http://schemas.openxmlformats.org/officeDocument/2006/relationships/image" Target="../media/image2454.png"/><Relationship Id="rId173" Type="http://schemas.openxmlformats.org/officeDocument/2006/relationships/customXml" Target="../ink/ink3113.xml"/><Relationship Id="rId194" Type="http://schemas.openxmlformats.org/officeDocument/2006/relationships/image" Target="../media/image2476.png"/><Relationship Id="rId208" Type="http://schemas.openxmlformats.org/officeDocument/2006/relationships/image" Target="../media/image2483.png"/><Relationship Id="rId14" Type="http://schemas.openxmlformats.org/officeDocument/2006/relationships/customXml" Target="../ink/ink3033.xml"/><Relationship Id="rId30" Type="http://schemas.openxmlformats.org/officeDocument/2006/relationships/customXml" Target="../ink/ink3041.xml"/><Relationship Id="rId35" Type="http://schemas.openxmlformats.org/officeDocument/2006/relationships/image" Target="../media/image2397.png"/><Relationship Id="rId56" Type="http://schemas.openxmlformats.org/officeDocument/2006/relationships/customXml" Target="../ink/ink3054.xml"/><Relationship Id="rId77" Type="http://schemas.openxmlformats.org/officeDocument/2006/relationships/image" Target="../media/image2418.png"/><Relationship Id="rId100" Type="http://schemas.openxmlformats.org/officeDocument/2006/relationships/customXml" Target="../ink/ink3076.xml"/><Relationship Id="rId105" Type="http://schemas.openxmlformats.org/officeDocument/2006/relationships/image" Target="../media/image2432.png"/><Relationship Id="rId126" Type="http://schemas.openxmlformats.org/officeDocument/2006/relationships/customXml" Target="../ink/ink3089.xml"/><Relationship Id="rId147" Type="http://schemas.openxmlformats.org/officeDocument/2006/relationships/customXml" Target="../ink/ink3100.xml"/><Relationship Id="rId168" Type="http://schemas.openxmlformats.org/officeDocument/2006/relationships/image" Target="../media/image2462.png"/><Relationship Id="rId8" Type="http://schemas.openxmlformats.org/officeDocument/2006/relationships/customXml" Target="../ink/ink3030.xml"/><Relationship Id="rId51" Type="http://schemas.openxmlformats.org/officeDocument/2006/relationships/image" Target="../media/image2405.png"/><Relationship Id="rId72" Type="http://schemas.openxmlformats.org/officeDocument/2006/relationships/customXml" Target="../ink/ink3062.xml"/><Relationship Id="rId93" Type="http://schemas.openxmlformats.org/officeDocument/2006/relationships/image" Target="../media/image2426.png"/><Relationship Id="rId98" Type="http://schemas.openxmlformats.org/officeDocument/2006/relationships/customXml" Target="../ink/ink3075.xml"/><Relationship Id="rId121" Type="http://schemas.openxmlformats.org/officeDocument/2006/relationships/image" Target="../media/image2440.png"/><Relationship Id="rId142" Type="http://schemas.openxmlformats.org/officeDocument/2006/relationships/customXml" Target="../ink/ink3097.xml"/><Relationship Id="rId163" Type="http://schemas.openxmlformats.org/officeDocument/2006/relationships/customXml" Target="../ink/ink3108.xml"/><Relationship Id="rId184" Type="http://schemas.openxmlformats.org/officeDocument/2006/relationships/image" Target="../media/image2470.png"/><Relationship Id="rId189" Type="http://schemas.openxmlformats.org/officeDocument/2006/relationships/customXml" Target="../ink/ink3121.xml"/><Relationship Id="rId219" Type="http://schemas.openxmlformats.org/officeDocument/2006/relationships/customXml" Target="../ink/ink3136.xml"/><Relationship Id="rId3" Type="http://schemas.openxmlformats.org/officeDocument/2006/relationships/hyperlink" Target="https://www.inlibra.com/de/document/view/detail/uuid/384daab8-ae0c-350b-aa11-2db379d9542f" TargetMode="External"/><Relationship Id="rId214" Type="http://schemas.openxmlformats.org/officeDocument/2006/relationships/image" Target="../media/image2486.png"/><Relationship Id="rId25" Type="http://schemas.openxmlformats.org/officeDocument/2006/relationships/image" Target="../media/image2392.png"/><Relationship Id="rId46" Type="http://schemas.openxmlformats.org/officeDocument/2006/relationships/customXml" Target="../ink/ink3049.xml"/><Relationship Id="rId67" Type="http://schemas.openxmlformats.org/officeDocument/2006/relationships/image" Target="../media/image2413.png"/><Relationship Id="rId116" Type="http://schemas.openxmlformats.org/officeDocument/2006/relationships/customXml" Target="../ink/ink3084.xml"/><Relationship Id="rId137" Type="http://schemas.openxmlformats.org/officeDocument/2006/relationships/image" Target="../media/image2447.png"/><Relationship Id="rId158" Type="http://schemas.openxmlformats.org/officeDocument/2006/relationships/image" Target="../media/image2457.png"/><Relationship Id="rId20" Type="http://schemas.openxmlformats.org/officeDocument/2006/relationships/customXml" Target="../ink/ink3036.xml"/><Relationship Id="rId41" Type="http://schemas.openxmlformats.org/officeDocument/2006/relationships/image" Target="../media/image2400.png"/><Relationship Id="rId62" Type="http://schemas.openxmlformats.org/officeDocument/2006/relationships/customXml" Target="../ink/ink3057.xml"/><Relationship Id="rId83" Type="http://schemas.openxmlformats.org/officeDocument/2006/relationships/image" Target="../media/image2421.png"/><Relationship Id="rId88" Type="http://schemas.openxmlformats.org/officeDocument/2006/relationships/customXml" Target="../ink/ink3070.xml"/><Relationship Id="rId111" Type="http://schemas.openxmlformats.org/officeDocument/2006/relationships/image" Target="../media/image2435.png"/><Relationship Id="rId132" Type="http://schemas.openxmlformats.org/officeDocument/2006/relationships/customXml" Target="../ink/ink3092.xml"/><Relationship Id="rId153" Type="http://schemas.openxmlformats.org/officeDocument/2006/relationships/customXml" Target="../ink/ink3103.xml"/><Relationship Id="rId174" Type="http://schemas.openxmlformats.org/officeDocument/2006/relationships/image" Target="../media/image2465.png"/><Relationship Id="rId179" Type="http://schemas.openxmlformats.org/officeDocument/2006/relationships/customXml" Target="../ink/ink3116.xml"/><Relationship Id="rId195" Type="http://schemas.openxmlformats.org/officeDocument/2006/relationships/customXml" Target="../ink/ink3124.xml"/><Relationship Id="rId209" Type="http://schemas.openxmlformats.org/officeDocument/2006/relationships/customXml" Target="../ink/ink3131.xml"/><Relationship Id="rId190" Type="http://schemas.openxmlformats.org/officeDocument/2006/relationships/image" Target="../media/image2473.png"/><Relationship Id="rId204" Type="http://schemas.openxmlformats.org/officeDocument/2006/relationships/image" Target="../media/image2481.png"/><Relationship Id="rId220" Type="http://schemas.openxmlformats.org/officeDocument/2006/relationships/image" Target="../media/image2489.png"/><Relationship Id="rId15" Type="http://schemas.openxmlformats.org/officeDocument/2006/relationships/image" Target="../media/image2387.png"/><Relationship Id="rId36" Type="http://schemas.openxmlformats.org/officeDocument/2006/relationships/customXml" Target="../ink/ink3044.xml"/><Relationship Id="rId57" Type="http://schemas.openxmlformats.org/officeDocument/2006/relationships/image" Target="../media/image2408.png"/><Relationship Id="rId106" Type="http://schemas.openxmlformats.org/officeDocument/2006/relationships/customXml" Target="../ink/ink3079.xml"/><Relationship Id="rId127" Type="http://schemas.openxmlformats.org/officeDocument/2006/relationships/image" Target="../media/image2443.png"/><Relationship Id="rId10" Type="http://schemas.openxmlformats.org/officeDocument/2006/relationships/customXml" Target="../ink/ink3031.xml"/><Relationship Id="rId31" Type="http://schemas.openxmlformats.org/officeDocument/2006/relationships/image" Target="../media/image2395.png"/><Relationship Id="rId52" Type="http://schemas.openxmlformats.org/officeDocument/2006/relationships/customXml" Target="../ink/ink3052.xml"/><Relationship Id="rId73" Type="http://schemas.openxmlformats.org/officeDocument/2006/relationships/image" Target="../media/image2416.png"/><Relationship Id="rId78" Type="http://schemas.openxmlformats.org/officeDocument/2006/relationships/customXml" Target="../ink/ink3065.xml"/><Relationship Id="rId94" Type="http://schemas.openxmlformats.org/officeDocument/2006/relationships/customXml" Target="../ink/ink3073.xml"/><Relationship Id="rId99" Type="http://schemas.openxmlformats.org/officeDocument/2006/relationships/image" Target="../media/image2429.png"/><Relationship Id="rId101" Type="http://schemas.openxmlformats.org/officeDocument/2006/relationships/image" Target="../media/image2430.png"/><Relationship Id="rId122" Type="http://schemas.openxmlformats.org/officeDocument/2006/relationships/customXml" Target="../ink/ink3087.xml"/><Relationship Id="rId143" Type="http://schemas.openxmlformats.org/officeDocument/2006/relationships/image" Target="../media/image2450.png"/><Relationship Id="rId148" Type="http://schemas.openxmlformats.org/officeDocument/2006/relationships/image" Target="../media/image2452.png"/><Relationship Id="rId164" Type="http://schemas.openxmlformats.org/officeDocument/2006/relationships/image" Target="../media/image2460.png"/><Relationship Id="rId169" Type="http://schemas.openxmlformats.org/officeDocument/2006/relationships/customXml" Target="../ink/ink3111.xml"/><Relationship Id="rId185" Type="http://schemas.openxmlformats.org/officeDocument/2006/relationships/customXml" Target="../ink/ink3119.xml"/><Relationship Id="rId4" Type="http://schemas.openxmlformats.org/officeDocument/2006/relationships/customXml" Target="../ink/ink3028.xml"/><Relationship Id="rId9" Type="http://schemas.openxmlformats.org/officeDocument/2006/relationships/image" Target="../media/image2384.png"/><Relationship Id="rId180" Type="http://schemas.openxmlformats.org/officeDocument/2006/relationships/image" Target="../media/image2468.png"/><Relationship Id="rId210" Type="http://schemas.openxmlformats.org/officeDocument/2006/relationships/image" Target="../media/image2484.png"/><Relationship Id="rId215" Type="http://schemas.openxmlformats.org/officeDocument/2006/relationships/customXml" Target="../ink/ink3134.xml"/><Relationship Id="rId26" Type="http://schemas.openxmlformats.org/officeDocument/2006/relationships/customXml" Target="../ink/ink3039.xml"/><Relationship Id="rId47" Type="http://schemas.openxmlformats.org/officeDocument/2006/relationships/image" Target="../media/image2403.png"/><Relationship Id="rId68" Type="http://schemas.openxmlformats.org/officeDocument/2006/relationships/customXml" Target="../ink/ink3060.xml"/><Relationship Id="rId89" Type="http://schemas.openxmlformats.org/officeDocument/2006/relationships/image" Target="../media/image2424.png"/><Relationship Id="rId112" Type="http://schemas.openxmlformats.org/officeDocument/2006/relationships/customXml" Target="../ink/ink3082.xml"/><Relationship Id="rId133" Type="http://schemas.openxmlformats.org/officeDocument/2006/relationships/image" Target="../media/image84.png"/><Relationship Id="rId154" Type="http://schemas.openxmlformats.org/officeDocument/2006/relationships/image" Target="../media/image2455.png"/><Relationship Id="rId175" Type="http://schemas.openxmlformats.org/officeDocument/2006/relationships/customXml" Target="../ink/ink3114.xml"/><Relationship Id="rId196" Type="http://schemas.openxmlformats.org/officeDocument/2006/relationships/image" Target="../media/image2477.png"/><Relationship Id="rId200" Type="http://schemas.openxmlformats.org/officeDocument/2006/relationships/image" Target="../media/image2479.png"/><Relationship Id="rId16" Type="http://schemas.openxmlformats.org/officeDocument/2006/relationships/customXml" Target="../ink/ink3034.xml"/><Relationship Id="rId37" Type="http://schemas.openxmlformats.org/officeDocument/2006/relationships/image" Target="../media/image2398.png"/><Relationship Id="rId58" Type="http://schemas.openxmlformats.org/officeDocument/2006/relationships/customXml" Target="../ink/ink3055.xml"/><Relationship Id="rId79" Type="http://schemas.openxmlformats.org/officeDocument/2006/relationships/image" Target="../media/image2419.png"/><Relationship Id="rId102" Type="http://schemas.openxmlformats.org/officeDocument/2006/relationships/customXml" Target="../ink/ink3077.xml"/><Relationship Id="rId123" Type="http://schemas.openxmlformats.org/officeDocument/2006/relationships/image" Target="../media/image2441.png"/><Relationship Id="rId144" Type="http://schemas.openxmlformats.org/officeDocument/2006/relationships/customXml" Target="../ink/ink3098.xml"/><Relationship Id="rId90" Type="http://schemas.openxmlformats.org/officeDocument/2006/relationships/customXml" Target="../ink/ink3071.xml"/><Relationship Id="rId165" Type="http://schemas.openxmlformats.org/officeDocument/2006/relationships/customXml" Target="../ink/ink3109.xml"/><Relationship Id="rId186" Type="http://schemas.openxmlformats.org/officeDocument/2006/relationships/image" Target="../media/image2471.png"/><Relationship Id="rId211" Type="http://schemas.openxmlformats.org/officeDocument/2006/relationships/customXml" Target="../ink/ink3132.xml"/><Relationship Id="rId27" Type="http://schemas.openxmlformats.org/officeDocument/2006/relationships/image" Target="../media/image2393.png"/><Relationship Id="rId48" Type="http://schemas.openxmlformats.org/officeDocument/2006/relationships/customXml" Target="../ink/ink3050.xml"/><Relationship Id="rId69" Type="http://schemas.openxmlformats.org/officeDocument/2006/relationships/image" Target="../media/image2414.png"/><Relationship Id="rId113" Type="http://schemas.openxmlformats.org/officeDocument/2006/relationships/image" Target="../media/image2436.png"/><Relationship Id="rId134" Type="http://schemas.openxmlformats.org/officeDocument/2006/relationships/customXml" Target="../ink/ink3093.xml"/><Relationship Id="rId80" Type="http://schemas.openxmlformats.org/officeDocument/2006/relationships/customXml" Target="../ink/ink3066.xml"/><Relationship Id="rId155" Type="http://schemas.openxmlformats.org/officeDocument/2006/relationships/customXml" Target="../ink/ink3104.xml"/><Relationship Id="rId176" Type="http://schemas.openxmlformats.org/officeDocument/2006/relationships/image" Target="../media/image2466.png"/><Relationship Id="rId197" Type="http://schemas.openxmlformats.org/officeDocument/2006/relationships/customXml" Target="../ink/ink3125.xml"/><Relationship Id="rId201" Type="http://schemas.openxmlformats.org/officeDocument/2006/relationships/customXml" Target="../ink/ink3127.xml"/><Relationship Id="rId17" Type="http://schemas.openxmlformats.org/officeDocument/2006/relationships/image" Target="../media/image2388.png"/><Relationship Id="rId38" Type="http://schemas.openxmlformats.org/officeDocument/2006/relationships/customXml" Target="../ink/ink3045.xml"/><Relationship Id="rId59" Type="http://schemas.openxmlformats.org/officeDocument/2006/relationships/image" Target="../media/image2409.png"/><Relationship Id="rId103" Type="http://schemas.openxmlformats.org/officeDocument/2006/relationships/image" Target="../media/image2431.png"/><Relationship Id="rId124" Type="http://schemas.openxmlformats.org/officeDocument/2006/relationships/customXml" Target="../ink/ink3088.xml"/><Relationship Id="rId70" Type="http://schemas.openxmlformats.org/officeDocument/2006/relationships/customXml" Target="../ink/ink3061.xml"/><Relationship Id="rId91" Type="http://schemas.openxmlformats.org/officeDocument/2006/relationships/image" Target="../media/image2425.png"/><Relationship Id="rId145" Type="http://schemas.openxmlformats.org/officeDocument/2006/relationships/image" Target="../media/image2451.png"/><Relationship Id="rId166" Type="http://schemas.openxmlformats.org/officeDocument/2006/relationships/image" Target="../media/image2461.png"/><Relationship Id="rId187" Type="http://schemas.openxmlformats.org/officeDocument/2006/relationships/customXml" Target="../ink/ink3120.xml"/><Relationship Id="rId1" Type="http://schemas.openxmlformats.org/officeDocument/2006/relationships/slideLayout" Target="../slideLayouts/slideLayout7.xml"/><Relationship Id="rId212" Type="http://schemas.openxmlformats.org/officeDocument/2006/relationships/image" Target="../media/image2485.png"/><Relationship Id="rId28" Type="http://schemas.openxmlformats.org/officeDocument/2006/relationships/customXml" Target="../ink/ink3040.xml"/><Relationship Id="rId49" Type="http://schemas.openxmlformats.org/officeDocument/2006/relationships/image" Target="../media/image2404.png"/><Relationship Id="rId114" Type="http://schemas.openxmlformats.org/officeDocument/2006/relationships/customXml" Target="../ink/ink3083.xml"/><Relationship Id="rId60" Type="http://schemas.openxmlformats.org/officeDocument/2006/relationships/customXml" Target="../ink/ink3056.xml"/><Relationship Id="rId81" Type="http://schemas.openxmlformats.org/officeDocument/2006/relationships/image" Target="../media/image2420.png"/><Relationship Id="rId135" Type="http://schemas.openxmlformats.org/officeDocument/2006/relationships/image" Target="../media/image2446.png"/><Relationship Id="rId156" Type="http://schemas.openxmlformats.org/officeDocument/2006/relationships/image" Target="../media/image2456.png"/><Relationship Id="rId177" Type="http://schemas.openxmlformats.org/officeDocument/2006/relationships/customXml" Target="../ink/ink3115.xml"/><Relationship Id="rId198" Type="http://schemas.openxmlformats.org/officeDocument/2006/relationships/image" Target="../media/image2478.png"/><Relationship Id="rId202" Type="http://schemas.openxmlformats.org/officeDocument/2006/relationships/image" Target="../media/image2480.png"/><Relationship Id="rId18" Type="http://schemas.openxmlformats.org/officeDocument/2006/relationships/customXml" Target="../ink/ink3035.xml"/><Relationship Id="rId39" Type="http://schemas.openxmlformats.org/officeDocument/2006/relationships/image" Target="../media/image2399.png"/><Relationship Id="rId50" Type="http://schemas.openxmlformats.org/officeDocument/2006/relationships/customXml" Target="../ink/ink3051.xml"/><Relationship Id="rId104" Type="http://schemas.openxmlformats.org/officeDocument/2006/relationships/customXml" Target="../ink/ink3078.xml"/><Relationship Id="rId125" Type="http://schemas.openxmlformats.org/officeDocument/2006/relationships/image" Target="../media/image2442.png"/><Relationship Id="rId146" Type="http://schemas.openxmlformats.org/officeDocument/2006/relationships/customXml" Target="../ink/ink3099.xml"/><Relationship Id="rId167" Type="http://schemas.openxmlformats.org/officeDocument/2006/relationships/customXml" Target="../ink/ink3110.xml"/><Relationship Id="rId188" Type="http://schemas.openxmlformats.org/officeDocument/2006/relationships/image" Target="../media/image2472.png"/><Relationship Id="rId71" Type="http://schemas.openxmlformats.org/officeDocument/2006/relationships/image" Target="../media/image2415.png"/><Relationship Id="rId92" Type="http://schemas.openxmlformats.org/officeDocument/2006/relationships/customXml" Target="../ink/ink3072.xml"/><Relationship Id="rId213" Type="http://schemas.openxmlformats.org/officeDocument/2006/relationships/customXml" Target="../ink/ink3133.xml"/><Relationship Id="rId2" Type="http://schemas.openxmlformats.org/officeDocument/2006/relationships/notesSlide" Target="../notesSlides/notesSlide44.xml"/><Relationship Id="rId29" Type="http://schemas.openxmlformats.org/officeDocument/2006/relationships/image" Target="../media/image2394.png"/><Relationship Id="rId40" Type="http://schemas.openxmlformats.org/officeDocument/2006/relationships/customXml" Target="../ink/ink3046.xml"/><Relationship Id="rId115" Type="http://schemas.openxmlformats.org/officeDocument/2006/relationships/image" Target="../media/image2437.png"/><Relationship Id="rId136" Type="http://schemas.openxmlformats.org/officeDocument/2006/relationships/customXml" Target="../ink/ink3094.xml"/><Relationship Id="rId157" Type="http://schemas.openxmlformats.org/officeDocument/2006/relationships/customXml" Target="../ink/ink3105.xml"/><Relationship Id="rId178" Type="http://schemas.openxmlformats.org/officeDocument/2006/relationships/image" Target="../media/image2467.png"/><Relationship Id="rId61" Type="http://schemas.openxmlformats.org/officeDocument/2006/relationships/image" Target="../media/image2410.png"/><Relationship Id="rId82" Type="http://schemas.openxmlformats.org/officeDocument/2006/relationships/customXml" Target="../ink/ink3067.xml"/><Relationship Id="rId199" Type="http://schemas.openxmlformats.org/officeDocument/2006/relationships/customXml" Target="../ink/ink3126.xml"/><Relationship Id="rId203" Type="http://schemas.openxmlformats.org/officeDocument/2006/relationships/customXml" Target="../ink/ink3128.xml"/><Relationship Id="rId19" Type="http://schemas.openxmlformats.org/officeDocument/2006/relationships/image" Target="../media/image2389.png"/></Relationships>
</file>

<file path=ppt/slides/_rels/slide45.xml.rels><?xml version="1.0" encoding="UTF-8" standalone="yes"?>
<Relationships xmlns="http://schemas.openxmlformats.org/package/2006/relationships"><Relationship Id="rId117" Type="http://schemas.openxmlformats.org/officeDocument/2006/relationships/customXml" Target="../ink/ink3194.xml"/><Relationship Id="rId21" Type="http://schemas.openxmlformats.org/officeDocument/2006/relationships/customXml" Target="../ink/ink3146.xml"/><Relationship Id="rId324" Type="http://schemas.openxmlformats.org/officeDocument/2006/relationships/customXml" Target="../ink/ink3299.xml"/><Relationship Id="rId531" Type="http://schemas.openxmlformats.org/officeDocument/2006/relationships/image" Target="../media/image3006.png"/><Relationship Id="rId170" Type="http://schemas.openxmlformats.org/officeDocument/2006/relationships/customXml" Target="../ink/ink3221.xml"/><Relationship Id="rId268" Type="http://schemas.openxmlformats.org/officeDocument/2006/relationships/customXml" Target="../ink/ink3270.xml"/><Relationship Id="rId475" Type="http://schemas.openxmlformats.org/officeDocument/2006/relationships/customXml" Target="../ink/ink3375.xml"/><Relationship Id="rId32" Type="http://schemas.openxmlformats.org/officeDocument/2006/relationships/image" Target="../media/image2504.png"/><Relationship Id="rId128" Type="http://schemas.openxmlformats.org/officeDocument/2006/relationships/image" Target="../media/image2807.png"/><Relationship Id="rId335" Type="http://schemas.openxmlformats.org/officeDocument/2006/relationships/image" Target="../media/image2909.png"/><Relationship Id="rId542" Type="http://schemas.openxmlformats.org/officeDocument/2006/relationships/customXml" Target="../ink/ink3409.xml"/><Relationship Id="rId181" Type="http://schemas.openxmlformats.org/officeDocument/2006/relationships/image" Target="../media/image2833.png"/><Relationship Id="rId402" Type="http://schemas.openxmlformats.org/officeDocument/2006/relationships/image" Target="../media/image2942.png"/><Relationship Id="rId279" Type="http://schemas.openxmlformats.org/officeDocument/2006/relationships/image" Target="../media/image2882.png"/><Relationship Id="rId486" Type="http://schemas.openxmlformats.org/officeDocument/2006/relationships/image" Target="../media/image2984.png"/><Relationship Id="rId43" Type="http://schemas.openxmlformats.org/officeDocument/2006/relationships/customXml" Target="../ink/ink3157.xml"/><Relationship Id="rId139" Type="http://schemas.openxmlformats.org/officeDocument/2006/relationships/customXml" Target="../ink/ink3205.xml"/><Relationship Id="rId346" Type="http://schemas.openxmlformats.org/officeDocument/2006/relationships/customXml" Target="../ink/ink3310.xml"/><Relationship Id="rId553" Type="http://schemas.openxmlformats.org/officeDocument/2006/relationships/customXml" Target="../ink/ink3415.xml"/><Relationship Id="rId192" Type="http://schemas.openxmlformats.org/officeDocument/2006/relationships/customXml" Target="../ink/ink3232.xml"/><Relationship Id="rId206" Type="http://schemas.openxmlformats.org/officeDocument/2006/relationships/customXml" Target="../ink/ink3239.xml"/><Relationship Id="rId413" Type="http://schemas.openxmlformats.org/officeDocument/2006/relationships/customXml" Target="../ink/ink3344.xml"/><Relationship Id="rId497" Type="http://schemas.openxmlformats.org/officeDocument/2006/relationships/customXml" Target="../ink/ink3386.xml"/><Relationship Id="rId357" Type="http://schemas.openxmlformats.org/officeDocument/2006/relationships/image" Target="../media/image2920.png"/><Relationship Id="rId54" Type="http://schemas.openxmlformats.org/officeDocument/2006/relationships/image" Target="../media/image2515.png"/><Relationship Id="rId217" Type="http://schemas.openxmlformats.org/officeDocument/2006/relationships/image" Target="../media/image2851.png"/><Relationship Id="rId564" Type="http://schemas.openxmlformats.org/officeDocument/2006/relationships/image" Target="../media/image3022.png"/><Relationship Id="rId424" Type="http://schemas.openxmlformats.org/officeDocument/2006/relationships/image" Target="../media/image2953.png"/><Relationship Id="rId23" Type="http://schemas.openxmlformats.org/officeDocument/2006/relationships/customXml" Target="../ink/ink3147.xml"/><Relationship Id="rId119" Type="http://schemas.openxmlformats.org/officeDocument/2006/relationships/customXml" Target="../ink/ink3195.xml"/><Relationship Id="rId270" Type="http://schemas.openxmlformats.org/officeDocument/2006/relationships/customXml" Target="../ink/ink3271.xml"/><Relationship Id="rId326" Type="http://schemas.openxmlformats.org/officeDocument/2006/relationships/customXml" Target="../ink/ink3300.xml"/><Relationship Id="rId533" Type="http://schemas.openxmlformats.org/officeDocument/2006/relationships/image" Target="../media/image3007.png"/><Relationship Id="rId65" Type="http://schemas.openxmlformats.org/officeDocument/2006/relationships/customXml" Target="../ink/ink3168.xml"/><Relationship Id="rId130" Type="http://schemas.openxmlformats.org/officeDocument/2006/relationships/image" Target="../media/image2808.png"/><Relationship Id="rId368" Type="http://schemas.openxmlformats.org/officeDocument/2006/relationships/customXml" Target="../ink/ink3321.xml"/><Relationship Id="rId172" Type="http://schemas.openxmlformats.org/officeDocument/2006/relationships/customXml" Target="../ink/ink3222.xml"/><Relationship Id="rId228" Type="http://schemas.openxmlformats.org/officeDocument/2006/relationships/customXml" Target="../ink/ink3250.xml"/><Relationship Id="rId435" Type="http://schemas.openxmlformats.org/officeDocument/2006/relationships/customXml" Target="../ink/ink3355.xml"/><Relationship Id="rId477" Type="http://schemas.openxmlformats.org/officeDocument/2006/relationships/customXml" Target="../ink/ink3376.xml"/><Relationship Id="rId281" Type="http://schemas.openxmlformats.org/officeDocument/2006/relationships/image" Target="../media/image2883.png"/><Relationship Id="rId337" Type="http://schemas.openxmlformats.org/officeDocument/2006/relationships/image" Target="../media/image2910.png"/><Relationship Id="rId502" Type="http://schemas.openxmlformats.org/officeDocument/2006/relationships/image" Target="../media/image2992.png"/><Relationship Id="rId34" Type="http://schemas.openxmlformats.org/officeDocument/2006/relationships/image" Target="../media/image2505.png"/><Relationship Id="rId76" Type="http://schemas.openxmlformats.org/officeDocument/2006/relationships/image" Target="../media/image2625.png"/><Relationship Id="rId141" Type="http://schemas.openxmlformats.org/officeDocument/2006/relationships/customXml" Target="../ink/ink3206.xml"/><Relationship Id="rId379" Type="http://schemas.openxmlformats.org/officeDocument/2006/relationships/image" Target="../media/image2931.png"/><Relationship Id="rId544" Type="http://schemas.openxmlformats.org/officeDocument/2006/relationships/customXml" Target="../ink/ink3410.xml"/><Relationship Id="rId7" Type="http://schemas.openxmlformats.org/officeDocument/2006/relationships/customXml" Target="../ink/ink3139.xml"/><Relationship Id="rId183" Type="http://schemas.openxmlformats.org/officeDocument/2006/relationships/image" Target="../media/image2834.png"/><Relationship Id="rId239" Type="http://schemas.openxmlformats.org/officeDocument/2006/relationships/image" Target="../media/image2862.png"/><Relationship Id="rId390" Type="http://schemas.openxmlformats.org/officeDocument/2006/relationships/image" Target="../media/image2936.png"/><Relationship Id="rId404" Type="http://schemas.openxmlformats.org/officeDocument/2006/relationships/image" Target="../media/image2943.png"/><Relationship Id="rId446" Type="http://schemas.openxmlformats.org/officeDocument/2006/relationships/image" Target="../media/image2964.png"/><Relationship Id="rId250" Type="http://schemas.openxmlformats.org/officeDocument/2006/relationships/customXml" Target="../ink/ink3261.xml"/><Relationship Id="rId292" Type="http://schemas.openxmlformats.org/officeDocument/2006/relationships/image" Target="../media/image2888.png"/><Relationship Id="rId306" Type="http://schemas.openxmlformats.org/officeDocument/2006/relationships/image" Target="../media/image2895.png"/><Relationship Id="rId488" Type="http://schemas.openxmlformats.org/officeDocument/2006/relationships/image" Target="../media/image2985.png"/><Relationship Id="rId45" Type="http://schemas.openxmlformats.org/officeDocument/2006/relationships/customXml" Target="../ink/ink3158.xml"/><Relationship Id="rId87" Type="http://schemas.openxmlformats.org/officeDocument/2006/relationships/customXml" Target="../ink/ink3179.xml"/><Relationship Id="rId110" Type="http://schemas.openxmlformats.org/officeDocument/2006/relationships/image" Target="../media/image2798.png"/><Relationship Id="rId348" Type="http://schemas.openxmlformats.org/officeDocument/2006/relationships/customXml" Target="../ink/ink3311.xml"/><Relationship Id="rId513" Type="http://schemas.openxmlformats.org/officeDocument/2006/relationships/image" Target="../media/image2997.png"/><Relationship Id="rId555" Type="http://schemas.openxmlformats.org/officeDocument/2006/relationships/customXml" Target="../ink/ink3416.xml"/><Relationship Id="rId152" Type="http://schemas.openxmlformats.org/officeDocument/2006/relationships/image" Target="../media/image2819.png"/><Relationship Id="rId194" Type="http://schemas.openxmlformats.org/officeDocument/2006/relationships/customXml" Target="../ink/ink3233.xml"/><Relationship Id="rId208" Type="http://schemas.openxmlformats.org/officeDocument/2006/relationships/customXml" Target="../ink/ink3240.xml"/><Relationship Id="rId415" Type="http://schemas.openxmlformats.org/officeDocument/2006/relationships/customXml" Target="../ink/ink3345.xml"/><Relationship Id="rId457" Type="http://schemas.openxmlformats.org/officeDocument/2006/relationships/customXml" Target="../ink/ink3366.xml"/><Relationship Id="rId261" Type="http://schemas.openxmlformats.org/officeDocument/2006/relationships/image" Target="../media/image2873.png"/><Relationship Id="rId499" Type="http://schemas.openxmlformats.org/officeDocument/2006/relationships/customXml" Target="../ink/ink3387.xml"/><Relationship Id="rId14" Type="http://schemas.openxmlformats.org/officeDocument/2006/relationships/image" Target="../media/image2496.png"/><Relationship Id="rId56" Type="http://schemas.openxmlformats.org/officeDocument/2006/relationships/image" Target="../media/image2516.png"/><Relationship Id="rId317" Type="http://schemas.openxmlformats.org/officeDocument/2006/relationships/customXml" Target="../ink/ink3295.xml"/><Relationship Id="rId359" Type="http://schemas.openxmlformats.org/officeDocument/2006/relationships/image" Target="../media/image2921.png"/><Relationship Id="rId524" Type="http://schemas.openxmlformats.org/officeDocument/2006/relationships/customXml" Target="../ink/ink3400.xml"/><Relationship Id="rId98" Type="http://schemas.openxmlformats.org/officeDocument/2006/relationships/image" Target="../media/image2792.png"/><Relationship Id="rId121" Type="http://schemas.openxmlformats.org/officeDocument/2006/relationships/customXml" Target="../ink/ink3196.xml"/><Relationship Id="rId163" Type="http://schemas.openxmlformats.org/officeDocument/2006/relationships/customXml" Target="../ink/ink3217.xml"/><Relationship Id="rId219" Type="http://schemas.openxmlformats.org/officeDocument/2006/relationships/image" Target="../media/image2852.png"/><Relationship Id="rId370" Type="http://schemas.openxmlformats.org/officeDocument/2006/relationships/customXml" Target="../ink/ink3322.xml"/><Relationship Id="rId426" Type="http://schemas.openxmlformats.org/officeDocument/2006/relationships/image" Target="../media/image2954.png"/><Relationship Id="rId230" Type="http://schemas.openxmlformats.org/officeDocument/2006/relationships/customXml" Target="../ink/ink3251.xml"/><Relationship Id="rId468" Type="http://schemas.openxmlformats.org/officeDocument/2006/relationships/image" Target="../media/image2975.png"/><Relationship Id="rId25" Type="http://schemas.openxmlformats.org/officeDocument/2006/relationships/customXml" Target="../ink/ink3148.xml"/><Relationship Id="rId67" Type="http://schemas.openxmlformats.org/officeDocument/2006/relationships/customXml" Target="../ink/ink3169.xml"/><Relationship Id="rId272" Type="http://schemas.openxmlformats.org/officeDocument/2006/relationships/customXml" Target="../ink/ink3272.xml"/><Relationship Id="rId328" Type="http://schemas.openxmlformats.org/officeDocument/2006/relationships/customXml" Target="../ink/ink3301.xml"/><Relationship Id="rId535" Type="http://schemas.openxmlformats.org/officeDocument/2006/relationships/image" Target="../media/image3008.png"/><Relationship Id="rId132" Type="http://schemas.openxmlformats.org/officeDocument/2006/relationships/image" Target="../media/image2809.png"/><Relationship Id="rId174" Type="http://schemas.openxmlformats.org/officeDocument/2006/relationships/customXml" Target="../ink/ink3223.xml"/><Relationship Id="rId381" Type="http://schemas.openxmlformats.org/officeDocument/2006/relationships/image" Target="../media/image2932.png"/><Relationship Id="rId241" Type="http://schemas.openxmlformats.org/officeDocument/2006/relationships/image" Target="../media/image2863.png"/><Relationship Id="rId437" Type="http://schemas.openxmlformats.org/officeDocument/2006/relationships/customXml" Target="../ink/ink3356.xml"/><Relationship Id="rId479" Type="http://schemas.openxmlformats.org/officeDocument/2006/relationships/customXml" Target="../ink/ink3377.xml"/><Relationship Id="rId36" Type="http://schemas.openxmlformats.org/officeDocument/2006/relationships/image" Target="../media/image2506.png"/><Relationship Id="rId283" Type="http://schemas.openxmlformats.org/officeDocument/2006/relationships/image" Target="../media/image2884.png"/><Relationship Id="rId339" Type="http://schemas.openxmlformats.org/officeDocument/2006/relationships/image" Target="../media/image2911.png"/><Relationship Id="rId490" Type="http://schemas.openxmlformats.org/officeDocument/2006/relationships/image" Target="../media/image2986.png"/><Relationship Id="rId504" Type="http://schemas.openxmlformats.org/officeDocument/2006/relationships/image" Target="../media/image2993.png"/><Relationship Id="rId546" Type="http://schemas.openxmlformats.org/officeDocument/2006/relationships/customXml" Target="../ink/ink3411.xml"/><Relationship Id="rId78" Type="http://schemas.openxmlformats.org/officeDocument/2006/relationships/image" Target="../media/image2782.png"/><Relationship Id="rId101" Type="http://schemas.openxmlformats.org/officeDocument/2006/relationships/customXml" Target="../ink/ink3186.xml"/><Relationship Id="rId143" Type="http://schemas.openxmlformats.org/officeDocument/2006/relationships/customXml" Target="../ink/ink3207.xml"/><Relationship Id="rId185" Type="http://schemas.openxmlformats.org/officeDocument/2006/relationships/image" Target="../media/image2835.png"/><Relationship Id="rId350" Type="http://schemas.openxmlformats.org/officeDocument/2006/relationships/customXml" Target="../ink/ink3312.xml"/><Relationship Id="rId406" Type="http://schemas.openxmlformats.org/officeDocument/2006/relationships/image" Target="../media/image2944.png"/><Relationship Id="rId9" Type="http://schemas.openxmlformats.org/officeDocument/2006/relationships/customXml" Target="../ink/ink3140.xml"/><Relationship Id="rId210" Type="http://schemas.openxmlformats.org/officeDocument/2006/relationships/customXml" Target="../ink/ink3241.xml"/><Relationship Id="rId392" Type="http://schemas.openxmlformats.org/officeDocument/2006/relationships/image" Target="../media/image2937.png"/><Relationship Id="rId448" Type="http://schemas.openxmlformats.org/officeDocument/2006/relationships/image" Target="../media/image2965.png"/><Relationship Id="rId252" Type="http://schemas.openxmlformats.org/officeDocument/2006/relationships/customXml" Target="../ink/ink3262.xml"/><Relationship Id="rId294" Type="http://schemas.openxmlformats.org/officeDocument/2006/relationships/image" Target="../media/image2889.png"/><Relationship Id="rId308" Type="http://schemas.openxmlformats.org/officeDocument/2006/relationships/image" Target="../media/image2896.png"/><Relationship Id="rId515" Type="http://schemas.openxmlformats.org/officeDocument/2006/relationships/image" Target="../media/image2998.png"/><Relationship Id="rId47" Type="http://schemas.openxmlformats.org/officeDocument/2006/relationships/customXml" Target="../ink/ink3159.xml"/><Relationship Id="rId89" Type="http://schemas.openxmlformats.org/officeDocument/2006/relationships/customXml" Target="../ink/ink3180.xml"/><Relationship Id="rId112" Type="http://schemas.openxmlformats.org/officeDocument/2006/relationships/image" Target="../media/image2799.png"/><Relationship Id="rId154" Type="http://schemas.openxmlformats.org/officeDocument/2006/relationships/image" Target="../media/image2820.png"/><Relationship Id="rId361" Type="http://schemas.openxmlformats.org/officeDocument/2006/relationships/image" Target="../media/image2922.png"/><Relationship Id="rId557" Type="http://schemas.openxmlformats.org/officeDocument/2006/relationships/customXml" Target="../ink/ink3417.xml"/><Relationship Id="rId196" Type="http://schemas.openxmlformats.org/officeDocument/2006/relationships/customXml" Target="../ink/ink3234.xml"/><Relationship Id="rId417" Type="http://schemas.openxmlformats.org/officeDocument/2006/relationships/customXml" Target="../ink/ink3346.xml"/><Relationship Id="rId459" Type="http://schemas.openxmlformats.org/officeDocument/2006/relationships/customXml" Target="../ink/ink3367.xml"/><Relationship Id="rId16" Type="http://schemas.openxmlformats.org/officeDocument/2006/relationships/image" Target="../media/image2497.png"/><Relationship Id="rId221" Type="http://schemas.openxmlformats.org/officeDocument/2006/relationships/image" Target="../media/image2853.png"/><Relationship Id="rId263" Type="http://schemas.openxmlformats.org/officeDocument/2006/relationships/image" Target="../media/image2874.png"/><Relationship Id="rId319" Type="http://schemas.openxmlformats.org/officeDocument/2006/relationships/customXml" Target="../ink/ink3296.xml"/><Relationship Id="rId470" Type="http://schemas.openxmlformats.org/officeDocument/2006/relationships/image" Target="../media/image2976.png"/><Relationship Id="rId526" Type="http://schemas.openxmlformats.org/officeDocument/2006/relationships/customXml" Target="../ink/ink3401.xml"/><Relationship Id="rId58" Type="http://schemas.openxmlformats.org/officeDocument/2006/relationships/image" Target="../media/image2517.png"/><Relationship Id="rId123" Type="http://schemas.openxmlformats.org/officeDocument/2006/relationships/customXml" Target="../ink/ink3197.xml"/><Relationship Id="rId330" Type="http://schemas.openxmlformats.org/officeDocument/2006/relationships/customXml" Target="../ink/ink3302.xml"/><Relationship Id="rId165" Type="http://schemas.openxmlformats.org/officeDocument/2006/relationships/image" Target="../media/image2825.png"/><Relationship Id="rId372" Type="http://schemas.openxmlformats.org/officeDocument/2006/relationships/customXml" Target="../ink/ink3323.xml"/><Relationship Id="rId428" Type="http://schemas.openxmlformats.org/officeDocument/2006/relationships/image" Target="../media/image2955.png"/><Relationship Id="rId232" Type="http://schemas.openxmlformats.org/officeDocument/2006/relationships/customXml" Target="../ink/ink3252.xml"/><Relationship Id="rId274" Type="http://schemas.openxmlformats.org/officeDocument/2006/relationships/customXml" Target="../ink/ink3273.xml"/><Relationship Id="rId481" Type="http://schemas.openxmlformats.org/officeDocument/2006/relationships/customXml" Target="../ink/ink3378.xml"/><Relationship Id="rId27" Type="http://schemas.openxmlformats.org/officeDocument/2006/relationships/customXml" Target="../ink/ink3149.xml"/><Relationship Id="rId69" Type="http://schemas.openxmlformats.org/officeDocument/2006/relationships/customXml" Target="../ink/ink3170.xml"/><Relationship Id="rId134" Type="http://schemas.openxmlformats.org/officeDocument/2006/relationships/image" Target="../media/image2810.png"/><Relationship Id="rId537" Type="http://schemas.openxmlformats.org/officeDocument/2006/relationships/image" Target="../media/image3009.png"/><Relationship Id="rId80" Type="http://schemas.openxmlformats.org/officeDocument/2006/relationships/image" Target="../media/image2783.png"/><Relationship Id="rId176" Type="http://schemas.openxmlformats.org/officeDocument/2006/relationships/customXml" Target="../ink/ink3224.xml"/><Relationship Id="rId341" Type="http://schemas.openxmlformats.org/officeDocument/2006/relationships/image" Target="../media/image2912.png"/><Relationship Id="rId383" Type="http://schemas.openxmlformats.org/officeDocument/2006/relationships/image" Target="../media/image2933.png"/><Relationship Id="rId439" Type="http://schemas.openxmlformats.org/officeDocument/2006/relationships/customXml" Target="../ink/ink3357.xml"/><Relationship Id="rId201" Type="http://schemas.openxmlformats.org/officeDocument/2006/relationships/image" Target="../media/image2843.png"/><Relationship Id="rId243" Type="http://schemas.openxmlformats.org/officeDocument/2006/relationships/image" Target="../media/image2864.png"/><Relationship Id="rId285" Type="http://schemas.openxmlformats.org/officeDocument/2006/relationships/image" Target="../media/image2885.png"/><Relationship Id="rId450" Type="http://schemas.openxmlformats.org/officeDocument/2006/relationships/image" Target="../media/image2966.png"/><Relationship Id="rId506" Type="http://schemas.openxmlformats.org/officeDocument/2006/relationships/image" Target="../media/image2994.png"/><Relationship Id="rId38" Type="http://schemas.openxmlformats.org/officeDocument/2006/relationships/image" Target="../media/image2507.png"/><Relationship Id="rId103" Type="http://schemas.openxmlformats.org/officeDocument/2006/relationships/customXml" Target="../ink/ink3187.xml"/><Relationship Id="rId310" Type="http://schemas.openxmlformats.org/officeDocument/2006/relationships/image" Target="../media/image2897.png"/><Relationship Id="rId492" Type="http://schemas.openxmlformats.org/officeDocument/2006/relationships/image" Target="../media/image2987.png"/><Relationship Id="rId548" Type="http://schemas.openxmlformats.org/officeDocument/2006/relationships/customXml" Target="../ink/ink3412.xml"/><Relationship Id="rId91" Type="http://schemas.openxmlformats.org/officeDocument/2006/relationships/customXml" Target="../ink/ink3181.xml"/><Relationship Id="rId145" Type="http://schemas.openxmlformats.org/officeDocument/2006/relationships/customXml" Target="../ink/ink3208.xml"/><Relationship Id="rId187" Type="http://schemas.openxmlformats.org/officeDocument/2006/relationships/image" Target="../media/image2836.png"/><Relationship Id="rId352" Type="http://schemas.openxmlformats.org/officeDocument/2006/relationships/customXml" Target="../ink/ink3313.xml"/><Relationship Id="rId394" Type="http://schemas.openxmlformats.org/officeDocument/2006/relationships/image" Target="../media/image2938.png"/><Relationship Id="rId408" Type="http://schemas.openxmlformats.org/officeDocument/2006/relationships/image" Target="../media/image2945.png"/><Relationship Id="rId212" Type="http://schemas.openxmlformats.org/officeDocument/2006/relationships/customXml" Target="../ink/ink3242.xml"/><Relationship Id="rId254" Type="http://schemas.openxmlformats.org/officeDocument/2006/relationships/customXml" Target="../ink/ink3263.xml"/><Relationship Id="rId49" Type="http://schemas.openxmlformats.org/officeDocument/2006/relationships/customXml" Target="../ink/ink3160.xml"/><Relationship Id="rId114" Type="http://schemas.openxmlformats.org/officeDocument/2006/relationships/image" Target="../media/image2800.png"/><Relationship Id="rId296" Type="http://schemas.openxmlformats.org/officeDocument/2006/relationships/image" Target="../media/image2890.png"/><Relationship Id="rId461" Type="http://schemas.openxmlformats.org/officeDocument/2006/relationships/customXml" Target="../ink/ink3368.xml"/><Relationship Id="rId517" Type="http://schemas.openxmlformats.org/officeDocument/2006/relationships/image" Target="../media/image2999.png"/><Relationship Id="rId559" Type="http://schemas.openxmlformats.org/officeDocument/2006/relationships/customXml" Target="../ink/ink3418.xml"/><Relationship Id="rId60" Type="http://schemas.openxmlformats.org/officeDocument/2006/relationships/image" Target="../media/image2518.png"/><Relationship Id="rId156" Type="http://schemas.openxmlformats.org/officeDocument/2006/relationships/image" Target="../media/image2821.png"/><Relationship Id="rId198" Type="http://schemas.openxmlformats.org/officeDocument/2006/relationships/customXml" Target="../ink/ink3235.xml"/><Relationship Id="rId321" Type="http://schemas.openxmlformats.org/officeDocument/2006/relationships/image" Target="../media/image2902.png"/><Relationship Id="rId363" Type="http://schemas.openxmlformats.org/officeDocument/2006/relationships/image" Target="../media/image2923.png"/><Relationship Id="rId419" Type="http://schemas.openxmlformats.org/officeDocument/2006/relationships/customXml" Target="../ink/ink3347.xml"/><Relationship Id="rId223" Type="http://schemas.openxmlformats.org/officeDocument/2006/relationships/image" Target="../media/image2854.png"/><Relationship Id="rId430" Type="http://schemas.openxmlformats.org/officeDocument/2006/relationships/image" Target="../media/image2956.png"/><Relationship Id="rId18" Type="http://schemas.openxmlformats.org/officeDocument/2006/relationships/image" Target="../media/image2498.png"/><Relationship Id="rId265" Type="http://schemas.openxmlformats.org/officeDocument/2006/relationships/image" Target="../media/image2875.png"/><Relationship Id="rId472" Type="http://schemas.openxmlformats.org/officeDocument/2006/relationships/image" Target="../media/image2977.png"/><Relationship Id="rId528" Type="http://schemas.openxmlformats.org/officeDocument/2006/relationships/customXml" Target="../ink/ink3402.xml"/><Relationship Id="rId125" Type="http://schemas.openxmlformats.org/officeDocument/2006/relationships/customXml" Target="../ink/ink3198.xml"/><Relationship Id="rId167" Type="http://schemas.openxmlformats.org/officeDocument/2006/relationships/image" Target="../media/image2826.png"/><Relationship Id="rId332" Type="http://schemas.openxmlformats.org/officeDocument/2006/relationships/customXml" Target="../ink/ink3303.xml"/><Relationship Id="rId374" Type="http://schemas.openxmlformats.org/officeDocument/2006/relationships/customXml" Target="../ink/ink3324.xml"/><Relationship Id="rId71" Type="http://schemas.openxmlformats.org/officeDocument/2006/relationships/customXml" Target="../ink/ink3171.xml"/><Relationship Id="rId234" Type="http://schemas.openxmlformats.org/officeDocument/2006/relationships/customXml" Target="../ink/ink3253.xml"/><Relationship Id="rId2" Type="http://schemas.openxmlformats.org/officeDocument/2006/relationships/image" Target="../media/image2490.png"/><Relationship Id="rId29" Type="http://schemas.openxmlformats.org/officeDocument/2006/relationships/customXml" Target="../ink/ink3150.xml"/><Relationship Id="rId276" Type="http://schemas.openxmlformats.org/officeDocument/2006/relationships/customXml" Target="../ink/ink3274.xml"/><Relationship Id="rId441" Type="http://schemas.openxmlformats.org/officeDocument/2006/relationships/customXml" Target="../ink/ink3358.xml"/><Relationship Id="rId483" Type="http://schemas.openxmlformats.org/officeDocument/2006/relationships/customXml" Target="../ink/ink3379.xml"/><Relationship Id="rId539" Type="http://schemas.openxmlformats.org/officeDocument/2006/relationships/image" Target="../media/image3010.png"/><Relationship Id="rId40" Type="http://schemas.openxmlformats.org/officeDocument/2006/relationships/image" Target="../media/image2508.png"/><Relationship Id="rId136" Type="http://schemas.openxmlformats.org/officeDocument/2006/relationships/image" Target="../media/image2811.png"/><Relationship Id="rId178" Type="http://schemas.openxmlformats.org/officeDocument/2006/relationships/customXml" Target="../ink/ink3225.xml"/><Relationship Id="rId301" Type="http://schemas.openxmlformats.org/officeDocument/2006/relationships/customXml" Target="../ink/ink3287.xml"/><Relationship Id="rId343" Type="http://schemas.openxmlformats.org/officeDocument/2006/relationships/image" Target="../media/image2913.png"/><Relationship Id="rId550" Type="http://schemas.openxmlformats.org/officeDocument/2006/relationships/customXml" Target="../ink/ink3413.xml"/><Relationship Id="rId82" Type="http://schemas.openxmlformats.org/officeDocument/2006/relationships/image" Target="../media/image2784.png"/><Relationship Id="rId203" Type="http://schemas.openxmlformats.org/officeDocument/2006/relationships/image" Target="../media/image2844.png"/><Relationship Id="rId385" Type="http://schemas.openxmlformats.org/officeDocument/2006/relationships/image" Target="../media/image2934.png"/><Relationship Id="rId245" Type="http://schemas.openxmlformats.org/officeDocument/2006/relationships/image" Target="../media/image2865.png"/><Relationship Id="rId287" Type="http://schemas.openxmlformats.org/officeDocument/2006/relationships/image" Target="../media/image2886.png"/><Relationship Id="rId410" Type="http://schemas.openxmlformats.org/officeDocument/2006/relationships/image" Target="../media/image2946.png"/><Relationship Id="rId452" Type="http://schemas.openxmlformats.org/officeDocument/2006/relationships/image" Target="../media/image2967.png"/><Relationship Id="rId494" Type="http://schemas.openxmlformats.org/officeDocument/2006/relationships/image" Target="../media/image2988.png"/><Relationship Id="rId508" Type="http://schemas.openxmlformats.org/officeDocument/2006/relationships/image" Target="../media/image2995.png"/><Relationship Id="rId105" Type="http://schemas.openxmlformats.org/officeDocument/2006/relationships/customXml" Target="../ink/ink3188.xml"/><Relationship Id="rId147" Type="http://schemas.openxmlformats.org/officeDocument/2006/relationships/customXml" Target="../ink/ink3209.xml"/><Relationship Id="rId312" Type="http://schemas.openxmlformats.org/officeDocument/2006/relationships/image" Target="../media/image2898.png"/><Relationship Id="rId354" Type="http://schemas.openxmlformats.org/officeDocument/2006/relationships/customXml" Target="../ink/ink3314.xml"/><Relationship Id="rId51" Type="http://schemas.openxmlformats.org/officeDocument/2006/relationships/customXml" Target="../ink/ink3161.xml"/><Relationship Id="rId93" Type="http://schemas.openxmlformats.org/officeDocument/2006/relationships/customXml" Target="../ink/ink3182.xml"/><Relationship Id="rId189" Type="http://schemas.openxmlformats.org/officeDocument/2006/relationships/image" Target="../media/image2837.png"/><Relationship Id="rId396" Type="http://schemas.openxmlformats.org/officeDocument/2006/relationships/image" Target="../media/image2939.png"/><Relationship Id="rId561" Type="http://schemas.openxmlformats.org/officeDocument/2006/relationships/customXml" Target="../ink/ink3419.xml"/><Relationship Id="rId214" Type="http://schemas.openxmlformats.org/officeDocument/2006/relationships/customXml" Target="../ink/ink3243.xml"/><Relationship Id="rId256" Type="http://schemas.openxmlformats.org/officeDocument/2006/relationships/customXml" Target="../ink/ink3264.xml"/><Relationship Id="rId298" Type="http://schemas.openxmlformats.org/officeDocument/2006/relationships/image" Target="../media/image2891.png"/><Relationship Id="rId421" Type="http://schemas.openxmlformats.org/officeDocument/2006/relationships/customXml" Target="../ink/ink3348.xml"/><Relationship Id="rId463" Type="http://schemas.openxmlformats.org/officeDocument/2006/relationships/customXml" Target="../ink/ink3369.xml"/><Relationship Id="rId519" Type="http://schemas.openxmlformats.org/officeDocument/2006/relationships/image" Target="../media/image3000.png"/><Relationship Id="rId116" Type="http://schemas.openxmlformats.org/officeDocument/2006/relationships/image" Target="../media/image2801.png"/><Relationship Id="rId158" Type="http://schemas.openxmlformats.org/officeDocument/2006/relationships/image" Target="../media/image2822.png"/><Relationship Id="rId323" Type="http://schemas.openxmlformats.org/officeDocument/2006/relationships/image" Target="../media/image2903.png"/><Relationship Id="rId530" Type="http://schemas.openxmlformats.org/officeDocument/2006/relationships/customXml" Target="../ink/ink3403.xml"/><Relationship Id="rId20" Type="http://schemas.openxmlformats.org/officeDocument/2006/relationships/image" Target="../media/image2499.png"/><Relationship Id="rId62" Type="http://schemas.openxmlformats.org/officeDocument/2006/relationships/image" Target="../media/image2519.png"/><Relationship Id="rId365" Type="http://schemas.openxmlformats.org/officeDocument/2006/relationships/image" Target="../media/image2924.png"/><Relationship Id="rId225" Type="http://schemas.openxmlformats.org/officeDocument/2006/relationships/image" Target="../media/image2855.png"/><Relationship Id="rId267" Type="http://schemas.openxmlformats.org/officeDocument/2006/relationships/image" Target="../media/image2876.png"/><Relationship Id="rId432" Type="http://schemas.openxmlformats.org/officeDocument/2006/relationships/image" Target="../media/image2957.png"/><Relationship Id="rId474" Type="http://schemas.openxmlformats.org/officeDocument/2006/relationships/image" Target="../media/image2978.png"/><Relationship Id="rId127" Type="http://schemas.openxmlformats.org/officeDocument/2006/relationships/customXml" Target="../ink/ink3199.xml"/><Relationship Id="rId31" Type="http://schemas.openxmlformats.org/officeDocument/2006/relationships/customXml" Target="../ink/ink3151.xml"/><Relationship Id="rId73" Type="http://schemas.openxmlformats.org/officeDocument/2006/relationships/customXml" Target="../ink/ink3172.xml"/><Relationship Id="rId169" Type="http://schemas.openxmlformats.org/officeDocument/2006/relationships/image" Target="../media/image2827.png"/><Relationship Id="rId334" Type="http://schemas.openxmlformats.org/officeDocument/2006/relationships/customXml" Target="../ink/ink3304.xml"/><Relationship Id="rId376" Type="http://schemas.openxmlformats.org/officeDocument/2006/relationships/customXml" Target="../ink/ink3325.xml"/><Relationship Id="rId541" Type="http://schemas.openxmlformats.org/officeDocument/2006/relationships/image" Target="../media/image3011.png"/><Relationship Id="rId4" Type="http://schemas.openxmlformats.org/officeDocument/2006/relationships/image" Target="../media/image2491.png"/><Relationship Id="rId180" Type="http://schemas.openxmlformats.org/officeDocument/2006/relationships/customXml" Target="../ink/ink3226.xml"/><Relationship Id="rId236" Type="http://schemas.openxmlformats.org/officeDocument/2006/relationships/customXml" Target="../ink/ink3254.xml"/><Relationship Id="rId278" Type="http://schemas.openxmlformats.org/officeDocument/2006/relationships/customXml" Target="../ink/ink3275.xml"/><Relationship Id="rId401" Type="http://schemas.openxmlformats.org/officeDocument/2006/relationships/customXml" Target="../ink/ink3338.xml"/><Relationship Id="rId443" Type="http://schemas.openxmlformats.org/officeDocument/2006/relationships/customXml" Target="../ink/ink3359.xml"/><Relationship Id="rId303" Type="http://schemas.openxmlformats.org/officeDocument/2006/relationships/customXml" Target="../ink/ink3288.xml"/><Relationship Id="rId485" Type="http://schemas.openxmlformats.org/officeDocument/2006/relationships/customXml" Target="../ink/ink3380.xml"/><Relationship Id="rId42" Type="http://schemas.openxmlformats.org/officeDocument/2006/relationships/image" Target="../media/image2509.png"/><Relationship Id="rId84" Type="http://schemas.openxmlformats.org/officeDocument/2006/relationships/image" Target="../media/image2785.png"/><Relationship Id="rId138" Type="http://schemas.openxmlformats.org/officeDocument/2006/relationships/image" Target="../media/image2812.png"/><Relationship Id="rId345" Type="http://schemas.openxmlformats.org/officeDocument/2006/relationships/image" Target="../media/image2914.png"/><Relationship Id="rId387" Type="http://schemas.openxmlformats.org/officeDocument/2006/relationships/image" Target="../media/image2935.png"/><Relationship Id="rId510" Type="http://schemas.openxmlformats.org/officeDocument/2006/relationships/customXml" Target="../ink/ink3393.xml"/><Relationship Id="rId552" Type="http://schemas.openxmlformats.org/officeDocument/2006/relationships/customXml" Target="../ink/ink3414.xml"/><Relationship Id="rId191" Type="http://schemas.openxmlformats.org/officeDocument/2006/relationships/image" Target="../media/image2838.png"/><Relationship Id="rId205" Type="http://schemas.openxmlformats.org/officeDocument/2006/relationships/image" Target="../media/image2845.png"/><Relationship Id="rId247" Type="http://schemas.openxmlformats.org/officeDocument/2006/relationships/image" Target="../media/image2866.png"/><Relationship Id="rId412" Type="http://schemas.openxmlformats.org/officeDocument/2006/relationships/image" Target="../media/image2947.png"/><Relationship Id="rId107" Type="http://schemas.openxmlformats.org/officeDocument/2006/relationships/customXml" Target="../ink/ink3189.xml"/><Relationship Id="rId289" Type="http://schemas.openxmlformats.org/officeDocument/2006/relationships/image" Target="../media/image2887.png"/><Relationship Id="rId454" Type="http://schemas.openxmlformats.org/officeDocument/2006/relationships/image" Target="../media/image2968.png"/><Relationship Id="rId496" Type="http://schemas.openxmlformats.org/officeDocument/2006/relationships/image" Target="../media/image2989.png"/><Relationship Id="rId11" Type="http://schemas.openxmlformats.org/officeDocument/2006/relationships/customXml" Target="../ink/ink3141.xml"/><Relationship Id="rId53" Type="http://schemas.openxmlformats.org/officeDocument/2006/relationships/customXml" Target="../ink/ink3162.xml"/><Relationship Id="rId149" Type="http://schemas.openxmlformats.org/officeDocument/2006/relationships/customXml" Target="../ink/ink3210.xml"/><Relationship Id="rId314" Type="http://schemas.openxmlformats.org/officeDocument/2006/relationships/image" Target="../media/image2899.png"/><Relationship Id="rId356" Type="http://schemas.openxmlformats.org/officeDocument/2006/relationships/customXml" Target="../ink/ink3315.xml"/><Relationship Id="rId398" Type="http://schemas.openxmlformats.org/officeDocument/2006/relationships/image" Target="../media/image2940.png"/><Relationship Id="rId521" Type="http://schemas.openxmlformats.org/officeDocument/2006/relationships/image" Target="../media/image3001.png"/><Relationship Id="rId563" Type="http://schemas.openxmlformats.org/officeDocument/2006/relationships/customXml" Target="../ink/ink3420.xml"/><Relationship Id="rId95" Type="http://schemas.openxmlformats.org/officeDocument/2006/relationships/customXml" Target="../ink/ink3183.xml"/><Relationship Id="rId160" Type="http://schemas.openxmlformats.org/officeDocument/2006/relationships/image" Target="../media/image2823.png"/><Relationship Id="rId216" Type="http://schemas.openxmlformats.org/officeDocument/2006/relationships/customXml" Target="../ink/ink3244.xml"/><Relationship Id="rId423" Type="http://schemas.openxmlformats.org/officeDocument/2006/relationships/customXml" Target="../ink/ink3349.xml"/><Relationship Id="rId258" Type="http://schemas.openxmlformats.org/officeDocument/2006/relationships/customXml" Target="../ink/ink3265.xml"/><Relationship Id="rId465" Type="http://schemas.openxmlformats.org/officeDocument/2006/relationships/customXml" Target="../ink/ink3370.xml"/><Relationship Id="rId22" Type="http://schemas.openxmlformats.org/officeDocument/2006/relationships/image" Target="../media/image2500.png"/><Relationship Id="rId64" Type="http://schemas.openxmlformats.org/officeDocument/2006/relationships/image" Target="../media/image2520.png"/><Relationship Id="rId118" Type="http://schemas.openxmlformats.org/officeDocument/2006/relationships/image" Target="../media/image2802.png"/><Relationship Id="rId325" Type="http://schemas.openxmlformats.org/officeDocument/2006/relationships/image" Target="../media/image2904.png"/><Relationship Id="rId367" Type="http://schemas.openxmlformats.org/officeDocument/2006/relationships/image" Target="../media/image2925.png"/><Relationship Id="rId532" Type="http://schemas.openxmlformats.org/officeDocument/2006/relationships/customXml" Target="../ink/ink3404.xml"/><Relationship Id="rId171" Type="http://schemas.openxmlformats.org/officeDocument/2006/relationships/image" Target="../media/image2828.png"/><Relationship Id="rId227" Type="http://schemas.openxmlformats.org/officeDocument/2006/relationships/image" Target="../media/image2856.png"/><Relationship Id="rId269" Type="http://schemas.openxmlformats.org/officeDocument/2006/relationships/image" Target="../media/image2877.png"/><Relationship Id="rId434" Type="http://schemas.openxmlformats.org/officeDocument/2006/relationships/image" Target="../media/image2958.png"/><Relationship Id="rId476" Type="http://schemas.openxmlformats.org/officeDocument/2006/relationships/image" Target="../media/image2979.png"/><Relationship Id="rId33" Type="http://schemas.openxmlformats.org/officeDocument/2006/relationships/customXml" Target="../ink/ink3152.xml"/><Relationship Id="rId129" Type="http://schemas.openxmlformats.org/officeDocument/2006/relationships/customXml" Target="../ink/ink3200.xml"/><Relationship Id="rId280" Type="http://schemas.openxmlformats.org/officeDocument/2006/relationships/customXml" Target="../ink/ink3276.xml"/><Relationship Id="rId336" Type="http://schemas.openxmlformats.org/officeDocument/2006/relationships/customXml" Target="../ink/ink3305.xml"/><Relationship Id="rId501" Type="http://schemas.openxmlformats.org/officeDocument/2006/relationships/customXml" Target="../ink/ink3388.xml"/><Relationship Id="rId543" Type="http://schemas.openxmlformats.org/officeDocument/2006/relationships/image" Target="../media/image3012.png"/><Relationship Id="rId75" Type="http://schemas.openxmlformats.org/officeDocument/2006/relationships/customXml" Target="../ink/ink3173.xml"/><Relationship Id="rId140" Type="http://schemas.openxmlformats.org/officeDocument/2006/relationships/image" Target="../media/image2813.png"/><Relationship Id="rId182" Type="http://schemas.openxmlformats.org/officeDocument/2006/relationships/customXml" Target="../ink/ink3227.xml"/><Relationship Id="rId378" Type="http://schemas.openxmlformats.org/officeDocument/2006/relationships/customXml" Target="../ink/ink3326.xml"/><Relationship Id="rId403" Type="http://schemas.openxmlformats.org/officeDocument/2006/relationships/customXml" Target="../ink/ink3339.xml"/><Relationship Id="rId6" Type="http://schemas.openxmlformats.org/officeDocument/2006/relationships/image" Target="../media/image2492.png"/><Relationship Id="rId238" Type="http://schemas.openxmlformats.org/officeDocument/2006/relationships/customXml" Target="../ink/ink3255.xml"/><Relationship Id="rId445" Type="http://schemas.openxmlformats.org/officeDocument/2006/relationships/customXml" Target="../ink/ink3360.xml"/><Relationship Id="rId487" Type="http://schemas.openxmlformats.org/officeDocument/2006/relationships/customXml" Target="../ink/ink3381.xml"/><Relationship Id="rId291" Type="http://schemas.openxmlformats.org/officeDocument/2006/relationships/customXml" Target="../ink/ink3282.xml"/><Relationship Id="rId305" Type="http://schemas.openxmlformats.org/officeDocument/2006/relationships/customXml" Target="../ink/ink3289.xml"/><Relationship Id="rId347" Type="http://schemas.openxmlformats.org/officeDocument/2006/relationships/image" Target="../media/image2915.png"/><Relationship Id="rId512" Type="http://schemas.openxmlformats.org/officeDocument/2006/relationships/customXml" Target="../ink/ink3394.xml"/><Relationship Id="rId44" Type="http://schemas.openxmlformats.org/officeDocument/2006/relationships/image" Target="../media/image2510.png"/><Relationship Id="rId86" Type="http://schemas.openxmlformats.org/officeDocument/2006/relationships/image" Target="../media/image2786.png"/><Relationship Id="rId151" Type="http://schemas.openxmlformats.org/officeDocument/2006/relationships/customXml" Target="../ink/ink3211.xml"/><Relationship Id="rId389" Type="http://schemas.openxmlformats.org/officeDocument/2006/relationships/customXml" Target="../ink/ink3332.xml"/><Relationship Id="rId554" Type="http://schemas.openxmlformats.org/officeDocument/2006/relationships/image" Target="../media/image3017.png"/><Relationship Id="rId193" Type="http://schemas.openxmlformats.org/officeDocument/2006/relationships/image" Target="../media/image2839.png"/><Relationship Id="rId207" Type="http://schemas.openxmlformats.org/officeDocument/2006/relationships/image" Target="../media/image2846.png"/><Relationship Id="rId249" Type="http://schemas.openxmlformats.org/officeDocument/2006/relationships/image" Target="../media/image2867.png"/><Relationship Id="rId414" Type="http://schemas.openxmlformats.org/officeDocument/2006/relationships/image" Target="../media/image2948.png"/><Relationship Id="rId456" Type="http://schemas.openxmlformats.org/officeDocument/2006/relationships/image" Target="../media/image2969.png"/><Relationship Id="rId498" Type="http://schemas.openxmlformats.org/officeDocument/2006/relationships/image" Target="../media/image2990.png"/><Relationship Id="rId13" Type="http://schemas.openxmlformats.org/officeDocument/2006/relationships/customXml" Target="../ink/ink3142.xml"/><Relationship Id="rId109" Type="http://schemas.openxmlformats.org/officeDocument/2006/relationships/customXml" Target="../ink/ink3190.xml"/><Relationship Id="rId260" Type="http://schemas.openxmlformats.org/officeDocument/2006/relationships/customXml" Target="../ink/ink3266.xml"/><Relationship Id="rId316" Type="http://schemas.openxmlformats.org/officeDocument/2006/relationships/image" Target="../media/image2900.png"/><Relationship Id="rId523" Type="http://schemas.openxmlformats.org/officeDocument/2006/relationships/image" Target="../media/image3002.png"/><Relationship Id="rId55" Type="http://schemas.openxmlformats.org/officeDocument/2006/relationships/customXml" Target="../ink/ink3163.xml"/><Relationship Id="rId97" Type="http://schemas.openxmlformats.org/officeDocument/2006/relationships/customXml" Target="../ink/ink3184.xml"/><Relationship Id="rId120" Type="http://schemas.openxmlformats.org/officeDocument/2006/relationships/image" Target="../media/image2803.png"/><Relationship Id="rId358" Type="http://schemas.openxmlformats.org/officeDocument/2006/relationships/customXml" Target="../ink/ink3316.xml"/><Relationship Id="rId162" Type="http://schemas.openxmlformats.org/officeDocument/2006/relationships/image" Target="../media/image2824.png"/><Relationship Id="rId218" Type="http://schemas.openxmlformats.org/officeDocument/2006/relationships/customXml" Target="../ink/ink3245.xml"/><Relationship Id="rId425" Type="http://schemas.openxmlformats.org/officeDocument/2006/relationships/customXml" Target="../ink/ink3350.xml"/><Relationship Id="rId467" Type="http://schemas.openxmlformats.org/officeDocument/2006/relationships/customXml" Target="../ink/ink3371.xml"/><Relationship Id="rId271" Type="http://schemas.openxmlformats.org/officeDocument/2006/relationships/image" Target="../media/image2878.png"/><Relationship Id="rId24" Type="http://schemas.openxmlformats.org/officeDocument/2006/relationships/image" Target="../media/image2501.png"/><Relationship Id="rId66" Type="http://schemas.openxmlformats.org/officeDocument/2006/relationships/image" Target="../media/image2521.png"/><Relationship Id="rId131" Type="http://schemas.openxmlformats.org/officeDocument/2006/relationships/customXml" Target="../ink/ink3201.xml"/><Relationship Id="rId327" Type="http://schemas.openxmlformats.org/officeDocument/2006/relationships/image" Target="../media/image2905.png"/><Relationship Id="rId369" Type="http://schemas.openxmlformats.org/officeDocument/2006/relationships/image" Target="../media/image2926.png"/><Relationship Id="rId534" Type="http://schemas.openxmlformats.org/officeDocument/2006/relationships/customXml" Target="../ink/ink3405.xml"/><Relationship Id="rId173" Type="http://schemas.openxmlformats.org/officeDocument/2006/relationships/image" Target="../media/image2829.png"/><Relationship Id="rId229" Type="http://schemas.openxmlformats.org/officeDocument/2006/relationships/image" Target="../media/image2857.png"/><Relationship Id="rId380" Type="http://schemas.openxmlformats.org/officeDocument/2006/relationships/customXml" Target="../ink/ink3327.xml"/><Relationship Id="rId436" Type="http://schemas.openxmlformats.org/officeDocument/2006/relationships/image" Target="../media/image2959.png"/><Relationship Id="rId240" Type="http://schemas.openxmlformats.org/officeDocument/2006/relationships/customXml" Target="../ink/ink3256.xml"/><Relationship Id="rId478" Type="http://schemas.openxmlformats.org/officeDocument/2006/relationships/image" Target="../media/image2980.png"/><Relationship Id="rId35" Type="http://schemas.openxmlformats.org/officeDocument/2006/relationships/customXml" Target="../ink/ink3153.xml"/><Relationship Id="rId77" Type="http://schemas.openxmlformats.org/officeDocument/2006/relationships/customXml" Target="../ink/ink3174.xml"/><Relationship Id="rId100" Type="http://schemas.openxmlformats.org/officeDocument/2006/relationships/image" Target="../media/image2793.png"/><Relationship Id="rId282" Type="http://schemas.openxmlformats.org/officeDocument/2006/relationships/customXml" Target="../ink/ink3277.xml"/><Relationship Id="rId338" Type="http://schemas.openxmlformats.org/officeDocument/2006/relationships/customXml" Target="../ink/ink3306.xml"/><Relationship Id="rId503" Type="http://schemas.openxmlformats.org/officeDocument/2006/relationships/customXml" Target="../ink/ink3389.xml"/><Relationship Id="rId545" Type="http://schemas.openxmlformats.org/officeDocument/2006/relationships/image" Target="../media/image3013.png"/><Relationship Id="rId8" Type="http://schemas.openxmlformats.org/officeDocument/2006/relationships/image" Target="../media/image2493.png"/><Relationship Id="rId142" Type="http://schemas.openxmlformats.org/officeDocument/2006/relationships/image" Target="../media/image2814.png"/><Relationship Id="rId184" Type="http://schemas.openxmlformats.org/officeDocument/2006/relationships/customXml" Target="../ink/ink3228.xml"/><Relationship Id="rId391" Type="http://schemas.openxmlformats.org/officeDocument/2006/relationships/customXml" Target="../ink/ink3333.xml"/><Relationship Id="rId405" Type="http://schemas.openxmlformats.org/officeDocument/2006/relationships/customXml" Target="../ink/ink3340.xml"/><Relationship Id="rId447" Type="http://schemas.openxmlformats.org/officeDocument/2006/relationships/customXml" Target="../ink/ink3361.xml"/><Relationship Id="rId251" Type="http://schemas.openxmlformats.org/officeDocument/2006/relationships/image" Target="../media/image2868.png"/><Relationship Id="rId489" Type="http://schemas.openxmlformats.org/officeDocument/2006/relationships/customXml" Target="../ink/ink3382.xml"/><Relationship Id="rId46" Type="http://schemas.openxmlformats.org/officeDocument/2006/relationships/image" Target="../media/image2511.png"/><Relationship Id="rId293" Type="http://schemas.openxmlformats.org/officeDocument/2006/relationships/customXml" Target="../ink/ink3283.xml"/><Relationship Id="rId307" Type="http://schemas.openxmlformats.org/officeDocument/2006/relationships/customXml" Target="../ink/ink3290.xml"/><Relationship Id="rId349" Type="http://schemas.openxmlformats.org/officeDocument/2006/relationships/image" Target="../media/image2916.png"/><Relationship Id="rId514" Type="http://schemas.openxmlformats.org/officeDocument/2006/relationships/customXml" Target="../ink/ink3395.xml"/><Relationship Id="rId556" Type="http://schemas.openxmlformats.org/officeDocument/2006/relationships/image" Target="../media/image3018.png"/><Relationship Id="rId88" Type="http://schemas.openxmlformats.org/officeDocument/2006/relationships/image" Target="../media/image2787.png"/><Relationship Id="rId111" Type="http://schemas.openxmlformats.org/officeDocument/2006/relationships/customXml" Target="../ink/ink3191.xml"/><Relationship Id="rId153" Type="http://schemas.openxmlformats.org/officeDocument/2006/relationships/customXml" Target="../ink/ink3212.xml"/><Relationship Id="rId195" Type="http://schemas.openxmlformats.org/officeDocument/2006/relationships/image" Target="../media/image2840.png"/><Relationship Id="rId209" Type="http://schemas.openxmlformats.org/officeDocument/2006/relationships/image" Target="../media/image2847.png"/><Relationship Id="rId360" Type="http://schemas.openxmlformats.org/officeDocument/2006/relationships/customXml" Target="../ink/ink3317.xml"/><Relationship Id="rId416" Type="http://schemas.openxmlformats.org/officeDocument/2006/relationships/image" Target="../media/image2949.png"/><Relationship Id="rId220" Type="http://schemas.openxmlformats.org/officeDocument/2006/relationships/customXml" Target="../ink/ink3246.xml"/><Relationship Id="rId458" Type="http://schemas.openxmlformats.org/officeDocument/2006/relationships/image" Target="../media/image2970.png"/><Relationship Id="rId15" Type="http://schemas.openxmlformats.org/officeDocument/2006/relationships/customXml" Target="../ink/ink3143.xml"/><Relationship Id="rId57" Type="http://schemas.openxmlformats.org/officeDocument/2006/relationships/customXml" Target="../ink/ink3164.xml"/><Relationship Id="rId262" Type="http://schemas.openxmlformats.org/officeDocument/2006/relationships/customXml" Target="../ink/ink3267.xml"/><Relationship Id="rId318" Type="http://schemas.openxmlformats.org/officeDocument/2006/relationships/image" Target="../media/image2901.png"/><Relationship Id="rId525" Type="http://schemas.openxmlformats.org/officeDocument/2006/relationships/image" Target="../media/image3003.png"/><Relationship Id="rId99" Type="http://schemas.openxmlformats.org/officeDocument/2006/relationships/customXml" Target="../ink/ink3185.xml"/><Relationship Id="rId122" Type="http://schemas.openxmlformats.org/officeDocument/2006/relationships/image" Target="../media/image2804.png"/><Relationship Id="rId164" Type="http://schemas.openxmlformats.org/officeDocument/2006/relationships/customXml" Target="../ink/ink3218.xml"/><Relationship Id="rId371" Type="http://schemas.openxmlformats.org/officeDocument/2006/relationships/image" Target="../media/image2927.png"/><Relationship Id="rId427" Type="http://schemas.openxmlformats.org/officeDocument/2006/relationships/customXml" Target="../ink/ink3351.xml"/><Relationship Id="rId469" Type="http://schemas.openxmlformats.org/officeDocument/2006/relationships/customXml" Target="../ink/ink3372.xml"/><Relationship Id="rId26" Type="http://schemas.openxmlformats.org/officeDocument/2006/relationships/image" Target="../media/image2502.png"/><Relationship Id="rId231" Type="http://schemas.openxmlformats.org/officeDocument/2006/relationships/image" Target="../media/image2858.png"/><Relationship Id="rId273" Type="http://schemas.openxmlformats.org/officeDocument/2006/relationships/image" Target="../media/image2879.png"/><Relationship Id="rId329" Type="http://schemas.openxmlformats.org/officeDocument/2006/relationships/image" Target="../media/image2906.png"/><Relationship Id="rId480" Type="http://schemas.openxmlformats.org/officeDocument/2006/relationships/image" Target="../media/image2981.png"/><Relationship Id="rId536" Type="http://schemas.openxmlformats.org/officeDocument/2006/relationships/customXml" Target="../ink/ink3406.xml"/><Relationship Id="rId68" Type="http://schemas.openxmlformats.org/officeDocument/2006/relationships/image" Target="../media/image2522.png"/><Relationship Id="rId133" Type="http://schemas.openxmlformats.org/officeDocument/2006/relationships/customXml" Target="../ink/ink3202.xml"/><Relationship Id="rId175" Type="http://schemas.openxmlformats.org/officeDocument/2006/relationships/image" Target="../media/image2830.png"/><Relationship Id="rId340" Type="http://schemas.openxmlformats.org/officeDocument/2006/relationships/customXml" Target="../ink/ink3307.xml"/><Relationship Id="rId200" Type="http://schemas.openxmlformats.org/officeDocument/2006/relationships/customXml" Target="../ink/ink3236.xml"/><Relationship Id="rId382" Type="http://schemas.openxmlformats.org/officeDocument/2006/relationships/customXml" Target="../ink/ink3328.xml"/><Relationship Id="rId438" Type="http://schemas.openxmlformats.org/officeDocument/2006/relationships/image" Target="../media/image2960.png"/><Relationship Id="rId242" Type="http://schemas.openxmlformats.org/officeDocument/2006/relationships/customXml" Target="../ink/ink3257.xml"/><Relationship Id="rId284" Type="http://schemas.openxmlformats.org/officeDocument/2006/relationships/customXml" Target="../ink/ink3278.xml"/><Relationship Id="rId491" Type="http://schemas.openxmlformats.org/officeDocument/2006/relationships/customXml" Target="../ink/ink3383.xml"/><Relationship Id="rId505" Type="http://schemas.openxmlformats.org/officeDocument/2006/relationships/customXml" Target="../ink/ink3390.xml"/><Relationship Id="rId37" Type="http://schemas.openxmlformats.org/officeDocument/2006/relationships/customXml" Target="../ink/ink3154.xml"/><Relationship Id="rId79" Type="http://schemas.openxmlformats.org/officeDocument/2006/relationships/customXml" Target="../ink/ink3175.xml"/><Relationship Id="rId102" Type="http://schemas.openxmlformats.org/officeDocument/2006/relationships/image" Target="../media/image2794.png"/><Relationship Id="rId144" Type="http://schemas.openxmlformats.org/officeDocument/2006/relationships/image" Target="../media/image2815.png"/><Relationship Id="rId547" Type="http://schemas.openxmlformats.org/officeDocument/2006/relationships/image" Target="../media/image3014.png"/><Relationship Id="rId90" Type="http://schemas.openxmlformats.org/officeDocument/2006/relationships/image" Target="../media/image2788.png"/><Relationship Id="rId186" Type="http://schemas.openxmlformats.org/officeDocument/2006/relationships/customXml" Target="../ink/ink3229.xml"/><Relationship Id="rId351" Type="http://schemas.openxmlformats.org/officeDocument/2006/relationships/image" Target="../media/image2917.png"/><Relationship Id="rId393" Type="http://schemas.openxmlformats.org/officeDocument/2006/relationships/customXml" Target="../ink/ink3334.xml"/><Relationship Id="rId407" Type="http://schemas.openxmlformats.org/officeDocument/2006/relationships/customXml" Target="../ink/ink3341.xml"/><Relationship Id="rId449" Type="http://schemas.openxmlformats.org/officeDocument/2006/relationships/customXml" Target="../ink/ink3362.xml"/><Relationship Id="rId211" Type="http://schemas.openxmlformats.org/officeDocument/2006/relationships/image" Target="../media/image2848.png"/><Relationship Id="rId253" Type="http://schemas.openxmlformats.org/officeDocument/2006/relationships/image" Target="../media/image2869.png"/><Relationship Id="rId295" Type="http://schemas.openxmlformats.org/officeDocument/2006/relationships/customXml" Target="../ink/ink3284.xml"/><Relationship Id="rId309" Type="http://schemas.openxmlformats.org/officeDocument/2006/relationships/customXml" Target="../ink/ink3291.xml"/><Relationship Id="rId460" Type="http://schemas.openxmlformats.org/officeDocument/2006/relationships/image" Target="../media/image2971.png"/><Relationship Id="rId516" Type="http://schemas.openxmlformats.org/officeDocument/2006/relationships/customXml" Target="../ink/ink3396.xml"/><Relationship Id="rId48" Type="http://schemas.openxmlformats.org/officeDocument/2006/relationships/image" Target="../media/image2512.png"/><Relationship Id="rId113" Type="http://schemas.openxmlformats.org/officeDocument/2006/relationships/customXml" Target="../ink/ink3192.xml"/><Relationship Id="rId320" Type="http://schemas.openxmlformats.org/officeDocument/2006/relationships/customXml" Target="../ink/ink3297.xml"/><Relationship Id="rId558" Type="http://schemas.openxmlformats.org/officeDocument/2006/relationships/image" Target="../media/image3019.png"/><Relationship Id="rId155" Type="http://schemas.openxmlformats.org/officeDocument/2006/relationships/customXml" Target="../ink/ink3213.xml"/><Relationship Id="rId197" Type="http://schemas.openxmlformats.org/officeDocument/2006/relationships/image" Target="../media/image2841.png"/><Relationship Id="rId362" Type="http://schemas.openxmlformats.org/officeDocument/2006/relationships/customXml" Target="../ink/ink3318.xml"/><Relationship Id="rId418" Type="http://schemas.openxmlformats.org/officeDocument/2006/relationships/image" Target="../media/image2950.png"/><Relationship Id="rId222" Type="http://schemas.openxmlformats.org/officeDocument/2006/relationships/customXml" Target="../ink/ink3247.xml"/><Relationship Id="rId264" Type="http://schemas.openxmlformats.org/officeDocument/2006/relationships/customXml" Target="../ink/ink3268.xml"/><Relationship Id="rId471" Type="http://schemas.openxmlformats.org/officeDocument/2006/relationships/customXml" Target="../ink/ink3373.xml"/><Relationship Id="rId17" Type="http://schemas.openxmlformats.org/officeDocument/2006/relationships/customXml" Target="../ink/ink3144.xml"/><Relationship Id="rId59" Type="http://schemas.openxmlformats.org/officeDocument/2006/relationships/customXml" Target="../ink/ink3165.xml"/><Relationship Id="rId124" Type="http://schemas.openxmlformats.org/officeDocument/2006/relationships/image" Target="../media/image2805.png"/><Relationship Id="rId527" Type="http://schemas.openxmlformats.org/officeDocument/2006/relationships/image" Target="../media/image3004.png"/><Relationship Id="rId70" Type="http://schemas.openxmlformats.org/officeDocument/2006/relationships/image" Target="../media/image2523.png"/><Relationship Id="rId166" Type="http://schemas.openxmlformats.org/officeDocument/2006/relationships/customXml" Target="../ink/ink3219.xml"/><Relationship Id="rId331" Type="http://schemas.openxmlformats.org/officeDocument/2006/relationships/image" Target="../media/image2907.png"/><Relationship Id="rId373" Type="http://schemas.openxmlformats.org/officeDocument/2006/relationships/image" Target="../media/image2928.png"/><Relationship Id="rId429" Type="http://schemas.openxmlformats.org/officeDocument/2006/relationships/customXml" Target="../ink/ink3352.xml"/><Relationship Id="rId1" Type="http://schemas.openxmlformats.org/officeDocument/2006/relationships/slideLayout" Target="../slideLayouts/slideLayout1.xml"/><Relationship Id="rId233" Type="http://schemas.openxmlformats.org/officeDocument/2006/relationships/image" Target="../media/image2859.png"/><Relationship Id="rId440" Type="http://schemas.openxmlformats.org/officeDocument/2006/relationships/image" Target="../media/image2961.png"/><Relationship Id="rId28" Type="http://schemas.openxmlformats.org/officeDocument/2006/relationships/image" Target="../media/image84.png"/><Relationship Id="rId275" Type="http://schemas.openxmlformats.org/officeDocument/2006/relationships/image" Target="../media/image2880.png"/><Relationship Id="rId300" Type="http://schemas.openxmlformats.org/officeDocument/2006/relationships/image" Target="../media/image2892.png"/><Relationship Id="rId482" Type="http://schemas.openxmlformats.org/officeDocument/2006/relationships/image" Target="../media/image2982.png"/><Relationship Id="rId538" Type="http://schemas.openxmlformats.org/officeDocument/2006/relationships/customXml" Target="../ink/ink3407.xml"/><Relationship Id="rId81" Type="http://schemas.openxmlformats.org/officeDocument/2006/relationships/customXml" Target="../ink/ink3176.xml"/><Relationship Id="rId135" Type="http://schemas.openxmlformats.org/officeDocument/2006/relationships/customXml" Target="../ink/ink3203.xml"/><Relationship Id="rId177" Type="http://schemas.openxmlformats.org/officeDocument/2006/relationships/image" Target="../media/image2831.png"/><Relationship Id="rId342" Type="http://schemas.openxmlformats.org/officeDocument/2006/relationships/customXml" Target="../ink/ink3308.xml"/><Relationship Id="rId384" Type="http://schemas.openxmlformats.org/officeDocument/2006/relationships/customXml" Target="../ink/ink3329.xml"/><Relationship Id="rId202" Type="http://schemas.openxmlformats.org/officeDocument/2006/relationships/customXml" Target="../ink/ink3237.xml"/><Relationship Id="rId244" Type="http://schemas.openxmlformats.org/officeDocument/2006/relationships/customXml" Target="../ink/ink3258.xml"/><Relationship Id="rId39" Type="http://schemas.openxmlformats.org/officeDocument/2006/relationships/customXml" Target="../ink/ink3155.xml"/><Relationship Id="rId286" Type="http://schemas.openxmlformats.org/officeDocument/2006/relationships/customXml" Target="../ink/ink3279.xml"/><Relationship Id="rId451" Type="http://schemas.openxmlformats.org/officeDocument/2006/relationships/customXml" Target="../ink/ink3363.xml"/><Relationship Id="rId493" Type="http://schemas.openxmlformats.org/officeDocument/2006/relationships/customXml" Target="../ink/ink3384.xml"/><Relationship Id="rId507" Type="http://schemas.openxmlformats.org/officeDocument/2006/relationships/customXml" Target="../ink/ink3391.xml"/><Relationship Id="rId549" Type="http://schemas.openxmlformats.org/officeDocument/2006/relationships/image" Target="../media/image3015.png"/><Relationship Id="rId50" Type="http://schemas.openxmlformats.org/officeDocument/2006/relationships/image" Target="../media/image2513.png"/><Relationship Id="rId104" Type="http://schemas.openxmlformats.org/officeDocument/2006/relationships/image" Target="../media/image2795.png"/><Relationship Id="rId146" Type="http://schemas.openxmlformats.org/officeDocument/2006/relationships/image" Target="../media/image2816.png"/><Relationship Id="rId188" Type="http://schemas.openxmlformats.org/officeDocument/2006/relationships/customXml" Target="../ink/ink3230.xml"/><Relationship Id="rId311" Type="http://schemas.openxmlformats.org/officeDocument/2006/relationships/customXml" Target="../ink/ink3292.xml"/><Relationship Id="rId353" Type="http://schemas.openxmlformats.org/officeDocument/2006/relationships/image" Target="../media/image2918.png"/><Relationship Id="rId395" Type="http://schemas.openxmlformats.org/officeDocument/2006/relationships/customXml" Target="../ink/ink3335.xml"/><Relationship Id="rId409" Type="http://schemas.openxmlformats.org/officeDocument/2006/relationships/customXml" Target="../ink/ink3342.xml"/><Relationship Id="rId560" Type="http://schemas.openxmlformats.org/officeDocument/2006/relationships/image" Target="../media/image3020.png"/><Relationship Id="rId92" Type="http://schemas.openxmlformats.org/officeDocument/2006/relationships/image" Target="../media/image2789.png"/><Relationship Id="rId213" Type="http://schemas.openxmlformats.org/officeDocument/2006/relationships/image" Target="../media/image2849.png"/><Relationship Id="rId420" Type="http://schemas.openxmlformats.org/officeDocument/2006/relationships/image" Target="../media/image2951.png"/><Relationship Id="rId255" Type="http://schemas.openxmlformats.org/officeDocument/2006/relationships/image" Target="../media/image2870.png"/><Relationship Id="rId297" Type="http://schemas.openxmlformats.org/officeDocument/2006/relationships/customXml" Target="../ink/ink3285.xml"/><Relationship Id="rId462" Type="http://schemas.openxmlformats.org/officeDocument/2006/relationships/image" Target="../media/image2972.png"/><Relationship Id="rId518" Type="http://schemas.openxmlformats.org/officeDocument/2006/relationships/customXml" Target="../ink/ink3397.xml"/><Relationship Id="rId115" Type="http://schemas.openxmlformats.org/officeDocument/2006/relationships/customXml" Target="../ink/ink3193.xml"/><Relationship Id="rId157" Type="http://schemas.openxmlformats.org/officeDocument/2006/relationships/customXml" Target="../ink/ink3214.xml"/><Relationship Id="rId322" Type="http://schemas.openxmlformats.org/officeDocument/2006/relationships/customXml" Target="../ink/ink3298.xml"/><Relationship Id="rId364" Type="http://schemas.openxmlformats.org/officeDocument/2006/relationships/customXml" Target="../ink/ink3319.xml"/><Relationship Id="rId61" Type="http://schemas.openxmlformats.org/officeDocument/2006/relationships/customXml" Target="../ink/ink3166.xml"/><Relationship Id="rId199" Type="http://schemas.openxmlformats.org/officeDocument/2006/relationships/image" Target="../media/image2842.png"/><Relationship Id="rId19" Type="http://schemas.openxmlformats.org/officeDocument/2006/relationships/customXml" Target="../ink/ink3145.xml"/><Relationship Id="rId224" Type="http://schemas.openxmlformats.org/officeDocument/2006/relationships/customXml" Target="../ink/ink3248.xml"/><Relationship Id="rId266" Type="http://schemas.openxmlformats.org/officeDocument/2006/relationships/customXml" Target="../ink/ink3269.xml"/><Relationship Id="rId431" Type="http://schemas.openxmlformats.org/officeDocument/2006/relationships/customXml" Target="../ink/ink3353.xml"/><Relationship Id="rId473" Type="http://schemas.openxmlformats.org/officeDocument/2006/relationships/customXml" Target="../ink/ink3374.xml"/><Relationship Id="rId529" Type="http://schemas.openxmlformats.org/officeDocument/2006/relationships/image" Target="../media/image3005.png"/><Relationship Id="rId30" Type="http://schemas.openxmlformats.org/officeDocument/2006/relationships/image" Target="../media/image2503.png"/><Relationship Id="rId126" Type="http://schemas.openxmlformats.org/officeDocument/2006/relationships/image" Target="../media/image2806.png"/><Relationship Id="rId168" Type="http://schemas.openxmlformats.org/officeDocument/2006/relationships/customXml" Target="../ink/ink3220.xml"/><Relationship Id="rId333" Type="http://schemas.openxmlformats.org/officeDocument/2006/relationships/image" Target="../media/image2908.png"/><Relationship Id="rId540" Type="http://schemas.openxmlformats.org/officeDocument/2006/relationships/customXml" Target="../ink/ink3408.xml"/><Relationship Id="rId72" Type="http://schemas.openxmlformats.org/officeDocument/2006/relationships/image" Target="../media/image2524.png"/><Relationship Id="rId375" Type="http://schemas.openxmlformats.org/officeDocument/2006/relationships/image" Target="../media/image2929.png"/><Relationship Id="rId3" Type="http://schemas.openxmlformats.org/officeDocument/2006/relationships/customXml" Target="../ink/ink3137.xml"/><Relationship Id="rId235" Type="http://schemas.openxmlformats.org/officeDocument/2006/relationships/image" Target="../media/image2860.png"/><Relationship Id="rId277" Type="http://schemas.openxmlformats.org/officeDocument/2006/relationships/image" Target="../media/image2881.png"/><Relationship Id="rId400" Type="http://schemas.openxmlformats.org/officeDocument/2006/relationships/image" Target="../media/image2941.png"/><Relationship Id="rId442" Type="http://schemas.openxmlformats.org/officeDocument/2006/relationships/image" Target="../media/image2962.png"/><Relationship Id="rId484" Type="http://schemas.openxmlformats.org/officeDocument/2006/relationships/image" Target="../media/image2983.png"/><Relationship Id="rId137" Type="http://schemas.openxmlformats.org/officeDocument/2006/relationships/customXml" Target="../ink/ink3204.xml"/><Relationship Id="rId302" Type="http://schemas.openxmlformats.org/officeDocument/2006/relationships/image" Target="../media/image2893.png"/><Relationship Id="rId344" Type="http://schemas.openxmlformats.org/officeDocument/2006/relationships/customXml" Target="../ink/ink3309.xml"/><Relationship Id="rId41" Type="http://schemas.openxmlformats.org/officeDocument/2006/relationships/customXml" Target="../ink/ink3156.xml"/><Relationship Id="rId83" Type="http://schemas.openxmlformats.org/officeDocument/2006/relationships/customXml" Target="../ink/ink3177.xml"/><Relationship Id="rId179" Type="http://schemas.openxmlformats.org/officeDocument/2006/relationships/image" Target="../media/image2832.png"/><Relationship Id="rId386" Type="http://schemas.openxmlformats.org/officeDocument/2006/relationships/customXml" Target="../ink/ink3330.xml"/><Relationship Id="rId551" Type="http://schemas.openxmlformats.org/officeDocument/2006/relationships/image" Target="../media/image3016.png"/><Relationship Id="rId190" Type="http://schemas.openxmlformats.org/officeDocument/2006/relationships/customXml" Target="../ink/ink3231.xml"/><Relationship Id="rId204" Type="http://schemas.openxmlformats.org/officeDocument/2006/relationships/customXml" Target="../ink/ink3238.xml"/><Relationship Id="rId246" Type="http://schemas.openxmlformats.org/officeDocument/2006/relationships/customXml" Target="../ink/ink3259.xml"/><Relationship Id="rId288" Type="http://schemas.openxmlformats.org/officeDocument/2006/relationships/customXml" Target="../ink/ink3280.xml"/><Relationship Id="rId411" Type="http://schemas.openxmlformats.org/officeDocument/2006/relationships/customXml" Target="../ink/ink3343.xml"/><Relationship Id="rId453" Type="http://schemas.openxmlformats.org/officeDocument/2006/relationships/customXml" Target="../ink/ink3364.xml"/><Relationship Id="rId509" Type="http://schemas.openxmlformats.org/officeDocument/2006/relationships/customXml" Target="../ink/ink3392.xml"/><Relationship Id="rId106" Type="http://schemas.openxmlformats.org/officeDocument/2006/relationships/image" Target="../media/image2796.png"/><Relationship Id="rId313" Type="http://schemas.openxmlformats.org/officeDocument/2006/relationships/customXml" Target="../ink/ink3293.xml"/><Relationship Id="rId495" Type="http://schemas.openxmlformats.org/officeDocument/2006/relationships/customXml" Target="../ink/ink3385.xml"/><Relationship Id="rId10" Type="http://schemas.openxmlformats.org/officeDocument/2006/relationships/image" Target="../media/image2494.png"/><Relationship Id="rId52" Type="http://schemas.openxmlformats.org/officeDocument/2006/relationships/image" Target="../media/image2514.png"/><Relationship Id="rId94" Type="http://schemas.openxmlformats.org/officeDocument/2006/relationships/image" Target="../media/image2790.png"/><Relationship Id="rId148" Type="http://schemas.openxmlformats.org/officeDocument/2006/relationships/image" Target="../media/image2817.png"/><Relationship Id="rId355" Type="http://schemas.openxmlformats.org/officeDocument/2006/relationships/image" Target="../media/image2919.png"/><Relationship Id="rId397" Type="http://schemas.openxmlformats.org/officeDocument/2006/relationships/customXml" Target="../ink/ink3336.xml"/><Relationship Id="rId520" Type="http://schemas.openxmlformats.org/officeDocument/2006/relationships/customXml" Target="../ink/ink3398.xml"/><Relationship Id="rId562" Type="http://schemas.openxmlformats.org/officeDocument/2006/relationships/image" Target="../media/image3021.png"/><Relationship Id="rId215" Type="http://schemas.openxmlformats.org/officeDocument/2006/relationships/image" Target="../media/image2850.png"/><Relationship Id="rId257" Type="http://schemas.openxmlformats.org/officeDocument/2006/relationships/image" Target="../media/image2871.png"/><Relationship Id="rId422" Type="http://schemas.openxmlformats.org/officeDocument/2006/relationships/image" Target="../media/image2952.png"/><Relationship Id="rId464" Type="http://schemas.openxmlformats.org/officeDocument/2006/relationships/image" Target="../media/image2973.png"/><Relationship Id="rId299" Type="http://schemas.openxmlformats.org/officeDocument/2006/relationships/customXml" Target="../ink/ink3286.xml"/><Relationship Id="rId63" Type="http://schemas.openxmlformats.org/officeDocument/2006/relationships/customXml" Target="../ink/ink3167.xml"/><Relationship Id="rId159" Type="http://schemas.openxmlformats.org/officeDocument/2006/relationships/customXml" Target="../ink/ink3215.xml"/><Relationship Id="rId366" Type="http://schemas.openxmlformats.org/officeDocument/2006/relationships/customXml" Target="../ink/ink3320.xml"/><Relationship Id="rId226" Type="http://schemas.openxmlformats.org/officeDocument/2006/relationships/customXml" Target="../ink/ink3249.xml"/><Relationship Id="rId433" Type="http://schemas.openxmlformats.org/officeDocument/2006/relationships/customXml" Target="../ink/ink3354.xml"/><Relationship Id="rId74" Type="http://schemas.openxmlformats.org/officeDocument/2006/relationships/image" Target="../media/image2624.png"/><Relationship Id="rId377" Type="http://schemas.openxmlformats.org/officeDocument/2006/relationships/image" Target="../media/image2930.png"/><Relationship Id="rId500" Type="http://schemas.openxmlformats.org/officeDocument/2006/relationships/image" Target="../media/image2991.png"/><Relationship Id="rId5" Type="http://schemas.openxmlformats.org/officeDocument/2006/relationships/customXml" Target="../ink/ink3138.xml"/><Relationship Id="rId237" Type="http://schemas.openxmlformats.org/officeDocument/2006/relationships/image" Target="../media/image2861.png"/><Relationship Id="rId444" Type="http://schemas.openxmlformats.org/officeDocument/2006/relationships/image" Target="../media/image2963.png"/><Relationship Id="rId290" Type="http://schemas.openxmlformats.org/officeDocument/2006/relationships/customXml" Target="../ink/ink3281.xml"/><Relationship Id="rId304" Type="http://schemas.openxmlformats.org/officeDocument/2006/relationships/image" Target="../media/image2894.png"/><Relationship Id="rId388" Type="http://schemas.openxmlformats.org/officeDocument/2006/relationships/customXml" Target="../ink/ink3331.xml"/><Relationship Id="rId511" Type="http://schemas.openxmlformats.org/officeDocument/2006/relationships/image" Target="../media/image2996.png"/><Relationship Id="rId85" Type="http://schemas.openxmlformats.org/officeDocument/2006/relationships/customXml" Target="../ink/ink3178.xml"/><Relationship Id="rId150" Type="http://schemas.openxmlformats.org/officeDocument/2006/relationships/image" Target="../media/image2818.png"/><Relationship Id="rId248" Type="http://schemas.openxmlformats.org/officeDocument/2006/relationships/customXml" Target="../ink/ink3260.xml"/><Relationship Id="rId455" Type="http://schemas.openxmlformats.org/officeDocument/2006/relationships/customXml" Target="../ink/ink3365.xml"/><Relationship Id="rId12" Type="http://schemas.openxmlformats.org/officeDocument/2006/relationships/image" Target="../media/image2495.png"/><Relationship Id="rId108" Type="http://schemas.openxmlformats.org/officeDocument/2006/relationships/image" Target="../media/image2797.png"/><Relationship Id="rId315" Type="http://schemas.openxmlformats.org/officeDocument/2006/relationships/customXml" Target="../ink/ink3294.xml"/><Relationship Id="rId522" Type="http://schemas.openxmlformats.org/officeDocument/2006/relationships/customXml" Target="../ink/ink3399.xml"/><Relationship Id="rId96" Type="http://schemas.openxmlformats.org/officeDocument/2006/relationships/image" Target="../media/image2791.png"/><Relationship Id="rId161" Type="http://schemas.openxmlformats.org/officeDocument/2006/relationships/customXml" Target="../ink/ink3216.xml"/><Relationship Id="rId399" Type="http://schemas.openxmlformats.org/officeDocument/2006/relationships/customXml" Target="../ink/ink3337.xml"/><Relationship Id="rId259" Type="http://schemas.openxmlformats.org/officeDocument/2006/relationships/image" Target="../media/image2872.png"/><Relationship Id="rId466" Type="http://schemas.openxmlformats.org/officeDocument/2006/relationships/image" Target="../media/image2974.png"/></Relationships>
</file>

<file path=ppt/slides/_rels/slide46.xml.rels><?xml version="1.0" encoding="UTF-8" standalone="yes"?>
<Relationships xmlns="http://schemas.openxmlformats.org/package/2006/relationships"><Relationship Id="rId117" Type="http://schemas.openxmlformats.org/officeDocument/2006/relationships/image" Target="../media/image3087.png"/><Relationship Id="rId21" Type="http://schemas.openxmlformats.org/officeDocument/2006/relationships/customXml" Target="../ink/ink3430.xml"/><Relationship Id="rId63" Type="http://schemas.openxmlformats.org/officeDocument/2006/relationships/customXml" Target="../ink/ink3451.xml"/><Relationship Id="rId159" Type="http://schemas.openxmlformats.org/officeDocument/2006/relationships/image" Target="../media/image3111.png"/><Relationship Id="rId170" Type="http://schemas.openxmlformats.org/officeDocument/2006/relationships/customXml" Target="../ink/ink3505.xml"/><Relationship Id="rId226" Type="http://schemas.openxmlformats.org/officeDocument/2006/relationships/customXml" Target="../ink/ink3534.xml"/><Relationship Id="rId268" Type="http://schemas.openxmlformats.org/officeDocument/2006/relationships/customXml" Target="../ink/ink3555.xml"/><Relationship Id="rId32" Type="http://schemas.openxmlformats.org/officeDocument/2006/relationships/image" Target="../media/image3041.png"/><Relationship Id="rId74" Type="http://schemas.openxmlformats.org/officeDocument/2006/relationships/customXml" Target="../ink/ink3457.xml"/><Relationship Id="rId128" Type="http://schemas.openxmlformats.org/officeDocument/2006/relationships/customXml" Target="../ink/ink3484.xml"/><Relationship Id="rId5" Type="http://schemas.openxmlformats.org/officeDocument/2006/relationships/customXml" Target="../ink/ink3422.xml"/><Relationship Id="rId181" Type="http://schemas.openxmlformats.org/officeDocument/2006/relationships/customXml" Target="../ink/ink3511.xml"/><Relationship Id="rId237" Type="http://schemas.openxmlformats.org/officeDocument/2006/relationships/image" Target="../media/image3153.png"/><Relationship Id="rId279" Type="http://schemas.openxmlformats.org/officeDocument/2006/relationships/image" Target="../media/image3176.png"/><Relationship Id="rId22" Type="http://schemas.openxmlformats.org/officeDocument/2006/relationships/image" Target="../media/image3035.png"/><Relationship Id="rId43" Type="http://schemas.openxmlformats.org/officeDocument/2006/relationships/customXml" Target="../ink/ink3441.xml"/><Relationship Id="rId64" Type="http://schemas.openxmlformats.org/officeDocument/2006/relationships/customXml" Target="../ink/ink3452.xml"/><Relationship Id="rId118" Type="http://schemas.openxmlformats.org/officeDocument/2006/relationships/customXml" Target="../ink/ink3479.xml"/><Relationship Id="rId139" Type="http://schemas.openxmlformats.org/officeDocument/2006/relationships/image" Target="../media/image3099.png"/><Relationship Id="rId85" Type="http://schemas.openxmlformats.org/officeDocument/2006/relationships/image" Target="../media/image3069.png"/><Relationship Id="rId150" Type="http://schemas.openxmlformats.org/officeDocument/2006/relationships/customXml" Target="../ink/ink3495.xml"/><Relationship Id="rId171" Type="http://schemas.openxmlformats.org/officeDocument/2006/relationships/image" Target="../media/image3117.png"/><Relationship Id="rId192" Type="http://schemas.openxmlformats.org/officeDocument/2006/relationships/image" Target="../media/image3128.png"/><Relationship Id="rId206" Type="http://schemas.openxmlformats.org/officeDocument/2006/relationships/customXml" Target="../ink/ink3524.xml"/><Relationship Id="rId227" Type="http://schemas.openxmlformats.org/officeDocument/2006/relationships/image" Target="../media/image3147.png"/><Relationship Id="rId248" Type="http://schemas.openxmlformats.org/officeDocument/2006/relationships/customXml" Target="../ink/ink3545.xml"/><Relationship Id="rId269" Type="http://schemas.openxmlformats.org/officeDocument/2006/relationships/image" Target="../media/image3171.png"/><Relationship Id="rId12" Type="http://schemas.openxmlformats.org/officeDocument/2006/relationships/image" Target="../media/image3029.png"/><Relationship Id="rId33" Type="http://schemas.openxmlformats.org/officeDocument/2006/relationships/customXml" Target="../ink/ink3436.xml"/><Relationship Id="rId108" Type="http://schemas.openxmlformats.org/officeDocument/2006/relationships/customXml" Target="../ink/ink3474.xml"/><Relationship Id="rId129" Type="http://schemas.openxmlformats.org/officeDocument/2006/relationships/image" Target="../media/image3094.png"/><Relationship Id="rId280" Type="http://schemas.openxmlformats.org/officeDocument/2006/relationships/customXml" Target="../ink/ink3561.xml"/><Relationship Id="rId54" Type="http://schemas.openxmlformats.org/officeDocument/2006/relationships/image" Target="../media/image3053.png"/><Relationship Id="rId75" Type="http://schemas.openxmlformats.org/officeDocument/2006/relationships/image" Target="../media/image3064.png"/><Relationship Id="rId96" Type="http://schemas.openxmlformats.org/officeDocument/2006/relationships/customXml" Target="../ink/ink3468.xml"/><Relationship Id="rId140" Type="http://schemas.openxmlformats.org/officeDocument/2006/relationships/customXml" Target="../ink/ink3490.xml"/><Relationship Id="rId161" Type="http://schemas.openxmlformats.org/officeDocument/2006/relationships/image" Target="../media/image3112.png"/><Relationship Id="rId182" Type="http://schemas.openxmlformats.org/officeDocument/2006/relationships/image" Target="../media/image3123.png"/><Relationship Id="rId217" Type="http://schemas.openxmlformats.org/officeDocument/2006/relationships/image" Target="../media/image3142.png"/><Relationship Id="rId6" Type="http://schemas.openxmlformats.org/officeDocument/2006/relationships/image" Target="../media/image3024.png"/><Relationship Id="rId238" Type="http://schemas.openxmlformats.org/officeDocument/2006/relationships/customXml" Target="../ink/ink3540.xml"/><Relationship Id="rId259" Type="http://schemas.openxmlformats.org/officeDocument/2006/relationships/image" Target="../media/image3165.png"/><Relationship Id="rId23" Type="http://schemas.openxmlformats.org/officeDocument/2006/relationships/customXml" Target="../ink/ink3431.xml"/><Relationship Id="rId119" Type="http://schemas.openxmlformats.org/officeDocument/2006/relationships/image" Target="../media/image3088.png"/><Relationship Id="rId270" Type="http://schemas.openxmlformats.org/officeDocument/2006/relationships/customXml" Target="../ink/ink3556.xml"/><Relationship Id="rId44" Type="http://schemas.openxmlformats.org/officeDocument/2006/relationships/image" Target="../media/image3047.png"/><Relationship Id="rId65" Type="http://schemas.openxmlformats.org/officeDocument/2006/relationships/image" Target="../media/image3058.png"/><Relationship Id="rId86" Type="http://schemas.openxmlformats.org/officeDocument/2006/relationships/customXml" Target="../ink/ink3463.xml"/><Relationship Id="rId130" Type="http://schemas.openxmlformats.org/officeDocument/2006/relationships/customXml" Target="../ink/ink3485.xml"/><Relationship Id="rId151" Type="http://schemas.openxmlformats.org/officeDocument/2006/relationships/image" Target="../media/image3106.png"/><Relationship Id="rId172" Type="http://schemas.openxmlformats.org/officeDocument/2006/relationships/customXml" Target="../ink/ink3506.xml"/><Relationship Id="rId193" Type="http://schemas.openxmlformats.org/officeDocument/2006/relationships/customXml" Target="../ink/ink3517.xml"/><Relationship Id="rId207" Type="http://schemas.openxmlformats.org/officeDocument/2006/relationships/image" Target="../media/image3136.png"/><Relationship Id="rId228" Type="http://schemas.openxmlformats.org/officeDocument/2006/relationships/customXml" Target="../ink/ink3535.xml"/><Relationship Id="rId249" Type="http://schemas.openxmlformats.org/officeDocument/2006/relationships/image" Target="../media/image3159.png"/><Relationship Id="rId13" Type="http://schemas.openxmlformats.org/officeDocument/2006/relationships/customXml" Target="../ink/ink3426.xml"/><Relationship Id="rId109" Type="http://schemas.openxmlformats.org/officeDocument/2006/relationships/image" Target="../media/image3083.png"/><Relationship Id="rId260" Type="http://schemas.openxmlformats.org/officeDocument/2006/relationships/customXml" Target="../ink/ink3551.xml"/><Relationship Id="rId281" Type="http://schemas.openxmlformats.org/officeDocument/2006/relationships/image" Target="../media/image3177.png"/><Relationship Id="rId34" Type="http://schemas.openxmlformats.org/officeDocument/2006/relationships/image" Target="../media/image3042.png"/><Relationship Id="rId55" Type="http://schemas.openxmlformats.org/officeDocument/2006/relationships/customXml" Target="../ink/ink3447.xml"/><Relationship Id="rId76" Type="http://schemas.openxmlformats.org/officeDocument/2006/relationships/customXml" Target="../ink/ink3458.xml"/><Relationship Id="rId97" Type="http://schemas.openxmlformats.org/officeDocument/2006/relationships/image" Target="../media/image3076.png"/><Relationship Id="rId120" Type="http://schemas.openxmlformats.org/officeDocument/2006/relationships/customXml" Target="../ink/ink3480.xml"/><Relationship Id="rId141" Type="http://schemas.openxmlformats.org/officeDocument/2006/relationships/image" Target="../media/image3101.png"/><Relationship Id="rId7" Type="http://schemas.openxmlformats.org/officeDocument/2006/relationships/customXml" Target="../ink/ink3423.xml"/><Relationship Id="rId162" Type="http://schemas.openxmlformats.org/officeDocument/2006/relationships/customXml" Target="../ink/ink3501.xml"/><Relationship Id="rId183" Type="http://schemas.openxmlformats.org/officeDocument/2006/relationships/customXml" Target="../ink/ink3512.xml"/><Relationship Id="rId218" Type="http://schemas.openxmlformats.org/officeDocument/2006/relationships/customXml" Target="../ink/ink3530.xml"/><Relationship Id="rId239" Type="http://schemas.openxmlformats.org/officeDocument/2006/relationships/image" Target="../media/image3154.png"/><Relationship Id="rId250" Type="http://schemas.openxmlformats.org/officeDocument/2006/relationships/customXml" Target="../ink/ink3546.xml"/><Relationship Id="rId271" Type="http://schemas.openxmlformats.org/officeDocument/2006/relationships/image" Target="../media/image3172.png"/><Relationship Id="rId24" Type="http://schemas.openxmlformats.org/officeDocument/2006/relationships/image" Target="../media/image3036.png"/><Relationship Id="rId45" Type="http://schemas.openxmlformats.org/officeDocument/2006/relationships/customXml" Target="../ink/ink3442.xml"/><Relationship Id="rId66" Type="http://schemas.openxmlformats.org/officeDocument/2006/relationships/customXml" Target="../ink/ink3453.xml"/><Relationship Id="rId87" Type="http://schemas.openxmlformats.org/officeDocument/2006/relationships/image" Target="../media/image3071.png"/><Relationship Id="rId110" Type="http://schemas.openxmlformats.org/officeDocument/2006/relationships/customXml" Target="../ink/ink3475.xml"/><Relationship Id="rId131" Type="http://schemas.openxmlformats.org/officeDocument/2006/relationships/image" Target="../media/image3095.png"/><Relationship Id="rId152" Type="http://schemas.openxmlformats.org/officeDocument/2006/relationships/customXml" Target="../ink/ink3496.xml"/><Relationship Id="rId173" Type="http://schemas.openxmlformats.org/officeDocument/2006/relationships/image" Target="../media/image3118.png"/><Relationship Id="rId194" Type="http://schemas.openxmlformats.org/officeDocument/2006/relationships/image" Target="../media/image3129.png"/><Relationship Id="rId208" Type="http://schemas.openxmlformats.org/officeDocument/2006/relationships/customXml" Target="../ink/ink3525.xml"/><Relationship Id="rId229" Type="http://schemas.openxmlformats.org/officeDocument/2006/relationships/image" Target="../media/image3148.png"/><Relationship Id="rId240" Type="http://schemas.openxmlformats.org/officeDocument/2006/relationships/customXml" Target="../ink/ink3541.xml"/><Relationship Id="rId261" Type="http://schemas.openxmlformats.org/officeDocument/2006/relationships/image" Target="../media/image3166.png"/><Relationship Id="rId14" Type="http://schemas.openxmlformats.org/officeDocument/2006/relationships/image" Target="../media/image3031.png"/><Relationship Id="rId35" Type="http://schemas.openxmlformats.org/officeDocument/2006/relationships/customXml" Target="../ink/ink3437.xml"/><Relationship Id="rId56" Type="http://schemas.openxmlformats.org/officeDocument/2006/relationships/image" Target="../media/image3054.png"/><Relationship Id="rId77" Type="http://schemas.openxmlformats.org/officeDocument/2006/relationships/image" Target="../media/image3065.png"/><Relationship Id="rId100" Type="http://schemas.openxmlformats.org/officeDocument/2006/relationships/customXml" Target="../ink/ink3470.xml"/><Relationship Id="rId8" Type="http://schemas.openxmlformats.org/officeDocument/2006/relationships/image" Target="../media/image3025.png"/><Relationship Id="rId98" Type="http://schemas.openxmlformats.org/officeDocument/2006/relationships/customXml" Target="../ink/ink3469.xml"/><Relationship Id="rId121" Type="http://schemas.openxmlformats.org/officeDocument/2006/relationships/image" Target="../media/image3089.png"/><Relationship Id="rId142" Type="http://schemas.openxmlformats.org/officeDocument/2006/relationships/customXml" Target="../ink/ink3491.xml"/><Relationship Id="rId163" Type="http://schemas.openxmlformats.org/officeDocument/2006/relationships/image" Target="../media/image3113.png"/><Relationship Id="rId184" Type="http://schemas.openxmlformats.org/officeDocument/2006/relationships/image" Target="../media/image3124.png"/><Relationship Id="rId219" Type="http://schemas.openxmlformats.org/officeDocument/2006/relationships/image" Target="../media/image3143.png"/><Relationship Id="rId230" Type="http://schemas.openxmlformats.org/officeDocument/2006/relationships/customXml" Target="../ink/ink3536.xml"/><Relationship Id="rId251" Type="http://schemas.openxmlformats.org/officeDocument/2006/relationships/image" Target="../media/image3161.png"/><Relationship Id="rId25" Type="http://schemas.openxmlformats.org/officeDocument/2006/relationships/customXml" Target="../ink/ink3432.xml"/><Relationship Id="rId46" Type="http://schemas.openxmlformats.org/officeDocument/2006/relationships/image" Target="../media/image3048.png"/><Relationship Id="rId67" Type="http://schemas.openxmlformats.org/officeDocument/2006/relationships/image" Target="../media/image3059.png"/><Relationship Id="rId272" Type="http://schemas.openxmlformats.org/officeDocument/2006/relationships/customXml" Target="../ink/ink3557.xml"/><Relationship Id="rId88" Type="http://schemas.openxmlformats.org/officeDocument/2006/relationships/customXml" Target="../ink/ink3464.xml"/><Relationship Id="rId111" Type="http://schemas.openxmlformats.org/officeDocument/2006/relationships/image" Target="../media/image3084.png"/><Relationship Id="rId132" Type="http://schemas.openxmlformats.org/officeDocument/2006/relationships/customXml" Target="../ink/ink3486.xml"/><Relationship Id="rId153" Type="http://schemas.openxmlformats.org/officeDocument/2006/relationships/image" Target="../media/image3107.png"/><Relationship Id="rId174" Type="http://schemas.openxmlformats.org/officeDocument/2006/relationships/customXml" Target="../ink/ink3507.xml"/><Relationship Id="rId195" Type="http://schemas.openxmlformats.org/officeDocument/2006/relationships/customXml" Target="../ink/ink3518.xml"/><Relationship Id="rId209" Type="http://schemas.openxmlformats.org/officeDocument/2006/relationships/image" Target="../media/image3137.png"/><Relationship Id="rId220" Type="http://schemas.openxmlformats.org/officeDocument/2006/relationships/customXml" Target="../ink/ink3531.xml"/><Relationship Id="rId241" Type="http://schemas.openxmlformats.org/officeDocument/2006/relationships/image" Target="../media/image3155.png"/><Relationship Id="rId15" Type="http://schemas.openxmlformats.org/officeDocument/2006/relationships/customXml" Target="../ink/ink3427.xml"/><Relationship Id="rId36" Type="http://schemas.openxmlformats.org/officeDocument/2006/relationships/image" Target="../media/image3043.png"/><Relationship Id="rId57" Type="http://schemas.openxmlformats.org/officeDocument/2006/relationships/customXml" Target="../ink/ink3448.xml"/><Relationship Id="rId262" Type="http://schemas.openxmlformats.org/officeDocument/2006/relationships/customXml" Target="../ink/ink3552.xml"/><Relationship Id="rId78" Type="http://schemas.openxmlformats.org/officeDocument/2006/relationships/customXml" Target="../ink/ink3459.xml"/><Relationship Id="rId99" Type="http://schemas.openxmlformats.org/officeDocument/2006/relationships/image" Target="../media/image3077.png"/><Relationship Id="rId101" Type="http://schemas.openxmlformats.org/officeDocument/2006/relationships/image" Target="../media/image3078.png"/><Relationship Id="rId122" Type="http://schemas.openxmlformats.org/officeDocument/2006/relationships/customXml" Target="../ink/ink3481.xml"/><Relationship Id="rId143" Type="http://schemas.openxmlformats.org/officeDocument/2006/relationships/image" Target="../media/image3102.png"/><Relationship Id="rId164" Type="http://schemas.openxmlformats.org/officeDocument/2006/relationships/customXml" Target="../ink/ink3502.xml"/><Relationship Id="rId185" Type="http://schemas.openxmlformats.org/officeDocument/2006/relationships/customXml" Target="../ink/ink3513.xml"/><Relationship Id="rId9" Type="http://schemas.openxmlformats.org/officeDocument/2006/relationships/customXml" Target="../ink/ink3424.xml"/><Relationship Id="rId210" Type="http://schemas.openxmlformats.org/officeDocument/2006/relationships/customXml" Target="../ink/ink3526.xml"/><Relationship Id="rId26" Type="http://schemas.openxmlformats.org/officeDocument/2006/relationships/image" Target="../media/image3037.png"/><Relationship Id="rId231" Type="http://schemas.openxmlformats.org/officeDocument/2006/relationships/image" Target="../media/image3149.png"/><Relationship Id="rId252" Type="http://schemas.openxmlformats.org/officeDocument/2006/relationships/customXml" Target="../ink/ink3547.xml"/><Relationship Id="rId273" Type="http://schemas.openxmlformats.org/officeDocument/2006/relationships/image" Target="../media/image3173.png"/><Relationship Id="rId47" Type="http://schemas.openxmlformats.org/officeDocument/2006/relationships/customXml" Target="../ink/ink3443.xml"/><Relationship Id="rId68" Type="http://schemas.openxmlformats.org/officeDocument/2006/relationships/customXml" Target="../ink/ink3454.xml"/><Relationship Id="rId89" Type="http://schemas.openxmlformats.org/officeDocument/2006/relationships/image" Target="../media/image3072.png"/><Relationship Id="rId112" Type="http://schemas.openxmlformats.org/officeDocument/2006/relationships/customXml" Target="../ink/ink3476.xml"/><Relationship Id="rId133" Type="http://schemas.openxmlformats.org/officeDocument/2006/relationships/image" Target="../media/image3096.png"/><Relationship Id="rId154" Type="http://schemas.openxmlformats.org/officeDocument/2006/relationships/customXml" Target="../ink/ink3497.xml"/><Relationship Id="rId175" Type="http://schemas.openxmlformats.org/officeDocument/2006/relationships/image" Target="../media/image3119.png"/><Relationship Id="rId196" Type="http://schemas.openxmlformats.org/officeDocument/2006/relationships/image" Target="../media/image3131.png"/><Relationship Id="rId200" Type="http://schemas.openxmlformats.org/officeDocument/2006/relationships/image" Target="../media/image3133.png"/><Relationship Id="rId16" Type="http://schemas.openxmlformats.org/officeDocument/2006/relationships/image" Target="../media/image3032.png"/><Relationship Id="rId221" Type="http://schemas.openxmlformats.org/officeDocument/2006/relationships/image" Target="../media/image3144.png"/><Relationship Id="rId242" Type="http://schemas.openxmlformats.org/officeDocument/2006/relationships/customXml" Target="../ink/ink3542.xml"/><Relationship Id="rId263" Type="http://schemas.openxmlformats.org/officeDocument/2006/relationships/image" Target="../media/image3167.png"/><Relationship Id="rId37" Type="http://schemas.openxmlformats.org/officeDocument/2006/relationships/customXml" Target="../ink/ink3438.xml"/><Relationship Id="rId58" Type="http://schemas.openxmlformats.org/officeDocument/2006/relationships/image" Target="../media/image3055.png"/><Relationship Id="rId79" Type="http://schemas.openxmlformats.org/officeDocument/2006/relationships/image" Target="../media/image3066.png"/><Relationship Id="rId102" Type="http://schemas.openxmlformats.org/officeDocument/2006/relationships/customXml" Target="../ink/ink3471.xml"/><Relationship Id="rId123" Type="http://schemas.openxmlformats.org/officeDocument/2006/relationships/image" Target="../media/image3091.png"/><Relationship Id="rId144" Type="http://schemas.openxmlformats.org/officeDocument/2006/relationships/customXml" Target="../ink/ink3492.xml"/><Relationship Id="rId90" Type="http://schemas.openxmlformats.org/officeDocument/2006/relationships/customXml" Target="../ink/ink3465.xml"/><Relationship Id="rId165" Type="http://schemas.openxmlformats.org/officeDocument/2006/relationships/image" Target="../media/image3114.png"/><Relationship Id="rId186" Type="http://schemas.openxmlformats.org/officeDocument/2006/relationships/image" Target="../media/image3125.png"/><Relationship Id="rId211" Type="http://schemas.openxmlformats.org/officeDocument/2006/relationships/image" Target="../media/image3138.png"/><Relationship Id="rId232" Type="http://schemas.openxmlformats.org/officeDocument/2006/relationships/customXml" Target="../ink/ink3537.xml"/><Relationship Id="rId253" Type="http://schemas.openxmlformats.org/officeDocument/2006/relationships/image" Target="../media/image3162.png"/><Relationship Id="rId274" Type="http://schemas.openxmlformats.org/officeDocument/2006/relationships/customXml" Target="../ink/ink3558.xml"/><Relationship Id="rId27" Type="http://schemas.openxmlformats.org/officeDocument/2006/relationships/customXml" Target="../ink/ink3433.xml"/><Relationship Id="rId48" Type="http://schemas.openxmlformats.org/officeDocument/2006/relationships/image" Target="../media/image3049.png"/><Relationship Id="rId69" Type="http://schemas.openxmlformats.org/officeDocument/2006/relationships/image" Target="../media/image3061.png"/><Relationship Id="rId113" Type="http://schemas.openxmlformats.org/officeDocument/2006/relationships/image" Target="../media/image3085.png"/><Relationship Id="rId134" Type="http://schemas.openxmlformats.org/officeDocument/2006/relationships/customXml" Target="../ink/ink3487.xml"/><Relationship Id="rId80" Type="http://schemas.openxmlformats.org/officeDocument/2006/relationships/customXml" Target="../ink/ink3460.xml"/><Relationship Id="rId155" Type="http://schemas.openxmlformats.org/officeDocument/2006/relationships/image" Target="../media/image3108.png"/><Relationship Id="rId176" Type="http://schemas.openxmlformats.org/officeDocument/2006/relationships/customXml" Target="../ink/ink3508.xml"/><Relationship Id="rId197" Type="http://schemas.openxmlformats.org/officeDocument/2006/relationships/customXml" Target="../ink/ink3519.xml"/><Relationship Id="rId201" Type="http://schemas.openxmlformats.org/officeDocument/2006/relationships/customXml" Target="../ink/ink3521.xml"/><Relationship Id="rId222" Type="http://schemas.openxmlformats.org/officeDocument/2006/relationships/customXml" Target="../ink/ink3532.xml"/><Relationship Id="rId243" Type="http://schemas.openxmlformats.org/officeDocument/2006/relationships/image" Target="../media/image3156.png"/><Relationship Id="rId264" Type="http://schemas.openxmlformats.org/officeDocument/2006/relationships/customXml" Target="../ink/ink3553.xml"/><Relationship Id="rId17" Type="http://schemas.openxmlformats.org/officeDocument/2006/relationships/customXml" Target="../ink/ink3428.xml"/><Relationship Id="rId38" Type="http://schemas.openxmlformats.org/officeDocument/2006/relationships/image" Target="../media/image3044.png"/><Relationship Id="rId59" Type="http://schemas.openxmlformats.org/officeDocument/2006/relationships/customXml" Target="../ink/ink3449.xml"/><Relationship Id="rId103" Type="http://schemas.openxmlformats.org/officeDocument/2006/relationships/image" Target="../media/image3079.png"/><Relationship Id="rId124" Type="http://schemas.openxmlformats.org/officeDocument/2006/relationships/customXml" Target="../ink/ink3482.xml"/><Relationship Id="rId70" Type="http://schemas.openxmlformats.org/officeDocument/2006/relationships/customXml" Target="../ink/ink3455.xml"/><Relationship Id="rId91" Type="http://schemas.openxmlformats.org/officeDocument/2006/relationships/image" Target="../media/image3073.png"/><Relationship Id="rId145" Type="http://schemas.openxmlformats.org/officeDocument/2006/relationships/image" Target="../media/image3103.png"/><Relationship Id="rId166" Type="http://schemas.openxmlformats.org/officeDocument/2006/relationships/customXml" Target="../ink/ink3503.xml"/><Relationship Id="rId187" Type="http://schemas.openxmlformats.org/officeDocument/2006/relationships/customXml" Target="../ink/ink3514.xml"/><Relationship Id="rId1" Type="http://schemas.openxmlformats.org/officeDocument/2006/relationships/slideLayout" Target="../slideLayouts/slideLayout7.xml"/><Relationship Id="rId212" Type="http://schemas.openxmlformats.org/officeDocument/2006/relationships/customXml" Target="../ink/ink3527.xml"/><Relationship Id="rId233" Type="http://schemas.openxmlformats.org/officeDocument/2006/relationships/image" Target="../media/image3151.png"/><Relationship Id="rId254" Type="http://schemas.openxmlformats.org/officeDocument/2006/relationships/customXml" Target="../ink/ink3548.xml"/><Relationship Id="rId28" Type="http://schemas.openxmlformats.org/officeDocument/2006/relationships/image" Target="../media/image3038.png"/><Relationship Id="rId49" Type="http://schemas.openxmlformats.org/officeDocument/2006/relationships/customXml" Target="../ink/ink3444.xml"/><Relationship Id="rId114" Type="http://schemas.openxmlformats.org/officeDocument/2006/relationships/customXml" Target="../ink/ink3477.xml"/><Relationship Id="rId275" Type="http://schemas.openxmlformats.org/officeDocument/2006/relationships/image" Target="../media/image3174.png"/><Relationship Id="rId60" Type="http://schemas.openxmlformats.org/officeDocument/2006/relationships/image" Target="../media/image3056.png"/><Relationship Id="rId81" Type="http://schemas.openxmlformats.org/officeDocument/2006/relationships/image" Target="../media/image3067.png"/><Relationship Id="rId135" Type="http://schemas.openxmlformats.org/officeDocument/2006/relationships/image" Target="../media/image3097.png"/><Relationship Id="rId156" Type="http://schemas.openxmlformats.org/officeDocument/2006/relationships/customXml" Target="../ink/ink3498.xml"/><Relationship Id="rId177" Type="http://schemas.openxmlformats.org/officeDocument/2006/relationships/customXml" Target="../ink/ink3509.xml"/><Relationship Id="rId198" Type="http://schemas.openxmlformats.org/officeDocument/2006/relationships/image" Target="../media/image3132.png"/><Relationship Id="rId202" Type="http://schemas.openxmlformats.org/officeDocument/2006/relationships/customXml" Target="../ink/ink3522.xml"/><Relationship Id="rId223" Type="http://schemas.openxmlformats.org/officeDocument/2006/relationships/image" Target="../media/image3145.png"/><Relationship Id="rId244" Type="http://schemas.openxmlformats.org/officeDocument/2006/relationships/customXml" Target="../ink/ink3543.xml"/><Relationship Id="rId18" Type="http://schemas.openxmlformats.org/officeDocument/2006/relationships/image" Target="../media/image3033.png"/><Relationship Id="rId39" Type="http://schemas.openxmlformats.org/officeDocument/2006/relationships/customXml" Target="../ink/ink3439.xml"/><Relationship Id="rId265" Type="http://schemas.openxmlformats.org/officeDocument/2006/relationships/image" Target="../media/image3168.png"/><Relationship Id="rId50" Type="http://schemas.openxmlformats.org/officeDocument/2006/relationships/image" Target="../media/image3051.png"/><Relationship Id="rId104" Type="http://schemas.openxmlformats.org/officeDocument/2006/relationships/customXml" Target="../ink/ink3472.xml"/><Relationship Id="rId125" Type="http://schemas.openxmlformats.org/officeDocument/2006/relationships/image" Target="../media/image3092.png"/><Relationship Id="rId146" Type="http://schemas.openxmlformats.org/officeDocument/2006/relationships/customXml" Target="../ink/ink3493.xml"/><Relationship Id="rId167" Type="http://schemas.openxmlformats.org/officeDocument/2006/relationships/image" Target="../media/image3115.png"/><Relationship Id="rId188" Type="http://schemas.openxmlformats.org/officeDocument/2006/relationships/image" Target="../media/image3126.png"/><Relationship Id="rId71" Type="http://schemas.openxmlformats.org/officeDocument/2006/relationships/image" Target="../media/image3062.png"/><Relationship Id="rId92" Type="http://schemas.openxmlformats.org/officeDocument/2006/relationships/customXml" Target="../ink/ink3466.xml"/><Relationship Id="rId213" Type="http://schemas.openxmlformats.org/officeDocument/2006/relationships/image" Target="../media/image3139.png"/><Relationship Id="rId234" Type="http://schemas.openxmlformats.org/officeDocument/2006/relationships/customXml" Target="../ink/ink3538.xml"/><Relationship Id="rId2" Type="http://schemas.openxmlformats.org/officeDocument/2006/relationships/notesSlide" Target="../notesSlides/notesSlide45.xml"/><Relationship Id="rId29" Type="http://schemas.openxmlformats.org/officeDocument/2006/relationships/customXml" Target="../ink/ink3434.xml"/><Relationship Id="rId255" Type="http://schemas.openxmlformats.org/officeDocument/2006/relationships/image" Target="../media/image3163.png"/><Relationship Id="rId276" Type="http://schemas.openxmlformats.org/officeDocument/2006/relationships/customXml" Target="../ink/ink3559.xml"/><Relationship Id="rId40" Type="http://schemas.openxmlformats.org/officeDocument/2006/relationships/image" Target="../media/image3045.png"/><Relationship Id="rId115" Type="http://schemas.openxmlformats.org/officeDocument/2006/relationships/image" Target="../media/image3086.png"/><Relationship Id="rId136" Type="http://schemas.openxmlformats.org/officeDocument/2006/relationships/customXml" Target="../ink/ink3488.xml"/><Relationship Id="rId157" Type="http://schemas.openxmlformats.org/officeDocument/2006/relationships/image" Target="../media/image3109.png"/><Relationship Id="rId178" Type="http://schemas.openxmlformats.org/officeDocument/2006/relationships/image" Target="../media/image3121.png"/><Relationship Id="rId61" Type="http://schemas.openxmlformats.org/officeDocument/2006/relationships/customXml" Target="../ink/ink3450.xml"/><Relationship Id="rId82" Type="http://schemas.openxmlformats.org/officeDocument/2006/relationships/customXml" Target="../ink/ink3461.xml"/><Relationship Id="rId199" Type="http://schemas.openxmlformats.org/officeDocument/2006/relationships/customXml" Target="../ink/ink3520.xml"/><Relationship Id="rId203" Type="http://schemas.openxmlformats.org/officeDocument/2006/relationships/image" Target="../media/image3134.png"/><Relationship Id="rId19" Type="http://schemas.openxmlformats.org/officeDocument/2006/relationships/customXml" Target="../ink/ink3429.xml"/><Relationship Id="rId224" Type="http://schemas.openxmlformats.org/officeDocument/2006/relationships/customXml" Target="../ink/ink3533.xml"/><Relationship Id="rId245" Type="http://schemas.openxmlformats.org/officeDocument/2006/relationships/image" Target="../media/image3157.png"/><Relationship Id="rId266" Type="http://schemas.openxmlformats.org/officeDocument/2006/relationships/customXml" Target="../ink/ink3554.xml"/><Relationship Id="rId30" Type="http://schemas.openxmlformats.org/officeDocument/2006/relationships/image" Target="../media/image3039.png"/><Relationship Id="rId105" Type="http://schemas.openxmlformats.org/officeDocument/2006/relationships/image" Target="../media/image3081.png"/><Relationship Id="rId126" Type="http://schemas.openxmlformats.org/officeDocument/2006/relationships/customXml" Target="../ink/ink3483.xml"/><Relationship Id="rId147" Type="http://schemas.openxmlformats.org/officeDocument/2006/relationships/image" Target="../media/image3104.png"/><Relationship Id="rId168" Type="http://schemas.openxmlformats.org/officeDocument/2006/relationships/customXml" Target="../ink/ink3504.xml"/><Relationship Id="rId51" Type="http://schemas.openxmlformats.org/officeDocument/2006/relationships/customXml" Target="../ink/ink3445.xml"/><Relationship Id="rId72" Type="http://schemas.openxmlformats.org/officeDocument/2006/relationships/customXml" Target="../ink/ink3456.xml"/><Relationship Id="rId93" Type="http://schemas.openxmlformats.org/officeDocument/2006/relationships/image" Target="../media/image3074.png"/><Relationship Id="rId189" Type="http://schemas.openxmlformats.org/officeDocument/2006/relationships/customXml" Target="../ink/ink3515.xml"/><Relationship Id="rId3" Type="http://schemas.openxmlformats.org/officeDocument/2006/relationships/customXml" Target="../ink/ink3421.xml"/><Relationship Id="rId214" Type="http://schemas.openxmlformats.org/officeDocument/2006/relationships/customXml" Target="../ink/ink3528.xml"/><Relationship Id="rId235" Type="http://schemas.openxmlformats.org/officeDocument/2006/relationships/image" Target="../media/image3152.png"/><Relationship Id="rId256" Type="http://schemas.openxmlformats.org/officeDocument/2006/relationships/customXml" Target="../ink/ink3549.xml"/><Relationship Id="rId277" Type="http://schemas.openxmlformats.org/officeDocument/2006/relationships/image" Target="../media/image3175.png"/><Relationship Id="rId116" Type="http://schemas.openxmlformats.org/officeDocument/2006/relationships/customXml" Target="../ink/ink3478.xml"/><Relationship Id="rId137" Type="http://schemas.openxmlformats.org/officeDocument/2006/relationships/image" Target="../media/image3098.png"/><Relationship Id="rId158" Type="http://schemas.openxmlformats.org/officeDocument/2006/relationships/customXml" Target="../ink/ink3499.xml"/><Relationship Id="rId20" Type="http://schemas.openxmlformats.org/officeDocument/2006/relationships/image" Target="../media/image3034.png"/><Relationship Id="rId41" Type="http://schemas.openxmlformats.org/officeDocument/2006/relationships/customXml" Target="../ink/ink3440.xml"/><Relationship Id="rId62" Type="http://schemas.openxmlformats.org/officeDocument/2006/relationships/image" Target="../media/image3057.png"/><Relationship Id="rId83" Type="http://schemas.openxmlformats.org/officeDocument/2006/relationships/image" Target="../media/image3068.png"/><Relationship Id="rId179" Type="http://schemas.openxmlformats.org/officeDocument/2006/relationships/customXml" Target="../ink/ink3510.xml"/><Relationship Id="rId190" Type="http://schemas.openxmlformats.org/officeDocument/2006/relationships/image" Target="../media/image3127.png"/><Relationship Id="rId204" Type="http://schemas.openxmlformats.org/officeDocument/2006/relationships/customXml" Target="../ink/ink3523.xml"/><Relationship Id="rId225" Type="http://schemas.openxmlformats.org/officeDocument/2006/relationships/image" Target="../media/image3146.png"/><Relationship Id="rId246" Type="http://schemas.openxmlformats.org/officeDocument/2006/relationships/customXml" Target="../ink/ink3544.xml"/><Relationship Id="rId267" Type="http://schemas.openxmlformats.org/officeDocument/2006/relationships/image" Target="../media/image3169.png"/><Relationship Id="rId106" Type="http://schemas.openxmlformats.org/officeDocument/2006/relationships/customXml" Target="../ink/ink3473.xml"/><Relationship Id="rId127" Type="http://schemas.openxmlformats.org/officeDocument/2006/relationships/image" Target="../media/image3093.png"/><Relationship Id="rId10" Type="http://schemas.openxmlformats.org/officeDocument/2006/relationships/image" Target="../media/image3026.png"/><Relationship Id="rId31" Type="http://schemas.openxmlformats.org/officeDocument/2006/relationships/customXml" Target="../ink/ink3435.xml"/><Relationship Id="rId52" Type="http://schemas.openxmlformats.org/officeDocument/2006/relationships/image" Target="../media/image3052.png"/><Relationship Id="rId73" Type="http://schemas.openxmlformats.org/officeDocument/2006/relationships/image" Target="../media/image3063.png"/><Relationship Id="rId94" Type="http://schemas.openxmlformats.org/officeDocument/2006/relationships/customXml" Target="../ink/ink3467.xml"/><Relationship Id="rId148" Type="http://schemas.openxmlformats.org/officeDocument/2006/relationships/customXml" Target="../ink/ink3494.xml"/><Relationship Id="rId169" Type="http://schemas.openxmlformats.org/officeDocument/2006/relationships/image" Target="../media/image3116.png"/><Relationship Id="rId4" Type="http://schemas.openxmlformats.org/officeDocument/2006/relationships/image" Target="../media/image3023.png"/><Relationship Id="rId180" Type="http://schemas.openxmlformats.org/officeDocument/2006/relationships/image" Target="../media/image3122.png"/><Relationship Id="rId215" Type="http://schemas.openxmlformats.org/officeDocument/2006/relationships/image" Target="../media/image3141.png"/><Relationship Id="rId236" Type="http://schemas.openxmlformats.org/officeDocument/2006/relationships/customXml" Target="../ink/ink3539.xml"/><Relationship Id="rId257" Type="http://schemas.openxmlformats.org/officeDocument/2006/relationships/image" Target="../media/image3164.png"/><Relationship Id="rId278" Type="http://schemas.openxmlformats.org/officeDocument/2006/relationships/customXml" Target="../ink/ink3560.xml"/><Relationship Id="rId42" Type="http://schemas.openxmlformats.org/officeDocument/2006/relationships/image" Target="../media/image3046.png"/><Relationship Id="rId84" Type="http://schemas.openxmlformats.org/officeDocument/2006/relationships/customXml" Target="../ink/ink3462.xml"/><Relationship Id="rId138" Type="http://schemas.openxmlformats.org/officeDocument/2006/relationships/customXml" Target="../ink/ink3489.xml"/><Relationship Id="rId191" Type="http://schemas.openxmlformats.org/officeDocument/2006/relationships/customXml" Target="../ink/ink3516.xml"/><Relationship Id="rId205" Type="http://schemas.openxmlformats.org/officeDocument/2006/relationships/image" Target="../media/image3135.png"/><Relationship Id="rId247" Type="http://schemas.openxmlformats.org/officeDocument/2006/relationships/image" Target="../media/image3158.png"/><Relationship Id="rId107" Type="http://schemas.openxmlformats.org/officeDocument/2006/relationships/image" Target="../media/image3082.png"/><Relationship Id="rId11" Type="http://schemas.openxmlformats.org/officeDocument/2006/relationships/customXml" Target="../ink/ink3425.xml"/><Relationship Id="rId53" Type="http://schemas.openxmlformats.org/officeDocument/2006/relationships/customXml" Target="../ink/ink3446.xml"/><Relationship Id="rId149" Type="http://schemas.openxmlformats.org/officeDocument/2006/relationships/image" Target="../media/image3105.png"/><Relationship Id="rId95" Type="http://schemas.openxmlformats.org/officeDocument/2006/relationships/image" Target="../media/image3075.png"/><Relationship Id="rId160" Type="http://schemas.openxmlformats.org/officeDocument/2006/relationships/customXml" Target="../ink/ink3500.xml"/><Relationship Id="rId216" Type="http://schemas.openxmlformats.org/officeDocument/2006/relationships/customXml" Target="../ink/ink3529.xml"/><Relationship Id="rId258" Type="http://schemas.openxmlformats.org/officeDocument/2006/relationships/customXml" Target="../ink/ink3550.xml"/></Relationships>
</file>

<file path=ppt/slides/_rels/slide47.xml.rels><?xml version="1.0" encoding="UTF-8" standalone="yes"?>
<Relationships xmlns="http://schemas.openxmlformats.org/package/2006/relationships"><Relationship Id="rId13" Type="http://schemas.openxmlformats.org/officeDocument/2006/relationships/customXml" Target="../ink/ink3567.xml"/><Relationship Id="rId18" Type="http://schemas.openxmlformats.org/officeDocument/2006/relationships/image" Target="../media/image3186.png"/><Relationship Id="rId26" Type="http://schemas.openxmlformats.org/officeDocument/2006/relationships/image" Target="../media/image3191.png"/><Relationship Id="rId39" Type="http://schemas.openxmlformats.org/officeDocument/2006/relationships/customXml" Target="../ink/ink3580.xml"/><Relationship Id="rId21" Type="http://schemas.openxmlformats.org/officeDocument/2006/relationships/customXml" Target="../ink/ink3571.xml"/><Relationship Id="rId34" Type="http://schemas.openxmlformats.org/officeDocument/2006/relationships/image" Target="../media/image3195.png"/><Relationship Id="rId42" Type="http://schemas.openxmlformats.org/officeDocument/2006/relationships/image" Target="../media/image3199.png"/><Relationship Id="rId47" Type="http://schemas.openxmlformats.org/officeDocument/2006/relationships/customXml" Target="../ink/ink3584.xml"/><Relationship Id="rId50" Type="http://schemas.openxmlformats.org/officeDocument/2006/relationships/hyperlink" Target="https://gemeinschaftsdiagnose.de/wp-content/uploads/2026/04/IfW_Kiel_GD_1_2026_final.pdf" TargetMode="External"/><Relationship Id="rId55" Type="http://schemas.openxmlformats.org/officeDocument/2006/relationships/customXml" Target="../ink/ink3587.xml"/><Relationship Id="rId7" Type="http://schemas.openxmlformats.org/officeDocument/2006/relationships/customXml" Target="../ink/ink3564.xml"/><Relationship Id="rId2" Type="http://schemas.openxmlformats.org/officeDocument/2006/relationships/notesSlide" Target="../notesSlides/notesSlide46.xml"/><Relationship Id="rId16" Type="http://schemas.openxmlformats.org/officeDocument/2006/relationships/image" Target="../media/image3185.png"/><Relationship Id="rId29" Type="http://schemas.openxmlformats.org/officeDocument/2006/relationships/customXml" Target="../ink/ink3575.xml"/><Relationship Id="rId11" Type="http://schemas.openxmlformats.org/officeDocument/2006/relationships/customXml" Target="../ink/ink3566.xml"/><Relationship Id="rId24" Type="http://schemas.openxmlformats.org/officeDocument/2006/relationships/image" Target="../media/image3189.png"/><Relationship Id="rId32" Type="http://schemas.openxmlformats.org/officeDocument/2006/relationships/image" Target="../media/image3194.png"/><Relationship Id="rId37" Type="http://schemas.openxmlformats.org/officeDocument/2006/relationships/customXml" Target="../ink/ink3579.xml"/><Relationship Id="rId40" Type="http://schemas.openxmlformats.org/officeDocument/2006/relationships/image" Target="../media/image3198.png"/><Relationship Id="rId45" Type="http://schemas.openxmlformats.org/officeDocument/2006/relationships/customXml" Target="../ink/ink3583.xml"/><Relationship Id="rId53" Type="http://schemas.openxmlformats.org/officeDocument/2006/relationships/customXml" Target="../ink/ink3586.xml"/><Relationship Id="rId5" Type="http://schemas.openxmlformats.org/officeDocument/2006/relationships/customXml" Target="../ink/ink3563.xml"/><Relationship Id="rId10" Type="http://schemas.openxmlformats.org/officeDocument/2006/relationships/image" Target="../media/image3182.png"/><Relationship Id="rId19" Type="http://schemas.openxmlformats.org/officeDocument/2006/relationships/customXml" Target="../ink/ink3570.xml"/><Relationship Id="rId31" Type="http://schemas.openxmlformats.org/officeDocument/2006/relationships/customXml" Target="../ink/ink3576.xml"/><Relationship Id="rId44" Type="http://schemas.openxmlformats.org/officeDocument/2006/relationships/image" Target="../media/image3201.png"/><Relationship Id="rId52" Type="http://schemas.openxmlformats.org/officeDocument/2006/relationships/image" Target="../media/image3204.png"/><Relationship Id="rId4" Type="http://schemas.openxmlformats.org/officeDocument/2006/relationships/image" Target="../media/image3178.png"/><Relationship Id="rId9" Type="http://schemas.openxmlformats.org/officeDocument/2006/relationships/customXml" Target="../ink/ink3565.xml"/><Relationship Id="rId14" Type="http://schemas.openxmlformats.org/officeDocument/2006/relationships/image" Target="../media/image3184.png"/><Relationship Id="rId22" Type="http://schemas.openxmlformats.org/officeDocument/2006/relationships/image" Target="../media/image3188.png"/><Relationship Id="rId27" Type="http://schemas.openxmlformats.org/officeDocument/2006/relationships/customXml" Target="../ink/ink3574.xml"/><Relationship Id="rId30" Type="http://schemas.openxmlformats.org/officeDocument/2006/relationships/image" Target="../media/image3193.png"/><Relationship Id="rId35" Type="http://schemas.openxmlformats.org/officeDocument/2006/relationships/customXml" Target="../ink/ink3578.xml"/><Relationship Id="rId43" Type="http://schemas.openxmlformats.org/officeDocument/2006/relationships/customXml" Target="../ink/ink3582.xml"/><Relationship Id="rId48" Type="http://schemas.openxmlformats.org/officeDocument/2006/relationships/image" Target="../media/image3203.png"/><Relationship Id="rId56" Type="http://schemas.openxmlformats.org/officeDocument/2006/relationships/image" Target="../media/image3205.png"/><Relationship Id="rId8" Type="http://schemas.openxmlformats.org/officeDocument/2006/relationships/image" Target="../media/image3181.png"/><Relationship Id="rId51" Type="http://schemas.openxmlformats.org/officeDocument/2006/relationships/customXml" Target="../ink/ink3585.xml"/><Relationship Id="rId3" Type="http://schemas.openxmlformats.org/officeDocument/2006/relationships/customXml" Target="../ink/ink3562.xml"/><Relationship Id="rId12" Type="http://schemas.openxmlformats.org/officeDocument/2006/relationships/image" Target="../media/image3183.png"/><Relationship Id="rId17" Type="http://schemas.openxmlformats.org/officeDocument/2006/relationships/customXml" Target="../ink/ink3569.xml"/><Relationship Id="rId25" Type="http://schemas.openxmlformats.org/officeDocument/2006/relationships/customXml" Target="../ink/ink3573.xml"/><Relationship Id="rId33" Type="http://schemas.openxmlformats.org/officeDocument/2006/relationships/customXml" Target="../ink/ink3577.xml"/><Relationship Id="rId38" Type="http://schemas.openxmlformats.org/officeDocument/2006/relationships/image" Target="../media/image3197.png"/><Relationship Id="rId46" Type="http://schemas.openxmlformats.org/officeDocument/2006/relationships/image" Target="../media/image3202.png"/><Relationship Id="rId20" Type="http://schemas.openxmlformats.org/officeDocument/2006/relationships/image" Target="../media/image3187.png"/><Relationship Id="rId41" Type="http://schemas.openxmlformats.org/officeDocument/2006/relationships/customXml" Target="../ink/ink3581.xml"/><Relationship Id="rId54" Type="http://schemas.openxmlformats.org/officeDocument/2006/relationships/image" Target="../media/image3054.png"/><Relationship Id="rId1" Type="http://schemas.openxmlformats.org/officeDocument/2006/relationships/slideLayout" Target="../slideLayouts/slideLayout7.xml"/><Relationship Id="rId6" Type="http://schemas.openxmlformats.org/officeDocument/2006/relationships/image" Target="../media/image3179.png"/><Relationship Id="rId15" Type="http://schemas.openxmlformats.org/officeDocument/2006/relationships/customXml" Target="../ink/ink3568.xml"/><Relationship Id="rId23" Type="http://schemas.openxmlformats.org/officeDocument/2006/relationships/customXml" Target="../ink/ink3572.xml"/><Relationship Id="rId28" Type="http://schemas.openxmlformats.org/officeDocument/2006/relationships/image" Target="../media/image3192.png"/><Relationship Id="rId36" Type="http://schemas.openxmlformats.org/officeDocument/2006/relationships/image" Target="../media/image3196.png"/><Relationship Id="rId49" Type="http://schemas.openxmlformats.org/officeDocument/2006/relationships/hyperlink" Target="https://gemeinschaftsdiagnose.de/2026/04/01/gemeinschaftsdiagnose-fruehjahr-2026-energiepreisschock-ueberlagert-fiskalimpuls-wachstumskraefte-versiegen/" TargetMode="External"/></Relationships>
</file>

<file path=ppt/slides/_rels/slide48.xml.rels><?xml version="1.0" encoding="UTF-8" standalone="yes"?>
<Relationships xmlns="http://schemas.openxmlformats.org/package/2006/relationships"><Relationship Id="rId26" Type="http://schemas.openxmlformats.org/officeDocument/2006/relationships/image" Target="../media/image3218.png"/><Relationship Id="rId21" Type="http://schemas.openxmlformats.org/officeDocument/2006/relationships/customXml" Target="../ink/ink3597.xml"/><Relationship Id="rId42" Type="http://schemas.openxmlformats.org/officeDocument/2006/relationships/image" Target="../media/image3228.png"/><Relationship Id="rId47" Type="http://schemas.openxmlformats.org/officeDocument/2006/relationships/customXml" Target="../ink/ink3610.xml"/><Relationship Id="rId63" Type="http://schemas.openxmlformats.org/officeDocument/2006/relationships/image" Target="../media/image3241.png"/><Relationship Id="rId68" Type="http://schemas.openxmlformats.org/officeDocument/2006/relationships/customXml" Target="../ink/ink3621.xml"/><Relationship Id="rId84" Type="http://schemas.openxmlformats.org/officeDocument/2006/relationships/customXml" Target="../ink/ink3629.xml"/><Relationship Id="rId89" Type="http://schemas.openxmlformats.org/officeDocument/2006/relationships/customXml" Target="../ink/ink3632.xml"/><Relationship Id="rId16" Type="http://schemas.openxmlformats.org/officeDocument/2006/relationships/image" Target="../media/image3214.png"/><Relationship Id="rId107" Type="http://schemas.openxmlformats.org/officeDocument/2006/relationships/customXml" Target="../ink/ink3641.xml"/><Relationship Id="rId11" Type="http://schemas.openxmlformats.org/officeDocument/2006/relationships/customXml" Target="../ink/ink3592.xml"/><Relationship Id="rId32" Type="http://schemas.openxmlformats.org/officeDocument/2006/relationships/image" Target="../media/image3223.png"/><Relationship Id="rId37" Type="http://schemas.openxmlformats.org/officeDocument/2006/relationships/customXml" Target="../ink/ink3605.xml"/><Relationship Id="rId53" Type="http://schemas.openxmlformats.org/officeDocument/2006/relationships/customXml" Target="../ink/ink3613.xml"/><Relationship Id="rId58" Type="http://schemas.openxmlformats.org/officeDocument/2006/relationships/customXml" Target="../ink/ink3616.xml"/><Relationship Id="rId74" Type="http://schemas.openxmlformats.org/officeDocument/2006/relationships/customXml" Target="../ink/ink3624.xml"/><Relationship Id="rId79" Type="http://schemas.openxmlformats.org/officeDocument/2006/relationships/image" Target="../media/image3249.png"/><Relationship Id="rId102" Type="http://schemas.openxmlformats.org/officeDocument/2006/relationships/image" Target="../media/image3262.png"/><Relationship Id="rId5" Type="http://schemas.openxmlformats.org/officeDocument/2006/relationships/customXml" Target="../ink/ink3589.xml"/><Relationship Id="rId90" Type="http://schemas.openxmlformats.org/officeDocument/2006/relationships/image" Target="../media/image3255.png"/><Relationship Id="rId95" Type="http://schemas.openxmlformats.org/officeDocument/2006/relationships/customXml" Target="../ink/ink3635.xml"/><Relationship Id="rId22" Type="http://schemas.openxmlformats.org/officeDocument/2006/relationships/image" Target="../media/image3216.png"/><Relationship Id="rId27" Type="http://schemas.openxmlformats.org/officeDocument/2006/relationships/customXml" Target="../ink/ink3600.xml"/><Relationship Id="rId43" Type="http://schemas.openxmlformats.org/officeDocument/2006/relationships/customXml" Target="../ink/ink3608.xml"/><Relationship Id="rId48" Type="http://schemas.openxmlformats.org/officeDocument/2006/relationships/image" Target="../media/image3233.png"/><Relationship Id="rId64" Type="http://schemas.openxmlformats.org/officeDocument/2006/relationships/customXml" Target="../ink/ink3619.xml"/><Relationship Id="rId69" Type="http://schemas.openxmlformats.org/officeDocument/2006/relationships/image" Target="../media/image3244.png"/><Relationship Id="rId80" Type="http://schemas.openxmlformats.org/officeDocument/2006/relationships/customXml" Target="../ink/ink3627.xml"/><Relationship Id="rId85" Type="http://schemas.openxmlformats.org/officeDocument/2006/relationships/customXml" Target="../ink/ink3630.xml"/><Relationship Id="rId12" Type="http://schemas.openxmlformats.org/officeDocument/2006/relationships/image" Target="../media/image3212.png"/><Relationship Id="rId17" Type="http://schemas.openxmlformats.org/officeDocument/2006/relationships/customXml" Target="../ink/ink3595.xml"/><Relationship Id="rId33" Type="http://schemas.openxmlformats.org/officeDocument/2006/relationships/customXml" Target="../ink/ink3603.xml"/><Relationship Id="rId38" Type="http://schemas.openxmlformats.org/officeDocument/2006/relationships/image" Target="../media/image3226.png"/><Relationship Id="rId59" Type="http://schemas.openxmlformats.org/officeDocument/2006/relationships/image" Target="../media/image3238.png"/><Relationship Id="rId103" Type="http://schemas.openxmlformats.org/officeDocument/2006/relationships/customXml" Target="../ink/ink3639.xml"/><Relationship Id="rId108" Type="http://schemas.openxmlformats.org/officeDocument/2006/relationships/image" Target="../media/image3265.png"/><Relationship Id="rId54" Type="http://schemas.openxmlformats.org/officeDocument/2006/relationships/image" Target="../media/image3236.png"/><Relationship Id="rId70" Type="http://schemas.openxmlformats.org/officeDocument/2006/relationships/customXml" Target="../ink/ink3622.xml"/><Relationship Id="rId75" Type="http://schemas.openxmlformats.org/officeDocument/2006/relationships/image" Target="../media/image3247.png"/><Relationship Id="rId91" Type="http://schemas.openxmlformats.org/officeDocument/2006/relationships/customXml" Target="../ink/ink3633.xml"/><Relationship Id="rId96" Type="http://schemas.openxmlformats.org/officeDocument/2006/relationships/image" Target="../media/image3258.png"/><Relationship Id="rId1" Type="http://schemas.openxmlformats.org/officeDocument/2006/relationships/slideLayout" Target="../slideLayouts/slideLayout7.xml"/><Relationship Id="rId6" Type="http://schemas.openxmlformats.org/officeDocument/2006/relationships/image" Target="../media/image3207.png"/><Relationship Id="rId15" Type="http://schemas.openxmlformats.org/officeDocument/2006/relationships/customXml" Target="../ink/ink3594.xml"/><Relationship Id="rId23" Type="http://schemas.openxmlformats.org/officeDocument/2006/relationships/customXml" Target="../ink/ink3598.xml"/><Relationship Id="rId28" Type="http://schemas.openxmlformats.org/officeDocument/2006/relationships/image" Target="../media/image3219.png"/><Relationship Id="rId36" Type="http://schemas.openxmlformats.org/officeDocument/2006/relationships/image" Target="../media/image3225.png"/><Relationship Id="rId49" Type="http://schemas.openxmlformats.org/officeDocument/2006/relationships/customXml" Target="../ink/ink3611.xml"/><Relationship Id="rId57" Type="http://schemas.openxmlformats.org/officeDocument/2006/relationships/image" Target="../media/image3237.png"/><Relationship Id="rId106" Type="http://schemas.openxmlformats.org/officeDocument/2006/relationships/image" Target="../media/image3264.png"/><Relationship Id="rId10" Type="http://schemas.openxmlformats.org/officeDocument/2006/relationships/image" Target="../media/image3209.png"/><Relationship Id="rId31" Type="http://schemas.openxmlformats.org/officeDocument/2006/relationships/customXml" Target="../ink/ink3602.xml"/><Relationship Id="rId44" Type="http://schemas.openxmlformats.org/officeDocument/2006/relationships/image" Target="../media/image3229.png"/><Relationship Id="rId52" Type="http://schemas.openxmlformats.org/officeDocument/2006/relationships/image" Target="../media/image3235.png"/><Relationship Id="rId60" Type="http://schemas.openxmlformats.org/officeDocument/2006/relationships/customXml" Target="../ink/ink3617.xml"/><Relationship Id="rId65" Type="http://schemas.openxmlformats.org/officeDocument/2006/relationships/image" Target="../media/image3242.png"/><Relationship Id="rId73" Type="http://schemas.openxmlformats.org/officeDocument/2006/relationships/image" Target="../media/image3246.png"/><Relationship Id="rId78" Type="http://schemas.openxmlformats.org/officeDocument/2006/relationships/customXml" Target="../ink/ink3626.xml"/><Relationship Id="rId81" Type="http://schemas.openxmlformats.org/officeDocument/2006/relationships/image" Target="../media/image3251.png"/><Relationship Id="rId86" Type="http://schemas.openxmlformats.org/officeDocument/2006/relationships/image" Target="../media/image3253.png"/><Relationship Id="rId94" Type="http://schemas.openxmlformats.org/officeDocument/2006/relationships/image" Target="../media/image3257.png"/><Relationship Id="rId99" Type="http://schemas.openxmlformats.org/officeDocument/2006/relationships/customXml" Target="../ink/ink3637.xml"/><Relationship Id="rId101" Type="http://schemas.openxmlformats.org/officeDocument/2006/relationships/customXml" Target="../ink/ink3638.xml"/><Relationship Id="rId4" Type="http://schemas.openxmlformats.org/officeDocument/2006/relationships/image" Target="../media/image3206.png"/><Relationship Id="rId9" Type="http://schemas.openxmlformats.org/officeDocument/2006/relationships/customXml" Target="../ink/ink3591.xml"/><Relationship Id="rId13" Type="http://schemas.openxmlformats.org/officeDocument/2006/relationships/customXml" Target="../ink/ink3593.xml"/><Relationship Id="rId18" Type="http://schemas.openxmlformats.org/officeDocument/2006/relationships/image" Target="../media/image3215.png"/><Relationship Id="rId39" Type="http://schemas.openxmlformats.org/officeDocument/2006/relationships/customXml" Target="../ink/ink3606.xml"/><Relationship Id="rId109" Type="http://schemas.openxmlformats.org/officeDocument/2006/relationships/customXml" Target="../ink/ink3642.xml"/><Relationship Id="rId34" Type="http://schemas.openxmlformats.org/officeDocument/2006/relationships/image" Target="../media/image3224.png"/><Relationship Id="rId50" Type="http://schemas.openxmlformats.org/officeDocument/2006/relationships/image" Target="../media/image3234.png"/><Relationship Id="rId55" Type="http://schemas.openxmlformats.org/officeDocument/2006/relationships/customXml" Target="../ink/ink3614.xml"/><Relationship Id="rId76" Type="http://schemas.openxmlformats.org/officeDocument/2006/relationships/customXml" Target="../ink/ink3625.xml"/><Relationship Id="rId97" Type="http://schemas.openxmlformats.org/officeDocument/2006/relationships/customXml" Target="../ink/ink3636.xml"/><Relationship Id="rId104" Type="http://schemas.openxmlformats.org/officeDocument/2006/relationships/image" Target="../media/image3263.png"/><Relationship Id="rId7" Type="http://schemas.openxmlformats.org/officeDocument/2006/relationships/customXml" Target="../ink/ink3590.xml"/><Relationship Id="rId71" Type="http://schemas.openxmlformats.org/officeDocument/2006/relationships/image" Target="../media/image3245.png"/><Relationship Id="rId92" Type="http://schemas.openxmlformats.org/officeDocument/2006/relationships/image" Target="../media/image3256.png"/><Relationship Id="rId2" Type="http://schemas.openxmlformats.org/officeDocument/2006/relationships/notesSlide" Target="../notesSlides/notesSlide47.xml"/><Relationship Id="rId29" Type="http://schemas.openxmlformats.org/officeDocument/2006/relationships/customXml" Target="../ink/ink3601.xml"/><Relationship Id="rId24" Type="http://schemas.openxmlformats.org/officeDocument/2006/relationships/image" Target="../media/image3217.png"/><Relationship Id="rId40" Type="http://schemas.openxmlformats.org/officeDocument/2006/relationships/image" Target="../media/image3227.png"/><Relationship Id="rId45" Type="http://schemas.openxmlformats.org/officeDocument/2006/relationships/customXml" Target="../ink/ink3609.xml"/><Relationship Id="rId66" Type="http://schemas.openxmlformats.org/officeDocument/2006/relationships/customXml" Target="../ink/ink3620.xml"/><Relationship Id="rId87" Type="http://schemas.openxmlformats.org/officeDocument/2006/relationships/customXml" Target="../ink/ink3631.xml"/><Relationship Id="rId110" Type="http://schemas.openxmlformats.org/officeDocument/2006/relationships/image" Target="../media/image3266.png"/><Relationship Id="rId61" Type="http://schemas.openxmlformats.org/officeDocument/2006/relationships/image" Target="../media/image3239.png"/><Relationship Id="rId82" Type="http://schemas.openxmlformats.org/officeDocument/2006/relationships/customXml" Target="../ink/ink3628.xml"/><Relationship Id="rId19" Type="http://schemas.openxmlformats.org/officeDocument/2006/relationships/customXml" Target="../ink/ink3596.xml"/><Relationship Id="rId14" Type="http://schemas.openxmlformats.org/officeDocument/2006/relationships/image" Target="../media/image3213.png"/><Relationship Id="rId30" Type="http://schemas.openxmlformats.org/officeDocument/2006/relationships/image" Target="../media/image3222.png"/><Relationship Id="rId35" Type="http://schemas.openxmlformats.org/officeDocument/2006/relationships/customXml" Target="../ink/ink3604.xml"/><Relationship Id="rId56" Type="http://schemas.openxmlformats.org/officeDocument/2006/relationships/customXml" Target="../ink/ink3615.xml"/><Relationship Id="rId77" Type="http://schemas.openxmlformats.org/officeDocument/2006/relationships/image" Target="../media/image3248.png"/><Relationship Id="rId100" Type="http://schemas.openxmlformats.org/officeDocument/2006/relationships/image" Target="../media/image3261.png"/><Relationship Id="rId105" Type="http://schemas.openxmlformats.org/officeDocument/2006/relationships/customXml" Target="../ink/ink3640.xml"/><Relationship Id="rId8" Type="http://schemas.openxmlformats.org/officeDocument/2006/relationships/image" Target="../media/image3208.png"/><Relationship Id="rId51" Type="http://schemas.openxmlformats.org/officeDocument/2006/relationships/customXml" Target="../ink/ink3612.xml"/><Relationship Id="rId72" Type="http://schemas.openxmlformats.org/officeDocument/2006/relationships/customXml" Target="../ink/ink3623.xml"/><Relationship Id="rId93" Type="http://schemas.openxmlformats.org/officeDocument/2006/relationships/customXml" Target="../ink/ink3634.xml"/><Relationship Id="rId98" Type="http://schemas.openxmlformats.org/officeDocument/2006/relationships/image" Target="../media/image3259.png"/><Relationship Id="rId3" Type="http://schemas.openxmlformats.org/officeDocument/2006/relationships/customXml" Target="../ink/ink3588.xml"/><Relationship Id="rId25" Type="http://schemas.openxmlformats.org/officeDocument/2006/relationships/customXml" Target="../ink/ink3599.xml"/><Relationship Id="rId46" Type="http://schemas.openxmlformats.org/officeDocument/2006/relationships/image" Target="../media/image3232.png"/><Relationship Id="rId67" Type="http://schemas.openxmlformats.org/officeDocument/2006/relationships/image" Target="../media/image3243.png"/><Relationship Id="rId20" Type="http://schemas.openxmlformats.org/officeDocument/2006/relationships/image" Target="../media/image3054.png"/><Relationship Id="rId41" Type="http://schemas.openxmlformats.org/officeDocument/2006/relationships/customXml" Target="../ink/ink3607.xml"/><Relationship Id="rId62" Type="http://schemas.openxmlformats.org/officeDocument/2006/relationships/customXml" Target="../ink/ink3618.xml"/><Relationship Id="rId83" Type="http://schemas.openxmlformats.org/officeDocument/2006/relationships/image" Target="../media/image3252.png"/><Relationship Id="rId88" Type="http://schemas.openxmlformats.org/officeDocument/2006/relationships/image" Target="../media/image3254.png"/></Relationships>
</file>

<file path=ppt/slides/_rels/slide49.xml.rels><?xml version="1.0" encoding="UTF-8" standalone="yes"?>
<Relationships xmlns="http://schemas.openxmlformats.org/package/2006/relationships"><Relationship Id="rId117" Type="http://schemas.openxmlformats.org/officeDocument/2006/relationships/customXml" Target="../ink/ink3701.xml"/><Relationship Id="rId21" Type="http://schemas.openxmlformats.org/officeDocument/2006/relationships/image" Target="../media/image3275.png"/><Relationship Id="rId63" Type="http://schemas.openxmlformats.org/officeDocument/2006/relationships/image" Target="../media/image3296.png"/><Relationship Id="rId159" Type="http://schemas.openxmlformats.org/officeDocument/2006/relationships/image" Target="../media/image3342.png"/><Relationship Id="rId170" Type="http://schemas.openxmlformats.org/officeDocument/2006/relationships/customXml" Target="../ink/ink3728.xml"/><Relationship Id="rId226" Type="http://schemas.openxmlformats.org/officeDocument/2006/relationships/customXml" Target="../ink/ink3756.xml"/><Relationship Id="rId268" Type="http://schemas.openxmlformats.org/officeDocument/2006/relationships/customXml" Target="../ink/ink3777.xml"/><Relationship Id="rId11" Type="http://schemas.openxmlformats.org/officeDocument/2006/relationships/image" Target="../media/image3270.png"/><Relationship Id="rId32" Type="http://schemas.openxmlformats.org/officeDocument/2006/relationships/customXml" Target="../ink/ink3657.xml"/><Relationship Id="rId53" Type="http://schemas.openxmlformats.org/officeDocument/2006/relationships/image" Target="../media/image3291.png"/><Relationship Id="rId74" Type="http://schemas.openxmlformats.org/officeDocument/2006/relationships/customXml" Target="../ink/ink3678.xml"/><Relationship Id="rId128" Type="http://schemas.openxmlformats.org/officeDocument/2006/relationships/image" Target="../media/image3327.png"/><Relationship Id="rId149" Type="http://schemas.openxmlformats.org/officeDocument/2006/relationships/customXml" Target="../ink/ink3717.xml"/><Relationship Id="rId5" Type="http://schemas.openxmlformats.org/officeDocument/2006/relationships/image" Target="../media/image3268.png"/><Relationship Id="rId95" Type="http://schemas.openxmlformats.org/officeDocument/2006/relationships/image" Target="../media/image3312.png"/><Relationship Id="rId160" Type="http://schemas.openxmlformats.org/officeDocument/2006/relationships/customXml" Target="../ink/ink3723.xml"/><Relationship Id="rId181" Type="http://schemas.openxmlformats.org/officeDocument/2006/relationships/image" Target="../media/image3353.png"/><Relationship Id="rId216" Type="http://schemas.openxmlformats.org/officeDocument/2006/relationships/customXml" Target="../ink/ink3751.xml"/><Relationship Id="rId237" Type="http://schemas.openxmlformats.org/officeDocument/2006/relationships/image" Target="../media/image3381.png"/><Relationship Id="rId258" Type="http://schemas.openxmlformats.org/officeDocument/2006/relationships/customXml" Target="../ink/ink3772.xml"/><Relationship Id="rId22" Type="http://schemas.openxmlformats.org/officeDocument/2006/relationships/customXml" Target="../ink/ink3652.xml"/><Relationship Id="rId43" Type="http://schemas.openxmlformats.org/officeDocument/2006/relationships/image" Target="../media/image3286.png"/><Relationship Id="rId64" Type="http://schemas.openxmlformats.org/officeDocument/2006/relationships/customXml" Target="../ink/ink3673.xml"/><Relationship Id="rId118" Type="http://schemas.openxmlformats.org/officeDocument/2006/relationships/image" Target="../media/image3322.png"/><Relationship Id="rId139" Type="http://schemas.openxmlformats.org/officeDocument/2006/relationships/customXml" Target="../ink/ink3712.xml"/><Relationship Id="rId85" Type="http://schemas.openxmlformats.org/officeDocument/2006/relationships/image" Target="../media/image3307.png"/><Relationship Id="rId150" Type="http://schemas.openxmlformats.org/officeDocument/2006/relationships/customXml" Target="../ink/ink3718.xml"/><Relationship Id="rId171" Type="http://schemas.openxmlformats.org/officeDocument/2006/relationships/image" Target="../media/image3348.png"/><Relationship Id="rId192" Type="http://schemas.openxmlformats.org/officeDocument/2006/relationships/customXml" Target="../ink/ink3739.xml"/><Relationship Id="rId206" Type="http://schemas.openxmlformats.org/officeDocument/2006/relationships/customXml" Target="../ink/ink3746.xml"/><Relationship Id="rId227" Type="http://schemas.openxmlformats.org/officeDocument/2006/relationships/image" Target="../media/image3376.png"/><Relationship Id="rId248" Type="http://schemas.openxmlformats.org/officeDocument/2006/relationships/customXml" Target="../ink/ink3767.xml"/><Relationship Id="rId269" Type="http://schemas.openxmlformats.org/officeDocument/2006/relationships/image" Target="../media/image3397.png"/><Relationship Id="rId12" Type="http://schemas.openxmlformats.org/officeDocument/2006/relationships/customXml" Target="../ink/ink3647.xml"/><Relationship Id="rId33" Type="http://schemas.openxmlformats.org/officeDocument/2006/relationships/image" Target="../media/image3281.png"/><Relationship Id="rId108" Type="http://schemas.openxmlformats.org/officeDocument/2006/relationships/customXml" Target="../ink/ink3696.xml"/><Relationship Id="rId129" Type="http://schemas.openxmlformats.org/officeDocument/2006/relationships/customXml" Target="../ink/ink3707.xml"/><Relationship Id="rId54" Type="http://schemas.openxmlformats.org/officeDocument/2006/relationships/customXml" Target="../ink/ink3668.xml"/><Relationship Id="rId75" Type="http://schemas.openxmlformats.org/officeDocument/2006/relationships/image" Target="../media/image3302.png"/><Relationship Id="rId96" Type="http://schemas.openxmlformats.org/officeDocument/2006/relationships/customXml" Target="../ink/ink3689.xml"/><Relationship Id="rId140" Type="http://schemas.openxmlformats.org/officeDocument/2006/relationships/image" Target="../media/image3333.png"/><Relationship Id="rId161" Type="http://schemas.openxmlformats.org/officeDocument/2006/relationships/image" Target="../media/image3343.png"/><Relationship Id="rId182" Type="http://schemas.openxmlformats.org/officeDocument/2006/relationships/customXml" Target="../ink/ink3734.xml"/><Relationship Id="rId217" Type="http://schemas.openxmlformats.org/officeDocument/2006/relationships/image" Target="../media/image3371.png"/><Relationship Id="rId6" Type="http://schemas.openxmlformats.org/officeDocument/2006/relationships/customXml" Target="../ink/ink3644.xml"/><Relationship Id="rId238" Type="http://schemas.openxmlformats.org/officeDocument/2006/relationships/customXml" Target="../ink/ink3762.xml"/><Relationship Id="rId259" Type="http://schemas.openxmlformats.org/officeDocument/2006/relationships/image" Target="../media/image3392.png"/><Relationship Id="rId23" Type="http://schemas.openxmlformats.org/officeDocument/2006/relationships/image" Target="../media/image3276.png"/><Relationship Id="rId119" Type="http://schemas.openxmlformats.org/officeDocument/2006/relationships/customXml" Target="../ink/ink3702.xml"/><Relationship Id="rId270" Type="http://schemas.openxmlformats.org/officeDocument/2006/relationships/customXml" Target="../ink/ink3778.xml"/><Relationship Id="rId44" Type="http://schemas.openxmlformats.org/officeDocument/2006/relationships/customXml" Target="../ink/ink3663.xml"/><Relationship Id="rId65" Type="http://schemas.openxmlformats.org/officeDocument/2006/relationships/image" Target="../media/image3297.png"/><Relationship Id="rId86" Type="http://schemas.openxmlformats.org/officeDocument/2006/relationships/customXml" Target="../ink/ink3684.xml"/><Relationship Id="rId130" Type="http://schemas.openxmlformats.org/officeDocument/2006/relationships/image" Target="../media/image3328.png"/><Relationship Id="rId151" Type="http://schemas.openxmlformats.org/officeDocument/2006/relationships/image" Target="../media/image3338.png"/><Relationship Id="rId172" Type="http://schemas.openxmlformats.org/officeDocument/2006/relationships/customXml" Target="../ink/ink3729.xml"/><Relationship Id="rId193" Type="http://schemas.openxmlformats.org/officeDocument/2006/relationships/image" Target="../media/image3359.png"/><Relationship Id="rId207" Type="http://schemas.openxmlformats.org/officeDocument/2006/relationships/image" Target="../media/image3366.png"/><Relationship Id="rId228" Type="http://schemas.openxmlformats.org/officeDocument/2006/relationships/customXml" Target="../ink/ink3757.xml"/><Relationship Id="rId249" Type="http://schemas.openxmlformats.org/officeDocument/2006/relationships/image" Target="../media/image3387.png"/><Relationship Id="rId13" Type="http://schemas.openxmlformats.org/officeDocument/2006/relationships/image" Target="../media/image3271.png"/><Relationship Id="rId109" Type="http://schemas.openxmlformats.org/officeDocument/2006/relationships/image" Target="../media/image3318.png"/><Relationship Id="rId260" Type="http://schemas.openxmlformats.org/officeDocument/2006/relationships/customXml" Target="../ink/ink3773.xml"/><Relationship Id="rId34" Type="http://schemas.openxmlformats.org/officeDocument/2006/relationships/customXml" Target="../ink/ink3658.xml"/><Relationship Id="rId55" Type="http://schemas.openxmlformats.org/officeDocument/2006/relationships/image" Target="../media/image3292.png"/><Relationship Id="rId76" Type="http://schemas.openxmlformats.org/officeDocument/2006/relationships/customXml" Target="../ink/ink3679.xml"/><Relationship Id="rId97" Type="http://schemas.openxmlformats.org/officeDocument/2006/relationships/image" Target="../media/image3313.png"/><Relationship Id="rId120" Type="http://schemas.openxmlformats.org/officeDocument/2006/relationships/image" Target="../media/image3323.png"/><Relationship Id="rId141" Type="http://schemas.openxmlformats.org/officeDocument/2006/relationships/customXml" Target="../ink/ink3713.xml"/><Relationship Id="rId7" Type="http://schemas.openxmlformats.org/officeDocument/2006/relationships/image" Target="../media/image3054.png"/><Relationship Id="rId162" Type="http://schemas.openxmlformats.org/officeDocument/2006/relationships/customXml" Target="../ink/ink3724.xml"/><Relationship Id="rId183" Type="http://schemas.openxmlformats.org/officeDocument/2006/relationships/image" Target="../media/image3354.png"/><Relationship Id="rId218" Type="http://schemas.openxmlformats.org/officeDocument/2006/relationships/customXml" Target="../ink/ink3752.xml"/><Relationship Id="rId239" Type="http://schemas.openxmlformats.org/officeDocument/2006/relationships/image" Target="../media/image3382.png"/><Relationship Id="rId250" Type="http://schemas.openxmlformats.org/officeDocument/2006/relationships/customXml" Target="../ink/ink3768.xml"/><Relationship Id="rId271" Type="http://schemas.openxmlformats.org/officeDocument/2006/relationships/image" Target="../media/image3398.png"/><Relationship Id="rId24" Type="http://schemas.openxmlformats.org/officeDocument/2006/relationships/customXml" Target="../ink/ink3653.xml"/><Relationship Id="rId45" Type="http://schemas.openxmlformats.org/officeDocument/2006/relationships/image" Target="../media/image3287.png"/><Relationship Id="rId66" Type="http://schemas.openxmlformats.org/officeDocument/2006/relationships/customXml" Target="../ink/ink3674.xml"/><Relationship Id="rId87" Type="http://schemas.openxmlformats.org/officeDocument/2006/relationships/image" Target="../media/image3308.png"/><Relationship Id="rId110" Type="http://schemas.openxmlformats.org/officeDocument/2006/relationships/customXml" Target="../ink/ink3697.xml"/><Relationship Id="rId131" Type="http://schemas.openxmlformats.org/officeDocument/2006/relationships/customXml" Target="../ink/ink3708.xml"/><Relationship Id="rId152" Type="http://schemas.openxmlformats.org/officeDocument/2006/relationships/customXml" Target="../ink/ink3719.xml"/><Relationship Id="rId173" Type="http://schemas.openxmlformats.org/officeDocument/2006/relationships/image" Target="../media/image3349.png"/><Relationship Id="rId194" Type="http://schemas.openxmlformats.org/officeDocument/2006/relationships/customXml" Target="../ink/ink3740.xml"/><Relationship Id="rId208" Type="http://schemas.openxmlformats.org/officeDocument/2006/relationships/customXml" Target="../ink/ink3747.xml"/><Relationship Id="rId229" Type="http://schemas.openxmlformats.org/officeDocument/2006/relationships/image" Target="../media/image3377.png"/><Relationship Id="rId240" Type="http://schemas.openxmlformats.org/officeDocument/2006/relationships/customXml" Target="../ink/ink3763.xml"/><Relationship Id="rId261" Type="http://schemas.openxmlformats.org/officeDocument/2006/relationships/image" Target="../media/image3393.png"/><Relationship Id="rId14" Type="http://schemas.openxmlformats.org/officeDocument/2006/relationships/customXml" Target="../ink/ink3648.xml"/><Relationship Id="rId35" Type="http://schemas.openxmlformats.org/officeDocument/2006/relationships/image" Target="../media/image3282.png"/><Relationship Id="rId56" Type="http://schemas.openxmlformats.org/officeDocument/2006/relationships/customXml" Target="../ink/ink3669.xml"/><Relationship Id="rId77" Type="http://schemas.openxmlformats.org/officeDocument/2006/relationships/image" Target="../media/image3303.png"/><Relationship Id="rId100" Type="http://schemas.openxmlformats.org/officeDocument/2006/relationships/customXml" Target="../ink/ink3691.xml"/><Relationship Id="rId8" Type="http://schemas.openxmlformats.org/officeDocument/2006/relationships/customXml" Target="../ink/ink3645.xml"/><Relationship Id="rId98" Type="http://schemas.openxmlformats.org/officeDocument/2006/relationships/customXml" Target="../ink/ink3690.xml"/><Relationship Id="rId121" Type="http://schemas.openxmlformats.org/officeDocument/2006/relationships/customXml" Target="../ink/ink3703.xml"/><Relationship Id="rId142" Type="http://schemas.openxmlformats.org/officeDocument/2006/relationships/image" Target="../media/image3334.png"/><Relationship Id="rId163" Type="http://schemas.openxmlformats.org/officeDocument/2006/relationships/image" Target="../media/image3344.png"/><Relationship Id="rId184" Type="http://schemas.openxmlformats.org/officeDocument/2006/relationships/customXml" Target="../ink/ink3735.xml"/><Relationship Id="rId219" Type="http://schemas.openxmlformats.org/officeDocument/2006/relationships/image" Target="../media/image3372.png"/><Relationship Id="rId230" Type="http://schemas.openxmlformats.org/officeDocument/2006/relationships/customXml" Target="../ink/ink3758.xml"/><Relationship Id="rId251" Type="http://schemas.openxmlformats.org/officeDocument/2006/relationships/image" Target="../media/image3388.png"/><Relationship Id="rId25" Type="http://schemas.openxmlformats.org/officeDocument/2006/relationships/image" Target="../media/image3277.png"/><Relationship Id="rId46" Type="http://schemas.openxmlformats.org/officeDocument/2006/relationships/customXml" Target="../ink/ink3664.xml"/><Relationship Id="rId67" Type="http://schemas.openxmlformats.org/officeDocument/2006/relationships/image" Target="../media/image3298.png"/><Relationship Id="rId88" Type="http://schemas.openxmlformats.org/officeDocument/2006/relationships/customXml" Target="../ink/ink3685.xml"/><Relationship Id="rId111" Type="http://schemas.openxmlformats.org/officeDocument/2006/relationships/image" Target="../media/image3319.png"/><Relationship Id="rId132" Type="http://schemas.openxmlformats.org/officeDocument/2006/relationships/image" Target="../media/image3329.png"/><Relationship Id="rId153" Type="http://schemas.openxmlformats.org/officeDocument/2006/relationships/image" Target="../media/image3339.png"/><Relationship Id="rId174" Type="http://schemas.openxmlformats.org/officeDocument/2006/relationships/customXml" Target="../ink/ink3730.xml"/><Relationship Id="rId195" Type="http://schemas.openxmlformats.org/officeDocument/2006/relationships/image" Target="../media/image3360.png"/><Relationship Id="rId209" Type="http://schemas.openxmlformats.org/officeDocument/2006/relationships/image" Target="../media/image3367.png"/><Relationship Id="rId220" Type="http://schemas.openxmlformats.org/officeDocument/2006/relationships/customXml" Target="../ink/ink3753.xml"/><Relationship Id="rId241" Type="http://schemas.openxmlformats.org/officeDocument/2006/relationships/image" Target="../media/image3383.png"/><Relationship Id="rId15" Type="http://schemas.openxmlformats.org/officeDocument/2006/relationships/image" Target="../media/image3272.png"/><Relationship Id="rId36" Type="http://schemas.openxmlformats.org/officeDocument/2006/relationships/customXml" Target="../ink/ink3659.xml"/><Relationship Id="rId57" Type="http://schemas.openxmlformats.org/officeDocument/2006/relationships/image" Target="../media/image3293.png"/><Relationship Id="rId262" Type="http://schemas.openxmlformats.org/officeDocument/2006/relationships/customXml" Target="../ink/ink3774.xml"/><Relationship Id="rId78" Type="http://schemas.openxmlformats.org/officeDocument/2006/relationships/customXml" Target="../ink/ink3680.xml"/><Relationship Id="rId99" Type="http://schemas.openxmlformats.org/officeDocument/2006/relationships/image" Target="../media/image3314.png"/><Relationship Id="rId101" Type="http://schemas.openxmlformats.org/officeDocument/2006/relationships/customXml" Target="../ink/ink3692.xml"/><Relationship Id="rId122" Type="http://schemas.openxmlformats.org/officeDocument/2006/relationships/image" Target="../media/image3324.png"/><Relationship Id="rId143" Type="http://schemas.openxmlformats.org/officeDocument/2006/relationships/customXml" Target="../ink/ink3714.xml"/><Relationship Id="rId164" Type="http://schemas.openxmlformats.org/officeDocument/2006/relationships/customXml" Target="../ink/ink3725.xml"/><Relationship Id="rId185" Type="http://schemas.openxmlformats.org/officeDocument/2006/relationships/image" Target="../media/image3355.png"/><Relationship Id="rId9" Type="http://schemas.openxmlformats.org/officeDocument/2006/relationships/image" Target="../media/image3269.png"/><Relationship Id="rId210" Type="http://schemas.openxmlformats.org/officeDocument/2006/relationships/customXml" Target="../ink/ink3748.xml"/><Relationship Id="rId26" Type="http://schemas.openxmlformats.org/officeDocument/2006/relationships/customXml" Target="../ink/ink3654.xml"/><Relationship Id="rId231" Type="http://schemas.openxmlformats.org/officeDocument/2006/relationships/image" Target="../media/image3378.png"/><Relationship Id="rId252" Type="http://schemas.openxmlformats.org/officeDocument/2006/relationships/customXml" Target="../ink/ink3769.xml"/><Relationship Id="rId47" Type="http://schemas.openxmlformats.org/officeDocument/2006/relationships/image" Target="../media/image3288.png"/><Relationship Id="rId68" Type="http://schemas.openxmlformats.org/officeDocument/2006/relationships/customXml" Target="../ink/ink3675.xml"/><Relationship Id="rId89" Type="http://schemas.openxmlformats.org/officeDocument/2006/relationships/image" Target="../media/image3309.png"/><Relationship Id="rId112" Type="http://schemas.openxmlformats.org/officeDocument/2006/relationships/customXml" Target="../ink/ink3698.xml"/><Relationship Id="rId133" Type="http://schemas.openxmlformats.org/officeDocument/2006/relationships/customXml" Target="../ink/ink3709.xml"/><Relationship Id="rId154" Type="http://schemas.openxmlformats.org/officeDocument/2006/relationships/customXml" Target="../ink/ink3720.xml"/><Relationship Id="rId175" Type="http://schemas.openxmlformats.org/officeDocument/2006/relationships/image" Target="../media/image3350.png"/><Relationship Id="rId196" Type="http://schemas.openxmlformats.org/officeDocument/2006/relationships/customXml" Target="../ink/ink3741.xml"/><Relationship Id="rId200" Type="http://schemas.openxmlformats.org/officeDocument/2006/relationships/customXml" Target="../ink/ink3743.xml"/><Relationship Id="rId16" Type="http://schemas.openxmlformats.org/officeDocument/2006/relationships/customXml" Target="../ink/ink3649.xml"/><Relationship Id="rId221" Type="http://schemas.openxmlformats.org/officeDocument/2006/relationships/image" Target="../media/image3373.png"/><Relationship Id="rId242" Type="http://schemas.openxmlformats.org/officeDocument/2006/relationships/customXml" Target="../ink/ink3764.xml"/><Relationship Id="rId263" Type="http://schemas.openxmlformats.org/officeDocument/2006/relationships/image" Target="../media/image3394.png"/><Relationship Id="rId37" Type="http://schemas.openxmlformats.org/officeDocument/2006/relationships/image" Target="../media/image3283.png"/><Relationship Id="rId58" Type="http://schemas.openxmlformats.org/officeDocument/2006/relationships/customXml" Target="../ink/ink3670.xml"/><Relationship Id="rId79" Type="http://schemas.openxmlformats.org/officeDocument/2006/relationships/image" Target="../media/image3304.png"/><Relationship Id="rId102" Type="http://schemas.openxmlformats.org/officeDocument/2006/relationships/customXml" Target="../ink/ink3693.xml"/><Relationship Id="rId123" Type="http://schemas.openxmlformats.org/officeDocument/2006/relationships/customXml" Target="../ink/ink3704.xml"/><Relationship Id="rId144" Type="http://schemas.openxmlformats.org/officeDocument/2006/relationships/image" Target="../media/image3335.png"/><Relationship Id="rId90" Type="http://schemas.openxmlformats.org/officeDocument/2006/relationships/customXml" Target="../ink/ink3686.xml"/><Relationship Id="rId165" Type="http://schemas.openxmlformats.org/officeDocument/2006/relationships/image" Target="../media/image3345.png"/><Relationship Id="rId186" Type="http://schemas.openxmlformats.org/officeDocument/2006/relationships/customXml" Target="../ink/ink3736.xml"/><Relationship Id="rId211" Type="http://schemas.openxmlformats.org/officeDocument/2006/relationships/image" Target="../media/image3368.png"/><Relationship Id="rId232" Type="http://schemas.openxmlformats.org/officeDocument/2006/relationships/customXml" Target="../ink/ink3759.xml"/><Relationship Id="rId253" Type="http://schemas.openxmlformats.org/officeDocument/2006/relationships/image" Target="../media/image3389.png"/><Relationship Id="rId27" Type="http://schemas.openxmlformats.org/officeDocument/2006/relationships/image" Target="../media/image3278.png"/><Relationship Id="rId48" Type="http://schemas.openxmlformats.org/officeDocument/2006/relationships/customXml" Target="../ink/ink3665.xml"/><Relationship Id="rId69" Type="http://schemas.openxmlformats.org/officeDocument/2006/relationships/image" Target="../media/image3299.png"/><Relationship Id="rId113" Type="http://schemas.openxmlformats.org/officeDocument/2006/relationships/customXml" Target="../ink/ink3699.xml"/><Relationship Id="rId134" Type="http://schemas.openxmlformats.org/officeDocument/2006/relationships/image" Target="../media/image3330.png"/><Relationship Id="rId80" Type="http://schemas.openxmlformats.org/officeDocument/2006/relationships/customXml" Target="../ink/ink3681.xml"/><Relationship Id="rId155" Type="http://schemas.openxmlformats.org/officeDocument/2006/relationships/image" Target="../media/image3340.png"/><Relationship Id="rId176" Type="http://schemas.openxmlformats.org/officeDocument/2006/relationships/customXml" Target="../ink/ink3731.xml"/><Relationship Id="rId197" Type="http://schemas.openxmlformats.org/officeDocument/2006/relationships/image" Target="../media/image3361.png"/><Relationship Id="rId201" Type="http://schemas.openxmlformats.org/officeDocument/2006/relationships/image" Target="../media/image3363.png"/><Relationship Id="rId222" Type="http://schemas.openxmlformats.org/officeDocument/2006/relationships/customXml" Target="../ink/ink3754.xml"/><Relationship Id="rId243" Type="http://schemas.openxmlformats.org/officeDocument/2006/relationships/image" Target="../media/image3384.png"/><Relationship Id="rId264" Type="http://schemas.openxmlformats.org/officeDocument/2006/relationships/customXml" Target="../ink/ink3775.xml"/><Relationship Id="rId17" Type="http://schemas.openxmlformats.org/officeDocument/2006/relationships/image" Target="../media/image3273.png"/><Relationship Id="rId38" Type="http://schemas.openxmlformats.org/officeDocument/2006/relationships/customXml" Target="../ink/ink3660.xml"/><Relationship Id="rId59" Type="http://schemas.openxmlformats.org/officeDocument/2006/relationships/image" Target="../media/image3294.png"/><Relationship Id="rId103" Type="http://schemas.openxmlformats.org/officeDocument/2006/relationships/image" Target="../media/image3315.png"/><Relationship Id="rId124" Type="http://schemas.openxmlformats.org/officeDocument/2006/relationships/image" Target="../media/image3325.png"/><Relationship Id="rId70" Type="http://schemas.openxmlformats.org/officeDocument/2006/relationships/customXml" Target="../ink/ink3676.xml"/><Relationship Id="rId91" Type="http://schemas.openxmlformats.org/officeDocument/2006/relationships/image" Target="../media/image3310.png"/><Relationship Id="rId145" Type="http://schemas.openxmlformats.org/officeDocument/2006/relationships/customXml" Target="../ink/ink3715.xml"/><Relationship Id="rId166" Type="http://schemas.openxmlformats.org/officeDocument/2006/relationships/customXml" Target="../ink/ink3726.xml"/><Relationship Id="rId187" Type="http://schemas.openxmlformats.org/officeDocument/2006/relationships/image" Target="../media/image3356.png"/><Relationship Id="rId1" Type="http://schemas.openxmlformats.org/officeDocument/2006/relationships/slideLayout" Target="../slideLayouts/slideLayout7.xml"/><Relationship Id="rId212" Type="http://schemas.openxmlformats.org/officeDocument/2006/relationships/customXml" Target="../ink/ink3749.xml"/><Relationship Id="rId233" Type="http://schemas.openxmlformats.org/officeDocument/2006/relationships/image" Target="../media/image3379.png"/><Relationship Id="rId254" Type="http://schemas.openxmlformats.org/officeDocument/2006/relationships/customXml" Target="../ink/ink3770.xml"/><Relationship Id="rId28" Type="http://schemas.openxmlformats.org/officeDocument/2006/relationships/customXml" Target="../ink/ink3655.xml"/><Relationship Id="rId49" Type="http://schemas.openxmlformats.org/officeDocument/2006/relationships/image" Target="../media/image3289.png"/><Relationship Id="rId114" Type="http://schemas.openxmlformats.org/officeDocument/2006/relationships/image" Target="../media/image3320.png"/><Relationship Id="rId60" Type="http://schemas.openxmlformats.org/officeDocument/2006/relationships/customXml" Target="../ink/ink3671.xml"/><Relationship Id="rId81" Type="http://schemas.openxmlformats.org/officeDocument/2006/relationships/image" Target="../media/image3305.png"/><Relationship Id="rId135" Type="http://schemas.openxmlformats.org/officeDocument/2006/relationships/customXml" Target="../ink/ink3710.xml"/><Relationship Id="rId156" Type="http://schemas.openxmlformats.org/officeDocument/2006/relationships/customXml" Target="../ink/ink3721.xml"/><Relationship Id="rId177" Type="http://schemas.openxmlformats.org/officeDocument/2006/relationships/image" Target="../media/image3351.png"/><Relationship Id="rId198" Type="http://schemas.openxmlformats.org/officeDocument/2006/relationships/customXml" Target="../ink/ink3742.xml"/><Relationship Id="rId202" Type="http://schemas.openxmlformats.org/officeDocument/2006/relationships/customXml" Target="../ink/ink3744.xml"/><Relationship Id="rId223" Type="http://schemas.openxmlformats.org/officeDocument/2006/relationships/image" Target="../media/image3374.png"/><Relationship Id="rId244" Type="http://schemas.openxmlformats.org/officeDocument/2006/relationships/customXml" Target="../ink/ink3765.xml"/><Relationship Id="rId18" Type="http://schemas.openxmlformats.org/officeDocument/2006/relationships/customXml" Target="../ink/ink3650.xml"/><Relationship Id="rId39" Type="http://schemas.openxmlformats.org/officeDocument/2006/relationships/image" Target="../media/image3284.png"/><Relationship Id="rId265" Type="http://schemas.openxmlformats.org/officeDocument/2006/relationships/image" Target="../media/image3395.png"/><Relationship Id="rId50" Type="http://schemas.openxmlformats.org/officeDocument/2006/relationships/customXml" Target="../ink/ink3666.xml"/><Relationship Id="rId104" Type="http://schemas.openxmlformats.org/officeDocument/2006/relationships/customXml" Target="../ink/ink3694.xml"/><Relationship Id="rId125" Type="http://schemas.openxmlformats.org/officeDocument/2006/relationships/customXml" Target="../ink/ink3705.xml"/><Relationship Id="rId146" Type="http://schemas.openxmlformats.org/officeDocument/2006/relationships/image" Target="../media/image3336.png"/><Relationship Id="rId167" Type="http://schemas.openxmlformats.org/officeDocument/2006/relationships/image" Target="../media/image3346.png"/><Relationship Id="rId188" Type="http://schemas.openxmlformats.org/officeDocument/2006/relationships/customXml" Target="../ink/ink3737.xml"/><Relationship Id="rId71" Type="http://schemas.openxmlformats.org/officeDocument/2006/relationships/image" Target="../media/image3300.png"/><Relationship Id="rId92" Type="http://schemas.openxmlformats.org/officeDocument/2006/relationships/customXml" Target="../ink/ink3687.xml"/><Relationship Id="rId213" Type="http://schemas.openxmlformats.org/officeDocument/2006/relationships/image" Target="../media/image3369.png"/><Relationship Id="rId234" Type="http://schemas.openxmlformats.org/officeDocument/2006/relationships/customXml" Target="../ink/ink3760.xml"/><Relationship Id="rId2" Type="http://schemas.openxmlformats.org/officeDocument/2006/relationships/notesSlide" Target="../notesSlides/notesSlide48.xml"/><Relationship Id="rId29" Type="http://schemas.openxmlformats.org/officeDocument/2006/relationships/image" Target="../media/image3279.png"/><Relationship Id="rId255" Type="http://schemas.openxmlformats.org/officeDocument/2006/relationships/image" Target="../media/image3390.png"/><Relationship Id="rId40" Type="http://schemas.openxmlformats.org/officeDocument/2006/relationships/customXml" Target="../ink/ink3661.xml"/><Relationship Id="rId115" Type="http://schemas.openxmlformats.org/officeDocument/2006/relationships/customXml" Target="../ink/ink3700.xml"/><Relationship Id="rId136" Type="http://schemas.openxmlformats.org/officeDocument/2006/relationships/image" Target="../media/image3331.png"/><Relationship Id="rId157" Type="http://schemas.openxmlformats.org/officeDocument/2006/relationships/image" Target="../media/image3341.png"/><Relationship Id="rId178" Type="http://schemas.openxmlformats.org/officeDocument/2006/relationships/customXml" Target="../ink/ink3732.xml"/><Relationship Id="rId61" Type="http://schemas.openxmlformats.org/officeDocument/2006/relationships/image" Target="../media/image3295.png"/><Relationship Id="rId82" Type="http://schemas.openxmlformats.org/officeDocument/2006/relationships/customXml" Target="../ink/ink3682.xml"/><Relationship Id="rId199" Type="http://schemas.openxmlformats.org/officeDocument/2006/relationships/image" Target="../media/image3362.png"/><Relationship Id="rId203" Type="http://schemas.openxmlformats.org/officeDocument/2006/relationships/image" Target="../media/image3364.png"/><Relationship Id="rId19" Type="http://schemas.openxmlformats.org/officeDocument/2006/relationships/image" Target="../media/image3274.png"/><Relationship Id="rId224" Type="http://schemas.openxmlformats.org/officeDocument/2006/relationships/customXml" Target="../ink/ink3755.xml"/><Relationship Id="rId245" Type="http://schemas.openxmlformats.org/officeDocument/2006/relationships/image" Target="../media/image3385.png"/><Relationship Id="rId266" Type="http://schemas.openxmlformats.org/officeDocument/2006/relationships/customXml" Target="../ink/ink3776.xml"/><Relationship Id="rId30" Type="http://schemas.openxmlformats.org/officeDocument/2006/relationships/customXml" Target="../ink/ink3656.xml"/><Relationship Id="rId105" Type="http://schemas.openxmlformats.org/officeDocument/2006/relationships/image" Target="../media/image3316.png"/><Relationship Id="rId126" Type="http://schemas.openxmlformats.org/officeDocument/2006/relationships/image" Target="../media/image3326.png"/><Relationship Id="rId147" Type="http://schemas.openxmlformats.org/officeDocument/2006/relationships/customXml" Target="../ink/ink3716.xml"/><Relationship Id="rId168" Type="http://schemas.openxmlformats.org/officeDocument/2006/relationships/customXml" Target="../ink/ink3727.xml"/><Relationship Id="rId51" Type="http://schemas.openxmlformats.org/officeDocument/2006/relationships/image" Target="../media/image3290.png"/><Relationship Id="rId72" Type="http://schemas.openxmlformats.org/officeDocument/2006/relationships/customXml" Target="../ink/ink3677.xml"/><Relationship Id="rId93" Type="http://schemas.openxmlformats.org/officeDocument/2006/relationships/image" Target="../media/image3311.png"/><Relationship Id="rId189" Type="http://schemas.openxmlformats.org/officeDocument/2006/relationships/image" Target="../media/image3357.png"/><Relationship Id="rId3" Type="http://schemas.openxmlformats.org/officeDocument/2006/relationships/image" Target="../media/image3267.png"/><Relationship Id="rId214" Type="http://schemas.openxmlformats.org/officeDocument/2006/relationships/customXml" Target="../ink/ink3750.xml"/><Relationship Id="rId235" Type="http://schemas.openxmlformats.org/officeDocument/2006/relationships/image" Target="../media/image3380.png"/><Relationship Id="rId256" Type="http://schemas.openxmlformats.org/officeDocument/2006/relationships/customXml" Target="../ink/ink3771.xml"/><Relationship Id="rId116" Type="http://schemas.openxmlformats.org/officeDocument/2006/relationships/image" Target="../media/image3321.png"/><Relationship Id="rId137" Type="http://schemas.openxmlformats.org/officeDocument/2006/relationships/customXml" Target="../ink/ink3711.xml"/><Relationship Id="rId158" Type="http://schemas.openxmlformats.org/officeDocument/2006/relationships/customXml" Target="../ink/ink3722.xml"/><Relationship Id="rId20" Type="http://schemas.openxmlformats.org/officeDocument/2006/relationships/customXml" Target="../ink/ink3651.xml"/><Relationship Id="rId41" Type="http://schemas.openxmlformats.org/officeDocument/2006/relationships/image" Target="../media/image3285.png"/><Relationship Id="rId62" Type="http://schemas.openxmlformats.org/officeDocument/2006/relationships/customXml" Target="../ink/ink3672.xml"/><Relationship Id="rId83" Type="http://schemas.openxmlformats.org/officeDocument/2006/relationships/image" Target="../media/image3306.png"/><Relationship Id="rId179" Type="http://schemas.openxmlformats.org/officeDocument/2006/relationships/image" Target="../media/image3352.png"/><Relationship Id="rId190" Type="http://schemas.openxmlformats.org/officeDocument/2006/relationships/customXml" Target="../ink/ink3738.xml"/><Relationship Id="rId204" Type="http://schemas.openxmlformats.org/officeDocument/2006/relationships/customXml" Target="../ink/ink3745.xml"/><Relationship Id="rId225" Type="http://schemas.openxmlformats.org/officeDocument/2006/relationships/image" Target="../media/image3375.png"/><Relationship Id="rId246" Type="http://schemas.openxmlformats.org/officeDocument/2006/relationships/customXml" Target="../ink/ink3766.xml"/><Relationship Id="rId267" Type="http://schemas.openxmlformats.org/officeDocument/2006/relationships/image" Target="../media/image3396.png"/><Relationship Id="rId106" Type="http://schemas.openxmlformats.org/officeDocument/2006/relationships/customXml" Target="../ink/ink3695.xml"/><Relationship Id="rId127" Type="http://schemas.openxmlformats.org/officeDocument/2006/relationships/customXml" Target="../ink/ink3706.xml"/><Relationship Id="rId10" Type="http://schemas.openxmlformats.org/officeDocument/2006/relationships/customXml" Target="../ink/ink3646.xml"/><Relationship Id="rId31" Type="http://schemas.openxmlformats.org/officeDocument/2006/relationships/image" Target="../media/image3280.png"/><Relationship Id="rId52" Type="http://schemas.openxmlformats.org/officeDocument/2006/relationships/customXml" Target="../ink/ink3667.xml"/><Relationship Id="rId73" Type="http://schemas.openxmlformats.org/officeDocument/2006/relationships/image" Target="../media/image3301.png"/><Relationship Id="rId94" Type="http://schemas.openxmlformats.org/officeDocument/2006/relationships/customXml" Target="../ink/ink3688.xml"/><Relationship Id="rId148" Type="http://schemas.openxmlformats.org/officeDocument/2006/relationships/image" Target="../media/image3337.png"/><Relationship Id="rId169" Type="http://schemas.openxmlformats.org/officeDocument/2006/relationships/image" Target="../media/image3347.png"/><Relationship Id="rId4" Type="http://schemas.openxmlformats.org/officeDocument/2006/relationships/customXml" Target="../ink/ink3643.xml"/><Relationship Id="rId180" Type="http://schemas.openxmlformats.org/officeDocument/2006/relationships/customXml" Target="../ink/ink3733.xml"/><Relationship Id="rId215" Type="http://schemas.openxmlformats.org/officeDocument/2006/relationships/image" Target="../media/image3370.png"/><Relationship Id="rId236" Type="http://schemas.openxmlformats.org/officeDocument/2006/relationships/customXml" Target="../ink/ink3761.xml"/><Relationship Id="rId257" Type="http://schemas.openxmlformats.org/officeDocument/2006/relationships/image" Target="../media/image3391.png"/><Relationship Id="rId42" Type="http://schemas.openxmlformats.org/officeDocument/2006/relationships/customXml" Target="../ink/ink3662.xml"/><Relationship Id="rId84" Type="http://schemas.openxmlformats.org/officeDocument/2006/relationships/customXml" Target="../ink/ink3683.xml"/><Relationship Id="rId138" Type="http://schemas.openxmlformats.org/officeDocument/2006/relationships/image" Target="../media/image3332.png"/><Relationship Id="rId191" Type="http://schemas.openxmlformats.org/officeDocument/2006/relationships/image" Target="../media/image3358.png"/><Relationship Id="rId205" Type="http://schemas.openxmlformats.org/officeDocument/2006/relationships/image" Target="../media/image3365.png"/><Relationship Id="rId247" Type="http://schemas.openxmlformats.org/officeDocument/2006/relationships/image" Target="../media/image3386.png"/><Relationship Id="rId107" Type="http://schemas.openxmlformats.org/officeDocument/2006/relationships/image" Target="../media/image3317.png"/></Relationships>
</file>

<file path=ppt/slides/_rels/slide5.xml.rels><?xml version="1.0" encoding="UTF-8" standalone="yes"?>
<Relationships xmlns="http://schemas.openxmlformats.org/package/2006/relationships"><Relationship Id="rId117" Type="http://schemas.openxmlformats.org/officeDocument/2006/relationships/customXml" Target="../ink/ink505.xml"/><Relationship Id="rId299" Type="http://schemas.openxmlformats.org/officeDocument/2006/relationships/customXml" Target="../ink/ink596.xml"/><Relationship Id="rId21" Type="http://schemas.openxmlformats.org/officeDocument/2006/relationships/customXml" Target="../ink/ink457.xml"/><Relationship Id="rId63" Type="http://schemas.openxmlformats.org/officeDocument/2006/relationships/customXml" Target="../ink/ink478.xml"/><Relationship Id="rId159" Type="http://schemas.openxmlformats.org/officeDocument/2006/relationships/customXml" Target="../ink/ink526.xml"/><Relationship Id="rId324" Type="http://schemas.openxmlformats.org/officeDocument/2006/relationships/image" Target="../media/image3060.png"/><Relationship Id="rId170" Type="http://schemas.openxmlformats.org/officeDocument/2006/relationships/image" Target="../media/image22910.png"/><Relationship Id="rId226" Type="http://schemas.openxmlformats.org/officeDocument/2006/relationships/image" Target="../media/image25710.png"/><Relationship Id="rId268" Type="http://schemas.openxmlformats.org/officeDocument/2006/relationships/image" Target="../media/image27810.png"/><Relationship Id="rId32" Type="http://schemas.openxmlformats.org/officeDocument/2006/relationships/image" Target="../media/image16110.png"/><Relationship Id="rId74" Type="http://schemas.openxmlformats.org/officeDocument/2006/relationships/image" Target="../media/image18110.png"/><Relationship Id="rId128" Type="http://schemas.openxmlformats.org/officeDocument/2006/relationships/image" Target="../media/image20810.png"/><Relationship Id="rId335" Type="http://schemas.openxmlformats.org/officeDocument/2006/relationships/customXml" Target="../ink/ink614.xml"/><Relationship Id="rId5" Type="http://schemas.openxmlformats.org/officeDocument/2006/relationships/customXml" Target="../ink/ink449.xml"/><Relationship Id="rId181" Type="http://schemas.openxmlformats.org/officeDocument/2006/relationships/customXml" Target="../ink/ink537.xml"/><Relationship Id="rId237" Type="http://schemas.openxmlformats.org/officeDocument/2006/relationships/customXml" Target="../ink/ink565.xml"/><Relationship Id="rId279" Type="http://schemas.openxmlformats.org/officeDocument/2006/relationships/customXml" Target="../ink/ink586.xml"/><Relationship Id="rId43" Type="http://schemas.openxmlformats.org/officeDocument/2006/relationships/customXml" Target="../ink/ink468.xml"/><Relationship Id="rId139" Type="http://schemas.openxmlformats.org/officeDocument/2006/relationships/customXml" Target="../ink/ink516.xml"/><Relationship Id="rId290" Type="http://schemas.openxmlformats.org/officeDocument/2006/relationships/image" Target="../media/image28910.png"/><Relationship Id="rId304" Type="http://schemas.openxmlformats.org/officeDocument/2006/relationships/image" Target="../media/image29610.png"/><Relationship Id="rId346" Type="http://schemas.openxmlformats.org/officeDocument/2006/relationships/image" Target="../media/image3170.png"/><Relationship Id="rId85" Type="http://schemas.openxmlformats.org/officeDocument/2006/relationships/customXml" Target="../ink/ink489.xml"/><Relationship Id="rId150" Type="http://schemas.openxmlformats.org/officeDocument/2006/relationships/image" Target="../media/image21910.png"/><Relationship Id="rId192" Type="http://schemas.openxmlformats.org/officeDocument/2006/relationships/image" Target="../media/image24010.png"/><Relationship Id="rId206" Type="http://schemas.openxmlformats.org/officeDocument/2006/relationships/image" Target="../media/image24710.png"/><Relationship Id="rId248" Type="http://schemas.openxmlformats.org/officeDocument/2006/relationships/image" Target="../media/image26810.png"/><Relationship Id="rId12" Type="http://schemas.openxmlformats.org/officeDocument/2006/relationships/image" Target="../media/image1510.png"/><Relationship Id="rId108" Type="http://schemas.openxmlformats.org/officeDocument/2006/relationships/image" Target="../media/image19810.png"/><Relationship Id="rId315" Type="http://schemas.openxmlformats.org/officeDocument/2006/relationships/customXml" Target="../ink/ink604.xml"/><Relationship Id="rId357" Type="http://schemas.openxmlformats.org/officeDocument/2006/relationships/image" Target="../media/image3221.png"/><Relationship Id="rId54" Type="http://schemas.openxmlformats.org/officeDocument/2006/relationships/image" Target="../media/image17110.png"/><Relationship Id="rId96" Type="http://schemas.openxmlformats.org/officeDocument/2006/relationships/image" Target="../media/image19210.png"/><Relationship Id="rId161" Type="http://schemas.openxmlformats.org/officeDocument/2006/relationships/customXml" Target="../ink/ink527.xml"/><Relationship Id="rId217" Type="http://schemas.openxmlformats.org/officeDocument/2006/relationships/customXml" Target="../ink/ink555.xml"/><Relationship Id="rId259" Type="http://schemas.openxmlformats.org/officeDocument/2006/relationships/customXml" Target="../ink/ink576.xml"/><Relationship Id="rId23" Type="http://schemas.openxmlformats.org/officeDocument/2006/relationships/customXml" Target="../ink/ink458.xml"/><Relationship Id="rId119" Type="http://schemas.openxmlformats.org/officeDocument/2006/relationships/customXml" Target="../ink/ink506.xml"/><Relationship Id="rId270" Type="http://schemas.openxmlformats.org/officeDocument/2006/relationships/image" Target="../media/image27910.png"/><Relationship Id="rId326" Type="http://schemas.openxmlformats.org/officeDocument/2006/relationships/image" Target="../media/image3070.png"/><Relationship Id="rId65" Type="http://schemas.openxmlformats.org/officeDocument/2006/relationships/customXml" Target="../ink/ink479.xml"/><Relationship Id="rId130" Type="http://schemas.openxmlformats.org/officeDocument/2006/relationships/image" Target="../media/image20910.png"/><Relationship Id="rId172" Type="http://schemas.openxmlformats.org/officeDocument/2006/relationships/image" Target="../media/image23010.png"/><Relationship Id="rId228" Type="http://schemas.openxmlformats.org/officeDocument/2006/relationships/image" Target="../media/image25810.png"/><Relationship Id="rId281" Type="http://schemas.openxmlformats.org/officeDocument/2006/relationships/customXml" Target="../ink/ink587.xml"/><Relationship Id="rId337" Type="http://schemas.openxmlformats.org/officeDocument/2006/relationships/customXml" Target="../ink/ink615.xml"/><Relationship Id="rId34" Type="http://schemas.openxmlformats.org/officeDocument/2006/relationships/image" Target="../media/image16210.png"/><Relationship Id="rId76" Type="http://schemas.openxmlformats.org/officeDocument/2006/relationships/image" Target="../media/image18210.png"/><Relationship Id="rId141" Type="http://schemas.openxmlformats.org/officeDocument/2006/relationships/customXml" Target="../ink/ink517.xml"/><Relationship Id="rId7" Type="http://schemas.openxmlformats.org/officeDocument/2006/relationships/customXml" Target="../ink/ink450.xml"/><Relationship Id="rId183" Type="http://schemas.openxmlformats.org/officeDocument/2006/relationships/customXml" Target="../ink/ink538.xml"/><Relationship Id="rId239" Type="http://schemas.openxmlformats.org/officeDocument/2006/relationships/customXml" Target="../ink/ink566.xml"/><Relationship Id="rId250" Type="http://schemas.openxmlformats.org/officeDocument/2006/relationships/image" Target="../media/image26910.png"/><Relationship Id="rId292" Type="http://schemas.openxmlformats.org/officeDocument/2006/relationships/image" Target="../media/image29010.png"/><Relationship Id="rId306" Type="http://schemas.openxmlformats.org/officeDocument/2006/relationships/image" Target="../media/image29710.png"/><Relationship Id="rId45" Type="http://schemas.openxmlformats.org/officeDocument/2006/relationships/customXml" Target="../ink/ink469.xml"/><Relationship Id="rId87" Type="http://schemas.openxmlformats.org/officeDocument/2006/relationships/customXml" Target="../ink/ink490.xml"/><Relationship Id="rId110" Type="http://schemas.openxmlformats.org/officeDocument/2006/relationships/image" Target="../media/image19910.png"/><Relationship Id="rId348" Type="http://schemas.openxmlformats.org/officeDocument/2006/relationships/image" Target="../media/image3180.png"/><Relationship Id="rId152" Type="http://schemas.openxmlformats.org/officeDocument/2006/relationships/image" Target="../media/image22010.png"/><Relationship Id="rId194" Type="http://schemas.openxmlformats.org/officeDocument/2006/relationships/image" Target="../media/image24110.png"/><Relationship Id="rId208" Type="http://schemas.openxmlformats.org/officeDocument/2006/relationships/image" Target="../media/image24810.png"/><Relationship Id="rId261" Type="http://schemas.openxmlformats.org/officeDocument/2006/relationships/customXml" Target="../ink/ink577.xml"/><Relationship Id="rId14" Type="http://schemas.openxmlformats.org/officeDocument/2006/relationships/image" Target="../media/image15210.png"/><Relationship Id="rId56" Type="http://schemas.openxmlformats.org/officeDocument/2006/relationships/image" Target="../media/image17210.png"/><Relationship Id="rId317" Type="http://schemas.openxmlformats.org/officeDocument/2006/relationships/customXml" Target="../ink/ink605.xml"/><Relationship Id="rId359" Type="http://schemas.openxmlformats.org/officeDocument/2006/relationships/image" Target="../media/image3231.png"/><Relationship Id="rId98" Type="http://schemas.openxmlformats.org/officeDocument/2006/relationships/image" Target="../media/image19310.png"/><Relationship Id="rId121" Type="http://schemas.openxmlformats.org/officeDocument/2006/relationships/customXml" Target="../ink/ink507.xml"/><Relationship Id="rId163" Type="http://schemas.openxmlformats.org/officeDocument/2006/relationships/customXml" Target="../ink/ink528.xml"/><Relationship Id="rId219" Type="http://schemas.openxmlformats.org/officeDocument/2006/relationships/customXml" Target="../ink/ink556.xml"/><Relationship Id="rId230" Type="http://schemas.openxmlformats.org/officeDocument/2006/relationships/image" Target="../media/image25910.png"/><Relationship Id="rId25" Type="http://schemas.openxmlformats.org/officeDocument/2006/relationships/customXml" Target="../ink/ink459.xml"/><Relationship Id="rId46" Type="http://schemas.openxmlformats.org/officeDocument/2006/relationships/image" Target="../media/image16810.png"/><Relationship Id="rId67" Type="http://schemas.openxmlformats.org/officeDocument/2006/relationships/customXml" Target="../ink/ink480.xml"/><Relationship Id="rId272" Type="http://schemas.openxmlformats.org/officeDocument/2006/relationships/image" Target="../media/image28010.png"/><Relationship Id="rId293" Type="http://schemas.openxmlformats.org/officeDocument/2006/relationships/customXml" Target="../ink/ink593.xml"/><Relationship Id="rId307" Type="http://schemas.openxmlformats.org/officeDocument/2006/relationships/customXml" Target="../ink/ink600.xml"/><Relationship Id="rId328" Type="http://schemas.openxmlformats.org/officeDocument/2006/relationships/image" Target="../media/image3080.png"/><Relationship Id="rId349" Type="http://schemas.openxmlformats.org/officeDocument/2006/relationships/customXml" Target="../ink/ink621.xml"/><Relationship Id="rId88" Type="http://schemas.openxmlformats.org/officeDocument/2006/relationships/image" Target="../media/image18810.png"/><Relationship Id="rId111" Type="http://schemas.openxmlformats.org/officeDocument/2006/relationships/customXml" Target="../ink/ink502.xml"/><Relationship Id="rId132" Type="http://schemas.openxmlformats.org/officeDocument/2006/relationships/image" Target="../media/image21010.png"/><Relationship Id="rId153" Type="http://schemas.openxmlformats.org/officeDocument/2006/relationships/customXml" Target="../ink/ink523.xml"/><Relationship Id="rId174" Type="http://schemas.openxmlformats.org/officeDocument/2006/relationships/image" Target="../media/image23110.png"/><Relationship Id="rId195" Type="http://schemas.openxmlformats.org/officeDocument/2006/relationships/customXml" Target="../ink/ink544.xml"/><Relationship Id="rId209" Type="http://schemas.openxmlformats.org/officeDocument/2006/relationships/customXml" Target="../ink/ink551.xml"/><Relationship Id="rId220" Type="http://schemas.openxmlformats.org/officeDocument/2006/relationships/image" Target="../media/image25410.png"/><Relationship Id="rId241" Type="http://schemas.openxmlformats.org/officeDocument/2006/relationships/customXml" Target="../ink/ink567.xml"/><Relationship Id="rId15" Type="http://schemas.openxmlformats.org/officeDocument/2006/relationships/customXml" Target="../ink/ink454.xml"/><Relationship Id="rId36" Type="http://schemas.openxmlformats.org/officeDocument/2006/relationships/image" Target="../media/image16310.png"/><Relationship Id="rId57" Type="http://schemas.openxmlformats.org/officeDocument/2006/relationships/customXml" Target="../ink/ink475.xml"/><Relationship Id="rId262" Type="http://schemas.openxmlformats.org/officeDocument/2006/relationships/image" Target="../media/image27510.png"/><Relationship Id="rId283" Type="http://schemas.openxmlformats.org/officeDocument/2006/relationships/customXml" Target="../ink/ink588.xml"/><Relationship Id="rId318" Type="http://schemas.openxmlformats.org/officeDocument/2006/relationships/image" Target="../media/image3030.png"/><Relationship Id="rId339" Type="http://schemas.openxmlformats.org/officeDocument/2006/relationships/customXml" Target="../ink/ink616.xml"/><Relationship Id="rId78" Type="http://schemas.openxmlformats.org/officeDocument/2006/relationships/image" Target="../media/image18310.png"/><Relationship Id="rId99" Type="http://schemas.openxmlformats.org/officeDocument/2006/relationships/customXml" Target="../ink/ink496.xml"/><Relationship Id="rId101" Type="http://schemas.openxmlformats.org/officeDocument/2006/relationships/customXml" Target="../ink/ink497.xml"/><Relationship Id="rId122" Type="http://schemas.openxmlformats.org/officeDocument/2006/relationships/image" Target="../media/image20510.png"/><Relationship Id="rId143" Type="http://schemas.openxmlformats.org/officeDocument/2006/relationships/customXml" Target="../ink/ink518.xml"/><Relationship Id="rId164" Type="http://schemas.openxmlformats.org/officeDocument/2006/relationships/image" Target="../media/image22610.png"/><Relationship Id="rId185" Type="http://schemas.openxmlformats.org/officeDocument/2006/relationships/customXml" Target="../ink/ink539.xml"/><Relationship Id="rId350" Type="http://schemas.openxmlformats.org/officeDocument/2006/relationships/image" Target="../media/image3190.png"/><Relationship Id="rId9" Type="http://schemas.openxmlformats.org/officeDocument/2006/relationships/customXml" Target="../ink/ink451.xml"/><Relationship Id="rId210" Type="http://schemas.openxmlformats.org/officeDocument/2006/relationships/image" Target="../media/image24910.png"/><Relationship Id="rId26" Type="http://schemas.openxmlformats.org/officeDocument/2006/relationships/image" Target="../media/image15810.png"/><Relationship Id="rId231" Type="http://schemas.openxmlformats.org/officeDocument/2006/relationships/customXml" Target="../ink/ink562.xml"/><Relationship Id="rId252" Type="http://schemas.openxmlformats.org/officeDocument/2006/relationships/image" Target="../media/image27010.png"/><Relationship Id="rId273" Type="http://schemas.openxmlformats.org/officeDocument/2006/relationships/customXml" Target="../ink/ink583.xml"/><Relationship Id="rId294" Type="http://schemas.openxmlformats.org/officeDocument/2006/relationships/image" Target="../media/image29110.png"/><Relationship Id="rId308" Type="http://schemas.openxmlformats.org/officeDocument/2006/relationships/image" Target="../media/image29810.png"/><Relationship Id="rId329" Type="http://schemas.openxmlformats.org/officeDocument/2006/relationships/customXml" Target="../ink/ink611.xml"/><Relationship Id="rId47" Type="http://schemas.openxmlformats.org/officeDocument/2006/relationships/customXml" Target="../ink/ink470.xml"/><Relationship Id="rId68" Type="http://schemas.openxmlformats.org/officeDocument/2006/relationships/image" Target="../media/image17810.png"/><Relationship Id="rId89" Type="http://schemas.openxmlformats.org/officeDocument/2006/relationships/customXml" Target="../ink/ink491.xml"/><Relationship Id="rId112" Type="http://schemas.openxmlformats.org/officeDocument/2006/relationships/image" Target="../media/image20010.png"/><Relationship Id="rId133" Type="http://schemas.openxmlformats.org/officeDocument/2006/relationships/customXml" Target="../ink/ink513.xml"/><Relationship Id="rId154" Type="http://schemas.openxmlformats.org/officeDocument/2006/relationships/image" Target="../media/image22110.png"/><Relationship Id="rId175" Type="http://schemas.openxmlformats.org/officeDocument/2006/relationships/customXml" Target="../ink/ink534.xml"/><Relationship Id="rId340" Type="http://schemas.openxmlformats.org/officeDocument/2006/relationships/image" Target="../media/image3140.png"/><Relationship Id="rId196" Type="http://schemas.openxmlformats.org/officeDocument/2006/relationships/image" Target="../media/image24210.png"/><Relationship Id="rId200" Type="http://schemas.openxmlformats.org/officeDocument/2006/relationships/image" Target="../media/image24410.png"/><Relationship Id="rId16" Type="http://schemas.openxmlformats.org/officeDocument/2006/relationships/image" Target="../media/image15310.png"/><Relationship Id="rId221" Type="http://schemas.openxmlformats.org/officeDocument/2006/relationships/customXml" Target="../ink/ink557.xml"/><Relationship Id="rId242" Type="http://schemas.openxmlformats.org/officeDocument/2006/relationships/image" Target="../media/image26510.png"/><Relationship Id="rId263" Type="http://schemas.openxmlformats.org/officeDocument/2006/relationships/customXml" Target="../ink/ink578.xml"/><Relationship Id="rId284" Type="http://schemas.openxmlformats.org/officeDocument/2006/relationships/image" Target="../media/image28610.png"/><Relationship Id="rId319" Type="http://schemas.openxmlformats.org/officeDocument/2006/relationships/customXml" Target="../ink/ink606.xml"/><Relationship Id="rId37" Type="http://schemas.openxmlformats.org/officeDocument/2006/relationships/customXml" Target="../ink/ink465.xml"/><Relationship Id="rId58" Type="http://schemas.openxmlformats.org/officeDocument/2006/relationships/image" Target="../media/image17310.png"/><Relationship Id="rId79" Type="http://schemas.openxmlformats.org/officeDocument/2006/relationships/customXml" Target="../ink/ink486.xml"/><Relationship Id="rId102" Type="http://schemas.openxmlformats.org/officeDocument/2006/relationships/image" Target="../media/image19510.png"/><Relationship Id="rId123" Type="http://schemas.openxmlformats.org/officeDocument/2006/relationships/customXml" Target="../ink/ink508.xml"/><Relationship Id="rId144" Type="http://schemas.openxmlformats.org/officeDocument/2006/relationships/image" Target="../media/image21610.png"/><Relationship Id="rId330" Type="http://schemas.openxmlformats.org/officeDocument/2006/relationships/image" Target="../media/image3090.png"/><Relationship Id="rId90" Type="http://schemas.openxmlformats.org/officeDocument/2006/relationships/image" Target="../media/image18910.png"/><Relationship Id="rId165" Type="http://schemas.openxmlformats.org/officeDocument/2006/relationships/customXml" Target="../ink/ink529.xml"/><Relationship Id="rId186" Type="http://schemas.openxmlformats.org/officeDocument/2006/relationships/image" Target="../media/image23710.png"/><Relationship Id="rId351" Type="http://schemas.openxmlformats.org/officeDocument/2006/relationships/customXml" Target="../ink/ink622.xml"/><Relationship Id="rId211" Type="http://schemas.openxmlformats.org/officeDocument/2006/relationships/customXml" Target="../ink/ink552.xml"/><Relationship Id="rId232" Type="http://schemas.openxmlformats.org/officeDocument/2006/relationships/image" Target="../media/image26010.png"/><Relationship Id="rId253" Type="http://schemas.openxmlformats.org/officeDocument/2006/relationships/customXml" Target="../ink/ink573.xml"/><Relationship Id="rId274" Type="http://schemas.openxmlformats.org/officeDocument/2006/relationships/image" Target="../media/image28110.png"/><Relationship Id="rId295" Type="http://schemas.openxmlformats.org/officeDocument/2006/relationships/customXml" Target="../ink/ink594.xml"/><Relationship Id="rId309" Type="http://schemas.openxmlformats.org/officeDocument/2006/relationships/customXml" Target="../ink/ink601.xml"/><Relationship Id="rId27" Type="http://schemas.openxmlformats.org/officeDocument/2006/relationships/customXml" Target="../ink/ink460.xml"/><Relationship Id="rId48" Type="http://schemas.openxmlformats.org/officeDocument/2006/relationships/image" Target="../media/image16910.png"/><Relationship Id="rId69" Type="http://schemas.openxmlformats.org/officeDocument/2006/relationships/customXml" Target="../ink/ink481.xml"/><Relationship Id="rId113" Type="http://schemas.openxmlformats.org/officeDocument/2006/relationships/customXml" Target="../ink/ink503.xml"/><Relationship Id="rId134" Type="http://schemas.openxmlformats.org/officeDocument/2006/relationships/image" Target="../media/image21110.png"/><Relationship Id="rId320" Type="http://schemas.openxmlformats.org/officeDocument/2006/relationships/image" Target="../media/image3040.png"/><Relationship Id="rId80" Type="http://schemas.openxmlformats.org/officeDocument/2006/relationships/image" Target="../media/image18410.png"/><Relationship Id="rId155" Type="http://schemas.openxmlformats.org/officeDocument/2006/relationships/customXml" Target="../ink/ink524.xml"/><Relationship Id="rId176" Type="http://schemas.openxmlformats.org/officeDocument/2006/relationships/image" Target="../media/image23210.png"/><Relationship Id="rId197" Type="http://schemas.openxmlformats.org/officeDocument/2006/relationships/customXml" Target="../ink/ink545.xml"/><Relationship Id="rId341" Type="http://schemas.openxmlformats.org/officeDocument/2006/relationships/customXml" Target="../ink/ink617.xml"/><Relationship Id="rId201" Type="http://schemas.openxmlformats.org/officeDocument/2006/relationships/customXml" Target="../ink/ink547.xml"/><Relationship Id="rId222" Type="http://schemas.openxmlformats.org/officeDocument/2006/relationships/image" Target="../media/image25510.png"/><Relationship Id="rId243" Type="http://schemas.openxmlformats.org/officeDocument/2006/relationships/customXml" Target="../ink/ink568.xml"/><Relationship Id="rId264" Type="http://schemas.openxmlformats.org/officeDocument/2006/relationships/image" Target="../media/image27610.png"/><Relationship Id="rId285" Type="http://schemas.openxmlformats.org/officeDocument/2006/relationships/customXml" Target="../ink/ink589.xml"/><Relationship Id="rId17" Type="http://schemas.openxmlformats.org/officeDocument/2006/relationships/customXml" Target="../ink/ink455.xml"/><Relationship Id="rId38" Type="http://schemas.openxmlformats.org/officeDocument/2006/relationships/image" Target="../media/image16410.png"/><Relationship Id="rId59" Type="http://schemas.openxmlformats.org/officeDocument/2006/relationships/customXml" Target="../ink/ink476.xml"/><Relationship Id="rId103" Type="http://schemas.openxmlformats.org/officeDocument/2006/relationships/customXml" Target="../ink/ink498.xml"/><Relationship Id="rId124" Type="http://schemas.openxmlformats.org/officeDocument/2006/relationships/image" Target="../media/image20610.png"/><Relationship Id="rId310" Type="http://schemas.openxmlformats.org/officeDocument/2006/relationships/image" Target="../media/image29910.png"/><Relationship Id="rId70" Type="http://schemas.openxmlformats.org/officeDocument/2006/relationships/image" Target="../media/image17910.png"/><Relationship Id="rId91" Type="http://schemas.openxmlformats.org/officeDocument/2006/relationships/customXml" Target="../ink/ink492.xml"/><Relationship Id="rId145" Type="http://schemas.openxmlformats.org/officeDocument/2006/relationships/customXml" Target="../ink/ink519.xml"/><Relationship Id="rId166" Type="http://schemas.openxmlformats.org/officeDocument/2006/relationships/image" Target="../media/image22710.png"/><Relationship Id="rId187" Type="http://schemas.openxmlformats.org/officeDocument/2006/relationships/customXml" Target="../ink/ink540.xml"/><Relationship Id="rId331" Type="http://schemas.openxmlformats.org/officeDocument/2006/relationships/customXml" Target="../ink/ink612.xml"/><Relationship Id="rId352" Type="http://schemas.openxmlformats.org/officeDocument/2006/relationships/image" Target="../media/image3200.png"/><Relationship Id="rId1" Type="http://schemas.openxmlformats.org/officeDocument/2006/relationships/slideLayout" Target="../slideLayouts/slideLayout7.xml"/><Relationship Id="rId212" Type="http://schemas.openxmlformats.org/officeDocument/2006/relationships/image" Target="../media/image25010.png"/><Relationship Id="rId233" Type="http://schemas.openxmlformats.org/officeDocument/2006/relationships/customXml" Target="../ink/ink563.xml"/><Relationship Id="rId254" Type="http://schemas.openxmlformats.org/officeDocument/2006/relationships/image" Target="../media/image27110.png"/><Relationship Id="rId28" Type="http://schemas.openxmlformats.org/officeDocument/2006/relationships/image" Target="../media/image15910.png"/><Relationship Id="rId49" Type="http://schemas.openxmlformats.org/officeDocument/2006/relationships/customXml" Target="../ink/ink471.xml"/><Relationship Id="rId114" Type="http://schemas.openxmlformats.org/officeDocument/2006/relationships/image" Target="../media/image20110.png"/><Relationship Id="rId275" Type="http://schemas.openxmlformats.org/officeDocument/2006/relationships/customXml" Target="../ink/ink584.xml"/><Relationship Id="rId296" Type="http://schemas.openxmlformats.org/officeDocument/2006/relationships/image" Target="../media/image29210.png"/><Relationship Id="rId300" Type="http://schemas.openxmlformats.org/officeDocument/2006/relationships/image" Target="../media/image29410.png"/><Relationship Id="rId60" Type="http://schemas.openxmlformats.org/officeDocument/2006/relationships/image" Target="../media/image17410.png"/><Relationship Id="rId81" Type="http://schemas.openxmlformats.org/officeDocument/2006/relationships/customXml" Target="../ink/ink487.xml"/><Relationship Id="rId135" Type="http://schemas.openxmlformats.org/officeDocument/2006/relationships/customXml" Target="../ink/ink514.xml"/><Relationship Id="rId156" Type="http://schemas.openxmlformats.org/officeDocument/2006/relationships/image" Target="../media/image22210.png"/><Relationship Id="rId177" Type="http://schemas.openxmlformats.org/officeDocument/2006/relationships/customXml" Target="../ink/ink535.xml"/><Relationship Id="rId198" Type="http://schemas.openxmlformats.org/officeDocument/2006/relationships/image" Target="../media/image24310.png"/><Relationship Id="rId321" Type="http://schemas.openxmlformats.org/officeDocument/2006/relationships/customXml" Target="../ink/ink607.xml"/><Relationship Id="rId342" Type="http://schemas.openxmlformats.org/officeDocument/2006/relationships/image" Target="../media/image3150.png"/><Relationship Id="rId202" Type="http://schemas.openxmlformats.org/officeDocument/2006/relationships/image" Target="../media/image24510.png"/><Relationship Id="rId223" Type="http://schemas.openxmlformats.org/officeDocument/2006/relationships/customXml" Target="../ink/ink558.xml"/><Relationship Id="rId244" Type="http://schemas.openxmlformats.org/officeDocument/2006/relationships/image" Target="../media/image26610.png"/><Relationship Id="rId18" Type="http://schemas.openxmlformats.org/officeDocument/2006/relationships/image" Target="../media/image15410.png"/><Relationship Id="rId39" Type="http://schemas.openxmlformats.org/officeDocument/2006/relationships/customXml" Target="../ink/ink466.xml"/><Relationship Id="rId265" Type="http://schemas.openxmlformats.org/officeDocument/2006/relationships/customXml" Target="../ink/ink579.xml"/><Relationship Id="rId286" Type="http://schemas.openxmlformats.org/officeDocument/2006/relationships/image" Target="../media/image28710.png"/><Relationship Id="rId50" Type="http://schemas.openxmlformats.org/officeDocument/2006/relationships/image" Target="../media/image17010.png"/><Relationship Id="rId104" Type="http://schemas.openxmlformats.org/officeDocument/2006/relationships/image" Target="../media/image19610.png"/><Relationship Id="rId125" Type="http://schemas.openxmlformats.org/officeDocument/2006/relationships/customXml" Target="../ink/ink509.xml"/><Relationship Id="rId146" Type="http://schemas.openxmlformats.org/officeDocument/2006/relationships/image" Target="../media/image21710.png"/><Relationship Id="rId167" Type="http://schemas.openxmlformats.org/officeDocument/2006/relationships/customXml" Target="../ink/ink530.xml"/><Relationship Id="rId188" Type="http://schemas.openxmlformats.org/officeDocument/2006/relationships/image" Target="../media/image23810.png"/><Relationship Id="rId311" Type="http://schemas.openxmlformats.org/officeDocument/2006/relationships/customXml" Target="../ink/ink602.xml"/><Relationship Id="rId332" Type="http://schemas.openxmlformats.org/officeDocument/2006/relationships/image" Target="../media/image3100.png"/><Relationship Id="rId353" Type="http://schemas.openxmlformats.org/officeDocument/2006/relationships/customXml" Target="../ink/ink623.xml"/><Relationship Id="rId71" Type="http://schemas.openxmlformats.org/officeDocument/2006/relationships/customXml" Target="../ink/ink482.xml"/><Relationship Id="rId92" Type="http://schemas.openxmlformats.org/officeDocument/2006/relationships/image" Target="../media/image19010.png"/><Relationship Id="rId213" Type="http://schemas.openxmlformats.org/officeDocument/2006/relationships/customXml" Target="../ink/ink553.xml"/><Relationship Id="rId234" Type="http://schemas.openxmlformats.org/officeDocument/2006/relationships/image" Target="../media/image26110.png"/><Relationship Id="rId2" Type="http://schemas.openxmlformats.org/officeDocument/2006/relationships/notesSlide" Target="../notesSlides/notesSlide5.xml"/><Relationship Id="rId29" Type="http://schemas.openxmlformats.org/officeDocument/2006/relationships/customXml" Target="../ink/ink461.xml"/><Relationship Id="rId255" Type="http://schemas.openxmlformats.org/officeDocument/2006/relationships/customXml" Target="../ink/ink574.xml"/><Relationship Id="rId276" Type="http://schemas.openxmlformats.org/officeDocument/2006/relationships/image" Target="../media/image28210.png"/><Relationship Id="rId297" Type="http://schemas.openxmlformats.org/officeDocument/2006/relationships/customXml" Target="../ink/ink595.xml"/><Relationship Id="rId40" Type="http://schemas.openxmlformats.org/officeDocument/2006/relationships/image" Target="../media/image16510.png"/><Relationship Id="rId115" Type="http://schemas.openxmlformats.org/officeDocument/2006/relationships/customXml" Target="../ink/ink504.xml"/><Relationship Id="rId136" Type="http://schemas.openxmlformats.org/officeDocument/2006/relationships/image" Target="../media/image21210.png"/><Relationship Id="rId157" Type="http://schemas.openxmlformats.org/officeDocument/2006/relationships/customXml" Target="../ink/ink525.xml"/><Relationship Id="rId178" Type="http://schemas.openxmlformats.org/officeDocument/2006/relationships/image" Target="../media/image23310.png"/><Relationship Id="rId301" Type="http://schemas.openxmlformats.org/officeDocument/2006/relationships/customXml" Target="../ink/ink597.xml"/><Relationship Id="rId322" Type="http://schemas.openxmlformats.org/officeDocument/2006/relationships/image" Target="../media/image3050.png"/><Relationship Id="rId343" Type="http://schemas.openxmlformats.org/officeDocument/2006/relationships/customXml" Target="../ink/ink618.xml"/><Relationship Id="rId61" Type="http://schemas.openxmlformats.org/officeDocument/2006/relationships/customXml" Target="../ink/ink477.xml"/><Relationship Id="rId82" Type="http://schemas.openxmlformats.org/officeDocument/2006/relationships/image" Target="../media/image18510.png"/><Relationship Id="rId199" Type="http://schemas.openxmlformats.org/officeDocument/2006/relationships/customXml" Target="../ink/ink546.xml"/><Relationship Id="rId203" Type="http://schemas.openxmlformats.org/officeDocument/2006/relationships/customXml" Target="../ink/ink548.xml"/><Relationship Id="rId19" Type="http://schemas.openxmlformats.org/officeDocument/2006/relationships/customXml" Target="../ink/ink456.xml"/><Relationship Id="rId224" Type="http://schemas.openxmlformats.org/officeDocument/2006/relationships/image" Target="../media/image25610.png"/><Relationship Id="rId245" Type="http://schemas.openxmlformats.org/officeDocument/2006/relationships/customXml" Target="../ink/ink569.xml"/><Relationship Id="rId266" Type="http://schemas.openxmlformats.org/officeDocument/2006/relationships/image" Target="../media/image27710.png"/><Relationship Id="rId287" Type="http://schemas.openxmlformats.org/officeDocument/2006/relationships/customXml" Target="../ink/ink590.xml"/><Relationship Id="rId30" Type="http://schemas.openxmlformats.org/officeDocument/2006/relationships/image" Target="../media/image16010.png"/><Relationship Id="rId105" Type="http://schemas.openxmlformats.org/officeDocument/2006/relationships/customXml" Target="../ink/ink499.xml"/><Relationship Id="rId126" Type="http://schemas.openxmlformats.org/officeDocument/2006/relationships/image" Target="../media/image20710.png"/><Relationship Id="rId147" Type="http://schemas.openxmlformats.org/officeDocument/2006/relationships/customXml" Target="../ink/ink520.xml"/><Relationship Id="rId168" Type="http://schemas.openxmlformats.org/officeDocument/2006/relationships/image" Target="../media/image22810.png"/><Relationship Id="rId312" Type="http://schemas.openxmlformats.org/officeDocument/2006/relationships/image" Target="../media/image30010.png"/><Relationship Id="rId333" Type="http://schemas.openxmlformats.org/officeDocument/2006/relationships/customXml" Target="../ink/ink613.xml"/><Relationship Id="rId354" Type="http://schemas.openxmlformats.org/officeDocument/2006/relationships/customXml" Target="../ink/ink624.xml"/><Relationship Id="rId51" Type="http://schemas.openxmlformats.org/officeDocument/2006/relationships/customXml" Target="../ink/ink472.xml"/><Relationship Id="rId72" Type="http://schemas.openxmlformats.org/officeDocument/2006/relationships/image" Target="../media/image18010.png"/><Relationship Id="rId93" Type="http://schemas.openxmlformats.org/officeDocument/2006/relationships/customXml" Target="../ink/ink493.xml"/><Relationship Id="rId189" Type="http://schemas.openxmlformats.org/officeDocument/2006/relationships/customXml" Target="../ink/ink541.xml"/><Relationship Id="rId3" Type="http://schemas.openxmlformats.org/officeDocument/2006/relationships/customXml" Target="../ink/ink448.xml"/><Relationship Id="rId214" Type="http://schemas.openxmlformats.org/officeDocument/2006/relationships/image" Target="../media/image25110.png"/><Relationship Id="rId235" Type="http://schemas.openxmlformats.org/officeDocument/2006/relationships/customXml" Target="../ink/ink564.xml"/><Relationship Id="rId256" Type="http://schemas.openxmlformats.org/officeDocument/2006/relationships/image" Target="../media/image27210.png"/><Relationship Id="rId277" Type="http://schemas.openxmlformats.org/officeDocument/2006/relationships/customXml" Target="../ink/ink585.xml"/><Relationship Id="rId298" Type="http://schemas.openxmlformats.org/officeDocument/2006/relationships/image" Target="../media/image29310.png"/><Relationship Id="rId116" Type="http://schemas.openxmlformats.org/officeDocument/2006/relationships/image" Target="../media/image20210.png"/><Relationship Id="rId137" Type="http://schemas.openxmlformats.org/officeDocument/2006/relationships/customXml" Target="../ink/ink515.xml"/><Relationship Id="rId158" Type="http://schemas.openxmlformats.org/officeDocument/2006/relationships/image" Target="../media/image22310.png"/><Relationship Id="rId302" Type="http://schemas.openxmlformats.org/officeDocument/2006/relationships/image" Target="../media/image29510.png"/><Relationship Id="rId323" Type="http://schemas.openxmlformats.org/officeDocument/2006/relationships/customXml" Target="../ink/ink608.xml"/><Relationship Id="rId344" Type="http://schemas.openxmlformats.org/officeDocument/2006/relationships/image" Target="../media/image3160.png"/><Relationship Id="rId20" Type="http://schemas.openxmlformats.org/officeDocument/2006/relationships/image" Target="../media/image15510.png"/><Relationship Id="rId41" Type="http://schemas.openxmlformats.org/officeDocument/2006/relationships/customXml" Target="../ink/ink467.xml"/><Relationship Id="rId62" Type="http://schemas.openxmlformats.org/officeDocument/2006/relationships/image" Target="../media/image17510.png"/><Relationship Id="rId83" Type="http://schemas.openxmlformats.org/officeDocument/2006/relationships/customXml" Target="../ink/ink488.xml"/><Relationship Id="rId179" Type="http://schemas.openxmlformats.org/officeDocument/2006/relationships/customXml" Target="../ink/ink536.xml"/><Relationship Id="rId190" Type="http://schemas.openxmlformats.org/officeDocument/2006/relationships/image" Target="../media/image23910.png"/><Relationship Id="rId204" Type="http://schemas.openxmlformats.org/officeDocument/2006/relationships/image" Target="../media/image24610.png"/><Relationship Id="rId225" Type="http://schemas.openxmlformats.org/officeDocument/2006/relationships/customXml" Target="../ink/ink559.xml"/><Relationship Id="rId246" Type="http://schemas.openxmlformats.org/officeDocument/2006/relationships/image" Target="../media/image26710.png"/><Relationship Id="rId267" Type="http://schemas.openxmlformats.org/officeDocument/2006/relationships/customXml" Target="../ink/ink580.xml"/><Relationship Id="rId288" Type="http://schemas.openxmlformats.org/officeDocument/2006/relationships/image" Target="../media/image28810.png"/><Relationship Id="rId106" Type="http://schemas.openxmlformats.org/officeDocument/2006/relationships/image" Target="../media/image19710.png"/><Relationship Id="rId127" Type="http://schemas.openxmlformats.org/officeDocument/2006/relationships/customXml" Target="../ink/ink510.xml"/><Relationship Id="rId313" Type="http://schemas.openxmlformats.org/officeDocument/2006/relationships/customXml" Target="../ink/ink603.xml"/><Relationship Id="rId10" Type="http://schemas.openxmlformats.org/officeDocument/2006/relationships/image" Target="../media/image1500.png"/><Relationship Id="rId31" Type="http://schemas.openxmlformats.org/officeDocument/2006/relationships/customXml" Target="../ink/ink462.xml"/><Relationship Id="rId52" Type="http://schemas.openxmlformats.org/officeDocument/2006/relationships/image" Target="../media/image31.png"/><Relationship Id="rId73" Type="http://schemas.openxmlformats.org/officeDocument/2006/relationships/customXml" Target="../ink/ink483.xml"/><Relationship Id="rId94" Type="http://schemas.openxmlformats.org/officeDocument/2006/relationships/image" Target="../media/image19110.png"/><Relationship Id="rId148" Type="http://schemas.openxmlformats.org/officeDocument/2006/relationships/image" Target="../media/image21810.png"/><Relationship Id="rId169" Type="http://schemas.openxmlformats.org/officeDocument/2006/relationships/customXml" Target="../ink/ink531.xml"/><Relationship Id="rId334" Type="http://schemas.openxmlformats.org/officeDocument/2006/relationships/image" Target="../media/image3110.png"/><Relationship Id="rId355" Type="http://schemas.openxmlformats.org/officeDocument/2006/relationships/image" Target="../media/image3210.png"/><Relationship Id="rId4" Type="http://schemas.openxmlformats.org/officeDocument/2006/relationships/image" Target="../media/image1470.png"/><Relationship Id="rId180" Type="http://schemas.openxmlformats.org/officeDocument/2006/relationships/image" Target="../media/image23410.png"/><Relationship Id="rId215" Type="http://schemas.openxmlformats.org/officeDocument/2006/relationships/customXml" Target="../ink/ink554.xml"/><Relationship Id="rId236" Type="http://schemas.openxmlformats.org/officeDocument/2006/relationships/image" Target="../media/image26210.png"/><Relationship Id="rId257" Type="http://schemas.openxmlformats.org/officeDocument/2006/relationships/customXml" Target="../ink/ink575.xml"/><Relationship Id="rId278" Type="http://schemas.openxmlformats.org/officeDocument/2006/relationships/image" Target="../media/image28310.png"/><Relationship Id="rId303" Type="http://schemas.openxmlformats.org/officeDocument/2006/relationships/customXml" Target="../ink/ink598.xml"/><Relationship Id="rId42" Type="http://schemas.openxmlformats.org/officeDocument/2006/relationships/image" Target="../media/image16610.png"/><Relationship Id="rId84" Type="http://schemas.openxmlformats.org/officeDocument/2006/relationships/image" Target="../media/image18610.png"/><Relationship Id="rId138" Type="http://schemas.openxmlformats.org/officeDocument/2006/relationships/image" Target="../media/image21310.png"/><Relationship Id="rId345" Type="http://schemas.openxmlformats.org/officeDocument/2006/relationships/customXml" Target="../ink/ink619.xml"/><Relationship Id="rId191" Type="http://schemas.openxmlformats.org/officeDocument/2006/relationships/customXml" Target="../ink/ink542.xml"/><Relationship Id="rId205" Type="http://schemas.openxmlformats.org/officeDocument/2006/relationships/customXml" Target="../ink/ink549.xml"/><Relationship Id="rId247" Type="http://schemas.openxmlformats.org/officeDocument/2006/relationships/customXml" Target="../ink/ink570.xml"/><Relationship Id="rId107" Type="http://schemas.openxmlformats.org/officeDocument/2006/relationships/customXml" Target="../ink/ink500.xml"/><Relationship Id="rId289" Type="http://schemas.openxmlformats.org/officeDocument/2006/relationships/customXml" Target="../ink/ink591.xml"/><Relationship Id="rId11" Type="http://schemas.openxmlformats.org/officeDocument/2006/relationships/customXml" Target="../ink/ink452.xml"/><Relationship Id="rId53" Type="http://schemas.openxmlformats.org/officeDocument/2006/relationships/customXml" Target="../ink/ink473.xml"/><Relationship Id="rId149" Type="http://schemas.openxmlformats.org/officeDocument/2006/relationships/customXml" Target="../ink/ink521.xml"/><Relationship Id="rId314" Type="http://schemas.openxmlformats.org/officeDocument/2006/relationships/image" Target="../media/image30110.png"/><Relationship Id="rId356" Type="http://schemas.openxmlformats.org/officeDocument/2006/relationships/customXml" Target="../ink/ink625.xml"/><Relationship Id="rId95" Type="http://schemas.openxmlformats.org/officeDocument/2006/relationships/customXml" Target="../ink/ink494.xml"/><Relationship Id="rId160" Type="http://schemas.openxmlformats.org/officeDocument/2006/relationships/image" Target="../media/image22410.png"/><Relationship Id="rId216" Type="http://schemas.openxmlformats.org/officeDocument/2006/relationships/image" Target="../media/image25210.png"/><Relationship Id="rId258" Type="http://schemas.openxmlformats.org/officeDocument/2006/relationships/image" Target="../media/image27310.png"/><Relationship Id="rId22" Type="http://schemas.openxmlformats.org/officeDocument/2006/relationships/image" Target="../media/image15610.png"/><Relationship Id="rId64" Type="http://schemas.openxmlformats.org/officeDocument/2006/relationships/image" Target="../media/image17610.png"/><Relationship Id="rId118" Type="http://schemas.openxmlformats.org/officeDocument/2006/relationships/image" Target="../media/image20310.png"/><Relationship Id="rId325" Type="http://schemas.openxmlformats.org/officeDocument/2006/relationships/customXml" Target="../ink/ink609.xml"/><Relationship Id="rId171" Type="http://schemas.openxmlformats.org/officeDocument/2006/relationships/customXml" Target="../ink/ink532.xml"/><Relationship Id="rId227" Type="http://schemas.openxmlformats.org/officeDocument/2006/relationships/customXml" Target="../ink/ink560.xml"/><Relationship Id="rId269" Type="http://schemas.openxmlformats.org/officeDocument/2006/relationships/customXml" Target="../ink/ink581.xml"/><Relationship Id="rId33" Type="http://schemas.openxmlformats.org/officeDocument/2006/relationships/customXml" Target="../ink/ink463.xml"/><Relationship Id="rId129" Type="http://schemas.openxmlformats.org/officeDocument/2006/relationships/customXml" Target="../ink/ink511.xml"/><Relationship Id="rId280" Type="http://schemas.openxmlformats.org/officeDocument/2006/relationships/image" Target="../media/image28410.png"/><Relationship Id="rId336" Type="http://schemas.openxmlformats.org/officeDocument/2006/relationships/image" Target="../media/image3120.png"/><Relationship Id="rId75" Type="http://schemas.openxmlformats.org/officeDocument/2006/relationships/customXml" Target="../ink/ink484.xml"/><Relationship Id="rId140" Type="http://schemas.openxmlformats.org/officeDocument/2006/relationships/image" Target="../media/image21410.png"/><Relationship Id="rId182" Type="http://schemas.openxmlformats.org/officeDocument/2006/relationships/image" Target="../media/image23510.png"/><Relationship Id="rId6" Type="http://schemas.openxmlformats.org/officeDocument/2006/relationships/image" Target="../media/image1480.png"/><Relationship Id="rId238" Type="http://schemas.openxmlformats.org/officeDocument/2006/relationships/image" Target="../media/image26310.png"/><Relationship Id="rId291" Type="http://schemas.openxmlformats.org/officeDocument/2006/relationships/customXml" Target="../ink/ink592.xml"/><Relationship Id="rId305" Type="http://schemas.openxmlformats.org/officeDocument/2006/relationships/customXml" Target="../ink/ink599.xml"/><Relationship Id="rId347" Type="http://schemas.openxmlformats.org/officeDocument/2006/relationships/customXml" Target="../ink/ink620.xml"/><Relationship Id="rId44" Type="http://schemas.openxmlformats.org/officeDocument/2006/relationships/image" Target="../media/image16710.png"/><Relationship Id="rId86" Type="http://schemas.openxmlformats.org/officeDocument/2006/relationships/image" Target="../media/image18710.png"/><Relationship Id="rId151" Type="http://schemas.openxmlformats.org/officeDocument/2006/relationships/customXml" Target="../ink/ink522.xml"/><Relationship Id="rId193" Type="http://schemas.openxmlformats.org/officeDocument/2006/relationships/customXml" Target="../ink/ink543.xml"/><Relationship Id="rId207" Type="http://schemas.openxmlformats.org/officeDocument/2006/relationships/customXml" Target="../ink/ink550.xml"/><Relationship Id="rId249" Type="http://schemas.openxmlformats.org/officeDocument/2006/relationships/customXml" Target="../ink/ink571.xml"/><Relationship Id="rId13" Type="http://schemas.openxmlformats.org/officeDocument/2006/relationships/customXml" Target="../ink/ink453.xml"/><Relationship Id="rId109" Type="http://schemas.openxmlformats.org/officeDocument/2006/relationships/customXml" Target="../ink/ink501.xml"/><Relationship Id="rId260" Type="http://schemas.openxmlformats.org/officeDocument/2006/relationships/image" Target="../media/image27410.png"/><Relationship Id="rId316" Type="http://schemas.openxmlformats.org/officeDocument/2006/relationships/image" Target="../media/image3027.png"/><Relationship Id="rId55" Type="http://schemas.openxmlformats.org/officeDocument/2006/relationships/customXml" Target="../ink/ink474.xml"/><Relationship Id="rId97" Type="http://schemas.openxmlformats.org/officeDocument/2006/relationships/customXml" Target="../ink/ink495.xml"/><Relationship Id="rId120" Type="http://schemas.openxmlformats.org/officeDocument/2006/relationships/image" Target="../media/image20410.png"/><Relationship Id="rId358" Type="http://schemas.openxmlformats.org/officeDocument/2006/relationships/customXml" Target="../ink/ink626.xml"/><Relationship Id="rId162" Type="http://schemas.openxmlformats.org/officeDocument/2006/relationships/image" Target="../media/image22510.png"/><Relationship Id="rId218" Type="http://schemas.openxmlformats.org/officeDocument/2006/relationships/image" Target="../media/image25310.png"/><Relationship Id="rId271" Type="http://schemas.openxmlformats.org/officeDocument/2006/relationships/customXml" Target="../ink/ink582.xml"/><Relationship Id="rId24" Type="http://schemas.openxmlformats.org/officeDocument/2006/relationships/image" Target="../media/image15710.png"/><Relationship Id="rId66" Type="http://schemas.openxmlformats.org/officeDocument/2006/relationships/image" Target="../media/image17710.png"/><Relationship Id="rId131" Type="http://schemas.openxmlformats.org/officeDocument/2006/relationships/customXml" Target="../ink/ink512.xml"/><Relationship Id="rId327" Type="http://schemas.openxmlformats.org/officeDocument/2006/relationships/customXml" Target="../ink/ink610.xml"/><Relationship Id="rId173" Type="http://schemas.openxmlformats.org/officeDocument/2006/relationships/customXml" Target="../ink/ink533.xml"/><Relationship Id="rId229" Type="http://schemas.openxmlformats.org/officeDocument/2006/relationships/customXml" Target="../ink/ink561.xml"/><Relationship Id="rId240" Type="http://schemas.openxmlformats.org/officeDocument/2006/relationships/image" Target="../media/image26410.png"/><Relationship Id="rId35" Type="http://schemas.openxmlformats.org/officeDocument/2006/relationships/customXml" Target="../ink/ink464.xml"/><Relationship Id="rId77" Type="http://schemas.openxmlformats.org/officeDocument/2006/relationships/customXml" Target="../ink/ink485.xml"/><Relationship Id="rId100" Type="http://schemas.openxmlformats.org/officeDocument/2006/relationships/image" Target="../media/image19410.png"/><Relationship Id="rId282" Type="http://schemas.openxmlformats.org/officeDocument/2006/relationships/image" Target="../media/image28510.png"/><Relationship Id="rId338" Type="http://schemas.openxmlformats.org/officeDocument/2006/relationships/image" Target="../media/image3130.png"/><Relationship Id="rId8" Type="http://schemas.openxmlformats.org/officeDocument/2006/relationships/image" Target="../media/image1490.png"/><Relationship Id="rId142" Type="http://schemas.openxmlformats.org/officeDocument/2006/relationships/image" Target="../media/image21510.png"/><Relationship Id="rId184" Type="http://schemas.openxmlformats.org/officeDocument/2006/relationships/image" Target="../media/image23610.png"/><Relationship Id="rId251" Type="http://schemas.openxmlformats.org/officeDocument/2006/relationships/customXml" Target="../ink/ink572.xml"/></Relationships>
</file>

<file path=ppt/slides/_rels/slide50.xml.rels><?xml version="1.0" encoding="UTF-8" standalone="yes"?>
<Relationships xmlns="http://schemas.openxmlformats.org/package/2006/relationships"><Relationship Id="rId117" Type="http://schemas.openxmlformats.org/officeDocument/2006/relationships/image" Target="../media/image3456.png"/><Relationship Id="rId299" Type="http://schemas.openxmlformats.org/officeDocument/2006/relationships/image" Target="../media/image3546.png"/><Relationship Id="rId21" Type="http://schemas.openxmlformats.org/officeDocument/2006/relationships/image" Target="../media/image3408.png"/><Relationship Id="rId63" Type="http://schemas.openxmlformats.org/officeDocument/2006/relationships/image" Target="../media/image3429.png"/><Relationship Id="rId159" Type="http://schemas.openxmlformats.org/officeDocument/2006/relationships/image" Target="../media/image3477.png"/><Relationship Id="rId324" Type="http://schemas.openxmlformats.org/officeDocument/2006/relationships/customXml" Target="../ink/ink3939.xml"/><Relationship Id="rId170" Type="http://schemas.openxmlformats.org/officeDocument/2006/relationships/customXml" Target="../ink/ink3862.xml"/><Relationship Id="rId226" Type="http://schemas.openxmlformats.org/officeDocument/2006/relationships/customXml" Target="../ink/ink3890.xml"/><Relationship Id="rId268" Type="http://schemas.openxmlformats.org/officeDocument/2006/relationships/customXml" Target="../ink/ink3911.xml"/><Relationship Id="rId32" Type="http://schemas.openxmlformats.org/officeDocument/2006/relationships/customXml" Target="../ink/ink3793.xml"/><Relationship Id="rId74" Type="http://schemas.openxmlformats.org/officeDocument/2006/relationships/customXml" Target="../ink/ink3814.xml"/><Relationship Id="rId128" Type="http://schemas.openxmlformats.org/officeDocument/2006/relationships/customXml" Target="../ink/ink3841.xml"/><Relationship Id="rId5" Type="http://schemas.openxmlformats.org/officeDocument/2006/relationships/image" Target="../media/image3400.png"/><Relationship Id="rId181" Type="http://schemas.openxmlformats.org/officeDocument/2006/relationships/image" Target="../media/image3488.png"/><Relationship Id="rId237" Type="http://schemas.openxmlformats.org/officeDocument/2006/relationships/image" Target="../media/image3516.png"/><Relationship Id="rId279" Type="http://schemas.openxmlformats.org/officeDocument/2006/relationships/image" Target="../media/image3536.png"/><Relationship Id="rId43" Type="http://schemas.openxmlformats.org/officeDocument/2006/relationships/image" Target="../media/image3419.png"/><Relationship Id="rId139" Type="http://schemas.openxmlformats.org/officeDocument/2006/relationships/image" Target="../media/image3467.png"/><Relationship Id="rId290" Type="http://schemas.openxmlformats.org/officeDocument/2006/relationships/customXml" Target="../ink/ink3922.xml"/><Relationship Id="rId304" Type="http://schemas.openxmlformats.org/officeDocument/2006/relationships/customXml" Target="../ink/ink3929.xml"/><Relationship Id="rId85" Type="http://schemas.openxmlformats.org/officeDocument/2006/relationships/image" Target="../media/image3440.png"/><Relationship Id="rId150" Type="http://schemas.openxmlformats.org/officeDocument/2006/relationships/customXml" Target="../ink/ink3852.xml"/><Relationship Id="rId192" Type="http://schemas.openxmlformats.org/officeDocument/2006/relationships/customXml" Target="../ink/ink3873.xml"/><Relationship Id="rId206" Type="http://schemas.openxmlformats.org/officeDocument/2006/relationships/customXml" Target="../ink/ink3880.xml"/><Relationship Id="rId248" Type="http://schemas.openxmlformats.org/officeDocument/2006/relationships/customXml" Target="../ink/ink3901.xml"/><Relationship Id="rId12" Type="http://schemas.openxmlformats.org/officeDocument/2006/relationships/customXml" Target="../ink/ink3783.xml"/><Relationship Id="rId108" Type="http://schemas.openxmlformats.org/officeDocument/2006/relationships/customXml" Target="../ink/ink3831.xml"/><Relationship Id="rId315" Type="http://schemas.openxmlformats.org/officeDocument/2006/relationships/image" Target="../media/image3554.png"/><Relationship Id="rId54" Type="http://schemas.openxmlformats.org/officeDocument/2006/relationships/customXml" Target="../ink/ink3804.xml"/><Relationship Id="rId96" Type="http://schemas.openxmlformats.org/officeDocument/2006/relationships/customXml" Target="../ink/ink3825.xml"/><Relationship Id="rId161" Type="http://schemas.openxmlformats.org/officeDocument/2006/relationships/image" Target="../media/image3478.png"/><Relationship Id="rId217" Type="http://schemas.openxmlformats.org/officeDocument/2006/relationships/image" Target="../media/image3506.png"/><Relationship Id="rId259" Type="http://schemas.openxmlformats.org/officeDocument/2006/relationships/image" Target="../media/image3527.png"/><Relationship Id="rId23" Type="http://schemas.openxmlformats.org/officeDocument/2006/relationships/image" Target="../media/image3409.png"/><Relationship Id="rId119" Type="http://schemas.openxmlformats.org/officeDocument/2006/relationships/image" Target="../media/image3457.png"/><Relationship Id="rId270" Type="http://schemas.openxmlformats.org/officeDocument/2006/relationships/customXml" Target="../ink/ink3912.xml"/><Relationship Id="rId326" Type="http://schemas.openxmlformats.org/officeDocument/2006/relationships/customXml" Target="../ink/ink3940.xml"/><Relationship Id="rId65" Type="http://schemas.openxmlformats.org/officeDocument/2006/relationships/image" Target="../media/image3430.png"/><Relationship Id="rId130" Type="http://schemas.openxmlformats.org/officeDocument/2006/relationships/customXml" Target="../ink/ink3842.xml"/><Relationship Id="rId172" Type="http://schemas.openxmlformats.org/officeDocument/2006/relationships/customXml" Target="../ink/ink3863.xml"/><Relationship Id="rId228" Type="http://schemas.openxmlformats.org/officeDocument/2006/relationships/customXml" Target="../ink/ink3891.xml"/><Relationship Id="rId281" Type="http://schemas.openxmlformats.org/officeDocument/2006/relationships/image" Target="../media/image3537.png"/><Relationship Id="rId34" Type="http://schemas.openxmlformats.org/officeDocument/2006/relationships/customXml" Target="../ink/ink3794.xml"/><Relationship Id="rId76" Type="http://schemas.openxmlformats.org/officeDocument/2006/relationships/customXml" Target="../ink/ink3815.xml"/><Relationship Id="rId141" Type="http://schemas.openxmlformats.org/officeDocument/2006/relationships/image" Target="../media/image3468.png"/><Relationship Id="rId7" Type="http://schemas.openxmlformats.org/officeDocument/2006/relationships/image" Target="../media/image3401.png"/><Relationship Id="rId162" Type="http://schemas.openxmlformats.org/officeDocument/2006/relationships/customXml" Target="../ink/ink3858.xml"/><Relationship Id="rId183" Type="http://schemas.openxmlformats.org/officeDocument/2006/relationships/image" Target="../media/image3489.png"/><Relationship Id="rId218" Type="http://schemas.openxmlformats.org/officeDocument/2006/relationships/customXml" Target="../ink/ink3886.xml"/><Relationship Id="rId239" Type="http://schemas.openxmlformats.org/officeDocument/2006/relationships/image" Target="../media/image3517.png"/><Relationship Id="rId250" Type="http://schemas.openxmlformats.org/officeDocument/2006/relationships/customXml" Target="../ink/ink3902.xml"/><Relationship Id="rId271" Type="http://schemas.openxmlformats.org/officeDocument/2006/relationships/image" Target="../media/image3532.png"/><Relationship Id="rId292" Type="http://schemas.openxmlformats.org/officeDocument/2006/relationships/customXml" Target="../ink/ink3923.xml"/><Relationship Id="rId306" Type="http://schemas.openxmlformats.org/officeDocument/2006/relationships/customXml" Target="../ink/ink3930.xml"/><Relationship Id="rId24" Type="http://schemas.openxmlformats.org/officeDocument/2006/relationships/customXml" Target="../ink/ink3789.xml"/><Relationship Id="rId45" Type="http://schemas.openxmlformats.org/officeDocument/2006/relationships/image" Target="../media/image3420.png"/><Relationship Id="rId66" Type="http://schemas.openxmlformats.org/officeDocument/2006/relationships/customXml" Target="../ink/ink3810.xml"/><Relationship Id="rId87" Type="http://schemas.openxmlformats.org/officeDocument/2006/relationships/image" Target="../media/image3441.png"/><Relationship Id="rId110" Type="http://schemas.openxmlformats.org/officeDocument/2006/relationships/customXml" Target="../ink/ink3832.xml"/><Relationship Id="rId131" Type="http://schemas.openxmlformats.org/officeDocument/2006/relationships/image" Target="../media/image3463.png"/><Relationship Id="rId327" Type="http://schemas.openxmlformats.org/officeDocument/2006/relationships/image" Target="../media/image3560.png"/><Relationship Id="rId152" Type="http://schemas.openxmlformats.org/officeDocument/2006/relationships/customXml" Target="../ink/ink3853.xml"/><Relationship Id="rId173" Type="http://schemas.openxmlformats.org/officeDocument/2006/relationships/image" Target="../media/image3484.png"/><Relationship Id="rId194" Type="http://schemas.openxmlformats.org/officeDocument/2006/relationships/customXml" Target="../ink/ink3874.xml"/><Relationship Id="rId208" Type="http://schemas.openxmlformats.org/officeDocument/2006/relationships/customXml" Target="../ink/ink3881.xml"/><Relationship Id="rId229" Type="http://schemas.openxmlformats.org/officeDocument/2006/relationships/image" Target="../media/image3512.png"/><Relationship Id="rId240" Type="http://schemas.openxmlformats.org/officeDocument/2006/relationships/customXml" Target="../ink/ink3897.xml"/><Relationship Id="rId261" Type="http://schemas.openxmlformats.org/officeDocument/2006/relationships/image" Target="../media/image3054.png"/><Relationship Id="rId14" Type="http://schemas.openxmlformats.org/officeDocument/2006/relationships/customXml" Target="../ink/ink3784.xml"/><Relationship Id="rId35" Type="http://schemas.openxmlformats.org/officeDocument/2006/relationships/image" Target="../media/image3415.png"/><Relationship Id="rId56" Type="http://schemas.openxmlformats.org/officeDocument/2006/relationships/customXml" Target="../ink/ink3805.xml"/><Relationship Id="rId77" Type="http://schemas.openxmlformats.org/officeDocument/2006/relationships/image" Target="../media/image3436.png"/><Relationship Id="rId100" Type="http://schemas.openxmlformats.org/officeDocument/2006/relationships/customXml" Target="../ink/ink3827.xml"/><Relationship Id="rId282" Type="http://schemas.openxmlformats.org/officeDocument/2006/relationships/customXml" Target="../ink/ink3918.xml"/><Relationship Id="rId317" Type="http://schemas.openxmlformats.org/officeDocument/2006/relationships/image" Target="../media/image3555.png"/><Relationship Id="rId8" Type="http://schemas.openxmlformats.org/officeDocument/2006/relationships/customXml" Target="../ink/ink3781.xml"/><Relationship Id="rId98" Type="http://schemas.openxmlformats.org/officeDocument/2006/relationships/customXml" Target="../ink/ink3826.xml"/><Relationship Id="rId121" Type="http://schemas.openxmlformats.org/officeDocument/2006/relationships/image" Target="../media/image3458.png"/><Relationship Id="rId142" Type="http://schemas.openxmlformats.org/officeDocument/2006/relationships/customXml" Target="../ink/ink3848.xml"/><Relationship Id="rId163" Type="http://schemas.openxmlformats.org/officeDocument/2006/relationships/image" Target="../media/image3479.png"/><Relationship Id="rId184" Type="http://schemas.openxmlformats.org/officeDocument/2006/relationships/customXml" Target="../ink/ink3869.xml"/><Relationship Id="rId219" Type="http://schemas.openxmlformats.org/officeDocument/2006/relationships/image" Target="../media/image3507.png"/><Relationship Id="rId230" Type="http://schemas.openxmlformats.org/officeDocument/2006/relationships/customXml" Target="../ink/ink3892.xml"/><Relationship Id="rId251" Type="http://schemas.openxmlformats.org/officeDocument/2006/relationships/image" Target="../media/image3523.png"/><Relationship Id="rId25" Type="http://schemas.openxmlformats.org/officeDocument/2006/relationships/image" Target="../media/image3410.png"/><Relationship Id="rId46" Type="http://schemas.openxmlformats.org/officeDocument/2006/relationships/customXml" Target="../ink/ink3800.xml"/><Relationship Id="rId67" Type="http://schemas.openxmlformats.org/officeDocument/2006/relationships/image" Target="../media/image3431.png"/><Relationship Id="rId272" Type="http://schemas.openxmlformats.org/officeDocument/2006/relationships/customXml" Target="../ink/ink3913.xml"/><Relationship Id="rId293" Type="http://schemas.openxmlformats.org/officeDocument/2006/relationships/image" Target="../media/image3543.png"/><Relationship Id="rId307" Type="http://schemas.openxmlformats.org/officeDocument/2006/relationships/image" Target="../media/image3550.png"/><Relationship Id="rId88" Type="http://schemas.openxmlformats.org/officeDocument/2006/relationships/customXml" Target="../ink/ink3821.xml"/><Relationship Id="rId111" Type="http://schemas.openxmlformats.org/officeDocument/2006/relationships/image" Target="../media/image3453.png"/><Relationship Id="rId132" Type="http://schemas.openxmlformats.org/officeDocument/2006/relationships/customXml" Target="../ink/ink3843.xml"/><Relationship Id="rId153" Type="http://schemas.openxmlformats.org/officeDocument/2006/relationships/image" Target="../media/image3474.png"/><Relationship Id="rId174" Type="http://schemas.openxmlformats.org/officeDocument/2006/relationships/customXml" Target="../ink/ink3864.xml"/><Relationship Id="rId195" Type="http://schemas.openxmlformats.org/officeDocument/2006/relationships/image" Target="../media/image3495.png"/><Relationship Id="rId209" Type="http://schemas.openxmlformats.org/officeDocument/2006/relationships/image" Target="../media/image3502.png"/><Relationship Id="rId220" Type="http://schemas.openxmlformats.org/officeDocument/2006/relationships/customXml" Target="../ink/ink3887.xml"/><Relationship Id="rId241" Type="http://schemas.openxmlformats.org/officeDocument/2006/relationships/image" Target="../media/image3518.png"/><Relationship Id="rId15" Type="http://schemas.openxmlformats.org/officeDocument/2006/relationships/image" Target="../media/image3405.png"/><Relationship Id="rId36" Type="http://schemas.openxmlformats.org/officeDocument/2006/relationships/customXml" Target="../ink/ink3795.xml"/><Relationship Id="rId57" Type="http://schemas.openxmlformats.org/officeDocument/2006/relationships/image" Target="../media/image3426.png"/><Relationship Id="rId262" Type="http://schemas.openxmlformats.org/officeDocument/2006/relationships/customXml" Target="../ink/ink3908.xml"/><Relationship Id="rId283" Type="http://schemas.openxmlformats.org/officeDocument/2006/relationships/image" Target="../media/image3538.png"/><Relationship Id="rId318" Type="http://schemas.openxmlformats.org/officeDocument/2006/relationships/customXml" Target="../ink/ink3936.xml"/><Relationship Id="rId78" Type="http://schemas.openxmlformats.org/officeDocument/2006/relationships/customXml" Target="../ink/ink3816.xml"/><Relationship Id="rId99" Type="http://schemas.openxmlformats.org/officeDocument/2006/relationships/image" Target="../media/image3447.png"/><Relationship Id="rId101" Type="http://schemas.openxmlformats.org/officeDocument/2006/relationships/image" Target="../media/image3448.png"/><Relationship Id="rId122" Type="http://schemas.openxmlformats.org/officeDocument/2006/relationships/customXml" Target="../ink/ink3838.xml"/><Relationship Id="rId143" Type="http://schemas.openxmlformats.org/officeDocument/2006/relationships/image" Target="../media/image3469.png"/><Relationship Id="rId164" Type="http://schemas.openxmlformats.org/officeDocument/2006/relationships/customXml" Target="../ink/ink3859.xml"/><Relationship Id="rId185" Type="http://schemas.openxmlformats.org/officeDocument/2006/relationships/image" Target="../media/image3490.png"/><Relationship Id="rId9" Type="http://schemas.openxmlformats.org/officeDocument/2006/relationships/image" Target="../media/image3402.png"/><Relationship Id="rId210" Type="http://schemas.openxmlformats.org/officeDocument/2006/relationships/customXml" Target="../ink/ink3882.xml"/><Relationship Id="rId26" Type="http://schemas.openxmlformats.org/officeDocument/2006/relationships/customXml" Target="../ink/ink3790.xml"/><Relationship Id="rId231" Type="http://schemas.openxmlformats.org/officeDocument/2006/relationships/image" Target="../media/image3513.png"/><Relationship Id="rId252" Type="http://schemas.openxmlformats.org/officeDocument/2006/relationships/customXml" Target="../ink/ink3903.xml"/><Relationship Id="rId273" Type="http://schemas.openxmlformats.org/officeDocument/2006/relationships/image" Target="../media/image3533.png"/><Relationship Id="rId294" Type="http://schemas.openxmlformats.org/officeDocument/2006/relationships/customXml" Target="../ink/ink3924.xml"/><Relationship Id="rId308" Type="http://schemas.openxmlformats.org/officeDocument/2006/relationships/customXml" Target="../ink/ink3931.xml"/><Relationship Id="rId47" Type="http://schemas.openxmlformats.org/officeDocument/2006/relationships/image" Target="../media/image3421.png"/><Relationship Id="rId68" Type="http://schemas.openxmlformats.org/officeDocument/2006/relationships/customXml" Target="../ink/ink3811.xml"/><Relationship Id="rId89" Type="http://schemas.openxmlformats.org/officeDocument/2006/relationships/image" Target="../media/image3442.png"/><Relationship Id="rId112" Type="http://schemas.openxmlformats.org/officeDocument/2006/relationships/customXml" Target="../ink/ink3833.xml"/><Relationship Id="rId133" Type="http://schemas.openxmlformats.org/officeDocument/2006/relationships/image" Target="../media/image3464.png"/><Relationship Id="rId154" Type="http://schemas.openxmlformats.org/officeDocument/2006/relationships/customXml" Target="../ink/ink3854.xml"/><Relationship Id="rId175" Type="http://schemas.openxmlformats.org/officeDocument/2006/relationships/image" Target="../media/image3485.png"/><Relationship Id="rId196" Type="http://schemas.openxmlformats.org/officeDocument/2006/relationships/customXml" Target="../ink/ink3875.xml"/><Relationship Id="rId200" Type="http://schemas.openxmlformats.org/officeDocument/2006/relationships/customXml" Target="../ink/ink3877.xml"/><Relationship Id="rId16" Type="http://schemas.openxmlformats.org/officeDocument/2006/relationships/customXml" Target="../ink/ink3785.xml"/><Relationship Id="rId221" Type="http://schemas.openxmlformats.org/officeDocument/2006/relationships/image" Target="../media/image3508.png"/><Relationship Id="rId242" Type="http://schemas.openxmlformats.org/officeDocument/2006/relationships/customXml" Target="../ink/ink3898.xml"/><Relationship Id="rId263" Type="http://schemas.openxmlformats.org/officeDocument/2006/relationships/image" Target="../media/image3528.png"/><Relationship Id="rId284" Type="http://schemas.openxmlformats.org/officeDocument/2006/relationships/customXml" Target="../ink/ink3919.xml"/><Relationship Id="rId319" Type="http://schemas.openxmlformats.org/officeDocument/2006/relationships/image" Target="../media/image3556.png"/><Relationship Id="rId37" Type="http://schemas.openxmlformats.org/officeDocument/2006/relationships/image" Target="../media/image3416.png"/><Relationship Id="rId58" Type="http://schemas.openxmlformats.org/officeDocument/2006/relationships/customXml" Target="../ink/ink3806.xml"/><Relationship Id="rId79" Type="http://schemas.openxmlformats.org/officeDocument/2006/relationships/image" Target="../media/image3437.png"/><Relationship Id="rId102" Type="http://schemas.openxmlformats.org/officeDocument/2006/relationships/customXml" Target="../ink/ink3828.xml"/><Relationship Id="rId123" Type="http://schemas.openxmlformats.org/officeDocument/2006/relationships/image" Target="../media/image3459.png"/><Relationship Id="rId144" Type="http://schemas.openxmlformats.org/officeDocument/2006/relationships/customXml" Target="../ink/ink3849.xml"/><Relationship Id="rId90" Type="http://schemas.openxmlformats.org/officeDocument/2006/relationships/customXml" Target="../ink/ink3822.xml"/><Relationship Id="rId165" Type="http://schemas.openxmlformats.org/officeDocument/2006/relationships/image" Target="../media/image3480.png"/><Relationship Id="rId186" Type="http://schemas.openxmlformats.org/officeDocument/2006/relationships/customXml" Target="../ink/ink3870.xml"/><Relationship Id="rId211" Type="http://schemas.openxmlformats.org/officeDocument/2006/relationships/image" Target="../media/image3503.png"/><Relationship Id="rId232" Type="http://schemas.openxmlformats.org/officeDocument/2006/relationships/customXml" Target="../ink/ink3893.xml"/><Relationship Id="rId253" Type="http://schemas.openxmlformats.org/officeDocument/2006/relationships/image" Target="../media/image3524.png"/><Relationship Id="rId274" Type="http://schemas.openxmlformats.org/officeDocument/2006/relationships/customXml" Target="../ink/ink3914.xml"/><Relationship Id="rId295" Type="http://schemas.openxmlformats.org/officeDocument/2006/relationships/image" Target="../media/image3544.png"/><Relationship Id="rId309" Type="http://schemas.openxmlformats.org/officeDocument/2006/relationships/image" Target="../media/image3551.png"/><Relationship Id="rId27" Type="http://schemas.openxmlformats.org/officeDocument/2006/relationships/image" Target="../media/image3411.png"/><Relationship Id="rId48" Type="http://schemas.openxmlformats.org/officeDocument/2006/relationships/customXml" Target="../ink/ink3801.xml"/><Relationship Id="rId69" Type="http://schemas.openxmlformats.org/officeDocument/2006/relationships/image" Target="../media/image3432.png"/><Relationship Id="rId113" Type="http://schemas.openxmlformats.org/officeDocument/2006/relationships/image" Target="../media/image3454.png"/><Relationship Id="rId134" Type="http://schemas.openxmlformats.org/officeDocument/2006/relationships/customXml" Target="../ink/ink3844.xml"/><Relationship Id="rId320" Type="http://schemas.openxmlformats.org/officeDocument/2006/relationships/customXml" Target="../ink/ink3937.xml"/><Relationship Id="rId80" Type="http://schemas.openxmlformats.org/officeDocument/2006/relationships/customXml" Target="../ink/ink3817.xml"/><Relationship Id="rId155" Type="http://schemas.openxmlformats.org/officeDocument/2006/relationships/image" Target="../media/image3475.png"/><Relationship Id="rId176" Type="http://schemas.openxmlformats.org/officeDocument/2006/relationships/customXml" Target="../ink/ink3865.xml"/><Relationship Id="rId197" Type="http://schemas.openxmlformats.org/officeDocument/2006/relationships/image" Target="../media/image3496.png"/><Relationship Id="rId201" Type="http://schemas.openxmlformats.org/officeDocument/2006/relationships/image" Target="../media/image3498.png"/><Relationship Id="rId222" Type="http://schemas.openxmlformats.org/officeDocument/2006/relationships/customXml" Target="../ink/ink3888.xml"/><Relationship Id="rId243" Type="http://schemas.openxmlformats.org/officeDocument/2006/relationships/image" Target="../media/image3519.png"/><Relationship Id="rId264" Type="http://schemas.openxmlformats.org/officeDocument/2006/relationships/customXml" Target="../ink/ink3909.xml"/><Relationship Id="rId285" Type="http://schemas.openxmlformats.org/officeDocument/2006/relationships/image" Target="../media/image3539.png"/><Relationship Id="rId17" Type="http://schemas.openxmlformats.org/officeDocument/2006/relationships/image" Target="../media/image3406.png"/><Relationship Id="rId38" Type="http://schemas.openxmlformats.org/officeDocument/2006/relationships/customXml" Target="../ink/ink3796.xml"/><Relationship Id="rId59" Type="http://schemas.openxmlformats.org/officeDocument/2006/relationships/image" Target="../media/image3427.png"/><Relationship Id="rId103" Type="http://schemas.openxmlformats.org/officeDocument/2006/relationships/image" Target="../media/image3449.png"/><Relationship Id="rId124" Type="http://schemas.openxmlformats.org/officeDocument/2006/relationships/customXml" Target="../ink/ink3839.xml"/><Relationship Id="rId310" Type="http://schemas.openxmlformats.org/officeDocument/2006/relationships/customXml" Target="../ink/ink3932.xml"/><Relationship Id="rId70" Type="http://schemas.openxmlformats.org/officeDocument/2006/relationships/customXml" Target="../ink/ink3812.xml"/><Relationship Id="rId91" Type="http://schemas.openxmlformats.org/officeDocument/2006/relationships/image" Target="../media/image3443.png"/><Relationship Id="rId145" Type="http://schemas.openxmlformats.org/officeDocument/2006/relationships/image" Target="../media/image3470.png"/><Relationship Id="rId166" Type="http://schemas.openxmlformats.org/officeDocument/2006/relationships/customXml" Target="../ink/ink3860.xml"/><Relationship Id="rId187" Type="http://schemas.openxmlformats.org/officeDocument/2006/relationships/image" Target="../media/image3491.png"/><Relationship Id="rId1" Type="http://schemas.openxmlformats.org/officeDocument/2006/relationships/slideLayout" Target="../slideLayouts/slideLayout7.xml"/><Relationship Id="rId212" Type="http://schemas.openxmlformats.org/officeDocument/2006/relationships/customXml" Target="../ink/ink3883.xml"/><Relationship Id="rId233" Type="http://schemas.openxmlformats.org/officeDocument/2006/relationships/image" Target="../media/image3514.png"/><Relationship Id="rId254" Type="http://schemas.openxmlformats.org/officeDocument/2006/relationships/customXml" Target="../ink/ink3904.xml"/><Relationship Id="rId28" Type="http://schemas.openxmlformats.org/officeDocument/2006/relationships/customXml" Target="../ink/ink3791.xml"/><Relationship Id="rId49" Type="http://schemas.openxmlformats.org/officeDocument/2006/relationships/image" Target="../media/image3422.png"/><Relationship Id="rId114" Type="http://schemas.openxmlformats.org/officeDocument/2006/relationships/customXml" Target="../ink/ink3834.xml"/><Relationship Id="rId275" Type="http://schemas.openxmlformats.org/officeDocument/2006/relationships/image" Target="../media/image3534.png"/><Relationship Id="rId296" Type="http://schemas.openxmlformats.org/officeDocument/2006/relationships/customXml" Target="../ink/ink3925.xml"/><Relationship Id="rId300" Type="http://schemas.openxmlformats.org/officeDocument/2006/relationships/customXml" Target="../ink/ink3927.xml"/><Relationship Id="rId60" Type="http://schemas.openxmlformats.org/officeDocument/2006/relationships/customXml" Target="../ink/ink3807.xml"/><Relationship Id="rId81" Type="http://schemas.openxmlformats.org/officeDocument/2006/relationships/image" Target="../media/image3438.png"/><Relationship Id="rId135" Type="http://schemas.openxmlformats.org/officeDocument/2006/relationships/image" Target="../media/image3465.png"/><Relationship Id="rId156" Type="http://schemas.openxmlformats.org/officeDocument/2006/relationships/customXml" Target="../ink/ink3855.xml"/><Relationship Id="rId177" Type="http://schemas.openxmlformats.org/officeDocument/2006/relationships/image" Target="../media/image3486.png"/><Relationship Id="rId198" Type="http://schemas.openxmlformats.org/officeDocument/2006/relationships/customXml" Target="../ink/ink3876.xml"/><Relationship Id="rId321" Type="http://schemas.openxmlformats.org/officeDocument/2006/relationships/image" Target="../media/image3557.png"/><Relationship Id="rId202" Type="http://schemas.openxmlformats.org/officeDocument/2006/relationships/customXml" Target="../ink/ink3878.xml"/><Relationship Id="rId223" Type="http://schemas.openxmlformats.org/officeDocument/2006/relationships/image" Target="../media/image3509.png"/><Relationship Id="rId244" Type="http://schemas.openxmlformats.org/officeDocument/2006/relationships/customXml" Target="../ink/ink3899.xml"/><Relationship Id="rId18" Type="http://schemas.openxmlformats.org/officeDocument/2006/relationships/customXml" Target="../ink/ink3786.xml"/><Relationship Id="rId39" Type="http://schemas.openxmlformats.org/officeDocument/2006/relationships/image" Target="../media/image3417.png"/><Relationship Id="rId265" Type="http://schemas.openxmlformats.org/officeDocument/2006/relationships/image" Target="../media/image3529.png"/><Relationship Id="rId286" Type="http://schemas.openxmlformats.org/officeDocument/2006/relationships/customXml" Target="../ink/ink3920.xml"/><Relationship Id="rId50" Type="http://schemas.openxmlformats.org/officeDocument/2006/relationships/customXml" Target="../ink/ink3802.xml"/><Relationship Id="rId104" Type="http://schemas.openxmlformats.org/officeDocument/2006/relationships/customXml" Target="../ink/ink3829.xml"/><Relationship Id="rId125" Type="http://schemas.openxmlformats.org/officeDocument/2006/relationships/image" Target="../media/image3460.png"/><Relationship Id="rId146" Type="http://schemas.openxmlformats.org/officeDocument/2006/relationships/customXml" Target="../ink/ink3850.xml"/><Relationship Id="rId167" Type="http://schemas.openxmlformats.org/officeDocument/2006/relationships/image" Target="../media/image3481.png"/><Relationship Id="rId188" Type="http://schemas.openxmlformats.org/officeDocument/2006/relationships/customXml" Target="../ink/ink3871.xml"/><Relationship Id="rId311" Type="http://schemas.openxmlformats.org/officeDocument/2006/relationships/image" Target="../media/image3552.png"/><Relationship Id="rId71" Type="http://schemas.openxmlformats.org/officeDocument/2006/relationships/image" Target="../media/image3433.png"/><Relationship Id="rId92" Type="http://schemas.openxmlformats.org/officeDocument/2006/relationships/customXml" Target="../ink/ink3823.xml"/><Relationship Id="rId213" Type="http://schemas.openxmlformats.org/officeDocument/2006/relationships/image" Target="../media/image3504.png"/><Relationship Id="rId234" Type="http://schemas.openxmlformats.org/officeDocument/2006/relationships/customXml" Target="../ink/ink3894.xml"/><Relationship Id="rId2" Type="http://schemas.openxmlformats.org/officeDocument/2006/relationships/notesSlide" Target="../notesSlides/notesSlide49.xml"/><Relationship Id="rId29" Type="http://schemas.openxmlformats.org/officeDocument/2006/relationships/image" Target="../media/image3412.png"/><Relationship Id="rId255" Type="http://schemas.openxmlformats.org/officeDocument/2006/relationships/image" Target="../media/image3525.png"/><Relationship Id="rId276" Type="http://schemas.openxmlformats.org/officeDocument/2006/relationships/customXml" Target="../ink/ink3915.xml"/><Relationship Id="rId297" Type="http://schemas.openxmlformats.org/officeDocument/2006/relationships/image" Target="../media/image3545.png"/><Relationship Id="rId40" Type="http://schemas.openxmlformats.org/officeDocument/2006/relationships/customXml" Target="../ink/ink3797.xml"/><Relationship Id="rId115" Type="http://schemas.openxmlformats.org/officeDocument/2006/relationships/image" Target="../media/image3455.png"/><Relationship Id="rId136" Type="http://schemas.openxmlformats.org/officeDocument/2006/relationships/customXml" Target="../ink/ink3845.xml"/><Relationship Id="rId157" Type="http://schemas.openxmlformats.org/officeDocument/2006/relationships/image" Target="../media/image3476.png"/><Relationship Id="rId178" Type="http://schemas.openxmlformats.org/officeDocument/2006/relationships/customXml" Target="../ink/ink3866.xml"/><Relationship Id="rId301" Type="http://schemas.openxmlformats.org/officeDocument/2006/relationships/image" Target="../media/image3547.png"/><Relationship Id="rId322" Type="http://schemas.openxmlformats.org/officeDocument/2006/relationships/customXml" Target="../ink/ink3938.xml"/><Relationship Id="rId61" Type="http://schemas.openxmlformats.org/officeDocument/2006/relationships/image" Target="../media/image3428.png"/><Relationship Id="rId82" Type="http://schemas.openxmlformats.org/officeDocument/2006/relationships/customXml" Target="../ink/ink3818.xml"/><Relationship Id="rId199" Type="http://schemas.openxmlformats.org/officeDocument/2006/relationships/image" Target="../media/image3497.png"/><Relationship Id="rId203" Type="http://schemas.openxmlformats.org/officeDocument/2006/relationships/image" Target="../media/image3499.png"/><Relationship Id="rId19" Type="http://schemas.openxmlformats.org/officeDocument/2006/relationships/image" Target="../media/image3407.png"/><Relationship Id="rId224" Type="http://schemas.openxmlformats.org/officeDocument/2006/relationships/customXml" Target="../ink/ink3889.xml"/><Relationship Id="rId245" Type="http://schemas.openxmlformats.org/officeDocument/2006/relationships/image" Target="../media/image3520.png"/><Relationship Id="rId266" Type="http://schemas.openxmlformats.org/officeDocument/2006/relationships/customXml" Target="../ink/ink3910.xml"/><Relationship Id="rId287" Type="http://schemas.openxmlformats.org/officeDocument/2006/relationships/image" Target="../media/image3540.png"/><Relationship Id="rId30" Type="http://schemas.openxmlformats.org/officeDocument/2006/relationships/customXml" Target="../ink/ink3792.xml"/><Relationship Id="rId105" Type="http://schemas.openxmlformats.org/officeDocument/2006/relationships/image" Target="../media/image3450.png"/><Relationship Id="rId126" Type="http://schemas.openxmlformats.org/officeDocument/2006/relationships/customXml" Target="../ink/ink3840.xml"/><Relationship Id="rId147" Type="http://schemas.openxmlformats.org/officeDocument/2006/relationships/image" Target="../media/image3471.png"/><Relationship Id="rId168" Type="http://schemas.openxmlformats.org/officeDocument/2006/relationships/customXml" Target="../ink/ink3861.xml"/><Relationship Id="rId312" Type="http://schemas.openxmlformats.org/officeDocument/2006/relationships/customXml" Target="../ink/ink3933.xml"/><Relationship Id="rId51" Type="http://schemas.openxmlformats.org/officeDocument/2006/relationships/image" Target="../media/image3423.png"/><Relationship Id="rId72" Type="http://schemas.openxmlformats.org/officeDocument/2006/relationships/customXml" Target="../ink/ink3813.xml"/><Relationship Id="rId93" Type="http://schemas.openxmlformats.org/officeDocument/2006/relationships/image" Target="../media/image3444.png"/><Relationship Id="rId189" Type="http://schemas.openxmlformats.org/officeDocument/2006/relationships/image" Target="../media/image3492.png"/><Relationship Id="rId3" Type="http://schemas.openxmlformats.org/officeDocument/2006/relationships/image" Target="../media/image3399.png"/><Relationship Id="rId214" Type="http://schemas.openxmlformats.org/officeDocument/2006/relationships/customXml" Target="../ink/ink3884.xml"/><Relationship Id="rId235" Type="http://schemas.openxmlformats.org/officeDocument/2006/relationships/image" Target="../media/image3515.png"/><Relationship Id="rId256" Type="http://schemas.openxmlformats.org/officeDocument/2006/relationships/customXml" Target="../ink/ink3905.xml"/><Relationship Id="rId277" Type="http://schemas.openxmlformats.org/officeDocument/2006/relationships/image" Target="../media/image3535.png"/><Relationship Id="rId298" Type="http://schemas.openxmlformats.org/officeDocument/2006/relationships/customXml" Target="../ink/ink3926.xml"/><Relationship Id="rId116" Type="http://schemas.openxmlformats.org/officeDocument/2006/relationships/customXml" Target="../ink/ink3835.xml"/><Relationship Id="rId137" Type="http://schemas.openxmlformats.org/officeDocument/2006/relationships/image" Target="../media/image3466.png"/><Relationship Id="rId158" Type="http://schemas.openxmlformats.org/officeDocument/2006/relationships/customXml" Target="../ink/ink3856.xml"/><Relationship Id="rId302" Type="http://schemas.openxmlformats.org/officeDocument/2006/relationships/customXml" Target="../ink/ink3928.xml"/><Relationship Id="rId323" Type="http://schemas.openxmlformats.org/officeDocument/2006/relationships/image" Target="../media/image3558.png"/><Relationship Id="rId20" Type="http://schemas.openxmlformats.org/officeDocument/2006/relationships/customXml" Target="../ink/ink3787.xml"/><Relationship Id="rId41" Type="http://schemas.openxmlformats.org/officeDocument/2006/relationships/image" Target="../media/image3418.png"/><Relationship Id="rId62" Type="http://schemas.openxmlformats.org/officeDocument/2006/relationships/customXml" Target="../ink/ink3808.xml"/><Relationship Id="rId83" Type="http://schemas.openxmlformats.org/officeDocument/2006/relationships/image" Target="../media/image3439.png"/><Relationship Id="rId179" Type="http://schemas.openxmlformats.org/officeDocument/2006/relationships/image" Target="../media/image3487.png"/><Relationship Id="rId190" Type="http://schemas.openxmlformats.org/officeDocument/2006/relationships/customXml" Target="../ink/ink3872.xml"/><Relationship Id="rId204" Type="http://schemas.openxmlformats.org/officeDocument/2006/relationships/customXml" Target="../ink/ink3879.xml"/><Relationship Id="rId225" Type="http://schemas.openxmlformats.org/officeDocument/2006/relationships/image" Target="../media/image3510.png"/><Relationship Id="rId246" Type="http://schemas.openxmlformats.org/officeDocument/2006/relationships/customXml" Target="../ink/ink3900.xml"/><Relationship Id="rId267" Type="http://schemas.openxmlformats.org/officeDocument/2006/relationships/image" Target="../media/image3530.png"/><Relationship Id="rId288" Type="http://schemas.openxmlformats.org/officeDocument/2006/relationships/customXml" Target="../ink/ink3921.xml"/><Relationship Id="rId106" Type="http://schemas.openxmlformats.org/officeDocument/2006/relationships/customXml" Target="../ink/ink3830.xml"/><Relationship Id="rId127" Type="http://schemas.openxmlformats.org/officeDocument/2006/relationships/image" Target="../media/image3461.png"/><Relationship Id="rId313" Type="http://schemas.openxmlformats.org/officeDocument/2006/relationships/image" Target="../media/image3553.png"/><Relationship Id="rId10" Type="http://schemas.openxmlformats.org/officeDocument/2006/relationships/customXml" Target="../ink/ink3782.xml"/><Relationship Id="rId31" Type="http://schemas.openxmlformats.org/officeDocument/2006/relationships/image" Target="../media/image3413.png"/><Relationship Id="rId52" Type="http://schemas.openxmlformats.org/officeDocument/2006/relationships/customXml" Target="../ink/ink3803.xml"/><Relationship Id="rId73" Type="http://schemas.openxmlformats.org/officeDocument/2006/relationships/image" Target="../media/image3434.png"/><Relationship Id="rId94" Type="http://schemas.openxmlformats.org/officeDocument/2006/relationships/customXml" Target="../ink/ink3824.xml"/><Relationship Id="rId148" Type="http://schemas.openxmlformats.org/officeDocument/2006/relationships/customXml" Target="../ink/ink3851.xml"/><Relationship Id="rId169" Type="http://schemas.openxmlformats.org/officeDocument/2006/relationships/image" Target="../media/image3482.png"/><Relationship Id="rId4" Type="http://schemas.openxmlformats.org/officeDocument/2006/relationships/customXml" Target="../ink/ink3779.xml"/><Relationship Id="rId180" Type="http://schemas.openxmlformats.org/officeDocument/2006/relationships/customXml" Target="../ink/ink3867.xml"/><Relationship Id="rId215" Type="http://schemas.openxmlformats.org/officeDocument/2006/relationships/image" Target="../media/image3505.png"/><Relationship Id="rId236" Type="http://schemas.openxmlformats.org/officeDocument/2006/relationships/customXml" Target="../ink/ink3895.xml"/><Relationship Id="rId257" Type="http://schemas.openxmlformats.org/officeDocument/2006/relationships/image" Target="../media/image3526.png"/><Relationship Id="rId278" Type="http://schemas.openxmlformats.org/officeDocument/2006/relationships/customXml" Target="../ink/ink3916.xml"/><Relationship Id="rId303" Type="http://schemas.openxmlformats.org/officeDocument/2006/relationships/image" Target="../media/image3548.png"/><Relationship Id="rId42" Type="http://schemas.openxmlformats.org/officeDocument/2006/relationships/customXml" Target="../ink/ink3798.xml"/><Relationship Id="rId84" Type="http://schemas.openxmlformats.org/officeDocument/2006/relationships/customXml" Target="../ink/ink3819.xml"/><Relationship Id="rId138" Type="http://schemas.openxmlformats.org/officeDocument/2006/relationships/customXml" Target="../ink/ink3846.xml"/><Relationship Id="rId191" Type="http://schemas.openxmlformats.org/officeDocument/2006/relationships/image" Target="../media/image3493.png"/><Relationship Id="rId205" Type="http://schemas.openxmlformats.org/officeDocument/2006/relationships/image" Target="../media/image3500.png"/><Relationship Id="rId247" Type="http://schemas.openxmlformats.org/officeDocument/2006/relationships/image" Target="../media/image3521.png"/><Relationship Id="rId107" Type="http://schemas.openxmlformats.org/officeDocument/2006/relationships/image" Target="../media/image3451.png"/><Relationship Id="rId289" Type="http://schemas.openxmlformats.org/officeDocument/2006/relationships/image" Target="../media/image3541.png"/><Relationship Id="rId11" Type="http://schemas.openxmlformats.org/officeDocument/2006/relationships/image" Target="../media/image3403.png"/><Relationship Id="rId53" Type="http://schemas.openxmlformats.org/officeDocument/2006/relationships/image" Target="../media/image3424.png"/><Relationship Id="rId149" Type="http://schemas.openxmlformats.org/officeDocument/2006/relationships/image" Target="../media/image3472.png"/><Relationship Id="rId314" Type="http://schemas.openxmlformats.org/officeDocument/2006/relationships/customXml" Target="../ink/ink3934.xml"/><Relationship Id="rId95" Type="http://schemas.openxmlformats.org/officeDocument/2006/relationships/image" Target="../media/image3445.png"/><Relationship Id="rId160" Type="http://schemas.openxmlformats.org/officeDocument/2006/relationships/customXml" Target="../ink/ink3857.xml"/><Relationship Id="rId216" Type="http://schemas.openxmlformats.org/officeDocument/2006/relationships/customXml" Target="../ink/ink3885.xml"/><Relationship Id="rId258" Type="http://schemas.openxmlformats.org/officeDocument/2006/relationships/customXml" Target="../ink/ink3906.xml"/><Relationship Id="rId22" Type="http://schemas.openxmlformats.org/officeDocument/2006/relationships/customXml" Target="../ink/ink3788.xml"/><Relationship Id="rId64" Type="http://schemas.openxmlformats.org/officeDocument/2006/relationships/customXml" Target="../ink/ink3809.xml"/><Relationship Id="rId118" Type="http://schemas.openxmlformats.org/officeDocument/2006/relationships/customXml" Target="../ink/ink3836.xml"/><Relationship Id="rId325" Type="http://schemas.openxmlformats.org/officeDocument/2006/relationships/image" Target="../media/image3559.png"/><Relationship Id="rId171" Type="http://schemas.openxmlformats.org/officeDocument/2006/relationships/image" Target="../media/image3483.png"/><Relationship Id="rId227" Type="http://schemas.openxmlformats.org/officeDocument/2006/relationships/image" Target="../media/image3511.png"/><Relationship Id="rId269" Type="http://schemas.openxmlformats.org/officeDocument/2006/relationships/image" Target="../media/image3531.png"/><Relationship Id="rId33" Type="http://schemas.openxmlformats.org/officeDocument/2006/relationships/image" Target="../media/image3414.png"/><Relationship Id="rId129" Type="http://schemas.openxmlformats.org/officeDocument/2006/relationships/image" Target="../media/image3462.png"/><Relationship Id="rId280" Type="http://schemas.openxmlformats.org/officeDocument/2006/relationships/customXml" Target="../ink/ink3917.xml"/><Relationship Id="rId75" Type="http://schemas.openxmlformats.org/officeDocument/2006/relationships/image" Target="../media/image3435.png"/><Relationship Id="rId140" Type="http://schemas.openxmlformats.org/officeDocument/2006/relationships/customXml" Target="../ink/ink3847.xml"/><Relationship Id="rId182" Type="http://schemas.openxmlformats.org/officeDocument/2006/relationships/customXml" Target="../ink/ink3868.xml"/><Relationship Id="rId6" Type="http://schemas.openxmlformats.org/officeDocument/2006/relationships/customXml" Target="../ink/ink3780.xml"/><Relationship Id="rId238" Type="http://schemas.openxmlformats.org/officeDocument/2006/relationships/customXml" Target="../ink/ink3896.xml"/><Relationship Id="rId291" Type="http://schemas.openxmlformats.org/officeDocument/2006/relationships/image" Target="../media/image3542.png"/><Relationship Id="rId305" Type="http://schemas.openxmlformats.org/officeDocument/2006/relationships/image" Target="../media/image3549.png"/><Relationship Id="rId44" Type="http://schemas.openxmlformats.org/officeDocument/2006/relationships/customXml" Target="../ink/ink3799.xml"/><Relationship Id="rId86" Type="http://schemas.openxmlformats.org/officeDocument/2006/relationships/customXml" Target="../ink/ink3820.xml"/><Relationship Id="rId151" Type="http://schemas.openxmlformats.org/officeDocument/2006/relationships/image" Target="../media/image3473.png"/><Relationship Id="rId193" Type="http://schemas.openxmlformats.org/officeDocument/2006/relationships/image" Target="../media/image3494.png"/><Relationship Id="rId207" Type="http://schemas.openxmlformats.org/officeDocument/2006/relationships/image" Target="../media/image3501.png"/><Relationship Id="rId249" Type="http://schemas.openxmlformats.org/officeDocument/2006/relationships/image" Target="../media/image3522.png"/><Relationship Id="rId13" Type="http://schemas.openxmlformats.org/officeDocument/2006/relationships/image" Target="../media/image3404.png"/><Relationship Id="rId109" Type="http://schemas.openxmlformats.org/officeDocument/2006/relationships/image" Target="../media/image3452.png"/><Relationship Id="rId260" Type="http://schemas.openxmlformats.org/officeDocument/2006/relationships/customXml" Target="../ink/ink3907.xml"/><Relationship Id="rId316" Type="http://schemas.openxmlformats.org/officeDocument/2006/relationships/customXml" Target="../ink/ink3935.xml"/><Relationship Id="rId55" Type="http://schemas.openxmlformats.org/officeDocument/2006/relationships/image" Target="../media/image3425.png"/><Relationship Id="rId97" Type="http://schemas.openxmlformats.org/officeDocument/2006/relationships/image" Target="../media/image3446.png"/><Relationship Id="rId120" Type="http://schemas.openxmlformats.org/officeDocument/2006/relationships/customXml" Target="../ink/ink3837.xml"/></Relationships>
</file>

<file path=ppt/slides/_rels/slide51.xml.rels><?xml version="1.0" encoding="UTF-8" standalone="yes"?>
<Relationships xmlns="http://schemas.openxmlformats.org/package/2006/relationships"><Relationship Id="rId117" Type="http://schemas.openxmlformats.org/officeDocument/2006/relationships/customXml" Target="../ink/ink3998.xml"/><Relationship Id="rId299" Type="http://schemas.openxmlformats.org/officeDocument/2006/relationships/image" Target="../media/image3704.png"/><Relationship Id="rId21" Type="http://schemas.openxmlformats.org/officeDocument/2006/relationships/image" Target="../media/image3570.png"/><Relationship Id="rId63" Type="http://schemas.openxmlformats.org/officeDocument/2006/relationships/image" Target="../media/image3591.png"/><Relationship Id="rId159" Type="http://schemas.openxmlformats.org/officeDocument/2006/relationships/customXml" Target="../ink/ink4019.xml"/><Relationship Id="rId324" Type="http://schemas.openxmlformats.org/officeDocument/2006/relationships/image" Target="../media/image3716.png"/><Relationship Id="rId366" Type="http://schemas.openxmlformats.org/officeDocument/2006/relationships/image" Target="../media/image3737.png"/><Relationship Id="rId170" Type="http://schemas.openxmlformats.org/officeDocument/2006/relationships/image" Target="../media/image3643.png"/><Relationship Id="rId226" Type="http://schemas.openxmlformats.org/officeDocument/2006/relationships/image" Target="../media/image3669.png"/><Relationship Id="rId268" Type="http://schemas.openxmlformats.org/officeDocument/2006/relationships/image" Target="../media/image3689.png"/><Relationship Id="rId32" Type="http://schemas.openxmlformats.org/officeDocument/2006/relationships/customXml" Target="../ink/ink3955.xml"/><Relationship Id="rId74" Type="http://schemas.openxmlformats.org/officeDocument/2006/relationships/customXml" Target="../ink/ink3976.xml"/><Relationship Id="rId128" Type="http://schemas.openxmlformats.org/officeDocument/2006/relationships/image" Target="../media/image3622.png"/><Relationship Id="rId335" Type="http://schemas.openxmlformats.org/officeDocument/2006/relationships/customXml" Target="../ink/ink4111.xml"/><Relationship Id="rId377" Type="http://schemas.openxmlformats.org/officeDocument/2006/relationships/customXml" Target="../ink/ink4132.xml"/><Relationship Id="rId5" Type="http://schemas.openxmlformats.org/officeDocument/2006/relationships/image" Target="../media/image3562.png"/><Relationship Id="rId181" Type="http://schemas.openxmlformats.org/officeDocument/2006/relationships/image" Target="../media/image3648.png"/><Relationship Id="rId237" Type="http://schemas.openxmlformats.org/officeDocument/2006/relationships/customXml" Target="../ink/ink4060.xml"/><Relationship Id="rId402" Type="http://schemas.openxmlformats.org/officeDocument/2006/relationships/image" Target="../media/image3755.png"/><Relationship Id="rId279" Type="http://schemas.openxmlformats.org/officeDocument/2006/relationships/image" Target="../media/image3694.png"/><Relationship Id="rId43" Type="http://schemas.openxmlformats.org/officeDocument/2006/relationships/image" Target="../media/image3581.png"/><Relationship Id="rId139" Type="http://schemas.openxmlformats.org/officeDocument/2006/relationships/customXml" Target="../ink/ink4009.xml"/><Relationship Id="rId290" Type="http://schemas.openxmlformats.org/officeDocument/2006/relationships/customXml" Target="../ink/ink4088.xml"/><Relationship Id="rId304" Type="http://schemas.openxmlformats.org/officeDocument/2006/relationships/customXml" Target="../ink/ink4095.xml"/><Relationship Id="rId346" Type="http://schemas.openxmlformats.org/officeDocument/2006/relationships/image" Target="../media/image3727.png"/><Relationship Id="rId388" Type="http://schemas.openxmlformats.org/officeDocument/2006/relationships/image" Target="../media/image3748.png"/><Relationship Id="rId85" Type="http://schemas.openxmlformats.org/officeDocument/2006/relationships/customXml" Target="../ink/ink3982.xml"/><Relationship Id="rId150" Type="http://schemas.openxmlformats.org/officeDocument/2006/relationships/image" Target="../media/image3633.png"/><Relationship Id="rId192" Type="http://schemas.openxmlformats.org/officeDocument/2006/relationships/customXml" Target="../ink/ink4036.xml"/><Relationship Id="rId206" Type="http://schemas.openxmlformats.org/officeDocument/2006/relationships/image" Target="../media/image3660.png"/><Relationship Id="rId248" Type="http://schemas.openxmlformats.org/officeDocument/2006/relationships/customXml" Target="../ink/ink4066.xml"/><Relationship Id="rId12" Type="http://schemas.openxmlformats.org/officeDocument/2006/relationships/customXml" Target="../ink/ink3945.xml"/><Relationship Id="rId108" Type="http://schemas.openxmlformats.org/officeDocument/2006/relationships/image" Target="../media/image3612.png"/><Relationship Id="rId315" Type="http://schemas.openxmlformats.org/officeDocument/2006/relationships/customXml" Target="../ink/ink4101.xml"/><Relationship Id="rId357" Type="http://schemas.openxmlformats.org/officeDocument/2006/relationships/customXml" Target="../ink/ink4122.xml"/><Relationship Id="rId54" Type="http://schemas.openxmlformats.org/officeDocument/2006/relationships/customXml" Target="../ink/ink3966.xml"/><Relationship Id="rId96" Type="http://schemas.openxmlformats.org/officeDocument/2006/relationships/image" Target="../media/image3606.png"/><Relationship Id="rId161" Type="http://schemas.openxmlformats.org/officeDocument/2006/relationships/customXml" Target="../ink/ink4020.xml"/><Relationship Id="rId217" Type="http://schemas.openxmlformats.org/officeDocument/2006/relationships/image" Target="../media/image3665.png"/><Relationship Id="rId399" Type="http://schemas.openxmlformats.org/officeDocument/2006/relationships/customXml" Target="../ink/ink4143.xml"/><Relationship Id="rId259" Type="http://schemas.openxmlformats.org/officeDocument/2006/relationships/customXml" Target="../ink/ink4072.xml"/><Relationship Id="rId23" Type="http://schemas.openxmlformats.org/officeDocument/2006/relationships/image" Target="../media/image3571.png"/><Relationship Id="rId119" Type="http://schemas.openxmlformats.org/officeDocument/2006/relationships/customXml" Target="../ink/ink3999.xml"/><Relationship Id="rId270" Type="http://schemas.openxmlformats.org/officeDocument/2006/relationships/image" Target="../media/image3690.png"/><Relationship Id="rId326" Type="http://schemas.openxmlformats.org/officeDocument/2006/relationships/image" Target="../media/image3717.png"/><Relationship Id="rId65" Type="http://schemas.openxmlformats.org/officeDocument/2006/relationships/image" Target="../media/image3592.png"/><Relationship Id="rId130" Type="http://schemas.openxmlformats.org/officeDocument/2006/relationships/image" Target="../media/image3623.png"/><Relationship Id="rId368" Type="http://schemas.openxmlformats.org/officeDocument/2006/relationships/image" Target="../media/image3738.png"/><Relationship Id="rId172" Type="http://schemas.openxmlformats.org/officeDocument/2006/relationships/customXml" Target="../ink/ink4026.xml"/><Relationship Id="rId228" Type="http://schemas.openxmlformats.org/officeDocument/2006/relationships/image" Target="../media/image3670.png"/><Relationship Id="rId281" Type="http://schemas.openxmlformats.org/officeDocument/2006/relationships/image" Target="../media/image3695.png"/><Relationship Id="rId337" Type="http://schemas.openxmlformats.org/officeDocument/2006/relationships/customXml" Target="../ink/ink4112.xml"/><Relationship Id="rId34" Type="http://schemas.openxmlformats.org/officeDocument/2006/relationships/customXml" Target="../ink/ink3956.xml"/><Relationship Id="rId76" Type="http://schemas.openxmlformats.org/officeDocument/2006/relationships/customXml" Target="../ink/ink3977.xml"/><Relationship Id="rId141" Type="http://schemas.openxmlformats.org/officeDocument/2006/relationships/customXml" Target="../ink/ink4010.xml"/><Relationship Id="rId379" Type="http://schemas.openxmlformats.org/officeDocument/2006/relationships/customXml" Target="../ink/ink4133.xml"/><Relationship Id="rId7" Type="http://schemas.openxmlformats.org/officeDocument/2006/relationships/image" Target="../media/image3563.png"/><Relationship Id="rId183" Type="http://schemas.openxmlformats.org/officeDocument/2006/relationships/image" Target="../media/image3649.png"/><Relationship Id="rId239" Type="http://schemas.openxmlformats.org/officeDocument/2006/relationships/customXml" Target="../ink/ink4061.xml"/><Relationship Id="rId390" Type="http://schemas.openxmlformats.org/officeDocument/2006/relationships/image" Target="../media/image3749.png"/><Relationship Id="rId404" Type="http://schemas.openxmlformats.org/officeDocument/2006/relationships/image" Target="../media/image3756.png"/><Relationship Id="rId250" Type="http://schemas.openxmlformats.org/officeDocument/2006/relationships/customXml" Target="../ink/ink4067.xml"/><Relationship Id="rId292" Type="http://schemas.openxmlformats.org/officeDocument/2006/relationships/customXml" Target="../ink/ink4089.xml"/><Relationship Id="rId306" Type="http://schemas.openxmlformats.org/officeDocument/2006/relationships/customXml" Target="../ink/ink4096.xml"/><Relationship Id="rId45" Type="http://schemas.openxmlformats.org/officeDocument/2006/relationships/image" Target="../media/image3582.png"/><Relationship Id="rId87" Type="http://schemas.openxmlformats.org/officeDocument/2006/relationships/customXml" Target="../ink/ink3983.xml"/><Relationship Id="rId110" Type="http://schemas.openxmlformats.org/officeDocument/2006/relationships/image" Target="../media/image3613.png"/><Relationship Id="rId348" Type="http://schemas.openxmlformats.org/officeDocument/2006/relationships/image" Target="../media/image3728.png"/><Relationship Id="rId152" Type="http://schemas.openxmlformats.org/officeDocument/2006/relationships/image" Target="../media/image3634.png"/><Relationship Id="rId194" Type="http://schemas.openxmlformats.org/officeDocument/2006/relationships/customXml" Target="../ink/ink4037.xml"/><Relationship Id="rId208" Type="http://schemas.openxmlformats.org/officeDocument/2006/relationships/image" Target="../media/image3661.png"/><Relationship Id="rId261" Type="http://schemas.openxmlformats.org/officeDocument/2006/relationships/customXml" Target="../ink/ink4073.xml"/><Relationship Id="rId14" Type="http://schemas.openxmlformats.org/officeDocument/2006/relationships/customXml" Target="../ink/ink3946.xml"/><Relationship Id="rId56" Type="http://schemas.openxmlformats.org/officeDocument/2006/relationships/customXml" Target="../ink/ink3967.xml"/><Relationship Id="rId317" Type="http://schemas.openxmlformats.org/officeDocument/2006/relationships/customXml" Target="../ink/ink4102.xml"/><Relationship Id="rId359" Type="http://schemas.openxmlformats.org/officeDocument/2006/relationships/customXml" Target="../ink/ink4123.xml"/><Relationship Id="rId98" Type="http://schemas.openxmlformats.org/officeDocument/2006/relationships/image" Target="../media/image3607.png"/><Relationship Id="rId121" Type="http://schemas.openxmlformats.org/officeDocument/2006/relationships/customXml" Target="../ink/ink4000.xml"/><Relationship Id="rId163" Type="http://schemas.openxmlformats.org/officeDocument/2006/relationships/customXml" Target="../ink/ink4021.xml"/><Relationship Id="rId219" Type="http://schemas.openxmlformats.org/officeDocument/2006/relationships/customXml" Target="../ink/ink4051.xml"/><Relationship Id="rId370" Type="http://schemas.openxmlformats.org/officeDocument/2006/relationships/image" Target="../media/image3739.png"/><Relationship Id="rId230" Type="http://schemas.openxmlformats.org/officeDocument/2006/relationships/image" Target="../media/image3671.png"/><Relationship Id="rId25" Type="http://schemas.openxmlformats.org/officeDocument/2006/relationships/image" Target="../media/image3572.png"/><Relationship Id="rId67" Type="http://schemas.openxmlformats.org/officeDocument/2006/relationships/image" Target="../media/image3054.png"/><Relationship Id="rId272" Type="http://schemas.openxmlformats.org/officeDocument/2006/relationships/customXml" Target="../ink/ink4079.xml"/><Relationship Id="rId328" Type="http://schemas.openxmlformats.org/officeDocument/2006/relationships/image" Target="../media/image3718.png"/><Relationship Id="rId132" Type="http://schemas.openxmlformats.org/officeDocument/2006/relationships/image" Target="../media/image3624.png"/><Relationship Id="rId174" Type="http://schemas.openxmlformats.org/officeDocument/2006/relationships/customXml" Target="../ink/ink4027.xml"/><Relationship Id="rId381" Type="http://schemas.openxmlformats.org/officeDocument/2006/relationships/customXml" Target="../ink/ink4134.xml"/><Relationship Id="rId241" Type="http://schemas.openxmlformats.org/officeDocument/2006/relationships/customXml" Target="../ink/ink4062.xml"/><Relationship Id="rId36" Type="http://schemas.openxmlformats.org/officeDocument/2006/relationships/customXml" Target="../ink/ink3957.xml"/><Relationship Id="rId283" Type="http://schemas.openxmlformats.org/officeDocument/2006/relationships/image" Target="../media/image3696.png"/><Relationship Id="rId339" Type="http://schemas.openxmlformats.org/officeDocument/2006/relationships/customXml" Target="../ink/ink4113.xml"/><Relationship Id="rId78" Type="http://schemas.openxmlformats.org/officeDocument/2006/relationships/customXml" Target="../ink/ink3978.xml"/><Relationship Id="rId101" Type="http://schemas.openxmlformats.org/officeDocument/2006/relationships/customXml" Target="../ink/ink3990.xml"/><Relationship Id="rId143" Type="http://schemas.openxmlformats.org/officeDocument/2006/relationships/customXml" Target="../ink/ink4011.xml"/><Relationship Id="rId185" Type="http://schemas.openxmlformats.org/officeDocument/2006/relationships/image" Target="../media/image3650.png"/><Relationship Id="rId350" Type="http://schemas.openxmlformats.org/officeDocument/2006/relationships/image" Target="../media/image3729.png"/><Relationship Id="rId406" Type="http://schemas.openxmlformats.org/officeDocument/2006/relationships/image" Target="../media/image3757.png"/><Relationship Id="rId9" Type="http://schemas.openxmlformats.org/officeDocument/2006/relationships/image" Target="../media/image3564.png"/><Relationship Id="rId210" Type="http://schemas.openxmlformats.org/officeDocument/2006/relationships/customXml" Target="../ink/ink4046.xml"/><Relationship Id="rId392" Type="http://schemas.openxmlformats.org/officeDocument/2006/relationships/image" Target="../media/image3750.png"/><Relationship Id="rId252" Type="http://schemas.openxmlformats.org/officeDocument/2006/relationships/customXml" Target="../ink/ink4068.xml"/><Relationship Id="rId294" Type="http://schemas.openxmlformats.org/officeDocument/2006/relationships/customXml" Target="../ink/ink4090.xml"/><Relationship Id="rId308" Type="http://schemas.openxmlformats.org/officeDocument/2006/relationships/customXml" Target="../ink/ink4097.xml"/><Relationship Id="rId47" Type="http://schemas.openxmlformats.org/officeDocument/2006/relationships/image" Target="../media/image3583.png"/><Relationship Id="rId89" Type="http://schemas.openxmlformats.org/officeDocument/2006/relationships/customXml" Target="../ink/ink3984.xml"/><Relationship Id="rId112" Type="http://schemas.openxmlformats.org/officeDocument/2006/relationships/image" Target="../media/image3614.png"/><Relationship Id="rId154" Type="http://schemas.openxmlformats.org/officeDocument/2006/relationships/image" Target="../media/image3635.png"/><Relationship Id="rId361" Type="http://schemas.openxmlformats.org/officeDocument/2006/relationships/customXml" Target="../ink/ink4124.xml"/><Relationship Id="rId196" Type="http://schemas.openxmlformats.org/officeDocument/2006/relationships/customXml" Target="../ink/ink4038.xml"/><Relationship Id="rId16" Type="http://schemas.openxmlformats.org/officeDocument/2006/relationships/customXml" Target="../ink/ink3947.xml"/><Relationship Id="rId221" Type="http://schemas.openxmlformats.org/officeDocument/2006/relationships/customXml" Target="../ink/ink4052.xml"/><Relationship Id="rId263" Type="http://schemas.openxmlformats.org/officeDocument/2006/relationships/customXml" Target="../ink/ink4074.xml"/><Relationship Id="rId319" Type="http://schemas.openxmlformats.org/officeDocument/2006/relationships/customXml" Target="../ink/ink4103.xml"/><Relationship Id="rId58" Type="http://schemas.openxmlformats.org/officeDocument/2006/relationships/customXml" Target="../ink/ink3968.xml"/><Relationship Id="rId123" Type="http://schemas.openxmlformats.org/officeDocument/2006/relationships/customXml" Target="../ink/ink4001.xml"/><Relationship Id="rId330" Type="http://schemas.openxmlformats.org/officeDocument/2006/relationships/image" Target="../media/image3719.png"/><Relationship Id="rId165" Type="http://schemas.openxmlformats.org/officeDocument/2006/relationships/customXml" Target="../ink/ink4022.xml"/><Relationship Id="rId372" Type="http://schemas.openxmlformats.org/officeDocument/2006/relationships/image" Target="../media/image3740.png"/><Relationship Id="rId232" Type="http://schemas.openxmlformats.org/officeDocument/2006/relationships/image" Target="../media/image3672.png"/><Relationship Id="rId274" Type="http://schemas.openxmlformats.org/officeDocument/2006/relationships/customXml" Target="../ink/ink4080.xml"/><Relationship Id="rId27" Type="http://schemas.openxmlformats.org/officeDocument/2006/relationships/image" Target="../media/image3573.png"/><Relationship Id="rId48" Type="http://schemas.openxmlformats.org/officeDocument/2006/relationships/customXml" Target="../ink/ink3963.xml"/><Relationship Id="rId69" Type="http://schemas.openxmlformats.org/officeDocument/2006/relationships/image" Target="../media/image3593.png"/><Relationship Id="rId113" Type="http://schemas.openxmlformats.org/officeDocument/2006/relationships/customXml" Target="../ink/ink3996.xml"/><Relationship Id="rId134" Type="http://schemas.openxmlformats.org/officeDocument/2006/relationships/image" Target="../media/image3625.png"/><Relationship Id="rId320" Type="http://schemas.openxmlformats.org/officeDocument/2006/relationships/image" Target="../media/image3714.png"/><Relationship Id="rId80" Type="http://schemas.openxmlformats.org/officeDocument/2006/relationships/customXml" Target="../ink/ink3979.xml"/><Relationship Id="rId155" Type="http://schemas.openxmlformats.org/officeDocument/2006/relationships/customXml" Target="../ink/ink4017.xml"/><Relationship Id="rId176" Type="http://schemas.openxmlformats.org/officeDocument/2006/relationships/customXml" Target="../ink/ink4028.xml"/><Relationship Id="rId197" Type="http://schemas.openxmlformats.org/officeDocument/2006/relationships/image" Target="../media/image3656.png"/><Relationship Id="rId341" Type="http://schemas.openxmlformats.org/officeDocument/2006/relationships/customXml" Target="../ink/ink4114.xml"/><Relationship Id="rId362" Type="http://schemas.openxmlformats.org/officeDocument/2006/relationships/image" Target="../media/image3735.png"/><Relationship Id="rId383" Type="http://schemas.openxmlformats.org/officeDocument/2006/relationships/customXml" Target="../ink/ink4135.xml"/><Relationship Id="rId201" Type="http://schemas.openxmlformats.org/officeDocument/2006/relationships/image" Target="../media/image3658.png"/><Relationship Id="rId222" Type="http://schemas.openxmlformats.org/officeDocument/2006/relationships/image" Target="../media/image3667.png"/><Relationship Id="rId243" Type="http://schemas.openxmlformats.org/officeDocument/2006/relationships/customXml" Target="../ink/ink4063.xml"/><Relationship Id="rId264" Type="http://schemas.openxmlformats.org/officeDocument/2006/relationships/image" Target="../media/image3687.png"/><Relationship Id="rId285" Type="http://schemas.openxmlformats.org/officeDocument/2006/relationships/image" Target="../media/image3697.png"/><Relationship Id="rId17" Type="http://schemas.openxmlformats.org/officeDocument/2006/relationships/image" Target="../media/image3568.png"/><Relationship Id="rId38" Type="http://schemas.openxmlformats.org/officeDocument/2006/relationships/customXml" Target="../ink/ink3958.xml"/><Relationship Id="rId59" Type="http://schemas.openxmlformats.org/officeDocument/2006/relationships/image" Target="../media/image3589.png"/><Relationship Id="rId103" Type="http://schemas.openxmlformats.org/officeDocument/2006/relationships/customXml" Target="../ink/ink3991.xml"/><Relationship Id="rId124" Type="http://schemas.openxmlformats.org/officeDocument/2006/relationships/image" Target="../media/image3620.png"/><Relationship Id="rId310" Type="http://schemas.openxmlformats.org/officeDocument/2006/relationships/customXml" Target="../ink/ink4098.xml"/><Relationship Id="rId70" Type="http://schemas.openxmlformats.org/officeDocument/2006/relationships/customXml" Target="../ink/ink3974.xml"/><Relationship Id="rId91" Type="http://schemas.openxmlformats.org/officeDocument/2006/relationships/customXml" Target="../ink/ink3985.xml"/><Relationship Id="rId145" Type="http://schemas.openxmlformats.org/officeDocument/2006/relationships/customXml" Target="../ink/ink4012.xml"/><Relationship Id="rId166" Type="http://schemas.openxmlformats.org/officeDocument/2006/relationships/image" Target="../media/image3641.png"/><Relationship Id="rId187" Type="http://schemas.openxmlformats.org/officeDocument/2006/relationships/image" Target="../media/image3651.png"/><Relationship Id="rId331" Type="http://schemas.openxmlformats.org/officeDocument/2006/relationships/customXml" Target="../ink/ink4109.xml"/><Relationship Id="rId352" Type="http://schemas.openxmlformats.org/officeDocument/2006/relationships/image" Target="../media/image3730.png"/><Relationship Id="rId373" Type="http://schemas.openxmlformats.org/officeDocument/2006/relationships/customXml" Target="../ink/ink4130.xml"/><Relationship Id="rId394" Type="http://schemas.openxmlformats.org/officeDocument/2006/relationships/image" Target="../media/image3751.png"/><Relationship Id="rId408" Type="http://schemas.openxmlformats.org/officeDocument/2006/relationships/image" Target="../media/image3758.png"/><Relationship Id="rId1" Type="http://schemas.openxmlformats.org/officeDocument/2006/relationships/slideLayout" Target="../slideLayouts/slideLayout7.xml"/><Relationship Id="rId212" Type="http://schemas.openxmlformats.org/officeDocument/2006/relationships/customXml" Target="../ink/ink4047.xml"/><Relationship Id="rId233" Type="http://schemas.openxmlformats.org/officeDocument/2006/relationships/customXml" Target="../ink/ink4058.xml"/><Relationship Id="rId254" Type="http://schemas.openxmlformats.org/officeDocument/2006/relationships/image" Target="../media/image3682.png"/><Relationship Id="rId28" Type="http://schemas.openxmlformats.org/officeDocument/2006/relationships/customXml" Target="../ink/ink3953.xml"/><Relationship Id="rId49" Type="http://schemas.openxmlformats.org/officeDocument/2006/relationships/image" Target="../media/image3584.png"/><Relationship Id="rId114" Type="http://schemas.openxmlformats.org/officeDocument/2006/relationships/image" Target="../media/image3615.png"/><Relationship Id="rId275" Type="http://schemas.openxmlformats.org/officeDocument/2006/relationships/image" Target="../media/image3692.png"/><Relationship Id="rId296" Type="http://schemas.openxmlformats.org/officeDocument/2006/relationships/customXml" Target="../ink/ink4091.xml"/><Relationship Id="rId300" Type="http://schemas.openxmlformats.org/officeDocument/2006/relationships/customXml" Target="../ink/ink4093.xml"/><Relationship Id="rId60" Type="http://schemas.openxmlformats.org/officeDocument/2006/relationships/customXml" Target="../ink/ink3969.xml"/><Relationship Id="rId81" Type="http://schemas.openxmlformats.org/officeDocument/2006/relationships/image" Target="../media/image3599.png"/><Relationship Id="rId135" Type="http://schemas.openxmlformats.org/officeDocument/2006/relationships/customXml" Target="../ink/ink4007.xml"/><Relationship Id="rId156" Type="http://schemas.openxmlformats.org/officeDocument/2006/relationships/image" Target="../media/image3636.png"/><Relationship Id="rId177" Type="http://schemas.openxmlformats.org/officeDocument/2006/relationships/image" Target="../media/image3646.png"/><Relationship Id="rId198" Type="http://schemas.openxmlformats.org/officeDocument/2006/relationships/customXml" Target="../ink/ink4039.xml"/><Relationship Id="rId321" Type="http://schemas.openxmlformats.org/officeDocument/2006/relationships/customXml" Target="../ink/ink4104.xml"/><Relationship Id="rId342" Type="http://schemas.openxmlformats.org/officeDocument/2006/relationships/image" Target="../media/image3725.png"/><Relationship Id="rId363" Type="http://schemas.openxmlformats.org/officeDocument/2006/relationships/customXml" Target="../ink/ink4125.xml"/><Relationship Id="rId384" Type="http://schemas.openxmlformats.org/officeDocument/2006/relationships/image" Target="../media/image3746.png"/><Relationship Id="rId202" Type="http://schemas.openxmlformats.org/officeDocument/2006/relationships/customXml" Target="../ink/ink4041.xml"/><Relationship Id="rId223" Type="http://schemas.openxmlformats.org/officeDocument/2006/relationships/customXml" Target="../ink/ink4053.xml"/><Relationship Id="rId244" Type="http://schemas.openxmlformats.org/officeDocument/2006/relationships/image" Target="../media/image3678.png"/><Relationship Id="rId18" Type="http://schemas.openxmlformats.org/officeDocument/2006/relationships/customXml" Target="../ink/ink3948.xml"/><Relationship Id="rId39" Type="http://schemas.openxmlformats.org/officeDocument/2006/relationships/image" Target="../media/image3579.png"/><Relationship Id="rId265" Type="http://schemas.openxmlformats.org/officeDocument/2006/relationships/customXml" Target="../ink/ink4075.xml"/><Relationship Id="rId286" Type="http://schemas.openxmlformats.org/officeDocument/2006/relationships/customXml" Target="../ink/ink4086.xml"/><Relationship Id="rId50" Type="http://schemas.openxmlformats.org/officeDocument/2006/relationships/customXml" Target="../ink/ink3964.xml"/><Relationship Id="rId104" Type="http://schemas.openxmlformats.org/officeDocument/2006/relationships/image" Target="../media/image3610.png"/><Relationship Id="rId125" Type="http://schemas.openxmlformats.org/officeDocument/2006/relationships/customXml" Target="../ink/ink4002.xml"/><Relationship Id="rId146" Type="http://schemas.openxmlformats.org/officeDocument/2006/relationships/image" Target="../media/image3631.png"/><Relationship Id="rId167" Type="http://schemas.openxmlformats.org/officeDocument/2006/relationships/customXml" Target="../ink/ink4023.xml"/><Relationship Id="rId188" Type="http://schemas.openxmlformats.org/officeDocument/2006/relationships/customXml" Target="../ink/ink4034.xml"/><Relationship Id="rId311" Type="http://schemas.openxmlformats.org/officeDocument/2006/relationships/customXml" Target="../ink/ink4099.xml"/><Relationship Id="rId332" Type="http://schemas.openxmlformats.org/officeDocument/2006/relationships/image" Target="../media/image3720.png"/><Relationship Id="rId353" Type="http://schemas.openxmlformats.org/officeDocument/2006/relationships/customXml" Target="../ink/ink4120.xml"/><Relationship Id="rId374" Type="http://schemas.openxmlformats.org/officeDocument/2006/relationships/image" Target="../media/image3741.png"/><Relationship Id="rId395" Type="http://schemas.openxmlformats.org/officeDocument/2006/relationships/customXml" Target="../ink/ink4141.xml"/><Relationship Id="rId409" Type="http://schemas.openxmlformats.org/officeDocument/2006/relationships/customXml" Target="../ink/ink4148.xml"/><Relationship Id="rId71" Type="http://schemas.openxmlformats.org/officeDocument/2006/relationships/image" Target="../media/image3594.png"/><Relationship Id="rId92" Type="http://schemas.openxmlformats.org/officeDocument/2006/relationships/image" Target="../media/image3604.png"/><Relationship Id="rId213" Type="http://schemas.openxmlformats.org/officeDocument/2006/relationships/image" Target="../media/image3663.png"/><Relationship Id="rId234" Type="http://schemas.openxmlformats.org/officeDocument/2006/relationships/image" Target="../media/image3673.png"/><Relationship Id="rId2" Type="http://schemas.openxmlformats.org/officeDocument/2006/relationships/notesSlide" Target="../notesSlides/notesSlide50.xml"/><Relationship Id="rId29" Type="http://schemas.openxmlformats.org/officeDocument/2006/relationships/image" Target="../media/image3574.png"/><Relationship Id="rId255" Type="http://schemas.openxmlformats.org/officeDocument/2006/relationships/customXml" Target="../ink/ink4070.xml"/><Relationship Id="rId276" Type="http://schemas.openxmlformats.org/officeDocument/2006/relationships/customXml" Target="../ink/ink4081.xml"/><Relationship Id="rId297" Type="http://schemas.openxmlformats.org/officeDocument/2006/relationships/image" Target="../media/image3703.png"/><Relationship Id="rId40" Type="http://schemas.openxmlformats.org/officeDocument/2006/relationships/customXml" Target="../ink/ink3959.xml"/><Relationship Id="rId115" Type="http://schemas.openxmlformats.org/officeDocument/2006/relationships/customXml" Target="../ink/ink3997.xml"/><Relationship Id="rId136" Type="http://schemas.openxmlformats.org/officeDocument/2006/relationships/image" Target="../media/image3626.png"/><Relationship Id="rId157" Type="http://schemas.openxmlformats.org/officeDocument/2006/relationships/customXml" Target="../ink/ink4018.xml"/><Relationship Id="rId178" Type="http://schemas.openxmlformats.org/officeDocument/2006/relationships/customXml" Target="../ink/ink4029.xml"/><Relationship Id="rId301" Type="http://schemas.openxmlformats.org/officeDocument/2006/relationships/image" Target="../media/image3705.png"/><Relationship Id="rId322" Type="http://schemas.openxmlformats.org/officeDocument/2006/relationships/image" Target="../media/image3715.png"/><Relationship Id="rId343" Type="http://schemas.openxmlformats.org/officeDocument/2006/relationships/customXml" Target="../ink/ink4115.xml"/><Relationship Id="rId364" Type="http://schemas.openxmlformats.org/officeDocument/2006/relationships/image" Target="../media/image3736.png"/><Relationship Id="rId61" Type="http://schemas.openxmlformats.org/officeDocument/2006/relationships/image" Target="../media/image3590.png"/><Relationship Id="rId82" Type="http://schemas.openxmlformats.org/officeDocument/2006/relationships/customXml" Target="../ink/ink3980.xml"/><Relationship Id="rId199" Type="http://schemas.openxmlformats.org/officeDocument/2006/relationships/image" Target="../media/image3657.png"/><Relationship Id="rId203" Type="http://schemas.openxmlformats.org/officeDocument/2006/relationships/image" Target="../media/image3659.png"/><Relationship Id="rId385" Type="http://schemas.openxmlformats.org/officeDocument/2006/relationships/customXml" Target="../ink/ink4136.xml"/><Relationship Id="rId19" Type="http://schemas.openxmlformats.org/officeDocument/2006/relationships/image" Target="../media/image3569.png"/><Relationship Id="rId224" Type="http://schemas.openxmlformats.org/officeDocument/2006/relationships/image" Target="../media/image3668.png"/><Relationship Id="rId245" Type="http://schemas.openxmlformats.org/officeDocument/2006/relationships/customXml" Target="../ink/ink4064.xml"/><Relationship Id="rId266" Type="http://schemas.openxmlformats.org/officeDocument/2006/relationships/image" Target="../media/image3688.png"/><Relationship Id="rId287" Type="http://schemas.openxmlformats.org/officeDocument/2006/relationships/image" Target="../media/image3698.png"/><Relationship Id="rId410" Type="http://schemas.openxmlformats.org/officeDocument/2006/relationships/image" Target="../media/image3759.png"/><Relationship Id="rId30" Type="http://schemas.openxmlformats.org/officeDocument/2006/relationships/customXml" Target="../ink/ink3954.xml"/><Relationship Id="rId105" Type="http://schemas.openxmlformats.org/officeDocument/2006/relationships/customXml" Target="../ink/ink3992.xml"/><Relationship Id="rId126" Type="http://schemas.openxmlformats.org/officeDocument/2006/relationships/image" Target="../media/image3621.png"/><Relationship Id="rId147" Type="http://schemas.openxmlformats.org/officeDocument/2006/relationships/customXml" Target="../ink/ink4013.xml"/><Relationship Id="rId168" Type="http://schemas.openxmlformats.org/officeDocument/2006/relationships/image" Target="../media/image3642.png"/><Relationship Id="rId312" Type="http://schemas.openxmlformats.org/officeDocument/2006/relationships/image" Target="../media/image3710.png"/><Relationship Id="rId333" Type="http://schemas.openxmlformats.org/officeDocument/2006/relationships/customXml" Target="../ink/ink4110.xml"/><Relationship Id="rId354" Type="http://schemas.openxmlformats.org/officeDocument/2006/relationships/image" Target="../media/image3731.png"/><Relationship Id="rId51" Type="http://schemas.openxmlformats.org/officeDocument/2006/relationships/image" Target="../media/image3585.png"/><Relationship Id="rId72" Type="http://schemas.openxmlformats.org/officeDocument/2006/relationships/customXml" Target="../ink/ink3975.xml"/><Relationship Id="rId93" Type="http://schemas.openxmlformats.org/officeDocument/2006/relationships/customXml" Target="../ink/ink3986.xml"/><Relationship Id="rId189" Type="http://schemas.openxmlformats.org/officeDocument/2006/relationships/image" Target="../media/image3652.png"/><Relationship Id="rId375" Type="http://schemas.openxmlformats.org/officeDocument/2006/relationships/customXml" Target="../ink/ink4131.xml"/><Relationship Id="rId396" Type="http://schemas.openxmlformats.org/officeDocument/2006/relationships/image" Target="../media/image3752.png"/><Relationship Id="rId3" Type="http://schemas.openxmlformats.org/officeDocument/2006/relationships/image" Target="../media/image3561.png"/><Relationship Id="rId214" Type="http://schemas.openxmlformats.org/officeDocument/2006/relationships/customXml" Target="../ink/ink4048.xml"/><Relationship Id="rId235" Type="http://schemas.openxmlformats.org/officeDocument/2006/relationships/customXml" Target="../ink/ink4059.xml"/><Relationship Id="rId256" Type="http://schemas.openxmlformats.org/officeDocument/2006/relationships/image" Target="../media/image3683.png"/><Relationship Id="rId277" Type="http://schemas.openxmlformats.org/officeDocument/2006/relationships/image" Target="../media/image3693.png"/><Relationship Id="rId298" Type="http://schemas.openxmlformats.org/officeDocument/2006/relationships/customXml" Target="../ink/ink4092.xml"/><Relationship Id="rId400" Type="http://schemas.openxmlformats.org/officeDocument/2006/relationships/image" Target="../media/image3754.png"/><Relationship Id="rId116" Type="http://schemas.openxmlformats.org/officeDocument/2006/relationships/image" Target="../media/image3616.png"/><Relationship Id="rId137" Type="http://schemas.openxmlformats.org/officeDocument/2006/relationships/customXml" Target="../ink/ink4008.xml"/><Relationship Id="rId158" Type="http://schemas.openxmlformats.org/officeDocument/2006/relationships/image" Target="../media/image3637.png"/><Relationship Id="rId302" Type="http://schemas.openxmlformats.org/officeDocument/2006/relationships/customXml" Target="../ink/ink4094.xml"/><Relationship Id="rId323" Type="http://schemas.openxmlformats.org/officeDocument/2006/relationships/customXml" Target="../ink/ink4105.xml"/><Relationship Id="rId344" Type="http://schemas.openxmlformats.org/officeDocument/2006/relationships/image" Target="../media/image3726.png"/><Relationship Id="rId20" Type="http://schemas.openxmlformats.org/officeDocument/2006/relationships/customXml" Target="../ink/ink3949.xml"/><Relationship Id="rId41" Type="http://schemas.openxmlformats.org/officeDocument/2006/relationships/image" Target="../media/image3580.png"/><Relationship Id="rId62" Type="http://schemas.openxmlformats.org/officeDocument/2006/relationships/customXml" Target="../ink/ink3970.xml"/><Relationship Id="rId83" Type="http://schemas.openxmlformats.org/officeDocument/2006/relationships/image" Target="../media/image3600.png"/><Relationship Id="rId179" Type="http://schemas.openxmlformats.org/officeDocument/2006/relationships/image" Target="../media/image3647.png"/><Relationship Id="rId365" Type="http://schemas.openxmlformats.org/officeDocument/2006/relationships/customXml" Target="../ink/ink4126.xml"/><Relationship Id="rId386" Type="http://schemas.openxmlformats.org/officeDocument/2006/relationships/image" Target="../media/image3747.png"/><Relationship Id="rId190" Type="http://schemas.openxmlformats.org/officeDocument/2006/relationships/customXml" Target="../ink/ink4035.xml"/><Relationship Id="rId204" Type="http://schemas.openxmlformats.org/officeDocument/2006/relationships/customXml" Target="../ink/ink4042.xml"/><Relationship Id="rId225" Type="http://schemas.openxmlformats.org/officeDocument/2006/relationships/customXml" Target="../ink/ink4054.xml"/><Relationship Id="rId246" Type="http://schemas.openxmlformats.org/officeDocument/2006/relationships/customXml" Target="../ink/ink4065.xml"/><Relationship Id="rId267" Type="http://schemas.openxmlformats.org/officeDocument/2006/relationships/customXml" Target="../ink/ink4076.xml"/><Relationship Id="rId288" Type="http://schemas.openxmlformats.org/officeDocument/2006/relationships/customXml" Target="../ink/ink4087.xml"/><Relationship Id="rId411" Type="http://schemas.openxmlformats.org/officeDocument/2006/relationships/customXml" Target="../ink/ink4149.xml"/><Relationship Id="rId106" Type="http://schemas.openxmlformats.org/officeDocument/2006/relationships/image" Target="../media/image3611.png"/><Relationship Id="rId127" Type="http://schemas.openxmlformats.org/officeDocument/2006/relationships/customXml" Target="../ink/ink4003.xml"/><Relationship Id="rId313" Type="http://schemas.openxmlformats.org/officeDocument/2006/relationships/customXml" Target="../ink/ink4100.xml"/><Relationship Id="rId10" Type="http://schemas.openxmlformats.org/officeDocument/2006/relationships/customXml" Target="../ink/ink3944.xml"/><Relationship Id="rId31" Type="http://schemas.openxmlformats.org/officeDocument/2006/relationships/image" Target="../media/image3575.png"/><Relationship Id="rId52" Type="http://schemas.openxmlformats.org/officeDocument/2006/relationships/customXml" Target="../ink/ink3965.xml"/><Relationship Id="rId73" Type="http://schemas.openxmlformats.org/officeDocument/2006/relationships/image" Target="../media/image3595.png"/><Relationship Id="rId94" Type="http://schemas.openxmlformats.org/officeDocument/2006/relationships/image" Target="../media/image3605.png"/><Relationship Id="rId148" Type="http://schemas.openxmlformats.org/officeDocument/2006/relationships/image" Target="../media/image3632.png"/><Relationship Id="rId169" Type="http://schemas.openxmlformats.org/officeDocument/2006/relationships/customXml" Target="../ink/ink4024.xml"/><Relationship Id="rId334" Type="http://schemas.openxmlformats.org/officeDocument/2006/relationships/image" Target="../media/image3721.png"/><Relationship Id="rId355" Type="http://schemas.openxmlformats.org/officeDocument/2006/relationships/customXml" Target="../ink/ink4121.xml"/><Relationship Id="rId376" Type="http://schemas.openxmlformats.org/officeDocument/2006/relationships/image" Target="../media/image3742.png"/><Relationship Id="rId397" Type="http://schemas.openxmlformats.org/officeDocument/2006/relationships/customXml" Target="../ink/ink4142.xml"/><Relationship Id="rId4" Type="http://schemas.openxmlformats.org/officeDocument/2006/relationships/customXml" Target="../ink/ink3941.xml"/><Relationship Id="rId180" Type="http://schemas.openxmlformats.org/officeDocument/2006/relationships/customXml" Target="../ink/ink4030.xml"/><Relationship Id="rId215" Type="http://schemas.openxmlformats.org/officeDocument/2006/relationships/image" Target="../media/image3664.png"/><Relationship Id="rId236" Type="http://schemas.openxmlformats.org/officeDocument/2006/relationships/image" Target="../media/image3674.png"/><Relationship Id="rId257" Type="http://schemas.openxmlformats.org/officeDocument/2006/relationships/customXml" Target="../ink/ink4071.xml"/><Relationship Id="rId278" Type="http://schemas.openxmlformats.org/officeDocument/2006/relationships/customXml" Target="../ink/ink4082.xml"/><Relationship Id="rId401" Type="http://schemas.openxmlformats.org/officeDocument/2006/relationships/customXml" Target="../ink/ink4144.xml"/><Relationship Id="rId303" Type="http://schemas.openxmlformats.org/officeDocument/2006/relationships/image" Target="../media/image3706.png"/><Relationship Id="rId42" Type="http://schemas.openxmlformats.org/officeDocument/2006/relationships/customXml" Target="../ink/ink3960.xml"/><Relationship Id="rId84" Type="http://schemas.openxmlformats.org/officeDocument/2006/relationships/customXml" Target="../ink/ink3981.xml"/><Relationship Id="rId138" Type="http://schemas.openxmlformats.org/officeDocument/2006/relationships/image" Target="../media/image3627.png"/><Relationship Id="rId345" Type="http://schemas.openxmlformats.org/officeDocument/2006/relationships/customXml" Target="../ink/ink4116.xml"/><Relationship Id="rId387" Type="http://schemas.openxmlformats.org/officeDocument/2006/relationships/customXml" Target="../ink/ink4137.xml"/><Relationship Id="rId191" Type="http://schemas.openxmlformats.org/officeDocument/2006/relationships/image" Target="../media/image3653.png"/><Relationship Id="rId205" Type="http://schemas.openxmlformats.org/officeDocument/2006/relationships/customXml" Target="../ink/ink4043.xml"/><Relationship Id="rId247" Type="http://schemas.openxmlformats.org/officeDocument/2006/relationships/image" Target="../media/image3679.png"/><Relationship Id="rId412" Type="http://schemas.openxmlformats.org/officeDocument/2006/relationships/image" Target="../media/image3760.png"/><Relationship Id="rId107" Type="http://schemas.openxmlformats.org/officeDocument/2006/relationships/customXml" Target="../ink/ink3993.xml"/><Relationship Id="rId289" Type="http://schemas.openxmlformats.org/officeDocument/2006/relationships/image" Target="../media/image3699.png"/><Relationship Id="rId11" Type="http://schemas.openxmlformats.org/officeDocument/2006/relationships/image" Target="../media/image3565.png"/><Relationship Id="rId53" Type="http://schemas.openxmlformats.org/officeDocument/2006/relationships/image" Target="../media/image3586.png"/><Relationship Id="rId149" Type="http://schemas.openxmlformats.org/officeDocument/2006/relationships/customXml" Target="../ink/ink4014.xml"/><Relationship Id="rId314" Type="http://schemas.openxmlformats.org/officeDocument/2006/relationships/image" Target="../media/image3711.png"/><Relationship Id="rId356" Type="http://schemas.openxmlformats.org/officeDocument/2006/relationships/image" Target="../media/image3732.png"/><Relationship Id="rId398" Type="http://schemas.openxmlformats.org/officeDocument/2006/relationships/image" Target="../media/image3753.png"/><Relationship Id="rId95" Type="http://schemas.openxmlformats.org/officeDocument/2006/relationships/customXml" Target="../ink/ink3987.xml"/><Relationship Id="rId160" Type="http://schemas.openxmlformats.org/officeDocument/2006/relationships/image" Target="../media/image3638.png"/><Relationship Id="rId216" Type="http://schemas.openxmlformats.org/officeDocument/2006/relationships/customXml" Target="../ink/ink4049.xml"/><Relationship Id="rId258" Type="http://schemas.openxmlformats.org/officeDocument/2006/relationships/image" Target="../media/image3684.png"/><Relationship Id="rId22" Type="http://schemas.openxmlformats.org/officeDocument/2006/relationships/customXml" Target="../ink/ink3950.xml"/><Relationship Id="rId64" Type="http://schemas.openxmlformats.org/officeDocument/2006/relationships/customXml" Target="../ink/ink3971.xml"/><Relationship Id="rId118" Type="http://schemas.openxmlformats.org/officeDocument/2006/relationships/image" Target="../media/image3617.png"/><Relationship Id="rId325" Type="http://schemas.openxmlformats.org/officeDocument/2006/relationships/customXml" Target="../ink/ink4106.xml"/><Relationship Id="rId367" Type="http://schemas.openxmlformats.org/officeDocument/2006/relationships/customXml" Target="../ink/ink4127.xml"/><Relationship Id="rId171" Type="http://schemas.openxmlformats.org/officeDocument/2006/relationships/customXml" Target="../ink/ink4025.xml"/><Relationship Id="rId227" Type="http://schemas.openxmlformats.org/officeDocument/2006/relationships/customXml" Target="../ink/ink4055.xml"/><Relationship Id="rId269" Type="http://schemas.openxmlformats.org/officeDocument/2006/relationships/customXml" Target="../ink/ink4077.xml"/><Relationship Id="rId33" Type="http://schemas.openxmlformats.org/officeDocument/2006/relationships/image" Target="../media/image3576.png"/><Relationship Id="rId129" Type="http://schemas.openxmlformats.org/officeDocument/2006/relationships/customXml" Target="../ink/ink4004.xml"/><Relationship Id="rId280" Type="http://schemas.openxmlformats.org/officeDocument/2006/relationships/customXml" Target="../ink/ink4083.xml"/><Relationship Id="rId336" Type="http://schemas.openxmlformats.org/officeDocument/2006/relationships/image" Target="../media/image3722.png"/><Relationship Id="rId75" Type="http://schemas.openxmlformats.org/officeDocument/2006/relationships/image" Target="../media/image3596.png"/><Relationship Id="rId140" Type="http://schemas.openxmlformats.org/officeDocument/2006/relationships/image" Target="../media/image3628.png"/><Relationship Id="rId182" Type="http://schemas.openxmlformats.org/officeDocument/2006/relationships/customXml" Target="../ink/ink4031.xml"/><Relationship Id="rId378" Type="http://schemas.openxmlformats.org/officeDocument/2006/relationships/image" Target="../media/image3743.png"/><Relationship Id="rId403" Type="http://schemas.openxmlformats.org/officeDocument/2006/relationships/customXml" Target="../ink/ink4145.xml"/><Relationship Id="rId6" Type="http://schemas.openxmlformats.org/officeDocument/2006/relationships/customXml" Target="../ink/ink3942.xml"/><Relationship Id="rId238" Type="http://schemas.openxmlformats.org/officeDocument/2006/relationships/image" Target="../media/image3675.png"/><Relationship Id="rId291" Type="http://schemas.openxmlformats.org/officeDocument/2006/relationships/image" Target="../media/image3700.png"/><Relationship Id="rId305" Type="http://schemas.openxmlformats.org/officeDocument/2006/relationships/image" Target="../media/image3707.png"/><Relationship Id="rId347" Type="http://schemas.openxmlformats.org/officeDocument/2006/relationships/customXml" Target="../ink/ink4117.xml"/><Relationship Id="rId44" Type="http://schemas.openxmlformats.org/officeDocument/2006/relationships/customXml" Target="../ink/ink3961.xml"/><Relationship Id="rId86" Type="http://schemas.openxmlformats.org/officeDocument/2006/relationships/image" Target="../media/image3601.png"/><Relationship Id="rId151" Type="http://schemas.openxmlformats.org/officeDocument/2006/relationships/customXml" Target="../ink/ink4015.xml"/><Relationship Id="rId389" Type="http://schemas.openxmlformats.org/officeDocument/2006/relationships/customXml" Target="../ink/ink4138.xml"/><Relationship Id="rId193" Type="http://schemas.openxmlformats.org/officeDocument/2006/relationships/image" Target="../media/image3654.png"/><Relationship Id="rId207" Type="http://schemas.openxmlformats.org/officeDocument/2006/relationships/customXml" Target="../ink/ink4044.xml"/><Relationship Id="rId249" Type="http://schemas.openxmlformats.org/officeDocument/2006/relationships/image" Target="../media/image3680.png"/><Relationship Id="rId13" Type="http://schemas.openxmlformats.org/officeDocument/2006/relationships/image" Target="../media/image3566.png"/><Relationship Id="rId109" Type="http://schemas.openxmlformats.org/officeDocument/2006/relationships/customXml" Target="../ink/ink3994.xml"/><Relationship Id="rId260" Type="http://schemas.openxmlformats.org/officeDocument/2006/relationships/image" Target="../media/image3685.png"/><Relationship Id="rId316" Type="http://schemas.openxmlformats.org/officeDocument/2006/relationships/image" Target="../media/image3712.png"/><Relationship Id="rId55" Type="http://schemas.openxmlformats.org/officeDocument/2006/relationships/image" Target="../media/image3587.png"/><Relationship Id="rId97" Type="http://schemas.openxmlformats.org/officeDocument/2006/relationships/customXml" Target="../ink/ink3988.xml"/><Relationship Id="rId120" Type="http://schemas.openxmlformats.org/officeDocument/2006/relationships/image" Target="../media/image3618.png"/><Relationship Id="rId358" Type="http://schemas.openxmlformats.org/officeDocument/2006/relationships/image" Target="../media/image3733.png"/><Relationship Id="rId162" Type="http://schemas.openxmlformats.org/officeDocument/2006/relationships/image" Target="../media/image3639.png"/><Relationship Id="rId218" Type="http://schemas.openxmlformats.org/officeDocument/2006/relationships/customXml" Target="../ink/ink4050.xml"/><Relationship Id="rId271" Type="http://schemas.openxmlformats.org/officeDocument/2006/relationships/customXml" Target="../ink/ink4078.xml"/><Relationship Id="rId24" Type="http://schemas.openxmlformats.org/officeDocument/2006/relationships/customXml" Target="../ink/ink3951.xml"/><Relationship Id="rId66" Type="http://schemas.openxmlformats.org/officeDocument/2006/relationships/customXml" Target="../ink/ink3972.xml"/><Relationship Id="rId131" Type="http://schemas.openxmlformats.org/officeDocument/2006/relationships/customXml" Target="../ink/ink4005.xml"/><Relationship Id="rId327" Type="http://schemas.openxmlformats.org/officeDocument/2006/relationships/customXml" Target="../ink/ink4107.xml"/><Relationship Id="rId369" Type="http://schemas.openxmlformats.org/officeDocument/2006/relationships/customXml" Target="../ink/ink4128.xml"/><Relationship Id="rId173" Type="http://schemas.openxmlformats.org/officeDocument/2006/relationships/image" Target="../media/image3644.png"/><Relationship Id="rId229" Type="http://schemas.openxmlformats.org/officeDocument/2006/relationships/customXml" Target="../ink/ink4056.xml"/><Relationship Id="rId380" Type="http://schemas.openxmlformats.org/officeDocument/2006/relationships/image" Target="../media/image3744.png"/><Relationship Id="rId240" Type="http://schemas.openxmlformats.org/officeDocument/2006/relationships/image" Target="../media/image3676.png"/><Relationship Id="rId35" Type="http://schemas.openxmlformats.org/officeDocument/2006/relationships/image" Target="../media/image3577.png"/><Relationship Id="rId77" Type="http://schemas.openxmlformats.org/officeDocument/2006/relationships/image" Target="../media/image3597.png"/><Relationship Id="rId100" Type="http://schemas.openxmlformats.org/officeDocument/2006/relationships/image" Target="../media/image3608.png"/><Relationship Id="rId282" Type="http://schemas.openxmlformats.org/officeDocument/2006/relationships/customXml" Target="../ink/ink4084.xml"/><Relationship Id="rId338" Type="http://schemas.openxmlformats.org/officeDocument/2006/relationships/image" Target="../media/image3723.png"/><Relationship Id="rId8" Type="http://schemas.openxmlformats.org/officeDocument/2006/relationships/customXml" Target="../ink/ink3943.xml"/><Relationship Id="rId142" Type="http://schemas.openxmlformats.org/officeDocument/2006/relationships/image" Target="../media/image3629.png"/><Relationship Id="rId184" Type="http://schemas.openxmlformats.org/officeDocument/2006/relationships/customXml" Target="../ink/ink4032.xml"/><Relationship Id="rId391" Type="http://schemas.openxmlformats.org/officeDocument/2006/relationships/customXml" Target="../ink/ink4139.xml"/><Relationship Id="rId405" Type="http://schemas.openxmlformats.org/officeDocument/2006/relationships/customXml" Target="../ink/ink4146.xml"/><Relationship Id="rId251" Type="http://schemas.openxmlformats.org/officeDocument/2006/relationships/image" Target="../media/image3681.png"/><Relationship Id="rId46" Type="http://schemas.openxmlformats.org/officeDocument/2006/relationships/customXml" Target="../ink/ink3962.xml"/><Relationship Id="rId293" Type="http://schemas.openxmlformats.org/officeDocument/2006/relationships/image" Target="../media/image3701.png"/><Relationship Id="rId307" Type="http://schemas.openxmlformats.org/officeDocument/2006/relationships/image" Target="../media/image3708.png"/><Relationship Id="rId349" Type="http://schemas.openxmlformats.org/officeDocument/2006/relationships/customXml" Target="../ink/ink4118.xml"/><Relationship Id="rId88" Type="http://schemas.openxmlformats.org/officeDocument/2006/relationships/image" Target="../media/image3602.png"/><Relationship Id="rId111" Type="http://schemas.openxmlformats.org/officeDocument/2006/relationships/customXml" Target="../ink/ink3995.xml"/><Relationship Id="rId153" Type="http://schemas.openxmlformats.org/officeDocument/2006/relationships/customXml" Target="../ink/ink4016.xml"/><Relationship Id="rId195" Type="http://schemas.openxmlformats.org/officeDocument/2006/relationships/image" Target="../media/image3655.png"/><Relationship Id="rId209" Type="http://schemas.openxmlformats.org/officeDocument/2006/relationships/customXml" Target="../ink/ink4045.xml"/><Relationship Id="rId360" Type="http://schemas.openxmlformats.org/officeDocument/2006/relationships/image" Target="../media/image3734.png"/><Relationship Id="rId220" Type="http://schemas.openxmlformats.org/officeDocument/2006/relationships/image" Target="../media/image3666.png"/><Relationship Id="rId15" Type="http://schemas.openxmlformats.org/officeDocument/2006/relationships/image" Target="../media/image3567.png"/><Relationship Id="rId57" Type="http://schemas.openxmlformats.org/officeDocument/2006/relationships/image" Target="../media/image3588.png"/><Relationship Id="rId262" Type="http://schemas.openxmlformats.org/officeDocument/2006/relationships/image" Target="../media/image3686.png"/><Relationship Id="rId318" Type="http://schemas.openxmlformats.org/officeDocument/2006/relationships/image" Target="../media/image3713.png"/><Relationship Id="rId99" Type="http://schemas.openxmlformats.org/officeDocument/2006/relationships/customXml" Target="../ink/ink3989.xml"/><Relationship Id="rId122" Type="http://schemas.openxmlformats.org/officeDocument/2006/relationships/image" Target="../media/image3619.png"/><Relationship Id="rId164" Type="http://schemas.openxmlformats.org/officeDocument/2006/relationships/image" Target="../media/image3640.png"/><Relationship Id="rId371" Type="http://schemas.openxmlformats.org/officeDocument/2006/relationships/customXml" Target="../ink/ink4129.xml"/><Relationship Id="rId26" Type="http://schemas.openxmlformats.org/officeDocument/2006/relationships/customXml" Target="../ink/ink3952.xml"/><Relationship Id="rId231" Type="http://schemas.openxmlformats.org/officeDocument/2006/relationships/customXml" Target="../ink/ink4057.xml"/><Relationship Id="rId273" Type="http://schemas.openxmlformats.org/officeDocument/2006/relationships/image" Target="../media/image3691.png"/><Relationship Id="rId329" Type="http://schemas.openxmlformats.org/officeDocument/2006/relationships/customXml" Target="../ink/ink4108.xml"/><Relationship Id="rId68" Type="http://schemas.openxmlformats.org/officeDocument/2006/relationships/customXml" Target="../ink/ink3973.xml"/><Relationship Id="rId133" Type="http://schemas.openxmlformats.org/officeDocument/2006/relationships/customXml" Target="../ink/ink4006.xml"/><Relationship Id="rId175" Type="http://schemas.openxmlformats.org/officeDocument/2006/relationships/image" Target="../media/image3645.png"/><Relationship Id="rId340" Type="http://schemas.openxmlformats.org/officeDocument/2006/relationships/image" Target="../media/image3724.png"/><Relationship Id="rId200" Type="http://schemas.openxmlformats.org/officeDocument/2006/relationships/customXml" Target="../ink/ink4040.xml"/><Relationship Id="rId382" Type="http://schemas.openxmlformats.org/officeDocument/2006/relationships/image" Target="../media/image3745.png"/><Relationship Id="rId242" Type="http://schemas.openxmlformats.org/officeDocument/2006/relationships/image" Target="../media/image3677.png"/><Relationship Id="rId284" Type="http://schemas.openxmlformats.org/officeDocument/2006/relationships/customXml" Target="../ink/ink4085.xml"/><Relationship Id="rId37" Type="http://schemas.openxmlformats.org/officeDocument/2006/relationships/image" Target="../media/image3578.png"/><Relationship Id="rId79" Type="http://schemas.openxmlformats.org/officeDocument/2006/relationships/image" Target="../media/image3598.png"/><Relationship Id="rId102" Type="http://schemas.openxmlformats.org/officeDocument/2006/relationships/image" Target="../media/image3609.png"/><Relationship Id="rId144" Type="http://schemas.openxmlformats.org/officeDocument/2006/relationships/image" Target="../media/image3630.png"/><Relationship Id="rId90" Type="http://schemas.openxmlformats.org/officeDocument/2006/relationships/image" Target="../media/image3603.png"/><Relationship Id="rId186" Type="http://schemas.openxmlformats.org/officeDocument/2006/relationships/customXml" Target="../ink/ink4033.xml"/><Relationship Id="rId351" Type="http://schemas.openxmlformats.org/officeDocument/2006/relationships/customXml" Target="../ink/ink4119.xml"/><Relationship Id="rId393" Type="http://schemas.openxmlformats.org/officeDocument/2006/relationships/customXml" Target="../ink/ink4140.xml"/><Relationship Id="rId407" Type="http://schemas.openxmlformats.org/officeDocument/2006/relationships/customXml" Target="../ink/ink4147.xml"/><Relationship Id="rId211" Type="http://schemas.openxmlformats.org/officeDocument/2006/relationships/image" Target="../media/image3662.png"/><Relationship Id="rId253" Type="http://schemas.openxmlformats.org/officeDocument/2006/relationships/customXml" Target="../ink/ink4069.xml"/><Relationship Id="rId295" Type="http://schemas.openxmlformats.org/officeDocument/2006/relationships/image" Target="../media/image3702.png"/><Relationship Id="rId309" Type="http://schemas.openxmlformats.org/officeDocument/2006/relationships/image" Target="../media/image3709.png"/></Relationships>
</file>

<file path=ppt/slides/_rels/slide52.xml.rels><?xml version="1.0" encoding="UTF-8" standalone="yes"?>
<Relationships xmlns="http://schemas.openxmlformats.org/package/2006/relationships"><Relationship Id="rId117" Type="http://schemas.openxmlformats.org/officeDocument/2006/relationships/customXml" Target="../ink/ink4207.xml"/><Relationship Id="rId299" Type="http://schemas.openxmlformats.org/officeDocument/2006/relationships/image" Target="../media/image3907.png"/><Relationship Id="rId21" Type="http://schemas.openxmlformats.org/officeDocument/2006/relationships/customXml" Target="../ink/ink4159.xml"/><Relationship Id="rId63" Type="http://schemas.openxmlformats.org/officeDocument/2006/relationships/customXml" Target="../ink/ink4180.xml"/><Relationship Id="rId159" Type="http://schemas.openxmlformats.org/officeDocument/2006/relationships/customXml" Target="../ink/ink4228.xml"/><Relationship Id="rId324" Type="http://schemas.openxmlformats.org/officeDocument/2006/relationships/customXml" Target="../ink/ink4311.xml"/><Relationship Id="rId366" Type="http://schemas.openxmlformats.org/officeDocument/2006/relationships/customXml" Target="../ink/ink4332.xml"/><Relationship Id="rId170" Type="http://schemas.openxmlformats.org/officeDocument/2006/relationships/image" Target="../media/image3843.png"/><Relationship Id="rId226" Type="http://schemas.openxmlformats.org/officeDocument/2006/relationships/customXml" Target="../ink/ink4262.xml"/><Relationship Id="rId268" Type="http://schemas.openxmlformats.org/officeDocument/2006/relationships/customXml" Target="../ink/ink4283.xml"/><Relationship Id="rId32" Type="http://schemas.openxmlformats.org/officeDocument/2006/relationships/image" Target="../media/image3775.png"/><Relationship Id="rId74" Type="http://schemas.openxmlformats.org/officeDocument/2006/relationships/image" Target="../media/image3795.png"/><Relationship Id="rId128" Type="http://schemas.openxmlformats.org/officeDocument/2006/relationships/image" Target="../media/image3822.png"/><Relationship Id="rId335" Type="http://schemas.openxmlformats.org/officeDocument/2006/relationships/image" Target="../media/image3925.png"/><Relationship Id="rId377" Type="http://schemas.openxmlformats.org/officeDocument/2006/relationships/image" Target="../media/image3946.png"/><Relationship Id="rId5" Type="http://schemas.openxmlformats.org/officeDocument/2006/relationships/customXml" Target="../ink/ink4151.xml"/><Relationship Id="rId181" Type="http://schemas.openxmlformats.org/officeDocument/2006/relationships/customXml" Target="../ink/ink4239.xml"/><Relationship Id="rId237" Type="http://schemas.openxmlformats.org/officeDocument/2006/relationships/image" Target="../media/image3876.png"/><Relationship Id="rId279" Type="http://schemas.openxmlformats.org/officeDocument/2006/relationships/image" Target="../media/image3897.png"/><Relationship Id="rId43" Type="http://schemas.openxmlformats.org/officeDocument/2006/relationships/customXml" Target="../ink/ink4170.xml"/><Relationship Id="rId139" Type="http://schemas.openxmlformats.org/officeDocument/2006/relationships/customXml" Target="../ink/ink4218.xml"/><Relationship Id="rId290" Type="http://schemas.openxmlformats.org/officeDocument/2006/relationships/customXml" Target="../ink/ink4294.xml"/><Relationship Id="rId304" Type="http://schemas.openxmlformats.org/officeDocument/2006/relationships/customXml" Target="../ink/ink4301.xml"/><Relationship Id="rId346" Type="http://schemas.openxmlformats.org/officeDocument/2006/relationships/customXml" Target="../ink/ink4322.xml"/><Relationship Id="rId388" Type="http://schemas.openxmlformats.org/officeDocument/2006/relationships/customXml" Target="../ink/ink4343.xml"/><Relationship Id="rId85" Type="http://schemas.openxmlformats.org/officeDocument/2006/relationships/customXml" Target="../ink/ink4191.xml"/><Relationship Id="rId150" Type="http://schemas.openxmlformats.org/officeDocument/2006/relationships/image" Target="../media/image3833.png"/><Relationship Id="rId192" Type="http://schemas.openxmlformats.org/officeDocument/2006/relationships/customXml" Target="../ink/ink4245.xml"/><Relationship Id="rId206" Type="http://schemas.openxmlformats.org/officeDocument/2006/relationships/customXml" Target="../ink/ink4252.xml"/><Relationship Id="rId248" Type="http://schemas.openxmlformats.org/officeDocument/2006/relationships/customXml" Target="../ink/ink4273.xml"/><Relationship Id="rId12" Type="http://schemas.openxmlformats.org/officeDocument/2006/relationships/image" Target="../media/image3765.png"/><Relationship Id="rId108" Type="http://schemas.openxmlformats.org/officeDocument/2006/relationships/image" Target="../media/image3812.png"/><Relationship Id="rId315" Type="http://schemas.openxmlformats.org/officeDocument/2006/relationships/image" Target="../media/image3915.png"/><Relationship Id="rId357" Type="http://schemas.openxmlformats.org/officeDocument/2006/relationships/image" Target="../media/image3936.png"/><Relationship Id="rId54" Type="http://schemas.openxmlformats.org/officeDocument/2006/relationships/image" Target="../media/image3786.png"/><Relationship Id="rId96" Type="http://schemas.openxmlformats.org/officeDocument/2006/relationships/image" Target="../media/image3806.png"/><Relationship Id="rId161" Type="http://schemas.openxmlformats.org/officeDocument/2006/relationships/customXml" Target="../ink/ink4229.xml"/><Relationship Id="rId217" Type="http://schemas.openxmlformats.org/officeDocument/2006/relationships/image" Target="../media/image3866.png"/><Relationship Id="rId259" Type="http://schemas.openxmlformats.org/officeDocument/2006/relationships/image" Target="../media/image3887.png"/><Relationship Id="rId23" Type="http://schemas.openxmlformats.org/officeDocument/2006/relationships/customXml" Target="../ink/ink4160.xml"/><Relationship Id="rId119" Type="http://schemas.openxmlformats.org/officeDocument/2006/relationships/customXml" Target="../ink/ink4208.xml"/><Relationship Id="rId270" Type="http://schemas.openxmlformats.org/officeDocument/2006/relationships/customXml" Target="../ink/ink4284.xml"/><Relationship Id="rId326" Type="http://schemas.openxmlformats.org/officeDocument/2006/relationships/customXml" Target="../ink/ink4312.xml"/><Relationship Id="rId65" Type="http://schemas.openxmlformats.org/officeDocument/2006/relationships/customXml" Target="../ink/ink4181.xml"/><Relationship Id="rId130" Type="http://schemas.openxmlformats.org/officeDocument/2006/relationships/image" Target="../media/image3823.png"/><Relationship Id="rId368" Type="http://schemas.openxmlformats.org/officeDocument/2006/relationships/customXml" Target="../ink/ink4333.xml"/><Relationship Id="rId172" Type="http://schemas.openxmlformats.org/officeDocument/2006/relationships/image" Target="../media/image3844.png"/><Relationship Id="rId228" Type="http://schemas.openxmlformats.org/officeDocument/2006/relationships/customXml" Target="../ink/ink4263.xml"/><Relationship Id="rId281" Type="http://schemas.openxmlformats.org/officeDocument/2006/relationships/image" Target="../media/image3898.png"/><Relationship Id="rId337" Type="http://schemas.openxmlformats.org/officeDocument/2006/relationships/image" Target="../media/image3926.png"/><Relationship Id="rId34" Type="http://schemas.openxmlformats.org/officeDocument/2006/relationships/image" Target="../media/image3776.png"/><Relationship Id="rId76" Type="http://schemas.openxmlformats.org/officeDocument/2006/relationships/image" Target="../media/image3796.png"/><Relationship Id="rId141" Type="http://schemas.openxmlformats.org/officeDocument/2006/relationships/customXml" Target="../ink/ink4219.xml"/><Relationship Id="rId379" Type="http://schemas.openxmlformats.org/officeDocument/2006/relationships/image" Target="../media/image3947.png"/><Relationship Id="rId7" Type="http://schemas.openxmlformats.org/officeDocument/2006/relationships/customXml" Target="../ink/ink4152.xml"/><Relationship Id="rId183" Type="http://schemas.openxmlformats.org/officeDocument/2006/relationships/customXml" Target="../ink/ink4240.xml"/><Relationship Id="rId239" Type="http://schemas.openxmlformats.org/officeDocument/2006/relationships/image" Target="../media/image3877.png"/><Relationship Id="rId390" Type="http://schemas.openxmlformats.org/officeDocument/2006/relationships/customXml" Target="../ink/ink4344.xml"/><Relationship Id="rId250" Type="http://schemas.openxmlformats.org/officeDocument/2006/relationships/customXml" Target="../ink/ink4274.xml"/><Relationship Id="rId292" Type="http://schemas.openxmlformats.org/officeDocument/2006/relationships/customXml" Target="../ink/ink4295.xml"/><Relationship Id="rId306" Type="http://schemas.openxmlformats.org/officeDocument/2006/relationships/customXml" Target="../ink/ink4302.xml"/><Relationship Id="rId45" Type="http://schemas.openxmlformats.org/officeDocument/2006/relationships/customXml" Target="../ink/ink4171.xml"/><Relationship Id="rId87" Type="http://schemas.openxmlformats.org/officeDocument/2006/relationships/customXml" Target="../ink/ink4192.xml"/><Relationship Id="rId110" Type="http://schemas.openxmlformats.org/officeDocument/2006/relationships/image" Target="../media/image3813.png"/><Relationship Id="rId348" Type="http://schemas.openxmlformats.org/officeDocument/2006/relationships/customXml" Target="../ink/ink4323.xml"/><Relationship Id="rId152" Type="http://schemas.openxmlformats.org/officeDocument/2006/relationships/image" Target="../media/image3834.png"/><Relationship Id="rId194" Type="http://schemas.openxmlformats.org/officeDocument/2006/relationships/customXml" Target="../ink/ink4246.xml"/><Relationship Id="rId208" Type="http://schemas.openxmlformats.org/officeDocument/2006/relationships/customXml" Target="../ink/ink4253.xml"/><Relationship Id="rId261" Type="http://schemas.openxmlformats.org/officeDocument/2006/relationships/image" Target="../media/image3888.png"/><Relationship Id="rId14" Type="http://schemas.openxmlformats.org/officeDocument/2006/relationships/image" Target="../media/image3766.png"/><Relationship Id="rId56" Type="http://schemas.openxmlformats.org/officeDocument/2006/relationships/image" Target="../media/image3787.png"/><Relationship Id="rId317" Type="http://schemas.openxmlformats.org/officeDocument/2006/relationships/image" Target="../media/image3916.png"/><Relationship Id="rId359" Type="http://schemas.openxmlformats.org/officeDocument/2006/relationships/image" Target="../media/image3937.png"/><Relationship Id="rId98" Type="http://schemas.openxmlformats.org/officeDocument/2006/relationships/image" Target="../media/image3807.png"/><Relationship Id="rId121" Type="http://schemas.openxmlformats.org/officeDocument/2006/relationships/customXml" Target="../ink/ink4209.xml"/><Relationship Id="rId163" Type="http://schemas.openxmlformats.org/officeDocument/2006/relationships/customXml" Target="../ink/ink4230.xml"/><Relationship Id="rId219" Type="http://schemas.openxmlformats.org/officeDocument/2006/relationships/image" Target="../media/image3867.png"/><Relationship Id="rId370" Type="http://schemas.openxmlformats.org/officeDocument/2006/relationships/customXml" Target="../ink/ink4334.xml"/><Relationship Id="rId230" Type="http://schemas.openxmlformats.org/officeDocument/2006/relationships/customXml" Target="../ink/ink4264.xml"/><Relationship Id="rId25" Type="http://schemas.openxmlformats.org/officeDocument/2006/relationships/customXml" Target="../ink/ink4161.xml"/><Relationship Id="rId67" Type="http://schemas.openxmlformats.org/officeDocument/2006/relationships/customXml" Target="../ink/ink4182.xml"/><Relationship Id="rId272" Type="http://schemas.openxmlformats.org/officeDocument/2006/relationships/customXml" Target="../ink/ink4285.xml"/><Relationship Id="rId328" Type="http://schemas.openxmlformats.org/officeDocument/2006/relationships/customXml" Target="../ink/ink4313.xml"/><Relationship Id="rId132" Type="http://schemas.openxmlformats.org/officeDocument/2006/relationships/image" Target="../media/image3824.png"/><Relationship Id="rId174" Type="http://schemas.openxmlformats.org/officeDocument/2006/relationships/image" Target="../media/image3845.png"/><Relationship Id="rId381" Type="http://schemas.openxmlformats.org/officeDocument/2006/relationships/image" Target="../media/image3948.png"/><Relationship Id="rId241" Type="http://schemas.openxmlformats.org/officeDocument/2006/relationships/image" Target="../media/image3878.png"/><Relationship Id="rId36" Type="http://schemas.openxmlformats.org/officeDocument/2006/relationships/image" Target="../media/image3777.png"/><Relationship Id="rId283" Type="http://schemas.openxmlformats.org/officeDocument/2006/relationships/image" Target="../media/image3899.png"/><Relationship Id="rId339" Type="http://schemas.openxmlformats.org/officeDocument/2006/relationships/image" Target="../media/image3927.png"/><Relationship Id="rId78" Type="http://schemas.openxmlformats.org/officeDocument/2006/relationships/image" Target="../media/image3797.png"/><Relationship Id="rId101" Type="http://schemas.openxmlformats.org/officeDocument/2006/relationships/customXml" Target="../ink/ink4199.xml"/><Relationship Id="rId143" Type="http://schemas.openxmlformats.org/officeDocument/2006/relationships/customXml" Target="../ink/ink4220.xml"/><Relationship Id="rId185" Type="http://schemas.openxmlformats.org/officeDocument/2006/relationships/customXml" Target="../ink/ink4241.xml"/><Relationship Id="rId350" Type="http://schemas.openxmlformats.org/officeDocument/2006/relationships/customXml" Target="../ink/ink4324.xml"/><Relationship Id="rId9" Type="http://schemas.openxmlformats.org/officeDocument/2006/relationships/customXml" Target="../ink/ink4153.xml"/><Relationship Id="rId210" Type="http://schemas.openxmlformats.org/officeDocument/2006/relationships/customXml" Target="../ink/ink4254.xml"/><Relationship Id="rId392" Type="http://schemas.openxmlformats.org/officeDocument/2006/relationships/customXml" Target="../ink/ink4345.xml"/><Relationship Id="rId252" Type="http://schemas.openxmlformats.org/officeDocument/2006/relationships/customXml" Target="../ink/ink4275.xml"/><Relationship Id="rId294" Type="http://schemas.openxmlformats.org/officeDocument/2006/relationships/customXml" Target="../ink/ink4296.xml"/><Relationship Id="rId308" Type="http://schemas.openxmlformats.org/officeDocument/2006/relationships/customXml" Target="../ink/ink4303.xml"/><Relationship Id="rId47" Type="http://schemas.openxmlformats.org/officeDocument/2006/relationships/customXml" Target="../ink/ink4172.xml"/><Relationship Id="rId89" Type="http://schemas.openxmlformats.org/officeDocument/2006/relationships/customXml" Target="../ink/ink4193.xml"/><Relationship Id="rId112" Type="http://schemas.openxmlformats.org/officeDocument/2006/relationships/image" Target="../media/image3814.png"/><Relationship Id="rId154" Type="http://schemas.openxmlformats.org/officeDocument/2006/relationships/image" Target="../media/image3835.png"/><Relationship Id="rId361" Type="http://schemas.openxmlformats.org/officeDocument/2006/relationships/image" Target="../media/image3938.png"/><Relationship Id="rId196" Type="http://schemas.openxmlformats.org/officeDocument/2006/relationships/customXml" Target="../ink/ink4247.xml"/><Relationship Id="rId16" Type="http://schemas.openxmlformats.org/officeDocument/2006/relationships/image" Target="../media/image3767.png"/><Relationship Id="rId221" Type="http://schemas.openxmlformats.org/officeDocument/2006/relationships/image" Target="../media/image3868.png"/><Relationship Id="rId242" Type="http://schemas.openxmlformats.org/officeDocument/2006/relationships/customXml" Target="../ink/ink4270.xml"/><Relationship Id="rId263" Type="http://schemas.openxmlformats.org/officeDocument/2006/relationships/image" Target="../media/image3889.png"/><Relationship Id="rId284" Type="http://schemas.openxmlformats.org/officeDocument/2006/relationships/customXml" Target="../ink/ink4291.xml"/><Relationship Id="rId319" Type="http://schemas.openxmlformats.org/officeDocument/2006/relationships/image" Target="../media/image3917.png"/><Relationship Id="rId37" Type="http://schemas.openxmlformats.org/officeDocument/2006/relationships/customXml" Target="../ink/ink4167.xml"/><Relationship Id="rId58" Type="http://schemas.openxmlformats.org/officeDocument/2006/relationships/image" Target="../media/image3788.png"/><Relationship Id="rId79" Type="http://schemas.openxmlformats.org/officeDocument/2006/relationships/customXml" Target="../ink/ink4188.xml"/><Relationship Id="rId102" Type="http://schemas.openxmlformats.org/officeDocument/2006/relationships/image" Target="../media/image3809.png"/><Relationship Id="rId123" Type="http://schemas.openxmlformats.org/officeDocument/2006/relationships/customXml" Target="../ink/ink4210.xml"/><Relationship Id="rId144" Type="http://schemas.openxmlformats.org/officeDocument/2006/relationships/image" Target="../media/image3830.png"/><Relationship Id="rId330" Type="http://schemas.openxmlformats.org/officeDocument/2006/relationships/customXml" Target="../ink/ink4314.xml"/><Relationship Id="rId90" Type="http://schemas.openxmlformats.org/officeDocument/2006/relationships/image" Target="../media/image3803.png"/><Relationship Id="rId165" Type="http://schemas.openxmlformats.org/officeDocument/2006/relationships/customXml" Target="../ink/ink4231.xml"/><Relationship Id="rId186" Type="http://schemas.openxmlformats.org/officeDocument/2006/relationships/customXml" Target="../ink/ink4242.xml"/><Relationship Id="rId351" Type="http://schemas.openxmlformats.org/officeDocument/2006/relationships/image" Target="../media/image3933.png"/><Relationship Id="rId372" Type="http://schemas.openxmlformats.org/officeDocument/2006/relationships/customXml" Target="../ink/ink4335.xml"/><Relationship Id="rId393" Type="http://schemas.openxmlformats.org/officeDocument/2006/relationships/image" Target="../media/image3954.png"/><Relationship Id="rId211" Type="http://schemas.openxmlformats.org/officeDocument/2006/relationships/image" Target="../media/image3863.png"/><Relationship Id="rId232" Type="http://schemas.openxmlformats.org/officeDocument/2006/relationships/customXml" Target="../ink/ink4265.xml"/><Relationship Id="rId253" Type="http://schemas.openxmlformats.org/officeDocument/2006/relationships/image" Target="../media/image3884.png"/><Relationship Id="rId274" Type="http://schemas.openxmlformats.org/officeDocument/2006/relationships/customXml" Target="../ink/ink4286.xml"/><Relationship Id="rId295" Type="http://schemas.openxmlformats.org/officeDocument/2006/relationships/image" Target="../media/image3905.png"/><Relationship Id="rId309" Type="http://schemas.openxmlformats.org/officeDocument/2006/relationships/image" Target="../media/image3912.png"/><Relationship Id="rId27" Type="http://schemas.openxmlformats.org/officeDocument/2006/relationships/customXml" Target="../ink/ink4162.xml"/><Relationship Id="rId48" Type="http://schemas.openxmlformats.org/officeDocument/2006/relationships/image" Target="../media/image3783.png"/><Relationship Id="rId69" Type="http://schemas.openxmlformats.org/officeDocument/2006/relationships/customXml" Target="../ink/ink4183.xml"/><Relationship Id="rId113" Type="http://schemas.openxmlformats.org/officeDocument/2006/relationships/customXml" Target="../ink/ink4205.xml"/><Relationship Id="rId134" Type="http://schemas.openxmlformats.org/officeDocument/2006/relationships/image" Target="../media/image3825.png"/><Relationship Id="rId320" Type="http://schemas.openxmlformats.org/officeDocument/2006/relationships/customXml" Target="../ink/ink4309.xml"/><Relationship Id="rId80" Type="http://schemas.openxmlformats.org/officeDocument/2006/relationships/image" Target="../media/image3798.png"/><Relationship Id="rId155" Type="http://schemas.openxmlformats.org/officeDocument/2006/relationships/customXml" Target="../ink/ink4226.xml"/><Relationship Id="rId176" Type="http://schemas.openxmlformats.org/officeDocument/2006/relationships/image" Target="../media/image3846.png"/><Relationship Id="rId197" Type="http://schemas.openxmlformats.org/officeDocument/2006/relationships/image" Target="../media/image3856.png"/><Relationship Id="rId341" Type="http://schemas.openxmlformats.org/officeDocument/2006/relationships/image" Target="../media/image3928.png"/><Relationship Id="rId362" Type="http://schemas.openxmlformats.org/officeDocument/2006/relationships/customXml" Target="../ink/ink4330.xml"/><Relationship Id="rId383" Type="http://schemas.openxmlformats.org/officeDocument/2006/relationships/image" Target="../media/image3949.png"/><Relationship Id="rId201" Type="http://schemas.openxmlformats.org/officeDocument/2006/relationships/image" Target="../media/image3858.png"/><Relationship Id="rId222" Type="http://schemas.openxmlformats.org/officeDocument/2006/relationships/customXml" Target="../ink/ink4260.xml"/><Relationship Id="rId243" Type="http://schemas.openxmlformats.org/officeDocument/2006/relationships/image" Target="../media/image3879.png"/><Relationship Id="rId264" Type="http://schemas.openxmlformats.org/officeDocument/2006/relationships/customXml" Target="../ink/ink4281.xml"/><Relationship Id="rId285" Type="http://schemas.openxmlformats.org/officeDocument/2006/relationships/image" Target="../media/image3900.png"/><Relationship Id="rId17" Type="http://schemas.openxmlformats.org/officeDocument/2006/relationships/customXml" Target="../ink/ink4157.xml"/><Relationship Id="rId38" Type="http://schemas.openxmlformats.org/officeDocument/2006/relationships/image" Target="../media/image3778.png"/><Relationship Id="rId59" Type="http://schemas.openxmlformats.org/officeDocument/2006/relationships/customXml" Target="../ink/ink4178.xml"/><Relationship Id="rId103" Type="http://schemas.openxmlformats.org/officeDocument/2006/relationships/customXml" Target="../ink/ink4200.xml"/><Relationship Id="rId124" Type="http://schemas.openxmlformats.org/officeDocument/2006/relationships/image" Target="../media/image3820.png"/><Relationship Id="rId310" Type="http://schemas.openxmlformats.org/officeDocument/2006/relationships/customXml" Target="../ink/ink4304.xml"/><Relationship Id="rId70" Type="http://schemas.openxmlformats.org/officeDocument/2006/relationships/image" Target="../media/image3793.png"/><Relationship Id="rId91" Type="http://schemas.openxmlformats.org/officeDocument/2006/relationships/customXml" Target="../ink/ink4194.xml"/><Relationship Id="rId145" Type="http://schemas.openxmlformats.org/officeDocument/2006/relationships/customXml" Target="../ink/ink4221.xml"/><Relationship Id="rId166" Type="http://schemas.openxmlformats.org/officeDocument/2006/relationships/image" Target="../media/image3841.png"/><Relationship Id="rId187" Type="http://schemas.openxmlformats.org/officeDocument/2006/relationships/image" Target="../media/image3851.png"/><Relationship Id="rId331" Type="http://schemas.openxmlformats.org/officeDocument/2006/relationships/image" Target="../media/image3923.png"/><Relationship Id="rId352" Type="http://schemas.openxmlformats.org/officeDocument/2006/relationships/customXml" Target="../ink/ink4325.xml"/><Relationship Id="rId373" Type="http://schemas.openxmlformats.org/officeDocument/2006/relationships/image" Target="../media/image3944.png"/><Relationship Id="rId1" Type="http://schemas.openxmlformats.org/officeDocument/2006/relationships/slideLayout" Target="../slideLayouts/slideLayout7.xml"/><Relationship Id="rId212" Type="http://schemas.openxmlformats.org/officeDocument/2006/relationships/customXml" Target="../ink/ink4255.xml"/><Relationship Id="rId233" Type="http://schemas.openxmlformats.org/officeDocument/2006/relationships/image" Target="../media/image3874.png"/><Relationship Id="rId254" Type="http://schemas.openxmlformats.org/officeDocument/2006/relationships/customXml" Target="../ink/ink4276.xml"/><Relationship Id="rId28" Type="http://schemas.openxmlformats.org/officeDocument/2006/relationships/image" Target="../media/image3773.png"/><Relationship Id="rId49" Type="http://schemas.openxmlformats.org/officeDocument/2006/relationships/customXml" Target="../ink/ink4173.xml"/><Relationship Id="rId114" Type="http://schemas.openxmlformats.org/officeDocument/2006/relationships/image" Target="../media/image3815.png"/><Relationship Id="rId275" Type="http://schemas.openxmlformats.org/officeDocument/2006/relationships/image" Target="../media/image3895.png"/><Relationship Id="rId296" Type="http://schemas.openxmlformats.org/officeDocument/2006/relationships/customXml" Target="../ink/ink4297.xml"/><Relationship Id="rId300" Type="http://schemas.openxmlformats.org/officeDocument/2006/relationships/customXml" Target="../ink/ink4299.xml"/><Relationship Id="rId60" Type="http://schemas.openxmlformats.org/officeDocument/2006/relationships/image" Target="../media/image3789.png"/><Relationship Id="rId81" Type="http://schemas.openxmlformats.org/officeDocument/2006/relationships/customXml" Target="../ink/ink4189.xml"/><Relationship Id="rId135" Type="http://schemas.openxmlformats.org/officeDocument/2006/relationships/customXml" Target="../ink/ink4216.xml"/><Relationship Id="rId156" Type="http://schemas.openxmlformats.org/officeDocument/2006/relationships/image" Target="../media/image3836.png"/><Relationship Id="rId177" Type="http://schemas.openxmlformats.org/officeDocument/2006/relationships/customXml" Target="../ink/ink4237.xml"/><Relationship Id="rId198" Type="http://schemas.openxmlformats.org/officeDocument/2006/relationships/customXml" Target="../ink/ink4248.xml"/><Relationship Id="rId321" Type="http://schemas.openxmlformats.org/officeDocument/2006/relationships/image" Target="../media/image3918.png"/><Relationship Id="rId342" Type="http://schemas.openxmlformats.org/officeDocument/2006/relationships/customXml" Target="../ink/ink4320.xml"/><Relationship Id="rId363" Type="http://schemas.openxmlformats.org/officeDocument/2006/relationships/image" Target="../media/image3939.png"/><Relationship Id="rId384" Type="http://schemas.openxmlformats.org/officeDocument/2006/relationships/customXml" Target="../ink/ink4341.xml"/><Relationship Id="rId202" Type="http://schemas.openxmlformats.org/officeDocument/2006/relationships/customXml" Target="../ink/ink4250.xml"/><Relationship Id="rId223" Type="http://schemas.openxmlformats.org/officeDocument/2006/relationships/image" Target="../media/image3869.png"/><Relationship Id="rId244" Type="http://schemas.openxmlformats.org/officeDocument/2006/relationships/customXml" Target="../ink/ink4271.xml"/><Relationship Id="rId18" Type="http://schemas.openxmlformats.org/officeDocument/2006/relationships/image" Target="../media/image3768.png"/><Relationship Id="rId39" Type="http://schemas.openxmlformats.org/officeDocument/2006/relationships/customXml" Target="../ink/ink4168.xml"/><Relationship Id="rId265" Type="http://schemas.openxmlformats.org/officeDocument/2006/relationships/image" Target="../media/image3890.png"/><Relationship Id="rId286" Type="http://schemas.openxmlformats.org/officeDocument/2006/relationships/customXml" Target="../ink/ink4292.xml"/><Relationship Id="rId50" Type="http://schemas.openxmlformats.org/officeDocument/2006/relationships/image" Target="../media/image3784.png"/><Relationship Id="rId104" Type="http://schemas.openxmlformats.org/officeDocument/2006/relationships/image" Target="../media/image3810.png"/><Relationship Id="rId125" Type="http://schemas.openxmlformats.org/officeDocument/2006/relationships/customXml" Target="../ink/ink4211.xml"/><Relationship Id="rId146" Type="http://schemas.openxmlformats.org/officeDocument/2006/relationships/image" Target="../media/image3831.png"/><Relationship Id="rId167" Type="http://schemas.openxmlformats.org/officeDocument/2006/relationships/customXml" Target="../ink/ink4232.xml"/><Relationship Id="rId188" Type="http://schemas.openxmlformats.org/officeDocument/2006/relationships/customXml" Target="../ink/ink4243.xml"/><Relationship Id="rId311" Type="http://schemas.openxmlformats.org/officeDocument/2006/relationships/image" Target="../media/image3913.png"/><Relationship Id="rId332" Type="http://schemas.openxmlformats.org/officeDocument/2006/relationships/customXml" Target="../ink/ink4315.xml"/><Relationship Id="rId353" Type="http://schemas.openxmlformats.org/officeDocument/2006/relationships/image" Target="../media/image3934.png"/><Relationship Id="rId374" Type="http://schemas.openxmlformats.org/officeDocument/2006/relationships/customXml" Target="../ink/ink4336.xml"/><Relationship Id="rId71" Type="http://schemas.openxmlformats.org/officeDocument/2006/relationships/customXml" Target="../ink/ink4184.xml"/><Relationship Id="rId92" Type="http://schemas.openxmlformats.org/officeDocument/2006/relationships/image" Target="../media/image3804.png"/><Relationship Id="rId213" Type="http://schemas.openxmlformats.org/officeDocument/2006/relationships/image" Target="../media/image3864.png"/><Relationship Id="rId234" Type="http://schemas.openxmlformats.org/officeDocument/2006/relationships/customXml" Target="../ink/ink4266.xml"/><Relationship Id="rId2" Type="http://schemas.openxmlformats.org/officeDocument/2006/relationships/notesSlide" Target="../notesSlides/notesSlide51.xml"/><Relationship Id="rId29" Type="http://schemas.openxmlformats.org/officeDocument/2006/relationships/customXml" Target="../ink/ink4163.xml"/><Relationship Id="rId255" Type="http://schemas.openxmlformats.org/officeDocument/2006/relationships/image" Target="../media/image3885.png"/><Relationship Id="rId276" Type="http://schemas.openxmlformats.org/officeDocument/2006/relationships/customXml" Target="../ink/ink4287.xml"/><Relationship Id="rId297" Type="http://schemas.openxmlformats.org/officeDocument/2006/relationships/image" Target="../media/image3906.png"/><Relationship Id="rId40" Type="http://schemas.openxmlformats.org/officeDocument/2006/relationships/image" Target="../media/image3779.png"/><Relationship Id="rId115" Type="http://schemas.openxmlformats.org/officeDocument/2006/relationships/customXml" Target="../ink/ink4206.xml"/><Relationship Id="rId136" Type="http://schemas.openxmlformats.org/officeDocument/2006/relationships/image" Target="../media/image3826.png"/><Relationship Id="rId157" Type="http://schemas.openxmlformats.org/officeDocument/2006/relationships/customXml" Target="../ink/ink4227.xml"/><Relationship Id="rId178" Type="http://schemas.openxmlformats.org/officeDocument/2006/relationships/image" Target="../media/image3847.png"/><Relationship Id="rId301" Type="http://schemas.openxmlformats.org/officeDocument/2006/relationships/image" Target="../media/image3908.png"/><Relationship Id="rId322" Type="http://schemas.openxmlformats.org/officeDocument/2006/relationships/customXml" Target="../ink/ink4310.xml"/><Relationship Id="rId343" Type="http://schemas.openxmlformats.org/officeDocument/2006/relationships/image" Target="../media/image3929.png"/><Relationship Id="rId364" Type="http://schemas.openxmlformats.org/officeDocument/2006/relationships/customXml" Target="../ink/ink4331.xml"/><Relationship Id="rId61" Type="http://schemas.openxmlformats.org/officeDocument/2006/relationships/customXml" Target="../ink/ink4179.xml"/><Relationship Id="rId82" Type="http://schemas.openxmlformats.org/officeDocument/2006/relationships/image" Target="../media/image3799.png"/><Relationship Id="rId199" Type="http://schemas.openxmlformats.org/officeDocument/2006/relationships/image" Target="../media/image3857.png"/><Relationship Id="rId203" Type="http://schemas.openxmlformats.org/officeDocument/2006/relationships/image" Target="../media/image3859.png"/><Relationship Id="rId385" Type="http://schemas.openxmlformats.org/officeDocument/2006/relationships/image" Target="../media/image3950.png"/><Relationship Id="rId19" Type="http://schemas.openxmlformats.org/officeDocument/2006/relationships/customXml" Target="../ink/ink4158.xml"/><Relationship Id="rId224" Type="http://schemas.openxmlformats.org/officeDocument/2006/relationships/customXml" Target="../ink/ink4261.xml"/><Relationship Id="rId245" Type="http://schemas.openxmlformats.org/officeDocument/2006/relationships/image" Target="../media/image3880.png"/><Relationship Id="rId266" Type="http://schemas.openxmlformats.org/officeDocument/2006/relationships/customXml" Target="../ink/ink4282.xml"/><Relationship Id="rId287" Type="http://schemas.openxmlformats.org/officeDocument/2006/relationships/image" Target="../media/image3901.png"/><Relationship Id="rId30" Type="http://schemas.openxmlformats.org/officeDocument/2006/relationships/image" Target="../media/image3774.png"/><Relationship Id="rId105" Type="http://schemas.openxmlformats.org/officeDocument/2006/relationships/customXml" Target="../ink/ink4201.xml"/><Relationship Id="rId126" Type="http://schemas.openxmlformats.org/officeDocument/2006/relationships/image" Target="../media/image3821.png"/><Relationship Id="rId147" Type="http://schemas.openxmlformats.org/officeDocument/2006/relationships/customXml" Target="../ink/ink4222.xml"/><Relationship Id="rId168" Type="http://schemas.openxmlformats.org/officeDocument/2006/relationships/image" Target="../media/image3842.png"/><Relationship Id="rId312" Type="http://schemas.openxmlformats.org/officeDocument/2006/relationships/customXml" Target="../ink/ink4305.xml"/><Relationship Id="rId333" Type="http://schemas.openxmlformats.org/officeDocument/2006/relationships/image" Target="../media/image3924.png"/><Relationship Id="rId354" Type="http://schemas.openxmlformats.org/officeDocument/2006/relationships/customXml" Target="../ink/ink4326.xml"/><Relationship Id="rId51" Type="http://schemas.openxmlformats.org/officeDocument/2006/relationships/customXml" Target="../ink/ink4174.xml"/><Relationship Id="rId72" Type="http://schemas.openxmlformats.org/officeDocument/2006/relationships/image" Target="../media/image3794.png"/><Relationship Id="rId93" Type="http://schemas.openxmlformats.org/officeDocument/2006/relationships/customXml" Target="../ink/ink4195.xml"/><Relationship Id="rId189" Type="http://schemas.openxmlformats.org/officeDocument/2006/relationships/image" Target="../media/image3852.png"/><Relationship Id="rId375" Type="http://schemas.openxmlformats.org/officeDocument/2006/relationships/image" Target="../media/image3945.png"/><Relationship Id="rId3" Type="http://schemas.openxmlformats.org/officeDocument/2006/relationships/customXml" Target="../ink/ink4150.xml"/><Relationship Id="rId214" Type="http://schemas.openxmlformats.org/officeDocument/2006/relationships/customXml" Target="../ink/ink4256.xml"/><Relationship Id="rId235" Type="http://schemas.openxmlformats.org/officeDocument/2006/relationships/image" Target="../media/image3875.png"/><Relationship Id="rId256" Type="http://schemas.openxmlformats.org/officeDocument/2006/relationships/customXml" Target="../ink/ink4277.xml"/><Relationship Id="rId277" Type="http://schemas.openxmlformats.org/officeDocument/2006/relationships/image" Target="../media/image3896.png"/><Relationship Id="rId298" Type="http://schemas.openxmlformats.org/officeDocument/2006/relationships/customXml" Target="../ink/ink4298.xml"/><Relationship Id="rId116" Type="http://schemas.openxmlformats.org/officeDocument/2006/relationships/image" Target="../media/image3816.png"/><Relationship Id="rId137" Type="http://schemas.openxmlformats.org/officeDocument/2006/relationships/customXml" Target="../ink/ink4217.xml"/><Relationship Id="rId158" Type="http://schemas.openxmlformats.org/officeDocument/2006/relationships/image" Target="../media/image3837.png"/><Relationship Id="rId302" Type="http://schemas.openxmlformats.org/officeDocument/2006/relationships/customXml" Target="../ink/ink4300.xml"/><Relationship Id="rId323" Type="http://schemas.openxmlformats.org/officeDocument/2006/relationships/image" Target="../media/image3919.png"/><Relationship Id="rId344" Type="http://schemas.openxmlformats.org/officeDocument/2006/relationships/customXml" Target="../ink/ink4321.xml"/><Relationship Id="rId20" Type="http://schemas.openxmlformats.org/officeDocument/2006/relationships/image" Target="../media/image3769.png"/><Relationship Id="rId41" Type="http://schemas.openxmlformats.org/officeDocument/2006/relationships/customXml" Target="../ink/ink4169.xml"/><Relationship Id="rId62" Type="http://schemas.openxmlformats.org/officeDocument/2006/relationships/image" Target="../media/image3790.png"/><Relationship Id="rId83" Type="http://schemas.openxmlformats.org/officeDocument/2006/relationships/customXml" Target="../ink/ink4190.xml"/><Relationship Id="rId179" Type="http://schemas.openxmlformats.org/officeDocument/2006/relationships/customXml" Target="../ink/ink4238.xml"/><Relationship Id="rId365" Type="http://schemas.openxmlformats.org/officeDocument/2006/relationships/image" Target="../media/image3940.png"/><Relationship Id="rId386" Type="http://schemas.openxmlformats.org/officeDocument/2006/relationships/customXml" Target="../ink/ink4342.xml"/><Relationship Id="rId190" Type="http://schemas.openxmlformats.org/officeDocument/2006/relationships/customXml" Target="../ink/ink4244.xml"/><Relationship Id="rId204" Type="http://schemas.openxmlformats.org/officeDocument/2006/relationships/customXml" Target="../ink/ink4251.xml"/><Relationship Id="rId225" Type="http://schemas.openxmlformats.org/officeDocument/2006/relationships/image" Target="../media/image3870.png"/><Relationship Id="rId246" Type="http://schemas.openxmlformats.org/officeDocument/2006/relationships/customXml" Target="../ink/ink4272.xml"/><Relationship Id="rId267" Type="http://schemas.openxmlformats.org/officeDocument/2006/relationships/image" Target="../media/image3891.png"/><Relationship Id="rId288" Type="http://schemas.openxmlformats.org/officeDocument/2006/relationships/customXml" Target="../ink/ink4293.xml"/><Relationship Id="rId106" Type="http://schemas.openxmlformats.org/officeDocument/2006/relationships/image" Target="../media/image3811.png"/><Relationship Id="rId127" Type="http://schemas.openxmlformats.org/officeDocument/2006/relationships/customXml" Target="../ink/ink4212.xml"/><Relationship Id="rId313" Type="http://schemas.openxmlformats.org/officeDocument/2006/relationships/image" Target="../media/image3914.png"/><Relationship Id="rId10" Type="http://schemas.openxmlformats.org/officeDocument/2006/relationships/image" Target="../media/image3764.png"/><Relationship Id="rId31" Type="http://schemas.openxmlformats.org/officeDocument/2006/relationships/customXml" Target="../ink/ink4164.xml"/><Relationship Id="rId52" Type="http://schemas.openxmlformats.org/officeDocument/2006/relationships/image" Target="../media/image3785.png"/><Relationship Id="rId73" Type="http://schemas.openxmlformats.org/officeDocument/2006/relationships/customXml" Target="../ink/ink4185.xml"/><Relationship Id="rId94" Type="http://schemas.openxmlformats.org/officeDocument/2006/relationships/image" Target="../media/image3805.png"/><Relationship Id="rId148" Type="http://schemas.openxmlformats.org/officeDocument/2006/relationships/image" Target="../media/image3832.png"/><Relationship Id="rId169" Type="http://schemas.openxmlformats.org/officeDocument/2006/relationships/customXml" Target="../ink/ink4233.xml"/><Relationship Id="rId334" Type="http://schemas.openxmlformats.org/officeDocument/2006/relationships/customXml" Target="../ink/ink4316.xml"/><Relationship Id="rId355" Type="http://schemas.openxmlformats.org/officeDocument/2006/relationships/image" Target="../media/image3935.png"/><Relationship Id="rId376" Type="http://schemas.openxmlformats.org/officeDocument/2006/relationships/customXml" Target="../ink/ink4337.xml"/><Relationship Id="rId4" Type="http://schemas.openxmlformats.org/officeDocument/2006/relationships/image" Target="../media/image3761.png"/><Relationship Id="rId180" Type="http://schemas.openxmlformats.org/officeDocument/2006/relationships/image" Target="../media/image3848.png"/><Relationship Id="rId215" Type="http://schemas.openxmlformats.org/officeDocument/2006/relationships/image" Target="../media/image3865.png"/><Relationship Id="rId236" Type="http://schemas.openxmlformats.org/officeDocument/2006/relationships/customXml" Target="../ink/ink4267.xml"/><Relationship Id="rId257" Type="http://schemas.openxmlformats.org/officeDocument/2006/relationships/image" Target="../media/image3886.png"/><Relationship Id="rId278" Type="http://schemas.openxmlformats.org/officeDocument/2006/relationships/customXml" Target="../ink/ink4288.xml"/><Relationship Id="rId303" Type="http://schemas.openxmlformats.org/officeDocument/2006/relationships/image" Target="../media/image3909.png"/><Relationship Id="rId42" Type="http://schemas.openxmlformats.org/officeDocument/2006/relationships/image" Target="../media/image3780.png"/><Relationship Id="rId84" Type="http://schemas.openxmlformats.org/officeDocument/2006/relationships/image" Target="../media/image3800.png"/><Relationship Id="rId138" Type="http://schemas.openxmlformats.org/officeDocument/2006/relationships/image" Target="../media/image3827.png"/><Relationship Id="rId345" Type="http://schemas.openxmlformats.org/officeDocument/2006/relationships/image" Target="../media/image3930.png"/><Relationship Id="rId387" Type="http://schemas.openxmlformats.org/officeDocument/2006/relationships/image" Target="../media/image3951.png"/><Relationship Id="rId191" Type="http://schemas.openxmlformats.org/officeDocument/2006/relationships/image" Target="../media/image3853.png"/><Relationship Id="rId205" Type="http://schemas.openxmlformats.org/officeDocument/2006/relationships/image" Target="../media/image3860.png"/><Relationship Id="rId247" Type="http://schemas.openxmlformats.org/officeDocument/2006/relationships/image" Target="../media/image3881.png"/><Relationship Id="rId107" Type="http://schemas.openxmlformats.org/officeDocument/2006/relationships/customXml" Target="../ink/ink4202.xml"/><Relationship Id="rId289" Type="http://schemas.openxmlformats.org/officeDocument/2006/relationships/image" Target="../media/image3902.png"/><Relationship Id="rId11" Type="http://schemas.openxmlformats.org/officeDocument/2006/relationships/customXml" Target="../ink/ink4154.xml"/><Relationship Id="rId53" Type="http://schemas.openxmlformats.org/officeDocument/2006/relationships/customXml" Target="../ink/ink4175.xml"/><Relationship Id="rId149" Type="http://schemas.openxmlformats.org/officeDocument/2006/relationships/customXml" Target="../ink/ink4223.xml"/><Relationship Id="rId314" Type="http://schemas.openxmlformats.org/officeDocument/2006/relationships/customXml" Target="../ink/ink4306.xml"/><Relationship Id="rId356" Type="http://schemas.openxmlformats.org/officeDocument/2006/relationships/customXml" Target="../ink/ink4327.xml"/><Relationship Id="rId95" Type="http://schemas.openxmlformats.org/officeDocument/2006/relationships/customXml" Target="../ink/ink4196.xml"/><Relationship Id="rId160" Type="http://schemas.openxmlformats.org/officeDocument/2006/relationships/image" Target="../media/image3838.png"/><Relationship Id="rId216" Type="http://schemas.openxmlformats.org/officeDocument/2006/relationships/customXml" Target="../ink/ink4257.xml"/><Relationship Id="rId258" Type="http://schemas.openxmlformats.org/officeDocument/2006/relationships/customXml" Target="../ink/ink4278.xml"/><Relationship Id="rId22" Type="http://schemas.openxmlformats.org/officeDocument/2006/relationships/image" Target="../media/image3770.png"/><Relationship Id="rId64" Type="http://schemas.openxmlformats.org/officeDocument/2006/relationships/image" Target="../media/image3054.png"/><Relationship Id="rId118" Type="http://schemas.openxmlformats.org/officeDocument/2006/relationships/image" Target="../media/image3817.png"/><Relationship Id="rId325" Type="http://schemas.openxmlformats.org/officeDocument/2006/relationships/image" Target="../media/image3920.png"/><Relationship Id="rId367" Type="http://schemas.openxmlformats.org/officeDocument/2006/relationships/image" Target="../media/image3941.png"/><Relationship Id="rId171" Type="http://schemas.openxmlformats.org/officeDocument/2006/relationships/customXml" Target="../ink/ink4234.xml"/><Relationship Id="rId227" Type="http://schemas.openxmlformats.org/officeDocument/2006/relationships/image" Target="../media/image3871.png"/><Relationship Id="rId269" Type="http://schemas.openxmlformats.org/officeDocument/2006/relationships/image" Target="../media/image3892.png"/><Relationship Id="rId33" Type="http://schemas.openxmlformats.org/officeDocument/2006/relationships/customXml" Target="../ink/ink4165.xml"/><Relationship Id="rId129" Type="http://schemas.openxmlformats.org/officeDocument/2006/relationships/customXml" Target="../ink/ink4213.xml"/><Relationship Id="rId280" Type="http://schemas.openxmlformats.org/officeDocument/2006/relationships/customXml" Target="../ink/ink4289.xml"/><Relationship Id="rId336" Type="http://schemas.openxmlformats.org/officeDocument/2006/relationships/customXml" Target="../ink/ink4317.xml"/><Relationship Id="rId75" Type="http://schemas.openxmlformats.org/officeDocument/2006/relationships/customXml" Target="../ink/ink4186.xml"/><Relationship Id="rId140" Type="http://schemas.openxmlformats.org/officeDocument/2006/relationships/image" Target="../media/image3828.png"/><Relationship Id="rId182" Type="http://schemas.openxmlformats.org/officeDocument/2006/relationships/image" Target="../media/image3849.png"/><Relationship Id="rId378" Type="http://schemas.openxmlformats.org/officeDocument/2006/relationships/customXml" Target="../ink/ink4338.xml"/><Relationship Id="rId6" Type="http://schemas.openxmlformats.org/officeDocument/2006/relationships/image" Target="../media/image3762.png"/><Relationship Id="rId238" Type="http://schemas.openxmlformats.org/officeDocument/2006/relationships/customXml" Target="../ink/ink4268.xml"/><Relationship Id="rId291" Type="http://schemas.openxmlformats.org/officeDocument/2006/relationships/image" Target="../media/image3903.png"/><Relationship Id="rId305" Type="http://schemas.openxmlformats.org/officeDocument/2006/relationships/image" Target="../media/image3910.png"/><Relationship Id="rId347" Type="http://schemas.openxmlformats.org/officeDocument/2006/relationships/image" Target="../media/image3931.png"/><Relationship Id="rId44" Type="http://schemas.openxmlformats.org/officeDocument/2006/relationships/image" Target="../media/image3781.png"/><Relationship Id="rId86" Type="http://schemas.openxmlformats.org/officeDocument/2006/relationships/image" Target="../media/image3801.png"/><Relationship Id="rId151" Type="http://schemas.openxmlformats.org/officeDocument/2006/relationships/customXml" Target="../ink/ink4224.xml"/><Relationship Id="rId389" Type="http://schemas.openxmlformats.org/officeDocument/2006/relationships/image" Target="../media/image3952.png"/><Relationship Id="rId193" Type="http://schemas.openxmlformats.org/officeDocument/2006/relationships/image" Target="../media/image3854.png"/><Relationship Id="rId207" Type="http://schemas.openxmlformats.org/officeDocument/2006/relationships/image" Target="../media/image3861.png"/><Relationship Id="rId249" Type="http://schemas.openxmlformats.org/officeDocument/2006/relationships/image" Target="../media/image3882.png"/><Relationship Id="rId13" Type="http://schemas.openxmlformats.org/officeDocument/2006/relationships/customXml" Target="../ink/ink4155.xml"/><Relationship Id="rId109" Type="http://schemas.openxmlformats.org/officeDocument/2006/relationships/customXml" Target="../ink/ink4203.xml"/><Relationship Id="rId260" Type="http://schemas.openxmlformats.org/officeDocument/2006/relationships/customXml" Target="../ink/ink4279.xml"/><Relationship Id="rId316" Type="http://schemas.openxmlformats.org/officeDocument/2006/relationships/customXml" Target="../ink/ink4307.xml"/><Relationship Id="rId55" Type="http://schemas.openxmlformats.org/officeDocument/2006/relationships/customXml" Target="../ink/ink4176.xml"/><Relationship Id="rId97" Type="http://schemas.openxmlformats.org/officeDocument/2006/relationships/customXml" Target="../ink/ink4197.xml"/><Relationship Id="rId120" Type="http://schemas.openxmlformats.org/officeDocument/2006/relationships/image" Target="../media/image3818.png"/><Relationship Id="rId358" Type="http://schemas.openxmlformats.org/officeDocument/2006/relationships/customXml" Target="../ink/ink4328.xml"/><Relationship Id="rId162" Type="http://schemas.openxmlformats.org/officeDocument/2006/relationships/image" Target="../media/image3839.png"/><Relationship Id="rId218" Type="http://schemas.openxmlformats.org/officeDocument/2006/relationships/customXml" Target="../ink/ink4258.xml"/><Relationship Id="rId271" Type="http://schemas.openxmlformats.org/officeDocument/2006/relationships/image" Target="../media/image3893.png"/><Relationship Id="rId24" Type="http://schemas.openxmlformats.org/officeDocument/2006/relationships/image" Target="../media/image3771.png"/><Relationship Id="rId66" Type="http://schemas.openxmlformats.org/officeDocument/2006/relationships/image" Target="../media/image3791.png"/><Relationship Id="rId131" Type="http://schemas.openxmlformats.org/officeDocument/2006/relationships/customXml" Target="../ink/ink4214.xml"/><Relationship Id="rId327" Type="http://schemas.openxmlformats.org/officeDocument/2006/relationships/image" Target="../media/image3921.png"/><Relationship Id="rId369" Type="http://schemas.openxmlformats.org/officeDocument/2006/relationships/image" Target="../media/image3942.png"/><Relationship Id="rId173" Type="http://schemas.openxmlformats.org/officeDocument/2006/relationships/customXml" Target="../ink/ink4235.xml"/><Relationship Id="rId229" Type="http://schemas.openxmlformats.org/officeDocument/2006/relationships/image" Target="../media/image3872.png"/><Relationship Id="rId380" Type="http://schemas.openxmlformats.org/officeDocument/2006/relationships/customXml" Target="../ink/ink4339.xml"/><Relationship Id="rId240" Type="http://schemas.openxmlformats.org/officeDocument/2006/relationships/customXml" Target="../ink/ink4269.xml"/><Relationship Id="rId35" Type="http://schemas.openxmlformats.org/officeDocument/2006/relationships/customXml" Target="../ink/ink4166.xml"/><Relationship Id="rId77" Type="http://schemas.openxmlformats.org/officeDocument/2006/relationships/customXml" Target="../ink/ink4187.xml"/><Relationship Id="rId100" Type="http://schemas.openxmlformats.org/officeDocument/2006/relationships/image" Target="../media/image3808.png"/><Relationship Id="rId282" Type="http://schemas.openxmlformats.org/officeDocument/2006/relationships/customXml" Target="../ink/ink4290.xml"/><Relationship Id="rId338" Type="http://schemas.openxmlformats.org/officeDocument/2006/relationships/customXml" Target="../ink/ink4318.xml"/><Relationship Id="rId8" Type="http://schemas.openxmlformats.org/officeDocument/2006/relationships/image" Target="../media/image3763.png"/><Relationship Id="rId142" Type="http://schemas.openxmlformats.org/officeDocument/2006/relationships/image" Target="../media/image3829.png"/><Relationship Id="rId184" Type="http://schemas.openxmlformats.org/officeDocument/2006/relationships/image" Target="../media/image3850.png"/><Relationship Id="rId391" Type="http://schemas.openxmlformats.org/officeDocument/2006/relationships/image" Target="../media/image3953.png"/><Relationship Id="rId251" Type="http://schemas.openxmlformats.org/officeDocument/2006/relationships/image" Target="../media/image3883.png"/><Relationship Id="rId46" Type="http://schemas.openxmlformats.org/officeDocument/2006/relationships/image" Target="../media/image3782.png"/><Relationship Id="rId293" Type="http://schemas.openxmlformats.org/officeDocument/2006/relationships/image" Target="../media/image3904.png"/><Relationship Id="rId307" Type="http://schemas.openxmlformats.org/officeDocument/2006/relationships/image" Target="../media/image3911.png"/><Relationship Id="rId349" Type="http://schemas.openxmlformats.org/officeDocument/2006/relationships/image" Target="../media/image3932.png"/><Relationship Id="rId88" Type="http://schemas.openxmlformats.org/officeDocument/2006/relationships/image" Target="../media/image3802.png"/><Relationship Id="rId111" Type="http://schemas.openxmlformats.org/officeDocument/2006/relationships/customXml" Target="../ink/ink4204.xml"/><Relationship Id="rId153" Type="http://schemas.openxmlformats.org/officeDocument/2006/relationships/customXml" Target="../ink/ink4225.xml"/><Relationship Id="rId195" Type="http://schemas.openxmlformats.org/officeDocument/2006/relationships/image" Target="../media/image3855.png"/><Relationship Id="rId209" Type="http://schemas.openxmlformats.org/officeDocument/2006/relationships/image" Target="../media/image3862.png"/><Relationship Id="rId360" Type="http://schemas.openxmlformats.org/officeDocument/2006/relationships/customXml" Target="../ink/ink4329.xml"/><Relationship Id="rId220" Type="http://schemas.openxmlformats.org/officeDocument/2006/relationships/customXml" Target="../ink/ink4259.xml"/><Relationship Id="rId15" Type="http://schemas.openxmlformats.org/officeDocument/2006/relationships/customXml" Target="../ink/ink4156.xml"/><Relationship Id="rId57" Type="http://schemas.openxmlformats.org/officeDocument/2006/relationships/customXml" Target="../ink/ink4177.xml"/><Relationship Id="rId262" Type="http://schemas.openxmlformats.org/officeDocument/2006/relationships/customXml" Target="../ink/ink4280.xml"/><Relationship Id="rId318" Type="http://schemas.openxmlformats.org/officeDocument/2006/relationships/customXml" Target="../ink/ink4308.xml"/><Relationship Id="rId99" Type="http://schemas.openxmlformats.org/officeDocument/2006/relationships/customXml" Target="../ink/ink4198.xml"/><Relationship Id="rId122" Type="http://schemas.openxmlformats.org/officeDocument/2006/relationships/image" Target="../media/image3819.png"/><Relationship Id="rId164" Type="http://schemas.openxmlformats.org/officeDocument/2006/relationships/image" Target="../media/image3840.png"/><Relationship Id="rId371" Type="http://schemas.openxmlformats.org/officeDocument/2006/relationships/image" Target="../media/image3943.png"/><Relationship Id="rId26" Type="http://schemas.openxmlformats.org/officeDocument/2006/relationships/image" Target="../media/image3772.png"/><Relationship Id="rId231" Type="http://schemas.openxmlformats.org/officeDocument/2006/relationships/image" Target="../media/image3873.png"/><Relationship Id="rId273" Type="http://schemas.openxmlformats.org/officeDocument/2006/relationships/image" Target="../media/image3894.png"/><Relationship Id="rId329" Type="http://schemas.openxmlformats.org/officeDocument/2006/relationships/image" Target="../media/image3922.png"/><Relationship Id="rId68" Type="http://schemas.openxmlformats.org/officeDocument/2006/relationships/image" Target="../media/image3792.png"/><Relationship Id="rId133" Type="http://schemas.openxmlformats.org/officeDocument/2006/relationships/customXml" Target="../ink/ink4215.xml"/><Relationship Id="rId175" Type="http://schemas.openxmlformats.org/officeDocument/2006/relationships/customXml" Target="../ink/ink4236.xml"/><Relationship Id="rId340" Type="http://schemas.openxmlformats.org/officeDocument/2006/relationships/customXml" Target="../ink/ink4319.xml"/><Relationship Id="rId200" Type="http://schemas.openxmlformats.org/officeDocument/2006/relationships/customXml" Target="../ink/ink4249.xml"/><Relationship Id="rId382" Type="http://schemas.openxmlformats.org/officeDocument/2006/relationships/customXml" Target="../ink/ink4340.xml"/></Relationships>
</file>

<file path=ppt/slides/_rels/slide53.xml.rels><?xml version="1.0" encoding="UTF-8" standalone="yes"?>
<Relationships xmlns="http://schemas.openxmlformats.org/package/2006/relationships"><Relationship Id="rId26" Type="http://schemas.openxmlformats.org/officeDocument/2006/relationships/image" Target="../media/image3965.png"/><Relationship Id="rId21" Type="http://schemas.openxmlformats.org/officeDocument/2006/relationships/customXml" Target="../ink/ink4355.xml"/><Relationship Id="rId42" Type="http://schemas.openxmlformats.org/officeDocument/2006/relationships/image" Target="../media/image3973.png"/><Relationship Id="rId47" Type="http://schemas.openxmlformats.org/officeDocument/2006/relationships/customXml" Target="../ink/ink4368.xml"/><Relationship Id="rId63" Type="http://schemas.openxmlformats.org/officeDocument/2006/relationships/customXml" Target="../ink/ink4376.xml"/><Relationship Id="rId68" Type="http://schemas.openxmlformats.org/officeDocument/2006/relationships/image" Target="../media/image3985.png"/><Relationship Id="rId84" Type="http://schemas.openxmlformats.org/officeDocument/2006/relationships/customXml" Target="../ink/ink4387.xml"/><Relationship Id="rId89" Type="http://schemas.openxmlformats.org/officeDocument/2006/relationships/image" Target="../media/image3995.png"/><Relationship Id="rId16" Type="http://schemas.openxmlformats.org/officeDocument/2006/relationships/image" Target="../media/image3961.png"/><Relationship Id="rId11" Type="http://schemas.openxmlformats.org/officeDocument/2006/relationships/customXml" Target="../ink/ink4350.xml"/><Relationship Id="rId32" Type="http://schemas.openxmlformats.org/officeDocument/2006/relationships/image" Target="../media/image3968.png"/><Relationship Id="rId37" Type="http://schemas.openxmlformats.org/officeDocument/2006/relationships/customXml" Target="../ink/ink4363.xml"/><Relationship Id="rId53" Type="http://schemas.openxmlformats.org/officeDocument/2006/relationships/customXml" Target="../ink/ink4371.xml"/><Relationship Id="rId58" Type="http://schemas.openxmlformats.org/officeDocument/2006/relationships/image" Target="../media/image3981.png"/><Relationship Id="rId74" Type="http://schemas.openxmlformats.org/officeDocument/2006/relationships/image" Target="../media/image3988.png"/><Relationship Id="rId79" Type="http://schemas.openxmlformats.org/officeDocument/2006/relationships/image" Target="../media/image3990.png"/><Relationship Id="rId5" Type="http://schemas.openxmlformats.org/officeDocument/2006/relationships/customXml" Target="../ink/ink4347.xml"/><Relationship Id="rId90" Type="http://schemas.openxmlformats.org/officeDocument/2006/relationships/customXml" Target="../ink/ink4390.xml"/><Relationship Id="rId95" Type="http://schemas.openxmlformats.org/officeDocument/2006/relationships/image" Target="../media/image3998.png"/><Relationship Id="rId22" Type="http://schemas.openxmlformats.org/officeDocument/2006/relationships/image" Target="../media/image3963.png"/><Relationship Id="rId27" Type="http://schemas.openxmlformats.org/officeDocument/2006/relationships/customXml" Target="../ink/ink4358.xml"/><Relationship Id="rId43" Type="http://schemas.openxmlformats.org/officeDocument/2006/relationships/customXml" Target="../ink/ink4366.xml"/><Relationship Id="rId48" Type="http://schemas.openxmlformats.org/officeDocument/2006/relationships/image" Target="../media/image3976.png"/><Relationship Id="rId64" Type="http://schemas.openxmlformats.org/officeDocument/2006/relationships/image" Target="../media/image3732.png"/><Relationship Id="rId69" Type="http://schemas.openxmlformats.org/officeDocument/2006/relationships/customXml" Target="../ink/ink4379.xml"/><Relationship Id="rId80" Type="http://schemas.openxmlformats.org/officeDocument/2006/relationships/customXml" Target="../ink/ink4385.xml"/><Relationship Id="rId85" Type="http://schemas.openxmlformats.org/officeDocument/2006/relationships/image" Target="../media/image3993.png"/><Relationship Id="rId3" Type="http://schemas.openxmlformats.org/officeDocument/2006/relationships/customXml" Target="../ink/ink4346.xml"/><Relationship Id="rId12" Type="http://schemas.openxmlformats.org/officeDocument/2006/relationships/image" Target="../media/image3959.png"/><Relationship Id="rId17" Type="http://schemas.openxmlformats.org/officeDocument/2006/relationships/customXml" Target="../ink/ink4353.xml"/><Relationship Id="rId25" Type="http://schemas.openxmlformats.org/officeDocument/2006/relationships/customXml" Target="../ink/ink4357.xml"/><Relationship Id="rId33" Type="http://schemas.openxmlformats.org/officeDocument/2006/relationships/customXml" Target="../ink/ink4361.xml"/><Relationship Id="rId38" Type="http://schemas.openxmlformats.org/officeDocument/2006/relationships/image" Target="../media/image3971.png"/><Relationship Id="rId46" Type="http://schemas.openxmlformats.org/officeDocument/2006/relationships/image" Target="../media/image3975.png"/><Relationship Id="rId59" Type="http://schemas.openxmlformats.org/officeDocument/2006/relationships/customXml" Target="../ink/ink4374.xml"/><Relationship Id="rId67" Type="http://schemas.openxmlformats.org/officeDocument/2006/relationships/customXml" Target="../ink/ink4378.xml"/><Relationship Id="rId20" Type="http://schemas.openxmlformats.org/officeDocument/2006/relationships/image" Target="../media/image3054.png"/><Relationship Id="rId41" Type="http://schemas.openxmlformats.org/officeDocument/2006/relationships/customXml" Target="../ink/ink4365.xml"/><Relationship Id="rId54" Type="http://schemas.openxmlformats.org/officeDocument/2006/relationships/image" Target="../media/image3979.png"/><Relationship Id="rId62" Type="http://schemas.openxmlformats.org/officeDocument/2006/relationships/image" Target="../media/image3983.png"/><Relationship Id="rId70" Type="http://schemas.openxmlformats.org/officeDocument/2006/relationships/image" Target="../media/image3986.png"/><Relationship Id="rId75" Type="http://schemas.openxmlformats.org/officeDocument/2006/relationships/customXml" Target="../ink/ink4382.xml"/><Relationship Id="rId83" Type="http://schemas.openxmlformats.org/officeDocument/2006/relationships/image" Target="../media/image3992.png"/><Relationship Id="rId88" Type="http://schemas.openxmlformats.org/officeDocument/2006/relationships/customXml" Target="../ink/ink4389.xml"/><Relationship Id="rId91" Type="http://schemas.openxmlformats.org/officeDocument/2006/relationships/image" Target="../media/image3996.png"/><Relationship Id="rId96" Type="http://schemas.openxmlformats.org/officeDocument/2006/relationships/customXml" Target="../ink/ink4393.xml"/><Relationship Id="rId1" Type="http://schemas.openxmlformats.org/officeDocument/2006/relationships/slideLayout" Target="../slideLayouts/slideLayout7.xml"/><Relationship Id="rId6" Type="http://schemas.openxmlformats.org/officeDocument/2006/relationships/image" Target="../media/image3956.png"/><Relationship Id="rId15" Type="http://schemas.openxmlformats.org/officeDocument/2006/relationships/customXml" Target="../ink/ink4352.xml"/><Relationship Id="rId23" Type="http://schemas.openxmlformats.org/officeDocument/2006/relationships/customXml" Target="../ink/ink4356.xml"/><Relationship Id="rId28" Type="http://schemas.openxmlformats.org/officeDocument/2006/relationships/image" Target="../media/image3966.png"/><Relationship Id="rId36" Type="http://schemas.openxmlformats.org/officeDocument/2006/relationships/image" Target="../media/image3970.png"/><Relationship Id="rId49" Type="http://schemas.openxmlformats.org/officeDocument/2006/relationships/customXml" Target="../ink/ink4369.xml"/><Relationship Id="rId57" Type="http://schemas.openxmlformats.org/officeDocument/2006/relationships/customXml" Target="../ink/ink4373.xml"/><Relationship Id="rId10" Type="http://schemas.openxmlformats.org/officeDocument/2006/relationships/image" Target="../media/image3958.png"/><Relationship Id="rId31" Type="http://schemas.openxmlformats.org/officeDocument/2006/relationships/customXml" Target="../ink/ink4360.xml"/><Relationship Id="rId44" Type="http://schemas.openxmlformats.org/officeDocument/2006/relationships/image" Target="../media/image3974.png"/><Relationship Id="rId52" Type="http://schemas.openxmlformats.org/officeDocument/2006/relationships/image" Target="../media/image3978.png"/><Relationship Id="rId60" Type="http://schemas.openxmlformats.org/officeDocument/2006/relationships/image" Target="../media/image3982.png"/><Relationship Id="rId65" Type="http://schemas.openxmlformats.org/officeDocument/2006/relationships/customXml" Target="../ink/ink4377.xml"/><Relationship Id="rId73" Type="http://schemas.openxmlformats.org/officeDocument/2006/relationships/customXml" Target="../ink/ink4381.xml"/><Relationship Id="rId78" Type="http://schemas.openxmlformats.org/officeDocument/2006/relationships/customXml" Target="../ink/ink4384.xml"/><Relationship Id="rId81" Type="http://schemas.openxmlformats.org/officeDocument/2006/relationships/image" Target="../media/image3991.png"/><Relationship Id="rId86" Type="http://schemas.openxmlformats.org/officeDocument/2006/relationships/customXml" Target="../ink/ink4388.xml"/><Relationship Id="rId94" Type="http://schemas.openxmlformats.org/officeDocument/2006/relationships/customXml" Target="../ink/ink4392.xml"/><Relationship Id="rId4" Type="http://schemas.openxmlformats.org/officeDocument/2006/relationships/image" Target="../media/image3955.png"/><Relationship Id="rId9" Type="http://schemas.openxmlformats.org/officeDocument/2006/relationships/customXml" Target="../ink/ink4349.xml"/><Relationship Id="rId13" Type="http://schemas.openxmlformats.org/officeDocument/2006/relationships/customXml" Target="../ink/ink4351.xml"/><Relationship Id="rId18" Type="http://schemas.openxmlformats.org/officeDocument/2006/relationships/image" Target="../media/image3962.png"/><Relationship Id="rId39" Type="http://schemas.openxmlformats.org/officeDocument/2006/relationships/customXml" Target="../ink/ink4364.xml"/><Relationship Id="rId34" Type="http://schemas.openxmlformats.org/officeDocument/2006/relationships/image" Target="../media/image3969.png"/><Relationship Id="rId50" Type="http://schemas.openxmlformats.org/officeDocument/2006/relationships/image" Target="../media/image3977.png"/><Relationship Id="rId55" Type="http://schemas.openxmlformats.org/officeDocument/2006/relationships/customXml" Target="../ink/ink4372.xml"/><Relationship Id="rId76" Type="http://schemas.openxmlformats.org/officeDocument/2006/relationships/customXml" Target="../ink/ink4383.xml"/><Relationship Id="rId97" Type="http://schemas.openxmlformats.org/officeDocument/2006/relationships/image" Target="../media/image3999.png"/><Relationship Id="rId7" Type="http://schemas.openxmlformats.org/officeDocument/2006/relationships/customXml" Target="../ink/ink4348.xml"/><Relationship Id="rId71" Type="http://schemas.openxmlformats.org/officeDocument/2006/relationships/customXml" Target="../ink/ink4380.xml"/><Relationship Id="rId92" Type="http://schemas.openxmlformats.org/officeDocument/2006/relationships/customXml" Target="../ink/ink4391.xml"/><Relationship Id="rId2" Type="http://schemas.openxmlformats.org/officeDocument/2006/relationships/notesSlide" Target="../notesSlides/notesSlide52.xml"/><Relationship Id="rId29" Type="http://schemas.openxmlformats.org/officeDocument/2006/relationships/customXml" Target="../ink/ink4359.xml"/><Relationship Id="rId24" Type="http://schemas.openxmlformats.org/officeDocument/2006/relationships/image" Target="../media/image3964.png"/><Relationship Id="rId40" Type="http://schemas.openxmlformats.org/officeDocument/2006/relationships/image" Target="../media/image3972.png"/><Relationship Id="rId45" Type="http://schemas.openxmlformats.org/officeDocument/2006/relationships/customXml" Target="../ink/ink4367.xml"/><Relationship Id="rId66" Type="http://schemas.openxmlformats.org/officeDocument/2006/relationships/image" Target="../media/image3984.png"/><Relationship Id="rId87" Type="http://schemas.openxmlformats.org/officeDocument/2006/relationships/image" Target="../media/image3994.png"/><Relationship Id="rId61" Type="http://schemas.openxmlformats.org/officeDocument/2006/relationships/customXml" Target="../ink/ink4375.xml"/><Relationship Id="rId82" Type="http://schemas.openxmlformats.org/officeDocument/2006/relationships/customXml" Target="../ink/ink4386.xml"/><Relationship Id="rId19" Type="http://schemas.openxmlformats.org/officeDocument/2006/relationships/customXml" Target="../ink/ink4354.xml"/><Relationship Id="rId14" Type="http://schemas.openxmlformats.org/officeDocument/2006/relationships/image" Target="../media/image3960.png"/><Relationship Id="rId30" Type="http://schemas.openxmlformats.org/officeDocument/2006/relationships/image" Target="../media/image3967.png"/><Relationship Id="rId35" Type="http://schemas.openxmlformats.org/officeDocument/2006/relationships/customXml" Target="../ink/ink4362.xml"/><Relationship Id="rId56" Type="http://schemas.openxmlformats.org/officeDocument/2006/relationships/image" Target="../media/image3980.png"/><Relationship Id="rId77" Type="http://schemas.openxmlformats.org/officeDocument/2006/relationships/image" Target="../media/image3989.png"/><Relationship Id="rId8" Type="http://schemas.openxmlformats.org/officeDocument/2006/relationships/image" Target="../media/image3957.png"/><Relationship Id="rId51" Type="http://schemas.openxmlformats.org/officeDocument/2006/relationships/customXml" Target="../ink/ink4370.xml"/><Relationship Id="rId72" Type="http://schemas.openxmlformats.org/officeDocument/2006/relationships/image" Target="../media/image3987.png"/><Relationship Id="rId93" Type="http://schemas.openxmlformats.org/officeDocument/2006/relationships/image" Target="../media/image3997.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4300.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110.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17" Type="http://schemas.openxmlformats.org/officeDocument/2006/relationships/customXml" Target="../ink/ink684.xml"/><Relationship Id="rId21" Type="http://schemas.openxmlformats.org/officeDocument/2006/relationships/customXml" Target="../ink/ink636.xml"/><Relationship Id="rId42" Type="http://schemas.openxmlformats.org/officeDocument/2006/relationships/image" Target="../media/image341.png"/><Relationship Id="rId63" Type="http://schemas.openxmlformats.org/officeDocument/2006/relationships/customXml" Target="../ink/ink657.xml"/><Relationship Id="rId84" Type="http://schemas.openxmlformats.org/officeDocument/2006/relationships/image" Target="../media/image361.png"/><Relationship Id="rId138" Type="http://schemas.openxmlformats.org/officeDocument/2006/relationships/image" Target="../media/image388.png"/><Relationship Id="rId159" Type="http://schemas.openxmlformats.org/officeDocument/2006/relationships/image" Target="../media/image398.png"/><Relationship Id="rId170" Type="http://schemas.openxmlformats.org/officeDocument/2006/relationships/customXml" Target="../ink/ink711.xml"/><Relationship Id="rId191" Type="http://schemas.openxmlformats.org/officeDocument/2006/relationships/image" Target="../media/image414.png"/><Relationship Id="rId205" Type="http://schemas.openxmlformats.org/officeDocument/2006/relationships/customXml" Target="../ink/ink729.xml"/><Relationship Id="rId107" Type="http://schemas.openxmlformats.org/officeDocument/2006/relationships/customXml" Target="../ink/ink679.xml"/><Relationship Id="rId11" Type="http://schemas.openxmlformats.org/officeDocument/2006/relationships/customXml" Target="../ink/ink631.xml"/><Relationship Id="rId32" Type="http://schemas.openxmlformats.org/officeDocument/2006/relationships/image" Target="../media/image336.png"/><Relationship Id="rId53" Type="http://schemas.openxmlformats.org/officeDocument/2006/relationships/customXml" Target="../ink/ink652.xml"/><Relationship Id="rId74" Type="http://schemas.openxmlformats.org/officeDocument/2006/relationships/image" Target="../media/image356.png"/><Relationship Id="rId128" Type="http://schemas.openxmlformats.org/officeDocument/2006/relationships/image" Target="../media/image383.png"/><Relationship Id="rId149" Type="http://schemas.openxmlformats.org/officeDocument/2006/relationships/customXml" Target="../ink/ink700.xml"/><Relationship Id="rId5" Type="http://schemas.openxmlformats.org/officeDocument/2006/relationships/customXml" Target="../ink/ink628.xml"/><Relationship Id="rId95" Type="http://schemas.openxmlformats.org/officeDocument/2006/relationships/customXml" Target="../ink/ink673.xml"/><Relationship Id="rId160" Type="http://schemas.openxmlformats.org/officeDocument/2006/relationships/customXml" Target="../ink/ink706.xml"/><Relationship Id="rId181" Type="http://schemas.openxmlformats.org/officeDocument/2006/relationships/image" Target="../media/image409.png"/><Relationship Id="rId216" Type="http://schemas.openxmlformats.org/officeDocument/2006/relationships/image" Target="../media/image426.png"/><Relationship Id="rId22" Type="http://schemas.openxmlformats.org/officeDocument/2006/relationships/image" Target="../media/image331.png"/><Relationship Id="rId43" Type="http://schemas.openxmlformats.org/officeDocument/2006/relationships/customXml" Target="../ink/ink647.xml"/><Relationship Id="rId64" Type="http://schemas.openxmlformats.org/officeDocument/2006/relationships/image" Target="../media/image351.png"/><Relationship Id="rId118" Type="http://schemas.openxmlformats.org/officeDocument/2006/relationships/image" Target="../media/image378.png"/><Relationship Id="rId139" Type="http://schemas.openxmlformats.org/officeDocument/2006/relationships/customXml" Target="../ink/ink695.xml"/><Relationship Id="rId85" Type="http://schemas.openxmlformats.org/officeDocument/2006/relationships/customXml" Target="../ink/ink668.xml"/><Relationship Id="rId150" Type="http://schemas.openxmlformats.org/officeDocument/2006/relationships/image" Target="../media/image394.png"/><Relationship Id="rId171" Type="http://schemas.openxmlformats.org/officeDocument/2006/relationships/image" Target="../media/image404.png"/><Relationship Id="rId192" Type="http://schemas.openxmlformats.org/officeDocument/2006/relationships/customXml" Target="../ink/ink722.xml"/><Relationship Id="rId206" Type="http://schemas.openxmlformats.org/officeDocument/2006/relationships/image" Target="../media/image421.png"/><Relationship Id="rId12" Type="http://schemas.openxmlformats.org/officeDocument/2006/relationships/image" Target="../media/image3260.png"/><Relationship Id="rId33" Type="http://schemas.openxmlformats.org/officeDocument/2006/relationships/customXml" Target="../ink/ink642.xml"/><Relationship Id="rId108" Type="http://schemas.openxmlformats.org/officeDocument/2006/relationships/image" Target="../media/image373.png"/><Relationship Id="rId129" Type="http://schemas.openxmlformats.org/officeDocument/2006/relationships/customXml" Target="../ink/ink690.xml"/><Relationship Id="rId54" Type="http://schemas.openxmlformats.org/officeDocument/2006/relationships/image" Target="../media/image346.png"/><Relationship Id="rId75" Type="http://schemas.openxmlformats.org/officeDocument/2006/relationships/customXml" Target="../ink/ink663.xml"/><Relationship Id="rId96" Type="http://schemas.openxmlformats.org/officeDocument/2006/relationships/image" Target="../media/image367.png"/><Relationship Id="rId140" Type="http://schemas.openxmlformats.org/officeDocument/2006/relationships/image" Target="../media/image389.png"/><Relationship Id="rId161" Type="http://schemas.openxmlformats.org/officeDocument/2006/relationships/image" Target="../media/image399.png"/><Relationship Id="rId182" Type="http://schemas.openxmlformats.org/officeDocument/2006/relationships/customXml" Target="../ink/ink717.xml"/><Relationship Id="rId6" Type="http://schemas.openxmlformats.org/officeDocument/2006/relationships/image" Target="../media/image3230.png"/><Relationship Id="rId23" Type="http://schemas.openxmlformats.org/officeDocument/2006/relationships/customXml" Target="../ink/ink637.xml"/><Relationship Id="rId119" Type="http://schemas.openxmlformats.org/officeDocument/2006/relationships/customXml" Target="../ink/ink685.xml"/><Relationship Id="rId44" Type="http://schemas.openxmlformats.org/officeDocument/2006/relationships/image" Target="../media/image342.png"/><Relationship Id="rId65" Type="http://schemas.openxmlformats.org/officeDocument/2006/relationships/customXml" Target="../ink/ink658.xml"/><Relationship Id="rId86" Type="http://schemas.openxmlformats.org/officeDocument/2006/relationships/image" Target="../media/image362.png"/><Relationship Id="rId130" Type="http://schemas.openxmlformats.org/officeDocument/2006/relationships/image" Target="../media/image384.png"/><Relationship Id="rId151" Type="http://schemas.openxmlformats.org/officeDocument/2006/relationships/customXml" Target="../ink/ink701.xml"/><Relationship Id="rId172" Type="http://schemas.openxmlformats.org/officeDocument/2006/relationships/customXml" Target="../ink/ink712.xml"/><Relationship Id="rId193" Type="http://schemas.openxmlformats.org/officeDocument/2006/relationships/image" Target="../media/image415.png"/><Relationship Id="rId207" Type="http://schemas.openxmlformats.org/officeDocument/2006/relationships/customXml" Target="../ink/ink730.xml"/><Relationship Id="rId13" Type="http://schemas.openxmlformats.org/officeDocument/2006/relationships/customXml" Target="../ink/ink632.xml"/><Relationship Id="rId109" Type="http://schemas.openxmlformats.org/officeDocument/2006/relationships/customXml" Target="../ink/ink680.xml"/><Relationship Id="rId34" Type="http://schemas.openxmlformats.org/officeDocument/2006/relationships/image" Target="../media/image337.png"/><Relationship Id="rId55" Type="http://schemas.openxmlformats.org/officeDocument/2006/relationships/customXml" Target="../ink/ink653.xml"/><Relationship Id="rId76" Type="http://schemas.openxmlformats.org/officeDocument/2006/relationships/image" Target="../media/image357.png"/><Relationship Id="rId97" Type="http://schemas.openxmlformats.org/officeDocument/2006/relationships/customXml" Target="../ink/ink674.xml"/><Relationship Id="rId120" Type="http://schemas.openxmlformats.org/officeDocument/2006/relationships/image" Target="../media/image379.png"/><Relationship Id="rId141" Type="http://schemas.openxmlformats.org/officeDocument/2006/relationships/customXml" Target="../ink/ink696.xml"/><Relationship Id="rId7" Type="http://schemas.openxmlformats.org/officeDocument/2006/relationships/customXml" Target="../ink/ink629.xml"/><Relationship Id="rId162" Type="http://schemas.openxmlformats.org/officeDocument/2006/relationships/customXml" Target="../ink/ink707.xml"/><Relationship Id="rId183" Type="http://schemas.openxmlformats.org/officeDocument/2006/relationships/image" Target="../media/image410.png"/><Relationship Id="rId24" Type="http://schemas.openxmlformats.org/officeDocument/2006/relationships/image" Target="../media/image332.png"/><Relationship Id="rId45" Type="http://schemas.openxmlformats.org/officeDocument/2006/relationships/customXml" Target="../ink/ink648.xml"/><Relationship Id="rId66" Type="http://schemas.openxmlformats.org/officeDocument/2006/relationships/image" Target="../media/image352.png"/><Relationship Id="rId87" Type="http://schemas.openxmlformats.org/officeDocument/2006/relationships/customXml" Target="../ink/ink669.xml"/><Relationship Id="rId110" Type="http://schemas.openxmlformats.org/officeDocument/2006/relationships/image" Target="../media/image374.png"/><Relationship Id="rId131" Type="http://schemas.openxmlformats.org/officeDocument/2006/relationships/customXml" Target="../ink/ink691.xml"/><Relationship Id="rId152" Type="http://schemas.openxmlformats.org/officeDocument/2006/relationships/image" Target="../media/image395.png"/><Relationship Id="rId173" Type="http://schemas.openxmlformats.org/officeDocument/2006/relationships/image" Target="../media/image405.png"/><Relationship Id="rId194" Type="http://schemas.openxmlformats.org/officeDocument/2006/relationships/customXml" Target="../ink/ink723.xml"/><Relationship Id="rId208" Type="http://schemas.openxmlformats.org/officeDocument/2006/relationships/image" Target="../media/image422.png"/><Relationship Id="rId19" Type="http://schemas.openxmlformats.org/officeDocument/2006/relationships/customXml" Target="../ink/ink635.xml"/><Relationship Id="rId14" Type="http://schemas.openxmlformats.org/officeDocument/2006/relationships/image" Target="../media/image32710.png"/><Relationship Id="rId30" Type="http://schemas.openxmlformats.org/officeDocument/2006/relationships/image" Target="../media/image335.png"/><Relationship Id="rId35" Type="http://schemas.openxmlformats.org/officeDocument/2006/relationships/customXml" Target="../ink/ink643.xml"/><Relationship Id="rId56" Type="http://schemas.openxmlformats.org/officeDocument/2006/relationships/image" Target="../media/image347.png"/><Relationship Id="rId77" Type="http://schemas.openxmlformats.org/officeDocument/2006/relationships/customXml" Target="../ink/ink664.xml"/><Relationship Id="rId100" Type="http://schemas.openxmlformats.org/officeDocument/2006/relationships/image" Target="../media/image369.png"/><Relationship Id="rId105" Type="http://schemas.openxmlformats.org/officeDocument/2006/relationships/customXml" Target="../ink/ink678.xml"/><Relationship Id="rId126" Type="http://schemas.openxmlformats.org/officeDocument/2006/relationships/image" Target="../media/image382.png"/><Relationship Id="rId147" Type="http://schemas.openxmlformats.org/officeDocument/2006/relationships/customXml" Target="../ink/ink699.xml"/><Relationship Id="rId168" Type="http://schemas.openxmlformats.org/officeDocument/2006/relationships/customXml" Target="../ink/ink710.xml"/><Relationship Id="rId8" Type="http://schemas.openxmlformats.org/officeDocument/2006/relationships/image" Target="../media/image3240.png"/><Relationship Id="rId51" Type="http://schemas.openxmlformats.org/officeDocument/2006/relationships/customXml" Target="../ink/ink651.xml"/><Relationship Id="rId72" Type="http://schemas.openxmlformats.org/officeDocument/2006/relationships/image" Target="../media/image355.png"/><Relationship Id="rId93" Type="http://schemas.openxmlformats.org/officeDocument/2006/relationships/customXml" Target="../ink/ink672.xml"/><Relationship Id="rId98" Type="http://schemas.openxmlformats.org/officeDocument/2006/relationships/image" Target="../media/image368.png"/><Relationship Id="rId121" Type="http://schemas.openxmlformats.org/officeDocument/2006/relationships/customXml" Target="../ink/ink686.xml"/><Relationship Id="rId142" Type="http://schemas.openxmlformats.org/officeDocument/2006/relationships/image" Target="../media/image390.png"/><Relationship Id="rId163" Type="http://schemas.openxmlformats.org/officeDocument/2006/relationships/image" Target="../media/image400.png"/><Relationship Id="rId184" Type="http://schemas.openxmlformats.org/officeDocument/2006/relationships/customXml" Target="../ink/ink718.xml"/><Relationship Id="rId189" Type="http://schemas.openxmlformats.org/officeDocument/2006/relationships/image" Target="../media/image413.png"/><Relationship Id="rId3" Type="http://schemas.openxmlformats.org/officeDocument/2006/relationships/customXml" Target="../ink/ink627.xml"/><Relationship Id="rId214" Type="http://schemas.openxmlformats.org/officeDocument/2006/relationships/image" Target="../media/image425.png"/><Relationship Id="rId25" Type="http://schemas.openxmlformats.org/officeDocument/2006/relationships/customXml" Target="../ink/ink638.xml"/><Relationship Id="rId46" Type="http://schemas.openxmlformats.org/officeDocument/2006/relationships/image" Target="../media/image31.png"/><Relationship Id="rId67" Type="http://schemas.openxmlformats.org/officeDocument/2006/relationships/customXml" Target="../ink/ink659.xml"/><Relationship Id="rId116" Type="http://schemas.openxmlformats.org/officeDocument/2006/relationships/image" Target="../media/image377.png"/><Relationship Id="rId137" Type="http://schemas.openxmlformats.org/officeDocument/2006/relationships/customXml" Target="../ink/ink694.xml"/><Relationship Id="rId158" Type="http://schemas.openxmlformats.org/officeDocument/2006/relationships/customXml" Target="../ink/ink705.xml"/><Relationship Id="rId20" Type="http://schemas.openxmlformats.org/officeDocument/2006/relationships/image" Target="../media/image33010.png"/><Relationship Id="rId41" Type="http://schemas.openxmlformats.org/officeDocument/2006/relationships/customXml" Target="../ink/ink646.xml"/><Relationship Id="rId62" Type="http://schemas.openxmlformats.org/officeDocument/2006/relationships/image" Target="../media/image350.png"/><Relationship Id="rId83" Type="http://schemas.openxmlformats.org/officeDocument/2006/relationships/customXml" Target="../ink/ink667.xml"/><Relationship Id="rId88" Type="http://schemas.openxmlformats.org/officeDocument/2006/relationships/image" Target="../media/image363.png"/><Relationship Id="rId111" Type="http://schemas.openxmlformats.org/officeDocument/2006/relationships/customXml" Target="../ink/ink681.xml"/><Relationship Id="rId132" Type="http://schemas.openxmlformats.org/officeDocument/2006/relationships/image" Target="../media/image385.png"/><Relationship Id="rId153" Type="http://schemas.openxmlformats.org/officeDocument/2006/relationships/customXml" Target="../ink/ink702.xml"/><Relationship Id="rId174" Type="http://schemas.openxmlformats.org/officeDocument/2006/relationships/customXml" Target="../ink/ink713.xml"/><Relationship Id="rId179" Type="http://schemas.openxmlformats.org/officeDocument/2006/relationships/image" Target="../media/image408.png"/><Relationship Id="rId195" Type="http://schemas.openxmlformats.org/officeDocument/2006/relationships/customXml" Target="../ink/ink724.xml"/><Relationship Id="rId209" Type="http://schemas.openxmlformats.org/officeDocument/2006/relationships/customXml" Target="../ink/ink731.xml"/><Relationship Id="rId190" Type="http://schemas.openxmlformats.org/officeDocument/2006/relationships/customXml" Target="../ink/ink721.xml"/><Relationship Id="rId204" Type="http://schemas.openxmlformats.org/officeDocument/2006/relationships/image" Target="../media/image420.png"/><Relationship Id="rId15" Type="http://schemas.openxmlformats.org/officeDocument/2006/relationships/customXml" Target="../ink/ink633.xml"/><Relationship Id="rId36" Type="http://schemas.openxmlformats.org/officeDocument/2006/relationships/image" Target="../media/image338.png"/><Relationship Id="rId57" Type="http://schemas.openxmlformats.org/officeDocument/2006/relationships/customXml" Target="../ink/ink654.xml"/><Relationship Id="rId106" Type="http://schemas.openxmlformats.org/officeDocument/2006/relationships/image" Target="../media/image372.png"/><Relationship Id="rId127" Type="http://schemas.openxmlformats.org/officeDocument/2006/relationships/customXml" Target="../ink/ink689.xml"/><Relationship Id="rId10" Type="http://schemas.openxmlformats.org/officeDocument/2006/relationships/image" Target="../media/image3250.png"/><Relationship Id="rId31" Type="http://schemas.openxmlformats.org/officeDocument/2006/relationships/customXml" Target="../ink/ink641.xml"/><Relationship Id="rId52" Type="http://schemas.openxmlformats.org/officeDocument/2006/relationships/image" Target="../media/image345.png"/><Relationship Id="rId73" Type="http://schemas.openxmlformats.org/officeDocument/2006/relationships/customXml" Target="../ink/ink662.xml"/><Relationship Id="rId78" Type="http://schemas.openxmlformats.org/officeDocument/2006/relationships/image" Target="../media/image358.png"/><Relationship Id="rId94" Type="http://schemas.openxmlformats.org/officeDocument/2006/relationships/image" Target="../media/image366.png"/><Relationship Id="rId99" Type="http://schemas.openxmlformats.org/officeDocument/2006/relationships/customXml" Target="../ink/ink675.xml"/><Relationship Id="rId101" Type="http://schemas.openxmlformats.org/officeDocument/2006/relationships/customXml" Target="../ink/ink676.xml"/><Relationship Id="rId122" Type="http://schemas.openxmlformats.org/officeDocument/2006/relationships/image" Target="../media/image380.png"/><Relationship Id="rId143" Type="http://schemas.openxmlformats.org/officeDocument/2006/relationships/customXml" Target="../ink/ink697.xml"/><Relationship Id="rId148" Type="http://schemas.openxmlformats.org/officeDocument/2006/relationships/image" Target="../media/image393.png"/><Relationship Id="rId164" Type="http://schemas.openxmlformats.org/officeDocument/2006/relationships/customXml" Target="../ink/ink708.xml"/><Relationship Id="rId169" Type="http://schemas.openxmlformats.org/officeDocument/2006/relationships/image" Target="../media/image403.png"/><Relationship Id="rId185" Type="http://schemas.openxmlformats.org/officeDocument/2006/relationships/image" Target="../media/image411.png"/><Relationship Id="rId4" Type="http://schemas.openxmlformats.org/officeDocument/2006/relationships/image" Target="../media/image3220.png"/><Relationship Id="rId9" Type="http://schemas.openxmlformats.org/officeDocument/2006/relationships/customXml" Target="../ink/ink630.xml"/><Relationship Id="rId180" Type="http://schemas.openxmlformats.org/officeDocument/2006/relationships/customXml" Target="../ink/ink716.xml"/><Relationship Id="rId210" Type="http://schemas.openxmlformats.org/officeDocument/2006/relationships/image" Target="../media/image423.png"/><Relationship Id="rId215" Type="http://schemas.openxmlformats.org/officeDocument/2006/relationships/customXml" Target="../ink/ink734.xml"/><Relationship Id="rId26" Type="http://schemas.openxmlformats.org/officeDocument/2006/relationships/image" Target="../media/image333.png"/><Relationship Id="rId47" Type="http://schemas.openxmlformats.org/officeDocument/2006/relationships/customXml" Target="../ink/ink649.xml"/><Relationship Id="rId68" Type="http://schemas.openxmlformats.org/officeDocument/2006/relationships/image" Target="../media/image353.png"/><Relationship Id="rId89" Type="http://schemas.openxmlformats.org/officeDocument/2006/relationships/customXml" Target="../ink/ink670.xml"/><Relationship Id="rId112" Type="http://schemas.openxmlformats.org/officeDocument/2006/relationships/image" Target="../media/image375.png"/><Relationship Id="rId133" Type="http://schemas.openxmlformats.org/officeDocument/2006/relationships/customXml" Target="../ink/ink692.xml"/><Relationship Id="rId154" Type="http://schemas.openxmlformats.org/officeDocument/2006/relationships/customXml" Target="../ink/ink703.xml"/><Relationship Id="rId175" Type="http://schemas.openxmlformats.org/officeDocument/2006/relationships/image" Target="../media/image406.png"/><Relationship Id="rId196" Type="http://schemas.openxmlformats.org/officeDocument/2006/relationships/image" Target="../media/image416.png"/><Relationship Id="rId200" Type="http://schemas.openxmlformats.org/officeDocument/2006/relationships/image" Target="../media/image418.png"/><Relationship Id="rId16" Type="http://schemas.openxmlformats.org/officeDocument/2006/relationships/image" Target="../media/image32810.png"/><Relationship Id="rId37" Type="http://schemas.openxmlformats.org/officeDocument/2006/relationships/customXml" Target="../ink/ink644.xml"/><Relationship Id="rId58" Type="http://schemas.openxmlformats.org/officeDocument/2006/relationships/image" Target="../media/image348.png"/><Relationship Id="rId79" Type="http://schemas.openxmlformats.org/officeDocument/2006/relationships/customXml" Target="../ink/ink665.xml"/><Relationship Id="rId102" Type="http://schemas.openxmlformats.org/officeDocument/2006/relationships/image" Target="../media/image370.png"/><Relationship Id="rId123" Type="http://schemas.openxmlformats.org/officeDocument/2006/relationships/customXml" Target="../ink/ink687.xml"/><Relationship Id="rId144" Type="http://schemas.openxmlformats.org/officeDocument/2006/relationships/image" Target="../media/image391.png"/><Relationship Id="rId90" Type="http://schemas.openxmlformats.org/officeDocument/2006/relationships/image" Target="../media/image364.png"/><Relationship Id="rId165" Type="http://schemas.openxmlformats.org/officeDocument/2006/relationships/image" Target="../media/image401.png"/><Relationship Id="rId186" Type="http://schemas.openxmlformats.org/officeDocument/2006/relationships/customXml" Target="../ink/ink719.xml"/><Relationship Id="rId211" Type="http://schemas.openxmlformats.org/officeDocument/2006/relationships/customXml" Target="../ink/ink732.xml"/><Relationship Id="rId27" Type="http://schemas.openxmlformats.org/officeDocument/2006/relationships/customXml" Target="../ink/ink639.xml"/><Relationship Id="rId48" Type="http://schemas.openxmlformats.org/officeDocument/2006/relationships/image" Target="../media/image343.png"/><Relationship Id="rId69" Type="http://schemas.openxmlformats.org/officeDocument/2006/relationships/customXml" Target="../ink/ink660.xml"/><Relationship Id="rId113" Type="http://schemas.openxmlformats.org/officeDocument/2006/relationships/customXml" Target="../ink/ink682.xml"/><Relationship Id="rId134" Type="http://schemas.openxmlformats.org/officeDocument/2006/relationships/image" Target="../media/image386.png"/><Relationship Id="rId80" Type="http://schemas.openxmlformats.org/officeDocument/2006/relationships/image" Target="../media/image359.png"/><Relationship Id="rId155" Type="http://schemas.openxmlformats.org/officeDocument/2006/relationships/image" Target="../media/image396.png"/><Relationship Id="rId176" Type="http://schemas.openxmlformats.org/officeDocument/2006/relationships/customXml" Target="../ink/ink714.xml"/><Relationship Id="rId197" Type="http://schemas.openxmlformats.org/officeDocument/2006/relationships/customXml" Target="../ink/ink725.xml"/><Relationship Id="rId201" Type="http://schemas.openxmlformats.org/officeDocument/2006/relationships/customXml" Target="../ink/ink727.xml"/><Relationship Id="rId17" Type="http://schemas.openxmlformats.org/officeDocument/2006/relationships/customXml" Target="../ink/ink634.xml"/><Relationship Id="rId38" Type="http://schemas.openxmlformats.org/officeDocument/2006/relationships/image" Target="../media/image339.png"/><Relationship Id="rId59" Type="http://schemas.openxmlformats.org/officeDocument/2006/relationships/customXml" Target="../ink/ink655.xml"/><Relationship Id="rId103" Type="http://schemas.openxmlformats.org/officeDocument/2006/relationships/customXml" Target="../ink/ink677.xml"/><Relationship Id="rId124" Type="http://schemas.openxmlformats.org/officeDocument/2006/relationships/image" Target="../media/image381.png"/><Relationship Id="rId70" Type="http://schemas.openxmlformats.org/officeDocument/2006/relationships/image" Target="../media/image354.png"/><Relationship Id="rId91" Type="http://schemas.openxmlformats.org/officeDocument/2006/relationships/customXml" Target="../ink/ink671.xml"/><Relationship Id="rId145" Type="http://schemas.openxmlformats.org/officeDocument/2006/relationships/customXml" Target="../ink/ink698.xml"/><Relationship Id="rId166" Type="http://schemas.openxmlformats.org/officeDocument/2006/relationships/customXml" Target="../ink/ink709.xml"/><Relationship Id="rId187" Type="http://schemas.openxmlformats.org/officeDocument/2006/relationships/image" Target="../media/image412.png"/><Relationship Id="rId1" Type="http://schemas.openxmlformats.org/officeDocument/2006/relationships/slideLayout" Target="../slideLayouts/slideLayout7.xml"/><Relationship Id="rId212" Type="http://schemas.openxmlformats.org/officeDocument/2006/relationships/image" Target="../media/image424.png"/><Relationship Id="rId28" Type="http://schemas.openxmlformats.org/officeDocument/2006/relationships/image" Target="../media/image334.png"/><Relationship Id="rId49" Type="http://schemas.openxmlformats.org/officeDocument/2006/relationships/customXml" Target="../ink/ink650.xml"/><Relationship Id="rId114" Type="http://schemas.openxmlformats.org/officeDocument/2006/relationships/image" Target="../media/image376.png"/><Relationship Id="rId60" Type="http://schemas.openxmlformats.org/officeDocument/2006/relationships/image" Target="../media/image349.png"/><Relationship Id="rId81" Type="http://schemas.openxmlformats.org/officeDocument/2006/relationships/customXml" Target="../ink/ink666.xml"/><Relationship Id="rId135" Type="http://schemas.openxmlformats.org/officeDocument/2006/relationships/customXml" Target="../ink/ink693.xml"/><Relationship Id="rId156" Type="http://schemas.openxmlformats.org/officeDocument/2006/relationships/customXml" Target="../ink/ink704.xml"/><Relationship Id="rId177" Type="http://schemas.openxmlformats.org/officeDocument/2006/relationships/image" Target="../media/image407.png"/><Relationship Id="rId198" Type="http://schemas.openxmlformats.org/officeDocument/2006/relationships/image" Target="../media/image417.png"/><Relationship Id="rId202" Type="http://schemas.openxmlformats.org/officeDocument/2006/relationships/image" Target="../media/image419.png"/><Relationship Id="rId18" Type="http://schemas.openxmlformats.org/officeDocument/2006/relationships/image" Target="../media/image32910.png"/><Relationship Id="rId39" Type="http://schemas.openxmlformats.org/officeDocument/2006/relationships/customXml" Target="../ink/ink645.xml"/><Relationship Id="rId50" Type="http://schemas.openxmlformats.org/officeDocument/2006/relationships/image" Target="../media/image344.png"/><Relationship Id="rId104" Type="http://schemas.openxmlformats.org/officeDocument/2006/relationships/image" Target="../media/image371.png"/><Relationship Id="rId125" Type="http://schemas.openxmlformats.org/officeDocument/2006/relationships/customXml" Target="../ink/ink688.xml"/><Relationship Id="rId146" Type="http://schemas.openxmlformats.org/officeDocument/2006/relationships/image" Target="../media/image392.png"/><Relationship Id="rId167" Type="http://schemas.openxmlformats.org/officeDocument/2006/relationships/image" Target="../media/image402.png"/><Relationship Id="rId188" Type="http://schemas.openxmlformats.org/officeDocument/2006/relationships/customXml" Target="../ink/ink720.xml"/><Relationship Id="rId71" Type="http://schemas.openxmlformats.org/officeDocument/2006/relationships/customXml" Target="../ink/ink661.xml"/><Relationship Id="rId92" Type="http://schemas.openxmlformats.org/officeDocument/2006/relationships/image" Target="../media/image365.png"/><Relationship Id="rId213" Type="http://schemas.openxmlformats.org/officeDocument/2006/relationships/customXml" Target="../ink/ink733.xml"/><Relationship Id="rId2" Type="http://schemas.openxmlformats.org/officeDocument/2006/relationships/notesSlide" Target="../notesSlides/notesSlide6.xml"/><Relationship Id="rId29" Type="http://schemas.openxmlformats.org/officeDocument/2006/relationships/customXml" Target="../ink/ink640.xml"/><Relationship Id="rId40" Type="http://schemas.openxmlformats.org/officeDocument/2006/relationships/image" Target="../media/image340.png"/><Relationship Id="rId115" Type="http://schemas.openxmlformats.org/officeDocument/2006/relationships/customXml" Target="../ink/ink683.xml"/><Relationship Id="rId136" Type="http://schemas.openxmlformats.org/officeDocument/2006/relationships/image" Target="../media/image387.png"/><Relationship Id="rId157" Type="http://schemas.openxmlformats.org/officeDocument/2006/relationships/image" Target="../media/image397.png"/><Relationship Id="rId178" Type="http://schemas.openxmlformats.org/officeDocument/2006/relationships/customXml" Target="../ink/ink715.xml"/><Relationship Id="rId61" Type="http://schemas.openxmlformats.org/officeDocument/2006/relationships/customXml" Target="../ink/ink656.xml"/><Relationship Id="rId82" Type="http://schemas.openxmlformats.org/officeDocument/2006/relationships/image" Target="../media/image360.png"/><Relationship Id="rId199" Type="http://schemas.openxmlformats.org/officeDocument/2006/relationships/customXml" Target="../ink/ink726.xml"/><Relationship Id="rId203" Type="http://schemas.openxmlformats.org/officeDocument/2006/relationships/customXml" Target="../ink/ink72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4000.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4500.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4600.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4001.emf"/><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17" Type="http://schemas.openxmlformats.org/officeDocument/2006/relationships/customXml" Target="../ink/ink790.xml"/><Relationship Id="rId21" Type="http://schemas.openxmlformats.org/officeDocument/2006/relationships/customXml" Target="../ink/ink742.xml"/><Relationship Id="rId324" Type="http://schemas.openxmlformats.org/officeDocument/2006/relationships/image" Target="../media/image580.png"/><Relationship Id="rId531" Type="http://schemas.openxmlformats.org/officeDocument/2006/relationships/image" Target="../media/image684.png"/><Relationship Id="rId629" Type="http://schemas.openxmlformats.org/officeDocument/2006/relationships/image" Target="../media/image733.png"/><Relationship Id="rId170" Type="http://schemas.openxmlformats.org/officeDocument/2006/relationships/image" Target="../media/image503.png"/><Relationship Id="rId268" Type="http://schemas.openxmlformats.org/officeDocument/2006/relationships/image" Target="../media/image552.png"/><Relationship Id="rId475" Type="http://schemas.openxmlformats.org/officeDocument/2006/relationships/customXml" Target="../ink/ink969.xml"/><Relationship Id="rId32" Type="http://schemas.openxmlformats.org/officeDocument/2006/relationships/image" Target="../media/image434.png"/><Relationship Id="rId128" Type="http://schemas.openxmlformats.org/officeDocument/2006/relationships/image" Target="../media/image482.png"/><Relationship Id="rId335" Type="http://schemas.openxmlformats.org/officeDocument/2006/relationships/customXml" Target="../ink/ink899.xml"/><Relationship Id="rId542" Type="http://schemas.openxmlformats.org/officeDocument/2006/relationships/customXml" Target="../ink/ink1002.xml"/><Relationship Id="rId181" Type="http://schemas.openxmlformats.org/officeDocument/2006/relationships/customXml" Target="../ink/ink822.xml"/><Relationship Id="rId402" Type="http://schemas.openxmlformats.org/officeDocument/2006/relationships/image" Target="../media/image619.png"/><Relationship Id="rId279" Type="http://schemas.openxmlformats.org/officeDocument/2006/relationships/customXml" Target="../ink/ink871.xml"/><Relationship Id="rId486" Type="http://schemas.openxmlformats.org/officeDocument/2006/relationships/image" Target="../media/image661.png"/><Relationship Id="rId43" Type="http://schemas.openxmlformats.org/officeDocument/2006/relationships/customXml" Target="../ink/ink753.xml"/><Relationship Id="rId139" Type="http://schemas.openxmlformats.org/officeDocument/2006/relationships/customXml" Target="../ink/ink801.xml"/><Relationship Id="rId346" Type="http://schemas.openxmlformats.org/officeDocument/2006/relationships/image" Target="../media/image591.png"/><Relationship Id="rId553" Type="http://schemas.openxmlformats.org/officeDocument/2006/relationships/image" Target="../media/image695.png"/><Relationship Id="rId192" Type="http://schemas.openxmlformats.org/officeDocument/2006/relationships/image" Target="../media/image514.png"/><Relationship Id="rId206" Type="http://schemas.openxmlformats.org/officeDocument/2006/relationships/image" Target="../media/image521.png"/><Relationship Id="rId413" Type="http://schemas.openxmlformats.org/officeDocument/2006/relationships/customXml" Target="../ink/ink938.xml"/><Relationship Id="rId497" Type="http://schemas.openxmlformats.org/officeDocument/2006/relationships/customXml" Target="../ink/ink980.xml"/><Relationship Id="rId620" Type="http://schemas.openxmlformats.org/officeDocument/2006/relationships/customXml" Target="../ink/ink1041.xml"/><Relationship Id="rId357" Type="http://schemas.openxmlformats.org/officeDocument/2006/relationships/customXml" Target="../ink/ink910.xml"/><Relationship Id="rId54" Type="http://schemas.openxmlformats.org/officeDocument/2006/relationships/image" Target="../media/image445.png"/><Relationship Id="rId217" Type="http://schemas.openxmlformats.org/officeDocument/2006/relationships/customXml" Target="../ink/ink840.xml"/><Relationship Id="rId564" Type="http://schemas.openxmlformats.org/officeDocument/2006/relationships/customXml" Target="../ink/ink1013.xml"/><Relationship Id="rId424" Type="http://schemas.openxmlformats.org/officeDocument/2006/relationships/image" Target="../media/image630.png"/><Relationship Id="rId631" Type="http://schemas.openxmlformats.org/officeDocument/2006/relationships/image" Target="../media/image734.png"/><Relationship Id="rId270" Type="http://schemas.openxmlformats.org/officeDocument/2006/relationships/image" Target="../media/image553.png"/><Relationship Id="rId65" Type="http://schemas.openxmlformats.org/officeDocument/2006/relationships/customXml" Target="../ink/ink764.xml"/><Relationship Id="rId130" Type="http://schemas.openxmlformats.org/officeDocument/2006/relationships/image" Target="../media/image483.png"/><Relationship Id="rId368" Type="http://schemas.openxmlformats.org/officeDocument/2006/relationships/image" Target="../media/image602.png"/><Relationship Id="rId575" Type="http://schemas.openxmlformats.org/officeDocument/2006/relationships/image" Target="../media/image706.png"/><Relationship Id="rId228" Type="http://schemas.openxmlformats.org/officeDocument/2006/relationships/image" Target="../media/image532.png"/><Relationship Id="rId435" Type="http://schemas.openxmlformats.org/officeDocument/2006/relationships/customXml" Target="../ink/ink949.xml"/><Relationship Id="rId642" Type="http://schemas.openxmlformats.org/officeDocument/2006/relationships/customXml" Target="../ink/ink1052.xml"/><Relationship Id="rId281" Type="http://schemas.openxmlformats.org/officeDocument/2006/relationships/customXml" Target="../ink/ink872.xml"/><Relationship Id="rId502" Type="http://schemas.openxmlformats.org/officeDocument/2006/relationships/image" Target="../media/image669.png"/><Relationship Id="rId76" Type="http://schemas.openxmlformats.org/officeDocument/2006/relationships/image" Target="../media/image456.png"/><Relationship Id="rId141" Type="http://schemas.openxmlformats.org/officeDocument/2006/relationships/customXml" Target="../ink/ink802.xml"/><Relationship Id="rId379" Type="http://schemas.openxmlformats.org/officeDocument/2006/relationships/customXml" Target="../ink/ink921.xml"/><Relationship Id="rId586" Type="http://schemas.openxmlformats.org/officeDocument/2006/relationships/customXml" Target="../ink/ink1024.xml"/><Relationship Id="rId7" Type="http://schemas.openxmlformats.org/officeDocument/2006/relationships/customXml" Target="../ink/ink735.xml"/><Relationship Id="rId239" Type="http://schemas.openxmlformats.org/officeDocument/2006/relationships/customXml" Target="../ink/ink851.xml"/><Relationship Id="rId446" Type="http://schemas.openxmlformats.org/officeDocument/2006/relationships/image" Target="../media/image641.png"/><Relationship Id="rId653" Type="http://schemas.openxmlformats.org/officeDocument/2006/relationships/image" Target="../media/image745.png"/><Relationship Id="rId292" Type="http://schemas.openxmlformats.org/officeDocument/2006/relationships/image" Target="../media/image564.png"/><Relationship Id="rId306" Type="http://schemas.openxmlformats.org/officeDocument/2006/relationships/image" Target="../media/image571.png"/><Relationship Id="rId87" Type="http://schemas.openxmlformats.org/officeDocument/2006/relationships/customXml" Target="../ink/ink775.xml"/><Relationship Id="rId513" Type="http://schemas.openxmlformats.org/officeDocument/2006/relationships/customXml" Target="../ink/ink988.xml"/><Relationship Id="rId597" Type="http://schemas.openxmlformats.org/officeDocument/2006/relationships/image" Target="../media/image717.png"/><Relationship Id="rId152" Type="http://schemas.openxmlformats.org/officeDocument/2006/relationships/image" Target="../media/image494.png"/><Relationship Id="rId457" Type="http://schemas.openxmlformats.org/officeDocument/2006/relationships/customXml" Target="../ink/ink960.xml"/><Relationship Id="rId14" Type="http://schemas.openxmlformats.org/officeDocument/2006/relationships/image" Target="../media/image4250.png"/><Relationship Id="rId317" Type="http://schemas.openxmlformats.org/officeDocument/2006/relationships/customXml" Target="../ink/ink890.xml"/><Relationship Id="rId524" Type="http://schemas.openxmlformats.org/officeDocument/2006/relationships/customXml" Target="../ink/ink993.xml"/><Relationship Id="rId98" Type="http://schemas.openxmlformats.org/officeDocument/2006/relationships/image" Target="../media/image467.png"/><Relationship Id="rId163" Type="http://schemas.openxmlformats.org/officeDocument/2006/relationships/customXml" Target="../ink/ink813.xml"/><Relationship Id="rId370" Type="http://schemas.openxmlformats.org/officeDocument/2006/relationships/image" Target="../media/image603.png"/><Relationship Id="rId230" Type="http://schemas.openxmlformats.org/officeDocument/2006/relationships/image" Target="../media/image533.png"/><Relationship Id="rId468" Type="http://schemas.openxmlformats.org/officeDocument/2006/relationships/image" Target="../media/image652.png"/><Relationship Id="rId25" Type="http://schemas.openxmlformats.org/officeDocument/2006/relationships/customXml" Target="../ink/ink744.xml"/><Relationship Id="rId328" Type="http://schemas.openxmlformats.org/officeDocument/2006/relationships/image" Target="../media/image582.png"/><Relationship Id="rId535" Type="http://schemas.openxmlformats.org/officeDocument/2006/relationships/image" Target="../media/image686.png"/><Relationship Id="rId174" Type="http://schemas.openxmlformats.org/officeDocument/2006/relationships/image" Target="../media/image505.png"/><Relationship Id="rId381" Type="http://schemas.openxmlformats.org/officeDocument/2006/relationships/customXml" Target="../ink/ink922.xml"/><Relationship Id="rId602" Type="http://schemas.openxmlformats.org/officeDocument/2006/relationships/customXml" Target="../ink/ink1032.xml"/><Relationship Id="rId241" Type="http://schemas.openxmlformats.org/officeDocument/2006/relationships/customXml" Target="../ink/ink852.xml"/><Relationship Id="rId479" Type="http://schemas.openxmlformats.org/officeDocument/2006/relationships/customXml" Target="../ink/ink971.xml"/><Relationship Id="rId36" Type="http://schemas.openxmlformats.org/officeDocument/2006/relationships/image" Target="../media/image436.png"/><Relationship Id="rId339" Type="http://schemas.openxmlformats.org/officeDocument/2006/relationships/customXml" Target="../ink/ink901.xml"/><Relationship Id="rId546" Type="http://schemas.openxmlformats.org/officeDocument/2006/relationships/customXml" Target="../ink/ink1004.xml"/><Relationship Id="rId101" Type="http://schemas.openxmlformats.org/officeDocument/2006/relationships/customXml" Target="../ink/ink782.xml"/><Relationship Id="rId185" Type="http://schemas.openxmlformats.org/officeDocument/2006/relationships/customXml" Target="../ink/ink824.xml"/><Relationship Id="rId406" Type="http://schemas.openxmlformats.org/officeDocument/2006/relationships/image" Target="../media/image621.png"/><Relationship Id="rId392" Type="http://schemas.openxmlformats.org/officeDocument/2006/relationships/image" Target="../media/image614.png"/><Relationship Id="rId613" Type="http://schemas.openxmlformats.org/officeDocument/2006/relationships/image" Target="../media/image725.png"/><Relationship Id="rId252" Type="http://schemas.openxmlformats.org/officeDocument/2006/relationships/image" Target="../media/image544.png"/><Relationship Id="rId47" Type="http://schemas.openxmlformats.org/officeDocument/2006/relationships/customXml" Target="../ink/ink755.xml"/><Relationship Id="rId112" Type="http://schemas.openxmlformats.org/officeDocument/2006/relationships/image" Target="../media/image474.png"/><Relationship Id="rId557" Type="http://schemas.openxmlformats.org/officeDocument/2006/relationships/image" Target="../media/image697.png"/><Relationship Id="rId196" Type="http://schemas.openxmlformats.org/officeDocument/2006/relationships/image" Target="../media/image516.png"/><Relationship Id="rId417" Type="http://schemas.openxmlformats.org/officeDocument/2006/relationships/customXml" Target="../ink/ink940.xml"/><Relationship Id="rId624" Type="http://schemas.openxmlformats.org/officeDocument/2006/relationships/customXml" Target="../ink/ink1043.xml"/><Relationship Id="rId263" Type="http://schemas.openxmlformats.org/officeDocument/2006/relationships/customXml" Target="../ink/ink863.xml"/><Relationship Id="rId470" Type="http://schemas.openxmlformats.org/officeDocument/2006/relationships/image" Target="../media/image653.png"/><Relationship Id="rId58" Type="http://schemas.openxmlformats.org/officeDocument/2006/relationships/image" Target="../media/image447.png"/><Relationship Id="rId123" Type="http://schemas.openxmlformats.org/officeDocument/2006/relationships/customXml" Target="../ink/ink793.xml"/><Relationship Id="rId330" Type="http://schemas.openxmlformats.org/officeDocument/2006/relationships/image" Target="../media/image583.png"/><Relationship Id="rId568" Type="http://schemas.openxmlformats.org/officeDocument/2006/relationships/customXml" Target="../ink/ink1015.xml"/><Relationship Id="rId165" Type="http://schemas.openxmlformats.org/officeDocument/2006/relationships/customXml" Target="../ink/ink814.xml"/><Relationship Id="rId372" Type="http://schemas.openxmlformats.org/officeDocument/2006/relationships/image" Target="../media/image604.png"/><Relationship Id="rId428" Type="http://schemas.openxmlformats.org/officeDocument/2006/relationships/image" Target="../media/image632.png"/><Relationship Id="rId635" Type="http://schemas.openxmlformats.org/officeDocument/2006/relationships/image" Target="../media/image736.png"/><Relationship Id="rId232" Type="http://schemas.openxmlformats.org/officeDocument/2006/relationships/image" Target="../media/image534.png"/><Relationship Id="rId274" Type="http://schemas.openxmlformats.org/officeDocument/2006/relationships/image" Target="../media/image555.png"/><Relationship Id="rId481" Type="http://schemas.openxmlformats.org/officeDocument/2006/relationships/customXml" Target="../ink/ink972.xml"/><Relationship Id="rId27" Type="http://schemas.openxmlformats.org/officeDocument/2006/relationships/customXml" Target="../ink/ink745.xml"/><Relationship Id="rId69" Type="http://schemas.openxmlformats.org/officeDocument/2006/relationships/customXml" Target="../ink/ink766.xml"/><Relationship Id="rId134" Type="http://schemas.openxmlformats.org/officeDocument/2006/relationships/image" Target="../media/image485.png"/><Relationship Id="rId537" Type="http://schemas.openxmlformats.org/officeDocument/2006/relationships/image" Target="../media/image687.png"/><Relationship Id="rId579" Type="http://schemas.openxmlformats.org/officeDocument/2006/relationships/image" Target="../media/image708.png"/><Relationship Id="rId80" Type="http://schemas.openxmlformats.org/officeDocument/2006/relationships/image" Target="../media/image458.png"/><Relationship Id="rId176" Type="http://schemas.openxmlformats.org/officeDocument/2006/relationships/image" Target="../media/image506.png"/><Relationship Id="rId341" Type="http://schemas.openxmlformats.org/officeDocument/2006/relationships/customXml" Target="../ink/ink902.xml"/><Relationship Id="rId383" Type="http://schemas.openxmlformats.org/officeDocument/2006/relationships/customXml" Target="../ink/ink923.xml"/><Relationship Id="rId439" Type="http://schemas.openxmlformats.org/officeDocument/2006/relationships/customXml" Target="../ink/ink951.xml"/><Relationship Id="rId590" Type="http://schemas.openxmlformats.org/officeDocument/2006/relationships/customXml" Target="../ink/ink1026.xml"/><Relationship Id="rId604" Type="http://schemas.openxmlformats.org/officeDocument/2006/relationships/customXml" Target="../ink/ink1033.xml"/><Relationship Id="rId646" Type="http://schemas.openxmlformats.org/officeDocument/2006/relationships/customXml" Target="../ink/ink1054.xml"/><Relationship Id="rId201" Type="http://schemas.openxmlformats.org/officeDocument/2006/relationships/customXml" Target="../ink/ink832.xml"/><Relationship Id="rId243" Type="http://schemas.openxmlformats.org/officeDocument/2006/relationships/customXml" Target="../ink/ink853.xml"/><Relationship Id="rId285" Type="http://schemas.openxmlformats.org/officeDocument/2006/relationships/customXml" Target="../ink/ink874.xml"/><Relationship Id="rId450" Type="http://schemas.openxmlformats.org/officeDocument/2006/relationships/image" Target="../media/image643.png"/><Relationship Id="rId506" Type="http://schemas.openxmlformats.org/officeDocument/2006/relationships/image" Target="../media/image671.png"/><Relationship Id="rId38" Type="http://schemas.openxmlformats.org/officeDocument/2006/relationships/image" Target="../media/image437.png"/><Relationship Id="rId103" Type="http://schemas.openxmlformats.org/officeDocument/2006/relationships/customXml" Target="../ink/ink783.xml"/><Relationship Id="rId310" Type="http://schemas.openxmlformats.org/officeDocument/2006/relationships/image" Target="../media/image573.png"/><Relationship Id="rId492" Type="http://schemas.openxmlformats.org/officeDocument/2006/relationships/image" Target="../media/image664.png"/><Relationship Id="rId548" Type="http://schemas.openxmlformats.org/officeDocument/2006/relationships/customXml" Target="../ink/ink1005.xml"/><Relationship Id="rId91" Type="http://schemas.openxmlformats.org/officeDocument/2006/relationships/customXml" Target="../ink/ink777.xml"/><Relationship Id="rId145" Type="http://schemas.openxmlformats.org/officeDocument/2006/relationships/customXml" Target="../ink/ink804.xml"/><Relationship Id="rId187" Type="http://schemas.openxmlformats.org/officeDocument/2006/relationships/customXml" Target="../ink/ink825.xml"/><Relationship Id="rId352" Type="http://schemas.openxmlformats.org/officeDocument/2006/relationships/image" Target="../media/image594.png"/><Relationship Id="rId394" Type="http://schemas.openxmlformats.org/officeDocument/2006/relationships/image" Target="../media/image615.png"/><Relationship Id="rId408" Type="http://schemas.openxmlformats.org/officeDocument/2006/relationships/image" Target="../media/image622.png"/><Relationship Id="rId615" Type="http://schemas.openxmlformats.org/officeDocument/2006/relationships/image" Target="../media/image726.png"/><Relationship Id="rId212" Type="http://schemas.openxmlformats.org/officeDocument/2006/relationships/image" Target="../media/image524.png"/><Relationship Id="rId254" Type="http://schemas.openxmlformats.org/officeDocument/2006/relationships/image" Target="../media/image545.png"/><Relationship Id="rId657" Type="http://schemas.openxmlformats.org/officeDocument/2006/relationships/image" Target="../media/image677.png"/><Relationship Id="rId49" Type="http://schemas.openxmlformats.org/officeDocument/2006/relationships/customXml" Target="../ink/ink756.xml"/><Relationship Id="rId114" Type="http://schemas.openxmlformats.org/officeDocument/2006/relationships/image" Target="../media/image475.png"/><Relationship Id="rId296" Type="http://schemas.openxmlformats.org/officeDocument/2006/relationships/image" Target="../media/image566.png"/><Relationship Id="rId461" Type="http://schemas.openxmlformats.org/officeDocument/2006/relationships/customXml" Target="../ink/ink962.xml"/><Relationship Id="rId517" Type="http://schemas.openxmlformats.org/officeDocument/2006/relationships/image" Target="../media/image333.emf"/><Relationship Id="rId559" Type="http://schemas.openxmlformats.org/officeDocument/2006/relationships/image" Target="../media/image698.png"/><Relationship Id="rId60" Type="http://schemas.openxmlformats.org/officeDocument/2006/relationships/image" Target="../media/image448.png"/><Relationship Id="rId156" Type="http://schemas.openxmlformats.org/officeDocument/2006/relationships/image" Target="../media/image496.png"/><Relationship Id="rId198" Type="http://schemas.openxmlformats.org/officeDocument/2006/relationships/image" Target="../media/image517.png"/><Relationship Id="rId321" Type="http://schemas.openxmlformats.org/officeDocument/2006/relationships/customXml" Target="../ink/ink892.xml"/><Relationship Id="rId363" Type="http://schemas.openxmlformats.org/officeDocument/2006/relationships/customXml" Target="../ink/ink913.xml"/><Relationship Id="rId419" Type="http://schemas.openxmlformats.org/officeDocument/2006/relationships/customXml" Target="../ink/ink941.xml"/><Relationship Id="rId570" Type="http://schemas.openxmlformats.org/officeDocument/2006/relationships/customXml" Target="../ink/ink1016.xml"/><Relationship Id="rId626" Type="http://schemas.openxmlformats.org/officeDocument/2006/relationships/customXml" Target="../ink/ink1044.xml"/><Relationship Id="rId223" Type="http://schemas.openxmlformats.org/officeDocument/2006/relationships/customXml" Target="../ink/ink843.xml"/><Relationship Id="rId430" Type="http://schemas.openxmlformats.org/officeDocument/2006/relationships/image" Target="../media/image633.png"/><Relationship Id="rId18" Type="http://schemas.openxmlformats.org/officeDocument/2006/relationships/image" Target="../media/image427.png"/><Relationship Id="rId265" Type="http://schemas.openxmlformats.org/officeDocument/2006/relationships/customXml" Target="../ink/ink864.xml"/><Relationship Id="rId472" Type="http://schemas.openxmlformats.org/officeDocument/2006/relationships/image" Target="../media/image654.png"/><Relationship Id="rId528" Type="http://schemas.openxmlformats.org/officeDocument/2006/relationships/customXml" Target="../ink/ink995.xml"/><Relationship Id="rId125" Type="http://schemas.openxmlformats.org/officeDocument/2006/relationships/customXml" Target="../ink/ink794.xml"/><Relationship Id="rId167" Type="http://schemas.openxmlformats.org/officeDocument/2006/relationships/customXml" Target="../ink/ink815.xml"/><Relationship Id="rId332" Type="http://schemas.openxmlformats.org/officeDocument/2006/relationships/image" Target="../media/image584.png"/><Relationship Id="rId374" Type="http://schemas.openxmlformats.org/officeDocument/2006/relationships/image" Target="../media/image605.png"/><Relationship Id="rId581" Type="http://schemas.openxmlformats.org/officeDocument/2006/relationships/image" Target="../media/image709.png"/><Relationship Id="rId71" Type="http://schemas.openxmlformats.org/officeDocument/2006/relationships/customXml" Target="../ink/ink767.xml"/><Relationship Id="rId234" Type="http://schemas.openxmlformats.org/officeDocument/2006/relationships/image" Target="../media/image535.png"/><Relationship Id="rId637" Type="http://schemas.openxmlformats.org/officeDocument/2006/relationships/image" Target="../media/image737.png"/><Relationship Id="rId2" Type="http://schemas.openxmlformats.org/officeDocument/2006/relationships/slideLayout" Target="../slideLayouts/slideLayout7.xml"/><Relationship Id="rId29" Type="http://schemas.openxmlformats.org/officeDocument/2006/relationships/customXml" Target="../ink/ink746.xml"/><Relationship Id="rId276" Type="http://schemas.openxmlformats.org/officeDocument/2006/relationships/image" Target="../media/image556.png"/><Relationship Id="rId441" Type="http://schemas.openxmlformats.org/officeDocument/2006/relationships/customXml" Target="../ink/ink952.xml"/><Relationship Id="rId483" Type="http://schemas.openxmlformats.org/officeDocument/2006/relationships/customXml" Target="../ink/ink973.xml"/><Relationship Id="rId539" Type="http://schemas.openxmlformats.org/officeDocument/2006/relationships/image" Target="../media/image688.png"/><Relationship Id="rId40" Type="http://schemas.openxmlformats.org/officeDocument/2006/relationships/image" Target="../media/image438.png"/><Relationship Id="rId136" Type="http://schemas.openxmlformats.org/officeDocument/2006/relationships/image" Target="../media/image486.png"/><Relationship Id="rId178" Type="http://schemas.openxmlformats.org/officeDocument/2006/relationships/image" Target="../media/image507.png"/><Relationship Id="rId301" Type="http://schemas.openxmlformats.org/officeDocument/2006/relationships/customXml" Target="../ink/ink882.xml"/><Relationship Id="rId343" Type="http://schemas.openxmlformats.org/officeDocument/2006/relationships/customXml" Target="../ink/ink903.xml"/><Relationship Id="rId550" Type="http://schemas.openxmlformats.org/officeDocument/2006/relationships/customXml" Target="../ink/ink1006.xml"/><Relationship Id="rId82" Type="http://schemas.openxmlformats.org/officeDocument/2006/relationships/image" Target="../media/image459.png"/><Relationship Id="rId203" Type="http://schemas.openxmlformats.org/officeDocument/2006/relationships/customXml" Target="../ink/ink833.xml"/><Relationship Id="rId385" Type="http://schemas.openxmlformats.org/officeDocument/2006/relationships/customXml" Target="../ink/ink924.xml"/><Relationship Id="rId592" Type="http://schemas.openxmlformats.org/officeDocument/2006/relationships/customXml" Target="../ink/ink1027.xml"/><Relationship Id="rId606" Type="http://schemas.openxmlformats.org/officeDocument/2006/relationships/customXml" Target="../ink/ink1034.xml"/><Relationship Id="rId648" Type="http://schemas.openxmlformats.org/officeDocument/2006/relationships/customXml" Target="../ink/ink1055.xml"/><Relationship Id="rId245" Type="http://schemas.openxmlformats.org/officeDocument/2006/relationships/customXml" Target="../ink/ink854.xml"/><Relationship Id="rId287" Type="http://schemas.openxmlformats.org/officeDocument/2006/relationships/customXml" Target="../ink/ink875.xml"/><Relationship Id="rId410" Type="http://schemas.openxmlformats.org/officeDocument/2006/relationships/image" Target="../media/image623.png"/><Relationship Id="rId452" Type="http://schemas.openxmlformats.org/officeDocument/2006/relationships/image" Target="../media/image644.png"/><Relationship Id="rId494" Type="http://schemas.openxmlformats.org/officeDocument/2006/relationships/image" Target="../media/image665.png"/><Relationship Id="rId508" Type="http://schemas.openxmlformats.org/officeDocument/2006/relationships/image" Target="../media/image672.png"/><Relationship Id="rId105" Type="http://schemas.openxmlformats.org/officeDocument/2006/relationships/customXml" Target="../ink/ink784.xml"/><Relationship Id="rId147" Type="http://schemas.openxmlformats.org/officeDocument/2006/relationships/customXml" Target="../ink/ink805.xml"/><Relationship Id="rId312" Type="http://schemas.openxmlformats.org/officeDocument/2006/relationships/image" Target="../media/image574.png"/><Relationship Id="rId354" Type="http://schemas.openxmlformats.org/officeDocument/2006/relationships/image" Target="../media/image595.png"/><Relationship Id="rId51" Type="http://schemas.openxmlformats.org/officeDocument/2006/relationships/customXml" Target="../ink/ink757.xml"/><Relationship Id="rId93" Type="http://schemas.openxmlformats.org/officeDocument/2006/relationships/customXml" Target="../ink/ink778.xml"/><Relationship Id="rId189" Type="http://schemas.openxmlformats.org/officeDocument/2006/relationships/customXml" Target="../ink/ink826.xml"/><Relationship Id="rId396" Type="http://schemas.openxmlformats.org/officeDocument/2006/relationships/image" Target="../media/image616.png"/><Relationship Id="rId561" Type="http://schemas.openxmlformats.org/officeDocument/2006/relationships/image" Target="../media/image699.png"/><Relationship Id="rId617" Type="http://schemas.openxmlformats.org/officeDocument/2006/relationships/image" Target="../media/image727.png"/><Relationship Id="rId214" Type="http://schemas.openxmlformats.org/officeDocument/2006/relationships/image" Target="../media/image525.png"/><Relationship Id="rId256" Type="http://schemas.openxmlformats.org/officeDocument/2006/relationships/image" Target="../media/image546.png"/><Relationship Id="rId298" Type="http://schemas.openxmlformats.org/officeDocument/2006/relationships/image" Target="../media/image567.png"/><Relationship Id="rId421" Type="http://schemas.openxmlformats.org/officeDocument/2006/relationships/customXml" Target="../ink/ink942.xml"/><Relationship Id="rId463" Type="http://schemas.openxmlformats.org/officeDocument/2006/relationships/customXml" Target="../ink/ink963.xml"/><Relationship Id="rId519" Type="http://schemas.openxmlformats.org/officeDocument/2006/relationships/image" Target="../media/image678.png"/><Relationship Id="rId116" Type="http://schemas.openxmlformats.org/officeDocument/2006/relationships/image" Target="../media/image476.png"/><Relationship Id="rId158" Type="http://schemas.openxmlformats.org/officeDocument/2006/relationships/image" Target="../media/image497.png"/><Relationship Id="rId323" Type="http://schemas.openxmlformats.org/officeDocument/2006/relationships/customXml" Target="../ink/ink893.xml"/><Relationship Id="rId530" Type="http://schemas.openxmlformats.org/officeDocument/2006/relationships/customXml" Target="../ink/ink996.xml"/><Relationship Id="rId20" Type="http://schemas.openxmlformats.org/officeDocument/2006/relationships/image" Target="../media/image428.png"/><Relationship Id="rId62" Type="http://schemas.openxmlformats.org/officeDocument/2006/relationships/image" Target="../media/image449.png"/><Relationship Id="rId365" Type="http://schemas.openxmlformats.org/officeDocument/2006/relationships/customXml" Target="../ink/ink914.xml"/><Relationship Id="rId572" Type="http://schemas.openxmlformats.org/officeDocument/2006/relationships/customXml" Target="../ink/ink1017.xml"/><Relationship Id="rId628" Type="http://schemas.openxmlformats.org/officeDocument/2006/relationships/customXml" Target="../ink/ink1045.xml"/><Relationship Id="rId225" Type="http://schemas.openxmlformats.org/officeDocument/2006/relationships/customXml" Target="../ink/ink844.xml"/><Relationship Id="rId267" Type="http://schemas.openxmlformats.org/officeDocument/2006/relationships/customXml" Target="../ink/ink865.xml"/><Relationship Id="rId432" Type="http://schemas.openxmlformats.org/officeDocument/2006/relationships/image" Target="../media/image634.png"/><Relationship Id="rId474" Type="http://schemas.openxmlformats.org/officeDocument/2006/relationships/image" Target="../media/image655.png"/><Relationship Id="rId127" Type="http://schemas.openxmlformats.org/officeDocument/2006/relationships/customXml" Target="../ink/ink795.xml"/><Relationship Id="rId31" Type="http://schemas.openxmlformats.org/officeDocument/2006/relationships/customXml" Target="../ink/ink747.xml"/><Relationship Id="rId73" Type="http://schemas.openxmlformats.org/officeDocument/2006/relationships/customXml" Target="../ink/ink768.xml"/><Relationship Id="rId169" Type="http://schemas.openxmlformats.org/officeDocument/2006/relationships/customXml" Target="../ink/ink816.xml"/><Relationship Id="rId334" Type="http://schemas.openxmlformats.org/officeDocument/2006/relationships/image" Target="../media/image585.png"/><Relationship Id="rId376" Type="http://schemas.openxmlformats.org/officeDocument/2006/relationships/image" Target="../media/image606.png"/><Relationship Id="rId541" Type="http://schemas.openxmlformats.org/officeDocument/2006/relationships/image" Target="../media/image689.png"/><Relationship Id="rId583" Type="http://schemas.openxmlformats.org/officeDocument/2006/relationships/image" Target="../media/image710.png"/><Relationship Id="rId639" Type="http://schemas.openxmlformats.org/officeDocument/2006/relationships/image" Target="../media/image738.png"/><Relationship Id="rId4" Type="http://schemas.openxmlformats.org/officeDocument/2006/relationships/package" Target="../embeddings/Microsoft_Excel_Worksheet.xlsx"/><Relationship Id="rId180" Type="http://schemas.openxmlformats.org/officeDocument/2006/relationships/image" Target="../media/image508.png"/><Relationship Id="rId236" Type="http://schemas.openxmlformats.org/officeDocument/2006/relationships/image" Target="../media/image536.png"/><Relationship Id="rId278" Type="http://schemas.openxmlformats.org/officeDocument/2006/relationships/image" Target="../media/image557.png"/><Relationship Id="rId401" Type="http://schemas.openxmlformats.org/officeDocument/2006/relationships/customXml" Target="../ink/ink932.xml"/><Relationship Id="rId443" Type="http://schemas.openxmlformats.org/officeDocument/2006/relationships/customXml" Target="../ink/ink953.xml"/><Relationship Id="rId650" Type="http://schemas.openxmlformats.org/officeDocument/2006/relationships/customXml" Target="../ink/ink1056.xml"/><Relationship Id="rId303" Type="http://schemas.openxmlformats.org/officeDocument/2006/relationships/customXml" Target="../ink/ink883.xml"/><Relationship Id="rId485" Type="http://schemas.openxmlformats.org/officeDocument/2006/relationships/customXml" Target="../ink/ink974.xml"/><Relationship Id="rId42" Type="http://schemas.openxmlformats.org/officeDocument/2006/relationships/image" Target="../media/image439.png"/><Relationship Id="rId84" Type="http://schemas.openxmlformats.org/officeDocument/2006/relationships/image" Target="../media/image460.png"/><Relationship Id="rId138" Type="http://schemas.openxmlformats.org/officeDocument/2006/relationships/image" Target="../media/image487.png"/><Relationship Id="rId345" Type="http://schemas.openxmlformats.org/officeDocument/2006/relationships/customXml" Target="../ink/ink904.xml"/><Relationship Id="rId387" Type="http://schemas.openxmlformats.org/officeDocument/2006/relationships/customXml" Target="../ink/ink925.xml"/><Relationship Id="rId510" Type="http://schemas.openxmlformats.org/officeDocument/2006/relationships/image" Target="../media/image673.png"/><Relationship Id="rId552" Type="http://schemas.openxmlformats.org/officeDocument/2006/relationships/customXml" Target="../ink/ink1007.xml"/><Relationship Id="rId594" Type="http://schemas.openxmlformats.org/officeDocument/2006/relationships/customXml" Target="../ink/ink1028.xml"/><Relationship Id="rId608" Type="http://schemas.openxmlformats.org/officeDocument/2006/relationships/customXml" Target="../ink/ink1035.xml"/><Relationship Id="rId191" Type="http://schemas.openxmlformats.org/officeDocument/2006/relationships/customXml" Target="../ink/ink827.xml"/><Relationship Id="rId205" Type="http://schemas.openxmlformats.org/officeDocument/2006/relationships/customXml" Target="../ink/ink834.xml"/><Relationship Id="rId247" Type="http://schemas.openxmlformats.org/officeDocument/2006/relationships/customXml" Target="../ink/ink855.xml"/><Relationship Id="rId412" Type="http://schemas.openxmlformats.org/officeDocument/2006/relationships/image" Target="../media/image624.png"/><Relationship Id="rId107" Type="http://schemas.openxmlformats.org/officeDocument/2006/relationships/customXml" Target="../ink/ink785.xml"/><Relationship Id="rId289" Type="http://schemas.openxmlformats.org/officeDocument/2006/relationships/customXml" Target="../ink/ink876.xml"/><Relationship Id="rId454" Type="http://schemas.openxmlformats.org/officeDocument/2006/relationships/image" Target="../media/image645.png"/><Relationship Id="rId496" Type="http://schemas.openxmlformats.org/officeDocument/2006/relationships/image" Target="../media/image666.png"/><Relationship Id="rId11" Type="http://schemas.openxmlformats.org/officeDocument/2006/relationships/customXml" Target="../ink/ink737.xml"/><Relationship Id="rId53" Type="http://schemas.openxmlformats.org/officeDocument/2006/relationships/customXml" Target="../ink/ink758.xml"/><Relationship Id="rId149" Type="http://schemas.openxmlformats.org/officeDocument/2006/relationships/customXml" Target="../ink/ink806.xml"/><Relationship Id="rId314" Type="http://schemas.openxmlformats.org/officeDocument/2006/relationships/image" Target="../media/image575.png"/><Relationship Id="rId356" Type="http://schemas.openxmlformats.org/officeDocument/2006/relationships/image" Target="../media/image596.png"/><Relationship Id="rId398" Type="http://schemas.openxmlformats.org/officeDocument/2006/relationships/image" Target="../media/image617.png"/><Relationship Id="rId521" Type="http://schemas.openxmlformats.org/officeDocument/2006/relationships/image" Target="../media/image679.png"/><Relationship Id="rId563" Type="http://schemas.openxmlformats.org/officeDocument/2006/relationships/image" Target="../media/image700.png"/><Relationship Id="rId619" Type="http://schemas.openxmlformats.org/officeDocument/2006/relationships/image" Target="../media/image728.png"/><Relationship Id="rId95" Type="http://schemas.openxmlformats.org/officeDocument/2006/relationships/customXml" Target="../ink/ink779.xml"/><Relationship Id="rId160" Type="http://schemas.openxmlformats.org/officeDocument/2006/relationships/image" Target="../media/image498.png"/><Relationship Id="rId216" Type="http://schemas.openxmlformats.org/officeDocument/2006/relationships/image" Target="../media/image526.png"/><Relationship Id="rId423" Type="http://schemas.openxmlformats.org/officeDocument/2006/relationships/customXml" Target="../ink/ink943.xml"/><Relationship Id="rId258" Type="http://schemas.openxmlformats.org/officeDocument/2006/relationships/image" Target="../media/image547.png"/><Relationship Id="rId465" Type="http://schemas.openxmlformats.org/officeDocument/2006/relationships/customXml" Target="../ink/ink964.xml"/><Relationship Id="rId630" Type="http://schemas.openxmlformats.org/officeDocument/2006/relationships/customXml" Target="../ink/ink1046.xml"/><Relationship Id="rId22" Type="http://schemas.openxmlformats.org/officeDocument/2006/relationships/image" Target="../media/image429.png"/><Relationship Id="rId64" Type="http://schemas.openxmlformats.org/officeDocument/2006/relationships/image" Target="../media/image450.png"/><Relationship Id="rId118" Type="http://schemas.openxmlformats.org/officeDocument/2006/relationships/image" Target="../media/image477.png"/><Relationship Id="rId325" Type="http://schemas.openxmlformats.org/officeDocument/2006/relationships/customXml" Target="../ink/ink894.xml"/><Relationship Id="rId367" Type="http://schemas.openxmlformats.org/officeDocument/2006/relationships/customXml" Target="../ink/ink915.xml"/><Relationship Id="rId532" Type="http://schemas.openxmlformats.org/officeDocument/2006/relationships/customXml" Target="../ink/ink997.xml"/><Relationship Id="rId574" Type="http://schemas.openxmlformats.org/officeDocument/2006/relationships/customXml" Target="../ink/ink1018.xml"/><Relationship Id="rId171" Type="http://schemas.openxmlformats.org/officeDocument/2006/relationships/customXml" Target="../ink/ink817.xml"/><Relationship Id="rId227" Type="http://schemas.openxmlformats.org/officeDocument/2006/relationships/customXml" Target="../ink/ink845.xml"/><Relationship Id="rId269" Type="http://schemas.openxmlformats.org/officeDocument/2006/relationships/customXml" Target="../ink/ink866.xml"/><Relationship Id="rId434" Type="http://schemas.openxmlformats.org/officeDocument/2006/relationships/image" Target="../media/image635.png"/><Relationship Id="rId476" Type="http://schemas.openxmlformats.org/officeDocument/2006/relationships/image" Target="../media/image656.png"/><Relationship Id="rId641" Type="http://schemas.openxmlformats.org/officeDocument/2006/relationships/image" Target="../media/image739.png"/><Relationship Id="rId33" Type="http://schemas.openxmlformats.org/officeDocument/2006/relationships/customXml" Target="../ink/ink748.xml"/><Relationship Id="rId129" Type="http://schemas.openxmlformats.org/officeDocument/2006/relationships/customXml" Target="../ink/ink796.xml"/><Relationship Id="rId280" Type="http://schemas.openxmlformats.org/officeDocument/2006/relationships/image" Target="../media/image558.png"/><Relationship Id="rId336" Type="http://schemas.openxmlformats.org/officeDocument/2006/relationships/image" Target="../media/image586.png"/><Relationship Id="rId501" Type="http://schemas.openxmlformats.org/officeDocument/2006/relationships/customXml" Target="../ink/ink982.xml"/><Relationship Id="rId543" Type="http://schemas.openxmlformats.org/officeDocument/2006/relationships/image" Target="../media/image690.png"/><Relationship Id="rId75" Type="http://schemas.openxmlformats.org/officeDocument/2006/relationships/customXml" Target="../ink/ink769.xml"/><Relationship Id="rId140" Type="http://schemas.openxmlformats.org/officeDocument/2006/relationships/image" Target="../media/image488.png"/><Relationship Id="rId182" Type="http://schemas.openxmlformats.org/officeDocument/2006/relationships/image" Target="../media/image509.png"/><Relationship Id="rId378" Type="http://schemas.openxmlformats.org/officeDocument/2006/relationships/image" Target="../media/image607.png"/><Relationship Id="rId403" Type="http://schemas.openxmlformats.org/officeDocument/2006/relationships/customXml" Target="../ink/ink933.xml"/><Relationship Id="rId585" Type="http://schemas.openxmlformats.org/officeDocument/2006/relationships/image" Target="../media/image711.png"/><Relationship Id="rId6" Type="http://schemas.openxmlformats.org/officeDocument/2006/relationships/image" Target="../media/image332.emf"/><Relationship Id="rId238" Type="http://schemas.openxmlformats.org/officeDocument/2006/relationships/image" Target="../media/image537.png"/><Relationship Id="rId445" Type="http://schemas.openxmlformats.org/officeDocument/2006/relationships/customXml" Target="../ink/ink954.xml"/><Relationship Id="rId487" Type="http://schemas.openxmlformats.org/officeDocument/2006/relationships/customXml" Target="../ink/ink975.xml"/><Relationship Id="rId610" Type="http://schemas.openxmlformats.org/officeDocument/2006/relationships/customXml" Target="../ink/ink1036.xml"/><Relationship Id="rId652" Type="http://schemas.openxmlformats.org/officeDocument/2006/relationships/customXml" Target="../ink/ink1057.xml"/><Relationship Id="rId291" Type="http://schemas.openxmlformats.org/officeDocument/2006/relationships/customXml" Target="../ink/ink877.xml"/><Relationship Id="rId305" Type="http://schemas.openxmlformats.org/officeDocument/2006/relationships/customXml" Target="../ink/ink884.xml"/><Relationship Id="rId347" Type="http://schemas.openxmlformats.org/officeDocument/2006/relationships/customXml" Target="../ink/ink905.xml"/><Relationship Id="rId512" Type="http://schemas.openxmlformats.org/officeDocument/2006/relationships/image" Target="../media/image674.png"/><Relationship Id="rId44" Type="http://schemas.openxmlformats.org/officeDocument/2006/relationships/image" Target="../media/image440.png"/><Relationship Id="rId86" Type="http://schemas.openxmlformats.org/officeDocument/2006/relationships/image" Target="../media/image461.png"/><Relationship Id="rId151" Type="http://schemas.openxmlformats.org/officeDocument/2006/relationships/customXml" Target="../ink/ink807.xml"/><Relationship Id="rId389" Type="http://schemas.openxmlformats.org/officeDocument/2006/relationships/customXml" Target="../ink/ink926.xml"/><Relationship Id="rId554" Type="http://schemas.openxmlformats.org/officeDocument/2006/relationships/customXml" Target="../ink/ink1008.xml"/><Relationship Id="rId596" Type="http://schemas.openxmlformats.org/officeDocument/2006/relationships/customXml" Target="../ink/ink1029.xml"/><Relationship Id="rId193" Type="http://schemas.openxmlformats.org/officeDocument/2006/relationships/customXml" Target="../ink/ink828.xml"/><Relationship Id="rId207" Type="http://schemas.openxmlformats.org/officeDocument/2006/relationships/customXml" Target="../ink/ink835.xml"/><Relationship Id="rId249" Type="http://schemas.openxmlformats.org/officeDocument/2006/relationships/customXml" Target="../ink/ink856.xml"/><Relationship Id="rId414" Type="http://schemas.openxmlformats.org/officeDocument/2006/relationships/image" Target="../media/image625.png"/><Relationship Id="rId456" Type="http://schemas.openxmlformats.org/officeDocument/2006/relationships/image" Target="../media/image646.png"/><Relationship Id="rId498" Type="http://schemas.openxmlformats.org/officeDocument/2006/relationships/image" Target="../media/image667.png"/><Relationship Id="rId621" Type="http://schemas.openxmlformats.org/officeDocument/2006/relationships/image" Target="../media/image729.png"/><Relationship Id="rId13" Type="http://schemas.openxmlformats.org/officeDocument/2006/relationships/customXml" Target="../ink/ink738.xml"/><Relationship Id="rId109" Type="http://schemas.openxmlformats.org/officeDocument/2006/relationships/customXml" Target="../ink/ink786.xml"/><Relationship Id="rId260" Type="http://schemas.openxmlformats.org/officeDocument/2006/relationships/image" Target="../media/image548.png"/><Relationship Id="rId316" Type="http://schemas.openxmlformats.org/officeDocument/2006/relationships/image" Target="../media/image576.png"/><Relationship Id="rId523" Type="http://schemas.openxmlformats.org/officeDocument/2006/relationships/image" Target="../media/image680.png"/><Relationship Id="rId55" Type="http://schemas.openxmlformats.org/officeDocument/2006/relationships/customXml" Target="../ink/ink759.xml"/><Relationship Id="rId97" Type="http://schemas.openxmlformats.org/officeDocument/2006/relationships/customXml" Target="../ink/ink780.xml"/><Relationship Id="rId120" Type="http://schemas.openxmlformats.org/officeDocument/2006/relationships/image" Target="../media/image478.png"/><Relationship Id="rId358" Type="http://schemas.openxmlformats.org/officeDocument/2006/relationships/image" Target="../media/image597.png"/><Relationship Id="rId565" Type="http://schemas.openxmlformats.org/officeDocument/2006/relationships/image" Target="../media/image701.png"/><Relationship Id="rId162" Type="http://schemas.openxmlformats.org/officeDocument/2006/relationships/image" Target="../media/image499.png"/><Relationship Id="rId218" Type="http://schemas.openxmlformats.org/officeDocument/2006/relationships/image" Target="../media/image527.png"/><Relationship Id="rId425" Type="http://schemas.openxmlformats.org/officeDocument/2006/relationships/customXml" Target="../ink/ink944.xml"/><Relationship Id="rId467" Type="http://schemas.openxmlformats.org/officeDocument/2006/relationships/customXml" Target="../ink/ink965.xml"/><Relationship Id="rId632" Type="http://schemas.openxmlformats.org/officeDocument/2006/relationships/customXml" Target="../ink/ink1047.xml"/><Relationship Id="rId271" Type="http://schemas.openxmlformats.org/officeDocument/2006/relationships/customXml" Target="../ink/ink867.xml"/><Relationship Id="rId24" Type="http://schemas.openxmlformats.org/officeDocument/2006/relationships/image" Target="../media/image430.png"/><Relationship Id="rId66" Type="http://schemas.openxmlformats.org/officeDocument/2006/relationships/image" Target="../media/image451.png"/><Relationship Id="rId131" Type="http://schemas.openxmlformats.org/officeDocument/2006/relationships/customXml" Target="../ink/ink797.xml"/><Relationship Id="rId327" Type="http://schemas.openxmlformats.org/officeDocument/2006/relationships/customXml" Target="../ink/ink895.xml"/><Relationship Id="rId369" Type="http://schemas.openxmlformats.org/officeDocument/2006/relationships/customXml" Target="../ink/ink916.xml"/><Relationship Id="rId534" Type="http://schemas.openxmlformats.org/officeDocument/2006/relationships/customXml" Target="../ink/ink998.xml"/><Relationship Id="rId576" Type="http://schemas.openxmlformats.org/officeDocument/2006/relationships/customXml" Target="../ink/ink1019.xml"/><Relationship Id="rId173" Type="http://schemas.openxmlformats.org/officeDocument/2006/relationships/customXml" Target="../ink/ink818.xml"/><Relationship Id="rId229" Type="http://schemas.openxmlformats.org/officeDocument/2006/relationships/customXml" Target="../ink/ink846.xml"/><Relationship Id="rId380" Type="http://schemas.openxmlformats.org/officeDocument/2006/relationships/image" Target="../media/image608.png"/><Relationship Id="rId436" Type="http://schemas.openxmlformats.org/officeDocument/2006/relationships/image" Target="../media/image636.png"/><Relationship Id="rId601" Type="http://schemas.openxmlformats.org/officeDocument/2006/relationships/image" Target="../media/image719.png"/><Relationship Id="rId643" Type="http://schemas.openxmlformats.org/officeDocument/2006/relationships/image" Target="../media/image740.png"/><Relationship Id="rId240" Type="http://schemas.openxmlformats.org/officeDocument/2006/relationships/image" Target="../media/image538.png"/><Relationship Id="rId478" Type="http://schemas.openxmlformats.org/officeDocument/2006/relationships/image" Target="../media/image657.png"/><Relationship Id="rId35" Type="http://schemas.openxmlformats.org/officeDocument/2006/relationships/customXml" Target="../ink/ink749.xml"/><Relationship Id="rId77" Type="http://schemas.openxmlformats.org/officeDocument/2006/relationships/customXml" Target="../ink/ink770.xml"/><Relationship Id="rId100" Type="http://schemas.openxmlformats.org/officeDocument/2006/relationships/image" Target="../media/image468.png"/><Relationship Id="rId282" Type="http://schemas.openxmlformats.org/officeDocument/2006/relationships/image" Target="../media/image559.png"/><Relationship Id="rId338" Type="http://schemas.openxmlformats.org/officeDocument/2006/relationships/image" Target="../media/image587.png"/><Relationship Id="rId503" Type="http://schemas.openxmlformats.org/officeDocument/2006/relationships/customXml" Target="../ink/ink983.xml"/><Relationship Id="rId545" Type="http://schemas.openxmlformats.org/officeDocument/2006/relationships/image" Target="../media/image691.png"/><Relationship Id="rId587" Type="http://schemas.openxmlformats.org/officeDocument/2006/relationships/image" Target="../media/image712.png"/><Relationship Id="rId8" Type="http://schemas.openxmlformats.org/officeDocument/2006/relationships/image" Target="../media/image4220.png"/><Relationship Id="rId142" Type="http://schemas.openxmlformats.org/officeDocument/2006/relationships/image" Target="../media/image489.png"/><Relationship Id="rId184" Type="http://schemas.openxmlformats.org/officeDocument/2006/relationships/image" Target="../media/image510.png"/><Relationship Id="rId391" Type="http://schemas.openxmlformats.org/officeDocument/2006/relationships/customXml" Target="../ink/ink927.xml"/><Relationship Id="rId405" Type="http://schemas.openxmlformats.org/officeDocument/2006/relationships/customXml" Target="../ink/ink934.xml"/><Relationship Id="rId447" Type="http://schemas.openxmlformats.org/officeDocument/2006/relationships/customXml" Target="../ink/ink955.xml"/><Relationship Id="rId612" Type="http://schemas.openxmlformats.org/officeDocument/2006/relationships/customXml" Target="../ink/ink1037.xml"/><Relationship Id="rId251" Type="http://schemas.openxmlformats.org/officeDocument/2006/relationships/customXml" Target="../ink/ink857.xml"/><Relationship Id="rId489" Type="http://schemas.openxmlformats.org/officeDocument/2006/relationships/customXml" Target="../ink/ink976.xml"/><Relationship Id="rId654" Type="http://schemas.openxmlformats.org/officeDocument/2006/relationships/customXml" Target="../ink/ink1058.xml"/><Relationship Id="rId46" Type="http://schemas.openxmlformats.org/officeDocument/2006/relationships/image" Target="../media/image441.png"/><Relationship Id="rId293" Type="http://schemas.openxmlformats.org/officeDocument/2006/relationships/customXml" Target="../ink/ink878.xml"/><Relationship Id="rId307" Type="http://schemas.openxmlformats.org/officeDocument/2006/relationships/customXml" Target="../ink/ink885.xml"/><Relationship Id="rId349" Type="http://schemas.openxmlformats.org/officeDocument/2006/relationships/customXml" Target="../ink/ink906.xml"/><Relationship Id="rId514" Type="http://schemas.openxmlformats.org/officeDocument/2006/relationships/image" Target="../media/image675.png"/><Relationship Id="rId556" Type="http://schemas.openxmlformats.org/officeDocument/2006/relationships/customXml" Target="../ink/ink1009.xml"/><Relationship Id="rId88" Type="http://schemas.openxmlformats.org/officeDocument/2006/relationships/image" Target="../media/image462.png"/><Relationship Id="rId111" Type="http://schemas.openxmlformats.org/officeDocument/2006/relationships/customXml" Target="../ink/ink787.xml"/><Relationship Id="rId153" Type="http://schemas.openxmlformats.org/officeDocument/2006/relationships/customXml" Target="../ink/ink808.xml"/><Relationship Id="rId195" Type="http://schemas.openxmlformats.org/officeDocument/2006/relationships/customXml" Target="../ink/ink829.xml"/><Relationship Id="rId209" Type="http://schemas.openxmlformats.org/officeDocument/2006/relationships/customXml" Target="../ink/ink836.xml"/><Relationship Id="rId360" Type="http://schemas.openxmlformats.org/officeDocument/2006/relationships/image" Target="../media/image598.png"/><Relationship Id="rId416" Type="http://schemas.openxmlformats.org/officeDocument/2006/relationships/image" Target="../media/image626.png"/><Relationship Id="rId598" Type="http://schemas.openxmlformats.org/officeDocument/2006/relationships/customXml" Target="../ink/ink1030.xml"/><Relationship Id="rId220" Type="http://schemas.openxmlformats.org/officeDocument/2006/relationships/image" Target="../media/image528.png"/><Relationship Id="rId458" Type="http://schemas.openxmlformats.org/officeDocument/2006/relationships/image" Target="../media/image647.png"/><Relationship Id="rId623" Type="http://schemas.openxmlformats.org/officeDocument/2006/relationships/image" Target="../media/image730.png"/><Relationship Id="rId15" Type="http://schemas.openxmlformats.org/officeDocument/2006/relationships/customXml" Target="../ink/ink739.xml"/><Relationship Id="rId57" Type="http://schemas.openxmlformats.org/officeDocument/2006/relationships/customXml" Target="../ink/ink760.xml"/><Relationship Id="rId262" Type="http://schemas.openxmlformats.org/officeDocument/2006/relationships/image" Target="../media/image549.png"/><Relationship Id="rId318" Type="http://schemas.openxmlformats.org/officeDocument/2006/relationships/image" Target="../media/image577.png"/><Relationship Id="rId525" Type="http://schemas.openxmlformats.org/officeDocument/2006/relationships/image" Target="../media/image681.png"/><Relationship Id="rId567" Type="http://schemas.openxmlformats.org/officeDocument/2006/relationships/image" Target="../media/image702.png"/><Relationship Id="rId99" Type="http://schemas.openxmlformats.org/officeDocument/2006/relationships/customXml" Target="../ink/ink781.xml"/><Relationship Id="rId122" Type="http://schemas.openxmlformats.org/officeDocument/2006/relationships/image" Target="../media/image479.png"/><Relationship Id="rId164" Type="http://schemas.openxmlformats.org/officeDocument/2006/relationships/image" Target="../media/image500.png"/><Relationship Id="rId371" Type="http://schemas.openxmlformats.org/officeDocument/2006/relationships/customXml" Target="../ink/ink917.xml"/><Relationship Id="rId427" Type="http://schemas.openxmlformats.org/officeDocument/2006/relationships/customXml" Target="../ink/ink945.xml"/><Relationship Id="rId469" Type="http://schemas.openxmlformats.org/officeDocument/2006/relationships/customXml" Target="../ink/ink966.xml"/><Relationship Id="rId634" Type="http://schemas.openxmlformats.org/officeDocument/2006/relationships/customXml" Target="../ink/ink1048.xml"/><Relationship Id="rId26" Type="http://schemas.openxmlformats.org/officeDocument/2006/relationships/image" Target="../media/image431.png"/><Relationship Id="rId231" Type="http://schemas.openxmlformats.org/officeDocument/2006/relationships/customXml" Target="../ink/ink847.xml"/><Relationship Id="rId273" Type="http://schemas.openxmlformats.org/officeDocument/2006/relationships/customXml" Target="../ink/ink868.xml"/><Relationship Id="rId329" Type="http://schemas.openxmlformats.org/officeDocument/2006/relationships/customXml" Target="../ink/ink896.xml"/><Relationship Id="rId480" Type="http://schemas.openxmlformats.org/officeDocument/2006/relationships/image" Target="../media/image658.png"/><Relationship Id="rId536" Type="http://schemas.openxmlformats.org/officeDocument/2006/relationships/customXml" Target="../ink/ink999.xml"/><Relationship Id="rId68" Type="http://schemas.openxmlformats.org/officeDocument/2006/relationships/image" Target="../media/image452.png"/><Relationship Id="rId133" Type="http://schemas.openxmlformats.org/officeDocument/2006/relationships/customXml" Target="../ink/ink798.xml"/><Relationship Id="rId175" Type="http://schemas.openxmlformats.org/officeDocument/2006/relationships/customXml" Target="../ink/ink819.xml"/><Relationship Id="rId340" Type="http://schemas.openxmlformats.org/officeDocument/2006/relationships/image" Target="../media/image588.png"/><Relationship Id="rId578" Type="http://schemas.openxmlformats.org/officeDocument/2006/relationships/customXml" Target="../ink/ink1020.xml"/><Relationship Id="rId200" Type="http://schemas.openxmlformats.org/officeDocument/2006/relationships/image" Target="../media/image518.png"/><Relationship Id="rId382" Type="http://schemas.openxmlformats.org/officeDocument/2006/relationships/image" Target="../media/image609.png"/><Relationship Id="rId438" Type="http://schemas.openxmlformats.org/officeDocument/2006/relationships/image" Target="../media/image637.png"/><Relationship Id="rId603" Type="http://schemas.openxmlformats.org/officeDocument/2006/relationships/image" Target="../media/image720.png"/><Relationship Id="rId645" Type="http://schemas.openxmlformats.org/officeDocument/2006/relationships/image" Target="../media/image741.png"/><Relationship Id="rId242" Type="http://schemas.openxmlformats.org/officeDocument/2006/relationships/image" Target="../media/image539.png"/><Relationship Id="rId284" Type="http://schemas.openxmlformats.org/officeDocument/2006/relationships/image" Target="../media/image560.png"/><Relationship Id="rId491" Type="http://schemas.openxmlformats.org/officeDocument/2006/relationships/customXml" Target="../ink/ink977.xml"/><Relationship Id="rId505" Type="http://schemas.openxmlformats.org/officeDocument/2006/relationships/customXml" Target="../ink/ink984.xml"/><Relationship Id="rId37" Type="http://schemas.openxmlformats.org/officeDocument/2006/relationships/customXml" Target="../ink/ink750.xml"/><Relationship Id="rId79" Type="http://schemas.openxmlformats.org/officeDocument/2006/relationships/customXml" Target="../ink/ink771.xml"/><Relationship Id="rId102" Type="http://schemas.openxmlformats.org/officeDocument/2006/relationships/image" Target="../media/image469.png"/><Relationship Id="rId144" Type="http://schemas.openxmlformats.org/officeDocument/2006/relationships/image" Target="../media/image490.png"/><Relationship Id="rId547" Type="http://schemas.openxmlformats.org/officeDocument/2006/relationships/image" Target="../media/image692.png"/><Relationship Id="rId589" Type="http://schemas.openxmlformats.org/officeDocument/2006/relationships/image" Target="../media/image713.png"/><Relationship Id="rId90" Type="http://schemas.openxmlformats.org/officeDocument/2006/relationships/image" Target="../media/image463.png"/><Relationship Id="rId186" Type="http://schemas.openxmlformats.org/officeDocument/2006/relationships/image" Target="../media/image511.png"/><Relationship Id="rId351" Type="http://schemas.openxmlformats.org/officeDocument/2006/relationships/customXml" Target="../ink/ink907.xml"/><Relationship Id="rId393" Type="http://schemas.openxmlformats.org/officeDocument/2006/relationships/customXml" Target="../ink/ink928.xml"/><Relationship Id="rId407" Type="http://schemas.openxmlformats.org/officeDocument/2006/relationships/customXml" Target="../ink/ink935.xml"/><Relationship Id="rId449" Type="http://schemas.openxmlformats.org/officeDocument/2006/relationships/customXml" Target="../ink/ink956.xml"/><Relationship Id="rId614" Type="http://schemas.openxmlformats.org/officeDocument/2006/relationships/customXml" Target="../ink/ink1038.xml"/><Relationship Id="rId656" Type="http://schemas.openxmlformats.org/officeDocument/2006/relationships/customXml" Target="../ink/ink1059.xml"/><Relationship Id="rId211" Type="http://schemas.openxmlformats.org/officeDocument/2006/relationships/customXml" Target="../ink/ink837.xml"/><Relationship Id="rId253" Type="http://schemas.openxmlformats.org/officeDocument/2006/relationships/customXml" Target="../ink/ink858.xml"/><Relationship Id="rId295" Type="http://schemas.openxmlformats.org/officeDocument/2006/relationships/customXml" Target="../ink/ink879.xml"/><Relationship Id="rId309" Type="http://schemas.openxmlformats.org/officeDocument/2006/relationships/customXml" Target="../ink/ink886.xml"/><Relationship Id="rId460" Type="http://schemas.openxmlformats.org/officeDocument/2006/relationships/image" Target="../media/image648.png"/><Relationship Id="rId516" Type="http://schemas.openxmlformats.org/officeDocument/2006/relationships/image" Target="../media/image676.png"/><Relationship Id="rId48" Type="http://schemas.openxmlformats.org/officeDocument/2006/relationships/image" Target="../media/image442.png"/><Relationship Id="rId113" Type="http://schemas.openxmlformats.org/officeDocument/2006/relationships/customXml" Target="../ink/ink788.xml"/><Relationship Id="rId320" Type="http://schemas.openxmlformats.org/officeDocument/2006/relationships/image" Target="../media/image578.png"/><Relationship Id="rId558" Type="http://schemas.openxmlformats.org/officeDocument/2006/relationships/customXml" Target="../ink/ink1010.xml"/><Relationship Id="rId155" Type="http://schemas.openxmlformats.org/officeDocument/2006/relationships/customXml" Target="../ink/ink809.xml"/><Relationship Id="rId197" Type="http://schemas.openxmlformats.org/officeDocument/2006/relationships/customXml" Target="../ink/ink830.xml"/><Relationship Id="rId362" Type="http://schemas.openxmlformats.org/officeDocument/2006/relationships/image" Target="../media/image599.png"/><Relationship Id="rId418" Type="http://schemas.openxmlformats.org/officeDocument/2006/relationships/image" Target="../media/image627.png"/><Relationship Id="rId625" Type="http://schemas.openxmlformats.org/officeDocument/2006/relationships/image" Target="../media/image731.png"/><Relationship Id="rId222" Type="http://schemas.openxmlformats.org/officeDocument/2006/relationships/image" Target="../media/image529.png"/><Relationship Id="rId264" Type="http://schemas.openxmlformats.org/officeDocument/2006/relationships/image" Target="../media/image550.png"/><Relationship Id="rId471" Type="http://schemas.openxmlformats.org/officeDocument/2006/relationships/customXml" Target="../ink/ink967.xml"/><Relationship Id="rId17" Type="http://schemas.openxmlformats.org/officeDocument/2006/relationships/customXml" Target="../ink/ink740.xml"/><Relationship Id="rId59" Type="http://schemas.openxmlformats.org/officeDocument/2006/relationships/customXml" Target="../ink/ink761.xml"/><Relationship Id="rId124" Type="http://schemas.openxmlformats.org/officeDocument/2006/relationships/image" Target="../media/image480.png"/><Relationship Id="rId527" Type="http://schemas.openxmlformats.org/officeDocument/2006/relationships/image" Target="../media/image682.png"/><Relationship Id="rId569" Type="http://schemas.openxmlformats.org/officeDocument/2006/relationships/image" Target="../media/image703.png"/><Relationship Id="rId70" Type="http://schemas.openxmlformats.org/officeDocument/2006/relationships/image" Target="../media/image453.png"/><Relationship Id="rId166" Type="http://schemas.openxmlformats.org/officeDocument/2006/relationships/image" Target="../media/image501.png"/><Relationship Id="rId331" Type="http://schemas.openxmlformats.org/officeDocument/2006/relationships/customXml" Target="../ink/ink897.xml"/><Relationship Id="rId373" Type="http://schemas.openxmlformats.org/officeDocument/2006/relationships/customXml" Target="../ink/ink918.xml"/><Relationship Id="rId429" Type="http://schemas.openxmlformats.org/officeDocument/2006/relationships/customXml" Target="../ink/ink946.xml"/><Relationship Id="rId580" Type="http://schemas.openxmlformats.org/officeDocument/2006/relationships/customXml" Target="../ink/ink1021.xml"/><Relationship Id="rId636" Type="http://schemas.openxmlformats.org/officeDocument/2006/relationships/customXml" Target="../ink/ink1049.xml"/><Relationship Id="rId1" Type="http://schemas.openxmlformats.org/officeDocument/2006/relationships/vmlDrawing" Target="../drawings/vmlDrawing1.vml"/><Relationship Id="rId233" Type="http://schemas.openxmlformats.org/officeDocument/2006/relationships/customXml" Target="../ink/ink848.xml"/><Relationship Id="rId440" Type="http://schemas.openxmlformats.org/officeDocument/2006/relationships/image" Target="../media/image638.png"/><Relationship Id="rId28" Type="http://schemas.openxmlformats.org/officeDocument/2006/relationships/image" Target="../media/image432.png"/><Relationship Id="rId275" Type="http://schemas.openxmlformats.org/officeDocument/2006/relationships/customXml" Target="../ink/ink869.xml"/><Relationship Id="rId300" Type="http://schemas.openxmlformats.org/officeDocument/2006/relationships/image" Target="../media/image568.png"/><Relationship Id="rId482" Type="http://schemas.openxmlformats.org/officeDocument/2006/relationships/image" Target="../media/image659.png"/><Relationship Id="rId538" Type="http://schemas.openxmlformats.org/officeDocument/2006/relationships/customXml" Target="../ink/ink1000.xml"/><Relationship Id="rId81" Type="http://schemas.openxmlformats.org/officeDocument/2006/relationships/customXml" Target="../ink/ink772.xml"/><Relationship Id="rId135" Type="http://schemas.openxmlformats.org/officeDocument/2006/relationships/customXml" Target="../ink/ink799.xml"/><Relationship Id="rId177" Type="http://schemas.openxmlformats.org/officeDocument/2006/relationships/customXml" Target="../ink/ink820.xml"/><Relationship Id="rId342" Type="http://schemas.openxmlformats.org/officeDocument/2006/relationships/image" Target="../media/image589.png"/><Relationship Id="rId384" Type="http://schemas.openxmlformats.org/officeDocument/2006/relationships/image" Target="../media/image610.png"/><Relationship Id="rId591" Type="http://schemas.openxmlformats.org/officeDocument/2006/relationships/image" Target="../media/image714.png"/><Relationship Id="rId605" Type="http://schemas.openxmlformats.org/officeDocument/2006/relationships/image" Target="../media/image721.png"/><Relationship Id="rId202" Type="http://schemas.openxmlformats.org/officeDocument/2006/relationships/image" Target="../media/image519.png"/><Relationship Id="rId244" Type="http://schemas.openxmlformats.org/officeDocument/2006/relationships/image" Target="../media/image540.png"/><Relationship Id="rId647" Type="http://schemas.openxmlformats.org/officeDocument/2006/relationships/image" Target="../media/image742.png"/><Relationship Id="rId39" Type="http://schemas.openxmlformats.org/officeDocument/2006/relationships/customXml" Target="../ink/ink751.xml"/><Relationship Id="rId286" Type="http://schemas.openxmlformats.org/officeDocument/2006/relationships/image" Target="../media/image561.png"/><Relationship Id="rId451" Type="http://schemas.openxmlformats.org/officeDocument/2006/relationships/customXml" Target="../ink/ink957.xml"/><Relationship Id="rId493" Type="http://schemas.openxmlformats.org/officeDocument/2006/relationships/customXml" Target="../ink/ink978.xml"/><Relationship Id="rId507" Type="http://schemas.openxmlformats.org/officeDocument/2006/relationships/customXml" Target="../ink/ink985.xml"/><Relationship Id="rId549" Type="http://schemas.openxmlformats.org/officeDocument/2006/relationships/image" Target="../media/image693.png"/><Relationship Id="rId50" Type="http://schemas.openxmlformats.org/officeDocument/2006/relationships/image" Target="../media/image443.png"/><Relationship Id="rId104" Type="http://schemas.openxmlformats.org/officeDocument/2006/relationships/image" Target="../media/image470.png"/><Relationship Id="rId146" Type="http://schemas.openxmlformats.org/officeDocument/2006/relationships/image" Target="../media/image491.png"/><Relationship Id="rId188" Type="http://schemas.openxmlformats.org/officeDocument/2006/relationships/image" Target="../media/image512.png"/><Relationship Id="rId311" Type="http://schemas.openxmlformats.org/officeDocument/2006/relationships/customXml" Target="../ink/ink887.xml"/><Relationship Id="rId353" Type="http://schemas.openxmlformats.org/officeDocument/2006/relationships/customXml" Target="../ink/ink908.xml"/><Relationship Id="rId395" Type="http://schemas.openxmlformats.org/officeDocument/2006/relationships/customXml" Target="../ink/ink929.xml"/><Relationship Id="rId409" Type="http://schemas.openxmlformats.org/officeDocument/2006/relationships/customXml" Target="../ink/ink936.xml"/><Relationship Id="rId560" Type="http://schemas.openxmlformats.org/officeDocument/2006/relationships/customXml" Target="../ink/ink1011.xml"/><Relationship Id="rId92" Type="http://schemas.openxmlformats.org/officeDocument/2006/relationships/image" Target="../media/image464.png"/><Relationship Id="rId213" Type="http://schemas.openxmlformats.org/officeDocument/2006/relationships/customXml" Target="../ink/ink838.xml"/><Relationship Id="rId420" Type="http://schemas.openxmlformats.org/officeDocument/2006/relationships/image" Target="../media/image628.png"/><Relationship Id="rId616" Type="http://schemas.openxmlformats.org/officeDocument/2006/relationships/customXml" Target="../ink/ink1039.xml"/><Relationship Id="rId255" Type="http://schemas.openxmlformats.org/officeDocument/2006/relationships/customXml" Target="../ink/ink859.xml"/><Relationship Id="rId297" Type="http://schemas.openxmlformats.org/officeDocument/2006/relationships/customXml" Target="../ink/ink880.xml"/><Relationship Id="rId462" Type="http://schemas.openxmlformats.org/officeDocument/2006/relationships/image" Target="../media/image649.png"/><Relationship Id="rId518" Type="http://schemas.openxmlformats.org/officeDocument/2006/relationships/customXml" Target="../ink/ink990.xml"/><Relationship Id="rId115" Type="http://schemas.openxmlformats.org/officeDocument/2006/relationships/customXml" Target="../ink/ink789.xml"/><Relationship Id="rId157" Type="http://schemas.openxmlformats.org/officeDocument/2006/relationships/customXml" Target="../ink/ink810.xml"/><Relationship Id="rId322" Type="http://schemas.openxmlformats.org/officeDocument/2006/relationships/image" Target="../media/image579.png"/><Relationship Id="rId364" Type="http://schemas.openxmlformats.org/officeDocument/2006/relationships/image" Target="../media/image600.png"/><Relationship Id="rId61" Type="http://schemas.openxmlformats.org/officeDocument/2006/relationships/customXml" Target="../ink/ink762.xml"/><Relationship Id="rId199" Type="http://schemas.openxmlformats.org/officeDocument/2006/relationships/customXml" Target="../ink/ink831.xml"/><Relationship Id="rId571" Type="http://schemas.openxmlformats.org/officeDocument/2006/relationships/image" Target="../media/image704.png"/><Relationship Id="rId627" Type="http://schemas.openxmlformats.org/officeDocument/2006/relationships/image" Target="../media/image732.png"/><Relationship Id="rId19" Type="http://schemas.openxmlformats.org/officeDocument/2006/relationships/customXml" Target="../ink/ink741.xml"/><Relationship Id="rId224" Type="http://schemas.openxmlformats.org/officeDocument/2006/relationships/image" Target="../media/image530.png"/><Relationship Id="rId266" Type="http://schemas.openxmlformats.org/officeDocument/2006/relationships/image" Target="../media/image551.png"/><Relationship Id="rId431" Type="http://schemas.openxmlformats.org/officeDocument/2006/relationships/customXml" Target="../ink/ink947.xml"/><Relationship Id="rId473" Type="http://schemas.openxmlformats.org/officeDocument/2006/relationships/customXml" Target="../ink/ink968.xml"/><Relationship Id="rId529" Type="http://schemas.openxmlformats.org/officeDocument/2006/relationships/image" Target="../media/image683.png"/><Relationship Id="rId30" Type="http://schemas.openxmlformats.org/officeDocument/2006/relationships/image" Target="../media/image433.png"/><Relationship Id="rId126" Type="http://schemas.openxmlformats.org/officeDocument/2006/relationships/image" Target="../media/image481.png"/><Relationship Id="rId168" Type="http://schemas.openxmlformats.org/officeDocument/2006/relationships/image" Target="../media/image502.png"/><Relationship Id="rId333" Type="http://schemas.openxmlformats.org/officeDocument/2006/relationships/customXml" Target="../ink/ink898.xml"/><Relationship Id="rId540" Type="http://schemas.openxmlformats.org/officeDocument/2006/relationships/customXml" Target="../ink/ink1001.xml"/><Relationship Id="rId72" Type="http://schemas.openxmlformats.org/officeDocument/2006/relationships/image" Target="../media/image454.png"/><Relationship Id="rId375" Type="http://schemas.openxmlformats.org/officeDocument/2006/relationships/customXml" Target="../ink/ink919.xml"/><Relationship Id="rId582" Type="http://schemas.openxmlformats.org/officeDocument/2006/relationships/customXml" Target="../ink/ink1022.xml"/><Relationship Id="rId638" Type="http://schemas.openxmlformats.org/officeDocument/2006/relationships/customXml" Target="../ink/ink1050.xml"/><Relationship Id="rId3" Type="http://schemas.openxmlformats.org/officeDocument/2006/relationships/notesSlide" Target="../notesSlides/notesSlide7.xml"/><Relationship Id="rId235" Type="http://schemas.openxmlformats.org/officeDocument/2006/relationships/customXml" Target="../ink/ink849.xml"/><Relationship Id="rId277" Type="http://schemas.openxmlformats.org/officeDocument/2006/relationships/customXml" Target="../ink/ink870.xml"/><Relationship Id="rId400" Type="http://schemas.openxmlformats.org/officeDocument/2006/relationships/image" Target="../media/image618.png"/><Relationship Id="rId442" Type="http://schemas.openxmlformats.org/officeDocument/2006/relationships/image" Target="../media/image639.png"/><Relationship Id="rId484" Type="http://schemas.openxmlformats.org/officeDocument/2006/relationships/image" Target="../media/image660.png"/><Relationship Id="rId137" Type="http://schemas.openxmlformats.org/officeDocument/2006/relationships/customXml" Target="../ink/ink800.xml"/><Relationship Id="rId302" Type="http://schemas.openxmlformats.org/officeDocument/2006/relationships/image" Target="../media/image569.png"/><Relationship Id="rId344" Type="http://schemas.openxmlformats.org/officeDocument/2006/relationships/image" Target="../media/image590.png"/><Relationship Id="rId41" Type="http://schemas.openxmlformats.org/officeDocument/2006/relationships/customXml" Target="../ink/ink752.xml"/><Relationship Id="rId83" Type="http://schemas.openxmlformats.org/officeDocument/2006/relationships/customXml" Target="../ink/ink773.xml"/><Relationship Id="rId179" Type="http://schemas.openxmlformats.org/officeDocument/2006/relationships/customXml" Target="../ink/ink821.xml"/><Relationship Id="rId386" Type="http://schemas.openxmlformats.org/officeDocument/2006/relationships/image" Target="../media/image611.png"/><Relationship Id="rId551" Type="http://schemas.openxmlformats.org/officeDocument/2006/relationships/image" Target="../media/image694.png"/><Relationship Id="rId593" Type="http://schemas.openxmlformats.org/officeDocument/2006/relationships/image" Target="../media/image715.png"/><Relationship Id="rId607" Type="http://schemas.openxmlformats.org/officeDocument/2006/relationships/image" Target="../media/image722.png"/><Relationship Id="rId649" Type="http://schemas.openxmlformats.org/officeDocument/2006/relationships/image" Target="../media/image743.png"/><Relationship Id="rId190" Type="http://schemas.openxmlformats.org/officeDocument/2006/relationships/image" Target="../media/image513.png"/><Relationship Id="rId204" Type="http://schemas.openxmlformats.org/officeDocument/2006/relationships/image" Target="../media/image520.png"/><Relationship Id="rId246" Type="http://schemas.openxmlformats.org/officeDocument/2006/relationships/image" Target="../media/image541.png"/><Relationship Id="rId288" Type="http://schemas.openxmlformats.org/officeDocument/2006/relationships/image" Target="../media/image562.png"/><Relationship Id="rId411" Type="http://schemas.openxmlformats.org/officeDocument/2006/relationships/customXml" Target="../ink/ink937.xml"/><Relationship Id="rId453" Type="http://schemas.openxmlformats.org/officeDocument/2006/relationships/customXml" Target="../ink/ink958.xml"/><Relationship Id="rId509" Type="http://schemas.openxmlformats.org/officeDocument/2006/relationships/customXml" Target="../ink/ink986.xml"/><Relationship Id="rId106" Type="http://schemas.openxmlformats.org/officeDocument/2006/relationships/image" Target="../media/image471.png"/><Relationship Id="rId313" Type="http://schemas.openxmlformats.org/officeDocument/2006/relationships/customXml" Target="../ink/ink888.xml"/><Relationship Id="rId495" Type="http://schemas.openxmlformats.org/officeDocument/2006/relationships/customXml" Target="../ink/ink979.xml"/><Relationship Id="rId10" Type="http://schemas.openxmlformats.org/officeDocument/2006/relationships/image" Target="../media/image4230.png"/><Relationship Id="rId52" Type="http://schemas.openxmlformats.org/officeDocument/2006/relationships/image" Target="../media/image444.png"/><Relationship Id="rId94" Type="http://schemas.openxmlformats.org/officeDocument/2006/relationships/image" Target="../media/image465.png"/><Relationship Id="rId148" Type="http://schemas.openxmlformats.org/officeDocument/2006/relationships/image" Target="../media/image492.png"/><Relationship Id="rId355" Type="http://schemas.openxmlformats.org/officeDocument/2006/relationships/customXml" Target="../ink/ink909.xml"/><Relationship Id="rId397" Type="http://schemas.openxmlformats.org/officeDocument/2006/relationships/customXml" Target="../ink/ink930.xml"/><Relationship Id="rId520" Type="http://schemas.openxmlformats.org/officeDocument/2006/relationships/customXml" Target="../ink/ink991.xml"/><Relationship Id="rId562" Type="http://schemas.openxmlformats.org/officeDocument/2006/relationships/customXml" Target="../ink/ink1012.xml"/><Relationship Id="rId618" Type="http://schemas.openxmlformats.org/officeDocument/2006/relationships/customXml" Target="../ink/ink1040.xml"/><Relationship Id="rId215" Type="http://schemas.openxmlformats.org/officeDocument/2006/relationships/customXml" Target="../ink/ink839.xml"/><Relationship Id="rId257" Type="http://schemas.openxmlformats.org/officeDocument/2006/relationships/customXml" Target="../ink/ink860.xml"/><Relationship Id="rId422" Type="http://schemas.openxmlformats.org/officeDocument/2006/relationships/image" Target="../media/image629.png"/><Relationship Id="rId464" Type="http://schemas.openxmlformats.org/officeDocument/2006/relationships/image" Target="../media/image650.png"/><Relationship Id="rId299" Type="http://schemas.openxmlformats.org/officeDocument/2006/relationships/customXml" Target="../ink/ink881.xml"/><Relationship Id="rId63" Type="http://schemas.openxmlformats.org/officeDocument/2006/relationships/customXml" Target="../ink/ink763.xml"/><Relationship Id="rId159" Type="http://schemas.openxmlformats.org/officeDocument/2006/relationships/customXml" Target="../ink/ink811.xml"/><Relationship Id="rId366" Type="http://schemas.openxmlformats.org/officeDocument/2006/relationships/image" Target="../media/image601.png"/><Relationship Id="rId573" Type="http://schemas.openxmlformats.org/officeDocument/2006/relationships/image" Target="../media/image705.png"/><Relationship Id="rId226" Type="http://schemas.openxmlformats.org/officeDocument/2006/relationships/image" Target="../media/image531.png"/><Relationship Id="rId433" Type="http://schemas.openxmlformats.org/officeDocument/2006/relationships/customXml" Target="../ink/ink948.xml"/><Relationship Id="rId640" Type="http://schemas.openxmlformats.org/officeDocument/2006/relationships/customXml" Target="../ink/ink1051.xml"/><Relationship Id="rId74" Type="http://schemas.openxmlformats.org/officeDocument/2006/relationships/image" Target="../media/image455.png"/><Relationship Id="rId377" Type="http://schemas.openxmlformats.org/officeDocument/2006/relationships/customXml" Target="../ink/ink920.xml"/><Relationship Id="rId500" Type="http://schemas.openxmlformats.org/officeDocument/2006/relationships/image" Target="../media/image668.png"/><Relationship Id="rId584" Type="http://schemas.openxmlformats.org/officeDocument/2006/relationships/customXml" Target="../ink/ink1023.xml"/><Relationship Id="rId5" Type="http://schemas.openxmlformats.org/officeDocument/2006/relationships/image" Target="../media/image331.emf"/><Relationship Id="rId237" Type="http://schemas.openxmlformats.org/officeDocument/2006/relationships/customXml" Target="../ink/ink850.xml"/><Relationship Id="rId444" Type="http://schemas.openxmlformats.org/officeDocument/2006/relationships/image" Target="../media/image640.png"/><Relationship Id="rId651" Type="http://schemas.openxmlformats.org/officeDocument/2006/relationships/image" Target="../media/image744.png"/><Relationship Id="rId290" Type="http://schemas.openxmlformats.org/officeDocument/2006/relationships/image" Target="../media/image563.png"/><Relationship Id="rId304" Type="http://schemas.openxmlformats.org/officeDocument/2006/relationships/image" Target="../media/image570.png"/><Relationship Id="rId388" Type="http://schemas.openxmlformats.org/officeDocument/2006/relationships/image" Target="../media/image612.png"/><Relationship Id="rId511" Type="http://schemas.openxmlformats.org/officeDocument/2006/relationships/customXml" Target="../ink/ink987.xml"/><Relationship Id="rId609" Type="http://schemas.openxmlformats.org/officeDocument/2006/relationships/image" Target="../media/image723.png"/><Relationship Id="rId85" Type="http://schemas.openxmlformats.org/officeDocument/2006/relationships/customXml" Target="../ink/ink774.xml"/><Relationship Id="rId150" Type="http://schemas.openxmlformats.org/officeDocument/2006/relationships/image" Target="../media/image493.png"/><Relationship Id="rId595" Type="http://schemas.openxmlformats.org/officeDocument/2006/relationships/image" Target="../media/image716.png"/><Relationship Id="rId248" Type="http://schemas.openxmlformats.org/officeDocument/2006/relationships/image" Target="../media/image542.png"/><Relationship Id="rId455" Type="http://schemas.openxmlformats.org/officeDocument/2006/relationships/customXml" Target="../ink/ink959.xml"/><Relationship Id="rId12" Type="http://schemas.openxmlformats.org/officeDocument/2006/relationships/image" Target="../media/image4240.png"/><Relationship Id="rId108" Type="http://schemas.openxmlformats.org/officeDocument/2006/relationships/image" Target="../media/image472.png"/><Relationship Id="rId315" Type="http://schemas.openxmlformats.org/officeDocument/2006/relationships/customXml" Target="../ink/ink889.xml"/><Relationship Id="rId522" Type="http://schemas.openxmlformats.org/officeDocument/2006/relationships/customXml" Target="../ink/ink992.xml"/><Relationship Id="rId96" Type="http://schemas.openxmlformats.org/officeDocument/2006/relationships/image" Target="../media/image466.png"/><Relationship Id="rId161" Type="http://schemas.openxmlformats.org/officeDocument/2006/relationships/customXml" Target="../ink/ink812.xml"/><Relationship Id="rId399" Type="http://schemas.openxmlformats.org/officeDocument/2006/relationships/customXml" Target="../ink/ink931.xml"/><Relationship Id="rId259" Type="http://schemas.openxmlformats.org/officeDocument/2006/relationships/customXml" Target="../ink/ink861.xml"/><Relationship Id="rId466" Type="http://schemas.openxmlformats.org/officeDocument/2006/relationships/image" Target="../media/image651.png"/><Relationship Id="rId23" Type="http://schemas.openxmlformats.org/officeDocument/2006/relationships/customXml" Target="../ink/ink743.xml"/><Relationship Id="rId119" Type="http://schemas.openxmlformats.org/officeDocument/2006/relationships/customXml" Target="../ink/ink791.xml"/><Relationship Id="rId326" Type="http://schemas.openxmlformats.org/officeDocument/2006/relationships/image" Target="../media/image581.png"/><Relationship Id="rId533" Type="http://schemas.openxmlformats.org/officeDocument/2006/relationships/image" Target="../media/image685.png"/><Relationship Id="rId172" Type="http://schemas.openxmlformats.org/officeDocument/2006/relationships/image" Target="../media/image504.png"/><Relationship Id="rId477" Type="http://schemas.openxmlformats.org/officeDocument/2006/relationships/customXml" Target="../ink/ink970.xml"/><Relationship Id="rId600" Type="http://schemas.openxmlformats.org/officeDocument/2006/relationships/customXml" Target="../ink/ink1031.xml"/><Relationship Id="rId337" Type="http://schemas.openxmlformats.org/officeDocument/2006/relationships/customXml" Target="../ink/ink900.xml"/><Relationship Id="rId34" Type="http://schemas.openxmlformats.org/officeDocument/2006/relationships/image" Target="../media/image435.png"/><Relationship Id="rId544" Type="http://schemas.openxmlformats.org/officeDocument/2006/relationships/customXml" Target="../ink/ink1003.xml"/><Relationship Id="rId183" Type="http://schemas.openxmlformats.org/officeDocument/2006/relationships/customXml" Target="../ink/ink823.xml"/><Relationship Id="rId390" Type="http://schemas.openxmlformats.org/officeDocument/2006/relationships/image" Target="../media/image613.png"/><Relationship Id="rId404" Type="http://schemas.openxmlformats.org/officeDocument/2006/relationships/image" Target="../media/image620.png"/><Relationship Id="rId611" Type="http://schemas.openxmlformats.org/officeDocument/2006/relationships/image" Target="../media/image724.png"/><Relationship Id="rId250" Type="http://schemas.openxmlformats.org/officeDocument/2006/relationships/image" Target="../media/image543.png"/><Relationship Id="rId488" Type="http://schemas.openxmlformats.org/officeDocument/2006/relationships/image" Target="../media/image662.png"/><Relationship Id="rId45" Type="http://schemas.openxmlformats.org/officeDocument/2006/relationships/customXml" Target="../ink/ink754.xml"/><Relationship Id="rId110" Type="http://schemas.openxmlformats.org/officeDocument/2006/relationships/image" Target="../media/image473.png"/><Relationship Id="rId348" Type="http://schemas.openxmlformats.org/officeDocument/2006/relationships/image" Target="../media/image592.png"/><Relationship Id="rId555" Type="http://schemas.openxmlformats.org/officeDocument/2006/relationships/image" Target="../media/image696.png"/><Relationship Id="rId194" Type="http://schemas.openxmlformats.org/officeDocument/2006/relationships/image" Target="../media/image515.png"/><Relationship Id="rId208" Type="http://schemas.openxmlformats.org/officeDocument/2006/relationships/image" Target="../media/image522.png"/><Relationship Id="rId415" Type="http://schemas.openxmlformats.org/officeDocument/2006/relationships/customXml" Target="../ink/ink939.xml"/><Relationship Id="rId622" Type="http://schemas.openxmlformats.org/officeDocument/2006/relationships/customXml" Target="../ink/ink1042.xml"/><Relationship Id="rId261" Type="http://schemas.openxmlformats.org/officeDocument/2006/relationships/customXml" Target="../ink/ink862.xml"/><Relationship Id="rId499" Type="http://schemas.openxmlformats.org/officeDocument/2006/relationships/customXml" Target="../ink/ink981.xml"/><Relationship Id="rId56" Type="http://schemas.openxmlformats.org/officeDocument/2006/relationships/image" Target="../media/image446.png"/><Relationship Id="rId359" Type="http://schemas.openxmlformats.org/officeDocument/2006/relationships/customXml" Target="../ink/ink911.xml"/><Relationship Id="rId566" Type="http://schemas.openxmlformats.org/officeDocument/2006/relationships/customXml" Target="../ink/ink1014.xml"/><Relationship Id="rId121" Type="http://schemas.openxmlformats.org/officeDocument/2006/relationships/customXml" Target="../ink/ink792.xml"/><Relationship Id="rId219" Type="http://schemas.openxmlformats.org/officeDocument/2006/relationships/customXml" Target="../ink/ink841.xml"/><Relationship Id="rId426" Type="http://schemas.openxmlformats.org/officeDocument/2006/relationships/image" Target="../media/image631.png"/><Relationship Id="rId633" Type="http://schemas.openxmlformats.org/officeDocument/2006/relationships/image" Target="../media/image735.png"/><Relationship Id="rId67" Type="http://schemas.openxmlformats.org/officeDocument/2006/relationships/customXml" Target="../ink/ink765.xml"/><Relationship Id="rId272" Type="http://schemas.openxmlformats.org/officeDocument/2006/relationships/image" Target="../media/image554.png"/><Relationship Id="rId577" Type="http://schemas.openxmlformats.org/officeDocument/2006/relationships/image" Target="../media/image707.png"/><Relationship Id="rId132" Type="http://schemas.openxmlformats.org/officeDocument/2006/relationships/image" Target="../media/image484.png"/><Relationship Id="rId437" Type="http://schemas.openxmlformats.org/officeDocument/2006/relationships/customXml" Target="../ink/ink950.xml"/><Relationship Id="rId644" Type="http://schemas.openxmlformats.org/officeDocument/2006/relationships/customXml" Target="../ink/ink1053.xml"/><Relationship Id="rId283" Type="http://schemas.openxmlformats.org/officeDocument/2006/relationships/customXml" Target="../ink/ink873.xml"/><Relationship Id="rId490" Type="http://schemas.openxmlformats.org/officeDocument/2006/relationships/image" Target="../media/image663.png"/><Relationship Id="rId504" Type="http://schemas.openxmlformats.org/officeDocument/2006/relationships/image" Target="../media/image670.png"/><Relationship Id="rId78" Type="http://schemas.openxmlformats.org/officeDocument/2006/relationships/image" Target="../media/image457.png"/><Relationship Id="rId143" Type="http://schemas.openxmlformats.org/officeDocument/2006/relationships/customXml" Target="../ink/ink803.xml"/><Relationship Id="rId350" Type="http://schemas.openxmlformats.org/officeDocument/2006/relationships/image" Target="../media/image593.png"/><Relationship Id="rId588" Type="http://schemas.openxmlformats.org/officeDocument/2006/relationships/customXml" Target="../ink/ink1025.xml"/><Relationship Id="rId9" Type="http://schemas.openxmlformats.org/officeDocument/2006/relationships/customXml" Target="../ink/ink736.xml"/><Relationship Id="rId210" Type="http://schemas.openxmlformats.org/officeDocument/2006/relationships/image" Target="../media/image523.png"/><Relationship Id="rId448" Type="http://schemas.openxmlformats.org/officeDocument/2006/relationships/image" Target="../media/image642.png"/><Relationship Id="rId655" Type="http://schemas.openxmlformats.org/officeDocument/2006/relationships/image" Target="../media/image746.png"/><Relationship Id="rId294" Type="http://schemas.openxmlformats.org/officeDocument/2006/relationships/image" Target="../media/image565.png"/><Relationship Id="rId308" Type="http://schemas.openxmlformats.org/officeDocument/2006/relationships/image" Target="../media/image572.png"/><Relationship Id="rId515" Type="http://schemas.openxmlformats.org/officeDocument/2006/relationships/customXml" Target="../ink/ink989.xml"/><Relationship Id="rId89" Type="http://schemas.openxmlformats.org/officeDocument/2006/relationships/customXml" Target="../ink/ink776.xml"/><Relationship Id="rId154" Type="http://schemas.openxmlformats.org/officeDocument/2006/relationships/image" Target="../media/image495.png"/><Relationship Id="rId361" Type="http://schemas.openxmlformats.org/officeDocument/2006/relationships/customXml" Target="../ink/ink912.xml"/><Relationship Id="rId599" Type="http://schemas.openxmlformats.org/officeDocument/2006/relationships/image" Target="../media/image718.png"/><Relationship Id="rId459" Type="http://schemas.openxmlformats.org/officeDocument/2006/relationships/customXml" Target="../ink/ink961.xml"/><Relationship Id="rId16" Type="http://schemas.openxmlformats.org/officeDocument/2006/relationships/image" Target="../media/image4260.png"/><Relationship Id="rId221" Type="http://schemas.openxmlformats.org/officeDocument/2006/relationships/customXml" Target="../ink/ink842.xml"/><Relationship Id="rId319" Type="http://schemas.openxmlformats.org/officeDocument/2006/relationships/customXml" Target="../ink/ink891.xml"/><Relationship Id="rId526" Type="http://schemas.openxmlformats.org/officeDocument/2006/relationships/customXml" Target="../ink/ink99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6" Type="http://schemas.openxmlformats.org/officeDocument/2006/relationships/image" Target="../media/image758.png"/><Relationship Id="rId21" Type="http://schemas.openxmlformats.org/officeDocument/2006/relationships/customXml" Target="../ink/ink1068.xml"/><Relationship Id="rId42" Type="http://schemas.openxmlformats.org/officeDocument/2006/relationships/image" Target="../media/image766.png"/><Relationship Id="rId47" Type="http://schemas.openxmlformats.org/officeDocument/2006/relationships/customXml" Target="../ink/ink1081.xml"/><Relationship Id="rId63" Type="http://schemas.openxmlformats.org/officeDocument/2006/relationships/customXml" Target="../ink/ink1089.xml"/><Relationship Id="rId68" Type="http://schemas.openxmlformats.org/officeDocument/2006/relationships/image" Target="../media/image779.png"/><Relationship Id="rId84" Type="http://schemas.openxmlformats.org/officeDocument/2006/relationships/image" Target="../media/image787.png"/><Relationship Id="rId89" Type="http://schemas.openxmlformats.org/officeDocument/2006/relationships/customXml" Target="../ink/ink1102.xml"/><Relationship Id="rId16" Type="http://schemas.openxmlformats.org/officeDocument/2006/relationships/image" Target="../media/image753.png"/><Relationship Id="rId11" Type="http://schemas.openxmlformats.org/officeDocument/2006/relationships/customXml" Target="../ink/ink1063.xml"/><Relationship Id="rId32" Type="http://schemas.openxmlformats.org/officeDocument/2006/relationships/image" Target="../media/image761.png"/><Relationship Id="rId37" Type="http://schemas.openxmlformats.org/officeDocument/2006/relationships/customXml" Target="../ink/ink1076.xml"/><Relationship Id="rId53" Type="http://schemas.openxmlformats.org/officeDocument/2006/relationships/customXml" Target="../ink/ink1084.xml"/><Relationship Id="rId58" Type="http://schemas.openxmlformats.org/officeDocument/2006/relationships/image" Target="../media/image774.png"/><Relationship Id="rId74" Type="http://schemas.openxmlformats.org/officeDocument/2006/relationships/image" Target="../media/image782.png"/><Relationship Id="rId79" Type="http://schemas.openxmlformats.org/officeDocument/2006/relationships/customXml" Target="../ink/ink1097.xml"/><Relationship Id="rId102" Type="http://schemas.openxmlformats.org/officeDocument/2006/relationships/image" Target="../media/image796.png"/><Relationship Id="rId5" Type="http://schemas.openxmlformats.org/officeDocument/2006/relationships/customXml" Target="../ink/ink1060.xml"/><Relationship Id="rId90" Type="http://schemas.openxmlformats.org/officeDocument/2006/relationships/image" Target="../media/image790.png"/><Relationship Id="rId95" Type="http://schemas.openxmlformats.org/officeDocument/2006/relationships/customXml" Target="../ink/ink1105.xml"/><Relationship Id="rId22" Type="http://schemas.openxmlformats.org/officeDocument/2006/relationships/image" Target="../media/image756.png"/><Relationship Id="rId27" Type="http://schemas.openxmlformats.org/officeDocument/2006/relationships/customXml" Target="../ink/ink1071.xml"/><Relationship Id="rId43" Type="http://schemas.openxmlformats.org/officeDocument/2006/relationships/customXml" Target="../ink/ink1079.xml"/><Relationship Id="rId48" Type="http://schemas.openxmlformats.org/officeDocument/2006/relationships/image" Target="../media/image769.png"/><Relationship Id="rId64" Type="http://schemas.openxmlformats.org/officeDocument/2006/relationships/image" Target="../media/image777.png"/><Relationship Id="rId69" Type="http://schemas.openxmlformats.org/officeDocument/2006/relationships/customXml" Target="../ink/ink1092.xml"/><Relationship Id="rId80" Type="http://schemas.openxmlformats.org/officeDocument/2006/relationships/image" Target="../media/image785.png"/><Relationship Id="rId85" Type="http://schemas.openxmlformats.org/officeDocument/2006/relationships/customXml" Target="../ink/ink1100.xml"/><Relationship Id="rId12" Type="http://schemas.openxmlformats.org/officeDocument/2006/relationships/image" Target="../media/image752.png"/><Relationship Id="rId17" Type="http://schemas.openxmlformats.org/officeDocument/2006/relationships/customXml" Target="../ink/ink1066.xml"/><Relationship Id="rId25" Type="http://schemas.openxmlformats.org/officeDocument/2006/relationships/customXml" Target="../ink/ink1070.xml"/><Relationship Id="rId33" Type="http://schemas.openxmlformats.org/officeDocument/2006/relationships/customXml" Target="../ink/ink1074.xml"/><Relationship Id="rId38" Type="http://schemas.openxmlformats.org/officeDocument/2006/relationships/image" Target="../media/image764.png"/><Relationship Id="rId46" Type="http://schemas.openxmlformats.org/officeDocument/2006/relationships/image" Target="../media/image768.png"/><Relationship Id="rId59" Type="http://schemas.openxmlformats.org/officeDocument/2006/relationships/customXml" Target="../ink/ink1087.xml"/><Relationship Id="rId67" Type="http://schemas.openxmlformats.org/officeDocument/2006/relationships/customXml" Target="../ink/ink1091.xml"/><Relationship Id="rId103" Type="http://schemas.openxmlformats.org/officeDocument/2006/relationships/customXml" Target="../ink/ink1109.xml"/><Relationship Id="rId20" Type="http://schemas.openxmlformats.org/officeDocument/2006/relationships/image" Target="../media/image755.png"/><Relationship Id="rId41" Type="http://schemas.openxmlformats.org/officeDocument/2006/relationships/customXml" Target="../ink/ink1078.xml"/><Relationship Id="rId54" Type="http://schemas.openxmlformats.org/officeDocument/2006/relationships/image" Target="../media/image772.png"/><Relationship Id="rId62" Type="http://schemas.openxmlformats.org/officeDocument/2006/relationships/image" Target="../media/image776.png"/><Relationship Id="rId70" Type="http://schemas.openxmlformats.org/officeDocument/2006/relationships/image" Target="../media/image780.png"/><Relationship Id="rId75" Type="http://schemas.openxmlformats.org/officeDocument/2006/relationships/customXml" Target="../ink/ink1095.xml"/><Relationship Id="rId83" Type="http://schemas.openxmlformats.org/officeDocument/2006/relationships/customXml" Target="../ink/ink1099.xml"/><Relationship Id="rId88" Type="http://schemas.openxmlformats.org/officeDocument/2006/relationships/image" Target="../media/image789.png"/><Relationship Id="rId91" Type="http://schemas.openxmlformats.org/officeDocument/2006/relationships/customXml" Target="../ink/ink1103.xml"/><Relationship Id="rId96" Type="http://schemas.openxmlformats.org/officeDocument/2006/relationships/image" Target="../media/image793.png"/><Relationship Id="rId1" Type="http://schemas.openxmlformats.org/officeDocument/2006/relationships/slideLayout" Target="../slideLayouts/slideLayout7.xml"/><Relationship Id="rId6" Type="http://schemas.openxmlformats.org/officeDocument/2006/relationships/image" Target="../media/image749.png"/><Relationship Id="rId15" Type="http://schemas.openxmlformats.org/officeDocument/2006/relationships/customXml" Target="../ink/ink1065.xml"/><Relationship Id="rId23" Type="http://schemas.openxmlformats.org/officeDocument/2006/relationships/customXml" Target="../ink/ink1069.xml"/><Relationship Id="rId28" Type="http://schemas.openxmlformats.org/officeDocument/2006/relationships/image" Target="../media/image759.png"/><Relationship Id="rId36" Type="http://schemas.openxmlformats.org/officeDocument/2006/relationships/image" Target="../media/image763.png"/><Relationship Id="rId49" Type="http://schemas.openxmlformats.org/officeDocument/2006/relationships/customXml" Target="../ink/ink1082.xml"/><Relationship Id="rId57" Type="http://schemas.openxmlformats.org/officeDocument/2006/relationships/customXml" Target="../ink/ink1086.xml"/><Relationship Id="rId10" Type="http://schemas.openxmlformats.org/officeDocument/2006/relationships/image" Target="../media/image751.png"/><Relationship Id="rId31" Type="http://schemas.openxmlformats.org/officeDocument/2006/relationships/customXml" Target="../ink/ink1073.xml"/><Relationship Id="rId44" Type="http://schemas.openxmlformats.org/officeDocument/2006/relationships/image" Target="../media/image767.png"/><Relationship Id="rId52" Type="http://schemas.openxmlformats.org/officeDocument/2006/relationships/image" Target="../media/image771.png"/><Relationship Id="rId60" Type="http://schemas.openxmlformats.org/officeDocument/2006/relationships/image" Target="../media/image775.png"/><Relationship Id="rId65" Type="http://schemas.openxmlformats.org/officeDocument/2006/relationships/customXml" Target="../ink/ink1090.xml"/><Relationship Id="rId73" Type="http://schemas.openxmlformats.org/officeDocument/2006/relationships/customXml" Target="../ink/ink1094.xml"/><Relationship Id="rId78" Type="http://schemas.openxmlformats.org/officeDocument/2006/relationships/image" Target="../media/image784.png"/><Relationship Id="rId81" Type="http://schemas.openxmlformats.org/officeDocument/2006/relationships/customXml" Target="../ink/ink1098.xml"/><Relationship Id="rId86" Type="http://schemas.openxmlformats.org/officeDocument/2006/relationships/image" Target="../media/image788.png"/><Relationship Id="rId94" Type="http://schemas.openxmlformats.org/officeDocument/2006/relationships/image" Target="../media/image792.png"/><Relationship Id="rId99" Type="http://schemas.openxmlformats.org/officeDocument/2006/relationships/customXml" Target="../ink/ink1107.xml"/><Relationship Id="rId101" Type="http://schemas.openxmlformats.org/officeDocument/2006/relationships/customXml" Target="../ink/ink1108.xml"/><Relationship Id="rId4" Type="http://schemas.openxmlformats.org/officeDocument/2006/relationships/image" Target="../media/image748.png"/><Relationship Id="rId9" Type="http://schemas.openxmlformats.org/officeDocument/2006/relationships/customXml" Target="../ink/ink1062.xml"/><Relationship Id="rId13" Type="http://schemas.openxmlformats.org/officeDocument/2006/relationships/customXml" Target="../ink/ink1064.xml"/><Relationship Id="rId18" Type="http://schemas.openxmlformats.org/officeDocument/2006/relationships/image" Target="../media/image754.png"/><Relationship Id="rId39" Type="http://schemas.openxmlformats.org/officeDocument/2006/relationships/customXml" Target="../ink/ink1077.xml"/><Relationship Id="rId34" Type="http://schemas.openxmlformats.org/officeDocument/2006/relationships/image" Target="../media/image762.png"/><Relationship Id="rId50" Type="http://schemas.openxmlformats.org/officeDocument/2006/relationships/image" Target="../media/image770.png"/><Relationship Id="rId55" Type="http://schemas.openxmlformats.org/officeDocument/2006/relationships/customXml" Target="../ink/ink1085.xml"/><Relationship Id="rId76" Type="http://schemas.openxmlformats.org/officeDocument/2006/relationships/image" Target="../media/image783.png"/><Relationship Id="rId97" Type="http://schemas.openxmlformats.org/officeDocument/2006/relationships/customXml" Target="../ink/ink1106.xml"/><Relationship Id="rId104" Type="http://schemas.openxmlformats.org/officeDocument/2006/relationships/image" Target="../media/image797.png"/><Relationship Id="rId7" Type="http://schemas.openxmlformats.org/officeDocument/2006/relationships/customXml" Target="../ink/ink1061.xml"/><Relationship Id="rId71" Type="http://schemas.openxmlformats.org/officeDocument/2006/relationships/customXml" Target="../ink/ink1093.xml"/><Relationship Id="rId92" Type="http://schemas.openxmlformats.org/officeDocument/2006/relationships/image" Target="../media/image791.png"/><Relationship Id="rId2" Type="http://schemas.openxmlformats.org/officeDocument/2006/relationships/notesSlide" Target="../notesSlides/notesSlide8.xml"/><Relationship Id="rId29" Type="http://schemas.openxmlformats.org/officeDocument/2006/relationships/customXml" Target="../ink/ink1072.xml"/><Relationship Id="rId24" Type="http://schemas.openxmlformats.org/officeDocument/2006/relationships/image" Target="../media/image757.png"/><Relationship Id="rId40" Type="http://schemas.openxmlformats.org/officeDocument/2006/relationships/image" Target="../media/image765.png"/><Relationship Id="rId45" Type="http://schemas.openxmlformats.org/officeDocument/2006/relationships/customXml" Target="../ink/ink1080.xml"/><Relationship Id="rId66" Type="http://schemas.openxmlformats.org/officeDocument/2006/relationships/image" Target="../media/image778.png"/><Relationship Id="rId87" Type="http://schemas.openxmlformats.org/officeDocument/2006/relationships/customXml" Target="../ink/ink1101.xml"/><Relationship Id="rId61" Type="http://schemas.openxmlformats.org/officeDocument/2006/relationships/customXml" Target="../ink/ink1088.xml"/><Relationship Id="rId82" Type="http://schemas.openxmlformats.org/officeDocument/2006/relationships/image" Target="../media/image786.png"/><Relationship Id="rId19" Type="http://schemas.openxmlformats.org/officeDocument/2006/relationships/customXml" Target="../ink/ink1067.xml"/><Relationship Id="rId14" Type="http://schemas.openxmlformats.org/officeDocument/2006/relationships/image" Target="../media/image51.png"/><Relationship Id="rId30" Type="http://schemas.openxmlformats.org/officeDocument/2006/relationships/image" Target="../media/image760.png"/><Relationship Id="rId35" Type="http://schemas.openxmlformats.org/officeDocument/2006/relationships/customXml" Target="../ink/ink1075.xml"/><Relationship Id="rId56" Type="http://schemas.openxmlformats.org/officeDocument/2006/relationships/image" Target="../media/image773.png"/><Relationship Id="rId77" Type="http://schemas.openxmlformats.org/officeDocument/2006/relationships/customXml" Target="../ink/ink1096.xml"/><Relationship Id="rId100" Type="http://schemas.openxmlformats.org/officeDocument/2006/relationships/image" Target="../media/image795.png"/><Relationship Id="rId8" Type="http://schemas.openxmlformats.org/officeDocument/2006/relationships/image" Target="../media/image750.png"/><Relationship Id="rId51" Type="http://schemas.openxmlformats.org/officeDocument/2006/relationships/customXml" Target="../ink/ink1083.xml"/><Relationship Id="rId72" Type="http://schemas.openxmlformats.org/officeDocument/2006/relationships/image" Target="../media/image781.png"/><Relationship Id="rId93" Type="http://schemas.openxmlformats.org/officeDocument/2006/relationships/customXml" Target="../ink/ink1104.xml"/><Relationship Id="rId98" Type="http://schemas.openxmlformats.org/officeDocument/2006/relationships/image" Target="../media/image794.png"/><Relationship Id="rId3" Type="http://schemas.openxmlformats.org/officeDocument/2006/relationships/image" Target="../media/image74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Rectangle 2"/>
          <p:cNvSpPr>
            <a:spLocks noChangeArrowheads="1"/>
          </p:cNvSpPr>
          <p:nvPr/>
        </p:nvSpPr>
        <p:spPr bwMode="auto">
          <a:xfrm>
            <a:off x="2523466"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Magisches Viereck</a:t>
            </a:r>
          </a:p>
        </p:txBody>
      </p:sp>
      <p:sp>
        <p:nvSpPr>
          <p:cNvPr id="472067" name="Rectangle 3"/>
          <p:cNvSpPr>
            <a:spLocks noChangeArrowheads="1"/>
          </p:cNvSpPr>
          <p:nvPr/>
        </p:nvSpPr>
        <p:spPr bwMode="auto">
          <a:xfrm>
            <a:off x="1923391" y="2420938"/>
            <a:ext cx="4248150" cy="2120900"/>
          </a:xfrm>
          <a:prstGeom prst="rect">
            <a:avLst/>
          </a:prstGeom>
          <a:noFill/>
          <a:ln w="9360">
            <a:solidFill>
              <a:srgbClr val="80808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p>
        </p:txBody>
      </p:sp>
      <p:sp>
        <p:nvSpPr>
          <p:cNvPr id="472068" name="Text Box 4"/>
          <p:cNvSpPr txBox="1">
            <a:spLocks noChangeArrowheads="1"/>
          </p:cNvSpPr>
          <p:nvPr/>
        </p:nvSpPr>
        <p:spPr bwMode="auto">
          <a:xfrm>
            <a:off x="194603" y="5084763"/>
            <a:ext cx="2672824"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Preisniveaustabilität</a:t>
            </a:r>
          </a:p>
        </p:txBody>
      </p:sp>
      <p:sp>
        <p:nvSpPr>
          <p:cNvPr id="472069" name="Text Box 5"/>
          <p:cNvSpPr txBox="1">
            <a:spLocks noChangeArrowheads="1"/>
          </p:cNvSpPr>
          <p:nvPr/>
        </p:nvSpPr>
        <p:spPr bwMode="auto">
          <a:xfrm>
            <a:off x="4947578" y="5084763"/>
            <a:ext cx="347112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Hoher Beschäftigungsgrad</a:t>
            </a:r>
          </a:p>
        </p:txBody>
      </p:sp>
      <p:sp>
        <p:nvSpPr>
          <p:cNvPr id="472070" name="Text Box 6"/>
          <p:cNvSpPr txBox="1">
            <a:spLocks noChangeArrowheads="1"/>
          </p:cNvSpPr>
          <p:nvPr/>
        </p:nvSpPr>
        <p:spPr bwMode="auto">
          <a:xfrm>
            <a:off x="194604" y="1268413"/>
            <a:ext cx="3009455"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Angemessenes stetiges</a:t>
            </a:r>
          </a:p>
          <a:p>
            <a:pPr>
              <a:buClrTx/>
              <a:buFontTx/>
              <a:buNone/>
            </a:pPr>
            <a:r>
              <a:rPr lang="de-DE" dirty="0"/>
              <a:t>Wirtschaftswachstum</a:t>
            </a:r>
          </a:p>
        </p:txBody>
      </p:sp>
      <p:sp>
        <p:nvSpPr>
          <p:cNvPr id="472071" name="Text Box 7"/>
          <p:cNvSpPr txBox="1">
            <a:spLocks noChangeArrowheads="1"/>
          </p:cNvSpPr>
          <p:nvPr/>
        </p:nvSpPr>
        <p:spPr bwMode="auto">
          <a:xfrm>
            <a:off x="5306354" y="1268413"/>
            <a:ext cx="2948541"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Außenwirtschaftliches</a:t>
            </a:r>
          </a:p>
          <a:p>
            <a:pPr>
              <a:buClrTx/>
              <a:buFontTx/>
              <a:buNone/>
            </a:pPr>
            <a:r>
              <a:rPr lang="de-DE" dirty="0"/>
              <a:t>Gleichgewicht</a:t>
            </a:r>
          </a:p>
        </p:txBody>
      </p:sp>
      <p:sp>
        <p:nvSpPr>
          <p:cNvPr id="8" name="Rechteck 7">
            <a:extLst>
              <a:ext uri="{FF2B5EF4-FFF2-40B4-BE49-F238E27FC236}">
                <a16:creationId xmlns:a16="http://schemas.microsoft.com/office/drawing/2014/main" id="{6CE5DD57-58D6-4708-8157-A6FD6CDAEDF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CF578DB7-4C7B-4FCA-804D-081D8EA7524C}"/>
                  </a:ext>
                </a:extLst>
              </p14:cNvPr>
              <p14:cNvContentPartPr/>
              <p14:nvPr/>
            </p14:nvContentPartPr>
            <p14:xfrm>
              <a:off x="-36427" y="1208947"/>
              <a:ext cx="3492720" cy="1151640"/>
            </p14:xfrm>
          </p:contentPart>
        </mc:Choice>
        <mc:Fallback xmlns="">
          <p:pic>
            <p:nvPicPr>
              <p:cNvPr id="2" name="Freihand 1">
                <a:extLst>
                  <a:ext uri="{FF2B5EF4-FFF2-40B4-BE49-F238E27FC236}">
                    <a16:creationId xmlns:a16="http://schemas.microsoft.com/office/drawing/2014/main" id="{CF578DB7-4C7B-4FCA-804D-081D8EA7524C}"/>
                  </a:ext>
                </a:extLst>
              </p:cNvPr>
              <p:cNvPicPr/>
              <p:nvPr/>
            </p:nvPicPr>
            <p:blipFill>
              <a:blip r:embed="rId4"/>
              <a:stretch>
                <a:fillRect/>
              </a:stretch>
            </p:blipFill>
            <p:spPr>
              <a:xfrm>
                <a:off x="-40747" y="1204627"/>
                <a:ext cx="3501360" cy="11602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126DB356-BF49-46D3-AB7E-B38863F90251}"/>
                  </a:ext>
                </a:extLst>
              </p14:cNvPr>
              <p14:cNvContentPartPr/>
              <p14:nvPr/>
            </p14:nvContentPartPr>
            <p14:xfrm>
              <a:off x="33773" y="4755667"/>
              <a:ext cx="3209400" cy="1094040"/>
            </p14:xfrm>
          </p:contentPart>
        </mc:Choice>
        <mc:Fallback xmlns="">
          <p:pic>
            <p:nvPicPr>
              <p:cNvPr id="3" name="Freihand 2">
                <a:extLst>
                  <a:ext uri="{FF2B5EF4-FFF2-40B4-BE49-F238E27FC236}">
                    <a16:creationId xmlns:a16="http://schemas.microsoft.com/office/drawing/2014/main" id="{126DB356-BF49-46D3-AB7E-B38863F90251}"/>
                  </a:ext>
                </a:extLst>
              </p:cNvPr>
              <p:cNvPicPr/>
              <p:nvPr/>
            </p:nvPicPr>
            <p:blipFill>
              <a:blip r:embed="rId6"/>
              <a:stretch>
                <a:fillRect/>
              </a:stretch>
            </p:blipFill>
            <p:spPr>
              <a:xfrm>
                <a:off x="29453" y="4751347"/>
                <a:ext cx="3218040" cy="11026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0884CAD5-8740-4E5F-8751-FE48076226F1}"/>
                  </a:ext>
                </a:extLst>
              </p14:cNvPr>
              <p14:cNvContentPartPr/>
              <p14:nvPr/>
            </p14:nvContentPartPr>
            <p14:xfrm>
              <a:off x="1064453" y="5516347"/>
              <a:ext cx="791640" cy="108000"/>
            </p14:xfrm>
          </p:contentPart>
        </mc:Choice>
        <mc:Fallback xmlns="">
          <p:pic>
            <p:nvPicPr>
              <p:cNvPr id="4" name="Freihand 3">
                <a:extLst>
                  <a:ext uri="{FF2B5EF4-FFF2-40B4-BE49-F238E27FC236}">
                    <a16:creationId xmlns:a16="http://schemas.microsoft.com/office/drawing/2014/main" id="{0884CAD5-8740-4E5F-8751-FE48076226F1}"/>
                  </a:ext>
                </a:extLst>
              </p:cNvPr>
              <p:cNvPicPr/>
              <p:nvPr/>
            </p:nvPicPr>
            <p:blipFill>
              <a:blip r:embed="rId8"/>
              <a:stretch>
                <a:fillRect/>
              </a:stretch>
            </p:blipFill>
            <p:spPr>
              <a:xfrm>
                <a:off x="1060133" y="5512027"/>
                <a:ext cx="8002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E3148669-3269-43F1-AFBD-68FC988138E1}"/>
                  </a:ext>
                </a:extLst>
              </p14:cNvPr>
              <p14:cNvContentPartPr/>
              <p14:nvPr/>
            </p14:nvContentPartPr>
            <p14:xfrm>
              <a:off x="4435133" y="4884547"/>
              <a:ext cx="3970800" cy="1308240"/>
            </p14:xfrm>
          </p:contentPart>
        </mc:Choice>
        <mc:Fallback xmlns="">
          <p:pic>
            <p:nvPicPr>
              <p:cNvPr id="5" name="Freihand 4">
                <a:extLst>
                  <a:ext uri="{FF2B5EF4-FFF2-40B4-BE49-F238E27FC236}">
                    <a16:creationId xmlns:a16="http://schemas.microsoft.com/office/drawing/2014/main" id="{E3148669-3269-43F1-AFBD-68FC988138E1}"/>
                  </a:ext>
                </a:extLst>
              </p:cNvPr>
              <p:cNvPicPr/>
              <p:nvPr/>
            </p:nvPicPr>
            <p:blipFill>
              <a:blip r:embed="rId10"/>
              <a:stretch>
                <a:fillRect/>
              </a:stretch>
            </p:blipFill>
            <p:spPr>
              <a:xfrm>
                <a:off x="4430813" y="4880227"/>
                <a:ext cx="3979440" cy="1316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 name="Freihand 5">
                <a:extLst>
                  <a:ext uri="{FF2B5EF4-FFF2-40B4-BE49-F238E27FC236}">
                    <a16:creationId xmlns:a16="http://schemas.microsoft.com/office/drawing/2014/main" id="{52AFCDF3-A387-4DE6-9CA7-B26C6F56BD0A}"/>
                  </a:ext>
                </a:extLst>
              </p14:cNvPr>
              <p14:cNvContentPartPr/>
              <p14:nvPr/>
            </p14:nvContentPartPr>
            <p14:xfrm>
              <a:off x="4772093" y="1027147"/>
              <a:ext cx="4489560" cy="1622160"/>
            </p14:xfrm>
          </p:contentPart>
        </mc:Choice>
        <mc:Fallback xmlns="">
          <p:pic>
            <p:nvPicPr>
              <p:cNvPr id="6" name="Freihand 5">
                <a:extLst>
                  <a:ext uri="{FF2B5EF4-FFF2-40B4-BE49-F238E27FC236}">
                    <a16:creationId xmlns:a16="http://schemas.microsoft.com/office/drawing/2014/main" id="{52AFCDF3-A387-4DE6-9CA7-B26C6F56BD0A}"/>
                  </a:ext>
                </a:extLst>
              </p:cNvPr>
              <p:cNvPicPr/>
              <p:nvPr/>
            </p:nvPicPr>
            <p:blipFill>
              <a:blip r:embed="rId12"/>
              <a:stretch>
                <a:fillRect/>
              </a:stretch>
            </p:blipFill>
            <p:spPr>
              <a:xfrm>
                <a:off x="4767773" y="1022827"/>
                <a:ext cx="4498200" cy="1630800"/>
              </a:xfrm>
              <a:prstGeom prst="rect">
                <a:avLst/>
              </a:prstGeom>
            </p:spPr>
          </p:pic>
        </mc:Fallback>
      </mc:AlternateContent>
      <p:grpSp>
        <p:nvGrpSpPr>
          <p:cNvPr id="13" name="Gruppieren 12">
            <a:extLst>
              <a:ext uri="{FF2B5EF4-FFF2-40B4-BE49-F238E27FC236}">
                <a16:creationId xmlns:a16="http://schemas.microsoft.com/office/drawing/2014/main" id="{811B84F5-290B-437D-BF08-AB40DF3CE0D1}"/>
              </a:ext>
            </a:extLst>
          </p:cNvPr>
          <p:cNvGrpSpPr/>
          <p:nvPr/>
        </p:nvGrpSpPr>
        <p:grpSpPr>
          <a:xfrm>
            <a:off x="226733" y="4700587"/>
            <a:ext cx="8027640" cy="1364760"/>
            <a:chOff x="226733" y="4700587"/>
            <a:chExt cx="8027640" cy="1364760"/>
          </a:xfrm>
        </p:grpSpPr>
        <mc:AlternateContent xmlns:mc="http://schemas.openxmlformats.org/markup-compatibility/2006" xmlns:p14="http://schemas.microsoft.com/office/powerpoint/2010/main">
          <mc:Choice Requires="p14">
            <p:contentPart p14:bwMode="auto" r:id="rId13">
              <p14:nvContentPartPr>
                <p14:cNvPr id="7" name="Freihand 6">
                  <a:extLst>
                    <a:ext uri="{FF2B5EF4-FFF2-40B4-BE49-F238E27FC236}">
                      <a16:creationId xmlns:a16="http://schemas.microsoft.com/office/drawing/2014/main" id="{ACDC9906-5454-4B73-861A-346BBEF99067}"/>
                    </a:ext>
                  </a:extLst>
                </p14:cNvPr>
                <p14:cNvContentPartPr/>
                <p14:nvPr/>
              </p14:nvContentPartPr>
              <p14:xfrm>
                <a:off x="4593893" y="4896427"/>
                <a:ext cx="3660480" cy="1168920"/>
              </p14:xfrm>
            </p:contentPart>
          </mc:Choice>
          <mc:Fallback xmlns="">
            <p:pic>
              <p:nvPicPr>
                <p:cNvPr id="7" name="Freihand 6">
                  <a:extLst>
                    <a:ext uri="{FF2B5EF4-FFF2-40B4-BE49-F238E27FC236}">
                      <a16:creationId xmlns:a16="http://schemas.microsoft.com/office/drawing/2014/main" id="{ACDC9906-5454-4B73-861A-346BBEF99067}"/>
                    </a:ext>
                  </a:extLst>
                </p:cNvPr>
                <p:cNvPicPr/>
                <p:nvPr/>
              </p:nvPicPr>
              <p:blipFill>
                <a:blip r:embed="rId14"/>
                <a:stretch>
                  <a:fillRect/>
                </a:stretch>
              </p:blipFill>
              <p:spPr>
                <a:xfrm>
                  <a:off x="4589573" y="4892107"/>
                  <a:ext cx="3669120" cy="11775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Freihand 8">
                  <a:extLst>
                    <a:ext uri="{FF2B5EF4-FFF2-40B4-BE49-F238E27FC236}">
                      <a16:creationId xmlns:a16="http://schemas.microsoft.com/office/drawing/2014/main" id="{8EB9BE0A-7EC7-480B-AD16-C68779692D31}"/>
                    </a:ext>
                  </a:extLst>
                </p14:cNvPr>
                <p14:cNvContentPartPr/>
                <p14:nvPr/>
              </p14:nvContentPartPr>
              <p14:xfrm>
                <a:off x="226733" y="4700587"/>
                <a:ext cx="3110760" cy="1180800"/>
              </p14:xfrm>
            </p:contentPart>
          </mc:Choice>
          <mc:Fallback xmlns="">
            <p:pic>
              <p:nvPicPr>
                <p:cNvPr id="9" name="Freihand 8">
                  <a:extLst>
                    <a:ext uri="{FF2B5EF4-FFF2-40B4-BE49-F238E27FC236}">
                      <a16:creationId xmlns:a16="http://schemas.microsoft.com/office/drawing/2014/main" id="{8EB9BE0A-7EC7-480B-AD16-C68779692D31}"/>
                    </a:ext>
                  </a:extLst>
                </p:cNvPr>
                <p:cNvPicPr/>
                <p:nvPr/>
              </p:nvPicPr>
              <p:blipFill>
                <a:blip r:embed="rId16"/>
                <a:stretch>
                  <a:fillRect/>
                </a:stretch>
              </p:blipFill>
              <p:spPr>
                <a:xfrm>
                  <a:off x="222413" y="4696267"/>
                  <a:ext cx="3119400" cy="1189440"/>
                </a:xfrm>
                <a:prstGeom prst="rect">
                  <a:avLst/>
                </a:prstGeom>
              </p:spPr>
            </p:pic>
          </mc:Fallback>
        </mc:AlternateContent>
      </p:grpSp>
      <p:grpSp>
        <p:nvGrpSpPr>
          <p:cNvPr id="12" name="Gruppieren 11">
            <a:extLst>
              <a:ext uri="{FF2B5EF4-FFF2-40B4-BE49-F238E27FC236}">
                <a16:creationId xmlns:a16="http://schemas.microsoft.com/office/drawing/2014/main" id="{3E58F866-8631-494E-8CE7-2C1895A68C35}"/>
              </a:ext>
            </a:extLst>
          </p:cNvPr>
          <p:cNvGrpSpPr/>
          <p:nvPr/>
        </p:nvGrpSpPr>
        <p:grpSpPr>
          <a:xfrm>
            <a:off x="74093" y="1170427"/>
            <a:ext cx="3620160" cy="1209960"/>
            <a:chOff x="74093" y="1170427"/>
            <a:chExt cx="3620160" cy="1209960"/>
          </a:xfrm>
        </p:grpSpPr>
        <mc:AlternateContent xmlns:mc="http://schemas.openxmlformats.org/markup-compatibility/2006" xmlns:p14="http://schemas.microsoft.com/office/powerpoint/2010/main">
          <mc:Choice Requires="p14">
            <p:contentPart p14:bwMode="auto" r:id="rId17">
              <p14:nvContentPartPr>
                <p14:cNvPr id="10" name="Freihand 9">
                  <a:extLst>
                    <a:ext uri="{FF2B5EF4-FFF2-40B4-BE49-F238E27FC236}">
                      <a16:creationId xmlns:a16="http://schemas.microsoft.com/office/drawing/2014/main" id="{4DE0484A-48B5-4FEF-A456-B55130FBB481}"/>
                    </a:ext>
                  </a:extLst>
                </p14:cNvPr>
                <p14:cNvContentPartPr/>
                <p14:nvPr/>
              </p14:nvContentPartPr>
              <p14:xfrm>
                <a:off x="547133" y="2380027"/>
                <a:ext cx="360" cy="360"/>
              </p14:xfrm>
            </p:contentPart>
          </mc:Choice>
          <mc:Fallback xmlns="">
            <p:pic>
              <p:nvPicPr>
                <p:cNvPr id="10" name="Freihand 9">
                  <a:extLst>
                    <a:ext uri="{FF2B5EF4-FFF2-40B4-BE49-F238E27FC236}">
                      <a16:creationId xmlns:a16="http://schemas.microsoft.com/office/drawing/2014/main" id="{4DE0484A-48B5-4FEF-A456-B55130FBB481}"/>
                    </a:ext>
                  </a:extLst>
                </p:cNvPr>
                <p:cNvPicPr/>
                <p:nvPr/>
              </p:nvPicPr>
              <p:blipFill>
                <a:blip r:embed="rId18"/>
                <a:stretch>
                  <a:fillRect/>
                </a:stretch>
              </p:blipFill>
              <p:spPr>
                <a:xfrm>
                  <a:off x="542813" y="2375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1" name="Freihand 10">
                  <a:extLst>
                    <a:ext uri="{FF2B5EF4-FFF2-40B4-BE49-F238E27FC236}">
                      <a16:creationId xmlns:a16="http://schemas.microsoft.com/office/drawing/2014/main" id="{805D7C0E-0D73-4FC1-819D-101A38A8ECF6}"/>
                    </a:ext>
                  </a:extLst>
                </p14:cNvPr>
                <p14:cNvContentPartPr/>
                <p14:nvPr/>
              </p14:nvContentPartPr>
              <p14:xfrm>
                <a:off x="74093" y="1170427"/>
                <a:ext cx="3620160" cy="1136160"/>
              </p14:xfrm>
            </p:contentPart>
          </mc:Choice>
          <mc:Fallback xmlns="">
            <p:pic>
              <p:nvPicPr>
                <p:cNvPr id="11" name="Freihand 10">
                  <a:extLst>
                    <a:ext uri="{FF2B5EF4-FFF2-40B4-BE49-F238E27FC236}">
                      <a16:creationId xmlns:a16="http://schemas.microsoft.com/office/drawing/2014/main" id="{805D7C0E-0D73-4FC1-819D-101A38A8ECF6}"/>
                    </a:ext>
                  </a:extLst>
                </p:cNvPr>
                <p:cNvPicPr/>
                <p:nvPr/>
              </p:nvPicPr>
              <p:blipFill>
                <a:blip r:embed="rId20"/>
                <a:stretch>
                  <a:fillRect/>
                </a:stretch>
              </p:blipFill>
              <p:spPr>
                <a:xfrm>
                  <a:off x="69773" y="1166107"/>
                  <a:ext cx="3628800" cy="1144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5C7A4C64-EDE8-4D06-8CFB-4DA5753AE795}"/>
                  </a:ext>
                </a:extLst>
              </p14:cNvPr>
              <p14:cNvContentPartPr/>
              <p14:nvPr/>
            </p14:nvContentPartPr>
            <p14:xfrm>
              <a:off x="4930493" y="1121107"/>
              <a:ext cx="3716640" cy="1568880"/>
            </p14:xfrm>
          </p:contentPart>
        </mc:Choice>
        <mc:Fallback xmlns="">
          <p:pic>
            <p:nvPicPr>
              <p:cNvPr id="14" name="Freihand 13">
                <a:extLst>
                  <a:ext uri="{FF2B5EF4-FFF2-40B4-BE49-F238E27FC236}">
                    <a16:creationId xmlns:a16="http://schemas.microsoft.com/office/drawing/2014/main" id="{5C7A4C64-EDE8-4D06-8CFB-4DA5753AE795}"/>
                  </a:ext>
                </a:extLst>
              </p:cNvPr>
              <p:cNvPicPr/>
              <p:nvPr/>
            </p:nvPicPr>
            <p:blipFill>
              <a:blip r:embed="rId22"/>
              <a:stretch>
                <a:fillRect/>
              </a:stretch>
            </p:blipFill>
            <p:spPr>
              <a:xfrm>
                <a:off x="4926173" y="1116787"/>
                <a:ext cx="3725280" cy="1577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4B95A3BC-8A67-449D-9246-A10C876AFEB1}"/>
                  </a:ext>
                </a:extLst>
              </p14:cNvPr>
              <p14:cNvContentPartPr/>
              <p14:nvPr/>
            </p14:nvContentPartPr>
            <p14:xfrm>
              <a:off x="4926173" y="900787"/>
              <a:ext cx="3653280" cy="1747800"/>
            </p14:xfrm>
          </p:contentPart>
        </mc:Choice>
        <mc:Fallback xmlns="">
          <p:pic>
            <p:nvPicPr>
              <p:cNvPr id="15" name="Freihand 14">
                <a:extLst>
                  <a:ext uri="{FF2B5EF4-FFF2-40B4-BE49-F238E27FC236}">
                    <a16:creationId xmlns:a16="http://schemas.microsoft.com/office/drawing/2014/main" id="{4B95A3BC-8A67-449D-9246-A10C876AFEB1}"/>
                  </a:ext>
                </a:extLst>
              </p:cNvPr>
              <p:cNvPicPr/>
              <p:nvPr/>
            </p:nvPicPr>
            <p:blipFill>
              <a:blip r:embed="rId24"/>
              <a:stretch>
                <a:fillRect/>
              </a:stretch>
            </p:blipFill>
            <p:spPr>
              <a:xfrm>
                <a:off x="4921853" y="896467"/>
                <a:ext cx="3661920" cy="1756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8" name="Freihand 37">
                <a:extLst>
                  <a:ext uri="{FF2B5EF4-FFF2-40B4-BE49-F238E27FC236}">
                    <a16:creationId xmlns:a16="http://schemas.microsoft.com/office/drawing/2014/main" id="{40E3C6D0-70D1-48DB-99CD-DA2033213B0D}"/>
                  </a:ext>
                </a:extLst>
              </p14:cNvPr>
              <p14:cNvContentPartPr/>
              <p14:nvPr/>
            </p14:nvContentPartPr>
            <p14:xfrm>
              <a:off x="9865373" y="311827"/>
              <a:ext cx="1908360" cy="1608480"/>
            </p14:xfrm>
          </p:contentPart>
        </mc:Choice>
        <mc:Fallback xmlns="">
          <p:pic>
            <p:nvPicPr>
              <p:cNvPr id="38" name="Freihand 37">
                <a:extLst>
                  <a:ext uri="{FF2B5EF4-FFF2-40B4-BE49-F238E27FC236}">
                    <a16:creationId xmlns:a16="http://schemas.microsoft.com/office/drawing/2014/main" id="{40E3C6D0-70D1-48DB-99CD-DA2033213B0D}"/>
                  </a:ext>
                </a:extLst>
              </p:cNvPr>
              <p:cNvPicPr/>
              <p:nvPr/>
            </p:nvPicPr>
            <p:blipFill>
              <a:blip r:embed="rId26"/>
              <a:stretch>
                <a:fillRect/>
              </a:stretch>
            </p:blipFill>
            <p:spPr>
              <a:xfrm>
                <a:off x="9861053" y="307507"/>
                <a:ext cx="1917000" cy="1617120"/>
              </a:xfrm>
              <a:prstGeom prst="rect">
                <a:avLst/>
              </a:prstGeom>
            </p:spPr>
          </p:pic>
        </mc:Fallback>
      </mc:AlternateContent>
      <p:grpSp>
        <p:nvGrpSpPr>
          <p:cNvPr id="57" name="Gruppieren 56">
            <a:extLst>
              <a:ext uri="{FF2B5EF4-FFF2-40B4-BE49-F238E27FC236}">
                <a16:creationId xmlns:a16="http://schemas.microsoft.com/office/drawing/2014/main" id="{0EEA66D5-E3B0-475B-9383-ED8618E094F4}"/>
              </a:ext>
            </a:extLst>
          </p:cNvPr>
          <p:cNvGrpSpPr/>
          <p:nvPr/>
        </p:nvGrpSpPr>
        <p:grpSpPr>
          <a:xfrm>
            <a:off x="9374333" y="145507"/>
            <a:ext cx="2711160" cy="2334600"/>
            <a:chOff x="9374333" y="145507"/>
            <a:chExt cx="2711160" cy="2334600"/>
          </a:xfrm>
        </p:grpSpPr>
        <mc:AlternateContent xmlns:mc="http://schemas.openxmlformats.org/markup-compatibility/2006" xmlns:p14="http://schemas.microsoft.com/office/powerpoint/2010/main">
          <mc:Choice Requires="p14">
            <p:contentPart p14:bwMode="auto" r:id="rId27">
              <p14:nvContentPartPr>
                <p14:cNvPr id="16" name="Freihand 15">
                  <a:extLst>
                    <a:ext uri="{FF2B5EF4-FFF2-40B4-BE49-F238E27FC236}">
                      <a16:creationId xmlns:a16="http://schemas.microsoft.com/office/drawing/2014/main" id="{4222766C-3465-4D73-88D5-5154463F9C8D}"/>
                    </a:ext>
                  </a:extLst>
                </p14:cNvPr>
                <p14:cNvContentPartPr/>
                <p14:nvPr/>
              </p14:nvContentPartPr>
              <p14:xfrm>
                <a:off x="9945293" y="347467"/>
                <a:ext cx="321840" cy="1681200"/>
              </p14:xfrm>
            </p:contentPart>
          </mc:Choice>
          <mc:Fallback xmlns="">
            <p:pic>
              <p:nvPicPr>
                <p:cNvPr id="16" name="Freihand 15">
                  <a:extLst>
                    <a:ext uri="{FF2B5EF4-FFF2-40B4-BE49-F238E27FC236}">
                      <a16:creationId xmlns:a16="http://schemas.microsoft.com/office/drawing/2014/main" id="{4222766C-3465-4D73-88D5-5154463F9C8D}"/>
                    </a:ext>
                  </a:extLst>
                </p:cNvPr>
                <p:cNvPicPr/>
                <p:nvPr/>
              </p:nvPicPr>
              <p:blipFill>
                <a:blip r:embed="rId28"/>
                <a:stretch>
                  <a:fillRect/>
                </a:stretch>
              </p:blipFill>
              <p:spPr>
                <a:xfrm>
                  <a:off x="9940973" y="343147"/>
                  <a:ext cx="330480" cy="1689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7" name="Freihand 16">
                  <a:extLst>
                    <a:ext uri="{FF2B5EF4-FFF2-40B4-BE49-F238E27FC236}">
                      <a16:creationId xmlns:a16="http://schemas.microsoft.com/office/drawing/2014/main" id="{471B0BBD-4DD2-44F6-BAB2-64EAE0C1F35A}"/>
                    </a:ext>
                  </a:extLst>
                </p14:cNvPr>
                <p14:cNvContentPartPr/>
                <p14:nvPr/>
              </p14:nvContentPartPr>
              <p14:xfrm>
                <a:off x="9838373" y="1870987"/>
                <a:ext cx="1896840" cy="70560"/>
              </p14:xfrm>
            </p:contentPart>
          </mc:Choice>
          <mc:Fallback xmlns="">
            <p:pic>
              <p:nvPicPr>
                <p:cNvPr id="17" name="Freihand 16">
                  <a:extLst>
                    <a:ext uri="{FF2B5EF4-FFF2-40B4-BE49-F238E27FC236}">
                      <a16:creationId xmlns:a16="http://schemas.microsoft.com/office/drawing/2014/main" id="{471B0BBD-4DD2-44F6-BAB2-64EAE0C1F35A}"/>
                    </a:ext>
                  </a:extLst>
                </p:cNvPr>
                <p:cNvPicPr/>
                <p:nvPr/>
              </p:nvPicPr>
              <p:blipFill>
                <a:blip r:embed="rId30"/>
                <a:stretch>
                  <a:fillRect/>
                </a:stretch>
              </p:blipFill>
              <p:spPr>
                <a:xfrm>
                  <a:off x="9834053" y="1866667"/>
                  <a:ext cx="190548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8" name="Freihand 17">
                  <a:extLst>
                    <a:ext uri="{FF2B5EF4-FFF2-40B4-BE49-F238E27FC236}">
                      <a16:creationId xmlns:a16="http://schemas.microsoft.com/office/drawing/2014/main" id="{47583B1E-416C-486D-B3D2-71C0DC4CE1B4}"/>
                    </a:ext>
                  </a:extLst>
                </p14:cNvPr>
                <p14:cNvContentPartPr/>
                <p14:nvPr/>
              </p14:nvContentPartPr>
              <p14:xfrm>
                <a:off x="11660333" y="1713307"/>
                <a:ext cx="206640" cy="453240"/>
              </p14:xfrm>
            </p:contentPart>
          </mc:Choice>
          <mc:Fallback xmlns="">
            <p:pic>
              <p:nvPicPr>
                <p:cNvPr id="18" name="Freihand 17">
                  <a:extLst>
                    <a:ext uri="{FF2B5EF4-FFF2-40B4-BE49-F238E27FC236}">
                      <a16:creationId xmlns:a16="http://schemas.microsoft.com/office/drawing/2014/main" id="{47583B1E-416C-486D-B3D2-71C0DC4CE1B4}"/>
                    </a:ext>
                  </a:extLst>
                </p:cNvPr>
                <p:cNvPicPr/>
                <p:nvPr/>
              </p:nvPicPr>
              <p:blipFill>
                <a:blip r:embed="rId32"/>
                <a:stretch>
                  <a:fillRect/>
                </a:stretch>
              </p:blipFill>
              <p:spPr>
                <a:xfrm>
                  <a:off x="11656013" y="1708987"/>
                  <a:ext cx="215280" cy="4618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9" name="Freihand 18">
                  <a:extLst>
                    <a:ext uri="{FF2B5EF4-FFF2-40B4-BE49-F238E27FC236}">
                      <a16:creationId xmlns:a16="http://schemas.microsoft.com/office/drawing/2014/main" id="{674D7653-01E4-4B49-9BA5-3954518F6EBC}"/>
                    </a:ext>
                  </a:extLst>
                </p14:cNvPr>
                <p14:cNvContentPartPr/>
                <p14:nvPr/>
              </p14:nvContentPartPr>
              <p14:xfrm>
                <a:off x="9545333" y="162427"/>
                <a:ext cx="735840" cy="433080"/>
              </p14:xfrm>
            </p:contentPart>
          </mc:Choice>
          <mc:Fallback xmlns="">
            <p:pic>
              <p:nvPicPr>
                <p:cNvPr id="19" name="Freihand 18">
                  <a:extLst>
                    <a:ext uri="{FF2B5EF4-FFF2-40B4-BE49-F238E27FC236}">
                      <a16:creationId xmlns:a16="http://schemas.microsoft.com/office/drawing/2014/main" id="{674D7653-01E4-4B49-9BA5-3954518F6EBC}"/>
                    </a:ext>
                  </a:extLst>
                </p:cNvPr>
                <p:cNvPicPr/>
                <p:nvPr/>
              </p:nvPicPr>
              <p:blipFill>
                <a:blip r:embed="rId34"/>
                <a:stretch>
                  <a:fillRect/>
                </a:stretch>
              </p:blipFill>
              <p:spPr>
                <a:xfrm>
                  <a:off x="9541013" y="158107"/>
                  <a:ext cx="744480" cy="441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6C5F5627-E2B8-4935-8454-2506663459CC}"/>
                    </a:ext>
                  </a:extLst>
                </p14:cNvPr>
                <p14:cNvContentPartPr/>
                <p14:nvPr/>
              </p14:nvContentPartPr>
              <p14:xfrm>
                <a:off x="10185413" y="503347"/>
                <a:ext cx="1112760" cy="1157760"/>
              </p14:xfrm>
            </p:contentPart>
          </mc:Choice>
          <mc:Fallback xmlns="">
            <p:pic>
              <p:nvPicPr>
                <p:cNvPr id="21" name="Freihand 20">
                  <a:extLst>
                    <a:ext uri="{FF2B5EF4-FFF2-40B4-BE49-F238E27FC236}">
                      <a16:creationId xmlns:a16="http://schemas.microsoft.com/office/drawing/2014/main" id="{6C5F5627-E2B8-4935-8454-2506663459CC}"/>
                    </a:ext>
                  </a:extLst>
                </p:cNvPr>
                <p:cNvPicPr/>
                <p:nvPr/>
              </p:nvPicPr>
              <p:blipFill>
                <a:blip r:embed="rId36"/>
                <a:stretch>
                  <a:fillRect/>
                </a:stretch>
              </p:blipFill>
              <p:spPr>
                <a:xfrm>
                  <a:off x="10181093" y="499027"/>
                  <a:ext cx="1121400" cy="11664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76F149AF-FFD4-45E5-AB92-97C2DEFB75C4}"/>
                    </a:ext>
                  </a:extLst>
                </p14:cNvPr>
                <p14:cNvContentPartPr/>
                <p14:nvPr/>
              </p14:nvContentPartPr>
              <p14:xfrm>
                <a:off x="10283333" y="480667"/>
                <a:ext cx="828000" cy="1023840"/>
              </p14:xfrm>
            </p:contentPart>
          </mc:Choice>
          <mc:Fallback xmlns="">
            <p:pic>
              <p:nvPicPr>
                <p:cNvPr id="22" name="Freihand 21">
                  <a:extLst>
                    <a:ext uri="{FF2B5EF4-FFF2-40B4-BE49-F238E27FC236}">
                      <a16:creationId xmlns:a16="http://schemas.microsoft.com/office/drawing/2014/main" id="{76F149AF-FFD4-45E5-AB92-97C2DEFB75C4}"/>
                    </a:ext>
                  </a:extLst>
                </p:cNvPr>
                <p:cNvPicPr/>
                <p:nvPr/>
              </p:nvPicPr>
              <p:blipFill>
                <a:blip r:embed="rId38"/>
                <a:stretch>
                  <a:fillRect/>
                </a:stretch>
              </p:blipFill>
              <p:spPr>
                <a:xfrm>
                  <a:off x="10279013" y="476347"/>
                  <a:ext cx="836640" cy="10324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4" name="Freihand 23">
                  <a:extLst>
                    <a:ext uri="{FF2B5EF4-FFF2-40B4-BE49-F238E27FC236}">
                      <a16:creationId xmlns:a16="http://schemas.microsoft.com/office/drawing/2014/main" id="{8E6DED09-34D9-42E9-9383-FE5DFED859D1}"/>
                    </a:ext>
                  </a:extLst>
                </p14:cNvPr>
                <p14:cNvContentPartPr/>
                <p14:nvPr/>
              </p14:nvContentPartPr>
              <p14:xfrm>
                <a:off x="11430653" y="1522147"/>
                <a:ext cx="27360" cy="192600"/>
              </p14:xfrm>
            </p:contentPart>
          </mc:Choice>
          <mc:Fallback xmlns="">
            <p:pic>
              <p:nvPicPr>
                <p:cNvPr id="24" name="Freihand 23">
                  <a:extLst>
                    <a:ext uri="{FF2B5EF4-FFF2-40B4-BE49-F238E27FC236}">
                      <a16:creationId xmlns:a16="http://schemas.microsoft.com/office/drawing/2014/main" id="{8E6DED09-34D9-42E9-9383-FE5DFED859D1}"/>
                    </a:ext>
                  </a:extLst>
                </p:cNvPr>
                <p:cNvPicPr/>
                <p:nvPr/>
              </p:nvPicPr>
              <p:blipFill>
                <a:blip r:embed="rId40"/>
                <a:stretch>
                  <a:fillRect/>
                </a:stretch>
              </p:blipFill>
              <p:spPr>
                <a:xfrm>
                  <a:off x="11426333" y="1517827"/>
                  <a:ext cx="3600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5" name="Freihand 24">
                  <a:extLst>
                    <a:ext uri="{FF2B5EF4-FFF2-40B4-BE49-F238E27FC236}">
                      <a16:creationId xmlns:a16="http://schemas.microsoft.com/office/drawing/2014/main" id="{9B00338F-8D76-48D7-A325-E11EF5506B18}"/>
                    </a:ext>
                  </a:extLst>
                </p14:cNvPr>
                <p14:cNvContentPartPr/>
                <p14:nvPr/>
              </p14:nvContentPartPr>
              <p14:xfrm>
                <a:off x="11430293" y="1485787"/>
                <a:ext cx="103680" cy="175320"/>
              </p14:xfrm>
            </p:contentPart>
          </mc:Choice>
          <mc:Fallback xmlns="">
            <p:pic>
              <p:nvPicPr>
                <p:cNvPr id="25" name="Freihand 24">
                  <a:extLst>
                    <a:ext uri="{FF2B5EF4-FFF2-40B4-BE49-F238E27FC236}">
                      <a16:creationId xmlns:a16="http://schemas.microsoft.com/office/drawing/2014/main" id="{9B00338F-8D76-48D7-A325-E11EF5506B18}"/>
                    </a:ext>
                  </a:extLst>
                </p:cNvPr>
                <p:cNvPicPr/>
                <p:nvPr/>
              </p:nvPicPr>
              <p:blipFill>
                <a:blip r:embed="rId42"/>
                <a:stretch>
                  <a:fillRect/>
                </a:stretch>
              </p:blipFill>
              <p:spPr>
                <a:xfrm>
                  <a:off x="11425973" y="1481467"/>
                  <a:ext cx="1123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AF4869BB-D62F-4C29-B404-0F159F02025E}"/>
                    </a:ext>
                  </a:extLst>
                </p14:cNvPr>
                <p14:cNvContentPartPr/>
                <p14:nvPr/>
              </p14:nvContentPartPr>
              <p14:xfrm>
                <a:off x="11212493" y="443227"/>
                <a:ext cx="360" cy="360"/>
              </p14:xfrm>
            </p:contentPart>
          </mc:Choice>
          <mc:Fallback xmlns="">
            <p:pic>
              <p:nvPicPr>
                <p:cNvPr id="27" name="Freihand 26">
                  <a:extLst>
                    <a:ext uri="{FF2B5EF4-FFF2-40B4-BE49-F238E27FC236}">
                      <a16:creationId xmlns:a16="http://schemas.microsoft.com/office/drawing/2014/main" id="{AF4869BB-D62F-4C29-B404-0F159F02025E}"/>
                    </a:ext>
                  </a:extLst>
                </p:cNvPr>
                <p:cNvPicPr/>
                <p:nvPr/>
              </p:nvPicPr>
              <p:blipFill>
                <a:blip r:embed="rId44"/>
                <a:stretch>
                  <a:fillRect/>
                </a:stretch>
              </p:blipFill>
              <p:spPr>
                <a:xfrm>
                  <a:off x="11208173" y="438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75C427F1-5CD4-4CA0-9C7F-294CB1E6E2A5}"/>
                    </a:ext>
                  </a:extLst>
                </p14:cNvPr>
                <p14:cNvContentPartPr/>
                <p14:nvPr/>
              </p14:nvContentPartPr>
              <p14:xfrm>
                <a:off x="11243813" y="450067"/>
                <a:ext cx="360" cy="360"/>
              </p14:xfrm>
            </p:contentPart>
          </mc:Choice>
          <mc:Fallback xmlns="">
            <p:pic>
              <p:nvPicPr>
                <p:cNvPr id="28" name="Freihand 27">
                  <a:extLst>
                    <a:ext uri="{FF2B5EF4-FFF2-40B4-BE49-F238E27FC236}">
                      <a16:creationId xmlns:a16="http://schemas.microsoft.com/office/drawing/2014/main" id="{75C427F1-5CD4-4CA0-9C7F-294CB1E6E2A5}"/>
                    </a:ext>
                  </a:extLst>
                </p:cNvPr>
                <p:cNvPicPr/>
                <p:nvPr/>
              </p:nvPicPr>
              <p:blipFill>
                <a:blip r:embed="rId44"/>
                <a:stretch>
                  <a:fillRect/>
                </a:stretch>
              </p:blipFill>
              <p:spPr>
                <a:xfrm>
                  <a:off x="11239493" y="445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0" name="Freihand 29">
                  <a:extLst>
                    <a:ext uri="{FF2B5EF4-FFF2-40B4-BE49-F238E27FC236}">
                      <a16:creationId xmlns:a16="http://schemas.microsoft.com/office/drawing/2014/main" id="{073EF0AA-C833-4CD8-8F70-C5185ED966AD}"/>
                    </a:ext>
                  </a:extLst>
                </p14:cNvPr>
                <p14:cNvContentPartPr/>
                <p14:nvPr/>
              </p14:nvContentPartPr>
              <p14:xfrm>
                <a:off x="11184773" y="325147"/>
                <a:ext cx="163800" cy="255960"/>
              </p14:xfrm>
            </p:contentPart>
          </mc:Choice>
          <mc:Fallback xmlns="">
            <p:pic>
              <p:nvPicPr>
                <p:cNvPr id="30" name="Freihand 29">
                  <a:extLst>
                    <a:ext uri="{FF2B5EF4-FFF2-40B4-BE49-F238E27FC236}">
                      <a16:creationId xmlns:a16="http://schemas.microsoft.com/office/drawing/2014/main" id="{073EF0AA-C833-4CD8-8F70-C5185ED966AD}"/>
                    </a:ext>
                  </a:extLst>
                </p:cNvPr>
                <p:cNvPicPr/>
                <p:nvPr/>
              </p:nvPicPr>
              <p:blipFill>
                <a:blip r:embed="rId47"/>
                <a:stretch>
                  <a:fillRect/>
                </a:stretch>
              </p:blipFill>
              <p:spPr>
                <a:xfrm>
                  <a:off x="11180453" y="320827"/>
                  <a:ext cx="172440" cy="2646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1" name="Freihand 30">
                  <a:extLst>
                    <a:ext uri="{FF2B5EF4-FFF2-40B4-BE49-F238E27FC236}">
                      <a16:creationId xmlns:a16="http://schemas.microsoft.com/office/drawing/2014/main" id="{14E33FF3-F7BC-4702-BD1A-76FE92AE1FAE}"/>
                    </a:ext>
                  </a:extLst>
                </p14:cNvPr>
                <p14:cNvContentPartPr/>
                <p14:nvPr/>
              </p14:nvContentPartPr>
              <p14:xfrm>
                <a:off x="11219333" y="428827"/>
                <a:ext cx="146160" cy="45720"/>
              </p14:xfrm>
            </p:contentPart>
          </mc:Choice>
          <mc:Fallback xmlns="">
            <p:pic>
              <p:nvPicPr>
                <p:cNvPr id="31" name="Freihand 30">
                  <a:extLst>
                    <a:ext uri="{FF2B5EF4-FFF2-40B4-BE49-F238E27FC236}">
                      <a16:creationId xmlns:a16="http://schemas.microsoft.com/office/drawing/2014/main" id="{14E33FF3-F7BC-4702-BD1A-76FE92AE1FAE}"/>
                    </a:ext>
                  </a:extLst>
                </p:cNvPr>
                <p:cNvPicPr/>
                <p:nvPr/>
              </p:nvPicPr>
              <p:blipFill>
                <a:blip r:embed="rId49"/>
                <a:stretch>
                  <a:fillRect/>
                </a:stretch>
              </p:blipFill>
              <p:spPr>
                <a:xfrm>
                  <a:off x="11215013" y="424507"/>
                  <a:ext cx="15480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3" name="Freihand 32">
                  <a:extLst>
                    <a:ext uri="{FF2B5EF4-FFF2-40B4-BE49-F238E27FC236}">
                      <a16:creationId xmlns:a16="http://schemas.microsoft.com/office/drawing/2014/main" id="{796045CE-2B69-47E9-B7A6-84EB1C61873C}"/>
                    </a:ext>
                  </a:extLst>
                </p14:cNvPr>
                <p14:cNvContentPartPr/>
                <p14:nvPr/>
              </p14:nvContentPartPr>
              <p14:xfrm>
                <a:off x="9374333" y="145507"/>
                <a:ext cx="156240" cy="355320"/>
              </p14:xfrm>
            </p:contentPart>
          </mc:Choice>
          <mc:Fallback xmlns="">
            <p:pic>
              <p:nvPicPr>
                <p:cNvPr id="33" name="Freihand 32">
                  <a:extLst>
                    <a:ext uri="{FF2B5EF4-FFF2-40B4-BE49-F238E27FC236}">
                      <a16:creationId xmlns:a16="http://schemas.microsoft.com/office/drawing/2014/main" id="{796045CE-2B69-47E9-B7A6-84EB1C61873C}"/>
                    </a:ext>
                  </a:extLst>
                </p:cNvPr>
                <p:cNvPicPr/>
                <p:nvPr/>
              </p:nvPicPr>
              <p:blipFill>
                <a:blip r:embed="rId51"/>
                <a:stretch>
                  <a:fillRect/>
                </a:stretch>
              </p:blipFill>
              <p:spPr>
                <a:xfrm>
                  <a:off x="9370013" y="141187"/>
                  <a:ext cx="164880" cy="36396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5" name="Freihand 34">
                  <a:extLst>
                    <a:ext uri="{FF2B5EF4-FFF2-40B4-BE49-F238E27FC236}">
                      <a16:creationId xmlns:a16="http://schemas.microsoft.com/office/drawing/2014/main" id="{55778A28-B779-4A9E-817D-DA7C9FFBDBBF}"/>
                    </a:ext>
                  </a:extLst>
                </p14:cNvPr>
                <p14:cNvContentPartPr/>
                <p14:nvPr/>
              </p14:nvContentPartPr>
              <p14:xfrm>
                <a:off x="11554853" y="2274547"/>
                <a:ext cx="136080" cy="172080"/>
              </p14:xfrm>
            </p:contentPart>
          </mc:Choice>
          <mc:Fallback xmlns="">
            <p:pic>
              <p:nvPicPr>
                <p:cNvPr id="35" name="Freihand 34">
                  <a:extLst>
                    <a:ext uri="{FF2B5EF4-FFF2-40B4-BE49-F238E27FC236}">
                      <a16:creationId xmlns:a16="http://schemas.microsoft.com/office/drawing/2014/main" id="{55778A28-B779-4A9E-817D-DA7C9FFBDBBF}"/>
                    </a:ext>
                  </a:extLst>
                </p:cNvPr>
                <p:cNvPicPr/>
                <p:nvPr/>
              </p:nvPicPr>
              <p:blipFill>
                <a:blip r:embed="rId53"/>
                <a:stretch>
                  <a:fillRect/>
                </a:stretch>
              </p:blipFill>
              <p:spPr>
                <a:xfrm>
                  <a:off x="11550533" y="2270227"/>
                  <a:ext cx="14472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6" name="Freihand 35">
                  <a:extLst>
                    <a:ext uri="{FF2B5EF4-FFF2-40B4-BE49-F238E27FC236}">
                      <a16:creationId xmlns:a16="http://schemas.microsoft.com/office/drawing/2014/main" id="{27D64B8F-D79E-499A-8FE8-5D7275742D56}"/>
                    </a:ext>
                  </a:extLst>
                </p14:cNvPr>
                <p14:cNvContentPartPr/>
                <p14:nvPr/>
              </p14:nvContentPartPr>
              <p14:xfrm>
                <a:off x="11520653" y="2218387"/>
                <a:ext cx="270720" cy="261720"/>
              </p14:xfrm>
            </p:contentPart>
          </mc:Choice>
          <mc:Fallback xmlns="">
            <p:pic>
              <p:nvPicPr>
                <p:cNvPr id="36" name="Freihand 35">
                  <a:extLst>
                    <a:ext uri="{FF2B5EF4-FFF2-40B4-BE49-F238E27FC236}">
                      <a16:creationId xmlns:a16="http://schemas.microsoft.com/office/drawing/2014/main" id="{27D64B8F-D79E-499A-8FE8-5D7275742D56}"/>
                    </a:ext>
                  </a:extLst>
                </p:cNvPr>
                <p:cNvPicPr/>
                <p:nvPr/>
              </p:nvPicPr>
              <p:blipFill>
                <a:blip r:embed="rId55"/>
                <a:stretch>
                  <a:fillRect/>
                </a:stretch>
              </p:blipFill>
              <p:spPr>
                <a:xfrm>
                  <a:off x="11516333" y="2214067"/>
                  <a:ext cx="27936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0" name="Freihand 39">
                  <a:extLst>
                    <a:ext uri="{FF2B5EF4-FFF2-40B4-BE49-F238E27FC236}">
                      <a16:creationId xmlns:a16="http://schemas.microsoft.com/office/drawing/2014/main" id="{A3EFB6BD-D732-4C2B-8AF0-E8CA7A6F82C0}"/>
                    </a:ext>
                  </a:extLst>
                </p14:cNvPr>
                <p14:cNvContentPartPr/>
                <p14:nvPr/>
              </p14:nvContentPartPr>
              <p14:xfrm>
                <a:off x="10495373" y="409747"/>
                <a:ext cx="408240" cy="494280"/>
              </p14:xfrm>
            </p:contentPart>
          </mc:Choice>
          <mc:Fallback xmlns="">
            <p:pic>
              <p:nvPicPr>
                <p:cNvPr id="40" name="Freihand 39">
                  <a:extLst>
                    <a:ext uri="{FF2B5EF4-FFF2-40B4-BE49-F238E27FC236}">
                      <a16:creationId xmlns:a16="http://schemas.microsoft.com/office/drawing/2014/main" id="{A3EFB6BD-D732-4C2B-8AF0-E8CA7A6F82C0}"/>
                    </a:ext>
                  </a:extLst>
                </p:cNvPr>
                <p:cNvPicPr/>
                <p:nvPr/>
              </p:nvPicPr>
              <p:blipFill>
                <a:blip r:embed="rId57"/>
                <a:stretch>
                  <a:fillRect/>
                </a:stretch>
              </p:blipFill>
              <p:spPr>
                <a:xfrm>
                  <a:off x="10491053" y="405427"/>
                  <a:ext cx="416880" cy="5029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1" name="Freihand 40">
                  <a:extLst>
                    <a:ext uri="{FF2B5EF4-FFF2-40B4-BE49-F238E27FC236}">
                      <a16:creationId xmlns:a16="http://schemas.microsoft.com/office/drawing/2014/main" id="{2A2AE5AB-4920-40A0-8AFA-830F825404AF}"/>
                    </a:ext>
                  </a:extLst>
                </p14:cNvPr>
                <p14:cNvContentPartPr/>
                <p14:nvPr/>
              </p14:nvContentPartPr>
              <p14:xfrm>
                <a:off x="10722893" y="212467"/>
                <a:ext cx="263880" cy="245880"/>
              </p14:xfrm>
            </p:contentPart>
          </mc:Choice>
          <mc:Fallback xmlns="">
            <p:pic>
              <p:nvPicPr>
                <p:cNvPr id="41" name="Freihand 40">
                  <a:extLst>
                    <a:ext uri="{FF2B5EF4-FFF2-40B4-BE49-F238E27FC236}">
                      <a16:creationId xmlns:a16="http://schemas.microsoft.com/office/drawing/2014/main" id="{2A2AE5AB-4920-40A0-8AFA-830F825404AF}"/>
                    </a:ext>
                  </a:extLst>
                </p:cNvPr>
                <p:cNvPicPr/>
                <p:nvPr/>
              </p:nvPicPr>
              <p:blipFill>
                <a:blip r:embed="rId59"/>
                <a:stretch>
                  <a:fillRect/>
                </a:stretch>
              </p:blipFill>
              <p:spPr>
                <a:xfrm>
                  <a:off x="10718573" y="208147"/>
                  <a:ext cx="27252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3" name="Freihand 42">
                  <a:extLst>
                    <a:ext uri="{FF2B5EF4-FFF2-40B4-BE49-F238E27FC236}">
                      <a16:creationId xmlns:a16="http://schemas.microsoft.com/office/drawing/2014/main" id="{5A24D707-C9E5-48FF-99A2-A401F3B1C3D4}"/>
                    </a:ext>
                  </a:extLst>
                </p14:cNvPr>
                <p14:cNvContentPartPr/>
                <p14:nvPr/>
              </p14:nvContentPartPr>
              <p14:xfrm>
                <a:off x="10586093" y="197707"/>
                <a:ext cx="408960" cy="326880"/>
              </p14:xfrm>
            </p:contentPart>
          </mc:Choice>
          <mc:Fallback xmlns="">
            <p:pic>
              <p:nvPicPr>
                <p:cNvPr id="43" name="Freihand 42">
                  <a:extLst>
                    <a:ext uri="{FF2B5EF4-FFF2-40B4-BE49-F238E27FC236}">
                      <a16:creationId xmlns:a16="http://schemas.microsoft.com/office/drawing/2014/main" id="{5A24D707-C9E5-48FF-99A2-A401F3B1C3D4}"/>
                    </a:ext>
                  </a:extLst>
                </p:cNvPr>
                <p:cNvPicPr/>
                <p:nvPr/>
              </p:nvPicPr>
              <p:blipFill>
                <a:blip r:embed="rId61"/>
                <a:stretch>
                  <a:fillRect/>
                </a:stretch>
              </p:blipFill>
              <p:spPr>
                <a:xfrm>
                  <a:off x="10581773" y="193387"/>
                  <a:ext cx="417600" cy="33552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4" name="Freihand 43">
                  <a:extLst>
                    <a:ext uri="{FF2B5EF4-FFF2-40B4-BE49-F238E27FC236}">
                      <a16:creationId xmlns:a16="http://schemas.microsoft.com/office/drawing/2014/main" id="{39F079FE-E1E9-48D1-90EE-B45A265A71D2}"/>
                    </a:ext>
                  </a:extLst>
                </p14:cNvPr>
                <p14:cNvContentPartPr/>
                <p14:nvPr/>
              </p14:nvContentPartPr>
              <p14:xfrm>
                <a:off x="11249213" y="771187"/>
                <a:ext cx="702000" cy="391320"/>
              </p14:xfrm>
            </p:contentPart>
          </mc:Choice>
          <mc:Fallback xmlns="">
            <p:pic>
              <p:nvPicPr>
                <p:cNvPr id="44" name="Freihand 43">
                  <a:extLst>
                    <a:ext uri="{FF2B5EF4-FFF2-40B4-BE49-F238E27FC236}">
                      <a16:creationId xmlns:a16="http://schemas.microsoft.com/office/drawing/2014/main" id="{39F079FE-E1E9-48D1-90EE-B45A265A71D2}"/>
                    </a:ext>
                  </a:extLst>
                </p:cNvPr>
                <p:cNvPicPr/>
                <p:nvPr/>
              </p:nvPicPr>
              <p:blipFill>
                <a:blip r:embed="rId63"/>
                <a:stretch>
                  <a:fillRect/>
                </a:stretch>
              </p:blipFill>
              <p:spPr>
                <a:xfrm>
                  <a:off x="11244893" y="766867"/>
                  <a:ext cx="710640" cy="3999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5" name="Freihand 44">
                  <a:extLst>
                    <a:ext uri="{FF2B5EF4-FFF2-40B4-BE49-F238E27FC236}">
                      <a16:creationId xmlns:a16="http://schemas.microsoft.com/office/drawing/2014/main" id="{F2213695-ED5D-4A63-9B87-C7F68026E4D3}"/>
                    </a:ext>
                  </a:extLst>
                </p14:cNvPr>
                <p14:cNvContentPartPr/>
                <p14:nvPr/>
              </p14:nvContentPartPr>
              <p14:xfrm>
                <a:off x="11948333" y="1126147"/>
                <a:ext cx="47520" cy="259920"/>
              </p14:xfrm>
            </p:contentPart>
          </mc:Choice>
          <mc:Fallback xmlns="">
            <p:pic>
              <p:nvPicPr>
                <p:cNvPr id="45" name="Freihand 44">
                  <a:extLst>
                    <a:ext uri="{FF2B5EF4-FFF2-40B4-BE49-F238E27FC236}">
                      <a16:creationId xmlns:a16="http://schemas.microsoft.com/office/drawing/2014/main" id="{F2213695-ED5D-4A63-9B87-C7F68026E4D3}"/>
                    </a:ext>
                  </a:extLst>
                </p:cNvPr>
                <p:cNvPicPr/>
                <p:nvPr/>
              </p:nvPicPr>
              <p:blipFill>
                <a:blip r:embed="rId65"/>
                <a:stretch>
                  <a:fillRect/>
                </a:stretch>
              </p:blipFill>
              <p:spPr>
                <a:xfrm>
                  <a:off x="11944013" y="1121827"/>
                  <a:ext cx="5616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6" name="Freihand 45">
                  <a:extLst>
                    <a:ext uri="{FF2B5EF4-FFF2-40B4-BE49-F238E27FC236}">
                      <a16:creationId xmlns:a16="http://schemas.microsoft.com/office/drawing/2014/main" id="{D104EC17-1353-4AD7-85C8-3DAABFD83BD1}"/>
                    </a:ext>
                  </a:extLst>
                </p14:cNvPr>
                <p14:cNvContentPartPr/>
                <p14:nvPr/>
              </p14:nvContentPartPr>
              <p14:xfrm>
                <a:off x="11977853" y="1066027"/>
                <a:ext cx="107640" cy="294120"/>
              </p14:xfrm>
            </p:contentPart>
          </mc:Choice>
          <mc:Fallback xmlns="">
            <p:pic>
              <p:nvPicPr>
                <p:cNvPr id="46" name="Freihand 45">
                  <a:extLst>
                    <a:ext uri="{FF2B5EF4-FFF2-40B4-BE49-F238E27FC236}">
                      <a16:creationId xmlns:a16="http://schemas.microsoft.com/office/drawing/2014/main" id="{D104EC17-1353-4AD7-85C8-3DAABFD83BD1}"/>
                    </a:ext>
                  </a:extLst>
                </p:cNvPr>
                <p:cNvPicPr/>
                <p:nvPr/>
              </p:nvPicPr>
              <p:blipFill>
                <a:blip r:embed="rId67"/>
                <a:stretch>
                  <a:fillRect/>
                </a:stretch>
              </p:blipFill>
              <p:spPr>
                <a:xfrm>
                  <a:off x="11973533" y="1061707"/>
                  <a:ext cx="11628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7" name="Freihand 46">
                  <a:extLst>
                    <a:ext uri="{FF2B5EF4-FFF2-40B4-BE49-F238E27FC236}">
                      <a16:creationId xmlns:a16="http://schemas.microsoft.com/office/drawing/2014/main" id="{766E6ECA-FBB4-4FD7-91E7-6B2C7AE508CF}"/>
                    </a:ext>
                  </a:extLst>
                </p14:cNvPr>
                <p14:cNvContentPartPr/>
                <p14:nvPr/>
              </p14:nvContentPartPr>
              <p14:xfrm>
                <a:off x="12060653" y="967387"/>
                <a:ext cx="21600" cy="154440"/>
              </p14:xfrm>
            </p:contentPart>
          </mc:Choice>
          <mc:Fallback xmlns="">
            <p:pic>
              <p:nvPicPr>
                <p:cNvPr id="47" name="Freihand 46">
                  <a:extLst>
                    <a:ext uri="{FF2B5EF4-FFF2-40B4-BE49-F238E27FC236}">
                      <a16:creationId xmlns:a16="http://schemas.microsoft.com/office/drawing/2014/main" id="{766E6ECA-FBB4-4FD7-91E7-6B2C7AE508CF}"/>
                    </a:ext>
                  </a:extLst>
                </p:cNvPr>
                <p:cNvPicPr/>
                <p:nvPr/>
              </p:nvPicPr>
              <p:blipFill>
                <a:blip r:embed="rId69"/>
                <a:stretch>
                  <a:fillRect/>
                </a:stretch>
              </p:blipFill>
              <p:spPr>
                <a:xfrm>
                  <a:off x="12056333" y="963067"/>
                  <a:ext cx="3024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8" name="Freihand 47">
                  <a:extLst>
                    <a:ext uri="{FF2B5EF4-FFF2-40B4-BE49-F238E27FC236}">
                      <a16:creationId xmlns:a16="http://schemas.microsoft.com/office/drawing/2014/main" id="{4EA7F4B7-91C8-49AA-9703-180696128FCC}"/>
                    </a:ext>
                  </a:extLst>
                </p14:cNvPr>
                <p14:cNvContentPartPr/>
                <p14:nvPr/>
              </p14:nvContentPartPr>
              <p14:xfrm>
                <a:off x="10118093" y="727627"/>
                <a:ext cx="443520" cy="13680"/>
              </p14:xfrm>
            </p:contentPart>
          </mc:Choice>
          <mc:Fallback xmlns="">
            <p:pic>
              <p:nvPicPr>
                <p:cNvPr id="48" name="Freihand 47">
                  <a:extLst>
                    <a:ext uri="{FF2B5EF4-FFF2-40B4-BE49-F238E27FC236}">
                      <a16:creationId xmlns:a16="http://schemas.microsoft.com/office/drawing/2014/main" id="{4EA7F4B7-91C8-49AA-9703-180696128FCC}"/>
                    </a:ext>
                  </a:extLst>
                </p:cNvPr>
                <p:cNvPicPr/>
                <p:nvPr/>
              </p:nvPicPr>
              <p:blipFill>
                <a:blip r:embed="rId71"/>
                <a:stretch>
                  <a:fillRect/>
                </a:stretch>
              </p:blipFill>
              <p:spPr>
                <a:xfrm>
                  <a:off x="10113773" y="723307"/>
                  <a:ext cx="4521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9" name="Freihand 48">
                  <a:extLst>
                    <a:ext uri="{FF2B5EF4-FFF2-40B4-BE49-F238E27FC236}">
                      <a16:creationId xmlns:a16="http://schemas.microsoft.com/office/drawing/2014/main" id="{E4C9B61C-49DC-458F-B796-6045B4BB05E5}"/>
                    </a:ext>
                  </a:extLst>
                </p14:cNvPr>
                <p14:cNvContentPartPr/>
                <p14:nvPr/>
              </p14:nvContentPartPr>
              <p14:xfrm>
                <a:off x="10807133" y="682267"/>
                <a:ext cx="127080" cy="11520"/>
              </p14:xfrm>
            </p:contentPart>
          </mc:Choice>
          <mc:Fallback xmlns="">
            <p:pic>
              <p:nvPicPr>
                <p:cNvPr id="49" name="Freihand 48">
                  <a:extLst>
                    <a:ext uri="{FF2B5EF4-FFF2-40B4-BE49-F238E27FC236}">
                      <a16:creationId xmlns:a16="http://schemas.microsoft.com/office/drawing/2014/main" id="{E4C9B61C-49DC-458F-B796-6045B4BB05E5}"/>
                    </a:ext>
                  </a:extLst>
                </p:cNvPr>
                <p:cNvPicPr/>
                <p:nvPr/>
              </p:nvPicPr>
              <p:blipFill>
                <a:blip r:embed="rId73"/>
                <a:stretch>
                  <a:fillRect/>
                </a:stretch>
              </p:blipFill>
              <p:spPr>
                <a:xfrm>
                  <a:off x="10802813" y="677947"/>
                  <a:ext cx="1357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0" name="Freihand 49">
                  <a:extLst>
                    <a:ext uri="{FF2B5EF4-FFF2-40B4-BE49-F238E27FC236}">
                      <a16:creationId xmlns:a16="http://schemas.microsoft.com/office/drawing/2014/main" id="{3E00F704-3888-4F6A-B9B2-767678840066}"/>
                    </a:ext>
                  </a:extLst>
                </p14:cNvPr>
                <p14:cNvContentPartPr/>
                <p14:nvPr/>
              </p14:nvContentPartPr>
              <p14:xfrm>
                <a:off x="10879493" y="760747"/>
                <a:ext cx="36360" cy="1047240"/>
              </p14:xfrm>
            </p:contentPart>
          </mc:Choice>
          <mc:Fallback xmlns="">
            <p:pic>
              <p:nvPicPr>
                <p:cNvPr id="50" name="Freihand 49">
                  <a:extLst>
                    <a:ext uri="{FF2B5EF4-FFF2-40B4-BE49-F238E27FC236}">
                      <a16:creationId xmlns:a16="http://schemas.microsoft.com/office/drawing/2014/main" id="{3E00F704-3888-4F6A-B9B2-767678840066}"/>
                    </a:ext>
                  </a:extLst>
                </p:cNvPr>
                <p:cNvPicPr/>
                <p:nvPr/>
              </p:nvPicPr>
              <p:blipFill>
                <a:blip r:embed="rId75"/>
                <a:stretch>
                  <a:fillRect/>
                </a:stretch>
              </p:blipFill>
              <p:spPr>
                <a:xfrm>
                  <a:off x="10875173" y="756427"/>
                  <a:ext cx="45000" cy="105588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2" name="Freihand 51">
                  <a:extLst>
                    <a:ext uri="{FF2B5EF4-FFF2-40B4-BE49-F238E27FC236}">
                      <a16:creationId xmlns:a16="http://schemas.microsoft.com/office/drawing/2014/main" id="{11849669-9019-48A0-8262-EFD02E88F7B3}"/>
                    </a:ext>
                  </a:extLst>
                </p14:cNvPr>
                <p14:cNvContentPartPr/>
                <p14:nvPr/>
              </p14:nvContentPartPr>
              <p14:xfrm>
                <a:off x="9796253" y="863707"/>
                <a:ext cx="12600" cy="334080"/>
              </p14:xfrm>
            </p:contentPart>
          </mc:Choice>
          <mc:Fallback xmlns="">
            <p:pic>
              <p:nvPicPr>
                <p:cNvPr id="52" name="Freihand 51">
                  <a:extLst>
                    <a:ext uri="{FF2B5EF4-FFF2-40B4-BE49-F238E27FC236}">
                      <a16:creationId xmlns:a16="http://schemas.microsoft.com/office/drawing/2014/main" id="{11849669-9019-48A0-8262-EFD02E88F7B3}"/>
                    </a:ext>
                  </a:extLst>
                </p:cNvPr>
                <p:cNvPicPr/>
                <p:nvPr/>
              </p:nvPicPr>
              <p:blipFill>
                <a:blip r:embed="rId77"/>
                <a:stretch>
                  <a:fillRect/>
                </a:stretch>
              </p:blipFill>
              <p:spPr>
                <a:xfrm>
                  <a:off x="9791933" y="859387"/>
                  <a:ext cx="21240" cy="3427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3" name="Freihand 52">
                  <a:extLst>
                    <a:ext uri="{FF2B5EF4-FFF2-40B4-BE49-F238E27FC236}">
                      <a16:creationId xmlns:a16="http://schemas.microsoft.com/office/drawing/2014/main" id="{BA8149AC-2A38-4F58-98E5-8D244B3406FE}"/>
                    </a:ext>
                  </a:extLst>
                </p14:cNvPr>
                <p14:cNvContentPartPr/>
                <p14:nvPr/>
              </p14:nvContentPartPr>
              <p14:xfrm>
                <a:off x="9688613" y="733747"/>
                <a:ext cx="246240" cy="227880"/>
              </p14:xfrm>
            </p:contentPart>
          </mc:Choice>
          <mc:Fallback xmlns="">
            <p:pic>
              <p:nvPicPr>
                <p:cNvPr id="53" name="Freihand 52">
                  <a:extLst>
                    <a:ext uri="{FF2B5EF4-FFF2-40B4-BE49-F238E27FC236}">
                      <a16:creationId xmlns:a16="http://schemas.microsoft.com/office/drawing/2014/main" id="{BA8149AC-2A38-4F58-98E5-8D244B3406FE}"/>
                    </a:ext>
                  </a:extLst>
                </p:cNvPr>
                <p:cNvPicPr/>
                <p:nvPr/>
              </p:nvPicPr>
              <p:blipFill>
                <a:blip r:embed="rId79"/>
                <a:stretch>
                  <a:fillRect/>
                </a:stretch>
              </p:blipFill>
              <p:spPr>
                <a:xfrm>
                  <a:off x="9684293" y="729427"/>
                  <a:ext cx="25488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5" name="Freihand 54">
                  <a:extLst>
                    <a:ext uri="{FF2B5EF4-FFF2-40B4-BE49-F238E27FC236}">
                      <a16:creationId xmlns:a16="http://schemas.microsoft.com/office/drawing/2014/main" id="{E2840CF3-EB0B-4C6D-ACEF-0319A93E418D}"/>
                    </a:ext>
                  </a:extLst>
                </p14:cNvPr>
                <p14:cNvContentPartPr/>
                <p14:nvPr/>
              </p14:nvContentPartPr>
              <p14:xfrm>
                <a:off x="9991013" y="1105987"/>
                <a:ext cx="243000" cy="43200"/>
              </p14:xfrm>
            </p:contentPart>
          </mc:Choice>
          <mc:Fallback xmlns="">
            <p:pic>
              <p:nvPicPr>
                <p:cNvPr id="55" name="Freihand 54">
                  <a:extLst>
                    <a:ext uri="{FF2B5EF4-FFF2-40B4-BE49-F238E27FC236}">
                      <a16:creationId xmlns:a16="http://schemas.microsoft.com/office/drawing/2014/main" id="{E2840CF3-EB0B-4C6D-ACEF-0319A93E418D}"/>
                    </a:ext>
                  </a:extLst>
                </p:cNvPr>
                <p:cNvPicPr/>
                <p:nvPr/>
              </p:nvPicPr>
              <p:blipFill>
                <a:blip r:embed="rId81"/>
                <a:stretch>
                  <a:fillRect/>
                </a:stretch>
              </p:blipFill>
              <p:spPr>
                <a:xfrm>
                  <a:off x="9986693" y="1101667"/>
                  <a:ext cx="25164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6" name="Freihand 55">
                  <a:extLst>
                    <a:ext uri="{FF2B5EF4-FFF2-40B4-BE49-F238E27FC236}">
                      <a16:creationId xmlns:a16="http://schemas.microsoft.com/office/drawing/2014/main" id="{18FC9BE0-38EF-44C2-84DD-D1C3D2DB20B0}"/>
                    </a:ext>
                  </a:extLst>
                </p14:cNvPr>
                <p14:cNvContentPartPr/>
                <p14:nvPr/>
              </p14:nvContentPartPr>
              <p14:xfrm>
                <a:off x="10486373" y="1116427"/>
                <a:ext cx="102240" cy="11160"/>
              </p14:xfrm>
            </p:contentPart>
          </mc:Choice>
          <mc:Fallback xmlns="">
            <p:pic>
              <p:nvPicPr>
                <p:cNvPr id="56" name="Freihand 55">
                  <a:extLst>
                    <a:ext uri="{FF2B5EF4-FFF2-40B4-BE49-F238E27FC236}">
                      <a16:creationId xmlns:a16="http://schemas.microsoft.com/office/drawing/2014/main" id="{18FC9BE0-38EF-44C2-84DD-D1C3D2DB20B0}"/>
                    </a:ext>
                  </a:extLst>
                </p:cNvPr>
                <p:cNvPicPr/>
                <p:nvPr/>
              </p:nvPicPr>
              <p:blipFill>
                <a:blip r:embed="rId83"/>
                <a:stretch>
                  <a:fillRect/>
                </a:stretch>
              </p:blipFill>
              <p:spPr>
                <a:xfrm>
                  <a:off x="10482053" y="1112107"/>
                  <a:ext cx="110880" cy="19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4">
            <p14:nvContentPartPr>
              <p14:cNvPr id="58" name="Freihand 57">
                <a:extLst>
                  <a:ext uri="{FF2B5EF4-FFF2-40B4-BE49-F238E27FC236}">
                    <a16:creationId xmlns:a16="http://schemas.microsoft.com/office/drawing/2014/main" id="{A23A7172-84E8-4D94-8A00-ACA50662EC73}"/>
                  </a:ext>
                </a:extLst>
              </p14:cNvPr>
              <p14:cNvContentPartPr/>
              <p14:nvPr/>
            </p14:nvContentPartPr>
            <p14:xfrm>
              <a:off x="221333" y="4196227"/>
              <a:ext cx="3563640" cy="2130480"/>
            </p14:xfrm>
          </p:contentPart>
        </mc:Choice>
        <mc:Fallback xmlns="">
          <p:pic>
            <p:nvPicPr>
              <p:cNvPr id="58" name="Freihand 57">
                <a:extLst>
                  <a:ext uri="{FF2B5EF4-FFF2-40B4-BE49-F238E27FC236}">
                    <a16:creationId xmlns:a16="http://schemas.microsoft.com/office/drawing/2014/main" id="{A23A7172-84E8-4D94-8A00-ACA50662EC73}"/>
                  </a:ext>
                </a:extLst>
              </p:cNvPr>
              <p:cNvPicPr/>
              <p:nvPr/>
            </p:nvPicPr>
            <p:blipFill>
              <a:blip r:embed="rId85"/>
              <a:stretch>
                <a:fillRect/>
              </a:stretch>
            </p:blipFill>
            <p:spPr>
              <a:xfrm>
                <a:off x="217013" y="4191907"/>
                <a:ext cx="3572280" cy="213912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472092" name="Freihand 472091">
                <a:extLst>
                  <a:ext uri="{FF2B5EF4-FFF2-40B4-BE49-F238E27FC236}">
                    <a16:creationId xmlns:a16="http://schemas.microsoft.com/office/drawing/2014/main" id="{9614EBE0-CC60-4699-AFF8-2B2B17AB531A}"/>
                  </a:ext>
                </a:extLst>
              </p14:cNvPr>
              <p14:cNvContentPartPr/>
              <p14:nvPr/>
            </p14:nvContentPartPr>
            <p14:xfrm>
              <a:off x="304133" y="65587"/>
              <a:ext cx="2597400" cy="1224720"/>
            </p14:xfrm>
          </p:contentPart>
        </mc:Choice>
        <mc:Fallback xmlns="">
          <p:pic>
            <p:nvPicPr>
              <p:cNvPr id="472092" name="Freihand 472091">
                <a:extLst>
                  <a:ext uri="{FF2B5EF4-FFF2-40B4-BE49-F238E27FC236}">
                    <a16:creationId xmlns:a16="http://schemas.microsoft.com/office/drawing/2014/main" id="{9614EBE0-CC60-4699-AFF8-2B2B17AB531A}"/>
                  </a:ext>
                </a:extLst>
              </p:cNvPr>
              <p:cNvPicPr/>
              <p:nvPr/>
            </p:nvPicPr>
            <p:blipFill>
              <a:blip r:embed="rId87"/>
              <a:stretch>
                <a:fillRect/>
              </a:stretch>
            </p:blipFill>
            <p:spPr>
              <a:xfrm>
                <a:off x="299813" y="61267"/>
                <a:ext cx="2606040" cy="12333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472094" name="Freihand 472093">
                <a:extLst>
                  <a:ext uri="{FF2B5EF4-FFF2-40B4-BE49-F238E27FC236}">
                    <a16:creationId xmlns:a16="http://schemas.microsoft.com/office/drawing/2014/main" id="{47644BB0-4E0F-49E5-869A-84EAA450E833}"/>
                  </a:ext>
                </a:extLst>
              </p14:cNvPr>
              <p14:cNvContentPartPr/>
              <p14:nvPr/>
            </p14:nvContentPartPr>
            <p14:xfrm>
              <a:off x="226373" y="503707"/>
              <a:ext cx="1547640" cy="432360"/>
            </p14:xfrm>
          </p:contentPart>
        </mc:Choice>
        <mc:Fallback xmlns="">
          <p:pic>
            <p:nvPicPr>
              <p:cNvPr id="472094" name="Freihand 472093">
                <a:extLst>
                  <a:ext uri="{FF2B5EF4-FFF2-40B4-BE49-F238E27FC236}">
                    <a16:creationId xmlns:a16="http://schemas.microsoft.com/office/drawing/2014/main" id="{47644BB0-4E0F-49E5-869A-84EAA450E833}"/>
                  </a:ext>
                </a:extLst>
              </p:cNvPr>
              <p:cNvPicPr/>
              <p:nvPr/>
            </p:nvPicPr>
            <p:blipFill>
              <a:blip r:embed="rId89"/>
              <a:stretch>
                <a:fillRect/>
              </a:stretch>
            </p:blipFill>
            <p:spPr>
              <a:xfrm>
                <a:off x="222053" y="499387"/>
                <a:ext cx="1556280" cy="441000"/>
              </a:xfrm>
              <a:prstGeom prst="rect">
                <a:avLst/>
              </a:prstGeom>
            </p:spPr>
          </p:pic>
        </mc:Fallback>
      </mc:AlternateContent>
      <p:grpSp>
        <p:nvGrpSpPr>
          <p:cNvPr id="472097" name="Gruppieren 472096">
            <a:extLst>
              <a:ext uri="{FF2B5EF4-FFF2-40B4-BE49-F238E27FC236}">
                <a16:creationId xmlns:a16="http://schemas.microsoft.com/office/drawing/2014/main" id="{49746742-9247-48C6-A69D-6D33A2B7BBBE}"/>
              </a:ext>
            </a:extLst>
          </p:cNvPr>
          <p:cNvGrpSpPr/>
          <p:nvPr/>
        </p:nvGrpSpPr>
        <p:grpSpPr>
          <a:xfrm>
            <a:off x="135653" y="101227"/>
            <a:ext cx="2820600" cy="1265040"/>
            <a:chOff x="135653" y="101227"/>
            <a:chExt cx="2820600" cy="1265040"/>
          </a:xfrm>
        </p:grpSpPr>
        <mc:AlternateContent xmlns:mc="http://schemas.openxmlformats.org/markup-compatibility/2006" xmlns:p14="http://schemas.microsoft.com/office/powerpoint/2010/main">
          <mc:Choice Requires="p14">
            <p:contentPart p14:bwMode="auto" r:id="rId90">
              <p14:nvContentPartPr>
                <p14:cNvPr id="20" name="Freihand 19">
                  <a:extLst>
                    <a:ext uri="{FF2B5EF4-FFF2-40B4-BE49-F238E27FC236}">
                      <a16:creationId xmlns:a16="http://schemas.microsoft.com/office/drawing/2014/main" id="{0B11857A-3D31-4CD2-9D7D-8338CDB8746A}"/>
                    </a:ext>
                  </a:extLst>
                </p14:cNvPr>
                <p14:cNvContentPartPr/>
                <p14:nvPr/>
              </p14:nvContentPartPr>
              <p14:xfrm>
                <a:off x="438773" y="304627"/>
                <a:ext cx="145080" cy="160560"/>
              </p14:xfrm>
            </p:contentPart>
          </mc:Choice>
          <mc:Fallback xmlns="">
            <p:pic>
              <p:nvPicPr>
                <p:cNvPr id="20" name="Freihand 19">
                  <a:extLst>
                    <a:ext uri="{FF2B5EF4-FFF2-40B4-BE49-F238E27FC236}">
                      <a16:creationId xmlns:a16="http://schemas.microsoft.com/office/drawing/2014/main" id="{0B11857A-3D31-4CD2-9D7D-8338CDB8746A}"/>
                    </a:ext>
                  </a:extLst>
                </p:cNvPr>
                <p:cNvPicPr/>
                <p:nvPr/>
              </p:nvPicPr>
              <p:blipFill>
                <a:blip r:embed="rId91"/>
                <a:stretch>
                  <a:fillRect/>
                </a:stretch>
              </p:blipFill>
              <p:spPr>
                <a:xfrm>
                  <a:off x="434453" y="300307"/>
                  <a:ext cx="15372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23" name="Freihand 22">
                  <a:extLst>
                    <a:ext uri="{FF2B5EF4-FFF2-40B4-BE49-F238E27FC236}">
                      <a16:creationId xmlns:a16="http://schemas.microsoft.com/office/drawing/2014/main" id="{B3F25D2C-9AC4-402A-B09C-C0BFD94E595B}"/>
                    </a:ext>
                  </a:extLst>
                </p14:cNvPr>
                <p14:cNvContentPartPr/>
                <p14:nvPr/>
              </p14:nvContentPartPr>
              <p14:xfrm>
                <a:off x="550733" y="395707"/>
                <a:ext cx="151560" cy="84240"/>
              </p14:xfrm>
            </p:contentPart>
          </mc:Choice>
          <mc:Fallback xmlns="">
            <p:pic>
              <p:nvPicPr>
                <p:cNvPr id="23" name="Freihand 22">
                  <a:extLst>
                    <a:ext uri="{FF2B5EF4-FFF2-40B4-BE49-F238E27FC236}">
                      <a16:creationId xmlns:a16="http://schemas.microsoft.com/office/drawing/2014/main" id="{B3F25D2C-9AC4-402A-B09C-C0BFD94E595B}"/>
                    </a:ext>
                  </a:extLst>
                </p:cNvPr>
                <p:cNvPicPr/>
                <p:nvPr/>
              </p:nvPicPr>
              <p:blipFill>
                <a:blip r:embed="rId93"/>
                <a:stretch>
                  <a:fillRect/>
                </a:stretch>
              </p:blipFill>
              <p:spPr>
                <a:xfrm>
                  <a:off x="546413" y="391387"/>
                  <a:ext cx="16020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26" name="Freihand 25">
                  <a:extLst>
                    <a:ext uri="{FF2B5EF4-FFF2-40B4-BE49-F238E27FC236}">
                      <a16:creationId xmlns:a16="http://schemas.microsoft.com/office/drawing/2014/main" id="{F62B9BB1-64B0-4868-A10B-727F499084A3}"/>
                    </a:ext>
                  </a:extLst>
                </p14:cNvPr>
                <p14:cNvContentPartPr/>
                <p14:nvPr/>
              </p14:nvContentPartPr>
              <p14:xfrm>
                <a:off x="759533" y="405787"/>
                <a:ext cx="179280" cy="58320"/>
              </p14:xfrm>
            </p:contentPart>
          </mc:Choice>
          <mc:Fallback xmlns="">
            <p:pic>
              <p:nvPicPr>
                <p:cNvPr id="26" name="Freihand 25">
                  <a:extLst>
                    <a:ext uri="{FF2B5EF4-FFF2-40B4-BE49-F238E27FC236}">
                      <a16:creationId xmlns:a16="http://schemas.microsoft.com/office/drawing/2014/main" id="{F62B9BB1-64B0-4868-A10B-727F499084A3}"/>
                    </a:ext>
                  </a:extLst>
                </p:cNvPr>
                <p:cNvPicPr/>
                <p:nvPr/>
              </p:nvPicPr>
              <p:blipFill>
                <a:blip r:embed="rId95"/>
                <a:stretch>
                  <a:fillRect/>
                </a:stretch>
              </p:blipFill>
              <p:spPr>
                <a:xfrm>
                  <a:off x="755213" y="401467"/>
                  <a:ext cx="18792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29" name="Freihand 28">
                  <a:extLst>
                    <a:ext uri="{FF2B5EF4-FFF2-40B4-BE49-F238E27FC236}">
                      <a16:creationId xmlns:a16="http://schemas.microsoft.com/office/drawing/2014/main" id="{04BBD251-2125-446F-9173-566FABDAC7A0}"/>
                    </a:ext>
                  </a:extLst>
                </p14:cNvPr>
                <p14:cNvContentPartPr/>
                <p14:nvPr/>
              </p14:nvContentPartPr>
              <p14:xfrm>
                <a:off x="978413" y="335227"/>
                <a:ext cx="465480" cy="242640"/>
              </p14:xfrm>
            </p:contentPart>
          </mc:Choice>
          <mc:Fallback xmlns="">
            <p:pic>
              <p:nvPicPr>
                <p:cNvPr id="29" name="Freihand 28">
                  <a:extLst>
                    <a:ext uri="{FF2B5EF4-FFF2-40B4-BE49-F238E27FC236}">
                      <a16:creationId xmlns:a16="http://schemas.microsoft.com/office/drawing/2014/main" id="{04BBD251-2125-446F-9173-566FABDAC7A0}"/>
                    </a:ext>
                  </a:extLst>
                </p:cNvPr>
                <p:cNvPicPr/>
                <p:nvPr/>
              </p:nvPicPr>
              <p:blipFill>
                <a:blip r:embed="rId97"/>
                <a:stretch>
                  <a:fillRect/>
                </a:stretch>
              </p:blipFill>
              <p:spPr>
                <a:xfrm>
                  <a:off x="974093" y="330907"/>
                  <a:ext cx="474120" cy="25128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32" name="Freihand 31">
                  <a:extLst>
                    <a:ext uri="{FF2B5EF4-FFF2-40B4-BE49-F238E27FC236}">
                      <a16:creationId xmlns:a16="http://schemas.microsoft.com/office/drawing/2014/main" id="{839F3961-1AF1-4AA1-8301-8EAE5C36758B}"/>
                    </a:ext>
                  </a:extLst>
                </p14:cNvPr>
                <p14:cNvContentPartPr/>
                <p14:nvPr/>
              </p14:nvContentPartPr>
              <p14:xfrm>
                <a:off x="1462973" y="375547"/>
                <a:ext cx="77400" cy="76320"/>
              </p14:xfrm>
            </p:contentPart>
          </mc:Choice>
          <mc:Fallback xmlns="">
            <p:pic>
              <p:nvPicPr>
                <p:cNvPr id="32" name="Freihand 31">
                  <a:extLst>
                    <a:ext uri="{FF2B5EF4-FFF2-40B4-BE49-F238E27FC236}">
                      <a16:creationId xmlns:a16="http://schemas.microsoft.com/office/drawing/2014/main" id="{839F3961-1AF1-4AA1-8301-8EAE5C36758B}"/>
                    </a:ext>
                  </a:extLst>
                </p:cNvPr>
                <p:cNvPicPr/>
                <p:nvPr/>
              </p:nvPicPr>
              <p:blipFill>
                <a:blip r:embed="rId99"/>
                <a:stretch>
                  <a:fillRect/>
                </a:stretch>
              </p:blipFill>
              <p:spPr>
                <a:xfrm>
                  <a:off x="1458653" y="371227"/>
                  <a:ext cx="8604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34" name="Freihand 33">
                  <a:extLst>
                    <a:ext uri="{FF2B5EF4-FFF2-40B4-BE49-F238E27FC236}">
                      <a16:creationId xmlns:a16="http://schemas.microsoft.com/office/drawing/2014/main" id="{CC582C67-4EE8-4A43-AB24-385E2E11DE1E}"/>
                    </a:ext>
                  </a:extLst>
                </p14:cNvPr>
                <p14:cNvContentPartPr/>
                <p14:nvPr/>
              </p14:nvContentPartPr>
              <p14:xfrm>
                <a:off x="1605893" y="350347"/>
                <a:ext cx="76320" cy="84240"/>
              </p14:xfrm>
            </p:contentPart>
          </mc:Choice>
          <mc:Fallback xmlns="">
            <p:pic>
              <p:nvPicPr>
                <p:cNvPr id="34" name="Freihand 33">
                  <a:extLst>
                    <a:ext uri="{FF2B5EF4-FFF2-40B4-BE49-F238E27FC236}">
                      <a16:creationId xmlns:a16="http://schemas.microsoft.com/office/drawing/2014/main" id="{CC582C67-4EE8-4A43-AB24-385E2E11DE1E}"/>
                    </a:ext>
                  </a:extLst>
                </p:cNvPr>
                <p:cNvPicPr/>
                <p:nvPr/>
              </p:nvPicPr>
              <p:blipFill>
                <a:blip r:embed="rId101"/>
                <a:stretch>
                  <a:fillRect/>
                </a:stretch>
              </p:blipFill>
              <p:spPr>
                <a:xfrm>
                  <a:off x="1601573" y="346027"/>
                  <a:ext cx="849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37" name="Freihand 36">
                  <a:extLst>
                    <a:ext uri="{FF2B5EF4-FFF2-40B4-BE49-F238E27FC236}">
                      <a16:creationId xmlns:a16="http://schemas.microsoft.com/office/drawing/2014/main" id="{6D149A48-428D-4D35-A867-4B26F4CAB7F1}"/>
                    </a:ext>
                  </a:extLst>
                </p14:cNvPr>
                <p14:cNvContentPartPr/>
                <p14:nvPr/>
              </p14:nvContentPartPr>
              <p14:xfrm>
                <a:off x="1679693" y="248827"/>
                <a:ext cx="324360" cy="173880"/>
              </p14:xfrm>
            </p:contentPart>
          </mc:Choice>
          <mc:Fallback xmlns="">
            <p:pic>
              <p:nvPicPr>
                <p:cNvPr id="37" name="Freihand 36">
                  <a:extLst>
                    <a:ext uri="{FF2B5EF4-FFF2-40B4-BE49-F238E27FC236}">
                      <a16:creationId xmlns:a16="http://schemas.microsoft.com/office/drawing/2014/main" id="{6D149A48-428D-4D35-A867-4B26F4CAB7F1}"/>
                    </a:ext>
                  </a:extLst>
                </p:cNvPr>
                <p:cNvPicPr/>
                <p:nvPr/>
              </p:nvPicPr>
              <p:blipFill>
                <a:blip r:embed="rId103"/>
                <a:stretch>
                  <a:fillRect/>
                </a:stretch>
              </p:blipFill>
              <p:spPr>
                <a:xfrm>
                  <a:off x="1675373" y="244507"/>
                  <a:ext cx="33300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39" name="Freihand 38">
                  <a:extLst>
                    <a:ext uri="{FF2B5EF4-FFF2-40B4-BE49-F238E27FC236}">
                      <a16:creationId xmlns:a16="http://schemas.microsoft.com/office/drawing/2014/main" id="{1D38B5E3-40D5-4A57-B71A-D45C41EAFD69}"/>
                    </a:ext>
                  </a:extLst>
                </p14:cNvPr>
                <p14:cNvContentPartPr/>
                <p14:nvPr/>
              </p14:nvContentPartPr>
              <p14:xfrm>
                <a:off x="2175053" y="222547"/>
                <a:ext cx="223920" cy="150840"/>
              </p14:xfrm>
            </p:contentPart>
          </mc:Choice>
          <mc:Fallback xmlns="">
            <p:pic>
              <p:nvPicPr>
                <p:cNvPr id="39" name="Freihand 38">
                  <a:extLst>
                    <a:ext uri="{FF2B5EF4-FFF2-40B4-BE49-F238E27FC236}">
                      <a16:creationId xmlns:a16="http://schemas.microsoft.com/office/drawing/2014/main" id="{1D38B5E3-40D5-4A57-B71A-D45C41EAFD69}"/>
                    </a:ext>
                  </a:extLst>
                </p:cNvPr>
                <p:cNvPicPr/>
                <p:nvPr/>
              </p:nvPicPr>
              <p:blipFill>
                <a:blip r:embed="rId105"/>
                <a:stretch>
                  <a:fillRect/>
                </a:stretch>
              </p:blipFill>
              <p:spPr>
                <a:xfrm>
                  <a:off x="2170733" y="218227"/>
                  <a:ext cx="23256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42" name="Freihand 41">
                  <a:extLst>
                    <a:ext uri="{FF2B5EF4-FFF2-40B4-BE49-F238E27FC236}">
                      <a16:creationId xmlns:a16="http://schemas.microsoft.com/office/drawing/2014/main" id="{9D3B7037-1DF1-4B01-8E02-9451DC00C314}"/>
                    </a:ext>
                  </a:extLst>
                </p14:cNvPr>
                <p14:cNvContentPartPr/>
                <p14:nvPr/>
              </p14:nvContentPartPr>
              <p14:xfrm>
                <a:off x="2402933" y="247027"/>
                <a:ext cx="99360" cy="137880"/>
              </p14:xfrm>
            </p:contentPart>
          </mc:Choice>
          <mc:Fallback xmlns="">
            <p:pic>
              <p:nvPicPr>
                <p:cNvPr id="42" name="Freihand 41">
                  <a:extLst>
                    <a:ext uri="{FF2B5EF4-FFF2-40B4-BE49-F238E27FC236}">
                      <a16:creationId xmlns:a16="http://schemas.microsoft.com/office/drawing/2014/main" id="{9D3B7037-1DF1-4B01-8E02-9451DC00C314}"/>
                    </a:ext>
                  </a:extLst>
                </p:cNvPr>
                <p:cNvPicPr/>
                <p:nvPr/>
              </p:nvPicPr>
              <p:blipFill>
                <a:blip r:embed="rId107"/>
                <a:stretch>
                  <a:fillRect/>
                </a:stretch>
              </p:blipFill>
              <p:spPr>
                <a:xfrm>
                  <a:off x="2398613" y="242707"/>
                  <a:ext cx="10800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54" name="Freihand 53">
                  <a:extLst>
                    <a:ext uri="{FF2B5EF4-FFF2-40B4-BE49-F238E27FC236}">
                      <a16:creationId xmlns:a16="http://schemas.microsoft.com/office/drawing/2014/main" id="{DF0451E6-A1C6-4B28-8E1F-9ED23FBE28B7}"/>
                    </a:ext>
                  </a:extLst>
                </p14:cNvPr>
                <p14:cNvContentPartPr/>
                <p14:nvPr/>
              </p14:nvContentPartPr>
              <p14:xfrm>
                <a:off x="486293" y="632947"/>
                <a:ext cx="169920" cy="141120"/>
              </p14:xfrm>
            </p:contentPart>
          </mc:Choice>
          <mc:Fallback xmlns="">
            <p:pic>
              <p:nvPicPr>
                <p:cNvPr id="54" name="Freihand 53">
                  <a:extLst>
                    <a:ext uri="{FF2B5EF4-FFF2-40B4-BE49-F238E27FC236}">
                      <a16:creationId xmlns:a16="http://schemas.microsoft.com/office/drawing/2014/main" id="{DF0451E6-A1C6-4B28-8E1F-9ED23FBE28B7}"/>
                    </a:ext>
                  </a:extLst>
                </p:cNvPr>
                <p:cNvPicPr/>
                <p:nvPr/>
              </p:nvPicPr>
              <p:blipFill>
                <a:blip r:embed="rId109"/>
                <a:stretch>
                  <a:fillRect/>
                </a:stretch>
              </p:blipFill>
              <p:spPr>
                <a:xfrm>
                  <a:off x="481973" y="628627"/>
                  <a:ext cx="1785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59" name="Freihand 58">
                  <a:extLst>
                    <a:ext uri="{FF2B5EF4-FFF2-40B4-BE49-F238E27FC236}">
                      <a16:creationId xmlns:a16="http://schemas.microsoft.com/office/drawing/2014/main" id="{CD0132FA-9318-49AD-8CB1-D4F9742E1C33}"/>
                    </a:ext>
                  </a:extLst>
                </p14:cNvPr>
                <p14:cNvContentPartPr/>
                <p14:nvPr/>
              </p14:nvContentPartPr>
              <p14:xfrm>
                <a:off x="647573" y="663187"/>
                <a:ext cx="143640" cy="74520"/>
              </p14:xfrm>
            </p:contentPart>
          </mc:Choice>
          <mc:Fallback xmlns="">
            <p:pic>
              <p:nvPicPr>
                <p:cNvPr id="59" name="Freihand 58">
                  <a:extLst>
                    <a:ext uri="{FF2B5EF4-FFF2-40B4-BE49-F238E27FC236}">
                      <a16:creationId xmlns:a16="http://schemas.microsoft.com/office/drawing/2014/main" id="{CD0132FA-9318-49AD-8CB1-D4F9742E1C33}"/>
                    </a:ext>
                  </a:extLst>
                </p:cNvPr>
                <p:cNvPicPr/>
                <p:nvPr/>
              </p:nvPicPr>
              <p:blipFill>
                <a:blip r:embed="rId111"/>
                <a:stretch>
                  <a:fillRect/>
                </a:stretch>
              </p:blipFill>
              <p:spPr>
                <a:xfrm>
                  <a:off x="643253" y="658867"/>
                  <a:ext cx="15228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60" name="Freihand 59">
                  <a:extLst>
                    <a:ext uri="{FF2B5EF4-FFF2-40B4-BE49-F238E27FC236}">
                      <a16:creationId xmlns:a16="http://schemas.microsoft.com/office/drawing/2014/main" id="{0A148421-1483-4D65-915B-350ED710A5E8}"/>
                    </a:ext>
                  </a:extLst>
                </p14:cNvPr>
                <p14:cNvContentPartPr/>
                <p14:nvPr/>
              </p14:nvContentPartPr>
              <p14:xfrm>
                <a:off x="794453" y="540067"/>
                <a:ext cx="10440" cy="189720"/>
              </p14:xfrm>
            </p:contentPart>
          </mc:Choice>
          <mc:Fallback xmlns="">
            <p:pic>
              <p:nvPicPr>
                <p:cNvPr id="60" name="Freihand 59">
                  <a:extLst>
                    <a:ext uri="{FF2B5EF4-FFF2-40B4-BE49-F238E27FC236}">
                      <a16:creationId xmlns:a16="http://schemas.microsoft.com/office/drawing/2014/main" id="{0A148421-1483-4D65-915B-350ED710A5E8}"/>
                    </a:ext>
                  </a:extLst>
                </p:cNvPr>
                <p:cNvPicPr/>
                <p:nvPr/>
              </p:nvPicPr>
              <p:blipFill>
                <a:blip r:embed="rId113"/>
                <a:stretch>
                  <a:fillRect/>
                </a:stretch>
              </p:blipFill>
              <p:spPr>
                <a:xfrm>
                  <a:off x="790133" y="535747"/>
                  <a:ext cx="1908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61" name="Freihand 60">
                  <a:extLst>
                    <a:ext uri="{FF2B5EF4-FFF2-40B4-BE49-F238E27FC236}">
                      <a16:creationId xmlns:a16="http://schemas.microsoft.com/office/drawing/2014/main" id="{8AA257E7-3E33-459B-BDA8-20E3DEE5939C}"/>
                    </a:ext>
                  </a:extLst>
                </p14:cNvPr>
                <p14:cNvContentPartPr/>
                <p14:nvPr/>
              </p14:nvContentPartPr>
              <p14:xfrm>
                <a:off x="868253" y="638707"/>
                <a:ext cx="201240" cy="83880"/>
              </p14:xfrm>
            </p:contentPart>
          </mc:Choice>
          <mc:Fallback xmlns="">
            <p:pic>
              <p:nvPicPr>
                <p:cNvPr id="61" name="Freihand 60">
                  <a:extLst>
                    <a:ext uri="{FF2B5EF4-FFF2-40B4-BE49-F238E27FC236}">
                      <a16:creationId xmlns:a16="http://schemas.microsoft.com/office/drawing/2014/main" id="{8AA257E7-3E33-459B-BDA8-20E3DEE5939C}"/>
                    </a:ext>
                  </a:extLst>
                </p:cNvPr>
                <p:cNvPicPr/>
                <p:nvPr/>
              </p:nvPicPr>
              <p:blipFill>
                <a:blip r:embed="rId115"/>
                <a:stretch>
                  <a:fillRect/>
                </a:stretch>
              </p:blipFill>
              <p:spPr>
                <a:xfrm>
                  <a:off x="863933" y="634387"/>
                  <a:ext cx="20988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62" name="Freihand 61">
                  <a:extLst>
                    <a:ext uri="{FF2B5EF4-FFF2-40B4-BE49-F238E27FC236}">
                      <a16:creationId xmlns:a16="http://schemas.microsoft.com/office/drawing/2014/main" id="{E8DA07C1-E511-4BAF-9DD7-009101FE4393}"/>
                    </a:ext>
                  </a:extLst>
                </p14:cNvPr>
                <p14:cNvContentPartPr/>
                <p14:nvPr/>
              </p14:nvContentPartPr>
              <p14:xfrm>
                <a:off x="1308893" y="613867"/>
                <a:ext cx="15840" cy="109800"/>
              </p14:xfrm>
            </p:contentPart>
          </mc:Choice>
          <mc:Fallback xmlns="">
            <p:pic>
              <p:nvPicPr>
                <p:cNvPr id="62" name="Freihand 61">
                  <a:extLst>
                    <a:ext uri="{FF2B5EF4-FFF2-40B4-BE49-F238E27FC236}">
                      <a16:creationId xmlns:a16="http://schemas.microsoft.com/office/drawing/2014/main" id="{E8DA07C1-E511-4BAF-9DD7-009101FE4393}"/>
                    </a:ext>
                  </a:extLst>
                </p:cNvPr>
                <p:cNvPicPr/>
                <p:nvPr/>
              </p:nvPicPr>
              <p:blipFill>
                <a:blip r:embed="rId117"/>
                <a:stretch>
                  <a:fillRect/>
                </a:stretch>
              </p:blipFill>
              <p:spPr>
                <a:xfrm>
                  <a:off x="1304573" y="609547"/>
                  <a:ext cx="244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63" name="Freihand 62">
                  <a:extLst>
                    <a:ext uri="{FF2B5EF4-FFF2-40B4-BE49-F238E27FC236}">
                      <a16:creationId xmlns:a16="http://schemas.microsoft.com/office/drawing/2014/main" id="{DE4CAF9E-D0FC-4539-8867-C271A4AD1EB0}"/>
                    </a:ext>
                  </a:extLst>
                </p14:cNvPr>
                <p14:cNvContentPartPr/>
                <p14:nvPr/>
              </p14:nvContentPartPr>
              <p14:xfrm>
                <a:off x="1254893" y="583267"/>
                <a:ext cx="150120" cy="173880"/>
              </p14:xfrm>
            </p:contentPart>
          </mc:Choice>
          <mc:Fallback xmlns="">
            <p:pic>
              <p:nvPicPr>
                <p:cNvPr id="63" name="Freihand 62">
                  <a:extLst>
                    <a:ext uri="{FF2B5EF4-FFF2-40B4-BE49-F238E27FC236}">
                      <a16:creationId xmlns:a16="http://schemas.microsoft.com/office/drawing/2014/main" id="{DE4CAF9E-D0FC-4539-8867-C271A4AD1EB0}"/>
                    </a:ext>
                  </a:extLst>
                </p:cNvPr>
                <p:cNvPicPr/>
                <p:nvPr/>
              </p:nvPicPr>
              <p:blipFill>
                <a:blip r:embed="rId119"/>
                <a:stretch>
                  <a:fillRect/>
                </a:stretch>
              </p:blipFill>
              <p:spPr>
                <a:xfrm>
                  <a:off x="1250573" y="578947"/>
                  <a:ext cx="15876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472064" name="Freihand 472063">
                  <a:extLst>
                    <a:ext uri="{FF2B5EF4-FFF2-40B4-BE49-F238E27FC236}">
                      <a16:creationId xmlns:a16="http://schemas.microsoft.com/office/drawing/2014/main" id="{B3AF1C91-8CE4-43C8-94A9-EAEFB8571E33}"/>
                    </a:ext>
                  </a:extLst>
                </p14:cNvPr>
                <p14:cNvContentPartPr/>
                <p14:nvPr/>
              </p14:nvContentPartPr>
              <p14:xfrm>
                <a:off x="1484933" y="587587"/>
                <a:ext cx="5040" cy="118800"/>
              </p14:xfrm>
            </p:contentPart>
          </mc:Choice>
          <mc:Fallback xmlns="">
            <p:pic>
              <p:nvPicPr>
                <p:cNvPr id="472064" name="Freihand 472063">
                  <a:extLst>
                    <a:ext uri="{FF2B5EF4-FFF2-40B4-BE49-F238E27FC236}">
                      <a16:creationId xmlns:a16="http://schemas.microsoft.com/office/drawing/2014/main" id="{B3AF1C91-8CE4-43C8-94A9-EAEFB8571E33}"/>
                    </a:ext>
                  </a:extLst>
                </p:cNvPr>
                <p:cNvPicPr/>
                <p:nvPr/>
              </p:nvPicPr>
              <p:blipFill>
                <a:blip r:embed="rId121"/>
                <a:stretch>
                  <a:fillRect/>
                </a:stretch>
              </p:blipFill>
              <p:spPr>
                <a:xfrm>
                  <a:off x="1480613" y="583267"/>
                  <a:ext cx="1368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472065" name="Freihand 472064">
                  <a:extLst>
                    <a:ext uri="{FF2B5EF4-FFF2-40B4-BE49-F238E27FC236}">
                      <a16:creationId xmlns:a16="http://schemas.microsoft.com/office/drawing/2014/main" id="{3ABFBE41-AB35-4DE3-AB0C-E8D1A53675A7}"/>
                    </a:ext>
                  </a:extLst>
                </p14:cNvPr>
                <p14:cNvContentPartPr/>
                <p14:nvPr/>
              </p14:nvContentPartPr>
              <p14:xfrm>
                <a:off x="1586093" y="581107"/>
                <a:ext cx="16920" cy="156600"/>
              </p14:xfrm>
            </p:contentPart>
          </mc:Choice>
          <mc:Fallback xmlns="">
            <p:pic>
              <p:nvPicPr>
                <p:cNvPr id="472065" name="Freihand 472064">
                  <a:extLst>
                    <a:ext uri="{FF2B5EF4-FFF2-40B4-BE49-F238E27FC236}">
                      <a16:creationId xmlns:a16="http://schemas.microsoft.com/office/drawing/2014/main" id="{3ABFBE41-AB35-4DE3-AB0C-E8D1A53675A7}"/>
                    </a:ext>
                  </a:extLst>
                </p:cNvPr>
                <p:cNvPicPr/>
                <p:nvPr/>
              </p:nvPicPr>
              <p:blipFill>
                <a:blip r:embed="rId123"/>
                <a:stretch>
                  <a:fillRect/>
                </a:stretch>
              </p:blipFill>
              <p:spPr>
                <a:xfrm>
                  <a:off x="1581773" y="576787"/>
                  <a:ext cx="255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472072" name="Freihand 472071">
                  <a:extLst>
                    <a:ext uri="{FF2B5EF4-FFF2-40B4-BE49-F238E27FC236}">
                      <a16:creationId xmlns:a16="http://schemas.microsoft.com/office/drawing/2014/main" id="{1C213471-D0B8-4284-B9CC-4C9B66450BF1}"/>
                    </a:ext>
                  </a:extLst>
                </p14:cNvPr>
                <p14:cNvContentPartPr/>
                <p14:nvPr/>
              </p14:nvContentPartPr>
              <p14:xfrm>
                <a:off x="1546493" y="541507"/>
                <a:ext cx="113040" cy="77040"/>
              </p14:xfrm>
            </p:contentPart>
          </mc:Choice>
          <mc:Fallback xmlns="">
            <p:pic>
              <p:nvPicPr>
                <p:cNvPr id="472072" name="Freihand 472071">
                  <a:extLst>
                    <a:ext uri="{FF2B5EF4-FFF2-40B4-BE49-F238E27FC236}">
                      <a16:creationId xmlns:a16="http://schemas.microsoft.com/office/drawing/2014/main" id="{1C213471-D0B8-4284-B9CC-4C9B66450BF1}"/>
                    </a:ext>
                  </a:extLst>
                </p:cNvPr>
                <p:cNvPicPr/>
                <p:nvPr/>
              </p:nvPicPr>
              <p:blipFill>
                <a:blip r:embed="rId125"/>
                <a:stretch>
                  <a:fillRect/>
                </a:stretch>
              </p:blipFill>
              <p:spPr>
                <a:xfrm>
                  <a:off x="1542173" y="537187"/>
                  <a:ext cx="1216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472075" name="Freihand 472074">
                  <a:extLst>
                    <a:ext uri="{FF2B5EF4-FFF2-40B4-BE49-F238E27FC236}">
                      <a16:creationId xmlns:a16="http://schemas.microsoft.com/office/drawing/2014/main" id="{8E972DB1-7A0D-42E7-AA1C-F1CD8D8B8C23}"/>
                    </a:ext>
                  </a:extLst>
                </p14:cNvPr>
                <p14:cNvContentPartPr/>
                <p14:nvPr/>
              </p14:nvContentPartPr>
              <p14:xfrm>
                <a:off x="1830173" y="613507"/>
                <a:ext cx="100080" cy="160920"/>
              </p14:xfrm>
            </p:contentPart>
          </mc:Choice>
          <mc:Fallback xmlns="">
            <p:pic>
              <p:nvPicPr>
                <p:cNvPr id="472075" name="Freihand 472074">
                  <a:extLst>
                    <a:ext uri="{FF2B5EF4-FFF2-40B4-BE49-F238E27FC236}">
                      <a16:creationId xmlns:a16="http://schemas.microsoft.com/office/drawing/2014/main" id="{8E972DB1-7A0D-42E7-AA1C-F1CD8D8B8C23}"/>
                    </a:ext>
                  </a:extLst>
                </p:cNvPr>
                <p:cNvPicPr/>
                <p:nvPr/>
              </p:nvPicPr>
              <p:blipFill>
                <a:blip r:embed="rId127"/>
                <a:stretch>
                  <a:fillRect/>
                </a:stretch>
              </p:blipFill>
              <p:spPr>
                <a:xfrm>
                  <a:off x="1825853" y="609187"/>
                  <a:ext cx="10872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472076" name="Freihand 472075">
                  <a:extLst>
                    <a:ext uri="{FF2B5EF4-FFF2-40B4-BE49-F238E27FC236}">
                      <a16:creationId xmlns:a16="http://schemas.microsoft.com/office/drawing/2014/main" id="{4235933C-7D58-4FF9-982B-B044C86FAE14}"/>
                    </a:ext>
                  </a:extLst>
                </p14:cNvPr>
                <p14:cNvContentPartPr/>
                <p14:nvPr/>
              </p14:nvContentPartPr>
              <p14:xfrm>
                <a:off x="1987853" y="653467"/>
                <a:ext cx="18000" cy="24120"/>
              </p14:xfrm>
            </p:contentPart>
          </mc:Choice>
          <mc:Fallback xmlns="">
            <p:pic>
              <p:nvPicPr>
                <p:cNvPr id="472076" name="Freihand 472075">
                  <a:extLst>
                    <a:ext uri="{FF2B5EF4-FFF2-40B4-BE49-F238E27FC236}">
                      <a16:creationId xmlns:a16="http://schemas.microsoft.com/office/drawing/2014/main" id="{4235933C-7D58-4FF9-982B-B044C86FAE14}"/>
                    </a:ext>
                  </a:extLst>
                </p:cNvPr>
                <p:cNvPicPr/>
                <p:nvPr/>
              </p:nvPicPr>
              <p:blipFill>
                <a:blip r:embed="rId129"/>
                <a:stretch>
                  <a:fillRect/>
                </a:stretch>
              </p:blipFill>
              <p:spPr>
                <a:xfrm>
                  <a:off x="1983533" y="649147"/>
                  <a:ext cx="266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472077" name="Freihand 472076">
                  <a:extLst>
                    <a:ext uri="{FF2B5EF4-FFF2-40B4-BE49-F238E27FC236}">
                      <a16:creationId xmlns:a16="http://schemas.microsoft.com/office/drawing/2014/main" id="{151C9E85-2823-46F0-9A5F-5FE268BB0BDE}"/>
                    </a:ext>
                  </a:extLst>
                </p14:cNvPr>
                <p14:cNvContentPartPr/>
                <p14:nvPr/>
              </p14:nvContentPartPr>
              <p14:xfrm>
                <a:off x="2054093" y="609187"/>
                <a:ext cx="97920" cy="68040"/>
              </p14:xfrm>
            </p:contentPart>
          </mc:Choice>
          <mc:Fallback xmlns="">
            <p:pic>
              <p:nvPicPr>
                <p:cNvPr id="472077" name="Freihand 472076">
                  <a:extLst>
                    <a:ext uri="{FF2B5EF4-FFF2-40B4-BE49-F238E27FC236}">
                      <a16:creationId xmlns:a16="http://schemas.microsoft.com/office/drawing/2014/main" id="{151C9E85-2823-46F0-9A5F-5FE268BB0BDE}"/>
                    </a:ext>
                  </a:extLst>
                </p:cNvPr>
                <p:cNvPicPr/>
                <p:nvPr/>
              </p:nvPicPr>
              <p:blipFill>
                <a:blip r:embed="rId131"/>
                <a:stretch>
                  <a:fillRect/>
                </a:stretch>
              </p:blipFill>
              <p:spPr>
                <a:xfrm>
                  <a:off x="2049773" y="604867"/>
                  <a:ext cx="10656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472078" name="Freihand 472077">
                  <a:extLst>
                    <a:ext uri="{FF2B5EF4-FFF2-40B4-BE49-F238E27FC236}">
                      <a16:creationId xmlns:a16="http://schemas.microsoft.com/office/drawing/2014/main" id="{3B60D245-CA82-4AAC-8689-A23A02AB10B3}"/>
                    </a:ext>
                  </a:extLst>
                </p14:cNvPr>
                <p14:cNvContentPartPr/>
                <p14:nvPr/>
              </p14:nvContentPartPr>
              <p14:xfrm>
                <a:off x="859253" y="969547"/>
                <a:ext cx="158760" cy="80280"/>
              </p14:xfrm>
            </p:contentPart>
          </mc:Choice>
          <mc:Fallback xmlns="">
            <p:pic>
              <p:nvPicPr>
                <p:cNvPr id="472078" name="Freihand 472077">
                  <a:extLst>
                    <a:ext uri="{FF2B5EF4-FFF2-40B4-BE49-F238E27FC236}">
                      <a16:creationId xmlns:a16="http://schemas.microsoft.com/office/drawing/2014/main" id="{3B60D245-CA82-4AAC-8689-A23A02AB10B3}"/>
                    </a:ext>
                  </a:extLst>
                </p:cNvPr>
                <p:cNvPicPr/>
                <p:nvPr/>
              </p:nvPicPr>
              <p:blipFill>
                <a:blip r:embed="rId133"/>
                <a:stretch>
                  <a:fillRect/>
                </a:stretch>
              </p:blipFill>
              <p:spPr>
                <a:xfrm>
                  <a:off x="854933" y="965227"/>
                  <a:ext cx="16740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472079" name="Freihand 472078">
                  <a:extLst>
                    <a:ext uri="{FF2B5EF4-FFF2-40B4-BE49-F238E27FC236}">
                      <a16:creationId xmlns:a16="http://schemas.microsoft.com/office/drawing/2014/main" id="{6AD20A38-FC7F-48B1-9375-5847EB47486C}"/>
                    </a:ext>
                  </a:extLst>
                </p14:cNvPr>
                <p14:cNvContentPartPr/>
                <p14:nvPr/>
              </p14:nvContentPartPr>
              <p14:xfrm>
                <a:off x="1006133" y="958747"/>
                <a:ext cx="126720" cy="75600"/>
              </p14:xfrm>
            </p:contentPart>
          </mc:Choice>
          <mc:Fallback xmlns="">
            <p:pic>
              <p:nvPicPr>
                <p:cNvPr id="472079" name="Freihand 472078">
                  <a:extLst>
                    <a:ext uri="{FF2B5EF4-FFF2-40B4-BE49-F238E27FC236}">
                      <a16:creationId xmlns:a16="http://schemas.microsoft.com/office/drawing/2014/main" id="{6AD20A38-FC7F-48B1-9375-5847EB47486C}"/>
                    </a:ext>
                  </a:extLst>
                </p:cNvPr>
                <p:cNvPicPr/>
                <p:nvPr/>
              </p:nvPicPr>
              <p:blipFill>
                <a:blip r:embed="rId135"/>
                <a:stretch>
                  <a:fillRect/>
                </a:stretch>
              </p:blipFill>
              <p:spPr>
                <a:xfrm>
                  <a:off x="1001813" y="954427"/>
                  <a:ext cx="13536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472082" name="Freihand 472081">
                  <a:extLst>
                    <a:ext uri="{FF2B5EF4-FFF2-40B4-BE49-F238E27FC236}">
                      <a16:creationId xmlns:a16="http://schemas.microsoft.com/office/drawing/2014/main" id="{FD6A8329-376C-427F-B84E-711B1C9C1B3E}"/>
                    </a:ext>
                  </a:extLst>
                </p14:cNvPr>
                <p14:cNvContentPartPr/>
                <p14:nvPr/>
              </p14:nvContentPartPr>
              <p14:xfrm>
                <a:off x="1309613" y="888907"/>
                <a:ext cx="141120" cy="119160"/>
              </p14:xfrm>
            </p:contentPart>
          </mc:Choice>
          <mc:Fallback xmlns="">
            <p:pic>
              <p:nvPicPr>
                <p:cNvPr id="472082" name="Freihand 472081">
                  <a:extLst>
                    <a:ext uri="{FF2B5EF4-FFF2-40B4-BE49-F238E27FC236}">
                      <a16:creationId xmlns:a16="http://schemas.microsoft.com/office/drawing/2014/main" id="{FD6A8329-376C-427F-B84E-711B1C9C1B3E}"/>
                    </a:ext>
                  </a:extLst>
                </p:cNvPr>
                <p:cNvPicPr/>
                <p:nvPr/>
              </p:nvPicPr>
              <p:blipFill>
                <a:blip r:embed="rId137"/>
                <a:stretch>
                  <a:fillRect/>
                </a:stretch>
              </p:blipFill>
              <p:spPr>
                <a:xfrm>
                  <a:off x="1305293" y="884587"/>
                  <a:ext cx="1497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472083" name="Freihand 472082">
                  <a:extLst>
                    <a:ext uri="{FF2B5EF4-FFF2-40B4-BE49-F238E27FC236}">
                      <a16:creationId xmlns:a16="http://schemas.microsoft.com/office/drawing/2014/main" id="{C69936E5-EEB1-457E-B445-EB466D968551}"/>
                    </a:ext>
                  </a:extLst>
                </p14:cNvPr>
                <p14:cNvContentPartPr/>
                <p14:nvPr/>
              </p14:nvContentPartPr>
              <p14:xfrm>
                <a:off x="1586093" y="931387"/>
                <a:ext cx="126360" cy="8640"/>
              </p14:xfrm>
            </p:contentPart>
          </mc:Choice>
          <mc:Fallback xmlns="">
            <p:pic>
              <p:nvPicPr>
                <p:cNvPr id="472083" name="Freihand 472082">
                  <a:extLst>
                    <a:ext uri="{FF2B5EF4-FFF2-40B4-BE49-F238E27FC236}">
                      <a16:creationId xmlns:a16="http://schemas.microsoft.com/office/drawing/2014/main" id="{C69936E5-EEB1-457E-B445-EB466D968551}"/>
                    </a:ext>
                  </a:extLst>
                </p:cNvPr>
                <p:cNvPicPr/>
                <p:nvPr/>
              </p:nvPicPr>
              <p:blipFill>
                <a:blip r:embed="rId139"/>
                <a:stretch>
                  <a:fillRect/>
                </a:stretch>
              </p:blipFill>
              <p:spPr>
                <a:xfrm>
                  <a:off x="1581773" y="927067"/>
                  <a:ext cx="13500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472084" name="Freihand 472083">
                  <a:extLst>
                    <a:ext uri="{FF2B5EF4-FFF2-40B4-BE49-F238E27FC236}">
                      <a16:creationId xmlns:a16="http://schemas.microsoft.com/office/drawing/2014/main" id="{FC004BFD-9B69-4ED4-9D16-3F4C78520E75}"/>
                    </a:ext>
                  </a:extLst>
                </p14:cNvPr>
                <p14:cNvContentPartPr/>
                <p14:nvPr/>
              </p14:nvContentPartPr>
              <p14:xfrm>
                <a:off x="1778693" y="828427"/>
                <a:ext cx="101520" cy="163080"/>
              </p14:xfrm>
            </p:contentPart>
          </mc:Choice>
          <mc:Fallback xmlns="">
            <p:pic>
              <p:nvPicPr>
                <p:cNvPr id="472084" name="Freihand 472083">
                  <a:extLst>
                    <a:ext uri="{FF2B5EF4-FFF2-40B4-BE49-F238E27FC236}">
                      <a16:creationId xmlns:a16="http://schemas.microsoft.com/office/drawing/2014/main" id="{FC004BFD-9B69-4ED4-9D16-3F4C78520E75}"/>
                    </a:ext>
                  </a:extLst>
                </p:cNvPr>
                <p:cNvPicPr/>
                <p:nvPr/>
              </p:nvPicPr>
              <p:blipFill>
                <a:blip r:embed="rId141"/>
                <a:stretch>
                  <a:fillRect/>
                </a:stretch>
              </p:blipFill>
              <p:spPr>
                <a:xfrm>
                  <a:off x="1774373" y="824107"/>
                  <a:ext cx="11016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472085" name="Freihand 472084">
                  <a:extLst>
                    <a:ext uri="{FF2B5EF4-FFF2-40B4-BE49-F238E27FC236}">
                      <a16:creationId xmlns:a16="http://schemas.microsoft.com/office/drawing/2014/main" id="{DF8F238A-6634-418A-BE4C-AC23C7BA6A45}"/>
                    </a:ext>
                  </a:extLst>
                </p14:cNvPr>
                <p14:cNvContentPartPr/>
                <p14:nvPr/>
              </p14:nvContentPartPr>
              <p14:xfrm>
                <a:off x="2004773" y="861907"/>
                <a:ext cx="75240" cy="103680"/>
              </p14:xfrm>
            </p:contentPart>
          </mc:Choice>
          <mc:Fallback xmlns="">
            <p:pic>
              <p:nvPicPr>
                <p:cNvPr id="472085" name="Freihand 472084">
                  <a:extLst>
                    <a:ext uri="{FF2B5EF4-FFF2-40B4-BE49-F238E27FC236}">
                      <a16:creationId xmlns:a16="http://schemas.microsoft.com/office/drawing/2014/main" id="{DF8F238A-6634-418A-BE4C-AC23C7BA6A45}"/>
                    </a:ext>
                  </a:extLst>
                </p:cNvPr>
                <p:cNvPicPr/>
                <p:nvPr/>
              </p:nvPicPr>
              <p:blipFill>
                <a:blip r:embed="rId143"/>
                <a:stretch>
                  <a:fillRect/>
                </a:stretch>
              </p:blipFill>
              <p:spPr>
                <a:xfrm>
                  <a:off x="2000453" y="857587"/>
                  <a:ext cx="8388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472086" name="Freihand 472085">
                  <a:extLst>
                    <a:ext uri="{FF2B5EF4-FFF2-40B4-BE49-F238E27FC236}">
                      <a16:creationId xmlns:a16="http://schemas.microsoft.com/office/drawing/2014/main" id="{0AEB3CD2-7BFE-433C-B074-AF8C3FCFCB97}"/>
                    </a:ext>
                  </a:extLst>
                </p14:cNvPr>
                <p14:cNvContentPartPr/>
                <p14:nvPr/>
              </p14:nvContentPartPr>
              <p14:xfrm>
                <a:off x="1949693" y="800347"/>
                <a:ext cx="75960" cy="91440"/>
              </p14:xfrm>
            </p:contentPart>
          </mc:Choice>
          <mc:Fallback xmlns="">
            <p:pic>
              <p:nvPicPr>
                <p:cNvPr id="472086" name="Freihand 472085">
                  <a:extLst>
                    <a:ext uri="{FF2B5EF4-FFF2-40B4-BE49-F238E27FC236}">
                      <a16:creationId xmlns:a16="http://schemas.microsoft.com/office/drawing/2014/main" id="{0AEB3CD2-7BFE-433C-B074-AF8C3FCFCB97}"/>
                    </a:ext>
                  </a:extLst>
                </p:cNvPr>
                <p:cNvPicPr/>
                <p:nvPr/>
              </p:nvPicPr>
              <p:blipFill>
                <a:blip r:embed="rId145"/>
                <a:stretch>
                  <a:fillRect/>
                </a:stretch>
              </p:blipFill>
              <p:spPr>
                <a:xfrm>
                  <a:off x="1945373" y="796027"/>
                  <a:ext cx="846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472087" name="Freihand 472086">
                  <a:extLst>
                    <a:ext uri="{FF2B5EF4-FFF2-40B4-BE49-F238E27FC236}">
                      <a16:creationId xmlns:a16="http://schemas.microsoft.com/office/drawing/2014/main" id="{071C3B97-AD9D-4C3F-AB9D-D699D97E104F}"/>
                    </a:ext>
                  </a:extLst>
                </p14:cNvPr>
                <p14:cNvContentPartPr/>
                <p14:nvPr/>
              </p14:nvContentPartPr>
              <p14:xfrm>
                <a:off x="2042573" y="913027"/>
                <a:ext cx="88560" cy="86400"/>
              </p14:xfrm>
            </p:contentPart>
          </mc:Choice>
          <mc:Fallback xmlns="">
            <p:pic>
              <p:nvPicPr>
                <p:cNvPr id="472087" name="Freihand 472086">
                  <a:extLst>
                    <a:ext uri="{FF2B5EF4-FFF2-40B4-BE49-F238E27FC236}">
                      <a16:creationId xmlns:a16="http://schemas.microsoft.com/office/drawing/2014/main" id="{071C3B97-AD9D-4C3F-AB9D-D699D97E104F}"/>
                    </a:ext>
                  </a:extLst>
                </p:cNvPr>
                <p:cNvPicPr/>
                <p:nvPr/>
              </p:nvPicPr>
              <p:blipFill>
                <a:blip r:embed="rId147"/>
                <a:stretch>
                  <a:fillRect/>
                </a:stretch>
              </p:blipFill>
              <p:spPr>
                <a:xfrm>
                  <a:off x="2038253" y="908707"/>
                  <a:ext cx="972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472088" name="Freihand 472087">
                  <a:extLst>
                    <a:ext uri="{FF2B5EF4-FFF2-40B4-BE49-F238E27FC236}">
                      <a16:creationId xmlns:a16="http://schemas.microsoft.com/office/drawing/2014/main" id="{E61C42D2-CF44-49A7-9162-0F3CC8A55A2B}"/>
                    </a:ext>
                  </a:extLst>
                </p14:cNvPr>
                <p14:cNvContentPartPr/>
                <p14:nvPr/>
              </p14:nvContentPartPr>
              <p14:xfrm>
                <a:off x="1491053" y="866947"/>
                <a:ext cx="101160" cy="142560"/>
              </p14:xfrm>
            </p:contentPart>
          </mc:Choice>
          <mc:Fallback xmlns="">
            <p:pic>
              <p:nvPicPr>
                <p:cNvPr id="472088" name="Freihand 472087">
                  <a:extLst>
                    <a:ext uri="{FF2B5EF4-FFF2-40B4-BE49-F238E27FC236}">
                      <a16:creationId xmlns:a16="http://schemas.microsoft.com/office/drawing/2014/main" id="{E61C42D2-CF44-49A7-9162-0F3CC8A55A2B}"/>
                    </a:ext>
                  </a:extLst>
                </p:cNvPr>
                <p:cNvPicPr/>
                <p:nvPr/>
              </p:nvPicPr>
              <p:blipFill>
                <a:blip r:embed="rId149"/>
                <a:stretch>
                  <a:fillRect/>
                </a:stretch>
              </p:blipFill>
              <p:spPr>
                <a:xfrm>
                  <a:off x="1486733" y="862627"/>
                  <a:ext cx="10980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472089" name="Freihand 472088">
                  <a:extLst>
                    <a:ext uri="{FF2B5EF4-FFF2-40B4-BE49-F238E27FC236}">
                      <a16:creationId xmlns:a16="http://schemas.microsoft.com/office/drawing/2014/main" id="{B0AB0B33-91CC-44D9-9BD2-65BFBAD77BEC}"/>
                    </a:ext>
                  </a:extLst>
                </p14:cNvPr>
                <p14:cNvContentPartPr/>
                <p14:nvPr/>
              </p14:nvContentPartPr>
              <p14:xfrm>
                <a:off x="1473053" y="807907"/>
                <a:ext cx="68040" cy="98280"/>
              </p14:xfrm>
            </p:contentPart>
          </mc:Choice>
          <mc:Fallback xmlns="">
            <p:pic>
              <p:nvPicPr>
                <p:cNvPr id="472089" name="Freihand 472088">
                  <a:extLst>
                    <a:ext uri="{FF2B5EF4-FFF2-40B4-BE49-F238E27FC236}">
                      <a16:creationId xmlns:a16="http://schemas.microsoft.com/office/drawing/2014/main" id="{B0AB0B33-91CC-44D9-9BD2-65BFBAD77BEC}"/>
                    </a:ext>
                  </a:extLst>
                </p:cNvPr>
                <p:cNvPicPr/>
                <p:nvPr/>
              </p:nvPicPr>
              <p:blipFill>
                <a:blip r:embed="rId151"/>
                <a:stretch>
                  <a:fillRect/>
                </a:stretch>
              </p:blipFill>
              <p:spPr>
                <a:xfrm>
                  <a:off x="1468733" y="803587"/>
                  <a:ext cx="766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472090" name="Freihand 472089">
                  <a:extLst>
                    <a:ext uri="{FF2B5EF4-FFF2-40B4-BE49-F238E27FC236}">
                      <a16:creationId xmlns:a16="http://schemas.microsoft.com/office/drawing/2014/main" id="{79392D74-255D-4279-8BE0-FB5F9C7C081C}"/>
                    </a:ext>
                  </a:extLst>
                </p14:cNvPr>
                <p14:cNvContentPartPr/>
                <p14:nvPr/>
              </p14:nvContentPartPr>
              <p14:xfrm>
                <a:off x="1558373" y="987547"/>
                <a:ext cx="59760" cy="54720"/>
              </p14:xfrm>
            </p:contentPart>
          </mc:Choice>
          <mc:Fallback xmlns="">
            <p:pic>
              <p:nvPicPr>
                <p:cNvPr id="472090" name="Freihand 472089">
                  <a:extLst>
                    <a:ext uri="{FF2B5EF4-FFF2-40B4-BE49-F238E27FC236}">
                      <a16:creationId xmlns:a16="http://schemas.microsoft.com/office/drawing/2014/main" id="{79392D74-255D-4279-8BE0-FB5F9C7C081C}"/>
                    </a:ext>
                  </a:extLst>
                </p:cNvPr>
                <p:cNvPicPr/>
                <p:nvPr/>
              </p:nvPicPr>
              <p:blipFill>
                <a:blip r:embed="rId153"/>
                <a:stretch>
                  <a:fillRect/>
                </a:stretch>
              </p:blipFill>
              <p:spPr>
                <a:xfrm>
                  <a:off x="1554053" y="983227"/>
                  <a:ext cx="6840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472096" name="Freihand 472095">
                  <a:extLst>
                    <a:ext uri="{FF2B5EF4-FFF2-40B4-BE49-F238E27FC236}">
                      <a16:creationId xmlns:a16="http://schemas.microsoft.com/office/drawing/2014/main" id="{29097A2E-CBA8-4672-A77B-8741EE576CE0}"/>
                    </a:ext>
                  </a:extLst>
                </p14:cNvPr>
                <p14:cNvContentPartPr/>
                <p14:nvPr/>
              </p14:nvContentPartPr>
              <p14:xfrm>
                <a:off x="135653" y="101227"/>
                <a:ext cx="2820600" cy="1265040"/>
              </p14:xfrm>
            </p:contentPart>
          </mc:Choice>
          <mc:Fallback xmlns="">
            <p:pic>
              <p:nvPicPr>
                <p:cNvPr id="472096" name="Freihand 472095">
                  <a:extLst>
                    <a:ext uri="{FF2B5EF4-FFF2-40B4-BE49-F238E27FC236}">
                      <a16:creationId xmlns:a16="http://schemas.microsoft.com/office/drawing/2014/main" id="{29097A2E-CBA8-4672-A77B-8741EE576CE0}"/>
                    </a:ext>
                  </a:extLst>
                </p:cNvPr>
                <p:cNvPicPr/>
                <p:nvPr/>
              </p:nvPicPr>
              <p:blipFill>
                <a:blip r:embed="rId155"/>
                <a:stretch>
                  <a:fillRect/>
                </a:stretch>
              </p:blipFill>
              <p:spPr>
                <a:xfrm>
                  <a:off x="131333" y="96907"/>
                  <a:ext cx="2829240" cy="1273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6">
            <p14:nvContentPartPr>
              <p14:cNvPr id="472099" name="Freihand 472098">
                <a:extLst>
                  <a:ext uri="{FF2B5EF4-FFF2-40B4-BE49-F238E27FC236}">
                    <a16:creationId xmlns:a16="http://schemas.microsoft.com/office/drawing/2014/main" id="{7641503C-5874-4087-A1AE-F22CD868F393}"/>
                  </a:ext>
                </a:extLst>
              </p14:cNvPr>
              <p14:cNvContentPartPr/>
              <p14:nvPr/>
            </p14:nvContentPartPr>
            <p14:xfrm>
              <a:off x="294413" y="6361267"/>
              <a:ext cx="15120" cy="152640"/>
            </p14:xfrm>
          </p:contentPart>
        </mc:Choice>
        <mc:Fallback xmlns="">
          <p:pic>
            <p:nvPicPr>
              <p:cNvPr id="472099" name="Freihand 472098">
                <a:extLst>
                  <a:ext uri="{FF2B5EF4-FFF2-40B4-BE49-F238E27FC236}">
                    <a16:creationId xmlns:a16="http://schemas.microsoft.com/office/drawing/2014/main" id="{7641503C-5874-4087-A1AE-F22CD868F393}"/>
                  </a:ext>
                </a:extLst>
              </p:cNvPr>
              <p:cNvPicPr/>
              <p:nvPr/>
            </p:nvPicPr>
            <p:blipFill>
              <a:blip r:embed="rId157"/>
              <a:stretch>
                <a:fillRect/>
              </a:stretch>
            </p:blipFill>
            <p:spPr>
              <a:xfrm>
                <a:off x="290093" y="6356947"/>
                <a:ext cx="2376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472100" name="Freihand 472099">
                <a:extLst>
                  <a:ext uri="{FF2B5EF4-FFF2-40B4-BE49-F238E27FC236}">
                    <a16:creationId xmlns:a16="http://schemas.microsoft.com/office/drawing/2014/main" id="{82B5E4CE-D411-456E-9BBC-031E5F9A2EF9}"/>
                  </a:ext>
                </a:extLst>
              </p14:cNvPr>
              <p14:cNvContentPartPr/>
              <p14:nvPr/>
            </p14:nvContentPartPr>
            <p14:xfrm>
              <a:off x="196493" y="6485467"/>
              <a:ext cx="184320" cy="33120"/>
            </p14:xfrm>
          </p:contentPart>
        </mc:Choice>
        <mc:Fallback xmlns="">
          <p:pic>
            <p:nvPicPr>
              <p:cNvPr id="472100" name="Freihand 472099">
                <a:extLst>
                  <a:ext uri="{FF2B5EF4-FFF2-40B4-BE49-F238E27FC236}">
                    <a16:creationId xmlns:a16="http://schemas.microsoft.com/office/drawing/2014/main" id="{82B5E4CE-D411-456E-9BBC-031E5F9A2EF9}"/>
                  </a:ext>
                </a:extLst>
              </p:cNvPr>
              <p:cNvPicPr/>
              <p:nvPr/>
            </p:nvPicPr>
            <p:blipFill>
              <a:blip r:embed="rId159"/>
              <a:stretch>
                <a:fillRect/>
              </a:stretch>
            </p:blipFill>
            <p:spPr>
              <a:xfrm>
                <a:off x="192173" y="6481147"/>
                <a:ext cx="19296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472101" name="Freihand 472100">
                <a:extLst>
                  <a:ext uri="{FF2B5EF4-FFF2-40B4-BE49-F238E27FC236}">
                    <a16:creationId xmlns:a16="http://schemas.microsoft.com/office/drawing/2014/main" id="{4D14827F-0511-43C2-B2C5-981573A1506C}"/>
                  </a:ext>
                </a:extLst>
              </p14:cNvPr>
              <p14:cNvContentPartPr/>
              <p14:nvPr/>
            </p14:nvContentPartPr>
            <p14:xfrm>
              <a:off x="219533" y="6319867"/>
              <a:ext cx="280080" cy="185040"/>
            </p14:xfrm>
          </p:contentPart>
        </mc:Choice>
        <mc:Fallback xmlns="">
          <p:pic>
            <p:nvPicPr>
              <p:cNvPr id="472101" name="Freihand 472100">
                <a:extLst>
                  <a:ext uri="{FF2B5EF4-FFF2-40B4-BE49-F238E27FC236}">
                    <a16:creationId xmlns:a16="http://schemas.microsoft.com/office/drawing/2014/main" id="{4D14827F-0511-43C2-B2C5-981573A1506C}"/>
                  </a:ext>
                </a:extLst>
              </p:cNvPr>
              <p:cNvPicPr/>
              <p:nvPr/>
            </p:nvPicPr>
            <p:blipFill>
              <a:blip r:embed="rId161"/>
              <a:stretch>
                <a:fillRect/>
              </a:stretch>
            </p:blipFill>
            <p:spPr>
              <a:xfrm>
                <a:off x="215213" y="6315547"/>
                <a:ext cx="28872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472102" name="Freihand 472101">
                <a:extLst>
                  <a:ext uri="{FF2B5EF4-FFF2-40B4-BE49-F238E27FC236}">
                    <a16:creationId xmlns:a16="http://schemas.microsoft.com/office/drawing/2014/main" id="{3CF35886-6F98-4B36-BD1A-FB72CAAA45D4}"/>
                  </a:ext>
                </a:extLst>
              </p14:cNvPr>
              <p14:cNvContentPartPr/>
              <p14:nvPr/>
            </p14:nvContentPartPr>
            <p14:xfrm>
              <a:off x="515813" y="6308347"/>
              <a:ext cx="108360" cy="244440"/>
            </p14:xfrm>
          </p:contentPart>
        </mc:Choice>
        <mc:Fallback xmlns="">
          <p:pic>
            <p:nvPicPr>
              <p:cNvPr id="472102" name="Freihand 472101">
                <a:extLst>
                  <a:ext uri="{FF2B5EF4-FFF2-40B4-BE49-F238E27FC236}">
                    <a16:creationId xmlns:a16="http://schemas.microsoft.com/office/drawing/2014/main" id="{3CF35886-6F98-4B36-BD1A-FB72CAAA45D4}"/>
                  </a:ext>
                </a:extLst>
              </p:cNvPr>
              <p:cNvPicPr/>
              <p:nvPr/>
            </p:nvPicPr>
            <p:blipFill>
              <a:blip r:embed="rId163"/>
              <a:stretch>
                <a:fillRect/>
              </a:stretch>
            </p:blipFill>
            <p:spPr>
              <a:xfrm>
                <a:off x="511493" y="6304027"/>
                <a:ext cx="11700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472103" name="Freihand 472102">
                <a:extLst>
                  <a:ext uri="{FF2B5EF4-FFF2-40B4-BE49-F238E27FC236}">
                    <a16:creationId xmlns:a16="http://schemas.microsoft.com/office/drawing/2014/main" id="{B1C1AFFD-8970-48A5-93D8-9A1C79C1A926}"/>
                  </a:ext>
                </a:extLst>
              </p14:cNvPr>
              <p14:cNvContentPartPr/>
              <p14:nvPr/>
            </p14:nvContentPartPr>
            <p14:xfrm>
              <a:off x="638933" y="6340027"/>
              <a:ext cx="34920" cy="151200"/>
            </p14:xfrm>
          </p:contentPart>
        </mc:Choice>
        <mc:Fallback xmlns="">
          <p:pic>
            <p:nvPicPr>
              <p:cNvPr id="472103" name="Freihand 472102">
                <a:extLst>
                  <a:ext uri="{FF2B5EF4-FFF2-40B4-BE49-F238E27FC236}">
                    <a16:creationId xmlns:a16="http://schemas.microsoft.com/office/drawing/2014/main" id="{B1C1AFFD-8970-48A5-93D8-9A1C79C1A926}"/>
                  </a:ext>
                </a:extLst>
              </p:cNvPr>
              <p:cNvPicPr/>
              <p:nvPr/>
            </p:nvPicPr>
            <p:blipFill>
              <a:blip r:embed="rId165"/>
              <a:stretch>
                <a:fillRect/>
              </a:stretch>
            </p:blipFill>
            <p:spPr>
              <a:xfrm>
                <a:off x="634613" y="6335707"/>
                <a:ext cx="435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472104" name="Freihand 472103">
                <a:extLst>
                  <a:ext uri="{FF2B5EF4-FFF2-40B4-BE49-F238E27FC236}">
                    <a16:creationId xmlns:a16="http://schemas.microsoft.com/office/drawing/2014/main" id="{85F906B1-7EA9-4690-ABF3-CC0CDBC5590A}"/>
                  </a:ext>
                </a:extLst>
              </p14:cNvPr>
              <p14:cNvContentPartPr/>
              <p14:nvPr/>
            </p14:nvContentPartPr>
            <p14:xfrm>
              <a:off x="683213" y="6419227"/>
              <a:ext cx="131040" cy="68400"/>
            </p14:xfrm>
          </p:contentPart>
        </mc:Choice>
        <mc:Fallback xmlns="">
          <p:pic>
            <p:nvPicPr>
              <p:cNvPr id="472104" name="Freihand 472103">
                <a:extLst>
                  <a:ext uri="{FF2B5EF4-FFF2-40B4-BE49-F238E27FC236}">
                    <a16:creationId xmlns:a16="http://schemas.microsoft.com/office/drawing/2014/main" id="{85F906B1-7EA9-4690-ABF3-CC0CDBC5590A}"/>
                  </a:ext>
                </a:extLst>
              </p:cNvPr>
              <p:cNvPicPr/>
              <p:nvPr/>
            </p:nvPicPr>
            <p:blipFill>
              <a:blip r:embed="rId167"/>
              <a:stretch>
                <a:fillRect/>
              </a:stretch>
            </p:blipFill>
            <p:spPr>
              <a:xfrm>
                <a:off x="678893" y="6414907"/>
                <a:ext cx="13968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472105" name="Freihand 472104">
                <a:extLst>
                  <a:ext uri="{FF2B5EF4-FFF2-40B4-BE49-F238E27FC236}">
                    <a16:creationId xmlns:a16="http://schemas.microsoft.com/office/drawing/2014/main" id="{85822B1F-2C25-4FC8-A475-F7F7ECA37135}"/>
                  </a:ext>
                </a:extLst>
              </p14:cNvPr>
              <p14:cNvContentPartPr/>
              <p14:nvPr/>
            </p14:nvContentPartPr>
            <p14:xfrm>
              <a:off x="841253" y="6329947"/>
              <a:ext cx="139320" cy="170640"/>
            </p14:xfrm>
          </p:contentPart>
        </mc:Choice>
        <mc:Fallback xmlns="">
          <p:pic>
            <p:nvPicPr>
              <p:cNvPr id="472105" name="Freihand 472104">
                <a:extLst>
                  <a:ext uri="{FF2B5EF4-FFF2-40B4-BE49-F238E27FC236}">
                    <a16:creationId xmlns:a16="http://schemas.microsoft.com/office/drawing/2014/main" id="{85822B1F-2C25-4FC8-A475-F7F7ECA37135}"/>
                  </a:ext>
                </a:extLst>
              </p:cNvPr>
              <p:cNvPicPr/>
              <p:nvPr/>
            </p:nvPicPr>
            <p:blipFill>
              <a:blip r:embed="rId169"/>
              <a:stretch>
                <a:fillRect/>
              </a:stretch>
            </p:blipFill>
            <p:spPr>
              <a:xfrm>
                <a:off x="836933" y="6325627"/>
                <a:ext cx="14796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472106" name="Freihand 472105">
                <a:extLst>
                  <a:ext uri="{FF2B5EF4-FFF2-40B4-BE49-F238E27FC236}">
                    <a16:creationId xmlns:a16="http://schemas.microsoft.com/office/drawing/2014/main" id="{5A28A608-4851-49F7-8FE1-5597D7E82587}"/>
                  </a:ext>
                </a:extLst>
              </p14:cNvPr>
              <p14:cNvContentPartPr/>
              <p14:nvPr/>
            </p14:nvContentPartPr>
            <p14:xfrm>
              <a:off x="957893" y="6368827"/>
              <a:ext cx="360" cy="360"/>
            </p14:xfrm>
          </p:contentPart>
        </mc:Choice>
        <mc:Fallback xmlns="">
          <p:pic>
            <p:nvPicPr>
              <p:cNvPr id="472106" name="Freihand 472105">
                <a:extLst>
                  <a:ext uri="{FF2B5EF4-FFF2-40B4-BE49-F238E27FC236}">
                    <a16:creationId xmlns:a16="http://schemas.microsoft.com/office/drawing/2014/main" id="{5A28A608-4851-49F7-8FE1-5597D7E82587}"/>
                  </a:ext>
                </a:extLst>
              </p:cNvPr>
              <p:cNvPicPr/>
              <p:nvPr/>
            </p:nvPicPr>
            <p:blipFill>
              <a:blip r:embed="rId171"/>
              <a:stretch>
                <a:fillRect/>
              </a:stretch>
            </p:blipFill>
            <p:spPr>
              <a:xfrm>
                <a:off x="953573" y="6364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472107" name="Freihand 472106">
                <a:extLst>
                  <a:ext uri="{FF2B5EF4-FFF2-40B4-BE49-F238E27FC236}">
                    <a16:creationId xmlns:a16="http://schemas.microsoft.com/office/drawing/2014/main" id="{F1531C6E-5336-482F-A352-B22D59D88CED}"/>
                  </a:ext>
                </a:extLst>
              </p14:cNvPr>
              <p14:cNvContentPartPr/>
              <p14:nvPr/>
            </p14:nvContentPartPr>
            <p14:xfrm>
              <a:off x="1002173" y="6423187"/>
              <a:ext cx="98640" cy="43200"/>
            </p14:xfrm>
          </p:contentPart>
        </mc:Choice>
        <mc:Fallback xmlns="">
          <p:pic>
            <p:nvPicPr>
              <p:cNvPr id="472107" name="Freihand 472106">
                <a:extLst>
                  <a:ext uri="{FF2B5EF4-FFF2-40B4-BE49-F238E27FC236}">
                    <a16:creationId xmlns:a16="http://schemas.microsoft.com/office/drawing/2014/main" id="{F1531C6E-5336-482F-A352-B22D59D88CED}"/>
                  </a:ext>
                </a:extLst>
              </p:cNvPr>
              <p:cNvPicPr/>
              <p:nvPr/>
            </p:nvPicPr>
            <p:blipFill>
              <a:blip r:embed="rId173"/>
              <a:stretch>
                <a:fillRect/>
              </a:stretch>
            </p:blipFill>
            <p:spPr>
              <a:xfrm>
                <a:off x="997853" y="6418867"/>
                <a:ext cx="10728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472108" name="Freihand 472107">
                <a:extLst>
                  <a:ext uri="{FF2B5EF4-FFF2-40B4-BE49-F238E27FC236}">
                    <a16:creationId xmlns:a16="http://schemas.microsoft.com/office/drawing/2014/main" id="{75FD204B-CCAC-4111-9B96-23BA695FDEE5}"/>
                  </a:ext>
                </a:extLst>
              </p14:cNvPr>
              <p14:cNvContentPartPr/>
              <p14:nvPr/>
            </p14:nvContentPartPr>
            <p14:xfrm>
              <a:off x="1133933" y="6424987"/>
              <a:ext cx="65520" cy="55800"/>
            </p14:xfrm>
          </p:contentPart>
        </mc:Choice>
        <mc:Fallback xmlns="">
          <p:pic>
            <p:nvPicPr>
              <p:cNvPr id="472108" name="Freihand 472107">
                <a:extLst>
                  <a:ext uri="{FF2B5EF4-FFF2-40B4-BE49-F238E27FC236}">
                    <a16:creationId xmlns:a16="http://schemas.microsoft.com/office/drawing/2014/main" id="{75FD204B-CCAC-4111-9B96-23BA695FDEE5}"/>
                  </a:ext>
                </a:extLst>
              </p:cNvPr>
              <p:cNvPicPr/>
              <p:nvPr/>
            </p:nvPicPr>
            <p:blipFill>
              <a:blip r:embed="rId175"/>
              <a:stretch>
                <a:fillRect/>
              </a:stretch>
            </p:blipFill>
            <p:spPr>
              <a:xfrm>
                <a:off x="1129613" y="6420667"/>
                <a:ext cx="7416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472109" name="Freihand 472108">
                <a:extLst>
                  <a:ext uri="{FF2B5EF4-FFF2-40B4-BE49-F238E27FC236}">
                    <a16:creationId xmlns:a16="http://schemas.microsoft.com/office/drawing/2014/main" id="{0DF0628A-1396-4D47-94BB-ABBBD91EF99F}"/>
                  </a:ext>
                </a:extLst>
              </p14:cNvPr>
              <p14:cNvContentPartPr/>
              <p14:nvPr/>
            </p14:nvContentPartPr>
            <p14:xfrm>
              <a:off x="1255973" y="6408787"/>
              <a:ext cx="31680" cy="66240"/>
            </p14:xfrm>
          </p:contentPart>
        </mc:Choice>
        <mc:Fallback xmlns="">
          <p:pic>
            <p:nvPicPr>
              <p:cNvPr id="472109" name="Freihand 472108">
                <a:extLst>
                  <a:ext uri="{FF2B5EF4-FFF2-40B4-BE49-F238E27FC236}">
                    <a16:creationId xmlns:a16="http://schemas.microsoft.com/office/drawing/2014/main" id="{0DF0628A-1396-4D47-94BB-ABBBD91EF99F}"/>
                  </a:ext>
                </a:extLst>
              </p:cNvPr>
              <p:cNvPicPr/>
              <p:nvPr/>
            </p:nvPicPr>
            <p:blipFill>
              <a:blip r:embed="rId177"/>
              <a:stretch>
                <a:fillRect/>
              </a:stretch>
            </p:blipFill>
            <p:spPr>
              <a:xfrm>
                <a:off x="1251653" y="6404467"/>
                <a:ext cx="4032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472110" name="Freihand 472109">
                <a:extLst>
                  <a:ext uri="{FF2B5EF4-FFF2-40B4-BE49-F238E27FC236}">
                    <a16:creationId xmlns:a16="http://schemas.microsoft.com/office/drawing/2014/main" id="{29DAA474-6CB2-4E4A-984E-35D0936B0659}"/>
                  </a:ext>
                </a:extLst>
              </p14:cNvPr>
              <p14:cNvContentPartPr/>
              <p14:nvPr/>
            </p14:nvContentPartPr>
            <p14:xfrm>
              <a:off x="1301333" y="6359827"/>
              <a:ext cx="322200" cy="114480"/>
            </p14:xfrm>
          </p:contentPart>
        </mc:Choice>
        <mc:Fallback xmlns="">
          <p:pic>
            <p:nvPicPr>
              <p:cNvPr id="472110" name="Freihand 472109">
                <a:extLst>
                  <a:ext uri="{FF2B5EF4-FFF2-40B4-BE49-F238E27FC236}">
                    <a16:creationId xmlns:a16="http://schemas.microsoft.com/office/drawing/2014/main" id="{29DAA474-6CB2-4E4A-984E-35D0936B0659}"/>
                  </a:ext>
                </a:extLst>
              </p:cNvPr>
              <p:cNvPicPr/>
              <p:nvPr/>
            </p:nvPicPr>
            <p:blipFill>
              <a:blip r:embed="rId179"/>
              <a:stretch>
                <a:fillRect/>
              </a:stretch>
            </p:blipFill>
            <p:spPr>
              <a:xfrm>
                <a:off x="1297013" y="6355507"/>
                <a:ext cx="330840" cy="123120"/>
              </a:xfrm>
              <a:prstGeom prst="rect">
                <a:avLst/>
              </a:prstGeom>
            </p:spPr>
          </p:pic>
        </mc:Fallback>
      </mc:AlternateContent>
      <p:grpSp>
        <p:nvGrpSpPr>
          <p:cNvPr id="472223" name="Gruppieren 472222">
            <a:extLst>
              <a:ext uri="{FF2B5EF4-FFF2-40B4-BE49-F238E27FC236}">
                <a16:creationId xmlns:a16="http://schemas.microsoft.com/office/drawing/2014/main" id="{464500C2-BA8F-481D-B192-08AE2D2209A5}"/>
              </a:ext>
            </a:extLst>
          </p:cNvPr>
          <p:cNvGrpSpPr/>
          <p:nvPr/>
        </p:nvGrpSpPr>
        <p:grpSpPr>
          <a:xfrm>
            <a:off x="1812533" y="6081187"/>
            <a:ext cx="4590000" cy="726480"/>
            <a:chOff x="1812533" y="6081187"/>
            <a:chExt cx="4590000" cy="726480"/>
          </a:xfrm>
        </p:grpSpPr>
        <mc:AlternateContent xmlns:mc="http://schemas.openxmlformats.org/markup-compatibility/2006" xmlns:p14="http://schemas.microsoft.com/office/powerpoint/2010/main">
          <mc:Choice Requires="p14">
            <p:contentPart p14:bwMode="auto" r:id="rId180">
              <p14:nvContentPartPr>
                <p14:cNvPr id="472112" name="Freihand 472111">
                  <a:extLst>
                    <a:ext uri="{FF2B5EF4-FFF2-40B4-BE49-F238E27FC236}">
                      <a16:creationId xmlns:a16="http://schemas.microsoft.com/office/drawing/2014/main" id="{B8205D7F-7553-41CE-BC4C-80F2915F7E94}"/>
                    </a:ext>
                  </a:extLst>
                </p14:cNvPr>
                <p14:cNvContentPartPr/>
                <p14:nvPr/>
              </p14:nvContentPartPr>
              <p14:xfrm>
                <a:off x="1812533" y="6368107"/>
                <a:ext cx="484200" cy="210240"/>
              </p14:xfrm>
            </p:contentPart>
          </mc:Choice>
          <mc:Fallback xmlns="">
            <p:pic>
              <p:nvPicPr>
                <p:cNvPr id="472112" name="Freihand 472111">
                  <a:extLst>
                    <a:ext uri="{FF2B5EF4-FFF2-40B4-BE49-F238E27FC236}">
                      <a16:creationId xmlns:a16="http://schemas.microsoft.com/office/drawing/2014/main" id="{B8205D7F-7553-41CE-BC4C-80F2915F7E94}"/>
                    </a:ext>
                  </a:extLst>
                </p:cNvPr>
                <p:cNvPicPr/>
                <p:nvPr/>
              </p:nvPicPr>
              <p:blipFill>
                <a:blip r:embed="rId181"/>
                <a:stretch>
                  <a:fillRect/>
                </a:stretch>
              </p:blipFill>
              <p:spPr>
                <a:xfrm>
                  <a:off x="1808213" y="6363787"/>
                  <a:ext cx="49284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472113" name="Freihand 472112">
                  <a:extLst>
                    <a:ext uri="{FF2B5EF4-FFF2-40B4-BE49-F238E27FC236}">
                      <a16:creationId xmlns:a16="http://schemas.microsoft.com/office/drawing/2014/main" id="{A833148F-3C25-40D6-A979-43B304EF7B08}"/>
                    </a:ext>
                  </a:extLst>
                </p14:cNvPr>
                <p14:cNvContentPartPr/>
                <p14:nvPr/>
              </p14:nvContentPartPr>
              <p14:xfrm>
                <a:off x="2347853" y="6366307"/>
                <a:ext cx="63000" cy="52560"/>
              </p14:xfrm>
            </p:contentPart>
          </mc:Choice>
          <mc:Fallback xmlns="">
            <p:pic>
              <p:nvPicPr>
                <p:cNvPr id="472113" name="Freihand 472112">
                  <a:extLst>
                    <a:ext uri="{FF2B5EF4-FFF2-40B4-BE49-F238E27FC236}">
                      <a16:creationId xmlns:a16="http://schemas.microsoft.com/office/drawing/2014/main" id="{A833148F-3C25-40D6-A979-43B304EF7B08}"/>
                    </a:ext>
                  </a:extLst>
                </p:cNvPr>
                <p:cNvPicPr/>
                <p:nvPr/>
              </p:nvPicPr>
              <p:blipFill>
                <a:blip r:embed="rId183"/>
                <a:stretch>
                  <a:fillRect/>
                </a:stretch>
              </p:blipFill>
              <p:spPr>
                <a:xfrm>
                  <a:off x="2343533" y="6361987"/>
                  <a:ext cx="7164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472114" name="Freihand 472113">
                  <a:extLst>
                    <a:ext uri="{FF2B5EF4-FFF2-40B4-BE49-F238E27FC236}">
                      <a16:creationId xmlns:a16="http://schemas.microsoft.com/office/drawing/2014/main" id="{0088485F-2B2A-4C5B-A50B-38422C6C25A8}"/>
                    </a:ext>
                  </a:extLst>
                </p14:cNvPr>
                <p14:cNvContentPartPr/>
                <p14:nvPr/>
              </p14:nvContentPartPr>
              <p14:xfrm>
                <a:off x="2434973" y="6329587"/>
                <a:ext cx="77400" cy="77760"/>
              </p14:xfrm>
            </p:contentPart>
          </mc:Choice>
          <mc:Fallback xmlns="">
            <p:pic>
              <p:nvPicPr>
                <p:cNvPr id="472114" name="Freihand 472113">
                  <a:extLst>
                    <a:ext uri="{FF2B5EF4-FFF2-40B4-BE49-F238E27FC236}">
                      <a16:creationId xmlns:a16="http://schemas.microsoft.com/office/drawing/2014/main" id="{0088485F-2B2A-4C5B-A50B-38422C6C25A8}"/>
                    </a:ext>
                  </a:extLst>
                </p:cNvPr>
                <p:cNvPicPr/>
                <p:nvPr/>
              </p:nvPicPr>
              <p:blipFill>
                <a:blip r:embed="rId185"/>
                <a:stretch>
                  <a:fillRect/>
                </a:stretch>
              </p:blipFill>
              <p:spPr>
                <a:xfrm>
                  <a:off x="2430653" y="6325267"/>
                  <a:ext cx="8604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472115" name="Freihand 472114">
                  <a:extLst>
                    <a:ext uri="{FF2B5EF4-FFF2-40B4-BE49-F238E27FC236}">
                      <a16:creationId xmlns:a16="http://schemas.microsoft.com/office/drawing/2014/main" id="{F42BD458-0F25-4EBC-8B0E-80EF212C7223}"/>
                    </a:ext>
                  </a:extLst>
                </p14:cNvPr>
                <p14:cNvContentPartPr/>
                <p14:nvPr/>
              </p14:nvContentPartPr>
              <p14:xfrm>
                <a:off x="2525693" y="6313027"/>
                <a:ext cx="55440" cy="88560"/>
              </p14:xfrm>
            </p:contentPart>
          </mc:Choice>
          <mc:Fallback xmlns="">
            <p:pic>
              <p:nvPicPr>
                <p:cNvPr id="472115" name="Freihand 472114">
                  <a:extLst>
                    <a:ext uri="{FF2B5EF4-FFF2-40B4-BE49-F238E27FC236}">
                      <a16:creationId xmlns:a16="http://schemas.microsoft.com/office/drawing/2014/main" id="{F42BD458-0F25-4EBC-8B0E-80EF212C7223}"/>
                    </a:ext>
                  </a:extLst>
                </p:cNvPr>
                <p:cNvPicPr/>
                <p:nvPr/>
              </p:nvPicPr>
              <p:blipFill>
                <a:blip r:embed="rId187"/>
                <a:stretch>
                  <a:fillRect/>
                </a:stretch>
              </p:blipFill>
              <p:spPr>
                <a:xfrm>
                  <a:off x="2521373" y="6308707"/>
                  <a:ext cx="6408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472116" name="Freihand 472115">
                  <a:extLst>
                    <a:ext uri="{FF2B5EF4-FFF2-40B4-BE49-F238E27FC236}">
                      <a16:creationId xmlns:a16="http://schemas.microsoft.com/office/drawing/2014/main" id="{BE5D8380-1D8E-4530-BA5A-DE400677C865}"/>
                    </a:ext>
                  </a:extLst>
                </p14:cNvPr>
                <p14:cNvContentPartPr/>
                <p14:nvPr/>
              </p14:nvContentPartPr>
              <p14:xfrm>
                <a:off x="2596973" y="6308707"/>
                <a:ext cx="178200" cy="60120"/>
              </p14:xfrm>
            </p:contentPart>
          </mc:Choice>
          <mc:Fallback xmlns="">
            <p:pic>
              <p:nvPicPr>
                <p:cNvPr id="472116" name="Freihand 472115">
                  <a:extLst>
                    <a:ext uri="{FF2B5EF4-FFF2-40B4-BE49-F238E27FC236}">
                      <a16:creationId xmlns:a16="http://schemas.microsoft.com/office/drawing/2014/main" id="{BE5D8380-1D8E-4530-BA5A-DE400677C865}"/>
                    </a:ext>
                  </a:extLst>
                </p:cNvPr>
                <p:cNvPicPr/>
                <p:nvPr/>
              </p:nvPicPr>
              <p:blipFill>
                <a:blip r:embed="rId189"/>
                <a:stretch>
                  <a:fillRect/>
                </a:stretch>
              </p:blipFill>
              <p:spPr>
                <a:xfrm>
                  <a:off x="2592653" y="6304387"/>
                  <a:ext cx="18684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472117" name="Freihand 472116">
                  <a:extLst>
                    <a:ext uri="{FF2B5EF4-FFF2-40B4-BE49-F238E27FC236}">
                      <a16:creationId xmlns:a16="http://schemas.microsoft.com/office/drawing/2014/main" id="{7AACAA1C-F00A-4173-A587-1FE354FF88F5}"/>
                    </a:ext>
                  </a:extLst>
                </p14:cNvPr>
                <p14:cNvContentPartPr/>
                <p14:nvPr/>
              </p14:nvContentPartPr>
              <p14:xfrm>
                <a:off x="2925293" y="6310147"/>
                <a:ext cx="261000" cy="63360"/>
              </p14:xfrm>
            </p:contentPart>
          </mc:Choice>
          <mc:Fallback xmlns="">
            <p:pic>
              <p:nvPicPr>
                <p:cNvPr id="472117" name="Freihand 472116">
                  <a:extLst>
                    <a:ext uri="{FF2B5EF4-FFF2-40B4-BE49-F238E27FC236}">
                      <a16:creationId xmlns:a16="http://schemas.microsoft.com/office/drawing/2014/main" id="{7AACAA1C-F00A-4173-A587-1FE354FF88F5}"/>
                    </a:ext>
                  </a:extLst>
                </p:cNvPr>
                <p:cNvPicPr/>
                <p:nvPr/>
              </p:nvPicPr>
              <p:blipFill>
                <a:blip r:embed="rId191"/>
                <a:stretch>
                  <a:fillRect/>
                </a:stretch>
              </p:blipFill>
              <p:spPr>
                <a:xfrm>
                  <a:off x="2920973" y="6305827"/>
                  <a:ext cx="26964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472118" name="Freihand 472117">
                  <a:extLst>
                    <a:ext uri="{FF2B5EF4-FFF2-40B4-BE49-F238E27FC236}">
                      <a16:creationId xmlns:a16="http://schemas.microsoft.com/office/drawing/2014/main" id="{0FC02545-83CF-4225-A686-0A88261C8233}"/>
                    </a:ext>
                  </a:extLst>
                </p14:cNvPr>
                <p14:cNvContentPartPr/>
                <p14:nvPr/>
              </p14:nvContentPartPr>
              <p14:xfrm>
                <a:off x="3342533" y="6205747"/>
                <a:ext cx="364680" cy="122400"/>
              </p14:xfrm>
            </p:contentPart>
          </mc:Choice>
          <mc:Fallback xmlns="">
            <p:pic>
              <p:nvPicPr>
                <p:cNvPr id="472118" name="Freihand 472117">
                  <a:extLst>
                    <a:ext uri="{FF2B5EF4-FFF2-40B4-BE49-F238E27FC236}">
                      <a16:creationId xmlns:a16="http://schemas.microsoft.com/office/drawing/2014/main" id="{0FC02545-83CF-4225-A686-0A88261C8233}"/>
                    </a:ext>
                  </a:extLst>
                </p:cNvPr>
                <p:cNvPicPr/>
                <p:nvPr/>
              </p:nvPicPr>
              <p:blipFill>
                <a:blip r:embed="rId193"/>
                <a:stretch>
                  <a:fillRect/>
                </a:stretch>
              </p:blipFill>
              <p:spPr>
                <a:xfrm>
                  <a:off x="3338213" y="6201427"/>
                  <a:ext cx="3733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472119" name="Freihand 472118">
                  <a:extLst>
                    <a:ext uri="{FF2B5EF4-FFF2-40B4-BE49-F238E27FC236}">
                      <a16:creationId xmlns:a16="http://schemas.microsoft.com/office/drawing/2014/main" id="{2F9C036D-E40D-4021-8EED-97CA5D733152}"/>
                    </a:ext>
                  </a:extLst>
                </p14:cNvPr>
                <p14:cNvContentPartPr/>
                <p14:nvPr/>
              </p14:nvContentPartPr>
              <p14:xfrm>
                <a:off x="3824573" y="6150307"/>
                <a:ext cx="131400" cy="160200"/>
              </p14:xfrm>
            </p:contentPart>
          </mc:Choice>
          <mc:Fallback xmlns="">
            <p:pic>
              <p:nvPicPr>
                <p:cNvPr id="472119" name="Freihand 472118">
                  <a:extLst>
                    <a:ext uri="{FF2B5EF4-FFF2-40B4-BE49-F238E27FC236}">
                      <a16:creationId xmlns:a16="http://schemas.microsoft.com/office/drawing/2014/main" id="{2F9C036D-E40D-4021-8EED-97CA5D733152}"/>
                    </a:ext>
                  </a:extLst>
                </p:cNvPr>
                <p:cNvPicPr/>
                <p:nvPr/>
              </p:nvPicPr>
              <p:blipFill>
                <a:blip r:embed="rId195"/>
                <a:stretch>
                  <a:fillRect/>
                </a:stretch>
              </p:blipFill>
              <p:spPr>
                <a:xfrm>
                  <a:off x="3820253" y="6145987"/>
                  <a:ext cx="14004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472120" name="Freihand 472119">
                  <a:extLst>
                    <a:ext uri="{FF2B5EF4-FFF2-40B4-BE49-F238E27FC236}">
                      <a16:creationId xmlns:a16="http://schemas.microsoft.com/office/drawing/2014/main" id="{15EB252F-F7BF-4190-89FE-005762E29153}"/>
                    </a:ext>
                  </a:extLst>
                </p14:cNvPr>
                <p14:cNvContentPartPr/>
                <p14:nvPr/>
              </p14:nvContentPartPr>
              <p14:xfrm>
                <a:off x="3938333" y="6224107"/>
                <a:ext cx="198720" cy="81000"/>
              </p14:xfrm>
            </p:contentPart>
          </mc:Choice>
          <mc:Fallback xmlns="">
            <p:pic>
              <p:nvPicPr>
                <p:cNvPr id="472120" name="Freihand 472119">
                  <a:extLst>
                    <a:ext uri="{FF2B5EF4-FFF2-40B4-BE49-F238E27FC236}">
                      <a16:creationId xmlns:a16="http://schemas.microsoft.com/office/drawing/2014/main" id="{15EB252F-F7BF-4190-89FE-005762E29153}"/>
                    </a:ext>
                  </a:extLst>
                </p:cNvPr>
                <p:cNvPicPr/>
                <p:nvPr/>
              </p:nvPicPr>
              <p:blipFill>
                <a:blip r:embed="rId197"/>
                <a:stretch>
                  <a:fillRect/>
                </a:stretch>
              </p:blipFill>
              <p:spPr>
                <a:xfrm>
                  <a:off x="3934013" y="6219787"/>
                  <a:ext cx="2073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472121" name="Freihand 472120">
                  <a:extLst>
                    <a:ext uri="{FF2B5EF4-FFF2-40B4-BE49-F238E27FC236}">
                      <a16:creationId xmlns:a16="http://schemas.microsoft.com/office/drawing/2014/main" id="{C5A60306-A732-42FC-9023-D6A208766853}"/>
                    </a:ext>
                  </a:extLst>
                </p14:cNvPr>
                <p14:cNvContentPartPr/>
                <p14:nvPr/>
              </p14:nvContentPartPr>
              <p14:xfrm>
                <a:off x="4146413" y="6210787"/>
                <a:ext cx="201960" cy="60120"/>
              </p14:xfrm>
            </p:contentPart>
          </mc:Choice>
          <mc:Fallback xmlns="">
            <p:pic>
              <p:nvPicPr>
                <p:cNvPr id="472121" name="Freihand 472120">
                  <a:extLst>
                    <a:ext uri="{FF2B5EF4-FFF2-40B4-BE49-F238E27FC236}">
                      <a16:creationId xmlns:a16="http://schemas.microsoft.com/office/drawing/2014/main" id="{C5A60306-A732-42FC-9023-D6A208766853}"/>
                    </a:ext>
                  </a:extLst>
                </p:cNvPr>
                <p:cNvPicPr/>
                <p:nvPr/>
              </p:nvPicPr>
              <p:blipFill>
                <a:blip r:embed="rId199"/>
                <a:stretch>
                  <a:fillRect/>
                </a:stretch>
              </p:blipFill>
              <p:spPr>
                <a:xfrm>
                  <a:off x="4142093" y="6206467"/>
                  <a:ext cx="21060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472122" name="Freihand 472121">
                  <a:extLst>
                    <a:ext uri="{FF2B5EF4-FFF2-40B4-BE49-F238E27FC236}">
                      <a16:creationId xmlns:a16="http://schemas.microsoft.com/office/drawing/2014/main" id="{BD3FC770-0D72-4306-BC74-8B75EE4D5326}"/>
                    </a:ext>
                  </a:extLst>
                </p14:cNvPr>
                <p14:cNvContentPartPr/>
                <p14:nvPr/>
              </p14:nvContentPartPr>
              <p14:xfrm>
                <a:off x="4399133" y="6125827"/>
                <a:ext cx="340920" cy="247680"/>
              </p14:xfrm>
            </p:contentPart>
          </mc:Choice>
          <mc:Fallback xmlns="">
            <p:pic>
              <p:nvPicPr>
                <p:cNvPr id="472122" name="Freihand 472121">
                  <a:extLst>
                    <a:ext uri="{FF2B5EF4-FFF2-40B4-BE49-F238E27FC236}">
                      <a16:creationId xmlns:a16="http://schemas.microsoft.com/office/drawing/2014/main" id="{BD3FC770-0D72-4306-BC74-8B75EE4D5326}"/>
                    </a:ext>
                  </a:extLst>
                </p:cNvPr>
                <p:cNvPicPr/>
                <p:nvPr/>
              </p:nvPicPr>
              <p:blipFill>
                <a:blip r:embed="rId201"/>
                <a:stretch>
                  <a:fillRect/>
                </a:stretch>
              </p:blipFill>
              <p:spPr>
                <a:xfrm>
                  <a:off x="4394813" y="6121507"/>
                  <a:ext cx="34956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472123" name="Freihand 472122">
                  <a:extLst>
                    <a:ext uri="{FF2B5EF4-FFF2-40B4-BE49-F238E27FC236}">
                      <a16:creationId xmlns:a16="http://schemas.microsoft.com/office/drawing/2014/main" id="{9CB4E7E7-192A-4B09-B96C-9250C821C134}"/>
                    </a:ext>
                  </a:extLst>
                </p14:cNvPr>
                <p14:cNvContentPartPr/>
                <p14:nvPr/>
              </p14:nvContentPartPr>
              <p14:xfrm>
                <a:off x="4739693" y="6165067"/>
                <a:ext cx="97560" cy="85320"/>
              </p14:xfrm>
            </p:contentPart>
          </mc:Choice>
          <mc:Fallback xmlns="">
            <p:pic>
              <p:nvPicPr>
                <p:cNvPr id="472123" name="Freihand 472122">
                  <a:extLst>
                    <a:ext uri="{FF2B5EF4-FFF2-40B4-BE49-F238E27FC236}">
                      <a16:creationId xmlns:a16="http://schemas.microsoft.com/office/drawing/2014/main" id="{9CB4E7E7-192A-4B09-B96C-9250C821C134}"/>
                    </a:ext>
                  </a:extLst>
                </p:cNvPr>
                <p:cNvPicPr/>
                <p:nvPr/>
              </p:nvPicPr>
              <p:blipFill>
                <a:blip r:embed="rId203"/>
                <a:stretch>
                  <a:fillRect/>
                </a:stretch>
              </p:blipFill>
              <p:spPr>
                <a:xfrm>
                  <a:off x="4735373" y="6160747"/>
                  <a:ext cx="10620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472124" name="Freihand 472123">
                  <a:extLst>
                    <a:ext uri="{FF2B5EF4-FFF2-40B4-BE49-F238E27FC236}">
                      <a16:creationId xmlns:a16="http://schemas.microsoft.com/office/drawing/2014/main" id="{85E3EBB4-1C7E-4CF2-9E93-229B7FB273E8}"/>
                    </a:ext>
                  </a:extLst>
                </p14:cNvPr>
                <p14:cNvContentPartPr/>
                <p14:nvPr/>
              </p14:nvContentPartPr>
              <p14:xfrm>
                <a:off x="4310213" y="6081187"/>
                <a:ext cx="108000" cy="33120"/>
              </p14:xfrm>
            </p:contentPart>
          </mc:Choice>
          <mc:Fallback xmlns="">
            <p:pic>
              <p:nvPicPr>
                <p:cNvPr id="472124" name="Freihand 472123">
                  <a:extLst>
                    <a:ext uri="{FF2B5EF4-FFF2-40B4-BE49-F238E27FC236}">
                      <a16:creationId xmlns:a16="http://schemas.microsoft.com/office/drawing/2014/main" id="{85E3EBB4-1C7E-4CF2-9E93-229B7FB273E8}"/>
                    </a:ext>
                  </a:extLst>
                </p:cNvPr>
                <p:cNvPicPr/>
                <p:nvPr/>
              </p:nvPicPr>
              <p:blipFill>
                <a:blip r:embed="rId205"/>
                <a:stretch>
                  <a:fillRect/>
                </a:stretch>
              </p:blipFill>
              <p:spPr>
                <a:xfrm>
                  <a:off x="4305893" y="6076867"/>
                  <a:ext cx="11664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472125" name="Freihand 472124">
                  <a:extLst>
                    <a:ext uri="{FF2B5EF4-FFF2-40B4-BE49-F238E27FC236}">
                      <a16:creationId xmlns:a16="http://schemas.microsoft.com/office/drawing/2014/main" id="{A69E481C-2148-42A6-8F14-EE36C2F1AF1C}"/>
                    </a:ext>
                  </a:extLst>
                </p14:cNvPr>
                <p14:cNvContentPartPr/>
                <p14:nvPr/>
              </p14:nvContentPartPr>
              <p14:xfrm>
                <a:off x="4864973" y="6101347"/>
                <a:ext cx="397440" cy="168840"/>
              </p14:xfrm>
            </p:contentPart>
          </mc:Choice>
          <mc:Fallback xmlns="">
            <p:pic>
              <p:nvPicPr>
                <p:cNvPr id="472125" name="Freihand 472124">
                  <a:extLst>
                    <a:ext uri="{FF2B5EF4-FFF2-40B4-BE49-F238E27FC236}">
                      <a16:creationId xmlns:a16="http://schemas.microsoft.com/office/drawing/2014/main" id="{A69E481C-2148-42A6-8F14-EE36C2F1AF1C}"/>
                    </a:ext>
                  </a:extLst>
                </p:cNvPr>
                <p:cNvPicPr/>
                <p:nvPr/>
              </p:nvPicPr>
              <p:blipFill>
                <a:blip r:embed="rId207"/>
                <a:stretch>
                  <a:fillRect/>
                </a:stretch>
              </p:blipFill>
              <p:spPr>
                <a:xfrm>
                  <a:off x="4860653" y="6097027"/>
                  <a:ext cx="4060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472127" name="Freihand 472126">
                  <a:extLst>
                    <a:ext uri="{FF2B5EF4-FFF2-40B4-BE49-F238E27FC236}">
                      <a16:creationId xmlns:a16="http://schemas.microsoft.com/office/drawing/2014/main" id="{E2A40EB2-8A59-48BE-BA4D-B4444BFC4399}"/>
                    </a:ext>
                  </a:extLst>
                </p14:cNvPr>
                <p14:cNvContentPartPr/>
                <p14:nvPr/>
              </p14:nvContentPartPr>
              <p14:xfrm>
                <a:off x="2166053" y="6539827"/>
                <a:ext cx="259560" cy="180360"/>
              </p14:xfrm>
            </p:contentPart>
          </mc:Choice>
          <mc:Fallback xmlns="">
            <p:pic>
              <p:nvPicPr>
                <p:cNvPr id="472127" name="Freihand 472126">
                  <a:extLst>
                    <a:ext uri="{FF2B5EF4-FFF2-40B4-BE49-F238E27FC236}">
                      <a16:creationId xmlns:a16="http://schemas.microsoft.com/office/drawing/2014/main" id="{E2A40EB2-8A59-48BE-BA4D-B4444BFC4399}"/>
                    </a:ext>
                  </a:extLst>
                </p:cNvPr>
                <p:cNvPicPr/>
                <p:nvPr/>
              </p:nvPicPr>
              <p:blipFill>
                <a:blip r:embed="rId209"/>
                <a:stretch>
                  <a:fillRect/>
                </a:stretch>
              </p:blipFill>
              <p:spPr>
                <a:xfrm>
                  <a:off x="2161733" y="6535507"/>
                  <a:ext cx="26820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472128" name="Freihand 472127">
                  <a:extLst>
                    <a:ext uri="{FF2B5EF4-FFF2-40B4-BE49-F238E27FC236}">
                      <a16:creationId xmlns:a16="http://schemas.microsoft.com/office/drawing/2014/main" id="{60DB7837-979A-497C-9270-0DAC16979F04}"/>
                    </a:ext>
                  </a:extLst>
                </p14:cNvPr>
                <p14:cNvContentPartPr/>
                <p14:nvPr/>
              </p14:nvContentPartPr>
              <p14:xfrm>
                <a:off x="2447573" y="6572947"/>
                <a:ext cx="117360" cy="138600"/>
              </p14:xfrm>
            </p:contentPart>
          </mc:Choice>
          <mc:Fallback xmlns="">
            <p:pic>
              <p:nvPicPr>
                <p:cNvPr id="472128" name="Freihand 472127">
                  <a:extLst>
                    <a:ext uri="{FF2B5EF4-FFF2-40B4-BE49-F238E27FC236}">
                      <a16:creationId xmlns:a16="http://schemas.microsoft.com/office/drawing/2014/main" id="{60DB7837-979A-497C-9270-0DAC16979F04}"/>
                    </a:ext>
                  </a:extLst>
                </p:cNvPr>
                <p:cNvPicPr/>
                <p:nvPr/>
              </p:nvPicPr>
              <p:blipFill>
                <a:blip r:embed="rId211"/>
                <a:stretch>
                  <a:fillRect/>
                </a:stretch>
              </p:blipFill>
              <p:spPr>
                <a:xfrm>
                  <a:off x="2443253" y="6568627"/>
                  <a:ext cx="12600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472130" name="Freihand 472129">
                  <a:extLst>
                    <a:ext uri="{FF2B5EF4-FFF2-40B4-BE49-F238E27FC236}">
                      <a16:creationId xmlns:a16="http://schemas.microsoft.com/office/drawing/2014/main" id="{4E5A7C14-5216-44FA-99CB-BAA09CDEAAF4}"/>
                    </a:ext>
                  </a:extLst>
                </p14:cNvPr>
                <p14:cNvContentPartPr/>
                <p14:nvPr/>
              </p14:nvContentPartPr>
              <p14:xfrm>
                <a:off x="2709653" y="6518227"/>
                <a:ext cx="51480" cy="182880"/>
              </p14:xfrm>
            </p:contentPart>
          </mc:Choice>
          <mc:Fallback xmlns="">
            <p:pic>
              <p:nvPicPr>
                <p:cNvPr id="472130" name="Freihand 472129">
                  <a:extLst>
                    <a:ext uri="{FF2B5EF4-FFF2-40B4-BE49-F238E27FC236}">
                      <a16:creationId xmlns:a16="http://schemas.microsoft.com/office/drawing/2014/main" id="{4E5A7C14-5216-44FA-99CB-BAA09CDEAAF4}"/>
                    </a:ext>
                  </a:extLst>
                </p:cNvPr>
                <p:cNvPicPr/>
                <p:nvPr/>
              </p:nvPicPr>
              <p:blipFill>
                <a:blip r:embed="rId213"/>
                <a:stretch>
                  <a:fillRect/>
                </a:stretch>
              </p:blipFill>
              <p:spPr>
                <a:xfrm>
                  <a:off x="2705333" y="6513907"/>
                  <a:ext cx="6012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472131" name="Freihand 472130">
                  <a:extLst>
                    <a:ext uri="{FF2B5EF4-FFF2-40B4-BE49-F238E27FC236}">
                      <a16:creationId xmlns:a16="http://schemas.microsoft.com/office/drawing/2014/main" id="{918A7F0B-E57B-4A36-AB97-FA150B670F6F}"/>
                    </a:ext>
                  </a:extLst>
                </p14:cNvPr>
                <p14:cNvContentPartPr/>
                <p14:nvPr/>
              </p14:nvContentPartPr>
              <p14:xfrm>
                <a:off x="2744573" y="6502027"/>
                <a:ext cx="136800" cy="168840"/>
              </p14:xfrm>
            </p:contentPart>
          </mc:Choice>
          <mc:Fallback xmlns="">
            <p:pic>
              <p:nvPicPr>
                <p:cNvPr id="472131" name="Freihand 472130">
                  <a:extLst>
                    <a:ext uri="{FF2B5EF4-FFF2-40B4-BE49-F238E27FC236}">
                      <a16:creationId xmlns:a16="http://schemas.microsoft.com/office/drawing/2014/main" id="{918A7F0B-E57B-4A36-AB97-FA150B670F6F}"/>
                    </a:ext>
                  </a:extLst>
                </p:cNvPr>
                <p:cNvPicPr/>
                <p:nvPr/>
              </p:nvPicPr>
              <p:blipFill>
                <a:blip r:embed="rId215"/>
                <a:stretch>
                  <a:fillRect/>
                </a:stretch>
              </p:blipFill>
              <p:spPr>
                <a:xfrm>
                  <a:off x="2740253" y="6497707"/>
                  <a:ext cx="14544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472132" name="Freihand 472131">
                  <a:extLst>
                    <a:ext uri="{FF2B5EF4-FFF2-40B4-BE49-F238E27FC236}">
                      <a16:creationId xmlns:a16="http://schemas.microsoft.com/office/drawing/2014/main" id="{C9D149E2-95FA-4EAB-AB90-2DD13C632554}"/>
                    </a:ext>
                  </a:extLst>
                </p14:cNvPr>
                <p14:cNvContentPartPr/>
                <p14:nvPr/>
              </p14:nvContentPartPr>
              <p14:xfrm>
                <a:off x="2896493" y="6484747"/>
                <a:ext cx="104040" cy="158760"/>
              </p14:xfrm>
            </p:contentPart>
          </mc:Choice>
          <mc:Fallback xmlns="">
            <p:pic>
              <p:nvPicPr>
                <p:cNvPr id="472132" name="Freihand 472131">
                  <a:extLst>
                    <a:ext uri="{FF2B5EF4-FFF2-40B4-BE49-F238E27FC236}">
                      <a16:creationId xmlns:a16="http://schemas.microsoft.com/office/drawing/2014/main" id="{C9D149E2-95FA-4EAB-AB90-2DD13C632554}"/>
                    </a:ext>
                  </a:extLst>
                </p:cNvPr>
                <p:cNvPicPr/>
                <p:nvPr/>
              </p:nvPicPr>
              <p:blipFill>
                <a:blip r:embed="rId217"/>
                <a:stretch>
                  <a:fillRect/>
                </a:stretch>
              </p:blipFill>
              <p:spPr>
                <a:xfrm>
                  <a:off x="2892173" y="6480427"/>
                  <a:ext cx="11268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472133" name="Freihand 472132">
                  <a:extLst>
                    <a:ext uri="{FF2B5EF4-FFF2-40B4-BE49-F238E27FC236}">
                      <a16:creationId xmlns:a16="http://schemas.microsoft.com/office/drawing/2014/main" id="{03CC2FA7-FE27-4D33-A28E-4BE05814759E}"/>
                    </a:ext>
                  </a:extLst>
                </p14:cNvPr>
                <p14:cNvContentPartPr/>
                <p14:nvPr/>
              </p14:nvContentPartPr>
              <p14:xfrm>
                <a:off x="3109973" y="6489787"/>
                <a:ext cx="18360" cy="166680"/>
              </p14:xfrm>
            </p:contentPart>
          </mc:Choice>
          <mc:Fallback xmlns="">
            <p:pic>
              <p:nvPicPr>
                <p:cNvPr id="472133" name="Freihand 472132">
                  <a:extLst>
                    <a:ext uri="{FF2B5EF4-FFF2-40B4-BE49-F238E27FC236}">
                      <a16:creationId xmlns:a16="http://schemas.microsoft.com/office/drawing/2014/main" id="{03CC2FA7-FE27-4D33-A28E-4BE05814759E}"/>
                    </a:ext>
                  </a:extLst>
                </p:cNvPr>
                <p:cNvPicPr/>
                <p:nvPr/>
              </p:nvPicPr>
              <p:blipFill>
                <a:blip r:embed="rId219"/>
                <a:stretch>
                  <a:fillRect/>
                </a:stretch>
              </p:blipFill>
              <p:spPr>
                <a:xfrm>
                  <a:off x="3105653" y="6485467"/>
                  <a:ext cx="270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472134" name="Freihand 472133">
                  <a:extLst>
                    <a:ext uri="{FF2B5EF4-FFF2-40B4-BE49-F238E27FC236}">
                      <a16:creationId xmlns:a16="http://schemas.microsoft.com/office/drawing/2014/main" id="{4C47A38A-648C-4F61-9115-7C60A856B85B}"/>
                    </a:ext>
                  </a:extLst>
                </p14:cNvPr>
                <p14:cNvContentPartPr/>
                <p14:nvPr/>
              </p14:nvContentPartPr>
              <p14:xfrm>
                <a:off x="3048413" y="6468907"/>
                <a:ext cx="153720" cy="87840"/>
              </p14:xfrm>
            </p:contentPart>
          </mc:Choice>
          <mc:Fallback xmlns="">
            <p:pic>
              <p:nvPicPr>
                <p:cNvPr id="472134" name="Freihand 472133">
                  <a:extLst>
                    <a:ext uri="{FF2B5EF4-FFF2-40B4-BE49-F238E27FC236}">
                      <a16:creationId xmlns:a16="http://schemas.microsoft.com/office/drawing/2014/main" id="{4C47A38A-648C-4F61-9115-7C60A856B85B}"/>
                    </a:ext>
                  </a:extLst>
                </p:cNvPr>
                <p:cNvPicPr/>
                <p:nvPr/>
              </p:nvPicPr>
              <p:blipFill>
                <a:blip r:embed="rId221"/>
                <a:stretch>
                  <a:fillRect/>
                </a:stretch>
              </p:blipFill>
              <p:spPr>
                <a:xfrm>
                  <a:off x="3044093" y="6464587"/>
                  <a:ext cx="16236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472135" name="Freihand 472134">
                  <a:extLst>
                    <a:ext uri="{FF2B5EF4-FFF2-40B4-BE49-F238E27FC236}">
                      <a16:creationId xmlns:a16="http://schemas.microsoft.com/office/drawing/2014/main" id="{9FC86B12-69CD-472A-8C1B-030735CAD4E0}"/>
                    </a:ext>
                  </a:extLst>
                </p14:cNvPr>
                <p14:cNvContentPartPr/>
                <p14:nvPr/>
              </p14:nvContentPartPr>
              <p14:xfrm>
                <a:off x="3264053" y="6466387"/>
                <a:ext cx="22680" cy="182160"/>
              </p14:xfrm>
            </p:contentPart>
          </mc:Choice>
          <mc:Fallback xmlns="">
            <p:pic>
              <p:nvPicPr>
                <p:cNvPr id="472135" name="Freihand 472134">
                  <a:extLst>
                    <a:ext uri="{FF2B5EF4-FFF2-40B4-BE49-F238E27FC236}">
                      <a16:creationId xmlns:a16="http://schemas.microsoft.com/office/drawing/2014/main" id="{9FC86B12-69CD-472A-8C1B-030735CAD4E0}"/>
                    </a:ext>
                  </a:extLst>
                </p:cNvPr>
                <p:cNvPicPr/>
                <p:nvPr/>
              </p:nvPicPr>
              <p:blipFill>
                <a:blip r:embed="rId223"/>
                <a:stretch>
                  <a:fillRect/>
                </a:stretch>
              </p:blipFill>
              <p:spPr>
                <a:xfrm>
                  <a:off x="3259733" y="6462067"/>
                  <a:ext cx="3132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472137" name="Freihand 472136">
                  <a:extLst>
                    <a:ext uri="{FF2B5EF4-FFF2-40B4-BE49-F238E27FC236}">
                      <a16:creationId xmlns:a16="http://schemas.microsoft.com/office/drawing/2014/main" id="{67EE896E-9CAE-4B7C-84B3-74E130584F9D}"/>
                    </a:ext>
                  </a:extLst>
                </p14:cNvPr>
                <p14:cNvContentPartPr/>
                <p14:nvPr/>
              </p14:nvContentPartPr>
              <p14:xfrm>
                <a:off x="3507053" y="6544507"/>
                <a:ext cx="144000" cy="194400"/>
              </p14:xfrm>
            </p:contentPart>
          </mc:Choice>
          <mc:Fallback xmlns="">
            <p:pic>
              <p:nvPicPr>
                <p:cNvPr id="472137" name="Freihand 472136">
                  <a:extLst>
                    <a:ext uri="{FF2B5EF4-FFF2-40B4-BE49-F238E27FC236}">
                      <a16:creationId xmlns:a16="http://schemas.microsoft.com/office/drawing/2014/main" id="{67EE896E-9CAE-4B7C-84B3-74E130584F9D}"/>
                    </a:ext>
                  </a:extLst>
                </p:cNvPr>
                <p:cNvPicPr/>
                <p:nvPr/>
              </p:nvPicPr>
              <p:blipFill>
                <a:blip r:embed="rId225"/>
                <a:stretch>
                  <a:fillRect/>
                </a:stretch>
              </p:blipFill>
              <p:spPr>
                <a:xfrm>
                  <a:off x="3502733" y="6540187"/>
                  <a:ext cx="15264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472138" name="Freihand 472137">
                  <a:extLst>
                    <a:ext uri="{FF2B5EF4-FFF2-40B4-BE49-F238E27FC236}">
                      <a16:creationId xmlns:a16="http://schemas.microsoft.com/office/drawing/2014/main" id="{1B1BD5BB-82E4-499D-A6FB-B06FAB0D11AB}"/>
                    </a:ext>
                  </a:extLst>
                </p14:cNvPr>
                <p14:cNvContentPartPr/>
                <p14:nvPr/>
              </p14:nvContentPartPr>
              <p14:xfrm>
                <a:off x="3718373" y="6607147"/>
                <a:ext cx="20520" cy="2880"/>
              </p14:xfrm>
            </p:contentPart>
          </mc:Choice>
          <mc:Fallback xmlns="">
            <p:pic>
              <p:nvPicPr>
                <p:cNvPr id="472138" name="Freihand 472137">
                  <a:extLst>
                    <a:ext uri="{FF2B5EF4-FFF2-40B4-BE49-F238E27FC236}">
                      <a16:creationId xmlns:a16="http://schemas.microsoft.com/office/drawing/2014/main" id="{1B1BD5BB-82E4-499D-A6FB-B06FAB0D11AB}"/>
                    </a:ext>
                  </a:extLst>
                </p:cNvPr>
                <p:cNvPicPr/>
                <p:nvPr/>
              </p:nvPicPr>
              <p:blipFill>
                <a:blip r:embed="rId227"/>
                <a:stretch>
                  <a:fillRect/>
                </a:stretch>
              </p:blipFill>
              <p:spPr>
                <a:xfrm>
                  <a:off x="3714053" y="6602827"/>
                  <a:ext cx="2916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472139" name="Freihand 472138">
                  <a:extLst>
                    <a:ext uri="{FF2B5EF4-FFF2-40B4-BE49-F238E27FC236}">
                      <a16:creationId xmlns:a16="http://schemas.microsoft.com/office/drawing/2014/main" id="{379717DA-4458-4344-A955-36FC45BFD45A}"/>
                    </a:ext>
                  </a:extLst>
                </p14:cNvPr>
                <p14:cNvContentPartPr/>
                <p14:nvPr/>
              </p14:nvContentPartPr>
              <p14:xfrm>
                <a:off x="3752573" y="6521827"/>
                <a:ext cx="185400" cy="112680"/>
              </p14:xfrm>
            </p:contentPart>
          </mc:Choice>
          <mc:Fallback xmlns="">
            <p:pic>
              <p:nvPicPr>
                <p:cNvPr id="472139" name="Freihand 472138">
                  <a:extLst>
                    <a:ext uri="{FF2B5EF4-FFF2-40B4-BE49-F238E27FC236}">
                      <a16:creationId xmlns:a16="http://schemas.microsoft.com/office/drawing/2014/main" id="{379717DA-4458-4344-A955-36FC45BFD45A}"/>
                    </a:ext>
                  </a:extLst>
                </p:cNvPr>
                <p:cNvPicPr/>
                <p:nvPr/>
              </p:nvPicPr>
              <p:blipFill>
                <a:blip r:embed="rId229"/>
                <a:stretch>
                  <a:fillRect/>
                </a:stretch>
              </p:blipFill>
              <p:spPr>
                <a:xfrm>
                  <a:off x="3748253" y="6517507"/>
                  <a:ext cx="1940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472140" name="Freihand 472139">
                  <a:extLst>
                    <a:ext uri="{FF2B5EF4-FFF2-40B4-BE49-F238E27FC236}">
                      <a16:creationId xmlns:a16="http://schemas.microsoft.com/office/drawing/2014/main" id="{A2151811-E617-43AF-B5B1-D04619A43A85}"/>
                    </a:ext>
                  </a:extLst>
                </p14:cNvPr>
                <p14:cNvContentPartPr/>
                <p14:nvPr/>
              </p14:nvContentPartPr>
              <p14:xfrm>
                <a:off x="4032653" y="6611467"/>
                <a:ext cx="360" cy="360"/>
              </p14:xfrm>
            </p:contentPart>
          </mc:Choice>
          <mc:Fallback xmlns="">
            <p:pic>
              <p:nvPicPr>
                <p:cNvPr id="472140" name="Freihand 472139">
                  <a:extLst>
                    <a:ext uri="{FF2B5EF4-FFF2-40B4-BE49-F238E27FC236}">
                      <a16:creationId xmlns:a16="http://schemas.microsoft.com/office/drawing/2014/main" id="{A2151811-E617-43AF-B5B1-D04619A43A85}"/>
                    </a:ext>
                  </a:extLst>
                </p:cNvPr>
                <p:cNvPicPr/>
                <p:nvPr/>
              </p:nvPicPr>
              <p:blipFill>
                <a:blip r:embed="rId171"/>
                <a:stretch>
                  <a:fillRect/>
                </a:stretch>
              </p:blipFill>
              <p:spPr>
                <a:xfrm>
                  <a:off x="4028333" y="66071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472142" name="Freihand 472141">
                  <a:extLst>
                    <a:ext uri="{FF2B5EF4-FFF2-40B4-BE49-F238E27FC236}">
                      <a16:creationId xmlns:a16="http://schemas.microsoft.com/office/drawing/2014/main" id="{21595770-B516-431A-A3E0-E1C1A13C88E2}"/>
                    </a:ext>
                  </a:extLst>
                </p14:cNvPr>
                <p14:cNvContentPartPr/>
                <p14:nvPr/>
              </p14:nvContentPartPr>
              <p14:xfrm>
                <a:off x="4199693" y="6444787"/>
                <a:ext cx="138960" cy="181800"/>
              </p14:xfrm>
            </p:contentPart>
          </mc:Choice>
          <mc:Fallback xmlns="">
            <p:pic>
              <p:nvPicPr>
                <p:cNvPr id="472142" name="Freihand 472141">
                  <a:extLst>
                    <a:ext uri="{FF2B5EF4-FFF2-40B4-BE49-F238E27FC236}">
                      <a16:creationId xmlns:a16="http://schemas.microsoft.com/office/drawing/2014/main" id="{21595770-B516-431A-A3E0-E1C1A13C88E2}"/>
                    </a:ext>
                  </a:extLst>
                </p:cNvPr>
                <p:cNvPicPr/>
                <p:nvPr/>
              </p:nvPicPr>
              <p:blipFill>
                <a:blip r:embed="rId232"/>
                <a:stretch>
                  <a:fillRect/>
                </a:stretch>
              </p:blipFill>
              <p:spPr>
                <a:xfrm>
                  <a:off x="4195373" y="6440467"/>
                  <a:ext cx="14760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472143" name="Freihand 472142">
                  <a:extLst>
                    <a:ext uri="{FF2B5EF4-FFF2-40B4-BE49-F238E27FC236}">
                      <a16:creationId xmlns:a16="http://schemas.microsoft.com/office/drawing/2014/main" id="{857A4050-0C3A-4A90-9B44-B563021EC5FE}"/>
                    </a:ext>
                  </a:extLst>
                </p14:cNvPr>
                <p14:cNvContentPartPr/>
                <p14:nvPr/>
              </p14:nvContentPartPr>
              <p14:xfrm>
                <a:off x="4400933" y="6502747"/>
                <a:ext cx="142560" cy="86400"/>
              </p14:xfrm>
            </p:contentPart>
          </mc:Choice>
          <mc:Fallback xmlns="">
            <p:pic>
              <p:nvPicPr>
                <p:cNvPr id="472143" name="Freihand 472142">
                  <a:extLst>
                    <a:ext uri="{FF2B5EF4-FFF2-40B4-BE49-F238E27FC236}">
                      <a16:creationId xmlns:a16="http://schemas.microsoft.com/office/drawing/2014/main" id="{857A4050-0C3A-4A90-9B44-B563021EC5FE}"/>
                    </a:ext>
                  </a:extLst>
                </p:cNvPr>
                <p:cNvPicPr/>
                <p:nvPr/>
              </p:nvPicPr>
              <p:blipFill>
                <a:blip r:embed="rId234"/>
                <a:stretch>
                  <a:fillRect/>
                </a:stretch>
              </p:blipFill>
              <p:spPr>
                <a:xfrm>
                  <a:off x="4396613" y="6498427"/>
                  <a:ext cx="1512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472144" name="Freihand 472143">
                  <a:extLst>
                    <a:ext uri="{FF2B5EF4-FFF2-40B4-BE49-F238E27FC236}">
                      <a16:creationId xmlns:a16="http://schemas.microsoft.com/office/drawing/2014/main" id="{477E259C-1D8A-432A-B123-34C172A4F408}"/>
                    </a:ext>
                  </a:extLst>
                </p14:cNvPr>
                <p14:cNvContentPartPr/>
                <p14:nvPr/>
              </p14:nvContentPartPr>
              <p14:xfrm>
                <a:off x="4541333" y="6385387"/>
                <a:ext cx="6840" cy="24480"/>
              </p14:xfrm>
            </p:contentPart>
          </mc:Choice>
          <mc:Fallback xmlns="">
            <p:pic>
              <p:nvPicPr>
                <p:cNvPr id="472144" name="Freihand 472143">
                  <a:extLst>
                    <a:ext uri="{FF2B5EF4-FFF2-40B4-BE49-F238E27FC236}">
                      <a16:creationId xmlns:a16="http://schemas.microsoft.com/office/drawing/2014/main" id="{477E259C-1D8A-432A-B123-34C172A4F408}"/>
                    </a:ext>
                  </a:extLst>
                </p:cNvPr>
                <p:cNvPicPr/>
                <p:nvPr/>
              </p:nvPicPr>
              <p:blipFill>
                <a:blip r:embed="rId236"/>
                <a:stretch>
                  <a:fillRect/>
                </a:stretch>
              </p:blipFill>
              <p:spPr>
                <a:xfrm>
                  <a:off x="4537013" y="6381067"/>
                  <a:ext cx="1548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472145" name="Freihand 472144">
                  <a:extLst>
                    <a:ext uri="{FF2B5EF4-FFF2-40B4-BE49-F238E27FC236}">
                      <a16:creationId xmlns:a16="http://schemas.microsoft.com/office/drawing/2014/main" id="{D46FE7F2-1544-4D7E-AB49-3BE60270E89C}"/>
                    </a:ext>
                  </a:extLst>
                </p14:cNvPr>
                <p14:cNvContentPartPr/>
                <p14:nvPr/>
              </p14:nvContentPartPr>
              <p14:xfrm>
                <a:off x="4678493" y="6421387"/>
                <a:ext cx="100800" cy="140040"/>
              </p14:xfrm>
            </p:contentPart>
          </mc:Choice>
          <mc:Fallback xmlns="">
            <p:pic>
              <p:nvPicPr>
                <p:cNvPr id="472145" name="Freihand 472144">
                  <a:extLst>
                    <a:ext uri="{FF2B5EF4-FFF2-40B4-BE49-F238E27FC236}">
                      <a16:creationId xmlns:a16="http://schemas.microsoft.com/office/drawing/2014/main" id="{D46FE7F2-1544-4D7E-AB49-3BE60270E89C}"/>
                    </a:ext>
                  </a:extLst>
                </p:cNvPr>
                <p:cNvPicPr/>
                <p:nvPr/>
              </p:nvPicPr>
              <p:blipFill>
                <a:blip r:embed="rId238"/>
                <a:stretch>
                  <a:fillRect/>
                </a:stretch>
              </p:blipFill>
              <p:spPr>
                <a:xfrm>
                  <a:off x="4674173" y="6417067"/>
                  <a:ext cx="10944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472146" name="Freihand 472145">
                  <a:extLst>
                    <a:ext uri="{FF2B5EF4-FFF2-40B4-BE49-F238E27FC236}">
                      <a16:creationId xmlns:a16="http://schemas.microsoft.com/office/drawing/2014/main" id="{B3FBF034-FC4D-466D-B78C-3C616579D2BD}"/>
                    </a:ext>
                  </a:extLst>
                </p14:cNvPr>
                <p14:cNvContentPartPr/>
                <p14:nvPr/>
              </p14:nvContentPartPr>
              <p14:xfrm>
                <a:off x="4844093" y="6378547"/>
                <a:ext cx="114480" cy="188640"/>
              </p14:xfrm>
            </p:contentPart>
          </mc:Choice>
          <mc:Fallback xmlns="">
            <p:pic>
              <p:nvPicPr>
                <p:cNvPr id="472146" name="Freihand 472145">
                  <a:extLst>
                    <a:ext uri="{FF2B5EF4-FFF2-40B4-BE49-F238E27FC236}">
                      <a16:creationId xmlns:a16="http://schemas.microsoft.com/office/drawing/2014/main" id="{B3FBF034-FC4D-466D-B78C-3C616579D2BD}"/>
                    </a:ext>
                  </a:extLst>
                </p:cNvPr>
                <p:cNvPicPr/>
                <p:nvPr/>
              </p:nvPicPr>
              <p:blipFill>
                <a:blip r:embed="rId240"/>
                <a:stretch>
                  <a:fillRect/>
                </a:stretch>
              </p:blipFill>
              <p:spPr>
                <a:xfrm>
                  <a:off x="4839773" y="6374227"/>
                  <a:ext cx="12312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472147" name="Freihand 472146">
                  <a:extLst>
                    <a:ext uri="{FF2B5EF4-FFF2-40B4-BE49-F238E27FC236}">
                      <a16:creationId xmlns:a16="http://schemas.microsoft.com/office/drawing/2014/main" id="{D02965B4-869F-4C50-A191-345AE7BE041E}"/>
                    </a:ext>
                  </a:extLst>
                </p14:cNvPr>
                <p14:cNvContentPartPr/>
                <p14:nvPr/>
              </p14:nvContentPartPr>
              <p14:xfrm>
                <a:off x="4923653" y="6485107"/>
                <a:ext cx="84600" cy="68400"/>
              </p14:xfrm>
            </p:contentPart>
          </mc:Choice>
          <mc:Fallback xmlns="">
            <p:pic>
              <p:nvPicPr>
                <p:cNvPr id="472147" name="Freihand 472146">
                  <a:extLst>
                    <a:ext uri="{FF2B5EF4-FFF2-40B4-BE49-F238E27FC236}">
                      <a16:creationId xmlns:a16="http://schemas.microsoft.com/office/drawing/2014/main" id="{D02965B4-869F-4C50-A191-345AE7BE041E}"/>
                    </a:ext>
                  </a:extLst>
                </p:cNvPr>
                <p:cNvPicPr/>
                <p:nvPr/>
              </p:nvPicPr>
              <p:blipFill>
                <a:blip r:embed="rId242"/>
                <a:stretch>
                  <a:fillRect/>
                </a:stretch>
              </p:blipFill>
              <p:spPr>
                <a:xfrm>
                  <a:off x="4919333" y="6480787"/>
                  <a:ext cx="932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472148" name="Freihand 472147">
                  <a:extLst>
                    <a:ext uri="{FF2B5EF4-FFF2-40B4-BE49-F238E27FC236}">
                      <a16:creationId xmlns:a16="http://schemas.microsoft.com/office/drawing/2014/main" id="{B5FDFBEA-FCB2-4D50-84DA-05C045A25B70}"/>
                    </a:ext>
                  </a:extLst>
                </p14:cNvPr>
                <p14:cNvContentPartPr/>
                <p14:nvPr/>
              </p14:nvContentPartPr>
              <p14:xfrm>
                <a:off x="5113373" y="6478627"/>
                <a:ext cx="188640" cy="89280"/>
              </p14:xfrm>
            </p:contentPart>
          </mc:Choice>
          <mc:Fallback xmlns="">
            <p:pic>
              <p:nvPicPr>
                <p:cNvPr id="472148" name="Freihand 472147">
                  <a:extLst>
                    <a:ext uri="{FF2B5EF4-FFF2-40B4-BE49-F238E27FC236}">
                      <a16:creationId xmlns:a16="http://schemas.microsoft.com/office/drawing/2014/main" id="{B5FDFBEA-FCB2-4D50-84DA-05C045A25B70}"/>
                    </a:ext>
                  </a:extLst>
                </p:cNvPr>
                <p:cNvPicPr/>
                <p:nvPr/>
              </p:nvPicPr>
              <p:blipFill>
                <a:blip r:embed="rId244"/>
                <a:stretch>
                  <a:fillRect/>
                </a:stretch>
              </p:blipFill>
              <p:spPr>
                <a:xfrm>
                  <a:off x="5109053" y="6474307"/>
                  <a:ext cx="1972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472149" name="Freihand 472148">
                  <a:extLst>
                    <a:ext uri="{FF2B5EF4-FFF2-40B4-BE49-F238E27FC236}">
                      <a16:creationId xmlns:a16="http://schemas.microsoft.com/office/drawing/2014/main" id="{85080F3D-6ADF-4025-BEE1-DDE16B9BE917}"/>
                    </a:ext>
                  </a:extLst>
                </p14:cNvPr>
                <p14:cNvContentPartPr/>
                <p14:nvPr/>
              </p14:nvContentPartPr>
              <p14:xfrm>
                <a:off x="5294453" y="6415627"/>
                <a:ext cx="21600" cy="21960"/>
              </p14:xfrm>
            </p:contentPart>
          </mc:Choice>
          <mc:Fallback xmlns="">
            <p:pic>
              <p:nvPicPr>
                <p:cNvPr id="472149" name="Freihand 472148">
                  <a:extLst>
                    <a:ext uri="{FF2B5EF4-FFF2-40B4-BE49-F238E27FC236}">
                      <a16:creationId xmlns:a16="http://schemas.microsoft.com/office/drawing/2014/main" id="{85080F3D-6ADF-4025-BEE1-DDE16B9BE917}"/>
                    </a:ext>
                  </a:extLst>
                </p:cNvPr>
                <p:cNvPicPr/>
                <p:nvPr/>
              </p:nvPicPr>
              <p:blipFill>
                <a:blip r:embed="rId246"/>
                <a:stretch>
                  <a:fillRect/>
                </a:stretch>
              </p:blipFill>
              <p:spPr>
                <a:xfrm>
                  <a:off x="5290133" y="6411307"/>
                  <a:ext cx="3024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472150" name="Freihand 472149">
                  <a:extLst>
                    <a:ext uri="{FF2B5EF4-FFF2-40B4-BE49-F238E27FC236}">
                      <a16:creationId xmlns:a16="http://schemas.microsoft.com/office/drawing/2014/main" id="{9674A83B-244E-4016-B864-205C461A8D0A}"/>
                    </a:ext>
                  </a:extLst>
                </p14:cNvPr>
                <p14:cNvContentPartPr/>
                <p14:nvPr/>
              </p14:nvContentPartPr>
              <p14:xfrm>
                <a:off x="5397053" y="6439387"/>
                <a:ext cx="297360" cy="149400"/>
              </p14:xfrm>
            </p:contentPart>
          </mc:Choice>
          <mc:Fallback xmlns="">
            <p:pic>
              <p:nvPicPr>
                <p:cNvPr id="472150" name="Freihand 472149">
                  <a:extLst>
                    <a:ext uri="{FF2B5EF4-FFF2-40B4-BE49-F238E27FC236}">
                      <a16:creationId xmlns:a16="http://schemas.microsoft.com/office/drawing/2014/main" id="{9674A83B-244E-4016-B864-205C461A8D0A}"/>
                    </a:ext>
                  </a:extLst>
                </p:cNvPr>
                <p:cNvPicPr/>
                <p:nvPr/>
              </p:nvPicPr>
              <p:blipFill>
                <a:blip r:embed="rId248"/>
                <a:stretch>
                  <a:fillRect/>
                </a:stretch>
              </p:blipFill>
              <p:spPr>
                <a:xfrm>
                  <a:off x="5392733" y="6435067"/>
                  <a:ext cx="30600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472151" name="Freihand 472150">
                  <a:extLst>
                    <a:ext uri="{FF2B5EF4-FFF2-40B4-BE49-F238E27FC236}">
                      <a16:creationId xmlns:a16="http://schemas.microsoft.com/office/drawing/2014/main" id="{E8CEA2A8-0988-4475-A748-EB47F0444276}"/>
                    </a:ext>
                  </a:extLst>
                </p14:cNvPr>
                <p14:cNvContentPartPr/>
                <p14:nvPr/>
              </p14:nvContentPartPr>
              <p14:xfrm>
                <a:off x="5058653" y="6689587"/>
                <a:ext cx="188280" cy="103320"/>
              </p14:xfrm>
            </p:contentPart>
          </mc:Choice>
          <mc:Fallback xmlns="">
            <p:pic>
              <p:nvPicPr>
                <p:cNvPr id="472151" name="Freihand 472150">
                  <a:extLst>
                    <a:ext uri="{FF2B5EF4-FFF2-40B4-BE49-F238E27FC236}">
                      <a16:creationId xmlns:a16="http://schemas.microsoft.com/office/drawing/2014/main" id="{E8CEA2A8-0988-4475-A748-EB47F0444276}"/>
                    </a:ext>
                  </a:extLst>
                </p:cNvPr>
                <p:cNvPicPr/>
                <p:nvPr/>
              </p:nvPicPr>
              <p:blipFill>
                <a:blip r:embed="rId250"/>
                <a:stretch>
                  <a:fillRect/>
                </a:stretch>
              </p:blipFill>
              <p:spPr>
                <a:xfrm>
                  <a:off x="5054333" y="6685267"/>
                  <a:ext cx="19692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472152" name="Freihand 472151">
                  <a:extLst>
                    <a:ext uri="{FF2B5EF4-FFF2-40B4-BE49-F238E27FC236}">
                      <a16:creationId xmlns:a16="http://schemas.microsoft.com/office/drawing/2014/main" id="{58D4EDBC-A5D8-4F4F-B1DC-A6A6FB2D07D2}"/>
                    </a:ext>
                  </a:extLst>
                </p14:cNvPr>
                <p14:cNvContentPartPr/>
                <p14:nvPr/>
              </p14:nvContentPartPr>
              <p14:xfrm>
                <a:off x="5281493" y="6714067"/>
                <a:ext cx="10440" cy="64080"/>
              </p14:xfrm>
            </p:contentPart>
          </mc:Choice>
          <mc:Fallback xmlns="">
            <p:pic>
              <p:nvPicPr>
                <p:cNvPr id="472152" name="Freihand 472151">
                  <a:extLst>
                    <a:ext uri="{FF2B5EF4-FFF2-40B4-BE49-F238E27FC236}">
                      <a16:creationId xmlns:a16="http://schemas.microsoft.com/office/drawing/2014/main" id="{58D4EDBC-A5D8-4F4F-B1DC-A6A6FB2D07D2}"/>
                    </a:ext>
                  </a:extLst>
                </p:cNvPr>
                <p:cNvPicPr/>
                <p:nvPr/>
              </p:nvPicPr>
              <p:blipFill>
                <a:blip r:embed="rId252"/>
                <a:stretch>
                  <a:fillRect/>
                </a:stretch>
              </p:blipFill>
              <p:spPr>
                <a:xfrm>
                  <a:off x="5277173" y="6709747"/>
                  <a:ext cx="1908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472153" name="Freihand 472152">
                  <a:extLst>
                    <a:ext uri="{FF2B5EF4-FFF2-40B4-BE49-F238E27FC236}">
                      <a16:creationId xmlns:a16="http://schemas.microsoft.com/office/drawing/2014/main" id="{73B65DE5-0356-4B16-AD88-6C5035F7CACE}"/>
                    </a:ext>
                  </a:extLst>
                </p14:cNvPr>
                <p14:cNvContentPartPr/>
                <p14:nvPr/>
              </p14:nvContentPartPr>
              <p14:xfrm>
                <a:off x="5362133" y="6625507"/>
                <a:ext cx="108000" cy="182160"/>
              </p14:xfrm>
            </p:contentPart>
          </mc:Choice>
          <mc:Fallback xmlns="">
            <p:pic>
              <p:nvPicPr>
                <p:cNvPr id="472153" name="Freihand 472152">
                  <a:extLst>
                    <a:ext uri="{FF2B5EF4-FFF2-40B4-BE49-F238E27FC236}">
                      <a16:creationId xmlns:a16="http://schemas.microsoft.com/office/drawing/2014/main" id="{73B65DE5-0356-4B16-AD88-6C5035F7CACE}"/>
                    </a:ext>
                  </a:extLst>
                </p:cNvPr>
                <p:cNvPicPr/>
                <p:nvPr/>
              </p:nvPicPr>
              <p:blipFill>
                <a:blip r:embed="rId254"/>
                <a:stretch>
                  <a:fillRect/>
                </a:stretch>
              </p:blipFill>
              <p:spPr>
                <a:xfrm>
                  <a:off x="5357813" y="6621187"/>
                  <a:ext cx="11664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472154" name="Freihand 472153">
                  <a:extLst>
                    <a:ext uri="{FF2B5EF4-FFF2-40B4-BE49-F238E27FC236}">
                      <a16:creationId xmlns:a16="http://schemas.microsoft.com/office/drawing/2014/main" id="{A73353DA-43ED-4AF3-9EC1-CEDC048BE91D}"/>
                    </a:ext>
                  </a:extLst>
                </p14:cNvPr>
                <p14:cNvContentPartPr/>
                <p14:nvPr/>
              </p14:nvContentPartPr>
              <p14:xfrm>
                <a:off x="5519453" y="6630547"/>
                <a:ext cx="55800" cy="165960"/>
              </p14:xfrm>
            </p:contentPart>
          </mc:Choice>
          <mc:Fallback xmlns="">
            <p:pic>
              <p:nvPicPr>
                <p:cNvPr id="472154" name="Freihand 472153">
                  <a:extLst>
                    <a:ext uri="{FF2B5EF4-FFF2-40B4-BE49-F238E27FC236}">
                      <a16:creationId xmlns:a16="http://schemas.microsoft.com/office/drawing/2014/main" id="{A73353DA-43ED-4AF3-9EC1-CEDC048BE91D}"/>
                    </a:ext>
                  </a:extLst>
                </p:cNvPr>
                <p:cNvPicPr/>
                <p:nvPr/>
              </p:nvPicPr>
              <p:blipFill>
                <a:blip r:embed="rId256"/>
                <a:stretch>
                  <a:fillRect/>
                </a:stretch>
              </p:blipFill>
              <p:spPr>
                <a:xfrm>
                  <a:off x="5515133" y="6626227"/>
                  <a:ext cx="6444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472155" name="Freihand 472154">
                  <a:extLst>
                    <a:ext uri="{FF2B5EF4-FFF2-40B4-BE49-F238E27FC236}">
                      <a16:creationId xmlns:a16="http://schemas.microsoft.com/office/drawing/2014/main" id="{FFD9AFCC-578B-49EE-BF7D-78A652F74DFE}"/>
                    </a:ext>
                  </a:extLst>
                </p14:cNvPr>
                <p14:cNvContentPartPr/>
                <p14:nvPr/>
              </p14:nvContentPartPr>
              <p14:xfrm>
                <a:off x="5576693" y="6651067"/>
                <a:ext cx="128880" cy="101520"/>
              </p14:xfrm>
            </p:contentPart>
          </mc:Choice>
          <mc:Fallback xmlns="">
            <p:pic>
              <p:nvPicPr>
                <p:cNvPr id="472155" name="Freihand 472154">
                  <a:extLst>
                    <a:ext uri="{FF2B5EF4-FFF2-40B4-BE49-F238E27FC236}">
                      <a16:creationId xmlns:a16="http://schemas.microsoft.com/office/drawing/2014/main" id="{FFD9AFCC-578B-49EE-BF7D-78A652F74DFE}"/>
                    </a:ext>
                  </a:extLst>
                </p:cNvPr>
                <p:cNvPicPr/>
                <p:nvPr/>
              </p:nvPicPr>
              <p:blipFill>
                <a:blip r:embed="rId258"/>
                <a:stretch>
                  <a:fillRect/>
                </a:stretch>
              </p:blipFill>
              <p:spPr>
                <a:xfrm>
                  <a:off x="5572373" y="6646387"/>
                  <a:ext cx="13752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472156" name="Freihand 472155">
                  <a:extLst>
                    <a:ext uri="{FF2B5EF4-FFF2-40B4-BE49-F238E27FC236}">
                      <a16:creationId xmlns:a16="http://schemas.microsoft.com/office/drawing/2014/main" id="{6C9E207B-7F77-4D84-A5FD-9CB86533D44A}"/>
                    </a:ext>
                  </a:extLst>
                </p14:cNvPr>
                <p14:cNvContentPartPr/>
                <p14:nvPr/>
              </p14:nvContentPartPr>
              <p14:xfrm>
                <a:off x="5297333" y="6592747"/>
                <a:ext cx="25200" cy="24120"/>
              </p14:xfrm>
            </p:contentPart>
          </mc:Choice>
          <mc:Fallback xmlns="">
            <p:pic>
              <p:nvPicPr>
                <p:cNvPr id="472156" name="Freihand 472155">
                  <a:extLst>
                    <a:ext uri="{FF2B5EF4-FFF2-40B4-BE49-F238E27FC236}">
                      <a16:creationId xmlns:a16="http://schemas.microsoft.com/office/drawing/2014/main" id="{6C9E207B-7F77-4D84-A5FD-9CB86533D44A}"/>
                    </a:ext>
                  </a:extLst>
                </p:cNvPr>
                <p:cNvPicPr/>
                <p:nvPr/>
              </p:nvPicPr>
              <p:blipFill>
                <a:blip r:embed="rId260"/>
                <a:stretch>
                  <a:fillRect/>
                </a:stretch>
              </p:blipFill>
              <p:spPr>
                <a:xfrm>
                  <a:off x="5293013" y="6588427"/>
                  <a:ext cx="338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472158" name="Freihand 472157">
                  <a:extLst>
                    <a:ext uri="{FF2B5EF4-FFF2-40B4-BE49-F238E27FC236}">
                      <a16:creationId xmlns:a16="http://schemas.microsoft.com/office/drawing/2014/main" id="{629A15F1-D6C4-4239-8033-A069343611CD}"/>
                    </a:ext>
                  </a:extLst>
                </p14:cNvPr>
                <p14:cNvContentPartPr/>
                <p14:nvPr/>
              </p14:nvContentPartPr>
              <p14:xfrm>
                <a:off x="5698373" y="6658267"/>
                <a:ext cx="220320" cy="98280"/>
              </p14:xfrm>
            </p:contentPart>
          </mc:Choice>
          <mc:Fallback xmlns="">
            <p:pic>
              <p:nvPicPr>
                <p:cNvPr id="472158" name="Freihand 472157">
                  <a:extLst>
                    <a:ext uri="{FF2B5EF4-FFF2-40B4-BE49-F238E27FC236}">
                      <a16:creationId xmlns:a16="http://schemas.microsoft.com/office/drawing/2014/main" id="{629A15F1-D6C4-4239-8033-A069343611CD}"/>
                    </a:ext>
                  </a:extLst>
                </p:cNvPr>
                <p:cNvPicPr/>
                <p:nvPr/>
              </p:nvPicPr>
              <p:blipFill>
                <a:blip r:embed="rId262"/>
                <a:stretch>
                  <a:fillRect/>
                </a:stretch>
              </p:blipFill>
              <p:spPr>
                <a:xfrm>
                  <a:off x="5694053" y="6653947"/>
                  <a:ext cx="22896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472160" name="Freihand 472159">
                  <a:extLst>
                    <a:ext uri="{FF2B5EF4-FFF2-40B4-BE49-F238E27FC236}">
                      <a16:creationId xmlns:a16="http://schemas.microsoft.com/office/drawing/2014/main" id="{C15E012B-CFC9-47D7-B63C-8BAC7F9FAB30}"/>
                    </a:ext>
                  </a:extLst>
                </p14:cNvPr>
                <p14:cNvContentPartPr/>
                <p14:nvPr/>
              </p14:nvContentPartPr>
              <p14:xfrm>
                <a:off x="6034253" y="6610747"/>
                <a:ext cx="7200" cy="173520"/>
              </p14:xfrm>
            </p:contentPart>
          </mc:Choice>
          <mc:Fallback xmlns="">
            <p:pic>
              <p:nvPicPr>
                <p:cNvPr id="472160" name="Freihand 472159">
                  <a:extLst>
                    <a:ext uri="{FF2B5EF4-FFF2-40B4-BE49-F238E27FC236}">
                      <a16:creationId xmlns:a16="http://schemas.microsoft.com/office/drawing/2014/main" id="{C15E012B-CFC9-47D7-B63C-8BAC7F9FAB30}"/>
                    </a:ext>
                  </a:extLst>
                </p:cNvPr>
                <p:cNvPicPr/>
                <p:nvPr/>
              </p:nvPicPr>
              <p:blipFill>
                <a:blip r:embed="rId264"/>
                <a:stretch>
                  <a:fillRect/>
                </a:stretch>
              </p:blipFill>
              <p:spPr>
                <a:xfrm>
                  <a:off x="6029933" y="6606427"/>
                  <a:ext cx="1584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472161" name="Freihand 472160">
                  <a:extLst>
                    <a:ext uri="{FF2B5EF4-FFF2-40B4-BE49-F238E27FC236}">
                      <a16:creationId xmlns:a16="http://schemas.microsoft.com/office/drawing/2014/main" id="{3A92FADA-FD17-4F22-A963-634BE87D29E6}"/>
                    </a:ext>
                  </a:extLst>
                </p14:cNvPr>
                <p14:cNvContentPartPr/>
                <p14:nvPr/>
              </p14:nvContentPartPr>
              <p14:xfrm>
                <a:off x="5974493" y="6582667"/>
                <a:ext cx="140400" cy="21960"/>
              </p14:xfrm>
            </p:contentPart>
          </mc:Choice>
          <mc:Fallback xmlns="">
            <p:pic>
              <p:nvPicPr>
                <p:cNvPr id="472161" name="Freihand 472160">
                  <a:extLst>
                    <a:ext uri="{FF2B5EF4-FFF2-40B4-BE49-F238E27FC236}">
                      <a16:creationId xmlns:a16="http://schemas.microsoft.com/office/drawing/2014/main" id="{3A92FADA-FD17-4F22-A963-634BE87D29E6}"/>
                    </a:ext>
                  </a:extLst>
                </p:cNvPr>
                <p:cNvPicPr/>
                <p:nvPr/>
              </p:nvPicPr>
              <p:blipFill>
                <a:blip r:embed="rId266"/>
                <a:stretch>
                  <a:fillRect/>
                </a:stretch>
              </p:blipFill>
              <p:spPr>
                <a:xfrm>
                  <a:off x="5970173" y="6578347"/>
                  <a:ext cx="14904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472162" name="Freihand 472161">
                  <a:extLst>
                    <a:ext uri="{FF2B5EF4-FFF2-40B4-BE49-F238E27FC236}">
                      <a16:creationId xmlns:a16="http://schemas.microsoft.com/office/drawing/2014/main" id="{E27C0DCD-2FF4-4553-92F4-207628229B3C}"/>
                    </a:ext>
                  </a:extLst>
                </p14:cNvPr>
                <p14:cNvContentPartPr/>
                <p14:nvPr/>
              </p14:nvContentPartPr>
              <p14:xfrm>
                <a:off x="5944973" y="6682027"/>
                <a:ext cx="137160" cy="30960"/>
              </p14:xfrm>
            </p:contentPart>
          </mc:Choice>
          <mc:Fallback xmlns="">
            <p:pic>
              <p:nvPicPr>
                <p:cNvPr id="472162" name="Freihand 472161">
                  <a:extLst>
                    <a:ext uri="{FF2B5EF4-FFF2-40B4-BE49-F238E27FC236}">
                      <a16:creationId xmlns:a16="http://schemas.microsoft.com/office/drawing/2014/main" id="{E27C0DCD-2FF4-4553-92F4-207628229B3C}"/>
                    </a:ext>
                  </a:extLst>
                </p:cNvPr>
                <p:cNvPicPr/>
                <p:nvPr/>
              </p:nvPicPr>
              <p:blipFill>
                <a:blip r:embed="rId268"/>
                <a:stretch>
                  <a:fillRect/>
                </a:stretch>
              </p:blipFill>
              <p:spPr>
                <a:xfrm>
                  <a:off x="5940653" y="6677707"/>
                  <a:ext cx="14580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472163" name="Freihand 472162">
                  <a:extLst>
                    <a:ext uri="{FF2B5EF4-FFF2-40B4-BE49-F238E27FC236}">
                      <a16:creationId xmlns:a16="http://schemas.microsoft.com/office/drawing/2014/main" id="{67CC0437-E9E7-47FB-927C-AFF337F0C136}"/>
                    </a:ext>
                  </a:extLst>
                </p14:cNvPr>
                <p14:cNvContentPartPr/>
                <p14:nvPr/>
              </p14:nvContentPartPr>
              <p14:xfrm>
                <a:off x="6097253" y="6660787"/>
                <a:ext cx="103680" cy="102960"/>
              </p14:xfrm>
            </p:contentPart>
          </mc:Choice>
          <mc:Fallback xmlns="">
            <p:pic>
              <p:nvPicPr>
                <p:cNvPr id="472163" name="Freihand 472162">
                  <a:extLst>
                    <a:ext uri="{FF2B5EF4-FFF2-40B4-BE49-F238E27FC236}">
                      <a16:creationId xmlns:a16="http://schemas.microsoft.com/office/drawing/2014/main" id="{67CC0437-E9E7-47FB-927C-AFF337F0C136}"/>
                    </a:ext>
                  </a:extLst>
                </p:cNvPr>
                <p:cNvPicPr/>
                <p:nvPr/>
              </p:nvPicPr>
              <p:blipFill>
                <a:blip r:embed="rId270"/>
                <a:stretch>
                  <a:fillRect/>
                </a:stretch>
              </p:blipFill>
              <p:spPr>
                <a:xfrm>
                  <a:off x="6092933" y="6656467"/>
                  <a:ext cx="11232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472164" name="Freihand 472163">
                  <a:extLst>
                    <a:ext uri="{FF2B5EF4-FFF2-40B4-BE49-F238E27FC236}">
                      <a16:creationId xmlns:a16="http://schemas.microsoft.com/office/drawing/2014/main" id="{733FA1C5-3209-455F-91C7-F748A2777C42}"/>
                    </a:ext>
                  </a:extLst>
                </p14:cNvPr>
                <p14:cNvContentPartPr/>
                <p14:nvPr/>
              </p14:nvContentPartPr>
              <p14:xfrm>
                <a:off x="6212093" y="6625867"/>
                <a:ext cx="26640" cy="34560"/>
              </p14:xfrm>
            </p:contentPart>
          </mc:Choice>
          <mc:Fallback xmlns="">
            <p:pic>
              <p:nvPicPr>
                <p:cNvPr id="472164" name="Freihand 472163">
                  <a:extLst>
                    <a:ext uri="{FF2B5EF4-FFF2-40B4-BE49-F238E27FC236}">
                      <a16:creationId xmlns:a16="http://schemas.microsoft.com/office/drawing/2014/main" id="{733FA1C5-3209-455F-91C7-F748A2777C42}"/>
                    </a:ext>
                  </a:extLst>
                </p:cNvPr>
                <p:cNvPicPr/>
                <p:nvPr/>
              </p:nvPicPr>
              <p:blipFill>
                <a:blip r:embed="rId272"/>
                <a:stretch>
                  <a:fillRect/>
                </a:stretch>
              </p:blipFill>
              <p:spPr>
                <a:xfrm>
                  <a:off x="6207773" y="6621547"/>
                  <a:ext cx="3528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472165" name="Freihand 472164">
                  <a:extLst>
                    <a:ext uri="{FF2B5EF4-FFF2-40B4-BE49-F238E27FC236}">
                      <a16:creationId xmlns:a16="http://schemas.microsoft.com/office/drawing/2014/main" id="{A4D2A3B2-5786-412D-909E-8FA56DB530E0}"/>
                    </a:ext>
                  </a:extLst>
                </p14:cNvPr>
                <p14:cNvContentPartPr/>
                <p14:nvPr/>
              </p14:nvContentPartPr>
              <p14:xfrm>
                <a:off x="6212813" y="6668707"/>
                <a:ext cx="80280" cy="105840"/>
              </p14:xfrm>
            </p:contentPart>
          </mc:Choice>
          <mc:Fallback xmlns="">
            <p:pic>
              <p:nvPicPr>
                <p:cNvPr id="472165" name="Freihand 472164">
                  <a:extLst>
                    <a:ext uri="{FF2B5EF4-FFF2-40B4-BE49-F238E27FC236}">
                      <a16:creationId xmlns:a16="http://schemas.microsoft.com/office/drawing/2014/main" id="{A4D2A3B2-5786-412D-909E-8FA56DB530E0}"/>
                    </a:ext>
                  </a:extLst>
                </p:cNvPr>
                <p:cNvPicPr/>
                <p:nvPr/>
              </p:nvPicPr>
              <p:blipFill>
                <a:blip r:embed="rId274"/>
                <a:stretch>
                  <a:fillRect/>
                </a:stretch>
              </p:blipFill>
              <p:spPr>
                <a:xfrm>
                  <a:off x="6208493" y="6664387"/>
                  <a:ext cx="8892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472166" name="Freihand 472165">
                  <a:extLst>
                    <a:ext uri="{FF2B5EF4-FFF2-40B4-BE49-F238E27FC236}">
                      <a16:creationId xmlns:a16="http://schemas.microsoft.com/office/drawing/2014/main" id="{D082B3F7-BC42-4D87-A12E-6910310C1D1D}"/>
                    </a:ext>
                  </a:extLst>
                </p14:cNvPr>
                <p14:cNvContentPartPr/>
                <p14:nvPr/>
              </p14:nvContentPartPr>
              <p14:xfrm>
                <a:off x="6287333" y="6594547"/>
                <a:ext cx="115200" cy="176760"/>
              </p14:xfrm>
            </p:contentPart>
          </mc:Choice>
          <mc:Fallback xmlns="">
            <p:pic>
              <p:nvPicPr>
                <p:cNvPr id="472166" name="Freihand 472165">
                  <a:extLst>
                    <a:ext uri="{FF2B5EF4-FFF2-40B4-BE49-F238E27FC236}">
                      <a16:creationId xmlns:a16="http://schemas.microsoft.com/office/drawing/2014/main" id="{D082B3F7-BC42-4D87-A12E-6910310C1D1D}"/>
                    </a:ext>
                  </a:extLst>
                </p:cNvPr>
                <p:cNvPicPr/>
                <p:nvPr/>
              </p:nvPicPr>
              <p:blipFill>
                <a:blip r:embed="rId276"/>
                <a:stretch>
                  <a:fillRect/>
                </a:stretch>
              </p:blipFill>
              <p:spPr>
                <a:xfrm>
                  <a:off x="6283013" y="6590227"/>
                  <a:ext cx="12384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472222" name="Freihand 472221">
                  <a:extLst>
                    <a:ext uri="{FF2B5EF4-FFF2-40B4-BE49-F238E27FC236}">
                      <a16:creationId xmlns:a16="http://schemas.microsoft.com/office/drawing/2014/main" id="{772597AC-91F9-4C4B-95FA-03DE54A31F6A}"/>
                    </a:ext>
                  </a:extLst>
                </p14:cNvPr>
                <p14:cNvContentPartPr/>
                <p14:nvPr/>
              </p14:nvContentPartPr>
              <p14:xfrm>
                <a:off x="4517213" y="6656467"/>
                <a:ext cx="648720" cy="48960"/>
              </p14:xfrm>
            </p:contentPart>
          </mc:Choice>
          <mc:Fallback xmlns="">
            <p:pic>
              <p:nvPicPr>
                <p:cNvPr id="472222" name="Freihand 472221">
                  <a:extLst>
                    <a:ext uri="{FF2B5EF4-FFF2-40B4-BE49-F238E27FC236}">
                      <a16:creationId xmlns:a16="http://schemas.microsoft.com/office/drawing/2014/main" id="{772597AC-91F9-4C4B-95FA-03DE54A31F6A}"/>
                    </a:ext>
                  </a:extLst>
                </p:cNvPr>
                <p:cNvPicPr/>
                <p:nvPr/>
              </p:nvPicPr>
              <p:blipFill>
                <a:blip r:embed="rId278"/>
                <a:stretch>
                  <a:fillRect/>
                </a:stretch>
              </p:blipFill>
              <p:spPr>
                <a:xfrm>
                  <a:off x="4512893" y="6652147"/>
                  <a:ext cx="657360" cy="57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79">
            <p14:nvContentPartPr>
              <p14:cNvPr id="472224" name="Freihand 472223">
                <a:extLst>
                  <a:ext uri="{FF2B5EF4-FFF2-40B4-BE49-F238E27FC236}">
                    <a16:creationId xmlns:a16="http://schemas.microsoft.com/office/drawing/2014/main" id="{AECBC362-EAE0-4BB1-8337-92B9EBD88D86}"/>
                  </a:ext>
                </a:extLst>
              </p14:cNvPr>
              <p14:cNvContentPartPr/>
              <p14:nvPr/>
            </p14:nvContentPartPr>
            <p14:xfrm>
              <a:off x="5017253" y="1023187"/>
              <a:ext cx="3522600" cy="1407240"/>
            </p14:xfrm>
          </p:contentPart>
        </mc:Choice>
        <mc:Fallback xmlns="">
          <p:pic>
            <p:nvPicPr>
              <p:cNvPr id="472224" name="Freihand 472223">
                <a:extLst>
                  <a:ext uri="{FF2B5EF4-FFF2-40B4-BE49-F238E27FC236}">
                    <a16:creationId xmlns:a16="http://schemas.microsoft.com/office/drawing/2014/main" id="{AECBC362-EAE0-4BB1-8337-92B9EBD88D86}"/>
                  </a:ext>
                </a:extLst>
              </p:cNvPr>
              <p:cNvPicPr/>
              <p:nvPr/>
            </p:nvPicPr>
            <p:blipFill>
              <a:blip r:embed="rId280"/>
              <a:stretch>
                <a:fillRect/>
              </a:stretch>
            </p:blipFill>
            <p:spPr>
              <a:xfrm>
                <a:off x="5012933" y="1018867"/>
                <a:ext cx="3531240" cy="141588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472242" name="Freihand 472241">
                <a:extLst>
                  <a:ext uri="{FF2B5EF4-FFF2-40B4-BE49-F238E27FC236}">
                    <a16:creationId xmlns:a16="http://schemas.microsoft.com/office/drawing/2014/main" id="{BF5851F8-7C4C-420A-839A-FF2ACC5586E2}"/>
                  </a:ext>
                </a:extLst>
              </p14:cNvPr>
              <p14:cNvContentPartPr/>
              <p14:nvPr/>
            </p14:nvContentPartPr>
            <p14:xfrm>
              <a:off x="67613" y="4586107"/>
              <a:ext cx="3358440" cy="1395000"/>
            </p14:xfrm>
          </p:contentPart>
        </mc:Choice>
        <mc:Fallback xmlns="">
          <p:pic>
            <p:nvPicPr>
              <p:cNvPr id="472242" name="Freihand 472241">
                <a:extLst>
                  <a:ext uri="{FF2B5EF4-FFF2-40B4-BE49-F238E27FC236}">
                    <a16:creationId xmlns:a16="http://schemas.microsoft.com/office/drawing/2014/main" id="{BF5851F8-7C4C-420A-839A-FF2ACC5586E2}"/>
                  </a:ext>
                </a:extLst>
              </p:cNvPr>
              <p:cNvPicPr/>
              <p:nvPr/>
            </p:nvPicPr>
            <p:blipFill>
              <a:blip r:embed="rId282"/>
              <a:stretch>
                <a:fillRect/>
              </a:stretch>
            </p:blipFill>
            <p:spPr>
              <a:xfrm>
                <a:off x="63293" y="4581787"/>
                <a:ext cx="3367080" cy="140364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472243" name="Freihand 472242">
                <a:extLst>
                  <a:ext uri="{FF2B5EF4-FFF2-40B4-BE49-F238E27FC236}">
                    <a16:creationId xmlns:a16="http://schemas.microsoft.com/office/drawing/2014/main" id="{4C73A115-09AE-46ED-9DE3-E83C7EC9791A}"/>
                  </a:ext>
                </a:extLst>
              </p14:cNvPr>
              <p14:cNvContentPartPr/>
              <p14:nvPr/>
            </p14:nvContentPartPr>
            <p14:xfrm>
              <a:off x="4785053" y="901507"/>
              <a:ext cx="3678480" cy="1352160"/>
            </p14:xfrm>
          </p:contentPart>
        </mc:Choice>
        <mc:Fallback xmlns="">
          <p:pic>
            <p:nvPicPr>
              <p:cNvPr id="472243" name="Freihand 472242">
                <a:extLst>
                  <a:ext uri="{FF2B5EF4-FFF2-40B4-BE49-F238E27FC236}">
                    <a16:creationId xmlns:a16="http://schemas.microsoft.com/office/drawing/2014/main" id="{4C73A115-09AE-46ED-9DE3-E83C7EC9791A}"/>
                  </a:ext>
                </a:extLst>
              </p:cNvPr>
              <p:cNvPicPr/>
              <p:nvPr/>
            </p:nvPicPr>
            <p:blipFill>
              <a:blip r:embed="rId284"/>
              <a:stretch>
                <a:fillRect/>
              </a:stretch>
            </p:blipFill>
            <p:spPr>
              <a:xfrm>
                <a:off x="4780733" y="897187"/>
                <a:ext cx="3687120" cy="13608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472298" name="Freihand 472297">
                <a:extLst>
                  <a:ext uri="{FF2B5EF4-FFF2-40B4-BE49-F238E27FC236}">
                    <a16:creationId xmlns:a16="http://schemas.microsoft.com/office/drawing/2014/main" id="{FC038746-B1B1-4130-8BB7-0A98611F2751}"/>
                  </a:ext>
                </a:extLst>
              </p14:cNvPr>
              <p14:cNvContentPartPr/>
              <p14:nvPr/>
            </p14:nvContentPartPr>
            <p14:xfrm>
              <a:off x="8653973" y="3164827"/>
              <a:ext cx="7560" cy="5760"/>
            </p14:xfrm>
          </p:contentPart>
        </mc:Choice>
        <mc:Fallback xmlns="">
          <p:pic>
            <p:nvPicPr>
              <p:cNvPr id="472298" name="Freihand 472297">
                <a:extLst>
                  <a:ext uri="{FF2B5EF4-FFF2-40B4-BE49-F238E27FC236}">
                    <a16:creationId xmlns:a16="http://schemas.microsoft.com/office/drawing/2014/main" id="{FC038746-B1B1-4130-8BB7-0A98611F2751}"/>
                  </a:ext>
                </a:extLst>
              </p:cNvPr>
              <p:cNvPicPr/>
              <p:nvPr/>
            </p:nvPicPr>
            <p:blipFill>
              <a:blip r:embed="rId286"/>
              <a:stretch>
                <a:fillRect/>
              </a:stretch>
            </p:blipFill>
            <p:spPr>
              <a:xfrm>
                <a:off x="8649653" y="3160507"/>
                <a:ext cx="16200" cy="14400"/>
              </a:xfrm>
              <a:prstGeom prst="rect">
                <a:avLst/>
              </a:prstGeom>
            </p:spPr>
          </p:pic>
        </mc:Fallback>
      </mc:AlternateContent>
      <p:grpSp>
        <p:nvGrpSpPr>
          <p:cNvPr id="472392" name="Gruppieren 472391">
            <a:extLst>
              <a:ext uri="{FF2B5EF4-FFF2-40B4-BE49-F238E27FC236}">
                <a16:creationId xmlns:a16="http://schemas.microsoft.com/office/drawing/2014/main" id="{F804A7B1-E923-45C8-909F-83543F7447B5}"/>
              </a:ext>
            </a:extLst>
          </p:cNvPr>
          <p:cNvGrpSpPr/>
          <p:nvPr/>
        </p:nvGrpSpPr>
        <p:grpSpPr>
          <a:xfrm>
            <a:off x="5995733" y="2279587"/>
            <a:ext cx="5859000" cy="2793960"/>
            <a:chOff x="5995733" y="2279587"/>
            <a:chExt cx="5859000" cy="2793960"/>
          </a:xfrm>
        </p:grpSpPr>
        <mc:AlternateContent xmlns:mc="http://schemas.openxmlformats.org/markup-compatibility/2006" xmlns:p14="http://schemas.microsoft.com/office/powerpoint/2010/main">
          <mc:Choice Requires="p14">
            <p:contentPart p14:bwMode="auto" r:id="rId287">
              <p14:nvContentPartPr>
                <p14:cNvPr id="472168" name="Freihand 472167">
                  <a:extLst>
                    <a:ext uri="{FF2B5EF4-FFF2-40B4-BE49-F238E27FC236}">
                      <a16:creationId xmlns:a16="http://schemas.microsoft.com/office/drawing/2014/main" id="{C016BD24-E179-428F-829E-050040859AAA}"/>
                    </a:ext>
                  </a:extLst>
                </p14:cNvPr>
                <p14:cNvContentPartPr/>
                <p14:nvPr/>
              </p14:nvContentPartPr>
              <p14:xfrm>
                <a:off x="6407213" y="3960067"/>
                <a:ext cx="111240" cy="192240"/>
              </p14:xfrm>
            </p:contentPart>
          </mc:Choice>
          <mc:Fallback xmlns="">
            <p:pic>
              <p:nvPicPr>
                <p:cNvPr id="472168" name="Freihand 472167">
                  <a:extLst>
                    <a:ext uri="{FF2B5EF4-FFF2-40B4-BE49-F238E27FC236}">
                      <a16:creationId xmlns:a16="http://schemas.microsoft.com/office/drawing/2014/main" id="{C016BD24-E179-428F-829E-050040859AAA}"/>
                    </a:ext>
                  </a:extLst>
                </p:cNvPr>
                <p:cNvPicPr/>
                <p:nvPr/>
              </p:nvPicPr>
              <p:blipFill>
                <a:blip r:embed="rId288"/>
                <a:stretch>
                  <a:fillRect/>
                </a:stretch>
              </p:blipFill>
              <p:spPr>
                <a:xfrm>
                  <a:off x="6402893" y="3955747"/>
                  <a:ext cx="11988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472169" name="Freihand 472168">
                  <a:extLst>
                    <a:ext uri="{FF2B5EF4-FFF2-40B4-BE49-F238E27FC236}">
                      <a16:creationId xmlns:a16="http://schemas.microsoft.com/office/drawing/2014/main" id="{6FEE6A14-40C5-4F37-B58B-C966C911B060}"/>
                    </a:ext>
                  </a:extLst>
                </p14:cNvPr>
                <p14:cNvContentPartPr/>
                <p14:nvPr/>
              </p14:nvContentPartPr>
              <p14:xfrm>
                <a:off x="6529253" y="4077067"/>
                <a:ext cx="59760" cy="86400"/>
              </p14:xfrm>
            </p:contentPart>
          </mc:Choice>
          <mc:Fallback xmlns="">
            <p:pic>
              <p:nvPicPr>
                <p:cNvPr id="472169" name="Freihand 472168">
                  <a:extLst>
                    <a:ext uri="{FF2B5EF4-FFF2-40B4-BE49-F238E27FC236}">
                      <a16:creationId xmlns:a16="http://schemas.microsoft.com/office/drawing/2014/main" id="{6FEE6A14-40C5-4F37-B58B-C966C911B060}"/>
                    </a:ext>
                  </a:extLst>
                </p:cNvPr>
                <p:cNvPicPr/>
                <p:nvPr/>
              </p:nvPicPr>
              <p:blipFill>
                <a:blip r:embed="rId290"/>
                <a:stretch>
                  <a:fillRect/>
                </a:stretch>
              </p:blipFill>
              <p:spPr>
                <a:xfrm>
                  <a:off x="6524933" y="4072747"/>
                  <a:ext cx="684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472170" name="Freihand 472169">
                  <a:extLst>
                    <a:ext uri="{FF2B5EF4-FFF2-40B4-BE49-F238E27FC236}">
                      <a16:creationId xmlns:a16="http://schemas.microsoft.com/office/drawing/2014/main" id="{99D55876-B11B-470B-955E-275B116793E4}"/>
                    </a:ext>
                  </a:extLst>
                </p14:cNvPr>
                <p14:cNvContentPartPr/>
                <p14:nvPr/>
              </p14:nvContentPartPr>
              <p14:xfrm>
                <a:off x="6625373" y="3977347"/>
                <a:ext cx="71280" cy="174600"/>
              </p14:xfrm>
            </p:contentPart>
          </mc:Choice>
          <mc:Fallback xmlns="">
            <p:pic>
              <p:nvPicPr>
                <p:cNvPr id="472170" name="Freihand 472169">
                  <a:extLst>
                    <a:ext uri="{FF2B5EF4-FFF2-40B4-BE49-F238E27FC236}">
                      <a16:creationId xmlns:a16="http://schemas.microsoft.com/office/drawing/2014/main" id="{99D55876-B11B-470B-955E-275B116793E4}"/>
                    </a:ext>
                  </a:extLst>
                </p:cNvPr>
                <p:cNvPicPr/>
                <p:nvPr/>
              </p:nvPicPr>
              <p:blipFill>
                <a:blip r:embed="rId292"/>
                <a:stretch>
                  <a:fillRect/>
                </a:stretch>
              </p:blipFill>
              <p:spPr>
                <a:xfrm>
                  <a:off x="6621053" y="3973027"/>
                  <a:ext cx="7992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472171" name="Freihand 472170">
                  <a:extLst>
                    <a:ext uri="{FF2B5EF4-FFF2-40B4-BE49-F238E27FC236}">
                      <a16:creationId xmlns:a16="http://schemas.microsoft.com/office/drawing/2014/main" id="{EBF96301-39EA-49B8-8CC8-D6960D7D2C2A}"/>
                    </a:ext>
                  </a:extLst>
                </p14:cNvPr>
                <p14:cNvContentPartPr/>
                <p14:nvPr/>
              </p14:nvContentPartPr>
              <p14:xfrm>
                <a:off x="6754253" y="3969067"/>
                <a:ext cx="86040" cy="187920"/>
              </p14:xfrm>
            </p:contentPart>
          </mc:Choice>
          <mc:Fallback xmlns="">
            <p:pic>
              <p:nvPicPr>
                <p:cNvPr id="472171" name="Freihand 472170">
                  <a:extLst>
                    <a:ext uri="{FF2B5EF4-FFF2-40B4-BE49-F238E27FC236}">
                      <a16:creationId xmlns:a16="http://schemas.microsoft.com/office/drawing/2014/main" id="{EBF96301-39EA-49B8-8CC8-D6960D7D2C2A}"/>
                    </a:ext>
                  </a:extLst>
                </p:cNvPr>
                <p:cNvPicPr/>
                <p:nvPr/>
              </p:nvPicPr>
              <p:blipFill>
                <a:blip r:embed="rId294"/>
                <a:stretch>
                  <a:fillRect/>
                </a:stretch>
              </p:blipFill>
              <p:spPr>
                <a:xfrm>
                  <a:off x="6749933" y="3964747"/>
                  <a:ext cx="9468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472172" name="Freihand 472171">
                  <a:extLst>
                    <a:ext uri="{FF2B5EF4-FFF2-40B4-BE49-F238E27FC236}">
                      <a16:creationId xmlns:a16="http://schemas.microsoft.com/office/drawing/2014/main" id="{0FC3D348-392F-47B6-9C4F-90F95299E170}"/>
                    </a:ext>
                  </a:extLst>
                </p14:cNvPr>
                <p14:cNvContentPartPr/>
                <p14:nvPr/>
              </p14:nvContentPartPr>
              <p14:xfrm>
                <a:off x="6850373" y="4029547"/>
                <a:ext cx="99000" cy="96480"/>
              </p14:xfrm>
            </p:contentPart>
          </mc:Choice>
          <mc:Fallback xmlns="">
            <p:pic>
              <p:nvPicPr>
                <p:cNvPr id="472172" name="Freihand 472171">
                  <a:extLst>
                    <a:ext uri="{FF2B5EF4-FFF2-40B4-BE49-F238E27FC236}">
                      <a16:creationId xmlns:a16="http://schemas.microsoft.com/office/drawing/2014/main" id="{0FC3D348-392F-47B6-9C4F-90F95299E170}"/>
                    </a:ext>
                  </a:extLst>
                </p:cNvPr>
                <p:cNvPicPr/>
                <p:nvPr/>
              </p:nvPicPr>
              <p:blipFill>
                <a:blip r:embed="rId296"/>
                <a:stretch>
                  <a:fillRect/>
                </a:stretch>
              </p:blipFill>
              <p:spPr>
                <a:xfrm>
                  <a:off x="6846053" y="4025227"/>
                  <a:ext cx="1076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472173" name="Freihand 472172">
                  <a:extLst>
                    <a:ext uri="{FF2B5EF4-FFF2-40B4-BE49-F238E27FC236}">
                      <a16:creationId xmlns:a16="http://schemas.microsoft.com/office/drawing/2014/main" id="{5B42E852-119F-4A34-ADF9-DB6887E2AC98}"/>
                    </a:ext>
                  </a:extLst>
                </p14:cNvPr>
                <p14:cNvContentPartPr/>
                <p14:nvPr/>
              </p14:nvContentPartPr>
              <p14:xfrm>
                <a:off x="6951533" y="4016587"/>
                <a:ext cx="104760" cy="118440"/>
              </p14:xfrm>
            </p:contentPart>
          </mc:Choice>
          <mc:Fallback xmlns="">
            <p:pic>
              <p:nvPicPr>
                <p:cNvPr id="472173" name="Freihand 472172">
                  <a:extLst>
                    <a:ext uri="{FF2B5EF4-FFF2-40B4-BE49-F238E27FC236}">
                      <a16:creationId xmlns:a16="http://schemas.microsoft.com/office/drawing/2014/main" id="{5B42E852-119F-4A34-ADF9-DB6887E2AC98}"/>
                    </a:ext>
                  </a:extLst>
                </p:cNvPr>
                <p:cNvPicPr/>
                <p:nvPr/>
              </p:nvPicPr>
              <p:blipFill>
                <a:blip r:embed="rId298"/>
                <a:stretch>
                  <a:fillRect/>
                </a:stretch>
              </p:blipFill>
              <p:spPr>
                <a:xfrm>
                  <a:off x="6947213" y="4012267"/>
                  <a:ext cx="11340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472174" name="Freihand 472173">
                  <a:extLst>
                    <a:ext uri="{FF2B5EF4-FFF2-40B4-BE49-F238E27FC236}">
                      <a16:creationId xmlns:a16="http://schemas.microsoft.com/office/drawing/2014/main" id="{4CFFFBE5-9353-4B4B-BAA1-1B663DB4D9D7}"/>
                    </a:ext>
                  </a:extLst>
                </p14:cNvPr>
                <p14:cNvContentPartPr/>
                <p14:nvPr/>
              </p14:nvContentPartPr>
              <p14:xfrm>
                <a:off x="7069973" y="3907147"/>
                <a:ext cx="145440" cy="205200"/>
              </p14:xfrm>
            </p:contentPart>
          </mc:Choice>
          <mc:Fallback xmlns="">
            <p:pic>
              <p:nvPicPr>
                <p:cNvPr id="472174" name="Freihand 472173">
                  <a:extLst>
                    <a:ext uri="{FF2B5EF4-FFF2-40B4-BE49-F238E27FC236}">
                      <a16:creationId xmlns:a16="http://schemas.microsoft.com/office/drawing/2014/main" id="{4CFFFBE5-9353-4B4B-BAA1-1B663DB4D9D7}"/>
                    </a:ext>
                  </a:extLst>
                </p:cNvPr>
                <p:cNvPicPr/>
                <p:nvPr/>
              </p:nvPicPr>
              <p:blipFill>
                <a:blip r:embed="rId300"/>
                <a:stretch>
                  <a:fillRect/>
                </a:stretch>
              </p:blipFill>
              <p:spPr>
                <a:xfrm>
                  <a:off x="7065653" y="3902827"/>
                  <a:ext cx="15408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472175" name="Freihand 472174">
                  <a:extLst>
                    <a:ext uri="{FF2B5EF4-FFF2-40B4-BE49-F238E27FC236}">
                      <a16:creationId xmlns:a16="http://schemas.microsoft.com/office/drawing/2014/main" id="{17452DD1-B6B5-4EA9-A4C0-63B3B6D5AE72}"/>
                    </a:ext>
                  </a:extLst>
                </p14:cNvPr>
                <p14:cNvContentPartPr/>
                <p14:nvPr/>
              </p14:nvContentPartPr>
              <p14:xfrm>
                <a:off x="7246733" y="4003627"/>
                <a:ext cx="131040" cy="118080"/>
              </p14:xfrm>
            </p:contentPart>
          </mc:Choice>
          <mc:Fallback xmlns="">
            <p:pic>
              <p:nvPicPr>
                <p:cNvPr id="472175" name="Freihand 472174">
                  <a:extLst>
                    <a:ext uri="{FF2B5EF4-FFF2-40B4-BE49-F238E27FC236}">
                      <a16:creationId xmlns:a16="http://schemas.microsoft.com/office/drawing/2014/main" id="{17452DD1-B6B5-4EA9-A4C0-63B3B6D5AE72}"/>
                    </a:ext>
                  </a:extLst>
                </p:cNvPr>
                <p:cNvPicPr/>
                <p:nvPr/>
              </p:nvPicPr>
              <p:blipFill>
                <a:blip r:embed="rId302"/>
                <a:stretch>
                  <a:fillRect/>
                </a:stretch>
              </p:blipFill>
              <p:spPr>
                <a:xfrm>
                  <a:off x="7242413" y="3999307"/>
                  <a:ext cx="13968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472176" name="Freihand 472175">
                  <a:extLst>
                    <a:ext uri="{FF2B5EF4-FFF2-40B4-BE49-F238E27FC236}">
                      <a16:creationId xmlns:a16="http://schemas.microsoft.com/office/drawing/2014/main" id="{D8F4566B-D1B1-4541-9128-116C5AFA7EA0}"/>
                    </a:ext>
                  </a:extLst>
                </p14:cNvPr>
                <p14:cNvContentPartPr/>
                <p14:nvPr/>
              </p14:nvContentPartPr>
              <p14:xfrm>
                <a:off x="7362653" y="3858907"/>
                <a:ext cx="244800" cy="276120"/>
              </p14:xfrm>
            </p:contentPart>
          </mc:Choice>
          <mc:Fallback xmlns="">
            <p:pic>
              <p:nvPicPr>
                <p:cNvPr id="472176" name="Freihand 472175">
                  <a:extLst>
                    <a:ext uri="{FF2B5EF4-FFF2-40B4-BE49-F238E27FC236}">
                      <a16:creationId xmlns:a16="http://schemas.microsoft.com/office/drawing/2014/main" id="{D8F4566B-D1B1-4541-9128-116C5AFA7EA0}"/>
                    </a:ext>
                  </a:extLst>
                </p:cNvPr>
                <p:cNvPicPr/>
                <p:nvPr/>
              </p:nvPicPr>
              <p:blipFill>
                <a:blip r:embed="rId304"/>
                <a:stretch>
                  <a:fillRect/>
                </a:stretch>
              </p:blipFill>
              <p:spPr>
                <a:xfrm>
                  <a:off x="7358333" y="3854587"/>
                  <a:ext cx="253440" cy="28476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472177" name="Freihand 472176">
                  <a:extLst>
                    <a:ext uri="{FF2B5EF4-FFF2-40B4-BE49-F238E27FC236}">
                      <a16:creationId xmlns:a16="http://schemas.microsoft.com/office/drawing/2014/main" id="{A89C3E38-E95E-4FA7-9A30-607FD31AC825}"/>
                    </a:ext>
                  </a:extLst>
                </p14:cNvPr>
                <p14:cNvContentPartPr/>
                <p14:nvPr/>
              </p14:nvContentPartPr>
              <p14:xfrm>
                <a:off x="7600613" y="3903187"/>
                <a:ext cx="18360" cy="38160"/>
              </p14:xfrm>
            </p:contentPart>
          </mc:Choice>
          <mc:Fallback xmlns="">
            <p:pic>
              <p:nvPicPr>
                <p:cNvPr id="472177" name="Freihand 472176">
                  <a:extLst>
                    <a:ext uri="{FF2B5EF4-FFF2-40B4-BE49-F238E27FC236}">
                      <a16:creationId xmlns:a16="http://schemas.microsoft.com/office/drawing/2014/main" id="{A89C3E38-E95E-4FA7-9A30-607FD31AC825}"/>
                    </a:ext>
                  </a:extLst>
                </p:cNvPr>
                <p:cNvPicPr/>
                <p:nvPr/>
              </p:nvPicPr>
              <p:blipFill>
                <a:blip r:embed="rId306"/>
                <a:stretch>
                  <a:fillRect/>
                </a:stretch>
              </p:blipFill>
              <p:spPr>
                <a:xfrm>
                  <a:off x="7596293" y="3898867"/>
                  <a:ext cx="2700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472179" name="Freihand 472178">
                  <a:extLst>
                    <a:ext uri="{FF2B5EF4-FFF2-40B4-BE49-F238E27FC236}">
                      <a16:creationId xmlns:a16="http://schemas.microsoft.com/office/drawing/2014/main" id="{684273B3-207D-4B5E-B2F4-1B0DA35AEB89}"/>
                    </a:ext>
                  </a:extLst>
                </p14:cNvPr>
                <p14:cNvContentPartPr/>
                <p14:nvPr/>
              </p14:nvContentPartPr>
              <p14:xfrm>
                <a:off x="7623653" y="3980227"/>
                <a:ext cx="492840" cy="202680"/>
              </p14:xfrm>
            </p:contentPart>
          </mc:Choice>
          <mc:Fallback xmlns="">
            <p:pic>
              <p:nvPicPr>
                <p:cNvPr id="472179" name="Freihand 472178">
                  <a:extLst>
                    <a:ext uri="{FF2B5EF4-FFF2-40B4-BE49-F238E27FC236}">
                      <a16:creationId xmlns:a16="http://schemas.microsoft.com/office/drawing/2014/main" id="{684273B3-207D-4B5E-B2F4-1B0DA35AEB89}"/>
                    </a:ext>
                  </a:extLst>
                </p:cNvPr>
                <p:cNvPicPr/>
                <p:nvPr/>
              </p:nvPicPr>
              <p:blipFill>
                <a:blip r:embed="rId308"/>
                <a:stretch>
                  <a:fillRect/>
                </a:stretch>
              </p:blipFill>
              <p:spPr>
                <a:xfrm>
                  <a:off x="7619333" y="3975907"/>
                  <a:ext cx="50148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472181" name="Freihand 472180">
                  <a:extLst>
                    <a:ext uri="{FF2B5EF4-FFF2-40B4-BE49-F238E27FC236}">
                      <a16:creationId xmlns:a16="http://schemas.microsoft.com/office/drawing/2014/main" id="{9CCEA393-7C54-4DDF-BFD2-E300BBA49EA4}"/>
                    </a:ext>
                  </a:extLst>
                </p14:cNvPr>
                <p14:cNvContentPartPr/>
                <p14:nvPr/>
              </p14:nvContentPartPr>
              <p14:xfrm>
                <a:off x="6353213" y="4329067"/>
                <a:ext cx="219600" cy="93240"/>
              </p14:xfrm>
            </p:contentPart>
          </mc:Choice>
          <mc:Fallback xmlns="">
            <p:pic>
              <p:nvPicPr>
                <p:cNvPr id="472181" name="Freihand 472180">
                  <a:extLst>
                    <a:ext uri="{FF2B5EF4-FFF2-40B4-BE49-F238E27FC236}">
                      <a16:creationId xmlns:a16="http://schemas.microsoft.com/office/drawing/2014/main" id="{9CCEA393-7C54-4DDF-BFD2-E300BBA49EA4}"/>
                    </a:ext>
                  </a:extLst>
                </p:cNvPr>
                <p:cNvPicPr/>
                <p:nvPr/>
              </p:nvPicPr>
              <p:blipFill>
                <a:blip r:embed="rId310"/>
                <a:stretch>
                  <a:fillRect/>
                </a:stretch>
              </p:blipFill>
              <p:spPr>
                <a:xfrm>
                  <a:off x="6348893" y="4324747"/>
                  <a:ext cx="22824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472182" name="Freihand 472181">
                  <a:extLst>
                    <a:ext uri="{FF2B5EF4-FFF2-40B4-BE49-F238E27FC236}">
                      <a16:creationId xmlns:a16="http://schemas.microsoft.com/office/drawing/2014/main" id="{77E1303B-62A1-4613-87AF-01223FBEF7BA}"/>
                    </a:ext>
                  </a:extLst>
                </p14:cNvPr>
                <p14:cNvContentPartPr/>
                <p14:nvPr/>
              </p14:nvContentPartPr>
              <p14:xfrm>
                <a:off x="6590093" y="4243027"/>
                <a:ext cx="77040" cy="167760"/>
              </p14:xfrm>
            </p:contentPart>
          </mc:Choice>
          <mc:Fallback xmlns="">
            <p:pic>
              <p:nvPicPr>
                <p:cNvPr id="472182" name="Freihand 472181">
                  <a:extLst>
                    <a:ext uri="{FF2B5EF4-FFF2-40B4-BE49-F238E27FC236}">
                      <a16:creationId xmlns:a16="http://schemas.microsoft.com/office/drawing/2014/main" id="{77E1303B-62A1-4613-87AF-01223FBEF7BA}"/>
                    </a:ext>
                  </a:extLst>
                </p:cNvPr>
                <p:cNvPicPr/>
                <p:nvPr/>
              </p:nvPicPr>
              <p:blipFill>
                <a:blip r:embed="rId312"/>
                <a:stretch>
                  <a:fillRect/>
                </a:stretch>
              </p:blipFill>
              <p:spPr>
                <a:xfrm>
                  <a:off x="6585773" y="4238707"/>
                  <a:ext cx="8568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472183" name="Freihand 472182">
                  <a:extLst>
                    <a:ext uri="{FF2B5EF4-FFF2-40B4-BE49-F238E27FC236}">
                      <a16:creationId xmlns:a16="http://schemas.microsoft.com/office/drawing/2014/main" id="{CE0D96FC-55F1-4460-9DF9-D9173CDF9934}"/>
                    </a:ext>
                  </a:extLst>
                </p14:cNvPr>
                <p14:cNvContentPartPr/>
                <p14:nvPr/>
              </p14:nvContentPartPr>
              <p14:xfrm>
                <a:off x="6657773" y="4315387"/>
                <a:ext cx="55440" cy="97200"/>
              </p14:xfrm>
            </p:contentPart>
          </mc:Choice>
          <mc:Fallback xmlns="">
            <p:pic>
              <p:nvPicPr>
                <p:cNvPr id="472183" name="Freihand 472182">
                  <a:extLst>
                    <a:ext uri="{FF2B5EF4-FFF2-40B4-BE49-F238E27FC236}">
                      <a16:creationId xmlns:a16="http://schemas.microsoft.com/office/drawing/2014/main" id="{CE0D96FC-55F1-4460-9DF9-D9173CDF9934}"/>
                    </a:ext>
                  </a:extLst>
                </p:cNvPr>
                <p:cNvPicPr/>
                <p:nvPr/>
              </p:nvPicPr>
              <p:blipFill>
                <a:blip r:embed="rId314"/>
                <a:stretch>
                  <a:fillRect/>
                </a:stretch>
              </p:blipFill>
              <p:spPr>
                <a:xfrm>
                  <a:off x="6653453" y="4311067"/>
                  <a:ext cx="640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472184" name="Freihand 472183">
                  <a:extLst>
                    <a:ext uri="{FF2B5EF4-FFF2-40B4-BE49-F238E27FC236}">
                      <a16:creationId xmlns:a16="http://schemas.microsoft.com/office/drawing/2014/main" id="{EF150459-B66F-41B5-A497-EE9871AA6329}"/>
                    </a:ext>
                  </a:extLst>
                </p14:cNvPr>
                <p14:cNvContentPartPr/>
                <p14:nvPr/>
              </p14:nvContentPartPr>
              <p14:xfrm>
                <a:off x="6730493" y="4312147"/>
                <a:ext cx="84240" cy="211680"/>
              </p14:xfrm>
            </p:contentPart>
          </mc:Choice>
          <mc:Fallback xmlns="">
            <p:pic>
              <p:nvPicPr>
                <p:cNvPr id="472184" name="Freihand 472183">
                  <a:extLst>
                    <a:ext uri="{FF2B5EF4-FFF2-40B4-BE49-F238E27FC236}">
                      <a16:creationId xmlns:a16="http://schemas.microsoft.com/office/drawing/2014/main" id="{EF150459-B66F-41B5-A497-EE9871AA6329}"/>
                    </a:ext>
                  </a:extLst>
                </p:cNvPr>
                <p:cNvPicPr/>
                <p:nvPr/>
              </p:nvPicPr>
              <p:blipFill>
                <a:blip r:embed="rId316"/>
                <a:stretch>
                  <a:fillRect/>
                </a:stretch>
              </p:blipFill>
              <p:spPr>
                <a:xfrm>
                  <a:off x="6726173" y="4307827"/>
                  <a:ext cx="9288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472185" name="Freihand 472184">
                  <a:extLst>
                    <a:ext uri="{FF2B5EF4-FFF2-40B4-BE49-F238E27FC236}">
                      <a16:creationId xmlns:a16="http://schemas.microsoft.com/office/drawing/2014/main" id="{C165C2BD-D487-44F6-9787-F45E8521B141}"/>
                    </a:ext>
                  </a:extLst>
                </p14:cNvPr>
                <p14:cNvContentPartPr/>
                <p14:nvPr/>
              </p14:nvContentPartPr>
              <p14:xfrm>
                <a:off x="6821573" y="4307467"/>
                <a:ext cx="126000" cy="99000"/>
              </p14:xfrm>
            </p:contentPart>
          </mc:Choice>
          <mc:Fallback xmlns="">
            <p:pic>
              <p:nvPicPr>
                <p:cNvPr id="472185" name="Freihand 472184">
                  <a:extLst>
                    <a:ext uri="{FF2B5EF4-FFF2-40B4-BE49-F238E27FC236}">
                      <a16:creationId xmlns:a16="http://schemas.microsoft.com/office/drawing/2014/main" id="{C165C2BD-D487-44F6-9787-F45E8521B141}"/>
                    </a:ext>
                  </a:extLst>
                </p:cNvPr>
                <p:cNvPicPr/>
                <p:nvPr/>
              </p:nvPicPr>
              <p:blipFill>
                <a:blip r:embed="rId318"/>
                <a:stretch>
                  <a:fillRect/>
                </a:stretch>
              </p:blipFill>
              <p:spPr>
                <a:xfrm>
                  <a:off x="6817253" y="4303147"/>
                  <a:ext cx="1346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472186" name="Freihand 472185">
                  <a:extLst>
                    <a:ext uri="{FF2B5EF4-FFF2-40B4-BE49-F238E27FC236}">
                      <a16:creationId xmlns:a16="http://schemas.microsoft.com/office/drawing/2014/main" id="{9243DD5C-C802-4841-A76B-F7586AD3B94F}"/>
                    </a:ext>
                  </a:extLst>
                </p14:cNvPr>
                <p14:cNvContentPartPr/>
                <p14:nvPr/>
              </p14:nvContentPartPr>
              <p14:xfrm>
                <a:off x="6931013" y="4232227"/>
                <a:ext cx="25920" cy="65880"/>
              </p14:xfrm>
            </p:contentPart>
          </mc:Choice>
          <mc:Fallback xmlns="">
            <p:pic>
              <p:nvPicPr>
                <p:cNvPr id="472186" name="Freihand 472185">
                  <a:extLst>
                    <a:ext uri="{FF2B5EF4-FFF2-40B4-BE49-F238E27FC236}">
                      <a16:creationId xmlns:a16="http://schemas.microsoft.com/office/drawing/2014/main" id="{9243DD5C-C802-4841-A76B-F7586AD3B94F}"/>
                    </a:ext>
                  </a:extLst>
                </p:cNvPr>
                <p:cNvPicPr/>
                <p:nvPr/>
              </p:nvPicPr>
              <p:blipFill>
                <a:blip r:embed="rId320"/>
                <a:stretch>
                  <a:fillRect/>
                </a:stretch>
              </p:blipFill>
              <p:spPr>
                <a:xfrm>
                  <a:off x="6926693" y="4227907"/>
                  <a:ext cx="3456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472187" name="Freihand 472186">
                  <a:extLst>
                    <a:ext uri="{FF2B5EF4-FFF2-40B4-BE49-F238E27FC236}">
                      <a16:creationId xmlns:a16="http://schemas.microsoft.com/office/drawing/2014/main" id="{24BDE0DC-C688-4733-8CF0-4A075569B13D}"/>
                    </a:ext>
                  </a:extLst>
                </p14:cNvPr>
                <p14:cNvContentPartPr/>
                <p14:nvPr/>
              </p14:nvContentPartPr>
              <p14:xfrm>
                <a:off x="6975293" y="4222147"/>
                <a:ext cx="264240" cy="188640"/>
              </p14:xfrm>
            </p:contentPart>
          </mc:Choice>
          <mc:Fallback xmlns="">
            <p:pic>
              <p:nvPicPr>
                <p:cNvPr id="472187" name="Freihand 472186">
                  <a:extLst>
                    <a:ext uri="{FF2B5EF4-FFF2-40B4-BE49-F238E27FC236}">
                      <a16:creationId xmlns:a16="http://schemas.microsoft.com/office/drawing/2014/main" id="{24BDE0DC-C688-4733-8CF0-4A075569B13D}"/>
                    </a:ext>
                  </a:extLst>
                </p:cNvPr>
                <p:cNvPicPr/>
                <p:nvPr/>
              </p:nvPicPr>
              <p:blipFill>
                <a:blip r:embed="rId322"/>
                <a:stretch>
                  <a:fillRect/>
                </a:stretch>
              </p:blipFill>
              <p:spPr>
                <a:xfrm>
                  <a:off x="6970973" y="4217827"/>
                  <a:ext cx="27288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472188" name="Freihand 472187">
                  <a:extLst>
                    <a:ext uri="{FF2B5EF4-FFF2-40B4-BE49-F238E27FC236}">
                      <a16:creationId xmlns:a16="http://schemas.microsoft.com/office/drawing/2014/main" id="{2B11AC4B-95F3-4083-BAC1-1A19E76E2213}"/>
                    </a:ext>
                  </a:extLst>
                </p14:cNvPr>
                <p14:cNvContentPartPr/>
                <p14:nvPr/>
              </p14:nvContentPartPr>
              <p14:xfrm>
                <a:off x="7360493" y="4266427"/>
                <a:ext cx="319320" cy="117720"/>
              </p14:xfrm>
            </p:contentPart>
          </mc:Choice>
          <mc:Fallback xmlns="">
            <p:pic>
              <p:nvPicPr>
                <p:cNvPr id="472188" name="Freihand 472187">
                  <a:extLst>
                    <a:ext uri="{FF2B5EF4-FFF2-40B4-BE49-F238E27FC236}">
                      <a16:creationId xmlns:a16="http://schemas.microsoft.com/office/drawing/2014/main" id="{2B11AC4B-95F3-4083-BAC1-1A19E76E2213}"/>
                    </a:ext>
                  </a:extLst>
                </p:cNvPr>
                <p:cNvPicPr/>
                <p:nvPr/>
              </p:nvPicPr>
              <p:blipFill>
                <a:blip r:embed="rId324"/>
                <a:stretch>
                  <a:fillRect/>
                </a:stretch>
              </p:blipFill>
              <p:spPr>
                <a:xfrm>
                  <a:off x="7356173" y="4262107"/>
                  <a:ext cx="3279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472189" name="Freihand 472188">
                  <a:extLst>
                    <a:ext uri="{FF2B5EF4-FFF2-40B4-BE49-F238E27FC236}">
                      <a16:creationId xmlns:a16="http://schemas.microsoft.com/office/drawing/2014/main" id="{539E5B51-1814-453B-A0BA-1163AF2045FD}"/>
                    </a:ext>
                  </a:extLst>
                </p14:cNvPr>
                <p14:cNvContentPartPr/>
                <p14:nvPr/>
              </p14:nvContentPartPr>
              <p14:xfrm>
                <a:off x="7635533" y="4219267"/>
                <a:ext cx="15840" cy="18720"/>
              </p14:xfrm>
            </p:contentPart>
          </mc:Choice>
          <mc:Fallback xmlns="">
            <p:pic>
              <p:nvPicPr>
                <p:cNvPr id="472189" name="Freihand 472188">
                  <a:extLst>
                    <a:ext uri="{FF2B5EF4-FFF2-40B4-BE49-F238E27FC236}">
                      <a16:creationId xmlns:a16="http://schemas.microsoft.com/office/drawing/2014/main" id="{539E5B51-1814-453B-A0BA-1163AF2045FD}"/>
                    </a:ext>
                  </a:extLst>
                </p:cNvPr>
                <p:cNvPicPr/>
                <p:nvPr/>
              </p:nvPicPr>
              <p:blipFill>
                <a:blip r:embed="rId326"/>
                <a:stretch>
                  <a:fillRect/>
                </a:stretch>
              </p:blipFill>
              <p:spPr>
                <a:xfrm>
                  <a:off x="7631213" y="4214947"/>
                  <a:ext cx="2448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472190" name="Freihand 472189">
                  <a:extLst>
                    <a:ext uri="{FF2B5EF4-FFF2-40B4-BE49-F238E27FC236}">
                      <a16:creationId xmlns:a16="http://schemas.microsoft.com/office/drawing/2014/main" id="{55C207D5-0FF5-4C2C-ADF1-BB4096808395}"/>
                    </a:ext>
                  </a:extLst>
                </p14:cNvPr>
                <p14:cNvContentPartPr/>
                <p14:nvPr/>
              </p14:nvContentPartPr>
              <p14:xfrm>
                <a:off x="7715093" y="4267507"/>
                <a:ext cx="178920" cy="100080"/>
              </p14:xfrm>
            </p:contentPart>
          </mc:Choice>
          <mc:Fallback xmlns="">
            <p:pic>
              <p:nvPicPr>
                <p:cNvPr id="472190" name="Freihand 472189">
                  <a:extLst>
                    <a:ext uri="{FF2B5EF4-FFF2-40B4-BE49-F238E27FC236}">
                      <a16:creationId xmlns:a16="http://schemas.microsoft.com/office/drawing/2014/main" id="{55C207D5-0FF5-4C2C-ADF1-BB4096808395}"/>
                    </a:ext>
                  </a:extLst>
                </p:cNvPr>
                <p:cNvPicPr/>
                <p:nvPr/>
              </p:nvPicPr>
              <p:blipFill>
                <a:blip r:embed="rId328"/>
                <a:stretch>
                  <a:fillRect/>
                </a:stretch>
              </p:blipFill>
              <p:spPr>
                <a:xfrm>
                  <a:off x="7710773" y="4263187"/>
                  <a:ext cx="18756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472191" name="Freihand 472190">
                  <a:extLst>
                    <a:ext uri="{FF2B5EF4-FFF2-40B4-BE49-F238E27FC236}">
                      <a16:creationId xmlns:a16="http://schemas.microsoft.com/office/drawing/2014/main" id="{8F3AC814-A41D-46B9-A494-67CB76298BB5}"/>
                    </a:ext>
                  </a:extLst>
                </p14:cNvPr>
                <p14:cNvContentPartPr/>
                <p14:nvPr/>
              </p14:nvContentPartPr>
              <p14:xfrm>
                <a:off x="5995733" y="4583587"/>
                <a:ext cx="192600" cy="275040"/>
              </p14:xfrm>
            </p:contentPart>
          </mc:Choice>
          <mc:Fallback xmlns="">
            <p:pic>
              <p:nvPicPr>
                <p:cNvPr id="472191" name="Freihand 472190">
                  <a:extLst>
                    <a:ext uri="{FF2B5EF4-FFF2-40B4-BE49-F238E27FC236}">
                      <a16:creationId xmlns:a16="http://schemas.microsoft.com/office/drawing/2014/main" id="{8F3AC814-A41D-46B9-A494-67CB76298BB5}"/>
                    </a:ext>
                  </a:extLst>
                </p:cNvPr>
                <p:cNvPicPr/>
                <p:nvPr/>
              </p:nvPicPr>
              <p:blipFill>
                <a:blip r:embed="rId330"/>
                <a:stretch>
                  <a:fillRect/>
                </a:stretch>
              </p:blipFill>
              <p:spPr>
                <a:xfrm>
                  <a:off x="5991413" y="4579267"/>
                  <a:ext cx="201240" cy="28368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472192" name="Freihand 472191">
                  <a:extLst>
                    <a:ext uri="{FF2B5EF4-FFF2-40B4-BE49-F238E27FC236}">
                      <a16:creationId xmlns:a16="http://schemas.microsoft.com/office/drawing/2014/main" id="{E865B4C7-4A8D-4542-B0B8-527B8B7A7FF8}"/>
                    </a:ext>
                  </a:extLst>
                </p14:cNvPr>
                <p14:cNvContentPartPr/>
                <p14:nvPr/>
              </p14:nvContentPartPr>
              <p14:xfrm>
                <a:off x="6083573" y="4704547"/>
                <a:ext cx="140400" cy="24120"/>
              </p14:xfrm>
            </p:contentPart>
          </mc:Choice>
          <mc:Fallback xmlns="">
            <p:pic>
              <p:nvPicPr>
                <p:cNvPr id="472192" name="Freihand 472191">
                  <a:extLst>
                    <a:ext uri="{FF2B5EF4-FFF2-40B4-BE49-F238E27FC236}">
                      <a16:creationId xmlns:a16="http://schemas.microsoft.com/office/drawing/2014/main" id="{E865B4C7-4A8D-4542-B0B8-527B8B7A7FF8}"/>
                    </a:ext>
                  </a:extLst>
                </p:cNvPr>
                <p:cNvPicPr/>
                <p:nvPr/>
              </p:nvPicPr>
              <p:blipFill>
                <a:blip r:embed="rId332"/>
                <a:stretch>
                  <a:fillRect/>
                </a:stretch>
              </p:blipFill>
              <p:spPr>
                <a:xfrm>
                  <a:off x="6079253" y="4700227"/>
                  <a:ext cx="1490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472193" name="Freihand 472192">
                  <a:extLst>
                    <a:ext uri="{FF2B5EF4-FFF2-40B4-BE49-F238E27FC236}">
                      <a16:creationId xmlns:a16="http://schemas.microsoft.com/office/drawing/2014/main" id="{871662A2-C1A4-486E-BF37-B48D6EF5945B}"/>
                    </a:ext>
                  </a:extLst>
                </p14:cNvPr>
                <p14:cNvContentPartPr/>
                <p14:nvPr/>
              </p14:nvContentPartPr>
              <p14:xfrm>
                <a:off x="6257813" y="4579987"/>
                <a:ext cx="38160" cy="252360"/>
              </p14:xfrm>
            </p:contentPart>
          </mc:Choice>
          <mc:Fallback xmlns="">
            <p:pic>
              <p:nvPicPr>
                <p:cNvPr id="472193" name="Freihand 472192">
                  <a:extLst>
                    <a:ext uri="{FF2B5EF4-FFF2-40B4-BE49-F238E27FC236}">
                      <a16:creationId xmlns:a16="http://schemas.microsoft.com/office/drawing/2014/main" id="{871662A2-C1A4-486E-BF37-B48D6EF5945B}"/>
                    </a:ext>
                  </a:extLst>
                </p:cNvPr>
                <p:cNvPicPr/>
                <p:nvPr/>
              </p:nvPicPr>
              <p:blipFill>
                <a:blip r:embed="rId334"/>
                <a:stretch>
                  <a:fillRect/>
                </a:stretch>
              </p:blipFill>
              <p:spPr>
                <a:xfrm>
                  <a:off x="6253493" y="4575667"/>
                  <a:ext cx="4680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472194" name="Freihand 472193">
                  <a:extLst>
                    <a:ext uri="{FF2B5EF4-FFF2-40B4-BE49-F238E27FC236}">
                      <a16:creationId xmlns:a16="http://schemas.microsoft.com/office/drawing/2014/main" id="{81C319DE-87E0-4095-8B57-44CED85D17AA}"/>
                    </a:ext>
                  </a:extLst>
                </p14:cNvPr>
                <p14:cNvContentPartPr/>
                <p14:nvPr/>
              </p14:nvContentPartPr>
              <p14:xfrm>
                <a:off x="6341693" y="4567747"/>
                <a:ext cx="182160" cy="239760"/>
              </p14:xfrm>
            </p:contentPart>
          </mc:Choice>
          <mc:Fallback xmlns="">
            <p:pic>
              <p:nvPicPr>
                <p:cNvPr id="472194" name="Freihand 472193">
                  <a:extLst>
                    <a:ext uri="{FF2B5EF4-FFF2-40B4-BE49-F238E27FC236}">
                      <a16:creationId xmlns:a16="http://schemas.microsoft.com/office/drawing/2014/main" id="{81C319DE-87E0-4095-8B57-44CED85D17AA}"/>
                    </a:ext>
                  </a:extLst>
                </p:cNvPr>
                <p:cNvPicPr/>
                <p:nvPr/>
              </p:nvPicPr>
              <p:blipFill>
                <a:blip r:embed="rId336"/>
                <a:stretch>
                  <a:fillRect/>
                </a:stretch>
              </p:blipFill>
              <p:spPr>
                <a:xfrm>
                  <a:off x="6337373" y="4563427"/>
                  <a:ext cx="190800" cy="24840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472195" name="Freihand 472194">
                  <a:extLst>
                    <a:ext uri="{FF2B5EF4-FFF2-40B4-BE49-F238E27FC236}">
                      <a16:creationId xmlns:a16="http://schemas.microsoft.com/office/drawing/2014/main" id="{9890B5D6-1B32-4A7E-9348-6EBC7419CFC2}"/>
                    </a:ext>
                  </a:extLst>
                </p14:cNvPr>
                <p14:cNvContentPartPr/>
                <p14:nvPr/>
              </p14:nvContentPartPr>
              <p14:xfrm>
                <a:off x="6640133" y="4557667"/>
                <a:ext cx="76680" cy="228960"/>
              </p14:xfrm>
            </p:contentPart>
          </mc:Choice>
          <mc:Fallback xmlns="">
            <p:pic>
              <p:nvPicPr>
                <p:cNvPr id="472195" name="Freihand 472194">
                  <a:extLst>
                    <a:ext uri="{FF2B5EF4-FFF2-40B4-BE49-F238E27FC236}">
                      <a16:creationId xmlns:a16="http://schemas.microsoft.com/office/drawing/2014/main" id="{9890B5D6-1B32-4A7E-9348-6EBC7419CFC2}"/>
                    </a:ext>
                  </a:extLst>
                </p:cNvPr>
                <p:cNvPicPr/>
                <p:nvPr/>
              </p:nvPicPr>
              <p:blipFill>
                <a:blip r:embed="rId338"/>
                <a:stretch>
                  <a:fillRect/>
                </a:stretch>
              </p:blipFill>
              <p:spPr>
                <a:xfrm>
                  <a:off x="6635813" y="4553347"/>
                  <a:ext cx="8532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472196" name="Freihand 472195">
                  <a:extLst>
                    <a:ext uri="{FF2B5EF4-FFF2-40B4-BE49-F238E27FC236}">
                      <a16:creationId xmlns:a16="http://schemas.microsoft.com/office/drawing/2014/main" id="{A2AAC91D-2F4B-45F0-8FA3-4A620225E27E}"/>
                    </a:ext>
                  </a:extLst>
                </p14:cNvPr>
                <p14:cNvContentPartPr/>
                <p14:nvPr/>
              </p14:nvContentPartPr>
              <p14:xfrm>
                <a:off x="6784853" y="4600867"/>
                <a:ext cx="13320" cy="138600"/>
              </p14:xfrm>
            </p:contentPart>
          </mc:Choice>
          <mc:Fallback xmlns="">
            <p:pic>
              <p:nvPicPr>
                <p:cNvPr id="472196" name="Freihand 472195">
                  <a:extLst>
                    <a:ext uri="{FF2B5EF4-FFF2-40B4-BE49-F238E27FC236}">
                      <a16:creationId xmlns:a16="http://schemas.microsoft.com/office/drawing/2014/main" id="{A2AAC91D-2F4B-45F0-8FA3-4A620225E27E}"/>
                    </a:ext>
                  </a:extLst>
                </p:cNvPr>
                <p:cNvPicPr/>
                <p:nvPr/>
              </p:nvPicPr>
              <p:blipFill>
                <a:blip r:embed="rId340"/>
                <a:stretch>
                  <a:fillRect/>
                </a:stretch>
              </p:blipFill>
              <p:spPr>
                <a:xfrm>
                  <a:off x="6780533" y="4596547"/>
                  <a:ext cx="2196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472197" name="Freihand 472196">
                  <a:extLst>
                    <a:ext uri="{FF2B5EF4-FFF2-40B4-BE49-F238E27FC236}">
                      <a16:creationId xmlns:a16="http://schemas.microsoft.com/office/drawing/2014/main" id="{B1108DD0-BB54-4DC3-9C2B-40853EAD26C5}"/>
                    </a:ext>
                  </a:extLst>
                </p14:cNvPr>
                <p14:cNvContentPartPr/>
                <p14:nvPr/>
              </p14:nvContentPartPr>
              <p14:xfrm>
                <a:off x="6723293" y="4581067"/>
                <a:ext cx="130680" cy="195120"/>
              </p14:xfrm>
            </p:contentPart>
          </mc:Choice>
          <mc:Fallback xmlns="">
            <p:pic>
              <p:nvPicPr>
                <p:cNvPr id="472197" name="Freihand 472196">
                  <a:extLst>
                    <a:ext uri="{FF2B5EF4-FFF2-40B4-BE49-F238E27FC236}">
                      <a16:creationId xmlns:a16="http://schemas.microsoft.com/office/drawing/2014/main" id="{B1108DD0-BB54-4DC3-9C2B-40853EAD26C5}"/>
                    </a:ext>
                  </a:extLst>
                </p:cNvPr>
                <p:cNvPicPr/>
                <p:nvPr/>
              </p:nvPicPr>
              <p:blipFill>
                <a:blip r:embed="rId342"/>
                <a:stretch>
                  <a:fillRect/>
                </a:stretch>
              </p:blipFill>
              <p:spPr>
                <a:xfrm>
                  <a:off x="6718973" y="4576747"/>
                  <a:ext cx="13932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472198" name="Freihand 472197">
                  <a:extLst>
                    <a:ext uri="{FF2B5EF4-FFF2-40B4-BE49-F238E27FC236}">
                      <a16:creationId xmlns:a16="http://schemas.microsoft.com/office/drawing/2014/main" id="{F99E9713-ABE9-4B40-A435-20B31F546CAD}"/>
                    </a:ext>
                  </a:extLst>
                </p14:cNvPr>
                <p14:cNvContentPartPr/>
                <p14:nvPr/>
              </p14:nvContentPartPr>
              <p14:xfrm>
                <a:off x="6870893" y="4570987"/>
                <a:ext cx="96840" cy="167040"/>
              </p14:xfrm>
            </p:contentPart>
          </mc:Choice>
          <mc:Fallback xmlns="">
            <p:pic>
              <p:nvPicPr>
                <p:cNvPr id="472198" name="Freihand 472197">
                  <a:extLst>
                    <a:ext uri="{FF2B5EF4-FFF2-40B4-BE49-F238E27FC236}">
                      <a16:creationId xmlns:a16="http://schemas.microsoft.com/office/drawing/2014/main" id="{F99E9713-ABE9-4B40-A435-20B31F546CAD}"/>
                    </a:ext>
                  </a:extLst>
                </p:cNvPr>
                <p:cNvPicPr/>
                <p:nvPr/>
              </p:nvPicPr>
              <p:blipFill>
                <a:blip r:embed="rId344"/>
                <a:stretch>
                  <a:fillRect/>
                </a:stretch>
              </p:blipFill>
              <p:spPr>
                <a:xfrm>
                  <a:off x="6866573" y="4566667"/>
                  <a:ext cx="10548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472199" name="Freihand 472198">
                  <a:extLst>
                    <a:ext uri="{FF2B5EF4-FFF2-40B4-BE49-F238E27FC236}">
                      <a16:creationId xmlns:a16="http://schemas.microsoft.com/office/drawing/2014/main" id="{1BE39F3D-8B53-4543-BBF5-39C211F4473C}"/>
                    </a:ext>
                  </a:extLst>
                </p14:cNvPr>
                <p14:cNvContentPartPr/>
                <p14:nvPr/>
              </p14:nvContentPartPr>
              <p14:xfrm>
                <a:off x="6896453" y="4594387"/>
                <a:ext cx="106560" cy="151200"/>
              </p14:xfrm>
            </p:contentPart>
          </mc:Choice>
          <mc:Fallback xmlns="">
            <p:pic>
              <p:nvPicPr>
                <p:cNvPr id="472199" name="Freihand 472198">
                  <a:extLst>
                    <a:ext uri="{FF2B5EF4-FFF2-40B4-BE49-F238E27FC236}">
                      <a16:creationId xmlns:a16="http://schemas.microsoft.com/office/drawing/2014/main" id="{1BE39F3D-8B53-4543-BBF5-39C211F4473C}"/>
                    </a:ext>
                  </a:extLst>
                </p:cNvPr>
                <p:cNvPicPr/>
                <p:nvPr/>
              </p:nvPicPr>
              <p:blipFill>
                <a:blip r:embed="rId346"/>
                <a:stretch>
                  <a:fillRect/>
                </a:stretch>
              </p:blipFill>
              <p:spPr>
                <a:xfrm>
                  <a:off x="6892133" y="4590067"/>
                  <a:ext cx="11520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472200" name="Freihand 472199">
                  <a:extLst>
                    <a:ext uri="{FF2B5EF4-FFF2-40B4-BE49-F238E27FC236}">
                      <a16:creationId xmlns:a16="http://schemas.microsoft.com/office/drawing/2014/main" id="{58D85C64-3DAA-4143-9342-83B4B0F87496}"/>
                    </a:ext>
                  </a:extLst>
                </p14:cNvPr>
                <p14:cNvContentPartPr/>
                <p14:nvPr/>
              </p14:nvContentPartPr>
              <p14:xfrm>
                <a:off x="7045493" y="4651627"/>
                <a:ext cx="59400" cy="95040"/>
              </p14:xfrm>
            </p:contentPart>
          </mc:Choice>
          <mc:Fallback xmlns="">
            <p:pic>
              <p:nvPicPr>
                <p:cNvPr id="472200" name="Freihand 472199">
                  <a:extLst>
                    <a:ext uri="{FF2B5EF4-FFF2-40B4-BE49-F238E27FC236}">
                      <a16:creationId xmlns:a16="http://schemas.microsoft.com/office/drawing/2014/main" id="{58D85C64-3DAA-4143-9342-83B4B0F87496}"/>
                    </a:ext>
                  </a:extLst>
                </p:cNvPr>
                <p:cNvPicPr/>
                <p:nvPr/>
              </p:nvPicPr>
              <p:blipFill>
                <a:blip r:embed="rId348"/>
                <a:stretch>
                  <a:fillRect/>
                </a:stretch>
              </p:blipFill>
              <p:spPr>
                <a:xfrm>
                  <a:off x="7041173" y="4647307"/>
                  <a:ext cx="6804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472201" name="Freihand 472200">
                  <a:extLst>
                    <a:ext uri="{FF2B5EF4-FFF2-40B4-BE49-F238E27FC236}">
                      <a16:creationId xmlns:a16="http://schemas.microsoft.com/office/drawing/2014/main" id="{8CB25ACF-D0B0-4BFD-A4D2-87D9F96D4A9F}"/>
                    </a:ext>
                  </a:extLst>
                </p14:cNvPr>
                <p14:cNvContentPartPr/>
                <p14:nvPr/>
              </p14:nvContentPartPr>
              <p14:xfrm>
                <a:off x="7128293" y="4587547"/>
                <a:ext cx="235800" cy="144000"/>
              </p14:xfrm>
            </p:contentPart>
          </mc:Choice>
          <mc:Fallback xmlns="">
            <p:pic>
              <p:nvPicPr>
                <p:cNvPr id="472201" name="Freihand 472200">
                  <a:extLst>
                    <a:ext uri="{FF2B5EF4-FFF2-40B4-BE49-F238E27FC236}">
                      <a16:creationId xmlns:a16="http://schemas.microsoft.com/office/drawing/2014/main" id="{8CB25ACF-D0B0-4BFD-A4D2-87D9F96D4A9F}"/>
                    </a:ext>
                  </a:extLst>
                </p:cNvPr>
                <p:cNvPicPr/>
                <p:nvPr/>
              </p:nvPicPr>
              <p:blipFill>
                <a:blip r:embed="rId350"/>
                <a:stretch>
                  <a:fillRect/>
                </a:stretch>
              </p:blipFill>
              <p:spPr>
                <a:xfrm>
                  <a:off x="7123973" y="4583227"/>
                  <a:ext cx="24444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472202" name="Freihand 472201">
                  <a:extLst>
                    <a:ext uri="{FF2B5EF4-FFF2-40B4-BE49-F238E27FC236}">
                      <a16:creationId xmlns:a16="http://schemas.microsoft.com/office/drawing/2014/main" id="{772EE285-B70D-4C69-B968-D55FE075E6E9}"/>
                    </a:ext>
                  </a:extLst>
                </p14:cNvPr>
                <p14:cNvContentPartPr/>
                <p14:nvPr/>
              </p14:nvContentPartPr>
              <p14:xfrm>
                <a:off x="7438253" y="4570267"/>
                <a:ext cx="15840" cy="158400"/>
              </p14:xfrm>
            </p:contentPart>
          </mc:Choice>
          <mc:Fallback xmlns="">
            <p:pic>
              <p:nvPicPr>
                <p:cNvPr id="472202" name="Freihand 472201">
                  <a:extLst>
                    <a:ext uri="{FF2B5EF4-FFF2-40B4-BE49-F238E27FC236}">
                      <a16:creationId xmlns:a16="http://schemas.microsoft.com/office/drawing/2014/main" id="{772EE285-B70D-4C69-B968-D55FE075E6E9}"/>
                    </a:ext>
                  </a:extLst>
                </p:cNvPr>
                <p:cNvPicPr/>
                <p:nvPr/>
              </p:nvPicPr>
              <p:blipFill>
                <a:blip r:embed="rId352"/>
                <a:stretch>
                  <a:fillRect/>
                </a:stretch>
              </p:blipFill>
              <p:spPr>
                <a:xfrm>
                  <a:off x="7433933" y="4565947"/>
                  <a:ext cx="2448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472203" name="Freihand 472202">
                  <a:extLst>
                    <a:ext uri="{FF2B5EF4-FFF2-40B4-BE49-F238E27FC236}">
                      <a16:creationId xmlns:a16="http://schemas.microsoft.com/office/drawing/2014/main" id="{5CBE2FC9-B436-41E2-8833-9BC92B2394DE}"/>
                    </a:ext>
                  </a:extLst>
                </p14:cNvPr>
                <p14:cNvContentPartPr/>
                <p14:nvPr/>
              </p14:nvContentPartPr>
              <p14:xfrm>
                <a:off x="7385693" y="4688347"/>
                <a:ext cx="154080" cy="40680"/>
              </p14:xfrm>
            </p:contentPart>
          </mc:Choice>
          <mc:Fallback xmlns="">
            <p:pic>
              <p:nvPicPr>
                <p:cNvPr id="472203" name="Freihand 472202">
                  <a:extLst>
                    <a:ext uri="{FF2B5EF4-FFF2-40B4-BE49-F238E27FC236}">
                      <a16:creationId xmlns:a16="http://schemas.microsoft.com/office/drawing/2014/main" id="{5CBE2FC9-B436-41E2-8833-9BC92B2394DE}"/>
                    </a:ext>
                  </a:extLst>
                </p:cNvPr>
                <p:cNvPicPr/>
                <p:nvPr/>
              </p:nvPicPr>
              <p:blipFill>
                <a:blip r:embed="rId354"/>
                <a:stretch>
                  <a:fillRect/>
                </a:stretch>
              </p:blipFill>
              <p:spPr>
                <a:xfrm>
                  <a:off x="7381373" y="4684027"/>
                  <a:ext cx="16272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472204" name="Freihand 472203">
                  <a:extLst>
                    <a:ext uri="{FF2B5EF4-FFF2-40B4-BE49-F238E27FC236}">
                      <a16:creationId xmlns:a16="http://schemas.microsoft.com/office/drawing/2014/main" id="{AD71FA9E-5ABB-4B3B-97E8-A984B002E624}"/>
                    </a:ext>
                  </a:extLst>
                </p14:cNvPr>
                <p14:cNvContentPartPr/>
                <p14:nvPr/>
              </p14:nvContentPartPr>
              <p14:xfrm>
                <a:off x="7366973" y="4529587"/>
                <a:ext cx="216720" cy="189360"/>
              </p14:xfrm>
            </p:contentPart>
          </mc:Choice>
          <mc:Fallback xmlns="">
            <p:pic>
              <p:nvPicPr>
                <p:cNvPr id="472204" name="Freihand 472203">
                  <a:extLst>
                    <a:ext uri="{FF2B5EF4-FFF2-40B4-BE49-F238E27FC236}">
                      <a16:creationId xmlns:a16="http://schemas.microsoft.com/office/drawing/2014/main" id="{AD71FA9E-5ABB-4B3B-97E8-A984B002E624}"/>
                    </a:ext>
                  </a:extLst>
                </p:cNvPr>
                <p:cNvPicPr/>
                <p:nvPr/>
              </p:nvPicPr>
              <p:blipFill>
                <a:blip r:embed="rId356"/>
                <a:stretch>
                  <a:fillRect/>
                </a:stretch>
              </p:blipFill>
              <p:spPr>
                <a:xfrm>
                  <a:off x="7362653" y="4525267"/>
                  <a:ext cx="22536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472205" name="Freihand 472204">
                  <a:extLst>
                    <a:ext uri="{FF2B5EF4-FFF2-40B4-BE49-F238E27FC236}">
                      <a16:creationId xmlns:a16="http://schemas.microsoft.com/office/drawing/2014/main" id="{C94AA908-3D4D-4E76-97A8-FECC40F3E81C}"/>
                    </a:ext>
                  </a:extLst>
                </p14:cNvPr>
                <p14:cNvContentPartPr/>
                <p14:nvPr/>
              </p14:nvContentPartPr>
              <p14:xfrm>
                <a:off x="7595933" y="4540027"/>
                <a:ext cx="118440" cy="146520"/>
              </p14:xfrm>
            </p:contentPart>
          </mc:Choice>
          <mc:Fallback xmlns="">
            <p:pic>
              <p:nvPicPr>
                <p:cNvPr id="472205" name="Freihand 472204">
                  <a:extLst>
                    <a:ext uri="{FF2B5EF4-FFF2-40B4-BE49-F238E27FC236}">
                      <a16:creationId xmlns:a16="http://schemas.microsoft.com/office/drawing/2014/main" id="{C94AA908-3D4D-4E76-97A8-FECC40F3E81C}"/>
                    </a:ext>
                  </a:extLst>
                </p:cNvPr>
                <p:cNvPicPr/>
                <p:nvPr/>
              </p:nvPicPr>
              <p:blipFill>
                <a:blip r:embed="rId358"/>
                <a:stretch>
                  <a:fillRect/>
                </a:stretch>
              </p:blipFill>
              <p:spPr>
                <a:xfrm>
                  <a:off x="7591613" y="4535707"/>
                  <a:ext cx="12708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472206" name="Freihand 472205">
                  <a:extLst>
                    <a:ext uri="{FF2B5EF4-FFF2-40B4-BE49-F238E27FC236}">
                      <a16:creationId xmlns:a16="http://schemas.microsoft.com/office/drawing/2014/main" id="{7D2CD1A8-84D6-4C33-8EEC-91002724CDAC}"/>
                    </a:ext>
                  </a:extLst>
                </p14:cNvPr>
                <p14:cNvContentPartPr/>
                <p14:nvPr/>
              </p14:nvContentPartPr>
              <p14:xfrm>
                <a:off x="7647773" y="4480987"/>
                <a:ext cx="111600" cy="318240"/>
              </p14:xfrm>
            </p:contentPart>
          </mc:Choice>
          <mc:Fallback xmlns="">
            <p:pic>
              <p:nvPicPr>
                <p:cNvPr id="472206" name="Freihand 472205">
                  <a:extLst>
                    <a:ext uri="{FF2B5EF4-FFF2-40B4-BE49-F238E27FC236}">
                      <a16:creationId xmlns:a16="http://schemas.microsoft.com/office/drawing/2014/main" id="{7D2CD1A8-84D6-4C33-8EEC-91002724CDAC}"/>
                    </a:ext>
                  </a:extLst>
                </p:cNvPr>
                <p:cNvPicPr/>
                <p:nvPr/>
              </p:nvPicPr>
              <p:blipFill>
                <a:blip r:embed="rId360"/>
                <a:stretch>
                  <a:fillRect/>
                </a:stretch>
              </p:blipFill>
              <p:spPr>
                <a:xfrm>
                  <a:off x="7643453" y="4476667"/>
                  <a:ext cx="120240" cy="32688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472208" name="Freihand 472207">
                  <a:extLst>
                    <a:ext uri="{FF2B5EF4-FFF2-40B4-BE49-F238E27FC236}">
                      <a16:creationId xmlns:a16="http://schemas.microsoft.com/office/drawing/2014/main" id="{F8A196CB-AE8F-4F9C-94ED-BDDA1635EC1F}"/>
                    </a:ext>
                  </a:extLst>
                </p14:cNvPr>
                <p14:cNvContentPartPr/>
                <p14:nvPr/>
              </p14:nvContentPartPr>
              <p14:xfrm>
                <a:off x="7834253" y="4615627"/>
                <a:ext cx="144720" cy="128520"/>
              </p14:xfrm>
            </p:contentPart>
          </mc:Choice>
          <mc:Fallback xmlns="">
            <p:pic>
              <p:nvPicPr>
                <p:cNvPr id="472208" name="Freihand 472207">
                  <a:extLst>
                    <a:ext uri="{FF2B5EF4-FFF2-40B4-BE49-F238E27FC236}">
                      <a16:creationId xmlns:a16="http://schemas.microsoft.com/office/drawing/2014/main" id="{F8A196CB-AE8F-4F9C-94ED-BDDA1635EC1F}"/>
                    </a:ext>
                  </a:extLst>
                </p:cNvPr>
                <p:cNvPicPr/>
                <p:nvPr/>
              </p:nvPicPr>
              <p:blipFill>
                <a:blip r:embed="rId362"/>
                <a:stretch>
                  <a:fillRect/>
                </a:stretch>
              </p:blipFill>
              <p:spPr>
                <a:xfrm>
                  <a:off x="7829933" y="4611307"/>
                  <a:ext cx="15336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472209" name="Freihand 472208">
                  <a:extLst>
                    <a:ext uri="{FF2B5EF4-FFF2-40B4-BE49-F238E27FC236}">
                      <a16:creationId xmlns:a16="http://schemas.microsoft.com/office/drawing/2014/main" id="{1664837C-B6F3-4943-ACC3-5D0B862EDD6C}"/>
                    </a:ext>
                  </a:extLst>
                </p14:cNvPr>
                <p14:cNvContentPartPr/>
                <p14:nvPr/>
              </p14:nvContentPartPr>
              <p14:xfrm>
                <a:off x="7980413" y="4615627"/>
                <a:ext cx="187200" cy="78840"/>
              </p14:xfrm>
            </p:contentPart>
          </mc:Choice>
          <mc:Fallback xmlns="">
            <p:pic>
              <p:nvPicPr>
                <p:cNvPr id="472209" name="Freihand 472208">
                  <a:extLst>
                    <a:ext uri="{FF2B5EF4-FFF2-40B4-BE49-F238E27FC236}">
                      <a16:creationId xmlns:a16="http://schemas.microsoft.com/office/drawing/2014/main" id="{1664837C-B6F3-4943-ACC3-5D0B862EDD6C}"/>
                    </a:ext>
                  </a:extLst>
                </p:cNvPr>
                <p:cNvPicPr/>
                <p:nvPr/>
              </p:nvPicPr>
              <p:blipFill>
                <a:blip r:embed="rId364"/>
                <a:stretch>
                  <a:fillRect/>
                </a:stretch>
              </p:blipFill>
              <p:spPr>
                <a:xfrm>
                  <a:off x="7976093" y="4611307"/>
                  <a:ext cx="19584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472210" name="Freihand 472209">
                  <a:extLst>
                    <a:ext uri="{FF2B5EF4-FFF2-40B4-BE49-F238E27FC236}">
                      <a16:creationId xmlns:a16="http://schemas.microsoft.com/office/drawing/2014/main" id="{9152A765-F043-4748-B064-2472B6AAA71B}"/>
                    </a:ext>
                  </a:extLst>
                </p14:cNvPr>
                <p14:cNvContentPartPr/>
                <p14:nvPr/>
              </p14:nvContentPartPr>
              <p14:xfrm>
                <a:off x="7803653" y="4802107"/>
                <a:ext cx="153720" cy="137520"/>
              </p14:xfrm>
            </p:contentPart>
          </mc:Choice>
          <mc:Fallback xmlns="">
            <p:pic>
              <p:nvPicPr>
                <p:cNvPr id="472210" name="Freihand 472209">
                  <a:extLst>
                    <a:ext uri="{FF2B5EF4-FFF2-40B4-BE49-F238E27FC236}">
                      <a16:creationId xmlns:a16="http://schemas.microsoft.com/office/drawing/2014/main" id="{9152A765-F043-4748-B064-2472B6AAA71B}"/>
                    </a:ext>
                  </a:extLst>
                </p:cNvPr>
                <p:cNvPicPr/>
                <p:nvPr/>
              </p:nvPicPr>
              <p:blipFill>
                <a:blip r:embed="rId366"/>
                <a:stretch>
                  <a:fillRect/>
                </a:stretch>
              </p:blipFill>
              <p:spPr>
                <a:xfrm>
                  <a:off x="7799333" y="4797787"/>
                  <a:ext cx="1623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472211" name="Freihand 472210">
                  <a:extLst>
                    <a:ext uri="{FF2B5EF4-FFF2-40B4-BE49-F238E27FC236}">
                      <a16:creationId xmlns:a16="http://schemas.microsoft.com/office/drawing/2014/main" id="{FF87C2C6-2603-448A-BD68-A57CAFA3BB67}"/>
                    </a:ext>
                  </a:extLst>
                </p14:cNvPr>
                <p14:cNvContentPartPr/>
                <p14:nvPr/>
              </p14:nvContentPartPr>
              <p14:xfrm>
                <a:off x="8033693" y="4816507"/>
                <a:ext cx="109800" cy="28080"/>
              </p14:xfrm>
            </p:contentPart>
          </mc:Choice>
          <mc:Fallback xmlns="">
            <p:pic>
              <p:nvPicPr>
                <p:cNvPr id="472211" name="Freihand 472210">
                  <a:extLst>
                    <a:ext uri="{FF2B5EF4-FFF2-40B4-BE49-F238E27FC236}">
                      <a16:creationId xmlns:a16="http://schemas.microsoft.com/office/drawing/2014/main" id="{FF87C2C6-2603-448A-BD68-A57CAFA3BB67}"/>
                    </a:ext>
                  </a:extLst>
                </p:cNvPr>
                <p:cNvPicPr/>
                <p:nvPr/>
              </p:nvPicPr>
              <p:blipFill>
                <a:blip r:embed="rId368"/>
                <a:stretch>
                  <a:fillRect/>
                </a:stretch>
              </p:blipFill>
              <p:spPr>
                <a:xfrm>
                  <a:off x="8029373" y="4812187"/>
                  <a:ext cx="11844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472212" name="Freihand 472211">
                  <a:extLst>
                    <a:ext uri="{FF2B5EF4-FFF2-40B4-BE49-F238E27FC236}">
                      <a16:creationId xmlns:a16="http://schemas.microsoft.com/office/drawing/2014/main" id="{ECFB278E-E6BC-4602-96EA-317376BCDDAA}"/>
                    </a:ext>
                  </a:extLst>
                </p14:cNvPr>
                <p14:cNvContentPartPr/>
                <p14:nvPr/>
              </p14:nvContentPartPr>
              <p14:xfrm>
                <a:off x="8166173" y="4741987"/>
                <a:ext cx="95760" cy="148680"/>
              </p14:xfrm>
            </p:contentPart>
          </mc:Choice>
          <mc:Fallback xmlns="">
            <p:pic>
              <p:nvPicPr>
                <p:cNvPr id="472212" name="Freihand 472211">
                  <a:extLst>
                    <a:ext uri="{FF2B5EF4-FFF2-40B4-BE49-F238E27FC236}">
                      <a16:creationId xmlns:a16="http://schemas.microsoft.com/office/drawing/2014/main" id="{ECFB278E-E6BC-4602-96EA-317376BCDDAA}"/>
                    </a:ext>
                  </a:extLst>
                </p:cNvPr>
                <p:cNvPicPr/>
                <p:nvPr/>
              </p:nvPicPr>
              <p:blipFill>
                <a:blip r:embed="rId370"/>
                <a:stretch>
                  <a:fillRect/>
                </a:stretch>
              </p:blipFill>
              <p:spPr>
                <a:xfrm>
                  <a:off x="8161853" y="4737667"/>
                  <a:ext cx="10440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472213" name="Freihand 472212">
                  <a:extLst>
                    <a:ext uri="{FF2B5EF4-FFF2-40B4-BE49-F238E27FC236}">
                      <a16:creationId xmlns:a16="http://schemas.microsoft.com/office/drawing/2014/main" id="{97CE21C6-B4BC-4EEE-9355-10928AAB159B}"/>
                    </a:ext>
                  </a:extLst>
                </p14:cNvPr>
                <p14:cNvContentPartPr/>
                <p14:nvPr/>
              </p14:nvContentPartPr>
              <p14:xfrm>
                <a:off x="8332133" y="4761427"/>
                <a:ext cx="92880" cy="140040"/>
              </p14:xfrm>
            </p:contentPart>
          </mc:Choice>
          <mc:Fallback xmlns="">
            <p:pic>
              <p:nvPicPr>
                <p:cNvPr id="472213" name="Freihand 472212">
                  <a:extLst>
                    <a:ext uri="{FF2B5EF4-FFF2-40B4-BE49-F238E27FC236}">
                      <a16:creationId xmlns:a16="http://schemas.microsoft.com/office/drawing/2014/main" id="{97CE21C6-B4BC-4EEE-9355-10928AAB159B}"/>
                    </a:ext>
                  </a:extLst>
                </p:cNvPr>
                <p:cNvPicPr/>
                <p:nvPr/>
              </p:nvPicPr>
              <p:blipFill>
                <a:blip r:embed="rId372"/>
                <a:stretch>
                  <a:fillRect/>
                </a:stretch>
              </p:blipFill>
              <p:spPr>
                <a:xfrm>
                  <a:off x="8327813" y="4757107"/>
                  <a:ext cx="10152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472214" name="Freihand 472213">
                  <a:extLst>
                    <a:ext uri="{FF2B5EF4-FFF2-40B4-BE49-F238E27FC236}">
                      <a16:creationId xmlns:a16="http://schemas.microsoft.com/office/drawing/2014/main" id="{58778EDE-1F45-4711-B3F1-79901914A05B}"/>
                    </a:ext>
                  </a:extLst>
                </p14:cNvPr>
                <p14:cNvContentPartPr/>
                <p14:nvPr/>
              </p14:nvContentPartPr>
              <p14:xfrm>
                <a:off x="8311253" y="4668907"/>
                <a:ext cx="84960" cy="104400"/>
              </p14:xfrm>
            </p:contentPart>
          </mc:Choice>
          <mc:Fallback xmlns="">
            <p:pic>
              <p:nvPicPr>
                <p:cNvPr id="472214" name="Freihand 472213">
                  <a:extLst>
                    <a:ext uri="{FF2B5EF4-FFF2-40B4-BE49-F238E27FC236}">
                      <a16:creationId xmlns:a16="http://schemas.microsoft.com/office/drawing/2014/main" id="{58778EDE-1F45-4711-B3F1-79901914A05B}"/>
                    </a:ext>
                  </a:extLst>
                </p:cNvPr>
                <p:cNvPicPr/>
                <p:nvPr/>
              </p:nvPicPr>
              <p:blipFill>
                <a:blip r:embed="rId374"/>
                <a:stretch>
                  <a:fillRect/>
                </a:stretch>
              </p:blipFill>
              <p:spPr>
                <a:xfrm>
                  <a:off x="8306933" y="4664587"/>
                  <a:ext cx="936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472215" name="Freihand 472214">
                  <a:extLst>
                    <a:ext uri="{FF2B5EF4-FFF2-40B4-BE49-F238E27FC236}">
                      <a16:creationId xmlns:a16="http://schemas.microsoft.com/office/drawing/2014/main" id="{E509E0B7-3354-449B-808C-172E932B5D5F}"/>
                    </a:ext>
                  </a:extLst>
                </p14:cNvPr>
                <p14:cNvContentPartPr/>
                <p14:nvPr/>
              </p14:nvContentPartPr>
              <p14:xfrm>
                <a:off x="8364533" y="4837747"/>
                <a:ext cx="101880" cy="84960"/>
              </p14:xfrm>
            </p:contentPart>
          </mc:Choice>
          <mc:Fallback xmlns="">
            <p:pic>
              <p:nvPicPr>
                <p:cNvPr id="472215" name="Freihand 472214">
                  <a:extLst>
                    <a:ext uri="{FF2B5EF4-FFF2-40B4-BE49-F238E27FC236}">
                      <a16:creationId xmlns:a16="http://schemas.microsoft.com/office/drawing/2014/main" id="{E509E0B7-3354-449B-808C-172E932B5D5F}"/>
                    </a:ext>
                  </a:extLst>
                </p:cNvPr>
                <p:cNvPicPr/>
                <p:nvPr/>
              </p:nvPicPr>
              <p:blipFill>
                <a:blip r:embed="rId376"/>
                <a:stretch>
                  <a:fillRect/>
                </a:stretch>
              </p:blipFill>
              <p:spPr>
                <a:xfrm>
                  <a:off x="8360213" y="4833427"/>
                  <a:ext cx="11052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472217" name="Freihand 472216">
                  <a:extLst>
                    <a:ext uri="{FF2B5EF4-FFF2-40B4-BE49-F238E27FC236}">
                      <a16:creationId xmlns:a16="http://schemas.microsoft.com/office/drawing/2014/main" id="{56AFE839-82D4-49BE-A40A-E67E985A760B}"/>
                    </a:ext>
                  </a:extLst>
                </p14:cNvPr>
                <p14:cNvContentPartPr/>
                <p14:nvPr/>
              </p14:nvContentPartPr>
              <p14:xfrm>
                <a:off x="7959533" y="4781587"/>
                <a:ext cx="65880" cy="166680"/>
              </p14:xfrm>
            </p:contentPart>
          </mc:Choice>
          <mc:Fallback xmlns="">
            <p:pic>
              <p:nvPicPr>
                <p:cNvPr id="472217" name="Freihand 472216">
                  <a:extLst>
                    <a:ext uri="{FF2B5EF4-FFF2-40B4-BE49-F238E27FC236}">
                      <a16:creationId xmlns:a16="http://schemas.microsoft.com/office/drawing/2014/main" id="{56AFE839-82D4-49BE-A40A-E67E985A760B}"/>
                    </a:ext>
                  </a:extLst>
                </p:cNvPr>
                <p:cNvPicPr/>
                <p:nvPr/>
              </p:nvPicPr>
              <p:blipFill>
                <a:blip r:embed="rId378"/>
                <a:stretch>
                  <a:fillRect/>
                </a:stretch>
              </p:blipFill>
              <p:spPr>
                <a:xfrm>
                  <a:off x="7955213" y="4777267"/>
                  <a:ext cx="7452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472218" name="Freihand 472217">
                  <a:extLst>
                    <a:ext uri="{FF2B5EF4-FFF2-40B4-BE49-F238E27FC236}">
                      <a16:creationId xmlns:a16="http://schemas.microsoft.com/office/drawing/2014/main" id="{91B49092-40CF-4D6F-A5D5-C6E756E5F9AF}"/>
                    </a:ext>
                  </a:extLst>
                </p14:cNvPr>
                <p14:cNvContentPartPr/>
                <p14:nvPr/>
              </p14:nvContentPartPr>
              <p14:xfrm>
                <a:off x="7919933" y="4726147"/>
                <a:ext cx="59400" cy="115920"/>
              </p14:xfrm>
            </p:contentPart>
          </mc:Choice>
          <mc:Fallback xmlns="">
            <p:pic>
              <p:nvPicPr>
                <p:cNvPr id="472218" name="Freihand 472217">
                  <a:extLst>
                    <a:ext uri="{FF2B5EF4-FFF2-40B4-BE49-F238E27FC236}">
                      <a16:creationId xmlns:a16="http://schemas.microsoft.com/office/drawing/2014/main" id="{91B49092-40CF-4D6F-A5D5-C6E756E5F9AF}"/>
                    </a:ext>
                  </a:extLst>
                </p:cNvPr>
                <p:cNvPicPr/>
                <p:nvPr/>
              </p:nvPicPr>
              <p:blipFill>
                <a:blip r:embed="rId380"/>
                <a:stretch>
                  <a:fillRect/>
                </a:stretch>
              </p:blipFill>
              <p:spPr>
                <a:xfrm>
                  <a:off x="7915613" y="4721827"/>
                  <a:ext cx="6804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472219" name="Freihand 472218">
                  <a:extLst>
                    <a:ext uri="{FF2B5EF4-FFF2-40B4-BE49-F238E27FC236}">
                      <a16:creationId xmlns:a16="http://schemas.microsoft.com/office/drawing/2014/main" id="{0C3CD494-0A5A-481C-BCB7-0B8A1FCAB95D}"/>
                    </a:ext>
                  </a:extLst>
                </p14:cNvPr>
                <p14:cNvContentPartPr/>
                <p14:nvPr/>
              </p14:nvContentPartPr>
              <p14:xfrm>
                <a:off x="7996253" y="4875547"/>
                <a:ext cx="84600" cy="83520"/>
              </p14:xfrm>
            </p:contentPart>
          </mc:Choice>
          <mc:Fallback xmlns="">
            <p:pic>
              <p:nvPicPr>
                <p:cNvPr id="472219" name="Freihand 472218">
                  <a:extLst>
                    <a:ext uri="{FF2B5EF4-FFF2-40B4-BE49-F238E27FC236}">
                      <a16:creationId xmlns:a16="http://schemas.microsoft.com/office/drawing/2014/main" id="{0C3CD494-0A5A-481C-BCB7-0B8A1FCAB95D}"/>
                    </a:ext>
                  </a:extLst>
                </p:cNvPr>
                <p:cNvPicPr/>
                <p:nvPr/>
              </p:nvPicPr>
              <p:blipFill>
                <a:blip r:embed="rId382"/>
                <a:stretch>
                  <a:fillRect/>
                </a:stretch>
              </p:blipFill>
              <p:spPr>
                <a:xfrm>
                  <a:off x="7991933" y="4871227"/>
                  <a:ext cx="932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472220" name="Freihand 472219">
                  <a:extLst>
                    <a:ext uri="{FF2B5EF4-FFF2-40B4-BE49-F238E27FC236}">
                      <a16:creationId xmlns:a16="http://schemas.microsoft.com/office/drawing/2014/main" id="{E41A762B-1D45-47CB-B2DE-75D71C50912A}"/>
                    </a:ext>
                  </a:extLst>
                </p14:cNvPr>
                <p14:cNvContentPartPr/>
                <p14:nvPr/>
              </p14:nvContentPartPr>
              <p14:xfrm>
                <a:off x="7682693" y="4939987"/>
                <a:ext cx="927000" cy="133560"/>
              </p14:xfrm>
            </p:contentPart>
          </mc:Choice>
          <mc:Fallback xmlns="">
            <p:pic>
              <p:nvPicPr>
                <p:cNvPr id="472220" name="Freihand 472219">
                  <a:extLst>
                    <a:ext uri="{FF2B5EF4-FFF2-40B4-BE49-F238E27FC236}">
                      <a16:creationId xmlns:a16="http://schemas.microsoft.com/office/drawing/2014/main" id="{E41A762B-1D45-47CB-B2DE-75D71C50912A}"/>
                    </a:ext>
                  </a:extLst>
                </p:cNvPr>
                <p:cNvPicPr/>
                <p:nvPr/>
              </p:nvPicPr>
              <p:blipFill>
                <a:blip r:embed="rId384"/>
                <a:stretch>
                  <a:fillRect/>
                </a:stretch>
              </p:blipFill>
              <p:spPr>
                <a:xfrm>
                  <a:off x="7678373" y="4935667"/>
                  <a:ext cx="93564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472225" name="Freihand 472224">
                  <a:extLst>
                    <a:ext uri="{FF2B5EF4-FFF2-40B4-BE49-F238E27FC236}">
                      <a16:creationId xmlns:a16="http://schemas.microsoft.com/office/drawing/2014/main" id="{88DF7404-CC32-46AE-A698-54583CAB18DC}"/>
                    </a:ext>
                  </a:extLst>
                </p14:cNvPr>
                <p14:cNvContentPartPr/>
                <p14:nvPr/>
              </p14:nvContentPartPr>
              <p14:xfrm>
                <a:off x="7766213" y="2552107"/>
                <a:ext cx="230760" cy="194760"/>
              </p14:xfrm>
            </p:contentPart>
          </mc:Choice>
          <mc:Fallback xmlns="">
            <p:pic>
              <p:nvPicPr>
                <p:cNvPr id="472225" name="Freihand 472224">
                  <a:extLst>
                    <a:ext uri="{FF2B5EF4-FFF2-40B4-BE49-F238E27FC236}">
                      <a16:creationId xmlns:a16="http://schemas.microsoft.com/office/drawing/2014/main" id="{88DF7404-CC32-46AE-A698-54583CAB18DC}"/>
                    </a:ext>
                  </a:extLst>
                </p:cNvPr>
                <p:cNvPicPr/>
                <p:nvPr/>
              </p:nvPicPr>
              <p:blipFill>
                <a:blip r:embed="rId386"/>
                <a:stretch>
                  <a:fillRect/>
                </a:stretch>
              </p:blipFill>
              <p:spPr>
                <a:xfrm>
                  <a:off x="7761893" y="2547787"/>
                  <a:ext cx="23940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472226" name="Freihand 472225">
                  <a:extLst>
                    <a:ext uri="{FF2B5EF4-FFF2-40B4-BE49-F238E27FC236}">
                      <a16:creationId xmlns:a16="http://schemas.microsoft.com/office/drawing/2014/main" id="{864B3234-DC35-4862-A237-39FC08C19B04}"/>
                    </a:ext>
                  </a:extLst>
                </p14:cNvPr>
                <p14:cNvContentPartPr/>
                <p14:nvPr/>
              </p14:nvContentPartPr>
              <p14:xfrm>
                <a:off x="7952333" y="2554987"/>
                <a:ext cx="9720" cy="18000"/>
              </p14:xfrm>
            </p:contentPart>
          </mc:Choice>
          <mc:Fallback xmlns="">
            <p:pic>
              <p:nvPicPr>
                <p:cNvPr id="472226" name="Freihand 472225">
                  <a:extLst>
                    <a:ext uri="{FF2B5EF4-FFF2-40B4-BE49-F238E27FC236}">
                      <a16:creationId xmlns:a16="http://schemas.microsoft.com/office/drawing/2014/main" id="{864B3234-DC35-4862-A237-39FC08C19B04}"/>
                    </a:ext>
                  </a:extLst>
                </p:cNvPr>
                <p:cNvPicPr/>
                <p:nvPr/>
              </p:nvPicPr>
              <p:blipFill>
                <a:blip r:embed="rId388"/>
                <a:stretch>
                  <a:fillRect/>
                </a:stretch>
              </p:blipFill>
              <p:spPr>
                <a:xfrm>
                  <a:off x="7948013" y="2550667"/>
                  <a:ext cx="1836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472227" name="Freihand 472226">
                  <a:extLst>
                    <a:ext uri="{FF2B5EF4-FFF2-40B4-BE49-F238E27FC236}">
                      <a16:creationId xmlns:a16="http://schemas.microsoft.com/office/drawing/2014/main" id="{890D873D-F531-4EF6-8B34-6A03477D6DF8}"/>
                    </a:ext>
                  </a:extLst>
                </p14:cNvPr>
                <p14:cNvContentPartPr/>
                <p14:nvPr/>
              </p14:nvContentPartPr>
              <p14:xfrm>
                <a:off x="8004893" y="2624827"/>
                <a:ext cx="94680" cy="117720"/>
              </p14:xfrm>
            </p:contentPart>
          </mc:Choice>
          <mc:Fallback xmlns="">
            <p:pic>
              <p:nvPicPr>
                <p:cNvPr id="472227" name="Freihand 472226">
                  <a:extLst>
                    <a:ext uri="{FF2B5EF4-FFF2-40B4-BE49-F238E27FC236}">
                      <a16:creationId xmlns:a16="http://schemas.microsoft.com/office/drawing/2014/main" id="{890D873D-F531-4EF6-8B34-6A03477D6DF8}"/>
                    </a:ext>
                  </a:extLst>
                </p:cNvPr>
                <p:cNvPicPr/>
                <p:nvPr/>
              </p:nvPicPr>
              <p:blipFill>
                <a:blip r:embed="rId390"/>
                <a:stretch>
                  <a:fillRect/>
                </a:stretch>
              </p:blipFill>
              <p:spPr>
                <a:xfrm>
                  <a:off x="8000573" y="2620507"/>
                  <a:ext cx="10332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472228" name="Freihand 472227">
                  <a:extLst>
                    <a:ext uri="{FF2B5EF4-FFF2-40B4-BE49-F238E27FC236}">
                      <a16:creationId xmlns:a16="http://schemas.microsoft.com/office/drawing/2014/main" id="{8A9339A0-1DD2-49A1-9F94-B4B4D29CFB41}"/>
                    </a:ext>
                  </a:extLst>
                </p14:cNvPr>
                <p14:cNvContentPartPr/>
                <p14:nvPr/>
              </p14:nvContentPartPr>
              <p14:xfrm>
                <a:off x="8122253" y="2508547"/>
                <a:ext cx="27000" cy="192600"/>
              </p14:xfrm>
            </p:contentPart>
          </mc:Choice>
          <mc:Fallback xmlns="">
            <p:pic>
              <p:nvPicPr>
                <p:cNvPr id="472228" name="Freihand 472227">
                  <a:extLst>
                    <a:ext uri="{FF2B5EF4-FFF2-40B4-BE49-F238E27FC236}">
                      <a16:creationId xmlns:a16="http://schemas.microsoft.com/office/drawing/2014/main" id="{8A9339A0-1DD2-49A1-9F94-B4B4D29CFB41}"/>
                    </a:ext>
                  </a:extLst>
                </p:cNvPr>
                <p:cNvPicPr/>
                <p:nvPr/>
              </p:nvPicPr>
              <p:blipFill>
                <a:blip r:embed="rId392"/>
                <a:stretch>
                  <a:fillRect/>
                </a:stretch>
              </p:blipFill>
              <p:spPr>
                <a:xfrm>
                  <a:off x="8117933" y="2504227"/>
                  <a:ext cx="3564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472229" name="Freihand 472228">
                  <a:extLst>
                    <a:ext uri="{FF2B5EF4-FFF2-40B4-BE49-F238E27FC236}">
                      <a16:creationId xmlns:a16="http://schemas.microsoft.com/office/drawing/2014/main" id="{DF6A3285-DBC1-46C5-862D-DFF5DBE3B878}"/>
                    </a:ext>
                  </a:extLst>
                </p14:cNvPr>
                <p14:cNvContentPartPr/>
                <p14:nvPr/>
              </p14:nvContentPartPr>
              <p14:xfrm>
                <a:off x="8155733" y="2565427"/>
                <a:ext cx="258840" cy="118800"/>
              </p14:xfrm>
            </p:contentPart>
          </mc:Choice>
          <mc:Fallback xmlns="">
            <p:pic>
              <p:nvPicPr>
                <p:cNvPr id="472229" name="Freihand 472228">
                  <a:extLst>
                    <a:ext uri="{FF2B5EF4-FFF2-40B4-BE49-F238E27FC236}">
                      <a16:creationId xmlns:a16="http://schemas.microsoft.com/office/drawing/2014/main" id="{DF6A3285-DBC1-46C5-862D-DFF5DBE3B878}"/>
                    </a:ext>
                  </a:extLst>
                </p:cNvPr>
                <p:cNvPicPr/>
                <p:nvPr/>
              </p:nvPicPr>
              <p:blipFill>
                <a:blip r:embed="rId394"/>
                <a:stretch>
                  <a:fillRect/>
                </a:stretch>
              </p:blipFill>
              <p:spPr>
                <a:xfrm>
                  <a:off x="8151413" y="2561107"/>
                  <a:ext cx="26748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472230" name="Freihand 472229">
                  <a:extLst>
                    <a:ext uri="{FF2B5EF4-FFF2-40B4-BE49-F238E27FC236}">
                      <a16:creationId xmlns:a16="http://schemas.microsoft.com/office/drawing/2014/main" id="{2E15D84F-C083-4AD8-B8EF-87F05BA9CE3B}"/>
                    </a:ext>
                  </a:extLst>
                </p14:cNvPr>
                <p14:cNvContentPartPr/>
                <p14:nvPr/>
              </p14:nvContentPartPr>
              <p14:xfrm>
                <a:off x="8397653" y="2500987"/>
                <a:ext cx="20880" cy="38160"/>
              </p14:xfrm>
            </p:contentPart>
          </mc:Choice>
          <mc:Fallback xmlns="">
            <p:pic>
              <p:nvPicPr>
                <p:cNvPr id="472230" name="Freihand 472229">
                  <a:extLst>
                    <a:ext uri="{FF2B5EF4-FFF2-40B4-BE49-F238E27FC236}">
                      <a16:creationId xmlns:a16="http://schemas.microsoft.com/office/drawing/2014/main" id="{2E15D84F-C083-4AD8-B8EF-87F05BA9CE3B}"/>
                    </a:ext>
                  </a:extLst>
                </p:cNvPr>
                <p:cNvPicPr/>
                <p:nvPr/>
              </p:nvPicPr>
              <p:blipFill>
                <a:blip r:embed="rId396"/>
                <a:stretch>
                  <a:fillRect/>
                </a:stretch>
              </p:blipFill>
              <p:spPr>
                <a:xfrm>
                  <a:off x="8393333" y="2496667"/>
                  <a:ext cx="2952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472231" name="Freihand 472230">
                  <a:extLst>
                    <a:ext uri="{FF2B5EF4-FFF2-40B4-BE49-F238E27FC236}">
                      <a16:creationId xmlns:a16="http://schemas.microsoft.com/office/drawing/2014/main" id="{E409A58E-5B5B-4DA8-A4E3-050F686C7CA5}"/>
                    </a:ext>
                  </a:extLst>
                </p14:cNvPr>
                <p14:cNvContentPartPr/>
                <p14:nvPr/>
              </p14:nvContentPartPr>
              <p14:xfrm>
                <a:off x="8445173" y="2545627"/>
                <a:ext cx="98640" cy="106200"/>
              </p14:xfrm>
            </p:contentPart>
          </mc:Choice>
          <mc:Fallback xmlns="">
            <p:pic>
              <p:nvPicPr>
                <p:cNvPr id="472231" name="Freihand 472230">
                  <a:extLst>
                    <a:ext uri="{FF2B5EF4-FFF2-40B4-BE49-F238E27FC236}">
                      <a16:creationId xmlns:a16="http://schemas.microsoft.com/office/drawing/2014/main" id="{E409A58E-5B5B-4DA8-A4E3-050F686C7CA5}"/>
                    </a:ext>
                  </a:extLst>
                </p:cNvPr>
                <p:cNvPicPr/>
                <p:nvPr/>
              </p:nvPicPr>
              <p:blipFill>
                <a:blip r:embed="rId398"/>
                <a:stretch>
                  <a:fillRect/>
                </a:stretch>
              </p:blipFill>
              <p:spPr>
                <a:xfrm>
                  <a:off x="8440853" y="2541307"/>
                  <a:ext cx="1072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472232" name="Freihand 472231">
                  <a:extLst>
                    <a:ext uri="{FF2B5EF4-FFF2-40B4-BE49-F238E27FC236}">
                      <a16:creationId xmlns:a16="http://schemas.microsoft.com/office/drawing/2014/main" id="{94EC076E-DB4C-4819-8560-2A95CDA7B230}"/>
                    </a:ext>
                  </a:extLst>
                </p14:cNvPr>
                <p14:cNvContentPartPr/>
                <p14:nvPr/>
              </p14:nvContentPartPr>
              <p14:xfrm>
                <a:off x="8566493" y="2421067"/>
                <a:ext cx="171000" cy="221760"/>
              </p14:xfrm>
            </p:contentPart>
          </mc:Choice>
          <mc:Fallback xmlns="">
            <p:pic>
              <p:nvPicPr>
                <p:cNvPr id="472232" name="Freihand 472231">
                  <a:extLst>
                    <a:ext uri="{FF2B5EF4-FFF2-40B4-BE49-F238E27FC236}">
                      <a16:creationId xmlns:a16="http://schemas.microsoft.com/office/drawing/2014/main" id="{94EC076E-DB4C-4819-8560-2A95CDA7B230}"/>
                    </a:ext>
                  </a:extLst>
                </p:cNvPr>
                <p:cNvPicPr/>
                <p:nvPr/>
              </p:nvPicPr>
              <p:blipFill>
                <a:blip r:embed="rId400"/>
                <a:stretch>
                  <a:fillRect/>
                </a:stretch>
              </p:blipFill>
              <p:spPr>
                <a:xfrm>
                  <a:off x="8562173" y="2416747"/>
                  <a:ext cx="17964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472233" name="Freihand 472232">
                  <a:extLst>
                    <a:ext uri="{FF2B5EF4-FFF2-40B4-BE49-F238E27FC236}">
                      <a16:creationId xmlns:a16="http://schemas.microsoft.com/office/drawing/2014/main" id="{FF80B4FE-82ED-47E7-B7A1-3BEE81167C94}"/>
                    </a:ext>
                  </a:extLst>
                </p14:cNvPr>
                <p14:cNvContentPartPr/>
                <p14:nvPr/>
              </p14:nvContentPartPr>
              <p14:xfrm>
                <a:off x="8771693" y="2502067"/>
                <a:ext cx="134640" cy="82800"/>
              </p14:xfrm>
            </p:contentPart>
          </mc:Choice>
          <mc:Fallback xmlns="">
            <p:pic>
              <p:nvPicPr>
                <p:cNvPr id="472233" name="Freihand 472232">
                  <a:extLst>
                    <a:ext uri="{FF2B5EF4-FFF2-40B4-BE49-F238E27FC236}">
                      <a16:creationId xmlns:a16="http://schemas.microsoft.com/office/drawing/2014/main" id="{FF80B4FE-82ED-47E7-B7A1-3BEE81167C94}"/>
                    </a:ext>
                  </a:extLst>
                </p:cNvPr>
                <p:cNvPicPr/>
                <p:nvPr/>
              </p:nvPicPr>
              <p:blipFill>
                <a:blip r:embed="rId402"/>
                <a:stretch>
                  <a:fillRect/>
                </a:stretch>
              </p:blipFill>
              <p:spPr>
                <a:xfrm>
                  <a:off x="8767373" y="2497747"/>
                  <a:ext cx="1432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472234" name="Freihand 472233">
                  <a:extLst>
                    <a:ext uri="{FF2B5EF4-FFF2-40B4-BE49-F238E27FC236}">
                      <a16:creationId xmlns:a16="http://schemas.microsoft.com/office/drawing/2014/main" id="{10135C11-D690-49D4-80FC-A4A0F955B7FF}"/>
                    </a:ext>
                  </a:extLst>
                </p14:cNvPr>
                <p14:cNvContentPartPr/>
                <p14:nvPr/>
              </p14:nvContentPartPr>
              <p14:xfrm>
                <a:off x="9076613" y="2373187"/>
                <a:ext cx="146160" cy="208080"/>
              </p14:xfrm>
            </p:contentPart>
          </mc:Choice>
          <mc:Fallback xmlns="">
            <p:pic>
              <p:nvPicPr>
                <p:cNvPr id="472234" name="Freihand 472233">
                  <a:extLst>
                    <a:ext uri="{FF2B5EF4-FFF2-40B4-BE49-F238E27FC236}">
                      <a16:creationId xmlns:a16="http://schemas.microsoft.com/office/drawing/2014/main" id="{10135C11-D690-49D4-80FC-A4A0F955B7FF}"/>
                    </a:ext>
                  </a:extLst>
                </p:cNvPr>
                <p:cNvPicPr/>
                <p:nvPr/>
              </p:nvPicPr>
              <p:blipFill>
                <a:blip r:embed="rId404"/>
                <a:stretch>
                  <a:fillRect/>
                </a:stretch>
              </p:blipFill>
              <p:spPr>
                <a:xfrm>
                  <a:off x="9072293" y="2368867"/>
                  <a:ext cx="15480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472235" name="Freihand 472234">
                  <a:extLst>
                    <a:ext uri="{FF2B5EF4-FFF2-40B4-BE49-F238E27FC236}">
                      <a16:creationId xmlns:a16="http://schemas.microsoft.com/office/drawing/2014/main" id="{9CA4575C-10CE-42FE-A14A-4DBD2C31BDAE}"/>
                    </a:ext>
                  </a:extLst>
                </p14:cNvPr>
                <p14:cNvContentPartPr/>
                <p14:nvPr/>
              </p14:nvContentPartPr>
              <p14:xfrm>
                <a:off x="9304133" y="2421427"/>
                <a:ext cx="248400" cy="109080"/>
              </p14:xfrm>
            </p:contentPart>
          </mc:Choice>
          <mc:Fallback xmlns="">
            <p:pic>
              <p:nvPicPr>
                <p:cNvPr id="472235" name="Freihand 472234">
                  <a:extLst>
                    <a:ext uri="{FF2B5EF4-FFF2-40B4-BE49-F238E27FC236}">
                      <a16:creationId xmlns:a16="http://schemas.microsoft.com/office/drawing/2014/main" id="{9CA4575C-10CE-42FE-A14A-4DBD2C31BDAE}"/>
                    </a:ext>
                  </a:extLst>
                </p:cNvPr>
                <p:cNvPicPr/>
                <p:nvPr/>
              </p:nvPicPr>
              <p:blipFill>
                <a:blip r:embed="rId406"/>
                <a:stretch>
                  <a:fillRect/>
                </a:stretch>
              </p:blipFill>
              <p:spPr>
                <a:xfrm>
                  <a:off x="9299813" y="2417107"/>
                  <a:ext cx="25704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472236" name="Freihand 472235">
                  <a:extLst>
                    <a:ext uri="{FF2B5EF4-FFF2-40B4-BE49-F238E27FC236}">
                      <a16:creationId xmlns:a16="http://schemas.microsoft.com/office/drawing/2014/main" id="{946E01FE-DAB2-403A-AF20-ED8A63FCA038}"/>
                    </a:ext>
                  </a:extLst>
                </p14:cNvPr>
                <p14:cNvContentPartPr/>
                <p14:nvPr/>
              </p14:nvContentPartPr>
              <p14:xfrm>
                <a:off x="9658373" y="2344387"/>
                <a:ext cx="162360" cy="130320"/>
              </p14:xfrm>
            </p:contentPart>
          </mc:Choice>
          <mc:Fallback xmlns="">
            <p:pic>
              <p:nvPicPr>
                <p:cNvPr id="472236" name="Freihand 472235">
                  <a:extLst>
                    <a:ext uri="{FF2B5EF4-FFF2-40B4-BE49-F238E27FC236}">
                      <a16:creationId xmlns:a16="http://schemas.microsoft.com/office/drawing/2014/main" id="{946E01FE-DAB2-403A-AF20-ED8A63FCA038}"/>
                    </a:ext>
                  </a:extLst>
                </p:cNvPr>
                <p:cNvPicPr/>
                <p:nvPr/>
              </p:nvPicPr>
              <p:blipFill>
                <a:blip r:embed="rId408"/>
                <a:stretch>
                  <a:fillRect/>
                </a:stretch>
              </p:blipFill>
              <p:spPr>
                <a:xfrm>
                  <a:off x="9654053" y="2340067"/>
                  <a:ext cx="1710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472237" name="Freihand 472236">
                  <a:extLst>
                    <a:ext uri="{FF2B5EF4-FFF2-40B4-BE49-F238E27FC236}">
                      <a16:creationId xmlns:a16="http://schemas.microsoft.com/office/drawing/2014/main" id="{6F0BAA17-E6C9-48E0-94A8-44BCFE56721F}"/>
                    </a:ext>
                  </a:extLst>
                </p14:cNvPr>
                <p14:cNvContentPartPr/>
                <p14:nvPr/>
              </p14:nvContentPartPr>
              <p14:xfrm>
                <a:off x="9818213" y="2371387"/>
                <a:ext cx="169200" cy="114120"/>
              </p14:xfrm>
            </p:contentPart>
          </mc:Choice>
          <mc:Fallback xmlns="">
            <p:pic>
              <p:nvPicPr>
                <p:cNvPr id="472237" name="Freihand 472236">
                  <a:extLst>
                    <a:ext uri="{FF2B5EF4-FFF2-40B4-BE49-F238E27FC236}">
                      <a16:creationId xmlns:a16="http://schemas.microsoft.com/office/drawing/2014/main" id="{6F0BAA17-E6C9-48E0-94A8-44BCFE56721F}"/>
                    </a:ext>
                  </a:extLst>
                </p:cNvPr>
                <p:cNvPicPr/>
                <p:nvPr/>
              </p:nvPicPr>
              <p:blipFill>
                <a:blip r:embed="rId410"/>
                <a:stretch>
                  <a:fillRect/>
                </a:stretch>
              </p:blipFill>
              <p:spPr>
                <a:xfrm>
                  <a:off x="9813893" y="2367067"/>
                  <a:ext cx="1778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472238" name="Freihand 472237">
                  <a:extLst>
                    <a:ext uri="{FF2B5EF4-FFF2-40B4-BE49-F238E27FC236}">
                      <a16:creationId xmlns:a16="http://schemas.microsoft.com/office/drawing/2014/main" id="{DC911D40-B57F-4823-B69C-D4AFB43412BA}"/>
                    </a:ext>
                  </a:extLst>
                </p14:cNvPr>
                <p14:cNvContentPartPr/>
                <p14:nvPr/>
              </p14:nvContentPartPr>
              <p14:xfrm>
                <a:off x="9413933" y="2288587"/>
                <a:ext cx="45000" cy="28440"/>
              </p14:xfrm>
            </p:contentPart>
          </mc:Choice>
          <mc:Fallback xmlns="">
            <p:pic>
              <p:nvPicPr>
                <p:cNvPr id="472238" name="Freihand 472237">
                  <a:extLst>
                    <a:ext uri="{FF2B5EF4-FFF2-40B4-BE49-F238E27FC236}">
                      <a16:creationId xmlns:a16="http://schemas.microsoft.com/office/drawing/2014/main" id="{DC911D40-B57F-4823-B69C-D4AFB43412BA}"/>
                    </a:ext>
                  </a:extLst>
                </p:cNvPr>
                <p:cNvPicPr/>
                <p:nvPr/>
              </p:nvPicPr>
              <p:blipFill>
                <a:blip r:embed="rId412"/>
                <a:stretch>
                  <a:fillRect/>
                </a:stretch>
              </p:blipFill>
              <p:spPr>
                <a:xfrm>
                  <a:off x="9409613" y="2284267"/>
                  <a:ext cx="5364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472239" name="Freihand 472238">
                  <a:extLst>
                    <a:ext uri="{FF2B5EF4-FFF2-40B4-BE49-F238E27FC236}">
                      <a16:creationId xmlns:a16="http://schemas.microsoft.com/office/drawing/2014/main" id="{0B345661-8B92-4D9A-8287-85AA2647E855}"/>
                    </a:ext>
                  </a:extLst>
                </p14:cNvPr>
                <p14:cNvContentPartPr/>
                <p14:nvPr/>
              </p14:nvContentPartPr>
              <p14:xfrm>
                <a:off x="9531293" y="2279587"/>
                <a:ext cx="10440" cy="21240"/>
              </p14:xfrm>
            </p:contentPart>
          </mc:Choice>
          <mc:Fallback xmlns="">
            <p:pic>
              <p:nvPicPr>
                <p:cNvPr id="472239" name="Freihand 472238">
                  <a:extLst>
                    <a:ext uri="{FF2B5EF4-FFF2-40B4-BE49-F238E27FC236}">
                      <a16:creationId xmlns:a16="http://schemas.microsoft.com/office/drawing/2014/main" id="{0B345661-8B92-4D9A-8287-85AA2647E855}"/>
                    </a:ext>
                  </a:extLst>
                </p:cNvPr>
                <p:cNvPicPr/>
                <p:nvPr/>
              </p:nvPicPr>
              <p:blipFill>
                <a:blip r:embed="rId414"/>
                <a:stretch>
                  <a:fillRect/>
                </a:stretch>
              </p:blipFill>
              <p:spPr>
                <a:xfrm>
                  <a:off x="9526973" y="2275267"/>
                  <a:ext cx="1908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472244" name="Freihand 472243">
                  <a:extLst>
                    <a:ext uri="{FF2B5EF4-FFF2-40B4-BE49-F238E27FC236}">
                      <a16:creationId xmlns:a16="http://schemas.microsoft.com/office/drawing/2014/main" id="{FBD86F7B-35F8-459B-B9B2-99EF8AC1FD58}"/>
                    </a:ext>
                  </a:extLst>
                </p14:cNvPr>
                <p14:cNvContentPartPr/>
                <p14:nvPr/>
              </p14:nvContentPartPr>
              <p14:xfrm>
                <a:off x="10145813" y="2357707"/>
                <a:ext cx="266400" cy="88560"/>
              </p14:xfrm>
            </p:contentPart>
          </mc:Choice>
          <mc:Fallback xmlns="">
            <p:pic>
              <p:nvPicPr>
                <p:cNvPr id="472244" name="Freihand 472243">
                  <a:extLst>
                    <a:ext uri="{FF2B5EF4-FFF2-40B4-BE49-F238E27FC236}">
                      <a16:creationId xmlns:a16="http://schemas.microsoft.com/office/drawing/2014/main" id="{FBD86F7B-35F8-459B-B9B2-99EF8AC1FD58}"/>
                    </a:ext>
                  </a:extLst>
                </p:cNvPr>
                <p:cNvPicPr/>
                <p:nvPr/>
              </p:nvPicPr>
              <p:blipFill>
                <a:blip r:embed="rId416"/>
                <a:stretch>
                  <a:fillRect/>
                </a:stretch>
              </p:blipFill>
              <p:spPr>
                <a:xfrm>
                  <a:off x="10141493" y="2353387"/>
                  <a:ext cx="27504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472245" name="Freihand 472244">
                  <a:extLst>
                    <a:ext uri="{FF2B5EF4-FFF2-40B4-BE49-F238E27FC236}">
                      <a16:creationId xmlns:a16="http://schemas.microsoft.com/office/drawing/2014/main" id="{19B2C298-9F25-410E-919C-DE57A4275957}"/>
                    </a:ext>
                  </a:extLst>
                </p14:cNvPr>
                <p14:cNvContentPartPr/>
                <p14:nvPr/>
              </p14:nvContentPartPr>
              <p14:xfrm>
                <a:off x="10446773" y="2325667"/>
                <a:ext cx="91080" cy="92160"/>
              </p14:xfrm>
            </p:contentPart>
          </mc:Choice>
          <mc:Fallback xmlns="">
            <p:pic>
              <p:nvPicPr>
                <p:cNvPr id="472245" name="Freihand 472244">
                  <a:extLst>
                    <a:ext uri="{FF2B5EF4-FFF2-40B4-BE49-F238E27FC236}">
                      <a16:creationId xmlns:a16="http://schemas.microsoft.com/office/drawing/2014/main" id="{19B2C298-9F25-410E-919C-DE57A4275957}"/>
                    </a:ext>
                  </a:extLst>
                </p:cNvPr>
                <p:cNvPicPr/>
                <p:nvPr/>
              </p:nvPicPr>
              <p:blipFill>
                <a:blip r:embed="rId418"/>
                <a:stretch>
                  <a:fillRect/>
                </a:stretch>
              </p:blipFill>
              <p:spPr>
                <a:xfrm>
                  <a:off x="10442453" y="2321347"/>
                  <a:ext cx="9972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472247" name="Freihand 472246">
                  <a:extLst>
                    <a:ext uri="{FF2B5EF4-FFF2-40B4-BE49-F238E27FC236}">
                      <a16:creationId xmlns:a16="http://schemas.microsoft.com/office/drawing/2014/main" id="{5C794091-47FC-4664-BA04-2046B1D22267}"/>
                    </a:ext>
                  </a:extLst>
                </p14:cNvPr>
                <p14:cNvContentPartPr/>
                <p14:nvPr/>
              </p14:nvContentPartPr>
              <p14:xfrm>
                <a:off x="8301533" y="2749387"/>
                <a:ext cx="113400" cy="152640"/>
              </p14:xfrm>
            </p:contentPart>
          </mc:Choice>
          <mc:Fallback xmlns="">
            <p:pic>
              <p:nvPicPr>
                <p:cNvPr id="472247" name="Freihand 472246">
                  <a:extLst>
                    <a:ext uri="{FF2B5EF4-FFF2-40B4-BE49-F238E27FC236}">
                      <a16:creationId xmlns:a16="http://schemas.microsoft.com/office/drawing/2014/main" id="{5C794091-47FC-4664-BA04-2046B1D22267}"/>
                    </a:ext>
                  </a:extLst>
                </p:cNvPr>
                <p:cNvPicPr/>
                <p:nvPr/>
              </p:nvPicPr>
              <p:blipFill>
                <a:blip r:embed="rId420"/>
                <a:stretch>
                  <a:fillRect/>
                </a:stretch>
              </p:blipFill>
              <p:spPr>
                <a:xfrm>
                  <a:off x="8297213" y="2745067"/>
                  <a:ext cx="12204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472248" name="Freihand 472247">
                  <a:extLst>
                    <a:ext uri="{FF2B5EF4-FFF2-40B4-BE49-F238E27FC236}">
                      <a16:creationId xmlns:a16="http://schemas.microsoft.com/office/drawing/2014/main" id="{802D9450-6CD8-4833-BB2A-5E1341C5BDAE}"/>
                    </a:ext>
                  </a:extLst>
                </p14:cNvPr>
                <p14:cNvContentPartPr/>
                <p14:nvPr/>
              </p14:nvContentPartPr>
              <p14:xfrm>
                <a:off x="8436533" y="2794387"/>
                <a:ext cx="257760" cy="75960"/>
              </p14:xfrm>
            </p:contentPart>
          </mc:Choice>
          <mc:Fallback xmlns="">
            <p:pic>
              <p:nvPicPr>
                <p:cNvPr id="472248" name="Freihand 472247">
                  <a:extLst>
                    <a:ext uri="{FF2B5EF4-FFF2-40B4-BE49-F238E27FC236}">
                      <a16:creationId xmlns:a16="http://schemas.microsoft.com/office/drawing/2014/main" id="{802D9450-6CD8-4833-BB2A-5E1341C5BDAE}"/>
                    </a:ext>
                  </a:extLst>
                </p:cNvPr>
                <p:cNvPicPr/>
                <p:nvPr/>
              </p:nvPicPr>
              <p:blipFill>
                <a:blip r:embed="rId422"/>
                <a:stretch>
                  <a:fillRect/>
                </a:stretch>
              </p:blipFill>
              <p:spPr>
                <a:xfrm>
                  <a:off x="8432213" y="2790067"/>
                  <a:ext cx="26640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472249" name="Freihand 472248">
                  <a:extLst>
                    <a:ext uri="{FF2B5EF4-FFF2-40B4-BE49-F238E27FC236}">
                      <a16:creationId xmlns:a16="http://schemas.microsoft.com/office/drawing/2014/main" id="{32B453B7-541B-4605-8760-65DAF110444A}"/>
                    </a:ext>
                  </a:extLst>
                </p14:cNvPr>
                <p14:cNvContentPartPr/>
                <p14:nvPr/>
              </p14:nvContentPartPr>
              <p14:xfrm>
                <a:off x="8853413" y="2674507"/>
                <a:ext cx="91800" cy="149400"/>
              </p14:xfrm>
            </p:contentPart>
          </mc:Choice>
          <mc:Fallback xmlns="">
            <p:pic>
              <p:nvPicPr>
                <p:cNvPr id="472249" name="Freihand 472248">
                  <a:extLst>
                    <a:ext uri="{FF2B5EF4-FFF2-40B4-BE49-F238E27FC236}">
                      <a16:creationId xmlns:a16="http://schemas.microsoft.com/office/drawing/2014/main" id="{32B453B7-541B-4605-8760-65DAF110444A}"/>
                    </a:ext>
                  </a:extLst>
                </p:cNvPr>
                <p:cNvPicPr/>
                <p:nvPr/>
              </p:nvPicPr>
              <p:blipFill>
                <a:blip r:embed="rId424"/>
                <a:stretch>
                  <a:fillRect/>
                </a:stretch>
              </p:blipFill>
              <p:spPr>
                <a:xfrm>
                  <a:off x="8849093" y="2670187"/>
                  <a:ext cx="1004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472250" name="Freihand 472249">
                  <a:extLst>
                    <a:ext uri="{FF2B5EF4-FFF2-40B4-BE49-F238E27FC236}">
                      <a16:creationId xmlns:a16="http://schemas.microsoft.com/office/drawing/2014/main" id="{28865314-8E74-4B3D-BA42-40D11EE431E8}"/>
                    </a:ext>
                  </a:extLst>
                </p14:cNvPr>
                <p14:cNvContentPartPr/>
                <p14:nvPr/>
              </p14:nvContentPartPr>
              <p14:xfrm>
                <a:off x="8966093" y="2734627"/>
                <a:ext cx="71640" cy="261720"/>
              </p14:xfrm>
            </p:contentPart>
          </mc:Choice>
          <mc:Fallback xmlns="">
            <p:pic>
              <p:nvPicPr>
                <p:cNvPr id="472250" name="Freihand 472249">
                  <a:extLst>
                    <a:ext uri="{FF2B5EF4-FFF2-40B4-BE49-F238E27FC236}">
                      <a16:creationId xmlns:a16="http://schemas.microsoft.com/office/drawing/2014/main" id="{28865314-8E74-4B3D-BA42-40D11EE431E8}"/>
                    </a:ext>
                  </a:extLst>
                </p:cNvPr>
                <p:cNvPicPr/>
                <p:nvPr/>
              </p:nvPicPr>
              <p:blipFill>
                <a:blip r:embed="rId426"/>
                <a:stretch>
                  <a:fillRect/>
                </a:stretch>
              </p:blipFill>
              <p:spPr>
                <a:xfrm>
                  <a:off x="8961773" y="2730307"/>
                  <a:ext cx="8028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472251" name="Freihand 472250">
                  <a:extLst>
                    <a:ext uri="{FF2B5EF4-FFF2-40B4-BE49-F238E27FC236}">
                      <a16:creationId xmlns:a16="http://schemas.microsoft.com/office/drawing/2014/main" id="{B013D5E6-5760-41FC-B5F6-91C23612A2CF}"/>
                    </a:ext>
                  </a:extLst>
                </p14:cNvPr>
                <p14:cNvContentPartPr/>
                <p14:nvPr/>
              </p14:nvContentPartPr>
              <p14:xfrm>
                <a:off x="9069773" y="2710507"/>
                <a:ext cx="125640" cy="138600"/>
              </p14:xfrm>
            </p:contentPart>
          </mc:Choice>
          <mc:Fallback xmlns="">
            <p:pic>
              <p:nvPicPr>
                <p:cNvPr id="472251" name="Freihand 472250">
                  <a:extLst>
                    <a:ext uri="{FF2B5EF4-FFF2-40B4-BE49-F238E27FC236}">
                      <a16:creationId xmlns:a16="http://schemas.microsoft.com/office/drawing/2014/main" id="{B013D5E6-5760-41FC-B5F6-91C23612A2CF}"/>
                    </a:ext>
                  </a:extLst>
                </p:cNvPr>
                <p:cNvPicPr/>
                <p:nvPr/>
              </p:nvPicPr>
              <p:blipFill>
                <a:blip r:embed="rId428"/>
                <a:stretch>
                  <a:fillRect/>
                </a:stretch>
              </p:blipFill>
              <p:spPr>
                <a:xfrm>
                  <a:off x="9065453" y="2706187"/>
                  <a:ext cx="13428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472252" name="Freihand 472251">
                  <a:extLst>
                    <a:ext uri="{FF2B5EF4-FFF2-40B4-BE49-F238E27FC236}">
                      <a16:creationId xmlns:a16="http://schemas.microsoft.com/office/drawing/2014/main" id="{46C1B647-F075-46EA-AC07-359D8A717284}"/>
                    </a:ext>
                  </a:extLst>
                </p14:cNvPr>
                <p14:cNvContentPartPr/>
                <p14:nvPr/>
              </p14:nvContentPartPr>
              <p14:xfrm>
                <a:off x="9181733" y="2611507"/>
                <a:ext cx="304200" cy="186840"/>
              </p14:xfrm>
            </p:contentPart>
          </mc:Choice>
          <mc:Fallback xmlns="">
            <p:pic>
              <p:nvPicPr>
                <p:cNvPr id="472252" name="Freihand 472251">
                  <a:extLst>
                    <a:ext uri="{FF2B5EF4-FFF2-40B4-BE49-F238E27FC236}">
                      <a16:creationId xmlns:a16="http://schemas.microsoft.com/office/drawing/2014/main" id="{46C1B647-F075-46EA-AC07-359D8A717284}"/>
                    </a:ext>
                  </a:extLst>
                </p:cNvPr>
                <p:cNvPicPr/>
                <p:nvPr/>
              </p:nvPicPr>
              <p:blipFill>
                <a:blip r:embed="rId430"/>
                <a:stretch>
                  <a:fillRect/>
                </a:stretch>
              </p:blipFill>
              <p:spPr>
                <a:xfrm>
                  <a:off x="9177413" y="2607187"/>
                  <a:ext cx="31284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472253" name="Freihand 472252">
                  <a:extLst>
                    <a:ext uri="{FF2B5EF4-FFF2-40B4-BE49-F238E27FC236}">
                      <a16:creationId xmlns:a16="http://schemas.microsoft.com/office/drawing/2014/main" id="{25D7B774-506B-4C9D-919A-CFECD602B8F9}"/>
                    </a:ext>
                  </a:extLst>
                </p14:cNvPr>
                <p14:cNvContentPartPr/>
                <p14:nvPr/>
              </p14:nvContentPartPr>
              <p14:xfrm>
                <a:off x="9738293" y="2595307"/>
                <a:ext cx="140040" cy="209160"/>
              </p14:xfrm>
            </p:contentPart>
          </mc:Choice>
          <mc:Fallback xmlns="">
            <p:pic>
              <p:nvPicPr>
                <p:cNvPr id="472253" name="Freihand 472252">
                  <a:extLst>
                    <a:ext uri="{FF2B5EF4-FFF2-40B4-BE49-F238E27FC236}">
                      <a16:creationId xmlns:a16="http://schemas.microsoft.com/office/drawing/2014/main" id="{25D7B774-506B-4C9D-919A-CFECD602B8F9}"/>
                    </a:ext>
                  </a:extLst>
                </p:cNvPr>
                <p:cNvPicPr/>
                <p:nvPr/>
              </p:nvPicPr>
              <p:blipFill>
                <a:blip r:embed="rId432"/>
                <a:stretch>
                  <a:fillRect/>
                </a:stretch>
              </p:blipFill>
              <p:spPr>
                <a:xfrm>
                  <a:off x="9733973" y="2590987"/>
                  <a:ext cx="14868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472254" name="Freihand 472253">
                  <a:extLst>
                    <a:ext uri="{FF2B5EF4-FFF2-40B4-BE49-F238E27FC236}">
                      <a16:creationId xmlns:a16="http://schemas.microsoft.com/office/drawing/2014/main" id="{8C0055F7-E7D1-43D2-84E8-0AA8B49DBDED}"/>
                    </a:ext>
                  </a:extLst>
                </p14:cNvPr>
                <p14:cNvContentPartPr/>
                <p14:nvPr/>
              </p14:nvContentPartPr>
              <p14:xfrm>
                <a:off x="9857813" y="2660107"/>
                <a:ext cx="113400" cy="128520"/>
              </p14:xfrm>
            </p:contentPart>
          </mc:Choice>
          <mc:Fallback xmlns="">
            <p:pic>
              <p:nvPicPr>
                <p:cNvPr id="472254" name="Freihand 472253">
                  <a:extLst>
                    <a:ext uri="{FF2B5EF4-FFF2-40B4-BE49-F238E27FC236}">
                      <a16:creationId xmlns:a16="http://schemas.microsoft.com/office/drawing/2014/main" id="{8C0055F7-E7D1-43D2-84E8-0AA8B49DBDED}"/>
                    </a:ext>
                  </a:extLst>
                </p:cNvPr>
                <p:cNvPicPr/>
                <p:nvPr/>
              </p:nvPicPr>
              <p:blipFill>
                <a:blip r:embed="rId434"/>
                <a:stretch>
                  <a:fillRect/>
                </a:stretch>
              </p:blipFill>
              <p:spPr>
                <a:xfrm>
                  <a:off x="9853493" y="2655787"/>
                  <a:ext cx="12204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472255" name="Freihand 472254">
                  <a:extLst>
                    <a:ext uri="{FF2B5EF4-FFF2-40B4-BE49-F238E27FC236}">
                      <a16:creationId xmlns:a16="http://schemas.microsoft.com/office/drawing/2014/main" id="{669832CF-FE34-4CF9-A951-54B0E439E787}"/>
                    </a:ext>
                  </a:extLst>
                </p14:cNvPr>
                <p14:cNvContentPartPr/>
                <p14:nvPr/>
              </p14:nvContentPartPr>
              <p14:xfrm>
                <a:off x="9985613" y="2570827"/>
                <a:ext cx="203040" cy="177840"/>
              </p14:xfrm>
            </p:contentPart>
          </mc:Choice>
          <mc:Fallback xmlns="">
            <p:pic>
              <p:nvPicPr>
                <p:cNvPr id="472255" name="Freihand 472254">
                  <a:extLst>
                    <a:ext uri="{FF2B5EF4-FFF2-40B4-BE49-F238E27FC236}">
                      <a16:creationId xmlns:a16="http://schemas.microsoft.com/office/drawing/2014/main" id="{669832CF-FE34-4CF9-A951-54B0E439E787}"/>
                    </a:ext>
                  </a:extLst>
                </p:cNvPr>
                <p:cNvPicPr/>
                <p:nvPr/>
              </p:nvPicPr>
              <p:blipFill>
                <a:blip r:embed="rId436"/>
                <a:stretch>
                  <a:fillRect/>
                </a:stretch>
              </p:blipFill>
              <p:spPr>
                <a:xfrm>
                  <a:off x="9981293" y="2566507"/>
                  <a:ext cx="21168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472256" name="Freihand 472255">
                  <a:extLst>
                    <a:ext uri="{FF2B5EF4-FFF2-40B4-BE49-F238E27FC236}">
                      <a16:creationId xmlns:a16="http://schemas.microsoft.com/office/drawing/2014/main" id="{5D2CCA63-EDE4-46F7-963A-0E70DF92C390}"/>
                    </a:ext>
                  </a:extLst>
                </p14:cNvPr>
                <p14:cNvContentPartPr/>
                <p14:nvPr/>
              </p14:nvContentPartPr>
              <p14:xfrm>
                <a:off x="10320773" y="2531227"/>
                <a:ext cx="180360" cy="177840"/>
              </p14:xfrm>
            </p:contentPart>
          </mc:Choice>
          <mc:Fallback xmlns="">
            <p:pic>
              <p:nvPicPr>
                <p:cNvPr id="472256" name="Freihand 472255">
                  <a:extLst>
                    <a:ext uri="{FF2B5EF4-FFF2-40B4-BE49-F238E27FC236}">
                      <a16:creationId xmlns:a16="http://schemas.microsoft.com/office/drawing/2014/main" id="{5D2CCA63-EDE4-46F7-963A-0E70DF92C390}"/>
                    </a:ext>
                  </a:extLst>
                </p:cNvPr>
                <p:cNvPicPr/>
                <p:nvPr/>
              </p:nvPicPr>
              <p:blipFill>
                <a:blip r:embed="rId438"/>
                <a:stretch>
                  <a:fillRect/>
                </a:stretch>
              </p:blipFill>
              <p:spPr>
                <a:xfrm>
                  <a:off x="10316453" y="2526907"/>
                  <a:ext cx="18900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472257" name="Freihand 472256">
                  <a:extLst>
                    <a:ext uri="{FF2B5EF4-FFF2-40B4-BE49-F238E27FC236}">
                      <a16:creationId xmlns:a16="http://schemas.microsoft.com/office/drawing/2014/main" id="{D68F1C9B-5239-4666-9A20-68B57B979FB3}"/>
                    </a:ext>
                  </a:extLst>
                </p14:cNvPr>
                <p14:cNvContentPartPr/>
                <p14:nvPr/>
              </p14:nvContentPartPr>
              <p14:xfrm>
                <a:off x="10537133" y="2587747"/>
                <a:ext cx="111960" cy="94680"/>
              </p14:xfrm>
            </p:contentPart>
          </mc:Choice>
          <mc:Fallback xmlns="">
            <p:pic>
              <p:nvPicPr>
                <p:cNvPr id="472257" name="Freihand 472256">
                  <a:extLst>
                    <a:ext uri="{FF2B5EF4-FFF2-40B4-BE49-F238E27FC236}">
                      <a16:creationId xmlns:a16="http://schemas.microsoft.com/office/drawing/2014/main" id="{D68F1C9B-5239-4666-9A20-68B57B979FB3}"/>
                    </a:ext>
                  </a:extLst>
                </p:cNvPr>
                <p:cNvPicPr/>
                <p:nvPr/>
              </p:nvPicPr>
              <p:blipFill>
                <a:blip r:embed="rId440"/>
                <a:stretch>
                  <a:fillRect/>
                </a:stretch>
              </p:blipFill>
              <p:spPr>
                <a:xfrm>
                  <a:off x="10532813" y="2583427"/>
                  <a:ext cx="1206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472258" name="Freihand 472257">
                  <a:extLst>
                    <a:ext uri="{FF2B5EF4-FFF2-40B4-BE49-F238E27FC236}">
                      <a16:creationId xmlns:a16="http://schemas.microsoft.com/office/drawing/2014/main" id="{CB287DD9-D629-48C3-8D30-76E4148DAB3F}"/>
                    </a:ext>
                  </a:extLst>
                </p14:cNvPr>
                <p14:cNvContentPartPr/>
                <p14:nvPr/>
              </p14:nvContentPartPr>
              <p14:xfrm>
                <a:off x="10667813" y="2481547"/>
                <a:ext cx="113040" cy="198360"/>
              </p14:xfrm>
            </p:contentPart>
          </mc:Choice>
          <mc:Fallback xmlns="">
            <p:pic>
              <p:nvPicPr>
                <p:cNvPr id="472258" name="Freihand 472257">
                  <a:extLst>
                    <a:ext uri="{FF2B5EF4-FFF2-40B4-BE49-F238E27FC236}">
                      <a16:creationId xmlns:a16="http://schemas.microsoft.com/office/drawing/2014/main" id="{CB287DD9-D629-48C3-8D30-76E4148DAB3F}"/>
                    </a:ext>
                  </a:extLst>
                </p:cNvPr>
                <p:cNvPicPr/>
                <p:nvPr/>
              </p:nvPicPr>
              <p:blipFill>
                <a:blip r:embed="rId442"/>
                <a:stretch>
                  <a:fillRect/>
                </a:stretch>
              </p:blipFill>
              <p:spPr>
                <a:xfrm>
                  <a:off x="10663493" y="2477227"/>
                  <a:ext cx="12168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472259" name="Freihand 472258">
                  <a:extLst>
                    <a:ext uri="{FF2B5EF4-FFF2-40B4-BE49-F238E27FC236}">
                      <a16:creationId xmlns:a16="http://schemas.microsoft.com/office/drawing/2014/main" id="{25325A43-DB0D-435B-BA3A-74769E6679BC}"/>
                    </a:ext>
                  </a:extLst>
                </p14:cNvPr>
                <p14:cNvContentPartPr/>
                <p14:nvPr/>
              </p14:nvContentPartPr>
              <p14:xfrm>
                <a:off x="10804613" y="2587747"/>
                <a:ext cx="90000" cy="97200"/>
              </p14:xfrm>
            </p:contentPart>
          </mc:Choice>
          <mc:Fallback xmlns="">
            <p:pic>
              <p:nvPicPr>
                <p:cNvPr id="472259" name="Freihand 472258">
                  <a:extLst>
                    <a:ext uri="{FF2B5EF4-FFF2-40B4-BE49-F238E27FC236}">
                      <a16:creationId xmlns:a16="http://schemas.microsoft.com/office/drawing/2014/main" id="{25325A43-DB0D-435B-BA3A-74769E6679BC}"/>
                    </a:ext>
                  </a:extLst>
                </p:cNvPr>
                <p:cNvPicPr/>
                <p:nvPr/>
              </p:nvPicPr>
              <p:blipFill>
                <a:blip r:embed="rId444"/>
                <a:stretch>
                  <a:fillRect/>
                </a:stretch>
              </p:blipFill>
              <p:spPr>
                <a:xfrm>
                  <a:off x="10800293" y="2583427"/>
                  <a:ext cx="9864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472260" name="Freihand 472259">
                  <a:extLst>
                    <a:ext uri="{FF2B5EF4-FFF2-40B4-BE49-F238E27FC236}">
                      <a16:creationId xmlns:a16="http://schemas.microsoft.com/office/drawing/2014/main" id="{038FA079-376E-44B2-92F6-12CDA474425D}"/>
                    </a:ext>
                  </a:extLst>
                </p14:cNvPr>
                <p14:cNvContentPartPr/>
                <p14:nvPr/>
              </p14:nvContentPartPr>
              <p14:xfrm>
                <a:off x="10900013" y="2448067"/>
                <a:ext cx="142920" cy="226440"/>
              </p14:xfrm>
            </p:contentPart>
          </mc:Choice>
          <mc:Fallback xmlns="">
            <p:pic>
              <p:nvPicPr>
                <p:cNvPr id="472260" name="Freihand 472259">
                  <a:extLst>
                    <a:ext uri="{FF2B5EF4-FFF2-40B4-BE49-F238E27FC236}">
                      <a16:creationId xmlns:a16="http://schemas.microsoft.com/office/drawing/2014/main" id="{038FA079-376E-44B2-92F6-12CDA474425D}"/>
                    </a:ext>
                  </a:extLst>
                </p:cNvPr>
                <p:cNvPicPr/>
                <p:nvPr/>
              </p:nvPicPr>
              <p:blipFill>
                <a:blip r:embed="rId446"/>
                <a:stretch>
                  <a:fillRect/>
                </a:stretch>
              </p:blipFill>
              <p:spPr>
                <a:xfrm>
                  <a:off x="10895693" y="2443747"/>
                  <a:ext cx="15156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472261" name="Freihand 472260">
                  <a:extLst>
                    <a:ext uri="{FF2B5EF4-FFF2-40B4-BE49-F238E27FC236}">
                      <a16:creationId xmlns:a16="http://schemas.microsoft.com/office/drawing/2014/main" id="{F34DB1FD-07AC-490F-BE9B-0D6A33299704}"/>
                    </a:ext>
                  </a:extLst>
                </p14:cNvPr>
                <p14:cNvContentPartPr/>
                <p14:nvPr/>
              </p14:nvContentPartPr>
              <p14:xfrm>
                <a:off x="11060573" y="2438707"/>
                <a:ext cx="153360" cy="188280"/>
              </p14:xfrm>
            </p:contentPart>
          </mc:Choice>
          <mc:Fallback xmlns="">
            <p:pic>
              <p:nvPicPr>
                <p:cNvPr id="472261" name="Freihand 472260">
                  <a:extLst>
                    <a:ext uri="{FF2B5EF4-FFF2-40B4-BE49-F238E27FC236}">
                      <a16:creationId xmlns:a16="http://schemas.microsoft.com/office/drawing/2014/main" id="{F34DB1FD-07AC-490F-BE9B-0D6A33299704}"/>
                    </a:ext>
                  </a:extLst>
                </p:cNvPr>
                <p:cNvPicPr/>
                <p:nvPr/>
              </p:nvPicPr>
              <p:blipFill>
                <a:blip r:embed="rId448"/>
                <a:stretch>
                  <a:fillRect/>
                </a:stretch>
              </p:blipFill>
              <p:spPr>
                <a:xfrm>
                  <a:off x="11056253" y="2434387"/>
                  <a:ext cx="16200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472262" name="Freihand 472261">
                  <a:extLst>
                    <a:ext uri="{FF2B5EF4-FFF2-40B4-BE49-F238E27FC236}">
                      <a16:creationId xmlns:a16="http://schemas.microsoft.com/office/drawing/2014/main" id="{8EFD13E9-CB8B-44B5-9505-3AB5E4A04816}"/>
                    </a:ext>
                  </a:extLst>
                </p14:cNvPr>
                <p14:cNvContentPartPr/>
                <p14:nvPr/>
              </p14:nvContentPartPr>
              <p14:xfrm>
                <a:off x="11127533" y="2533387"/>
                <a:ext cx="273600" cy="117000"/>
              </p14:xfrm>
            </p:contentPart>
          </mc:Choice>
          <mc:Fallback xmlns="">
            <p:pic>
              <p:nvPicPr>
                <p:cNvPr id="472262" name="Freihand 472261">
                  <a:extLst>
                    <a:ext uri="{FF2B5EF4-FFF2-40B4-BE49-F238E27FC236}">
                      <a16:creationId xmlns:a16="http://schemas.microsoft.com/office/drawing/2014/main" id="{8EFD13E9-CB8B-44B5-9505-3AB5E4A04816}"/>
                    </a:ext>
                  </a:extLst>
                </p:cNvPr>
                <p:cNvPicPr/>
                <p:nvPr/>
              </p:nvPicPr>
              <p:blipFill>
                <a:blip r:embed="rId450"/>
                <a:stretch>
                  <a:fillRect/>
                </a:stretch>
              </p:blipFill>
              <p:spPr>
                <a:xfrm>
                  <a:off x="11123213" y="2529067"/>
                  <a:ext cx="2822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472263" name="Freihand 472262">
                  <a:extLst>
                    <a:ext uri="{FF2B5EF4-FFF2-40B4-BE49-F238E27FC236}">
                      <a16:creationId xmlns:a16="http://schemas.microsoft.com/office/drawing/2014/main" id="{7BF3656B-FF20-41F5-82B8-0C42F526C6A5}"/>
                    </a:ext>
                  </a:extLst>
                </p14:cNvPr>
                <p14:cNvContentPartPr/>
                <p14:nvPr/>
              </p14:nvContentPartPr>
              <p14:xfrm>
                <a:off x="11401133" y="2527627"/>
                <a:ext cx="108720" cy="160560"/>
              </p14:xfrm>
            </p:contentPart>
          </mc:Choice>
          <mc:Fallback xmlns="">
            <p:pic>
              <p:nvPicPr>
                <p:cNvPr id="472263" name="Freihand 472262">
                  <a:extLst>
                    <a:ext uri="{FF2B5EF4-FFF2-40B4-BE49-F238E27FC236}">
                      <a16:creationId xmlns:a16="http://schemas.microsoft.com/office/drawing/2014/main" id="{7BF3656B-FF20-41F5-82B8-0C42F526C6A5}"/>
                    </a:ext>
                  </a:extLst>
                </p:cNvPr>
                <p:cNvPicPr/>
                <p:nvPr/>
              </p:nvPicPr>
              <p:blipFill>
                <a:blip r:embed="rId452"/>
                <a:stretch>
                  <a:fillRect/>
                </a:stretch>
              </p:blipFill>
              <p:spPr>
                <a:xfrm>
                  <a:off x="11396813" y="2523307"/>
                  <a:ext cx="11736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472264" name="Freihand 472263">
                  <a:extLst>
                    <a:ext uri="{FF2B5EF4-FFF2-40B4-BE49-F238E27FC236}">
                      <a16:creationId xmlns:a16="http://schemas.microsoft.com/office/drawing/2014/main" id="{A658C39E-2222-4BB3-9163-0109E47140A5}"/>
                    </a:ext>
                  </a:extLst>
                </p14:cNvPr>
                <p14:cNvContentPartPr/>
                <p14:nvPr/>
              </p14:nvContentPartPr>
              <p14:xfrm>
                <a:off x="11537213" y="2508187"/>
                <a:ext cx="176040" cy="167760"/>
              </p14:xfrm>
            </p:contentPart>
          </mc:Choice>
          <mc:Fallback xmlns="">
            <p:pic>
              <p:nvPicPr>
                <p:cNvPr id="472264" name="Freihand 472263">
                  <a:extLst>
                    <a:ext uri="{FF2B5EF4-FFF2-40B4-BE49-F238E27FC236}">
                      <a16:creationId xmlns:a16="http://schemas.microsoft.com/office/drawing/2014/main" id="{A658C39E-2222-4BB3-9163-0109E47140A5}"/>
                    </a:ext>
                  </a:extLst>
                </p:cNvPr>
                <p:cNvPicPr/>
                <p:nvPr/>
              </p:nvPicPr>
              <p:blipFill>
                <a:blip r:embed="rId454"/>
                <a:stretch>
                  <a:fillRect/>
                </a:stretch>
              </p:blipFill>
              <p:spPr>
                <a:xfrm>
                  <a:off x="11532893" y="2503867"/>
                  <a:ext cx="18468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472266" name="Freihand 472265">
                  <a:extLst>
                    <a:ext uri="{FF2B5EF4-FFF2-40B4-BE49-F238E27FC236}">
                      <a16:creationId xmlns:a16="http://schemas.microsoft.com/office/drawing/2014/main" id="{B2DD683B-C0E0-4164-8D43-8CD1B6E8F02E}"/>
                    </a:ext>
                  </a:extLst>
                </p14:cNvPr>
                <p14:cNvContentPartPr/>
                <p14:nvPr/>
              </p14:nvContentPartPr>
              <p14:xfrm>
                <a:off x="7991213" y="3056467"/>
                <a:ext cx="156960" cy="95760"/>
              </p14:xfrm>
            </p:contentPart>
          </mc:Choice>
          <mc:Fallback xmlns="">
            <p:pic>
              <p:nvPicPr>
                <p:cNvPr id="472266" name="Freihand 472265">
                  <a:extLst>
                    <a:ext uri="{FF2B5EF4-FFF2-40B4-BE49-F238E27FC236}">
                      <a16:creationId xmlns:a16="http://schemas.microsoft.com/office/drawing/2014/main" id="{B2DD683B-C0E0-4164-8D43-8CD1B6E8F02E}"/>
                    </a:ext>
                  </a:extLst>
                </p:cNvPr>
                <p:cNvPicPr/>
                <p:nvPr/>
              </p:nvPicPr>
              <p:blipFill>
                <a:blip r:embed="rId456"/>
                <a:stretch>
                  <a:fillRect/>
                </a:stretch>
              </p:blipFill>
              <p:spPr>
                <a:xfrm>
                  <a:off x="7986893" y="3052147"/>
                  <a:ext cx="16560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472267" name="Freihand 472266">
                  <a:extLst>
                    <a:ext uri="{FF2B5EF4-FFF2-40B4-BE49-F238E27FC236}">
                      <a16:creationId xmlns:a16="http://schemas.microsoft.com/office/drawing/2014/main" id="{91D769E8-9B1B-4A7B-AEB0-ADCEFE2247F5}"/>
                    </a:ext>
                  </a:extLst>
                </p14:cNvPr>
                <p14:cNvContentPartPr/>
                <p14:nvPr/>
              </p14:nvContentPartPr>
              <p14:xfrm>
                <a:off x="8185613" y="3072667"/>
                <a:ext cx="72720" cy="54000"/>
              </p14:xfrm>
            </p:contentPart>
          </mc:Choice>
          <mc:Fallback xmlns="">
            <p:pic>
              <p:nvPicPr>
                <p:cNvPr id="472267" name="Freihand 472266">
                  <a:extLst>
                    <a:ext uri="{FF2B5EF4-FFF2-40B4-BE49-F238E27FC236}">
                      <a16:creationId xmlns:a16="http://schemas.microsoft.com/office/drawing/2014/main" id="{91D769E8-9B1B-4A7B-AEB0-ADCEFE2247F5}"/>
                    </a:ext>
                  </a:extLst>
                </p:cNvPr>
                <p:cNvPicPr/>
                <p:nvPr/>
              </p:nvPicPr>
              <p:blipFill>
                <a:blip r:embed="rId458"/>
                <a:stretch>
                  <a:fillRect/>
                </a:stretch>
              </p:blipFill>
              <p:spPr>
                <a:xfrm>
                  <a:off x="8181293" y="3068347"/>
                  <a:ext cx="8136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472270" name="Freihand 472269">
                  <a:extLst>
                    <a:ext uri="{FF2B5EF4-FFF2-40B4-BE49-F238E27FC236}">
                      <a16:creationId xmlns:a16="http://schemas.microsoft.com/office/drawing/2014/main" id="{C8757361-21BD-4C06-A832-5DA862902CD3}"/>
                    </a:ext>
                  </a:extLst>
                </p14:cNvPr>
                <p14:cNvContentPartPr/>
                <p14:nvPr/>
              </p14:nvContentPartPr>
              <p14:xfrm>
                <a:off x="8476133" y="2980507"/>
                <a:ext cx="22680" cy="44280"/>
              </p14:xfrm>
            </p:contentPart>
          </mc:Choice>
          <mc:Fallback xmlns="">
            <p:pic>
              <p:nvPicPr>
                <p:cNvPr id="472270" name="Freihand 472269">
                  <a:extLst>
                    <a:ext uri="{FF2B5EF4-FFF2-40B4-BE49-F238E27FC236}">
                      <a16:creationId xmlns:a16="http://schemas.microsoft.com/office/drawing/2014/main" id="{C8757361-21BD-4C06-A832-5DA862902CD3}"/>
                    </a:ext>
                  </a:extLst>
                </p:cNvPr>
                <p:cNvPicPr/>
                <p:nvPr/>
              </p:nvPicPr>
              <p:blipFill>
                <a:blip r:embed="rId460"/>
                <a:stretch>
                  <a:fillRect/>
                </a:stretch>
              </p:blipFill>
              <p:spPr>
                <a:xfrm>
                  <a:off x="8471813" y="2976187"/>
                  <a:ext cx="3132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472271" name="Freihand 472270">
                  <a:extLst>
                    <a:ext uri="{FF2B5EF4-FFF2-40B4-BE49-F238E27FC236}">
                      <a16:creationId xmlns:a16="http://schemas.microsoft.com/office/drawing/2014/main" id="{6C211303-9A2A-4828-8EBB-25318C35A41E}"/>
                    </a:ext>
                  </a:extLst>
                </p14:cNvPr>
                <p14:cNvContentPartPr/>
                <p14:nvPr/>
              </p14:nvContentPartPr>
              <p14:xfrm>
                <a:off x="8526533" y="2965387"/>
                <a:ext cx="130320" cy="122400"/>
              </p14:xfrm>
            </p:contentPart>
          </mc:Choice>
          <mc:Fallback xmlns="">
            <p:pic>
              <p:nvPicPr>
                <p:cNvPr id="472271" name="Freihand 472270">
                  <a:extLst>
                    <a:ext uri="{FF2B5EF4-FFF2-40B4-BE49-F238E27FC236}">
                      <a16:creationId xmlns:a16="http://schemas.microsoft.com/office/drawing/2014/main" id="{6C211303-9A2A-4828-8EBB-25318C35A41E}"/>
                    </a:ext>
                  </a:extLst>
                </p:cNvPr>
                <p:cNvPicPr/>
                <p:nvPr/>
              </p:nvPicPr>
              <p:blipFill>
                <a:blip r:embed="rId462"/>
                <a:stretch>
                  <a:fillRect/>
                </a:stretch>
              </p:blipFill>
              <p:spPr>
                <a:xfrm>
                  <a:off x="8522213" y="2961067"/>
                  <a:ext cx="1389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472272" name="Freihand 472271">
                  <a:extLst>
                    <a:ext uri="{FF2B5EF4-FFF2-40B4-BE49-F238E27FC236}">
                      <a16:creationId xmlns:a16="http://schemas.microsoft.com/office/drawing/2014/main" id="{BDA2FE39-CD1B-4094-B5A2-7651D5E6FFEA}"/>
                    </a:ext>
                  </a:extLst>
                </p14:cNvPr>
                <p14:cNvContentPartPr/>
                <p14:nvPr/>
              </p14:nvContentPartPr>
              <p14:xfrm>
                <a:off x="8667653" y="3016147"/>
                <a:ext cx="66600" cy="76320"/>
              </p14:xfrm>
            </p:contentPart>
          </mc:Choice>
          <mc:Fallback xmlns="">
            <p:pic>
              <p:nvPicPr>
                <p:cNvPr id="472272" name="Freihand 472271">
                  <a:extLst>
                    <a:ext uri="{FF2B5EF4-FFF2-40B4-BE49-F238E27FC236}">
                      <a16:creationId xmlns:a16="http://schemas.microsoft.com/office/drawing/2014/main" id="{BDA2FE39-CD1B-4094-B5A2-7651D5E6FFEA}"/>
                    </a:ext>
                  </a:extLst>
                </p:cNvPr>
                <p:cNvPicPr/>
                <p:nvPr/>
              </p:nvPicPr>
              <p:blipFill>
                <a:blip r:embed="rId464"/>
                <a:stretch>
                  <a:fillRect/>
                </a:stretch>
              </p:blipFill>
              <p:spPr>
                <a:xfrm>
                  <a:off x="8663333" y="3011827"/>
                  <a:ext cx="7524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472273" name="Freihand 472272">
                  <a:extLst>
                    <a:ext uri="{FF2B5EF4-FFF2-40B4-BE49-F238E27FC236}">
                      <a16:creationId xmlns:a16="http://schemas.microsoft.com/office/drawing/2014/main" id="{4053D8F1-C265-44A1-9A19-C1E854A80565}"/>
                    </a:ext>
                  </a:extLst>
                </p14:cNvPr>
                <p14:cNvContentPartPr/>
                <p14:nvPr/>
              </p14:nvContentPartPr>
              <p14:xfrm>
                <a:off x="8179853" y="2983747"/>
                <a:ext cx="114480" cy="32760"/>
              </p14:xfrm>
            </p:contentPart>
          </mc:Choice>
          <mc:Fallback xmlns="">
            <p:pic>
              <p:nvPicPr>
                <p:cNvPr id="472273" name="Freihand 472272">
                  <a:extLst>
                    <a:ext uri="{FF2B5EF4-FFF2-40B4-BE49-F238E27FC236}">
                      <a16:creationId xmlns:a16="http://schemas.microsoft.com/office/drawing/2014/main" id="{4053D8F1-C265-44A1-9A19-C1E854A80565}"/>
                    </a:ext>
                  </a:extLst>
                </p:cNvPr>
                <p:cNvPicPr/>
                <p:nvPr/>
              </p:nvPicPr>
              <p:blipFill>
                <a:blip r:embed="rId466"/>
                <a:stretch>
                  <a:fillRect/>
                </a:stretch>
              </p:blipFill>
              <p:spPr>
                <a:xfrm>
                  <a:off x="8175533" y="2979427"/>
                  <a:ext cx="12312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472274" name="Freihand 472273">
                  <a:extLst>
                    <a:ext uri="{FF2B5EF4-FFF2-40B4-BE49-F238E27FC236}">
                      <a16:creationId xmlns:a16="http://schemas.microsoft.com/office/drawing/2014/main" id="{0F595D4E-AD74-42FF-A4C8-510FDAF5A839}"/>
                    </a:ext>
                  </a:extLst>
                </p14:cNvPr>
                <p14:cNvContentPartPr/>
                <p14:nvPr/>
              </p14:nvContentPartPr>
              <p14:xfrm>
                <a:off x="8857013" y="2978707"/>
                <a:ext cx="135720" cy="122760"/>
              </p14:xfrm>
            </p:contentPart>
          </mc:Choice>
          <mc:Fallback xmlns="">
            <p:pic>
              <p:nvPicPr>
                <p:cNvPr id="472274" name="Freihand 472273">
                  <a:extLst>
                    <a:ext uri="{FF2B5EF4-FFF2-40B4-BE49-F238E27FC236}">
                      <a16:creationId xmlns:a16="http://schemas.microsoft.com/office/drawing/2014/main" id="{0F595D4E-AD74-42FF-A4C8-510FDAF5A839}"/>
                    </a:ext>
                  </a:extLst>
                </p:cNvPr>
                <p:cNvPicPr/>
                <p:nvPr/>
              </p:nvPicPr>
              <p:blipFill>
                <a:blip r:embed="rId468"/>
                <a:stretch>
                  <a:fillRect/>
                </a:stretch>
              </p:blipFill>
              <p:spPr>
                <a:xfrm>
                  <a:off x="8852693" y="2974387"/>
                  <a:ext cx="14436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472275" name="Freihand 472274">
                  <a:extLst>
                    <a:ext uri="{FF2B5EF4-FFF2-40B4-BE49-F238E27FC236}">
                      <a16:creationId xmlns:a16="http://schemas.microsoft.com/office/drawing/2014/main" id="{F65281CE-EF93-45E1-B2C3-E90E665A68DB}"/>
                    </a:ext>
                  </a:extLst>
                </p14:cNvPr>
                <p14:cNvContentPartPr/>
                <p14:nvPr/>
              </p14:nvContentPartPr>
              <p14:xfrm>
                <a:off x="8868533" y="3033427"/>
                <a:ext cx="71280" cy="15120"/>
              </p14:xfrm>
            </p:contentPart>
          </mc:Choice>
          <mc:Fallback xmlns="">
            <p:pic>
              <p:nvPicPr>
                <p:cNvPr id="472275" name="Freihand 472274">
                  <a:extLst>
                    <a:ext uri="{FF2B5EF4-FFF2-40B4-BE49-F238E27FC236}">
                      <a16:creationId xmlns:a16="http://schemas.microsoft.com/office/drawing/2014/main" id="{F65281CE-EF93-45E1-B2C3-E90E665A68DB}"/>
                    </a:ext>
                  </a:extLst>
                </p:cNvPr>
                <p:cNvPicPr/>
                <p:nvPr/>
              </p:nvPicPr>
              <p:blipFill>
                <a:blip r:embed="rId470"/>
                <a:stretch>
                  <a:fillRect/>
                </a:stretch>
              </p:blipFill>
              <p:spPr>
                <a:xfrm>
                  <a:off x="8864213" y="3029107"/>
                  <a:ext cx="7992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472276" name="Freihand 472275">
                  <a:extLst>
                    <a:ext uri="{FF2B5EF4-FFF2-40B4-BE49-F238E27FC236}">
                      <a16:creationId xmlns:a16="http://schemas.microsoft.com/office/drawing/2014/main" id="{D4585AA6-35BA-463D-A9B8-E5A0FDC8408B}"/>
                    </a:ext>
                  </a:extLst>
                </p14:cNvPr>
                <p14:cNvContentPartPr/>
                <p14:nvPr/>
              </p14:nvContentPartPr>
              <p14:xfrm>
                <a:off x="9030533" y="3024067"/>
                <a:ext cx="37080" cy="51480"/>
              </p14:xfrm>
            </p:contentPart>
          </mc:Choice>
          <mc:Fallback xmlns="">
            <p:pic>
              <p:nvPicPr>
                <p:cNvPr id="472276" name="Freihand 472275">
                  <a:extLst>
                    <a:ext uri="{FF2B5EF4-FFF2-40B4-BE49-F238E27FC236}">
                      <a16:creationId xmlns:a16="http://schemas.microsoft.com/office/drawing/2014/main" id="{D4585AA6-35BA-463D-A9B8-E5A0FDC8408B}"/>
                    </a:ext>
                  </a:extLst>
                </p:cNvPr>
                <p:cNvPicPr/>
                <p:nvPr/>
              </p:nvPicPr>
              <p:blipFill>
                <a:blip r:embed="rId472"/>
                <a:stretch>
                  <a:fillRect/>
                </a:stretch>
              </p:blipFill>
              <p:spPr>
                <a:xfrm>
                  <a:off x="9026213" y="3019747"/>
                  <a:ext cx="4572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472277" name="Freihand 472276">
                  <a:extLst>
                    <a:ext uri="{FF2B5EF4-FFF2-40B4-BE49-F238E27FC236}">
                      <a16:creationId xmlns:a16="http://schemas.microsoft.com/office/drawing/2014/main" id="{61496061-657A-4A8D-A491-DFE117FF9D18}"/>
                    </a:ext>
                  </a:extLst>
                </p14:cNvPr>
                <p14:cNvContentPartPr/>
                <p14:nvPr/>
              </p14:nvContentPartPr>
              <p14:xfrm>
                <a:off x="9061493" y="2934427"/>
                <a:ext cx="174600" cy="135000"/>
              </p14:xfrm>
            </p:contentPart>
          </mc:Choice>
          <mc:Fallback xmlns="">
            <p:pic>
              <p:nvPicPr>
                <p:cNvPr id="472277" name="Freihand 472276">
                  <a:extLst>
                    <a:ext uri="{FF2B5EF4-FFF2-40B4-BE49-F238E27FC236}">
                      <a16:creationId xmlns:a16="http://schemas.microsoft.com/office/drawing/2014/main" id="{61496061-657A-4A8D-A491-DFE117FF9D18}"/>
                    </a:ext>
                  </a:extLst>
                </p:cNvPr>
                <p:cNvPicPr/>
                <p:nvPr/>
              </p:nvPicPr>
              <p:blipFill>
                <a:blip r:embed="rId474"/>
                <a:stretch>
                  <a:fillRect/>
                </a:stretch>
              </p:blipFill>
              <p:spPr>
                <a:xfrm>
                  <a:off x="9057173" y="2930107"/>
                  <a:ext cx="18324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472278" name="Freihand 472277">
                  <a:extLst>
                    <a:ext uri="{FF2B5EF4-FFF2-40B4-BE49-F238E27FC236}">
                      <a16:creationId xmlns:a16="http://schemas.microsoft.com/office/drawing/2014/main" id="{3320B589-95F3-4F43-813C-24844BB2429C}"/>
                    </a:ext>
                  </a:extLst>
                </p14:cNvPr>
                <p14:cNvContentPartPr/>
                <p14:nvPr/>
              </p14:nvContentPartPr>
              <p14:xfrm>
                <a:off x="9083453" y="2925067"/>
                <a:ext cx="23760" cy="5400"/>
              </p14:xfrm>
            </p:contentPart>
          </mc:Choice>
          <mc:Fallback xmlns="">
            <p:pic>
              <p:nvPicPr>
                <p:cNvPr id="472278" name="Freihand 472277">
                  <a:extLst>
                    <a:ext uri="{FF2B5EF4-FFF2-40B4-BE49-F238E27FC236}">
                      <a16:creationId xmlns:a16="http://schemas.microsoft.com/office/drawing/2014/main" id="{3320B589-95F3-4F43-813C-24844BB2429C}"/>
                    </a:ext>
                  </a:extLst>
                </p:cNvPr>
                <p:cNvPicPr/>
                <p:nvPr/>
              </p:nvPicPr>
              <p:blipFill>
                <a:blip r:embed="rId476"/>
                <a:stretch>
                  <a:fillRect/>
                </a:stretch>
              </p:blipFill>
              <p:spPr>
                <a:xfrm>
                  <a:off x="9079133" y="2920747"/>
                  <a:ext cx="3240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472279" name="Freihand 472278">
                  <a:extLst>
                    <a:ext uri="{FF2B5EF4-FFF2-40B4-BE49-F238E27FC236}">
                      <a16:creationId xmlns:a16="http://schemas.microsoft.com/office/drawing/2014/main" id="{DD6C6528-B0CC-471E-99A1-FB944062C742}"/>
                    </a:ext>
                  </a:extLst>
                </p14:cNvPr>
                <p14:cNvContentPartPr/>
                <p14:nvPr/>
              </p14:nvContentPartPr>
              <p14:xfrm>
                <a:off x="9715973" y="2906347"/>
                <a:ext cx="83160" cy="149760"/>
              </p14:xfrm>
            </p:contentPart>
          </mc:Choice>
          <mc:Fallback xmlns="">
            <p:pic>
              <p:nvPicPr>
                <p:cNvPr id="472279" name="Freihand 472278">
                  <a:extLst>
                    <a:ext uri="{FF2B5EF4-FFF2-40B4-BE49-F238E27FC236}">
                      <a16:creationId xmlns:a16="http://schemas.microsoft.com/office/drawing/2014/main" id="{DD6C6528-B0CC-471E-99A1-FB944062C742}"/>
                    </a:ext>
                  </a:extLst>
                </p:cNvPr>
                <p:cNvPicPr/>
                <p:nvPr/>
              </p:nvPicPr>
              <p:blipFill>
                <a:blip r:embed="rId478"/>
                <a:stretch>
                  <a:fillRect/>
                </a:stretch>
              </p:blipFill>
              <p:spPr>
                <a:xfrm>
                  <a:off x="9711653" y="2902027"/>
                  <a:ext cx="9180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472280" name="Freihand 472279">
                  <a:extLst>
                    <a:ext uri="{FF2B5EF4-FFF2-40B4-BE49-F238E27FC236}">
                      <a16:creationId xmlns:a16="http://schemas.microsoft.com/office/drawing/2014/main" id="{95A85835-72CB-4891-B1EE-A5D57D410956}"/>
                    </a:ext>
                  </a:extLst>
                </p14:cNvPr>
                <p14:cNvContentPartPr/>
                <p14:nvPr/>
              </p14:nvContentPartPr>
              <p14:xfrm>
                <a:off x="9735053" y="2911747"/>
                <a:ext cx="207360" cy="141840"/>
              </p14:xfrm>
            </p:contentPart>
          </mc:Choice>
          <mc:Fallback xmlns="">
            <p:pic>
              <p:nvPicPr>
                <p:cNvPr id="472280" name="Freihand 472279">
                  <a:extLst>
                    <a:ext uri="{FF2B5EF4-FFF2-40B4-BE49-F238E27FC236}">
                      <a16:creationId xmlns:a16="http://schemas.microsoft.com/office/drawing/2014/main" id="{95A85835-72CB-4891-B1EE-A5D57D410956}"/>
                    </a:ext>
                  </a:extLst>
                </p:cNvPr>
                <p:cNvPicPr/>
                <p:nvPr/>
              </p:nvPicPr>
              <p:blipFill>
                <a:blip r:embed="rId480"/>
                <a:stretch>
                  <a:fillRect/>
                </a:stretch>
              </p:blipFill>
              <p:spPr>
                <a:xfrm>
                  <a:off x="9730733" y="2907427"/>
                  <a:ext cx="21600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472281" name="Freihand 472280">
                  <a:extLst>
                    <a:ext uri="{FF2B5EF4-FFF2-40B4-BE49-F238E27FC236}">
                      <a16:creationId xmlns:a16="http://schemas.microsoft.com/office/drawing/2014/main" id="{B59B89B6-52B6-4577-AD1F-18962590475A}"/>
                    </a:ext>
                  </a:extLst>
                </p14:cNvPr>
                <p14:cNvContentPartPr/>
                <p14:nvPr/>
              </p14:nvContentPartPr>
              <p14:xfrm>
                <a:off x="9867893" y="2895547"/>
                <a:ext cx="154800" cy="189360"/>
              </p14:xfrm>
            </p:contentPart>
          </mc:Choice>
          <mc:Fallback xmlns="">
            <p:pic>
              <p:nvPicPr>
                <p:cNvPr id="472281" name="Freihand 472280">
                  <a:extLst>
                    <a:ext uri="{FF2B5EF4-FFF2-40B4-BE49-F238E27FC236}">
                      <a16:creationId xmlns:a16="http://schemas.microsoft.com/office/drawing/2014/main" id="{B59B89B6-52B6-4577-AD1F-18962590475A}"/>
                    </a:ext>
                  </a:extLst>
                </p:cNvPr>
                <p:cNvPicPr/>
                <p:nvPr/>
              </p:nvPicPr>
              <p:blipFill>
                <a:blip r:embed="rId482"/>
                <a:stretch>
                  <a:fillRect/>
                </a:stretch>
              </p:blipFill>
              <p:spPr>
                <a:xfrm>
                  <a:off x="9863573" y="2891227"/>
                  <a:ext cx="16344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472282" name="Freihand 472281">
                  <a:extLst>
                    <a:ext uri="{FF2B5EF4-FFF2-40B4-BE49-F238E27FC236}">
                      <a16:creationId xmlns:a16="http://schemas.microsoft.com/office/drawing/2014/main" id="{E4C8AA73-8001-4F79-9244-C8FA14CDABA3}"/>
                    </a:ext>
                  </a:extLst>
                </p14:cNvPr>
                <p14:cNvContentPartPr/>
                <p14:nvPr/>
              </p14:nvContentPartPr>
              <p14:xfrm>
                <a:off x="10231493" y="2945947"/>
                <a:ext cx="89640" cy="70920"/>
              </p14:xfrm>
            </p:contentPart>
          </mc:Choice>
          <mc:Fallback xmlns="">
            <p:pic>
              <p:nvPicPr>
                <p:cNvPr id="472282" name="Freihand 472281">
                  <a:extLst>
                    <a:ext uri="{FF2B5EF4-FFF2-40B4-BE49-F238E27FC236}">
                      <a16:creationId xmlns:a16="http://schemas.microsoft.com/office/drawing/2014/main" id="{E4C8AA73-8001-4F79-9244-C8FA14CDABA3}"/>
                    </a:ext>
                  </a:extLst>
                </p:cNvPr>
                <p:cNvPicPr/>
                <p:nvPr/>
              </p:nvPicPr>
              <p:blipFill>
                <a:blip r:embed="rId484"/>
                <a:stretch>
                  <a:fillRect/>
                </a:stretch>
              </p:blipFill>
              <p:spPr>
                <a:xfrm>
                  <a:off x="10227173" y="2941627"/>
                  <a:ext cx="9828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472283" name="Freihand 472282">
                  <a:extLst>
                    <a:ext uri="{FF2B5EF4-FFF2-40B4-BE49-F238E27FC236}">
                      <a16:creationId xmlns:a16="http://schemas.microsoft.com/office/drawing/2014/main" id="{F04D96CF-783D-4470-A03E-ED9639AB5A81}"/>
                    </a:ext>
                  </a:extLst>
                </p14:cNvPr>
                <p14:cNvContentPartPr/>
                <p14:nvPr/>
              </p14:nvContentPartPr>
              <p14:xfrm>
                <a:off x="10362173" y="2887987"/>
                <a:ext cx="323280" cy="126000"/>
              </p14:xfrm>
            </p:contentPart>
          </mc:Choice>
          <mc:Fallback xmlns="">
            <p:pic>
              <p:nvPicPr>
                <p:cNvPr id="472283" name="Freihand 472282">
                  <a:extLst>
                    <a:ext uri="{FF2B5EF4-FFF2-40B4-BE49-F238E27FC236}">
                      <a16:creationId xmlns:a16="http://schemas.microsoft.com/office/drawing/2014/main" id="{F04D96CF-783D-4470-A03E-ED9639AB5A81}"/>
                    </a:ext>
                  </a:extLst>
                </p:cNvPr>
                <p:cNvPicPr/>
                <p:nvPr/>
              </p:nvPicPr>
              <p:blipFill>
                <a:blip r:embed="rId486"/>
                <a:stretch>
                  <a:fillRect/>
                </a:stretch>
              </p:blipFill>
              <p:spPr>
                <a:xfrm>
                  <a:off x="10357853" y="2883667"/>
                  <a:ext cx="33192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472284" name="Freihand 472283">
                  <a:extLst>
                    <a:ext uri="{FF2B5EF4-FFF2-40B4-BE49-F238E27FC236}">
                      <a16:creationId xmlns:a16="http://schemas.microsoft.com/office/drawing/2014/main" id="{F1C53D31-01C4-499B-9DD7-41AAF4BDAB1D}"/>
                    </a:ext>
                  </a:extLst>
                </p14:cNvPr>
                <p14:cNvContentPartPr/>
                <p14:nvPr/>
              </p14:nvContentPartPr>
              <p14:xfrm>
                <a:off x="10856093" y="2857747"/>
                <a:ext cx="132480" cy="135720"/>
              </p14:xfrm>
            </p:contentPart>
          </mc:Choice>
          <mc:Fallback xmlns="">
            <p:pic>
              <p:nvPicPr>
                <p:cNvPr id="472284" name="Freihand 472283">
                  <a:extLst>
                    <a:ext uri="{FF2B5EF4-FFF2-40B4-BE49-F238E27FC236}">
                      <a16:creationId xmlns:a16="http://schemas.microsoft.com/office/drawing/2014/main" id="{F1C53D31-01C4-499B-9DD7-41AAF4BDAB1D}"/>
                    </a:ext>
                  </a:extLst>
                </p:cNvPr>
                <p:cNvPicPr/>
                <p:nvPr/>
              </p:nvPicPr>
              <p:blipFill>
                <a:blip r:embed="rId488"/>
                <a:stretch>
                  <a:fillRect/>
                </a:stretch>
              </p:blipFill>
              <p:spPr>
                <a:xfrm>
                  <a:off x="10851773" y="2853427"/>
                  <a:ext cx="1411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472285" name="Freihand 472284">
                  <a:extLst>
                    <a:ext uri="{FF2B5EF4-FFF2-40B4-BE49-F238E27FC236}">
                      <a16:creationId xmlns:a16="http://schemas.microsoft.com/office/drawing/2014/main" id="{A959C461-ABD6-4FA8-918B-5DA2BF272CB9}"/>
                    </a:ext>
                  </a:extLst>
                </p14:cNvPr>
                <p14:cNvContentPartPr/>
                <p14:nvPr/>
              </p14:nvContentPartPr>
              <p14:xfrm>
                <a:off x="11038973" y="2851627"/>
                <a:ext cx="25560" cy="122400"/>
              </p14:xfrm>
            </p:contentPart>
          </mc:Choice>
          <mc:Fallback xmlns="">
            <p:pic>
              <p:nvPicPr>
                <p:cNvPr id="472285" name="Freihand 472284">
                  <a:extLst>
                    <a:ext uri="{FF2B5EF4-FFF2-40B4-BE49-F238E27FC236}">
                      <a16:creationId xmlns:a16="http://schemas.microsoft.com/office/drawing/2014/main" id="{A959C461-ABD6-4FA8-918B-5DA2BF272CB9}"/>
                    </a:ext>
                  </a:extLst>
                </p:cNvPr>
                <p:cNvPicPr/>
                <p:nvPr/>
              </p:nvPicPr>
              <p:blipFill>
                <a:blip r:embed="rId490"/>
                <a:stretch>
                  <a:fillRect/>
                </a:stretch>
              </p:blipFill>
              <p:spPr>
                <a:xfrm>
                  <a:off x="11034653" y="2847307"/>
                  <a:ext cx="3420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472286" name="Freihand 472285">
                  <a:extLst>
                    <a:ext uri="{FF2B5EF4-FFF2-40B4-BE49-F238E27FC236}">
                      <a16:creationId xmlns:a16="http://schemas.microsoft.com/office/drawing/2014/main" id="{841D59EF-3A2A-46C2-968A-765942343B2E}"/>
                    </a:ext>
                  </a:extLst>
                </p14:cNvPr>
                <p14:cNvContentPartPr/>
                <p14:nvPr/>
              </p14:nvContentPartPr>
              <p14:xfrm>
                <a:off x="10996853" y="2838667"/>
                <a:ext cx="146520" cy="165960"/>
              </p14:xfrm>
            </p:contentPart>
          </mc:Choice>
          <mc:Fallback xmlns="">
            <p:pic>
              <p:nvPicPr>
                <p:cNvPr id="472286" name="Freihand 472285">
                  <a:extLst>
                    <a:ext uri="{FF2B5EF4-FFF2-40B4-BE49-F238E27FC236}">
                      <a16:creationId xmlns:a16="http://schemas.microsoft.com/office/drawing/2014/main" id="{841D59EF-3A2A-46C2-968A-765942343B2E}"/>
                    </a:ext>
                  </a:extLst>
                </p:cNvPr>
                <p:cNvPicPr/>
                <p:nvPr/>
              </p:nvPicPr>
              <p:blipFill>
                <a:blip r:embed="rId492"/>
                <a:stretch>
                  <a:fillRect/>
                </a:stretch>
              </p:blipFill>
              <p:spPr>
                <a:xfrm>
                  <a:off x="10992533" y="2834347"/>
                  <a:ext cx="15516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472287" name="Freihand 472286">
                  <a:extLst>
                    <a:ext uri="{FF2B5EF4-FFF2-40B4-BE49-F238E27FC236}">
                      <a16:creationId xmlns:a16="http://schemas.microsoft.com/office/drawing/2014/main" id="{E8152598-6FC0-4EAF-BBE0-17CAA120FF93}"/>
                    </a:ext>
                  </a:extLst>
                </p14:cNvPr>
                <p14:cNvContentPartPr/>
                <p14:nvPr/>
              </p14:nvContentPartPr>
              <p14:xfrm>
                <a:off x="11188733" y="2882947"/>
                <a:ext cx="209160" cy="72000"/>
              </p14:xfrm>
            </p:contentPart>
          </mc:Choice>
          <mc:Fallback xmlns="">
            <p:pic>
              <p:nvPicPr>
                <p:cNvPr id="472287" name="Freihand 472286">
                  <a:extLst>
                    <a:ext uri="{FF2B5EF4-FFF2-40B4-BE49-F238E27FC236}">
                      <a16:creationId xmlns:a16="http://schemas.microsoft.com/office/drawing/2014/main" id="{E8152598-6FC0-4EAF-BBE0-17CAA120FF93}"/>
                    </a:ext>
                  </a:extLst>
                </p:cNvPr>
                <p:cNvPicPr/>
                <p:nvPr/>
              </p:nvPicPr>
              <p:blipFill>
                <a:blip r:embed="rId494"/>
                <a:stretch>
                  <a:fillRect/>
                </a:stretch>
              </p:blipFill>
              <p:spPr>
                <a:xfrm>
                  <a:off x="11184413" y="2878627"/>
                  <a:ext cx="21780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472288" name="Freihand 472287">
                  <a:extLst>
                    <a:ext uri="{FF2B5EF4-FFF2-40B4-BE49-F238E27FC236}">
                      <a16:creationId xmlns:a16="http://schemas.microsoft.com/office/drawing/2014/main" id="{24800DB0-299D-4CF0-A351-D6E7EB67CB08}"/>
                    </a:ext>
                  </a:extLst>
                </p14:cNvPr>
                <p14:cNvContentPartPr/>
                <p14:nvPr/>
              </p14:nvContentPartPr>
              <p14:xfrm>
                <a:off x="11451533" y="2830387"/>
                <a:ext cx="190080" cy="166320"/>
              </p14:xfrm>
            </p:contentPart>
          </mc:Choice>
          <mc:Fallback xmlns="">
            <p:pic>
              <p:nvPicPr>
                <p:cNvPr id="472288" name="Freihand 472287">
                  <a:extLst>
                    <a:ext uri="{FF2B5EF4-FFF2-40B4-BE49-F238E27FC236}">
                      <a16:creationId xmlns:a16="http://schemas.microsoft.com/office/drawing/2014/main" id="{24800DB0-299D-4CF0-A351-D6E7EB67CB08}"/>
                    </a:ext>
                  </a:extLst>
                </p:cNvPr>
                <p:cNvPicPr/>
                <p:nvPr/>
              </p:nvPicPr>
              <p:blipFill>
                <a:blip r:embed="rId496"/>
                <a:stretch>
                  <a:fillRect/>
                </a:stretch>
              </p:blipFill>
              <p:spPr>
                <a:xfrm>
                  <a:off x="11447213" y="2826067"/>
                  <a:ext cx="19872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472302" name="Freihand 472301">
                  <a:extLst>
                    <a:ext uri="{FF2B5EF4-FFF2-40B4-BE49-F238E27FC236}">
                      <a16:creationId xmlns:a16="http://schemas.microsoft.com/office/drawing/2014/main" id="{58A56DFA-732F-4698-B385-CA06CE2AD334}"/>
                    </a:ext>
                  </a:extLst>
                </p14:cNvPr>
                <p14:cNvContentPartPr/>
                <p14:nvPr/>
              </p14:nvContentPartPr>
              <p14:xfrm>
                <a:off x="8284613" y="3033427"/>
                <a:ext cx="114480" cy="237600"/>
              </p14:xfrm>
            </p:contentPart>
          </mc:Choice>
          <mc:Fallback xmlns="">
            <p:pic>
              <p:nvPicPr>
                <p:cNvPr id="472302" name="Freihand 472301">
                  <a:extLst>
                    <a:ext uri="{FF2B5EF4-FFF2-40B4-BE49-F238E27FC236}">
                      <a16:creationId xmlns:a16="http://schemas.microsoft.com/office/drawing/2014/main" id="{58A56DFA-732F-4698-B385-CA06CE2AD334}"/>
                    </a:ext>
                  </a:extLst>
                </p:cNvPr>
                <p:cNvPicPr/>
                <p:nvPr/>
              </p:nvPicPr>
              <p:blipFill>
                <a:blip r:embed="rId498"/>
                <a:stretch>
                  <a:fillRect/>
                </a:stretch>
              </p:blipFill>
              <p:spPr>
                <a:xfrm>
                  <a:off x="8280293" y="3029107"/>
                  <a:ext cx="123120" cy="24624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472304" name="Freihand 472303">
                  <a:extLst>
                    <a:ext uri="{FF2B5EF4-FFF2-40B4-BE49-F238E27FC236}">
                      <a16:creationId xmlns:a16="http://schemas.microsoft.com/office/drawing/2014/main" id="{29643B7C-DB23-4CB8-A954-036C29B7FA4C}"/>
                    </a:ext>
                  </a:extLst>
                </p14:cNvPr>
                <p14:cNvContentPartPr/>
                <p14:nvPr/>
              </p14:nvContentPartPr>
              <p14:xfrm>
                <a:off x="8398013" y="2963587"/>
                <a:ext cx="19800" cy="140760"/>
              </p14:xfrm>
            </p:contentPart>
          </mc:Choice>
          <mc:Fallback xmlns="">
            <p:pic>
              <p:nvPicPr>
                <p:cNvPr id="472304" name="Freihand 472303">
                  <a:extLst>
                    <a:ext uri="{FF2B5EF4-FFF2-40B4-BE49-F238E27FC236}">
                      <a16:creationId xmlns:a16="http://schemas.microsoft.com/office/drawing/2014/main" id="{29643B7C-DB23-4CB8-A954-036C29B7FA4C}"/>
                    </a:ext>
                  </a:extLst>
                </p:cNvPr>
                <p:cNvPicPr/>
                <p:nvPr/>
              </p:nvPicPr>
              <p:blipFill>
                <a:blip r:embed="rId500"/>
                <a:stretch>
                  <a:fillRect/>
                </a:stretch>
              </p:blipFill>
              <p:spPr>
                <a:xfrm>
                  <a:off x="8393693" y="2959267"/>
                  <a:ext cx="2844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472305" name="Freihand 472304">
                  <a:extLst>
                    <a:ext uri="{FF2B5EF4-FFF2-40B4-BE49-F238E27FC236}">
                      <a16:creationId xmlns:a16="http://schemas.microsoft.com/office/drawing/2014/main" id="{88044CAC-B0CD-4136-A679-5B69DCF8EF60}"/>
                    </a:ext>
                  </a:extLst>
                </p14:cNvPr>
                <p14:cNvContentPartPr/>
                <p14:nvPr/>
              </p14:nvContentPartPr>
              <p14:xfrm>
                <a:off x="8453453" y="3041707"/>
                <a:ext cx="13320" cy="56880"/>
              </p14:xfrm>
            </p:contentPart>
          </mc:Choice>
          <mc:Fallback xmlns="">
            <p:pic>
              <p:nvPicPr>
                <p:cNvPr id="472305" name="Freihand 472304">
                  <a:extLst>
                    <a:ext uri="{FF2B5EF4-FFF2-40B4-BE49-F238E27FC236}">
                      <a16:creationId xmlns:a16="http://schemas.microsoft.com/office/drawing/2014/main" id="{88044CAC-B0CD-4136-A679-5B69DCF8EF60}"/>
                    </a:ext>
                  </a:extLst>
                </p:cNvPr>
                <p:cNvPicPr/>
                <p:nvPr/>
              </p:nvPicPr>
              <p:blipFill>
                <a:blip r:embed="rId502"/>
                <a:stretch>
                  <a:fillRect/>
                </a:stretch>
              </p:blipFill>
              <p:spPr>
                <a:xfrm>
                  <a:off x="8449133" y="3037387"/>
                  <a:ext cx="2196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472307" name="Freihand 472306">
                  <a:extLst>
                    <a:ext uri="{FF2B5EF4-FFF2-40B4-BE49-F238E27FC236}">
                      <a16:creationId xmlns:a16="http://schemas.microsoft.com/office/drawing/2014/main" id="{D3C7E2A5-61E8-4D65-ADC2-6833D542A7D7}"/>
                    </a:ext>
                  </a:extLst>
                </p14:cNvPr>
                <p14:cNvContentPartPr/>
                <p14:nvPr/>
              </p14:nvContentPartPr>
              <p14:xfrm>
                <a:off x="8094173" y="3283987"/>
                <a:ext cx="295920" cy="203760"/>
              </p14:xfrm>
            </p:contentPart>
          </mc:Choice>
          <mc:Fallback xmlns="">
            <p:pic>
              <p:nvPicPr>
                <p:cNvPr id="472307" name="Freihand 472306">
                  <a:extLst>
                    <a:ext uri="{FF2B5EF4-FFF2-40B4-BE49-F238E27FC236}">
                      <a16:creationId xmlns:a16="http://schemas.microsoft.com/office/drawing/2014/main" id="{D3C7E2A5-61E8-4D65-ADC2-6833D542A7D7}"/>
                    </a:ext>
                  </a:extLst>
                </p:cNvPr>
                <p:cNvPicPr/>
                <p:nvPr/>
              </p:nvPicPr>
              <p:blipFill>
                <a:blip r:embed="rId504"/>
                <a:stretch>
                  <a:fillRect/>
                </a:stretch>
              </p:blipFill>
              <p:spPr>
                <a:xfrm>
                  <a:off x="8089853" y="3279667"/>
                  <a:ext cx="30456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472308" name="Freihand 472307">
                  <a:extLst>
                    <a:ext uri="{FF2B5EF4-FFF2-40B4-BE49-F238E27FC236}">
                      <a16:creationId xmlns:a16="http://schemas.microsoft.com/office/drawing/2014/main" id="{8473E632-3CD2-42CC-B58C-0768407680E7}"/>
                    </a:ext>
                  </a:extLst>
                </p14:cNvPr>
                <p14:cNvContentPartPr/>
                <p14:nvPr/>
              </p14:nvContentPartPr>
              <p14:xfrm>
                <a:off x="8365253" y="3383707"/>
                <a:ext cx="133560" cy="92520"/>
              </p14:xfrm>
            </p:contentPart>
          </mc:Choice>
          <mc:Fallback xmlns="">
            <p:pic>
              <p:nvPicPr>
                <p:cNvPr id="472308" name="Freihand 472307">
                  <a:extLst>
                    <a:ext uri="{FF2B5EF4-FFF2-40B4-BE49-F238E27FC236}">
                      <a16:creationId xmlns:a16="http://schemas.microsoft.com/office/drawing/2014/main" id="{8473E632-3CD2-42CC-B58C-0768407680E7}"/>
                    </a:ext>
                  </a:extLst>
                </p:cNvPr>
                <p:cNvPicPr/>
                <p:nvPr/>
              </p:nvPicPr>
              <p:blipFill>
                <a:blip r:embed="rId506"/>
                <a:stretch>
                  <a:fillRect/>
                </a:stretch>
              </p:blipFill>
              <p:spPr>
                <a:xfrm>
                  <a:off x="8360933" y="3379387"/>
                  <a:ext cx="14220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472309" name="Freihand 472308">
                  <a:extLst>
                    <a:ext uri="{FF2B5EF4-FFF2-40B4-BE49-F238E27FC236}">
                      <a16:creationId xmlns:a16="http://schemas.microsoft.com/office/drawing/2014/main" id="{AF16C831-0A43-4798-9E6B-BD4910436C12}"/>
                    </a:ext>
                  </a:extLst>
                </p14:cNvPr>
                <p14:cNvContentPartPr/>
                <p14:nvPr/>
              </p14:nvContentPartPr>
              <p14:xfrm>
                <a:off x="8514293" y="3277867"/>
                <a:ext cx="244800" cy="217800"/>
              </p14:xfrm>
            </p:contentPart>
          </mc:Choice>
          <mc:Fallback xmlns="">
            <p:pic>
              <p:nvPicPr>
                <p:cNvPr id="472309" name="Freihand 472308">
                  <a:extLst>
                    <a:ext uri="{FF2B5EF4-FFF2-40B4-BE49-F238E27FC236}">
                      <a16:creationId xmlns:a16="http://schemas.microsoft.com/office/drawing/2014/main" id="{AF16C831-0A43-4798-9E6B-BD4910436C12}"/>
                    </a:ext>
                  </a:extLst>
                </p:cNvPr>
                <p:cNvPicPr/>
                <p:nvPr/>
              </p:nvPicPr>
              <p:blipFill>
                <a:blip r:embed="rId508"/>
                <a:stretch>
                  <a:fillRect/>
                </a:stretch>
              </p:blipFill>
              <p:spPr>
                <a:xfrm>
                  <a:off x="8509973" y="3273547"/>
                  <a:ext cx="25344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472310" name="Freihand 472309">
                  <a:extLst>
                    <a:ext uri="{FF2B5EF4-FFF2-40B4-BE49-F238E27FC236}">
                      <a16:creationId xmlns:a16="http://schemas.microsoft.com/office/drawing/2014/main" id="{5C735E87-FB01-4C71-B222-15DA4E8A77C9}"/>
                    </a:ext>
                  </a:extLst>
                </p14:cNvPr>
                <p14:cNvContentPartPr/>
                <p14:nvPr/>
              </p14:nvContentPartPr>
              <p14:xfrm>
                <a:off x="8685293" y="3283627"/>
                <a:ext cx="360" cy="360"/>
              </p14:xfrm>
            </p:contentPart>
          </mc:Choice>
          <mc:Fallback xmlns="">
            <p:pic>
              <p:nvPicPr>
                <p:cNvPr id="472310" name="Freihand 472309">
                  <a:extLst>
                    <a:ext uri="{FF2B5EF4-FFF2-40B4-BE49-F238E27FC236}">
                      <a16:creationId xmlns:a16="http://schemas.microsoft.com/office/drawing/2014/main" id="{5C735E87-FB01-4C71-B222-15DA4E8A77C9}"/>
                    </a:ext>
                  </a:extLst>
                </p:cNvPr>
                <p:cNvPicPr/>
                <p:nvPr/>
              </p:nvPicPr>
              <p:blipFill>
                <a:blip r:embed="rId171"/>
                <a:stretch>
                  <a:fillRect/>
                </a:stretch>
              </p:blipFill>
              <p:spPr>
                <a:xfrm>
                  <a:off x="8680973" y="3279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472311" name="Freihand 472310">
                  <a:extLst>
                    <a:ext uri="{FF2B5EF4-FFF2-40B4-BE49-F238E27FC236}">
                      <a16:creationId xmlns:a16="http://schemas.microsoft.com/office/drawing/2014/main" id="{CFE4693B-8DE7-4472-A91C-74CCA71C2213}"/>
                    </a:ext>
                  </a:extLst>
                </p14:cNvPr>
                <p14:cNvContentPartPr/>
                <p14:nvPr/>
              </p14:nvContentPartPr>
              <p14:xfrm>
                <a:off x="8886173" y="3330787"/>
                <a:ext cx="141480" cy="182160"/>
              </p14:xfrm>
            </p:contentPart>
          </mc:Choice>
          <mc:Fallback xmlns="">
            <p:pic>
              <p:nvPicPr>
                <p:cNvPr id="472311" name="Freihand 472310">
                  <a:extLst>
                    <a:ext uri="{FF2B5EF4-FFF2-40B4-BE49-F238E27FC236}">
                      <a16:creationId xmlns:a16="http://schemas.microsoft.com/office/drawing/2014/main" id="{CFE4693B-8DE7-4472-A91C-74CCA71C2213}"/>
                    </a:ext>
                  </a:extLst>
                </p:cNvPr>
                <p:cNvPicPr/>
                <p:nvPr/>
              </p:nvPicPr>
              <p:blipFill>
                <a:blip r:embed="rId511"/>
                <a:stretch>
                  <a:fillRect/>
                </a:stretch>
              </p:blipFill>
              <p:spPr>
                <a:xfrm>
                  <a:off x="8881853" y="3326467"/>
                  <a:ext cx="15012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472312" name="Freihand 472311">
                  <a:extLst>
                    <a:ext uri="{FF2B5EF4-FFF2-40B4-BE49-F238E27FC236}">
                      <a16:creationId xmlns:a16="http://schemas.microsoft.com/office/drawing/2014/main" id="{232BA84D-31CB-4FE6-85D9-A590DED99EBD}"/>
                    </a:ext>
                  </a:extLst>
                </p14:cNvPr>
                <p14:cNvContentPartPr/>
                <p14:nvPr/>
              </p14:nvContentPartPr>
              <p14:xfrm>
                <a:off x="9039173" y="3243307"/>
                <a:ext cx="164880" cy="206640"/>
              </p14:xfrm>
            </p:contentPart>
          </mc:Choice>
          <mc:Fallback xmlns="">
            <p:pic>
              <p:nvPicPr>
                <p:cNvPr id="472312" name="Freihand 472311">
                  <a:extLst>
                    <a:ext uri="{FF2B5EF4-FFF2-40B4-BE49-F238E27FC236}">
                      <a16:creationId xmlns:a16="http://schemas.microsoft.com/office/drawing/2014/main" id="{232BA84D-31CB-4FE6-85D9-A590DED99EBD}"/>
                    </a:ext>
                  </a:extLst>
                </p:cNvPr>
                <p:cNvPicPr/>
                <p:nvPr/>
              </p:nvPicPr>
              <p:blipFill>
                <a:blip r:embed="rId513"/>
                <a:stretch>
                  <a:fillRect/>
                </a:stretch>
              </p:blipFill>
              <p:spPr>
                <a:xfrm>
                  <a:off x="9034853" y="3238987"/>
                  <a:ext cx="17352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472313" name="Freihand 472312">
                  <a:extLst>
                    <a:ext uri="{FF2B5EF4-FFF2-40B4-BE49-F238E27FC236}">
                      <a16:creationId xmlns:a16="http://schemas.microsoft.com/office/drawing/2014/main" id="{21418B02-21DD-49A0-BDED-846A96D3B9E0}"/>
                    </a:ext>
                  </a:extLst>
                </p14:cNvPr>
                <p14:cNvContentPartPr/>
                <p14:nvPr/>
              </p14:nvContentPartPr>
              <p14:xfrm>
                <a:off x="9219533" y="3265987"/>
                <a:ext cx="95040" cy="184320"/>
              </p14:xfrm>
            </p:contentPart>
          </mc:Choice>
          <mc:Fallback xmlns="">
            <p:pic>
              <p:nvPicPr>
                <p:cNvPr id="472313" name="Freihand 472312">
                  <a:extLst>
                    <a:ext uri="{FF2B5EF4-FFF2-40B4-BE49-F238E27FC236}">
                      <a16:creationId xmlns:a16="http://schemas.microsoft.com/office/drawing/2014/main" id="{21418B02-21DD-49A0-BDED-846A96D3B9E0}"/>
                    </a:ext>
                  </a:extLst>
                </p:cNvPr>
                <p:cNvPicPr/>
                <p:nvPr/>
              </p:nvPicPr>
              <p:blipFill>
                <a:blip r:embed="rId515"/>
                <a:stretch>
                  <a:fillRect/>
                </a:stretch>
              </p:blipFill>
              <p:spPr>
                <a:xfrm>
                  <a:off x="9215213" y="3261667"/>
                  <a:ext cx="10368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472314" name="Freihand 472313">
                  <a:extLst>
                    <a:ext uri="{FF2B5EF4-FFF2-40B4-BE49-F238E27FC236}">
                      <a16:creationId xmlns:a16="http://schemas.microsoft.com/office/drawing/2014/main" id="{88C8240B-1CC7-422A-B836-89AB7EF52511}"/>
                    </a:ext>
                  </a:extLst>
                </p14:cNvPr>
                <p14:cNvContentPartPr/>
                <p14:nvPr/>
              </p14:nvContentPartPr>
              <p14:xfrm>
                <a:off x="9345893" y="3343747"/>
                <a:ext cx="8640" cy="90360"/>
              </p14:xfrm>
            </p:contentPart>
          </mc:Choice>
          <mc:Fallback xmlns="">
            <p:pic>
              <p:nvPicPr>
                <p:cNvPr id="472314" name="Freihand 472313">
                  <a:extLst>
                    <a:ext uri="{FF2B5EF4-FFF2-40B4-BE49-F238E27FC236}">
                      <a16:creationId xmlns:a16="http://schemas.microsoft.com/office/drawing/2014/main" id="{88C8240B-1CC7-422A-B836-89AB7EF52511}"/>
                    </a:ext>
                  </a:extLst>
                </p:cNvPr>
                <p:cNvPicPr/>
                <p:nvPr/>
              </p:nvPicPr>
              <p:blipFill>
                <a:blip r:embed="rId517"/>
                <a:stretch>
                  <a:fillRect/>
                </a:stretch>
              </p:blipFill>
              <p:spPr>
                <a:xfrm>
                  <a:off x="9341573" y="3339427"/>
                  <a:ext cx="1728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472315" name="Freihand 472314">
                  <a:extLst>
                    <a:ext uri="{FF2B5EF4-FFF2-40B4-BE49-F238E27FC236}">
                      <a16:creationId xmlns:a16="http://schemas.microsoft.com/office/drawing/2014/main" id="{44CD89A3-D9F0-4654-950E-BE837E35E673}"/>
                    </a:ext>
                  </a:extLst>
                </p14:cNvPr>
                <p14:cNvContentPartPr/>
                <p14:nvPr/>
              </p14:nvContentPartPr>
              <p14:xfrm>
                <a:off x="9411413" y="3238267"/>
                <a:ext cx="35280" cy="212040"/>
              </p14:xfrm>
            </p:contentPart>
          </mc:Choice>
          <mc:Fallback xmlns="">
            <p:pic>
              <p:nvPicPr>
                <p:cNvPr id="472315" name="Freihand 472314">
                  <a:extLst>
                    <a:ext uri="{FF2B5EF4-FFF2-40B4-BE49-F238E27FC236}">
                      <a16:creationId xmlns:a16="http://schemas.microsoft.com/office/drawing/2014/main" id="{44CD89A3-D9F0-4654-950E-BE837E35E673}"/>
                    </a:ext>
                  </a:extLst>
                </p:cNvPr>
                <p:cNvPicPr/>
                <p:nvPr/>
              </p:nvPicPr>
              <p:blipFill>
                <a:blip r:embed="rId519"/>
                <a:stretch>
                  <a:fillRect/>
                </a:stretch>
              </p:blipFill>
              <p:spPr>
                <a:xfrm>
                  <a:off x="9407093" y="3233947"/>
                  <a:ext cx="4392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472316" name="Freihand 472315">
                  <a:extLst>
                    <a:ext uri="{FF2B5EF4-FFF2-40B4-BE49-F238E27FC236}">
                      <a16:creationId xmlns:a16="http://schemas.microsoft.com/office/drawing/2014/main" id="{951A4718-9394-493D-867E-B76D556B935D}"/>
                    </a:ext>
                  </a:extLst>
                </p14:cNvPr>
                <p14:cNvContentPartPr/>
                <p14:nvPr/>
              </p14:nvContentPartPr>
              <p14:xfrm>
                <a:off x="9329693" y="3177787"/>
                <a:ext cx="208080" cy="255240"/>
              </p14:xfrm>
            </p:contentPart>
          </mc:Choice>
          <mc:Fallback xmlns="">
            <p:pic>
              <p:nvPicPr>
                <p:cNvPr id="472316" name="Freihand 472315">
                  <a:extLst>
                    <a:ext uri="{FF2B5EF4-FFF2-40B4-BE49-F238E27FC236}">
                      <a16:creationId xmlns:a16="http://schemas.microsoft.com/office/drawing/2014/main" id="{951A4718-9394-493D-867E-B76D556B935D}"/>
                    </a:ext>
                  </a:extLst>
                </p:cNvPr>
                <p:cNvPicPr/>
                <p:nvPr/>
              </p:nvPicPr>
              <p:blipFill>
                <a:blip r:embed="rId521"/>
                <a:stretch>
                  <a:fillRect/>
                </a:stretch>
              </p:blipFill>
              <p:spPr>
                <a:xfrm>
                  <a:off x="9325373" y="3173467"/>
                  <a:ext cx="216720" cy="26388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472317" name="Freihand 472316">
                  <a:extLst>
                    <a:ext uri="{FF2B5EF4-FFF2-40B4-BE49-F238E27FC236}">
                      <a16:creationId xmlns:a16="http://schemas.microsoft.com/office/drawing/2014/main" id="{7A5BA998-1B86-4E67-A766-82CC3226941C}"/>
                    </a:ext>
                  </a:extLst>
                </p14:cNvPr>
                <p14:cNvContentPartPr/>
                <p14:nvPr/>
              </p14:nvContentPartPr>
              <p14:xfrm>
                <a:off x="9718493" y="3226387"/>
                <a:ext cx="207000" cy="163440"/>
              </p14:xfrm>
            </p:contentPart>
          </mc:Choice>
          <mc:Fallback xmlns="">
            <p:pic>
              <p:nvPicPr>
                <p:cNvPr id="472317" name="Freihand 472316">
                  <a:extLst>
                    <a:ext uri="{FF2B5EF4-FFF2-40B4-BE49-F238E27FC236}">
                      <a16:creationId xmlns:a16="http://schemas.microsoft.com/office/drawing/2014/main" id="{7A5BA998-1B86-4E67-A766-82CC3226941C}"/>
                    </a:ext>
                  </a:extLst>
                </p:cNvPr>
                <p:cNvPicPr/>
                <p:nvPr/>
              </p:nvPicPr>
              <p:blipFill>
                <a:blip r:embed="rId523"/>
                <a:stretch>
                  <a:fillRect/>
                </a:stretch>
              </p:blipFill>
              <p:spPr>
                <a:xfrm>
                  <a:off x="9714173" y="3222067"/>
                  <a:ext cx="21564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472318" name="Freihand 472317">
                  <a:extLst>
                    <a:ext uri="{FF2B5EF4-FFF2-40B4-BE49-F238E27FC236}">
                      <a16:creationId xmlns:a16="http://schemas.microsoft.com/office/drawing/2014/main" id="{562E373C-2384-4C36-A9F6-8C362E63BF85}"/>
                    </a:ext>
                  </a:extLst>
                </p14:cNvPr>
                <p14:cNvContentPartPr/>
                <p14:nvPr/>
              </p14:nvContentPartPr>
              <p14:xfrm>
                <a:off x="9988133" y="3201187"/>
                <a:ext cx="144360" cy="152280"/>
              </p14:xfrm>
            </p:contentPart>
          </mc:Choice>
          <mc:Fallback xmlns="">
            <p:pic>
              <p:nvPicPr>
                <p:cNvPr id="472318" name="Freihand 472317">
                  <a:extLst>
                    <a:ext uri="{FF2B5EF4-FFF2-40B4-BE49-F238E27FC236}">
                      <a16:creationId xmlns:a16="http://schemas.microsoft.com/office/drawing/2014/main" id="{562E373C-2384-4C36-A9F6-8C362E63BF85}"/>
                    </a:ext>
                  </a:extLst>
                </p:cNvPr>
                <p:cNvPicPr/>
                <p:nvPr/>
              </p:nvPicPr>
              <p:blipFill>
                <a:blip r:embed="rId525"/>
                <a:stretch>
                  <a:fillRect/>
                </a:stretch>
              </p:blipFill>
              <p:spPr>
                <a:xfrm>
                  <a:off x="9983813" y="3196867"/>
                  <a:ext cx="15300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472319" name="Freihand 472318">
                  <a:extLst>
                    <a:ext uri="{FF2B5EF4-FFF2-40B4-BE49-F238E27FC236}">
                      <a16:creationId xmlns:a16="http://schemas.microsoft.com/office/drawing/2014/main" id="{947E2ABB-D400-4DA7-8BFC-23712641F684}"/>
                    </a:ext>
                  </a:extLst>
                </p14:cNvPr>
                <p14:cNvContentPartPr/>
                <p14:nvPr/>
              </p14:nvContentPartPr>
              <p14:xfrm>
                <a:off x="10074533" y="3291907"/>
                <a:ext cx="59400" cy="68760"/>
              </p14:xfrm>
            </p:contentPart>
          </mc:Choice>
          <mc:Fallback xmlns="">
            <p:pic>
              <p:nvPicPr>
                <p:cNvPr id="472319" name="Freihand 472318">
                  <a:extLst>
                    <a:ext uri="{FF2B5EF4-FFF2-40B4-BE49-F238E27FC236}">
                      <a16:creationId xmlns:a16="http://schemas.microsoft.com/office/drawing/2014/main" id="{947E2ABB-D400-4DA7-8BFC-23712641F684}"/>
                    </a:ext>
                  </a:extLst>
                </p:cNvPr>
                <p:cNvPicPr/>
                <p:nvPr/>
              </p:nvPicPr>
              <p:blipFill>
                <a:blip r:embed="rId527"/>
                <a:stretch>
                  <a:fillRect/>
                </a:stretch>
              </p:blipFill>
              <p:spPr>
                <a:xfrm>
                  <a:off x="10070213" y="3287587"/>
                  <a:ext cx="6804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472320" name="Freihand 472319">
                  <a:extLst>
                    <a:ext uri="{FF2B5EF4-FFF2-40B4-BE49-F238E27FC236}">
                      <a16:creationId xmlns:a16="http://schemas.microsoft.com/office/drawing/2014/main" id="{5CC68812-3E13-49FD-998F-ECC38B51B7DB}"/>
                    </a:ext>
                  </a:extLst>
                </p14:cNvPr>
                <p14:cNvContentPartPr/>
                <p14:nvPr/>
              </p14:nvContentPartPr>
              <p14:xfrm>
                <a:off x="7774493" y="3403507"/>
                <a:ext cx="133200" cy="24120"/>
              </p14:xfrm>
            </p:contentPart>
          </mc:Choice>
          <mc:Fallback xmlns="">
            <p:pic>
              <p:nvPicPr>
                <p:cNvPr id="472320" name="Freihand 472319">
                  <a:extLst>
                    <a:ext uri="{FF2B5EF4-FFF2-40B4-BE49-F238E27FC236}">
                      <a16:creationId xmlns:a16="http://schemas.microsoft.com/office/drawing/2014/main" id="{5CC68812-3E13-49FD-998F-ECC38B51B7DB}"/>
                    </a:ext>
                  </a:extLst>
                </p:cNvPr>
                <p:cNvPicPr/>
                <p:nvPr/>
              </p:nvPicPr>
              <p:blipFill>
                <a:blip r:embed="rId529"/>
                <a:stretch>
                  <a:fillRect/>
                </a:stretch>
              </p:blipFill>
              <p:spPr>
                <a:xfrm>
                  <a:off x="7770173" y="3399187"/>
                  <a:ext cx="1418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472321" name="Freihand 472320">
                  <a:extLst>
                    <a:ext uri="{FF2B5EF4-FFF2-40B4-BE49-F238E27FC236}">
                      <a16:creationId xmlns:a16="http://schemas.microsoft.com/office/drawing/2014/main" id="{853BECE0-1A61-4737-A617-10A1A6050C62}"/>
                    </a:ext>
                  </a:extLst>
                </p14:cNvPr>
                <p14:cNvContentPartPr/>
                <p14:nvPr/>
              </p14:nvContentPartPr>
              <p14:xfrm>
                <a:off x="7611413" y="3094987"/>
                <a:ext cx="172080" cy="45720"/>
              </p14:xfrm>
            </p:contentPart>
          </mc:Choice>
          <mc:Fallback xmlns="">
            <p:pic>
              <p:nvPicPr>
                <p:cNvPr id="472321" name="Freihand 472320">
                  <a:extLst>
                    <a:ext uri="{FF2B5EF4-FFF2-40B4-BE49-F238E27FC236}">
                      <a16:creationId xmlns:a16="http://schemas.microsoft.com/office/drawing/2014/main" id="{853BECE0-1A61-4737-A617-10A1A6050C62}"/>
                    </a:ext>
                  </a:extLst>
                </p:cNvPr>
                <p:cNvPicPr/>
                <p:nvPr/>
              </p:nvPicPr>
              <p:blipFill>
                <a:blip r:embed="rId531"/>
                <a:stretch>
                  <a:fillRect/>
                </a:stretch>
              </p:blipFill>
              <p:spPr>
                <a:xfrm>
                  <a:off x="7607093" y="3090667"/>
                  <a:ext cx="18072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472324" name="Freihand 472323">
                  <a:extLst>
                    <a:ext uri="{FF2B5EF4-FFF2-40B4-BE49-F238E27FC236}">
                      <a16:creationId xmlns:a16="http://schemas.microsoft.com/office/drawing/2014/main" id="{A40FDE53-B8B2-4C5A-B126-897E7CB720F8}"/>
                    </a:ext>
                  </a:extLst>
                </p14:cNvPr>
                <p14:cNvContentPartPr/>
                <p14:nvPr/>
              </p14:nvContentPartPr>
              <p14:xfrm>
                <a:off x="7822013" y="3681067"/>
                <a:ext cx="168840" cy="27720"/>
              </p14:xfrm>
            </p:contentPart>
          </mc:Choice>
          <mc:Fallback xmlns="">
            <p:pic>
              <p:nvPicPr>
                <p:cNvPr id="472324" name="Freihand 472323">
                  <a:extLst>
                    <a:ext uri="{FF2B5EF4-FFF2-40B4-BE49-F238E27FC236}">
                      <a16:creationId xmlns:a16="http://schemas.microsoft.com/office/drawing/2014/main" id="{A40FDE53-B8B2-4C5A-B126-897E7CB720F8}"/>
                    </a:ext>
                  </a:extLst>
                </p:cNvPr>
                <p:cNvPicPr/>
                <p:nvPr/>
              </p:nvPicPr>
              <p:blipFill>
                <a:blip r:embed="rId533"/>
                <a:stretch>
                  <a:fillRect/>
                </a:stretch>
              </p:blipFill>
              <p:spPr>
                <a:xfrm>
                  <a:off x="7817693" y="3676747"/>
                  <a:ext cx="17748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472325" name="Freihand 472324">
                  <a:extLst>
                    <a:ext uri="{FF2B5EF4-FFF2-40B4-BE49-F238E27FC236}">
                      <a16:creationId xmlns:a16="http://schemas.microsoft.com/office/drawing/2014/main" id="{426DDDE8-B2EF-4814-8488-46D4E1398BD1}"/>
                    </a:ext>
                  </a:extLst>
                </p14:cNvPr>
                <p14:cNvContentPartPr/>
                <p14:nvPr/>
              </p14:nvContentPartPr>
              <p14:xfrm>
                <a:off x="8134133" y="3627787"/>
                <a:ext cx="399960" cy="217440"/>
              </p14:xfrm>
            </p:contentPart>
          </mc:Choice>
          <mc:Fallback xmlns="">
            <p:pic>
              <p:nvPicPr>
                <p:cNvPr id="472325" name="Freihand 472324">
                  <a:extLst>
                    <a:ext uri="{FF2B5EF4-FFF2-40B4-BE49-F238E27FC236}">
                      <a16:creationId xmlns:a16="http://schemas.microsoft.com/office/drawing/2014/main" id="{426DDDE8-B2EF-4814-8488-46D4E1398BD1}"/>
                    </a:ext>
                  </a:extLst>
                </p:cNvPr>
                <p:cNvPicPr/>
                <p:nvPr/>
              </p:nvPicPr>
              <p:blipFill>
                <a:blip r:embed="rId535"/>
                <a:stretch>
                  <a:fillRect/>
                </a:stretch>
              </p:blipFill>
              <p:spPr>
                <a:xfrm>
                  <a:off x="8129813" y="3623467"/>
                  <a:ext cx="40860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472326" name="Freihand 472325">
                  <a:extLst>
                    <a:ext uri="{FF2B5EF4-FFF2-40B4-BE49-F238E27FC236}">
                      <a16:creationId xmlns:a16="http://schemas.microsoft.com/office/drawing/2014/main" id="{2B8F1167-A9C6-4025-9C6F-E50099302D4F}"/>
                    </a:ext>
                  </a:extLst>
                </p14:cNvPr>
                <p14:cNvContentPartPr/>
                <p14:nvPr/>
              </p14:nvContentPartPr>
              <p14:xfrm>
                <a:off x="8514293" y="3622747"/>
                <a:ext cx="14400" cy="7200"/>
              </p14:xfrm>
            </p:contentPart>
          </mc:Choice>
          <mc:Fallback xmlns="">
            <p:pic>
              <p:nvPicPr>
                <p:cNvPr id="472326" name="Freihand 472325">
                  <a:extLst>
                    <a:ext uri="{FF2B5EF4-FFF2-40B4-BE49-F238E27FC236}">
                      <a16:creationId xmlns:a16="http://schemas.microsoft.com/office/drawing/2014/main" id="{2B8F1167-A9C6-4025-9C6F-E50099302D4F}"/>
                    </a:ext>
                  </a:extLst>
                </p:cNvPr>
                <p:cNvPicPr/>
                <p:nvPr/>
              </p:nvPicPr>
              <p:blipFill>
                <a:blip r:embed="rId537"/>
                <a:stretch>
                  <a:fillRect/>
                </a:stretch>
              </p:blipFill>
              <p:spPr>
                <a:xfrm>
                  <a:off x="8509973" y="3618427"/>
                  <a:ext cx="2304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472327" name="Freihand 472326">
                  <a:extLst>
                    <a:ext uri="{FF2B5EF4-FFF2-40B4-BE49-F238E27FC236}">
                      <a16:creationId xmlns:a16="http://schemas.microsoft.com/office/drawing/2014/main" id="{D9556151-C4E0-4D4B-9AF1-822890D15497}"/>
                    </a:ext>
                  </a:extLst>
                </p14:cNvPr>
                <p14:cNvContentPartPr/>
                <p14:nvPr/>
              </p14:nvContentPartPr>
              <p14:xfrm>
                <a:off x="8554973" y="3628507"/>
                <a:ext cx="125280" cy="237600"/>
              </p14:xfrm>
            </p:contentPart>
          </mc:Choice>
          <mc:Fallback xmlns="">
            <p:pic>
              <p:nvPicPr>
                <p:cNvPr id="472327" name="Freihand 472326">
                  <a:extLst>
                    <a:ext uri="{FF2B5EF4-FFF2-40B4-BE49-F238E27FC236}">
                      <a16:creationId xmlns:a16="http://schemas.microsoft.com/office/drawing/2014/main" id="{D9556151-C4E0-4D4B-9AF1-822890D15497}"/>
                    </a:ext>
                  </a:extLst>
                </p:cNvPr>
                <p:cNvPicPr/>
                <p:nvPr/>
              </p:nvPicPr>
              <p:blipFill>
                <a:blip r:embed="rId539"/>
                <a:stretch>
                  <a:fillRect/>
                </a:stretch>
              </p:blipFill>
              <p:spPr>
                <a:xfrm>
                  <a:off x="8550653" y="3624187"/>
                  <a:ext cx="133920" cy="24624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472328" name="Freihand 472327">
                  <a:extLst>
                    <a:ext uri="{FF2B5EF4-FFF2-40B4-BE49-F238E27FC236}">
                      <a16:creationId xmlns:a16="http://schemas.microsoft.com/office/drawing/2014/main" id="{E83D33A3-F6C8-4827-80EB-1BE1D3777B75}"/>
                    </a:ext>
                  </a:extLst>
                </p14:cNvPr>
                <p14:cNvContentPartPr/>
                <p14:nvPr/>
              </p14:nvContentPartPr>
              <p14:xfrm>
                <a:off x="8797613" y="3614467"/>
                <a:ext cx="103320" cy="151920"/>
              </p14:xfrm>
            </p:contentPart>
          </mc:Choice>
          <mc:Fallback xmlns="">
            <p:pic>
              <p:nvPicPr>
                <p:cNvPr id="472328" name="Freihand 472327">
                  <a:extLst>
                    <a:ext uri="{FF2B5EF4-FFF2-40B4-BE49-F238E27FC236}">
                      <a16:creationId xmlns:a16="http://schemas.microsoft.com/office/drawing/2014/main" id="{E83D33A3-F6C8-4827-80EB-1BE1D3777B75}"/>
                    </a:ext>
                  </a:extLst>
                </p:cNvPr>
                <p:cNvPicPr/>
                <p:nvPr/>
              </p:nvPicPr>
              <p:blipFill>
                <a:blip r:embed="rId541"/>
                <a:stretch>
                  <a:fillRect/>
                </a:stretch>
              </p:blipFill>
              <p:spPr>
                <a:xfrm>
                  <a:off x="8793293" y="3610147"/>
                  <a:ext cx="1119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472329" name="Freihand 472328">
                  <a:extLst>
                    <a:ext uri="{FF2B5EF4-FFF2-40B4-BE49-F238E27FC236}">
                      <a16:creationId xmlns:a16="http://schemas.microsoft.com/office/drawing/2014/main" id="{48DF7711-5FCD-4628-86DC-6CAF22CECBFD}"/>
                    </a:ext>
                  </a:extLst>
                </p14:cNvPr>
                <p14:cNvContentPartPr/>
                <p14:nvPr/>
              </p14:nvContentPartPr>
              <p14:xfrm>
                <a:off x="8902373" y="3562627"/>
                <a:ext cx="90360" cy="153360"/>
              </p14:xfrm>
            </p:contentPart>
          </mc:Choice>
          <mc:Fallback xmlns="">
            <p:pic>
              <p:nvPicPr>
                <p:cNvPr id="472329" name="Freihand 472328">
                  <a:extLst>
                    <a:ext uri="{FF2B5EF4-FFF2-40B4-BE49-F238E27FC236}">
                      <a16:creationId xmlns:a16="http://schemas.microsoft.com/office/drawing/2014/main" id="{48DF7711-5FCD-4628-86DC-6CAF22CECBFD}"/>
                    </a:ext>
                  </a:extLst>
                </p:cNvPr>
                <p:cNvPicPr/>
                <p:nvPr/>
              </p:nvPicPr>
              <p:blipFill>
                <a:blip r:embed="rId543"/>
                <a:stretch>
                  <a:fillRect/>
                </a:stretch>
              </p:blipFill>
              <p:spPr>
                <a:xfrm>
                  <a:off x="8898053" y="3558307"/>
                  <a:ext cx="9900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472330" name="Freihand 472329">
                  <a:extLst>
                    <a:ext uri="{FF2B5EF4-FFF2-40B4-BE49-F238E27FC236}">
                      <a16:creationId xmlns:a16="http://schemas.microsoft.com/office/drawing/2014/main" id="{07A89887-19A9-4241-9846-D94B70DD2C86}"/>
                    </a:ext>
                  </a:extLst>
                </p14:cNvPr>
                <p14:cNvContentPartPr/>
                <p14:nvPr/>
              </p14:nvContentPartPr>
              <p14:xfrm>
                <a:off x="8988773" y="3636067"/>
                <a:ext cx="165240" cy="81720"/>
              </p14:xfrm>
            </p:contentPart>
          </mc:Choice>
          <mc:Fallback xmlns="">
            <p:pic>
              <p:nvPicPr>
                <p:cNvPr id="472330" name="Freihand 472329">
                  <a:extLst>
                    <a:ext uri="{FF2B5EF4-FFF2-40B4-BE49-F238E27FC236}">
                      <a16:creationId xmlns:a16="http://schemas.microsoft.com/office/drawing/2014/main" id="{07A89887-19A9-4241-9846-D94B70DD2C86}"/>
                    </a:ext>
                  </a:extLst>
                </p:cNvPr>
                <p:cNvPicPr/>
                <p:nvPr/>
              </p:nvPicPr>
              <p:blipFill>
                <a:blip r:embed="rId545"/>
                <a:stretch>
                  <a:fillRect/>
                </a:stretch>
              </p:blipFill>
              <p:spPr>
                <a:xfrm>
                  <a:off x="8984453" y="3631747"/>
                  <a:ext cx="17388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472331" name="Freihand 472330">
                  <a:extLst>
                    <a:ext uri="{FF2B5EF4-FFF2-40B4-BE49-F238E27FC236}">
                      <a16:creationId xmlns:a16="http://schemas.microsoft.com/office/drawing/2014/main" id="{243E4ACF-2B8F-443E-9A81-1C0E034981AA}"/>
                    </a:ext>
                  </a:extLst>
                </p14:cNvPr>
                <p14:cNvContentPartPr/>
                <p14:nvPr/>
              </p14:nvContentPartPr>
              <p14:xfrm>
                <a:off x="9157253" y="3645067"/>
                <a:ext cx="213840" cy="118080"/>
              </p14:xfrm>
            </p:contentPart>
          </mc:Choice>
          <mc:Fallback xmlns="">
            <p:pic>
              <p:nvPicPr>
                <p:cNvPr id="472331" name="Freihand 472330">
                  <a:extLst>
                    <a:ext uri="{FF2B5EF4-FFF2-40B4-BE49-F238E27FC236}">
                      <a16:creationId xmlns:a16="http://schemas.microsoft.com/office/drawing/2014/main" id="{243E4ACF-2B8F-443E-9A81-1C0E034981AA}"/>
                    </a:ext>
                  </a:extLst>
                </p:cNvPr>
                <p:cNvPicPr/>
                <p:nvPr/>
              </p:nvPicPr>
              <p:blipFill>
                <a:blip r:embed="rId547"/>
                <a:stretch>
                  <a:fillRect/>
                </a:stretch>
              </p:blipFill>
              <p:spPr>
                <a:xfrm>
                  <a:off x="9152933" y="3640747"/>
                  <a:ext cx="22248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472332" name="Freihand 472331">
                  <a:extLst>
                    <a:ext uri="{FF2B5EF4-FFF2-40B4-BE49-F238E27FC236}">
                      <a16:creationId xmlns:a16="http://schemas.microsoft.com/office/drawing/2014/main" id="{89BA279E-9D81-412B-B6F1-C47794812732}"/>
                    </a:ext>
                  </a:extLst>
                </p14:cNvPr>
                <p14:cNvContentPartPr/>
                <p14:nvPr/>
              </p14:nvContentPartPr>
              <p14:xfrm>
                <a:off x="9399533" y="3556147"/>
                <a:ext cx="197640" cy="225000"/>
              </p14:xfrm>
            </p:contentPart>
          </mc:Choice>
          <mc:Fallback xmlns="">
            <p:pic>
              <p:nvPicPr>
                <p:cNvPr id="472332" name="Freihand 472331">
                  <a:extLst>
                    <a:ext uri="{FF2B5EF4-FFF2-40B4-BE49-F238E27FC236}">
                      <a16:creationId xmlns:a16="http://schemas.microsoft.com/office/drawing/2014/main" id="{89BA279E-9D81-412B-B6F1-C47794812732}"/>
                    </a:ext>
                  </a:extLst>
                </p:cNvPr>
                <p:cNvPicPr/>
                <p:nvPr/>
              </p:nvPicPr>
              <p:blipFill>
                <a:blip r:embed="rId549"/>
                <a:stretch>
                  <a:fillRect/>
                </a:stretch>
              </p:blipFill>
              <p:spPr>
                <a:xfrm>
                  <a:off x="9395213" y="3551827"/>
                  <a:ext cx="20628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472333" name="Freihand 472332">
                  <a:extLst>
                    <a:ext uri="{FF2B5EF4-FFF2-40B4-BE49-F238E27FC236}">
                      <a16:creationId xmlns:a16="http://schemas.microsoft.com/office/drawing/2014/main" id="{43059B58-3182-4A65-A35C-8F81261605C7}"/>
                    </a:ext>
                  </a:extLst>
                </p14:cNvPr>
                <p14:cNvContentPartPr/>
                <p14:nvPr/>
              </p14:nvContentPartPr>
              <p14:xfrm>
                <a:off x="9607613" y="3508627"/>
                <a:ext cx="122040" cy="174960"/>
              </p14:xfrm>
            </p:contentPart>
          </mc:Choice>
          <mc:Fallback xmlns="">
            <p:pic>
              <p:nvPicPr>
                <p:cNvPr id="472333" name="Freihand 472332">
                  <a:extLst>
                    <a:ext uri="{FF2B5EF4-FFF2-40B4-BE49-F238E27FC236}">
                      <a16:creationId xmlns:a16="http://schemas.microsoft.com/office/drawing/2014/main" id="{43059B58-3182-4A65-A35C-8F81261605C7}"/>
                    </a:ext>
                  </a:extLst>
                </p:cNvPr>
                <p:cNvPicPr/>
                <p:nvPr/>
              </p:nvPicPr>
              <p:blipFill>
                <a:blip r:embed="rId551"/>
                <a:stretch>
                  <a:fillRect/>
                </a:stretch>
              </p:blipFill>
              <p:spPr>
                <a:xfrm>
                  <a:off x="9603293" y="3504307"/>
                  <a:ext cx="13068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472334" name="Freihand 472333">
                  <a:extLst>
                    <a:ext uri="{FF2B5EF4-FFF2-40B4-BE49-F238E27FC236}">
                      <a16:creationId xmlns:a16="http://schemas.microsoft.com/office/drawing/2014/main" id="{B65C812E-D87B-4814-BFBC-4A202E7DF618}"/>
                    </a:ext>
                  </a:extLst>
                </p14:cNvPr>
                <p14:cNvContentPartPr/>
                <p14:nvPr/>
              </p14:nvContentPartPr>
              <p14:xfrm>
                <a:off x="9725693" y="3623827"/>
                <a:ext cx="11880" cy="6840"/>
              </p14:xfrm>
            </p:contentPart>
          </mc:Choice>
          <mc:Fallback xmlns="">
            <p:pic>
              <p:nvPicPr>
                <p:cNvPr id="472334" name="Freihand 472333">
                  <a:extLst>
                    <a:ext uri="{FF2B5EF4-FFF2-40B4-BE49-F238E27FC236}">
                      <a16:creationId xmlns:a16="http://schemas.microsoft.com/office/drawing/2014/main" id="{B65C812E-D87B-4814-BFBC-4A202E7DF618}"/>
                    </a:ext>
                  </a:extLst>
                </p:cNvPr>
                <p:cNvPicPr/>
                <p:nvPr/>
              </p:nvPicPr>
              <p:blipFill>
                <a:blip r:embed="rId553"/>
                <a:stretch>
                  <a:fillRect/>
                </a:stretch>
              </p:blipFill>
              <p:spPr>
                <a:xfrm>
                  <a:off x="9721373" y="3619507"/>
                  <a:ext cx="205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472335" name="Freihand 472334">
                  <a:extLst>
                    <a:ext uri="{FF2B5EF4-FFF2-40B4-BE49-F238E27FC236}">
                      <a16:creationId xmlns:a16="http://schemas.microsoft.com/office/drawing/2014/main" id="{B43FC74E-D792-45DD-AF1E-86C992CDA187}"/>
                    </a:ext>
                  </a:extLst>
                </p14:cNvPr>
                <p14:cNvContentPartPr/>
                <p14:nvPr/>
              </p14:nvContentPartPr>
              <p14:xfrm>
                <a:off x="9762773" y="3540667"/>
                <a:ext cx="8280" cy="25560"/>
              </p14:xfrm>
            </p:contentPart>
          </mc:Choice>
          <mc:Fallback xmlns="">
            <p:pic>
              <p:nvPicPr>
                <p:cNvPr id="472335" name="Freihand 472334">
                  <a:extLst>
                    <a:ext uri="{FF2B5EF4-FFF2-40B4-BE49-F238E27FC236}">
                      <a16:creationId xmlns:a16="http://schemas.microsoft.com/office/drawing/2014/main" id="{B43FC74E-D792-45DD-AF1E-86C992CDA187}"/>
                    </a:ext>
                  </a:extLst>
                </p:cNvPr>
                <p:cNvPicPr/>
                <p:nvPr/>
              </p:nvPicPr>
              <p:blipFill>
                <a:blip r:embed="rId414"/>
                <a:stretch>
                  <a:fillRect/>
                </a:stretch>
              </p:blipFill>
              <p:spPr>
                <a:xfrm>
                  <a:off x="9758453" y="3536347"/>
                  <a:ext cx="1692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472336" name="Freihand 472335">
                  <a:extLst>
                    <a:ext uri="{FF2B5EF4-FFF2-40B4-BE49-F238E27FC236}">
                      <a16:creationId xmlns:a16="http://schemas.microsoft.com/office/drawing/2014/main" id="{3370A37B-C1EB-45A0-98A1-C6666C3EB023}"/>
                    </a:ext>
                  </a:extLst>
                </p14:cNvPr>
                <p14:cNvContentPartPr/>
                <p14:nvPr/>
              </p14:nvContentPartPr>
              <p14:xfrm>
                <a:off x="9488813" y="3493867"/>
                <a:ext cx="295200" cy="343800"/>
              </p14:xfrm>
            </p:contentPart>
          </mc:Choice>
          <mc:Fallback xmlns="">
            <p:pic>
              <p:nvPicPr>
                <p:cNvPr id="472336" name="Freihand 472335">
                  <a:extLst>
                    <a:ext uri="{FF2B5EF4-FFF2-40B4-BE49-F238E27FC236}">
                      <a16:creationId xmlns:a16="http://schemas.microsoft.com/office/drawing/2014/main" id="{3370A37B-C1EB-45A0-98A1-C6666C3EB023}"/>
                    </a:ext>
                  </a:extLst>
                </p:cNvPr>
                <p:cNvPicPr/>
                <p:nvPr/>
              </p:nvPicPr>
              <p:blipFill>
                <a:blip r:embed="rId556"/>
                <a:stretch>
                  <a:fillRect/>
                </a:stretch>
              </p:blipFill>
              <p:spPr>
                <a:xfrm>
                  <a:off x="9484493" y="3489547"/>
                  <a:ext cx="303840" cy="35244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472337" name="Freihand 472336">
                  <a:extLst>
                    <a:ext uri="{FF2B5EF4-FFF2-40B4-BE49-F238E27FC236}">
                      <a16:creationId xmlns:a16="http://schemas.microsoft.com/office/drawing/2014/main" id="{672194CD-002E-4D2B-8539-EDA6E3E377AC}"/>
                    </a:ext>
                  </a:extLst>
                </p14:cNvPr>
                <p14:cNvContentPartPr/>
                <p14:nvPr/>
              </p14:nvContentPartPr>
              <p14:xfrm>
                <a:off x="9884453" y="3506827"/>
                <a:ext cx="128520" cy="137160"/>
              </p14:xfrm>
            </p:contentPart>
          </mc:Choice>
          <mc:Fallback xmlns="">
            <p:pic>
              <p:nvPicPr>
                <p:cNvPr id="472337" name="Freihand 472336">
                  <a:extLst>
                    <a:ext uri="{FF2B5EF4-FFF2-40B4-BE49-F238E27FC236}">
                      <a16:creationId xmlns:a16="http://schemas.microsoft.com/office/drawing/2014/main" id="{672194CD-002E-4D2B-8539-EDA6E3E377AC}"/>
                    </a:ext>
                  </a:extLst>
                </p:cNvPr>
                <p:cNvPicPr/>
                <p:nvPr/>
              </p:nvPicPr>
              <p:blipFill>
                <a:blip r:embed="rId558"/>
                <a:stretch>
                  <a:fillRect/>
                </a:stretch>
              </p:blipFill>
              <p:spPr>
                <a:xfrm>
                  <a:off x="9880133" y="3502507"/>
                  <a:ext cx="13716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472338" name="Freihand 472337">
                  <a:extLst>
                    <a:ext uri="{FF2B5EF4-FFF2-40B4-BE49-F238E27FC236}">
                      <a16:creationId xmlns:a16="http://schemas.microsoft.com/office/drawing/2014/main" id="{D3482548-48FF-43FA-ADD3-39C841B45C47}"/>
                    </a:ext>
                  </a:extLst>
                </p14:cNvPr>
                <p14:cNvContentPartPr/>
                <p14:nvPr/>
              </p14:nvContentPartPr>
              <p14:xfrm>
                <a:off x="9930533" y="3603307"/>
                <a:ext cx="99000" cy="41040"/>
              </p14:xfrm>
            </p:contentPart>
          </mc:Choice>
          <mc:Fallback xmlns="">
            <p:pic>
              <p:nvPicPr>
                <p:cNvPr id="472338" name="Freihand 472337">
                  <a:extLst>
                    <a:ext uri="{FF2B5EF4-FFF2-40B4-BE49-F238E27FC236}">
                      <a16:creationId xmlns:a16="http://schemas.microsoft.com/office/drawing/2014/main" id="{D3482548-48FF-43FA-ADD3-39C841B45C47}"/>
                    </a:ext>
                  </a:extLst>
                </p:cNvPr>
                <p:cNvPicPr/>
                <p:nvPr/>
              </p:nvPicPr>
              <p:blipFill>
                <a:blip r:embed="rId560"/>
                <a:stretch>
                  <a:fillRect/>
                </a:stretch>
              </p:blipFill>
              <p:spPr>
                <a:xfrm>
                  <a:off x="9926213" y="3598987"/>
                  <a:ext cx="10764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472339" name="Freihand 472338">
                  <a:extLst>
                    <a:ext uri="{FF2B5EF4-FFF2-40B4-BE49-F238E27FC236}">
                      <a16:creationId xmlns:a16="http://schemas.microsoft.com/office/drawing/2014/main" id="{3B03840F-F509-48E2-B8E8-49C7954F698D}"/>
                    </a:ext>
                  </a:extLst>
                </p14:cNvPr>
                <p14:cNvContentPartPr/>
                <p14:nvPr/>
              </p14:nvContentPartPr>
              <p14:xfrm>
                <a:off x="10021613" y="3472987"/>
                <a:ext cx="258840" cy="169920"/>
              </p14:xfrm>
            </p:contentPart>
          </mc:Choice>
          <mc:Fallback xmlns="">
            <p:pic>
              <p:nvPicPr>
                <p:cNvPr id="472339" name="Freihand 472338">
                  <a:extLst>
                    <a:ext uri="{FF2B5EF4-FFF2-40B4-BE49-F238E27FC236}">
                      <a16:creationId xmlns:a16="http://schemas.microsoft.com/office/drawing/2014/main" id="{3B03840F-F509-48E2-B8E8-49C7954F698D}"/>
                    </a:ext>
                  </a:extLst>
                </p:cNvPr>
                <p:cNvPicPr/>
                <p:nvPr/>
              </p:nvPicPr>
              <p:blipFill>
                <a:blip r:embed="rId562"/>
                <a:stretch>
                  <a:fillRect/>
                </a:stretch>
              </p:blipFill>
              <p:spPr>
                <a:xfrm>
                  <a:off x="10017293" y="3468667"/>
                  <a:ext cx="26748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472340" name="Freihand 472339">
                  <a:extLst>
                    <a:ext uri="{FF2B5EF4-FFF2-40B4-BE49-F238E27FC236}">
                      <a16:creationId xmlns:a16="http://schemas.microsoft.com/office/drawing/2014/main" id="{47D45238-B6C7-4053-845D-79550B35D057}"/>
                    </a:ext>
                  </a:extLst>
                </p14:cNvPr>
                <p14:cNvContentPartPr/>
                <p14:nvPr/>
              </p14:nvContentPartPr>
              <p14:xfrm>
                <a:off x="10187213" y="3420067"/>
                <a:ext cx="360" cy="360"/>
              </p14:xfrm>
            </p:contentPart>
          </mc:Choice>
          <mc:Fallback xmlns="">
            <p:pic>
              <p:nvPicPr>
                <p:cNvPr id="472340" name="Freihand 472339">
                  <a:extLst>
                    <a:ext uri="{FF2B5EF4-FFF2-40B4-BE49-F238E27FC236}">
                      <a16:creationId xmlns:a16="http://schemas.microsoft.com/office/drawing/2014/main" id="{47D45238-B6C7-4053-845D-79550B35D057}"/>
                    </a:ext>
                  </a:extLst>
                </p:cNvPr>
                <p:cNvPicPr/>
                <p:nvPr/>
              </p:nvPicPr>
              <p:blipFill>
                <a:blip r:embed="rId171"/>
                <a:stretch>
                  <a:fillRect/>
                </a:stretch>
              </p:blipFill>
              <p:spPr>
                <a:xfrm>
                  <a:off x="10182893" y="3415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472342" name="Freihand 472341">
                  <a:extLst>
                    <a:ext uri="{FF2B5EF4-FFF2-40B4-BE49-F238E27FC236}">
                      <a16:creationId xmlns:a16="http://schemas.microsoft.com/office/drawing/2014/main" id="{7E648B1F-9B0A-4F62-BD9E-5E19FEB0679A}"/>
                    </a:ext>
                  </a:extLst>
                </p14:cNvPr>
                <p14:cNvContentPartPr/>
                <p14:nvPr/>
              </p14:nvContentPartPr>
              <p14:xfrm>
                <a:off x="10426613" y="3443467"/>
                <a:ext cx="96120" cy="187920"/>
              </p14:xfrm>
            </p:contentPart>
          </mc:Choice>
          <mc:Fallback xmlns="">
            <p:pic>
              <p:nvPicPr>
                <p:cNvPr id="472342" name="Freihand 472341">
                  <a:extLst>
                    <a:ext uri="{FF2B5EF4-FFF2-40B4-BE49-F238E27FC236}">
                      <a16:creationId xmlns:a16="http://schemas.microsoft.com/office/drawing/2014/main" id="{7E648B1F-9B0A-4F62-BD9E-5E19FEB0679A}"/>
                    </a:ext>
                  </a:extLst>
                </p:cNvPr>
                <p:cNvPicPr/>
                <p:nvPr/>
              </p:nvPicPr>
              <p:blipFill>
                <a:blip r:embed="rId565"/>
                <a:stretch>
                  <a:fillRect/>
                </a:stretch>
              </p:blipFill>
              <p:spPr>
                <a:xfrm>
                  <a:off x="10422293" y="3439147"/>
                  <a:ext cx="1047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472343" name="Freihand 472342">
                  <a:extLst>
                    <a:ext uri="{FF2B5EF4-FFF2-40B4-BE49-F238E27FC236}">
                      <a16:creationId xmlns:a16="http://schemas.microsoft.com/office/drawing/2014/main" id="{72D10EF3-A4D7-4D5D-853D-D542234BC7E8}"/>
                    </a:ext>
                  </a:extLst>
                </p14:cNvPr>
                <p14:cNvContentPartPr/>
                <p14:nvPr/>
              </p14:nvContentPartPr>
              <p14:xfrm>
                <a:off x="10562693" y="3507547"/>
                <a:ext cx="73440" cy="113040"/>
              </p14:xfrm>
            </p:contentPart>
          </mc:Choice>
          <mc:Fallback xmlns="">
            <p:pic>
              <p:nvPicPr>
                <p:cNvPr id="472343" name="Freihand 472342">
                  <a:extLst>
                    <a:ext uri="{FF2B5EF4-FFF2-40B4-BE49-F238E27FC236}">
                      <a16:creationId xmlns:a16="http://schemas.microsoft.com/office/drawing/2014/main" id="{72D10EF3-A4D7-4D5D-853D-D542234BC7E8}"/>
                    </a:ext>
                  </a:extLst>
                </p:cNvPr>
                <p:cNvPicPr/>
                <p:nvPr/>
              </p:nvPicPr>
              <p:blipFill>
                <a:blip r:embed="rId567"/>
                <a:stretch>
                  <a:fillRect/>
                </a:stretch>
              </p:blipFill>
              <p:spPr>
                <a:xfrm>
                  <a:off x="10558373" y="3503227"/>
                  <a:ext cx="8208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472344" name="Freihand 472343">
                  <a:extLst>
                    <a:ext uri="{FF2B5EF4-FFF2-40B4-BE49-F238E27FC236}">
                      <a16:creationId xmlns:a16="http://schemas.microsoft.com/office/drawing/2014/main" id="{A5A1C529-4205-42F2-AF60-BDA26CDA7E10}"/>
                    </a:ext>
                  </a:extLst>
                </p14:cNvPr>
                <p14:cNvContentPartPr/>
                <p14:nvPr/>
              </p14:nvContentPartPr>
              <p14:xfrm>
                <a:off x="10564853" y="3539587"/>
                <a:ext cx="90360" cy="8280"/>
              </p14:xfrm>
            </p:contentPart>
          </mc:Choice>
          <mc:Fallback xmlns="">
            <p:pic>
              <p:nvPicPr>
                <p:cNvPr id="472344" name="Freihand 472343">
                  <a:extLst>
                    <a:ext uri="{FF2B5EF4-FFF2-40B4-BE49-F238E27FC236}">
                      <a16:creationId xmlns:a16="http://schemas.microsoft.com/office/drawing/2014/main" id="{A5A1C529-4205-42F2-AF60-BDA26CDA7E10}"/>
                    </a:ext>
                  </a:extLst>
                </p:cNvPr>
                <p:cNvPicPr/>
                <p:nvPr/>
              </p:nvPicPr>
              <p:blipFill>
                <a:blip r:embed="rId569"/>
                <a:stretch>
                  <a:fillRect/>
                </a:stretch>
              </p:blipFill>
              <p:spPr>
                <a:xfrm>
                  <a:off x="10560533" y="3535267"/>
                  <a:ext cx="990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472345" name="Freihand 472344">
                  <a:extLst>
                    <a:ext uri="{FF2B5EF4-FFF2-40B4-BE49-F238E27FC236}">
                      <a16:creationId xmlns:a16="http://schemas.microsoft.com/office/drawing/2014/main" id="{000F7439-56D7-4999-9095-A97DB11ABE7F}"/>
                    </a:ext>
                  </a:extLst>
                </p14:cNvPr>
                <p14:cNvContentPartPr/>
                <p14:nvPr/>
              </p14:nvContentPartPr>
              <p14:xfrm>
                <a:off x="10659893" y="3440947"/>
                <a:ext cx="139320" cy="320040"/>
              </p14:xfrm>
            </p:contentPart>
          </mc:Choice>
          <mc:Fallback xmlns="">
            <p:pic>
              <p:nvPicPr>
                <p:cNvPr id="472345" name="Freihand 472344">
                  <a:extLst>
                    <a:ext uri="{FF2B5EF4-FFF2-40B4-BE49-F238E27FC236}">
                      <a16:creationId xmlns:a16="http://schemas.microsoft.com/office/drawing/2014/main" id="{000F7439-56D7-4999-9095-A97DB11ABE7F}"/>
                    </a:ext>
                  </a:extLst>
                </p:cNvPr>
                <p:cNvPicPr/>
                <p:nvPr/>
              </p:nvPicPr>
              <p:blipFill>
                <a:blip r:embed="rId571"/>
                <a:stretch>
                  <a:fillRect/>
                </a:stretch>
              </p:blipFill>
              <p:spPr>
                <a:xfrm>
                  <a:off x="10655573" y="3436627"/>
                  <a:ext cx="147960" cy="32868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472346" name="Freihand 472345">
                  <a:extLst>
                    <a:ext uri="{FF2B5EF4-FFF2-40B4-BE49-F238E27FC236}">
                      <a16:creationId xmlns:a16="http://schemas.microsoft.com/office/drawing/2014/main" id="{6B7A7512-B79F-48C0-B4BF-1E34494EF567}"/>
                    </a:ext>
                  </a:extLst>
                </p14:cNvPr>
                <p14:cNvContentPartPr/>
                <p14:nvPr/>
              </p14:nvContentPartPr>
              <p14:xfrm>
                <a:off x="10841693" y="3554707"/>
                <a:ext cx="360" cy="360"/>
              </p14:xfrm>
            </p:contentPart>
          </mc:Choice>
          <mc:Fallback xmlns="">
            <p:pic>
              <p:nvPicPr>
                <p:cNvPr id="472346" name="Freihand 472345">
                  <a:extLst>
                    <a:ext uri="{FF2B5EF4-FFF2-40B4-BE49-F238E27FC236}">
                      <a16:creationId xmlns:a16="http://schemas.microsoft.com/office/drawing/2014/main" id="{6B7A7512-B79F-48C0-B4BF-1E34494EF567}"/>
                    </a:ext>
                  </a:extLst>
                </p:cNvPr>
                <p:cNvPicPr/>
                <p:nvPr/>
              </p:nvPicPr>
              <p:blipFill>
                <a:blip r:embed="rId171"/>
                <a:stretch>
                  <a:fillRect/>
                </a:stretch>
              </p:blipFill>
              <p:spPr>
                <a:xfrm>
                  <a:off x="10837373" y="3550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472347" name="Freihand 472346">
                  <a:extLst>
                    <a:ext uri="{FF2B5EF4-FFF2-40B4-BE49-F238E27FC236}">
                      <a16:creationId xmlns:a16="http://schemas.microsoft.com/office/drawing/2014/main" id="{C3464847-3B62-42A9-8A79-43A8145BA9D6}"/>
                    </a:ext>
                  </a:extLst>
                </p14:cNvPr>
                <p14:cNvContentPartPr/>
                <p14:nvPr/>
              </p14:nvContentPartPr>
              <p14:xfrm>
                <a:off x="10991813" y="3393067"/>
                <a:ext cx="230040" cy="184680"/>
              </p14:xfrm>
            </p:contentPart>
          </mc:Choice>
          <mc:Fallback xmlns="">
            <p:pic>
              <p:nvPicPr>
                <p:cNvPr id="472347" name="Freihand 472346">
                  <a:extLst>
                    <a:ext uri="{FF2B5EF4-FFF2-40B4-BE49-F238E27FC236}">
                      <a16:creationId xmlns:a16="http://schemas.microsoft.com/office/drawing/2014/main" id="{C3464847-3B62-42A9-8A79-43A8145BA9D6}"/>
                    </a:ext>
                  </a:extLst>
                </p:cNvPr>
                <p:cNvPicPr/>
                <p:nvPr/>
              </p:nvPicPr>
              <p:blipFill>
                <a:blip r:embed="rId574"/>
                <a:stretch>
                  <a:fillRect/>
                </a:stretch>
              </p:blipFill>
              <p:spPr>
                <a:xfrm>
                  <a:off x="10987493" y="3388747"/>
                  <a:ext cx="23868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472348" name="Freihand 472347">
                  <a:extLst>
                    <a:ext uri="{FF2B5EF4-FFF2-40B4-BE49-F238E27FC236}">
                      <a16:creationId xmlns:a16="http://schemas.microsoft.com/office/drawing/2014/main" id="{C3FC3EF5-5054-4829-AE9D-75D3A869B4B4}"/>
                    </a:ext>
                  </a:extLst>
                </p14:cNvPr>
                <p14:cNvContentPartPr/>
                <p14:nvPr/>
              </p14:nvContentPartPr>
              <p14:xfrm>
                <a:off x="11255693" y="3454987"/>
                <a:ext cx="84240" cy="96840"/>
              </p14:xfrm>
            </p:contentPart>
          </mc:Choice>
          <mc:Fallback xmlns="">
            <p:pic>
              <p:nvPicPr>
                <p:cNvPr id="472348" name="Freihand 472347">
                  <a:extLst>
                    <a:ext uri="{FF2B5EF4-FFF2-40B4-BE49-F238E27FC236}">
                      <a16:creationId xmlns:a16="http://schemas.microsoft.com/office/drawing/2014/main" id="{C3FC3EF5-5054-4829-AE9D-75D3A869B4B4}"/>
                    </a:ext>
                  </a:extLst>
                </p:cNvPr>
                <p:cNvPicPr/>
                <p:nvPr/>
              </p:nvPicPr>
              <p:blipFill>
                <a:blip r:embed="rId576"/>
                <a:stretch>
                  <a:fillRect/>
                </a:stretch>
              </p:blipFill>
              <p:spPr>
                <a:xfrm>
                  <a:off x="11251373" y="3450667"/>
                  <a:ext cx="928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472349" name="Freihand 472348">
                  <a:extLst>
                    <a:ext uri="{FF2B5EF4-FFF2-40B4-BE49-F238E27FC236}">
                      <a16:creationId xmlns:a16="http://schemas.microsoft.com/office/drawing/2014/main" id="{E374CCBB-067C-4221-B9CE-26AA77E3D855}"/>
                    </a:ext>
                  </a:extLst>
                </p14:cNvPr>
                <p14:cNvContentPartPr/>
                <p14:nvPr/>
              </p14:nvContentPartPr>
              <p14:xfrm>
                <a:off x="11341373" y="3347707"/>
                <a:ext cx="37800" cy="199800"/>
              </p14:xfrm>
            </p:contentPart>
          </mc:Choice>
          <mc:Fallback xmlns="">
            <p:pic>
              <p:nvPicPr>
                <p:cNvPr id="472349" name="Freihand 472348">
                  <a:extLst>
                    <a:ext uri="{FF2B5EF4-FFF2-40B4-BE49-F238E27FC236}">
                      <a16:creationId xmlns:a16="http://schemas.microsoft.com/office/drawing/2014/main" id="{E374CCBB-067C-4221-B9CE-26AA77E3D855}"/>
                    </a:ext>
                  </a:extLst>
                </p:cNvPr>
                <p:cNvPicPr/>
                <p:nvPr/>
              </p:nvPicPr>
              <p:blipFill>
                <a:blip r:embed="rId578"/>
                <a:stretch>
                  <a:fillRect/>
                </a:stretch>
              </p:blipFill>
              <p:spPr>
                <a:xfrm>
                  <a:off x="11337053" y="3343387"/>
                  <a:ext cx="4644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472351" name="Freihand 472350">
                  <a:extLst>
                    <a:ext uri="{FF2B5EF4-FFF2-40B4-BE49-F238E27FC236}">
                      <a16:creationId xmlns:a16="http://schemas.microsoft.com/office/drawing/2014/main" id="{A6C3B3F1-EF98-40F0-BA1C-4F2592ADD816}"/>
                    </a:ext>
                  </a:extLst>
                </p14:cNvPr>
                <p14:cNvContentPartPr/>
                <p14:nvPr/>
              </p14:nvContentPartPr>
              <p14:xfrm>
                <a:off x="11383133" y="3355627"/>
                <a:ext cx="471600" cy="153360"/>
              </p14:xfrm>
            </p:contentPart>
          </mc:Choice>
          <mc:Fallback xmlns="">
            <p:pic>
              <p:nvPicPr>
                <p:cNvPr id="472351" name="Freihand 472350">
                  <a:extLst>
                    <a:ext uri="{FF2B5EF4-FFF2-40B4-BE49-F238E27FC236}">
                      <a16:creationId xmlns:a16="http://schemas.microsoft.com/office/drawing/2014/main" id="{A6C3B3F1-EF98-40F0-BA1C-4F2592ADD816}"/>
                    </a:ext>
                  </a:extLst>
                </p:cNvPr>
                <p:cNvPicPr/>
                <p:nvPr/>
              </p:nvPicPr>
              <p:blipFill>
                <a:blip r:embed="rId580"/>
                <a:stretch>
                  <a:fillRect/>
                </a:stretch>
              </p:blipFill>
              <p:spPr>
                <a:xfrm>
                  <a:off x="11378813" y="3351307"/>
                  <a:ext cx="48024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472353" name="Freihand 472352">
                  <a:extLst>
                    <a:ext uri="{FF2B5EF4-FFF2-40B4-BE49-F238E27FC236}">
                      <a16:creationId xmlns:a16="http://schemas.microsoft.com/office/drawing/2014/main" id="{C4BFF17F-F925-416D-BAAA-7D5B8CA35695}"/>
                    </a:ext>
                  </a:extLst>
                </p14:cNvPr>
                <p14:cNvContentPartPr/>
                <p14:nvPr/>
              </p14:nvContentPartPr>
              <p14:xfrm>
                <a:off x="7710053" y="2695027"/>
                <a:ext cx="4121640" cy="852120"/>
              </p14:xfrm>
            </p:contentPart>
          </mc:Choice>
          <mc:Fallback xmlns="">
            <p:pic>
              <p:nvPicPr>
                <p:cNvPr id="472353" name="Freihand 472352">
                  <a:extLst>
                    <a:ext uri="{FF2B5EF4-FFF2-40B4-BE49-F238E27FC236}">
                      <a16:creationId xmlns:a16="http://schemas.microsoft.com/office/drawing/2014/main" id="{C4BFF17F-F925-416D-BAAA-7D5B8CA35695}"/>
                    </a:ext>
                  </a:extLst>
                </p:cNvPr>
                <p:cNvPicPr/>
                <p:nvPr/>
              </p:nvPicPr>
              <p:blipFill>
                <a:blip r:embed="rId582"/>
                <a:stretch>
                  <a:fillRect/>
                </a:stretch>
              </p:blipFill>
              <p:spPr>
                <a:xfrm>
                  <a:off x="7705733" y="2690707"/>
                  <a:ext cx="4130280" cy="86076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472355" name="Freihand 472354">
                  <a:extLst>
                    <a:ext uri="{FF2B5EF4-FFF2-40B4-BE49-F238E27FC236}">
                      <a16:creationId xmlns:a16="http://schemas.microsoft.com/office/drawing/2014/main" id="{D006AD69-B68A-4C1C-9CFF-05BF988DBBD6}"/>
                    </a:ext>
                  </a:extLst>
                </p14:cNvPr>
                <p14:cNvContentPartPr/>
                <p14:nvPr/>
              </p14:nvContentPartPr>
              <p14:xfrm>
                <a:off x="7160333" y="3293347"/>
                <a:ext cx="268920" cy="3240"/>
              </p14:xfrm>
            </p:contentPart>
          </mc:Choice>
          <mc:Fallback xmlns="">
            <p:pic>
              <p:nvPicPr>
                <p:cNvPr id="472355" name="Freihand 472354">
                  <a:extLst>
                    <a:ext uri="{FF2B5EF4-FFF2-40B4-BE49-F238E27FC236}">
                      <a16:creationId xmlns:a16="http://schemas.microsoft.com/office/drawing/2014/main" id="{D006AD69-B68A-4C1C-9CFF-05BF988DBBD6}"/>
                    </a:ext>
                  </a:extLst>
                </p:cNvPr>
                <p:cNvPicPr/>
                <p:nvPr/>
              </p:nvPicPr>
              <p:blipFill>
                <a:blip r:embed="rId584"/>
                <a:stretch>
                  <a:fillRect/>
                </a:stretch>
              </p:blipFill>
              <p:spPr>
                <a:xfrm>
                  <a:off x="7156013" y="3289027"/>
                  <a:ext cx="27756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472356" name="Freihand 472355">
                  <a:extLst>
                    <a:ext uri="{FF2B5EF4-FFF2-40B4-BE49-F238E27FC236}">
                      <a16:creationId xmlns:a16="http://schemas.microsoft.com/office/drawing/2014/main" id="{7DB85C00-C8C8-49A1-8EE1-50B2E759997A}"/>
                    </a:ext>
                  </a:extLst>
                </p14:cNvPr>
                <p14:cNvContentPartPr/>
                <p14:nvPr/>
              </p14:nvContentPartPr>
              <p14:xfrm>
                <a:off x="7439333" y="3242227"/>
                <a:ext cx="126000" cy="126720"/>
              </p14:xfrm>
            </p:contentPart>
          </mc:Choice>
          <mc:Fallback xmlns="">
            <p:pic>
              <p:nvPicPr>
                <p:cNvPr id="472356" name="Freihand 472355">
                  <a:extLst>
                    <a:ext uri="{FF2B5EF4-FFF2-40B4-BE49-F238E27FC236}">
                      <a16:creationId xmlns:a16="http://schemas.microsoft.com/office/drawing/2014/main" id="{7DB85C00-C8C8-49A1-8EE1-50B2E759997A}"/>
                    </a:ext>
                  </a:extLst>
                </p:cNvPr>
                <p:cNvPicPr/>
                <p:nvPr/>
              </p:nvPicPr>
              <p:blipFill>
                <a:blip r:embed="rId586"/>
                <a:stretch>
                  <a:fillRect/>
                </a:stretch>
              </p:blipFill>
              <p:spPr>
                <a:xfrm>
                  <a:off x="7435013" y="3237907"/>
                  <a:ext cx="13464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472357" name="Freihand 472356">
                  <a:extLst>
                    <a:ext uri="{FF2B5EF4-FFF2-40B4-BE49-F238E27FC236}">
                      <a16:creationId xmlns:a16="http://schemas.microsoft.com/office/drawing/2014/main" id="{69D60FDE-16EA-43CB-BAF6-91DFFD240763}"/>
                    </a:ext>
                  </a:extLst>
                </p14:cNvPr>
                <p14:cNvContentPartPr/>
                <p14:nvPr/>
              </p14:nvContentPartPr>
              <p14:xfrm>
                <a:off x="6331613" y="2960707"/>
                <a:ext cx="27000" cy="102960"/>
              </p14:xfrm>
            </p:contentPart>
          </mc:Choice>
          <mc:Fallback xmlns="">
            <p:pic>
              <p:nvPicPr>
                <p:cNvPr id="472357" name="Freihand 472356">
                  <a:extLst>
                    <a:ext uri="{FF2B5EF4-FFF2-40B4-BE49-F238E27FC236}">
                      <a16:creationId xmlns:a16="http://schemas.microsoft.com/office/drawing/2014/main" id="{69D60FDE-16EA-43CB-BAF6-91DFFD240763}"/>
                    </a:ext>
                  </a:extLst>
                </p:cNvPr>
                <p:cNvPicPr/>
                <p:nvPr/>
              </p:nvPicPr>
              <p:blipFill>
                <a:blip r:embed="rId588"/>
                <a:stretch>
                  <a:fillRect/>
                </a:stretch>
              </p:blipFill>
              <p:spPr>
                <a:xfrm>
                  <a:off x="6327293" y="2956387"/>
                  <a:ext cx="3564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472358" name="Freihand 472357">
                  <a:extLst>
                    <a:ext uri="{FF2B5EF4-FFF2-40B4-BE49-F238E27FC236}">
                      <a16:creationId xmlns:a16="http://schemas.microsoft.com/office/drawing/2014/main" id="{783666C0-2949-4338-9E83-9CB917A0534A}"/>
                    </a:ext>
                  </a:extLst>
                </p14:cNvPr>
                <p14:cNvContentPartPr/>
                <p14:nvPr/>
              </p14:nvContentPartPr>
              <p14:xfrm>
                <a:off x="6279773" y="2904187"/>
                <a:ext cx="138960" cy="196560"/>
              </p14:xfrm>
            </p:contentPart>
          </mc:Choice>
          <mc:Fallback xmlns="">
            <p:pic>
              <p:nvPicPr>
                <p:cNvPr id="472358" name="Freihand 472357">
                  <a:extLst>
                    <a:ext uri="{FF2B5EF4-FFF2-40B4-BE49-F238E27FC236}">
                      <a16:creationId xmlns:a16="http://schemas.microsoft.com/office/drawing/2014/main" id="{783666C0-2949-4338-9E83-9CB917A0534A}"/>
                    </a:ext>
                  </a:extLst>
                </p:cNvPr>
                <p:cNvPicPr/>
                <p:nvPr/>
              </p:nvPicPr>
              <p:blipFill>
                <a:blip r:embed="rId590"/>
                <a:stretch>
                  <a:fillRect/>
                </a:stretch>
              </p:blipFill>
              <p:spPr>
                <a:xfrm>
                  <a:off x="6275453" y="2899867"/>
                  <a:ext cx="14760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591">
              <p14:nvContentPartPr>
                <p14:cNvPr id="472359" name="Freihand 472358">
                  <a:extLst>
                    <a:ext uri="{FF2B5EF4-FFF2-40B4-BE49-F238E27FC236}">
                      <a16:creationId xmlns:a16="http://schemas.microsoft.com/office/drawing/2014/main" id="{5131DBEA-736C-429D-8678-60AE6DAF9210}"/>
                    </a:ext>
                  </a:extLst>
                </p14:cNvPr>
                <p14:cNvContentPartPr/>
                <p14:nvPr/>
              </p14:nvContentPartPr>
              <p14:xfrm>
                <a:off x="6447893" y="2986987"/>
                <a:ext cx="166680" cy="76680"/>
              </p14:xfrm>
            </p:contentPart>
          </mc:Choice>
          <mc:Fallback xmlns="">
            <p:pic>
              <p:nvPicPr>
                <p:cNvPr id="472359" name="Freihand 472358">
                  <a:extLst>
                    <a:ext uri="{FF2B5EF4-FFF2-40B4-BE49-F238E27FC236}">
                      <a16:creationId xmlns:a16="http://schemas.microsoft.com/office/drawing/2014/main" id="{5131DBEA-736C-429D-8678-60AE6DAF9210}"/>
                    </a:ext>
                  </a:extLst>
                </p:cNvPr>
                <p:cNvPicPr/>
                <p:nvPr/>
              </p:nvPicPr>
              <p:blipFill>
                <a:blip r:embed="rId592"/>
                <a:stretch>
                  <a:fillRect/>
                </a:stretch>
              </p:blipFill>
              <p:spPr>
                <a:xfrm>
                  <a:off x="6443573" y="2982667"/>
                  <a:ext cx="1753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472360" name="Freihand 472359">
                  <a:extLst>
                    <a:ext uri="{FF2B5EF4-FFF2-40B4-BE49-F238E27FC236}">
                      <a16:creationId xmlns:a16="http://schemas.microsoft.com/office/drawing/2014/main" id="{0C3F02E4-453B-4825-B3F7-B421A50437CC}"/>
                    </a:ext>
                  </a:extLst>
                </p14:cNvPr>
                <p14:cNvContentPartPr/>
                <p14:nvPr/>
              </p14:nvContentPartPr>
              <p14:xfrm>
                <a:off x="6616013" y="2893747"/>
                <a:ext cx="360" cy="360"/>
              </p14:xfrm>
            </p:contentPart>
          </mc:Choice>
          <mc:Fallback xmlns="">
            <p:pic>
              <p:nvPicPr>
                <p:cNvPr id="472360" name="Freihand 472359">
                  <a:extLst>
                    <a:ext uri="{FF2B5EF4-FFF2-40B4-BE49-F238E27FC236}">
                      <a16:creationId xmlns:a16="http://schemas.microsoft.com/office/drawing/2014/main" id="{0C3F02E4-453B-4825-B3F7-B421A50437CC}"/>
                    </a:ext>
                  </a:extLst>
                </p:cNvPr>
                <p:cNvPicPr/>
                <p:nvPr/>
              </p:nvPicPr>
              <p:blipFill>
                <a:blip r:embed="rId171"/>
                <a:stretch>
                  <a:fillRect/>
                </a:stretch>
              </p:blipFill>
              <p:spPr>
                <a:xfrm>
                  <a:off x="6611693" y="2889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472361" name="Freihand 472360">
                  <a:extLst>
                    <a:ext uri="{FF2B5EF4-FFF2-40B4-BE49-F238E27FC236}">
                      <a16:creationId xmlns:a16="http://schemas.microsoft.com/office/drawing/2014/main" id="{2811D91F-53A0-4A0A-AAB2-370BAE618602}"/>
                    </a:ext>
                  </a:extLst>
                </p14:cNvPr>
                <p14:cNvContentPartPr/>
                <p14:nvPr/>
              </p14:nvContentPartPr>
              <p14:xfrm>
                <a:off x="6764333" y="2841187"/>
                <a:ext cx="262440" cy="253800"/>
              </p14:xfrm>
            </p:contentPart>
          </mc:Choice>
          <mc:Fallback xmlns="">
            <p:pic>
              <p:nvPicPr>
                <p:cNvPr id="472361" name="Freihand 472360">
                  <a:extLst>
                    <a:ext uri="{FF2B5EF4-FFF2-40B4-BE49-F238E27FC236}">
                      <a16:creationId xmlns:a16="http://schemas.microsoft.com/office/drawing/2014/main" id="{2811D91F-53A0-4A0A-AAB2-370BAE618602}"/>
                    </a:ext>
                  </a:extLst>
                </p:cNvPr>
                <p:cNvPicPr/>
                <p:nvPr/>
              </p:nvPicPr>
              <p:blipFill>
                <a:blip r:embed="rId595"/>
                <a:stretch>
                  <a:fillRect/>
                </a:stretch>
              </p:blipFill>
              <p:spPr>
                <a:xfrm>
                  <a:off x="6760013" y="2836867"/>
                  <a:ext cx="271080" cy="26244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472362" name="Freihand 472361">
                  <a:extLst>
                    <a:ext uri="{FF2B5EF4-FFF2-40B4-BE49-F238E27FC236}">
                      <a16:creationId xmlns:a16="http://schemas.microsoft.com/office/drawing/2014/main" id="{54F1FD71-A446-42FE-B8BD-D62D40818FB2}"/>
                    </a:ext>
                  </a:extLst>
                </p14:cNvPr>
                <p14:cNvContentPartPr/>
                <p14:nvPr/>
              </p14:nvContentPartPr>
              <p14:xfrm>
                <a:off x="7016693" y="2922187"/>
                <a:ext cx="91440" cy="117000"/>
              </p14:xfrm>
            </p:contentPart>
          </mc:Choice>
          <mc:Fallback xmlns="">
            <p:pic>
              <p:nvPicPr>
                <p:cNvPr id="472362" name="Freihand 472361">
                  <a:extLst>
                    <a:ext uri="{FF2B5EF4-FFF2-40B4-BE49-F238E27FC236}">
                      <a16:creationId xmlns:a16="http://schemas.microsoft.com/office/drawing/2014/main" id="{54F1FD71-A446-42FE-B8BD-D62D40818FB2}"/>
                    </a:ext>
                  </a:extLst>
                </p:cNvPr>
                <p:cNvPicPr/>
                <p:nvPr/>
              </p:nvPicPr>
              <p:blipFill>
                <a:blip r:embed="rId597"/>
                <a:stretch>
                  <a:fillRect/>
                </a:stretch>
              </p:blipFill>
              <p:spPr>
                <a:xfrm>
                  <a:off x="7012373" y="2917867"/>
                  <a:ext cx="10008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472363" name="Freihand 472362">
                  <a:extLst>
                    <a:ext uri="{FF2B5EF4-FFF2-40B4-BE49-F238E27FC236}">
                      <a16:creationId xmlns:a16="http://schemas.microsoft.com/office/drawing/2014/main" id="{160C90A3-32F7-4502-AB11-B57CD1069E46}"/>
                    </a:ext>
                  </a:extLst>
                </p14:cNvPr>
                <p14:cNvContentPartPr/>
                <p14:nvPr/>
              </p14:nvContentPartPr>
              <p14:xfrm>
                <a:off x="7193453" y="2975107"/>
                <a:ext cx="22320" cy="22680"/>
              </p14:xfrm>
            </p:contentPart>
          </mc:Choice>
          <mc:Fallback xmlns="">
            <p:pic>
              <p:nvPicPr>
                <p:cNvPr id="472363" name="Freihand 472362">
                  <a:extLst>
                    <a:ext uri="{FF2B5EF4-FFF2-40B4-BE49-F238E27FC236}">
                      <a16:creationId xmlns:a16="http://schemas.microsoft.com/office/drawing/2014/main" id="{160C90A3-32F7-4502-AB11-B57CD1069E46}"/>
                    </a:ext>
                  </a:extLst>
                </p:cNvPr>
                <p:cNvPicPr/>
                <p:nvPr/>
              </p:nvPicPr>
              <p:blipFill>
                <a:blip r:embed="rId599"/>
                <a:stretch>
                  <a:fillRect/>
                </a:stretch>
              </p:blipFill>
              <p:spPr>
                <a:xfrm>
                  <a:off x="7189133" y="2970787"/>
                  <a:ext cx="3096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472364" name="Freihand 472363">
                  <a:extLst>
                    <a:ext uri="{FF2B5EF4-FFF2-40B4-BE49-F238E27FC236}">
                      <a16:creationId xmlns:a16="http://schemas.microsoft.com/office/drawing/2014/main" id="{DB41A887-2EB4-4BE0-A267-B7C93FDCF5E3}"/>
                    </a:ext>
                  </a:extLst>
                </p14:cNvPr>
                <p14:cNvContentPartPr/>
                <p14:nvPr/>
              </p14:nvContentPartPr>
              <p14:xfrm>
                <a:off x="6330893" y="3167707"/>
                <a:ext cx="249120" cy="148680"/>
              </p14:xfrm>
            </p:contentPart>
          </mc:Choice>
          <mc:Fallback xmlns="">
            <p:pic>
              <p:nvPicPr>
                <p:cNvPr id="472364" name="Freihand 472363">
                  <a:extLst>
                    <a:ext uri="{FF2B5EF4-FFF2-40B4-BE49-F238E27FC236}">
                      <a16:creationId xmlns:a16="http://schemas.microsoft.com/office/drawing/2014/main" id="{DB41A887-2EB4-4BE0-A267-B7C93FDCF5E3}"/>
                    </a:ext>
                  </a:extLst>
                </p:cNvPr>
                <p:cNvPicPr/>
                <p:nvPr/>
              </p:nvPicPr>
              <p:blipFill>
                <a:blip r:embed="rId601"/>
                <a:stretch>
                  <a:fillRect/>
                </a:stretch>
              </p:blipFill>
              <p:spPr>
                <a:xfrm>
                  <a:off x="6326573" y="3163387"/>
                  <a:ext cx="2577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472365" name="Freihand 472364">
                  <a:extLst>
                    <a:ext uri="{FF2B5EF4-FFF2-40B4-BE49-F238E27FC236}">
                      <a16:creationId xmlns:a16="http://schemas.microsoft.com/office/drawing/2014/main" id="{90E0C1BC-7F60-4B0D-AEA1-9A7C38A4BD1C}"/>
                    </a:ext>
                  </a:extLst>
                </p14:cNvPr>
                <p14:cNvContentPartPr/>
                <p14:nvPr/>
              </p14:nvContentPartPr>
              <p14:xfrm>
                <a:off x="6640133" y="3146107"/>
                <a:ext cx="93960" cy="127800"/>
              </p14:xfrm>
            </p:contentPart>
          </mc:Choice>
          <mc:Fallback xmlns="">
            <p:pic>
              <p:nvPicPr>
                <p:cNvPr id="472365" name="Freihand 472364">
                  <a:extLst>
                    <a:ext uri="{FF2B5EF4-FFF2-40B4-BE49-F238E27FC236}">
                      <a16:creationId xmlns:a16="http://schemas.microsoft.com/office/drawing/2014/main" id="{90E0C1BC-7F60-4B0D-AEA1-9A7C38A4BD1C}"/>
                    </a:ext>
                  </a:extLst>
                </p:cNvPr>
                <p:cNvPicPr/>
                <p:nvPr/>
              </p:nvPicPr>
              <p:blipFill>
                <a:blip r:embed="rId603"/>
                <a:stretch>
                  <a:fillRect/>
                </a:stretch>
              </p:blipFill>
              <p:spPr>
                <a:xfrm>
                  <a:off x="6635813" y="3141787"/>
                  <a:ext cx="1026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472366" name="Freihand 472365">
                  <a:extLst>
                    <a:ext uri="{FF2B5EF4-FFF2-40B4-BE49-F238E27FC236}">
                      <a16:creationId xmlns:a16="http://schemas.microsoft.com/office/drawing/2014/main" id="{C29FE34F-FF2E-4F4A-A54F-83B0304A5B06}"/>
                    </a:ext>
                  </a:extLst>
                </p14:cNvPr>
                <p14:cNvContentPartPr/>
                <p14:nvPr/>
              </p14:nvContentPartPr>
              <p14:xfrm>
                <a:off x="6702773" y="3223867"/>
                <a:ext cx="68400" cy="68040"/>
              </p14:xfrm>
            </p:contentPart>
          </mc:Choice>
          <mc:Fallback xmlns="">
            <p:pic>
              <p:nvPicPr>
                <p:cNvPr id="472366" name="Freihand 472365">
                  <a:extLst>
                    <a:ext uri="{FF2B5EF4-FFF2-40B4-BE49-F238E27FC236}">
                      <a16:creationId xmlns:a16="http://schemas.microsoft.com/office/drawing/2014/main" id="{C29FE34F-FF2E-4F4A-A54F-83B0304A5B06}"/>
                    </a:ext>
                  </a:extLst>
                </p:cNvPr>
                <p:cNvPicPr/>
                <p:nvPr/>
              </p:nvPicPr>
              <p:blipFill>
                <a:blip r:embed="rId605"/>
                <a:stretch>
                  <a:fillRect/>
                </a:stretch>
              </p:blipFill>
              <p:spPr>
                <a:xfrm>
                  <a:off x="6698453" y="3219547"/>
                  <a:ext cx="7704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606">
              <p14:nvContentPartPr>
                <p14:cNvPr id="472367" name="Freihand 472366">
                  <a:extLst>
                    <a:ext uri="{FF2B5EF4-FFF2-40B4-BE49-F238E27FC236}">
                      <a16:creationId xmlns:a16="http://schemas.microsoft.com/office/drawing/2014/main" id="{7E24E379-BF68-4068-BA85-B7AC90B0884A}"/>
                    </a:ext>
                  </a:extLst>
                </p14:cNvPr>
                <p14:cNvContentPartPr/>
                <p14:nvPr/>
              </p14:nvContentPartPr>
              <p14:xfrm>
                <a:off x="6292013" y="3477667"/>
                <a:ext cx="91800" cy="169920"/>
              </p14:xfrm>
            </p:contentPart>
          </mc:Choice>
          <mc:Fallback xmlns="">
            <p:pic>
              <p:nvPicPr>
                <p:cNvPr id="472367" name="Freihand 472366">
                  <a:extLst>
                    <a:ext uri="{FF2B5EF4-FFF2-40B4-BE49-F238E27FC236}">
                      <a16:creationId xmlns:a16="http://schemas.microsoft.com/office/drawing/2014/main" id="{7E24E379-BF68-4068-BA85-B7AC90B0884A}"/>
                    </a:ext>
                  </a:extLst>
                </p:cNvPr>
                <p:cNvPicPr/>
                <p:nvPr/>
              </p:nvPicPr>
              <p:blipFill>
                <a:blip r:embed="rId607"/>
                <a:stretch>
                  <a:fillRect/>
                </a:stretch>
              </p:blipFill>
              <p:spPr>
                <a:xfrm>
                  <a:off x="6287693" y="3473347"/>
                  <a:ext cx="10044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472368" name="Freihand 472367">
                  <a:extLst>
                    <a:ext uri="{FF2B5EF4-FFF2-40B4-BE49-F238E27FC236}">
                      <a16:creationId xmlns:a16="http://schemas.microsoft.com/office/drawing/2014/main" id="{184F6F44-3BC0-41B4-9B2A-B34D2D3EEC40}"/>
                    </a:ext>
                  </a:extLst>
                </p14:cNvPr>
                <p14:cNvContentPartPr/>
                <p14:nvPr/>
              </p14:nvContentPartPr>
              <p14:xfrm>
                <a:off x="6435293" y="3439867"/>
                <a:ext cx="63360" cy="79560"/>
              </p14:xfrm>
            </p:contentPart>
          </mc:Choice>
          <mc:Fallback xmlns="">
            <p:pic>
              <p:nvPicPr>
                <p:cNvPr id="472368" name="Freihand 472367">
                  <a:extLst>
                    <a:ext uri="{FF2B5EF4-FFF2-40B4-BE49-F238E27FC236}">
                      <a16:creationId xmlns:a16="http://schemas.microsoft.com/office/drawing/2014/main" id="{184F6F44-3BC0-41B4-9B2A-B34D2D3EEC40}"/>
                    </a:ext>
                  </a:extLst>
                </p:cNvPr>
                <p:cNvPicPr/>
                <p:nvPr/>
              </p:nvPicPr>
              <p:blipFill>
                <a:blip r:embed="rId609"/>
                <a:stretch>
                  <a:fillRect/>
                </a:stretch>
              </p:blipFill>
              <p:spPr>
                <a:xfrm>
                  <a:off x="6430973" y="3435547"/>
                  <a:ext cx="720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472369" name="Freihand 472368">
                  <a:extLst>
                    <a:ext uri="{FF2B5EF4-FFF2-40B4-BE49-F238E27FC236}">
                      <a16:creationId xmlns:a16="http://schemas.microsoft.com/office/drawing/2014/main" id="{34AB77FA-BED5-4090-8191-8071E671D56D}"/>
                    </a:ext>
                  </a:extLst>
                </p14:cNvPr>
                <p14:cNvContentPartPr/>
                <p14:nvPr/>
              </p14:nvContentPartPr>
              <p14:xfrm>
                <a:off x="6535733" y="3403507"/>
                <a:ext cx="66240" cy="118800"/>
              </p14:xfrm>
            </p:contentPart>
          </mc:Choice>
          <mc:Fallback xmlns="">
            <p:pic>
              <p:nvPicPr>
                <p:cNvPr id="472369" name="Freihand 472368">
                  <a:extLst>
                    <a:ext uri="{FF2B5EF4-FFF2-40B4-BE49-F238E27FC236}">
                      <a16:creationId xmlns:a16="http://schemas.microsoft.com/office/drawing/2014/main" id="{34AB77FA-BED5-4090-8191-8071E671D56D}"/>
                    </a:ext>
                  </a:extLst>
                </p:cNvPr>
                <p:cNvPicPr/>
                <p:nvPr/>
              </p:nvPicPr>
              <p:blipFill>
                <a:blip r:embed="rId611"/>
                <a:stretch>
                  <a:fillRect/>
                </a:stretch>
              </p:blipFill>
              <p:spPr>
                <a:xfrm>
                  <a:off x="6531413" y="3399187"/>
                  <a:ext cx="7488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472370" name="Freihand 472369">
                  <a:extLst>
                    <a:ext uri="{FF2B5EF4-FFF2-40B4-BE49-F238E27FC236}">
                      <a16:creationId xmlns:a16="http://schemas.microsoft.com/office/drawing/2014/main" id="{8933F0DD-2EF9-4B85-A443-DC6BC77DD0B4}"/>
                    </a:ext>
                  </a:extLst>
                </p14:cNvPr>
                <p14:cNvContentPartPr/>
                <p14:nvPr/>
              </p14:nvContentPartPr>
              <p14:xfrm>
                <a:off x="6643733" y="3391627"/>
                <a:ext cx="55440" cy="119880"/>
              </p14:xfrm>
            </p:contentPart>
          </mc:Choice>
          <mc:Fallback xmlns="">
            <p:pic>
              <p:nvPicPr>
                <p:cNvPr id="472370" name="Freihand 472369">
                  <a:extLst>
                    <a:ext uri="{FF2B5EF4-FFF2-40B4-BE49-F238E27FC236}">
                      <a16:creationId xmlns:a16="http://schemas.microsoft.com/office/drawing/2014/main" id="{8933F0DD-2EF9-4B85-A443-DC6BC77DD0B4}"/>
                    </a:ext>
                  </a:extLst>
                </p:cNvPr>
                <p:cNvPicPr/>
                <p:nvPr/>
              </p:nvPicPr>
              <p:blipFill>
                <a:blip r:embed="rId613"/>
                <a:stretch>
                  <a:fillRect/>
                </a:stretch>
              </p:blipFill>
              <p:spPr>
                <a:xfrm>
                  <a:off x="6639413" y="3387307"/>
                  <a:ext cx="640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472371" name="Freihand 472370">
                  <a:extLst>
                    <a:ext uri="{FF2B5EF4-FFF2-40B4-BE49-F238E27FC236}">
                      <a16:creationId xmlns:a16="http://schemas.microsoft.com/office/drawing/2014/main" id="{87465DD5-5979-47F3-91C2-7462F6BA289B}"/>
                    </a:ext>
                  </a:extLst>
                </p14:cNvPr>
                <p14:cNvContentPartPr/>
                <p14:nvPr/>
              </p14:nvContentPartPr>
              <p14:xfrm>
                <a:off x="6724733" y="3386947"/>
                <a:ext cx="180720" cy="70920"/>
              </p14:xfrm>
            </p:contentPart>
          </mc:Choice>
          <mc:Fallback xmlns="">
            <p:pic>
              <p:nvPicPr>
                <p:cNvPr id="472371" name="Freihand 472370">
                  <a:extLst>
                    <a:ext uri="{FF2B5EF4-FFF2-40B4-BE49-F238E27FC236}">
                      <a16:creationId xmlns:a16="http://schemas.microsoft.com/office/drawing/2014/main" id="{87465DD5-5979-47F3-91C2-7462F6BA289B}"/>
                    </a:ext>
                  </a:extLst>
                </p:cNvPr>
                <p:cNvPicPr/>
                <p:nvPr/>
              </p:nvPicPr>
              <p:blipFill>
                <a:blip r:embed="rId615"/>
                <a:stretch>
                  <a:fillRect/>
                </a:stretch>
              </p:blipFill>
              <p:spPr>
                <a:xfrm>
                  <a:off x="6720413" y="3382627"/>
                  <a:ext cx="18936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472372" name="Freihand 472371">
                  <a:extLst>
                    <a:ext uri="{FF2B5EF4-FFF2-40B4-BE49-F238E27FC236}">
                      <a16:creationId xmlns:a16="http://schemas.microsoft.com/office/drawing/2014/main" id="{8780110B-265F-4594-B9F6-76EC70376583}"/>
                    </a:ext>
                  </a:extLst>
                </p14:cNvPr>
                <p14:cNvContentPartPr/>
                <p14:nvPr/>
              </p14:nvContentPartPr>
              <p14:xfrm>
                <a:off x="7045133" y="3309547"/>
                <a:ext cx="197280" cy="152640"/>
              </p14:xfrm>
            </p:contentPart>
          </mc:Choice>
          <mc:Fallback xmlns="">
            <p:pic>
              <p:nvPicPr>
                <p:cNvPr id="472372" name="Freihand 472371">
                  <a:extLst>
                    <a:ext uri="{FF2B5EF4-FFF2-40B4-BE49-F238E27FC236}">
                      <a16:creationId xmlns:a16="http://schemas.microsoft.com/office/drawing/2014/main" id="{8780110B-265F-4594-B9F6-76EC70376583}"/>
                    </a:ext>
                  </a:extLst>
                </p:cNvPr>
                <p:cNvPicPr/>
                <p:nvPr/>
              </p:nvPicPr>
              <p:blipFill>
                <a:blip r:embed="rId617"/>
                <a:stretch>
                  <a:fillRect/>
                </a:stretch>
              </p:blipFill>
              <p:spPr>
                <a:xfrm>
                  <a:off x="7040813" y="3305227"/>
                  <a:ext cx="20592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472373" name="Freihand 472372">
                  <a:extLst>
                    <a:ext uri="{FF2B5EF4-FFF2-40B4-BE49-F238E27FC236}">
                      <a16:creationId xmlns:a16="http://schemas.microsoft.com/office/drawing/2014/main" id="{35EC65E8-B0D0-4ED8-ACDB-527C6BBFBFD8}"/>
                    </a:ext>
                  </a:extLst>
                </p14:cNvPr>
                <p14:cNvContentPartPr/>
                <p14:nvPr/>
              </p14:nvContentPartPr>
              <p14:xfrm>
                <a:off x="7266533" y="3312427"/>
                <a:ext cx="20880" cy="18360"/>
              </p14:xfrm>
            </p:contentPart>
          </mc:Choice>
          <mc:Fallback xmlns="">
            <p:pic>
              <p:nvPicPr>
                <p:cNvPr id="472373" name="Freihand 472372">
                  <a:extLst>
                    <a:ext uri="{FF2B5EF4-FFF2-40B4-BE49-F238E27FC236}">
                      <a16:creationId xmlns:a16="http://schemas.microsoft.com/office/drawing/2014/main" id="{35EC65E8-B0D0-4ED8-ACDB-527C6BBFBFD8}"/>
                    </a:ext>
                  </a:extLst>
                </p:cNvPr>
                <p:cNvPicPr/>
                <p:nvPr/>
              </p:nvPicPr>
              <p:blipFill>
                <a:blip r:embed="rId619"/>
                <a:stretch>
                  <a:fillRect/>
                </a:stretch>
              </p:blipFill>
              <p:spPr>
                <a:xfrm>
                  <a:off x="7262213" y="3308107"/>
                  <a:ext cx="295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472374" name="Freihand 472373">
                  <a:extLst>
                    <a:ext uri="{FF2B5EF4-FFF2-40B4-BE49-F238E27FC236}">
                      <a16:creationId xmlns:a16="http://schemas.microsoft.com/office/drawing/2014/main" id="{4A34F259-02CA-4C4A-B949-C18311529978}"/>
                    </a:ext>
                  </a:extLst>
                </p14:cNvPr>
                <p14:cNvContentPartPr/>
                <p14:nvPr/>
              </p14:nvContentPartPr>
              <p14:xfrm>
                <a:off x="7280213" y="3317107"/>
                <a:ext cx="144360" cy="135720"/>
              </p14:xfrm>
            </p:contentPart>
          </mc:Choice>
          <mc:Fallback xmlns="">
            <p:pic>
              <p:nvPicPr>
                <p:cNvPr id="472374" name="Freihand 472373">
                  <a:extLst>
                    <a:ext uri="{FF2B5EF4-FFF2-40B4-BE49-F238E27FC236}">
                      <a16:creationId xmlns:a16="http://schemas.microsoft.com/office/drawing/2014/main" id="{4A34F259-02CA-4C4A-B949-C18311529978}"/>
                    </a:ext>
                  </a:extLst>
                </p:cNvPr>
                <p:cNvPicPr/>
                <p:nvPr/>
              </p:nvPicPr>
              <p:blipFill>
                <a:blip r:embed="rId621"/>
                <a:stretch>
                  <a:fillRect/>
                </a:stretch>
              </p:blipFill>
              <p:spPr>
                <a:xfrm>
                  <a:off x="7275893" y="3312787"/>
                  <a:ext cx="15300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472375" name="Freihand 472374">
                  <a:extLst>
                    <a:ext uri="{FF2B5EF4-FFF2-40B4-BE49-F238E27FC236}">
                      <a16:creationId xmlns:a16="http://schemas.microsoft.com/office/drawing/2014/main" id="{6E20DFB0-CDFF-469F-A935-A7216BEC8DFE}"/>
                    </a:ext>
                  </a:extLst>
                </p14:cNvPr>
                <p14:cNvContentPartPr/>
                <p14:nvPr/>
              </p14:nvContentPartPr>
              <p14:xfrm>
                <a:off x="6177533" y="3700507"/>
                <a:ext cx="170280" cy="151200"/>
              </p14:xfrm>
            </p:contentPart>
          </mc:Choice>
          <mc:Fallback xmlns="">
            <p:pic>
              <p:nvPicPr>
                <p:cNvPr id="472375" name="Freihand 472374">
                  <a:extLst>
                    <a:ext uri="{FF2B5EF4-FFF2-40B4-BE49-F238E27FC236}">
                      <a16:creationId xmlns:a16="http://schemas.microsoft.com/office/drawing/2014/main" id="{6E20DFB0-CDFF-469F-A935-A7216BEC8DFE}"/>
                    </a:ext>
                  </a:extLst>
                </p:cNvPr>
                <p:cNvPicPr/>
                <p:nvPr/>
              </p:nvPicPr>
              <p:blipFill>
                <a:blip r:embed="rId623"/>
                <a:stretch>
                  <a:fillRect/>
                </a:stretch>
              </p:blipFill>
              <p:spPr>
                <a:xfrm>
                  <a:off x="6173213" y="3696187"/>
                  <a:ext cx="17892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472376" name="Freihand 472375">
                  <a:extLst>
                    <a:ext uri="{FF2B5EF4-FFF2-40B4-BE49-F238E27FC236}">
                      <a16:creationId xmlns:a16="http://schemas.microsoft.com/office/drawing/2014/main" id="{E5812169-E577-4C01-B749-E14FCE8BA5D3}"/>
                    </a:ext>
                  </a:extLst>
                </p14:cNvPr>
                <p14:cNvContentPartPr/>
                <p14:nvPr/>
              </p14:nvContentPartPr>
              <p14:xfrm>
                <a:off x="6323333" y="3646507"/>
                <a:ext cx="8280" cy="28800"/>
              </p14:xfrm>
            </p:contentPart>
          </mc:Choice>
          <mc:Fallback xmlns="">
            <p:pic>
              <p:nvPicPr>
                <p:cNvPr id="472376" name="Freihand 472375">
                  <a:extLst>
                    <a:ext uri="{FF2B5EF4-FFF2-40B4-BE49-F238E27FC236}">
                      <a16:creationId xmlns:a16="http://schemas.microsoft.com/office/drawing/2014/main" id="{E5812169-E577-4C01-B749-E14FCE8BA5D3}"/>
                    </a:ext>
                  </a:extLst>
                </p:cNvPr>
                <p:cNvPicPr/>
                <p:nvPr/>
              </p:nvPicPr>
              <p:blipFill>
                <a:blip r:embed="rId625"/>
                <a:stretch>
                  <a:fillRect/>
                </a:stretch>
              </p:blipFill>
              <p:spPr>
                <a:xfrm>
                  <a:off x="6319013" y="3642187"/>
                  <a:ext cx="1692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472377" name="Freihand 472376">
                  <a:extLst>
                    <a:ext uri="{FF2B5EF4-FFF2-40B4-BE49-F238E27FC236}">
                      <a16:creationId xmlns:a16="http://schemas.microsoft.com/office/drawing/2014/main" id="{7EAC29A6-3D1E-4A7A-A139-417CC6FD080B}"/>
                    </a:ext>
                  </a:extLst>
                </p14:cNvPr>
                <p14:cNvContentPartPr/>
                <p14:nvPr/>
              </p14:nvContentPartPr>
              <p14:xfrm>
                <a:off x="6376613" y="3582427"/>
                <a:ext cx="126000" cy="216360"/>
              </p14:xfrm>
            </p:contentPart>
          </mc:Choice>
          <mc:Fallback xmlns="">
            <p:pic>
              <p:nvPicPr>
                <p:cNvPr id="472377" name="Freihand 472376">
                  <a:extLst>
                    <a:ext uri="{FF2B5EF4-FFF2-40B4-BE49-F238E27FC236}">
                      <a16:creationId xmlns:a16="http://schemas.microsoft.com/office/drawing/2014/main" id="{7EAC29A6-3D1E-4A7A-A139-417CC6FD080B}"/>
                    </a:ext>
                  </a:extLst>
                </p:cNvPr>
                <p:cNvPicPr/>
                <p:nvPr/>
              </p:nvPicPr>
              <p:blipFill>
                <a:blip r:embed="rId627"/>
                <a:stretch>
                  <a:fillRect/>
                </a:stretch>
              </p:blipFill>
              <p:spPr>
                <a:xfrm>
                  <a:off x="6372293" y="3578107"/>
                  <a:ext cx="13464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472378" name="Freihand 472377">
                  <a:extLst>
                    <a:ext uri="{FF2B5EF4-FFF2-40B4-BE49-F238E27FC236}">
                      <a16:creationId xmlns:a16="http://schemas.microsoft.com/office/drawing/2014/main" id="{72875601-ACE6-45FE-9014-363900908E88}"/>
                    </a:ext>
                  </a:extLst>
                </p14:cNvPr>
                <p14:cNvContentPartPr/>
                <p14:nvPr/>
              </p14:nvContentPartPr>
              <p14:xfrm>
                <a:off x="6555893" y="3658387"/>
                <a:ext cx="86400" cy="120240"/>
              </p14:xfrm>
            </p:contentPart>
          </mc:Choice>
          <mc:Fallback xmlns="">
            <p:pic>
              <p:nvPicPr>
                <p:cNvPr id="472378" name="Freihand 472377">
                  <a:extLst>
                    <a:ext uri="{FF2B5EF4-FFF2-40B4-BE49-F238E27FC236}">
                      <a16:creationId xmlns:a16="http://schemas.microsoft.com/office/drawing/2014/main" id="{72875601-ACE6-45FE-9014-363900908E88}"/>
                    </a:ext>
                  </a:extLst>
                </p:cNvPr>
                <p:cNvPicPr/>
                <p:nvPr/>
              </p:nvPicPr>
              <p:blipFill>
                <a:blip r:embed="rId629"/>
                <a:stretch>
                  <a:fillRect/>
                </a:stretch>
              </p:blipFill>
              <p:spPr>
                <a:xfrm>
                  <a:off x="6551573" y="3654067"/>
                  <a:ext cx="9504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472379" name="Freihand 472378">
                  <a:extLst>
                    <a:ext uri="{FF2B5EF4-FFF2-40B4-BE49-F238E27FC236}">
                      <a16:creationId xmlns:a16="http://schemas.microsoft.com/office/drawing/2014/main" id="{EA507DBC-B67F-48B9-84DE-556D24AB7AB4}"/>
                    </a:ext>
                  </a:extLst>
                </p14:cNvPr>
                <p14:cNvContentPartPr/>
                <p14:nvPr/>
              </p14:nvContentPartPr>
              <p14:xfrm>
                <a:off x="6656333" y="3583507"/>
                <a:ext cx="179640" cy="177480"/>
              </p14:xfrm>
            </p:contentPart>
          </mc:Choice>
          <mc:Fallback xmlns="">
            <p:pic>
              <p:nvPicPr>
                <p:cNvPr id="472379" name="Freihand 472378">
                  <a:extLst>
                    <a:ext uri="{FF2B5EF4-FFF2-40B4-BE49-F238E27FC236}">
                      <a16:creationId xmlns:a16="http://schemas.microsoft.com/office/drawing/2014/main" id="{EA507DBC-B67F-48B9-84DE-556D24AB7AB4}"/>
                    </a:ext>
                  </a:extLst>
                </p:cNvPr>
                <p:cNvPicPr/>
                <p:nvPr/>
              </p:nvPicPr>
              <p:blipFill>
                <a:blip r:embed="rId631"/>
                <a:stretch>
                  <a:fillRect/>
                </a:stretch>
              </p:blipFill>
              <p:spPr>
                <a:xfrm>
                  <a:off x="6652013" y="3579187"/>
                  <a:ext cx="1882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472380" name="Freihand 472379">
                  <a:extLst>
                    <a:ext uri="{FF2B5EF4-FFF2-40B4-BE49-F238E27FC236}">
                      <a16:creationId xmlns:a16="http://schemas.microsoft.com/office/drawing/2014/main" id="{9BDDF94C-E267-4177-8206-6482B8C22CE7}"/>
                    </a:ext>
                  </a:extLst>
                </p14:cNvPr>
                <p14:cNvContentPartPr/>
                <p14:nvPr/>
              </p14:nvContentPartPr>
              <p14:xfrm>
                <a:off x="6627533" y="3562267"/>
                <a:ext cx="31320" cy="29520"/>
              </p14:xfrm>
            </p:contentPart>
          </mc:Choice>
          <mc:Fallback xmlns="">
            <p:pic>
              <p:nvPicPr>
                <p:cNvPr id="472380" name="Freihand 472379">
                  <a:extLst>
                    <a:ext uri="{FF2B5EF4-FFF2-40B4-BE49-F238E27FC236}">
                      <a16:creationId xmlns:a16="http://schemas.microsoft.com/office/drawing/2014/main" id="{9BDDF94C-E267-4177-8206-6482B8C22CE7}"/>
                    </a:ext>
                  </a:extLst>
                </p:cNvPr>
                <p:cNvPicPr/>
                <p:nvPr/>
              </p:nvPicPr>
              <p:blipFill>
                <a:blip r:embed="rId633"/>
                <a:stretch>
                  <a:fillRect/>
                </a:stretch>
              </p:blipFill>
              <p:spPr>
                <a:xfrm>
                  <a:off x="6623213" y="3557947"/>
                  <a:ext cx="399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472381" name="Freihand 472380">
                  <a:extLst>
                    <a:ext uri="{FF2B5EF4-FFF2-40B4-BE49-F238E27FC236}">
                      <a16:creationId xmlns:a16="http://schemas.microsoft.com/office/drawing/2014/main" id="{BCA5AF34-4F77-49B1-9155-7E5D0E5C5ED5}"/>
                    </a:ext>
                  </a:extLst>
                </p14:cNvPr>
                <p14:cNvContentPartPr/>
                <p14:nvPr/>
              </p14:nvContentPartPr>
              <p14:xfrm>
                <a:off x="6931013" y="3607267"/>
                <a:ext cx="207720" cy="142200"/>
              </p14:xfrm>
            </p:contentPart>
          </mc:Choice>
          <mc:Fallback xmlns="">
            <p:pic>
              <p:nvPicPr>
                <p:cNvPr id="472381" name="Freihand 472380">
                  <a:extLst>
                    <a:ext uri="{FF2B5EF4-FFF2-40B4-BE49-F238E27FC236}">
                      <a16:creationId xmlns:a16="http://schemas.microsoft.com/office/drawing/2014/main" id="{BCA5AF34-4F77-49B1-9155-7E5D0E5C5ED5}"/>
                    </a:ext>
                  </a:extLst>
                </p:cNvPr>
                <p:cNvPicPr/>
                <p:nvPr/>
              </p:nvPicPr>
              <p:blipFill>
                <a:blip r:embed="rId635"/>
                <a:stretch>
                  <a:fillRect/>
                </a:stretch>
              </p:blipFill>
              <p:spPr>
                <a:xfrm>
                  <a:off x="6926693" y="3602947"/>
                  <a:ext cx="21636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472382" name="Freihand 472381">
                  <a:extLst>
                    <a:ext uri="{FF2B5EF4-FFF2-40B4-BE49-F238E27FC236}">
                      <a16:creationId xmlns:a16="http://schemas.microsoft.com/office/drawing/2014/main" id="{652D92AB-D662-4391-BB15-F80FC17D1994}"/>
                    </a:ext>
                  </a:extLst>
                </p14:cNvPr>
                <p14:cNvContentPartPr/>
                <p14:nvPr/>
              </p14:nvContentPartPr>
              <p14:xfrm>
                <a:off x="7182653" y="3547507"/>
                <a:ext cx="123120" cy="144360"/>
              </p14:xfrm>
            </p:contentPart>
          </mc:Choice>
          <mc:Fallback xmlns="">
            <p:pic>
              <p:nvPicPr>
                <p:cNvPr id="472382" name="Freihand 472381">
                  <a:extLst>
                    <a:ext uri="{FF2B5EF4-FFF2-40B4-BE49-F238E27FC236}">
                      <a16:creationId xmlns:a16="http://schemas.microsoft.com/office/drawing/2014/main" id="{652D92AB-D662-4391-BB15-F80FC17D1994}"/>
                    </a:ext>
                  </a:extLst>
                </p:cNvPr>
                <p:cNvPicPr/>
                <p:nvPr/>
              </p:nvPicPr>
              <p:blipFill>
                <a:blip r:embed="rId637"/>
                <a:stretch>
                  <a:fillRect/>
                </a:stretch>
              </p:blipFill>
              <p:spPr>
                <a:xfrm>
                  <a:off x="7178333" y="3543187"/>
                  <a:ext cx="13176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472383" name="Freihand 472382">
                  <a:extLst>
                    <a:ext uri="{FF2B5EF4-FFF2-40B4-BE49-F238E27FC236}">
                      <a16:creationId xmlns:a16="http://schemas.microsoft.com/office/drawing/2014/main" id="{25D5C371-B4F8-43EC-AE26-732569DE7D8B}"/>
                    </a:ext>
                  </a:extLst>
                </p14:cNvPr>
                <p14:cNvContentPartPr/>
                <p14:nvPr/>
              </p14:nvContentPartPr>
              <p14:xfrm>
                <a:off x="7294613" y="3613747"/>
                <a:ext cx="95400" cy="71280"/>
              </p14:xfrm>
            </p:contentPart>
          </mc:Choice>
          <mc:Fallback xmlns="">
            <p:pic>
              <p:nvPicPr>
                <p:cNvPr id="472383" name="Freihand 472382">
                  <a:extLst>
                    <a:ext uri="{FF2B5EF4-FFF2-40B4-BE49-F238E27FC236}">
                      <a16:creationId xmlns:a16="http://schemas.microsoft.com/office/drawing/2014/main" id="{25D5C371-B4F8-43EC-AE26-732569DE7D8B}"/>
                    </a:ext>
                  </a:extLst>
                </p:cNvPr>
                <p:cNvPicPr/>
                <p:nvPr/>
              </p:nvPicPr>
              <p:blipFill>
                <a:blip r:embed="rId639"/>
                <a:stretch>
                  <a:fillRect/>
                </a:stretch>
              </p:blipFill>
              <p:spPr>
                <a:xfrm>
                  <a:off x="7290293" y="3609427"/>
                  <a:ext cx="10404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472384" name="Freihand 472383">
                  <a:extLst>
                    <a:ext uri="{FF2B5EF4-FFF2-40B4-BE49-F238E27FC236}">
                      <a16:creationId xmlns:a16="http://schemas.microsoft.com/office/drawing/2014/main" id="{1ED9D788-76A8-49A3-B6D7-F4FFEDB103CC}"/>
                    </a:ext>
                  </a:extLst>
                </p14:cNvPr>
                <p14:cNvContentPartPr/>
                <p14:nvPr/>
              </p14:nvContentPartPr>
              <p14:xfrm>
                <a:off x="7388933" y="3505747"/>
                <a:ext cx="138240" cy="250560"/>
              </p14:xfrm>
            </p:contentPart>
          </mc:Choice>
          <mc:Fallback xmlns="">
            <p:pic>
              <p:nvPicPr>
                <p:cNvPr id="472384" name="Freihand 472383">
                  <a:extLst>
                    <a:ext uri="{FF2B5EF4-FFF2-40B4-BE49-F238E27FC236}">
                      <a16:creationId xmlns:a16="http://schemas.microsoft.com/office/drawing/2014/main" id="{1ED9D788-76A8-49A3-B6D7-F4FFEDB103CC}"/>
                    </a:ext>
                  </a:extLst>
                </p:cNvPr>
                <p:cNvPicPr/>
                <p:nvPr/>
              </p:nvPicPr>
              <p:blipFill>
                <a:blip r:embed="rId641"/>
                <a:stretch>
                  <a:fillRect/>
                </a:stretch>
              </p:blipFill>
              <p:spPr>
                <a:xfrm>
                  <a:off x="7384613" y="3501427"/>
                  <a:ext cx="146880" cy="25920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472385" name="Freihand 472384">
                  <a:extLst>
                    <a:ext uri="{FF2B5EF4-FFF2-40B4-BE49-F238E27FC236}">
                      <a16:creationId xmlns:a16="http://schemas.microsoft.com/office/drawing/2014/main" id="{2267EEFB-6FE8-45C6-A60A-0BCBDFB96D1B}"/>
                    </a:ext>
                  </a:extLst>
                </p14:cNvPr>
                <p14:cNvContentPartPr/>
                <p14:nvPr/>
              </p14:nvContentPartPr>
              <p14:xfrm>
                <a:off x="7550573" y="3556867"/>
                <a:ext cx="44280" cy="106200"/>
              </p14:xfrm>
            </p:contentPart>
          </mc:Choice>
          <mc:Fallback xmlns="">
            <p:pic>
              <p:nvPicPr>
                <p:cNvPr id="472385" name="Freihand 472384">
                  <a:extLst>
                    <a:ext uri="{FF2B5EF4-FFF2-40B4-BE49-F238E27FC236}">
                      <a16:creationId xmlns:a16="http://schemas.microsoft.com/office/drawing/2014/main" id="{2267EEFB-6FE8-45C6-A60A-0BCBDFB96D1B}"/>
                    </a:ext>
                  </a:extLst>
                </p:cNvPr>
                <p:cNvPicPr/>
                <p:nvPr/>
              </p:nvPicPr>
              <p:blipFill>
                <a:blip r:embed="rId643"/>
                <a:stretch>
                  <a:fillRect/>
                </a:stretch>
              </p:blipFill>
              <p:spPr>
                <a:xfrm>
                  <a:off x="7546253" y="3552547"/>
                  <a:ext cx="5292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472386" name="Freihand 472385">
                  <a:extLst>
                    <a:ext uri="{FF2B5EF4-FFF2-40B4-BE49-F238E27FC236}">
                      <a16:creationId xmlns:a16="http://schemas.microsoft.com/office/drawing/2014/main" id="{02ED7FFD-10AE-4620-83A2-9DDF3BEBC576}"/>
                    </a:ext>
                  </a:extLst>
                </p14:cNvPr>
                <p14:cNvContentPartPr/>
                <p14:nvPr/>
              </p14:nvContentPartPr>
              <p14:xfrm>
                <a:off x="7609253" y="3559747"/>
                <a:ext cx="69840" cy="22680"/>
              </p14:xfrm>
            </p:contentPart>
          </mc:Choice>
          <mc:Fallback xmlns="">
            <p:pic>
              <p:nvPicPr>
                <p:cNvPr id="472386" name="Freihand 472385">
                  <a:extLst>
                    <a:ext uri="{FF2B5EF4-FFF2-40B4-BE49-F238E27FC236}">
                      <a16:creationId xmlns:a16="http://schemas.microsoft.com/office/drawing/2014/main" id="{02ED7FFD-10AE-4620-83A2-9DDF3BEBC576}"/>
                    </a:ext>
                  </a:extLst>
                </p:cNvPr>
                <p:cNvPicPr/>
                <p:nvPr/>
              </p:nvPicPr>
              <p:blipFill>
                <a:blip r:embed="rId645"/>
                <a:stretch>
                  <a:fillRect/>
                </a:stretch>
              </p:blipFill>
              <p:spPr>
                <a:xfrm>
                  <a:off x="7604933" y="3555427"/>
                  <a:ext cx="7848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472387" name="Freihand 472386">
                  <a:extLst>
                    <a:ext uri="{FF2B5EF4-FFF2-40B4-BE49-F238E27FC236}">
                      <a16:creationId xmlns:a16="http://schemas.microsoft.com/office/drawing/2014/main" id="{AA857E50-725E-4A5D-9FA5-C639643EFA86}"/>
                    </a:ext>
                  </a:extLst>
                </p14:cNvPr>
                <p14:cNvContentPartPr/>
                <p14:nvPr/>
              </p14:nvContentPartPr>
              <p14:xfrm>
                <a:off x="7605293" y="3508987"/>
                <a:ext cx="112680" cy="114840"/>
              </p14:xfrm>
            </p:contentPart>
          </mc:Choice>
          <mc:Fallback xmlns="">
            <p:pic>
              <p:nvPicPr>
                <p:cNvPr id="472387" name="Freihand 472386">
                  <a:extLst>
                    <a:ext uri="{FF2B5EF4-FFF2-40B4-BE49-F238E27FC236}">
                      <a16:creationId xmlns:a16="http://schemas.microsoft.com/office/drawing/2014/main" id="{AA857E50-725E-4A5D-9FA5-C639643EFA86}"/>
                    </a:ext>
                  </a:extLst>
                </p:cNvPr>
                <p:cNvPicPr/>
                <p:nvPr/>
              </p:nvPicPr>
              <p:blipFill>
                <a:blip r:embed="rId647"/>
                <a:stretch>
                  <a:fillRect/>
                </a:stretch>
              </p:blipFill>
              <p:spPr>
                <a:xfrm>
                  <a:off x="7600973" y="3504667"/>
                  <a:ext cx="1213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472388" name="Freihand 472387">
                  <a:extLst>
                    <a:ext uri="{FF2B5EF4-FFF2-40B4-BE49-F238E27FC236}">
                      <a16:creationId xmlns:a16="http://schemas.microsoft.com/office/drawing/2014/main" id="{095910D0-F231-4B02-A3B0-C731E62EDEA7}"/>
                    </a:ext>
                  </a:extLst>
                </p14:cNvPr>
                <p14:cNvContentPartPr/>
                <p14:nvPr/>
              </p14:nvContentPartPr>
              <p14:xfrm>
                <a:off x="7730213" y="3433027"/>
                <a:ext cx="220680" cy="176400"/>
              </p14:xfrm>
            </p:contentPart>
          </mc:Choice>
          <mc:Fallback xmlns="">
            <p:pic>
              <p:nvPicPr>
                <p:cNvPr id="472388" name="Freihand 472387">
                  <a:extLst>
                    <a:ext uri="{FF2B5EF4-FFF2-40B4-BE49-F238E27FC236}">
                      <a16:creationId xmlns:a16="http://schemas.microsoft.com/office/drawing/2014/main" id="{095910D0-F231-4B02-A3B0-C731E62EDEA7}"/>
                    </a:ext>
                  </a:extLst>
                </p:cNvPr>
                <p:cNvPicPr/>
                <p:nvPr/>
              </p:nvPicPr>
              <p:blipFill>
                <a:blip r:embed="rId649"/>
                <a:stretch>
                  <a:fillRect/>
                </a:stretch>
              </p:blipFill>
              <p:spPr>
                <a:xfrm>
                  <a:off x="7725893" y="3428707"/>
                  <a:ext cx="22932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472389" name="Freihand 472388">
                  <a:extLst>
                    <a:ext uri="{FF2B5EF4-FFF2-40B4-BE49-F238E27FC236}">
                      <a16:creationId xmlns:a16="http://schemas.microsoft.com/office/drawing/2014/main" id="{BAFEAC8F-7C46-40CF-B28D-FAA23E866753}"/>
                    </a:ext>
                  </a:extLst>
                </p14:cNvPr>
                <p14:cNvContentPartPr/>
                <p14:nvPr/>
              </p14:nvContentPartPr>
              <p14:xfrm>
                <a:off x="7292813" y="3784747"/>
                <a:ext cx="174960" cy="69120"/>
              </p14:xfrm>
            </p:contentPart>
          </mc:Choice>
          <mc:Fallback xmlns="">
            <p:pic>
              <p:nvPicPr>
                <p:cNvPr id="472389" name="Freihand 472388">
                  <a:extLst>
                    <a:ext uri="{FF2B5EF4-FFF2-40B4-BE49-F238E27FC236}">
                      <a16:creationId xmlns:a16="http://schemas.microsoft.com/office/drawing/2014/main" id="{BAFEAC8F-7C46-40CF-B28D-FAA23E866753}"/>
                    </a:ext>
                  </a:extLst>
                </p:cNvPr>
                <p:cNvPicPr/>
                <p:nvPr/>
              </p:nvPicPr>
              <p:blipFill>
                <a:blip r:embed="rId651"/>
                <a:stretch>
                  <a:fillRect/>
                </a:stretch>
              </p:blipFill>
              <p:spPr>
                <a:xfrm>
                  <a:off x="7288493" y="3780427"/>
                  <a:ext cx="1836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472390" name="Freihand 472389">
                  <a:extLst>
                    <a:ext uri="{FF2B5EF4-FFF2-40B4-BE49-F238E27FC236}">
                      <a16:creationId xmlns:a16="http://schemas.microsoft.com/office/drawing/2014/main" id="{D970DA2F-E177-4E04-894B-5200BEBF3F39}"/>
                    </a:ext>
                  </a:extLst>
                </p14:cNvPr>
                <p14:cNvContentPartPr/>
                <p14:nvPr/>
              </p14:nvContentPartPr>
              <p14:xfrm>
                <a:off x="7535093" y="3638587"/>
                <a:ext cx="15480" cy="191880"/>
              </p14:xfrm>
            </p:contentPart>
          </mc:Choice>
          <mc:Fallback xmlns="">
            <p:pic>
              <p:nvPicPr>
                <p:cNvPr id="472390" name="Freihand 472389">
                  <a:extLst>
                    <a:ext uri="{FF2B5EF4-FFF2-40B4-BE49-F238E27FC236}">
                      <a16:creationId xmlns:a16="http://schemas.microsoft.com/office/drawing/2014/main" id="{D970DA2F-E177-4E04-894B-5200BEBF3F39}"/>
                    </a:ext>
                  </a:extLst>
                </p:cNvPr>
                <p:cNvPicPr/>
                <p:nvPr/>
              </p:nvPicPr>
              <p:blipFill>
                <a:blip r:embed="rId653"/>
                <a:stretch>
                  <a:fillRect/>
                </a:stretch>
              </p:blipFill>
              <p:spPr>
                <a:xfrm>
                  <a:off x="7530773" y="3634267"/>
                  <a:ext cx="2412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472391" name="Freihand 472390">
                  <a:extLst>
                    <a:ext uri="{FF2B5EF4-FFF2-40B4-BE49-F238E27FC236}">
                      <a16:creationId xmlns:a16="http://schemas.microsoft.com/office/drawing/2014/main" id="{C0D50719-FC3A-42A5-A4DA-13D84466BA32}"/>
                    </a:ext>
                  </a:extLst>
                </p14:cNvPr>
                <p14:cNvContentPartPr/>
                <p14:nvPr/>
              </p14:nvContentPartPr>
              <p14:xfrm>
                <a:off x="7335653" y="3447787"/>
                <a:ext cx="54000" cy="50040"/>
              </p14:xfrm>
            </p:contentPart>
          </mc:Choice>
          <mc:Fallback xmlns="">
            <p:pic>
              <p:nvPicPr>
                <p:cNvPr id="472391" name="Freihand 472390">
                  <a:extLst>
                    <a:ext uri="{FF2B5EF4-FFF2-40B4-BE49-F238E27FC236}">
                      <a16:creationId xmlns:a16="http://schemas.microsoft.com/office/drawing/2014/main" id="{C0D50719-FC3A-42A5-A4DA-13D84466BA32}"/>
                    </a:ext>
                  </a:extLst>
                </p:cNvPr>
                <p:cNvPicPr/>
                <p:nvPr/>
              </p:nvPicPr>
              <p:blipFill>
                <a:blip r:embed="rId655"/>
                <a:stretch>
                  <a:fillRect/>
                </a:stretch>
              </p:blipFill>
              <p:spPr>
                <a:xfrm>
                  <a:off x="7331333" y="3443467"/>
                  <a:ext cx="62640" cy="58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56">
            <p14:nvContentPartPr>
              <p14:cNvPr id="472393" name="Freihand 472392">
                <a:extLst>
                  <a:ext uri="{FF2B5EF4-FFF2-40B4-BE49-F238E27FC236}">
                    <a16:creationId xmlns:a16="http://schemas.microsoft.com/office/drawing/2014/main" id="{1D558177-8548-4EED-9592-10929A797C25}"/>
                  </a:ext>
                </a:extLst>
              </p14:cNvPr>
              <p14:cNvContentPartPr/>
              <p14:nvPr/>
            </p14:nvContentPartPr>
            <p14:xfrm>
              <a:off x="7838573" y="3287587"/>
              <a:ext cx="4129200" cy="633960"/>
            </p14:xfrm>
          </p:contentPart>
        </mc:Choice>
        <mc:Fallback xmlns="">
          <p:pic>
            <p:nvPicPr>
              <p:cNvPr id="472393" name="Freihand 472392">
                <a:extLst>
                  <a:ext uri="{FF2B5EF4-FFF2-40B4-BE49-F238E27FC236}">
                    <a16:creationId xmlns:a16="http://schemas.microsoft.com/office/drawing/2014/main" id="{1D558177-8548-4EED-9592-10929A797C25}"/>
                  </a:ext>
                </a:extLst>
              </p:cNvPr>
              <p:cNvPicPr/>
              <p:nvPr/>
            </p:nvPicPr>
            <p:blipFill>
              <a:blip r:embed="rId657"/>
              <a:stretch>
                <a:fillRect/>
              </a:stretch>
            </p:blipFill>
            <p:spPr>
              <a:xfrm>
                <a:off x="7834253" y="3283267"/>
                <a:ext cx="4137840" cy="642600"/>
              </a:xfrm>
              <a:prstGeom prst="rect">
                <a:avLst/>
              </a:prstGeom>
            </p:spPr>
          </p:pic>
        </mc:Fallback>
      </mc:AlternateContent>
      <mc:AlternateContent xmlns:mc="http://schemas.openxmlformats.org/markup-compatibility/2006" xmlns:p14="http://schemas.microsoft.com/office/powerpoint/2010/main">
        <mc:Choice Requires="p14">
          <p:contentPart p14:bwMode="auto" r:id="rId658">
            <p14:nvContentPartPr>
              <p14:cNvPr id="472394" name="Freihand 472393">
                <a:extLst>
                  <a:ext uri="{FF2B5EF4-FFF2-40B4-BE49-F238E27FC236}">
                    <a16:creationId xmlns:a16="http://schemas.microsoft.com/office/drawing/2014/main" id="{3D69A72C-4FB9-40F2-ACDA-F62D39774351}"/>
                  </a:ext>
                </a:extLst>
              </p14:cNvPr>
              <p14:cNvContentPartPr/>
              <p14:nvPr/>
            </p14:nvContentPartPr>
            <p14:xfrm>
              <a:off x="7759013" y="3371107"/>
              <a:ext cx="3996360" cy="499320"/>
            </p14:xfrm>
          </p:contentPart>
        </mc:Choice>
        <mc:Fallback xmlns="">
          <p:pic>
            <p:nvPicPr>
              <p:cNvPr id="472394" name="Freihand 472393">
                <a:extLst>
                  <a:ext uri="{FF2B5EF4-FFF2-40B4-BE49-F238E27FC236}">
                    <a16:creationId xmlns:a16="http://schemas.microsoft.com/office/drawing/2014/main" id="{3D69A72C-4FB9-40F2-ACDA-F62D39774351}"/>
                  </a:ext>
                </a:extLst>
              </p:cNvPr>
              <p:cNvPicPr/>
              <p:nvPr/>
            </p:nvPicPr>
            <p:blipFill>
              <a:blip r:embed="rId659"/>
              <a:stretch>
                <a:fillRect/>
              </a:stretch>
            </p:blipFill>
            <p:spPr>
              <a:xfrm>
                <a:off x="7754693" y="3366787"/>
                <a:ext cx="4005000" cy="507960"/>
              </a:xfrm>
              <a:prstGeom prst="rect">
                <a:avLst/>
              </a:prstGeom>
            </p:spPr>
          </p:pic>
        </mc:Fallback>
      </mc:AlternateContent>
      <mc:AlternateContent xmlns:mc="http://schemas.openxmlformats.org/markup-compatibility/2006">
        <mc:Choice xmlns:p14="http://schemas.microsoft.com/office/powerpoint/2010/main" Requires="p14">
          <p:contentPart p14:bwMode="auto" r:id="rId660">
            <p14:nvContentPartPr>
              <p14:cNvPr id="51" name="Freihand 50">
                <a:extLst>
                  <a:ext uri="{FF2B5EF4-FFF2-40B4-BE49-F238E27FC236}">
                    <a16:creationId xmlns:a16="http://schemas.microsoft.com/office/drawing/2014/main" id="{1C3B438A-5E99-4F32-99F2-35DACA611B51}"/>
                  </a:ext>
                </a:extLst>
              </p14:cNvPr>
              <p14:cNvContentPartPr/>
              <p14:nvPr/>
            </p14:nvContentPartPr>
            <p14:xfrm>
              <a:off x="658373" y="2108947"/>
              <a:ext cx="2428920" cy="195480"/>
            </p14:xfrm>
          </p:contentPart>
        </mc:Choice>
        <mc:Fallback>
          <p:pic>
            <p:nvPicPr>
              <p:cNvPr id="51" name="Freihand 50">
                <a:extLst>
                  <a:ext uri="{FF2B5EF4-FFF2-40B4-BE49-F238E27FC236}">
                    <a16:creationId xmlns:a16="http://schemas.microsoft.com/office/drawing/2014/main" id="{1C3B438A-5E99-4F32-99F2-35DACA611B51}"/>
                  </a:ext>
                </a:extLst>
              </p:cNvPr>
              <p:cNvPicPr/>
              <p:nvPr/>
            </p:nvPicPr>
            <p:blipFill>
              <a:blip r:embed="rId661"/>
              <a:stretch>
                <a:fillRect/>
              </a:stretch>
            </p:blipFill>
            <p:spPr>
              <a:xfrm>
                <a:off x="654053" y="2104627"/>
                <a:ext cx="2437560" cy="204120"/>
              </a:xfrm>
              <a:prstGeom prst="rect">
                <a:avLst/>
              </a:prstGeom>
            </p:spPr>
          </p:pic>
        </mc:Fallback>
      </mc:AlternateContent>
      <p:grpSp>
        <p:nvGrpSpPr>
          <p:cNvPr id="472221" name="Gruppieren 472220">
            <a:extLst>
              <a:ext uri="{FF2B5EF4-FFF2-40B4-BE49-F238E27FC236}">
                <a16:creationId xmlns:a16="http://schemas.microsoft.com/office/drawing/2014/main" id="{32D1F372-AB3C-44D2-A0A3-563AEE0949EF}"/>
              </a:ext>
            </a:extLst>
          </p:cNvPr>
          <p:cNvGrpSpPr/>
          <p:nvPr/>
        </p:nvGrpSpPr>
        <p:grpSpPr>
          <a:xfrm>
            <a:off x="510053" y="5646307"/>
            <a:ext cx="7601040" cy="261000"/>
            <a:chOff x="510053" y="5646307"/>
            <a:chExt cx="7601040" cy="261000"/>
          </a:xfrm>
        </p:grpSpPr>
        <mc:AlternateContent xmlns:mc="http://schemas.openxmlformats.org/markup-compatibility/2006">
          <mc:Choice xmlns:p14="http://schemas.microsoft.com/office/powerpoint/2010/main" Requires="p14">
            <p:contentPart p14:bwMode="auto" r:id="rId662">
              <p14:nvContentPartPr>
                <p14:cNvPr id="472207" name="Freihand 472206">
                  <a:extLst>
                    <a:ext uri="{FF2B5EF4-FFF2-40B4-BE49-F238E27FC236}">
                      <a16:creationId xmlns:a16="http://schemas.microsoft.com/office/drawing/2014/main" id="{0ADCD606-BA2F-4F4C-9EAC-033927F37DA1}"/>
                    </a:ext>
                  </a:extLst>
                </p14:cNvPr>
                <p14:cNvContentPartPr/>
                <p14:nvPr/>
              </p14:nvContentPartPr>
              <p14:xfrm>
                <a:off x="510053" y="5699227"/>
                <a:ext cx="2387880" cy="208080"/>
              </p14:xfrm>
            </p:contentPart>
          </mc:Choice>
          <mc:Fallback>
            <p:pic>
              <p:nvPicPr>
                <p:cNvPr id="472207" name="Freihand 472206">
                  <a:extLst>
                    <a:ext uri="{FF2B5EF4-FFF2-40B4-BE49-F238E27FC236}">
                      <a16:creationId xmlns:a16="http://schemas.microsoft.com/office/drawing/2014/main" id="{0ADCD606-BA2F-4F4C-9EAC-033927F37DA1}"/>
                    </a:ext>
                  </a:extLst>
                </p:cNvPr>
                <p:cNvPicPr/>
                <p:nvPr/>
              </p:nvPicPr>
              <p:blipFill>
                <a:blip r:embed="rId663"/>
                <a:stretch>
                  <a:fillRect/>
                </a:stretch>
              </p:blipFill>
              <p:spPr>
                <a:xfrm>
                  <a:off x="505733" y="5694907"/>
                  <a:ext cx="239652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664">
              <p14:nvContentPartPr>
                <p14:cNvPr id="472216" name="Freihand 472215">
                  <a:extLst>
                    <a:ext uri="{FF2B5EF4-FFF2-40B4-BE49-F238E27FC236}">
                      <a16:creationId xmlns:a16="http://schemas.microsoft.com/office/drawing/2014/main" id="{B73FCCA9-492C-4A6A-8650-08BF8B855384}"/>
                    </a:ext>
                  </a:extLst>
                </p14:cNvPr>
                <p14:cNvContentPartPr/>
                <p14:nvPr/>
              </p14:nvContentPartPr>
              <p14:xfrm>
                <a:off x="4844813" y="5646307"/>
                <a:ext cx="3266280" cy="156960"/>
              </p14:xfrm>
            </p:contentPart>
          </mc:Choice>
          <mc:Fallback>
            <p:pic>
              <p:nvPicPr>
                <p:cNvPr id="472216" name="Freihand 472215">
                  <a:extLst>
                    <a:ext uri="{FF2B5EF4-FFF2-40B4-BE49-F238E27FC236}">
                      <a16:creationId xmlns:a16="http://schemas.microsoft.com/office/drawing/2014/main" id="{B73FCCA9-492C-4A6A-8650-08BF8B855384}"/>
                    </a:ext>
                  </a:extLst>
                </p:cNvPr>
                <p:cNvPicPr/>
                <p:nvPr/>
              </p:nvPicPr>
              <p:blipFill>
                <a:blip r:embed="rId665"/>
                <a:stretch>
                  <a:fillRect/>
                </a:stretch>
              </p:blipFill>
              <p:spPr>
                <a:xfrm>
                  <a:off x="4840493" y="5641987"/>
                  <a:ext cx="3274920" cy="165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66">
            <p14:nvContentPartPr>
              <p14:cNvPr id="472240" name="Freihand 472239">
                <a:extLst>
                  <a:ext uri="{FF2B5EF4-FFF2-40B4-BE49-F238E27FC236}">
                    <a16:creationId xmlns:a16="http://schemas.microsoft.com/office/drawing/2014/main" id="{F828359B-617B-445C-A05F-C697E6FE9E2D}"/>
                  </a:ext>
                </a:extLst>
              </p14:cNvPr>
              <p14:cNvContentPartPr/>
              <p14:nvPr/>
            </p14:nvContentPartPr>
            <p14:xfrm>
              <a:off x="5056133" y="2108587"/>
              <a:ext cx="2601000" cy="138600"/>
            </p14:xfrm>
          </p:contentPart>
        </mc:Choice>
        <mc:Fallback>
          <p:pic>
            <p:nvPicPr>
              <p:cNvPr id="472240" name="Freihand 472239">
                <a:extLst>
                  <a:ext uri="{FF2B5EF4-FFF2-40B4-BE49-F238E27FC236}">
                    <a16:creationId xmlns:a16="http://schemas.microsoft.com/office/drawing/2014/main" id="{F828359B-617B-445C-A05F-C697E6FE9E2D}"/>
                  </a:ext>
                </a:extLst>
              </p:cNvPr>
              <p:cNvPicPr/>
              <p:nvPr/>
            </p:nvPicPr>
            <p:blipFill>
              <a:blip r:embed="rId667"/>
              <a:stretch>
                <a:fillRect/>
              </a:stretch>
            </p:blipFill>
            <p:spPr>
              <a:xfrm>
                <a:off x="5051813" y="2104267"/>
                <a:ext cx="2609640" cy="147240"/>
              </a:xfrm>
              <a:prstGeom prst="rect">
                <a:avLst/>
              </a:prstGeom>
            </p:spPr>
          </p:pic>
        </mc:Fallback>
      </mc:AlternateContent>
    </p:spTree>
    <p:extLst>
      <p:ext uri="{BB962C8B-B14F-4D97-AF65-F5344CB8AC3E}">
        <p14:creationId xmlns:p14="http://schemas.microsoft.com/office/powerpoint/2010/main" val="171297240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20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20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207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20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068" grpId="0"/>
      <p:bldP spid="472069" grpId="0"/>
      <p:bldP spid="472070" grpId="0"/>
      <p:bldP spid="47207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8" name="Rectangle 2"/>
          <p:cNvSpPr>
            <a:spLocks noChangeArrowheads="1"/>
          </p:cNvSpPr>
          <p:nvPr/>
        </p:nvSpPr>
        <p:spPr bwMode="auto">
          <a:xfrm>
            <a:off x="0" y="0"/>
            <a:ext cx="12192000" cy="72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no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000" b="1" dirty="0"/>
              <a:t>Vergleich des Wirtschaftswachstums gemessen am realen BIP und realen BIP pro Kopf im Vergleich seit Einführung des Euro (Deutschland)</a:t>
            </a:r>
          </a:p>
        </p:txBody>
      </p:sp>
      <p:sp>
        <p:nvSpPr>
          <p:cNvPr id="480260" name="Text Box 4"/>
          <p:cNvSpPr txBox="1">
            <a:spLocks noChangeArrowheads="1"/>
          </p:cNvSpPr>
          <p:nvPr/>
        </p:nvSpPr>
        <p:spPr bwMode="auto">
          <a:xfrm>
            <a:off x="1558925" y="6021389"/>
            <a:ext cx="1338828"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a:t>
            </a:r>
            <a:r>
              <a:rPr lang="de-DE" sz="1400" dirty="0" err="1"/>
              <a:t>Destatis</a:t>
            </a:r>
            <a:endParaRPr lang="de-DE" sz="1400" dirty="0"/>
          </a:p>
        </p:txBody>
      </p:sp>
      <p:sp>
        <p:nvSpPr>
          <p:cNvPr id="10" name="Rechteck 9">
            <a:extLst>
              <a:ext uri="{FF2B5EF4-FFF2-40B4-BE49-F238E27FC236}">
                <a16:creationId xmlns:a16="http://schemas.microsoft.com/office/drawing/2014/main" id="{AA9827BA-1BA3-43F2-B4A2-8001A9B60E7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BA335407-9093-8B22-B659-50EF90AB5EBB}"/>
              </a:ext>
            </a:extLst>
          </p:cNvPr>
          <p:cNvPicPr>
            <a:picLocks noChangeAspect="1"/>
          </p:cNvPicPr>
          <p:nvPr/>
        </p:nvPicPr>
        <p:blipFill>
          <a:blip r:embed="rId3"/>
          <a:stretch>
            <a:fillRect/>
          </a:stretch>
        </p:blipFill>
        <p:spPr>
          <a:xfrm>
            <a:off x="0" y="868564"/>
            <a:ext cx="8119439" cy="4709275"/>
          </a:xfrm>
          <a:prstGeom prst="rect">
            <a:avLst/>
          </a:prstGeom>
        </p:spPr>
      </p:pic>
      <mc:AlternateContent xmlns:mc="http://schemas.openxmlformats.org/markup-compatibility/2006" xmlns:p14="http://schemas.microsoft.com/office/powerpoint/2010/main">
        <mc:Choice Requires="p14">
          <p:contentPart p14:bwMode="auto" r:id="rId4">
            <p14:nvContentPartPr>
              <p14:cNvPr id="28" name="Freihand 27">
                <a:extLst>
                  <a:ext uri="{FF2B5EF4-FFF2-40B4-BE49-F238E27FC236}">
                    <a16:creationId xmlns:a16="http://schemas.microsoft.com/office/drawing/2014/main" id="{1882FCFA-B2F1-4CB2-8BF2-07719FC09701}"/>
                  </a:ext>
                </a:extLst>
              </p14:cNvPr>
              <p14:cNvContentPartPr/>
              <p14:nvPr/>
            </p14:nvContentPartPr>
            <p14:xfrm>
              <a:off x="4510373" y="1851187"/>
              <a:ext cx="581400" cy="1031040"/>
            </p14:xfrm>
          </p:contentPart>
        </mc:Choice>
        <mc:Fallback xmlns="">
          <p:pic>
            <p:nvPicPr>
              <p:cNvPr id="28" name="Freihand 27">
                <a:extLst>
                  <a:ext uri="{FF2B5EF4-FFF2-40B4-BE49-F238E27FC236}">
                    <a16:creationId xmlns:a16="http://schemas.microsoft.com/office/drawing/2014/main" id="{1882FCFA-B2F1-4CB2-8BF2-07719FC09701}"/>
                  </a:ext>
                </a:extLst>
              </p:cNvPr>
              <p:cNvPicPr/>
              <p:nvPr/>
            </p:nvPicPr>
            <p:blipFill>
              <a:blip r:embed="rId5"/>
              <a:stretch>
                <a:fillRect/>
              </a:stretch>
            </p:blipFill>
            <p:spPr>
              <a:xfrm>
                <a:off x="4506053" y="1846867"/>
                <a:ext cx="590040" cy="10396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80286" name="Freihand 480285">
                <a:extLst>
                  <a:ext uri="{FF2B5EF4-FFF2-40B4-BE49-F238E27FC236}">
                    <a16:creationId xmlns:a16="http://schemas.microsoft.com/office/drawing/2014/main" id="{8A2CBAEB-C712-4482-B5D6-032F6805BD90}"/>
                  </a:ext>
                </a:extLst>
              </p14:cNvPr>
              <p14:cNvContentPartPr/>
              <p14:nvPr/>
            </p14:nvContentPartPr>
            <p14:xfrm>
              <a:off x="4959653" y="1860907"/>
              <a:ext cx="652680" cy="718920"/>
            </p14:xfrm>
          </p:contentPart>
        </mc:Choice>
        <mc:Fallback xmlns="">
          <p:pic>
            <p:nvPicPr>
              <p:cNvPr id="480286" name="Freihand 480285">
                <a:extLst>
                  <a:ext uri="{FF2B5EF4-FFF2-40B4-BE49-F238E27FC236}">
                    <a16:creationId xmlns:a16="http://schemas.microsoft.com/office/drawing/2014/main" id="{8A2CBAEB-C712-4482-B5D6-032F6805BD90}"/>
                  </a:ext>
                </a:extLst>
              </p:cNvPr>
              <p:cNvPicPr/>
              <p:nvPr/>
            </p:nvPicPr>
            <p:blipFill>
              <a:blip r:embed="rId7"/>
              <a:stretch>
                <a:fillRect/>
              </a:stretch>
            </p:blipFill>
            <p:spPr>
              <a:xfrm>
                <a:off x="4955333" y="1856587"/>
                <a:ext cx="661320" cy="7275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9" name="Freihand 28">
                <a:extLst>
                  <a:ext uri="{FF2B5EF4-FFF2-40B4-BE49-F238E27FC236}">
                    <a16:creationId xmlns:a16="http://schemas.microsoft.com/office/drawing/2014/main" id="{CACFCAC4-873F-4C11-A1C7-9EA4023AB5E6}"/>
                  </a:ext>
                </a:extLst>
              </p14:cNvPr>
              <p14:cNvContentPartPr/>
              <p14:nvPr/>
            </p14:nvContentPartPr>
            <p14:xfrm>
              <a:off x="3399053" y="4217467"/>
              <a:ext cx="579240" cy="690120"/>
            </p14:xfrm>
          </p:contentPart>
        </mc:Choice>
        <mc:Fallback xmlns="">
          <p:pic>
            <p:nvPicPr>
              <p:cNvPr id="29" name="Freihand 28">
                <a:extLst>
                  <a:ext uri="{FF2B5EF4-FFF2-40B4-BE49-F238E27FC236}">
                    <a16:creationId xmlns:a16="http://schemas.microsoft.com/office/drawing/2014/main" id="{CACFCAC4-873F-4C11-A1C7-9EA4023AB5E6}"/>
                  </a:ext>
                </a:extLst>
              </p:cNvPr>
              <p:cNvPicPr/>
              <p:nvPr/>
            </p:nvPicPr>
            <p:blipFill>
              <a:blip r:embed="rId9"/>
              <a:stretch>
                <a:fillRect/>
              </a:stretch>
            </p:blipFill>
            <p:spPr>
              <a:xfrm>
                <a:off x="3394733" y="4213147"/>
                <a:ext cx="587880" cy="6987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0" name="Freihand 29">
                <a:extLst>
                  <a:ext uri="{FF2B5EF4-FFF2-40B4-BE49-F238E27FC236}">
                    <a16:creationId xmlns:a16="http://schemas.microsoft.com/office/drawing/2014/main" id="{89B10B47-5C41-4F4E-9E3C-D7E84E4A2682}"/>
                  </a:ext>
                </a:extLst>
              </p14:cNvPr>
              <p14:cNvContentPartPr/>
              <p14:nvPr/>
            </p14:nvContentPartPr>
            <p14:xfrm>
              <a:off x="4092413" y="4720387"/>
              <a:ext cx="41400" cy="240840"/>
            </p14:xfrm>
          </p:contentPart>
        </mc:Choice>
        <mc:Fallback xmlns="">
          <p:pic>
            <p:nvPicPr>
              <p:cNvPr id="30" name="Freihand 29">
                <a:extLst>
                  <a:ext uri="{FF2B5EF4-FFF2-40B4-BE49-F238E27FC236}">
                    <a16:creationId xmlns:a16="http://schemas.microsoft.com/office/drawing/2014/main" id="{89B10B47-5C41-4F4E-9E3C-D7E84E4A2682}"/>
                  </a:ext>
                </a:extLst>
              </p:cNvPr>
              <p:cNvPicPr/>
              <p:nvPr/>
            </p:nvPicPr>
            <p:blipFill>
              <a:blip r:embed="rId11"/>
              <a:stretch>
                <a:fillRect/>
              </a:stretch>
            </p:blipFill>
            <p:spPr>
              <a:xfrm>
                <a:off x="4088093" y="4716067"/>
                <a:ext cx="5004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31" name="Freihand 30">
                <a:extLst>
                  <a:ext uri="{FF2B5EF4-FFF2-40B4-BE49-F238E27FC236}">
                    <a16:creationId xmlns:a16="http://schemas.microsoft.com/office/drawing/2014/main" id="{BC248297-7F63-4B06-A8A2-0F94E822E729}"/>
                  </a:ext>
                </a:extLst>
              </p14:cNvPr>
              <p14:cNvContentPartPr/>
              <p14:nvPr/>
            </p14:nvContentPartPr>
            <p14:xfrm>
              <a:off x="3966053" y="4681147"/>
              <a:ext cx="223560" cy="145080"/>
            </p14:xfrm>
          </p:contentPart>
        </mc:Choice>
        <mc:Fallback xmlns="">
          <p:pic>
            <p:nvPicPr>
              <p:cNvPr id="31" name="Freihand 30">
                <a:extLst>
                  <a:ext uri="{FF2B5EF4-FFF2-40B4-BE49-F238E27FC236}">
                    <a16:creationId xmlns:a16="http://schemas.microsoft.com/office/drawing/2014/main" id="{BC248297-7F63-4B06-A8A2-0F94E822E729}"/>
                  </a:ext>
                </a:extLst>
              </p:cNvPr>
              <p:cNvPicPr/>
              <p:nvPr/>
            </p:nvPicPr>
            <p:blipFill>
              <a:blip r:embed="rId13"/>
              <a:stretch>
                <a:fillRect/>
              </a:stretch>
            </p:blipFill>
            <p:spPr>
              <a:xfrm>
                <a:off x="3961733" y="4676827"/>
                <a:ext cx="23220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32" name="Freihand 31">
                <a:extLst>
                  <a:ext uri="{FF2B5EF4-FFF2-40B4-BE49-F238E27FC236}">
                    <a16:creationId xmlns:a16="http://schemas.microsoft.com/office/drawing/2014/main" id="{FA052B81-1B39-4546-A9D4-18149561ECCE}"/>
                  </a:ext>
                </a:extLst>
              </p14:cNvPr>
              <p14:cNvContentPartPr/>
              <p14:nvPr/>
            </p14:nvContentPartPr>
            <p14:xfrm>
              <a:off x="4156493" y="4788787"/>
              <a:ext cx="335160" cy="97920"/>
            </p14:xfrm>
          </p:contentPart>
        </mc:Choice>
        <mc:Fallback xmlns="">
          <p:pic>
            <p:nvPicPr>
              <p:cNvPr id="32" name="Freihand 31">
                <a:extLst>
                  <a:ext uri="{FF2B5EF4-FFF2-40B4-BE49-F238E27FC236}">
                    <a16:creationId xmlns:a16="http://schemas.microsoft.com/office/drawing/2014/main" id="{FA052B81-1B39-4546-A9D4-18149561ECCE}"/>
                  </a:ext>
                </a:extLst>
              </p:cNvPr>
              <p:cNvPicPr/>
              <p:nvPr/>
            </p:nvPicPr>
            <p:blipFill>
              <a:blip r:embed="rId15"/>
              <a:stretch>
                <a:fillRect/>
              </a:stretch>
            </p:blipFill>
            <p:spPr>
              <a:xfrm>
                <a:off x="4152173" y="4784467"/>
                <a:ext cx="3438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33" name="Freihand 32">
                <a:extLst>
                  <a:ext uri="{FF2B5EF4-FFF2-40B4-BE49-F238E27FC236}">
                    <a16:creationId xmlns:a16="http://schemas.microsoft.com/office/drawing/2014/main" id="{CEFC2362-AF41-466F-9AE7-331E7F52DF35}"/>
                  </a:ext>
                </a:extLst>
              </p14:cNvPr>
              <p14:cNvContentPartPr/>
              <p14:nvPr/>
            </p14:nvContentPartPr>
            <p14:xfrm>
              <a:off x="4490213" y="4707787"/>
              <a:ext cx="360" cy="360"/>
            </p14:xfrm>
          </p:contentPart>
        </mc:Choice>
        <mc:Fallback xmlns="">
          <p:pic>
            <p:nvPicPr>
              <p:cNvPr id="33" name="Freihand 32">
                <a:extLst>
                  <a:ext uri="{FF2B5EF4-FFF2-40B4-BE49-F238E27FC236}">
                    <a16:creationId xmlns:a16="http://schemas.microsoft.com/office/drawing/2014/main" id="{CEFC2362-AF41-466F-9AE7-331E7F52DF35}"/>
                  </a:ext>
                </a:extLst>
              </p:cNvPr>
              <p:cNvPicPr/>
              <p:nvPr/>
            </p:nvPicPr>
            <p:blipFill>
              <a:blip r:embed="rId17"/>
              <a:stretch>
                <a:fillRect/>
              </a:stretch>
            </p:blipFill>
            <p:spPr>
              <a:xfrm>
                <a:off x="4485893" y="4703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34" name="Freihand 33">
                <a:extLst>
                  <a:ext uri="{FF2B5EF4-FFF2-40B4-BE49-F238E27FC236}">
                    <a16:creationId xmlns:a16="http://schemas.microsoft.com/office/drawing/2014/main" id="{1B192202-DB63-410F-93D8-60F93BA3D4FE}"/>
                  </a:ext>
                </a:extLst>
              </p14:cNvPr>
              <p14:cNvContentPartPr/>
              <p14:nvPr/>
            </p14:nvContentPartPr>
            <p14:xfrm>
              <a:off x="4540253" y="4766467"/>
              <a:ext cx="326520" cy="140400"/>
            </p14:xfrm>
          </p:contentPart>
        </mc:Choice>
        <mc:Fallback xmlns="">
          <p:pic>
            <p:nvPicPr>
              <p:cNvPr id="34" name="Freihand 33">
                <a:extLst>
                  <a:ext uri="{FF2B5EF4-FFF2-40B4-BE49-F238E27FC236}">
                    <a16:creationId xmlns:a16="http://schemas.microsoft.com/office/drawing/2014/main" id="{1B192202-DB63-410F-93D8-60F93BA3D4FE}"/>
                  </a:ext>
                </a:extLst>
              </p:cNvPr>
              <p:cNvPicPr/>
              <p:nvPr/>
            </p:nvPicPr>
            <p:blipFill>
              <a:blip r:embed="rId19"/>
              <a:stretch>
                <a:fillRect/>
              </a:stretch>
            </p:blipFill>
            <p:spPr>
              <a:xfrm>
                <a:off x="4535933" y="4762147"/>
                <a:ext cx="33516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5" name="Freihand 34">
                <a:extLst>
                  <a:ext uri="{FF2B5EF4-FFF2-40B4-BE49-F238E27FC236}">
                    <a16:creationId xmlns:a16="http://schemas.microsoft.com/office/drawing/2014/main" id="{E46ED0DE-64AA-45B1-B4BF-957BF360AFA4}"/>
                  </a:ext>
                </a:extLst>
              </p14:cNvPr>
              <p14:cNvContentPartPr/>
              <p14:nvPr/>
            </p14:nvContentPartPr>
            <p14:xfrm>
              <a:off x="4746893" y="4734787"/>
              <a:ext cx="142200" cy="109080"/>
            </p14:xfrm>
          </p:contentPart>
        </mc:Choice>
        <mc:Fallback xmlns="">
          <p:pic>
            <p:nvPicPr>
              <p:cNvPr id="35" name="Freihand 34">
                <a:extLst>
                  <a:ext uri="{FF2B5EF4-FFF2-40B4-BE49-F238E27FC236}">
                    <a16:creationId xmlns:a16="http://schemas.microsoft.com/office/drawing/2014/main" id="{E46ED0DE-64AA-45B1-B4BF-957BF360AFA4}"/>
                  </a:ext>
                </a:extLst>
              </p:cNvPr>
              <p:cNvPicPr/>
              <p:nvPr/>
            </p:nvPicPr>
            <p:blipFill>
              <a:blip r:embed="rId21"/>
              <a:stretch>
                <a:fillRect/>
              </a:stretch>
            </p:blipFill>
            <p:spPr>
              <a:xfrm>
                <a:off x="4742573" y="4730467"/>
                <a:ext cx="15084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36" name="Freihand 35">
                <a:extLst>
                  <a:ext uri="{FF2B5EF4-FFF2-40B4-BE49-F238E27FC236}">
                    <a16:creationId xmlns:a16="http://schemas.microsoft.com/office/drawing/2014/main" id="{10D3D6BA-CB8A-4F8A-A81D-72B1ABBCB9E8}"/>
                  </a:ext>
                </a:extLst>
              </p14:cNvPr>
              <p14:cNvContentPartPr/>
              <p14:nvPr/>
            </p14:nvContentPartPr>
            <p14:xfrm>
              <a:off x="4911413" y="4640827"/>
              <a:ext cx="137880" cy="225000"/>
            </p14:xfrm>
          </p:contentPart>
        </mc:Choice>
        <mc:Fallback xmlns="">
          <p:pic>
            <p:nvPicPr>
              <p:cNvPr id="36" name="Freihand 35">
                <a:extLst>
                  <a:ext uri="{FF2B5EF4-FFF2-40B4-BE49-F238E27FC236}">
                    <a16:creationId xmlns:a16="http://schemas.microsoft.com/office/drawing/2014/main" id="{10D3D6BA-CB8A-4F8A-A81D-72B1ABBCB9E8}"/>
                  </a:ext>
                </a:extLst>
              </p:cNvPr>
              <p:cNvPicPr/>
              <p:nvPr/>
            </p:nvPicPr>
            <p:blipFill>
              <a:blip r:embed="rId23"/>
              <a:stretch>
                <a:fillRect/>
              </a:stretch>
            </p:blipFill>
            <p:spPr>
              <a:xfrm>
                <a:off x="4907093" y="4636507"/>
                <a:ext cx="14652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37" name="Freihand 36">
                <a:extLst>
                  <a:ext uri="{FF2B5EF4-FFF2-40B4-BE49-F238E27FC236}">
                    <a16:creationId xmlns:a16="http://schemas.microsoft.com/office/drawing/2014/main" id="{7CADC472-9917-4B97-8DC0-653A14176898}"/>
                  </a:ext>
                </a:extLst>
              </p14:cNvPr>
              <p14:cNvContentPartPr/>
              <p14:nvPr/>
            </p14:nvContentPartPr>
            <p14:xfrm>
              <a:off x="5066933" y="4751707"/>
              <a:ext cx="154800" cy="126360"/>
            </p14:xfrm>
          </p:contentPart>
        </mc:Choice>
        <mc:Fallback xmlns="">
          <p:pic>
            <p:nvPicPr>
              <p:cNvPr id="37" name="Freihand 36">
                <a:extLst>
                  <a:ext uri="{FF2B5EF4-FFF2-40B4-BE49-F238E27FC236}">
                    <a16:creationId xmlns:a16="http://schemas.microsoft.com/office/drawing/2014/main" id="{7CADC472-9917-4B97-8DC0-653A14176898}"/>
                  </a:ext>
                </a:extLst>
              </p:cNvPr>
              <p:cNvPicPr/>
              <p:nvPr/>
            </p:nvPicPr>
            <p:blipFill>
              <a:blip r:embed="rId25"/>
              <a:stretch>
                <a:fillRect/>
              </a:stretch>
            </p:blipFill>
            <p:spPr>
              <a:xfrm>
                <a:off x="5062613" y="4747387"/>
                <a:ext cx="1634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8" name="Freihand 37">
                <a:extLst>
                  <a:ext uri="{FF2B5EF4-FFF2-40B4-BE49-F238E27FC236}">
                    <a16:creationId xmlns:a16="http://schemas.microsoft.com/office/drawing/2014/main" id="{49D8FE15-39DE-45D0-BC9B-80B802F430A6}"/>
                  </a:ext>
                </a:extLst>
              </p14:cNvPr>
              <p14:cNvContentPartPr/>
              <p14:nvPr/>
            </p14:nvContentPartPr>
            <p14:xfrm>
              <a:off x="5190773" y="4710307"/>
              <a:ext cx="106560" cy="161280"/>
            </p14:xfrm>
          </p:contentPart>
        </mc:Choice>
        <mc:Fallback xmlns="">
          <p:pic>
            <p:nvPicPr>
              <p:cNvPr id="38" name="Freihand 37">
                <a:extLst>
                  <a:ext uri="{FF2B5EF4-FFF2-40B4-BE49-F238E27FC236}">
                    <a16:creationId xmlns:a16="http://schemas.microsoft.com/office/drawing/2014/main" id="{49D8FE15-39DE-45D0-BC9B-80B802F430A6}"/>
                  </a:ext>
                </a:extLst>
              </p:cNvPr>
              <p:cNvPicPr/>
              <p:nvPr/>
            </p:nvPicPr>
            <p:blipFill>
              <a:blip r:embed="rId27"/>
              <a:stretch>
                <a:fillRect/>
              </a:stretch>
            </p:blipFill>
            <p:spPr>
              <a:xfrm>
                <a:off x="5186453" y="4705987"/>
                <a:ext cx="11520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9" name="Freihand 38">
                <a:extLst>
                  <a:ext uri="{FF2B5EF4-FFF2-40B4-BE49-F238E27FC236}">
                    <a16:creationId xmlns:a16="http://schemas.microsoft.com/office/drawing/2014/main" id="{5367E1F6-4EFA-406D-B545-6279122CB603}"/>
                  </a:ext>
                </a:extLst>
              </p14:cNvPr>
              <p14:cNvContentPartPr/>
              <p14:nvPr/>
            </p14:nvContentPartPr>
            <p14:xfrm>
              <a:off x="5326853" y="4686187"/>
              <a:ext cx="145800" cy="174600"/>
            </p14:xfrm>
          </p:contentPart>
        </mc:Choice>
        <mc:Fallback xmlns="">
          <p:pic>
            <p:nvPicPr>
              <p:cNvPr id="39" name="Freihand 38">
                <a:extLst>
                  <a:ext uri="{FF2B5EF4-FFF2-40B4-BE49-F238E27FC236}">
                    <a16:creationId xmlns:a16="http://schemas.microsoft.com/office/drawing/2014/main" id="{5367E1F6-4EFA-406D-B545-6279122CB603}"/>
                  </a:ext>
                </a:extLst>
              </p:cNvPr>
              <p:cNvPicPr/>
              <p:nvPr/>
            </p:nvPicPr>
            <p:blipFill>
              <a:blip r:embed="rId29"/>
              <a:stretch>
                <a:fillRect/>
              </a:stretch>
            </p:blipFill>
            <p:spPr>
              <a:xfrm>
                <a:off x="5322533" y="4681867"/>
                <a:ext cx="15444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480291" name="Freihand 480290">
                <a:extLst>
                  <a:ext uri="{FF2B5EF4-FFF2-40B4-BE49-F238E27FC236}">
                    <a16:creationId xmlns:a16="http://schemas.microsoft.com/office/drawing/2014/main" id="{E841BC10-9195-48B5-BA78-44C52853EE12}"/>
                  </a:ext>
                </a:extLst>
              </p14:cNvPr>
              <p14:cNvContentPartPr/>
              <p14:nvPr/>
            </p14:nvContentPartPr>
            <p14:xfrm>
              <a:off x="6204173" y="1290667"/>
              <a:ext cx="668160" cy="3231720"/>
            </p14:xfrm>
          </p:contentPart>
        </mc:Choice>
        <mc:Fallback xmlns="">
          <p:pic>
            <p:nvPicPr>
              <p:cNvPr id="480291" name="Freihand 480290">
                <a:extLst>
                  <a:ext uri="{FF2B5EF4-FFF2-40B4-BE49-F238E27FC236}">
                    <a16:creationId xmlns:a16="http://schemas.microsoft.com/office/drawing/2014/main" id="{E841BC10-9195-48B5-BA78-44C52853EE12}"/>
                  </a:ext>
                </a:extLst>
              </p:cNvPr>
              <p:cNvPicPr/>
              <p:nvPr/>
            </p:nvPicPr>
            <p:blipFill>
              <a:blip r:embed="rId31"/>
              <a:stretch>
                <a:fillRect/>
              </a:stretch>
            </p:blipFill>
            <p:spPr>
              <a:xfrm>
                <a:off x="6199853" y="1286347"/>
                <a:ext cx="676800" cy="32403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480293" name="Freihand 480292">
                <a:extLst>
                  <a:ext uri="{FF2B5EF4-FFF2-40B4-BE49-F238E27FC236}">
                    <a16:creationId xmlns:a16="http://schemas.microsoft.com/office/drawing/2014/main" id="{0175AADE-C04E-4D27-9D6A-76F19A9BA7EC}"/>
                  </a:ext>
                </a:extLst>
              </p14:cNvPr>
              <p14:cNvContentPartPr/>
              <p14:nvPr/>
            </p14:nvContentPartPr>
            <p14:xfrm>
              <a:off x="6055853" y="4695187"/>
              <a:ext cx="176760" cy="261720"/>
            </p14:xfrm>
          </p:contentPart>
        </mc:Choice>
        <mc:Fallback xmlns="">
          <p:pic>
            <p:nvPicPr>
              <p:cNvPr id="480293" name="Freihand 480292">
                <a:extLst>
                  <a:ext uri="{FF2B5EF4-FFF2-40B4-BE49-F238E27FC236}">
                    <a16:creationId xmlns:a16="http://schemas.microsoft.com/office/drawing/2014/main" id="{0175AADE-C04E-4D27-9D6A-76F19A9BA7EC}"/>
                  </a:ext>
                </a:extLst>
              </p:cNvPr>
              <p:cNvPicPr/>
              <p:nvPr/>
            </p:nvPicPr>
            <p:blipFill>
              <a:blip r:embed="rId33"/>
              <a:stretch>
                <a:fillRect/>
              </a:stretch>
            </p:blipFill>
            <p:spPr>
              <a:xfrm>
                <a:off x="6051533" y="4690867"/>
                <a:ext cx="18540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480294" name="Freihand 480293">
                <a:extLst>
                  <a:ext uri="{FF2B5EF4-FFF2-40B4-BE49-F238E27FC236}">
                    <a16:creationId xmlns:a16="http://schemas.microsoft.com/office/drawing/2014/main" id="{D467F93D-3999-46CE-B927-7D8C47985308}"/>
                  </a:ext>
                </a:extLst>
              </p14:cNvPr>
              <p14:cNvContentPartPr/>
              <p14:nvPr/>
            </p14:nvContentPartPr>
            <p14:xfrm>
              <a:off x="6250613" y="4798867"/>
              <a:ext cx="114480" cy="137160"/>
            </p14:xfrm>
          </p:contentPart>
        </mc:Choice>
        <mc:Fallback xmlns="">
          <p:pic>
            <p:nvPicPr>
              <p:cNvPr id="480294" name="Freihand 480293">
                <a:extLst>
                  <a:ext uri="{FF2B5EF4-FFF2-40B4-BE49-F238E27FC236}">
                    <a16:creationId xmlns:a16="http://schemas.microsoft.com/office/drawing/2014/main" id="{D467F93D-3999-46CE-B927-7D8C47985308}"/>
                  </a:ext>
                </a:extLst>
              </p:cNvPr>
              <p:cNvPicPr/>
              <p:nvPr/>
            </p:nvPicPr>
            <p:blipFill>
              <a:blip r:embed="rId35"/>
              <a:stretch>
                <a:fillRect/>
              </a:stretch>
            </p:blipFill>
            <p:spPr>
              <a:xfrm>
                <a:off x="6246293" y="4794547"/>
                <a:ext cx="1231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480295" name="Freihand 480294">
                <a:extLst>
                  <a:ext uri="{FF2B5EF4-FFF2-40B4-BE49-F238E27FC236}">
                    <a16:creationId xmlns:a16="http://schemas.microsoft.com/office/drawing/2014/main" id="{8D9DC208-B3E4-4AB7-99FD-9ED6EB693438}"/>
                  </a:ext>
                </a:extLst>
              </p14:cNvPr>
              <p14:cNvContentPartPr/>
              <p14:nvPr/>
            </p14:nvContentPartPr>
            <p14:xfrm>
              <a:off x="6397853" y="4729027"/>
              <a:ext cx="383760" cy="178920"/>
            </p14:xfrm>
          </p:contentPart>
        </mc:Choice>
        <mc:Fallback xmlns="">
          <p:pic>
            <p:nvPicPr>
              <p:cNvPr id="480295" name="Freihand 480294">
                <a:extLst>
                  <a:ext uri="{FF2B5EF4-FFF2-40B4-BE49-F238E27FC236}">
                    <a16:creationId xmlns:a16="http://schemas.microsoft.com/office/drawing/2014/main" id="{8D9DC208-B3E4-4AB7-99FD-9ED6EB693438}"/>
                  </a:ext>
                </a:extLst>
              </p:cNvPr>
              <p:cNvPicPr/>
              <p:nvPr/>
            </p:nvPicPr>
            <p:blipFill>
              <a:blip r:embed="rId37"/>
              <a:stretch>
                <a:fillRect/>
              </a:stretch>
            </p:blipFill>
            <p:spPr>
              <a:xfrm>
                <a:off x="6393533" y="4724707"/>
                <a:ext cx="3924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480296" name="Freihand 480295">
                <a:extLst>
                  <a:ext uri="{FF2B5EF4-FFF2-40B4-BE49-F238E27FC236}">
                    <a16:creationId xmlns:a16="http://schemas.microsoft.com/office/drawing/2014/main" id="{ED7EE280-C063-4A32-B413-0607B4988A4C}"/>
                  </a:ext>
                </a:extLst>
              </p14:cNvPr>
              <p14:cNvContentPartPr/>
              <p14:nvPr/>
            </p14:nvContentPartPr>
            <p14:xfrm>
              <a:off x="6774413" y="4499347"/>
              <a:ext cx="277560" cy="238320"/>
            </p14:xfrm>
          </p:contentPart>
        </mc:Choice>
        <mc:Fallback xmlns="">
          <p:pic>
            <p:nvPicPr>
              <p:cNvPr id="480296" name="Freihand 480295">
                <a:extLst>
                  <a:ext uri="{FF2B5EF4-FFF2-40B4-BE49-F238E27FC236}">
                    <a16:creationId xmlns:a16="http://schemas.microsoft.com/office/drawing/2014/main" id="{ED7EE280-C063-4A32-B413-0607B4988A4C}"/>
                  </a:ext>
                </a:extLst>
              </p:cNvPr>
              <p:cNvPicPr/>
              <p:nvPr/>
            </p:nvPicPr>
            <p:blipFill>
              <a:blip r:embed="rId39"/>
              <a:stretch>
                <a:fillRect/>
              </a:stretch>
            </p:blipFill>
            <p:spPr>
              <a:xfrm>
                <a:off x="6770093" y="4495027"/>
                <a:ext cx="28620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480299" name="Freihand 480298">
                <a:extLst>
                  <a:ext uri="{FF2B5EF4-FFF2-40B4-BE49-F238E27FC236}">
                    <a16:creationId xmlns:a16="http://schemas.microsoft.com/office/drawing/2014/main" id="{32A53D7F-BF8F-476C-AF42-812972528C23}"/>
                  </a:ext>
                </a:extLst>
              </p14:cNvPr>
              <p14:cNvContentPartPr/>
              <p14:nvPr/>
            </p14:nvContentPartPr>
            <p14:xfrm>
              <a:off x="6914093" y="2151067"/>
              <a:ext cx="5400" cy="18720"/>
            </p14:xfrm>
          </p:contentPart>
        </mc:Choice>
        <mc:Fallback xmlns="">
          <p:pic>
            <p:nvPicPr>
              <p:cNvPr id="480299" name="Freihand 480298">
                <a:extLst>
                  <a:ext uri="{FF2B5EF4-FFF2-40B4-BE49-F238E27FC236}">
                    <a16:creationId xmlns:a16="http://schemas.microsoft.com/office/drawing/2014/main" id="{32A53D7F-BF8F-476C-AF42-812972528C23}"/>
                  </a:ext>
                </a:extLst>
              </p:cNvPr>
              <p:cNvPicPr/>
              <p:nvPr/>
            </p:nvPicPr>
            <p:blipFill>
              <a:blip r:embed="rId41"/>
              <a:stretch>
                <a:fillRect/>
              </a:stretch>
            </p:blipFill>
            <p:spPr>
              <a:xfrm>
                <a:off x="6909773" y="2146747"/>
                <a:ext cx="140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480300" name="Freihand 480299">
                <a:extLst>
                  <a:ext uri="{FF2B5EF4-FFF2-40B4-BE49-F238E27FC236}">
                    <a16:creationId xmlns:a16="http://schemas.microsoft.com/office/drawing/2014/main" id="{1324B6E2-0B0F-4AE5-A804-5E0E4E1CB07B}"/>
                  </a:ext>
                </a:extLst>
              </p14:cNvPr>
              <p14:cNvContentPartPr/>
              <p14:nvPr/>
            </p14:nvContentPartPr>
            <p14:xfrm>
              <a:off x="6848573" y="2053147"/>
              <a:ext cx="462600" cy="1101240"/>
            </p14:xfrm>
          </p:contentPart>
        </mc:Choice>
        <mc:Fallback xmlns="">
          <p:pic>
            <p:nvPicPr>
              <p:cNvPr id="480300" name="Freihand 480299">
                <a:extLst>
                  <a:ext uri="{FF2B5EF4-FFF2-40B4-BE49-F238E27FC236}">
                    <a16:creationId xmlns:a16="http://schemas.microsoft.com/office/drawing/2014/main" id="{1324B6E2-0B0F-4AE5-A804-5E0E4E1CB07B}"/>
                  </a:ext>
                </a:extLst>
              </p:cNvPr>
              <p:cNvPicPr/>
              <p:nvPr/>
            </p:nvPicPr>
            <p:blipFill>
              <a:blip r:embed="rId43"/>
              <a:stretch>
                <a:fillRect/>
              </a:stretch>
            </p:blipFill>
            <p:spPr>
              <a:xfrm>
                <a:off x="6844253" y="2048827"/>
                <a:ext cx="471240" cy="11098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480301" name="Freihand 480300">
                <a:extLst>
                  <a:ext uri="{FF2B5EF4-FFF2-40B4-BE49-F238E27FC236}">
                    <a16:creationId xmlns:a16="http://schemas.microsoft.com/office/drawing/2014/main" id="{D0917F3C-39FF-4AB5-991F-F4F345F8BAD2}"/>
                  </a:ext>
                </a:extLst>
              </p14:cNvPr>
              <p14:cNvContentPartPr/>
              <p14:nvPr/>
            </p14:nvContentPartPr>
            <p14:xfrm>
              <a:off x="6779453" y="1999507"/>
              <a:ext cx="374040" cy="711360"/>
            </p14:xfrm>
          </p:contentPart>
        </mc:Choice>
        <mc:Fallback xmlns="">
          <p:pic>
            <p:nvPicPr>
              <p:cNvPr id="480301" name="Freihand 480300">
                <a:extLst>
                  <a:ext uri="{FF2B5EF4-FFF2-40B4-BE49-F238E27FC236}">
                    <a16:creationId xmlns:a16="http://schemas.microsoft.com/office/drawing/2014/main" id="{D0917F3C-39FF-4AB5-991F-F4F345F8BAD2}"/>
                  </a:ext>
                </a:extLst>
              </p:cNvPr>
              <p:cNvPicPr/>
              <p:nvPr/>
            </p:nvPicPr>
            <p:blipFill>
              <a:blip r:embed="rId45"/>
              <a:stretch>
                <a:fillRect/>
              </a:stretch>
            </p:blipFill>
            <p:spPr>
              <a:xfrm>
                <a:off x="6775133" y="1995187"/>
                <a:ext cx="382680" cy="720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480310" name="Freihand 480309">
                <a:extLst>
                  <a:ext uri="{FF2B5EF4-FFF2-40B4-BE49-F238E27FC236}">
                    <a16:creationId xmlns:a16="http://schemas.microsoft.com/office/drawing/2014/main" id="{B89158DE-8650-4687-8394-4144AA4B776D}"/>
                  </a:ext>
                </a:extLst>
              </p14:cNvPr>
              <p14:cNvContentPartPr/>
              <p14:nvPr/>
            </p14:nvContentPartPr>
            <p14:xfrm>
              <a:off x="7282013" y="2526547"/>
              <a:ext cx="1011600" cy="631800"/>
            </p14:xfrm>
          </p:contentPart>
        </mc:Choice>
        <mc:Fallback xmlns="">
          <p:pic>
            <p:nvPicPr>
              <p:cNvPr id="480310" name="Freihand 480309">
                <a:extLst>
                  <a:ext uri="{FF2B5EF4-FFF2-40B4-BE49-F238E27FC236}">
                    <a16:creationId xmlns:a16="http://schemas.microsoft.com/office/drawing/2014/main" id="{B89158DE-8650-4687-8394-4144AA4B776D}"/>
                  </a:ext>
                </a:extLst>
              </p:cNvPr>
              <p:cNvPicPr/>
              <p:nvPr/>
            </p:nvPicPr>
            <p:blipFill>
              <a:blip r:embed="rId47"/>
              <a:stretch>
                <a:fillRect/>
              </a:stretch>
            </p:blipFill>
            <p:spPr>
              <a:xfrm>
                <a:off x="7277693" y="2522227"/>
                <a:ext cx="1020240" cy="640440"/>
              </a:xfrm>
              <a:prstGeom prst="rect">
                <a:avLst/>
              </a:prstGeom>
            </p:spPr>
          </p:pic>
        </mc:Fallback>
      </mc:AlternateContent>
      <p:grpSp>
        <p:nvGrpSpPr>
          <p:cNvPr id="480312" name="Gruppieren 480311">
            <a:extLst>
              <a:ext uri="{FF2B5EF4-FFF2-40B4-BE49-F238E27FC236}">
                <a16:creationId xmlns:a16="http://schemas.microsoft.com/office/drawing/2014/main" id="{6C072F8A-94A5-49EC-B09F-D52BAA6BDA8D}"/>
              </a:ext>
            </a:extLst>
          </p:cNvPr>
          <p:cNvGrpSpPr/>
          <p:nvPr/>
        </p:nvGrpSpPr>
        <p:grpSpPr>
          <a:xfrm>
            <a:off x="786173" y="134347"/>
            <a:ext cx="10501200" cy="3563280"/>
            <a:chOff x="786173" y="134347"/>
            <a:chExt cx="10501200" cy="3563280"/>
          </a:xfrm>
        </p:grpSpPr>
        <mc:AlternateContent xmlns:mc="http://schemas.openxmlformats.org/markup-compatibility/2006" xmlns:p14="http://schemas.microsoft.com/office/powerpoint/2010/main">
          <mc:Choice Requires="p14">
            <p:contentPart p14:bwMode="auto" r:id="rId48">
              <p14:nvContentPartPr>
                <p14:cNvPr id="480263" name="Freihand 480262">
                  <a:extLst>
                    <a:ext uri="{FF2B5EF4-FFF2-40B4-BE49-F238E27FC236}">
                      <a16:creationId xmlns:a16="http://schemas.microsoft.com/office/drawing/2014/main" id="{F64B7879-9A10-4923-B31E-F47B0BE2246E}"/>
                    </a:ext>
                  </a:extLst>
                </p14:cNvPr>
                <p14:cNvContentPartPr/>
                <p14:nvPr/>
              </p14:nvContentPartPr>
              <p14:xfrm>
                <a:off x="5153333" y="1158547"/>
                <a:ext cx="2522880" cy="631080"/>
              </p14:xfrm>
            </p:contentPart>
          </mc:Choice>
          <mc:Fallback xmlns="">
            <p:pic>
              <p:nvPicPr>
                <p:cNvPr id="480263" name="Freihand 480262">
                  <a:extLst>
                    <a:ext uri="{FF2B5EF4-FFF2-40B4-BE49-F238E27FC236}">
                      <a16:creationId xmlns:a16="http://schemas.microsoft.com/office/drawing/2014/main" id="{F64B7879-9A10-4923-B31E-F47B0BE2246E}"/>
                    </a:ext>
                  </a:extLst>
                </p:cNvPr>
                <p:cNvPicPr/>
                <p:nvPr/>
              </p:nvPicPr>
              <p:blipFill>
                <a:blip r:embed="rId49"/>
                <a:stretch>
                  <a:fillRect/>
                </a:stretch>
              </p:blipFill>
              <p:spPr>
                <a:xfrm>
                  <a:off x="5149013" y="1154227"/>
                  <a:ext cx="2531520" cy="6397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480264" name="Freihand 480263">
                  <a:extLst>
                    <a:ext uri="{FF2B5EF4-FFF2-40B4-BE49-F238E27FC236}">
                      <a16:creationId xmlns:a16="http://schemas.microsoft.com/office/drawing/2014/main" id="{24358FDB-3C06-4874-A363-B9DFAD06500E}"/>
                    </a:ext>
                  </a:extLst>
                </p14:cNvPr>
                <p14:cNvContentPartPr/>
                <p14:nvPr/>
              </p14:nvContentPartPr>
              <p14:xfrm>
                <a:off x="7835693" y="1185907"/>
                <a:ext cx="360" cy="360"/>
              </p14:xfrm>
            </p:contentPart>
          </mc:Choice>
          <mc:Fallback xmlns="">
            <p:pic>
              <p:nvPicPr>
                <p:cNvPr id="480264" name="Freihand 480263">
                  <a:extLst>
                    <a:ext uri="{FF2B5EF4-FFF2-40B4-BE49-F238E27FC236}">
                      <a16:creationId xmlns:a16="http://schemas.microsoft.com/office/drawing/2014/main" id="{24358FDB-3C06-4874-A363-B9DFAD06500E}"/>
                    </a:ext>
                  </a:extLst>
                </p:cNvPr>
                <p:cNvPicPr/>
                <p:nvPr/>
              </p:nvPicPr>
              <p:blipFill>
                <a:blip r:embed="rId17"/>
                <a:stretch>
                  <a:fillRect/>
                </a:stretch>
              </p:blipFill>
              <p:spPr>
                <a:xfrm>
                  <a:off x="7831373" y="1181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80265" name="Freihand 480264">
                  <a:extLst>
                    <a:ext uri="{FF2B5EF4-FFF2-40B4-BE49-F238E27FC236}">
                      <a16:creationId xmlns:a16="http://schemas.microsoft.com/office/drawing/2014/main" id="{55532FF5-8F4F-43D6-B8FF-57ACDFB29893}"/>
                    </a:ext>
                  </a:extLst>
                </p14:cNvPr>
                <p14:cNvContentPartPr/>
                <p14:nvPr/>
              </p14:nvContentPartPr>
              <p14:xfrm>
                <a:off x="7839653" y="978187"/>
                <a:ext cx="222840" cy="203760"/>
              </p14:xfrm>
            </p:contentPart>
          </mc:Choice>
          <mc:Fallback xmlns="">
            <p:pic>
              <p:nvPicPr>
                <p:cNvPr id="480265" name="Freihand 480264">
                  <a:extLst>
                    <a:ext uri="{FF2B5EF4-FFF2-40B4-BE49-F238E27FC236}">
                      <a16:creationId xmlns:a16="http://schemas.microsoft.com/office/drawing/2014/main" id="{55532FF5-8F4F-43D6-B8FF-57ACDFB29893}"/>
                    </a:ext>
                  </a:extLst>
                </p:cNvPr>
                <p:cNvPicPr/>
                <p:nvPr/>
              </p:nvPicPr>
              <p:blipFill>
                <a:blip r:embed="rId52"/>
                <a:stretch>
                  <a:fillRect/>
                </a:stretch>
              </p:blipFill>
              <p:spPr>
                <a:xfrm>
                  <a:off x="7835333" y="973867"/>
                  <a:ext cx="2314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80266" name="Freihand 480265">
                  <a:extLst>
                    <a:ext uri="{FF2B5EF4-FFF2-40B4-BE49-F238E27FC236}">
                      <a16:creationId xmlns:a16="http://schemas.microsoft.com/office/drawing/2014/main" id="{A3006103-DD35-43C0-8D47-8736A42FC223}"/>
                    </a:ext>
                  </a:extLst>
                </p14:cNvPr>
                <p14:cNvContentPartPr/>
                <p14:nvPr/>
              </p14:nvContentPartPr>
              <p14:xfrm>
                <a:off x="8023253" y="987187"/>
                <a:ext cx="63000" cy="42120"/>
              </p14:xfrm>
            </p:contentPart>
          </mc:Choice>
          <mc:Fallback xmlns="">
            <p:pic>
              <p:nvPicPr>
                <p:cNvPr id="480266" name="Freihand 480265">
                  <a:extLst>
                    <a:ext uri="{FF2B5EF4-FFF2-40B4-BE49-F238E27FC236}">
                      <a16:creationId xmlns:a16="http://schemas.microsoft.com/office/drawing/2014/main" id="{A3006103-DD35-43C0-8D47-8736A42FC223}"/>
                    </a:ext>
                  </a:extLst>
                </p:cNvPr>
                <p:cNvPicPr/>
                <p:nvPr/>
              </p:nvPicPr>
              <p:blipFill>
                <a:blip r:embed="rId54"/>
                <a:stretch>
                  <a:fillRect/>
                </a:stretch>
              </p:blipFill>
              <p:spPr>
                <a:xfrm>
                  <a:off x="8018933" y="982867"/>
                  <a:ext cx="7164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80267" name="Freihand 480266">
                  <a:extLst>
                    <a:ext uri="{FF2B5EF4-FFF2-40B4-BE49-F238E27FC236}">
                      <a16:creationId xmlns:a16="http://schemas.microsoft.com/office/drawing/2014/main" id="{CA2924EE-E7AC-407C-ABEE-E9ECEA4F848B}"/>
                    </a:ext>
                  </a:extLst>
                </p14:cNvPr>
                <p14:cNvContentPartPr/>
                <p14:nvPr/>
              </p14:nvContentPartPr>
              <p14:xfrm>
                <a:off x="8094173" y="920227"/>
                <a:ext cx="494280" cy="378000"/>
              </p14:xfrm>
            </p:contentPart>
          </mc:Choice>
          <mc:Fallback xmlns="">
            <p:pic>
              <p:nvPicPr>
                <p:cNvPr id="480267" name="Freihand 480266">
                  <a:extLst>
                    <a:ext uri="{FF2B5EF4-FFF2-40B4-BE49-F238E27FC236}">
                      <a16:creationId xmlns:a16="http://schemas.microsoft.com/office/drawing/2014/main" id="{CA2924EE-E7AC-407C-ABEE-E9ECEA4F848B}"/>
                    </a:ext>
                  </a:extLst>
                </p:cNvPr>
                <p:cNvPicPr/>
                <p:nvPr/>
              </p:nvPicPr>
              <p:blipFill>
                <a:blip r:embed="rId56"/>
                <a:stretch>
                  <a:fillRect/>
                </a:stretch>
              </p:blipFill>
              <p:spPr>
                <a:xfrm>
                  <a:off x="8089853" y="915907"/>
                  <a:ext cx="502920" cy="3866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80268" name="Freihand 480267">
                  <a:extLst>
                    <a:ext uri="{FF2B5EF4-FFF2-40B4-BE49-F238E27FC236}">
                      <a16:creationId xmlns:a16="http://schemas.microsoft.com/office/drawing/2014/main" id="{430C286C-CAF3-427D-9A81-299EF3ADB869}"/>
                    </a:ext>
                  </a:extLst>
                </p14:cNvPr>
                <p14:cNvContentPartPr/>
                <p14:nvPr/>
              </p14:nvContentPartPr>
              <p14:xfrm>
                <a:off x="8556773" y="929587"/>
                <a:ext cx="34560" cy="39600"/>
              </p14:xfrm>
            </p:contentPart>
          </mc:Choice>
          <mc:Fallback xmlns="">
            <p:pic>
              <p:nvPicPr>
                <p:cNvPr id="480268" name="Freihand 480267">
                  <a:extLst>
                    <a:ext uri="{FF2B5EF4-FFF2-40B4-BE49-F238E27FC236}">
                      <a16:creationId xmlns:a16="http://schemas.microsoft.com/office/drawing/2014/main" id="{430C286C-CAF3-427D-9A81-299EF3ADB869}"/>
                    </a:ext>
                  </a:extLst>
                </p:cNvPr>
                <p:cNvPicPr/>
                <p:nvPr/>
              </p:nvPicPr>
              <p:blipFill>
                <a:blip r:embed="rId58"/>
                <a:stretch>
                  <a:fillRect/>
                </a:stretch>
              </p:blipFill>
              <p:spPr>
                <a:xfrm>
                  <a:off x="8552453" y="925267"/>
                  <a:ext cx="4320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80269" name="Freihand 480268">
                  <a:extLst>
                    <a:ext uri="{FF2B5EF4-FFF2-40B4-BE49-F238E27FC236}">
                      <a16:creationId xmlns:a16="http://schemas.microsoft.com/office/drawing/2014/main" id="{28EE7F89-68B7-4EBF-A19B-444AEB9ED803}"/>
                    </a:ext>
                  </a:extLst>
                </p14:cNvPr>
                <p14:cNvContentPartPr/>
                <p14:nvPr/>
              </p14:nvContentPartPr>
              <p14:xfrm>
                <a:off x="8630933" y="984667"/>
                <a:ext cx="201960" cy="70920"/>
              </p14:xfrm>
            </p:contentPart>
          </mc:Choice>
          <mc:Fallback xmlns="">
            <p:pic>
              <p:nvPicPr>
                <p:cNvPr id="480269" name="Freihand 480268">
                  <a:extLst>
                    <a:ext uri="{FF2B5EF4-FFF2-40B4-BE49-F238E27FC236}">
                      <a16:creationId xmlns:a16="http://schemas.microsoft.com/office/drawing/2014/main" id="{28EE7F89-68B7-4EBF-A19B-444AEB9ED803}"/>
                    </a:ext>
                  </a:extLst>
                </p:cNvPr>
                <p:cNvPicPr/>
                <p:nvPr/>
              </p:nvPicPr>
              <p:blipFill>
                <a:blip r:embed="rId60"/>
                <a:stretch>
                  <a:fillRect/>
                </a:stretch>
              </p:blipFill>
              <p:spPr>
                <a:xfrm>
                  <a:off x="8626613" y="980347"/>
                  <a:ext cx="2106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80271" name="Freihand 480270">
                  <a:extLst>
                    <a:ext uri="{FF2B5EF4-FFF2-40B4-BE49-F238E27FC236}">
                      <a16:creationId xmlns:a16="http://schemas.microsoft.com/office/drawing/2014/main" id="{56CC60CF-B3F8-4AD6-B8E2-BDBB3F74AAFE}"/>
                    </a:ext>
                  </a:extLst>
                </p14:cNvPr>
                <p14:cNvContentPartPr/>
                <p14:nvPr/>
              </p14:nvContentPartPr>
              <p14:xfrm>
                <a:off x="7776653" y="626107"/>
                <a:ext cx="82800" cy="185760"/>
              </p14:xfrm>
            </p:contentPart>
          </mc:Choice>
          <mc:Fallback xmlns="">
            <p:pic>
              <p:nvPicPr>
                <p:cNvPr id="480271" name="Freihand 480270">
                  <a:extLst>
                    <a:ext uri="{FF2B5EF4-FFF2-40B4-BE49-F238E27FC236}">
                      <a16:creationId xmlns:a16="http://schemas.microsoft.com/office/drawing/2014/main" id="{56CC60CF-B3F8-4AD6-B8E2-BDBB3F74AAFE}"/>
                    </a:ext>
                  </a:extLst>
                </p:cNvPr>
                <p:cNvPicPr/>
                <p:nvPr/>
              </p:nvPicPr>
              <p:blipFill>
                <a:blip r:embed="rId62"/>
                <a:stretch>
                  <a:fillRect/>
                </a:stretch>
              </p:blipFill>
              <p:spPr>
                <a:xfrm>
                  <a:off x="7772333" y="621787"/>
                  <a:ext cx="9144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80272" name="Freihand 480271">
                  <a:extLst>
                    <a:ext uri="{FF2B5EF4-FFF2-40B4-BE49-F238E27FC236}">
                      <a16:creationId xmlns:a16="http://schemas.microsoft.com/office/drawing/2014/main" id="{EB5352A2-2E97-49CB-964B-3913FBB7C610}"/>
                    </a:ext>
                  </a:extLst>
                </p14:cNvPr>
                <p14:cNvContentPartPr/>
                <p14:nvPr/>
              </p14:nvContentPartPr>
              <p14:xfrm>
                <a:off x="7828493" y="521347"/>
                <a:ext cx="518400" cy="305640"/>
              </p14:xfrm>
            </p:contentPart>
          </mc:Choice>
          <mc:Fallback xmlns="">
            <p:pic>
              <p:nvPicPr>
                <p:cNvPr id="480272" name="Freihand 480271">
                  <a:extLst>
                    <a:ext uri="{FF2B5EF4-FFF2-40B4-BE49-F238E27FC236}">
                      <a16:creationId xmlns:a16="http://schemas.microsoft.com/office/drawing/2014/main" id="{EB5352A2-2E97-49CB-964B-3913FBB7C610}"/>
                    </a:ext>
                  </a:extLst>
                </p:cNvPr>
                <p:cNvPicPr/>
                <p:nvPr/>
              </p:nvPicPr>
              <p:blipFill>
                <a:blip r:embed="rId64"/>
                <a:stretch>
                  <a:fillRect/>
                </a:stretch>
              </p:blipFill>
              <p:spPr>
                <a:xfrm>
                  <a:off x="7824173" y="517027"/>
                  <a:ext cx="527040" cy="3142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80273" name="Freihand 480272">
                  <a:extLst>
                    <a:ext uri="{FF2B5EF4-FFF2-40B4-BE49-F238E27FC236}">
                      <a16:creationId xmlns:a16="http://schemas.microsoft.com/office/drawing/2014/main" id="{AE0DACD4-EBD4-46E3-A483-A14583665057}"/>
                    </a:ext>
                  </a:extLst>
                </p14:cNvPr>
                <p14:cNvContentPartPr/>
                <p14:nvPr/>
              </p14:nvContentPartPr>
              <p14:xfrm>
                <a:off x="8205773" y="564547"/>
                <a:ext cx="75240" cy="2880"/>
              </p14:xfrm>
            </p:contentPart>
          </mc:Choice>
          <mc:Fallback xmlns="">
            <p:pic>
              <p:nvPicPr>
                <p:cNvPr id="480273" name="Freihand 480272">
                  <a:extLst>
                    <a:ext uri="{FF2B5EF4-FFF2-40B4-BE49-F238E27FC236}">
                      <a16:creationId xmlns:a16="http://schemas.microsoft.com/office/drawing/2014/main" id="{AE0DACD4-EBD4-46E3-A483-A14583665057}"/>
                    </a:ext>
                  </a:extLst>
                </p:cNvPr>
                <p:cNvPicPr/>
                <p:nvPr/>
              </p:nvPicPr>
              <p:blipFill>
                <a:blip r:embed="rId66"/>
                <a:stretch>
                  <a:fillRect/>
                </a:stretch>
              </p:blipFill>
              <p:spPr>
                <a:xfrm>
                  <a:off x="8201453" y="560227"/>
                  <a:ext cx="838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80274" name="Freihand 480273">
                  <a:extLst>
                    <a:ext uri="{FF2B5EF4-FFF2-40B4-BE49-F238E27FC236}">
                      <a16:creationId xmlns:a16="http://schemas.microsoft.com/office/drawing/2014/main" id="{A49997E2-D5B1-4C80-AAA1-80D3AAB8B6C8}"/>
                    </a:ext>
                  </a:extLst>
                </p14:cNvPr>
                <p14:cNvContentPartPr/>
                <p14:nvPr/>
              </p14:nvContentPartPr>
              <p14:xfrm>
                <a:off x="8345813" y="550867"/>
                <a:ext cx="76320" cy="148680"/>
              </p14:xfrm>
            </p:contentPart>
          </mc:Choice>
          <mc:Fallback xmlns="">
            <p:pic>
              <p:nvPicPr>
                <p:cNvPr id="480274" name="Freihand 480273">
                  <a:extLst>
                    <a:ext uri="{FF2B5EF4-FFF2-40B4-BE49-F238E27FC236}">
                      <a16:creationId xmlns:a16="http://schemas.microsoft.com/office/drawing/2014/main" id="{A49997E2-D5B1-4C80-AAA1-80D3AAB8B6C8}"/>
                    </a:ext>
                  </a:extLst>
                </p:cNvPr>
                <p:cNvPicPr/>
                <p:nvPr/>
              </p:nvPicPr>
              <p:blipFill>
                <a:blip r:embed="rId68"/>
                <a:stretch>
                  <a:fillRect/>
                </a:stretch>
              </p:blipFill>
              <p:spPr>
                <a:xfrm>
                  <a:off x="8341493" y="546547"/>
                  <a:ext cx="849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80275" name="Freihand 480274">
                  <a:extLst>
                    <a:ext uri="{FF2B5EF4-FFF2-40B4-BE49-F238E27FC236}">
                      <a16:creationId xmlns:a16="http://schemas.microsoft.com/office/drawing/2014/main" id="{80554905-FA88-4D99-804D-F2511AE74021}"/>
                    </a:ext>
                  </a:extLst>
                </p14:cNvPr>
                <p14:cNvContentPartPr/>
                <p14:nvPr/>
              </p14:nvContentPartPr>
              <p14:xfrm>
                <a:off x="7553813" y="841747"/>
                <a:ext cx="585720" cy="302040"/>
              </p14:xfrm>
            </p:contentPart>
          </mc:Choice>
          <mc:Fallback xmlns="">
            <p:pic>
              <p:nvPicPr>
                <p:cNvPr id="480275" name="Freihand 480274">
                  <a:extLst>
                    <a:ext uri="{FF2B5EF4-FFF2-40B4-BE49-F238E27FC236}">
                      <a16:creationId xmlns:a16="http://schemas.microsoft.com/office/drawing/2014/main" id="{80554905-FA88-4D99-804D-F2511AE74021}"/>
                    </a:ext>
                  </a:extLst>
                </p:cNvPr>
                <p:cNvPicPr/>
                <p:nvPr/>
              </p:nvPicPr>
              <p:blipFill>
                <a:blip r:embed="rId70"/>
                <a:stretch>
                  <a:fillRect/>
                </a:stretch>
              </p:blipFill>
              <p:spPr>
                <a:xfrm>
                  <a:off x="7549493" y="837427"/>
                  <a:ext cx="594360" cy="3106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80277" name="Freihand 480276">
                  <a:extLst>
                    <a:ext uri="{FF2B5EF4-FFF2-40B4-BE49-F238E27FC236}">
                      <a16:creationId xmlns:a16="http://schemas.microsoft.com/office/drawing/2014/main" id="{4050F705-AF3D-4ED7-B7AA-A51306748B96}"/>
                    </a:ext>
                  </a:extLst>
                </p14:cNvPr>
                <p14:cNvContentPartPr/>
                <p14:nvPr/>
              </p14:nvContentPartPr>
              <p14:xfrm>
                <a:off x="9009293" y="927787"/>
                <a:ext cx="220320" cy="87480"/>
              </p14:xfrm>
            </p:contentPart>
          </mc:Choice>
          <mc:Fallback xmlns="">
            <p:pic>
              <p:nvPicPr>
                <p:cNvPr id="480277" name="Freihand 480276">
                  <a:extLst>
                    <a:ext uri="{FF2B5EF4-FFF2-40B4-BE49-F238E27FC236}">
                      <a16:creationId xmlns:a16="http://schemas.microsoft.com/office/drawing/2014/main" id="{4050F705-AF3D-4ED7-B7AA-A51306748B96}"/>
                    </a:ext>
                  </a:extLst>
                </p:cNvPr>
                <p:cNvPicPr/>
                <p:nvPr/>
              </p:nvPicPr>
              <p:blipFill>
                <a:blip r:embed="rId72"/>
                <a:stretch>
                  <a:fillRect/>
                </a:stretch>
              </p:blipFill>
              <p:spPr>
                <a:xfrm>
                  <a:off x="9004973" y="923467"/>
                  <a:ext cx="2289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80278" name="Freihand 480277">
                  <a:extLst>
                    <a:ext uri="{FF2B5EF4-FFF2-40B4-BE49-F238E27FC236}">
                      <a16:creationId xmlns:a16="http://schemas.microsoft.com/office/drawing/2014/main" id="{D1ECA30F-24D7-411F-92DB-B508EDA3F4A0}"/>
                    </a:ext>
                  </a:extLst>
                </p14:cNvPr>
                <p14:cNvContentPartPr/>
                <p14:nvPr/>
              </p14:nvContentPartPr>
              <p14:xfrm>
                <a:off x="9230333" y="800347"/>
                <a:ext cx="28080" cy="5040"/>
              </p14:xfrm>
            </p:contentPart>
          </mc:Choice>
          <mc:Fallback xmlns="">
            <p:pic>
              <p:nvPicPr>
                <p:cNvPr id="480278" name="Freihand 480277">
                  <a:extLst>
                    <a:ext uri="{FF2B5EF4-FFF2-40B4-BE49-F238E27FC236}">
                      <a16:creationId xmlns:a16="http://schemas.microsoft.com/office/drawing/2014/main" id="{D1ECA30F-24D7-411F-92DB-B508EDA3F4A0}"/>
                    </a:ext>
                  </a:extLst>
                </p:cNvPr>
                <p:cNvPicPr/>
                <p:nvPr/>
              </p:nvPicPr>
              <p:blipFill>
                <a:blip r:embed="rId74"/>
                <a:stretch>
                  <a:fillRect/>
                </a:stretch>
              </p:blipFill>
              <p:spPr>
                <a:xfrm>
                  <a:off x="9226013" y="796027"/>
                  <a:ext cx="367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80279" name="Freihand 480278">
                  <a:extLst>
                    <a:ext uri="{FF2B5EF4-FFF2-40B4-BE49-F238E27FC236}">
                      <a16:creationId xmlns:a16="http://schemas.microsoft.com/office/drawing/2014/main" id="{6FEA8E53-758B-4C9D-9B2A-DCD72B1C197A}"/>
                    </a:ext>
                  </a:extLst>
                </p14:cNvPr>
                <p14:cNvContentPartPr/>
                <p14:nvPr/>
              </p14:nvContentPartPr>
              <p14:xfrm>
                <a:off x="9433733" y="757507"/>
                <a:ext cx="367560" cy="165960"/>
              </p14:xfrm>
            </p:contentPart>
          </mc:Choice>
          <mc:Fallback xmlns="">
            <p:pic>
              <p:nvPicPr>
                <p:cNvPr id="480279" name="Freihand 480278">
                  <a:extLst>
                    <a:ext uri="{FF2B5EF4-FFF2-40B4-BE49-F238E27FC236}">
                      <a16:creationId xmlns:a16="http://schemas.microsoft.com/office/drawing/2014/main" id="{6FEA8E53-758B-4C9D-9B2A-DCD72B1C197A}"/>
                    </a:ext>
                  </a:extLst>
                </p:cNvPr>
                <p:cNvPicPr/>
                <p:nvPr/>
              </p:nvPicPr>
              <p:blipFill>
                <a:blip r:embed="rId76"/>
                <a:stretch>
                  <a:fillRect/>
                </a:stretch>
              </p:blipFill>
              <p:spPr>
                <a:xfrm>
                  <a:off x="9429413" y="753187"/>
                  <a:ext cx="37620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80280" name="Freihand 480279">
                  <a:extLst>
                    <a:ext uri="{FF2B5EF4-FFF2-40B4-BE49-F238E27FC236}">
                      <a16:creationId xmlns:a16="http://schemas.microsoft.com/office/drawing/2014/main" id="{EB30491B-6411-4AC1-B650-BAE51EC64DE6}"/>
                    </a:ext>
                  </a:extLst>
                </p14:cNvPr>
                <p14:cNvContentPartPr/>
                <p14:nvPr/>
              </p14:nvContentPartPr>
              <p14:xfrm>
                <a:off x="9999293" y="618547"/>
                <a:ext cx="32760" cy="163080"/>
              </p14:xfrm>
            </p:contentPart>
          </mc:Choice>
          <mc:Fallback xmlns="">
            <p:pic>
              <p:nvPicPr>
                <p:cNvPr id="480280" name="Freihand 480279">
                  <a:extLst>
                    <a:ext uri="{FF2B5EF4-FFF2-40B4-BE49-F238E27FC236}">
                      <a16:creationId xmlns:a16="http://schemas.microsoft.com/office/drawing/2014/main" id="{EB30491B-6411-4AC1-B650-BAE51EC64DE6}"/>
                    </a:ext>
                  </a:extLst>
                </p:cNvPr>
                <p:cNvPicPr/>
                <p:nvPr/>
              </p:nvPicPr>
              <p:blipFill>
                <a:blip r:embed="rId78"/>
                <a:stretch>
                  <a:fillRect/>
                </a:stretch>
              </p:blipFill>
              <p:spPr>
                <a:xfrm>
                  <a:off x="9994973" y="614227"/>
                  <a:ext cx="4140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80281" name="Freihand 480280">
                  <a:extLst>
                    <a:ext uri="{FF2B5EF4-FFF2-40B4-BE49-F238E27FC236}">
                      <a16:creationId xmlns:a16="http://schemas.microsoft.com/office/drawing/2014/main" id="{C5272860-271F-4AEC-A698-327C8099DFE1}"/>
                    </a:ext>
                  </a:extLst>
                </p14:cNvPr>
                <p14:cNvContentPartPr/>
                <p14:nvPr/>
              </p14:nvContentPartPr>
              <p14:xfrm>
                <a:off x="9993893" y="588667"/>
                <a:ext cx="161640" cy="100080"/>
              </p14:xfrm>
            </p:contentPart>
          </mc:Choice>
          <mc:Fallback xmlns="">
            <p:pic>
              <p:nvPicPr>
                <p:cNvPr id="480281" name="Freihand 480280">
                  <a:extLst>
                    <a:ext uri="{FF2B5EF4-FFF2-40B4-BE49-F238E27FC236}">
                      <a16:creationId xmlns:a16="http://schemas.microsoft.com/office/drawing/2014/main" id="{C5272860-271F-4AEC-A698-327C8099DFE1}"/>
                    </a:ext>
                  </a:extLst>
                </p:cNvPr>
                <p:cNvPicPr/>
                <p:nvPr/>
              </p:nvPicPr>
              <p:blipFill>
                <a:blip r:embed="rId80"/>
                <a:stretch>
                  <a:fillRect/>
                </a:stretch>
              </p:blipFill>
              <p:spPr>
                <a:xfrm>
                  <a:off x="9989573" y="584347"/>
                  <a:ext cx="17028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80282" name="Freihand 480281">
                  <a:extLst>
                    <a:ext uri="{FF2B5EF4-FFF2-40B4-BE49-F238E27FC236}">
                      <a16:creationId xmlns:a16="http://schemas.microsoft.com/office/drawing/2014/main" id="{EE253D3A-D676-4C13-A396-8DAB6E0D716F}"/>
                    </a:ext>
                  </a:extLst>
                </p14:cNvPr>
                <p14:cNvContentPartPr/>
                <p14:nvPr/>
              </p14:nvContentPartPr>
              <p14:xfrm>
                <a:off x="9998213" y="715027"/>
                <a:ext cx="200520" cy="79200"/>
              </p14:xfrm>
            </p:contentPart>
          </mc:Choice>
          <mc:Fallback xmlns="">
            <p:pic>
              <p:nvPicPr>
                <p:cNvPr id="480282" name="Freihand 480281">
                  <a:extLst>
                    <a:ext uri="{FF2B5EF4-FFF2-40B4-BE49-F238E27FC236}">
                      <a16:creationId xmlns:a16="http://schemas.microsoft.com/office/drawing/2014/main" id="{EE253D3A-D676-4C13-A396-8DAB6E0D716F}"/>
                    </a:ext>
                  </a:extLst>
                </p:cNvPr>
                <p:cNvPicPr/>
                <p:nvPr/>
              </p:nvPicPr>
              <p:blipFill>
                <a:blip r:embed="rId82"/>
                <a:stretch>
                  <a:fillRect/>
                </a:stretch>
              </p:blipFill>
              <p:spPr>
                <a:xfrm>
                  <a:off x="9993893" y="710707"/>
                  <a:ext cx="20916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80283" name="Freihand 480282">
                  <a:extLst>
                    <a:ext uri="{FF2B5EF4-FFF2-40B4-BE49-F238E27FC236}">
                      <a16:creationId xmlns:a16="http://schemas.microsoft.com/office/drawing/2014/main" id="{D9435C52-1ABC-4B2D-A79F-362054CA0AAE}"/>
                    </a:ext>
                  </a:extLst>
                </p14:cNvPr>
                <p14:cNvContentPartPr/>
                <p14:nvPr/>
              </p14:nvContentPartPr>
              <p14:xfrm>
                <a:off x="10224653" y="436747"/>
                <a:ext cx="249120" cy="288360"/>
              </p14:xfrm>
            </p:contentPart>
          </mc:Choice>
          <mc:Fallback xmlns="">
            <p:pic>
              <p:nvPicPr>
                <p:cNvPr id="480283" name="Freihand 480282">
                  <a:extLst>
                    <a:ext uri="{FF2B5EF4-FFF2-40B4-BE49-F238E27FC236}">
                      <a16:creationId xmlns:a16="http://schemas.microsoft.com/office/drawing/2014/main" id="{D9435C52-1ABC-4B2D-A79F-362054CA0AAE}"/>
                    </a:ext>
                  </a:extLst>
                </p:cNvPr>
                <p:cNvPicPr/>
                <p:nvPr/>
              </p:nvPicPr>
              <p:blipFill>
                <a:blip r:embed="rId84"/>
                <a:stretch>
                  <a:fillRect/>
                </a:stretch>
              </p:blipFill>
              <p:spPr>
                <a:xfrm>
                  <a:off x="10220333" y="432427"/>
                  <a:ext cx="257760" cy="297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80284" name="Freihand 480283">
                  <a:extLst>
                    <a:ext uri="{FF2B5EF4-FFF2-40B4-BE49-F238E27FC236}">
                      <a16:creationId xmlns:a16="http://schemas.microsoft.com/office/drawing/2014/main" id="{CDDAF8EB-FFF9-4AC6-8EB9-1D9474925EA8}"/>
                    </a:ext>
                  </a:extLst>
                </p14:cNvPr>
                <p14:cNvContentPartPr/>
                <p14:nvPr/>
              </p14:nvContentPartPr>
              <p14:xfrm>
                <a:off x="10458653" y="682267"/>
                <a:ext cx="3240" cy="19080"/>
              </p14:xfrm>
            </p:contentPart>
          </mc:Choice>
          <mc:Fallback xmlns="">
            <p:pic>
              <p:nvPicPr>
                <p:cNvPr id="480284" name="Freihand 480283">
                  <a:extLst>
                    <a:ext uri="{FF2B5EF4-FFF2-40B4-BE49-F238E27FC236}">
                      <a16:creationId xmlns:a16="http://schemas.microsoft.com/office/drawing/2014/main" id="{CDDAF8EB-FFF9-4AC6-8EB9-1D9474925EA8}"/>
                    </a:ext>
                  </a:extLst>
                </p:cNvPr>
                <p:cNvPicPr/>
                <p:nvPr/>
              </p:nvPicPr>
              <p:blipFill>
                <a:blip r:embed="rId86"/>
                <a:stretch>
                  <a:fillRect/>
                </a:stretch>
              </p:blipFill>
              <p:spPr>
                <a:xfrm>
                  <a:off x="10454333" y="677947"/>
                  <a:ext cx="1188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0" name="Freihand 19">
                  <a:extLst>
                    <a:ext uri="{FF2B5EF4-FFF2-40B4-BE49-F238E27FC236}">
                      <a16:creationId xmlns:a16="http://schemas.microsoft.com/office/drawing/2014/main" id="{1171C691-9075-40BD-BA91-624BE511287A}"/>
                    </a:ext>
                  </a:extLst>
                </p14:cNvPr>
                <p14:cNvContentPartPr/>
                <p14:nvPr/>
              </p14:nvContentPartPr>
              <p14:xfrm>
                <a:off x="786173" y="1149187"/>
                <a:ext cx="3774600" cy="2548440"/>
              </p14:xfrm>
            </p:contentPart>
          </mc:Choice>
          <mc:Fallback xmlns="">
            <p:pic>
              <p:nvPicPr>
                <p:cNvPr id="20" name="Freihand 19">
                  <a:extLst>
                    <a:ext uri="{FF2B5EF4-FFF2-40B4-BE49-F238E27FC236}">
                      <a16:creationId xmlns:a16="http://schemas.microsoft.com/office/drawing/2014/main" id="{1171C691-9075-40BD-BA91-624BE511287A}"/>
                    </a:ext>
                  </a:extLst>
                </p:cNvPr>
                <p:cNvPicPr/>
                <p:nvPr/>
              </p:nvPicPr>
              <p:blipFill>
                <a:blip r:embed="rId88"/>
                <a:stretch>
                  <a:fillRect/>
                </a:stretch>
              </p:blipFill>
              <p:spPr>
                <a:xfrm>
                  <a:off x="781853" y="1144867"/>
                  <a:ext cx="3783240" cy="25570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 name="Freihand 4">
                  <a:extLst>
                    <a:ext uri="{FF2B5EF4-FFF2-40B4-BE49-F238E27FC236}">
                      <a16:creationId xmlns:a16="http://schemas.microsoft.com/office/drawing/2014/main" id="{46A5D00D-1C0A-475D-9056-BAE74D03FB45}"/>
                    </a:ext>
                  </a:extLst>
                </p14:cNvPr>
                <p14:cNvContentPartPr/>
                <p14:nvPr/>
              </p14:nvContentPartPr>
              <p14:xfrm>
                <a:off x="2677613" y="732307"/>
                <a:ext cx="156600" cy="143640"/>
              </p14:xfrm>
            </p:contentPart>
          </mc:Choice>
          <mc:Fallback xmlns="">
            <p:pic>
              <p:nvPicPr>
                <p:cNvPr id="5" name="Freihand 4">
                  <a:extLst>
                    <a:ext uri="{FF2B5EF4-FFF2-40B4-BE49-F238E27FC236}">
                      <a16:creationId xmlns:a16="http://schemas.microsoft.com/office/drawing/2014/main" id="{46A5D00D-1C0A-475D-9056-BAE74D03FB45}"/>
                    </a:ext>
                  </a:extLst>
                </p:cNvPr>
                <p:cNvPicPr/>
                <p:nvPr/>
              </p:nvPicPr>
              <p:blipFill>
                <a:blip r:embed="rId90"/>
                <a:stretch>
                  <a:fillRect/>
                </a:stretch>
              </p:blipFill>
              <p:spPr>
                <a:xfrm>
                  <a:off x="2673293" y="727987"/>
                  <a:ext cx="16524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 name="Freihand 5">
                  <a:extLst>
                    <a:ext uri="{FF2B5EF4-FFF2-40B4-BE49-F238E27FC236}">
                      <a16:creationId xmlns:a16="http://schemas.microsoft.com/office/drawing/2014/main" id="{FFBA3F9B-32B3-4411-91F4-B6A1006A6162}"/>
                    </a:ext>
                  </a:extLst>
                </p14:cNvPr>
                <p14:cNvContentPartPr/>
                <p14:nvPr/>
              </p14:nvContentPartPr>
              <p14:xfrm>
                <a:off x="2859053" y="637987"/>
                <a:ext cx="247320" cy="238680"/>
              </p14:xfrm>
            </p:contentPart>
          </mc:Choice>
          <mc:Fallback xmlns="">
            <p:pic>
              <p:nvPicPr>
                <p:cNvPr id="6" name="Freihand 5">
                  <a:extLst>
                    <a:ext uri="{FF2B5EF4-FFF2-40B4-BE49-F238E27FC236}">
                      <a16:creationId xmlns:a16="http://schemas.microsoft.com/office/drawing/2014/main" id="{FFBA3F9B-32B3-4411-91F4-B6A1006A6162}"/>
                    </a:ext>
                  </a:extLst>
                </p:cNvPr>
                <p:cNvPicPr/>
                <p:nvPr/>
              </p:nvPicPr>
              <p:blipFill>
                <a:blip r:embed="rId92"/>
                <a:stretch>
                  <a:fillRect/>
                </a:stretch>
              </p:blipFill>
              <p:spPr>
                <a:xfrm>
                  <a:off x="2854733" y="633667"/>
                  <a:ext cx="25596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7" name="Freihand 6">
                  <a:extLst>
                    <a:ext uri="{FF2B5EF4-FFF2-40B4-BE49-F238E27FC236}">
                      <a16:creationId xmlns:a16="http://schemas.microsoft.com/office/drawing/2014/main" id="{080DA916-40E0-4FF3-B292-DDDDF6643DE8}"/>
                    </a:ext>
                  </a:extLst>
                </p14:cNvPr>
                <p14:cNvContentPartPr/>
                <p14:nvPr/>
              </p14:nvContentPartPr>
              <p14:xfrm>
                <a:off x="3121853" y="725827"/>
                <a:ext cx="102240" cy="108000"/>
              </p14:xfrm>
            </p:contentPart>
          </mc:Choice>
          <mc:Fallback xmlns="">
            <p:pic>
              <p:nvPicPr>
                <p:cNvPr id="7" name="Freihand 6">
                  <a:extLst>
                    <a:ext uri="{FF2B5EF4-FFF2-40B4-BE49-F238E27FC236}">
                      <a16:creationId xmlns:a16="http://schemas.microsoft.com/office/drawing/2014/main" id="{080DA916-40E0-4FF3-B292-DDDDF6643DE8}"/>
                    </a:ext>
                  </a:extLst>
                </p:cNvPr>
                <p:cNvPicPr/>
                <p:nvPr/>
              </p:nvPicPr>
              <p:blipFill>
                <a:blip r:embed="rId94"/>
                <a:stretch>
                  <a:fillRect/>
                </a:stretch>
              </p:blipFill>
              <p:spPr>
                <a:xfrm>
                  <a:off x="3117533" y="721507"/>
                  <a:ext cx="1108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8" name="Freihand 7">
                  <a:extLst>
                    <a:ext uri="{FF2B5EF4-FFF2-40B4-BE49-F238E27FC236}">
                      <a16:creationId xmlns:a16="http://schemas.microsoft.com/office/drawing/2014/main" id="{1D073A58-22EA-4F66-B203-61755AF7D2F6}"/>
                    </a:ext>
                  </a:extLst>
                </p14:cNvPr>
                <p14:cNvContentPartPr/>
                <p14:nvPr/>
              </p14:nvContentPartPr>
              <p14:xfrm>
                <a:off x="3264413" y="713227"/>
                <a:ext cx="278280" cy="126720"/>
              </p14:xfrm>
            </p:contentPart>
          </mc:Choice>
          <mc:Fallback xmlns="">
            <p:pic>
              <p:nvPicPr>
                <p:cNvPr id="8" name="Freihand 7">
                  <a:extLst>
                    <a:ext uri="{FF2B5EF4-FFF2-40B4-BE49-F238E27FC236}">
                      <a16:creationId xmlns:a16="http://schemas.microsoft.com/office/drawing/2014/main" id="{1D073A58-22EA-4F66-B203-61755AF7D2F6}"/>
                    </a:ext>
                  </a:extLst>
                </p:cNvPr>
                <p:cNvPicPr/>
                <p:nvPr/>
              </p:nvPicPr>
              <p:blipFill>
                <a:blip r:embed="rId96"/>
                <a:stretch>
                  <a:fillRect/>
                </a:stretch>
              </p:blipFill>
              <p:spPr>
                <a:xfrm>
                  <a:off x="3260093" y="708907"/>
                  <a:ext cx="2869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9" name="Freihand 8">
                  <a:extLst>
                    <a:ext uri="{FF2B5EF4-FFF2-40B4-BE49-F238E27FC236}">
                      <a16:creationId xmlns:a16="http://schemas.microsoft.com/office/drawing/2014/main" id="{B3EE925B-EE22-4E4C-8476-ADDB0C0C4388}"/>
                    </a:ext>
                  </a:extLst>
                </p14:cNvPr>
                <p14:cNvContentPartPr/>
                <p14:nvPr/>
              </p14:nvContentPartPr>
              <p14:xfrm>
                <a:off x="3655733" y="606307"/>
                <a:ext cx="149400" cy="174600"/>
              </p14:xfrm>
            </p:contentPart>
          </mc:Choice>
          <mc:Fallback xmlns="">
            <p:pic>
              <p:nvPicPr>
                <p:cNvPr id="9" name="Freihand 8">
                  <a:extLst>
                    <a:ext uri="{FF2B5EF4-FFF2-40B4-BE49-F238E27FC236}">
                      <a16:creationId xmlns:a16="http://schemas.microsoft.com/office/drawing/2014/main" id="{B3EE925B-EE22-4E4C-8476-ADDB0C0C4388}"/>
                    </a:ext>
                  </a:extLst>
                </p:cNvPr>
                <p:cNvPicPr/>
                <p:nvPr/>
              </p:nvPicPr>
              <p:blipFill>
                <a:blip r:embed="rId98"/>
                <a:stretch>
                  <a:fillRect/>
                </a:stretch>
              </p:blipFill>
              <p:spPr>
                <a:xfrm>
                  <a:off x="3651413" y="601987"/>
                  <a:ext cx="15804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1" name="Freihand 10">
                  <a:extLst>
                    <a:ext uri="{FF2B5EF4-FFF2-40B4-BE49-F238E27FC236}">
                      <a16:creationId xmlns:a16="http://schemas.microsoft.com/office/drawing/2014/main" id="{00E0556B-A9A7-4148-AE72-A35CA9406047}"/>
                    </a:ext>
                  </a:extLst>
                </p14:cNvPr>
                <p14:cNvContentPartPr/>
                <p14:nvPr/>
              </p14:nvContentPartPr>
              <p14:xfrm>
                <a:off x="3740693" y="723307"/>
                <a:ext cx="130320" cy="74520"/>
              </p14:xfrm>
            </p:contentPart>
          </mc:Choice>
          <mc:Fallback xmlns="">
            <p:pic>
              <p:nvPicPr>
                <p:cNvPr id="11" name="Freihand 10">
                  <a:extLst>
                    <a:ext uri="{FF2B5EF4-FFF2-40B4-BE49-F238E27FC236}">
                      <a16:creationId xmlns:a16="http://schemas.microsoft.com/office/drawing/2014/main" id="{00E0556B-A9A7-4148-AE72-A35CA9406047}"/>
                    </a:ext>
                  </a:extLst>
                </p:cNvPr>
                <p:cNvPicPr/>
                <p:nvPr/>
              </p:nvPicPr>
              <p:blipFill>
                <a:blip r:embed="rId100"/>
                <a:stretch>
                  <a:fillRect/>
                </a:stretch>
              </p:blipFill>
              <p:spPr>
                <a:xfrm>
                  <a:off x="3736373" y="718987"/>
                  <a:ext cx="1389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12" name="Freihand 11">
                  <a:extLst>
                    <a:ext uri="{FF2B5EF4-FFF2-40B4-BE49-F238E27FC236}">
                      <a16:creationId xmlns:a16="http://schemas.microsoft.com/office/drawing/2014/main" id="{99F04A8C-0C8A-4C5F-A2E1-70A9D2C13A24}"/>
                    </a:ext>
                  </a:extLst>
                </p14:cNvPr>
                <p14:cNvContentPartPr/>
                <p14:nvPr/>
              </p14:nvContentPartPr>
              <p14:xfrm>
                <a:off x="3849413" y="722227"/>
                <a:ext cx="216720" cy="73440"/>
              </p14:xfrm>
            </p:contentPart>
          </mc:Choice>
          <mc:Fallback xmlns="">
            <p:pic>
              <p:nvPicPr>
                <p:cNvPr id="12" name="Freihand 11">
                  <a:extLst>
                    <a:ext uri="{FF2B5EF4-FFF2-40B4-BE49-F238E27FC236}">
                      <a16:creationId xmlns:a16="http://schemas.microsoft.com/office/drawing/2014/main" id="{99F04A8C-0C8A-4C5F-A2E1-70A9D2C13A24}"/>
                    </a:ext>
                  </a:extLst>
                </p:cNvPr>
                <p:cNvPicPr/>
                <p:nvPr/>
              </p:nvPicPr>
              <p:blipFill>
                <a:blip r:embed="rId102"/>
                <a:stretch>
                  <a:fillRect/>
                </a:stretch>
              </p:blipFill>
              <p:spPr>
                <a:xfrm>
                  <a:off x="3845093" y="717907"/>
                  <a:ext cx="2253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13" name="Freihand 12">
                  <a:extLst>
                    <a:ext uri="{FF2B5EF4-FFF2-40B4-BE49-F238E27FC236}">
                      <a16:creationId xmlns:a16="http://schemas.microsoft.com/office/drawing/2014/main" id="{26153BCB-4846-4326-B5C6-92406463EB80}"/>
                    </a:ext>
                  </a:extLst>
                </p14:cNvPr>
                <p14:cNvContentPartPr/>
                <p14:nvPr/>
              </p14:nvContentPartPr>
              <p14:xfrm>
                <a:off x="4067213" y="686587"/>
                <a:ext cx="94320" cy="165240"/>
              </p14:xfrm>
            </p:contentPart>
          </mc:Choice>
          <mc:Fallback xmlns="">
            <p:pic>
              <p:nvPicPr>
                <p:cNvPr id="13" name="Freihand 12">
                  <a:extLst>
                    <a:ext uri="{FF2B5EF4-FFF2-40B4-BE49-F238E27FC236}">
                      <a16:creationId xmlns:a16="http://schemas.microsoft.com/office/drawing/2014/main" id="{26153BCB-4846-4326-B5C6-92406463EB80}"/>
                    </a:ext>
                  </a:extLst>
                </p:cNvPr>
                <p:cNvPicPr/>
                <p:nvPr/>
              </p:nvPicPr>
              <p:blipFill>
                <a:blip r:embed="rId104"/>
                <a:stretch>
                  <a:fillRect/>
                </a:stretch>
              </p:blipFill>
              <p:spPr>
                <a:xfrm>
                  <a:off x="4062893" y="682267"/>
                  <a:ext cx="10296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4" name="Freihand 13">
                  <a:extLst>
                    <a:ext uri="{FF2B5EF4-FFF2-40B4-BE49-F238E27FC236}">
                      <a16:creationId xmlns:a16="http://schemas.microsoft.com/office/drawing/2014/main" id="{91578DB5-34DE-43C5-AD01-0DC76EB52239}"/>
                    </a:ext>
                  </a:extLst>
                </p14:cNvPr>
                <p14:cNvContentPartPr/>
                <p14:nvPr/>
              </p14:nvContentPartPr>
              <p14:xfrm>
                <a:off x="4182773" y="580747"/>
                <a:ext cx="448560" cy="244440"/>
              </p14:xfrm>
            </p:contentPart>
          </mc:Choice>
          <mc:Fallback xmlns="">
            <p:pic>
              <p:nvPicPr>
                <p:cNvPr id="14" name="Freihand 13">
                  <a:extLst>
                    <a:ext uri="{FF2B5EF4-FFF2-40B4-BE49-F238E27FC236}">
                      <a16:creationId xmlns:a16="http://schemas.microsoft.com/office/drawing/2014/main" id="{91578DB5-34DE-43C5-AD01-0DC76EB52239}"/>
                    </a:ext>
                  </a:extLst>
                </p:cNvPr>
                <p:cNvPicPr/>
                <p:nvPr/>
              </p:nvPicPr>
              <p:blipFill>
                <a:blip r:embed="rId106"/>
                <a:stretch>
                  <a:fillRect/>
                </a:stretch>
              </p:blipFill>
              <p:spPr>
                <a:xfrm>
                  <a:off x="4178453" y="576427"/>
                  <a:ext cx="45720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15" name="Freihand 14">
                  <a:extLst>
                    <a:ext uri="{FF2B5EF4-FFF2-40B4-BE49-F238E27FC236}">
                      <a16:creationId xmlns:a16="http://schemas.microsoft.com/office/drawing/2014/main" id="{10F5C646-E4BA-4427-8F6A-464BA7F4E5DF}"/>
                    </a:ext>
                  </a:extLst>
                </p14:cNvPr>
                <p14:cNvContentPartPr/>
                <p14:nvPr/>
              </p14:nvContentPartPr>
              <p14:xfrm>
                <a:off x="4771373" y="566347"/>
                <a:ext cx="29160" cy="206640"/>
              </p14:xfrm>
            </p:contentPart>
          </mc:Choice>
          <mc:Fallback xmlns="">
            <p:pic>
              <p:nvPicPr>
                <p:cNvPr id="15" name="Freihand 14">
                  <a:extLst>
                    <a:ext uri="{FF2B5EF4-FFF2-40B4-BE49-F238E27FC236}">
                      <a16:creationId xmlns:a16="http://schemas.microsoft.com/office/drawing/2014/main" id="{10F5C646-E4BA-4427-8F6A-464BA7F4E5DF}"/>
                    </a:ext>
                  </a:extLst>
                </p:cNvPr>
                <p:cNvPicPr/>
                <p:nvPr/>
              </p:nvPicPr>
              <p:blipFill>
                <a:blip r:embed="rId108"/>
                <a:stretch>
                  <a:fillRect/>
                </a:stretch>
              </p:blipFill>
              <p:spPr>
                <a:xfrm>
                  <a:off x="4767053" y="562027"/>
                  <a:ext cx="3780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6" name="Freihand 15">
                  <a:extLst>
                    <a:ext uri="{FF2B5EF4-FFF2-40B4-BE49-F238E27FC236}">
                      <a16:creationId xmlns:a16="http://schemas.microsoft.com/office/drawing/2014/main" id="{4E8F2409-2A24-43BF-B9F8-CB0529A8C1D3}"/>
                    </a:ext>
                  </a:extLst>
                </p14:cNvPr>
                <p14:cNvContentPartPr/>
                <p14:nvPr/>
              </p14:nvContentPartPr>
              <p14:xfrm>
                <a:off x="4683533" y="560947"/>
                <a:ext cx="207720" cy="249120"/>
              </p14:xfrm>
            </p:contentPart>
          </mc:Choice>
          <mc:Fallback xmlns="">
            <p:pic>
              <p:nvPicPr>
                <p:cNvPr id="16" name="Freihand 15">
                  <a:extLst>
                    <a:ext uri="{FF2B5EF4-FFF2-40B4-BE49-F238E27FC236}">
                      <a16:creationId xmlns:a16="http://schemas.microsoft.com/office/drawing/2014/main" id="{4E8F2409-2A24-43BF-B9F8-CB0529A8C1D3}"/>
                    </a:ext>
                  </a:extLst>
                </p:cNvPr>
                <p:cNvPicPr/>
                <p:nvPr/>
              </p:nvPicPr>
              <p:blipFill>
                <a:blip r:embed="rId110"/>
                <a:stretch>
                  <a:fillRect/>
                </a:stretch>
              </p:blipFill>
              <p:spPr>
                <a:xfrm>
                  <a:off x="4679213" y="556627"/>
                  <a:ext cx="216360" cy="2577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7" name="Freihand 16">
                  <a:extLst>
                    <a:ext uri="{FF2B5EF4-FFF2-40B4-BE49-F238E27FC236}">
                      <a16:creationId xmlns:a16="http://schemas.microsoft.com/office/drawing/2014/main" id="{1010628E-C814-4922-B7C8-498BD2D5EAE1}"/>
                    </a:ext>
                  </a:extLst>
                </p14:cNvPr>
                <p14:cNvContentPartPr/>
                <p14:nvPr/>
              </p14:nvContentPartPr>
              <p14:xfrm>
                <a:off x="4917173" y="642667"/>
                <a:ext cx="100440" cy="131400"/>
              </p14:xfrm>
            </p:contentPart>
          </mc:Choice>
          <mc:Fallback xmlns="">
            <p:pic>
              <p:nvPicPr>
                <p:cNvPr id="17" name="Freihand 16">
                  <a:extLst>
                    <a:ext uri="{FF2B5EF4-FFF2-40B4-BE49-F238E27FC236}">
                      <a16:creationId xmlns:a16="http://schemas.microsoft.com/office/drawing/2014/main" id="{1010628E-C814-4922-B7C8-498BD2D5EAE1}"/>
                    </a:ext>
                  </a:extLst>
                </p:cNvPr>
                <p:cNvPicPr/>
                <p:nvPr/>
              </p:nvPicPr>
              <p:blipFill>
                <a:blip r:embed="rId112"/>
                <a:stretch>
                  <a:fillRect/>
                </a:stretch>
              </p:blipFill>
              <p:spPr>
                <a:xfrm>
                  <a:off x="4912853" y="638347"/>
                  <a:ext cx="10908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8" name="Freihand 17">
                  <a:extLst>
                    <a:ext uri="{FF2B5EF4-FFF2-40B4-BE49-F238E27FC236}">
                      <a16:creationId xmlns:a16="http://schemas.microsoft.com/office/drawing/2014/main" id="{857E56AD-AC6E-4265-9FF7-4B11F00879C9}"/>
                    </a:ext>
                  </a:extLst>
                </p14:cNvPr>
                <p14:cNvContentPartPr/>
                <p14:nvPr/>
              </p14:nvContentPartPr>
              <p14:xfrm>
                <a:off x="5030933" y="620707"/>
                <a:ext cx="143640" cy="145800"/>
              </p14:xfrm>
            </p:contentPart>
          </mc:Choice>
          <mc:Fallback xmlns="">
            <p:pic>
              <p:nvPicPr>
                <p:cNvPr id="18" name="Freihand 17">
                  <a:extLst>
                    <a:ext uri="{FF2B5EF4-FFF2-40B4-BE49-F238E27FC236}">
                      <a16:creationId xmlns:a16="http://schemas.microsoft.com/office/drawing/2014/main" id="{857E56AD-AC6E-4265-9FF7-4B11F00879C9}"/>
                    </a:ext>
                  </a:extLst>
                </p:cNvPr>
                <p:cNvPicPr/>
                <p:nvPr/>
              </p:nvPicPr>
              <p:blipFill>
                <a:blip r:embed="rId114"/>
                <a:stretch>
                  <a:fillRect/>
                </a:stretch>
              </p:blipFill>
              <p:spPr>
                <a:xfrm>
                  <a:off x="5026613" y="616387"/>
                  <a:ext cx="15228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1" name="Freihand 20">
                  <a:extLst>
                    <a:ext uri="{FF2B5EF4-FFF2-40B4-BE49-F238E27FC236}">
                      <a16:creationId xmlns:a16="http://schemas.microsoft.com/office/drawing/2014/main" id="{29A2D3EB-AF97-47B6-93BC-B0C7811C844A}"/>
                    </a:ext>
                  </a:extLst>
                </p14:cNvPr>
                <p14:cNvContentPartPr/>
                <p14:nvPr/>
              </p14:nvContentPartPr>
              <p14:xfrm>
                <a:off x="5154773" y="619627"/>
                <a:ext cx="95400" cy="115920"/>
              </p14:xfrm>
            </p:contentPart>
          </mc:Choice>
          <mc:Fallback xmlns="">
            <p:pic>
              <p:nvPicPr>
                <p:cNvPr id="21" name="Freihand 20">
                  <a:extLst>
                    <a:ext uri="{FF2B5EF4-FFF2-40B4-BE49-F238E27FC236}">
                      <a16:creationId xmlns:a16="http://schemas.microsoft.com/office/drawing/2014/main" id="{29A2D3EB-AF97-47B6-93BC-B0C7811C844A}"/>
                    </a:ext>
                  </a:extLst>
                </p:cNvPr>
                <p:cNvPicPr/>
                <p:nvPr/>
              </p:nvPicPr>
              <p:blipFill>
                <a:blip r:embed="rId116"/>
                <a:stretch>
                  <a:fillRect/>
                </a:stretch>
              </p:blipFill>
              <p:spPr>
                <a:xfrm>
                  <a:off x="5150453" y="615307"/>
                  <a:ext cx="10404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22" name="Freihand 21">
                  <a:extLst>
                    <a:ext uri="{FF2B5EF4-FFF2-40B4-BE49-F238E27FC236}">
                      <a16:creationId xmlns:a16="http://schemas.microsoft.com/office/drawing/2014/main" id="{3CB78FC0-BDF1-429F-B639-A50CFFE86530}"/>
                    </a:ext>
                  </a:extLst>
                </p14:cNvPr>
                <p14:cNvContentPartPr/>
                <p14:nvPr/>
              </p14:nvContentPartPr>
              <p14:xfrm>
                <a:off x="5275733" y="492187"/>
                <a:ext cx="115920" cy="238320"/>
              </p14:xfrm>
            </p:contentPart>
          </mc:Choice>
          <mc:Fallback xmlns="">
            <p:pic>
              <p:nvPicPr>
                <p:cNvPr id="22" name="Freihand 21">
                  <a:extLst>
                    <a:ext uri="{FF2B5EF4-FFF2-40B4-BE49-F238E27FC236}">
                      <a16:creationId xmlns:a16="http://schemas.microsoft.com/office/drawing/2014/main" id="{3CB78FC0-BDF1-429F-B639-A50CFFE86530}"/>
                    </a:ext>
                  </a:extLst>
                </p:cNvPr>
                <p:cNvPicPr/>
                <p:nvPr/>
              </p:nvPicPr>
              <p:blipFill>
                <a:blip r:embed="rId118"/>
                <a:stretch>
                  <a:fillRect/>
                </a:stretch>
              </p:blipFill>
              <p:spPr>
                <a:xfrm>
                  <a:off x="5271413" y="487867"/>
                  <a:ext cx="12456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23" name="Freihand 22">
                  <a:extLst>
                    <a:ext uri="{FF2B5EF4-FFF2-40B4-BE49-F238E27FC236}">
                      <a16:creationId xmlns:a16="http://schemas.microsoft.com/office/drawing/2014/main" id="{9A0274B5-3DC0-4BB7-AA07-461AE8202987}"/>
                    </a:ext>
                  </a:extLst>
                </p14:cNvPr>
                <p14:cNvContentPartPr/>
                <p14:nvPr/>
              </p14:nvContentPartPr>
              <p14:xfrm>
                <a:off x="5376173" y="477067"/>
                <a:ext cx="128160" cy="216360"/>
              </p14:xfrm>
            </p:contentPart>
          </mc:Choice>
          <mc:Fallback xmlns="">
            <p:pic>
              <p:nvPicPr>
                <p:cNvPr id="23" name="Freihand 22">
                  <a:extLst>
                    <a:ext uri="{FF2B5EF4-FFF2-40B4-BE49-F238E27FC236}">
                      <a16:creationId xmlns:a16="http://schemas.microsoft.com/office/drawing/2014/main" id="{9A0274B5-3DC0-4BB7-AA07-461AE8202987}"/>
                    </a:ext>
                  </a:extLst>
                </p:cNvPr>
                <p:cNvPicPr/>
                <p:nvPr/>
              </p:nvPicPr>
              <p:blipFill>
                <a:blip r:embed="rId120"/>
                <a:stretch>
                  <a:fillRect/>
                </a:stretch>
              </p:blipFill>
              <p:spPr>
                <a:xfrm>
                  <a:off x="5371853" y="472747"/>
                  <a:ext cx="13680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24" name="Freihand 23">
                  <a:extLst>
                    <a:ext uri="{FF2B5EF4-FFF2-40B4-BE49-F238E27FC236}">
                      <a16:creationId xmlns:a16="http://schemas.microsoft.com/office/drawing/2014/main" id="{9C91BD8D-8818-4127-9C2F-8F32844FC96A}"/>
                    </a:ext>
                  </a:extLst>
                </p14:cNvPr>
                <p14:cNvContentPartPr/>
                <p14:nvPr/>
              </p14:nvContentPartPr>
              <p14:xfrm>
                <a:off x="5443853" y="605947"/>
                <a:ext cx="46440" cy="69480"/>
              </p14:xfrm>
            </p:contentPart>
          </mc:Choice>
          <mc:Fallback xmlns="">
            <p:pic>
              <p:nvPicPr>
                <p:cNvPr id="24" name="Freihand 23">
                  <a:extLst>
                    <a:ext uri="{FF2B5EF4-FFF2-40B4-BE49-F238E27FC236}">
                      <a16:creationId xmlns:a16="http://schemas.microsoft.com/office/drawing/2014/main" id="{9C91BD8D-8818-4127-9C2F-8F32844FC96A}"/>
                    </a:ext>
                  </a:extLst>
                </p:cNvPr>
                <p:cNvPicPr/>
                <p:nvPr/>
              </p:nvPicPr>
              <p:blipFill>
                <a:blip r:embed="rId122"/>
                <a:stretch>
                  <a:fillRect/>
                </a:stretch>
              </p:blipFill>
              <p:spPr>
                <a:xfrm>
                  <a:off x="5439533" y="601627"/>
                  <a:ext cx="5508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25" name="Freihand 24">
                  <a:extLst>
                    <a:ext uri="{FF2B5EF4-FFF2-40B4-BE49-F238E27FC236}">
                      <a16:creationId xmlns:a16="http://schemas.microsoft.com/office/drawing/2014/main" id="{3CB53D0F-DA7F-47B8-B23D-D9CEBC3AF4BF}"/>
                    </a:ext>
                  </a:extLst>
                </p14:cNvPr>
                <p14:cNvContentPartPr/>
                <p14:nvPr/>
              </p14:nvContentPartPr>
              <p14:xfrm>
                <a:off x="5528093" y="569227"/>
                <a:ext cx="405360" cy="295560"/>
              </p14:xfrm>
            </p:contentPart>
          </mc:Choice>
          <mc:Fallback xmlns="">
            <p:pic>
              <p:nvPicPr>
                <p:cNvPr id="25" name="Freihand 24">
                  <a:extLst>
                    <a:ext uri="{FF2B5EF4-FFF2-40B4-BE49-F238E27FC236}">
                      <a16:creationId xmlns:a16="http://schemas.microsoft.com/office/drawing/2014/main" id="{3CB53D0F-DA7F-47B8-B23D-D9CEBC3AF4BF}"/>
                    </a:ext>
                  </a:extLst>
                </p:cNvPr>
                <p:cNvPicPr/>
                <p:nvPr/>
              </p:nvPicPr>
              <p:blipFill>
                <a:blip r:embed="rId124"/>
                <a:stretch>
                  <a:fillRect/>
                </a:stretch>
              </p:blipFill>
              <p:spPr>
                <a:xfrm>
                  <a:off x="5523773" y="564907"/>
                  <a:ext cx="414000" cy="3042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26" name="Freihand 25">
                  <a:extLst>
                    <a:ext uri="{FF2B5EF4-FFF2-40B4-BE49-F238E27FC236}">
                      <a16:creationId xmlns:a16="http://schemas.microsoft.com/office/drawing/2014/main" id="{5D955E12-9DA0-4F88-9790-E66BD3001672}"/>
                    </a:ext>
                  </a:extLst>
                </p14:cNvPr>
                <p14:cNvContentPartPr/>
                <p14:nvPr/>
              </p14:nvContentPartPr>
              <p14:xfrm>
                <a:off x="5176733" y="434227"/>
                <a:ext cx="97920" cy="43200"/>
              </p14:xfrm>
            </p:contentPart>
          </mc:Choice>
          <mc:Fallback xmlns="">
            <p:pic>
              <p:nvPicPr>
                <p:cNvPr id="26" name="Freihand 25">
                  <a:extLst>
                    <a:ext uri="{FF2B5EF4-FFF2-40B4-BE49-F238E27FC236}">
                      <a16:creationId xmlns:a16="http://schemas.microsoft.com/office/drawing/2014/main" id="{5D955E12-9DA0-4F88-9790-E66BD3001672}"/>
                    </a:ext>
                  </a:extLst>
                </p:cNvPr>
                <p:cNvPicPr/>
                <p:nvPr/>
              </p:nvPicPr>
              <p:blipFill>
                <a:blip r:embed="rId126"/>
                <a:stretch>
                  <a:fillRect/>
                </a:stretch>
              </p:blipFill>
              <p:spPr>
                <a:xfrm>
                  <a:off x="5172413" y="429907"/>
                  <a:ext cx="10656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41" name="Freihand 40">
                  <a:extLst>
                    <a:ext uri="{FF2B5EF4-FFF2-40B4-BE49-F238E27FC236}">
                      <a16:creationId xmlns:a16="http://schemas.microsoft.com/office/drawing/2014/main" id="{D6295735-3950-400D-8E55-491BF69854A2}"/>
                    </a:ext>
                  </a:extLst>
                </p14:cNvPr>
                <p14:cNvContentPartPr/>
                <p14:nvPr/>
              </p14:nvContentPartPr>
              <p14:xfrm>
                <a:off x="3664013" y="1194547"/>
                <a:ext cx="718560" cy="600840"/>
              </p14:xfrm>
            </p:contentPart>
          </mc:Choice>
          <mc:Fallback xmlns="">
            <p:pic>
              <p:nvPicPr>
                <p:cNvPr id="41" name="Freihand 40">
                  <a:extLst>
                    <a:ext uri="{FF2B5EF4-FFF2-40B4-BE49-F238E27FC236}">
                      <a16:creationId xmlns:a16="http://schemas.microsoft.com/office/drawing/2014/main" id="{D6295735-3950-400D-8E55-491BF69854A2}"/>
                    </a:ext>
                  </a:extLst>
                </p:cNvPr>
                <p:cNvPicPr/>
                <p:nvPr/>
              </p:nvPicPr>
              <p:blipFill>
                <a:blip r:embed="rId128"/>
                <a:stretch>
                  <a:fillRect/>
                </a:stretch>
              </p:blipFill>
              <p:spPr>
                <a:xfrm>
                  <a:off x="3659693" y="1190227"/>
                  <a:ext cx="727200" cy="6094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42" name="Freihand 41">
                  <a:extLst>
                    <a:ext uri="{FF2B5EF4-FFF2-40B4-BE49-F238E27FC236}">
                      <a16:creationId xmlns:a16="http://schemas.microsoft.com/office/drawing/2014/main" id="{964112C6-C165-41D8-AC9D-968B1D06E3E6}"/>
                    </a:ext>
                  </a:extLst>
                </p14:cNvPr>
                <p14:cNvContentPartPr/>
                <p14:nvPr/>
              </p14:nvContentPartPr>
              <p14:xfrm>
                <a:off x="4283573" y="1044787"/>
                <a:ext cx="553680" cy="231120"/>
              </p14:xfrm>
            </p:contentPart>
          </mc:Choice>
          <mc:Fallback xmlns="">
            <p:pic>
              <p:nvPicPr>
                <p:cNvPr id="42" name="Freihand 41">
                  <a:extLst>
                    <a:ext uri="{FF2B5EF4-FFF2-40B4-BE49-F238E27FC236}">
                      <a16:creationId xmlns:a16="http://schemas.microsoft.com/office/drawing/2014/main" id="{964112C6-C165-41D8-AC9D-968B1D06E3E6}"/>
                    </a:ext>
                  </a:extLst>
                </p:cNvPr>
                <p:cNvPicPr/>
                <p:nvPr/>
              </p:nvPicPr>
              <p:blipFill>
                <a:blip r:embed="rId130"/>
                <a:stretch>
                  <a:fillRect/>
                </a:stretch>
              </p:blipFill>
              <p:spPr>
                <a:xfrm>
                  <a:off x="4279253" y="1040467"/>
                  <a:ext cx="56232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43" name="Freihand 42">
                  <a:extLst>
                    <a:ext uri="{FF2B5EF4-FFF2-40B4-BE49-F238E27FC236}">
                      <a16:creationId xmlns:a16="http://schemas.microsoft.com/office/drawing/2014/main" id="{A7906B06-D21A-4042-85AD-5D8B91EDA8D6}"/>
                    </a:ext>
                  </a:extLst>
                </p14:cNvPr>
                <p14:cNvContentPartPr/>
                <p14:nvPr/>
              </p14:nvContentPartPr>
              <p14:xfrm>
                <a:off x="5023013" y="946147"/>
                <a:ext cx="32760" cy="170280"/>
              </p14:xfrm>
            </p:contentPart>
          </mc:Choice>
          <mc:Fallback xmlns="">
            <p:pic>
              <p:nvPicPr>
                <p:cNvPr id="43" name="Freihand 42">
                  <a:extLst>
                    <a:ext uri="{FF2B5EF4-FFF2-40B4-BE49-F238E27FC236}">
                      <a16:creationId xmlns:a16="http://schemas.microsoft.com/office/drawing/2014/main" id="{A7906B06-D21A-4042-85AD-5D8B91EDA8D6}"/>
                    </a:ext>
                  </a:extLst>
                </p:cNvPr>
                <p:cNvPicPr/>
                <p:nvPr/>
              </p:nvPicPr>
              <p:blipFill>
                <a:blip r:embed="rId132"/>
                <a:stretch>
                  <a:fillRect/>
                </a:stretch>
              </p:blipFill>
              <p:spPr>
                <a:xfrm>
                  <a:off x="5018693" y="941827"/>
                  <a:ext cx="4140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44" name="Freihand 43">
                  <a:extLst>
                    <a:ext uri="{FF2B5EF4-FFF2-40B4-BE49-F238E27FC236}">
                      <a16:creationId xmlns:a16="http://schemas.microsoft.com/office/drawing/2014/main" id="{9E8AD33D-87F2-49E5-8B77-E42D32BF877B}"/>
                    </a:ext>
                  </a:extLst>
                </p14:cNvPr>
                <p14:cNvContentPartPr/>
                <p14:nvPr/>
              </p14:nvContentPartPr>
              <p14:xfrm>
                <a:off x="4943453" y="933187"/>
                <a:ext cx="201600" cy="84600"/>
              </p14:xfrm>
            </p:contentPart>
          </mc:Choice>
          <mc:Fallback xmlns="">
            <p:pic>
              <p:nvPicPr>
                <p:cNvPr id="44" name="Freihand 43">
                  <a:extLst>
                    <a:ext uri="{FF2B5EF4-FFF2-40B4-BE49-F238E27FC236}">
                      <a16:creationId xmlns:a16="http://schemas.microsoft.com/office/drawing/2014/main" id="{9E8AD33D-87F2-49E5-8B77-E42D32BF877B}"/>
                    </a:ext>
                  </a:extLst>
                </p:cNvPr>
                <p:cNvPicPr/>
                <p:nvPr/>
              </p:nvPicPr>
              <p:blipFill>
                <a:blip r:embed="rId134"/>
                <a:stretch>
                  <a:fillRect/>
                </a:stretch>
              </p:blipFill>
              <p:spPr>
                <a:xfrm>
                  <a:off x="4939133" y="928867"/>
                  <a:ext cx="21024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45" name="Freihand 44">
                  <a:extLst>
                    <a:ext uri="{FF2B5EF4-FFF2-40B4-BE49-F238E27FC236}">
                      <a16:creationId xmlns:a16="http://schemas.microsoft.com/office/drawing/2014/main" id="{39B733FE-CFE6-4E2C-82C9-B441D004A10E}"/>
                    </a:ext>
                  </a:extLst>
                </p14:cNvPr>
                <p14:cNvContentPartPr/>
                <p14:nvPr/>
              </p14:nvContentPartPr>
              <p14:xfrm>
                <a:off x="5124533" y="858307"/>
                <a:ext cx="267480" cy="231120"/>
              </p14:xfrm>
            </p:contentPart>
          </mc:Choice>
          <mc:Fallback xmlns="">
            <p:pic>
              <p:nvPicPr>
                <p:cNvPr id="45" name="Freihand 44">
                  <a:extLst>
                    <a:ext uri="{FF2B5EF4-FFF2-40B4-BE49-F238E27FC236}">
                      <a16:creationId xmlns:a16="http://schemas.microsoft.com/office/drawing/2014/main" id="{39B733FE-CFE6-4E2C-82C9-B441D004A10E}"/>
                    </a:ext>
                  </a:extLst>
                </p:cNvPr>
                <p:cNvPicPr/>
                <p:nvPr/>
              </p:nvPicPr>
              <p:blipFill>
                <a:blip r:embed="rId136"/>
                <a:stretch>
                  <a:fillRect/>
                </a:stretch>
              </p:blipFill>
              <p:spPr>
                <a:xfrm>
                  <a:off x="5120213" y="853987"/>
                  <a:ext cx="27612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46" name="Freihand 45">
                  <a:extLst>
                    <a:ext uri="{FF2B5EF4-FFF2-40B4-BE49-F238E27FC236}">
                      <a16:creationId xmlns:a16="http://schemas.microsoft.com/office/drawing/2014/main" id="{9F218EDB-DD36-4841-88CF-17442E7814CC}"/>
                    </a:ext>
                  </a:extLst>
                </p14:cNvPr>
                <p14:cNvContentPartPr/>
                <p14:nvPr/>
              </p14:nvContentPartPr>
              <p14:xfrm>
                <a:off x="5352053" y="979627"/>
                <a:ext cx="167400" cy="262440"/>
              </p14:xfrm>
            </p:contentPart>
          </mc:Choice>
          <mc:Fallback xmlns="">
            <p:pic>
              <p:nvPicPr>
                <p:cNvPr id="46" name="Freihand 45">
                  <a:extLst>
                    <a:ext uri="{FF2B5EF4-FFF2-40B4-BE49-F238E27FC236}">
                      <a16:creationId xmlns:a16="http://schemas.microsoft.com/office/drawing/2014/main" id="{9F218EDB-DD36-4841-88CF-17442E7814CC}"/>
                    </a:ext>
                  </a:extLst>
                </p:cNvPr>
                <p:cNvPicPr/>
                <p:nvPr/>
              </p:nvPicPr>
              <p:blipFill>
                <a:blip r:embed="rId138"/>
                <a:stretch>
                  <a:fillRect/>
                </a:stretch>
              </p:blipFill>
              <p:spPr>
                <a:xfrm>
                  <a:off x="5347733" y="975307"/>
                  <a:ext cx="176040" cy="2710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47" name="Freihand 46">
                  <a:extLst>
                    <a:ext uri="{FF2B5EF4-FFF2-40B4-BE49-F238E27FC236}">
                      <a16:creationId xmlns:a16="http://schemas.microsoft.com/office/drawing/2014/main" id="{E970D0D2-55CE-48F1-BA50-97EAD0533555}"/>
                    </a:ext>
                  </a:extLst>
                </p14:cNvPr>
                <p14:cNvContentPartPr/>
                <p14:nvPr/>
              </p14:nvContentPartPr>
              <p14:xfrm>
                <a:off x="5547893" y="963427"/>
                <a:ext cx="75240" cy="258480"/>
              </p14:xfrm>
            </p:contentPart>
          </mc:Choice>
          <mc:Fallback xmlns="">
            <p:pic>
              <p:nvPicPr>
                <p:cNvPr id="47" name="Freihand 46">
                  <a:extLst>
                    <a:ext uri="{FF2B5EF4-FFF2-40B4-BE49-F238E27FC236}">
                      <a16:creationId xmlns:a16="http://schemas.microsoft.com/office/drawing/2014/main" id="{E970D0D2-55CE-48F1-BA50-97EAD0533555}"/>
                    </a:ext>
                  </a:extLst>
                </p:cNvPr>
                <p:cNvPicPr/>
                <p:nvPr/>
              </p:nvPicPr>
              <p:blipFill>
                <a:blip r:embed="rId140"/>
                <a:stretch>
                  <a:fillRect/>
                </a:stretch>
              </p:blipFill>
              <p:spPr>
                <a:xfrm>
                  <a:off x="5543573" y="959107"/>
                  <a:ext cx="8388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48" name="Freihand 47">
                  <a:extLst>
                    <a:ext uri="{FF2B5EF4-FFF2-40B4-BE49-F238E27FC236}">
                      <a16:creationId xmlns:a16="http://schemas.microsoft.com/office/drawing/2014/main" id="{B9CAC043-F6C5-4598-8EA4-463001C8A348}"/>
                    </a:ext>
                  </a:extLst>
                </p14:cNvPr>
                <p14:cNvContentPartPr/>
                <p14:nvPr/>
              </p14:nvContentPartPr>
              <p14:xfrm>
                <a:off x="5649053" y="892867"/>
                <a:ext cx="451080" cy="157320"/>
              </p14:xfrm>
            </p:contentPart>
          </mc:Choice>
          <mc:Fallback xmlns="">
            <p:pic>
              <p:nvPicPr>
                <p:cNvPr id="48" name="Freihand 47">
                  <a:extLst>
                    <a:ext uri="{FF2B5EF4-FFF2-40B4-BE49-F238E27FC236}">
                      <a16:creationId xmlns:a16="http://schemas.microsoft.com/office/drawing/2014/main" id="{B9CAC043-F6C5-4598-8EA4-463001C8A348}"/>
                    </a:ext>
                  </a:extLst>
                </p:cNvPr>
                <p:cNvPicPr/>
                <p:nvPr/>
              </p:nvPicPr>
              <p:blipFill>
                <a:blip r:embed="rId142"/>
                <a:stretch>
                  <a:fillRect/>
                </a:stretch>
              </p:blipFill>
              <p:spPr>
                <a:xfrm>
                  <a:off x="5644733" y="888547"/>
                  <a:ext cx="4597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50" name="Freihand 49">
                  <a:extLst>
                    <a:ext uri="{FF2B5EF4-FFF2-40B4-BE49-F238E27FC236}">
                      <a16:creationId xmlns:a16="http://schemas.microsoft.com/office/drawing/2014/main" id="{1902D1DC-38E3-4CAC-83CC-B4381A51E2A8}"/>
                    </a:ext>
                  </a:extLst>
                </p14:cNvPr>
                <p14:cNvContentPartPr/>
                <p14:nvPr/>
              </p14:nvContentPartPr>
              <p14:xfrm>
                <a:off x="6178253" y="934267"/>
                <a:ext cx="189720" cy="82800"/>
              </p14:xfrm>
            </p:contentPart>
          </mc:Choice>
          <mc:Fallback xmlns="">
            <p:pic>
              <p:nvPicPr>
                <p:cNvPr id="50" name="Freihand 49">
                  <a:extLst>
                    <a:ext uri="{FF2B5EF4-FFF2-40B4-BE49-F238E27FC236}">
                      <a16:creationId xmlns:a16="http://schemas.microsoft.com/office/drawing/2014/main" id="{1902D1DC-38E3-4CAC-83CC-B4381A51E2A8}"/>
                    </a:ext>
                  </a:extLst>
                </p:cNvPr>
                <p:cNvPicPr/>
                <p:nvPr/>
              </p:nvPicPr>
              <p:blipFill>
                <a:blip r:embed="rId144"/>
                <a:stretch>
                  <a:fillRect/>
                </a:stretch>
              </p:blipFill>
              <p:spPr>
                <a:xfrm>
                  <a:off x="6173933" y="929947"/>
                  <a:ext cx="19836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51" name="Freihand 50">
                  <a:extLst>
                    <a:ext uri="{FF2B5EF4-FFF2-40B4-BE49-F238E27FC236}">
                      <a16:creationId xmlns:a16="http://schemas.microsoft.com/office/drawing/2014/main" id="{BF1D3113-4D0E-4D21-AC12-CE6C3884691A}"/>
                    </a:ext>
                  </a:extLst>
                </p14:cNvPr>
                <p14:cNvContentPartPr/>
                <p14:nvPr/>
              </p14:nvContentPartPr>
              <p14:xfrm>
                <a:off x="6538613" y="844987"/>
                <a:ext cx="31320" cy="156240"/>
              </p14:xfrm>
            </p:contentPart>
          </mc:Choice>
          <mc:Fallback xmlns="">
            <p:pic>
              <p:nvPicPr>
                <p:cNvPr id="51" name="Freihand 50">
                  <a:extLst>
                    <a:ext uri="{FF2B5EF4-FFF2-40B4-BE49-F238E27FC236}">
                      <a16:creationId xmlns:a16="http://schemas.microsoft.com/office/drawing/2014/main" id="{BF1D3113-4D0E-4D21-AC12-CE6C3884691A}"/>
                    </a:ext>
                  </a:extLst>
                </p:cNvPr>
                <p:cNvPicPr/>
                <p:nvPr/>
              </p:nvPicPr>
              <p:blipFill>
                <a:blip r:embed="rId146"/>
                <a:stretch>
                  <a:fillRect/>
                </a:stretch>
              </p:blipFill>
              <p:spPr>
                <a:xfrm>
                  <a:off x="6534293" y="840667"/>
                  <a:ext cx="399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52" name="Freihand 51">
                  <a:extLst>
                    <a:ext uri="{FF2B5EF4-FFF2-40B4-BE49-F238E27FC236}">
                      <a16:creationId xmlns:a16="http://schemas.microsoft.com/office/drawing/2014/main" id="{70287A79-DCA7-4738-8256-6FF468CD4488}"/>
                    </a:ext>
                  </a:extLst>
                </p14:cNvPr>
                <p14:cNvContentPartPr/>
                <p14:nvPr/>
              </p14:nvContentPartPr>
              <p14:xfrm>
                <a:off x="6476333" y="922747"/>
                <a:ext cx="131400" cy="16560"/>
              </p14:xfrm>
            </p:contentPart>
          </mc:Choice>
          <mc:Fallback xmlns="">
            <p:pic>
              <p:nvPicPr>
                <p:cNvPr id="52" name="Freihand 51">
                  <a:extLst>
                    <a:ext uri="{FF2B5EF4-FFF2-40B4-BE49-F238E27FC236}">
                      <a16:creationId xmlns:a16="http://schemas.microsoft.com/office/drawing/2014/main" id="{70287A79-DCA7-4738-8256-6FF468CD4488}"/>
                    </a:ext>
                  </a:extLst>
                </p:cNvPr>
                <p:cNvPicPr/>
                <p:nvPr/>
              </p:nvPicPr>
              <p:blipFill>
                <a:blip r:embed="rId148"/>
                <a:stretch>
                  <a:fillRect/>
                </a:stretch>
              </p:blipFill>
              <p:spPr>
                <a:xfrm>
                  <a:off x="6472013" y="918427"/>
                  <a:ext cx="14004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53" name="Freihand 52">
                  <a:extLst>
                    <a:ext uri="{FF2B5EF4-FFF2-40B4-BE49-F238E27FC236}">
                      <a16:creationId xmlns:a16="http://schemas.microsoft.com/office/drawing/2014/main" id="{CF8DF26F-34CF-459C-8070-E6BA179E320A}"/>
                    </a:ext>
                  </a:extLst>
                </p14:cNvPr>
                <p14:cNvContentPartPr/>
                <p14:nvPr/>
              </p14:nvContentPartPr>
              <p14:xfrm>
                <a:off x="6676853" y="759667"/>
                <a:ext cx="116640" cy="204480"/>
              </p14:xfrm>
            </p:contentPart>
          </mc:Choice>
          <mc:Fallback xmlns="">
            <p:pic>
              <p:nvPicPr>
                <p:cNvPr id="53" name="Freihand 52">
                  <a:extLst>
                    <a:ext uri="{FF2B5EF4-FFF2-40B4-BE49-F238E27FC236}">
                      <a16:creationId xmlns:a16="http://schemas.microsoft.com/office/drawing/2014/main" id="{CF8DF26F-34CF-459C-8070-E6BA179E320A}"/>
                    </a:ext>
                  </a:extLst>
                </p:cNvPr>
                <p:cNvPicPr/>
                <p:nvPr/>
              </p:nvPicPr>
              <p:blipFill>
                <a:blip r:embed="rId150"/>
                <a:stretch>
                  <a:fillRect/>
                </a:stretch>
              </p:blipFill>
              <p:spPr>
                <a:xfrm>
                  <a:off x="6672533" y="755347"/>
                  <a:ext cx="12528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54" name="Freihand 53">
                  <a:extLst>
                    <a:ext uri="{FF2B5EF4-FFF2-40B4-BE49-F238E27FC236}">
                      <a16:creationId xmlns:a16="http://schemas.microsoft.com/office/drawing/2014/main" id="{762CABAB-D8A0-470C-A347-BC33B6C9F082}"/>
                    </a:ext>
                  </a:extLst>
                </p14:cNvPr>
                <p14:cNvContentPartPr/>
                <p14:nvPr/>
              </p14:nvContentPartPr>
              <p14:xfrm>
                <a:off x="6898253" y="772627"/>
                <a:ext cx="113040" cy="186480"/>
              </p14:xfrm>
            </p:contentPart>
          </mc:Choice>
          <mc:Fallback xmlns="">
            <p:pic>
              <p:nvPicPr>
                <p:cNvPr id="54" name="Freihand 53">
                  <a:extLst>
                    <a:ext uri="{FF2B5EF4-FFF2-40B4-BE49-F238E27FC236}">
                      <a16:creationId xmlns:a16="http://schemas.microsoft.com/office/drawing/2014/main" id="{762CABAB-D8A0-470C-A347-BC33B6C9F082}"/>
                    </a:ext>
                  </a:extLst>
                </p:cNvPr>
                <p:cNvPicPr/>
                <p:nvPr/>
              </p:nvPicPr>
              <p:blipFill>
                <a:blip r:embed="rId152"/>
                <a:stretch>
                  <a:fillRect/>
                </a:stretch>
              </p:blipFill>
              <p:spPr>
                <a:xfrm>
                  <a:off x="6893933" y="768307"/>
                  <a:ext cx="12168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55" name="Freihand 54">
                  <a:extLst>
                    <a:ext uri="{FF2B5EF4-FFF2-40B4-BE49-F238E27FC236}">
                      <a16:creationId xmlns:a16="http://schemas.microsoft.com/office/drawing/2014/main" id="{0D2BBD12-844D-4333-9E6A-2DAC0C0479A4}"/>
                    </a:ext>
                  </a:extLst>
                </p14:cNvPr>
                <p14:cNvContentPartPr/>
                <p14:nvPr/>
              </p14:nvContentPartPr>
              <p14:xfrm>
                <a:off x="6820853" y="691627"/>
                <a:ext cx="104040" cy="119160"/>
              </p14:xfrm>
            </p:contentPart>
          </mc:Choice>
          <mc:Fallback xmlns="">
            <p:pic>
              <p:nvPicPr>
                <p:cNvPr id="55" name="Freihand 54">
                  <a:extLst>
                    <a:ext uri="{FF2B5EF4-FFF2-40B4-BE49-F238E27FC236}">
                      <a16:creationId xmlns:a16="http://schemas.microsoft.com/office/drawing/2014/main" id="{0D2BBD12-844D-4333-9E6A-2DAC0C0479A4}"/>
                    </a:ext>
                  </a:extLst>
                </p:cNvPr>
                <p:cNvPicPr/>
                <p:nvPr/>
              </p:nvPicPr>
              <p:blipFill>
                <a:blip r:embed="rId154"/>
                <a:stretch>
                  <a:fillRect/>
                </a:stretch>
              </p:blipFill>
              <p:spPr>
                <a:xfrm>
                  <a:off x="6816533" y="687307"/>
                  <a:ext cx="1126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56" name="Freihand 55">
                  <a:extLst>
                    <a:ext uri="{FF2B5EF4-FFF2-40B4-BE49-F238E27FC236}">
                      <a16:creationId xmlns:a16="http://schemas.microsoft.com/office/drawing/2014/main" id="{28EB52C7-4DBD-45D4-AE65-C4C0E4A7FD29}"/>
                    </a:ext>
                  </a:extLst>
                </p14:cNvPr>
                <p14:cNvContentPartPr/>
                <p14:nvPr/>
              </p14:nvContentPartPr>
              <p14:xfrm>
                <a:off x="6994373" y="823027"/>
                <a:ext cx="100080" cy="121320"/>
              </p14:xfrm>
            </p:contentPart>
          </mc:Choice>
          <mc:Fallback xmlns="">
            <p:pic>
              <p:nvPicPr>
                <p:cNvPr id="56" name="Freihand 55">
                  <a:extLst>
                    <a:ext uri="{FF2B5EF4-FFF2-40B4-BE49-F238E27FC236}">
                      <a16:creationId xmlns:a16="http://schemas.microsoft.com/office/drawing/2014/main" id="{28EB52C7-4DBD-45D4-AE65-C4C0E4A7FD29}"/>
                    </a:ext>
                  </a:extLst>
                </p:cNvPr>
                <p:cNvPicPr/>
                <p:nvPr/>
              </p:nvPicPr>
              <p:blipFill>
                <a:blip r:embed="rId156"/>
                <a:stretch>
                  <a:fillRect/>
                </a:stretch>
              </p:blipFill>
              <p:spPr>
                <a:xfrm>
                  <a:off x="6990053" y="818707"/>
                  <a:ext cx="10872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57" name="Freihand 56">
                  <a:extLst>
                    <a:ext uri="{FF2B5EF4-FFF2-40B4-BE49-F238E27FC236}">
                      <a16:creationId xmlns:a16="http://schemas.microsoft.com/office/drawing/2014/main" id="{98DB95F1-B269-415A-8F0E-C77FB46B3FCC}"/>
                    </a:ext>
                  </a:extLst>
                </p14:cNvPr>
                <p14:cNvContentPartPr/>
                <p14:nvPr/>
              </p14:nvContentPartPr>
              <p14:xfrm>
                <a:off x="5269253" y="1233787"/>
                <a:ext cx="306360" cy="129240"/>
              </p14:xfrm>
            </p:contentPart>
          </mc:Choice>
          <mc:Fallback xmlns="">
            <p:pic>
              <p:nvPicPr>
                <p:cNvPr id="57" name="Freihand 56">
                  <a:extLst>
                    <a:ext uri="{FF2B5EF4-FFF2-40B4-BE49-F238E27FC236}">
                      <a16:creationId xmlns:a16="http://schemas.microsoft.com/office/drawing/2014/main" id="{98DB95F1-B269-415A-8F0E-C77FB46B3FCC}"/>
                    </a:ext>
                  </a:extLst>
                </p:cNvPr>
                <p:cNvPicPr/>
                <p:nvPr/>
              </p:nvPicPr>
              <p:blipFill>
                <a:blip r:embed="rId158"/>
                <a:stretch>
                  <a:fillRect/>
                </a:stretch>
              </p:blipFill>
              <p:spPr>
                <a:xfrm>
                  <a:off x="5264933" y="1229467"/>
                  <a:ext cx="31500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58" name="Freihand 57">
                  <a:extLst>
                    <a:ext uri="{FF2B5EF4-FFF2-40B4-BE49-F238E27FC236}">
                      <a16:creationId xmlns:a16="http://schemas.microsoft.com/office/drawing/2014/main" id="{0DE5B3B5-877C-40A4-ADC3-3D2123EE044C}"/>
                    </a:ext>
                  </a:extLst>
                </p14:cNvPr>
                <p14:cNvContentPartPr/>
                <p14:nvPr/>
              </p14:nvContentPartPr>
              <p14:xfrm>
                <a:off x="5691173" y="1187707"/>
                <a:ext cx="34200" cy="179280"/>
              </p14:xfrm>
            </p:contentPart>
          </mc:Choice>
          <mc:Fallback xmlns="">
            <p:pic>
              <p:nvPicPr>
                <p:cNvPr id="58" name="Freihand 57">
                  <a:extLst>
                    <a:ext uri="{FF2B5EF4-FFF2-40B4-BE49-F238E27FC236}">
                      <a16:creationId xmlns:a16="http://schemas.microsoft.com/office/drawing/2014/main" id="{0DE5B3B5-877C-40A4-ADC3-3D2123EE044C}"/>
                    </a:ext>
                  </a:extLst>
                </p:cNvPr>
                <p:cNvPicPr/>
                <p:nvPr/>
              </p:nvPicPr>
              <p:blipFill>
                <a:blip r:embed="rId160"/>
                <a:stretch>
                  <a:fillRect/>
                </a:stretch>
              </p:blipFill>
              <p:spPr>
                <a:xfrm>
                  <a:off x="5686853" y="1183387"/>
                  <a:ext cx="4284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59" name="Freihand 58">
                  <a:extLst>
                    <a:ext uri="{FF2B5EF4-FFF2-40B4-BE49-F238E27FC236}">
                      <a16:creationId xmlns:a16="http://schemas.microsoft.com/office/drawing/2014/main" id="{42DFF794-F87F-4FB1-A33A-6BA308D452D5}"/>
                    </a:ext>
                  </a:extLst>
                </p14:cNvPr>
                <p14:cNvContentPartPr/>
                <p14:nvPr/>
              </p14:nvContentPartPr>
              <p14:xfrm>
                <a:off x="5633933" y="1173307"/>
                <a:ext cx="149760" cy="76680"/>
              </p14:xfrm>
            </p:contentPart>
          </mc:Choice>
          <mc:Fallback xmlns="">
            <p:pic>
              <p:nvPicPr>
                <p:cNvPr id="59" name="Freihand 58">
                  <a:extLst>
                    <a:ext uri="{FF2B5EF4-FFF2-40B4-BE49-F238E27FC236}">
                      <a16:creationId xmlns:a16="http://schemas.microsoft.com/office/drawing/2014/main" id="{42DFF794-F87F-4FB1-A33A-6BA308D452D5}"/>
                    </a:ext>
                  </a:extLst>
                </p:cNvPr>
                <p:cNvPicPr/>
                <p:nvPr/>
              </p:nvPicPr>
              <p:blipFill>
                <a:blip r:embed="rId162"/>
                <a:stretch>
                  <a:fillRect/>
                </a:stretch>
              </p:blipFill>
              <p:spPr>
                <a:xfrm>
                  <a:off x="5629613" y="1168987"/>
                  <a:ext cx="15840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60" name="Freihand 59">
                  <a:extLst>
                    <a:ext uri="{FF2B5EF4-FFF2-40B4-BE49-F238E27FC236}">
                      <a16:creationId xmlns:a16="http://schemas.microsoft.com/office/drawing/2014/main" id="{63AB7A14-5430-4294-A409-A20710F33FC9}"/>
                    </a:ext>
                  </a:extLst>
                </p14:cNvPr>
                <p14:cNvContentPartPr/>
                <p14:nvPr/>
              </p14:nvContentPartPr>
              <p14:xfrm>
                <a:off x="5667413" y="1283827"/>
                <a:ext cx="283320" cy="56520"/>
              </p14:xfrm>
            </p:contentPart>
          </mc:Choice>
          <mc:Fallback xmlns="">
            <p:pic>
              <p:nvPicPr>
                <p:cNvPr id="60" name="Freihand 59">
                  <a:extLst>
                    <a:ext uri="{FF2B5EF4-FFF2-40B4-BE49-F238E27FC236}">
                      <a16:creationId xmlns:a16="http://schemas.microsoft.com/office/drawing/2014/main" id="{63AB7A14-5430-4294-A409-A20710F33FC9}"/>
                    </a:ext>
                  </a:extLst>
                </p:cNvPr>
                <p:cNvPicPr/>
                <p:nvPr/>
              </p:nvPicPr>
              <p:blipFill>
                <a:blip r:embed="rId164"/>
                <a:stretch>
                  <a:fillRect/>
                </a:stretch>
              </p:blipFill>
              <p:spPr>
                <a:xfrm>
                  <a:off x="5663093" y="1279507"/>
                  <a:ext cx="29196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61" name="Freihand 60">
                  <a:extLst>
                    <a:ext uri="{FF2B5EF4-FFF2-40B4-BE49-F238E27FC236}">
                      <a16:creationId xmlns:a16="http://schemas.microsoft.com/office/drawing/2014/main" id="{725A551E-4A17-4AC3-ADFA-0B4923B1A9A1}"/>
                    </a:ext>
                  </a:extLst>
                </p14:cNvPr>
                <p14:cNvContentPartPr/>
                <p14:nvPr/>
              </p14:nvContentPartPr>
              <p14:xfrm>
                <a:off x="5883773" y="1194187"/>
                <a:ext cx="13680" cy="6480"/>
              </p14:xfrm>
            </p:contentPart>
          </mc:Choice>
          <mc:Fallback xmlns="">
            <p:pic>
              <p:nvPicPr>
                <p:cNvPr id="61" name="Freihand 60">
                  <a:extLst>
                    <a:ext uri="{FF2B5EF4-FFF2-40B4-BE49-F238E27FC236}">
                      <a16:creationId xmlns:a16="http://schemas.microsoft.com/office/drawing/2014/main" id="{725A551E-4A17-4AC3-ADFA-0B4923B1A9A1}"/>
                    </a:ext>
                  </a:extLst>
                </p:cNvPr>
                <p:cNvPicPr/>
                <p:nvPr/>
              </p:nvPicPr>
              <p:blipFill>
                <a:blip r:embed="rId166"/>
                <a:stretch>
                  <a:fillRect/>
                </a:stretch>
              </p:blipFill>
              <p:spPr>
                <a:xfrm>
                  <a:off x="5879453" y="1189867"/>
                  <a:ext cx="2232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62" name="Freihand 61">
                  <a:extLst>
                    <a:ext uri="{FF2B5EF4-FFF2-40B4-BE49-F238E27FC236}">
                      <a16:creationId xmlns:a16="http://schemas.microsoft.com/office/drawing/2014/main" id="{DFBD4016-D18E-42FD-8EC6-DB8582BFB992}"/>
                    </a:ext>
                  </a:extLst>
                </p14:cNvPr>
                <p14:cNvContentPartPr/>
                <p14:nvPr/>
              </p14:nvContentPartPr>
              <p14:xfrm>
                <a:off x="5951093" y="1252507"/>
                <a:ext cx="265680" cy="74880"/>
              </p14:xfrm>
            </p:contentPart>
          </mc:Choice>
          <mc:Fallback xmlns="">
            <p:pic>
              <p:nvPicPr>
                <p:cNvPr id="62" name="Freihand 61">
                  <a:extLst>
                    <a:ext uri="{FF2B5EF4-FFF2-40B4-BE49-F238E27FC236}">
                      <a16:creationId xmlns:a16="http://schemas.microsoft.com/office/drawing/2014/main" id="{DFBD4016-D18E-42FD-8EC6-DB8582BFB992}"/>
                    </a:ext>
                  </a:extLst>
                </p:cNvPr>
                <p:cNvPicPr/>
                <p:nvPr/>
              </p:nvPicPr>
              <p:blipFill>
                <a:blip r:embed="rId168"/>
                <a:stretch>
                  <a:fillRect/>
                </a:stretch>
              </p:blipFill>
              <p:spPr>
                <a:xfrm>
                  <a:off x="5946773" y="1248187"/>
                  <a:ext cx="27432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63" name="Freihand 62">
                  <a:extLst>
                    <a:ext uri="{FF2B5EF4-FFF2-40B4-BE49-F238E27FC236}">
                      <a16:creationId xmlns:a16="http://schemas.microsoft.com/office/drawing/2014/main" id="{51A1275D-ED71-4C70-AD52-A6FED7F2F6F1}"/>
                    </a:ext>
                  </a:extLst>
                </p14:cNvPr>
                <p14:cNvContentPartPr/>
                <p14:nvPr/>
              </p14:nvContentPartPr>
              <p14:xfrm>
                <a:off x="6229373" y="1202827"/>
                <a:ext cx="117360" cy="108360"/>
              </p14:xfrm>
            </p:contentPart>
          </mc:Choice>
          <mc:Fallback xmlns="">
            <p:pic>
              <p:nvPicPr>
                <p:cNvPr id="63" name="Freihand 62">
                  <a:extLst>
                    <a:ext uri="{FF2B5EF4-FFF2-40B4-BE49-F238E27FC236}">
                      <a16:creationId xmlns:a16="http://schemas.microsoft.com/office/drawing/2014/main" id="{51A1275D-ED71-4C70-AD52-A6FED7F2F6F1}"/>
                    </a:ext>
                  </a:extLst>
                </p:cNvPr>
                <p:cNvPicPr/>
                <p:nvPr/>
              </p:nvPicPr>
              <p:blipFill>
                <a:blip r:embed="rId170"/>
                <a:stretch>
                  <a:fillRect/>
                </a:stretch>
              </p:blipFill>
              <p:spPr>
                <a:xfrm>
                  <a:off x="6225053" y="1198507"/>
                  <a:ext cx="1260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480256" name="Freihand 480255">
                  <a:extLst>
                    <a:ext uri="{FF2B5EF4-FFF2-40B4-BE49-F238E27FC236}">
                      <a16:creationId xmlns:a16="http://schemas.microsoft.com/office/drawing/2014/main" id="{86B36ED3-EFD2-48E0-B38A-3F619CA72BAF}"/>
                    </a:ext>
                  </a:extLst>
                </p14:cNvPr>
                <p14:cNvContentPartPr/>
                <p14:nvPr/>
              </p14:nvContentPartPr>
              <p14:xfrm>
                <a:off x="6363653" y="1105987"/>
                <a:ext cx="59400" cy="173520"/>
              </p14:xfrm>
            </p:contentPart>
          </mc:Choice>
          <mc:Fallback xmlns="">
            <p:pic>
              <p:nvPicPr>
                <p:cNvPr id="480256" name="Freihand 480255">
                  <a:extLst>
                    <a:ext uri="{FF2B5EF4-FFF2-40B4-BE49-F238E27FC236}">
                      <a16:creationId xmlns:a16="http://schemas.microsoft.com/office/drawing/2014/main" id="{86B36ED3-EFD2-48E0-B38A-3F619CA72BAF}"/>
                    </a:ext>
                  </a:extLst>
                </p:cNvPr>
                <p:cNvPicPr/>
                <p:nvPr/>
              </p:nvPicPr>
              <p:blipFill>
                <a:blip r:embed="rId172"/>
                <a:stretch>
                  <a:fillRect/>
                </a:stretch>
              </p:blipFill>
              <p:spPr>
                <a:xfrm>
                  <a:off x="6359333" y="1101667"/>
                  <a:ext cx="6804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480257" name="Freihand 480256">
                  <a:extLst>
                    <a:ext uri="{FF2B5EF4-FFF2-40B4-BE49-F238E27FC236}">
                      <a16:creationId xmlns:a16="http://schemas.microsoft.com/office/drawing/2014/main" id="{48776D61-12D2-450A-B0CB-B41BE3EAFDE4}"/>
                    </a:ext>
                  </a:extLst>
                </p14:cNvPr>
                <p14:cNvContentPartPr/>
                <p14:nvPr/>
              </p14:nvContentPartPr>
              <p14:xfrm>
                <a:off x="6392093" y="1161787"/>
                <a:ext cx="170280" cy="92880"/>
              </p14:xfrm>
            </p:contentPart>
          </mc:Choice>
          <mc:Fallback xmlns="">
            <p:pic>
              <p:nvPicPr>
                <p:cNvPr id="480257" name="Freihand 480256">
                  <a:extLst>
                    <a:ext uri="{FF2B5EF4-FFF2-40B4-BE49-F238E27FC236}">
                      <a16:creationId xmlns:a16="http://schemas.microsoft.com/office/drawing/2014/main" id="{48776D61-12D2-450A-B0CB-B41BE3EAFDE4}"/>
                    </a:ext>
                  </a:extLst>
                </p:cNvPr>
                <p:cNvPicPr/>
                <p:nvPr/>
              </p:nvPicPr>
              <p:blipFill>
                <a:blip r:embed="rId174"/>
                <a:stretch>
                  <a:fillRect/>
                </a:stretch>
              </p:blipFill>
              <p:spPr>
                <a:xfrm>
                  <a:off x="6387773" y="1157467"/>
                  <a:ext cx="1789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480259" name="Freihand 480258">
                  <a:extLst>
                    <a:ext uri="{FF2B5EF4-FFF2-40B4-BE49-F238E27FC236}">
                      <a16:creationId xmlns:a16="http://schemas.microsoft.com/office/drawing/2014/main" id="{8FD66360-AE56-408C-B7F3-1509CD2431DF}"/>
                    </a:ext>
                  </a:extLst>
                </p14:cNvPr>
                <p14:cNvContentPartPr/>
                <p14:nvPr/>
              </p14:nvContentPartPr>
              <p14:xfrm>
                <a:off x="6560933" y="1108507"/>
                <a:ext cx="86400" cy="131760"/>
              </p14:xfrm>
            </p:contentPart>
          </mc:Choice>
          <mc:Fallback xmlns="">
            <p:pic>
              <p:nvPicPr>
                <p:cNvPr id="480259" name="Freihand 480258">
                  <a:extLst>
                    <a:ext uri="{FF2B5EF4-FFF2-40B4-BE49-F238E27FC236}">
                      <a16:creationId xmlns:a16="http://schemas.microsoft.com/office/drawing/2014/main" id="{8FD66360-AE56-408C-B7F3-1509CD2431DF}"/>
                    </a:ext>
                  </a:extLst>
                </p:cNvPr>
                <p:cNvPicPr/>
                <p:nvPr/>
              </p:nvPicPr>
              <p:blipFill>
                <a:blip r:embed="rId176"/>
                <a:stretch>
                  <a:fillRect/>
                </a:stretch>
              </p:blipFill>
              <p:spPr>
                <a:xfrm>
                  <a:off x="6556613" y="1104187"/>
                  <a:ext cx="950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480261" name="Freihand 480260">
                  <a:extLst>
                    <a:ext uri="{FF2B5EF4-FFF2-40B4-BE49-F238E27FC236}">
                      <a16:creationId xmlns:a16="http://schemas.microsoft.com/office/drawing/2014/main" id="{BD6FDFC9-C4D8-463D-9DC8-42EEFCA1713A}"/>
                    </a:ext>
                  </a:extLst>
                </p14:cNvPr>
                <p14:cNvContentPartPr/>
                <p14:nvPr/>
              </p14:nvContentPartPr>
              <p14:xfrm>
                <a:off x="6688373" y="1117867"/>
                <a:ext cx="131760" cy="97200"/>
              </p14:xfrm>
            </p:contentPart>
          </mc:Choice>
          <mc:Fallback xmlns="">
            <p:pic>
              <p:nvPicPr>
                <p:cNvPr id="480261" name="Freihand 480260">
                  <a:extLst>
                    <a:ext uri="{FF2B5EF4-FFF2-40B4-BE49-F238E27FC236}">
                      <a16:creationId xmlns:a16="http://schemas.microsoft.com/office/drawing/2014/main" id="{BD6FDFC9-C4D8-463D-9DC8-42EEFCA1713A}"/>
                    </a:ext>
                  </a:extLst>
                </p:cNvPr>
                <p:cNvPicPr/>
                <p:nvPr/>
              </p:nvPicPr>
              <p:blipFill>
                <a:blip r:embed="rId178"/>
                <a:stretch>
                  <a:fillRect/>
                </a:stretch>
              </p:blipFill>
              <p:spPr>
                <a:xfrm>
                  <a:off x="6684053" y="1113547"/>
                  <a:ext cx="1404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480287" name="Freihand 480286">
                  <a:extLst>
                    <a:ext uri="{FF2B5EF4-FFF2-40B4-BE49-F238E27FC236}">
                      <a16:creationId xmlns:a16="http://schemas.microsoft.com/office/drawing/2014/main" id="{86B5D119-447C-4F39-A5BC-BD0A03F9B286}"/>
                    </a:ext>
                  </a:extLst>
                </p14:cNvPr>
                <p14:cNvContentPartPr/>
                <p14:nvPr/>
              </p14:nvContentPartPr>
              <p14:xfrm>
                <a:off x="5051813" y="1689187"/>
                <a:ext cx="167760" cy="193320"/>
              </p14:xfrm>
            </p:contentPart>
          </mc:Choice>
          <mc:Fallback xmlns="">
            <p:pic>
              <p:nvPicPr>
                <p:cNvPr id="480287" name="Freihand 480286">
                  <a:extLst>
                    <a:ext uri="{FF2B5EF4-FFF2-40B4-BE49-F238E27FC236}">
                      <a16:creationId xmlns:a16="http://schemas.microsoft.com/office/drawing/2014/main" id="{86B5D119-447C-4F39-A5BC-BD0A03F9B286}"/>
                    </a:ext>
                  </a:extLst>
                </p:cNvPr>
                <p:cNvPicPr/>
                <p:nvPr/>
              </p:nvPicPr>
              <p:blipFill>
                <a:blip r:embed="rId180"/>
                <a:stretch>
                  <a:fillRect/>
                </a:stretch>
              </p:blipFill>
              <p:spPr>
                <a:xfrm>
                  <a:off x="5047493" y="1684867"/>
                  <a:ext cx="17640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480288" name="Freihand 480287">
                  <a:extLst>
                    <a:ext uri="{FF2B5EF4-FFF2-40B4-BE49-F238E27FC236}">
                      <a16:creationId xmlns:a16="http://schemas.microsoft.com/office/drawing/2014/main" id="{0381652E-A763-4455-B7C1-B51C211831C7}"/>
                    </a:ext>
                  </a:extLst>
                </p14:cNvPr>
                <p14:cNvContentPartPr/>
                <p14:nvPr/>
              </p14:nvContentPartPr>
              <p14:xfrm>
                <a:off x="5233973" y="1630147"/>
                <a:ext cx="304200" cy="297720"/>
              </p14:xfrm>
            </p:contentPart>
          </mc:Choice>
          <mc:Fallback xmlns="">
            <p:pic>
              <p:nvPicPr>
                <p:cNvPr id="480288" name="Freihand 480287">
                  <a:extLst>
                    <a:ext uri="{FF2B5EF4-FFF2-40B4-BE49-F238E27FC236}">
                      <a16:creationId xmlns:a16="http://schemas.microsoft.com/office/drawing/2014/main" id="{0381652E-A763-4455-B7C1-B51C211831C7}"/>
                    </a:ext>
                  </a:extLst>
                </p:cNvPr>
                <p:cNvPicPr/>
                <p:nvPr/>
              </p:nvPicPr>
              <p:blipFill>
                <a:blip r:embed="rId182"/>
                <a:stretch>
                  <a:fillRect/>
                </a:stretch>
              </p:blipFill>
              <p:spPr>
                <a:xfrm>
                  <a:off x="5229653" y="1625827"/>
                  <a:ext cx="312840" cy="3063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480289" name="Freihand 480288">
                  <a:extLst>
                    <a:ext uri="{FF2B5EF4-FFF2-40B4-BE49-F238E27FC236}">
                      <a16:creationId xmlns:a16="http://schemas.microsoft.com/office/drawing/2014/main" id="{7B62E5F1-47C6-4E09-BA52-9162D3A099E9}"/>
                    </a:ext>
                  </a:extLst>
                </p14:cNvPr>
                <p14:cNvContentPartPr/>
                <p14:nvPr/>
              </p14:nvContentPartPr>
              <p14:xfrm>
                <a:off x="5483453" y="1566427"/>
                <a:ext cx="313920" cy="111600"/>
              </p14:xfrm>
            </p:contentPart>
          </mc:Choice>
          <mc:Fallback xmlns="">
            <p:pic>
              <p:nvPicPr>
                <p:cNvPr id="480289" name="Freihand 480288">
                  <a:extLst>
                    <a:ext uri="{FF2B5EF4-FFF2-40B4-BE49-F238E27FC236}">
                      <a16:creationId xmlns:a16="http://schemas.microsoft.com/office/drawing/2014/main" id="{7B62E5F1-47C6-4E09-BA52-9162D3A099E9}"/>
                    </a:ext>
                  </a:extLst>
                </p:cNvPr>
                <p:cNvPicPr/>
                <p:nvPr/>
              </p:nvPicPr>
              <p:blipFill>
                <a:blip r:embed="rId184"/>
                <a:stretch>
                  <a:fillRect/>
                </a:stretch>
              </p:blipFill>
              <p:spPr>
                <a:xfrm>
                  <a:off x="5479133" y="1562107"/>
                  <a:ext cx="32256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480302" name="Freihand 480301">
                  <a:extLst>
                    <a:ext uri="{FF2B5EF4-FFF2-40B4-BE49-F238E27FC236}">
                      <a16:creationId xmlns:a16="http://schemas.microsoft.com/office/drawing/2014/main" id="{EC84B9B0-D3D2-447B-866F-31621DEE734E}"/>
                    </a:ext>
                  </a:extLst>
                </p14:cNvPr>
                <p14:cNvContentPartPr/>
                <p14:nvPr/>
              </p14:nvContentPartPr>
              <p14:xfrm>
                <a:off x="7223693" y="1957027"/>
                <a:ext cx="311760" cy="455040"/>
              </p14:xfrm>
            </p:contentPart>
          </mc:Choice>
          <mc:Fallback xmlns="">
            <p:pic>
              <p:nvPicPr>
                <p:cNvPr id="480302" name="Freihand 480301">
                  <a:extLst>
                    <a:ext uri="{FF2B5EF4-FFF2-40B4-BE49-F238E27FC236}">
                      <a16:creationId xmlns:a16="http://schemas.microsoft.com/office/drawing/2014/main" id="{EC84B9B0-D3D2-447B-866F-31621DEE734E}"/>
                    </a:ext>
                  </a:extLst>
                </p:cNvPr>
                <p:cNvPicPr/>
                <p:nvPr/>
              </p:nvPicPr>
              <p:blipFill>
                <a:blip r:embed="rId186"/>
                <a:stretch>
                  <a:fillRect/>
                </a:stretch>
              </p:blipFill>
              <p:spPr>
                <a:xfrm>
                  <a:off x="7219373" y="1952707"/>
                  <a:ext cx="320400" cy="4636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480303" name="Freihand 480302">
                  <a:extLst>
                    <a:ext uri="{FF2B5EF4-FFF2-40B4-BE49-F238E27FC236}">
                      <a16:creationId xmlns:a16="http://schemas.microsoft.com/office/drawing/2014/main" id="{1A74BA9B-F760-4DB3-ACFA-6D3D79A059CB}"/>
                    </a:ext>
                  </a:extLst>
                </p14:cNvPr>
                <p14:cNvContentPartPr/>
                <p14:nvPr/>
              </p14:nvContentPartPr>
              <p14:xfrm>
                <a:off x="7673693" y="1720867"/>
                <a:ext cx="228600" cy="191880"/>
              </p14:xfrm>
            </p:contentPart>
          </mc:Choice>
          <mc:Fallback xmlns="">
            <p:pic>
              <p:nvPicPr>
                <p:cNvPr id="480303" name="Freihand 480302">
                  <a:extLst>
                    <a:ext uri="{FF2B5EF4-FFF2-40B4-BE49-F238E27FC236}">
                      <a16:creationId xmlns:a16="http://schemas.microsoft.com/office/drawing/2014/main" id="{1A74BA9B-F760-4DB3-ACFA-6D3D79A059CB}"/>
                    </a:ext>
                  </a:extLst>
                </p:cNvPr>
                <p:cNvPicPr/>
                <p:nvPr/>
              </p:nvPicPr>
              <p:blipFill>
                <a:blip r:embed="rId188"/>
                <a:stretch>
                  <a:fillRect/>
                </a:stretch>
              </p:blipFill>
              <p:spPr>
                <a:xfrm>
                  <a:off x="7669373" y="1716547"/>
                  <a:ext cx="23724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480304" name="Freihand 480303">
                  <a:extLst>
                    <a:ext uri="{FF2B5EF4-FFF2-40B4-BE49-F238E27FC236}">
                      <a16:creationId xmlns:a16="http://schemas.microsoft.com/office/drawing/2014/main" id="{B87D5354-7B8F-4986-B265-D97A6A8D65BE}"/>
                    </a:ext>
                  </a:extLst>
                </p14:cNvPr>
                <p14:cNvContentPartPr/>
                <p14:nvPr/>
              </p14:nvContentPartPr>
              <p14:xfrm>
                <a:off x="7905893" y="1609627"/>
                <a:ext cx="138960" cy="194040"/>
              </p14:xfrm>
            </p:contentPart>
          </mc:Choice>
          <mc:Fallback xmlns="">
            <p:pic>
              <p:nvPicPr>
                <p:cNvPr id="480304" name="Freihand 480303">
                  <a:extLst>
                    <a:ext uri="{FF2B5EF4-FFF2-40B4-BE49-F238E27FC236}">
                      <a16:creationId xmlns:a16="http://schemas.microsoft.com/office/drawing/2014/main" id="{B87D5354-7B8F-4986-B265-D97A6A8D65BE}"/>
                    </a:ext>
                  </a:extLst>
                </p:cNvPr>
                <p:cNvPicPr/>
                <p:nvPr/>
              </p:nvPicPr>
              <p:blipFill>
                <a:blip r:embed="rId190"/>
                <a:stretch>
                  <a:fillRect/>
                </a:stretch>
              </p:blipFill>
              <p:spPr>
                <a:xfrm>
                  <a:off x="7901573" y="1605307"/>
                  <a:ext cx="14760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480305" name="Freihand 480304">
                  <a:extLst>
                    <a:ext uri="{FF2B5EF4-FFF2-40B4-BE49-F238E27FC236}">
                      <a16:creationId xmlns:a16="http://schemas.microsoft.com/office/drawing/2014/main" id="{6B8FFA6D-79AE-4142-93F1-75961703D2AB}"/>
                    </a:ext>
                  </a:extLst>
                </p14:cNvPr>
                <p14:cNvContentPartPr/>
                <p14:nvPr/>
              </p14:nvContentPartPr>
              <p14:xfrm>
                <a:off x="7978613" y="1648147"/>
                <a:ext cx="557640" cy="162360"/>
              </p14:xfrm>
            </p:contentPart>
          </mc:Choice>
          <mc:Fallback xmlns="">
            <p:pic>
              <p:nvPicPr>
                <p:cNvPr id="480305" name="Freihand 480304">
                  <a:extLst>
                    <a:ext uri="{FF2B5EF4-FFF2-40B4-BE49-F238E27FC236}">
                      <a16:creationId xmlns:a16="http://schemas.microsoft.com/office/drawing/2014/main" id="{6B8FFA6D-79AE-4142-93F1-75961703D2AB}"/>
                    </a:ext>
                  </a:extLst>
                </p:cNvPr>
                <p:cNvPicPr/>
                <p:nvPr/>
              </p:nvPicPr>
              <p:blipFill>
                <a:blip r:embed="rId192"/>
                <a:stretch>
                  <a:fillRect/>
                </a:stretch>
              </p:blipFill>
              <p:spPr>
                <a:xfrm>
                  <a:off x="7974293" y="1643827"/>
                  <a:ext cx="56628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480306" name="Freihand 480305">
                  <a:extLst>
                    <a:ext uri="{FF2B5EF4-FFF2-40B4-BE49-F238E27FC236}">
                      <a16:creationId xmlns:a16="http://schemas.microsoft.com/office/drawing/2014/main" id="{2B674D46-CBD7-4787-AFD5-D92E683CBFC8}"/>
                    </a:ext>
                  </a:extLst>
                </p14:cNvPr>
                <p14:cNvContentPartPr/>
                <p14:nvPr/>
              </p14:nvContentPartPr>
              <p14:xfrm>
                <a:off x="8442653" y="1573987"/>
                <a:ext cx="70200" cy="40680"/>
              </p14:xfrm>
            </p:contentPart>
          </mc:Choice>
          <mc:Fallback xmlns="">
            <p:pic>
              <p:nvPicPr>
                <p:cNvPr id="480306" name="Freihand 480305">
                  <a:extLst>
                    <a:ext uri="{FF2B5EF4-FFF2-40B4-BE49-F238E27FC236}">
                      <a16:creationId xmlns:a16="http://schemas.microsoft.com/office/drawing/2014/main" id="{2B674D46-CBD7-4787-AFD5-D92E683CBFC8}"/>
                    </a:ext>
                  </a:extLst>
                </p:cNvPr>
                <p:cNvPicPr/>
                <p:nvPr/>
              </p:nvPicPr>
              <p:blipFill>
                <a:blip r:embed="rId194"/>
                <a:stretch>
                  <a:fillRect/>
                </a:stretch>
              </p:blipFill>
              <p:spPr>
                <a:xfrm>
                  <a:off x="8438333" y="1569667"/>
                  <a:ext cx="788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480307" name="Freihand 480306">
                  <a:extLst>
                    <a:ext uri="{FF2B5EF4-FFF2-40B4-BE49-F238E27FC236}">
                      <a16:creationId xmlns:a16="http://schemas.microsoft.com/office/drawing/2014/main" id="{D004667A-E4BE-4EE8-B9F6-E8C8EA2B8917}"/>
                    </a:ext>
                  </a:extLst>
                </p14:cNvPr>
                <p14:cNvContentPartPr/>
                <p14:nvPr/>
              </p14:nvContentPartPr>
              <p14:xfrm>
                <a:off x="8586653" y="1580107"/>
                <a:ext cx="244440" cy="134280"/>
              </p14:xfrm>
            </p:contentPart>
          </mc:Choice>
          <mc:Fallback xmlns="">
            <p:pic>
              <p:nvPicPr>
                <p:cNvPr id="480307" name="Freihand 480306">
                  <a:extLst>
                    <a:ext uri="{FF2B5EF4-FFF2-40B4-BE49-F238E27FC236}">
                      <a16:creationId xmlns:a16="http://schemas.microsoft.com/office/drawing/2014/main" id="{D004667A-E4BE-4EE8-B9F6-E8C8EA2B8917}"/>
                    </a:ext>
                  </a:extLst>
                </p:cNvPr>
                <p:cNvPicPr/>
                <p:nvPr/>
              </p:nvPicPr>
              <p:blipFill>
                <a:blip r:embed="rId196"/>
                <a:stretch>
                  <a:fillRect/>
                </a:stretch>
              </p:blipFill>
              <p:spPr>
                <a:xfrm>
                  <a:off x="8582333" y="1575787"/>
                  <a:ext cx="25308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480308" name="Freihand 480307">
                  <a:extLst>
                    <a:ext uri="{FF2B5EF4-FFF2-40B4-BE49-F238E27FC236}">
                      <a16:creationId xmlns:a16="http://schemas.microsoft.com/office/drawing/2014/main" id="{495AC456-A5C6-4AE9-A43C-ACC15614EE3B}"/>
                    </a:ext>
                  </a:extLst>
                </p14:cNvPr>
                <p14:cNvContentPartPr/>
                <p14:nvPr/>
              </p14:nvContentPartPr>
              <p14:xfrm>
                <a:off x="7403693" y="1180147"/>
                <a:ext cx="1582560" cy="1017000"/>
              </p14:xfrm>
            </p:contentPart>
          </mc:Choice>
          <mc:Fallback xmlns="">
            <p:pic>
              <p:nvPicPr>
                <p:cNvPr id="480308" name="Freihand 480307">
                  <a:extLst>
                    <a:ext uri="{FF2B5EF4-FFF2-40B4-BE49-F238E27FC236}">
                      <a16:creationId xmlns:a16="http://schemas.microsoft.com/office/drawing/2014/main" id="{495AC456-A5C6-4AE9-A43C-ACC15614EE3B}"/>
                    </a:ext>
                  </a:extLst>
                </p:cNvPr>
                <p:cNvPicPr/>
                <p:nvPr/>
              </p:nvPicPr>
              <p:blipFill>
                <a:blip r:embed="rId198"/>
                <a:stretch>
                  <a:fillRect/>
                </a:stretch>
              </p:blipFill>
              <p:spPr>
                <a:xfrm>
                  <a:off x="7399373" y="1175827"/>
                  <a:ext cx="1591200" cy="10256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480311" name="Freihand 480310">
                  <a:extLst>
                    <a:ext uri="{FF2B5EF4-FFF2-40B4-BE49-F238E27FC236}">
                      <a16:creationId xmlns:a16="http://schemas.microsoft.com/office/drawing/2014/main" id="{EAD3878F-20F9-48A8-8652-F53203FABF89}"/>
                    </a:ext>
                  </a:extLst>
                </p14:cNvPr>
                <p14:cNvContentPartPr/>
                <p14:nvPr/>
              </p14:nvContentPartPr>
              <p14:xfrm>
                <a:off x="7180853" y="134347"/>
                <a:ext cx="4106520" cy="1372680"/>
              </p14:xfrm>
            </p:contentPart>
          </mc:Choice>
          <mc:Fallback xmlns="">
            <p:pic>
              <p:nvPicPr>
                <p:cNvPr id="480311" name="Freihand 480310">
                  <a:extLst>
                    <a:ext uri="{FF2B5EF4-FFF2-40B4-BE49-F238E27FC236}">
                      <a16:creationId xmlns:a16="http://schemas.microsoft.com/office/drawing/2014/main" id="{EAD3878F-20F9-48A8-8652-F53203FABF89}"/>
                    </a:ext>
                  </a:extLst>
                </p:cNvPr>
                <p:cNvPicPr/>
                <p:nvPr/>
              </p:nvPicPr>
              <p:blipFill>
                <a:blip r:embed="rId200"/>
                <a:stretch>
                  <a:fillRect/>
                </a:stretch>
              </p:blipFill>
              <p:spPr>
                <a:xfrm>
                  <a:off x="7176533" y="130027"/>
                  <a:ext cx="4115160" cy="1381320"/>
                </a:xfrm>
                <a:prstGeom prst="rect">
                  <a:avLst/>
                </a:prstGeom>
              </p:spPr>
            </p:pic>
          </mc:Fallback>
        </mc:AlternateContent>
      </p:grpSp>
    </p:spTree>
    <p:extLst>
      <p:ext uri="{BB962C8B-B14F-4D97-AF65-F5344CB8AC3E}">
        <p14:creationId xmlns:p14="http://schemas.microsoft.com/office/powerpoint/2010/main" val="139826957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Ziel der Preisniveaustabilität</a:t>
            </a:r>
          </a:p>
        </p:txBody>
      </p:sp>
      <p:sp>
        <p:nvSpPr>
          <p:cNvPr id="143364"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143365" name="Text Box 4"/>
          <p:cNvSpPr txBox="1">
            <a:spLocks noChangeArrowheads="1"/>
          </p:cNvSpPr>
          <p:nvPr/>
        </p:nvSpPr>
        <p:spPr bwMode="auto">
          <a:xfrm>
            <a:off x="723900" y="880035"/>
            <a:ext cx="9144000" cy="4154984"/>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sz="2400" b="1" u="sng" dirty="0"/>
              <a:t>Gründe:</a:t>
            </a:r>
          </a:p>
          <a:p>
            <a:endParaRPr lang="de-DE" sz="2400" dirty="0"/>
          </a:p>
          <a:p>
            <a:pPr>
              <a:buFontTx/>
              <a:buChar char="•"/>
            </a:pPr>
            <a:r>
              <a:rPr lang="de-DE" sz="2400" dirty="0"/>
              <a:t> Erhaltung der Signalfunktion des Preises für die Knappheit eines Guts</a:t>
            </a:r>
          </a:p>
          <a:p>
            <a:pPr>
              <a:buFontTx/>
              <a:buChar char="•"/>
            </a:pPr>
            <a:endParaRPr lang="de-DE" sz="2400" dirty="0"/>
          </a:p>
          <a:p>
            <a:pPr>
              <a:buFontTx/>
              <a:buChar char="•"/>
            </a:pPr>
            <a:r>
              <a:rPr lang="de-DE" sz="2400" dirty="0"/>
              <a:t> Werterhaltung über die Zeit durch Geldaufbewahrung</a:t>
            </a:r>
          </a:p>
          <a:p>
            <a:pPr>
              <a:buFontTx/>
              <a:buChar char="•"/>
            </a:pPr>
            <a:endParaRPr lang="de-DE" sz="2400" dirty="0"/>
          </a:p>
          <a:p>
            <a:pPr>
              <a:buFontTx/>
              <a:buChar char="•"/>
            </a:pPr>
            <a:r>
              <a:rPr lang="de-DE" sz="2400" dirty="0"/>
              <a:t> Vermeidung von Transaktionskosten durch Umetikettierung</a:t>
            </a:r>
          </a:p>
          <a:p>
            <a:pPr>
              <a:buFontTx/>
              <a:buChar char="•"/>
            </a:pPr>
            <a:endParaRPr lang="de-DE" sz="2400" dirty="0"/>
          </a:p>
          <a:p>
            <a:pPr>
              <a:buFontTx/>
              <a:buChar char="•"/>
            </a:pPr>
            <a:r>
              <a:rPr lang="de-DE" sz="2400" dirty="0"/>
              <a:t> Vermeidung von Ungerechtigkeiten im Gläubiger-Schuldner-Verhältnis</a:t>
            </a:r>
          </a:p>
          <a:p>
            <a:pPr>
              <a:buFontTx/>
              <a:buChar char="•"/>
            </a:pPr>
            <a:endParaRPr lang="de-DE" sz="2400" dirty="0"/>
          </a:p>
          <a:p>
            <a:pPr>
              <a:buFontTx/>
              <a:buChar char="•"/>
            </a:pPr>
            <a:r>
              <a:rPr lang="de-DE" sz="2400" dirty="0"/>
              <a:t> Stabile Konsum-Sparentscheidungen</a:t>
            </a:r>
          </a:p>
        </p:txBody>
      </p:sp>
      <p:sp>
        <p:nvSpPr>
          <p:cNvPr id="5" name="Rechteck 4">
            <a:extLst>
              <a:ext uri="{FF2B5EF4-FFF2-40B4-BE49-F238E27FC236}">
                <a16:creationId xmlns:a16="http://schemas.microsoft.com/office/drawing/2014/main" id="{6A46589A-AA2D-4B42-AE43-09B6D8A1C49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45" name="Freihand 44">
                <a:extLst>
                  <a:ext uri="{FF2B5EF4-FFF2-40B4-BE49-F238E27FC236}">
                    <a16:creationId xmlns:a16="http://schemas.microsoft.com/office/drawing/2014/main" id="{5D0B17BC-37B3-4832-BAD1-3C0238F844F5}"/>
                  </a:ext>
                </a:extLst>
              </p14:cNvPr>
              <p14:cNvContentPartPr/>
              <p14:nvPr/>
            </p14:nvContentPartPr>
            <p14:xfrm>
              <a:off x="9677453" y="334867"/>
              <a:ext cx="762840" cy="726840"/>
            </p14:xfrm>
          </p:contentPart>
        </mc:Choice>
        <mc:Fallback xmlns="">
          <p:pic>
            <p:nvPicPr>
              <p:cNvPr id="45" name="Freihand 44">
                <a:extLst>
                  <a:ext uri="{FF2B5EF4-FFF2-40B4-BE49-F238E27FC236}">
                    <a16:creationId xmlns:a16="http://schemas.microsoft.com/office/drawing/2014/main" id="{5D0B17BC-37B3-4832-BAD1-3C0238F844F5}"/>
                  </a:ext>
                </a:extLst>
              </p:cNvPr>
              <p:cNvPicPr/>
              <p:nvPr/>
            </p:nvPicPr>
            <p:blipFill>
              <a:blip r:embed="rId4"/>
              <a:stretch>
                <a:fillRect/>
              </a:stretch>
            </p:blipFill>
            <p:spPr>
              <a:xfrm>
                <a:off x="9673133" y="330547"/>
                <a:ext cx="771480" cy="7354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8" name="Freihand 57">
                <a:extLst>
                  <a:ext uri="{FF2B5EF4-FFF2-40B4-BE49-F238E27FC236}">
                    <a16:creationId xmlns:a16="http://schemas.microsoft.com/office/drawing/2014/main" id="{E6D98B9E-A456-4F61-A6E5-926E34058D1E}"/>
                  </a:ext>
                </a:extLst>
              </p14:cNvPr>
              <p14:cNvContentPartPr/>
              <p14:nvPr/>
            </p14:nvContentPartPr>
            <p14:xfrm>
              <a:off x="6001493" y="-22973"/>
              <a:ext cx="1356120" cy="880920"/>
            </p14:xfrm>
          </p:contentPart>
        </mc:Choice>
        <mc:Fallback xmlns="">
          <p:pic>
            <p:nvPicPr>
              <p:cNvPr id="58" name="Freihand 57">
                <a:extLst>
                  <a:ext uri="{FF2B5EF4-FFF2-40B4-BE49-F238E27FC236}">
                    <a16:creationId xmlns:a16="http://schemas.microsoft.com/office/drawing/2014/main" id="{E6D98B9E-A456-4F61-A6E5-926E34058D1E}"/>
                  </a:ext>
                </a:extLst>
              </p:cNvPr>
              <p:cNvPicPr/>
              <p:nvPr/>
            </p:nvPicPr>
            <p:blipFill>
              <a:blip r:embed="rId6"/>
              <a:stretch>
                <a:fillRect/>
              </a:stretch>
            </p:blipFill>
            <p:spPr>
              <a:xfrm>
                <a:off x="5997173" y="-27293"/>
                <a:ext cx="1364760" cy="8895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9" name="Freihand 58">
                <a:extLst>
                  <a:ext uri="{FF2B5EF4-FFF2-40B4-BE49-F238E27FC236}">
                    <a16:creationId xmlns:a16="http://schemas.microsoft.com/office/drawing/2014/main" id="{623F08A1-8714-48CD-827C-EC13172C1613}"/>
                  </a:ext>
                </a:extLst>
              </p14:cNvPr>
              <p14:cNvContentPartPr/>
              <p14:nvPr/>
            </p14:nvContentPartPr>
            <p14:xfrm>
              <a:off x="2549813" y="1971240"/>
              <a:ext cx="3839040" cy="138600"/>
            </p14:xfrm>
          </p:contentPart>
        </mc:Choice>
        <mc:Fallback xmlns="">
          <p:pic>
            <p:nvPicPr>
              <p:cNvPr id="59" name="Freihand 58">
                <a:extLst>
                  <a:ext uri="{FF2B5EF4-FFF2-40B4-BE49-F238E27FC236}">
                    <a16:creationId xmlns:a16="http://schemas.microsoft.com/office/drawing/2014/main" id="{623F08A1-8714-48CD-827C-EC13172C1613}"/>
                  </a:ext>
                </a:extLst>
              </p:cNvPr>
              <p:cNvPicPr/>
              <p:nvPr/>
            </p:nvPicPr>
            <p:blipFill>
              <a:blip r:embed="rId8"/>
              <a:stretch>
                <a:fillRect/>
              </a:stretch>
            </p:blipFill>
            <p:spPr>
              <a:xfrm>
                <a:off x="2545493" y="1966920"/>
                <a:ext cx="3847680" cy="147240"/>
              </a:xfrm>
              <a:prstGeom prst="rect">
                <a:avLst/>
              </a:prstGeom>
            </p:spPr>
          </p:pic>
        </mc:Fallback>
      </mc:AlternateContent>
      <p:grpSp>
        <p:nvGrpSpPr>
          <p:cNvPr id="61" name="Gruppieren 60">
            <a:extLst>
              <a:ext uri="{FF2B5EF4-FFF2-40B4-BE49-F238E27FC236}">
                <a16:creationId xmlns:a16="http://schemas.microsoft.com/office/drawing/2014/main" id="{ED18C871-1811-40BE-9ED5-9B3D144BE1B6}"/>
              </a:ext>
            </a:extLst>
          </p:cNvPr>
          <p:cNvGrpSpPr/>
          <p:nvPr/>
        </p:nvGrpSpPr>
        <p:grpSpPr>
          <a:xfrm>
            <a:off x="9235733" y="-203160"/>
            <a:ext cx="2839680" cy="2302920"/>
            <a:chOff x="9235733" y="-203160"/>
            <a:chExt cx="2839680" cy="2302920"/>
          </a:xfrm>
        </p:grpSpPr>
        <mc:AlternateContent xmlns:mc="http://schemas.openxmlformats.org/markup-compatibility/2006" xmlns:p14="http://schemas.microsoft.com/office/powerpoint/2010/main">
          <mc:Choice Requires="p14">
            <p:contentPart p14:bwMode="auto" r:id="rId9">
              <p14:nvContentPartPr>
                <p14:cNvPr id="2" name="Freihand 1">
                  <a:extLst>
                    <a:ext uri="{FF2B5EF4-FFF2-40B4-BE49-F238E27FC236}">
                      <a16:creationId xmlns:a16="http://schemas.microsoft.com/office/drawing/2014/main" id="{D5B6E890-B278-4807-AD6D-A8362D2D648B}"/>
                    </a:ext>
                  </a:extLst>
                </p14:cNvPr>
                <p14:cNvContentPartPr/>
                <p14:nvPr/>
              </p14:nvContentPartPr>
              <p14:xfrm>
                <a:off x="10208453" y="264667"/>
                <a:ext cx="87480" cy="1269360"/>
              </p14:xfrm>
            </p:contentPart>
          </mc:Choice>
          <mc:Fallback xmlns="">
            <p:pic>
              <p:nvPicPr>
                <p:cNvPr id="2" name="Freihand 1">
                  <a:extLst>
                    <a:ext uri="{FF2B5EF4-FFF2-40B4-BE49-F238E27FC236}">
                      <a16:creationId xmlns:a16="http://schemas.microsoft.com/office/drawing/2014/main" id="{D5B6E890-B278-4807-AD6D-A8362D2D648B}"/>
                    </a:ext>
                  </a:extLst>
                </p:cNvPr>
                <p:cNvPicPr/>
                <p:nvPr/>
              </p:nvPicPr>
              <p:blipFill>
                <a:blip r:embed="rId10"/>
                <a:stretch>
                  <a:fillRect/>
                </a:stretch>
              </p:blipFill>
              <p:spPr>
                <a:xfrm>
                  <a:off x="10204133" y="260347"/>
                  <a:ext cx="96120" cy="1278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 name="Freihand 2">
                  <a:extLst>
                    <a:ext uri="{FF2B5EF4-FFF2-40B4-BE49-F238E27FC236}">
                      <a16:creationId xmlns:a16="http://schemas.microsoft.com/office/drawing/2014/main" id="{1DADF488-5321-479B-BF6C-E7B8F378DF65}"/>
                    </a:ext>
                  </a:extLst>
                </p14:cNvPr>
                <p14:cNvContentPartPr/>
                <p14:nvPr/>
              </p14:nvContentPartPr>
              <p14:xfrm>
                <a:off x="9995333" y="1501987"/>
                <a:ext cx="1501200" cy="23400"/>
              </p14:xfrm>
            </p:contentPart>
          </mc:Choice>
          <mc:Fallback xmlns="">
            <p:pic>
              <p:nvPicPr>
                <p:cNvPr id="3" name="Freihand 2">
                  <a:extLst>
                    <a:ext uri="{FF2B5EF4-FFF2-40B4-BE49-F238E27FC236}">
                      <a16:creationId xmlns:a16="http://schemas.microsoft.com/office/drawing/2014/main" id="{1DADF488-5321-479B-BF6C-E7B8F378DF65}"/>
                    </a:ext>
                  </a:extLst>
                </p:cNvPr>
                <p:cNvPicPr/>
                <p:nvPr/>
              </p:nvPicPr>
              <p:blipFill>
                <a:blip r:embed="rId12"/>
                <a:stretch>
                  <a:fillRect/>
                </a:stretch>
              </p:blipFill>
              <p:spPr>
                <a:xfrm>
                  <a:off x="9991013" y="1497667"/>
                  <a:ext cx="150984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4" name="Freihand 3">
                  <a:extLst>
                    <a:ext uri="{FF2B5EF4-FFF2-40B4-BE49-F238E27FC236}">
                      <a16:creationId xmlns:a16="http://schemas.microsoft.com/office/drawing/2014/main" id="{ECCAA067-7E97-4046-9F7F-6687222122C8}"/>
                    </a:ext>
                  </a:extLst>
                </p14:cNvPr>
                <p14:cNvContentPartPr/>
                <p14:nvPr/>
              </p14:nvContentPartPr>
              <p14:xfrm>
                <a:off x="11569613" y="1378147"/>
                <a:ext cx="248400" cy="283680"/>
              </p14:xfrm>
            </p:contentPart>
          </mc:Choice>
          <mc:Fallback xmlns="">
            <p:pic>
              <p:nvPicPr>
                <p:cNvPr id="4" name="Freihand 3">
                  <a:extLst>
                    <a:ext uri="{FF2B5EF4-FFF2-40B4-BE49-F238E27FC236}">
                      <a16:creationId xmlns:a16="http://schemas.microsoft.com/office/drawing/2014/main" id="{ECCAA067-7E97-4046-9F7F-6687222122C8}"/>
                    </a:ext>
                  </a:extLst>
                </p:cNvPr>
                <p:cNvPicPr/>
                <p:nvPr/>
              </p:nvPicPr>
              <p:blipFill>
                <a:blip r:embed="rId14"/>
                <a:stretch>
                  <a:fillRect/>
                </a:stretch>
              </p:blipFill>
              <p:spPr>
                <a:xfrm>
                  <a:off x="11565293" y="1373827"/>
                  <a:ext cx="25704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6" name="Freihand 5">
                  <a:extLst>
                    <a:ext uri="{FF2B5EF4-FFF2-40B4-BE49-F238E27FC236}">
                      <a16:creationId xmlns:a16="http://schemas.microsoft.com/office/drawing/2014/main" id="{B18E696D-6362-40C5-8220-D790D85297D1}"/>
                    </a:ext>
                  </a:extLst>
                </p14:cNvPr>
                <p14:cNvContentPartPr/>
                <p14:nvPr/>
              </p14:nvContentPartPr>
              <p14:xfrm>
                <a:off x="10145453" y="58747"/>
                <a:ext cx="259920" cy="254160"/>
              </p14:xfrm>
            </p:contentPart>
          </mc:Choice>
          <mc:Fallback xmlns="">
            <p:pic>
              <p:nvPicPr>
                <p:cNvPr id="6" name="Freihand 5">
                  <a:extLst>
                    <a:ext uri="{FF2B5EF4-FFF2-40B4-BE49-F238E27FC236}">
                      <a16:creationId xmlns:a16="http://schemas.microsoft.com/office/drawing/2014/main" id="{B18E696D-6362-40C5-8220-D790D85297D1}"/>
                    </a:ext>
                  </a:extLst>
                </p:cNvPr>
                <p:cNvPicPr/>
                <p:nvPr/>
              </p:nvPicPr>
              <p:blipFill>
                <a:blip r:embed="rId16"/>
                <a:stretch>
                  <a:fillRect/>
                </a:stretch>
              </p:blipFill>
              <p:spPr>
                <a:xfrm>
                  <a:off x="10141133" y="54427"/>
                  <a:ext cx="26856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7" name="Freihand 6">
                  <a:extLst>
                    <a:ext uri="{FF2B5EF4-FFF2-40B4-BE49-F238E27FC236}">
                      <a16:creationId xmlns:a16="http://schemas.microsoft.com/office/drawing/2014/main" id="{DA3FDFEA-06FA-4877-8B73-5D66FD6DBADB}"/>
                    </a:ext>
                  </a:extLst>
                </p14:cNvPr>
                <p14:cNvContentPartPr/>
                <p14:nvPr/>
              </p14:nvContentPartPr>
              <p14:xfrm>
                <a:off x="9894893" y="135067"/>
                <a:ext cx="159120" cy="299880"/>
              </p14:xfrm>
            </p:contentPart>
          </mc:Choice>
          <mc:Fallback xmlns="">
            <p:pic>
              <p:nvPicPr>
                <p:cNvPr id="7" name="Freihand 6">
                  <a:extLst>
                    <a:ext uri="{FF2B5EF4-FFF2-40B4-BE49-F238E27FC236}">
                      <a16:creationId xmlns:a16="http://schemas.microsoft.com/office/drawing/2014/main" id="{DA3FDFEA-06FA-4877-8B73-5D66FD6DBADB}"/>
                    </a:ext>
                  </a:extLst>
                </p:cNvPr>
                <p:cNvPicPr/>
                <p:nvPr/>
              </p:nvPicPr>
              <p:blipFill>
                <a:blip r:embed="rId18"/>
                <a:stretch>
                  <a:fillRect/>
                </a:stretch>
              </p:blipFill>
              <p:spPr>
                <a:xfrm>
                  <a:off x="9890573" y="130747"/>
                  <a:ext cx="167760" cy="3085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8" name="Freihand 7">
                  <a:extLst>
                    <a:ext uri="{FF2B5EF4-FFF2-40B4-BE49-F238E27FC236}">
                      <a16:creationId xmlns:a16="http://schemas.microsoft.com/office/drawing/2014/main" id="{4D2BCF02-7ACB-4EFC-85E1-4778EF958AA2}"/>
                    </a:ext>
                  </a:extLst>
                </p14:cNvPr>
                <p14:cNvContentPartPr/>
                <p14:nvPr/>
              </p14:nvContentPartPr>
              <p14:xfrm>
                <a:off x="11411213" y="1731307"/>
                <a:ext cx="289080" cy="285480"/>
              </p14:xfrm>
            </p:contentPart>
          </mc:Choice>
          <mc:Fallback xmlns="">
            <p:pic>
              <p:nvPicPr>
                <p:cNvPr id="8" name="Freihand 7">
                  <a:extLst>
                    <a:ext uri="{FF2B5EF4-FFF2-40B4-BE49-F238E27FC236}">
                      <a16:creationId xmlns:a16="http://schemas.microsoft.com/office/drawing/2014/main" id="{4D2BCF02-7ACB-4EFC-85E1-4778EF958AA2}"/>
                    </a:ext>
                  </a:extLst>
                </p:cNvPr>
                <p:cNvPicPr/>
                <p:nvPr/>
              </p:nvPicPr>
              <p:blipFill>
                <a:blip r:embed="rId20"/>
                <a:stretch>
                  <a:fillRect/>
                </a:stretch>
              </p:blipFill>
              <p:spPr>
                <a:xfrm>
                  <a:off x="11406893" y="1726987"/>
                  <a:ext cx="297720" cy="2941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9" name="Freihand 8">
                  <a:extLst>
                    <a:ext uri="{FF2B5EF4-FFF2-40B4-BE49-F238E27FC236}">
                      <a16:creationId xmlns:a16="http://schemas.microsoft.com/office/drawing/2014/main" id="{603982A2-1006-4711-BDC0-4812F0EDC6E0}"/>
                    </a:ext>
                  </a:extLst>
                </p14:cNvPr>
                <p14:cNvContentPartPr/>
                <p14:nvPr/>
              </p14:nvContentPartPr>
              <p14:xfrm>
                <a:off x="10415093" y="270427"/>
                <a:ext cx="1154880" cy="1118880"/>
              </p14:xfrm>
            </p:contentPart>
          </mc:Choice>
          <mc:Fallback xmlns="">
            <p:pic>
              <p:nvPicPr>
                <p:cNvPr id="9" name="Freihand 8">
                  <a:extLst>
                    <a:ext uri="{FF2B5EF4-FFF2-40B4-BE49-F238E27FC236}">
                      <a16:creationId xmlns:a16="http://schemas.microsoft.com/office/drawing/2014/main" id="{603982A2-1006-4711-BDC0-4812F0EDC6E0}"/>
                    </a:ext>
                  </a:extLst>
                </p:cNvPr>
                <p:cNvPicPr/>
                <p:nvPr/>
              </p:nvPicPr>
              <p:blipFill>
                <a:blip r:embed="rId22"/>
                <a:stretch>
                  <a:fillRect/>
                </a:stretch>
              </p:blipFill>
              <p:spPr>
                <a:xfrm>
                  <a:off x="10410773" y="266107"/>
                  <a:ext cx="1163520" cy="1127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0" name="Freihand 9">
                  <a:extLst>
                    <a:ext uri="{FF2B5EF4-FFF2-40B4-BE49-F238E27FC236}">
                      <a16:creationId xmlns:a16="http://schemas.microsoft.com/office/drawing/2014/main" id="{C175BA2B-247A-4CA0-97EB-DDAF86A6E284}"/>
                    </a:ext>
                  </a:extLst>
                </p14:cNvPr>
                <p14:cNvContentPartPr/>
                <p14:nvPr/>
              </p14:nvContentPartPr>
              <p14:xfrm>
                <a:off x="10629293" y="298867"/>
                <a:ext cx="743400" cy="874080"/>
              </p14:xfrm>
            </p:contentPart>
          </mc:Choice>
          <mc:Fallback xmlns="">
            <p:pic>
              <p:nvPicPr>
                <p:cNvPr id="10" name="Freihand 9">
                  <a:extLst>
                    <a:ext uri="{FF2B5EF4-FFF2-40B4-BE49-F238E27FC236}">
                      <a16:creationId xmlns:a16="http://schemas.microsoft.com/office/drawing/2014/main" id="{C175BA2B-247A-4CA0-97EB-DDAF86A6E284}"/>
                    </a:ext>
                  </a:extLst>
                </p:cNvPr>
                <p:cNvPicPr/>
                <p:nvPr/>
              </p:nvPicPr>
              <p:blipFill>
                <a:blip r:embed="rId24"/>
                <a:stretch>
                  <a:fillRect/>
                </a:stretch>
              </p:blipFill>
              <p:spPr>
                <a:xfrm>
                  <a:off x="10624973" y="294547"/>
                  <a:ext cx="752040" cy="8827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1" name="Freihand 10">
                  <a:extLst>
                    <a:ext uri="{FF2B5EF4-FFF2-40B4-BE49-F238E27FC236}">
                      <a16:creationId xmlns:a16="http://schemas.microsoft.com/office/drawing/2014/main" id="{0E5E2125-6DE1-4183-A282-1E3F1CDA9C28}"/>
                    </a:ext>
                  </a:extLst>
                </p14:cNvPr>
                <p14:cNvContentPartPr/>
                <p14:nvPr/>
              </p14:nvContentPartPr>
              <p14:xfrm>
                <a:off x="11647373" y="169267"/>
                <a:ext cx="111600" cy="182880"/>
              </p14:xfrm>
            </p:contentPart>
          </mc:Choice>
          <mc:Fallback xmlns="">
            <p:pic>
              <p:nvPicPr>
                <p:cNvPr id="11" name="Freihand 10">
                  <a:extLst>
                    <a:ext uri="{FF2B5EF4-FFF2-40B4-BE49-F238E27FC236}">
                      <a16:creationId xmlns:a16="http://schemas.microsoft.com/office/drawing/2014/main" id="{0E5E2125-6DE1-4183-A282-1E3F1CDA9C28}"/>
                    </a:ext>
                  </a:extLst>
                </p:cNvPr>
                <p:cNvPicPr/>
                <p:nvPr/>
              </p:nvPicPr>
              <p:blipFill>
                <a:blip r:embed="rId26"/>
                <a:stretch>
                  <a:fillRect/>
                </a:stretch>
              </p:blipFill>
              <p:spPr>
                <a:xfrm>
                  <a:off x="11643053" y="164947"/>
                  <a:ext cx="12024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2" name="Freihand 11">
                  <a:extLst>
                    <a:ext uri="{FF2B5EF4-FFF2-40B4-BE49-F238E27FC236}">
                      <a16:creationId xmlns:a16="http://schemas.microsoft.com/office/drawing/2014/main" id="{A607401C-FAD0-4E6E-A17F-0A79CDC35EE7}"/>
                    </a:ext>
                  </a:extLst>
                </p14:cNvPr>
                <p14:cNvContentPartPr/>
                <p14:nvPr/>
              </p14:nvContentPartPr>
              <p14:xfrm>
                <a:off x="11678333" y="127867"/>
                <a:ext cx="105120" cy="239040"/>
              </p14:xfrm>
            </p:contentPart>
          </mc:Choice>
          <mc:Fallback xmlns="">
            <p:pic>
              <p:nvPicPr>
                <p:cNvPr id="12" name="Freihand 11">
                  <a:extLst>
                    <a:ext uri="{FF2B5EF4-FFF2-40B4-BE49-F238E27FC236}">
                      <a16:creationId xmlns:a16="http://schemas.microsoft.com/office/drawing/2014/main" id="{A607401C-FAD0-4E6E-A17F-0A79CDC35EE7}"/>
                    </a:ext>
                  </a:extLst>
                </p:cNvPr>
                <p:cNvPicPr/>
                <p:nvPr/>
              </p:nvPicPr>
              <p:blipFill>
                <a:blip r:embed="rId28"/>
                <a:stretch>
                  <a:fillRect/>
                </a:stretch>
              </p:blipFill>
              <p:spPr>
                <a:xfrm>
                  <a:off x="11674013" y="123547"/>
                  <a:ext cx="11376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3" name="Freihand 12">
                  <a:extLst>
                    <a:ext uri="{FF2B5EF4-FFF2-40B4-BE49-F238E27FC236}">
                      <a16:creationId xmlns:a16="http://schemas.microsoft.com/office/drawing/2014/main" id="{13579050-C02D-470C-87B6-3D64C9DAB5D1}"/>
                    </a:ext>
                  </a:extLst>
                </p14:cNvPr>
                <p14:cNvContentPartPr/>
                <p14:nvPr/>
              </p14:nvContentPartPr>
              <p14:xfrm>
                <a:off x="11474213" y="1098787"/>
                <a:ext cx="75600" cy="210600"/>
              </p14:xfrm>
            </p:contentPart>
          </mc:Choice>
          <mc:Fallback xmlns="">
            <p:pic>
              <p:nvPicPr>
                <p:cNvPr id="13" name="Freihand 12">
                  <a:extLst>
                    <a:ext uri="{FF2B5EF4-FFF2-40B4-BE49-F238E27FC236}">
                      <a16:creationId xmlns:a16="http://schemas.microsoft.com/office/drawing/2014/main" id="{13579050-C02D-470C-87B6-3D64C9DAB5D1}"/>
                    </a:ext>
                  </a:extLst>
                </p:cNvPr>
                <p:cNvPicPr/>
                <p:nvPr/>
              </p:nvPicPr>
              <p:blipFill>
                <a:blip r:embed="rId30"/>
                <a:stretch>
                  <a:fillRect/>
                </a:stretch>
              </p:blipFill>
              <p:spPr>
                <a:xfrm>
                  <a:off x="11469893" y="1094467"/>
                  <a:ext cx="8424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4" name="Freihand 13">
                  <a:extLst>
                    <a:ext uri="{FF2B5EF4-FFF2-40B4-BE49-F238E27FC236}">
                      <a16:creationId xmlns:a16="http://schemas.microsoft.com/office/drawing/2014/main" id="{E843182E-7605-480C-B040-B99019018896}"/>
                    </a:ext>
                  </a:extLst>
                </p14:cNvPr>
                <p14:cNvContentPartPr/>
                <p14:nvPr/>
              </p14:nvContentPartPr>
              <p14:xfrm>
                <a:off x="11532893" y="991507"/>
                <a:ext cx="148680" cy="259920"/>
              </p14:xfrm>
            </p:contentPart>
          </mc:Choice>
          <mc:Fallback xmlns="">
            <p:pic>
              <p:nvPicPr>
                <p:cNvPr id="14" name="Freihand 13">
                  <a:extLst>
                    <a:ext uri="{FF2B5EF4-FFF2-40B4-BE49-F238E27FC236}">
                      <a16:creationId xmlns:a16="http://schemas.microsoft.com/office/drawing/2014/main" id="{E843182E-7605-480C-B040-B99019018896}"/>
                    </a:ext>
                  </a:extLst>
                </p:cNvPr>
                <p:cNvPicPr/>
                <p:nvPr/>
              </p:nvPicPr>
              <p:blipFill>
                <a:blip r:embed="rId32"/>
                <a:stretch>
                  <a:fillRect/>
                </a:stretch>
              </p:blipFill>
              <p:spPr>
                <a:xfrm>
                  <a:off x="11528573" y="987187"/>
                  <a:ext cx="15732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5" name="Freihand 14">
                  <a:extLst>
                    <a:ext uri="{FF2B5EF4-FFF2-40B4-BE49-F238E27FC236}">
                      <a16:creationId xmlns:a16="http://schemas.microsoft.com/office/drawing/2014/main" id="{355C3ACA-F43A-415A-A1F2-F0ADE4BDB0BD}"/>
                    </a:ext>
                  </a:extLst>
                </p14:cNvPr>
                <p14:cNvContentPartPr/>
                <p14:nvPr/>
              </p14:nvContentPartPr>
              <p14:xfrm>
                <a:off x="10328693" y="761107"/>
                <a:ext cx="288000" cy="33480"/>
              </p14:xfrm>
            </p:contentPart>
          </mc:Choice>
          <mc:Fallback xmlns="">
            <p:pic>
              <p:nvPicPr>
                <p:cNvPr id="15" name="Freihand 14">
                  <a:extLst>
                    <a:ext uri="{FF2B5EF4-FFF2-40B4-BE49-F238E27FC236}">
                      <a16:creationId xmlns:a16="http://schemas.microsoft.com/office/drawing/2014/main" id="{355C3ACA-F43A-415A-A1F2-F0ADE4BDB0BD}"/>
                    </a:ext>
                  </a:extLst>
                </p:cNvPr>
                <p:cNvPicPr/>
                <p:nvPr/>
              </p:nvPicPr>
              <p:blipFill>
                <a:blip r:embed="rId34"/>
                <a:stretch>
                  <a:fillRect/>
                </a:stretch>
              </p:blipFill>
              <p:spPr>
                <a:xfrm>
                  <a:off x="10324373" y="756787"/>
                  <a:ext cx="29664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6" name="Freihand 15">
                  <a:extLst>
                    <a:ext uri="{FF2B5EF4-FFF2-40B4-BE49-F238E27FC236}">
                      <a16:creationId xmlns:a16="http://schemas.microsoft.com/office/drawing/2014/main" id="{BA821438-E596-41F3-9712-23A4A3DDB8B8}"/>
                    </a:ext>
                  </a:extLst>
                </p14:cNvPr>
                <p14:cNvContentPartPr/>
                <p14:nvPr/>
              </p14:nvContentPartPr>
              <p14:xfrm>
                <a:off x="10775813" y="788827"/>
                <a:ext cx="180720" cy="44280"/>
              </p14:xfrm>
            </p:contentPart>
          </mc:Choice>
          <mc:Fallback xmlns="">
            <p:pic>
              <p:nvPicPr>
                <p:cNvPr id="16" name="Freihand 15">
                  <a:extLst>
                    <a:ext uri="{FF2B5EF4-FFF2-40B4-BE49-F238E27FC236}">
                      <a16:creationId xmlns:a16="http://schemas.microsoft.com/office/drawing/2014/main" id="{BA821438-E596-41F3-9712-23A4A3DDB8B8}"/>
                    </a:ext>
                  </a:extLst>
                </p:cNvPr>
                <p:cNvPicPr/>
                <p:nvPr/>
              </p:nvPicPr>
              <p:blipFill>
                <a:blip r:embed="rId36"/>
                <a:stretch>
                  <a:fillRect/>
                </a:stretch>
              </p:blipFill>
              <p:spPr>
                <a:xfrm>
                  <a:off x="10771493" y="784507"/>
                  <a:ext cx="18936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7" name="Freihand 16">
                  <a:extLst>
                    <a:ext uri="{FF2B5EF4-FFF2-40B4-BE49-F238E27FC236}">
                      <a16:creationId xmlns:a16="http://schemas.microsoft.com/office/drawing/2014/main" id="{F3249A8D-CDBA-48F8-BB6A-81FD09D3C367}"/>
                    </a:ext>
                  </a:extLst>
                </p14:cNvPr>
                <p14:cNvContentPartPr/>
                <p14:nvPr/>
              </p14:nvContentPartPr>
              <p14:xfrm>
                <a:off x="10929173" y="927067"/>
                <a:ext cx="37440" cy="303840"/>
              </p14:xfrm>
            </p:contentPart>
          </mc:Choice>
          <mc:Fallback xmlns="">
            <p:pic>
              <p:nvPicPr>
                <p:cNvPr id="17" name="Freihand 16">
                  <a:extLst>
                    <a:ext uri="{FF2B5EF4-FFF2-40B4-BE49-F238E27FC236}">
                      <a16:creationId xmlns:a16="http://schemas.microsoft.com/office/drawing/2014/main" id="{F3249A8D-CDBA-48F8-BB6A-81FD09D3C367}"/>
                    </a:ext>
                  </a:extLst>
                </p:cNvPr>
                <p:cNvPicPr/>
                <p:nvPr/>
              </p:nvPicPr>
              <p:blipFill>
                <a:blip r:embed="rId38"/>
                <a:stretch>
                  <a:fillRect/>
                </a:stretch>
              </p:blipFill>
              <p:spPr>
                <a:xfrm>
                  <a:off x="10924853" y="922747"/>
                  <a:ext cx="46080" cy="3124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8" name="Freihand 17">
                  <a:extLst>
                    <a:ext uri="{FF2B5EF4-FFF2-40B4-BE49-F238E27FC236}">
                      <a16:creationId xmlns:a16="http://schemas.microsoft.com/office/drawing/2014/main" id="{082DD53D-2FDA-468B-9A39-F0F2FB6F173F}"/>
                    </a:ext>
                  </a:extLst>
                </p14:cNvPr>
                <p14:cNvContentPartPr/>
                <p14:nvPr/>
              </p14:nvContentPartPr>
              <p14:xfrm>
                <a:off x="10944293" y="1463467"/>
                <a:ext cx="14040" cy="120240"/>
              </p14:xfrm>
            </p:contentPart>
          </mc:Choice>
          <mc:Fallback xmlns="">
            <p:pic>
              <p:nvPicPr>
                <p:cNvPr id="18" name="Freihand 17">
                  <a:extLst>
                    <a:ext uri="{FF2B5EF4-FFF2-40B4-BE49-F238E27FC236}">
                      <a16:creationId xmlns:a16="http://schemas.microsoft.com/office/drawing/2014/main" id="{082DD53D-2FDA-468B-9A39-F0F2FB6F173F}"/>
                    </a:ext>
                  </a:extLst>
                </p:cNvPr>
                <p:cNvPicPr/>
                <p:nvPr/>
              </p:nvPicPr>
              <p:blipFill>
                <a:blip r:embed="rId40"/>
                <a:stretch>
                  <a:fillRect/>
                </a:stretch>
              </p:blipFill>
              <p:spPr>
                <a:xfrm>
                  <a:off x="10939973" y="1459147"/>
                  <a:ext cx="2268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0" name="Freihand 19">
                  <a:extLst>
                    <a:ext uri="{FF2B5EF4-FFF2-40B4-BE49-F238E27FC236}">
                      <a16:creationId xmlns:a16="http://schemas.microsoft.com/office/drawing/2014/main" id="{C820A978-CD66-4F9D-ACF8-9A95363ED3DF}"/>
                    </a:ext>
                  </a:extLst>
                </p14:cNvPr>
                <p14:cNvContentPartPr/>
                <p14:nvPr/>
              </p14:nvContentPartPr>
              <p14:xfrm>
                <a:off x="10255613" y="1034707"/>
                <a:ext cx="188280" cy="293400"/>
              </p14:xfrm>
            </p:contentPart>
          </mc:Choice>
          <mc:Fallback xmlns="">
            <p:pic>
              <p:nvPicPr>
                <p:cNvPr id="20" name="Freihand 19">
                  <a:extLst>
                    <a:ext uri="{FF2B5EF4-FFF2-40B4-BE49-F238E27FC236}">
                      <a16:creationId xmlns:a16="http://schemas.microsoft.com/office/drawing/2014/main" id="{C820A978-CD66-4F9D-ACF8-9A95363ED3DF}"/>
                    </a:ext>
                  </a:extLst>
                </p:cNvPr>
                <p:cNvPicPr/>
                <p:nvPr/>
              </p:nvPicPr>
              <p:blipFill>
                <a:blip r:embed="rId42"/>
                <a:stretch>
                  <a:fillRect/>
                </a:stretch>
              </p:blipFill>
              <p:spPr>
                <a:xfrm>
                  <a:off x="10251293" y="1030387"/>
                  <a:ext cx="196920" cy="302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1" name="Freihand 20">
                  <a:extLst>
                    <a:ext uri="{FF2B5EF4-FFF2-40B4-BE49-F238E27FC236}">
                      <a16:creationId xmlns:a16="http://schemas.microsoft.com/office/drawing/2014/main" id="{22AC1BA1-A6D1-4E27-B2F4-8EA39A3F3C65}"/>
                    </a:ext>
                  </a:extLst>
                </p14:cNvPr>
                <p14:cNvContentPartPr/>
                <p14:nvPr/>
              </p14:nvContentPartPr>
              <p14:xfrm>
                <a:off x="10347053" y="941467"/>
                <a:ext cx="232200" cy="264600"/>
              </p14:xfrm>
            </p:contentPart>
          </mc:Choice>
          <mc:Fallback xmlns="">
            <p:pic>
              <p:nvPicPr>
                <p:cNvPr id="21" name="Freihand 20">
                  <a:extLst>
                    <a:ext uri="{FF2B5EF4-FFF2-40B4-BE49-F238E27FC236}">
                      <a16:creationId xmlns:a16="http://schemas.microsoft.com/office/drawing/2014/main" id="{22AC1BA1-A6D1-4E27-B2F4-8EA39A3F3C65}"/>
                    </a:ext>
                  </a:extLst>
                </p:cNvPr>
                <p:cNvPicPr/>
                <p:nvPr/>
              </p:nvPicPr>
              <p:blipFill>
                <a:blip r:embed="rId44"/>
                <a:stretch>
                  <a:fillRect/>
                </a:stretch>
              </p:blipFill>
              <p:spPr>
                <a:xfrm>
                  <a:off x="10342733" y="937147"/>
                  <a:ext cx="240840" cy="2732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2" name="Freihand 21">
                  <a:extLst>
                    <a:ext uri="{FF2B5EF4-FFF2-40B4-BE49-F238E27FC236}">
                      <a16:creationId xmlns:a16="http://schemas.microsoft.com/office/drawing/2014/main" id="{E5F6D0DD-EAFB-4A7E-BA9C-4C1B906A68DE}"/>
                    </a:ext>
                  </a:extLst>
                </p14:cNvPr>
                <p14:cNvContentPartPr/>
                <p14:nvPr/>
              </p14:nvContentPartPr>
              <p14:xfrm>
                <a:off x="10428053" y="952627"/>
                <a:ext cx="196920" cy="206280"/>
              </p14:xfrm>
            </p:contentPart>
          </mc:Choice>
          <mc:Fallback xmlns="">
            <p:pic>
              <p:nvPicPr>
                <p:cNvPr id="22" name="Freihand 21">
                  <a:extLst>
                    <a:ext uri="{FF2B5EF4-FFF2-40B4-BE49-F238E27FC236}">
                      <a16:creationId xmlns:a16="http://schemas.microsoft.com/office/drawing/2014/main" id="{E5F6D0DD-EAFB-4A7E-BA9C-4C1B906A68DE}"/>
                    </a:ext>
                  </a:extLst>
                </p:cNvPr>
                <p:cNvPicPr/>
                <p:nvPr/>
              </p:nvPicPr>
              <p:blipFill>
                <a:blip r:embed="rId46"/>
                <a:stretch>
                  <a:fillRect/>
                </a:stretch>
              </p:blipFill>
              <p:spPr>
                <a:xfrm>
                  <a:off x="10423733" y="948307"/>
                  <a:ext cx="20556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3" name="Freihand 22">
                  <a:extLst>
                    <a:ext uri="{FF2B5EF4-FFF2-40B4-BE49-F238E27FC236}">
                      <a16:creationId xmlns:a16="http://schemas.microsoft.com/office/drawing/2014/main" id="{FD5A56AB-85C7-4A15-8030-78FC592F2B6D}"/>
                    </a:ext>
                  </a:extLst>
                </p14:cNvPr>
                <p14:cNvContentPartPr/>
                <p14:nvPr/>
              </p14:nvContentPartPr>
              <p14:xfrm>
                <a:off x="10562333" y="841027"/>
                <a:ext cx="219600" cy="200520"/>
              </p14:xfrm>
            </p:contentPart>
          </mc:Choice>
          <mc:Fallback xmlns="">
            <p:pic>
              <p:nvPicPr>
                <p:cNvPr id="23" name="Freihand 22">
                  <a:extLst>
                    <a:ext uri="{FF2B5EF4-FFF2-40B4-BE49-F238E27FC236}">
                      <a16:creationId xmlns:a16="http://schemas.microsoft.com/office/drawing/2014/main" id="{FD5A56AB-85C7-4A15-8030-78FC592F2B6D}"/>
                    </a:ext>
                  </a:extLst>
                </p:cNvPr>
                <p:cNvPicPr/>
                <p:nvPr/>
              </p:nvPicPr>
              <p:blipFill>
                <a:blip r:embed="rId48"/>
                <a:stretch>
                  <a:fillRect/>
                </a:stretch>
              </p:blipFill>
              <p:spPr>
                <a:xfrm>
                  <a:off x="10558013" y="836707"/>
                  <a:ext cx="22824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4" name="Freihand 23">
                  <a:extLst>
                    <a:ext uri="{FF2B5EF4-FFF2-40B4-BE49-F238E27FC236}">
                      <a16:creationId xmlns:a16="http://schemas.microsoft.com/office/drawing/2014/main" id="{607B6568-6E89-4B0E-9850-2627B07ED6DA}"/>
                    </a:ext>
                  </a:extLst>
                </p14:cNvPr>
                <p14:cNvContentPartPr/>
                <p14:nvPr/>
              </p14:nvContentPartPr>
              <p14:xfrm>
                <a:off x="10754213" y="838507"/>
                <a:ext cx="98280" cy="72360"/>
              </p14:xfrm>
            </p:contentPart>
          </mc:Choice>
          <mc:Fallback xmlns="">
            <p:pic>
              <p:nvPicPr>
                <p:cNvPr id="24" name="Freihand 23">
                  <a:extLst>
                    <a:ext uri="{FF2B5EF4-FFF2-40B4-BE49-F238E27FC236}">
                      <a16:creationId xmlns:a16="http://schemas.microsoft.com/office/drawing/2014/main" id="{607B6568-6E89-4B0E-9850-2627B07ED6DA}"/>
                    </a:ext>
                  </a:extLst>
                </p:cNvPr>
                <p:cNvPicPr/>
                <p:nvPr/>
              </p:nvPicPr>
              <p:blipFill>
                <a:blip r:embed="rId50"/>
                <a:stretch>
                  <a:fillRect/>
                </a:stretch>
              </p:blipFill>
              <p:spPr>
                <a:xfrm>
                  <a:off x="10749893" y="834187"/>
                  <a:ext cx="10692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5" name="Freihand 24">
                  <a:extLst>
                    <a:ext uri="{FF2B5EF4-FFF2-40B4-BE49-F238E27FC236}">
                      <a16:creationId xmlns:a16="http://schemas.microsoft.com/office/drawing/2014/main" id="{4E633ECF-D02B-4767-9BB6-5AAB99D0A75D}"/>
                    </a:ext>
                  </a:extLst>
                </p14:cNvPr>
                <p14:cNvContentPartPr/>
                <p14:nvPr/>
              </p14:nvContentPartPr>
              <p14:xfrm>
                <a:off x="9934853" y="712147"/>
                <a:ext cx="105840" cy="225360"/>
              </p14:xfrm>
            </p:contentPart>
          </mc:Choice>
          <mc:Fallback xmlns="">
            <p:pic>
              <p:nvPicPr>
                <p:cNvPr id="25" name="Freihand 24">
                  <a:extLst>
                    <a:ext uri="{FF2B5EF4-FFF2-40B4-BE49-F238E27FC236}">
                      <a16:creationId xmlns:a16="http://schemas.microsoft.com/office/drawing/2014/main" id="{4E633ECF-D02B-4767-9BB6-5AAB99D0A75D}"/>
                    </a:ext>
                  </a:extLst>
                </p:cNvPr>
                <p:cNvPicPr/>
                <p:nvPr/>
              </p:nvPicPr>
              <p:blipFill>
                <a:blip r:embed="rId52"/>
                <a:stretch>
                  <a:fillRect/>
                </a:stretch>
              </p:blipFill>
              <p:spPr>
                <a:xfrm>
                  <a:off x="9930533" y="707827"/>
                  <a:ext cx="114480" cy="234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6" name="Freihand 25">
                  <a:extLst>
                    <a:ext uri="{FF2B5EF4-FFF2-40B4-BE49-F238E27FC236}">
                      <a16:creationId xmlns:a16="http://schemas.microsoft.com/office/drawing/2014/main" id="{77C08156-053E-4E7D-A9B3-3EF01925E868}"/>
                    </a:ext>
                  </a:extLst>
                </p14:cNvPr>
                <p14:cNvContentPartPr/>
                <p14:nvPr/>
              </p14:nvContentPartPr>
              <p14:xfrm>
                <a:off x="10057253" y="599827"/>
                <a:ext cx="150480" cy="133200"/>
              </p14:xfrm>
            </p:contentPart>
          </mc:Choice>
          <mc:Fallback xmlns="">
            <p:pic>
              <p:nvPicPr>
                <p:cNvPr id="26" name="Freihand 25">
                  <a:extLst>
                    <a:ext uri="{FF2B5EF4-FFF2-40B4-BE49-F238E27FC236}">
                      <a16:creationId xmlns:a16="http://schemas.microsoft.com/office/drawing/2014/main" id="{77C08156-053E-4E7D-A9B3-3EF01925E868}"/>
                    </a:ext>
                  </a:extLst>
                </p:cNvPr>
                <p:cNvPicPr/>
                <p:nvPr/>
              </p:nvPicPr>
              <p:blipFill>
                <a:blip r:embed="rId54"/>
                <a:stretch>
                  <a:fillRect/>
                </a:stretch>
              </p:blipFill>
              <p:spPr>
                <a:xfrm>
                  <a:off x="10052933" y="595507"/>
                  <a:ext cx="1591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7" name="Freihand 26">
                  <a:extLst>
                    <a:ext uri="{FF2B5EF4-FFF2-40B4-BE49-F238E27FC236}">
                      <a16:creationId xmlns:a16="http://schemas.microsoft.com/office/drawing/2014/main" id="{A172D65F-FC29-4E03-8030-EF5A186D3BAE}"/>
                    </a:ext>
                  </a:extLst>
                </p14:cNvPr>
                <p14:cNvContentPartPr/>
                <p14:nvPr/>
              </p14:nvContentPartPr>
              <p14:xfrm>
                <a:off x="10976333" y="1798987"/>
                <a:ext cx="114120" cy="62640"/>
              </p14:xfrm>
            </p:contentPart>
          </mc:Choice>
          <mc:Fallback xmlns="">
            <p:pic>
              <p:nvPicPr>
                <p:cNvPr id="27" name="Freihand 26">
                  <a:extLst>
                    <a:ext uri="{FF2B5EF4-FFF2-40B4-BE49-F238E27FC236}">
                      <a16:creationId xmlns:a16="http://schemas.microsoft.com/office/drawing/2014/main" id="{A172D65F-FC29-4E03-8030-EF5A186D3BAE}"/>
                    </a:ext>
                  </a:extLst>
                </p:cNvPr>
                <p:cNvPicPr/>
                <p:nvPr/>
              </p:nvPicPr>
              <p:blipFill>
                <a:blip r:embed="rId56"/>
                <a:stretch>
                  <a:fillRect/>
                </a:stretch>
              </p:blipFill>
              <p:spPr>
                <a:xfrm>
                  <a:off x="10972013" y="1794667"/>
                  <a:ext cx="12276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8" name="Freihand 27">
                  <a:extLst>
                    <a:ext uri="{FF2B5EF4-FFF2-40B4-BE49-F238E27FC236}">
                      <a16:creationId xmlns:a16="http://schemas.microsoft.com/office/drawing/2014/main" id="{D4EC6289-A614-4A03-A04B-2E200C4100AA}"/>
                    </a:ext>
                  </a:extLst>
                </p14:cNvPr>
                <p14:cNvContentPartPr/>
                <p14:nvPr/>
              </p14:nvContentPartPr>
              <p14:xfrm>
                <a:off x="10954013" y="1727707"/>
                <a:ext cx="98280" cy="130320"/>
              </p14:xfrm>
            </p:contentPart>
          </mc:Choice>
          <mc:Fallback xmlns="">
            <p:pic>
              <p:nvPicPr>
                <p:cNvPr id="28" name="Freihand 27">
                  <a:extLst>
                    <a:ext uri="{FF2B5EF4-FFF2-40B4-BE49-F238E27FC236}">
                      <a16:creationId xmlns:a16="http://schemas.microsoft.com/office/drawing/2014/main" id="{D4EC6289-A614-4A03-A04B-2E200C4100AA}"/>
                    </a:ext>
                  </a:extLst>
                </p:cNvPr>
                <p:cNvPicPr/>
                <p:nvPr/>
              </p:nvPicPr>
              <p:blipFill>
                <a:blip r:embed="rId58"/>
                <a:stretch>
                  <a:fillRect/>
                </a:stretch>
              </p:blipFill>
              <p:spPr>
                <a:xfrm>
                  <a:off x="10949693" y="1723387"/>
                  <a:ext cx="10692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9" name="Freihand 28">
                  <a:extLst>
                    <a:ext uri="{FF2B5EF4-FFF2-40B4-BE49-F238E27FC236}">
                      <a16:creationId xmlns:a16="http://schemas.microsoft.com/office/drawing/2014/main" id="{8BFF6446-74DB-4239-93E6-42E61B9F677F}"/>
                    </a:ext>
                  </a:extLst>
                </p14:cNvPr>
                <p14:cNvContentPartPr/>
                <p14:nvPr/>
              </p14:nvContentPartPr>
              <p14:xfrm>
                <a:off x="11094773" y="1634827"/>
                <a:ext cx="11160" cy="54720"/>
              </p14:xfrm>
            </p:contentPart>
          </mc:Choice>
          <mc:Fallback xmlns="">
            <p:pic>
              <p:nvPicPr>
                <p:cNvPr id="29" name="Freihand 28">
                  <a:extLst>
                    <a:ext uri="{FF2B5EF4-FFF2-40B4-BE49-F238E27FC236}">
                      <a16:creationId xmlns:a16="http://schemas.microsoft.com/office/drawing/2014/main" id="{8BFF6446-74DB-4239-93E6-42E61B9F677F}"/>
                    </a:ext>
                  </a:extLst>
                </p:cNvPr>
                <p:cNvPicPr/>
                <p:nvPr/>
              </p:nvPicPr>
              <p:blipFill>
                <a:blip r:embed="rId60"/>
                <a:stretch>
                  <a:fillRect/>
                </a:stretch>
              </p:blipFill>
              <p:spPr>
                <a:xfrm>
                  <a:off x="11090453" y="1630507"/>
                  <a:ext cx="1980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0" name="Freihand 29">
                  <a:extLst>
                    <a:ext uri="{FF2B5EF4-FFF2-40B4-BE49-F238E27FC236}">
                      <a16:creationId xmlns:a16="http://schemas.microsoft.com/office/drawing/2014/main" id="{0E8AED8F-05D6-4563-90FE-BE6445DB46DF}"/>
                    </a:ext>
                  </a:extLst>
                </p14:cNvPr>
                <p14:cNvContentPartPr/>
                <p14:nvPr/>
              </p14:nvContentPartPr>
              <p14:xfrm>
                <a:off x="11068853" y="1591627"/>
                <a:ext cx="82800" cy="131760"/>
              </p14:xfrm>
            </p:contentPart>
          </mc:Choice>
          <mc:Fallback xmlns="">
            <p:pic>
              <p:nvPicPr>
                <p:cNvPr id="30" name="Freihand 29">
                  <a:extLst>
                    <a:ext uri="{FF2B5EF4-FFF2-40B4-BE49-F238E27FC236}">
                      <a16:creationId xmlns:a16="http://schemas.microsoft.com/office/drawing/2014/main" id="{0E8AED8F-05D6-4563-90FE-BE6445DB46DF}"/>
                    </a:ext>
                  </a:extLst>
                </p:cNvPr>
                <p:cNvPicPr/>
                <p:nvPr/>
              </p:nvPicPr>
              <p:blipFill>
                <a:blip r:embed="rId62"/>
                <a:stretch>
                  <a:fillRect/>
                </a:stretch>
              </p:blipFill>
              <p:spPr>
                <a:xfrm>
                  <a:off x="11064533" y="1587307"/>
                  <a:ext cx="914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1" name="Freihand 30">
                  <a:extLst>
                    <a:ext uri="{FF2B5EF4-FFF2-40B4-BE49-F238E27FC236}">
                      <a16:creationId xmlns:a16="http://schemas.microsoft.com/office/drawing/2014/main" id="{46F7F83C-4536-44F9-A897-4BF65B45FE04}"/>
                    </a:ext>
                  </a:extLst>
                </p14:cNvPr>
                <p14:cNvContentPartPr/>
                <p14:nvPr/>
              </p14:nvContentPartPr>
              <p14:xfrm>
                <a:off x="10284413" y="202747"/>
                <a:ext cx="291240" cy="322200"/>
              </p14:xfrm>
            </p:contentPart>
          </mc:Choice>
          <mc:Fallback xmlns="">
            <p:pic>
              <p:nvPicPr>
                <p:cNvPr id="31" name="Freihand 30">
                  <a:extLst>
                    <a:ext uri="{FF2B5EF4-FFF2-40B4-BE49-F238E27FC236}">
                      <a16:creationId xmlns:a16="http://schemas.microsoft.com/office/drawing/2014/main" id="{46F7F83C-4536-44F9-A897-4BF65B45FE04}"/>
                    </a:ext>
                  </a:extLst>
                </p:cNvPr>
                <p:cNvPicPr/>
                <p:nvPr/>
              </p:nvPicPr>
              <p:blipFill>
                <a:blip r:embed="rId64"/>
                <a:stretch>
                  <a:fillRect/>
                </a:stretch>
              </p:blipFill>
              <p:spPr>
                <a:xfrm>
                  <a:off x="10280093" y="198427"/>
                  <a:ext cx="299880" cy="3308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2" name="Freihand 31">
                  <a:extLst>
                    <a:ext uri="{FF2B5EF4-FFF2-40B4-BE49-F238E27FC236}">
                      <a16:creationId xmlns:a16="http://schemas.microsoft.com/office/drawing/2014/main" id="{20458D63-8BA0-4623-A553-BDCB2EAF38EF}"/>
                    </a:ext>
                  </a:extLst>
                </p14:cNvPr>
                <p14:cNvContentPartPr/>
                <p14:nvPr/>
              </p14:nvContentPartPr>
              <p14:xfrm>
                <a:off x="10373333" y="341347"/>
                <a:ext cx="264600" cy="270720"/>
              </p14:xfrm>
            </p:contentPart>
          </mc:Choice>
          <mc:Fallback xmlns="">
            <p:pic>
              <p:nvPicPr>
                <p:cNvPr id="32" name="Freihand 31">
                  <a:extLst>
                    <a:ext uri="{FF2B5EF4-FFF2-40B4-BE49-F238E27FC236}">
                      <a16:creationId xmlns:a16="http://schemas.microsoft.com/office/drawing/2014/main" id="{20458D63-8BA0-4623-A553-BDCB2EAF38EF}"/>
                    </a:ext>
                  </a:extLst>
                </p:cNvPr>
                <p:cNvPicPr/>
                <p:nvPr/>
              </p:nvPicPr>
              <p:blipFill>
                <a:blip r:embed="rId66"/>
                <a:stretch>
                  <a:fillRect/>
                </a:stretch>
              </p:blipFill>
              <p:spPr>
                <a:xfrm>
                  <a:off x="10369013" y="337027"/>
                  <a:ext cx="273240" cy="2793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3" name="Freihand 32">
                  <a:extLst>
                    <a:ext uri="{FF2B5EF4-FFF2-40B4-BE49-F238E27FC236}">
                      <a16:creationId xmlns:a16="http://schemas.microsoft.com/office/drawing/2014/main" id="{BE5ED4B8-6B51-4BA6-8E88-F5AFBD0E6677}"/>
                    </a:ext>
                  </a:extLst>
                </p14:cNvPr>
                <p14:cNvContentPartPr/>
                <p14:nvPr/>
              </p14:nvContentPartPr>
              <p14:xfrm>
                <a:off x="10564853" y="509107"/>
                <a:ext cx="142920" cy="190800"/>
              </p14:xfrm>
            </p:contentPart>
          </mc:Choice>
          <mc:Fallback xmlns="">
            <p:pic>
              <p:nvPicPr>
                <p:cNvPr id="33" name="Freihand 32">
                  <a:extLst>
                    <a:ext uri="{FF2B5EF4-FFF2-40B4-BE49-F238E27FC236}">
                      <a16:creationId xmlns:a16="http://schemas.microsoft.com/office/drawing/2014/main" id="{BE5ED4B8-6B51-4BA6-8E88-F5AFBD0E6677}"/>
                    </a:ext>
                  </a:extLst>
                </p:cNvPr>
                <p:cNvPicPr/>
                <p:nvPr/>
              </p:nvPicPr>
              <p:blipFill>
                <a:blip r:embed="rId68"/>
                <a:stretch>
                  <a:fillRect/>
                </a:stretch>
              </p:blipFill>
              <p:spPr>
                <a:xfrm>
                  <a:off x="10560533" y="504787"/>
                  <a:ext cx="15156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4" name="Freihand 33">
                  <a:extLst>
                    <a:ext uri="{FF2B5EF4-FFF2-40B4-BE49-F238E27FC236}">
                      <a16:creationId xmlns:a16="http://schemas.microsoft.com/office/drawing/2014/main" id="{E9AA68B8-D482-40CB-8D4E-B8372628ABA2}"/>
                    </a:ext>
                  </a:extLst>
                </p14:cNvPr>
                <p14:cNvContentPartPr/>
                <p14:nvPr/>
              </p14:nvContentPartPr>
              <p14:xfrm>
                <a:off x="10563413" y="504067"/>
                <a:ext cx="18360" cy="14400"/>
              </p14:xfrm>
            </p:contentPart>
          </mc:Choice>
          <mc:Fallback xmlns="">
            <p:pic>
              <p:nvPicPr>
                <p:cNvPr id="34" name="Freihand 33">
                  <a:extLst>
                    <a:ext uri="{FF2B5EF4-FFF2-40B4-BE49-F238E27FC236}">
                      <a16:creationId xmlns:a16="http://schemas.microsoft.com/office/drawing/2014/main" id="{E9AA68B8-D482-40CB-8D4E-B8372628ABA2}"/>
                    </a:ext>
                  </a:extLst>
                </p:cNvPr>
                <p:cNvPicPr/>
                <p:nvPr/>
              </p:nvPicPr>
              <p:blipFill>
                <a:blip r:embed="rId70"/>
                <a:stretch>
                  <a:fillRect/>
                </a:stretch>
              </p:blipFill>
              <p:spPr>
                <a:xfrm>
                  <a:off x="10559093" y="499747"/>
                  <a:ext cx="2700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5" name="Freihand 34">
                  <a:extLst>
                    <a:ext uri="{FF2B5EF4-FFF2-40B4-BE49-F238E27FC236}">
                      <a16:creationId xmlns:a16="http://schemas.microsoft.com/office/drawing/2014/main" id="{0FBE17F9-6476-47B2-B240-FF41A2D00AC7}"/>
                    </a:ext>
                  </a:extLst>
                </p14:cNvPr>
                <p14:cNvContentPartPr/>
                <p14:nvPr/>
              </p14:nvContentPartPr>
              <p14:xfrm>
                <a:off x="10481693" y="178267"/>
                <a:ext cx="438480" cy="379080"/>
              </p14:xfrm>
            </p:contentPart>
          </mc:Choice>
          <mc:Fallback xmlns="">
            <p:pic>
              <p:nvPicPr>
                <p:cNvPr id="35" name="Freihand 34">
                  <a:extLst>
                    <a:ext uri="{FF2B5EF4-FFF2-40B4-BE49-F238E27FC236}">
                      <a16:creationId xmlns:a16="http://schemas.microsoft.com/office/drawing/2014/main" id="{0FBE17F9-6476-47B2-B240-FF41A2D00AC7}"/>
                    </a:ext>
                  </a:extLst>
                </p:cNvPr>
                <p:cNvPicPr/>
                <p:nvPr/>
              </p:nvPicPr>
              <p:blipFill>
                <a:blip r:embed="rId72"/>
                <a:stretch>
                  <a:fillRect/>
                </a:stretch>
              </p:blipFill>
              <p:spPr>
                <a:xfrm>
                  <a:off x="10477373" y="173947"/>
                  <a:ext cx="447120" cy="3877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6" name="Freihand 35">
                  <a:extLst>
                    <a:ext uri="{FF2B5EF4-FFF2-40B4-BE49-F238E27FC236}">
                      <a16:creationId xmlns:a16="http://schemas.microsoft.com/office/drawing/2014/main" id="{86E7EB37-BA02-481F-BCD4-73AFDF10E407}"/>
                    </a:ext>
                  </a:extLst>
                </p14:cNvPr>
                <p14:cNvContentPartPr/>
                <p14:nvPr/>
              </p14:nvContentPartPr>
              <p14:xfrm>
                <a:off x="11006933" y="50827"/>
                <a:ext cx="118440" cy="209160"/>
              </p14:xfrm>
            </p:contentPart>
          </mc:Choice>
          <mc:Fallback xmlns="">
            <p:pic>
              <p:nvPicPr>
                <p:cNvPr id="36" name="Freihand 35">
                  <a:extLst>
                    <a:ext uri="{FF2B5EF4-FFF2-40B4-BE49-F238E27FC236}">
                      <a16:creationId xmlns:a16="http://schemas.microsoft.com/office/drawing/2014/main" id="{86E7EB37-BA02-481F-BCD4-73AFDF10E407}"/>
                    </a:ext>
                  </a:extLst>
                </p:cNvPr>
                <p:cNvPicPr/>
                <p:nvPr/>
              </p:nvPicPr>
              <p:blipFill>
                <a:blip r:embed="rId74"/>
                <a:stretch>
                  <a:fillRect/>
                </a:stretch>
              </p:blipFill>
              <p:spPr>
                <a:xfrm>
                  <a:off x="11002613" y="46507"/>
                  <a:ext cx="12708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7" name="Freihand 36">
                  <a:extLst>
                    <a:ext uri="{FF2B5EF4-FFF2-40B4-BE49-F238E27FC236}">
                      <a16:creationId xmlns:a16="http://schemas.microsoft.com/office/drawing/2014/main" id="{4F34F60D-CA80-448E-8060-EBA348CCB8A0}"/>
                    </a:ext>
                  </a:extLst>
                </p14:cNvPr>
                <p14:cNvContentPartPr/>
                <p14:nvPr/>
              </p14:nvContentPartPr>
              <p14:xfrm>
                <a:off x="11062013" y="198427"/>
                <a:ext cx="68400" cy="59040"/>
              </p14:xfrm>
            </p:contentPart>
          </mc:Choice>
          <mc:Fallback xmlns="">
            <p:pic>
              <p:nvPicPr>
                <p:cNvPr id="37" name="Freihand 36">
                  <a:extLst>
                    <a:ext uri="{FF2B5EF4-FFF2-40B4-BE49-F238E27FC236}">
                      <a16:creationId xmlns:a16="http://schemas.microsoft.com/office/drawing/2014/main" id="{4F34F60D-CA80-448E-8060-EBA348CCB8A0}"/>
                    </a:ext>
                  </a:extLst>
                </p:cNvPr>
                <p:cNvPicPr/>
                <p:nvPr/>
              </p:nvPicPr>
              <p:blipFill>
                <a:blip r:embed="rId76"/>
                <a:stretch>
                  <a:fillRect/>
                </a:stretch>
              </p:blipFill>
              <p:spPr>
                <a:xfrm>
                  <a:off x="11057693" y="194107"/>
                  <a:ext cx="770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8" name="Freihand 37">
                  <a:extLst>
                    <a:ext uri="{FF2B5EF4-FFF2-40B4-BE49-F238E27FC236}">
                      <a16:creationId xmlns:a16="http://schemas.microsoft.com/office/drawing/2014/main" id="{5314DDC6-1695-4178-9AC6-601F36BCD891}"/>
                    </a:ext>
                  </a:extLst>
                </p14:cNvPr>
                <p14:cNvContentPartPr/>
                <p14:nvPr/>
              </p14:nvContentPartPr>
              <p14:xfrm>
                <a:off x="11164973" y="24907"/>
                <a:ext cx="169920" cy="208080"/>
              </p14:xfrm>
            </p:contentPart>
          </mc:Choice>
          <mc:Fallback xmlns="">
            <p:pic>
              <p:nvPicPr>
                <p:cNvPr id="38" name="Freihand 37">
                  <a:extLst>
                    <a:ext uri="{FF2B5EF4-FFF2-40B4-BE49-F238E27FC236}">
                      <a16:creationId xmlns:a16="http://schemas.microsoft.com/office/drawing/2014/main" id="{5314DDC6-1695-4178-9AC6-601F36BCD891}"/>
                    </a:ext>
                  </a:extLst>
                </p:cNvPr>
                <p:cNvPicPr/>
                <p:nvPr/>
              </p:nvPicPr>
              <p:blipFill>
                <a:blip r:embed="rId78"/>
                <a:stretch>
                  <a:fillRect/>
                </a:stretch>
              </p:blipFill>
              <p:spPr>
                <a:xfrm>
                  <a:off x="11160653" y="20587"/>
                  <a:ext cx="17856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39" name="Freihand 38">
                  <a:extLst>
                    <a:ext uri="{FF2B5EF4-FFF2-40B4-BE49-F238E27FC236}">
                      <a16:creationId xmlns:a16="http://schemas.microsoft.com/office/drawing/2014/main" id="{9365D4A8-8788-4AF2-ACB3-1292A19E6566}"/>
                    </a:ext>
                  </a:extLst>
                </p14:cNvPr>
                <p14:cNvContentPartPr/>
                <p14:nvPr/>
              </p14:nvContentPartPr>
              <p14:xfrm>
                <a:off x="10622453" y="884947"/>
                <a:ext cx="562680" cy="83880"/>
              </p14:xfrm>
            </p:contentPart>
          </mc:Choice>
          <mc:Fallback xmlns="">
            <p:pic>
              <p:nvPicPr>
                <p:cNvPr id="39" name="Freihand 38">
                  <a:extLst>
                    <a:ext uri="{FF2B5EF4-FFF2-40B4-BE49-F238E27FC236}">
                      <a16:creationId xmlns:a16="http://schemas.microsoft.com/office/drawing/2014/main" id="{9365D4A8-8788-4AF2-ACB3-1292A19E6566}"/>
                    </a:ext>
                  </a:extLst>
                </p:cNvPr>
                <p:cNvPicPr/>
                <p:nvPr/>
              </p:nvPicPr>
              <p:blipFill>
                <a:blip r:embed="rId80"/>
                <a:stretch>
                  <a:fillRect/>
                </a:stretch>
              </p:blipFill>
              <p:spPr>
                <a:xfrm>
                  <a:off x="10618133" y="880627"/>
                  <a:ext cx="57132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0" name="Freihand 39">
                  <a:extLst>
                    <a:ext uri="{FF2B5EF4-FFF2-40B4-BE49-F238E27FC236}">
                      <a16:creationId xmlns:a16="http://schemas.microsoft.com/office/drawing/2014/main" id="{2EF2AA09-C260-44F6-B5F4-4395EB773AD9}"/>
                    </a:ext>
                  </a:extLst>
                </p14:cNvPr>
                <p14:cNvContentPartPr/>
                <p14:nvPr/>
              </p14:nvContentPartPr>
              <p14:xfrm>
                <a:off x="11330933" y="806827"/>
                <a:ext cx="42840" cy="185040"/>
              </p14:xfrm>
            </p:contentPart>
          </mc:Choice>
          <mc:Fallback xmlns="">
            <p:pic>
              <p:nvPicPr>
                <p:cNvPr id="40" name="Freihand 39">
                  <a:extLst>
                    <a:ext uri="{FF2B5EF4-FFF2-40B4-BE49-F238E27FC236}">
                      <a16:creationId xmlns:a16="http://schemas.microsoft.com/office/drawing/2014/main" id="{2EF2AA09-C260-44F6-B5F4-4395EB773AD9}"/>
                    </a:ext>
                  </a:extLst>
                </p:cNvPr>
                <p:cNvPicPr/>
                <p:nvPr/>
              </p:nvPicPr>
              <p:blipFill>
                <a:blip r:embed="rId82"/>
                <a:stretch>
                  <a:fillRect/>
                </a:stretch>
              </p:blipFill>
              <p:spPr>
                <a:xfrm>
                  <a:off x="11326613" y="802507"/>
                  <a:ext cx="5148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1" name="Freihand 40">
                  <a:extLst>
                    <a:ext uri="{FF2B5EF4-FFF2-40B4-BE49-F238E27FC236}">
                      <a16:creationId xmlns:a16="http://schemas.microsoft.com/office/drawing/2014/main" id="{975C962A-E3C4-4343-8985-40612DC77FB6}"/>
                    </a:ext>
                  </a:extLst>
                </p14:cNvPr>
                <p14:cNvContentPartPr/>
                <p14:nvPr/>
              </p14:nvContentPartPr>
              <p14:xfrm>
                <a:off x="11277293" y="760027"/>
                <a:ext cx="111240" cy="104760"/>
              </p14:xfrm>
            </p:contentPart>
          </mc:Choice>
          <mc:Fallback xmlns="">
            <p:pic>
              <p:nvPicPr>
                <p:cNvPr id="41" name="Freihand 40">
                  <a:extLst>
                    <a:ext uri="{FF2B5EF4-FFF2-40B4-BE49-F238E27FC236}">
                      <a16:creationId xmlns:a16="http://schemas.microsoft.com/office/drawing/2014/main" id="{975C962A-E3C4-4343-8985-40612DC77FB6}"/>
                    </a:ext>
                  </a:extLst>
                </p:cNvPr>
                <p:cNvPicPr/>
                <p:nvPr/>
              </p:nvPicPr>
              <p:blipFill>
                <a:blip r:embed="rId84"/>
                <a:stretch>
                  <a:fillRect/>
                </a:stretch>
              </p:blipFill>
              <p:spPr>
                <a:xfrm>
                  <a:off x="11272973" y="755707"/>
                  <a:ext cx="1198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2" name="Freihand 41">
                  <a:extLst>
                    <a:ext uri="{FF2B5EF4-FFF2-40B4-BE49-F238E27FC236}">
                      <a16:creationId xmlns:a16="http://schemas.microsoft.com/office/drawing/2014/main" id="{343C67D3-DF74-4F76-A509-95AB9DE50C3C}"/>
                    </a:ext>
                  </a:extLst>
                </p14:cNvPr>
                <p14:cNvContentPartPr/>
                <p14:nvPr/>
              </p14:nvContentPartPr>
              <p14:xfrm>
                <a:off x="11461253" y="718987"/>
                <a:ext cx="32760" cy="196920"/>
              </p14:xfrm>
            </p:contentPart>
          </mc:Choice>
          <mc:Fallback xmlns="">
            <p:pic>
              <p:nvPicPr>
                <p:cNvPr id="42" name="Freihand 41">
                  <a:extLst>
                    <a:ext uri="{FF2B5EF4-FFF2-40B4-BE49-F238E27FC236}">
                      <a16:creationId xmlns:a16="http://schemas.microsoft.com/office/drawing/2014/main" id="{343C67D3-DF74-4F76-A509-95AB9DE50C3C}"/>
                    </a:ext>
                  </a:extLst>
                </p:cNvPr>
                <p:cNvPicPr/>
                <p:nvPr/>
              </p:nvPicPr>
              <p:blipFill>
                <a:blip r:embed="rId86"/>
                <a:stretch>
                  <a:fillRect/>
                </a:stretch>
              </p:blipFill>
              <p:spPr>
                <a:xfrm>
                  <a:off x="11456933" y="714667"/>
                  <a:ext cx="4140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3" name="Freihand 42">
                  <a:extLst>
                    <a:ext uri="{FF2B5EF4-FFF2-40B4-BE49-F238E27FC236}">
                      <a16:creationId xmlns:a16="http://schemas.microsoft.com/office/drawing/2014/main" id="{08C07486-05EE-44F8-8B3D-F59701044B44}"/>
                    </a:ext>
                  </a:extLst>
                </p14:cNvPr>
                <p14:cNvContentPartPr/>
                <p14:nvPr/>
              </p14:nvContentPartPr>
              <p14:xfrm>
                <a:off x="11405813" y="696667"/>
                <a:ext cx="235080" cy="159480"/>
              </p14:xfrm>
            </p:contentPart>
          </mc:Choice>
          <mc:Fallback xmlns="">
            <p:pic>
              <p:nvPicPr>
                <p:cNvPr id="43" name="Freihand 42">
                  <a:extLst>
                    <a:ext uri="{FF2B5EF4-FFF2-40B4-BE49-F238E27FC236}">
                      <a16:creationId xmlns:a16="http://schemas.microsoft.com/office/drawing/2014/main" id="{08C07486-05EE-44F8-8B3D-F59701044B44}"/>
                    </a:ext>
                  </a:extLst>
                </p:cNvPr>
                <p:cNvPicPr/>
                <p:nvPr/>
              </p:nvPicPr>
              <p:blipFill>
                <a:blip r:embed="rId88"/>
                <a:stretch>
                  <a:fillRect/>
                </a:stretch>
              </p:blipFill>
              <p:spPr>
                <a:xfrm>
                  <a:off x="11401493" y="692347"/>
                  <a:ext cx="24372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47" name="Freihand 46">
                  <a:extLst>
                    <a:ext uri="{FF2B5EF4-FFF2-40B4-BE49-F238E27FC236}">
                      <a16:creationId xmlns:a16="http://schemas.microsoft.com/office/drawing/2014/main" id="{B2ED983B-22FB-418A-810C-FC6665CA9686}"/>
                    </a:ext>
                  </a:extLst>
                </p14:cNvPr>
                <p14:cNvContentPartPr/>
                <p14:nvPr/>
              </p14:nvContentPartPr>
              <p14:xfrm>
                <a:off x="9246173" y="425587"/>
                <a:ext cx="27720" cy="179640"/>
              </p14:xfrm>
            </p:contentPart>
          </mc:Choice>
          <mc:Fallback xmlns="">
            <p:pic>
              <p:nvPicPr>
                <p:cNvPr id="47" name="Freihand 46">
                  <a:extLst>
                    <a:ext uri="{FF2B5EF4-FFF2-40B4-BE49-F238E27FC236}">
                      <a16:creationId xmlns:a16="http://schemas.microsoft.com/office/drawing/2014/main" id="{B2ED983B-22FB-418A-810C-FC6665CA9686}"/>
                    </a:ext>
                  </a:extLst>
                </p:cNvPr>
                <p:cNvPicPr/>
                <p:nvPr/>
              </p:nvPicPr>
              <p:blipFill>
                <a:blip r:embed="rId90"/>
                <a:stretch>
                  <a:fillRect/>
                </a:stretch>
              </p:blipFill>
              <p:spPr>
                <a:xfrm>
                  <a:off x="9241853" y="421267"/>
                  <a:ext cx="3636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48" name="Freihand 47">
                  <a:extLst>
                    <a:ext uri="{FF2B5EF4-FFF2-40B4-BE49-F238E27FC236}">
                      <a16:creationId xmlns:a16="http://schemas.microsoft.com/office/drawing/2014/main" id="{839F2978-4BD2-446E-88D7-329ED0D6C1D9}"/>
                    </a:ext>
                  </a:extLst>
                </p14:cNvPr>
                <p14:cNvContentPartPr/>
                <p14:nvPr/>
              </p14:nvContentPartPr>
              <p14:xfrm>
                <a:off x="9264533" y="404347"/>
                <a:ext cx="143280" cy="19080"/>
              </p14:xfrm>
            </p:contentPart>
          </mc:Choice>
          <mc:Fallback xmlns="">
            <p:pic>
              <p:nvPicPr>
                <p:cNvPr id="48" name="Freihand 47">
                  <a:extLst>
                    <a:ext uri="{FF2B5EF4-FFF2-40B4-BE49-F238E27FC236}">
                      <a16:creationId xmlns:a16="http://schemas.microsoft.com/office/drawing/2014/main" id="{839F2978-4BD2-446E-88D7-329ED0D6C1D9}"/>
                    </a:ext>
                  </a:extLst>
                </p:cNvPr>
                <p:cNvPicPr/>
                <p:nvPr/>
              </p:nvPicPr>
              <p:blipFill>
                <a:blip r:embed="rId92"/>
                <a:stretch>
                  <a:fillRect/>
                </a:stretch>
              </p:blipFill>
              <p:spPr>
                <a:xfrm>
                  <a:off x="9260213" y="400027"/>
                  <a:ext cx="15192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49" name="Freihand 48">
                  <a:extLst>
                    <a:ext uri="{FF2B5EF4-FFF2-40B4-BE49-F238E27FC236}">
                      <a16:creationId xmlns:a16="http://schemas.microsoft.com/office/drawing/2014/main" id="{19880918-4883-4D6D-99DC-F030525991A9}"/>
                    </a:ext>
                  </a:extLst>
                </p14:cNvPr>
                <p14:cNvContentPartPr/>
                <p14:nvPr/>
              </p14:nvContentPartPr>
              <p14:xfrm>
                <a:off x="9235733" y="504787"/>
                <a:ext cx="120240" cy="17640"/>
              </p14:xfrm>
            </p:contentPart>
          </mc:Choice>
          <mc:Fallback xmlns="">
            <p:pic>
              <p:nvPicPr>
                <p:cNvPr id="49" name="Freihand 48">
                  <a:extLst>
                    <a:ext uri="{FF2B5EF4-FFF2-40B4-BE49-F238E27FC236}">
                      <a16:creationId xmlns:a16="http://schemas.microsoft.com/office/drawing/2014/main" id="{19880918-4883-4D6D-99DC-F030525991A9}"/>
                    </a:ext>
                  </a:extLst>
                </p:cNvPr>
                <p:cNvPicPr/>
                <p:nvPr/>
              </p:nvPicPr>
              <p:blipFill>
                <a:blip r:embed="rId94"/>
                <a:stretch>
                  <a:fillRect/>
                </a:stretch>
              </p:blipFill>
              <p:spPr>
                <a:xfrm>
                  <a:off x="9231413" y="500467"/>
                  <a:ext cx="12888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0" name="Freihand 49">
                  <a:extLst>
                    <a:ext uri="{FF2B5EF4-FFF2-40B4-BE49-F238E27FC236}">
                      <a16:creationId xmlns:a16="http://schemas.microsoft.com/office/drawing/2014/main" id="{7F0014AE-BA4A-474B-8173-B7298F40F20A}"/>
                    </a:ext>
                  </a:extLst>
                </p14:cNvPr>
                <p14:cNvContentPartPr/>
                <p14:nvPr/>
              </p14:nvContentPartPr>
              <p14:xfrm>
                <a:off x="9277493" y="527467"/>
                <a:ext cx="291240" cy="75240"/>
              </p14:xfrm>
            </p:contentPart>
          </mc:Choice>
          <mc:Fallback xmlns="">
            <p:pic>
              <p:nvPicPr>
                <p:cNvPr id="50" name="Freihand 49">
                  <a:extLst>
                    <a:ext uri="{FF2B5EF4-FFF2-40B4-BE49-F238E27FC236}">
                      <a16:creationId xmlns:a16="http://schemas.microsoft.com/office/drawing/2014/main" id="{7F0014AE-BA4A-474B-8173-B7298F40F20A}"/>
                    </a:ext>
                  </a:extLst>
                </p:cNvPr>
                <p:cNvPicPr/>
                <p:nvPr/>
              </p:nvPicPr>
              <p:blipFill>
                <a:blip r:embed="rId96"/>
                <a:stretch>
                  <a:fillRect/>
                </a:stretch>
              </p:blipFill>
              <p:spPr>
                <a:xfrm>
                  <a:off x="9273173" y="523147"/>
                  <a:ext cx="2998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1" name="Freihand 50">
                  <a:extLst>
                    <a:ext uri="{FF2B5EF4-FFF2-40B4-BE49-F238E27FC236}">
                      <a16:creationId xmlns:a16="http://schemas.microsoft.com/office/drawing/2014/main" id="{BCA876D5-CF2E-4E3D-9615-1E1EEA0D88A0}"/>
                    </a:ext>
                  </a:extLst>
                </p14:cNvPr>
                <p14:cNvContentPartPr/>
                <p14:nvPr/>
              </p14:nvContentPartPr>
              <p14:xfrm>
                <a:off x="9530573" y="429187"/>
                <a:ext cx="120600" cy="146880"/>
              </p14:xfrm>
            </p:contentPart>
          </mc:Choice>
          <mc:Fallback xmlns="">
            <p:pic>
              <p:nvPicPr>
                <p:cNvPr id="51" name="Freihand 50">
                  <a:extLst>
                    <a:ext uri="{FF2B5EF4-FFF2-40B4-BE49-F238E27FC236}">
                      <a16:creationId xmlns:a16="http://schemas.microsoft.com/office/drawing/2014/main" id="{BCA876D5-CF2E-4E3D-9615-1E1EEA0D88A0}"/>
                    </a:ext>
                  </a:extLst>
                </p:cNvPr>
                <p:cNvPicPr/>
                <p:nvPr/>
              </p:nvPicPr>
              <p:blipFill>
                <a:blip r:embed="rId98"/>
                <a:stretch>
                  <a:fillRect/>
                </a:stretch>
              </p:blipFill>
              <p:spPr>
                <a:xfrm>
                  <a:off x="9526253" y="424867"/>
                  <a:ext cx="1292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2" name="Freihand 51">
                  <a:extLst>
                    <a:ext uri="{FF2B5EF4-FFF2-40B4-BE49-F238E27FC236}">
                      <a16:creationId xmlns:a16="http://schemas.microsoft.com/office/drawing/2014/main" id="{DB7FBE1C-D613-4914-88F1-106D0C0CF1ED}"/>
                    </a:ext>
                  </a:extLst>
                </p14:cNvPr>
                <p14:cNvContentPartPr/>
                <p14:nvPr/>
              </p14:nvContentPartPr>
              <p14:xfrm>
                <a:off x="9656213" y="407587"/>
                <a:ext cx="146160" cy="145440"/>
              </p14:xfrm>
            </p:contentPart>
          </mc:Choice>
          <mc:Fallback xmlns="">
            <p:pic>
              <p:nvPicPr>
                <p:cNvPr id="52" name="Freihand 51">
                  <a:extLst>
                    <a:ext uri="{FF2B5EF4-FFF2-40B4-BE49-F238E27FC236}">
                      <a16:creationId xmlns:a16="http://schemas.microsoft.com/office/drawing/2014/main" id="{DB7FBE1C-D613-4914-88F1-106D0C0CF1ED}"/>
                    </a:ext>
                  </a:extLst>
                </p:cNvPr>
                <p:cNvPicPr/>
                <p:nvPr/>
              </p:nvPicPr>
              <p:blipFill>
                <a:blip r:embed="rId100"/>
                <a:stretch>
                  <a:fillRect/>
                </a:stretch>
              </p:blipFill>
              <p:spPr>
                <a:xfrm>
                  <a:off x="9651893" y="403267"/>
                  <a:ext cx="15480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3" name="Freihand 52">
                  <a:extLst>
                    <a:ext uri="{FF2B5EF4-FFF2-40B4-BE49-F238E27FC236}">
                      <a16:creationId xmlns:a16="http://schemas.microsoft.com/office/drawing/2014/main" id="{BBC3BB1B-A694-4113-BD1C-6A8E79E4F0D7}"/>
                    </a:ext>
                  </a:extLst>
                </p14:cNvPr>
                <p14:cNvContentPartPr/>
                <p14:nvPr/>
              </p14:nvContentPartPr>
              <p14:xfrm>
                <a:off x="9826493" y="496867"/>
                <a:ext cx="55800" cy="18720"/>
              </p14:xfrm>
            </p:contentPart>
          </mc:Choice>
          <mc:Fallback xmlns="">
            <p:pic>
              <p:nvPicPr>
                <p:cNvPr id="53" name="Freihand 52">
                  <a:extLst>
                    <a:ext uri="{FF2B5EF4-FFF2-40B4-BE49-F238E27FC236}">
                      <a16:creationId xmlns:a16="http://schemas.microsoft.com/office/drawing/2014/main" id="{BBC3BB1B-A694-4113-BD1C-6A8E79E4F0D7}"/>
                    </a:ext>
                  </a:extLst>
                </p:cNvPr>
                <p:cNvPicPr/>
                <p:nvPr/>
              </p:nvPicPr>
              <p:blipFill>
                <a:blip r:embed="rId102"/>
                <a:stretch>
                  <a:fillRect/>
                </a:stretch>
              </p:blipFill>
              <p:spPr>
                <a:xfrm>
                  <a:off x="9822173" y="492547"/>
                  <a:ext cx="644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4" name="Freihand 53">
                  <a:extLst>
                    <a:ext uri="{FF2B5EF4-FFF2-40B4-BE49-F238E27FC236}">
                      <a16:creationId xmlns:a16="http://schemas.microsoft.com/office/drawing/2014/main" id="{A3E58BFE-C67E-45ED-B137-B34F8F5C9B70}"/>
                    </a:ext>
                  </a:extLst>
                </p14:cNvPr>
                <p14:cNvContentPartPr/>
                <p14:nvPr/>
              </p14:nvContentPartPr>
              <p14:xfrm>
                <a:off x="9362093" y="742027"/>
                <a:ext cx="79560" cy="154440"/>
              </p14:xfrm>
            </p:contentPart>
          </mc:Choice>
          <mc:Fallback xmlns="">
            <p:pic>
              <p:nvPicPr>
                <p:cNvPr id="54" name="Freihand 53">
                  <a:extLst>
                    <a:ext uri="{FF2B5EF4-FFF2-40B4-BE49-F238E27FC236}">
                      <a16:creationId xmlns:a16="http://schemas.microsoft.com/office/drawing/2014/main" id="{A3E58BFE-C67E-45ED-B137-B34F8F5C9B70}"/>
                    </a:ext>
                  </a:extLst>
                </p:cNvPr>
                <p:cNvPicPr/>
                <p:nvPr/>
              </p:nvPicPr>
              <p:blipFill>
                <a:blip r:embed="rId104"/>
                <a:stretch>
                  <a:fillRect/>
                </a:stretch>
              </p:blipFill>
              <p:spPr>
                <a:xfrm>
                  <a:off x="9357773" y="737707"/>
                  <a:ext cx="8820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5" name="Freihand 54">
                  <a:extLst>
                    <a:ext uri="{FF2B5EF4-FFF2-40B4-BE49-F238E27FC236}">
                      <a16:creationId xmlns:a16="http://schemas.microsoft.com/office/drawing/2014/main" id="{269AB515-AC5A-4D1F-9909-30BF1DE17CE8}"/>
                    </a:ext>
                  </a:extLst>
                </p14:cNvPr>
                <p14:cNvContentPartPr/>
                <p14:nvPr/>
              </p14:nvContentPartPr>
              <p14:xfrm>
                <a:off x="9469733" y="715747"/>
                <a:ext cx="167040" cy="74880"/>
              </p14:xfrm>
            </p:contentPart>
          </mc:Choice>
          <mc:Fallback xmlns="">
            <p:pic>
              <p:nvPicPr>
                <p:cNvPr id="55" name="Freihand 54">
                  <a:extLst>
                    <a:ext uri="{FF2B5EF4-FFF2-40B4-BE49-F238E27FC236}">
                      <a16:creationId xmlns:a16="http://schemas.microsoft.com/office/drawing/2014/main" id="{269AB515-AC5A-4D1F-9909-30BF1DE17CE8}"/>
                    </a:ext>
                  </a:extLst>
                </p:cNvPr>
                <p:cNvPicPr/>
                <p:nvPr/>
              </p:nvPicPr>
              <p:blipFill>
                <a:blip r:embed="rId106"/>
                <a:stretch>
                  <a:fillRect/>
                </a:stretch>
              </p:blipFill>
              <p:spPr>
                <a:xfrm>
                  <a:off x="9465413" y="711427"/>
                  <a:ext cx="1756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6" name="Freihand 55">
                  <a:extLst>
                    <a:ext uri="{FF2B5EF4-FFF2-40B4-BE49-F238E27FC236}">
                      <a16:creationId xmlns:a16="http://schemas.microsoft.com/office/drawing/2014/main" id="{3C239B1F-74BE-48B0-ABC3-B89DBF2BC946}"/>
                    </a:ext>
                  </a:extLst>
                </p14:cNvPr>
                <p14:cNvContentPartPr/>
                <p14:nvPr/>
              </p14:nvContentPartPr>
              <p14:xfrm>
                <a:off x="9659453" y="685147"/>
                <a:ext cx="102960" cy="103680"/>
              </p14:xfrm>
            </p:contentPart>
          </mc:Choice>
          <mc:Fallback xmlns="">
            <p:pic>
              <p:nvPicPr>
                <p:cNvPr id="56" name="Freihand 55">
                  <a:extLst>
                    <a:ext uri="{FF2B5EF4-FFF2-40B4-BE49-F238E27FC236}">
                      <a16:creationId xmlns:a16="http://schemas.microsoft.com/office/drawing/2014/main" id="{3C239B1F-74BE-48B0-ABC3-B89DBF2BC946}"/>
                    </a:ext>
                  </a:extLst>
                </p:cNvPr>
                <p:cNvPicPr/>
                <p:nvPr/>
              </p:nvPicPr>
              <p:blipFill>
                <a:blip r:embed="rId108"/>
                <a:stretch>
                  <a:fillRect/>
                </a:stretch>
              </p:blipFill>
              <p:spPr>
                <a:xfrm>
                  <a:off x="9655133" y="680827"/>
                  <a:ext cx="1116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0" name="Freihand 59">
                  <a:extLst>
                    <a:ext uri="{FF2B5EF4-FFF2-40B4-BE49-F238E27FC236}">
                      <a16:creationId xmlns:a16="http://schemas.microsoft.com/office/drawing/2014/main" id="{61B5DABC-3733-4072-8B22-5CC618E27FD6}"/>
                    </a:ext>
                  </a:extLst>
                </p14:cNvPr>
                <p14:cNvContentPartPr/>
                <p14:nvPr/>
              </p14:nvContentPartPr>
              <p14:xfrm>
                <a:off x="9368213" y="-203160"/>
                <a:ext cx="2707200" cy="2302920"/>
              </p14:xfrm>
            </p:contentPart>
          </mc:Choice>
          <mc:Fallback xmlns="">
            <p:pic>
              <p:nvPicPr>
                <p:cNvPr id="60" name="Freihand 59">
                  <a:extLst>
                    <a:ext uri="{FF2B5EF4-FFF2-40B4-BE49-F238E27FC236}">
                      <a16:creationId xmlns:a16="http://schemas.microsoft.com/office/drawing/2014/main" id="{61B5DABC-3733-4072-8B22-5CC618E27FD6}"/>
                    </a:ext>
                  </a:extLst>
                </p:cNvPr>
                <p:cNvPicPr/>
                <p:nvPr/>
              </p:nvPicPr>
              <p:blipFill>
                <a:blip r:embed="rId110"/>
                <a:stretch>
                  <a:fillRect/>
                </a:stretch>
              </p:blipFill>
              <p:spPr>
                <a:xfrm>
                  <a:off x="9363893" y="-207480"/>
                  <a:ext cx="2715840" cy="2311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1">
            <p14:nvContentPartPr>
              <p14:cNvPr id="62" name="Freihand 61">
                <a:extLst>
                  <a:ext uri="{FF2B5EF4-FFF2-40B4-BE49-F238E27FC236}">
                    <a16:creationId xmlns:a16="http://schemas.microsoft.com/office/drawing/2014/main" id="{EACD4F17-36CA-4606-911D-CA0C63BAC391}"/>
                  </a:ext>
                </a:extLst>
              </p14:cNvPr>
              <p14:cNvContentPartPr/>
              <p14:nvPr/>
            </p14:nvContentPartPr>
            <p14:xfrm>
              <a:off x="1115573" y="2889960"/>
              <a:ext cx="2035800" cy="163080"/>
            </p14:xfrm>
          </p:contentPart>
        </mc:Choice>
        <mc:Fallback xmlns="">
          <p:pic>
            <p:nvPicPr>
              <p:cNvPr id="62" name="Freihand 61">
                <a:extLst>
                  <a:ext uri="{FF2B5EF4-FFF2-40B4-BE49-F238E27FC236}">
                    <a16:creationId xmlns:a16="http://schemas.microsoft.com/office/drawing/2014/main" id="{EACD4F17-36CA-4606-911D-CA0C63BAC391}"/>
                  </a:ext>
                </a:extLst>
              </p:cNvPr>
              <p:cNvPicPr/>
              <p:nvPr/>
            </p:nvPicPr>
            <p:blipFill>
              <a:blip r:embed="rId112"/>
              <a:stretch>
                <a:fillRect/>
              </a:stretch>
            </p:blipFill>
            <p:spPr>
              <a:xfrm>
                <a:off x="1111253" y="2885640"/>
                <a:ext cx="204444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3" name="Freihand 62">
                <a:extLst>
                  <a:ext uri="{FF2B5EF4-FFF2-40B4-BE49-F238E27FC236}">
                    <a16:creationId xmlns:a16="http://schemas.microsoft.com/office/drawing/2014/main" id="{4484D3F8-4F83-4C3A-92E7-D5CDA5F6D5C5}"/>
                  </a:ext>
                </a:extLst>
              </p14:cNvPr>
              <p14:cNvContentPartPr/>
              <p14:nvPr/>
            </p14:nvContentPartPr>
            <p14:xfrm>
              <a:off x="1000373" y="3506640"/>
              <a:ext cx="8218440" cy="144000"/>
            </p14:xfrm>
          </p:contentPart>
        </mc:Choice>
        <mc:Fallback xmlns="">
          <p:pic>
            <p:nvPicPr>
              <p:cNvPr id="63" name="Freihand 62">
                <a:extLst>
                  <a:ext uri="{FF2B5EF4-FFF2-40B4-BE49-F238E27FC236}">
                    <a16:creationId xmlns:a16="http://schemas.microsoft.com/office/drawing/2014/main" id="{4484D3F8-4F83-4C3A-92E7-D5CDA5F6D5C5}"/>
                  </a:ext>
                </a:extLst>
              </p:cNvPr>
              <p:cNvPicPr/>
              <p:nvPr/>
            </p:nvPicPr>
            <p:blipFill>
              <a:blip r:embed="rId114"/>
              <a:stretch>
                <a:fillRect/>
              </a:stretch>
            </p:blipFill>
            <p:spPr>
              <a:xfrm>
                <a:off x="996053" y="3502320"/>
                <a:ext cx="82270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43380" name="Freihand 143379">
                <a:extLst>
                  <a:ext uri="{FF2B5EF4-FFF2-40B4-BE49-F238E27FC236}">
                    <a16:creationId xmlns:a16="http://schemas.microsoft.com/office/drawing/2014/main" id="{95AEF1A2-D59C-452F-AC04-34A6ABFC76F1}"/>
                  </a:ext>
                </a:extLst>
              </p14:cNvPr>
              <p14:cNvContentPartPr/>
              <p14:nvPr/>
            </p14:nvContentPartPr>
            <p14:xfrm>
              <a:off x="2856533" y="2759280"/>
              <a:ext cx="2768400" cy="950040"/>
            </p14:xfrm>
          </p:contentPart>
        </mc:Choice>
        <mc:Fallback xmlns="">
          <p:pic>
            <p:nvPicPr>
              <p:cNvPr id="143380" name="Freihand 143379">
                <a:extLst>
                  <a:ext uri="{FF2B5EF4-FFF2-40B4-BE49-F238E27FC236}">
                    <a16:creationId xmlns:a16="http://schemas.microsoft.com/office/drawing/2014/main" id="{95AEF1A2-D59C-452F-AC04-34A6ABFC76F1}"/>
                  </a:ext>
                </a:extLst>
              </p:cNvPr>
              <p:cNvPicPr/>
              <p:nvPr/>
            </p:nvPicPr>
            <p:blipFill>
              <a:blip r:embed="rId116"/>
              <a:stretch>
                <a:fillRect/>
              </a:stretch>
            </p:blipFill>
            <p:spPr>
              <a:xfrm>
                <a:off x="2852213" y="2754960"/>
                <a:ext cx="2777040" cy="9586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43360" name="Freihand 143359">
                <a:extLst>
                  <a:ext uri="{FF2B5EF4-FFF2-40B4-BE49-F238E27FC236}">
                    <a16:creationId xmlns:a16="http://schemas.microsoft.com/office/drawing/2014/main" id="{3E779180-11CD-49B3-88F2-BBF87C41DF35}"/>
                  </a:ext>
                </a:extLst>
              </p14:cNvPr>
              <p14:cNvContentPartPr/>
              <p14:nvPr/>
            </p14:nvContentPartPr>
            <p14:xfrm>
              <a:off x="8705813" y="2872320"/>
              <a:ext cx="182520" cy="382680"/>
            </p14:xfrm>
          </p:contentPart>
        </mc:Choice>
        <mc:Fallback xmlns="">
          <p:pic>
            <p:nvPicPr>
              <p:cNvPr id="143360" name="Freihand 143359">
                <a:extLst>
                  <a:ext uri="{FF2B5EF4-FFF2-40B4-BE49-F238E27FC236}">
                    <a16:creationId xmlns:a16="http://schemas.microsoft.com/office/drawing/2014/main" id="{3E779180-11CD-49B3-88F2-BBF87C41DF35}"/>
                  </a:ext>
                </a:extLst>
              </p:cNvPr>
              <p:cNvPicPr/>
              <p:nvPr/>
            </p:nvPicPr>
            <p:blipFill>
              <a:blip r:embed="rId118"/>
              <a:stretch>
                <a:fillRect/>
              </a:stretch>
            </p:blipFill>
            <p:spPr>
              <a:xfrm>
                <a:off x="8701493" y="2868000"/>
                <a:ext cx="191160" cy="3913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43361" name="Freihand 143360">
                <a:extLst>
                  <a:ext uri="{FF2B5EF4-FFF2-40B4-BE49-F238E27FC236}">
                    <a16:creationId xmlns:a16="http://schemas.microsoft.com/office/drawing/2014/main" id="{FBD22ABB-1617-4061-AAFE-F7FDD9BBF337}"/>
                  </a:ext>
                </a:extLst>
              </p14:cNvPr>
              <p14:cNvContentPartPr/>
              <p14:nvPr/>
            </p14:nvContentPartPr>
            <p14:xfrm>
              <a:off x="8877173" y="3002640"/>
              <a:ext cx="260640" cy="119880"/>
            </p14:xfrm>
          </p:contentPart>
        </mc:Choice>
        <mc:Fallback xmlns="">
          <p:pic>
            <p:nvPicPr>
              <p:cNvPr id="143361" name="Freihand 143360">
                <a:extLst>
                  <a:ext uri="{FF2B5EF4-FFF2-40B4-BE49-F238E27FC236}">
                    <a16:creationId xmlns:a16="http://schemas.microsoft.com/office/drawing/2014/main" id="{FBD22ABB-1617-4061-AAFE-F7FDD9BBF337}"/>
                  </a:ext>
                </a:extLst>
              </p:cNvPr>
              <p:cNvPicPr/>
              <p:nvPr/>
            </p:nvPicPr>
            <p:blipFill>
              <a:blip r:embed="rId120"/>
              <a:stretch>
                <a:fillRect/>
              </a:stretch>
            </p:blipFill>
            <p:spPr>
              <a:xfrm>
                <a:off x="8872853" y="2998320"/>
                <a:ext cx="2692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43362" name="Freihand 143361">
                <a:extLst>
                  <a:ext uri="{FF2B5EF4-FFF2-40B4-BE49-F238E27FC236}">
                    <a16:creationId xmlns:a16="http://schemas.microsoft.com/office/drawing/2014/main" id="{FBD17FDE-6792-42F8-AEF2-258CB88F2EF0}"/>
                  </a:ext>
                </a:extLst>
              </p14:cNvPr>
              <p14:cNvContentPartPr/>
              <p14:nvPr/>
            </p14:nvContentPartPr>
            <p14:xfrm>
              <a:off x="9168413" y="2939280"/>
              <a:ext cx="136800" cy="121320"/>
            </p14:xfrm>
          </p:contentPart>
        </mc:Choice>
        <mc:Fallback xmlns="">
          <p:pic>
            <p:nvPicPr>
              <p:cNvPr id="143362" name="Freihand 143361">
                <a:extLst>
                  <a:ext uri="{FF2B5EF4-FFF2-40B4-BE49-F238E27FC236}">
                    <a16:creationId xmlns:a16="http://schemas.microsoft.com/office/drawing/2014/main" id="{FBD17FDE-6792-42F8-AEF2-258CB88F2EF0}"/>
                  </a:ext>
                </a:extLst>
              </p:cNvPr>
              <p:cNvPicPr/>
              <p:nvPr/>
            </p:nvPicPr>
            <p:blipFill>
              <a:blip r:embed="rId122"/>
              <a:stretch>
                <a:fillRect/>
              </a:stretch>
            </p:blipFill>
            <p:spPr>
              <a:xfrm>
                <a:off x="9164093" y="2934960"/>
                <a:ext cx="14544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43367" name="Freihand 143366">
                <a:extLst>
                  <a:ext uri="{FF2B5EF4-FFF2-40B4-BE49-F238E27FC236}">
                    <a16:creationId xmlns:a16="http://schemas.microsoft.com/office/drawing/2014/main" id="{BAFA6806-B719-4110-B320-9FF7F2477DF5}"/>
                  </a:ext>
                </a:extLst>
              </p14:cNvPr>
              <p14:cNvContentPartPr/>
              <p14:nvPr/>
            </p14:nvContentPartPr>
            <p14:xfrm>
              <a:off x="8865293" y="2945040"/>
              <a:ext cx="203760" cy="154440"/>
            </p14:xfrm>
          </p:contentPart>
        </mc:Choice>
        <mc:Fallback xmlns="">
          <p:pic>
            <p:nvPicPr>
              <p:cNvPr id="143367" name="Freihand 143366">
                <a:extLst>
                  <a:ext uri="{FF2B5EF4-FFF2-40B4-BE49-F238E27FC236}">
                    <a16:creationId xmlns:a16="http://schemas.microsoft.com/office/drawing/2014/main" id="{BAFA6806-B719-4110-B320-9FF7F2477DF5}"/>
                  </a:ext>
                </a:extLst>
              </p:cNvPr>
              <p:cNvPicPr/>
              <p:nvPr/>
            </p:nvPicPr>
            <p:blipFill>
              <a:blip r:embed="rId124"/>
              <a:stretch>
                <a:fillRect/>
              </a:stretch>
            </p:blipFill>
            <p:spPr>
              <a:xfrm>
                <a:off x="8860973" y="2940720"/>
                <a:ext cx="21240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43368" name="Freihand 143367">
                <a:extLst>
                  <a:ext uri="{FF2B5EF4-FFF2-40B4-BE49-F238E27FC236}">
                    <a16:creationId xmlns:a16="http://schemas.microsoft.com/office/drawing/2014/main" id="{211C069D-4755-4587-B336-BF25F30909A4}"/>
                  </a:ext>
                </a:extLst>
              </p14:cNvPr>
              <p14:cNvContentPartPr/>
              <p14:nvPr/>
            </p14:nvContentPartPr>
            <p14:xfrm>
              <a:off x="9137813" y="2913360"/>
              <a:ext cx="72720" cy="124920"/>
            </p14:xfrm>
          </p:contentPart>
        </mc:Choice>
        <mc:Fallback xmlns="">
          <p:pic>
            <p:nvPicPr>
              <p:cNvPr id="143368" name="Freihand 143367">
                <a:extLst>
                  <a:ext uri="{FF2B5EF4-FFF2-40B4-BE49-F238E27FC236}">
                    <a16:creationId xmlns:a16="http://schemas.microsoft.com/office/drawing/2014/main" id="{211C069D-4755-4587-B336-BF25F30909A4}"/>
                  </a:ext>
                </a:extLst>
              </p:cNvPr>
              <p:cNvPicPr/>
              <p:nvPr/>
            </p:nvPicPr>
            <p:blipFill>
              <a:blip r:embed="rId126"/>
              <a:stretch>
                <a:fillRect/>
              </a:stretch>
            </p:blipFill>
            <p:spPr>
              <a:xfrm>
                <a:off x="9133493" y="2909040"/>
                <a:ext cx="813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43369" name="Freihand 143368">
                <a:extLst>
                  <a:ext uri="{FF2B5EF4-FFF2-40B4-BE49-F238E27FC236}">
                    <a16:creationId xmlns:a16="http://schemas.microsoft.com/office/drawing/2014/main" id="{1A2C55D8-BF7A-4B38-9FDA-A8B5B78BAF85}"/>
                  </a:ext>
                </a:extLst>
              </p14:cNvPr>
              <p14:cNvContentPartPr/>
              <p14:nvPr/>
            </p14:nvContentPartPr>
            <p14:xfrm>
              <a:off x="9334373" y="2897520"/>
              <a:ext cx="82800" cy="56880"/>
            </p14:xfrm>
          </p:contentPart>
        </mc:Choice>
        <mc:Fallback xmlns="">
          <p:pic>
            <p:nvPicPr>
              <p:cNvPr id="143369" name="Freihand 143368">
                <a:extLst>
                  <a:ext uri="{FF2B5EF4-FFF2-40B4-BE49-F238E27FC236}">
                    <a16:creationId xmlns:a16="http://schemas.microsoft.com/office/drawing/2014/main" id="{1A2C55D8-BF7A-4B38-9FDA-A8B5B78BAF85}"/>
                  </a:ext>
                </a:extLst>
              </p:cNvPr>
              <p:cNvPicPr/>
              <p:nvPr/>
            </p:nvPicPr>
            <p:blipFill>
              <a:blip r:embed="rId128"/>
              <a:stretch>
                <a:fillRect/>
              </a:stretch>
            </p:blipFill>
            <p:spPr>
              <a:xfrm>
                <a:off x="9330053" y="2893200"/>
                <a:ext cx="9144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43370" name="Freihand 143369">
                <a:extLst>
                  <a:ext uri="{FF2B5EF4-FFF2-40B4-BE49-F238E27FC236}">
                    <a16:creationId xmlns:a16="http://schemas.microsoft.com/office/drawing/2014/main" id="{54C6C8D0-14AC-4361-9B5E-93A549924E14}"/>
                  </a:ext>
                </a:extLst>
              </p14:cNvPr>
              <p14:cNvContentPartPr/>
              <p14:nvPr/>
            </p14:nvContentPartPr>
            <p14:xfrm>
              <a:off x="9472613" y="2831640"/>
              <a:ext cx="115200" cy="93600"/>
            </p14:xfrm>
          </p:contentPart>
        </mc:Choice>
        <mc:Fallback xmlns="">
          <p:pic>
            <p:nvPicPr>
              <p:cNvPr id="143370" name="Freihand 143369">
                <a:extLst>
                  <a:ext uri="{FF2B5EF4-FFF2-40B4-BE49-F238E27FC236}">
                    <a16:creationId xmlns:a16="http://schemas.microsoft.com/office/drawing/2014/main" id="{54C6C8D0-14AC-4361-9B5E-93A549924E14}"/>
                  </a:ext>
                </a:extLst>
              </p:cNvPr>
              <p:cNvPicPr/>
              <p:nvPr/>
            </p:nvPicPr>
            <p:blipFill>
              <a:blip r:embed="rId130"/>
              <a:stretch>
                <a:fillRect/>
              </a:stretch>
            </p:blipFill>
            <p:spPr>
              <a:xfrm>
                <a:off x="9468293" y="2827320"/>
                <a:ext cx="1238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43371" name="Freihand 143370">
                <a:extLst>
                  <a:ext uri="{FF2B5EF4-FFF2-40B4-BE49-F238E27FC236}">
                    <a16:creationId xmlns:a16="http://schemas.microsoft.com/office/drawing/2014/main" id="{60C0C186-895A-4CFC-8B64-241AF0D5648C}"/>
                  </a:ext>
                </a:extLst>
              </p14:cNvPr>
              <p14:cNvContentPartPr/>
              <p14:nvPr/>
            </p14:nvContentPartPr>
            <p14:xfrm>
              <a:off x="9579893" y="2806080"/>
              <a:ext cx="81000" cy="90720"/>
            </p14:xfrm>
          </p:contentPart>
        </mc:Choice>
        <mc:Fallback xmlns="">
          <p:pic>
            <p:nvPicPr>
              <p:cNvPr id="143371" name="Freihand 143370">
                <a:extLst>
                  <a:ext uri="{FF2B5EF4-FFF2-40B4-BE49-F238E27FC236}">
                    <a16:creationId xmlns:a16="http://schemas.microsoft.com/office/drawing/2014/main" id="{60C0C186-895A-4CFC-8B64-241AF0D5648C}"/>
                  </a:ext>
                </a:extLst>
              </p:cNvPr>
              <p:cNvPicPr/>
              <p:nvPr/>
            </p:nvPicPr>
            <p:blipFill>
              <a:blip r:embed="rId132"/>
              <a:stretch>
                <a:fillRect/>
              </a:stretch>
            </p:blipFill>
            <p:spPr>
              <a:xfrm>
                <a:off x="9575573" y="2801760"/>
                <a:ext cx="8964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43372" name="Freihand 143371">
                <a:extLst>
                  <a:ext uri="{FF2B5EF4-FFF2-40B4-BE49-F238E27FC236}">
                    <a16:creationId xmlns:a16="http://schemas.microsoft.com/office/drawing/2014/main" id="{BA9705B4-3F09-4586-B422-3C6EA916AFFD}"/>
                  </a:ext>
                </a:extLst>
              </p14:cNvPr>
              <p14:cNvContentPartPr/>
              <p14:nvPr/>
            </p14:nvContentPartPr>
            <p14:xfrm>
              <a:off x="9672413" y="2717160"/>
              <a:ext cx="115200" cy="158760"/>
            </p14:xfrm>
          </p:contentPart>
        </mc:Choice>
        <mc:Fallback xmlns="">
          <p:pic>
            <p:nvPicPr>
              <p:cNvPr id="143372" name="Freihand 143371">
                <a:extLst>
                  <a:ext uri="{FF2B5EF4-FFF2-40B4-BE49-F238E27FC236}">
                    <a16:creationId xmlns:a16="http://schemas.microsoft.com/office/drawing/2014/main" id="{BA9705B4-3F09-4586-B422-3C6EA916AFFD}"/>
                  </a:ext>
                </a:extLst>
              </p:cNvPr>
              <p:cNvPicPr/>
              <p:nvPr/>
            </p:nvPicPr>
            <p:blipFill>
              <a:blip r:embed="rId134"/>
              <a:stretch>
                <a:fillRect/>
              </a:stretch>
            </p:blipFill>
            <p:spPr>
              <a:xfrm>
                <a:off x="9668093" y="2712840"/>
                <a:ext cx="12384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43373" name="Freihand 143372">
                <a:extLst>
                  <a:ext uri="{FF2B5EF4-FFF2-40B4-BE49-F238E27FC236}">
                    <a16:creationId xmlns:a16="http://schemas.microsoft.com/office/drawing/2014/main" id="{C7E1A697-E1F1-4947-91F5-C0DB82DCEA36}"/>
                  </a:ext>
                </a:extLst>
              </p14:cNvPr>
              <p14:cNvContentPartPr/>
              <p14:nvPr/>
            </p14:nvContentPartPr>
            <p14:xfrm>
              <a:off x="9759533" y="2549760"/>
              <a:ext cx="105840" cy="212040"/>
            </p14:xfrm>
          </p:contentPart>
        </mc:Choice>
        <mc:Fallback xmlns="">
          <p:pic>
            <p:nvPicPr>
              <p:cNvPr id="143373" name="Freihand 143372">
                <a:extLst>
                  <a:ext uri="{FF2B5EF4-FFF2-40B4-BE49-F238E27FC236}">
                    <a16:creationId xmlns:a16="http://schemas.microsoft.com/office/drawing/2014/main" id="{C7E1A697-E1F1-4947-91F5-C0DB82DCEA36}"/>
                  </a:ext>
                </a:extLst>
              </p:cNvPr>
              <p:cNvPicPr/>
              <p:nvPr/>
            </p:nvPicPr>
            <p:blipFill>
              <a:blip r:embed="rId136"/>
              <a:stretch>
                <a:fillRect/>
              </a:stretch>
            </p:blipFill>
            <p:spPr>
              <a:xfrm>
                <a:off x="9755213" y="2545440"/>
                <a:ext cx="11448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43374" name="Freihand 143373">
                <a:extLst>
                  <a:ext uri="{FF2B5EF4-FFF2-40B4-BE49-F238E27FC236}">
                    <a16:creationId xmlns:a16="http://schemas.microsoft.com/office/drawing/2014/main" id="{5550D126-F722-4F81-8CDB-489A81651003}"/>
                  </a:ext>
                </a:extLst>
              </p14:cNvPr>
              <p14:cNvContentPartPr/>
              <p14:nvPr/>
            </p14:nvContentPartPr>
            <p14:xfrm>
              <a:off x="9934493" y="2486760"/>
              <a:ext cx="96480" cy="198360"/>
            </p14:xfrm>
          </p:contentPart>
        </mc:Choice>
        <mc:Fallback xmlns="">
          <p:pic>
            <p:nvPicPr>
              <p:cNvPr id="143374" name="Freihand 143373">
                <a:extLst>
                  <a:ext uri="{FF2B5EF4-FFF2-40B4-BE49-F238E27FC236}">
                    <a16:creationId xmlns:a16="http://schemas.microsoft.com/office/drawing/2014/main" id="{5550D126-F722-4F81-8CDB-489A81651003}"/>
                  </a:ext>
                </a:extLst>
              </p:cNvPr>
              <p:cNvPicPr/>
              <p:nvPr/>
            </p:nvPicPr>
            <p:blipFill>
              <a:blip r:embed="rId138"/>
              <a:stretch>
                <a:fillRect/>
              </a:stretch>
            </p:blipFill>
            <p:spPr>
              <a:xfrm>
                <a:off x="9930173" y="2482440"/>
                <a:ext cx="10512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43375" name="Freihand 143374">
                <a:extLst>
                  <a:ext uri="{FF2B5EF4-FFF2-40B4-BE49-F238E27FC236}">
                    <a16:creationId xmlns:a16="http://schemas.microsoft.com/office/drawing/2014/main" id="{8B01B6E3-35C6-4EE8-B9B2-D4DD002DAB00}"/>
                  </a:ext>
                </a:extLst>
              </p14:cNvPr>
              <p14:cNvContentPartPr/>
              <p14:nvPr/>
            </p14:nvContentPartPr>
            <p14:xfrm>
              <a:off x="10061573" y="2483160"/>
              <a:ext cx="277560" cy="128520"/>
            </p14:xfrm>
          </p:contentPart>
        </mc:Choice>
        <mc:Fallback xmlns="">
          <p:pic>
            <p:nvPicPr>
              <p:cNvPr id="143375" name="Freihand 143374">
                <a:extLst>
                  <a:ext uri="{FF2B5EF4-FFF2-40B4-BE49-F238E27FC236}">
                    <a16:creationId xmlns:a16="http://schemas.microsoft.com/office/drawing/2014/main" id="{8B01B6E3-35C6-4EE8-B9B2-D4DD002DAB00}"/>
                  </a:ext>
                </a:extLst>
              </p:cNvPr>
              <p:cNvPicPr/>
              <p:nvPr/>
            </p:nvPicPr>
            <p:blipFill>
              <a:blip r:embed="rId140"/>
              <a:stretch>
                <a:fillRect/>
              </a:stretch>
            </p:blipFill>
            <p:spPr>
              <a:xfrm>
                <a:off x="10057253" y="2478840"/>
                <a:ext cx="2862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43376" name="Freihand 143375">
                <a:extLst>
                  <a:ext uri="{FF2B5EF4-FFF2-40B4-BE49-F238E27FC236}">
                    <a16:creationId xmlns:a16="http://schemas.microsoft.com/office/drawing/2014/main" id="{FEE122F9-0061-4545-9700-6FBA84A70C5F}"/>
                  </a:ext>
                </a:extLst>
              </p14:cNvPr>
              <p14:cNvContentPartPr/>
              <p14:nvPr/>
            </p14:nvContentPartPr>
            <p14:xfrm>
              <a:off x="10348133" y="2325480"/>
              <a:ext cx="164160" cy="290160"/>
            </p14:xfrm>
          </p:contentPart>
        </mc:Choice>
        <mc:Fallback xmlns="">
          <p:pic>
            <p:nvPicPr>
              <p:cNvPr id="143376" name="Freihand 143375">
                <a:extLst>
                  <a:ext uri="{FF2B5EF4-FFF2-40B4-BE49-F238E27FC236}">
                    <a16:creationId xmlns:a16="http://schemas.microsoft.com/office/drawing/2014/main" id="{FEE122F9-0061-4545-9700-6FBA84A70C5F}"/>
                  </a:ext>
                </a:extLst>
              </p:cNvPr>
              <p:cNvPicPr/>
              <p:nvPr/>
            </p:nvPicPr>
            <p:blipFill>
              <a:blip r:embed="rId142"/>
              <a:stretch>
                <a:fillRect/>
              </a:stretch>
            </p:blipFill>
            <p:spPr>
              <a:xfrm>
                <a:off x="10343813" y="2321160"/>
                <a:ext cx="172800" cy="2988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43377" name="Freihand 143376">
                <a:extLst>
                  <a:ext uri="{FF2B5EF4-FFF2-40B4-BE49-F238E27FC236}">
                    <a16:creationId xmlns:a16="http://schemas.microsoft.com/office/drawing/2014/main" id="{341389DF-6CB0-496C-B601-9A1E6BF2C4F9}"/>
                  </a:ext>
                </a:extLst>
              </p14:cNvPr>
              <p14:cNvContentPartPr/>
              <p14:nvPr/>
            </p14:nvContentPartPr>
            <p14:xfrm>
              <a:off x="10556933" y="2410800"/>
              <a:ext cx="44280" cy="5040"/>
            </p14:xfrm>
          </p:contentPart>
        </mc:Choice>
        <mc:Fallback xmlns="">
          <p:pic>
            <p:nvPicPr>
              <p:cNvPr id="143377" name="Freihand 143376">
                <a:extLst>
                  <a:ext uri="{FF2B5EF4-FFF2-40B4-BE49-F238E27FC236}">
                    <a16:creationId xmlns:a16="http://schemas.microsoft.com/office/drawing/2014/main" id="{341389DF-6CB0-496C-B601-9A1E6BF2C4F9}"/>
                  </a:ext>
                </a:extLst>
              </p:cNvPr>
              <p:cNvPicPr/>
              <p:nvPr/>
            </p:nvPicPr>
            <p:blipFill>
              <a:blip r:embed="rId144"/>
              <a:stretch>
                <a:fillRect/>
              </a:stretch>
            </p:blipFill>
            <p:spPr>
              <a:xfrm>
                <a:off x="10552613" y="2406480"/>
                <a:ext cx="529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43378" name="Freihand 143377">
                <a:extLst>
                  <a:ext uri="{FF2B5EF4-FFF2-40B4-BE49-F238E27FC236}">
                    <a16:creationId xmlns:a16="http://schemas.microsoft.com/office/drawing/2014/main" id="{45B545C0-7A4A-4FCE-972C-C512E0B424F2}"/>
                  </a:ext>
                </a:extLst>
              </p14:cNvPr>
              <p14:cNvContentPartPr/>
              <p14:nvPr/>
            </p14:nvContentPartPr>
            <p14:xfrm>
              <a:off x="10561253" y="2196600"/>
              <a:ext cx="130680" cy="470880"/>
            </p14:xfrm>
          </p:contentPart>
        </mc:Choice>
        <mc:Fallback xmlns="">
          <p:pic>
            <p:nvPicPr>
              <p:cNvPr id="143378" name="Freihand 143377">
                <a:extLst>
                  <a:ext uri="{FF2B5EF4-FFF2-40B4-BE49-F238E27FC236}">
                    <a16:creationId xmlns:a16="http://schemas.microsoft.com/office/drawing/2014/main" id="{45B545C0-7A4A-4FCE-972C-C512E0B424F2}"/>
                  </a:ext>
                </a:extLst>
              </p:cNvPr>
              <p:cNvPicPr/>
              <p:nvPr/>
            </p:nvPicPr>
            <p:blipFill>
              <a:blip r:embed="rId146"/>
              <a:stretch>
                <a:fillRect/>
              </a:stretch>
            </p:blipFill>
            <p:spPr>
              <a:xfrm>
                <a:off x="10556933" y="2192280"/>
                <a:ext cx="139320" cy="4795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43381" name="Freihand 143380">
                <a:extLst>
                  <a:ext uri="{FF2B5EF4-FFF2-40B4-BE49-F238E27FC236}">
                    <a16:creationId xmlns:a16="http://schemas.microsoft.com/office/drawing/2014/main" id="{E30327F4-2E9C-496E-A45B-D8F31190ECFC}"/>
                  </a:ext>
                </a:extLst>
              </p14:cNvPr>
              <p14:cNvContentPartPr/>
              <p14:nvPr/>
            </p14:nvContentPartPr>
            <p14:xfrm>
              <a:off x="326813" y="2601600"/>
              <a:ext cx="410760" cy="1558440"/>
            </p14:xfrm>
          </p:contentPart>
        </mc:Choice>
        <mc:Fallback xmlns="">
          <p:pic>
            <p:nvPicPr>
              <p:cNvPr id="143381" name="Freihand 143380">
                <a:extLst>
                  <a:ext uri="{FF2B5EF4-FFF2-40B4-BE49-F238E27FC236}">
                    <a16:creationId xmlns:a16="http://schemas.microsoft.com/office/drawing/2014/main" id="{E30327F4-2E9C-496E-A45B-D8F31190ECFC}"/>
                  </a:ext>
                </a:extLst>
              </p:cNvPr>
              <p:cNvPicPr/>
              <p:nvPr/>
            </p:nvPicPr>
            <p:blipFill>
              <a:blip r:embed="rId148"/>
              <a:stretch>
                <a:fillRect/>
              </a:stretch>
            </p:blipFill>
            <p:spPr>
              <a:xfrm>
                <a:off x="322493" y="2597280"/>
                <a:ext cx="419400" cy="15670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43382" name="Freihand 143381">
                <a:extLst>
                  <a:ext uri="{FF2B5EF4-FFF2-40B4-BE49-F238E27FC236}">
                    <a16:creationId xmlns:a16="http://schemas.microsoft.com/office/drawing/2014/main" id="{F878BE4A-378C-4286-9738-D74BB520B686}"/>
                  </a:ext>
                </a:extLst>
              </p14:cNvPr>
              <p14:cNvContentPartPr/>
              <p14:nvPr/>
            </p14:nvContentPartPr>
            <p14:xfrm>
              <a:off x="593213" y="3927840"/>
              <a:ext cx="184680" cy="415800"/>
            </p14:xfrm>
          </p:contentPart>
        </mc:Choice>
        <mc:Fallback xmlns="">
          <p:pic>
            <p:nvPicPr>
              <p:cNvPr id="143382" name="Freihand 143381">
                <a:extLst>
                  <a:ext uri="{FF2B5EF4-FFF2-40B4-BE49-F238E27FC236}">
                    <a16:creationId xmlns:a16="http://schemas.microsoft.com/office/drawing/2014/main" id="{F878BE4A-378C-4286-9738-D74BB520B686}"/>
                  </a:ext>
                </a:extLst>
              </p:cNvPr>
              <p:cNvPicPr/>
              <p:nvPr/>
            </p:nvPicPr>
            <p:blipFill>
              <a:blip r:embed="rId150"/>
              <a:stretch>
                <a:fillRect/>
              </a:stretch>
            </p:blipFill>
            <p:spPr>
              <a:xfrm>
                <a:off x="588893" y="3923520"/>
                <a:ext cx="193320" cy="4244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43403" name="Freihand 143402">
                <a:extLst>
                  <a:ext uri="{FF2B5EF4-FFF2-40B4-BE49-F238E27FC236}">
                    <a16:creationId xmlns:a16="http://schemas.microsoft.com/office/drawing/2014/main" id="{4326F916-371E-44B9-BA9E-1486FABE39FD}"/>
                  </a:ext>
                </a:extLst>
              </p14:cNvPr>
              <p14:cNvContentPartPr/>
              <p14:nvPr/>
            </p14:nvContentPartPr>
            <p14:xfrm>
              <a:off x="348773" y="4132680"/>
              <a:ext cx="323640" cy="591480"/>
            </p14:xfrm>
          </p:contentPart>
        </mc:Choice>
        <mc:Fallback xmlns="">
          <p:pic>
            <p:nvPicPr>
              <p:cNvPr id="143403" name="Freihand 143402">
                <a:extLst>
                  <a:ext uri="{FF2B5EF4-FFF2-40B4-BE49-F238E27FC236}">
                    <a16:creationId xmlns:a16="http://schemas.microsoft.com/office/drawing/2014/main" id="{4326F916-371E-44B9-BA9E-1486FABE39FD}"/>
                  </a:ext>
                </a:extLst>
              </p:cNvPr>
              <p:cNvPicPr/>
              <p:nvPr/>
            </p:nvPicPr>
            <p:blipFill>
              <a:blip r:embed="rId152"/>
              <a:stretch>
                <a:fillRect/>
              </a:stretch>
            </p:blipFill>
            <p:spPr>
              <a:xfrm>
                <a:off x="344453" y="4128360"/>
                <a:ext cx="332280" cy="6001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43404" name="Freihand 143403">
                <a:extLst>
                  <a:ext uri="{FF2B5EF4-FFF2-40B4-BE49-F238E27FC236}">
                    <a16:creationId xmlns:a16="http://schemas.microsoft.com/office/drawing/2014/main" id="{B293D0E8-E3D3-4D02-93B4-D82027EFDCCD}"/>
                  </a:ext>
                </a:extLst>
              </p14:cNvPr>
              <p14:cNvContentPartPr/>
              <p14:nvPr/>
            </p14:nvContentPartPr>
            <p14:xfrm>
              <a:off x="579533" y="4547040"/>
              <a:ext cx="177120" cy="271440"/>
            </p14:xfrm>
          </p:contentPart>
        </mc:Choice>
        <mc:Fallback xmlns="">
          <p:pic>
            <p:nvPicPr>
              <p:cNvPr id="143404" name="Freihand 143403">
                <a:extLst>
                  <a:ext uri="{FF2B5EF4-FFF2-40B4-BE49-F238E27FC236}">
                    <a16:creationId xmlns:a16="http://schemas.microsoft.com/office/drawing/2014/main" id="{B293D0E8-E3D3-4D02-93B4-D82027EFDCCD}"/>
                  </a:ext>
                </a:extLst>
              </p:cNvPr>
              <p:cNvPicPr/>
              <p:nvPr/>
            </p:nvPicPr>
            <p:blipFill>
              <a:blip r:embed="rId154"/>
              <a:stretch>
                <a:fillRect/>
              </a:stretch>
            </p:blipFill>
            <p:spPr>
              <a:xfrm>
                <a:off x="575213" y="4542720"/>
                <a:ext cx="185760" cy="280080"/>
              </a:xfrm>
              <a:prstGeom prst="rect">
                <a:avLst/>
              </a:prstGeom>
            </p:spPr>
          </p:pic>
        </mc:Fallback>
      </mc:AlternateContent>
      <p:grpSp>
        <p:nvGrpSpPr>
          <p:cNvPr id="143459" name="Gruppieren 143458">
            <a:extLst>
              <a:ext uri="{FF2B5EF4-FFF2-40B4-BE49-F238E27FC236}">
                <a16:creationId xmlns:a16="http://schemas.microsoft.com/office/drawing/2014/main" id="{11957D78-774A-4D98-9FD1-C210CB6244A4}"/>
              </a:ext>
            </a:extLst>
          </p:cNvPr>
          <p:cNvGrpSpPr/>
          <p:nvPr/>
        </p:nvGrpSpPr>
        <p:grpSpPr>
          <a:xfrm>
            <a:off x="1131773" y="3405120"/>
            <a:ext cx="8177040" cy="3021480"/>
            <a:chOff x="1131773" y="3405120"/>
            <a:chExt cx="8177040" cy="3021480"/>
          </a:xfrm>
        </p:grpSpPr>
        <mc:AlternateContent xmlns:mc="http://schemas.openxmlformats.org/markup-compatibility/2006" xmlns:p14="http://schemas.microsoft.com/office/powerpoint/2010/main">
          <mc:Choice Requires="p14">
            <p:contentPart p14:bwMode="auto" r:id="rId155">
              <p14:nvContentPartPr>
                <p14:cNvPr id="143384" name="Freihand 143383">
                  <a:extLst>
                    <a:ext uri="{FF2B5EF4-FFF2-40B4-BE49-F238E27FC236}">
                      <a16:creationId xmlns:a16="http://schemas.microsoft.com/office/drawing/2014/main" id="{B759B521-9F48-4FBD-B4CE-D52BE0DDB041}"/>
                    </a:ext>
                  </a:extLst>
                </p14:cNvPr>
                <p14:cNvContentPartPr/>
                <p14:nvPr/>
              </p14:nvContentPartPr>
              <p14:xfrm>
                <a:off x="1131773" y="4140600"/>
                <a:ext cx="8177040" cy="137160"/>
              </p14:xfrm>
            </p:contentPart>
          </mc:Choice>
          <mc:Fallback xmlns="">
            <p:pic>
              <p:nvPicPr>
                <p:cNvPr id="143384" name="Freihand 143383">
                  <a:extLst>
                    <a:ext uri="{FF2B5EF4-FFF2-40B4-BE49-F238E27FC236}">
                      <a16:creationId xmlns:a16="http://schemas.microsoft.com/office/drawing/2014/main" id="{B759B521-9F48-4FBD-B4CE-D52BE0DDB041}"/>
                    </a:ext>
                  </a:extLst>
                </p:cNvPr>
                <p:cNvPicPr/>
                <p:nvPr/>
              </p:nvPicPr>
              <p:blipFill>
                <a:blip r:embed="rId156"/>
                <a:stretch>
                  <a:fillRect/>
                </a:stretch>
              </p:blipFill>
              <p:spPr>
                <a:xfrm>
                  <a:off x="1127453" y="4136280"/>
                  <a:ext cx="818568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43386" name="Freihand 143385">
                  <a:extLst>
                    <a:ext uri="{FF2B5EF4-FFF2-40B4-BE49-F238E27FC236}">
                      <a16:creationId xmlns:a16="http://schemas.microsoft.com/office/drawing/2014/main" id="{712B353F-9800-4DC9-A39E-BBEE4FA49658}"/>
                    </a:ext>
                  </a:extLst>
                </p14:cNvPr>
                <p14:cNvContentPartPr/>
                <p14:nvPr/>
              </p14:nvContentPartPr>
              <p14:xfrm>
                <a:off x="2898653" y="3611400"/>
                <a:ext cx="2656800" cy="847080"/>
              </p14:xfrm>
            </p:contentPart>
          </mc:Choice>
          <mc:Fallback xmlns="">
            <p:pic>
              <p:nvPicPr>
                <p:cNvPr id="143386" name="Freihand 143385">
                  <a:extLst>
                    <a:ext uri="{FF2B5EF4-FFF2-40B4-BE49-F238E27FC236}">
                      <a16:creationId xmlns:a16="http://schemas.microsoft.com/office/drawing/2014/main" id="{712B353F-9800-4DC9-A39E-BBEE4FA49658}"/>
                    </a:ext>
                  </a:extLst>
                </p:cNvPr>
                <p:cNvPicPr/>
                <p:nvPr/>
              </p:nvPicPr>
              <p:blipFill>
                <a:blip r:embed="rId158"/>
                <a:stretch>
                  <a:fillRect/>
                </a:stretch>
              </p:blipFill>
              <p:spPr>
                <a:xfrm>
                  <a:off x="2894333" y="3607080"/>
                  <a:ext cx="2665440" cy="8557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43388" name="Freihand 143387">
                  <a:extLst>
                    <a:ext uri="{FF2B5EF4-FFF2-40B4-BE49-F238E27FC236}">
                      <a16:creationId xmlns:a16="http://schemas.microsoft.com/office/drawing/2014/main" id="{A5D314B7-87F5-4EED-A775-96101D5E8DD0}"/>
                    </a:ext>
                  </a:extLst>
                </p14:cNvPr>
                <p14:cNvContentPartPr/>
                <p14:nvPr/>
              </p14:nvContentPartPr>
              <p14:xfrm>
                <a:off x="5324333" y="3615000"/>
                <a:ext cx="678600" cy="282600"/>
              </p14:xfrm>
            </p:contentPart>
          </mc:Choice>
          <mc:Fallback xmlns="">
            <p:pic>
              <p:nvPicPr>
                <p:cNvPr id="143388" name="Freihand 143387">
                  <a:extLst>
                    <a:ext uri="{FF2B5EF4-FFF2-40B4-BE49-F238E27FC236}">
                      <a16:creationId xmlns:a16="http://schemas.microsoft.com/office/drawing/2014/main" id="{A5D314B7-87F5-4EED-A775-96101D5E8DD0}"/>
                    </a:ext>
                  </a:extLst>
                </p:cNvPr>
                <p:cNvPicPr/>
                <p:nvPr/>
              </p:nvPicPr>
              <p:blipFill>
                <a:blip r:embed="rId160"/>
                <a:stretch>
                  <a:fillRect/>
                </a:stretch>
              </p:blipFill>
              <p:spPr>
                <a:xfrm>
                  <a:off x="5320013" y="3610680"/>
                  <a:ext cx="687240" cy="2912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43389" name="Freihand 143388">
                  <a:extLst>
                    <a:ext uri="{FF2B5EF4-FFF2-40B4-BE49-F238E27FC236}">
                      <a16:creationId xmlns:a16="http://schemas.microsoft.com/office/drawing/2014/main" id="{A3C1DF78-F381-4D0A-B179-331DC9397FA5}"/>
                    </a:ext>
                  </a:extLst>
                </p14:cNvPr>
                <p14:cNvContentPartPr/>
                <p14:nvPr/>
              </p14:nvContentPartPr>
              <p14:xfrm>
                <a:off x="6051893" y="3549840"/>
                <a:ext cx="60120" cy="263160"/>
              </p14:xfrm>
            </p:contentPart>
          </mc:Choice>
          <mc:Fallback xmlns="">
            <p:pic>
              <p:nvPicPr>
                <p:cNvPr id="143389" name="Freihand 143388">
                  <a:extLst>
                    <a:ext uri="{FF2B5EF4-FFF2-40B4-BE49-F238E27FC236}">
                      <a16:creationId xmlns:a16="http://schemas.microsoft.com/office/drawing/2014/main" id="{A3C1DF78-F381-4D0A-B179-331DC9397FA5}"/>
                    </a:ext>
                  </a:extLst>
                </p:cNvPr>
                <p:cNvPicPr/>
                <p:nvPr/>
              </p:nvPicPr>
              <p:blipFill>
                <a:blip r:embed="rId162"/>
                <a:stretch>
                  <a:fillRect/>
                </a:stretch>
              </p:blipFill>
              <p:spPr>
                <a:xfrm>
                  <a:off x="6047573" y="3545520"/>
                  <a:ext cx="68760" cy="2718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43390" name="Freihand 143389">
                  <a:extLst>
                    <a:ext uri="{FF2B5EF4-FFF2-40B4-BE49-F238E27FC236}">
                      <a16:creationId xmlns:a16="http://schemas.microsoft.com/office/drawing/2014/main" id="{4F56A7E7-FA7D-49A1-9C8D-188E1E27D65D}"/>
                    </a:ext>
                  </a:extLst>
                </p14:cNvPr>
                <p14:cNvContentPartPr/>
                <p14:nvPr/>
              </p14:nvContentPartPr>
              <p14:xfrm>
                <a:off x="6149813" y="3669360"/>
                <a:ext cx="113040" cy="104760"/>
              </p14:xfrm>
            </p:contentPart>
          </mc:Choice>
          <mc:Fallback xmlns="">
            <p:pic>
              <p:nvPicPr>
                <p:cNvPr id="143390" name="Freihand 143389">
                  <a:extLst>
                    <a:ext uri="{FF2B5EF4-FFF2-40B4-BE49-F238E27FC236}">
                      <a16:creationId xmlns:a16="http://schemas.microsoft.com/office/drawing/2014/main" id="{4F56A7E7-FA7D-49A1-9C8D-188E1E27D65D}"/>
                    </a:ext>
                  </a:extLst>
                </p:cNvPr>
                <p:cNvPicPr/>
                <p:nvPr/>
              </p:nvPicPr>
              <p:blipFill>
                <a:blip r:embed="rId164"/>
                <a:stretch>
                  <a:fillRect/>
                </a:stretch>
              </p:blipFill>
              <p:spPr>
                <a:xfrm>
                  <a:off x="6145493" y="3665040"/>
                  <a:ext cx="1216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43391" name="Freihand 143390">
                  <a:extLst>
                    <a:ext uri="{FF2B5EF4-FFF2-40B4-BE49-F238E27FC236}">
                      <a16:creationId xmlns:a16="http://schemas.microsoft.com/office/drawing/2014/main" id="{803A6DBC-7F39-4A44-9109-8AEA7D9AD5F6}"/>
                    </a:ext>
                  </a:extLst>
                </p14:cNvPr>
                <p14:cNvContentPartPr/>
                <p14:nvPr/>
              </p14:nvContentPartPr>
              <p14:xfrm>
                <a:off x="6315773" y="3555960"/>
                <a:ext cx="151560" cy="203040"/>
              </p14:xfrm>
            </p:contentPart>
          </mc:Choice>
          <mc:Fallback xmlns="">
            <p:pic>
              <p:nvPicPr>
                <p:cNvPr id="143391" name="Freihand 143390">
                  <a:extLst>
                    <a:ext uri="{FF2B5EF4-FFF2-40B4-BE49-F238E27FC236}">
                      <a16:creationId xmlns:a16="http://schemas.microsoft.com/office/drawing/2014/main" id="{803A6DBC-7F39-4A44-9109-8AEA7D9AD5F6}"/>
                    </a:ext>
                  </a:extLst>
                </p:cNvPr>
                <p:cNvPicPr/>
                <p:nvPr/>
              </p:nvPicPr>
              <p:blipFill>
                <a:blip r:embed="rId166"/>
                <a:stretch>
                  <a:fillRect/>
                </a:stretch>
              </p:blipFill>
              <p:spPr>
                <a:xfrm>
                  <a:off x="6311453" y="3551640"/>
                  <a:ext cx="16020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43392" name="Freihand 143391">
                  <a:extLst>
                    <a:ext uri="{FF2B5EF4-FFF2-40B4-BE49-F238E27FC236}">
                      <a16:creationId xmlns:a16="http://schemas.microsoft.com/office/drawing/2014/main" id="{5CCEBF08-6F02-494F-876A-784101475169}"/>
                    </a:ext>
                  </a:extLst>
                </p14:cNvPr>
                <p14:cNvContentPartPr/>
                <p14:nvPr/>
              </p14:nvContentPartPr>
              <p14:xfrm>
                <a:off x="6519533" y="3555960"/>
                <a:ext cx="42120" cy="166680"/>
              </p14:xfrm>
            </p:contentPart>
          </mc:Choice>
          <mc:Fallback xmlns="">
            <p:pic>
              <p:nvPicPr>
                <p:cNvPr id="143392" name="Freihand 143391">
                  <a:extLst>
                    <a:ext uri="{FF2B5EF4-FFF2-40B4-BE49-F238E27FC236}">
                      <a16:creationId xmlns:a16="http://schemas.microsoft.com/office/drawing/2014/main" id="{5CCEBF08-6F02-494F-876A-784101475169}"/>
                    </a:ext>
                  </a:extLst>
                </p:cNvPr>
                <p:cNvPicPr/>
                <p:nvPr/>
              </p:nvPicPr>
              <p:blipFill>
                <a:blip r:embed="rId168"/>
                <a:stretch>
                  <a:fillRect/>
                </a:stretch>
              </p:blipFill>
              <p:spPr>
                <a:xfrm>
                  <a:off x="6515213" y="3551640"/>
                  <a:ext cx="5076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43393" name="Freihand 143392">
                  <a:extLst>
                    <a:ext uri="{FF2B5EF4-FFF2-40B4-BE49-F238E27FC236}">
                      <a16:creationId xmlns:a16="http://schemas.microsoft.com/office/drawing/2014/main" id="{CC8C4633-50BC-4344-891C-CCD791866CF8}"/>
                    </a:ext>
                  </a:extLst>
                </p14:cNvPr>
                <p14:cNvContentPartPr/>
                <p14:nvPr/>
              </p14:nvContentPartPr>
              <p14:xfrm>
                <a:off x="6568853" y="3643080"/>
                <a:ext cx="169200" cy="79920"/>
              </p14:xfrm>
            </p:contentPart>
          </mc:Choice>
          <mc:Fallback xmlns="">
            <p:pic>
              <p:nvPicPr>
                <p:cNvPr id="143393" name="Freihand 143392">
                  <a:extLst>
                    <a:ext uri="{FF2B5EF4-FFF2-40B4-BE49-F238E27FC236}">
                      <a16:creationId xmlns:a16="http://schemas.microsoft.com/office/drawing/2014/main" id="{CC8C4633-50BC-4344-891C-CCD791866CF8}"/>
                    </a:ext>
                  </a:extLst>
                </p:cNvPr>
                <p:cNvPicPr/>
                <p:nvPr/>
              </p:nvPicPr>
              <p:blipFill>
                <a:blip r:embed="rId170"/>
                <a:stretch>
                  <a:fillRect/>
                </a:stretch>
              </p:blipFill>
              <p:spPr>
                <a:xfrm>
                  <a:off x="6564533" y="3638760"/>
                  <a:ext cx="1778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43394" name="Freihand 143393">
                  <a:extLst>
                    <a:ext uri="{FF2B5EF4-FFF2-40B4-BE49-F238E27FC236}">
                      <a16:creationId xmlns:a16="http://schemas.microsoft.com/office/drawing/2014/main" id="{87FAADE6-DD7C-49E3-B563-6AAF34EC0C88}"/>
                    </a:ext>
                  </a:extLst>
                </p14:cNvPr>
                <p14:cNvContentPartPr/>
                <p14:nvPr/>
              </p14:nvContentPartPr>
              <p14:xfrm>
                <a:off x="6720053" y="3499080"/>
                <a:ext cx="135360" cy="212400"/>
              </p14:xfrm>
            </p:contentPart>
          </mc:Choice>
          <mc:Fallback xmlns="">
            <p:pic>
              <p:nvPicPr>
                <p:cNvPr id="143394" name="Freihand 143393">
                  <a:extLst>
                    <a:ext uri="{FF2B5EF4-FFF2-40B4-BE49-F238E27FC236}">
                      <a16:creationId xmlns:a16="http://schemas.microsoft.com/office/drawing/2014/main" id="{87FAADE6-DD7C-49E3-B563-6AAF34EC0C88}"/>
                    </a:ext>
                  </a:extLst>
                </p:cNvPr>
                <p:cNvPicPr/>
                <p:nvPr/>
              </p:nvPicPr>
              <p:blipFill>
                <a:blip r:embed="rId172"/>
                <a:stretch>
                  <a:fillRect/>
                </a:stretch>
              </p:blipFill>
              <p:spPr>
                <a:xfrm>
                  <a:off x="6715733" y="3494760"/>
                  <a:ext cx="14400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43395" name="Freihand 143394">
                  <a:extLst>
                    <a:ext uri="{FF2B5EF4-FFF2-40B4-BE49-F238E27FC236}">
                      <a16:creationId xmlns:a16="http://schemas.microsoft.com/office/drawing/2014/main" id="{4AEE9527-ED9B-48CB-B693-33D76397DC85}"/>
                    </a:ext>
                  </a:extLst>
                </p14:cNvPr>
                <p14:cNvContentPartPr/>
                <p14:nvPr/>
              </p14:nvContentPartPr>
              <p14:xfrm>
                <a:off x="6881693" y="3523560"/>
                <a:ext cx="306000" cy="183240"/>
              </p14:xfrm>
            </p:contentPart>
          </mc:Choice>
          <mc:Fallback xmlns="">
            <p:pic>
              <p:nvPicPr>
                <p:cNvPr id="143395" name="Freihand 143394">
                  <a:extLst>
                    <a:ext uri="{FF2B5EF4-FFF2-40B4-BE49-F238E27FC236}">
                      <a16:creationId xmlns:a16="http://schemas.microsoft.com/office/drawing/2014/main" id="{4AEE9527-ED9B-48CB-B693-33D76397DC85}"/>
                    </a:ext>
                  </a:extLst>
                </p:cNvPr>
                <p:cNvPicPr/>
                <p:nvPr/>
              </p:nvPicPr>
              <p:blipFill>
                <a:blip r:embed="rId174"/>
                <a:stretch>
                  <a:fillRect/>
                </a:stretch>
              </p:blipFill>
              <p:spPr>
                <a:xfrm>
                  <a:off x="6877373" y="3519240"/>
                  <a:ext cx="31464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43396" name="Freihand 143395">
                  <a:extLst>
                    <a:ext uri="{FF2B5EF4-FFF2-40B4-BE49-F238E27FC236}">
                      <a16:creationId xmlns:a16="http://schemas.microsoft.com/office/drawing/2014/main" id="{210C2B2E-0D3B-4D47-83B8-BD3FEA1C5715}"/>
                    </a:ext>
                  </a:extLst>
                </p14:cNvPr>
                <p14:cNvContentPartPr/>
                <p14:nvPr/>
              </p14:nvContentPartPr>
              <p14:xfrm>
                <a:off x="7363013" y="3515280"/>
                <a:ext cx="218880" cy="200520"/>
              </p14:xfrm>
            </p:contentPart>
          </mc:Choice>
          <mc:Fallback xmlns="">
            <p:pic>
              <p:nvPicPr>
                <p:cNvPr id="143396" name="Freihand 143395">
                  <a:extLst>
                    <a:ext uri="{FF2B5EF4-FFF2-40B4-BE49-F238E27FC236}">
                      <a16:creationId xmlns:a16="http://schemas.microsoft.com/office/drawing/2014/main" id="{210C2B2E-0D3B-4D47-83B8-BD3FEA1C5715}"/>
                    </a:ext>
                  </a:extLst>
                </p:cNvPr>
                <p:cNvPicPr/>
                <p:nvPr/>
              </p:nvPicPr>
              <p:blipFill>
                <a:blip r:embed="rId176"/>
                <a:stretch>
                  <a:fillRect/>
                </a:stretch>
              </p:blipFill>
              <p:spPr>
                <a:xfrm>
                  <a:off x="7358693" y="3510960"/>
                  <a:ext cx="2275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43397" name="Freihand 143396">
                  <a:extLst>
                    <a:ext uri="{FF2B5EF4-FFF2-40B4-BE49-F238E27FC236}">
                      <a16:creationId xmlns:a16="http://schemas.microsoft.com/office/drawing/2014/main" id="{96F5E260-A8A9-4315-B18E-20872DC68DBA}"/>
                    </a:ext>
                  </a:extLst>
                </p14:cNvPr>
                <p14:cNvContentPartPr/>
                <p14:nvPr/>
              </p14:nvContentPartPr>
              <p14:xfrm>
                <a:off x="7591253" y="3597720"/>
                <a:ext cx="155520" cy="106560"/>
              </p14:xfrm>
            </p:contentPart>
          </mc:Choice>
          <mc:Fallback xmlns="">
            <p:pic>
              <p:nvPicPr>
                <p:cNvPr id="143397" name="Freihand 143396">
                  <a:extLst>
                    <a:ext uri="{FF2B5EF4-FFF2-40B4-BE49-F238E27FC236}">
                      <a16:creationId xmlns:a16="http://schemas.microsoft.com/office/drawing/2014/main" id="{96F5E260-A8A9-4315-B18E-20872DC68DBA}"/>
                    </a:ext>
                  </a:extLst>
                </p:cNvPr>
                <p:cNvPicPr/>
                <p:nvPr/>
              </p:nvPicPr>
              <p:blipFill>
                <a:blip r:embed="rId178"/>
                <a:stretch>
                  <a:fillRect/>
                </a:stretch>
              </p:blipFill>
              <p:spPr>
                <a:xfrm>
                  <a:off x="7586933" y="3593400"/>
                  <a:ext cx="16416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43398" name="Freihand 143397">
                  <a:extLst>
                    <a:ext uri="{FF2B5EF4-FFF2-40B4-BE49-F238E27FC236}">
                      <a16:creationId xmlns:a16="http://schemas.microsoft.com/office/drawing/2014/main" id="{4C29AF96-EDDD-401F-B061-22B97B037073}"/>
                    </a:ext>
                  </a:extLst>
                </p14:cNvPr>
                <p14:cNvContentPartPr/>
                <p14:nvPr/>
              </p14:nvContentPartPr>
              <p14:xfrm>
                <a:off x="7760453" y="3468840"/>
                <a:ext cx="44280" cy="227880"/>
              </p14:xfrm>
            </p:contentPart>
          </mc:Choice>
          <mc:Fallback xmlns="">
            <p:pic>
              <p:nvPicPr>
                <p:cNvPr id="143398" name="Freihand 143397">
                  <a:extLst>
                    <a:ext uri="{FF2B5EF4-FFF2-40B4-BE49-F238E27FC236}">
                      <a16:creationId xmlns:a16="http://schemas.microsoft.com/office/drawing/2014/main" id="{4C29AF96-EDDD-401F-B061-22B97B037073}"/>
                    </a:ext>
                  </a:extLst>
                </p:cNvPr>
                <p:cNvPicPr/>
                <p:nvPr/>
              </p:nvPicPr>
              <p:blipFill>
                <a:blip r:embed="rId180"/>
                <a:stretch>
                  <a:fillRect/>
                </a:stretch>
              </p:blipFill>
              <p:spPr>
                <a:xfrm>
                  <a:off x="7756133" y="3464520"/>
                  <a:ext cx="5292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43399" name="Freihand 143398">
                  <a:extLst>
                    <a:ext uri="{FF2B5EF4-FFF2-40B4-BE49-F238E27FC236}">
                      <a16:creationId xmlns:a16="http://schemas.microsoft.com/office/drawing/2014/main" id="{21E70A78-DBE6-4064-B768-EA1D92B8377F}"/>
                    </a:ext>
                  </a:extLst>
                </p14:cNvPr>
                <p14:cNvContentPartPr/>
                <p14:nvPr/>
              </p14:nvContentPartPr>
              <p14:xfrm>
                <a:off x="7853333" y="3477480"/>
                <a:ext cx="148320" cy="197640"/>
              </p14:xfrm>
            </p:contentPart>
          </mc:Choice>
          <mc:Fallback xmlns="">
            <p:pic>
              <p:nvPicPr>
                <p:cNvPr id="143399" name="Freihand 143398">
                  <a:extLst>
                    <a:ext uri="{FF2B5EF4-FFF2-40B4-BE49-F238E27FC236}">
                      <a16:creationId xmlns:a16="http://schemas.microsoft.com/office/drawing/2014/main" id="{21E70A78-DBE6-4064-B768-EA1D92B8377F}"/>
                    </a:ext>
                  </a:extLst>
                </p:cNvPr>
                <p:cNvPicPr/>
                <p:nvPr/>
              </p:nvPicPr>
              <p:blipFill>
                <a:blip r:embed="rId182"/>
                <a:stretch>
                  <a:fillRect/>
                </a:stretch>
              </p:blipFill>
              <p:spPr>
                <a:xfrm>
                  <a:off x="7849013" y="3473160"/>
                  <a:ext cx="15696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43400" name="Freihand 143399">
                  <a:extLst>
                    <a:ext uri="{FF2B5EF4-FFF2-40B4-BE49-F238E27FC236}">
                      <a16:creationId xmlns:a16="http://schemas.microsoft.com/office/drawing/2014/main" id="{04200D70-67B6-430A-9D26-B2C45F77CCED}"/>
                    </a:ext>
                  </a:extLst>
                </p14:cNvPr>
                <p14:cNvContentPartPr/>
                <p14:nvPr/>
              </p14:nvContentPartPr>
              <p14:xfrm>
                <a:off x="8125133" y="3405120"/>
                <a:ext cx="34560" cy="194400"/>
              </p14:xfrm>
            </p:contentPart>
          </mc:Choice>
          <mc:Fallback xmlns="">
            <p:pic>
              <p:nvPicPr>
                <p:cNvPr id="143400" name="Freihand 143399">
                  <a:extLst>
                    <a:ext uri="{FF2B5EF4-FFF2-40B4-BE49-F238E27FC236}">
                      <a16:creationId xmlns:a16="http://schemas.microsoft.com/office/drawing/2014/main" id="{04200D70-67B6-430A-9D26-B2C45F77CCED}"/>
                    </a:ext>
                  </a:extLst>
                </p:cNvPr>
                <p:cNvPicPr/>
                <p:nvPr/>
              </p:nvPicPr>
              <p:blipFill>
                <a:blip r:embed="rId184"/>
                <a:stretch>
                  <a:fillRect/>
                </a:stretch>
              </p:blipFill>
              <p:spPr>
                <a:xfrm>
                  <a:off x="8120813" y="3400800"/>
                  <a:ext cx="4320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43401" name="Freihand 143400">
                  <a:extLst>
                    <a:ext uri="{FF2B5EF4-FFF2-40B4-BE49-F238E27FC236}">
                      <a16:creationId xmlns:a16="http://schemas.microsoft.com/office/drawing/2014/main" id="{2C7FF4DF-EDBF-4166-92FC-AA13220E43EF}"/>
                    </a:ext>
                  </a:extLst>
                </p14:cNvPr>
                <p14:cNvContentPartPr/>
                <p14:nvPr/>
              </p14:nvContentPartPr>
              <p14:xfrm>
                <a:off x="8124773" y="3693480"/>
                <a:ext cx="12600" cy="10080"/>
              </p14:xfrm>
            </p:contentPart>
          </mc:Choice>
          <mc:Fallback xmlns="">
            <p:pic>
              <p:nvPicPr>
                <p:cNvPr id="143401" name="Freihand 143400">
                  <a:extLst>
                    <a:ext uri="{FF2B5EF4-FFF2-40B4-BE49-F238E27FC236}">
                      <a16:creationId xmlns:a16="http://schemas.microsoft.com/office/drawing/2014/main" id="{2C7FF4DF-EDBF-4166-92FC-AA13220E43EF}"/>
                    </a:ext>
                  </a:extLst>
                </p:cNvPr>
                <p:cNvPicPr/>
                <p:nvPr/>
              </p:nvPicPr>
              <p:blipFill>
                <a:blip r:embed="rId186"/>
                <a:stretch>
                  <a:fillRect/>
                </a:stretch>
              </p:blipFill>
              <p:spPr>
                <a:xfrm>
                  <a:off x="8120453" y="3689160"/>
                  <a:ext cx="212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43406" name="Freihand 143405">
                  <a:extLst>
                    <a:ext uri="{FF2B5EF4-FFF2-40B4-BE49-F238E27FC236}">
                      <a16:creationId xmlns:a16="http://schemas.microsoft.com/office/drawing/2014/main" id="{192111EE-D115-4901-BA21-FD47F7F5A7FE}"/>
                    </a:ext>
                  </a:extLst>
                </p14:cNvPr>
                <p14:cNvContentPartPr/>
                <p14:nvPr/>
              </p14:nvContentPartPr>
              <p14:xfrm>
                <a:off x="5767853" y="4582320"/>
                <a:ext cx="160560" cy="259920"/>
              </p14:xfrm>
            </p:contentPart>
          </mc:Choice>
          <mc:Fallback xmlns="">
            <p:pic>
              <p:nvPicPr>
                <p:cNvPr id="143406" name="Freihand 143405">
                  <a:extLst>
                    <a:ext uri="{FF2B5EF4-FFF2-40B4-BE49-F238E27FC236}">
                      <a16:creationId xmlns:a16="http://schemas.microsoft.com/office/drawing/2014/main" id="{192111EE-D115-4901-BA21-FD47F7F5A7FE}"/>
                    </a:ext>
                  </a:extLst>
                </p:cNvPr>
                <p:cNvPicPr/>
                <p:nvPr/>
              </p:nvPicPr>
              <p:blipFill>
                <a:blip r:embed="rId188"/>
                <a:stretch>
                  <a:fillRect/>
                </a:stretch>
              </p:blipFill>
              <p:spPr>
                <a:xfrm>
                  <a:off x="5763533" y="4578000"/>
                  <a:ext cx="16920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43407" name="Freihand 143406">
                  <a:extLst>
                    <a:ext uri="{FF2B5EF4-FFF2-40B4-BE49-F238E27FC236}">
                      <a16:creationId xmlns:a16="http://schemas.microsoft.com/office/drawing/2014/main" id="{A46E268C-5848-4BE3-B1B2-773617E3D625}"/>
                    </a:ext>
                  </a:extLst>
                </p14:cNvPr>
                <p14:cNvContentPartPr/>
                <p14:nvPr/>
              </p14:nvContentPartPr>
              <p14:xfrm>
                <a:off x="5980973" y="4677720"/>
                <a:ext cx="118440" cy="280440"/>
              </p14:xfrm>
            </p:contentPart>
          </mc:Choice>
          <mc:Fallback xmlns="">
            <p:pic>
              <p:nvPicPr>
                <p:cNvPr id="143407" name="Freihand 143406">
                  <a:extLst>
                    <a:ext uri="{FF2B5EF4-FFF2-40B4-BE49-F238E27FC236}">
                      <a16:creationId xmlns:a16="http://schemas.microsoft.com/office/drawing/2014/main" id="{A46E268C-5848-4BE3-B1B2-773617E3D625}"/>
                    </a:ext>
                  </a:extLst>
                </p:cNvPr>
                <p:cNvPicPr/>
                <p:nvPr/>
              </p:nvPicPr>
              <p:blipFill>
                <a:blip r:embed="rId190"/>
                <a:stretch>
                  <a:fillRect/>
                </a:stretch>
              </p:blipFill>
              <p:spPr>
                <a:xfrm>
                  <a:off x="5976653" y="4673400"/>
                  <a:ext cx="12708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43408" name="Freihand 143407">
                  <a:extLst>
                    <a:ext uri="{FF2B5EF4-FFF2-40B4-BE49-F238E27FC236}">
                      <a16:creationId xmlns:a16="http://schemas.microsoft.com/office/drawing/2014/main" id="{448F0723-CD84-4A5D-8480-C0B2522AE69A}"/>
                    </a:ext>
                  </a:extLst>
                </p14:cNvPr>
                <p14:cNvContentPartPr/>
                <p14:nvPr/>
              </p14:nvContentPartPr>
              <p14:xfrm>
                <a:off x="5892413" y="4654320"/>
                <a:ext cx="93600" cy="161280"/>
              </p14:xfrm>
            </p:contentPart>
          </mc:Choice>
          <mc:Fallback xmlns="">
            <p:pic>
              <p:nvPicPr>
                <p:cNvPr id="143408" name="Freihand 143407">
                  <a:extLst>
                    <a:ext uri="{FF2B5EF4-FFF2-40B4-BE49-F238E27FC236}">
                      <a16:creationId xmlns:a16="http://schemas.microsoft.com/office/drawing/2014/main" id="{448F0723-CD84-4A5D-8480-C0B2522AE69A}"/>
                    </a:ext>
                  </a:extLst>
                </p:cNvPr>
                <p:cNvPicPr/>
                <p:nvPr/>
              </p:nvPicPr>
              <p:blipFill>
                <a:blip r:embed="rId192"/>
                <a:stretch>
                  <a:fillRect/>
                </a:stretch>
              </p:blipFill>
              <p:spPr>
                <a:xfrm>
                  <a:off x="5888093" y="4650000"/>
                  <a:ext cx="10224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43409" name="Freihand 143408">
                  <a:extLst>
                    <a:ext uri="{FF2B5EF4-FFF2-40B4-BE49-F238E27FC236}">
                      <a16:creationId xmlns:a16="http://schemas.microsoft.com/office/drawing/2014/main" id="{A1DA0DE1-0AD6-48EE-8A70-FBBACDFB5420}"/>
                    </a:ext>
                  </a:extLst>
                </p14:cNvPr>
                <p14:cNvContentPartPr/>
                <p14:nvPr/>
              </p14:nvContentPartPr>
              <p14:xfrm>
                <a:off x="6128573" y="4567920"/>
                <a:ext cx="48600" cy="194400"/>
              </p14:xfrm>
            </p:contentPart>
          </mc:Choice>
          <mc:Fallback xmlns="">
            <p:pic>
              <p:nvPicPr>
                <p:cNvPr id="143409" name="Freihand 143408">
                  <a:extLst>
                    <a:ext uri="{FF2B5EF4-FFF2-40B4-BE49-F238E27FC236}">
                      <a16:creationId xmlns:a16="http://schemas.microsoft.com/office/drawing/2014/main" id="{A1DA0DE1-0AD6-48EE-8A70-FBBACDFB5420}"/>
                    </a:ext>
                  </a:extLst>
                </p:cNvPr>
                <p:cNvPicPr/>
                <p:nvPr/>
              </p:nvPicPr>
              <p:blipFill>
                <a:blip r:embed="rId194"/>
                <a:stretch>
                  <a:fillRect/>
                </a:stretch>
              </p:blipFill>
              <p:spPr>
                <a:xfrm>
                  <a:off x="6124253" y="4563600"/>
                  <a:ext cx="5724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43410" name="Freihand 143409">
                  <a:extLst>
                    <a:ext uri="{FF2B5EF4-FFF2-40B4-BE49-F238E27FC236}">
                      <a16:creationId xmlns:a16="http://schemas.microsoft.com/office/drawing/2014/main" id="{6806D3D5-C879-426C-903E-184F7B54D493}"/>
                    </a:ext>
                  </a:extLst>
                </p14:cNvPr>
                <p14:cNvContentPartPr/>
                <p14:nvPr/>
              </p14:nvContentPartPr>
              <p14:xfrm>
                <a:off x="6225413" y="4751520"/>
                <a:ext cx="45000" cy="19800"/>
              </p14:xfrm>
            </p:contentPart>
          </mc:Choice>
          <mc:Fallback xmlns="">
            <p:pic>
              <p:nvPicPr>
                <p:cNvPr id="143410" name="Freihand 143409">
                  <a:extLst>
                    <a:ext uri="{FF2B5EF4-FFF2-40B4-BE49-F238E27FC236}">
                      <a16:creationId xmlns:a16="http://schemas.microsoft.com/office/drawing/2014/main" id="{6806D3D5-C879-426C-903E-184F7B54D493}"/>
                    </a:ext>
                  </a:extLst>
                </p:cNvPr>
                <p:cNvPicPr/>
                <p:nvPr/>
              </p:nvPicPr>
              <p:blipFill>
                <a:blip r:embed="rId196"/>
                <a:stretch>
                  <a:fillRect/>
                </a:stretch>
              </p:blipFill>
              <p:spPr>
                <a:xfrm>
                  <a:off x="6221093" y="4747200"/>
                  <a:ext cx="5364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43411" name="Freihand 143410">
                  <a:extLst>
                    <a:ext uri="{FF2B5EF4-FFF2-40B4-BE49-F238E27FC236}">
                      <a16:creationId xmlns:a16="http://schemas.microsoft.com/office/drawing/2014/main" id="{DB31DD04-0112-4532-BB11-06A25C296041}"/>
                    </a:ext>
                  </a:extLst>
                </p14:cNvPr>
                <p14:cNvContentPartPr/>
                <p14:nvPr/>
              </p14:nvContentPartPr>
              <p14:xfrm>
                <a:off x="6411893" y="4550640"/>
                <a:ext cx="333000" cy="247320"/>
              </p14:xfrm>
            </p:contentPart>
          </mc:Choice>
          <mc:Fallback xmlns="">
            <p:pic>
              <p:nvPicPr>
                <p:cNvPr id="143411" name="Freihand 143410">
                  <a:extLst>
                    <a:ext uri="{FF2B5EF4-FFF2-40B4-BE49-F238E27FC236}">
                      <a16:creationId xmlns:a16="http://schemas.microsoft.com/office/drawing/2014/main" id="{DB31DD04-0112-4532-BB11-06A25C296041}"/>
                    </a:ext>
                  </a:extLst>
                </p:cNvPr>
                <p:cNvPicPr/>
                <p:nvPr/>
              </p:nvPicPr>
              <p:blipFill>
                <a:blip r:embed="rId198"/>
                <a:stretch>
                  <a:fillRect/>
                </a:stretch>
              </p:blipFill>
              <p:spPr>
                <a:xfrm>
                  <a:off x="6407573" y="4546320"/>
                  <a:ext cx="34164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43412" name="Freihand 143411">
                  <a:extLst>
                    <a:ext uri="{FF2B5EF4-FFF2-40B4-BE49-F238E27FC236}">
                      <a16:creationId xmlns:a16="http://schemas.microsoft.com/office/drawing/2014/main" id="{F5EE5950-963E-4AF4-A643-A2D130B2C419}"/>
                    </a:ext>
                  </a:extLst>
                </p14:cNvPr>
                <p14:cNvContentPartPr/>
                <p14:nvPr/>
              </p14:nvContentPartPr>
              <p14:xfrm>
                <a:off x="6706013" y="4551360"/>
                <a:ext cx="227520" cy="213840"/>
              </p14:xfrm>
            </p:contentPart>
          </mc:Choice>
          <mc:Fallback xmlns="">
            <p:pic>
              <p:nvPicPr>
                <p:cNvPr id="143412" name="Freihand 143411">
                  <a:extLst>
                    <a:ext uri="{FF2B5EF4-FFF2-40B4-BE49-F238E27FC236}">
                      <a16:creationId xmlns:a16="http://schemas.microsoft.com/office/drawing/2014/main" id="{F5EE5950-963E-4AF4-A643-A2D130B2C419}"/>
                    </a:ext>
                  </a:extLst>
                </p:cNvPr>
                <p:cNvPicPr/>
                <p:nvPr/>
              </p:nvPicPr>
              <p:blipFill>
                <a:blip r:embed="rId200"/>
                <a:stretch>
                  <a:fillRect/>
                </a:stretch>
              </p:blipFill>
              <p:spPr>
                <a:xfrm>
                  <a:off x="6701693" y="4547040"/>
                  <a:ext cx="23616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43413" name="Freihand 143412">
                  <a:extLst>
                    <a:ext uri="{FF2B5EF4-FFF2-40B4-BE49-F238E27FC236}">
                      <a16:creationId xmlns:a16="http://schemas.microsoft.com/office/drawing/2014/main" id="{E4A90339-3C48-4EDD-9079-548C0E536810}"/>
                    </a:ext>
                  </a:extLst>
                </p14:cNvPr>
                <p14:cNvContentPartPr/>
                <p14:nvPr/>
              </p14:nvContentPartPr>
              <p14:xfrm>
                <a:off x="6834533" y="4604640"/>
                <a:ext cx="84960" cy="28800"/>
              </p14:xfrm>
            </p:contentPart>
          </mc:Choice>
          <mc:Fallback xmlns="">
            <p:pic>
              <p:nvPicPr>
                <p:cNvPr id="143413" name="Freihand 143412">
                  <a:extLst>
                    <a:ext uri="{FF2B5EF4-FFF2-40B4-BE49-F238E27FC236}">
                      <a16:creationId xmlns:a16="http://schemas.microsoft.com/office/drawing/2014/main" id="{E4A90339-3C48-4EDD-9079-548C0E536810}"/>
                    </a:ext>
                  </a:extLst>
                </p:cNvPr>
                <p:cNvPicPr/>
                <p:nvPr/>
              </p:nvPicPr>
              <p:blipFill>
                <a:blip r:embed="rId202"/>
                <a:stretch>
                  <a:fillRect/>
                </a:stretch>
              </p:blipFill>
              <p:spPr>
                <a:xfrm>
                  <a:off x="6830213" y="4600320"/>
                  <a:ext cx="9360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43414" name="Freihand 143413">
                  <a:extLst>
                    <a:ext uri="{FF2B5EF4-FFF2-40B4-BE49-F238E27FC236}">
                      <a16:creationId xmlns:a16="http://schemas.microsoft.com/office/drawing/2014/main" id="{5FCECBF7-7487-44EB-880B-A2539166D679}"/>
                    </a:ext>
                  </a:extLst>
                </p14:cNvPr>
                <p14:cNvContentPartPr/>
                <p14:nvPr/>
              </p14:nvContentPartPr>
              <p14:xfrm>
                <a:off x="6965573" y="4642440"/>
                <a:ext cx="98280" cy="131760"/>
              </p14:xfrm>
            </p:contentPart>
          </mc:Choice>
          <mc:Fallback xmlns="">
            <p:pic>
              <p:nvPicPr>
                <p:cNvPr id="143414" name="Freihand 143413">
                  <a:extLst>
                    <a:ext uri="{FF2B5EF4-FFF2-40B4-BE49-F238E27FC236}">
                      <a16:creationId xmlns:a16="http://schemas.microsoft.com/office/drawing/2014/main" id="{5FCECBF7-7487-44EB-880B-A2539166D679}"/>
                    </a:ext>
                  </a:extLst>
                </p:cNvPr>
                <p:cNvPicPr/>
                <p:nvPr/>
              </p:nvPicPr>
              <p:blipFill>
                <a:blip r:embed="rId204"/>
                <a:stretch>
                  <a:fillRect/>
                </a:stretch>
              </p:blipFill>
              <p:spPr>
                <a:xfrm>
                  <a:off x="6961253" y="4638120"/>
                  <a:ext cx="10692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43415" name="Freihand 143414">
                  <a:extLst>
                    <a:ext uri="{FF2B5EF4-FFF2-40B4-BE49-F238E27FC236}">
                      <a16:creationId xmlns:a16="http://schemas.microsoft.com/office/drawing/2014/main" id="{54DD2646-A364-4654-B906-10700D97D43F}"/>
                    </a:ext>
                  </a:extLst>
                </p14:cNvPr>
                <p14:cNvContentPartPr/>
                <p14:nvPr/>
              </p14:nvContentPartPr>
              <p14:xfrm>
                <a:off x="7118573" y="4519680"/>
                <a:ext cx="533160" cy="303840"/>
              </p14:xfrm>
            </p:contentPart>
          </mc:Choice>
          <mc:Fallback xmlns="">
            <p:pic>
              <p:nvPicPr>
                <p:cNvPr id="143415" name="Freihand 143414">
                  <a:extLst>
                    <a:ext uri="{FF2B5EF4-FFF2-40B4-BE49-F238E27FC236}">
                      <a16:creationId xmlns:a16="http://schemas.microsoft.com/office/drawing/2014/main" id="{54DD2646-A364-4654-B906-10700D97D43F}"/>
                    </a:ext>
                  </a:extLst>
                </p:cNvPr>
                <p:cNvPicPr/>
                <p:nvPr/>
              </p:nvPicPr>
              <p:blipFill>
                <a:blip r:embed="rId206"/>
                <a:stretch>
                  <a:fillRect/>
                </a:stretch>
              </p:blipFill>
              <p:spPr>
                <a:xfrm>
                  <a:off x="7114253" y="4515360"/>
                  <a:ext cx="541800" cy="31248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43416" name="Freihand 143415">
                  <a:extLst>
                    <a:ext uri="{FF2B5EF4-FFF2-40B4-BE49-F238E27FC236}">
                      <a16:creationId xmlns:a16="http://schemas.microsoft.com/office/drawing/2014/main" id="{21FA637C-FC54-4E88-9473-5B2E0DD5ACE5}"/>
                    </a:ext>
                  </a:extLst>
                </p14:cNvPr>
                <p14:cNvContentPartPr/>
                <p14:nvPr/>
              </p14:nvContentPartPr>
              <p14:xfrm>
                <a:off x="7645613" y="4477200"/>
                <a:ext cx="175320" cy="254160"/>
              </p14:xfrm>
            </p:contentPart>
          </mc:Choice>
          <mc:Fallback xmlns="">
            <p:pic>
              <p:nvPicPr>
                <p:cNvPr id="143416" name="Freihand 143415">
                  <a:extLst>
                    <a:ext uri="{FF2B5EF4-FFF2-40B4-BE49-F238E27FC236}">
                      <a16:creationId xmlns:a16="http://schemas.microsoft.com/office/drawing/2014/main" id="{21FA637C-FC54-4E88-9473-5B2E0DD5ACE5}"/>
                    </a:ext>
                  </a:extLst>
                </p:cNvPr>
                <p:cNvPicPr/>
                <p:nvPr/>
              </p:nvPicPr>
              <p:blipFill>
                <a:blip r:embed="rId208"/>
                <a:stretch>
                  <a:fillRect/>
                </a:stretch>
              </p:blipFill>
              <p:spPr>
                <a:xfrm>
                  <a:off x="7641293" y="4472880"/>
                  <a:ext cx="18396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43417" name="Freihand 143416">
                  <a:extLst>
                    <a:ext uri="{FF2B5EF4-FFF2-40B4-BE49-F238E27FC236}">
                      <a16:creationId xmlns:a16="http://schemas.microsoft.com/office/drawing/2014/main" id="{A9BC975E-CBEA-4F4D-9B07-DEBD5DCCE42B}"/>
                    </a:ext>
                  </a:extLst>
                </p14:cNvPr>
                <p14:cNvContentPartPr/>
                <p14:nvPr/>
              </p14:nvContentPartPr>
              <p14:xfrm>
                <a:off x="7742093" y="4626600"/>
                <a:ext cx="207360" cy="111960"/>
              </p14:xfrm>
            </p:contentPart>
          </mc:Choice>
          <mc:Fallback xmlns="">
            <p:pic>
              <p:nvPicPr>
                <p:cNvPr id="143417" name="Freihand 143416">
                  <a:extLst>
                    <a:ext uri="{FF2B5EF4-FFF2-40B4-BE49-F238E27FC236}">
                      <a16:creationId xmlns:a16="http://schemas.microsoft.com/office/drawing/2014/main" id="{A9BC975E-CBEA-4F4D-9B07-DEBD5DCCE42B}"/>
                    </a:ext>
                  </a:extLst>
                </p:cNvPr>
                <p:cNvPicPr/>
                <p:nvPr/>
              </p:nvPicPr>
              <p:blipFill>
                <a:blip r:embed="rId210"/>
                <a:stretch>
                  <a:fillRect/>
                </a:stretch>
              </p:blipFill>
              <p:spPr>
                <a:xfrm>
                  <a:off x="7737773" y="4622280"/>
                  <a:ext cx="21600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43418" name="Freihand 143417">
                  <a:extLst>
                    <a:ext uri="{FF2B5EF4-FFF2-40B4-BE49-F238E27FC236}">
                      <a16:creationId xmlns:a16="http://schemas.microsoft.com/office/drawing/2014/main" id="{F7C274A5-D744-45A2-AAEA-B764572C1656}"/>
                    </a:ext>
                  </a:extLst>
                </p14:cNvPr>
                <p14:cNvContentPartPr/>
                <p14:nvPr/>
              </p14:nvContentPartPr>
              <p14:xfrm>
                <a:off x="7944053" y="4558200"/>
                <a:ext cx="63000" cy="29520"/>
              </p14:xfrm>
            </p:contentPart>
          </mc:Choice>
          <mc:Fallback xmlns="">
            <p:pic>
              <p:nvPicPr>
                <p:cNvPr id="143418" name="Freihand 143417">
                  <a:extLst>
                    <a:ext uri="{FF2B5EF4-FFF2-40B4-BE49-F238E27FC236}">
                      <a16:creationId xmlns:a16="http://schemas.microsoft.com/office/drawing/2014/main" id="{F7C274A5-D744-45A2-AAEA-B764572C1656}"/>
                    </a:ext>
                  </a:extLst>
                </p:cNvPr>
                <p:cNvPicPr/>
                <p:nvPr/>
              </p:nvPicPr>
              <p:blipFill>
                <a:blip r:embed="rId212"/>
                <a:stretch>
                  <a:fillRect/>
                </a:stretch>
              </p:blipFill>
              <p:spPr>
                <a:xfrm>
                  <a:off x="7939733" y="4553880"/>
                  <a:ext cx="716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43419" name="Freihand 143418">
                  <a:extLst>
                    <a:ext uri="{FF2B5EF4-FFF2-40B4-BE49-F238E27FC236}">
                      <a16:creationId xmlns:a16="http://schemas.microsoft.com/office/drawing/2014/main" id="{B5BC8A54-A48A-40B9-A8AC-5577F0926DD1}"/>
                    </a:ext>
                  </a:extLst>
                </p14:cNvPr>
                <p14:cNvContentPartPr/>
                <p14:nvPr/>
              </p14:nvContentPartPr>
              <p14:xfrm>
                <a:off x="7945493" y="4499520"/>
                <a:ext cx="188280" cy="271080"/>
              </p14:xfrm>
            </p:contentPart>
          </mc:Choice>
          <mc:Fallback xmlns="">
            <p:pic>
              <p:nvPicPr>
                <p:cNvPr id="143419" name="Freihand 143418">
                  <a:extLst>
                    <a:ext uri="{FF2B5EF4-FFF2-40B4-BE49-F238E27FC236}">
                      <a16:creationId xmlns:a16="http://schemas.microsoft.com/office/drawing/2014/main" id="{B5BC8A54-A48A-40B9-A8AC-5577F0926DD1}"/>
                    </a:ext>
                  </a:extLst>
                </p:cNvPr>
                <p:cNvPicPr/>
                <p:nvPr/>
              </p:nvPicPr>
              <p:blipFill>
                <a:blip r:embed="rId214"/>
                <a:stretch>
                  <a:fillRect/>
                </a:stretch>
              </p:blipFill>
              <p:spPr>
                <a:xfrm>
                  <a:off x="7941173" y="4495200"/>
                  <a:ext cx="19692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43420" name="Freihand 143419">
                  <a:extLst>
                    <a:ext uri="{FF2B5EF4-FFF2-40B4-BE49-F238E27FC236}">
                      <a16:creationId xmlns:a16="http://schemas.microsoft.com/office/drawing/2014/main" id="{B5C26436-A0C4-4938-8CDF-902FA6E037FE}"/>
                    </a:ext>
                  </a:extLst>
                </p14:cNvPr>
                <p14:cNvContentPartPr/>
                <p14:nvPr/>
              </p14:nvContentPartPr>
              <p14:xfrm>
                <a:off x="8104613" y="4515000"/>
                <a:ext cx="333720" cy="445320"/>
              </p14:xfrm>
            </p:contentPart>
          </mc:Choice>
          <mc:Fallback xmlns="">
            <p:pic>
              <p:nvPicPr>
                <p:cNvPr id="143420" name="Freihand 143419">
                  <a:extLst>
                    <a:ext uri="{FF2B5EF4-FFF2-40B4-BE49-F238E27FC236}">
                      <a16:creationId xmlns:a16="http://schemas.microsoft.com/office/drawing/2014/main" id="{B5C26436-A0C4-4938-8CDF-902FA6E037FE}"/>
                    </a:ext>
                  </a:extLst>
                </p:cNvPr>
                <p:cNvPicPr/>
                <p:nvPr/>
              </p:nvPicPr>
              <p:blipFill>
                <a:blip r:embed="rId216"/>
                <a:stretch>
                  <a:fillRect/>
                </a:stretch>
              </p:blipFill>
              <p:spPr>
                <a:xfrm>
                  <a:off x="8100293" y="4510680"/>
                  <a:ext cx="342360" cy="45396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43421" name="Freihand 143420">
                  <a:extLst>
                    <a:ext uri="{FF2B5EF4-FFF2-40B4-BE49-F238E27FC236}">
                      <a16:creationId xmlns:a16="http://schemas.microsoft.com/office/drawing/2014/main" id="{E98C87A8-CE00-4DD7-859A-DB7308A9FAB9}"/>
                    </a:ext>
                  </a:extLst>
                </p14:cNvPr>
                <p14:cNvContentPartPr/>
                <p14:nvPr/>
              </p14:nvContentPartPr>
              <p14:xfrm>
                <a:off x="8342573" y="4418520"/>
                <a:ext cx="217800" cy="483840"/>
              </p14:xfrm>
            </p:contentPart>
          </mc:Choice>
          <mc:Fallback xmlns="">
            <p:pic>
              <p:nvPicPr>
                <p:cNvPr id="143421" name="Freihand 143420">
                  <a:extLst>
                    <a:ext uri="{FF2B5EF4-FFF2-40B4-BE49-F238E27FC236}">
                      <a16:creationId xmlns:a16="http://schemas.microsoft.com/office/drawing/2014/main" id="{E98C87A8-CE00-4DD7-859A-DB7308A9FAB9}"/>
                    </a:ext>
                  </a:extLst>
                </p:cNvPr>
                <p:cNvPicPr/>
                <p:nvPr/>
              </p:nvPicPr>
              <p:blipFill>
                <a:blip r:embed="rId218"/>
                <a:stretch>
                  <a:fillRect/>
                </a:stretch>
              </p:blipFill>
              <p:spPr>
                <a:xfrm>
                  <a:off x="8338253" y="4414200"/>
                  <a:ext cx="226440" cy="4924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43423" name="Freihand 143422">
                  <a:extLst>
                    <a:ext uri="{FF2B5EF4-FFF2-40B4-BE49-F238E27FC236}">
                      <a16:creationId xmlns:a16="http://schemas.microsoft.com/office/drawing/2014/main" id="{12E50DC0-43B9-40F3-B62C-DA4937E25D3B}"/>
                    </a:ext>
                  </a:extLst>
                </p14:cNvPr>
                <p14:cNvContentPartPr/>
                <p14:nvPr/>
              </p14:nvContentPartPr>
              <p14:xfrm>
                <a:off x="2909813" y="4325640"/>
                <a:ext cx="2962080" cy="1089720"/>
              </p14:xfrm>
            </p:contentPart>
          </mc:Choice>
          <mc:Fallback xmlns="">
            <p:pic>
              <p:nvPicPr>
                <p:cNvPr id="143423" name="Freihand 143422">
                  <a:extLst>
                    <a:ext uri="{FF2B5EF4-FFF2-40B4-BE49-F238E27FC236}">
                      <a16:creationId xmlns:a16="http://schemas.microsoft.com/office/drawing/2014/main" id="{12E50DC0-43B9-40F3-B62C-DA4937E25D3B}"/>
                    </a:ext>
                  </a:extLst>
                </p:cNvPr>
                <p:cNvPicPr/>
                <p:nvPr/>
              </p:nvPicPr>
              <p:blipFill>
                <a:blip r:embed="rId220"/>
                <a:stretch>
                  <a:fillRect/>
                </a:stretch>
              </p:blipFill>
              <p:spPr>
                <a:xfrm>
                  <a:off x="2905493" y="4321320"/>
                  <a:ext cx="2970720" cy="10983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43424" name="Freihand 143423">
                  <a:extLst>
                    <a:ext uri="{FF2B5EF4-FFF2-40B4-BE49-F238E27FC236}">
                      <a16:creationId xmlns:a16="http://schemas.microsoft.com/office/drawing/2014/main" id="{4C9C4C86-A031-44BB-9B4C-17DE54401FAD}"/>
                    </a:ext>
                  </a:extLst>
                </p14:cNvPr>
                <p14:cNvContentPartPr/>
                <p14:nvPr/>
              </p14:nvContentPartPr>
              <p14:xfrm>
                <a:off x="4881173" y="5358840"/>
                <a:ext cx="370800" cy="398160"/>
              </p14:xfrm>
            </p:contentPart>
          </mc:Choice>
          <mc:Fallback xmlns="">
            <p:pic>
              <p:nvPicPr>
                <p:cNvPr id="143424" name="Freihand 143423">
                  <a:extLst>
                    <a:ext uri="{FF2B5EF4-FFF2-40B4-BE49-F238E27FC236}">
                      <a16:creationId xmlns:a16="http://schemas.microsoft.com/office/drawing/2014/main" id="{4C9C4C86-A031-44BB-9B4C-17DE54401FAD}"/>
                    </a:ext>
                  </a:extLst>
                </p:cNvPr>
                <p:cNvPicPr/>
                <p:nvPr/>
              </p:nvPicPr>
              <p:blipFill>
                <a:blip r:embed="rId222"/>
                <a:stretch>
                  <a:fillRect/>
                </a:stretch>
              </p:blipFill>
              <p:spPr>
                <a:xfrm>
                  <a:off x="4876853" y="5354520"/>
                  <a:ext cx="379440" cy="40680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43425" name="Freihand 143424">
                  <a:extLst>
                    <a:ext uri="{FF2B5EF4-FFF2-40B4-BE49-F238E27FC236}">
                      <a16:creationId xmlns:a16="http://schemas.microsoft.com/office/drawing/2014/main" id="{E703F34E-2E1B-4A45-B230-69F68673BFF2}"/>
                    </a:ext>
                  </a:extLst>
                </p14:cNvPr>
                <p14:cNvContentPartPr/>
                <p14:nvPr/>
              </p14:nvContentPartPr>
              <p14:xfrm>
                <a:off x="5001773" y="5580600"/>
                <a:ext cx="280440" cy="280080"/>
              </p14:xfrm>
            </p:contentPart>
          </mc:Choice>
          <mc:Fallback xmlns="">
            <p:pic>
              <p:nvPicPr>
                <p:cNvPr id="143425" name="Freihand 143424">
                  <a:extLst>
                    <a:ext uri="{FF2B5EF4-FFF2-40B4-BE49-F238E27FC236}">
                      <a16:creationId xmlns:a16="http://schemas.microsoft.com/office/drawing/2014/main" id="{E703F34E-2E1B-4A45-B230-69F68673BFF2}"/>
                    </a:ext>
                  </a:extLst>
                </p:cNvPr>
                <p:cNvPicPr/>
                <p:nvPr/>
              </p:nvPicPr>
              <p:blipFill>
                <a:blip r:embed="rId224"/>
                <a:stretch>
                  <a:fillRect/>
                </a:stretch>
              </p:blipFill>
              <p:spPr>
                <a:xfrm>
                  <a:off x="4997453" y="5576280"/>
                  <a:ext cx="289080" cy="28872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43427" name="Freihand 143426">
                  <a:extLst>
                    <a:ext uri="{FF2B5EF4-FFF2-40B4-BE49-F238E27FC236}">
                      <a16:creationId xmlns:a16="http://schemas.microsoft.com/office/drawing/2014/main" id="{CE0549A3-BB66-46D5-B6AF-D1D669692DFC}"/>
                    </a:ext>
                  </a:extLst>
                </p14:cNvPr>
                <p14:cNvContentPartPr/>
                <p14:nvPr/>
              </p14:nvContentPartPr>
              <p14:xfrm>
                <a:off x="5417213" y="5703720"/>
                <a:ext cx="423360" cy="147600"/>
              </p14:xfrm>
            </p:contentPart>
          </mc:Choice>
          <mc:Fallback xmlns="">
            <p:pic>
              <p:nvPicPr>
                <p:cNvPr id="143427" name="Freihand 143426">
                  <a:extLst>
                    <a:ext uri="{FF2B5EF4-FFF2-40B4-BE49-F238E27FC236}">
                      <a16:creationId xmlns:a16="http://schemas.microsoft.com/office/drawing/2014/main" id="{CE0549A3-BB66-46D5-B6AF-D1D669692DFC}"/>
                    </a:ext>
                  </a:extLst>
                </p:cNvPr>
                <p:cNvPicPr/>
                <p:nvPr/>
              </p:nvPicPr>
              <p:blipFill>
                <a:blip r:embed="rId226"/>
                <a:stretch>
                  <a:fillRect/>
                </a:stretch>
              </p:blipFill>
              <p:spPr>
                <a:xfrm>
                  <a:off x="5412893" y="5699400"/>
                  <a:ext cx="43200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43428" name="Freihand 143427">
                  <a:extLst>
                    <a:ext uri="{FF2B5EF4-FFF2-40B4-BE49-F238E27FC236}">
                      <a16:creationId xmlns:a16="http://schemas.microsoft.com/office/drawing/2014/main" id="{7AB57E08-B8F9-4AE9-8184-04989CA25C65}"/>
                    </a:ext>
                  </a:extLst>
                </p14:cNvPr>
                <p14:cNvContentPartPr/>
                <p14:nvPr/>
              </p14:nvContentPartPr>
              <p14:xfrm>
                <a:off x="5837333" y="5600400"/>
                <a:ext cx="138240" cy="270360"/>
              </p14:xfrm>
            </p:contentPart>
          </mc:Choice>
          <mc:Fallback xmlns="">
            <p:pic>
              <p:nvPicPr>
                <p:cNvPr id="143428" name="Freihand 143427">
                  <a:extLst>
                    <a:ext uri="{FF2B5EF4-FFF2-40B4-BE49-F238E27FC236}">
                      <a16:creationId xmlns:a16="http://schemas.microsoft.com/office/drawing/2014/main" id="{7AB57E08-B8F9-4AE9-8184-04989CA25C65}"/>
                    </a:ext>
                  </a:extLst>
                </p:cNvPr>
                <p:cNvPicPr/>
                <p:nvPr/>
              </p:nvPicPr>
              <p:blipFill>
                <a:blip r:embed="rId228"/>
                <a:stretch>
                  <a:fillRect/>
                </a:stretch>
              </p:blipFill>
              <p:spPr>
                <a:xfrm>
                  <a:off x="5833013" y="5596080"/>
                  <a:ext cx="14688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43429" name="Freihand 143428">
                  <a:extLst>
                    <a:ext uri="{FF2B5EF4-FFF2-40B4-BE49-F238E27FC236}">
                      <a16:creationId xmlns:a16="http://schemas.microsoft.com/office/drawing/2014/main" id="{F6F3F145-BCC9-4BDE-947C-FD96E73E9602}"/>
                    </a:ext>
                  </a:extLst>
                </p14:cNvPr>
                <p14:cNvContentPartPr/>
                <p14:nvPr/>
              </p14:nvContentPartPr>
              <p14:xfrm>
                <a:off x="5961893" y="5719920"/>
                <a:ext cx="118080" cy="122040"/>
              </p14:xfrm>
            </p:contentPart>
          </mc:Choice>
          <mc:Fallback xmlns="">
            <p:pic>
              <p:nvPicPr>
                <p:cNvPr id="143429" name="Freihand 143428">
                  <a:extLst>
                    <a:ext uri="{FF2B5EF4-FFF2-40B4-BE49-F238E27FC236}">
                      <a16:creationId xmlns:a16="http://schemas.microsoft.com/office/drawing/2014/main" id="{F6F3F145-BCC9-4BDE-947C-FD96E73E9602}"/>
                    </a:ext>
                  </a:extLst>
                </p:cNvPr>
                <p:cNvPicPr/>
                <p:nvPr/>
              </p:nvPicPr>
              <p:blipFill>
                <a:blip r:embed="rId230"/>
                <a:stretch>
                  <a:fillRect/>
                </a:stretch>
              </p:blipFill>
              <p:spPr>
                <a:xfrm>
                  <a:off x="5957573" y="5715600"/>
                  <a:ext cx="1267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43430" name="Freihand 143429">
                  <a:extLst>
                    <a:ext uri="{FF2B5EF4-FFF2-40B4-BE49-F238E27FC236}">
                      <a16:creationId xmlns:a16="http://schemas.microsoft.com/office/drawing/2014/main" id="{5C2880E1-E85D-4B43-82CD-1901A1D95DF4}"/>
                    </a:ext>
                  </a:extLst>
                </p14:cNvPr>
                <p14:cNvContentPartPr/>
                <p14:nvPr/>
              </p14:nvContentPartPr>
              <p14:xfrm>
                <a:off x="6122453" y="5565480"/>
                <a:ext cx="196200" cy="253080"/>
              </p14:xfrm>
            </p:contentPart>
          </mc:Choice>
          <mc:Fallback xmlns="">
            <p:pic>
              <p:nvPicPr>
                <p:cNvPr id="143430" name="Freihand 143429">
                  <a:extLst>
                    <a:ext uri="{FF2B5EF4-FFF2-40B4-BE49-F238E27FC236}">
                      <a16:creationId xmlns:a16="http://schemas.microsoft.com/office/drawing/2014/main" id="{5C2880E1-E85D-4B43-82CD-1901A1D95DF4}"/>
                    </a:ext>
                  </a:extLst>
                </p:cNvPr>
                <p:cNvPicPr/>
                <p:nvPr/>
              </p:nvPicPr>
              <p:blipFill>
                <a:blip r:embed="rId232"/>
                <a:stretch>
                  <a:fillRect/>
                </a:stretch>
              </p:blipFill>
              <p:spPr>
                <a:xfrm>
                  <a:off x="6118133" y="5561160"/>
                  <a:ext cx="20484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43431" name="Freihand 143430">
                  <a:extLst>
                    <a:ext uri="{FF2B5EF4-FFF2-40B4-BE49-F238E27FC236}">
                      <a16:creationId xmlns:a16="http://schemas.microsoft.com/office/drawing/2014/main" id="{D8977140-9081-4EBD-8A9A-33DAA42DDE88}"/>
                    </a:ext>
                  </a:extLst>
                </p14:cNvPr>
                <p14:cNvContentPartPr/>
                <p14:nvPr/>
              </p14:nvContentPartPr>
              <p14:xfrm>
                <a:off x="6295613" y="5641800"/>
                <a:ext cx="279360" cy="138960"/>
              </p14:xfrm>
            </p:contentPart>
          </mc:Choice>
          <mc:Fallback xmlns="">
            <p:pic>
              <p:nvPicPr>
                <p:cNvPr id="143431" name="Freihand 143430">
                  <a:extLst>
                    <a:ext uri="{FF2B5EF4-FFF2-40B4-BE49-F238E27FC236}">
                      <a16:creationId xmlns:a16="http://schemas.microsoft.com/office/drawing/2014/main" id="{D8977140-9081-4EBD-8A9A-33DAA42DDE88}"/>
                    </a:ext>
                  </a:extLst>
                </p:cNvPr>
                <p:cNvPicPr/>
                <p:nvPr/>
              </p:nvPicPr>
              <p:blipFill>
                <a:blip r:embed="rId234"/>
                <a:stretch>
                  <a:fillRect/>
                </a:stretch>
              </p:blipFill>
              <p:spPr>
                <a:xfrm>
                  <a:off x="6291293" y="5637480"/>
                  <a:ext cx="28800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43432" name="Freihand 143431">
                  <a:extLst>
                    <a:ext uri="{FF2B5EF4-FFF2-40B4-BE49-F238E27FC236}">
                      <a16:creationId xmlns:a16="http://schemas.microsoft.com/office/drawing/2014/main" id="{72EC0CD9-EEFE-4B94-8BC5-90364CDAC0C7}"/>
                    </a:ext>
                  </a:extLst>
                </p14:cNvPr>
                <p14:cNvContentPartPr/>
                <p14:nvPr/>
              </p14:nvContentPartPr>
              <p14:xfrm>
                <a:off x="6560573" y="5543160"/>
                <a:ext cx="27720" cy="32760"/>
              </p14:xfrm>
            </p:contentPart>
          </mc:Choice>
          <mc:Fallback xmlns="">
            <p:pic>
              <p:nvPicPr>
                <p:cNvPr id="143432" name="Freihand 143431">
                  <a:extLst>
                    <a:ext uri="{FF2B5EF4-FFF2-40B4-BE49-F238E27FC236}">
                      <a16:creationId xmlns:a16="http://schemas.microsoft.com/office/drawing/2014/main" id="{72EC0CD9-EEFE-4B94-8BC5-90364CDAC0C7}"/>
                    </a:ext>
                  </a:extLst>
                </p:cNvPr>
                <p:cNvPicPr/>
                <p:nvPr/>
              </p:nvPicPr>
              <p:blipFill>
                <a:blip r:embed="rId236"/>
                <a:stretch>
                  <a:fillRect/>
                </a:stretch>
              </p:blipFill>
              <p:spPr>
                <a:xfrm>
                  <a:off x="6556253" y="5538840"/>
                  <a:ext cx="3636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43433" name="Freihand 143432">
                  <a:extLst>
                    <a:ext uri="{FF2B5EF4-FFF2-40B4-BE49-F238E27FC236}">
                      <a16:creationId xmlns:a16="http://schemas.microsoft.com/office/drawing/2014/main" id="{0499908A-9262-4EA9-AB7D-1873075530DC}"/>
                    </a:ext>
                  </a:extLst>
                </p14:cNvPr>
                <p14:cNvContentPartPr/>
                <p14:nvPr/>
              </p14:nvContentPartPr>
              <p14:xfrm>
                <a:off x="6601973" y="5570880"/>
                <a:ext cx="199440" cy="186840"/>
              </p14:xfrm>
            </p:contentPart>
          </mc:Choice>
          <mc:Fallback xmlns="">
            <p:pic>
              <p:nvPicPr>
                <p:cNvPr id="143433" name="Freihand 143432">
                  <a:extLst>
                    <a:ext uri="{FF2B5EF4-FFF2-40B4-BE49-F238E27FC236}">
                      <a16:creationId xmlns:a16="http://schemas.microsoft.com/office/drawing/2014/main" id="{0499908A-9262-4EA9-AB7D-1873075530DC}"/>
                    </a:ext>
                  </a:extLst>
                </p:cNvPr>
                <p:cNvPicPr/>
                <p:nvPr/>
              </p:nvPicPr>
              <p:blipFill>
                <a:blip r:embed="rId238"/>
                <a:stretch>
                  <a:fillRect/>
                </a:stretch>
              </p:blipFill>
              <p:spPr>
                <a:xfrm>
                  <a:off x="6597653" y="5566560"/>
                  <a:ext cx="20808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43434" name="Freihand 143433">
                  <a:extLst>
                    <a:ext uri="{FF2B5EF4-FFF2-40B4-BE49-F238E27FC236}">
                      <a16:creationId xmlns:a16="http://schemas.microsoft.com/office/drawing/2014/main" id="{A31013C6-81E7-4370-9734-7374B06A8B86}"/>
                    </a:ext>
                  </a:extLst>
                </p14:cNvPr>
                <p14:cNvContentPartPr/>
                <p14:nvPr/>
              </p14:nvContentPartPr>
              <p14:xfrm>
                <a:off x="6831293" y="5651880"/>
                <a:ext cx="266400" cy="102240"/>
              </p14:xfrm>
            </p:contentPart>
          </mc:Choice>
          <mc:Fallback xmlns="">
            <p:pic>
              <p:nvPicPr>
                <p:cNvPr id="143434" name="Freihand 143433">
                  <a:extLst>
                    <a:ext uri="{FF2B5EF4-FFF2-40B4-BE49-F238E27FC236}">
                      <a16:creationId xmlns:a16="http://schemas.microsoft.com/office/drawing/2014/main" id="{A31013C6-81E7-4370-9734-7374B06A8B86}"/>
                    </a:ext>
                  </a:extLst>
                </p:cNvPr>
                <p:cNvPicPr/>
                <p:nvPr/>
              </p:nvPicPr>
              <p:blipFill>
                <a:blip r:embed="rId240"/>
                <a:stretch>
                  <a:fillRect/>
                </a:stretch>
              </p:blipFill>
              <p:spPr>
                <a:xfrm>
                  <a:off x="6826973" y="5647560"/>
                  <a:ext cx="27504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43435" name="Freihand 143434">
                  <a:extLst>
                    <a:ext uri="{FF2B5EF4-FFF2-40B4-BE49-F238E27FC236}">
                      <a16:creationId xmlns:a16="http://schemas.microsoft.com/office/drawing/2014/main" id="{C7D99FCD-065F-44A7-BE4C-B769AB052D6E}"/>
                    </a:ext>
                  </a:extLst>
                </p14:cNvPr>
                <p14:cNvContentPartPr/>
                <p14:nvPr/>
              </p14:nvContentPartPr>
              <p14:xfrm>
                <a:off x="7110293" y="5596440"/>
                <a:ext cx="193320" cy="146520"/>
              </p14:xfrm>
            </p:contentPart>
          </mc:Choice>
          <mc:Fallback xmlns="">
            <p:pic>
              <p:nvPicPr>
                <p:cNvPr id="143435" name="Freihand 143434">
                  <a:extLst>
                    <a:ext uri="{FF2B5EF4-FFF2-40B4-BE49-F238E27FC236}">
                      <a16:creationId xmlns:a16="http://schemas.microsoft.com/office/drawing/2014/main" id="{C7D99FCD-065F-44A7-BE4C-B769AB052D6E}"/>
                    </a:ext>
                  </a:extLst>
                </p:cNvPr>
                <p:cNvPicPr/>
                <p:nvPr/>
              </p:nvPicPr>
              <p:blipFill>
                <a:blip r:embed="rId242"/>
                <a:stretch>
                  <a:fillRect/>
                </a:stretch>
              </p:blipFill>
              <p:spPr>
                <a:xfrm>
                  <a:off x="7105973" y="5592120"/>
                  <a:ext cx="20196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3436" name="Freihand 143435">
                  <a:extLst>
                    <a:ext uri="{FF2B5EF4-FFF2-40B4-BE49-F238E27FC236}">
                      <a16:creationId xmlns:a16="http://schemas.microsoft.com/office/drawing/2014/main" id="{C4758662-B5D3-4688-8E41-38DB2D452D87}"/>
                    </a:ext>
                  </a:extLst>
                </p14:cNvPr>
                <p14:cNvContentPartPr/>
                <p14:nvPr/>
              </p14:nvContentPartPr>
              <p14:xfrm>
                <a:off x="7441853" y="5439120"/>
                <a:ext cx="351360" cy="389520"/>
              </p14:xfrm>
            </p:contentPart>
          </mc:Choice>
          <mc:Fallback xmlns="">
            <p:pic>
              <p:nvPicPr>
                <p:cNvPr id="143436" name="Freihand 143435">
                  <a:extLst>
                    <a:ext uri="{FF2B5EF4-FFF2-40B4-BE49-F238E27FC236}">
                      <a16:creationId xmlns:a16="http://schemas.microsoft.com/office/drawing/2014/main" id="{C4758662-B5D3-4688-8E41-38DB2D452D87}"/>
                    </a:ext>
                  </a:extLst>
                </p:cNvPr>
                <p:cNvPicPr/>
                <p:nvPr/>
              </p:nvPicPr>
              <p:blipFill>
                <a:blip r:embed="rId244"/>
                <a:stretch>
                  <a:fillRect/>
                </a:stretch>
              </p:blipFill>
              <p:spPr>
                <a:xfrm>
                  <a:off x="7437533" y="5434800"/>
                  <a:ext cx="360000" cy="3981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3437" name="Freihand 143436">
                  <a:extLst>
                    <a:ext uri="{FF2B5EF4-FFF2-40B4-BE49-F238E27FC236}">
                      <a16:creationId xmlns:a16="http://schemas.microsoft.com/office/drawing/2014/main" id="{79CEEE0B-CF27-45A2-9991-A7FF03DAB45B}"/>
                    </a:ext>
                  </a:extLst>
                </p14:cNvPr>
                <p14:cNvContentPartPr/>
                <p14:nvPr/>
              </p14:nvContentPartPr>
              <p14:xfrm>
                <a:off x="7666133" y="5453160"/>
                <a:ext cx="101160" cy="7560"/>
              </p14:xfrm>
            </p:contentPart>
          </mc:Choice>
          <mc:Fallback xmlns="">
            <p:pic>
              <p:nvPicPr>
                <p:cNvPr id="143437" name="Freihand 143436">
                  <a:extLst>
                    <a:ext uri="{FF2B5EF4-FFF2-40B4-BE49-F238E27FC236}">
                      <a16:creationId xmlns:a16="http://schemas.microsoft.com/office/drawing/2014/main" id="{79CEEE0B-CF27-45A2-9991-A7FF03DAB45B}"/>
                    </a:ext>
                  </a:extLst>
                </p:cNvPr>
                <p:cNvPicPr/>
                <p:nvPr/>
              </p:nvPicPr>
              <p:blipFill>
                <a:blip r:embed="rId246"/>
                <a:stretch>
                  <a:fillRect/>
                </a:stretch>
              </p:blipFill>
              <p:spPr>
                <a:xfrm>
                  <a:off x="7661813" y="5448840"/>
                  <a:ext cx="10980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43439" name="Freihand 143438">
                  <a:extLst>
                    <a:ext uri="{FF2B5EF4-FFF2-40B4-BE49-F238E27FC236}">
                      <a16:creationId xmlns:a16="http://schemas.microsoft.com/office/drawing/2014/main" id="{9FAFADFD-15EA-4049-8E08-D967261AD4DD}"/>
                    </a:ext>
                  </a:extLst>
                </p14:cNvPr>
                <p14:cNvContentPartPr/>
                <p14:nvPr/>
              </p14:nvContentPartPr>
              <p14:xfrm>
                <a:off x="5504693" y="5998560"/>
                <a:ext cx="139680" cy="274680"/>
              </p14:xfrm>
            </p:contentPart>
          </mc:Choice>
          <mc:Fallback xmlns="">
            <p:pic>
              <p:nvPicPr>
                <p:cNvPr id="143439" name="Freihand 143438">
                  <a:extLst>
                    <a:ext uri="{FF2B5EF4-FFF2-40B4-BE49-F238E27FC236}">
                      <a16:creationId xmlns:a16="http://schemas.microsoft.com/office/drawing/2014/main" id="{9FAFADFD-15EA-4049-8E08-D967261AD4DD}"/>
                    </a:ext>
                  </a:extLst>
                </p:cNvPr>
                <p:cNvPicPr/>
                <p:nvPr/>
              </p:nvPicPr>
              <p:blipFill>
                <a:blip r:embed="rId248"/>
                <a:stretch>
                  <a:fillRect/>
                </a:stretch>
              </p:blipFill>
              <p:spPr>
                <a:xfrm>
                  <a:off x="5500373" y="5994240"/>
                  <a:ext cx="148320" cy="2833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43440" name="Freihand 143439">
                  <a:extLst>
                    <a:ext uri="{FF2B5EF4-FFF2-40B4-BE49-F238E27FC236}">
                      <a16:creationId xmlns:a16="http://schemas.microsoft.com/office/drawing/2014/main" id="{79D0C7F6-1FCC-442F-A133-83F06E4EC4AA}"/>
                    </a:ext>
                  </a:extLst>
                </p14:cNvPr>
                <p14:cNvContentPartPr/>
                <p14:nvPr/>
              </p14:nvContentPartPr>
              <p14:xfrm>
                <a:off x="5609813" y="6155520"/>
                <a:ext cx="342360" cy="271080"/>
              </p14:xfrm>
            </p:contentPart>
          </mc:Choice>
          <mc:Fallback xmlns="">
            <p:pic>
              <p:nvPicPr>
                <p:cNvPr id="143440" name="Freihand 143439">
                  <a:extLst>
                    <a:ext uri="{FF2B5EF4-FFF2-40B4-BE49-F238E27FC236}">
                      <a16:creationId xmlns:a16="http://schemas.microsoft.com/office/drawing/2014/main" id="{79D0C7F6-1FCC-442F-A133-83F06E4EC4AA}"/>
                    </a:ext>
                  </a:extLst>
                </p:cNvPr>
                <p:cNvPicPr/>
                <p:nvPr/>
              </p:nvPicPr>
              <p:blipFill>
                <a:blip r:embed="rId250"/>
                <a:stretch>
                  <a:fillRect/>
                </a:stretch>
              </p:blipFill>
              <p:spPr>
                <a:xfrm>
                  <a:off x="5605493" y="6151200"/>
                  <a:ext cx="35100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43441" name="Freihand 143440">
                  <a:extLst>
                    <a:ext uri="{FF2B5EF4-FFF2-40B4-BE49-F238E27FC236}">
                      <a16:creationId xmlns:a16="http://schemas.microsoft.com/office/drawing/2014/main" id="{7DD38692-A050-4165-BDAD-6415A90F8F85}"/>
                    </a:ext>
                  </a:extLst>
                </p14:cNvPr>
                <p14:cNvContentPartPr/>
                <p14:nvPr/>
              </p14:nvContentPartPr>
              <p14:xfrm>
                <a:off x="6001853" y="6013680"/>
                <a:ext cx="254520" cy="358200"/>
              </p14:xfrm>
            </p:contentPart>
          </mc:Choice>
          <mc:Fallback xmlns="">
            <p:pic>
              <p:nvPicPr>
                <p:cNvPr id="143441" name="Freihand 143440">
                  <a:extLst>
                    <a:ext uri="{FF2B5EF4-FFF2-40B4-BE49-F238E27FC236}">
                      <a16:creationId xmlns:a16="http://schemas.microsoft.com/office/drawing/2014/main" id="{7DD38692-A050-4165-BDAD-6415A90F8F85}"/>
                    </a:ext>
                  </a:extLst>
                </p:cNvPr>
                <p:cNvPicPr/>
                <p:nvPr/>
              </p:nvPicPr>
              <p:blipFill>
                <a:blip r:embed="rId252"/>
                <a:stretch>
                  <a:fillRect/>
                </a:stretch>
              </p:blipFill>
              <p:spPr>
                <a:xfrm>
                  <a:off x="5997533" y="6009360"/>
                  <a:ext cx="263160" cy="36684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43442" name="Freihand 143441">
                  <a:extLst>
                    <a:ext uri="{FF2B5EF4-FFF2-40B4-BE49-F238E27FC236}">
                      <a16:creationId xmlns:a16="http://schemas.microsoft.com/office/drawing/2014/main" id="{7E79287B-6A10-4141-8BA0-BAF409FCFA63}"/>
                    </a:ext>
                  </a:extLst>
                </p14:cNvPr>
                <p14:cNvContentPartPr/>
                <p14:nvPr/>
              </p14:nvContentPartPr>
              <p14:xfrm>
                <a:off x="6235853" y="6055440"/>
                <a:ext cx="137880" cy="174240"/>
              </p14:xfrm>
            </p:contentPart>
          </mc:Choice>
          <mc:Fallback xmlns="">
            <p:pic>
              <p:nvPicPr>
                <p:cNvPr id="143442" name="Freihand 143441">
                  <a:extLst>
                    <a:ext uri="{FF2B5EF4-FFF2-40B4-BE49-F238E27FC236}">
                      <a16:creationId xmlns:a16="http://schemas.microsoft.com/office/drawing/2014/main" id="{7E79287B-6A10-4141-8BA0-BAF409FCFA63}"/>
                    </a:ext>
                  </a:extLst>
                </p:cNvPr>
                <p:cNvPicPr/>
                <p:nvPr/>
              </p:nvPicPr>
              <p:blipFill>
                <a:blip r:embed="rId254"/>
                <a:stretch>
                  <a:fillRect/>
                </a:stretch>
              </p:blipFill>
              <p:spPr>
                <a:xfrm>
                  <a:off x="6231533" y="6051120"/>
                  <a:ext cx="14652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43444" name="Freihand 143443">
                  <a:extLst>
                    <a:ext uri="{FF2B5EF4-FFF2-40B4-BE49-F238E27FC236}">
                      <a16:creationId xmlns:a16="http://schemas.microsoft.com/office/drawing/2014/main" id="{951C44AB-2DE1-4B3A-A7D8-043A11671510}"/>
                    </a:ext>
                  </a:extLst>
                </p14:cNvPr>
                <p14:cNvContentPartPr/>
                <p14:nvPr/>
              </p14:nvContentPartPr>
              <p14:xfrm>
                <a:off x="6377333" y="6009360"/>
                <a:ext cx="232920" cy="186120"/>
              </p14:xfrm>
            </p:contentPart>
          </mc:Choice>
          <mc:Fallback xmlns="">
            <p:pic>
              <p:nvPicPr>
                <p:cNvPr id="143444" name="Freihand 143443">
                  <a:extLst>
                    <a:ext uri="{FF2B5EF4-FFF2-40B4-BE49-F238E27FC236}">
                      <a16:creationId xmlns:a16="http://schemas.microsoft.com/office/drawing/2014/main" id="{951C44AB-2DE1-4B3A-A7D8-043A11671510}"/>
                    </a:ext>
                  </a:extLst>
                </p:cNvPr>
                <p:cNvPicPr/>
                <p:nvPr/>
              </p:nvPicPr>
              <p:blipFill>
                <a:blip r:embed="rId256"/>
                <a:stretch>
                  <a:fillRect/>
                </a:stretch>
              </p:blipFill>
              <p:spPr>
                <a:xfrm>
                  <a:off x="6373013" y="6005040"/>
                  <a:ext cx="24156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43445" name="Freihand 143444">
                  <a:extLst>
                    <a:ext uri="{FF2B5EF4-FFF2-40B4-BE49-F238E27FC236}">
                      <a16:creationId xmlns:a16="http://schemas.microsoft.com/office/drawing/2014/main" id="{85118E56-CDA6-4031-AF65-D3B52D30053D}"/>
                    </a:ext>
                  </a:extLst>
                </p14:cNvPr>
                <p14:cNvContentPartPr/>
                <p14:nvPr/>
              </p14:nvContentPartPr>
              <p14:xfrm>
                <a:off x="6583613" y="6032760"/>
                <a:ext cx="11160" cy="25920"/>
              </p14:xfrm>
            </p:contentPart>
          </mc:Choice>
          <mc:Fallback xmlns="">
            <p:pic>
              <p:nvPicPr>
                <p:cNvPr id="143445" name="Freihand 143444">
                  <a:extLst>
                    <a:ext uri="{FF2B5EF4-FFF2-40B4-BE49-F238E27FC236}">
                      <a16:creationId xmlns:a16="http://schemas.microsoft.com/office/drawing/2014/main" id="{85118E56-CDA6-4031-AF65-D3B52D30053D}"/>
                    </a:ext>
                  </a:extLst>
                </p:cNvPr>
                <p:cNvPicPr/>
                <p:nvPr/>
              </p:nvPicPr>
              <p:blipFill>
                <a:blip r:embed="rId258"/>
                <a:stretch>
                  <a:fillRect/>
                </a:stretch>
              </p:blipFill>
              <p:spPr>
                <a:xfrm>
                  <a:off x="6579293" y="6028440"/>
                  <a:ext cx="1980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43446" name="Freihand 143445">
                  <a:extLst>
                    <a:ext uri="{FF2B5EF4-FFF2-40B4-BE49-F238E27FC236}">
                      <a16:creationId xmlns:a16="http://schemas.microsoft.com/office/drawing/2014/main" id="{C9F15476-51D1-4675-ADA7-8E9985D86834}"/>
                    </a:ext>
                  </a:extLst>
                </p14:cNvPr>
                <p14:cNvContentPartPr/>
                <p14:nvPr/>
              </p14:nvContentPartPr>
              <p14:xfrm>
                <a:off x="6613853" y="6067320"/>
                <a:ext cx="151560" cy="250560"/>
              </p14:xfrm>
            </p:contentPart>
          </mc:Choice>
          <mc:Fallback xmlns="">
            <p:pic>
              <p:nvPicPr>
                <p:cNvPr id="143446" name="Freihand 143445">
                  <a:extLst>
                    <a:ext uri="{FF2B5EF4-FFF2-40B4-BE49-F238E27FC236}">
                      <a16:creationId xmlns:a16="http://schemas.microsoft.com/office/drawing/2014/main" id="{C9F15476-51D1-4675-ADA7-8E9985D86834}"/>
                    </a:ext>
                  </a:extLst>
                </p:cNvPr>
                <p:cNvPicPr/>
                <p:nvPr/>
              </p:nvPicPr>
              <p:blipFill>
                <a:blip r:embed="rId260"/>
                <a:stretch>
                  <a:fillRect/>
                </a:stretch>
              </p:blipFill>
              <p:spPr>
                <a:xfrm>
                  <a:off x="6609533" y="6063000"/>
                  <a:ext cx="160200" cy="25920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43447" name="Freihand 143446">
                  <a:extLst>
                    <a:ext uri="{FF2B5EF4-FFF2-40B4-BE49-F238E27FC236}">
                      <a16:creationId xmlns:a16="http://schemas.microsoft.com/office/drawing/2014/main" id="{6D51627D-1E6A-47F2-8F61-4D25932FDC3A}"/>
                    </a:ext>
                  </a:extLst>
                </p14:cNvPr>
                <p14:cNvContentPartPr/>
                <p14:nvPr/>
              </p14:nvContentPartPr>
              <p14:xfrm>
                <a:off x="7035773" y="6048600"/>
                <a:ext cx="29880" cy="145440"/>
              </p14:xfrm>
            </p:contentPart>
          </mc:Choice>
          <mc:Fallback xmlns="">
            <p:pic>
              <p:nvPicPr>
                <p:cNvPr id="143447" name="Freihand 143446">
                  <a:extLst>
                    <a:ext uri="{FF2B5EF4-FFF2-40B4-BE49-F238E27FC236}">
                      <a16:creationId xmlns:a16="http://schemas.microsoft.com/office/drawing/2014/main" id="{6D51627D-1E6A-47F2-8F61-4D25932FDC3A}"/>
                    </a:ext>
                  </a:extLst>
                </p:cNvPr>
                <p:cNvPicPr/>
                <p:nvPr/>
              </p:nvPicPr>
              <p:blipFill>
                <a:blip r:embed="rId262"/>
                <a:stretch>
                  <a:fillRect/>
                </a:stretch>
              </p:blipFill>
              <p:spPr>
                <a:xfrm>
                  <a:off x="7031453" y="6044280"/>
                  <a:ext cx="3852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43448" name="Freihand 143447">
                  <a:extLst>
                    <a:ext uri="{FF2B5EF4-FFF2-40B4-BE49-F238E27FC236}">
                      <a16:creationId xmlns:a16="http://schemas.microsoft.com/office/drawing/2014/main" id="{92A10CCC-581F-47B0-83C4-5C30E5CD6362}"/>
                    </a:ext>
                  </a:extLst>
                </p14:cNvPr>
                <p14:cNvContentPartPr/>
                <p14:nvPr/>
              </p14:nvContentPartPr>
              <p14:xfrm>
                <a:off x="6943613" y="6151560"/>
                <a:ext cx="204120" cy="80640"/>
              </p14:xfrm>
            </p:contentPart>
          </mc:Choice>
          <mc:Fallback xmlns="">
            <p:pic>
              <p:nvPicPr>
                <p:cNvPr id="143448" name="Freihand 143447">
                  <a:extLst>
                    <a:ext uri="{FF2B5EF4-FFF2-40B4-BE49-F238E27FC236}">
                      <a16:creationId xmlns:a16="http://schemas.microsoft.com/office/drawing/2014/main" id="{92A10CCC-581F-47B0-83C4-5C30E5CD6362}"/>
                    </a:ext>
                  </a:extLst>
                </p:cNvPr>
                <p:cNvPicPr/>
                <p:nvPr/>
              </p:nvPicPr>
              <p:blipFill>
                <a:blip r:embed="rId264"/>
                <a:stretch>
                  <a:fillRect/>
                </a:stretch>
              </p:blipFill>
              <p:spPr>
                <a:xfrm>
                  <a:off x="6939293" y="6147240"/>
                  <a:ext cx="21276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43449" name="Freihand 143448">
                  <a:extLst>
                    <a:ext uri="{FF2B5EF4-FFF2-40B4-BE49-F238E27FC236}">
                      <a16:creationId xmlns:a16="http://schemas.microsoft.com/office/drawing/2014/main" id="{904D25C4-1892-4FDF-8C2B-46243DB9B9C6}"/>
                    </a:ext>
                  </a:extLst>
                </p14:cNvPr>
                <p14:cNvContentPartPr/>
                <p14:nvPr/>
              </p14:nvContentPartPr>
              <p14:xfrm>
                <a:off x="6892853" y="6003600"/>
                <a:ext cx="194400" cy="40680"/>
              </p14:xfrm>
            </p:contentPart>
          </mc:Choice>
          <mc:Fallback xmlns="">
            <p:pic>
              <p:nvPicPr>
                <p:cNvPr id="143449" name="Freihand 143448">
                  <a:extLst>
                    <a:ext uri="{FF2B5EF4-FFF2-40B4-BE49-F238E27FC236}">
                      <a16:creationId xmlns:a16="http://schemas.microsoft.com/office/drawing/2014/main" id="{904D25C4-1892-4FDF-8C2B-46243DB9B9C6}"/>
                    </a:ext>
                  </a:extLst>
                </p:cNvPr>
                <p:cNvPicPr/>
                <p:nvPr/>
              </p:nvPicPr>
              <p:blipFill>
                <a:blip r:embed="rId266"/>
                <a:stretch>
                  <a:fillRect/>
                </a:stretch>
              </p:blipFill>
              <p:spPr>
                <a:xfrm>
                  <a:off x="6888533" y="5999280"/>
                  <a:ext cx="2030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43450" name="Freihand 143449">
                  <a:extLst>
                    <a:ext uri="{FF2B5EF4-FFF2-40B4-BE49-F238E27FC236}">
                      <a16:creationId xmlns:a16="http://schemas.microsoft.com/office/drawing/2014/main" id="{C4721689-D6A7-45C1-B3D1-F611FAD7A164}"/>
                    </a:ext>
                  </a:extLst>
                </p14:cNvPr>
                <p14:cNvContentPartPr/>
                <p14:nvPr/>
              </p14:nvContentPartPr>
              <p14:xfrm>
                <a:off x="7109213" y="6024840"/>
                <a:ext cx="172440" cy="131760"/>
              </p14:xfrm>
            </p:contentPart>
          </mc:Choice>
          <mc:Fallback xmlns="">
            <p:pic>
              <p:nvPicPr>
                <p:cNvPr id="143450" name="Freihand 143449">
                  <a:extLst>
                    <a:ext uri="{FF2B5EF4-FFF2-40B4-BE49-F238E27FC236}">
                      <a16:creationId xmlns:a16="http://schemas.microsoft.com/office/drawing/2014/main" id="{C4721689-D6A7-45C1-B3D1-F611FAD7A164}"/>
                    </a:ext>
                  </a:extLst>
                </p:cNvPr>
                <p:cNvPicPr/>
                <p:nvPr/>
              </p:nvPicPr>
              <p:blipFill>
                <a:blip r:embed="rId268"/>
                <a:stretch>
                  <a:fillRect/>
                </a:stretch>
              </p:blipFill>
              <p:spPr>
                <a:xfrm>
                  <a:off x="7104893" y="6020520"/>
                  <a:ext cx="18108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43451" name="Freihand 143450">
                  <a:extLst>
                    <a:ext uri="{FF2B5EF4-FFF2-40B4-BE49-F238E27FC236}">
                      <a16:creationId xmlns:a16="http://schemas.microsoft.com/office/drawing/2014/main" id="{D3E1E3AD-E5B6-478E-8EB0-292EBD9C9E60}"/>
                    </a:ext>
                  </a:extLst>
                </p14:cNvPr>
                <p14:cNvContentPartPr/>
                <p14:nvPr/>
              </p14:nvContentPartPr>
              <p14:xfrm>
                <a:off x="7301093" y="6018720"/>
                <a:ext cx="246240" cy="114120"/>
              </p14:xfrm>
            </p:contentPart>
          </mc:Choice>
          <mc:Fallback xmlns="">
            <p:pic>
              <p:nvPicPr>
                <p:cNvPr id="143451" name="Freihand 143450">
                  <a:extLst>
                    <a:ext uri="{FF2B5EF4-FFF2-40B4-BE49-F238E27FC236}">
                      <a16:creationId xmlns:a16="http://schemas.microsoft.com/office/drawing/2014/main" id="{D3E1E3AD-E5B6-478E-8EB0-292EBD9C9E60}"/>
                    </a:ext>
                  </a:extLst>
                </p:cNvPr>
                <p:cNvPicPr/>
                <p:nvPr/>
              </p:nvPicPr>
              <p:blipFill>
                <a:blip r:embed="rId270"/>
                <a:stretch>
                  <a:fillRect/>
                </a:stretch>
              </p:blipFill>
              <p:spPr>
                <a:xfrm>
                  <a:off x="7296773" y="6014400"/>
                  <a:ext cx="2548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43452" name="Freihand 143451">
                  <a:extLst>
                    <a:ext uri="{FF2B5EF4-FFF2-40B4-BE49-F238E27FC236}">
                      <a16:creationId xmlns:a16="http://schemas.microsoft.com/office/drawing/2014/main" id="{090C4677-1BAD-4F6F-BAA0-12A949FAD751}"/>
                    </a:ext>
                  </a:extLst>
                </p14:cNvPr>
                <p14:cNvContentPartPr/>
                <p14:nvPr/>
              </p14:nvContentPartPr>
              <p14:xfrm>
                <a:off x="7507733" y="5990640"/>
                <a:ext cx="137880" cy="124920"/>
              </p14:xfrm>
            </p:contentPart>
          </mc:Choice>
          <mc:Fallback xmlns="">
            <p:pic>
              <p:nvPicPr>
                <p:cNvPr id="143452" name="Freihand 143451">
                  <a:extLst>
                    <a:ext uri="{FF2B5EF4-FFF2-40B4-BE49-F238E27FC236}">
                      <a16:creationId xmlns:a16="http://schemas.microsoft.com/office/drawing/2014/main" id="{090C4677-1BAD-4F6F-BAA0-12A949FAD751}"/>
                    </a:ext>
                  </a:extLst>
                </p:cNvPr>
                <p:cNvPicPr/>
                <p:nvPr/>
              </p:nvPicPr>
              <p:blipFill>
                <a:blip r:embed="rId272"/>
                <a:stretch>
                  <a:fillRect/>
                </a:stretch>
              </p:blipFill>
              <p:spPr>
                <a:xfrm>
                  <a:off x="7503413" y="5986320"/>
                  <a:ext cx="14652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43453" name="Freihand 143452">
                  <a:extLst>
                    <a:ext uri="{FF2B5EF4-FFF2-40B4-BE49-F238E27FC236}">
                      <a16:creationId xmlns:a16="http://schemas.microsoft.com/office/drawing/2014/main" id="{E4F30613-B59E-4CB4-9041-EE008F2EF38F}"/>
                    </a:ext>
                  </a:extLst>
                </p14:cNvPr>
                <p14:cNvContentPartPr/>
                <p14:nvPr/>
              </p14:nvContentPartPr>
              <p14:xfrm>
                <a:off x="7633013" y="5861400"/>
                <a:ext cx="173160" cy="228240"/>
              </p14:xfrm>
            </p:contentPart>
          </mc:Choice>
          <mc:Fallback xmlns="">
            <p:pic>
              <p:nvPicPr>
                <p:cNvPr id="143453" name="Freihand 143452">
                  <a:extLst>
                    <a:ext uri="{FF2B5EF4-FFF2-40B4-BE49-F238E27FC236}">
                      <a16:creationId xmlns:a16="http://schemas.microsoft.com/office/drawing/2014/main" id="{E4F30613-B59E-4CB4-9041-EE008F2EF38F}"/>
                    </a:ext>
                  </a:extLst>
                </p:cNvPr>
                <p:cNvPicPr/>
                <p:nvPr/>
              </p:nvPicPr>
              <p:blipFill>
                <a:blip r:embed="rId274"/>
                <a:stretch>
                  <a:fillRect/>
                </a:stretch>
              </p:blipFill>
              <p:spPr>
                <a:xfrm>
                  <a:off x="7628693" y="5857080"/>
                  <a:ext cx="18180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43454" name="Freihand 143453">
                  <a:extLst>
                    <a:ext uri="{FF2B5EF4-FFF2-40B4-BE49-F238E27FC236}">
                      <a16:creationId xmlns:a16="http://schemas.microsoft.com/office/drawing/2014/main" id="{9773DFFC-F730-4D5C-8903-01BE0FEF4B70}"/>
                    </a:ext>
                  </a:extLst>
                </p14:cNvPr>
                <p14:cNvContentPartPr/>
                <p14:nvPr/>
              </p14:nvContentPartPr>
              <p14:xfrm>
                <a:off x="7831373" y="5802720"/>
                <a:ext cx="202320" cy="215280"/>
              </p14:xfrm>
            </p:contentPart>
          </mc:Choice>
          <mc:Fallback xmlns="">
            <p:pic>
              <p:nvPicPr>
                <p:cNvPr id="143454" name="Freihand 143453">
                  <a:extLst>
                    <a:ext uri="{FF2B5EF4-FFF2-40B4-BE49-F238E27FC236}">
                      <a16:creationId xmlns:a16="http://schemas.microsoft.com/office/drawing/2014/main" id="{9773DFFC-F730-4D5C-8903-01BE0FEF4B70}"/>
                    </a:ext>
                  </a:extLst>
                </p:cNvPr>
                <p:cNvPicPr/>
                <p:nvPr/>
              </p:nvPicPr>
              <p:blipFill>
                <a:blip r:embed="rId276"/>
                <a:stretch>
                  <a:fillRect/>
                </a:stretch>
              </p:blipFill>
              <p:spPr>
                <a:xfrm>
                  <a:off x="7827053" y="5798400"/>
                  <a:ext cx="21096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43455" name="Freihand 143454">
                  <a:extLst>
                    <a:ext uri="{FF2B5EF4-FFF2-40B4-BE49-F238E27FC236}">
                      <a16:creationId xmlns:a16="http://schemas.microsoft.com/office/drawing/2014/main" id="{A278726C-C194-416F-9AE9-CCC7F48A078A}"/>
                    </a:ext>
                  </a:extLst>
                </p14:cNvPr>
                <p14:cNvContentPartPr/>
                <p14:nvPr/>
              </p14:nvContentPartPr>
              <p14:xfrm>
                <a:off x="7998413" y="5814600"/>
                <a:ext cx="74160" cy="75960"/>
              </p14:xfrm>
            </p:contentPart>
          </mc:Choice>
          <mc:Fallback xmlns="">
            <p:pic>
              <p:nvPicPr>
                <p:cNvPr id="143455" name="Freihand 143454">
                  <a:extLst>
                    <a:ext uri="{FF2B5EF4-FFF2-40B4-BE49-F238E27FC236}">
                      <a16:creationId xmlns:a16="http://schemas.microsoft.com/office/drawing/2014/main" id="{A278726C-C194-416F-9AE9-CCC7F48A078A}"/>
                    </a:ext>
                  </a:extLst>
                </p:cNvPr>
                <p:cNvPicPr/>
                <p:nvPr/>
              </p:nvPicPr>
              <p:blipFill>
                <a:blip r:embed="rId278"/>
                <a:stretch>
                  <a:fillRect/>
                </a:stretch>
              </p:blipFill>
              <p:spPr>
                <a:xfrm>
                  <a:off x="7994093" y="5810280"/>
                  <a:ext cx="8280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43456" name="Freihand 143455">
                  <a:extLst>
                    <a:ext uri="{FF2B5EF4-FFF2-40B4-BE49-F238E27FC236}">
                      <a16:creationId xmlns:a16="http://schemas.microsoft.com/office/drawing/2014/main" id="{87A307BE-88DF-49C0-A157-C68F68AD84C9}"/>
                    </a:ext>
                  </a:extLst>
                </p14:cNvPr>
                <p14:cNvContentPartPr/>
                <p14:nvPr/>
              </p14:nvContentPartPr>
              <p14:xfrm>
                <a:off x="8063573" y="5928000"/>
                <a:ext cx="220320" cy="36000"/>
              </p14:xfrm>
            </p:contentPart>
          </mc:Choice>
          <mc:Fallback xmlns="">
            <p:pic>
              <p:nvPicPr>
                <p:cNvPr id="143456" name="Freihand 143455">
                  <a:extLst>
                    <a:ext uri="{FF2B5EF4-FFF2-40B4-BE49-F238E27FC236}">
                      <a16:creationId xmlns:a16="http://schemas.microsoft.com/office/drawing/2014/main" id="{87A307BE-88DF-49C0-A157-C68F68AD84C9}"/>
                    </a:ext>
                  </a:extLst>
                </p:cNvPr>
                <p:cNvPicPr/>
                <p:nvPr/>
              </p:nvPicPr>
              <p:blipFill>
                <a:blip r:embed="rId280"/>
                <a:stretch>
                  <a:fillRect/>
                </a:stretch>
              </p:blipFill>
              <p:spPr>
                <a:xfrm>
                  <a:off x="8059253" y="5923680"/>
                  <a:ext cx="22896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43457" name="Freihand 143456">
                  <a:extLst>
                    <a:ext uri="{FF2B5EF4-FFF2-40B4-BE49-F238E27FC236}">
                      <a16:creationId xmlns:a16="http://schemas.microsoft.com/office/drawing/2014/main" id="{D578CE18-AE30-4557-BB54-A86427A5FD53}"/>
                    </a:ext>
                  </a:extLst>
                </p14:cNvPr>
                <p14:cNvContentPartPr/>
                <p14:nvPr/>
              </p14:nvContentPartPr>
              <p14:xfrm>
                <a:off x="8278493" y="5795520"/>
                <a:ext cx="185400" cy="147240"/>
              </p14:xfrm>
            </p:contentPart>
          </mc:Choice>
          <mc:Fallback xmlns="">
            <p:pic>
              <p:nvPicPr>
                <p:cNvPr id="143457" name="Freihand 143456">
                  <a:extLst>
                    <a:ext uri="{FF2B5EF4-FFF2-40B4-BE49-F238E27FC236}">
                      <a16:creationId xmlns:a16="http://schemas.microsoft.com/office/drawing/2014/main" id="{D578CE18-AE30-4557-BB54-A86427A5FD53}"/>
                    </a:ext>
                  </a:extLst>
                </p:cNvPr>
                <p:cNvPicPr/>
                <p:nvPr/>
              </p:nvPicPr>
              <p:blipFill>
                <a:blip r:embed="rId282"/>
                <a:stretch>
                  <a:fillRect/>
                </a:stretch>
              </p:blipFill>
              <p:spPr>
                <a:xfrm>
                  <a:off x="8274173" y="5791200"/>
                  <a:ext cx="19404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43458" name="Freihand 143457">
                  <a:extLst>
                    <a:ext uri="{FF2B5EF4-FFF2-40B4-BE49-F238E27FC236}">
                      <a16:creationId xmlns:a16="http://schemas.microsoft.com/office/drawing/2014/main" id="{41F41DD4-2176-4F93-A53E-4687B4E925D4}"/>
                    </a:ext>
                  </a:extLst>
                </p14:cNvPr>
                <p14:cNvContentPartPr/>
                <p14:nvPr/>
              </p14:nvContentPartPr>
              <p14:xfrm>
                <a:off x="8469653" y="5697240"/>
                <a:ext cx="95760" cy="269280"/>
              </p14:xfrm>
            </p:contentPart>
          </mc:Choice>
          <mc:Fallback xmlns="">
            <p:pic>
              <p:nvPicPr>
                <p:cNvPr id="143458" name="Freihand 143457">
                  <a:extLst>
                    <a:ext uri="{FF2B5EF4-FFF2-40B4-BE49-F238E27FC236}">
                      <a16:creationId xmlns:a16="http://schemas.microsoft.com/office/drawing/2014/main" id="{41F41DD4-2176-4F93-A53E-4687B4E925D4}"/>
                    </a:ext>
                  </a:extLst>
                </p:cNvPr>
                <p:cNvPicPr/>
                <p:nvPr/>
              </p:nvPicPr>
              <p:blipFill>
                <a:blip r:embed="rId284"/>
                <a:stretch>
                  <a:fillRect/>
                </a:stretch>
              </p:blipFill>
              <p:spPr>
                <a:xfrm>
                  <a:off x="8465333" y="5692920"/>
                  <a:ext cx="104400" cy="277920"/>
                </a:xfrm>
                <a:prstGeom prst="rect">
                  <a:avLst/>
                </a:prstGeom>
              </p:spPr>
            </p:pic>
          </mc:Fallback>
        </mc:AlternateContent>
      </p:grpSp>
    </p:spTree>
    <p:extLst>
      <p:ext uri="{BB962C8B-B14F-4D97-AF65-F5344CB8AC3E}">
        <p14:creationId xmlns:p14="http://schemas.microsoft.com/office/powerpoint/2010/main" val="94273922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7"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Messung des Geldwerts</a:t>
            </a:r>
          </a:p>
        </p:txBody>
      </p:sp>
      <p:sp>
        <p:nvSpPr>
          <p:cNvPr id="144388"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144389" name="Text Box 4"/>
          <p:cNvSpPr txBox="1">
            <a:spLocks noChangeArrowheads="1"/>
          </p:cNvSpPr>
          <p:nvPr/>
        </p:nvSpPr>
        <p:spPr bwMode="auto">
          <a:xfrm>
            <a:off x="1524000" y="1384301"/>
            <a:ext cx="9144000" cy="452431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sz="2400" dirty="0"/>
              <a:t>Zur Bestimmung der Kaufkraft des Geldes können nicht nur Einzelpreise betrachtet werden, sondern es muss ein Durchschnitt über eine Vielzahl von Gütern bestimmt werden.</a:t>
            </a:r>
          </a:p>
          <a:p>
            <a:endParaRPr lang="de-DE" sz="2400" dirty="0"/>
          </a:p>
          <a:p>
            <a:r>
              <a:rPr lang="de-DE" sz="2400" dirty="0">
                <a:cs typeface="Times New Roman" pitchFamily="18" charset="0"/>
              </a:rPr>
              <a:t>→	</a:t>
            </a:r>
            <a:r>
              <a:rPr lang="de-DE" sz="2400" dirty="0"/>
              <a:t>Der Geldwert wird deshalb über Preisindices gemessen, die auf einer 	repräsentativen Auswahl von Gütern basieren.</a:t>
            </a:r>
          </a:p>
          <a:p>
            <a:endParaRPr lang="de-DE" sz="2400" dirty="0"/>
          </a:p>
          <a:p>
            <a:r>
              <a:rPr lang="de-DE" sz="2400" dirty="0"/>
              <a:t>Die Bestimmung des Preisindices richtet sich nach</a:t>
            </a:r>
          </a:p>
          <a:p>
            <a:endParaRPr lang="de-DE" sz="2400" dirty="0"/>
          </a:p>
          <a:p>
            <a:pPr>
              <a:buFontTx/>
              <a:buChar char="•"/>
            </a:pPr>
            <a:r>
              <a:rPr lang="de-DE" sz="2400" dirty="0"/>
              <a:t> 	der Zielgruppe</a:t>
            </a:r>
          </a:p>
          <a:p>
            <a:pPr>
              <a:buFontTx/>
              <a:buChar char="•"/>
            </a:pPr>
            <a:r>
              <a:rPr lang="de-DE" sz="2400" dirty="0"/>
              <a:t> 	des Warenkorbs</a:t>
            </a:r>
          </a:p>
          <a:p>
            <a:pPr>
              <a:buFontTx/>
              <a:buChar char="•"/>
            </a:pPr>
            <a:r>
              <a:rPr lang="de-DE" sz="2400" dirty="0"/>
              <a:t> 	der Gewichtung der Einzelgüter </a:t>
            </a:r>
          </a:p>
        </p:txBody>
      </p:sp>
      <p:sp>
        <p:nvSpPr>
          <p:cNvPr id="5" name="Rechteck 4">
            <a:extLst>
              <a:ext uri="{FF2B5EF4-FFF2-40B4-BE49-F238E27FC236}">
                <a16:creationId xmlns:a16="http://schemas.microsoft.com/office/drawing/2014/main" id="{E87EBB99-EE8E-4157-A55B-CE03CA8D89B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B3DD308D-2CA2-4971-BA02-2AC1C8067E8A}"/>
                  </a:ext>
                </a:extLst>
              </p14:cNvPr>
              <p14:cNvContentPartPr/>
              <p14:nvPr/>
            </p14:nvContentPartPr>
            <p14:xfrm>
              <a:off x="2030693" y="4374427"/>
              <a:ext cx="2854800" cy="821520"/>
            </p14:xfrm>
          </p:contentPart>
        </mc:Choice>
        <mc:Fallback xmlns="">
          <p:pic>
            <p:nvPicPr>
              <p:cNvPr id="2" name="Freihand 1">
                <a:extLst>
                  <a:ext uri="{FF2B5EF4-FFF2-40B4-BE49-F238E27FC236}">
                    <a16:creationId xmlns:a16="http://schemas.microsoft.com/office/drawing/2014/main" id="{B3DD308D-2CA2-4971-BA02-2AC1C8067E8A}"/>
                  </a:ext>
                </a:extLst>
              </p:cNvPr>
              <p:cNvPicPr/>
              <p:nvPr/>
            </p:nvPicPr>
            <p:blipFill>
              <a:blip r:embed="rId4"/>
              <a:stretch>
                <a:fillRect/>
              </a:stretch>
            </p:blipFill>
            <p:spPr>
              <a:xfrm>
                <a:off x="2026373" y="4370107"/>
                <a:ext cx="2863440" cy="830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62D7EE1B-EB87-48A6-8CFA-0AAA62BBF518}"/>
                  </a:ext>
                </a:extLst>
              </p14:cNvPr>
              <p14:cNvContentPartPr/>
              <p14:nvPr/>
            </p14:nvContentPartPr>
            <p14:xfrm>
              <a:off x="2199893" y="4920187"/>
              <a:ext cx="2530440" cy="555480"/>
            </p14:xfrm>
          </p:contentPart>
        </mc:Choice>
        <mc:Fallback xmlns="">
          <p:pic>
            <p:nvPicPr>
              <p:cNvPr id="3" name="Freihand 2">
                <a:extLst>
                  <a:ext uri="{FF2B5EF4-FFF2-40B4-BE49-F238E27FC236}">
                    <a16:creationId xmlns:a16="http://schemas.microsoft.com/office/drawing/2014/main" id="{62D7EE1B-EB87-48A6-8CFA-0AAA62BBF518}"/>
                  </a:ext>
                </a:extLst>
              </p:cNvPr>
              <p:cNvPicPr/>
              <p:nvPr/>
            </p:nvPicPr>
            <p:blipFill>
              <a:blip r:embed="rId6"/>
              <a:stretch>
                <a:fillRect/>
              </a:stretch>
            </p:blipFill>
            <p:spPr>
              <a:xfrm>
                <a:off x="2195573" y="4915867"/>
                <a:ext cx="2539080" cy="564120"/>
              </a:xfrm>
              <a:prstGeom prst="rect">
                <a:avLst/>
              </a:prstGeom>
            </p:spPr>
          </p:pic>
        </mc:Fallback>
      </mc:AlternateContent>
    </p:spTree>
    <p:extLst>
      <p:ext uri="{BB962C8B-B14F-4D97-AF65-F5344CB8AC3E}">
        <p14:creationId xmlns:p14="http://schemas.microsoft.com/office/powerpoint/2010/main" val="335993563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b="1" dirty="0"/>
              <a:t>Bestimmung der Inflationsrate</a:t>
            </a:r>
          </a:p>
        </p:txBody>
      </p:sp>
      <p:sp>
        <p:nvSpPr>
          <p:cNvPr id="7" name="Text Box 3"/>
          <p:cNvSpPr txBox="1">
            <a:spLocks noChangeArrowheads="1"/>
          </p:cNvSpPr>
          <p:nvPr/>
        </p:nvSpPr>
        <p:spPr bwMode="auto">
          <a:xfrm>
            <a:off x="616685" y="1142648"/>
            <a:ext cx="8603154" cy="17867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Font typeface="+mj-lt"/>
              <a:buAutoNum type="arabicPeriod"/>
            </a:pPr>
            <a:r>
              <a:rPr lang="de-DE" altLang="de-DE" sz="2540" dirty="0">
                <a:solidFill>
                  <a:srgbClr val="000000"/>
                </a:solidFill>
              </a:rPr>
              <a:t>Festlegung des Warenkorbs</a:t>
            </a:r>
          </a:p>
          <a:p>
            <a:pPr marL="881390" lvl="1" indent="-466618" eaLnBrk="1" hangingPunct="1">
              <a:buClrTx/>
              <a:buFont typeface="Symbol" panose="05050102010706020507" pitchFamily="18" charset="2"/>
              <a:buChar char="-"/>
            </a:pPr>
            <a:r>
              <a:rPr lang="de-DE" altLang="de-DE" sz="2540" dirty="0">
                <a:solidFill>
                  <a:srgbClr val="000000"/>
                </a:solidFill>
              </a:rPr>
              <a:t>Bestimmung der Güter und Dienstleistungen, die von einem typischen Haushalt konsumiert werden</a:t>
            </a:r>
          </a:p>
          <a:p>
            <a:pPr marL="881390" lvl="1" indent="-466618" eaLnBrk="1" hangingPunct="1">
              <a:buClrTx/>
              <a:buFont typeface="Symbol" panose="05050102010706020507" pitchFamily="18" charset="2"/>
              <a:buChar char="-"/>
            </a:pPr>
            <a:r>
              <a:rPr lang="de-DE" altLang="de-DE" sz="2540" dirty="0">
                <a:solidFill>
                  <a:srgbClr val="000000"/>
                </a:solidFill>
              </a:rPr>
              <a:t>Gewichtung der einzelnen Güter nach deren Bedeutung</a:t>
            </a:r>
          </a:p>
          <a:p>
            <a:pPr marL="466618" indent="-466618" eaLnBrk="1" hangingPunct="1">
              <a:buClrTx/>
              <a:buFont typeface="+mj-lt"/>
              <a:buAutoNum type="arabicPeriod"/>
            </a:pPr>
            <a:endParaRPr lang="de-DE" altLang="de-DE" sz="2540" dirty="0">
              <a:solidFill>
                <a:srgbClr val="000000"/>
              </a:solidFill>
            </a:endParaRPr>
          </a:p>
        </p:txBody>
      </p:sp>
      <p:sp>
        <p:nvSpPr>
          <p:cNvPr id="4" name="Text Box 3"/>
          <p:cNvSpPr txBox="1">
            <a:spLocks noChangeArrowheads="1"/>
          </p:cNvSpPr>
          <p:nvPr/>
        </p:nvSpPr>
        <p:spPr bwMode="auto">
          <a:xfrm>
            <a:off x="506265" y="2394564"/>
            <a:ext cx="8603154" cy="19255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Font typeface="+mj-lt"/>
              <a:buAutoNum type="arabicPeriod"/>
            </a:pPr>
            <a:endParaRPr lang="de-DE" altLang="de-DE" sz="2540" dirty="0">
              <a:solidFill>
                <a:srgbClr val="000000"/>
              </a:solidFill>
            </a:endParaRPr>
          </a:p>
          <a:p>
            <a:pPr marL="514350" indent="-514350" eaLnBrk="1" hangingPunct="1">
              <a:buClrTx/>
              <a:buFont typeface="+mj-lt"/>
              <a:buAutoNum type="arabicPeriod" startAt="2"/>
            </a:pPr>
            <a:r>
              <a:rPr lang="de-DE" altLang="de-DE" sz="2540" dirty="0">
                <a:solidFill>
                  <a:srgbClr val="000000"/>
                </a:solidFill>
              </a:rPr>
              <a:t>Ermittlung von Preise:</a:t>
            </a:r>
          </a:p>
          <a:p>
            <a:pPr marL="881390" lvl="1" indent="-466618" eaLnBrk="1" hangingPunct="1">
              <a:buClrTx/>
              <a:buFont typeface="Symbol" panose="05050102010706020507" pitchFamily="18" charset="2"/>
              <a:buChar char="-"/>
            </a:pPr>
            <a:r>
              <a:rPr lang="de-DE" altLang="de-DE" sz="2540" dirty="0">
                <a:solidFill>
                  <a:srgbClr val="000000"/>
                </a:solidFill>
              </a:rPr>
              <a:t>Feststellung der Preise der Güter des Warenkorbs zu einem gegebenen Zeitpunkt</a:t>
            </a:r>
          </a:p>
        </p:txBody>
      </p:sp>
      <p:sp>
        <p:nvSpPr>
          <p:cNvPr id="5" name="Text Box 3"/>
          <p:cNvSpPr txBox="1">
            <a:spLocks noChangeArrowheads="1"/>
          </p:cNvSpPr>
          <p:nvPr/>
        </p:nvSpPr>
        <p:spPr bwMode="auto">
          <a:xfrm>
            <a:off x="506265" y="4181282"/>
            <a:ext cx="8603154" cy="2131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endParaRPr lang="de-DE" altLang="de-DE" sz="2540" dirty="0">
              <a:solidFill>
                <a:srgbClr val="000000"/>
              </a:solidFill>
            </a:endParaRPr>
          </a:p>
          <a:p>
            <a:pPr marL="466618" indent="-466618" eaLnBrk="1" hangingPunct="1">
              <a:buClrTx/>
              <a:buFont typeface="+mj-lt"/>
              <a:buAutoNum type="arabicPeriod" startAt="3"/>
            </a:pPr>
            <a:r>
              <a:rPr lang="de-DE" altLang="de-DE" sz="2540" dirty="0">
                <a:solidFill>
                  <a:srgbClr val="000000"/>
                </a:solidFill>
              </a:rPr>
              <a:t>Preis des Warenkorbs:</a:t>
            </a:r>
          </a:p>
          <a:p>
            <a:pPr marL="829544" lvl="1" indent="-414772" eaLnBrk="1" hangingPunct="1">
              <a:buClrTx/>
              <a:buFont typeface="Symbol" panose="05050102010706020507" pitchFamily="18" charset="2"/>
              <a:buChar char="-"/>
            </a:pPr>
            <a:r>
              <a:rPr lang="de-DE" altLang="de-DE" sz="2540" dirty="0">
                <a:solidFill>
                  <a:srgbClr val="000000"/>
                </a:solidFill>
              </a:rPr>
              <a:t>Multiplikation jedes Preises mit seinem Gewicht und anschließende Aufsummierung ergibt den Preis des Warenkorbs zu einem gegebenen Zeitpunkt</a:t>
            </a:r>
          </a:p>
        </p:txBody>
      </p:sp>
      <p:sp>
        <p:nvSpPr>
          <p:cNvPr id="8" name="Rechteck 7">
            <a:extLst>
              <a:ext uri="{FF2B5EF4-FFF2-40B4-BE49-F238E27FC236}">
                <a16:creationId xmlns:a16="http://schemas.microsoft.com/office/drawing/2014/main" id="{B1776A83-F044-46FF-9C71-19A4CA163E9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D7D2609-071D-476D-AC40-44557EFE4400}"/>
                  </a:ext>
                </a:extLst>
              </p14:cNvPr>
              <p14:cNvContentPartPr/>
              <p14:nvPr/>
            </p14:nvContentPartPr>
            <p14:xfrm>
              <a:off x="1216373" y="1463467"/>
              <a:ext cx="3026160" cy="176760"/>
            </p14:xfrm>
          </p:contentPart>
        </mc:Choice>
        <mc:Fallback xmlns="">
          <p:pic>
            <p:nvPicPr>
              <p:cNvPr id="2" name="Freihand 1">
                <a:extLst>
                  <a:ext uri="{FF2B5EF4-FFF2-40B4-BE49-F238E27FC236}">
                    <a16:creationId xmlns:a16="http://schemas.microsoft.com/office/drawing/2014/main" id="{7D7D2609-071D-476D-AC40-44557EFE4400}"/>
                  </a:ext>
                </a:extLst>
              </p:cNvPr>
              <p:cNvPicPr/>
              <p:nvPr/>
            </p:nvPicPr>
            <p:blipFill>
              <a:blip r:embed="rId4"/>
              <a:stretch>
                <a:fillRect/>
              </a:stretch>
            </p:blipFill>
            <p:spPr>
              <a:xfrm>
                <a:off x="1212053" y="1459147"/>
                <a:ext cx="303480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39B82E4F-7013-4271-AA8D-F04FA273D4B9}"/>
                  </a:ext>
                </a:extLst>
              </p14:cNvPr>
              <p14:cNvContentPartPr/>
              <p14:nvPr/>
            </p14:nvContentPartPr>
            <p14:xfrm>
              <a:off x="2019173" y="2658307"/>
              <a:ext cx="3585240" cy="60480"/>
            </p14:xfrm>
          </p:contentPart>
        </mc:Choice>
        <mc:Fallback xmlns="">
          <p:pic>
            <p:nvPicPr>
              <p:cNvPr id="3" name="Freihand 2">
                <a:extLst>
                  <a:ext uri="{FF2B5EF4-FFF2-40B4-BE49-F238E27FC236}">
                    <a16:creationId xmlns:a16="http://schemas.microsoft.com/office/drawing/2014/main" id="{39B82E4F-7013-4271-AA8D-F04FA273D4B9}"/>
                  </a:ext>
                </a:extLst>
              </p:cNvPr>
              <p:cNvPicPr/>
              <p:nvPr/>
            </p:nvPicPr>
            <p:blipFill>
              <a:blip r:embed="rId6"/>
              <a:stretch>
                <a:fillRect/>
              </a:stretch>
            </p:blipFill>
            <p:spPr>
              <a:xfrm>
                <a:off x="2014853" y="2653987"/>
                <a:ext cx="359388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Freihand 8">
                <a:extLst>
                  <a:ext uri="{FF2B5EF4-FFF2-40B4-BE49-F238E27FC236}">
                    <a16:creationId xmlns:a16="http://schemas.microsoft.com/office/drawing/2014/main" id="{ADF16C6A-00A8-414E-8C77-E14B180B4202}"/>
                  </a:ext>
                </a:extLst>
              </p14:cNvPr>
              <p14:cNvContentPartPr/>
              <p14:nvPr/>
            </p14:nvContentPartPr>
            <p14:xfrm>
              <a:off x="2240933" y="3636787"/>
              <a:ext cx="3189240" cy="82080"/>
            </p14:xfrm>
          </p:contentPart>
        </mc:Choice>
        <mc:Fallback xmlns="">
          <p:pic>
            <p:nvPicPr>
              <p:cNvPr id="9" name="Freihand 8">
                <a:extLst>
                  <a:ext uri="{FF2B5EF4-FFF2-40B4-BE49-F238E27FC236}">
                    <a16:creationId xmlns:a16="http://schemas.microsoft.com/office/drawing/2014/main" id="{ADF16C6A-00A8-414E-8C77-E14B180B4202}"/>
                  </a:ext>
                </a:extLst>
              </p:cNvPr>
              <p:cNvPicPr/>
              <p:nvPr/>
            </p:nvPicPr>
            <p:blipFill>
              <a:blip r:embed="rId8"/>
              <a:stretch>
                <a:fillRect/>
              </a:stretch>
            </p:blipFill>
            <p:spPr>
              <a:xfrm>
                <a:off x="2236613" y="3632467"/>
                <a:ext cx="319788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Freihand 9">
                <a:extLst>
                  <a:ext uri="{FF2B5EF4-FFF2-40B4-BE49-F238E27FC236}">
                    <a16:creationId xmlns:a16="http://schemas.microsoft.com/office/drawing/2014/main" id="{8147366F-EFA4-410A-AD5E-342AA437B3D2}"/>
                  </a:ext>
                </a:extLst>
              </p14:cNvPr>
              <p14:cNvContentPartPr/>
              <p14:nvPr/>
            </p14:nvContentPartPr>
            <p14:xfrm>
              <a:off x="1639013" y="5265787"/>
              <a:ext cx="5735520" cy="164520"/>
            </p14:xfrm>
          </p:contentPart>
        </mc:Choice>
        <mc:Fallback xmlns="">
          <p:pic>
            <p:nvPicPr>
              <p:cNvPr id="10" name="Freihand 9">
                <a:extLst>
                  <a:ext uri="{FF2B5EF4-FFF2-40B4-BE49-F238E27FC236}">
                    <a16:creationId xmlns:a16="http://schemas.microsoft.com/office/drawing/2014/main" id="{8147366F-EFA4-410A-AD5E-342AA437B3D2}"/>
                  </a:ext>
                </a:extLst>
              </p:cNvPr>
              <p:cNvPicPr/>
              <p:nvPr/>
            </p:nvPicPr>
            <p:blipFill>
              <a:blip r:embed="rId10"/>
              <a:stretch>
                <a:fillRect/>
              </a:stretch>
            </p:blipFill>
            <p:spPr>
              <a:xfrm>
                <a:off x="1634693" y="5261467"/>
                <a:ext cx="574416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Freihand 10">
                <a:extLst>
                  <a:ext uri="{FF2B5EF4-FFF2-40B4-BE49-F238E27FC236}">
                    <a16:creationId xmlns:a16="http://schemas.microsoft.com/office/drawing/2014/main" id="{E269AFFE-B3AE-434C-AF10-843F8B576730}"/>
                  </a:ext>
                </a:extLst>
              </p14:cNvPr>
              <p14:cNvContentPartPr/>
              <p14:nvPr/>
            </p14:nvContentPartPr>
            <p14:xfrm>
              <a:off x="2017733" y="5778787"/>
              <a:ext cx="5795640" cy="92880"/>
            </p14:xfrm>
          </p:contentPart>
        </mc:Choice>
        <mc:Fallback xmlns="">
          <p:pic>
            <p:nvPicPr>
              <p:cNvPr id="11" name="Freihand 10">
                <a:extLst>
                  <a:ext uri="{FF2B5EF4-FFF2-40B4-BE49-F238E27FC236}">
                    <a16:creationId xmlns:a16="http://schemas.microsoft.com/office/drawing/2014/main" id="{E269AFFE-B3AE-434C-AF10-843F8B576730}"/>
                  </a:ext>
                </a:extLst>
              </p:cNvPr>
              <p:cNvPicPr/>
              <p:nvPr/>
            </p:nvPicPr>
            <p:blipFill>
              <a:blip r:embed="rId12"/>
              <a:stretch>
                <a:fillRect/>
              </a:stretch>
            </p:blipFill>
            <p:spPr>
              <a:xfrm>
                <a:off x="2013413" y="5774467"/>
                <a:ext cx="580428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688CC7D5-8F17-4965-B4A1-7BB0F9E95847}"/>
                  </a:ext>
                </a:extLst>
              </p14:cNvPr>
              <p14:cNvContentPartPr/>
              <p14:nvPr/>
            </p14:nvContentPartPr>
            <p14:xfrm>
              <a:off x="1645133" y="6181267"/>
              <a:ext cx="5483160" cy="140040"/>
            </p14:xfrm>
          </p:contentPart>
        </mc:Choice>
        <mc:Fallback xmlns="">
          <p:pic>
            <p:nvPicPr>
              <p:cNvPr id="12" name="Freihand 11">
                <a:extLst>
                  <a:ext uri="{FF2B5EF4-FFF2-40B4-BE49-F238E27FC236}">
                    <a16:creationId xmlns:a16="http://schemas.microsoft.com/office/drawing/2014/main" id="{688CC7D5-8F17-4965-B4A1-7BB0F9E95847}"/>
                  </a:ext>
                </a:extLst>
              </p:cNvPr>
              <p:cNvPicPr/>
              <p:nvPr/>
            </p:nvPicPr>
            <p:blipFill>
              <a:blip r:embed="rId14"/>
              <a:stretch>
                <a:fillRect/>
              </a:stretch>
            </p:blipFill>
            <p:spPr>
              <a:xfrm>
                <a:off x="1640813" y="6176947"/>
                <a:ext cx="5491800" cy="148680"/>
              </a:xfrm>
              <a:prstGeom prst="rect">
                <a:avLst/>
              </a:prstGeom>
            </p:spPr>
          </p:pic>
        </mc:Fallback>
      </mc:AlternateContent>
    </p:spTree>
    <p:extLst>
      <p:ext uri="{BB962C8B-B14F-4D97-AF65-F5344CB8AC3E}">
        <p14:creationId xmlns:p14="http://schemas.microsoft.com/office/powerpoint/2010/main" val="2377804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b="1" dirty="0"/>
              <a:t>Bestimmung der Inflationsrate</a:t>
            </a:r>
          </a:p>
        </p:txBody>
      </p:sp>
      <p:sp>
        <p:nvSpPr>
          <p:cNvPr id="7" name="Text Box 3"/>
          <p:cNvSpPr txBox="1">
            <a:spLocks noChangeArrowheads="1"/>
          </p:cNvSpPr>
          <p:nvPr/>
        </p:nvSpPr>
        <p:spPr bwMode="auto">
          <a:xfrm>
            <a:off x="275035" y="1126223"/>
            <a:ext cx="8937326" cy="29694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AutoNum type="arabicPeriod" startAt="4"/>
            </a:pPr>
            <a:r>
              <a:rPr lang="de-DE" altLang="de-DE" sz="2540" dirty="0">
                <a:solidFill>
                  <a:srgbClr val="000000"/>
                </a:solidFill>
              </a:rPr>
              <a:t>Auswahl eines Basisjahrs:</a:t>
            </a:r>
          </a:p>
          <a:p>
            <a:pPr marL="881390" lvl="1" indent="-466618" eaLnBrk="1" hangingPunct="1">
              <a:buClrTx/>
              <a:buFont typeface="Symbol" panose="05050102010706020507" pitchFamily="18" charset="2"/>
              <a:buChar char="-"/>
            </a:pPr>
            <a:r>
              <a:rPr lang="de-DE" altLang="de-DE" sz="2540" dirty="0">
                <a:solidFill>
                  <a:srgbClr val="000000"/>
                </a:solidFill>
              </a:rPr>
              <a:t>Bestimmung eines Basisjahrs, welches auf 100 gesetzt wird.</a:t>
            </a:r>
          </a:p>
          <a:p>
            <a:pPr marL="881390" lvl="1" indent="-466618" eaLnBrk="1" hangingPunct="1">
              <a:buClrTx/>
              <a:buFont typeface="Symbol" panose="05050102010706020507" pitchFamily="18" charset="2"/>
              <a:buChar char="-"/>
            </a:pPr>
            <a:r>
              <a:rPr lang="de-DE" altLang="de-DE" sz="2540" dirty="0">
                <a:solidFill>
                  <a:srgbClr val="000000"/>
                </a:solidFill>
              </a:rPr>
              <a:t>Den Index des Jahres t erhält man, indem man den Preis Warenkorbs zum Zeitpunkt t durch den Preis des Warenkorbs des Basisjahres teilt und anschließend mit 100 multipliziert</a:t>
            </a:r>
          </a:p>
        </p:txBody>
      </p:sp>
      <p:sp>
        <p:nvSpPr>
          <p:cNvPr id="4" name="Text Box 3"/>
          <p:cNvSpPr txBox="1">
            <a:spLocks noChangeArrowheads="1"/>
          </p:cNvSpPr>
          <p:nvPr/>
        </p:nvSpPr>
        <p:spPr bwMode="auto">
          <a:xfrm>
            <a:off x="153663" y="3742574"/>
            <a:ext cx="8603154" cy="2116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Font typeface="Symbol" panose="05050102010706020507" pitchFamily="18" charset="2"/>
              <a:buChar char="-"/>
            </a:pPr>
            <a:endParaRPr lang="de-DE" altLang="de-DE" sz="2540" dirty="0">
              <a:solidFill>
                <a:srgbClr val="000000"/>
              </a:solidFill>
            </a:endParaRPr>
          </a:p>
          <a:p>
            <a:pPr marL="466618" indent="-466618" eaLnBrk="1" hangingPunct="1">
              <a:buClrTx/>
              <a:buFont typeface="+mj-lt"/>
              <a:buAutoNum type="arabicPeriod" startAt="5"/>
            </a:pPr>
            <a:r>
              <a:rPr lang="de-DE" altLang="de-DE" sz="2540" dirty="0">
                <a:solidFill>
                  <a:srgbClr val="000000"/>
                </a:solidFill>
              </a:rPr>
              <a:t>Bestimmung der Inflationsrate:</a:t>
            </a:r>
          </a:p>
          <a:p>
            <a:pPr marL="881390" lvl="1" indent="-466618" eaLnBrk="1" hangingPunct="1">
              <a:buClrTx/>
              <a:buFont typeface="Symbol" panose="05050102010706020507" pitchFamily="18" charset="2"/>
              <a:buChar char="-"/>
            </a:pPr>
            <a:r>
              <a:rPr lang="de-DE" altLang="de-DE" sz="2540" dirty="0">
                <a:solidFill>
                  <a:srgbClr val="000000"/>
                </a:solidFill>
              </a:rPr>
              <a:t>Die Inflationsrate erhält man, indem man die jährliche Veränderungsrate des Preisindex bestimmt</a:t>
            </a:r>
          </a:p>
        </p:txBody>
      </p:sp>
      <p:sp>
        <p:nvSpPr>
          <p:cNvPr id="5" name="Rechteck 4">
            <a:extLst>
              <a:ext uri="{FF2B5EF4-FFF2-40B4-BE49-F238E27FC236}">
                <a16:creationId xmlns:a16="http://schemas.microsoft.com/office/drawing/2014/main" id="{B76EFB7D-061F-48B6-A0EA-7D5AD98D9EC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A8A35B3-3B96-483C-AC79-194B8EE2CB23}"/>
                  </a:ext>
                </a:extLst>
              </p14:cNvPr>
              <p14:cNvContentPartPr/>
              <p14:nvPr/>
            </p14:nvContentPartPr>
            <p14:xfrm>
              <a:off x="859973" y="4561267"/>
              <a:ext cx="4407840" cy="139680"/>
            </p14:xfrm>
          </p:contentPart>
        </mc:Choice>
        <mc:Fallback xmlns="">
          <p:pic>
            <p:nvPicPr>
              <p:cNvPr id="2" name="Freihand 1">
                <a:extLst>
                  <a:ext uri="{FF2B5EF4-FFF2-40B4-BE49-F238E27FC236}">
                    <a16:creationId xmlns:a16="http://schemas.microsoft.com/office/drawing/2014/main" id="{4A8A35B3-3B96-483C-AC79-194B8EE2CB23}"/>
                  </a:ext>
                </a:extLst>
              </p:cNvPr>
              <p:cNvPicPr/>
              <p:nvPr/>
            </p:nvPicPr>
            <p:blipFill>
              <a:blip r:embed="rId4"/>
              <a:stretch>
                <a:fillRect/>
              </a:stretch>
            </p:blipFill>
            <p:spPr>
              <a:xfrm>
                <a:off x="855653" y="4556947"/>
                <a:ext cx="441648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952105B0-98C8-4684-95AA-09114CA5D82C}"/>
                  </a:ext>
                </a:extLst>
              </p14:cNvPr>
              <p14:cNvContentPartPr/>
              <p14:nvPr/>
            </p14:nvContentPartPr>
            <p14:xfrm>
              <a:off x="6864413" y="4866187"/>
              <a:ext cx="1239120" cy="102600"/>
            </p14:xfrm>
          </p:contentPart>
        </mc:Choice>
        <mc:Fallback xmlns="">
          <p:pic>
            <p:nvPicPr>
              <p:cNvPr id="3" name="Freihand 2">
                <a:extLst>
                  <a:ext uri="{FF2B5EF4-FFF2-40B4-BE49-F238E27FC236}">
                    <a16:creationId xmlns:a16="http://schemas.microsoft.com/office/drawing/2014/main" id="{952105B0-98C8-4684-95AA-09114CA5D82C}"/>
                  </a:ext>
                </a:extLst>
              </p:cNvPr>
              <p:cNvPicPr/>
              <p:nvPr/>
            </p:nvPicPr>
            <p:blipFill>
              <a:blip r:embed="rId6"/>
              <a:stretch>
                <a:fillRect/>
              </a:stretch>
            </p:blipFill>
            <p:spPr>
              <a:xfrm>
                <a:off x="6860093" y="4861867"/>
                <a:ext cx="12477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Freihand 7">
                <a:extLst>
                  <a:ext uri="{FF2B5EF4-FFF2-40B4-BE49-F238E27FC236}">
                    <a16:creationId xmlns:a16="http://schemas.microsoft.com/office/drawing/2014/main" id="{D78E9EA7-72A2-4DDB-A632-C30B24632A2D}"/>
                  </a:ext>
                </a:extLst>
              </p14:cNvPr>
              <p14:cNvContentPartPr/>
              <p14:nvPr/>
            </p14:nvContentPartPr>
            <p14:xfrm>
              <a:off x="1030613" y="5415907"/>
              <a:ext cx="2618280" cy="89280"/>
            </p14:xfrm>
          </p:contentPart>
        </mc:Choice>
        <mc:Fallback xmlns="">
          <p:pic>
            <p:nvPicPr>
              <p:cNvPr id="8" name="Freihand 7">
                <a:extLst>
                  <a:ext uri="{FF2B5EF4-FFF2-40B4-BE49-F238E27FC236}">
                    <a16:creationId xmlns:a16="http://schemas.microsoft.com/office/drawing/2014/main" id="{D78E9EA7-72A2-4DDB-A632-C30B24632A2D}"/>
                  </a:ext>
                </a:extLst>
              </p:cNvPr>
              <p:cNvPicPr/>
              <p:nvPr/>
            </p:nvPicPr>
            <p:blipFill>
              <a:blip r:embed="rId8"/>
              <a:stretch>
                <a:fillRect/>
              </a:stretch>
            </p:blipFill>
            <p:spPr>
              <a:xfrm>
                <a:off x="1026293" y="5411587"/>
                <a:ext cx="262692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D5A4BCC6-A0A2-4BD7-A794-458CBCF07F4D}"/>
                  </a:ext>
                </a:extLst>
              </p14:cNvPr>
              <p14:cNvContentPartPr/>
              <p14:nvPr/>
            </p14:nvContentPartPr>
            <p14:xfrm>
              <a:off x="6900773" y="4315747"/>
              <a:ext cx="1476000" cy="891000"/>
            </p14:xfrm>
          </p:contentPart>
        </mc:Choice>
        <mc:Fallback xmlns="">
          <p:pic>
            <p:nvPicPr>
              <p:cNvPr id="9" name="Freihand 8">
                <a:extLst>
                  <a:ext uri="{FF2B5EF4-FFF2-40B4-BE49-F238E27FC236}">
                    <a16:creationId xmlns:a16="http://schemas.microsoft.com/office/drawing/2014/main" id="{D5A4BCC6-A0A2-4BD7-A794-458CBCF07F4D}"/>
                  </a:ext>
                </a:extLst>
              </p:cNvPr>
              <p:cNvPicPr/>
              <p:nvPr/>
            </p:nvPicPr>
            <p:blipFill>
              <a:blip r:embed="rId10"/>
              <a:stretch>
                <a:fillRect/>
              </a:stretch>
            </p:blipFill>
            <p:spPr>
              <a:xfrm>
                <a:off x="6896453" y="4311427"/>
                <a:ext cx="1484640" cy="899640"/>
              </a:xfrm>
              <a:prstGeom prst="rect">
                <a:avLst/>
              </a:prstGeom>
            </p:spPr>
          </p:pic>
        </mc:Fallback>
      </mc:AlternateContent>
      <p:grpSp>
        <p:nvGrpSpPr>
          <p:cNvPr id="13" name="Gruppieren 12">
            <a:extLst>
              <a:ext uri="{FF2B5EF4-FFF2-40B4-BE49-F238E27FC236}">
                <a16:creationId xmlns:a16="http://schemas.microsoft.com/office/drawing/2014/main" id="{B61C8033-78D4-4626-BB83-2423DF592A98}"/>
              </a:ext>
            </a:extLst>
          </p:cNvPr>
          <p:cNvGrpSpPr/>
          <p:nvPr/>
        </p:nvGrpSpPr>
        <p:grpSpPr>
          <a:xfrm>
            <a:off x="1060493" y="4661707"/>
            <a:ext cx="2853360" cy="1181520"/>
            <a:chOff x="1060493" y="4661707"/>
            <a:chExt cx="2853360" cy="1181520"/>
          </a:xfrm>
        </p:grpSpPr>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70E1E2D8-95A7-41F0-98DF-2E51ECD89A43}"/>
                    </a:ext>
                  </a:extLst>
                </p14:cNvPr>
                <p14:cNvContentPartPr/>
                <p14:nvPr/>
              </p14:nvContentPartPr>
              <p14:xfrm>
                <a:off x="2062373" y="4995787"/>
                <a:ext cx="360360" cy="71640"/>
              </p14:xfrm>
            </p:contentPart>
          </mc:Choice>
          <mc:Fallback xmlns="">
            <p:pic>
              <p:nvPicPr>
                <p:cNvPr id="10" name="Freihand 9">
                  <a:extLst>
                    <a:ext uri="{FF2B5EF4-FFF2-40B4-BE49-F238E27FC236}">
                      <a16:creationId xmlns:a16="http://schemas.microsoft.com/office/drawing/2014/main" id="{70E1E2D8-95A7-41F0-98DF-2E51ECD89A43}"/>
                    </a:ext>
                  </a:extLst>
                </p:cNvPr>
                <p:cNvPicPr/>
                <p:nvPr/>
              </p:nvPicPr>
              <p:blipFill>
                <a:blip r:embed="rId12"/>
                <a:stretch>
                  <a:fillRect/>
                </a:stretch>
              </p:blipFill>
              <p:spPr>
                <a:xfrm>
                  <a:off x="2058053" y="4991467"/>
                  <a:ext cx="36900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67371D8F-D1B1-4B47-94ED-6BC609046F1F}"/>
                    </a:ext>
                  </a:extLst>
                </p14:cNvPr>
                <p14:cNvContentPartPr/>
                <p14:nvPr/>
              </p14:nvContentPartPr>
              <p14:xfrm>
                <a:off x="1470893" y="4875187"/>
                <a:ext cx="197280" cy="14040"/>
              </p14:xfrm>
            </p:contentPart>
          </mc:Choice>
          <mc:Fallback xmlns="">
            <p:pic>
              <p:nvPicPr>
                <p:cNvPr id="11" name="Freihand 10">
                  <a:extLst>
                    <a:ext uri="{FF2B5EF4-FFF2-40B4-BE49-F238E27FC236}">
                      <a16:creationId xmlns:a16="http://schemas.microsoft.com/office/drawing/2014/main" id="{67371D8F-D1B1-4B47-94ED-6BC609046F1F}"/>
                    </a:ext>
                  </a:extLst>
                </p:cNvPr>
                <p:cNvPicPr/>
                <p:nvPr/>
              </p:nvPicPr>
              <p:blipFill>
                <a:blip r:embed="rId14"/>
                <a:stretch>
                  <a:fillRect/>
                </a:stretch>
              </p:blipFill>
              <p:spPr>
                <a:xfrm>
                  <a:off x="1466573" y="4870867"/>
                  <a:ext cx="2059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7442CAFE-AB4B-42FA-B420-F8AA024DCE54}"/>
                    </a:ext>
                  </a:extLst>
                </p14:cNvPr>
                <p14:cNvContentPartPr/>
                <p14:nvPr/>
              </p14:nvContentPartPr>
              <p14:xfrm>
                <a:off x="1060493" y="4661707"/>
                <a:ext cx="2853360" cy="1181520"/>
              </p14:xfrm>
            </p:contentPart>
          </mc:Choice>
          <mc:Fallback xmlns="">
            <p:pic>
              <p:nvPicPr>
                <p:cNvPr id="12" name="Freihand 11">
                  <a:extLst>
                    <a:ext uri="{FF2B5EF4-FFF2-40B4-BE49-F238E27FC236}">
                      <a16:creationId xmlns:a16="http://schemas.microsoft.com/office/drawing/2014/main" id="{7442CAFE-AB4B-42FA-B420-F8AA024DCE54}"/>
                    </a:ext>
                  </a:extLst>
                </p:cNvPr>
                <p:cNvPicPr/>
                <p:nvPr/>
              </p:nvPicPr>
              <p:blipFill>
                <a:blip r:embed="rId16"/>
                <a:stretch>
                  <a:fillRect/>
                </a:stretch>
              </p:blipFill>
              <p:spPr>
                <a:xfrm>
                  <a:off x="1056173" y="4657387"/>
                  <a:ext cx="2862000" cy="1190160"/>
                </a:xfrm>
                <a:prstGeom prst="rect">
                  <a:avLst/>
                </a:prstGeom>
              </p:spPr>
            </p:pic>
          </mc:Fallback>
        </mc:AlternateContent>
      </p:grpSp>
    </p:spTree>
    <p:extLst>
      <p:ext uri="{BB962C8B-B14F-4D97-AF65-F5344CB8AC3E}">
        <p14:creationId xmlns:p14="http://schemas.microsoft.com/office/powerpoint/2010/main" val="596328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938116" y="0"/>
            <a:ext cx="7761950" cy="744941"/>
          </a:xfrm>
          <a:prstGeom prst="rect">
            <a:avLst/>
          </a:prstGeom>
          <a:noFill/>
          <a:ln>
            <a:noFill/>
          </a:ln>
        </p:spPr>
        <p:txBody>
          <a:bodyPr lIns="81646" tIns="40823" rIns="81646" bIns="40823" anchor="ctr" anchorCtr="1"/>
          <a:lstStyle/>
          <a:p>
            <a:r>
              <a:rPr lang="de-DE" sz="3266" b="1" dirty="0"/>
              <a:t>Verbraucherpreisindex (VPI)</a:t>
            </a:r>
          </a:p>
        </p:txBody>
      </p:sp>
      <mc:AlternateContent xmlns:mc="http://schemas.openxmlformats.org/markup-compatibility/2006" xmlns:a14="http://schemas.microsoft.com/office/drawing/2010/main">
        <mc:Choice Requires="a14">
          <p:sp>
            <p:nvSpPr>
              <p:cNvPr id="7" name="Text Box 3"/>
              <p:cNvSpPr txBox="1">
                <a:spLocks noChangeArrowheads="1"/>
              </p:cNvSpPr>
              <p:nvPr/>
            </p:nvSpPr>
            <p:spPr bwMode="auto">
              <a:xfrm>
                <a:off x="123409" y="719556"/>
                <a:ext cx="8937326" cy="4360177"/>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80808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540" dirty="0">
                    <a:solidFill>
                      <a:srgbClr val="000000"/>
                    </a:solidFill>
                  </a:rPr>
                  <a:t>Der Verbraucherpreisindex berechnet sich aus einem "Warenkorb", der sämtliche von privaten Haushalten in Deutschland gekaufte Waren und Dienstleistungen repräsentiert. Jedem der in dem Warenkorb enthaltenen Güter wird gemäß seiner Bedeutung für die privaten Haushalte ein Gewicht zugeordnet. Formal berechnet sich der VPI damit als das gewichtete arithmetische Mittel aus den Preisen der im Warenkorb enthaltenen Güter und den zugeordneten Gewichten:</a:t>
                </a:r>
              </a:p>
              <a:p>
                <a:pPr eaLnBrk="1" hangingPunct="1">
                  <a:buClrTx/>
                </a:pPr>
                <a:endParaRPr lang="de-DE" altLang="de-DE" sz="2540" dirty="0">
                  <a:solidFill>
                    <a:srgbClr val="000000"/>
                  </a:solidFill>
                </a:endParaRPr>
              </a:p>
              <a:p>
                <a:pPr eaLnBrk="1" hangingPunct="1">
                  <a:buClrTx/>
                </a:pPr>
                <a14:m>
                  <m:oMath xmlns:m="http://schemas.openxmlformats.org/officeDocument/2006/math">
                    <m:r>
                      <a:rPr lang="de-DE" altLang="de-DE" sz="2540" b="0" i="1" smtClean="0">
                        <a:solidFill>
                          <a:srgbClr val="000000"/>
                        </a:solidFill>
                        <a:latin typeface="Cambria Math" panose="02040503050406030204" pitchFamily="18" charset="0"/>
                      </a:rPr>
                      <m:t>𝑉𝑃𝐼</m:t>
                    </m:r>
                    <m:r>
                      <a:rPr lang="de-DE" altLang="de-DE" sz="2540" b="0" i="1" smtClean="0">
                        <a:solidFill>
                          <a:srgbClr val="000000"/>
                        </a:solidFill>
                        <a:latin typeface="Cambria Math" panose="02040503050406030204" pitchFamily="18" charset="0"/>
                      </a:rPr>
                      <m:t>=</m:t>
                    </m:r>
                    <m:nary>
                      <m:naryPr>
                        <m:chr m:val="∑"/>
                        <m:ctrlPr>
                          <a:rPr lang="de-DE" altLang="de-DE" sz="2540" b="0" i="1" smtClean="0">
                            <a:solidFill>
                              <a:srgbClr val="000000"/>
                            </a:solidFill>
                            <a:latin typeface="Cambria Math" panose="02040503050406030204" pitchFamily="18" charset="0"/>
                          </a:rPr>
                        </m:ctrlPr>
                      </m:naryPr>
                      <m:sub>
                        <m:r>
                          <m:rPr>
                            <m:brk m:alnAt="23"/>
                          </m:rPr>
                          <a:rPr lang="de-DE" altLang="de-DE" sz="2540" b="0" i="1" smtClean="0">
                            <a:solidFill>
                              <a:srgbClr val="000000"/>
                            </a:solidFill>
                            <a:latin typeface="Cambria Math" panose="02040503050406030204" pitchFamily="18" charset="0"/>
                          </a:rPr>
                          <m:t>𝑖</m:t>
                        </m:r>
                        <m:r>
                          <a:rPr lang="de-DE" altLang="de-DE" sz="2540" b="0" i="1" smtClean="0">
                            <a:solidFill>
                              <a:srgbClr val="000000"/>
                            </a:solidFill>
                            <a:latin typeface="Cambria Math" panose="02040503050406030204" pitchFamily="18" charset="0"/>
                          </a:rPr>
                          <m:t>=1</m:t>
                        </m:r>
                      </m:sub>
                      <m:sup>
                        <m:r>
                          <a:rPr lang="de-DE" altLang="de-DE" sz="2540" b="0" i="1" smtClean="0">
                            <a:solidFill>
                              <a:srgbClr val="000000"/>
                            </a:solidFill>
                            <a:latin typeface="Cambria Math" panose="02040503050406030204" pitchFamily="18" charset="0"/>
                          </a:rPr>
                          <m:t>𝑛</m:t>
                        </m:r>
                      </m:sup>
                      <m:e>
                        <m:sSub>
                          <m:sSubPr>
                            <m:ctrlPr>
                              <a:rPr lang="de-DE" altLang="de-DE" sz="2540" b="0" i="1" smtClean="0">
                                <a:solidFill>
                                  <a:srgbClr val="000000"/>
                                </a:solidFill>
                                <a:latin typeface="Cambria Math" panose="02040503050406030204" pitchFamily="18" charset="0"/>
                              </a:rPr>
                            </m:ctrlPr>
                          </m:sSubPr>
                          <m:e>
                            <m:r>
                              <a:rPr lang="de-DE" altLang="de-DE" sz="2540" b="0" i="1" smtClean="0">
                                <a:solidFill>
                                  <a:srgbClr val="000000"/>
                                </a:solidFill>
                                <a:latin typeface="Cambria Math" panose="02040503050406030204" pitchFamily="18" charset="0"/>
                              </a:rPr>
                              <m:t>𝑔</m:t>
                            </m:r>
                          </m:e>
                          <m:sub>
                            <m:r>
                              <a:rPr lang="de-DE" altLang="de-DE" sz="2540" b="0" i="1" smtClean="0">
                                <a:solidFill>
                                  <a:srgbClr val="000000"/>
                                </a:solidFill>
                                <a:latin typeface="Cambria Math" panose="02040503050406030204" pitchFamily="18" charset="0"/>
                              </a:rPr>
                              <m:t>𝑖</m:t>
                            </m:r>
                          </m:sub>
                        </m:sSub>
                        <m:r>
                          <a:rPr lang="de-DE" altLang="de-DE" sz="2540" b="0" i="1" smtClean="0">
                            <a:solidFill>
                              <a:srgbClr val="000000"/>
                            </a:solidFill>
                            <a:latin typeface="Cambria Math" panose="02040503050406030204" pitchFamily="18" charset="0"/>
                            <a:ea typeface="Cambria Math" panose="02040503050406030204" pitchFamily="18" charset="0"/>
                          </a:rPr>
                          <m:t>∙</m:t>
                        </m:r>
                        <m:sSub>
                          <m:sSubPr>
                            <m:ctrlPr>
                              <a:rPr lang="de-DE" altLang="de-DE" sz="2540" i="1">
                                <a:solidFill>
                                  <a:srgbClr val="000000"/>
                                </a:solidFill>
                                <a:latin typeface="Cambria Math" panose="02040503050406030204" pitchFamily="18" charset="0"/>
                              </a:rPr>
                            </m:ctrlPr>
                          </m:sSubPr>
                          <m:e>
                            <m:r>
                              <a:rPr lang="de-DE" altLang="de-DE" sz="2540" b="0" i="1" smtClean="0">
                                <a:solidFill>
                                  <a:srgbClr val="000000"/>
                                </a:solidFill>
                                <a:latin typeface="Cambria Math" panose="02040503050406030204" pitchFamily="18" charset="0"/>
                              </a:rPr>
                              <m:t>𝑝</m:t>
                            </m:r>
                          </m:e>
                          <m:sub>
                            <m:r>
                              <a:rPr lang="de-DE" altLang="de-DE" sz="2540" i="1">
                                <a:solidFill>
                                  <a:srgbClr val="000000"/>
                                </a:solidFill>
                                <a:latin typeface="Cambria Math" panose="02040503050406030204" pitchFamily="18" charset="0"/>
                              </a:rPr>
                              <m:t>𝑖</m:t>
                            </m:r>
                          </m:sub>
                        </m:sSub>
                      </m:e>
                    </m:nary>
                  </m:oMath>
                </a14:m>
                <a:r>
                  <a:rPr lang="de-DE" altLang="de-DE" sz="2540" dirty="0">
                    <a:solidFill>
                      <a:srgbClr val="000000"/>
                    </a:solidFill>
                  </a:rPr>
                  <a:t>	</a:t>
                </a:r>
                <a14:m>
                  <m:oMath xmlns:m="http://schemas.openxmlformats.org/officeDocument/2006/math">
                    <m:sSub>
                      <m:sSubPr>
                        <m:ctrlPr>
                          <a:rPr lang="de-DE" altLang="de-DE" sz="2540" i="1">
                            <a:solidFill>
                              <a:srgbClr val="000000"/>
                            </a:solidFill>
                            <a:latin typeface="Cambria Math" panose="02040503050406030204" pitchFamily="18" charset="0"/>
                          </a:rPr>
                        </m:ctrlPr>
                      </m:sSubPr>
                      <m:e>
                        <m:r>
                          <a:rPr lang="de-DE" altLang="de-DE" sz="2540" i="1">
                            <a:solidFill>
                              <a:srgbClr val="000000"/>
                            </a:solidFill>
                            <a:latin typeface="Cambria Math" panose="02040503050406030204" pitchFamily="18" charset="0"/>
                          </a:rPr>
                          <m:t>𝑔</m:t>
                        </m:r>
                      </m:e>
                      <m:sub>
                        <m:r>
                          <a:rPr lang="de-DE" altLang="de-DE" sz="2540" i="1">
                            <a:solidFill>
                              <a:srgbClr val="000000"/>
                            </a:solidFill>
                            <a:latin typeface="Cambria Math" panose="02040503050406030204" pitchFamily="18" charset="0"/>
                          </a:rPr>
                          <m:t>𝑖</m:t>
                        </m:r>
                      </m:sub>
                    </m:sSub>
                  </m:oMath>
                </a14:m>
                <a:r>
                  <a:rPr lang="de-DE" altLang="de-DE" sz="2540" dirty="0">
                    <a:solidFill>
                      <a:srgbClr val="000000"/>
                    </a:solidFill>
                  </a:rPr>
                  <a:t>: Gewicht des i-</a:t>
                </a:r>
                <a:r>
                  <a:rPr lang="de-DE" altLang="de-DE" sz="2540" dirty="0" err="1">
                    <a:solidFill>
                      <a:srgbClr val="000000"/>
                    </a:solidFill>
                  </a:rPr>
                  <a:t>ten</a:t>
                </a:r>
                <a:r>
                  <a:rPr lang="de-DE" altLang="de-DE" sz="2540" dirty="0">
                    <a:solidFill>
                      <a:srgbClr val="000000"/>
                    </a:solidFill>
                  </a:rPr>
                  <a:t> Gutes</a:t>
                </a:r>
              </a:p>
              <a:p>
                <a:pPr eaLnBrk="1" hangingPunct="1">
                  <a:buClrTx/>
                </a:pPr>
                <a:r>
                  <a:rPr lang="de-DE" altLang="de-DE" sz="2540" dirty="0">
                    <a:solidFill>
                      <a:srgbClr val="000000"/>
                    </a:solidFill>
                  </a:rPr>
                  <a:t>                                 </a:t>
                </a:r>
                <a14:m>
                  <m:oMath xmlns:m="http://schemas.openxmlformats.org/officeDocument/2006/math">
                    <m:sSub>
                      <m:sSubPr>
                        <m:ctrlPr>
                          <a:rPr lang="de-DE" altLang="de-DE" sz="2540" i="1" smtClean="0">
                            <a:solidFill>
                              <a:srgbClr val="000000"/>
                            </a:solidFill>
                            <a:latin typeface="Cambria Math" panose="02040503050406030204" pitchFamily="18" charset="0"/>
                          </a:rPr>
                        </m:ctrlPr>
                      </m:sSubPr>
                      <m:e>
                        <m:r>
                          <a:rPr lang="de-DE" altLang="de-DE" sz="2540" b="0" i="1" smtClean="0">
                            <a:solidFill>
                              <a:srgbClr val="000000"/>
                            </a:solidFill>
                            <a:latin typeface="Cambria Math" panose="02040503050406030204" pitchFamily="18" charset="0"/>
                          </a:rPr>
                          <m:t>𝑝</m:t>
                        </m:r>
                      </m:e>
                      <m:sub>
                        <m:r>
                          <a:rPr lang="de-DE" altLang="de-DE" sz="2540" i="1">
                            <a:solidFill>
                              <a:srgbClr val="000000"/>
                            </a:solidFill>
                            <a:latin typeface="Cambria Math" panose="02040503050406030204" pitchFamily="18" charset="0"/>
                          </a:rPr>
                          <m:t>𝑖</m:t>
                        </m:r>
                      </m:sub>
                    </m:sSub>
                  </m:oMath>
                </a14:m>
                <a:r>
                  <a:rPr lang="de-DE" altLang="de-DE" sz="2540" dirty="0">
                    <a:solidFill>
                      <a:srgbClr val="000000"/>
                    </a:solidFill>
                  </a:rPr>
                  <a:t>: Preis des i-</a:t>
                </a:r>
                <a:r>
                  <a:rPr lang="de-DE" altLang="de-DE" sz="2540" dirty="0" err="1">
                    <a:solidFill>
                      <a:srgbClr val="000000"/>
                    </a:solidFill>
                  </a:rPr>
                  <a:t>ten</a:t>
                </a:r>
                <a:r>
                  <a:rPr lang="de-DE" altLang="de-DE" sz="2540" dirty="0">
                    <a:solidFill>
                      <a:srgbClr val="000000"/>
                    </a:solidFill>
                  </a:rPr>
                  <a:t> Gutes</a:t>
                </a:r>
              </a:p>
            </p:txBody>
          </p:sp>
        </mc:Choice>
        <mc:Fallback xmlns="">
          <p:sp>
            <p:nvSpPr>
              <p:cNvPr id="7" name="Text Box 3"/>
              <p:cNvSpPr txBox="1">
                <a:spLocks noRot="1" noChangeAspect="1" noMove="1" noResize="1" noEditPoints="1" noAdjustHandles="1" noChangeArrowheads="1" noChangeShapeType="1" noTextEdit="1"/>
              </p:cNvSpPr>
              <p:nvPr/>
            </p:nvSpPr>
            <p:spPr bwMode="auto">
              <a:xfrm>
                <a:off x="123409" y="719556"/>
                <a:ext cx="8937326" cy="4360177"/>
              </a:xfrm>
              <a:prstGeom prst="rect">
                <a:avLst/>
              </a:prstGeom>
              <a:blipFill>
                <a:blip r:embed="rId3"/>
                <a:stretch>
                  <a:fillRect l="-1296" t="-1399" r="-1296" b="-321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5" name="Text Box 3"/>
          <p:cNvSpPr txBox="1">
            <a:spLocks noChangeArrowheads="1"/>
          </p:cNvSpPr>
          <p:nvPr/>
        </p:nvSpPr>
        <p:spPr bwMode="auto">
          <a:xfrm>
            <a:off x="332565" y="5856930"/>
            <a:ext cx="7840279" cy="5564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540" dirty="0">
                <a:solidFill>
                  <a:srgbClr val="000000"/>
                </a:solidFill>
                <a:hlinkClick r:id="rId4"/>
              </a:rPr>
              <a:t>Ausführliche Beschreibung des statistischen Bundesamtes</a:t>
            </a:r>
            <a:endParaRPr lang="de-DE" altLang="de-DE" sz="2540" dirty="0">
              <a:solidFill>
                <a:srgbClr val="000000"/>
              </a:solidFill>
            </a:endParaRPr>
          </a:p>
        </p:txBody>
      </p:sp>
      <p:sp>
        <p:nvSpPr>
          <p:cNvPr id="9" name="Rechteck 8">
            <a:extLst>
              <a:ext uri="{FF2B5EF4-FFF2-40B4-BE49-F238E27FC236}">
                <a16:creationId xmlns:a16="http://schemas.microsoft.com/office/drawing/2014/main" id="{6816EF6D-9778-4799-B681-BF201C230D0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FB29F969-DE38-4851-A19D-6BE3A72F456A}"/>
                  </a:ext>
                </a:extLst>
              </p14:cNvPr>
              <p14:cNvContentPartPr/>
              <p14:nvPr/>
            </p14:nvContentPartPr>
            <p14:xfrm>
              <a:off x="5563373" y="2266627"/>
              <a:ext cx="2730240" cy="82800"/>
            </p14:xfrm>
          </p:contentPart>
        </mc:Choice>
        <mc:Fallback xmlns="">
          <p:pic>
            <p:nvPicPr>
              <p:cNvPr id="4" name="Freihand 3">
                <a:extLst>
                  <a:ext uri="{FF2B5EF4-FFF2-40B4-BE49-F238E27FC236}">
                    <a16:creationId xmlns:a16="http://schemas.microsoft.com/office/drawing/2014/main" id="{FB29F969-DE38-4851-A19D-6BE3A72F456A}"/>
                  </a:ext>
                </a:extLst>
              </p:cNvPr>
              <p:cNvPicPr/>
              <p:nvPr/>
            </p:nvPicPr>
            <p:blipFill>
              <a:blip r:embed="rId6"/>
              <a:stretch>
                <a:fillRect/>
              </a:stretch>
            </p:blipFill>
            <p:spPr>
              <a:xfrm>
                <a:off x="5559053" y="2262307"/>
                <a:ext cx="2738880" cy="91440"/>
              </a:xfrm>
              <a:prstGeom prst="rect">
                <a:avLst/>
              </a:prstGeom>
            </p:spPr>
          </p:pic>
        </mc:Fallback>
      </mc:AlternateContent>
      <p:grpSp>
        <p:nvGrpSpPr>
          <p:cNvPr id="71" name="Gruppieren 70">
            <a:extLst>
              <a:ext uri="{FF2B5EF4-FFF2-40B4-BE49-F238E27FC236}">
                <a16:creationId xmlns:a16="http://schemas.microsoft.com/office/drawing/2014/main" id="{81BBBC57-DA4E-4285-B3B2-1ED1653897C1}"/>
              </a:ext>
            </a:extLst>
          </p:cNvPr>
          <p:cNvGrpSpPr/>
          <p:nvPr/>
        </p:nvGrpSpPr>
        <p:grpSpPr>
          <a:xfrm>
            <a:off x="-77467" y="803587"/>
            <a:ext cx="12141360" cy="2765160"/>
            <a:chOff x="-77467" y="803587"/>
            <a:chExt cx="12141360" cy="2765160"/>
          </a:xfrm>
        </p:grpSpPr>
        <mc:AlternateContent xmlns:mc="http://schemas.openxmlformats.org/markup-compatibility/2006" xmlns:p14="http://schemas.microsoft.com/office/powerpoint/2010/main">
          <mc:Choice Requires="p14">
            <p:contentPart p14:bwMode="auto" r:id="rId7">
              <p14:nvContentPartPr>
                <p14:cNvPr id="2" name="Freihand 1">
                  <a:extLst>
                    <a:ext uri="{FF2B5EF4-FFF2-40B4-BE49-F238E27FC236}">
                      <a16:creationId xmlns:a16="http://schemas.microsoft.com/office/drawing/2014/main" id="{0526902A-C3CE-40AD-8078-1219A79F8B07}"/>
                    </a:ext>
                  </a:extLst>
                </p14:cNvPr>
                <p14:cNvContentPartPr/>
                <p14:nvPr/>
              </p14:nvContentPartPr>
              <p14:xfrm>
                <a:off x="2338493" y="1450147"/>
                <a:ext cx="6246720" cy="197280"/>
              </p14:xfrm>
            </p:contentPart>
          </mc:Choice>
          <mc:Fallback xmlns="">
            <p:pic>
              <p:nvPicPr>
                <p:cNvPr id="2" name="Freihand 1">
                  <a:extLst>
                    <a:ext uri="{FF2B5EF4-FFF2-40B4-BE49-F238E27FC236}">
                      <a16:creationId xmlns:a16="http://schemas.microsoft.com/office/drawing/2014/main" id="{0526902A-C3CE-40AD-8078-1219A79F8B07}"/>
                    </a:ext>
                  </a:extLst>
                </p:cNvPr>
                <p:cNvPicPr/>
                <p:nvPr/>
              </p:nvPicPr>
              <p:blipFill>
                <a:blip r:embed="rId8"/>
                <a:stretch>
                  <a:fillRect/>
                </a:stretch>
              </p:blipFill>
              <p:spPr>
                <a:xfrm>
                  <a:off x="2334173" y="1445827"/>
                  <a:ext cx="625536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 name="Freihand 2">
                  <a:extLst>
                    <a:ext uri="{FF2B5EF4-FFF2-40B4-BE49-F238E27FC236}">
                      <a16:creationId xmlns:a16="http://schemas.microsoft.com/office/drawing/2014/main" id="{BD3A5667-4A91-47CD-B02B-0A35E3D8C821}"/>
                    </a:ext>
                  </a:extLst>
                </p14:cNvPr>
                <p14:cNvContentPartPr/>
                <p14:nvPr/>
              </p14:nvContentPartPr>
              <p14:xfrm>
                <a:off x="-77467" y="1859827"/>
                <a:ext cx="6577200" cy="74520"/>
              </p14:xfrm>
            </p:contentPart>
          </mc:Choice>
          <mc:Fallback xmlns="">
            <p:pic>
              <p:nvPicPr>
                <p:cNvPr id="3" name="Freihand 2">
                  <a:extLst>
                    <a:ext uri="{FF2B5EF4-FFF2-40B4-BE49-F238E27FC236}">
                      <a16:creationId xmlns:a16="http://schemas.microsoft.com/office/drawing/2014/main" id="{BD3A5667-4A91-47CD-B02B-0A35E3D8C821}"/>
                    </a:ext>
                  </a:extLst>
                </p:cNvPr>
                <p:cNvPicPr/>
                <p:nvPr/>
              </p:nvPicPr>
              <p:blipFill>
                <a:blip r:embed="rId10"/>
                <a:stretch>
                  <a:fillRect/>
                </a:stretch>
              </p:blipFill>
              <p:spPr>
                <a:xfrm>
                  <a:off x="-81787" y="1855507"/>
                  <a:ext cx="658584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081E3159-87AE-42EF-B67F-B1337D223C2D}"/>
                    </a:ext>
                  </a:extLst>
                </p14:cNvPr>
                <p14:cNvContentPartPr/>
                <p14:nvPr/>
              </p14:nvContentPartPr>
              <p14:xfrm>
                <a:off x="2976053" y="2211187"/>
                <a:ext cx="1549080" cy="716040"/>
              </p14:xfrm>
            </p:contentPart>
          </mc:Choice>
          <mc:Fallback xmlns="">
            <p:pic>
              <p:nvPicPr>
                <p:cNvPr id="8" name="Freihand 7">
                  <a:extLst>
                    <a:ext uri="{FF2B5EF4-FFF2-40B4-BE49-F238E27FC236}">
                      <a16:creationId xmlns:a16="http://schemas.microsoft.com/office/drawing/2014/main" id="{081E3159-87AE-42EF-B67F-B1337D223C2D}"/>
                    </a:ext>
                  </a:extLst>
                </p:cNvPr>
                <p:cNvPicPr/>
                <p:nvPr/>
              </p:nvPicPr>
              <p:blipFill>
                <a:blip r:embed="rId12"/>
                <a:stretch>
                  <a:fillRect/>
                </a:stretch>
              </p:blipFill>
              <p:spPr>
                <a:xfrm>
                  <a:off x="2971733" y="2206867"/>
                  <a:ext cx="1557720" cy="7246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DA5A232C-5409-4FEC-B1BC-252D3E05CA23}"/>
                    </a:ext>
                  </a:extLst>
                </p14:cNvPr>
                <p14:cNvContentPartPr/>
                <p14:nvPr/>
              </p14:nvContentPartPr>
              <p14:xfrm>
                <a:off x="4002773" y="1535107"/>
                <a:ext cx="5592600" cy="924120"/>
              </p14:xfrm>
            </p:contentPart>
          </mc:Choice>
          <mc:Fallback xmlns="">
            <p:pic>
              <p:nvPicPr>
                <p:cNvPr id="10" name="Freihand 9">
                  <a:extLst>
                    <a:ext uri="{FF2B5EF4-FFF2-40B4-BE49-F238E27FC236}">
                      <a16:creationId xmlns:a16="http://schemas.microsoft.com/office/drawing/2014/main" id="{DA5A232C-5409-4FEC-B1BC-252D3E05CA23}"/>
                    </a:ext>
                  </a:extLst>
                </p:cNvPr>
                <p:cNvPicPr/>
                <p:nvPr/>
              </p:nvPicPr>
              <p:blipFill>
                <a:blip r:embed="rId14"/>
                <a:stretch>
                  <a:fillRect/>
                </a:stretch>
              </p:blipFill>
              <p:spPr>
                <a:xfrm>
                  <a:off x="3998453" y="1530787"/>
                  <a:ext cx="5601240" cy="9327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EF3466C5-95C0-4288-B87D-D2343A652B65}"/>
                    </a:ext>
                  </a:extLst>
                </p14:cNvPr>
                <p14:cNvContentPartPr/>
                <p14:nvPr/>
              </p14:nvContentPartPr>
              <p14:xfrm>
                <a:off x="9778613" y="1255027"/>
                <a:ext cx="278280" cy="294120"/>
              </p14:xfrm>
            </p:contentPart>
          </mc:Choice>
          <mc:Fallback xmlns="">
            <p:pic>
              <p:nvPicPr>
                <p:cNvPr id="11" name="Freihand 10">
                  <a:extLst>
                    <a:ext uri="{FF2B5EF4-FFF2-40B4-BE49-F238E27FC236}">
                      <a16:creationId xmlns:a16="http://schemas.microsoft.com/office/drawing/2014/main" id="{EF3466C5-95C0-4288-B87D-D2343A652B65}"/>
                    </a:ext>
                  </a:extLst>
                </p:cNvPr>
                <p:cNvPicPr/>
                <p:nvPr/>
              </p:nvPicPr>
              <p:blipFill>
                <a:blip r:embed="rId16"/>
                <a:stretch>
                  <a:fillRect/>
                </a:stretch>
              </p:blipFill>
              <p:spPr>
                <a:xfrm>
                  <a:off x="9774293" y="1250707"/>
                  <a:ext cx="28692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65487207-C6E5-4F61-AFAE-ECFE4DEC953C}"/>
                    </a:ext>
                  </a:extLst>
                </p14:cNvPr>
                <p14:cNvContentPartPr/>
                <p14:nvPr/>
              </p14:nvContentPartPr>
              <p14:xfrm>
                <a:off x="10063733" y="1096987"/>
                <a:ext cx="367560" cy="376560"/>
              </p14:xfrm>
            </p:contentPart>
          </mc:Choice>
          <mc:Fallback xmlns="">
            <p:pic>
              <p:nvPicPr>
                <p:cNvPr id="13" name="Freihand 12">
                  <a:extLst>
                    <a:ext uri="{FF2B5EF4-FFF2-40B4-BE49-F238E27FC236}">
                      <a16:creationId xmlns:a16="http://schemas.microsoft.com/office/drawing/2014/main" id="{65487207-C6E5-4F61-AFAE-ECFE4DEC953C}"/>
                    </a:ext>
                  </a:extLst>
                </p:cNvPr>
                <p:cNvPicPr/>
                <p:nvPr/>
              </p:nvPicPr>
              <p:blipFill>
                <a:blip r:embed="rId18"/>
                <a:stretch>
                  <a:fillRect/>
                </a:stretch>
              </p:blipFill>
              <p:spPr>
                <a:xfrm>
                  <a:off x="10059413" y="1092667"/>
                  <a:ext cx="376200" cy="385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F06905EA-119F-4211-B2CF-6561457CD4EC}"/>
                    </a:ext>
                  </a:extLst>
                </p14:cNvPr>
                <p14:cNvContentPartPr/>
                <p14:nvPr/>
              </p14:nvContentPartPr>
              <p14:xfrm>
                <a:off x="10457573" y="988627"/>
                <a:ext cx="169560" cy="411120"/>
              </p14:xfrm>
            </p:contentPart>
          </mc:Choice>
          <mc:Fallback xmlns="">
            <p:pic>
              <p:nvPicPr>
                <p:cNvPr id="15" name="Freihand 14">
                  <a:extLst>
                    <a:ext uri="{FF2B5EF4-FFF2-40B4-BE49-F238E27FC236}">
                      <a16:creationId xmlns:a16="http://schemas.microsoft.com/office/drawing/2014/main" id="{F06905EA-119F-4211-B2CF-6561457CD4EC}"/>
                    </a:ext>
                  </a:extLst>
                </p:cNvPr>
                <p:cNvPicPr/>
                <p:nvPr/>
              </p:nvPicPr>
              <p:blipFill>
                <a:blip r:embed="rId20"/>
                <a:stretch>
                  <a:fillRect/>
                </a:stretch>
              </p:blipFill>
              <p:spPr>
                <a:xfrm>
                  <a:off x="10453253" y="984307"/>
                  <a:ext cx="178200" cy="419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6192EB45-1C3C-4CB8-A029-7CBD9AB2F0E7}"/>
                    </a:ext>
                  </a:extLst>
                </p14:cNvPr>
                <p14:cNvContentPartPr/>
                <p14:nvPr/>
              </p14:nvContentPartPr>
              <p14:xfrm>
                <a:off x="10603373" y="1072147"/>
                <a:ext cx="119160" cy="166680"/>
              </p14:xfrm>
            </p:contentPart>
          </mc:Choice>
          <mc:Fallback xmlns="">
            <p:pic>
              <p:nvPicPr>
                <p:cNvPr id="16" name="Freihand 15">
                  <a:extLst>
                    <a:ext uri="{FF2B5EF4-FFF2-40B4-BE49-F238E27FC236}">
                      <a16:creationId xmlns:a16="http://schemas.microsoft.com/office/drawing/2014/main" id="{6192EB45-1C3C-4CB8-A029-7CBD9AB2F0E7}"/>
                    </a:ext>
                  </a:extLst>
                </p:cNvPr>
                <p:cNvPicPr/>
                <p:nvPr/>
              </p:nvPicPr>
              <p:blipFill>
                <a:blip r:embed="rId22"/>
                <a:stretch>
                  <a:fillRect/>
                </a:stretch>
              </p:blipFill>
              <p:spPr>
                <a:xfrm>
                  <a:off x="10599053" y="1067827"/>
                  <a:ext cx="1278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93A600EB-AD8E-4AE9-A38F-8C460ACFE567}"/>
                    </a:ext>
                  </a:extLst>
                </p14:cNvPr>
                <p14:cNvContentPartPr/>
                <p14:nvPr/>
              </p14:nvContentPartPr>
              <p14:xfrm>
                <a:off x="10707053" y="936427"/>
                <a:ext cx="156240" cy="248400"/>
              </p14:xfrm>
            </p:contentPart>
          </mc:Choice>
          <mc:Fallback xmlns="">
            <p:pic>
              <p:nvPicPr>
                <p:cNvPr id="17" name="Freihand 16">
                  <a:extLst>
                    <a:ext uri="{FF2B5EF4-FFF2-40B4-BE49-F238E27FC236}">
                      <a16:creationId xmlns:a16="http://schemas.microsoft.com/office/drawing/2014/main" id="{93A600EB-AD8E-4AE9-A38F-8C460ACFE567}"/>
                    </a:ext>
                  </a:extLst>
                </p:cNvPr>
                <p:cNvPicPr/>
                <p:nvPr/>
              </p:nvPicPr>
              <p:blipFill>
                <a:blip r:embed="rId24"/>
                <a:stretch>
                  <a:fillRect/>
                </a:stretch>
              </p:blipFill>
              <p:spPr>
                <a:xfrm>
                  <a:off x="10702733" y="932107"/>
                  <a:ext cx="16488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EA880225-CCD9-4D73-B81A-236B499C3581}"/>
                    </a:ext>
                  </a:extLst>
                </p14:cNvPr>
                <p14:cNvContentPartPr/>
                <p14:nvPr/>
              </p14:nvContentPartPr>
              <p14:xfrm>
                <a:off x="10857533" y="999427"/>
                <a:ext cx="22320" cy="43200"/>
              </p14:xfrm>
            </p:contentPart>
          </mc:Choice>
          <mc:Fallback xmlns="">
            <p:pic>
              <p:nvPicPr>
                <p:cNvPr id="18" name="Freihand 17">
                  <a:extLst>
                    <a:ext uri="{FF2B5EF4-FFF2-40B4-BE49-F238E27FC236}">
                      <a16:creationId xmlns:a16="http://schemas.microsoft.com/office/drawing/2014/main" id="{EA880225-CCD9-4D73-B81A-236B499C3581}"/>
                    </a:ext>
                  </a:extLst>
                </p:cNvPr>
                <p:cNvPicPr/>
                <p:nvPr/>
              </p:nvPicPr>
              <p:blipFill>
                <a:blip r:embed="rId26"/>
                <a:stretch>
                  <a:fillRect/>
                </a:stretch>
              </p:blipFill>
              <p:spPr>
                <a:xfrm>
                  <a:off x="10853213" y="995107"/>
                  <a:ext cx="3096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6B578E0C-C946-4E8F-A11A-B29EE184ED87}"/>
                    </a:ext>
                  </a:extLst>
                </p14:cNvPr>
                <p14:cNvContentPartPr/>
                <p14:nvPr/>
              </p14:nvContentPartPr>
              <p14:xfrm>
                <a:off x="10838813" y="803587"/>
                <a:ext cx="145080" cy="481320"/>
              </p14:xfrm>
            </p:contentPart>
          </mc:Choice>
          <mc:Fallback xmlns="">
            <p:pic>
              <p:nvPicPr>
                <p:cNvPr id="19" name="Freihand 18">
                  <a:extLst>
                    <a:ext uri="{FF2B5EF4-FFF2-40B4-BE49-F238E27FC236}">
                      <a16:creationId xmlns:a16="http://schemas.microsoft.com/office/drawing/2014/main" id="{6B578E0C-C946-4E8F-A11A-B29EE184ED87}"/>
                    </a:ext>
                  </a:extLst>
                </p:cNvPr>
                <p:cNvPicPr/>
                <p:nvPr/>
              </p:nvPicPr>
              <p:blipFill>
                <a:blip r:embed="rId28"/>
                <a:stretch>
                  <a:fillRect/>
                </a:stretch>
              </p:blipFill>
              <p:spPr>
                <a:xfrm>
                  <a:off x="10834493" y="799267"/>
                  <a:ext cx="153720" cy="489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E5C1874E-BDFC-4D66-8DFC-805B9FD351D5}"/>
                    </a:ext>
                  </a:extLst>
                </p14:cNvPr>
                <p14:cNvContentPartPr/>
                <p14:nvPr/>
              </p14:nvContentPartPr>
              <p14:xfrm>
                <a:off x="9942773" y="1036867"/>
                <a:ext cx="23760" cy="21600"/>
              </p14:xfrm>
            </p:contentPart>
          </mc:Choice>
          <mc:Fallback xmlns="">
            <p:pic>
              <p:nvPicPr>
                <p:cNvPr id="20" name="Freihand 19">
                  <a:extLst>
                    <a:ext uri="{FF2B5EF4-FFF2-40B4-BE49-F238E27FC236}">
                      <a16:creationId xmlns:a16="http://schemas.microsoft.com/office/drawing/2014/main" id="{E5C1874E-BDFC-4D66-8DFC-805B9FD351D5}"/>
                    </a:ext>
                  </a:extLst>
                </p:cNvPr>
                <p:cNvPicPr/>
                <p:nvPr/>
              </p:nvPicPr>
              <p:blipFill>
                <a:blip r:embed="rId30"/>
                <a:stretch>
                  <a:fillRect/>
                </a:stretch>
              </p:blipFill>
              <p:spPr>
                <a:xfrm>
                  <a:off x="9938453" y="1032547"/>
                  <a:ext cx="324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746E02DA-C7F1-4CDD-9B93-CACE1B076545}"/>
                    </a:ext>
                  </a:extLst>
                </p14:cNvPr>
                <p14:cNvContentPartPr/>
                <p14:nvPr/>
              </p14:nvContentPartPr>
              <p14:xfrm>
                <a:off x="9985973" y="1593067"/>
                <a:ext cx="153000" cy="349920"/>
              </p14:xfrm>
            </p:contentPart>
          </mc:Choice>
          <mc:Fallback xmlns="">
            <p:pic>
              <p:nvPicPr>
                <p:cNvPr id="22" name="Freihand 21">
                  <a:extLst>
                    <a:ext uri="{FF2B5EF4-FFF2-40B4-BE49-F238E27FC236}">
                      <a16:creationId xmlns:a16="http://schemas.microsoft.com/office/drawing/2014/main" id="{746E02DA-C7F1-4CDD-9B93-CACE1B076545}"/>
                    </a:ext>
                  </a:extLst>
                </p:cNvPr>
                <p:cNvPicPr/>
                <p:nvPr/>
              </p:nvPicPr>
              <p:blipFill>
                <a:blip r:embed="rId32"/>
                <a:stretch>
                  <a:fillRect/>
                </a:stretch>
              </p:blipFill>
              <p:spPr>
                <a:xfrm>
                  <a:off x="9981653" y="1588747"/>
                  <a:ext cx="161640" cy="3585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F7F855E3-1E2D-4041-ABE8-00BF8EF57443}"/>
                    </a:ext>
                  </a:extLst>
                </p14:cNvPr>
                <p14:cNvContentPartPr/>
                <p14:nvPr/>
              </p14:nvContentPartPr>
              <p14:xfrm>
                <a:off x="10097573" y="1764787"/>
                <a:ext cx="64800" cy="95040"/>
              </p14:xfrm>
            </p:contentPart>
          </mc:Choice>
          <mc:Fallback xmlns="">
            <p:pic>
              <p:nvPicPr>
                <p:cNvPr id="23" name="Freihand 22">
                  <a:extLst>
                    <a:ext uri="{FF2B5EF4-FFF2-40B4-BE49-F238E27FC236}">
                      <a16:creationId xmlns:a16="http://schemas.microsoft.com/office/drawing/2014/main" id="{F7F855E3-1E2D-4041-ABE8-00BF8EF57443}"/>
                    </a:ext>
                  </a:extLst>
                </p:cNvPr>
                <p:cNvPicPr/>
                <p:nvPr/>
              </p:nvPicPr>
              <p:blipFill>
                <a:blip r:embed="rId34"/>
                <a:stretch>
                  <a:fillRect/>
                </a:stretch>
              </p:blipFill>
              <p:spPr>
                <a:xfrm>
                  <a:off x="10093253" y="1760467"/>
                  <a:ext cx="7344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3A9D2521-2F0E-4C18-AA8E-8D69C16D6754}"/>
                    </a:ext>
                  </a:extLst>
                </p14:cNvPr>
                <p14:cNvContentPartPr/>
                <p14:nvPr/>
              </p14:nvContentPartPr>
              <p14:xfrm>
                <a:off x="10200173" y="1686667"/>
                <a:ext cx="189720" cy="114840"/>
              </p14:xfrm>
            </p:contentPart>
          </mc:Choice>
          <mc:Fallback xmlns="">
            <p:pic>
              <p:nvPicPr>
                <p:cNvPr id="24" name="Freihand 23">
                  <a:extLst>
                    <a:ext uri="{FF2B5EF4-FFF2-40B4-BE49-F238E27FC236}">
                      <a16:creationId xmlns:a16="http://schemas.microsoft.com/office/drawing/2014/main" id="{3A9D2521-2F0E-4C18-AA8E-8D69C16D6754}"/>
                    </a:ext>
                  </a:extLst>
                </p:cNvPr>
                <p:cNvPicPr/>
                <p:nvPr/>
              </p:nvPicPr>
              <p:blipFill>
                <a:blip r:embed="rId36"/>
                <a:stretch>
                  <a:fillRect/>
                </a:stretch>
              </p:blipFill>
              <p:spPr>
                <a:xfrm>
                  <a:off x="10195853" y="1682347"/>
                  <a:ext cx="19836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016823D8-DE84-4EA2-862E-8BE841A3EDDD}"/>
                    </a:ext>
                  </a:extLst>
                </p14:cNvPr>
                <p14:cNvContentPartPr/>
                <p14:nvPr/>
              </p14:nvContentPartPr>
              <p14:xfrm>
                <a:off x="10361093" y="1663267"/>
                <a:ext cx="131760" cy="164160"/>
              </p14:xfrm>
            </p:contentPart>
          </mc:Choice>
          <mc:Fallback xmlns="">
            <p:pic>
              <p:nvPicPr>
                <p:cNvPr id="25" name="Freihand 24">
                  <a:extLst>
                    <a:ext uri="{FF2B5EF4-FFF2-40B4-BE49-F238E27FC236}">
                      <a16:creationId xmlns:a16="http://schemas.microsoft.com/office/drawing/2014/main" id="{016823D8-DE84-4EA2-862E-8BE841A3EDDD}"/>
                    </a:ext>
                  </a:extLst>
                </p:cNvPr>
                <p:cNvPicPr/>
                <p:nvPr/>
              </p:nvPicPr>
              <p:blipFill>
                <a:blip r:embed="rId38"/>
                <a:stretch>
                  <a:fillRect/>
                </a:stretch>
              </p:blipFill>
              <p:spPr>
                <a:xfrm>
                  <a:off x="10356773" y="1658947"/>
                  <a:ext cx="14040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B4919D62-A2F0-4762-9CE0-4609AC278335}"/>
                    </a:ext>
                  </a:extLst>
                </p14:cNvPr>
                <p14:cNvContentPartPr/>
                <p14:nvPr/>
              </p14:nvContentPartPr>
              <p14:xfrm>
                <a:off x="10470893" y="1483267"/>
                <a:ext cx="115560" cy="261720"/>
              </p14:xfrm>
            </p:contentPart>
          </mc:Choice>
          <mc:Fallback xmlns="">
            <p:pic>
              <p:nvPicPr>
                <p:cNvPr id="26" name="Freihand 25">
                  <a:extLst>
                    <a:ext uri="{FF2B5EF4-FFF2-40B4-BE49-F238E27FC236}">
                      <a16:creationId xmlns:a16="http://schemas.microsoft.com/office/drawing/2014/main" id="{B4919D62-A2F0-4762-9CE0-4609AC278335}"/>
                    </a:ext>
                  </a:extLst>
                </p:cNvPr>
                <p:cNvPicPr/>
                <p:nvPr/>
              </p:nvPicPr>
              <p:blipFill>
                <a:blip r:embed="rId40"/>
                <a:stretch>
                  <a:fillRect/>
                </a:stretch>
              </p:blipFill>
              <p:spPr>
                <a:xfrm>
                  <a:off x="10466573" y="1478947"/>
                  <a:ext cx="12420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F3C3745F-04A4-49A9-A828-A8AA8CF29392}"/>
                    </a:ext>
                  </a:extLst>
                </p14:cNvPr>
                <p14:cNvContentPartPr/>
                <p14:nvPr/>
              </p14:nvContentPartPr>
              <p14:xfrm>
                <a:off x="10605173" y="1498027"/>
                <a:ext cx="312840" cy="172440"/>
              </p14:xfrm>
            </p:contentPart>
          </mc:Choice>
          <mc:Fallback xmlns="">
            <p:pic>
              <p:nvPicPr>
                <p:cNvPr id="27" name="Freihand 26">
                  <a:extLst>
                    <a:ext uri="{FF2B5EF4-FFF2-40B4-BE49-F238E27FC236}">
                      <a16:creationId xmlns:a16="http://schemas.microsoft.com/office/drawing/2014/main" id="{F3C3745F-04A4-49A9-A828-A8AA8CF29392}"/>
                    </a:ext>
                  </a:extLst>
                </p:cNvPr>
                <p:cNvPicPr/>
                <p:nvPr/>
              </p:nvPicPr>
              <p:blipFill>
                <a:blip r:embed="rId42"/>
                <a:stretch>
                  <a:fillRect/>
                </a:stretch>
              </p:blipFill>
              <p:spPr>
                <a:xfrm>
                  <a:off x="10600853" y="1493707"/>
                  <a:ext cx="3214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1580B90D-CCC3-4175-8C82-B2282DD2702D}"/>
                    </a:ext>
                  </a:extLst>
                </p14:cNvPr>
                <p14:cNvContentPartPr/>
                <p14:nvPr/>
              </p14:nvContentPartPr>
              <p14:xfrm>
                <a:off x="10898213" y="1353307"/>
                <a:ext cx="237960" cy="218880"/>
              </p14:xfrm>
            </p:contentPart>
          </mc:Choice>
          <mc:Fallback xmlns="">
            <p:pic>
              <p:nvPicPr>
                <p:cNvPr id="28" name="Freihand 27">
                  <a:extLst>
                    <a:ext uri="{FF2B5EF4-FFF2-40B4-BE49-F238E27FC236}">
                      <a16:creationId xmlns:a16="http://schemas.microsoft.com/office/drawing/2014/main" id="{1580B90D-CCC3-4175-8C82-B2282DD2702D}"/>
                    </a:ext>
                  </a:extLst>
                </p:cNvPr>
                <p:cNvPicPr/>
                <p:nvPr/>
              </p:nvPicPr>
              <p:blipFill>
                <a:blip r:embed="rId44"/>
                <a:stretch>
                  <a:fillRect/>
                </a:stretch>
              </p:blipFill>
              <p:spPr>
                <a:xfrm>
                  <a:off x="10893893" y="1348987"/>
                  <a:ext cx="24660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0" name="Freihand 29">
                  <a:extLst>
                    <a:ext uri="{FF2B5EF4-FFF2-40B4-BE49-F238E27FC236}">
                      <a16:creationId xmlns:a16="http://schemas.microsoft.com/office/drawing/2014/main" id="{1AD7B97D-A74E-46EE-AD1C-B1C6612AFED4}"/>
                    </a:ext>
                  </a:extLst>
                </p14:cNvPr>
                <p14:cNvContentPartPr/>
                <p14:nvPr/>
              </p14:nvContentPartPr>
              <p14:xfrm>
                <a:off x="10002533" y="2123347"/>
                <a:ext cx="59760" cy="161640"/>
              </p14:xfrm>
            </p:contentPart>
          </mc:Choice>
          <mc:Fallback xmlns="">
            <p:pic>
              <p:nvPicPr>
                <p:cNvPr id="30" name="Freihand 29">
                  <a:extLst>
                    <a:ext uri="{FF2B5EF4-FFF2-40B4-BE49-F238E27FC236}">
                      <a16:creationId xmlns:a16="http://schemas.microsoft.com/office/drawing/2014/main" id="{1AD7B97D-A74E-46EE-AD1C-B1C6612AFED4}"/>
                    </a:ext>
                  </a:extLst>
                </p:cNvPr>
                <p:cNvPicPr/>
                <p:nvPr/>
              </p:nvPicPr>
              <p:blipFill>
                <a:blip r:embed="rId46"/>
                <a:stretch>
                  <a:fillRect/>
                </a:stretch>
              </p:blipFill>
              <p:spPr>
                <a:xfrm>
                  <a:off x="9998213" y="2119027"/>
                  <a:ext cx="6840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4A783F76-3EA0-4612-9C6A-1C8CB76B9DFE}"/>
                    </a:ext>
                  </a:extLst>
                </p14:cNvPr>
                <p14:cNvContentPartPr/>
                <p14:nvPr/>
              </p14:nvContentPartPr>
              <p14:xfrm>
                <a:off x="10024133" y="2107867"/>
                <a:ext cx="228240" cy="160200"/>
              </p14:xfrm>
            </p:contentPart>
          </mc:Choice>
          <mc:Fallback xmlns="">
            <p:pic>
              <p:nvPicPr>
                <p:cNvPr id="31" name="Freihand 30">
                  <a:extLst>
                    <a:ext uri="{FF2B5EF4-FFF2-40B4-BE49-F238E27FC236}">
                      <a16:creationId xmlns:a16="http://schemas.microsoft.com/office/drawing/2014/main" id="{4A783F76-3EA0-4612-9C6A-1C8CB76B9DFE}"/>
                    </a:ext>
                  </a:extLst>
                </p:cNvPr>
                <p:cNvPicPr/>
                <p:nvPr/>
              </p:nvPicPr>
              <p:blipFill>
                <a:blip r:embed="rId48"/>
                <a:stretch>
                  <a:fillRect/>
                </a:stretch>
              </p:blipFill>
              <p:spPr>
                <a:xfrm>
                  <a:off x="10019813" y="2103547"/>
                  <a:ext cx="23688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2" name="Freihand 31">
                  <a:extLst>
                    <a:ext uri="{FF2B5EF4-FFF2-40B4-BE49-F238E27FC236}">
                      <a16:creationId xmlns:a16="http://schemas.microsoft.com/office/drawing/2014/main" id="{5CC2E5BC-E3FE-4AEC-80C2-42E0C2A4BD30}"/>
                    </a:ext>
                  </a:extLst>
                </p14:cNvPr>
                <p14:cNvContentPartPr/>
                <p14:nvPr/>
              </p14:nvContentPartPr>
              <p14:xfrm>
                <a:off x="10268573" y="2068627"/>
                <a:ext cx="85320" cy="273240"/>
              </p14:xfrm>
            </p:contentPart>
          </mc:Choice>
          <mc:Fallback xmlns="">
            <p:pic>
              <p:nvPicPr>
                <p:cNvPr id="32" name="Freihand 31">
                  <a:extLst>
                    <a:ext uri="{FF2B5EF4-FFF2-40B4-BE49-F238E27FC236}">
                      <a16:creationId xmlns:a16="http://schemas.microsoft.com/office/drawing/2014/main" id="{5CC2E5BC-E3FE-4AEC-80C2-42E0C2A4BD30}"/>
                    </a:ext>
                  </a:extLst>
                </p:cNvPr>
                <p:cNvPicPr/>
                <p:nvPr/>
              </p:nvPicPr>
              <p:blipFill>
                <a:blip r:embed="rId50"/>
                <a:stretch>
                  <a:fillRect/>
                </a:stretch>
              </p:blipFill>
              <p:spPr>
                <a:xfrm>
                  <a:off x="10264253" y="2064307"/>
                  <a:ext cx="93960" cy="2818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3" name="Freihand 32">
                  <a:extLst>
                    <a:ext uri="{FF2B5EF4-FFF2-40B4-BE49-F238E27FC236}">
                      <a16:creationId xmlns:a16="http://schemas.microsoft.com/office/drawing/2014/main" id="{EFD624D2-EEC8-4B82-93E5-0926366C18EF}"/>
                    </a:ext>
                  </a:extLst>
                </p14:cNvPr>
                <p14:cNvContentPartPr/>
                <p14:nvPr/>
              </p14:nvContentPartPr>
              <p14:xfrm>
                <a:off x="10365053" y="2058907"/>
                <a:ext cx="97920" cy="93240"/>
              </p14:xfrm>
            </p:contentPart>
          </mc:Choice>
          <mc:Fallback xmlns="">
            <p:pic>
              <p:nvPicPr>
                <p:cNvPr id="33" name="Freihand 32">
                  <a:extLst>
                    <a:ext uri="{FF2B5EF4-FFF2-40B4-BE49-F238E27FC236}">
                      <a16:creationId xmlns:a16="http://schemas.microsoft.com/office/drawing/2014/main" id="{EFD624D2-EEC8-4B82-93E5-0926366C18EF}"/>
                    </a:ext>
                  </a:extLst>
                </p:cNvPr>
                <p:cNvPicPr/>
                <p:nvPr/>
              </p:nvPicPr>
              <p:blipFill>
                <a:blip r:embed="rId52"/>
                <a:stretch>
                  <a:fillRect/>
                </a:stretch>
              </p:blipFill>
              <p:spPr>
                <a:xfrm>
                  <a:off x="10360733" y="2054587"/>
                  <a:ext cx="10656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4" name="Freihand 33">
                  <a:extLst>
                    <a:ext uri="{FF2B5EF4-FFF2-40B4-BE49-F238E27FC236}">
                      <a16:creationId xmlns:a16="http://schemas.microsoft.com/office/drawing/2014/main" id="{56A0F16A-A547-4800-9B45-AE8D205B3308}"/>
                    </a:ext>
                  </a:extLst>
                </p14:cNvPr>
                <p14:cNvContentPartPr/>
                <p14:nvPr/>
              </p14:nvContentPartPr>
              <p14:xfrm>
                <a:off x="10456853" y="2026147"/>
                <a:ext cx="85680" cy="76680"/>
              </p14:xfrm>
            </p:contentPart>
          </mc:Choice>
          <mc:Fallback xmlns="">
            <p:pic>
              <p:nvPicPr>
                <p:cNvPr id="34" name="Freihand 33">
                  <a:extLst>
                    <a:ext uri="{FF2B5EF4-FFF2-40B4-BE49-F238E27FC236}">
                      <a16:creationId xmlns:a16="http://schemas.microsoft.com/office/drawing/2014/main" id="{56A0F16A-A547-4800-9B45-AE8D205B3308}"/>
                    </a:ext>
                  </a:extLst>
                </p:cNvPr>
                <p:cNvPicPr/>
                <p:nvPr/>
              </p:nvPicPr>
              <p:blipFill>
                <a:blip r:embed="rId54"/>
                <a:stretch>
                  <a:fillRect/>
                </a:stretch>
              </p:blipFill>
              <p:spPr>
                <a:xfrm>
                  <a:off x="10452533" y="2021827"/>
                  <a:ext cx="943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5" name="Freihand 34">
                  <a:extLst>
                    <a:ext uri="{FF2B5EF4-FFF2-40B4-BE49-F238E27FC236}">
                      <a16:creationId xmlns:a16="http://schemas.microsoft.com/office/drawing/2014/main" id="{13E7B41B-C630-4052-91D9-6350D1193443}"/>
                    </a:ext>
                  </a:extLst>
                </p14:cNvPr>
                <p14:cNvContentPartPr/>
                <p14:nvPr/>
              </p14:nvContentPartPr>
              <p14:xfrm>
                <a:off x="10522733" y="1974667"/>
                <a:ext cx="58320" cy="115200"/>
              </p14:xfrm>
            </p:contentPart>
          </mc:Choice>
          <mc:Fallback xmlns="">
            <p:pic>
              <p:nvPicPr>
                <p:cNvPr id="35" name="Freihand 34">
                  <a:extLst>
                    <a:ext uri="{FF2B5EF4-FFF2-40B4-BE49-F238E27FC236}">
                      <a16:creationId xmlns:a16="http://schemas.microsoft.com/office/drawing/2014/main" id="{13E7B41B-C630-4052-91D9-6350D1193443}"/>
                    </a:ext>
                  </a:extLst>
                </p:cNvPr>
                <p:cNvPicPr/>
                <p:nvPr/>
              </p:nvPicPr>
              <p:blipFill>
                <a:blip r:embed="rId56"/>
                <a:stretch>
                  <a:fillRect/>
                </a:stretch>
              </p:blipFill>
              <p:spPr>
                <a:xfrm>
                  <a:off x="10518413" y="1970347"/>
                  <a:ext cx="6696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6" name="Freihand 35">
                  <a:extLst>
                    <a:ext uri="{FF2B5EF4-FFF2-40B4-BE49-F238E27FC236}">
                      <a16:creationId xmlns:a16="http://schemas.microsoft.com/office/drawing/2014/main" id="{4DBAED4A-EB90-4CA2-8A46-FEECE2935970}"/>
                    </a:ext>
                  </a:extLst>
                </p14:cNvPr>
                <p14:cNvContentPartPr/>
                <p14:nvPr/>
              </p14:nvContentPartPr>
              <p14:xfrm>
                <a:off x="10595093" y="1915627"/>
                <a:ext cx="272880" cy="215280"/>
              </p14:xfrm>
            </p:contentPart>
          </mc:Choice>
          <mc:Fallback xmlns="">
            <p:pic>
              <p:nvPicPr>
                <p:cNvPr id="36" name="Freihand 35">
                  <a:extLst>
                    <a:ext uri="{FF2B5EF4-FFF2-40B4-BE49-F238E27FC236}">
                      <a16:creationId xmlns:a16="http://schemas.microsoft.com/office/drawing/2014/main" id="{4DBAED4A-EB90-4CA2-8A46-FEECE2935970}"/>
                    </a:ext>
                  </a:extLst>
                </p:cNvPr>
                <p:cNvPicPr/>
                <p:nvPr/>
              </p:nvPicPr>
              <p:blipFill>
                <a:blip r:embed="rId58"/>
                <a:stretch>
                  <a:fillRect/>
                </a:stretch>
              </p:blipFill>
              <p:spPr>
                <a:xfrm>
                  <a:off x="10590773" y="1911307"/>
                  <a:ext cx="28152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8" name="Freihand 37">
                  <a:extLst>
                    <a:ext uri="{FF2B5EF4-FFF2-40B4-BE49-F238E27FC236}">
                      <a16:creationId xmlns:a16="http://schemas.microsoft.com/office/drawing/2014/main" id="{616A2C8D-D06C-4A51-871A-9878B80E7443}"/>
                    </a:ext>
                  </a:extLst>
                </p14:cNvPr>
                <p14:cNvContentPartPr/>
                <p14:nvPr/>
              </p14:nvContentPartPr>
              <p14:xfrm>
                <a:off x="10959413" y="1802947"/>
                <a:ext cx="98640" cy="106200"/>
              </p14:xfrm>
            </p:contentPart>
          </mc:Choice>
          <mc:Fallback xmlns="">
            <p:pic>
              <p:nvPicPr>
                <p:cNvPr id="38" name="Freihand 37">
                  <a:extLst>
                    <a:ext uri="{FF2B5EF4-FFF2-40B4-BE49-F238E27FC236}">
                      <a16:creationId xmlns:a16="http://schemas.microsoft.com/office/drawing/2014/main" id="{616A2C8D-D06C-4A51-871A-9878B80E7443}"/>
                    </a:ext>
                  </a:extLst>
                </p:cNvPr>
                <p:cNvPicPr/>
                <p:nvPr/>
              </p:nvPicPr>
              <p:blipFill>
                <a:blip r:embed="rId60"/>
                <a:stretch>
                  <a:fillRect/>
                </a:stretch>
              </p:blipFill>
              <p:spPr>
                <a:xfrm>
                  <a:off x="10955093" y="1798627"/>
                  <a:ext cx="1072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9" name="Freihand 38">
                  <a:extLst>
                    <a:ext uri="{FF2B5EF4-FFF2-40B4-BE49-F238E27FC236}">
                      <a16:creationId xmlns:a16="http://schemas.microsoft.com/office/drawing/2014/main" id="{F0D1F3C1-EA21-461B-9D15-C4EAAA66F521}"/>
                    </a:ext>
                  </a:extLst>
                </p14:cNvPr>
                <p14:cNvContentPartPr/>
                <p14:nvPr/>
              </p14:nvContentPartPr>
              <p14:xfrm>
                <a:off x="11097653" y="1641667"/>
                <a:ext cx="186840" cy="199080"/>
              </p14:xfrm>
            </p:contentPart>
          </mc:Choice>
          <mc:Fallback xmlns="">
            <p:pic>
              <p:nvPicPr>
                <p:cNvPr id="39" name="Freihand 38">
                  <a:extLst>
                    <a:ext uri="{FF2B5EF4-FFF2-40B4-BE49-F238E27FC236}">
                      <a16:creationId xmlns:a16="http://schemas.microsoft.com/office/drawing/2014/main" id="{F0D1F3C1-EA21-461B-9D15-C4EAAA66F521}"/>
                    </a:ext>
                  </a:extLst>
                </p:cNvPr>
                <p:cNvPicPr/>
                <p:nvPr/>
              </p:nvPicPr>
              <p:blipFill>
                <a:blip r:embed="rId62"/>
                <a:stretch>
                  <a:fillRect/>
                </a:stretch>
              </p:blipFill>
              <p:spPr>
                <a:xfrm>
                  <a:off x="11093333" y="1637347"/>
                  <a:ext cx="19548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0" name="Freihand 39">
                  <a:extLst>
                    <a:ext uri="{FF2B5EF4-FFF2-40B4-BE49-F238E27FC236}">
                      <a16:creationId xmlns:a16="http://schemas.microsoft.com/office/drawing/2014/main" id="{F824E654-2D9A-403A-B0DB-7E121D2233D3}"/>
                    </a:ext>
                  </a:extLst>
                </p14:cNvPr>
                <p14:cNvContentPartPr/>
                <p14:nvPr/>
              </p14:nvContentPartPr>
              <p14:xfrm>
                <a:off x="10241933" y="2364187"/>
                <a:ext cx="117360" cy="235440"/>
              </p14:xfrm>
            </p:contentPart>
          </mc:Choice>
          <mc:Fallback xmlns="">
            <p:pic>
              <p:nvPicPr>
                <p:cNvPr id="40" name="Freihand 39">
                  <a:extLst>
                    <a:ext uri="{FF2B5EF4-FFF2-40B4-BE49-F238E27FC236}">
                      <a16:creationId xmlns:a16="http://schemas.microsoft.com/office/drawing/2014/main" id="{F824E654-2D9A-403A-B0DB-7E121D2233D3}"/>
                    </a:ext>
                  </a:extLst>
                </p:cNvPr>
                <p:cNvPicPr/>
                <p:nvPr/>
              </p:nvPicPr>
              <p:blipFill>
                <a:blip r:embed="rId64"/>
                <a:stretch>
                  <a:fillRect/>
                </a:stretch>
              </p:blipFill>
              <p:spPr>
                <a:xfrm>
                  <a:off x="10237613" y="2359867"/>
                  <a:ext cx="12600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1" name="Freihand 40">
                  <a:extLst>
                    <a:ext uri="{FF2B5EF4-FFF2-40B4-BE49-F238E27FC236}">
                      <a16:creationId xmlns:a16="http://schemas.microsoft.com/office/drawing/2014/main" id="{9FA1820E-50D5-40C0-9DE9-9BD7DE92FFEB}"/>
                    </a:ext>
                  </a:extLst>
                </p14:cNvPr>
                <p14:cNvContentPartPr/>
                <p14:nvPr/>
              </p14:nvContentPartPr>
              <p14:xfrm>
                <a:off x="10403213" y="2407747"/>
                <a:ext cx="55800" cy="29520"/>
              </p14:xfrm>
            </p:contentPart>
          </mc:Choice>
          <mc:Fallback xmlns="">
            <p:pic>
              <p:nvPicPr>
                <p:cNvPr id="41" name="Freihand 40">
                  <a:extLst>
                    <a:ext uri="{FF2B5EF4-FFF2-40B4-BE49-F238E27FC236}">
                      <a16:creationId xmlns:a16="http://schemas.microsoft.com/office/drawing/2014/main" id="{9FA1820E-50D5-40C0-9DE9-9BD7DE92FFEB}"/>
                    </a:ext>
                  </a:extLst>
                </p:cNvPr>
                <p:cNvPicPr/>
                <p:nvPr/>
              </p:nvPicPr>
              <p:blipFill>
                <a:blip r:embed="rId66"/>
                <a:stretch>
                  <a:fillRect/>
                </a:stretch>
              </p:blipFill>
              <p:spPr>
                <a:xfrm>
                  <a:off x="10398893" y="2403427"/>
                  <a:ext cx="644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2" name="Freihand 41">
                  <a:extLst>
                    <a:ext uri="{FF2B5EF4-FFF2-40B4-BE49-F238E27FC236}">
                      <a16:creationId xmlns:a16="http://schemas.microsoft.com/office/drawing/2014/main" id="{77B4B255-EF96-4C5D-BF23-4027860F2534}"/>
                    </a:ext>
                  </a:extLst>
                </p14:cNvPr>
                <p14:cNvContentPartPr/>
                <p14:nvPr/>
              </p14:nvContentPartPr>
              <p14:xfrm>
                <a:off x="10520213" y="2254747"/>
                <a:ext cx="200880" cy="184320"/>
              </p14:xfrm>
            </p:contentPart>
          </mc:Choice>
          <mc:Fallback xmlns="">
            <p:pic>
              <p:nvPicPr>
                <p:cNvPr id="42" name="Freihand 41">
                  <a:extLst>
                    <a:ext uri="{FF2B5EF4-FFF2-40B4-BE49-F238E27FC236}">
                      <a16:creationId xmlns:a16="http://schemas.microsoft.com/office/drawing/2014/main" id="{77B4B255-EF96-4C5D-BF23-4027860F2534}"/>
                    </a:ext>
                  </a:extLst>
                </p:cNvPr>
                <p:cNvPicPr/>
                <p:nvPr/>
              </p:nvPicPr>
              <p:blipFill>
                <a:blip r:embed="rId68"/>
                <a:stretch>
                  <a:fillRect/>
                </a:stretch>
              </p:blipFill>
              <p:spPr>
                <a:xfrm>
                  <a:off x="10515893" y="2250427"/>
                  <a:ext cx="20952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4" name="Freihand 43">
                  <a:extLst>
                    <a:ext uri="{FF2B5EF4-FFF2-40B4-BE49-F238E27FC236}">
                      <a16:creationId xmlns:a16="http://schemas.microsoft.com/office/drawing/2014/main" id="{9DA873C8-6523-4BCF-BB22-79F552D57122}"/>
                    </a:ext>
                  </a:extLst>
                </p14:cNvPr>
                <p14:cNvContentPartPr/>
                <p14:nvPr/>
              </p14:nvContentPartPr>
              <p14:xfrm>
                <a:off x="10869053" y="2115067"/>
                <a:ext cx="104760" cy="298440"/>
              </p14:xfrm>
            </p:contentPart>
          </mc:Choice>
          <mc:Fallback xmlns="">
            <p:pic>
              <p:nvPicPr>
                <p:cNvPr id="44" name="Freihand 43">
                  <a:extLst>
                    <a:ext uri="{FF2B5EF4-FFF2-40B4-BE49-F238E27FC236}">
                      <a16:creationId xmlns:a16="http://schemas.microsoft.com/office/drawing/2014/main" id="{9DA873C8-6523-4BCF-BB22-79F552D57122}"/>
                    </a:ext>
                  </a:extLst>
                </p:cNvPr>
                <p:cNvPicPr/>
                <p:nvPr/>
              </p:nvPicPr>
              <p:blipFill>
                <a:blip r:embed="rId70"/>
                <a:stretch>
                  <a:fillRect/>
                </a:stretch>
              </p:blipFill>
              <p:spPr>
                <a:xfrm>
                  <a:off x="10864733" y="2110747"/>
                  <a:ext cx="113400" cy="3070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5" name="Freihand 44">
                  <a:extLst>
                    <a:ext uri="{FF2B5EF4-FFF2-40B4-BE49-F238E27FC236}">
                      <a16:creationId xmlns:a16="http://schemas.microsoft.com/office/drawing/2014/main" id="{3D227B47-077B-43A7-885D-0F94D61253BA}"/>
                    </a:ext>
                  </a:extLst>
                </p14:cNvPr>
                <p14:cNvContentPartPr/>
                <p14:nvPr/>
              </p14:nvContentPartPr>
              <p14:xfrm>
                <a:off x="11001173" y="2138827"/>
                <a:ext cx="86400" cy="104760"/>
              </p14:xfrm>
            </p:contentPart>
          </mc:Choice>
          <mc:Fallback xmlns="">
            <p:pic>
              <p:nvPicPr>
                <p:cNvPr id="45" name="Freihand 44">
                  <a:extLst>
                    <a:ext uri="{FF2B5EF4-FFF2-40B4-BE49-F238E27FC236}">
                      <a16:creationId xmlns:a16="http://schemas.microsoft.com/office/drawing/2014/main" id="{3D227B47-077B-43A7-885D-0F94D61253BA}"/>
                    </a:ext>
                  </a:extLst>
                </p:cNvPr>
                <p:cNvPicPr/>
                <p:nvPr/>
              </p:nvPicPr>
              <p:blipFill>
                <a:blip r:embed="rId72"/>
                <a:stretch>
                  <a:fillRect/>
                </a:stretch>
              </p:blipFill>
              <p:spPr>
                <a:xfrm>
                  <a:off x="10996853" y="2134507"/>
                  <a:ext cx="950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6" name="Freihand 45">
                  <a:extLst>
                    <a:ext uri="{FF2B5EF4-FFF2-40B4-BE49-F238E27FC236}">
                      <a16:creationId xmlns:a16="http://schemas.microsoft.com/office/drawing/2014/main" id="{D1D44BF9-B723-4AEF-97AC-4F01300C9EE3}"/>
                    </a:ext>
                  </a:extLst>
                </p14:cNvPr>
                <p14:cNvContentPartPr/>
                <p14:nvPr/>
              </p14:nvContentPartPr>
              <p14:xfrm>
                <a:off x="11104853" y="2018947"/>
                <a:ext cx="255960" cy="178920"/>
              </p14:xfrm>
            </p:contentPart>
          </mc:Choice>
          <mc:Fallback xmlns="">
            <p:pic>
              <p:nvPicPr>
                <p:cNvPr id="46" name="Freihand 45">
                  <a:extLst>
                    <a:ext uri="{FF2B5EF4-FFF2-40B4-BE49-F238E27FC236}">
                      <a16:creationId xmlns:a16="http://schemas.microsoft.com/office/drawing/2014/main" id="{D1D44BF9-B723-4AEF-97AC-4F01300C9EE3}"/>
                    </a:ext>
                  </a:extLst>
                </p:cNvPr>
                <p:cNvPicPr/>
                <p:nvPr/>
              </p:nvPicPr>
              <p:blipFill>
                <a:blip r:embed="rId74"/>
                <a:stretch>
                  <a:fillRect/>
                </a:stretch>
              </p:blipFill>
              <p:spPr>
                <a:xfrm>
                  <a:off x="11100533" y="2014627"/>
                  <a:ext cx="2646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8" name="Freihand 47">
                  <a:extLst>
                    <a:ext uri="{FF2B5EF4-FFF2-40B4-BE49-F238E27FC236}">
                      <a16:creationId xmlns:a16="http://schemas.microsoft.com/office/drawing/2014/main" id="{28DD4E05-159E-44BF-B93F-B035CCAC4614}"/>
                    </a:ext>
                  </a:extLst>
                </p14:cNvPr>
                <p14:cNvContentPartPr/>
                <p14:nvPr/>
              </p14:nvContentPartPr>
              <p14:xfrm>
                <a:off x="10203773" y="2664427"/>
                <a:ext cx="269640" cy="313920"/>
              </p14:xfrm>
            </p:contentPart>
          </mc:Choice>
          <mc:Fallback xmlns="">
            <p:pic>
              <p:nvPicPr>
                <p:cNvPr id="48" name="Freihand 47">
                  <a:extLst>
                    <a:ext uri="{FF2B5EF4-FFF2-40B4-BE49-F238E27FC236}">
                      <a16:creationId xmlns:a16="http://schemas.microsoft.com/office/drawing/2014/main" id="{28DD4E05-159E-44BF-B93F-B035CCAC4614}"/>
                    </a:ext>
                  </a:extLst>
                </p:cNvPr>
                <p:cNvPicPr/>
                <p:nvPr/>
              </p:nvPicPr>
              <p:blipFill>
                <a:blip r:embed="rId76"/>
                <a:stretch>
                  <a:fillRect/>
                </a:stretch>
              </p:blipFill>
              <p:spPr>
                <a:xfrm>
                  <a:off x="10199453" y="2660107"/>
                  <a:ext cx="278280" cy="3225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9" name="Freihand 48">
                  <a:extLst>
                    <a:ext uri="{FF2B5EF4-FFF2-40B4-BE49-F238E27FC236}">
                      <a16:creationId xmlns:a16="http://schemas.microsoft.com/office/drawing/2014/main" id="{69586FF8-1480-43FE-A9A1-05B1E46955A1}"/>
                    </a:ext>
                  </a:extLst>
                </p14:cNvPr>
                <p14:cNvContentPartPr/>
                <p14:nvPr/>
              </p14:nvContentPartPr>
              <p14:xfrm>
                <a:off x="10486373" y="2518987"/>
                <a:ext cx="424080" cy="408600"/>
              </p14:xfrm>
            </p:contentPart>
          </mc:Choice>
          <mc:Fallback xmlns="">
            <p:pic>
              <p:nvPicPr>
                <p:cNvPr id="49" name="Freihand 48">
                  <a:extLst>
                    <a:ext uri="{FF2B5EF4-FFF2-40B4-BE49-F238E27FC236}">
                      <a16:creationId xmlns:a16="http://schemas.microsoft.com/office/drawing/2014/main" id="{69586FF8-1480-43FE-A9A1-05B1E46955A1}"/>
                    </a:ext>
                  </a:extLst>
                </p:cNvPr>
                <p:cNvPicPr/>
                <p:nvPr/>
              </p:nvPicPr>
              <p:blipFill>
                <a:blip r:embed="rId78"/>
                <a:stretch>
                  <a:fillRect/>
                </a:stretch>
              </p:blipFill>
              <p:spPr>
                <a:xfrm>
                  <a:off x="10482053" y="2514667"/>
                  <a:ext cx="432720" cy="4172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0" name="Freihand 49">
                  <a:extLst>
                    <a:ext uri="{FF2B5EF4-FFF2-40B4-BE49-F238E27FC236}">
                      <a16:creationId xmlns:a16="http://schemas.microsoft.com/office/drawing/2014/main" id="{4D605D0A-EABD-461D-81EB-DCC68C262F00}"/>
                    </a:ext>
                  </a:extLst>
                </p14:cNvPr>
                <p14:cNvContentPartPr/>
                <p14:nvPr/>
              </p14:nvContentPartPr>
              <p14:xfrm>
                <a:off x="11018093" y="2424667"/>
                <a:ext cx="191160" cy="153720"/>
              </p14:xfrm>
            </p:contentPart>
          </mc:Choice>
          <mc:Fallback xmlns="">
            <p:pic>
              <p:nvPicPr>
                <p:cNvPr id="50" name="Freihand 49">
                  <a:extLst>
                    <a:ext uri="{FF2B5EF4-FFF2-40B4-BE49-F238E27FC236}">
                      <a16:creationId xmlns:a16="http://schemas.microsoft.com/office/drawing/2014/main" id="{4D605D0A-EABD-461D-81EB-DCC68C262F00}"/>
                    </a:ext>
                  </a:extLst>
                </p:cNvPr>
                <p:cNvPicPr/>
                <p:nvPr/>
              </p:nvPicPr>
              <p:blipFill>
                <a:blip r:embed="rId80"/>
                <a:stretch>
                  <a:fillRect/>
                </a:stretch>
              </p:blipFill>
              <p:spPr>
                <a:xfrm>
                  <a:off x="11013773" y="2420347"/>
                  <a:ext cx="19980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1" name="Freihand 50">
                  <a:extLst>
                    <a:ext uri="{FF2B5EF4-FFF2-40B4-BE49-F238E27FC236}">
                      <a16:creationId xmlns:a16="http://schemas.microsoft.com/office/drawing/2014/main" id="{24D78DF0-6AC8-40F5-A0D0-40C0ABC131DB}"/>
                    </a:ext>
                  </a:extLst>
                </p14:cNvPr>
                <p14:cNvContentPartPr/>
                <p14:nvPr/>
              </p14:nvContentPartPr>
              <p14:xfrm>
                <a:off x="11169653" y="2352667"/>
                <a:ext cx="41400" cy="30600"/>
              </p14:xfrm>
            </p:contentPart>
          </mc:Choice>
          <mc:Fallback xmlns="">
            <p:pic>
              <p:nvPicPr>
                <p:cNvPr id="51" name="Freihand 50">
                  <a:extLst>
                    <a:ext uri="{FF2B5EF4-FFF2-40B4-BE49-F238E27FC236}">
                      <a16:creationId xmlns:a16="http://schemas.microsoft.com/office/drawing/2014/main" id="{24D78DF0-6AC8-40F5-A0D0-40C0ABC131DB}"/>
                    </a:ext>
                  </a:extLst>
                </p:cNvPr>
                <p:cNvPicPr/>
                <p:nvPr/>
              </p:nvPicPr>
              <p:blipFill>
                <a:blip r:embed="rId82"/>
                <a:stretch>
                  <a:fillRect/>
                </a:stretch>
              </p:blipFill>
              <p:spPr>
                <a:xfrm>
                  <a:off x="11165333" y="2348347"/>
                  <a:ext cx="5004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2" name="Freihand 51">
                  <a:extLst>
                    <a:ext uri="{FF2B5EF4-FFF2-40B4-BE49-F238E27FC236}">
                      <a16:creationId xmlns:a16="http://schemas.microsoft.com/office/drawing/2014/main" id="{FA1FA158-3180-47B3-AECC-8397973196C8}"/>
                    </a:ext>
                  </a:extLst>
                </p14:cNvPr>
                <p14:cNvContentPartPr/>
                <p14:nvPr/>
              </p14:nvContentPartPr>
              <p14:xfrm>
                <a:off x="11230493" y="2237467"/>
                <a:ext cx="145440" cy="216000"/>
              </p14:xfrm>
            </p:contentPart>
          </mc:Choice>
          <mc:Fallback xmlns="">
            <p:pic>
              <p:nvPicPr>
                <p:cNvPr id="52" name="Freihand 51">
                  <a:extLst>
                    <a:ext uri="{FF2B5EF4-FFF2-40B4-BE49-F238E27FC236}">
                      <a16:creationId xmlns:a16="http://schemas.microsoft.com/office/drawing/2014/main" id="{FA1FA158-3180-47B3-AECC-8397973196C8}"/>
                    </a:ext>
                  </a:extLst>
                </p:cNvPr>
                <p:cNvPicPr/>
                <p:nvPr/>
              </p:nvPicPr>
              <p:blipFill>
                <a:blip r:embed="rId84"/>
                <a:stretch>
                  <a:fillRect/>
                </a:stretch>
              </p:blipFill>
              <p:spPr>
                <a:xfrm>
                  <a:off x="11226173" y="2233147"/>
                  <a:ext cx="15408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3" name="Freihand 52">
                  <a:extLst>
                    <a:ext uri="{FF2B5EF4-FFF2-40B4-BE49-F238E27FC236}">
                      <a16:creationId xmlns:a16="http://schemas.microsoft.com/office/drawing/2014/main" id="{B653A183-991C-47DE-A0CD-1043E552DD4D}"/>
                    </a:ext>
                  </a:extLst>
                </p14:cNvPr>
                <p14:cNvContentPartPr/>
                <p14:nvPr/>
              </p14:nvContentPartPr>
              <p14:xfrm>
                <a:off x="10390613" y="3051427"/>
                <a:ext cx="253080" cy="142920"/>
              </p14:xfrm>
            </p:contentPart>
          </mc:Choice>
          <mc:Fallback xmlns="">
            <p:pic>
              <p:nvPicPr>
                <p:cNvPr id="53" name="Freihand 52">
                  <a:extLst>
                    <a:ext uri="{FF2B5EF4-FFF2-40B4-BE49-F238E27FC236}">
                      <a16:creationId xmlns:a16="http://schemas.microsoft.com/office/drawing/2014/main" id="{B653A183-991C-47DE-A0CD-1043E552DD4D}"/>
                    </a:ext>
                  </a:extLst>
                </p:cNvPr>
                <p:cNvPicPr/>
                <p:nvPr/>
              </p:nvPicPr>
              <p:blipFill>
                <a:blip r:embed="rId86"/>
                <a:stretch>
                  <a:fillRect/>
                </a:stretch>
              </p:blipFill>
              <p:spPr>
                <a:xfrm>
                  <a:off x="10386293" y="3047107"/>
                  <a:ext cx="2617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4" name="Freihand 53">
                  <a:extLst>
                    <a:ext uri="{FF2B5EF4-FFF2-40B4-BE49-F238E27FC236}">
                      <a16:creationId xmlns:a16="http://schemas.microsoft.com/office/drawing/2014/main" id="{8C186E3C-CDFA-4A3B-8DE3-E3CBCAE9805F}"/>
                    </a:ext>
                  </a:extLst>
                </p14:cNvPr>
                <p14:cNvContentPartPr/>
                <p14:nvPr/>
              </p14:nvContentPartPr>
              <p14:xfrm>
                <a:off x="10686173" y="2845147"/>
                <a:ext cx="389520" cy="224640"/>
              </p14:xfrm>
            </p:contentPart>
          </mc:Choice>
          <mc:Fallback xmlns="">
            <p:pic>
              <p:nvPicPr>
                <p:cNvPr id="54" name="Freihand 53">
                  <a:extLst>
                    <a:ext uri="{FF2B5EF4-FFF2-40B4-BE49-F238E27FC236}">
                      <a16:creationId xmlns:a16="http://schemas.microsoft.com/office/drawing/2014/main" id="{8C186E3C-CDFA-4A3B-8DE3-E3CBCAE9805F}"/>
                    </a:ext>
                  </a:extLst>
                </p:cNvPr>
                <p:cNvPicPr/>
                <p:nvPr/>
              </p:nvPicPr>
              <p:blipFill>
                <a:blip r:embed="rId88"/>
                <a:stretch>
                  <a:fillRect/>
                </a:stretch>
              </p:blipFill>
              <p:spPr>
                <a:xfrm>
                  <a:off x="10681853" y="2840827"/>
                  <a:ext cx="398160"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5" name="Freihand 54">
                  <a:extLst>
                    <a:ext uri="{FF2B5EF4-FFF2-40B4-BE49-F238E27FC236}">
                      <a16:creationId xmlns:a16="http://schemas.microsoft.com/office/drawing/2014/main" id="{E103C394-E860-4D6D-8FD2-D78E51EC56A2}"/>
                    </a:ext>
                  </a:extLst>
                </p14:cNvPr>
                <p14:cNvContentPartPr/>
                <p14:nvPr/>
              </p14:nvContentPartPr>
              <p14:xfrm>
                <a:off x="11101973" y="2676667"/>
                <a:ext cx="198000" cy="236520"/>
              </p14:xfrm>
            </p:contentPart>
          </mc:Choice>
          <mc:Fallback xmlns="">
            <p:pic>
              <p:nvPicPr>
                <p:cNvPr id="55" name="Freihand 54">
                  <a:extLst>
                    <a:ext uri="{FF2B5EF4-FFF2-40B4-BE49-F238E27FC236}">
                      <a16:creationId xmlns:a16="http://schemas.microsoft.com/office/drawing/2014/main" id="{E103C394-E860-4D6D-8FD2-D78E51EC56A2}"/>
                    </a:ext>
                  </a:extLst>
                </p:cNvPr>
                <p:cNvPicPr/>
                <p:nvPr/>
              </p:nvPicPr>
              <p:blipFill>
                <a:blip r:embed="rId90"/>
                <a:stretch>
                  <a:fillRect/>
                </a:stretch>
              </p:blipFill>
              <p:spPr>
                <a:xfrm>
                  <a:off x="11097653" y="2672347"/>
                  <a:ext cx="20664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7" name="Freihand 56">
                  <a:extLst>
                    <a:ext uri="{FF2B5EF4-FFF2-40B4-BE49-F238E27FC236}">
                      <a16:creationId xmlns:a16="http://schemas.microsoft.com/office/drawing/2014/main" id="{BA2EB622-8639-44B7-AAC2-79640A6CBFBA}"/>
                    </a:ext>
                  </a:extLst>
                </p14:cNvPr>
                <p14:cNvContentPartPr/>
                <p14:nvPr/>
              </p14:nvContentPartPr>
              <p14:xfrm>
                <a:off x="11338853" y="2695747"/>
                <a:ext cx="114840" cy="85680"/>
              </p14:xfrm>
            </p:contentPart>
          </mc:Choice>
          <mc:Fallback xmlns="">
            <p:pic>
              <p:nvPicPr>
                <p:cNvPr id="57" name="Freihand 56">
                  <a:extLst>
                    <a:ext uri="{FF2B5EF4-FFF2-40B4-BE49-F238E27FC236}">
                      <a16:creationId xmlns:a16="http://schemas.microsoft.com/office/drawing/2014/main" id="{BA2EB622-8639-44B7-AAC2-79640A6CBFBA}"/>
                    </a:ext>
                  </a:extLst>
                </p:cNvPr>
                <p:cNvPicPr/>
                <p:nvPr/>
              </p:nvPicPr>
              <p:blipFill>
                <a:blip r:embed="rId92"/>
                <a:stretch>
                  <a:fillRect/>
                </a:stretch>
              </p:blipFill>
              <p:spPr>
                <a:xfrm>
                  <a:off x="11334533" y="2691427"/>
                  <a:ext cx="12348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8" name="Freihand 57">
                  <a:extLst>
                    <a:ext uri="{FF2B5EF4-FFF2-40B4-BE49-F238E27FC236}">
                      <a16:creationId xmlns:a16="http://schemas.microsoft.com/office/drawing/2014/main" id="{EC4123AF-ECA4-474E-88EF-19333EA86DF0}"/>
                    </a:ext>
                  </a:extLst>
                </p14:cNvPr>
                <p14:cNvContentPartPr/>
                <p14:nvPr/>
              </p14:nvContentPartPr>
              <p14:xfrm>
                <a:off x="10353533" y="3293347"/>
                <a:ext cx="161280" cy="275400"/>
              </p14:xfrm>
            </p:contentPart>
          </mc:Choice>
          <mc:Fallback xmlns="">
            <p:pic>
              <p:nvPicPr>
                <p:cNvPr id="58" name="Freihand 57">
                  <a:extLst>
                    <a:ext uri="{FF2B5EF4-FFF2-40B4-BE49-F238E27FC236}">
                      <a16:creationId xmlns:a16="http://schemas.microsoft.com/office/drawing/2014/main" id="{EC4123AF-ECA4-474E-88EF-19333EA86DF0}"/>
                    </a:ext>
                  </a:extLst>
                </p:cNvPr>
                <p:cNvPicPr/>
                <p:nvPr/>
              </p:nvPicPr>
              <p:blipFill>
                <a:blip r:embed="rId94"/>
                <a:stretch>
                  <a:fillRect/>
                </a:stretch>
              </p:blipFill>
              <p:spPr>
                <a:xfrm>
                  <a:off x="10349213" y="3289027"/>
                  <a:ext cx="169920" cy="2840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9" name="Freihand 58">
                  <a:extLst>
                    <a:ext uri="{FF2B5EF4-FFF2-40B4-BE49-F238E27FC236}">
                      <a16:creationId xmlns:a16="http://schemas.microsoft.com/office/drawing/2014/main" id="{6E1319E7-031A-42AA-8742-119390A96D65}"/>
                    </a:ext>
                  </a:extLst>
                </p14:cNvPr>
                <p14:cNvContentPartPr/>
                <p14:nvPr/>
              </p14:nvContentPartPr>
              <p14:xfrm>
                <a:off x="10459733" y="3474787"/>
                <a:ext cx="90000" cy="62280"/>
              </p14:xfrm>
            </p:contentPart>
          </mc:Choice>
          <mc:Fallback xmlns="">
            <p:pic>
              <p:nvPicPr>
                <p:cNvPr id="59" name="Freihand 58">
                  <a:extLst>
                    <a:ext uri="{FF2B5EF4-FFF2-40B4-BE49-F238E27FC236}">
                      <a16:creationId xmlns:a16="http://schemas.microsoft.com/office/drawing/2014/main" id="{6E1319E7-031A-42AA-8742-119390A96D65}"/>
                    </a:ext>
                  </a:extLst>
                </p:cNvPr>
                <p:cNvPicPr/>
                <p:nvPr/>
              </p:nvPicPr>
              <p:blipFill>
                <a:blip r:embed="rId96"/>
                <a:stretch>
                  <a:fillRect/>
                </a:stretch>
              </p:blipFill>
              <p:spPr>
                <a:xfrm>
                  <a:off x="10455413" y="3470467"/>
                  <a:ext cx="9864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0" name="Freihand 59">
                  <a:extLst>
                    <a:ext uri="{FF2B5EF4-FFF2-40B4-BE49-F238E27FC236}">
                      <a16:creationId xmlns:a16="http://schemas.microsoft.com/office/drawing/2014/main" id="{ED394A11-FC24-4173-86DA-7116E14D5477}"/>
                    </a:ext>
                  </a:extLst>
                </p14:cNvPr>
                <p14:cNvContentPartPr/>
                <p14:nvPr/>
              </p14:nvContentPartPr>
              <p14:xfrm>
                <a:off x="10580693" y="3394867"/>
                <a:ext cx="148680" cy="109800"/>
              </p14:xfrm>
            </p:contentPart>
          </mc:Choice>
          <mc:Fallback xmlns="">
            <p:pic>
              <p:nvPicPr>
                <p:cNvPr id="60" name="Freihand 59">
                  <a:extLst>
                    <a:ext uri="{FF2B5EF4-FFF2-40B4-BE49-F238E27FC236}">
                      <a16:creationId xmlns:a16="http://schemas.microsoft.com/office/drawing/2014/main" id="{ED394A11-FC24-4173-86DA-7116E14D5477}"/>
                    </a:ext>
                  </a:extLst>
                </p:cNvPr>
                <p:cNvPicPr/>
                <p:nvPr/>
              </p:nvPicPr>
              <p:blipFill>
                <a:blip r:embed="rId98"/>
                <a:stretch>
                  <a:fillRect/>
                </a:stretch>
              </p:blipFill>
              <p:spPr>
                <a:xfrm>
                  <a:off x="10576373" y="3390547"/>
                  <a:ext cx="15732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1" name="Freihand 60">
                  <a:extLst>
                    <a:ext uri="{FF2B5EF4-FFF2-40B4-BE49-F238E27FC236}">
                      <a16:creationId xmlns:a16="http://schemas.microsoft.com/office/drawing/2014/main" id="{EDDBC102-70B6-4A98-AED7-C752B245A0C9}"/>
                    </a:ext>
                  </a:extLst>
                </p14:cNvPr>
                <p14:cNvContentPartPr/>
                <p14:nvPr/>
              </p14:nvContentPartPr>
              <p14:xfrm>
                <a:off x="10737653" y="3310627"/>
                <a:ext cx="106200" cy="149040"/>
              </p14:xfrm>
            </p:contentPart>
          </mc:Choice>
          <mc:Fallback xmlns="">
            <p:pic>
              <p:nvPicPr>
                <p:cNvPr id="61" name="Freihand 60">
                  <a:extLst>
                    <a:ext uri="{FF2B5EF4-FFF2-40B4-BE49-F238E27FC236}">
                      <a16:creationId xmlns:a16="http://schemas.microsoft.com/office/drawing/2014/main" id="{EDDBC102-70B6-4A98-AED7-C752B245A0C9}"/>
                    </a:ext>
                  </a:extLst>
                </p:cNvPr>
                <p:cNvPicPr/>
                <p:nvPr/>
              </p:nvPicPr>
              <p:blipFill>
                <a:blip r:embed="rId100"/>
                <a:stretch>
                  <a:fillRect/>
                </a:stretch>
              </p:blipFill>
              <p:spPr>
                <a:xfrm>
                  <a:off x="10733333" y="3306307"/>
                  <a:ext cx="1148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2" name="Freihand 61">
                  <a:extLst>
                    <a:ext uri="{FF2B5EF4-FFF2-40B4-BE49-F238E27FC236}">
                      <a16:creationId xmlns:a16="http://schemas.microsoft.com/office/drawing/2014/main" id="{B1B9B31A-E924-4B2D-90C8-A2C2140BED13}"/>
                    </a:ext>
                  </a:extLst>
                </p14:cNvPr>
                <p14:cNvContentPartPr/>
                <p14:nvPr/>
              </p14:nvContentPartPr>
              <p14:xfrm>
                <a:off x="10845653" y="3221347"/>
                <a:ext cx="335160" cy="166320"/>
              </p14:xfrm>
            </p:contentPart>
          </mc:Choice>
          <mc:Fallback xmlns="">
            <p:pic>
              <p:nvPicPr>
                <p:cNvPr id="62" name="Freihand 61">
                  <a:extLst>
                    <a:ext uri="{FF2B5EF4-FFF2-40B4-BE49-F238E27FC236}">
                      <a16:creationId xmlns:a16="http://schemas.microsoft.com/office/drawing/2014/main" id="{B1B9B31A-E924-4B2D-90C8-A2C2140BED13}"/>
                    </a:ext>
                  </a:extLst>
                </p:cNvPr>
                <p:cNvPicPr/>
                <p:nvPr/>
              </p:nvPicPr>
              <p:blipFill>
                <a:blip r:embed="rId102"/>
                <a:stretch>
                  <a:fillRect/>
                </a:stretch>
              </p:blipFill>
              <p:spPr>
                <a:xfrm>
                  <a:off x="10841333" y="3217027"/>
                  <a:ext cx="34380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5" name="Freihand 64">
                  <a:extLst>
                    <a:ext uri="{FF2B5EF4-FFF2-40B4-BE49-F238E27FC236}">
                      <a16:creationId xmlns:a16="http://schemas.microsoft.com/office/drawing/2014/main" id="{15464553-3480-4A1A-B0A6-4049AF14C34C}"/>
                    </a:ext>
                  </a:extLst>
                </p14:cNvPr>
                <p14:cNvContentPartPr/>
                <p14:nvPr/>
              </p14:nvContentPartPr>
              <p14:xfrm>
                <a:off x="11204213" y="2939827"/>
                <a:ext cx="313560" cy="308880"/>
              </p14:xfrm>
            </p:contentPart>
          </mc:Choice>
          <mc:Fallback xmlns="">
            <p:pic>
              <p:nvPicPr>
                <p:cNvPr id="65" name="Freihand 64">
                  <a:extLst>
                    <a:ext uri="{FF2B5EF4-FFF2-40B4-BE49-F238E27FC236}">
                      <a16:creationId xmlns:a16="http://schemas.microsoft.com/office/drawing/2014/main" id="{15464553-3480-4A1A-B0A6-4049AF14C34C}"/>
                    </a:ext>
                  </a:extLst>
                </p:cNvPr>
                <p:cNvPicPr/>
                <p:nvPr/>
              </p:nvPicPr>
              <p:blipFill>
                <a:blip r:embed="rId104"/>
                <a:stretch>
                  <a:fillRect/>
                </a:stretch>
              </p:blipFill>
              <p:spPr>
                <a:xfrm>
                  <a:off x="11199893" y="2935507"/>
                  <a:ext cx="322200" cy="3175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6" name="Freihand 65">
                  <a:extLst>
                    <a:ext uri="{FF2B5EF4-FFF2-40B4-BE49-F238E27FC236}">
                      <a16:creationId xmlns:a16="http://schemas.microsoft.com/office/drawing/2014/main" id="{468A05F9-6811-496A-A082-34ADF92307B9}"/>
                    </a:ext>
                  </a:extLst>
                </p14:cNvPr>
                <p14:cNvContentPartPr/>
                <p14:nvPr/>
              </p14:nvContentPartPr>
              <p14:xfrm>
                <a:off x="11512733" y="2827507"/>
                <a:ext cx="126360" cy="243360"/>
              </p14:xfrm>
            </p:contentPart>
          </mc:Choice>
          <mc:Fallback xmlns="">
            <p:pic>
              <p:nvPicPr>
                <p:cNvPr id="66" name="Freihand 65">
                  <a:extLst>
                    <a:ext uri="{FF2B5EF4-FFF2-40B4-BE49-F238E27FC236}">
                      <a16:creationId xmlns:a16="http://schemas.microsoft.com/office/drawing/2014/main" id="{468A05F9-6811-496A-A082-34ADF92307B9}"/>
                    </a:ext>
                  </a:extLst>
                </p:cNvPr>
                <p:cNvPicPr/>
                <p:nvPr/>
              </p:nvPicPr>
              <p:blipFill>
                <a:blip r:embed="rId106"/>
                <a:stretch>
                  <a:fillRect/>
                </a:stretch>
              </p:blipFill>
              <p:spPr>
                <a:xfrm>
                  <a:off x="11508413" y="2823187"/>
                  <a:ext cx="135000" cy="2520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7" name="Freihand 66">
                  <a:extLst>
                    <a:ext uri="{FF2B5EF4-FFF2-40B4-BE49-F238E27FC236}">
                      <a16:creationId xmlns:a16="http://schemas.microsoft.com/office/drawing/2014/main" id="{B707B34A-84E2-4A7A-B85F-903077132B47}"/>
                    </a:ext>
                  </a:extLst>
                </p14:cNvPr>
                <p14:cNvContentPartPr/>
                <p14:nvPr/>
              </p14:nvContentPartPr>
              <p14:xfrm>
                <a:off x="11631533" y="2735707"/>
                <a:ext cx="397800" cy="290520"/>
              </p14:xfrm>
            </p:contentPart>
          </mc:Choice>
          <mc:Fallback xmlns="">
            <p:pic>
              <p:nvPicPr>
                <p:cNvPr id="67" name="Freihand 66">
                  <a:extLst>
                    <a:ext uri="{FF2B5EF4-FFF2-40B4-BE49-F238E27FC236}">
                      <a16:creationId xmlns:a16="http://schemas.microsoft.com/office/drawing/2014/main" id="{B707B34A-84E2-4A7A-B85F-903077132B47}"/>
                    </a:ext>
                  </a:extLst>
                </p:cNvPr>
                <p:cNvPicPr/>
                <p:nvPr/>
              </p:nvPicPr>
              <p:blipFill>
                <a:blip r:embed="rId108"/>
                <a:stretch>
                  <a:fillRect/>
                </a:stretch>
              </p:blipFill>
              <p:spPr>
                <a:xfrm>
                  <a:off x="11627213" y="2731387"/>
                  <a:ext cx="406440" cy="2991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8" name="Freihand 67">
                  <a:extLst>
                    <a:ext uri="{FF2B5EF4-FFF2-40B4-BE49-F238E27FC236}">
                      <a16:creationId xmlns:a16="http://schemas.microsoft.com/office/drawing/2014/main" id="{CD6D10B3-2013-4B06-881D-EC16E80E992D}"/>
                    </a:ext>
                  </a:extLst>
                </p14:cNvPr>
                <p14:cNvContentPartPr/>
                <p14:nvPr/>
              </p14:nvContentPartPr>
              <p14:xfrm>
                <a:off x="12002333" y="2592427"/>
                <a:ext cx="61560" cy="285840"/>
              </p14:xfrm>
            </p:contentPart>
          </mc:Choice>
          <mc:Fallback xmlns="">
            <p:pic>
              <p:nvPicPr>
                <p:cNvPr id="68" name="Freihand 67">
                  <a:extLst>
                    <a:ext uri="{FF2B5EF4-FFF2-40B4-BE49-F238E27FC236}">
                      <a16:creationId xmlns:a16="http://schemas.microsoft.com/office/drawing/2014/main" id="{CD6D10B3-2013-4B06-881D-EC16E80E992D}"/>
                    </a:ext>
                  </a:extLst>
                </p:cNvPr>
                <p:cNvPicPr/>
                <p:nvPr/>
              </p:nvPicPr>
              <p:blipFill>
                <a:blip r:embed="rId110"/>
                <a:stretch>
                  <a:fillRect/>
                </a:stretch>
              </p:blipFill>
              <p:spPr>
                <a:xfrm>
                  <a:off x="11998013" y="2588107"/>
                  <a:ext cx="7020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0" name="Freihand 69">
                  <a:extLst>
                    <a:ext uri="{FF2B5EF4-FFF2-40B4-BE49-F238E27FC236}">
                      <a16:creationId xmlns:a16="http://schemas.microsoft.com/office/drawing/2014/main" id="{D18412A0-C645-4C1C-9D33-92C92EA7AD20}"/>
                    </a:ext>
                  </a:extLst>
                </p14:cNvPr>
                <p14:cNvContentPartPr/>
                <p14:nvPr/>
              </p14:nvContentPartPr>
              <p14:xfrm>
                <a:off x="3025733" y="2629507"/>
                <a:ext cx="4062960" cy="564840"/>
              </p14:xfrm>
            </p:contentPart>
          </mc:Choice>
          <mc:Fallback xmlns="">
            <p:pic>
              <p:nvPicPr>
                <p:cNvPr id="70" name="Freihand 69">
                  <a:extLst>
                    <a:ext uri="{FF2B5EF4-FFF2-40B4-BE49-F238E27FC236}">
                      <a16:creationId xmlns:a16="http://schemas.microsoft.com/office/drawing/2014/main" id="{D18412A0-C645-4C1C-9D33-92C92EA7AD20}"/>
                    </a:ext>
                  </a:extLst>
                </p:cNvPr>
                <p:cNvPicPr/>
                <p:nvPr/>
              </p:nvPicPr>
              <p:blipFill>
                <a:blip r:embed="rId112"/>
                <a:stretch>
                  <a:fillRect/>
                </a:stretch>
              </p:blipFill>
              <p:spPr>
                <a:xfrm>
                  <a:off x="3021413" y="2625187"/>
                  <a:ext cx="4071600" cy="573480"/>
                </a:xfrm>
                <a:prstGeom prst="rect">
                  <a:avLst/>
                </a:prstGeom>
              </p:spPr>
            </p:pic>
          </mc:Fallback>
        </mc:AlternateContent>
      </p:grpSp>
      <p:grpSp>
        <p:nvGrpSpPr>
          <p:cNvPr id="74" name="Gruppieren 73">
            <a:extLst>
              <a:ext uri="{FF2B5EF4-FFF2-40B4-BE49-F238E27FC236}">
                <a16:creationId xmlns:a16="http://schemas.microsoft.com/office/drawing/2014/main" id="{4FF689D9-D27A-4F16-9446-B0F028F52A43}"/>
              </a:ext>
            </a:extLst>
          </p:cNvPr>
          <p:cNvGrpSpPr/>
          <p:nvPr/>
        </p:nvGrpSpPr>
        <p:grpSpPr>
          <a:xfrm>
            <a:off x="1775453" y="4123507"/>
            <a:ext cx="936360" cy="712440"/>
            <a:chOff x="1775453" y="4123507"/>
            <a:chExt cx="936360" cy="712440"/>
          </a:xfrm>
        </p:grpSpPr>
        <mc:AlternateContent xmlns:mc="http://schemas.openxmlformats.org/markup-compatibility/2006" xmlns:p14="http://schemas.microsoft.com/office/powerpoint/2010/main">
          <mc:Choice Requires="p14">
            <p:contentPart p14:bwMode="auto" r:id="rId113">
              <p14:nvContentPartPr>
                <p14:cNvPr id="72" name="Freihand 71">
                  <a:extLst>
                    <a:ext uri="{FF2B5EF4-FFF2-40B4-BE49-F238E27FC236}">
                      <a16:creationId xmlns:a16="http://schemas.microsoft.com/office/drawing/2014/main" id="{8C1BB8C2-E92A-4D21-BBE3-D038733286A0}"/>
                    </a:ext>
                  </a:extLst>
                </p14:cNvPr>
                <p14:cNvContentPartPr/>
                <p14:nvPr/>
              </p14:nvContentPartPr>
              <p14:xfrm>
                <a:off x="1775453" y="4136107"/>
                <a:ext cx="388440" cy="675360"/>
              </p14:xfrm>
            </p:contentPart>
          </mc:Choice>
          <mc:Fallback xmlns="">
            <p:pic>
              <p:nvPicPr>
                <p:cNvPr id="72" name="Freihand 71">
                  <a:extLst>
                    <a:ext uri="{FF2B5EF4-FFF2-40B4-BE49-F238E27FC236}">
                      <a16:creationId xmlns:a16="http://schemas.microsoft.com/office/drawing/2014/main" id="{8C1BB8C2-E92A-4D21-BBE3-D038733286A0}"/>
                    </a:ext>
                  </a:extLst>
                </p:cNvPr>
                <p:cNvPicPr/>
                <p:nvPr/>
              </p:nvPicPr>
              <p:blipFill>
                <a:blip r:embed="rId114"/>
                <a:stretch>
                  <a:fillRect/>
                </a:stretch>
              </p:blipFill>
              <p:spPr>
                <a:xfrm>
                  <a:off x="1771133" y="4131787"/>
                  <a:ext cx="397080" cy="6840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3" name="Freihand 72">
                  <a:extLst>
                    <a:ext uri="{FF2B5EF4-FFF2-40B4-BE49-F238E27FC236}">
                      <a16:creationId xmlns:a16="http://schemas.microsoft.com/office/drawing/2014/main" id="{C8018110-9EC1-4CCF-9031-7D5DDFB2571A}"/>
                    </a:ext>
                  </a:extLst>
                </p14:cNvPr>
                <p14:cNvContentPartPr/>
                <p14:nvPr/>
              </p14:nvContentPartPr>
              <p14:xfrm>
                <a:off x="2240213" y="4123507"/>
                <a:ext cx="471600" cy="712440"/>
              </p14:xfrm>
            </p:contentPart>
          </mc:Choice>
          <mc:Fallback xmlns="">
            <p:pic>
              <p:nvPicPr>
                <p:cNvPr id="73" name="Freihand 72">
                  <a:extLst>
                    <a:ext uri="{FF2B5EF4-FFF2-40B4-BE49-F238E27FC236}">
                      <a16:creationId xmlns:a16="http://schemas.microsoft.com/office/drawing/2014/main" id="{C8018110-9EC1-4CCF-9031-7D5DDFB2571A}"/>
                    </a:ext>
                  </a:extLst>
                </p:cNvPr>
                <p:cNvPicPr/>
                <p:nvPr/>
              </p:nvPicPr>
              <p:blipFill>
                <a:blip r:embed="rId116"/>
                <a:stretch>
                  <a:fillRect/>
                </a:stretch>
              </p:blipFill>
              <p:spPr>
                <a:xfrm>
                  <a:off x="2235893" y="4119187"/>
                  <a:ext cx="480240" cy="721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7">
            <p14:nvContentPartPr>
              <p14:cNvPr id="75" name="Freihand 74">
                <a:extLst>
                  <a:ext uri="{FF2B5EF4-FFF2-40B4-BE49-F238E27FC236}">
                    <a16:creationId xmlns:a16="http://schemas.microsoft.com/office/drawing/2014/main" id="{95834226-96C9-4386-BC4F-F89A1FF4C046}"/>
                  </a:ext>
                </a:extLst>
              </p14:cNvPr>
              <p14:cNvContentPartPr/>
              <p14:nvPr/>
            </p14:nvContentPartPr>
            <p14:xfrm>
              <a:off x="7853" y="5607427"/>
              <a:ext cx="8566920" cy="1022760"/>
            </p14:xfrm>
          </p:contentPart>
        </mc:Choice>
        <mc:Fallback xmlns="">
          <p:pic>
            <p:nvPicPr>
              <p:cNvPr id="75" name="Freihand 74">
                <a:extLst>
                  <a:ext uri="{FF2B5EF4-FFF2-40B4-BE49-F238E27FC236}">
                    <a16:creationId xmlns:a16="http://schemas.microsoft.com/office/drawing/2014/main" id="{95834226-96C9-4386-BC4F-F89A1FF4C046}"/>
                  </a:ext>
                </a:extLst>
              </p:cNvPr>
              <p:cNvPicPr/>
              <p:nvPr/>
            </p:nvPicPr>
            <p:blipFill>
              <a:blip r:embed="rId118"/>
              <a:stretch>
                <a:fillRect/>
              </a:stretch>
            </p:blipFill>
            <p:spPr>
              <a:xfrm>
                <a:off x="3533" y="5603107"/>
                <a:ext cx="8575560" cy="1031400"/>
              </a:xfrm>
              <a:prstGeom prst="rect">
                <a:avLst/>
              </a:prstGeom>
            </p:spPr>
          </p:pic>
        </mc:Fallback>
      </mc:AlternateContent>
    </p:spTree>
    <p:extLst>
      <p:ext uri="{BB962C8B-B14F-4D97-AF65-F5344CB8AC3E}">
        <p14:creationId xmlns:p14="http://schemas.microsoft.com/office/powerpoint/2010/main" val="84200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auto">
          <a:xfrm>
            <a:off x="3143251" y="182298"/>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Wägungsschema des Verbraucherpreisindex</a:t>
            </a:r>
          </a:p>
        </p:txBody>
      </p:sp>
      <p:sp>
        <p:nvSpPr>
          <p:cNvPr id="148484"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6" name="Text Box 3"/>
          <p:cNvSpPr txBox="1">
            <a:spLocks noChangeArrowheads="1"/>
          </p:cNvSpPr>
          <p:nvPr/>
        </p:nvSpPr>
        <p:spPr bwMode="auto">
          <a:xfrm>
            <a:off x="0" y="4706016"/>
            <a:ext cx="8270964" cy="2114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400" dirty="0">
                <a:solidFill>
                  <a:srgbClr val="000000"/>
                </a:solidFill>
              </a:rPr>
              <a:t>Oder das Preiskaleidoskop des </a:t>
            </a:r>
            <a:r>
              <a:rPr lang="de-DE" altLang="de-DE" sz="1400" dirty="0" err="1">
                <a:solidFill>
                  <a:srgbClr val="000000"/>
                </a:solidFill>
              </a:rPr>
              <a:t>Stabu</a:t>
            </a:r>
            <a:endParaRPr lang="de-DE" altLang="de-DE" sz="1400" dirty="0">
              <a:solidFill>
                <a:srgbClr val="000000"/>
              </a:solidFill>
            </a:endParaRPr>
          </a:p>
          <a:p>
            <a:pPr eaLnBrk="1" hangingPunct="1">
              <a:buClrTx/>
            </a:pPr>
            <a:endParaRPr lang="de-DE" altLang="de-DE" sz="1400" dirty="0">
              <a:solidFill>
                <a:srgbClr val="000000"/>
              </a:solidFill>
            </a:endParaRPr>
          </a:p>
          <a:p>
            <a:pPr eaLnBrk="1" hangingPunct="1">
              <a:buClrTx/>
            </a:pPr>
            <a:r>
              <a:rPr lang="de-DE" sz="1400" dirty="0">
                <a:hlinkClick r:id="rId3"/>
              </a:rPr>
              <a:t>https://www.destatis.de/DE/Themen/Wirtschaft/Preise/Verbraucherpreisindex/PreisKaleidoskopUebersicht.html</a:t>
            </a:r>
            <a:endParaRPr lang="de-DE" sz="1400" dirty="0"/>
          </a:p>
          <a:p>
            <a:pPr eaLnBrk="1" hangingPunct="1">
              <a:buClrTx/>
            </a:pPr>
            <a:endParaRPr lang="de-DE" altLang="de-DE" sz="1400" dirty="0">
              <a:solidFill>
                <a:srgbClr val="000000"/>
              </a:solidFill>
            </a:endParaRPr>
          </a:p>
          <a:p>
            <a:pPr eaLnBrk="1" hangingPunct="1">
              <a:buClrTx/>
            </a:pPr>
            <a:r>
              <a:rPr lang="de-DE" altLang="de-DE" sz="1400" dirty="0">
                <a:solidFill>
                  <a:srgbClr val="000000"/>
                </a:solidFill>
              </a:rPr>
              <a:t>Hier könnt Ihr eure eigene Inflationsrate ausrechnen</a:t>
            </a:r>
          </a:p>
          <a:p>
            <a:pPr eaLnBrk="1" hangingPunct="1">
              <a:buClrTx/>
            </a:pPr>
            <a:r>
              <a:rPr lang="de-DE" sz="1400">
                <a:hlinkClick r:id="rId4"/>
              </a:rPr>
              <a:t>https</a:t>
            </a:r>
            <a:r>
              <a:rPr lang="de-DE" sz="1400" dirty="0">
                <a:hlinkClick r:id="rId4"/>
              </a:rPr>
              <a:t>://www.destatis.de/DE/Service/Statistik-Visualisiert/persoenlicher-inflationsrechner-uebersicht.html</a:t>
            </a:r>
            <a:endParaRPr lang="de-DE" altLang="de-DE" sz="1400" dirty="0">
              <a:solidFill>
                <a:srgbClr val="000000"/>
              </a:solidFill>
            </a:endParaRPr>
          </a:p>
          <a:p>
            <a:pPr eaLnBrk="1" hangingPunct="1">
              <a:buClrTx/>
            </a:pPr>
            <a:endParaRPr lang="de-DE" altLang="de-DE" sz="1400">
              <a:solidFill>
                <a:srgbClr val="000000"/>
              </a:solidFill>
            </a:endParaRPr>
          </a:p>
          <a:p>
            <a:pPr eaLnBrk="1" hangingPunct="1">
              <a:buClrTx/>
            </a:pPr>
            <a:r>
              <a:rPr lang="de-DE" altLang="de-DE" sz="1400">
                <a:solidFill>
                  <a:srgbClr val="000000"/>
                </a:solidFill>
              </a:rPr>
              <a:t>Video Destatis</a:t>
            </a:r>
          </a:p>
          <a:p>
            <a:pPr eaLnBrk="1" hangingPunct="1">
              <a:buClrTx/>
            </a:pPr>
            <a:r>
              <a:rPr lang="de-DE" sz="1400">
                <a:hlinkClick r:id="rId5"/>
              </a:rPr>
              <a:t>https://www.destatis.de/DE/Themen/Wirtschaft/Preise/Verbraucherpreisindex/inflation.html</a:t>
            </a:r>
            <a:endParaRPr lang="de-DE" sz="1400"/>
          </a:p>
        </p:txBody>
      </p:sp>
      <p:sp>
        <p:nvSpPr>
          <p:cNvPr id="7" name="Rechteck 6">
            <a:extLst>
              <a:ext uri="{FF2B5EF4-FFF2-40B4-BE49-F238E27FC236}">
                <a16:creationId xmlns:a16="http://schemas.microsoft.com/office/drawing/2014/main" id="{35D8F276-50C6-465F-817C-0770CCC16DD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4" name="Grafik 3">
            <a:extLst>
              <a:ext uri="{FF2B5EF4-FFF2-40B4-BE49-F238E27FC236}">
                <a16:creationId xmlns:a16="http://schemas.microsoft.com/office/drawing/2014/main" id="{1FC37158-1DCD-C7F8-2679-F4BE3AC7C9CF}"/>
              </a:ext>
            </a:extLst>
          </p:cNvPr>
          <p:cNvPicPr>
            <a:picLocks noChangeAspect="1"/>
          </p:cNvPicPr>
          <p:nvPr/>
        </p:nvPicPr>
        <p:blipFill>
          <a:blip r:embed="rId6"/>
          <a:stretch>
            <a:fillRect/>
          </a:stretch>
        </p:blipFill>
        <p:spPr>
          <a:xfrm>
            <a:off x="202232" y="587814"/>
            <a:ext cx="7168052" cy="4032029"/>
          </a:xfrm>
          <a:prstGeom prst="rect">
            <a:avLst/>
          </a:prstGeom>
        </p:spPr>
      </p:pic>
    </p:spTree>
    <p:extLst>
      <p:ext uri="{BB962C8B-B14F-4D97-AF65-F5344CB8AC3E}">
        <p14:creationId xmlns:p14="http://schemas.microsoft.com/office/powerpoint/2010/main" val="40408200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auto">
          <a:xfrm>
            <a:off x="3143251" y="182298"/>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Weighting </a:t>
            </a:r>
            <a:r>
              <a:rPr lang="de-DE" sz="2400" b="1" dirty="0" err="1">
                <a:solidFill>
                  <a:srgbClr val="000000"/>
                </a:solidFill>
                <a:latin typeface="Sparkasse Rg" pitchFamily="34" charset="0"/>
              </a:rPr>
              <a:t>scheme</a:t>
            </a:r>
            <a:r>
              <a:rPr lang="de-DE" sz="2400" b="1" dirty="0">
                <a:solidFill>
                  <a:srgbClr val="000000"/>
                </a:solidFill>
                <a:latin typeface="Sparkasse Rg" pitchFamily="34" charset="0"/>
              </a:rPr>
              <a:t> </a:t>
            </a:r>
            <a:r>
              <a:rPr lang="de-DE" sz="2400" b="1" dirty="0" err="1">
                <a:solidFill>
                  <a:srgbClr val="000000"/>
                </a:solidFill>
                <a:latin typeface="Sparkasse Rg" pitchFamily="34" charset="0"/>
              </a:rPr>
              <a:t>of</a:t>
            </a:r>
            <a:r>
              <a:rPr lang="de-DE" sz="2400" b="1" dirty="0">
                <a:solidFill>
                  <a:srgbClr val="000000"/>
                </a:solidFill>
                <a:latin typeface="Sparkasse Rg" pitchFamily="34" charset="0"/>
              </a:rPr>
              <a:t> </a:t>
            </a:r>
            <a:r>
              <a:rPr lang="de-DE" sz="2400" b="1" dirty="0" err="1">
                <a:solidFill>
                  <a:srgbClr val="000000"/>
                </a:solidFill>
                <a:latin typeface="Sparkasse Rg" pitchFamily="34" charset="0"/>
              </a:rPr>
              <a:t>the</a:t>
            </a:r>
            <a:r>
              <a:rPr lang="de-DE" sz="2400" b="1" dirty="0">
                <a:solidFill>
                  <a:srgbClr val="000000"/>
                </a:solidFill>
                <a:latin typeface="Sparkasse Rg" pitchFamily="34" charset="0"/>
              </a:rPr>
              <a:t> HCPI</a:t>
            </a:r>
          </a:p>
        </p:txBody>
      </p:sp>
      <p:sp>
        <p:nvSpPr>
          <p:cNvPr id="148484"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6" name="Text Box 3"/>
          <p:cNvSpPr txBox="1">
            <a:spLocks noChangeArrowheads="1"/>
          </p:cNvSpPr>
          <p:nvPr/>
        </p:nvSpPr>
        <p:spPr bwMode="auto">
          <a:xfrm>
            <a:off x="7634434" y="612530"/>
            <a:ext cx="4060288" cy="6597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endParaRPr lang="de-DE" altLang="de-DE" sz="1400" dirty="0">
              <a:solidFill>
                <a:srgbClr val="000000"/>
              </a:solidFill>
            </a:endParaRPr>
          </a:p>
          <a:p>
            <a:pPr eaLnBrk="1" hangingPunct="1">
              <a:buClrTx/>
            </a:pPr>
            <a:r>
              <a:rPr lang="de-DE" altLang="de-DE" sz="1400" dirty="0">
                <a:solidFill>
                  <a:srgbClr val="000000"/>
                </a:solidFill>
                <a:hlinkClick r:id="rId3"/>
              </a:rPr>
              <a:t>https://www.ecb.europa.eu/stats/macroeconomic_and_sectoral/hicp/html/index.en.html</a:t>
            </a:r>
            <a:endParaRPr lang="de-DE" altLang="de-DE" sz="1400" dirty="0">
              <a:solidFill>
                <a:srgbClr val="000000"/>
              </a:solidFill>
            </a:endParaRPr>
          </a:p>
          <a:p>
            <a:pPr eaLnBrk="1" hangingPunct="1">
              <a:buClrTx/>
            </a:pPr>
            <a:endParaRPr lang="de-DE" altLang="de-DE" sz="1400" dirty="0">
              <a:solidFill>
                <a:srgbClr val="000000"/>
              </a:solidFill>
            </a:endParaRPr>
          </a:p>
          <a:p>
            <a:pPr eaLnBrk="1" hangingPunct="1">
              <a:buClrTx/>
            </a:pPr>
            <a:endParaRPr lang="de-DE" altLang="de-DE" sz="1400" dirty="0">
              <a:solidFill>
                <a:srgbClr val="000000"/>
              </a:solidFill>
            </a:endParaRPr>
          </a:p>
        </p:txBody>
      </p:sp>
      <p:sp>
        <p:nvSpPr>
          <p:cNvPr id="7" name="Rechteck 6">
            <a:extLst>
              <a:ext uri="{FF2B5EF4-FFF2-40B4-BE49-F238E27FC236}">
                <a16:creationId xmlns:a16="http://schemas.microsoft.com/office/drawing/2014/main" id="{35D8F276-50C6-465F-817C-0770CCC16DD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4" name="Grafik 3" descr="Ein Bild, das Text, Screenshot, Schrift, Reihe enthält.&#10;&#10;KI-generierte Inhalte können fehlerhaft sein.">
            <a:extLst>
              <a:ext uri="{FF2B5EF4-FFF2-40B4-BE49-F238E27FC236}">
                <a16:creationId xmlns:a16="http://schemas.microsoft.com/office/drawing/2014/main" id="{6B3FA779-9A50-813A-FC15-09EE97C890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278" y="646144"/>
            <a:ext cx="6417405" cy="5696152"/>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FCF3E22A-96E0-47F4-B666-08CA91C09BFB}"/>
                  </a:ext>
                </a:extLst>
              </p14:cNvPr>
              <p14:cNvContentPartPr/>
              <p14:nvPr/>
            </p14:nvContentPartPr>
            <p14:xfrm>
              <a:off x="195053" y="1205347"/>
              <a:ext cx="7590960" cy="3157200"/>
            </p14:xfrm>
          </p:contentPart>
        </mc:Choice>
        <mc:Fallback xmlns="">
          <p:pic>
            <p:nvPicPr>
              <p:cNvPr id="2" name="Freihand 1">
                <a:extLst>
                  <a:ext uri="{FF2B5EF4-FFF2-40B4-BE49-F238E27FC236}">
                    <a16:creationId xmlns:a16="http://schemas.microsoft.com/office/drawing/2014/main" id="{FCF3E22A-96E0-47F4-B666-08CA91C09BFB}"/>
                  </a:ext>
                </a:extLst>
              </p:cNvPr>
              <p:cNvPicPr/>
              <p:nvPr/>
            </p:nvPicPr>
            <p:blipFill>
              <a:blip r:embed="rId6"/>
              <a:stretch>
                <a:fillRect/>
              </a:stretch>
            </p:blipFill>
            <p:spPr>
              <a:xfrm>
                <a:off x="190733" y="1201027"/>
                <a:ext cx="7599600" cy="3165840"/>
              </a:xfrm>
              <a:prstGeom prst="rect">
                <a:avLst/>
              </a:prstGeom>
            </p:spPr>
          </p:pic>
        </mc:Fallback>
      </mc:AlternateContent>
      <p:grpSp>
        <p:nvGrpSpPr>
          <p:cNvPr id="39" name="Gruppieren 38">
            <a:extLst>
              <a:ext uri="{FF2B5EF4-FFF2-40B4-BE49-F238E27FC236}">
                <a16:creationId xmlns:a16="http://schemas.microsoft.com/office/drawing/2014/main" id="{935A69FD-B188-4EDC-B0E8-FDB5F85A9000}"/>
              </a:ext>
            </a:extLst>
          </p:cNvPr>
          <p:cNvGrpSpPr/>
          <p:nvPr/>
        </p:nvGrpSpPr>
        <p:grpSpPr>
          <a:xfrm>
            <a:off x="7639493" y="217507"/>
            <a:ext cx="642600" cy="241920"/>
            <a:chOff x="7639493" y="217507"/>
            <a:chExt cx="642600" cy="241920"/>
          </a:xfrm>
        </p:grpSpPr>
        <mc:AlternateContent xmlns:mc="http://schemas.openxmlformats.org/markup-compatibility/2006" xmlns:p14="http://schemas.microsoft.com/office/powerpoint/2010/main">
          <mc:Choice Requires="p14">
            <p:contentPart p14:bwMode="auto" r:id="rId7">
              <p14:nvContentPartPr>
                <p14:cNvPr id="3" name="Freihand 2">
                  <a:extLst>
                    <a:ext uri="{FF2B5EF4-FFF2-40B4-BE49-F238E27FC236}">
                      <a16:creationId xmlns:a16="http://schemas.microsoft.com/office/drawing/2014/main" id="{F76DA587-7222-4BEC-87DC-9A4046459060}"/>
                    </a:ext>
                  </a:extLst>
                </p14:cNvPr>
                <p14:cNvContentPartPr/>
                <p14:nvPr/>
              </p14:nvContentPartPr>
              <p14:xfrm>
                <a:off x="7639493" y="250267"/>
                <a:ext cx="42120" cy="195120"/>
              </p14:xfrm>
            </p:contentPart>
          </mc:Choice>
          <mc:Fallback xmlns="">
            <p:pic>
              <p:nvPicPr>
                <p:cNvPr id="3" name="Freihand 2">
                  <a:extLst>
                    <a:ext uri="{FF2B5EF4-FFF2-40B4-BE49-F238E27FC236}">
                      <a16:creationId xmlns:a16="http://schemas.microsoft.com/office/drawing/2014/main" id="{F76DA587-7222-4BEC-87DC-9A4046459060}"/>
                    </a:ext>
                  </a:extLst>
                </p:cNvPr>
                <p:cNvPicPr/>
                <p:nvPr/>
              </p:nvPicPr>
              <p:blipFill>
                <a:blip r:embed="rId8"/>
                <a:stretch>
                  <a:fillRect/>
                </a:stretch>
              </p:blipFill>
              <p:spPr>
                <a:xfrm>
                  <a:off x="7635173" y="245947"/>
                  <a:ext cx="5076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A2A14651-E5CB-4F40-8386-EBEC4FFD9E2D}"/>
                    </a:ext>
                  </a:extLst>
                </p14:cNvPr>
                <p14:cNvContentPartPr/>
                <p14:nvPr/>
              </p14:nvContentPartPr>
              <p14:xfrm>
                <a:off x="7707893" y="244867"/>
                <a:ext cx="28800" cy="214560"/>
              </p14:xfrm>
            </p:contentPart>
          </mc:Choice>
          <mc:Fallback xmlns="">
            <p:pic>
              <p:nvPicPr>
                <p:cNvPr id="5" name="Freihand 4">
                  <a:extLst>
                    <a:ext uri="{FF2B5EF4-FFF2-40B4-BE49-F238E27FC236}">
                      <a16:creationId xmlns:a16="http://schemas.microsoft.com/office/drawing/2014/main" id="{A2A14651-E5CB-4F40-8386-EBEC4FFD9E2D}"/>
                    </a:ext>
                  </a:extLst>
                </p:cNvPr>
                <p:cNvPicPr/>
                <p:nvPr/>
              </p:nvPicPr>
              <p:blipFill>
                <a:blip r:embed="rId10"/>
                <a:stretch>
                  <a:fillRect/>
                </a:stretch>
              </p:blipFill>
              <p:spPr>
                <a:xfrm>
                  <a:off x="7703573" y="240547"/>
                  <a:ext cx="3744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9B8B07D2-3303-4A4C-8C51-626B908E5F18}"/>
                    </a:ext>
                  </a:extLst>
                </p14:cNvPr>
                <p14:cNvContentPartPr/>
                <p14:nvPr/>
              </p14:nvContentPartPr>
              <p14:xfrm>
                <a:off x="7640213" y="344227"/>
                <a:ext cx="123840" cy="21960"/>
              </p14:xfrm>
            </p:contentPart>
          </mc:Choice>
          <mc:Fallback xmlns="">
            <p:pic>
              <p:nvPicPr>
                <p:cNvPr id="8" name="Freihand 7">
                  <a:extLst>
                    <a:ext uri="{FF2B5EF4-FFF2-40B4-BE49-F238E27FC236}">
                      <a16:creationId xmlns:a16="http://schemas.microsoft.com/office/drawing/2014/main" id="{9B8B07D2-3303-4A4C-8C51-626B908E5F18}"/>
                    </a:ext>
                  </a:extLst>
                </p:cNvPr>
                <p:cNvPicPr/>
                <p:nvPr/>
              </p:nvPicPr>
              <p:blipFill>
                <a:blip r:embed="rId12"/>
                <a:stretch>
                  <a:fillRect/>
                </a:stretch>
              </p:blipFill>
              <p:spPr>
                <a:xfrm>
                  <a:off x="7635893" y="339907"/>
                  <a:ext cx="13248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F2ED8826-8F1F-473C-B8BB-8BD66746A184}"/>
                    </a:ext>
                  </a:extLst>
                </p14:cNvPr>
                <p14:cNvContentPartPr/>
                <p14:nvPr/>
              </p14:nvContentPartPr>
              <p14:xfrm>
                <a:off x="7826693" y="217507"/>
                <a:ext cx="139680" cy="198720"/>
              </p14:xfrm>
            </p:contentPart>
          </mc:Choice>
          <mc:Fallback xmlns="">
            <p:pic>
              <p:nvPicPr>
                <p:cNvPr id="9" name="Freihand 8">
                  <a:extLst>
                    <a:ext uri="{FF2B5EF4-FFF2-40B4-BE49-F238E27FC236}">
                      <a16:creationId xmlns:a16="http://schemas.microsoft.com/office/drawing/2014/main" id="{F2ED8826-8F1F-473C-B8BB-8BD66746A184}"/>
                    </a:ext>
                  </a:extLst>
                </p:cNvPr>
                <p:cNvPicPr/>
                <p:nvPr/>
              </p:nvPicPr>
              <p:blipFill>
                <a:blip r:embed="rId14"/>
                <a:stretch>
                  <a:fillRect/>
                </a:stretch>
              </p:blipFill>
              <p:spPr>
                <a:xfrm>
                  <a:off x="7822373" y="213187"/>
                  <a:ext cx="14832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3CEDDDEE-0C90-4367-B5C0-5A2D8D0C7E59}"/>
                    </a:ext>
                  </a:extLst>
                </p14:cNvPr>
                <p14:cNvContentPartPr/>
                <p14:nvPr/>
              </p14:nvContentPartPr>
              <p14:xfrm>
                <a:off x="8080853" y="258547"/>
                <a:ext cx="11160" cy="176760"/>
              </p14:xfrm>
            </p:contentPart>
          </mc:Choice>
          <mc:Fallback xmlns="">
            <p:pic>
              <p:nvPicPr>
                <p:cNvPr id="11" name="Freihand 10">
                  <a:extLst>
                    <a:ext uri="{FF2B5EF4-FFF2-40B4-BE49-F238E27FC236}">
                      <a16:creationId xmlns:a16="http://schemas.microsoft.com/office/drawing/2014/main" id="{3CEDDDEE-0C90-4367-B5C0-5A2D8D0C7E59}"/>
                    </a:ext>
                  </a:extLst>
                </p:cNvPr>
                <p:cNvPicPr/>
                <p:nvPr/>
              </p:nvPicPr>
              <p:blipFill>
                <a:blip r:embed="rId16"/>
                <a:stretch>
                  <a:fillRect/>
                </a:stretch>
              </p:blipFill>
              <p:spPr>
                <a:xfrm>
                  <a:off x="8076533" y="254227"/>
                  <a:ext cx="1980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A54BF9EF-5E0A-4631-B50A-AA545D9D91A1}"/>
                    </a:ext>
                  </a:extLst>
                </p14:cNvPr>
                <p14:cNvContentPartPr/>
                <p14:nvPr/>
              </p14:nvContentPartPr>
              <p14:xfrm>
                <a:off x="7975733" y="235147"/>
                <a:ext cx="178200" cy="104400"/>
              </p14:xfrm>
            </p:contentPart>
          </mc:Choice>
          <mc:Fallback xmlns="">
            <p:pic>
              <p:nvPicPr>
                <p:cNvPr id="12" name="Freihand 11">
                  <a:extLst>
                    <a:ext uri="{FF2B5EF4-FFF2-40B4-BE49-F238E27FC236}">
                      <a16:creationId xmlns:a16="http://schemas.microsoft.com/office/drawing/2014/main" id="{A54BF9EF-5E0A-4631-B50A-AA545D9D91A1}"/>
                    </a:ext>
                  </a:extLst>
                </p:cNvPr>
                <p:cNvPicPr/>
                <p:nvPr/>
              </p:nvPicPr>
              <p:blipFill>
                <a:blip r:embed="rId18"/>
                <a:stretch>
                  <a:fillRect/>
                </a:stretch>
              </p:blipFill>
              <p:spPr>
                <a:xfrm>
                  <a:off x="7971413" y="230827"/>
                  <a:ext cx="18684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89D6C856-CAB4-4543-ACE4-C5464B83D4AA}"/>
                    </a:ext>
                  </a:extLst>
                </p14:cNvPr>
                <p14:cNvContentPartPr/>
                <p14:nvPr/>
              </p14:nvContentPartPr>
              <p14:xfrm>
                <a:off x="8250413" y="235867"/>
                <a:ext cx="31680" cy="215280"/>
              </p14:xfrm>
            </p:contentPart>
          </mc:Choice>
          <mc:Fallback xmlns="">
            <p:pic>
              <p:nvPicPr>
                <p:cNvPr id="13" name="Freihand 12">
                  <a:extLst>
                    <a:ext uri="{FF2B5EF4-FFF2-40B4-BE49-F238E27FC236}">
                      <a16:creationId xmlns:a16="http://schemas.microsoft.com/office/drawing/2014/main" id="{89D6C856-CAB4-4543-ACE4-C5464B83D4AA}"/>
                    </a:ext>
                  </a:extLst>
                </p:cNvPr>
                <p:cNvPicPr/>
                <p:nvPr/>
              </p:nvPicPr>
              <p:blipFill>
                <a:blip r:embed="rId20"/>
                <a:stretch>
                  <a:fillRect/>
                </a:stretch>
              </p:blipFill>
              <p:spPr>
                <a:xfrm>
                  <a:off x="8246093" y="231547"/>
                  <a:ext cx="40320" cy="223920"/>
                </a:xfrm>
                <a:prstGeom prst="rect">
                  <a:avLst/>
                </a:prstGeom>
              </p:spPr>
            </p:pic>
          </mc:Fallback>
        </mc:AlternateContent>
      </p:grpSp>
      <p:grpSp>
        <p:nvGrpSpPr>
          <p:cNvPr id="38" name="Gruppieren 37">
            <a:extLst>
              <a:ext uri="{FF2B5EF4-FFF2-40B4-BE49-F238E27FC236}">
                <a16:creationId xmlns:a16="http://schemas.microsoft.com/office/drawing/2014/main" id="{EA5F09E2-3977-4001-B9DD-259AB93DC4EC}"/>
              </a:ext>
            </a:extLst>
          </p:cNvPr>
          <p:cNvGrpSpPr/>
          <p:nvPr/>
        </p:nvGrpSpPr>
        <p:grpSpPr>
          <a:xfrm>
            <a:off x="8721653" y="220387"/>
            <a:ext cx="1315800" cy="261720"/>
            <a:chOff x="8721653" y="220387"/>
            <a:chExt cx="1315800" cy="261720"/>
          </a:xfrm>
        </p:grpSpPr>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4DD98C3E-F4EC-4E46-B2F2-4EBEA88EE4A6}"/>
                    </a:ext>
                  </a:extLst>
                </p14:cNvPr>
                <p14:cNvContentPartPr/>
                <p14:nvPr/>
              </p14:nvContentPartPr>
              <p14:xfrm>
                <a:off x="8721653" y="249907"/>
                <a:ext cx="127800" cy="232200"/>
              </p14:xfrm>
            </p:contentPart>
          </mc:Choice>
          <mc:Fallback xmlns="">
            <p:pic>
              <p:nvPicPr>
                <p:cNvPr id="14" name="Freihand 13">
                  <a:extLst>
                    <a:ext uri="{FF2B5EF4-FFF2-40B4-BE49-F238E27FC236}">
                      <a16:creationId xmlns:a16="http://schemas.microsoft.com/office/drawing/2014/main" id="{4DD98C3E-F4EC-4E46-B2F2-4EBEA88EE4A6}"/>
                    </a:ext>
                  </a:extLst>
                </p:cNvPr>
                <p:cNvPicPr/>
                <p:nvPr/>
              </p:nvPicPr>
              <p:blipFill>
                <a:blip r:embed="rId22"/>
                <a:stretch>
                  <a:fillRect/>
                </a:stretch>
              </p:blipFill>
              <p:spPr>
                <a:xfrm>
                  <a:off x="8716973" y="245587"/>
                  <a:ext cx="13644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9D82D0E6-5B52-4394-9E6A-FCAD6671E755}"/>
                    </a:ext>
                  </a:extLst>
                </p14:cNvPr>
                <p14:cNvContentPartPr/>
                <p14:nvPr/>
              </p14:nvContentPartPr>
              <p14:xfrm>
                <a:off x="8757653" y="371947"/>
                <a:ext cx="97200" cy="22320"/>
              </p14:xfrm>
            </p:contentPart>
          </mc:Choice>
          <mc:Fallback xmlns="">
            <p:pic>
              <p:nvPicPr>
                <p:cNvPr id="15" name="Freihand 14">
                  <a:extLst>
                    <a:ext uri="{FF2B5EF4-FFF2-40B4-BE49-F238E27FC236}">
                      <a16:creationId xmlns:a16="http://schemas.microsoft.com/office/drawing/2014/main" id="{9D82D0E6-5B52-4394-9E6A-FCAD6671E755}"/>
                    </a:ext>
                  </a:extLst>
                </p:cNvPr>
                <p:cNvPicPr/>
                <p:nvPr/>
              </p:nvPicPr>
              <p:blipFill>
                <a:blip r:embed="rId24"/>
                <a:stretch>
                  <a:fillRect/>
                </a:stretch>
              </p:blipFill>
              <p:spPr>
                <a:xfrm>
                  <a:off x="8753333" y="367627"/>
                  <a:ext cx="10584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9830CB87-A23B-448E-BB78-9E3A72F080F5}"/>
                    </a:ext>
                  </a:extLst>
                </p14:cNvPr>
                <p14:cNvContentPartPr/>
                <p14:nvPr/>
              </p14:nvContentPartPr>
              <p14:xfrm>
                <a:off x="8857733" y="341347"/>
                <a:ext cx="407160" cy="82080"/>
              </p14:xfrm>
            </p:contentPart>
          </mc:Choice>
          <mc:Fallback xmlns="">
            <p:pic>
              <p:nvPicPr>
                <p:cNvPr id="16" name="Freihand 15">
                  <a:extLst>
                    <a:ext uri="{FF2B5EF4-FFF2-40B4-BE49-F238E27FC236}">
                      <a16:creationId xmlns:a16="http://schemas.microsoft.com/office/drawing/2014/main" id="{9830CB87-A23B-448E-BB78-9E3A72F080F5}"/>
                    </a:ext>
                  </a:extLst>
                </p:cNvPr>
                <p:cNvPicPr/>
                <p:nvPr/>
              </p:nvPicPr>
              <p:blipFill>
                <a:blip r:embed="rId26"/>
                <a:stretch>
                  <a:fillRect/>
                </a:stretch>
              </p:blipFill>
              <p:spPr>
                <a:xfrm>
                  <a:off x="8853413" y="337027"/>
                  <a:ext cx="4158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1256A61D-7982-4A43-BDFA-E160FF8CA86F}"/>
                    </a:ext>
                  </a:extLst>
                </p14:cNvPr>
                <p14:cNvContentPartPr/>
                <p14:nvPr/>
              </p14:nvContentPartPr>
              <p14:xfrm>
                <a:off x="9256973" y="333427"/>
                <a:ext cx="326160" cy="44640"/>
              </p14:xfrm>
            </p:contentPart>
          </mc:Choice>
          <mc:Fallback xmlns="">
            <p:pic>
              <p:nvPicPr>
                <p:cNvPr id="17" name="Freihand 16">
                  <a:extLst>
                    <a:ext uri="{FF2B5EF4-FFF2-40B4-BE49-F238E27FC236}">
                      <a16:creationId xmlns:a16="http://schemas.microsoft.com/office/drawing/2014/main" id="{1256A61D-7982-4A43-BDFA-E160FF8CA86F}"/>
                    </a:ext>
                  </a:extLst>
                </p:cNvPr>
                <p:cNvPicPr/>
                <p:nvPr/>
              </p:nvPicPr>
              <p:blipFill>
                <a:blip r:embed="rId28"/>
                <a:stretch>
                  <a:fillRect/>
                </a:stretch>
              </p:blipFill>
              <p:spPr>
                <a:xfrm>
                  <a:off x="9252653" y="329107"/>
                  <a:ext cx="33480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8" name="Freihand 17">
                  <a:extLst>
                    <a:ext uri="{FF2B5EF4-FFF2-40B4-BE49-F238E27FC236}">
                      <a16:creationId xmlns:a16="http://schemas.microsoft.com/office/drawing/2014/main" id="{6C2131BE-6C47-404A-8BF3-3D91E5BE08EE}"/>
                    </a:ext>
                  </a:extLst>
                </p14:cNvPr>
                <p14:cNvContentPartPr/>
                <p14:nvPr/>
              </p14:nvContentPartPr>
              <p14:xfrm>
                <a:off x="9568013" y="254587"/>
                <a:ext cx="360" cy="360"/>
              </p14:xfrm>
            </p:contentPart>
          </mc:Choice>
          <mc:Fallback xmlns="">
            <p:pic>
              <p:nvPicPr>
                <p:cNvPr id="18" name="Freihand 17">
                  <a:extLst>
                    <a:ext uri="{FF2B5EF4-FFF2-40B4-BE49-F238E27FC236}">
                      <a16:creationId xmlns:a16="http://schemas.microsoft.com/office/drawing/2014/main" id="{6C2131BE-6C47-404A-8BF3-3D91E5BE08EE}"/>
                    </a:ext>
                  </a:extLst>
                </p:cNvPr>
                <p:cNvPicPr/>
                <p:nvPr/>
              </p:nvPicPr>
              <p:blipFill>
                <a:blip r:embed="rId30"/>
                <a:stretch>
                  <a:fillRect/>
                </a:stretch>
              </p:blipFill>
              <p:spPr>
                <a:xfrm>
                  <a:off x="9563693" y="250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9" name="Freihand 18">
                  <a:extLst>
                    <a:ext uri="{FF2B5EF4-FFF2-40B4-BE49-F238E27FC236}">
                      <a16:creationId xmlns:a16="http://schemas.microsoft.com/office/drawing/2014/main" id="{6FE1F17C-21CA-4BCF-8F5D-D9B54F28A0E3}"/>
                    </a:ext>
                  </a:extLst>
                </p14:cNvPr>
                <p14:cNvContentPartPr/>
                <p14:nvPr/>
              </p14:nvContentPartPr>
              <p14:xfrm>
                <a:off x="9588893" y="298147"/>
                <a:ext cx="96120" cy="123480"/>
              </p14:xfrm>
            </p:contentPart>
          </mc:Choice>
          <mc:Fallback xmlns="">
            <p:pic>
              <p:nvPicPr>
                <p:cNvPr id="19" name="Freihand 18">
                  <a:extLst>
                    <a:ext uri="{FF2B5EF4-FFF2-40B4-BE49-F238E27FC236}">
                      <a16:creationId xmlns:a16="http://schemas.microsoft.com/office/drawing/2014/main" id="{6FE1F17C-21CA-4BCF-8F5D-D9B54F28A0E3}"/>
                    </a:ext>
                  </a:extLst>
                </p:cNvPr>
                <p:cNvPicPr/>
                <p:nvPr/>
              </p:nvPicPr>
              <p:blipFill>
                <a:blip r:embed="rId32"/>
                <a:stretch>
                  <a:fillRect/>
                </a:stretch>
              </p:blipFill>
              <p:spPr>
                <a:xfrm>
                  <a:off x="9584573" y="293827"/>
                  <a:ext cx="1047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0" name="Freihand 19">
                  <a:extLst>
                    <a:ext uri="{FF2B5EF4-FFF2-40B4-BE49-F238E27FC236}">
                      <a16:creationId xmlns:a16="http://schemas.microsoft.com/office/drawing/2014/main" id="{A1E94BCC-5630-4E79-9F98-2F1524C444DE}"/>
                    </a:ext>
                  </a:extLst>
                </p14:cNvPr>
                <p14:cNvContentPartPr/>
                <p14:nvPr/>
              </p14:nvContentPartPr>
              <p14:xfrm>
                <a:off x="9696533" y="220387"/>
                <a:ext cx="340920" cy="163800"/>
              </p14:xfrm>
            </p:contentPart>
          </mc:Choice>
          <mc:Fallback xmlns="">
            <p:pic>
              <p:nvPicPr>
                <p:cNvPr id="20" name="Freihand 19">
                  <a:extLst>
                    <a:ext uri="{FF2B5EF4-FFF2-40B4-BE49-F238E27FC236}">
                      <a16:creationId xmlns:a16="http://schemas.microsoft.com/office/drawing/2014/main" id="{A1E94BCC-5630-4E79-9F98-2F1524C444DE}"/>
                    </a:ext>
                  </a:extLst>
                </p:cNvPr>
                <p:cNvPicPr/>
                <p:nvPr/>
              </p:nvPicPr>
              <p:blipFill>
                <a:blip r:embed="rId34"/>
                <a:stretch>
                  <a:fillRect/>
                </a:stretch>
              </p:blipFill>
              <p:spPr>
                <a:xfrm>
                  <a:off x="9692213" y="216067"/>
                  <a:ext cx="349560" cy="172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599CD970-0F7D-4BEE-9039-B21C4176A537}"/>
                  </a:ext>
                </a:extLst>
              </p14:cNvPr>
              <p14:cNvContentPartPr/>
              <p14:nvPr/>
            </p14:nvContentPartPr>
            <p14:xfrm>
              <a:off x="9813893" y="94747"/>
              <a:ext cx="16560" cy="8640"/>
            </p14:xfrm>
          </p:contentPart>
        </mc:Choice>
        <mc:Fallback xmlns="">
          <p:pic>
            <p:nvPicPr>
              <p:cNvPr id="21" name="Freihand 20">
                <a:extLst>
                  <a:ext uri="{FF2B5EF4-FFF2-40B4-BE49-F238E27FC236}">
                    <a16:creationId xmlns:a16="http://schemas.microsoft.com/office/drawing/2014/main" id="{599CD970-0F7D-4BEE-9039-B21C4176A537}"/>
                  </a:ext>
                </a:extLst>
              </p:cNvPr>
              <p:cNvPicPr/>
              <p:nvPr/>
            </p:nvPicPr>
            <p:blipFill>
              <a:blip r:embed="rId36"/>
              <a:stretch>
                <a:fillRect/>
              </a:stretch>
            </p:blipFill>
            <p:spPr>
              <a:xfrm>
                <a:off x="9809573" y="90427"/>
                <a:ext cx="25200" cy="17280"/>
              </a:xfrm>
              <a:prstGeom prst="rect">
                <a:avLst/>
              </a:prstGeom>
            </p:spPr>
          </p:pic>
        </mc:Fallback>
      </mc:AlternateContent>
      <p:grpSp>
        <p:nvGrpSpPr>
          <p:cNvPr id="37" name="Gruppieren 36">
            <a:extLst>
              <a:ext uri="{FF2B5EF4-FFF2-40B4-BE49-F238E27FC236}">
                <a16:creationId xmlns:a16="http://schemas.microsoft.com/office/drawing/2014/main" id="{28F236E7-E809-4DFE-9B21-2BA78DD6F347}"/>
              </a:ext>
            </a:extLst>
          </p:cNvPr>
          <p:cNvGrpSpPr/>
          <p:nvPr/>
        </p:nvGrpSpPr>
        <p:grpSpPr>
          <a:xfrm>
            <a:off x="10246253" y="179347"/>
            <a:ext cx="1393920" cy="444240"/>
            <a:chOff x="10246253" y="179347"/>
            <a:chExt cx="1393920" cy="444240"/>
          </a:xfrm>
        </p:grpSpPr>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E40111B5-22D6-49E6-80C7-DE329DA92427}"/>
                    </a:ext>
                  </a:extLst>
                </p14:cNvPr>
                <p14:cNvContentPartPr/>
                <p14:nvPr/>
              </p14:nvContentPartPr>
              <p14:xfrm>
                <a:off x="10246253" y="191947"/>
                <a:ext cx="125640" cy="140760"/>
              </p14:xfrm>
            </p:contentPart>
          </mc:Choice>
          <mc:Fallback xmlns="">
            <p:pic>
              <p:nvPicPr>
                <p:cNvPr id="22" name="Freihand 21">
                  <a:extLst>
                    <a:ext uri="{FF2B5EF4-FFF2-40B4-BE49-F238E27FC236}">
                      <a16:creationId xmlns:a16="http://schemas.microsoft.com/office/drawing/2014/main" id="{E40111B5-22D6-49E6-80C7-DE329DA92427}"/>
                    </a:ext>
                  </a:extLst>
                </p:cNvPr>
                <p:cNvPicPr/>
                <p:nvPr/>
              </p:nvPicPr>
              <p:blipFill>
                <a:blip r:embed="rId38"/>
                <a:stretch>
                  <a:fillRect/>
                </a:stretch>
              </p:blipFill>
              <p:spPr>
                <a:xfrm>
                  <a:off x="10241933" y="187627"/>
                  <a:ext cx="13428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3" name="Freihand 22">
                  <a:extLst>
                    <a:ext uri="{FF2B5EF4-FFF2-40B4-BE49-F238E27FC236}">
                      <a16:creationId xmlns:a16="http://schemas.microsoft.com/office/drawing/2014/main" id="{C2216352-2125-4B0E-BD01-B71FE6EE5D13}"/>
                    </a:ext>
                  </a:extLst>
                </p14:cNvPr>
                <p14:cNvContentPartPr/>
                <p14:nvPr/>
              </p14:nvContentPartPr>
              <p14:xfrm>
                <a:off x="10339493" y="250987"/>
                <a:ext cx="113760" cy="116280"/>
              </p14:xfrm>
            </p:contentPart>
          </mc:Choice>
          <mc:Fallback xmlns="">
            <p:pic>
              <p:nvPicPr>
                <p:cNvPr id="23" name="Freihand 22">
                  <a:extLst>
                    <a:ext uri="{FF2B5EF4-FFF2-40B4-BE49-F238E27FC236}">
                      <a16:creationId xmlns:a16="http://schemas.microsoft.com/office/drawing/2014/main" id="{C2216352-2125-4B0E-BD01-B71FE6EE5D13}"/>
                    </a:ext>
                  </a:extLst>
                </p:cNvPr>
                <p:cNvPicPr/>
                <p:nvPr/>
              </p:nvPicPr>
              <p:blipFill>
                <a:blip r:embed="rId40"/>
                <a:stretch>
                  <a:fillRect/>
                </a:stretch>
              </p:blipFill>
              <p:spPr>
                <a:xfrm>
                  <a:off x="10335173" y="246667"/>
                  <a:ext cx="1224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4" name="Freihand 23">
                  <a:extLst>
                    <a:ext uri="{FF2B5EF4-FFF2-40B4-BE49-F238E27FC236}">
                      <a16:creationId xmlns:a16="http://schemas.microsoft.com/office/drawing/2014/main" id="{6007CEA2-3789-40B2-9BD8-976BA8AC1FF0}"/>
                    </a:ext>
                  </a:extLst>
                </p14:cNvPr>
                <p14:cNvContentPartPr/>
                <p14:nvPr/>
              </p14:nvContentPartPr>
              <p14:xfrm>
                <a:off x="10478093" y="179347"/>
                <a:ext cx="83160" cy="176400"/>
              </p14:xfrm>
            </p:contentPart>
          </mc:Choice>
          <mc:Fallback xmlns="">
            <p:pic>
              <p:nvPicPr>
                <p:cNvPr id="24" name="Freihand 23">
                  <a:extLst>
                    <a:ext uri="{FF2B5EF4-FFF2-40B4-BE49-F238E27FC236}">
                      <a16:creationId xmlns:a16="http://schemas.microsoft.com/office/drawing/2014/main" id="{6007CEA2-3789-40B2-9BD8-976BA8AC1FF0}"/>
                    </a:ext>
                  </a:extLst>
                </p:cNvPr>
                <p:cNvPicPr/>
                <p:nvPr/>
              </p:nvPicPr>
              <p:blipFill>
                <a:blip r:embed="rId42"/>
                <a:stretch>
                  <a:fillRect/>
                </a:stretch>
              </p:blipFill>
              <p:spPr>
                <a:xfrm>
                  <a:off x="10473773" y="175027"/>
                  <a:ext cx="9180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5" name="Freihand 24">
                  <a:extLst>
                    <a:ext uri="{FF2B5EF4-FFF2-40B4-BE49-F238E27FC236}">
                      <a16:creationId xmlns:a16="http://schemas.microsoft.com/office/drawing/2014/main" id="{5BC41D24-4B49-46AB-903A-6C53C3ADAE90}"/>
                    </a:ext>
                  </a:extLst>
                </p14:cNvPr>
                <p14:cNvContentPartPr/>
                <p14:nvPr/>
              </p14:nvContentPartPr>
              <p14:xfrm>
                <a:off x="10600133" y="257107"/>
                <a:ext cx="61920" cy="81000"/>
              </p14:xfrm>
            </p:contentPart>
          </mc:Choice>
          <mc:Fallback xmlns="">
            <p:pic>
              <p:nvPicPr>
                <p:cNvPr id="25" name="Freihand 24">
                  <a:extLst>
                    <a:ext uri="{FF2B5EF4-FFF2-40B4-BE49-F238E27FC236}">
                      <a16:creationId xmlns:a16="http://schemas.microsoft.com/office/drawing/2014/main" id="{5BC41D24-4B49-46AB-903A-6C53C3ADAE90}"/>
                    </a:ext>
                  </a:extLst>
                </p:cNvPr>
                <p:cNvPicPr/>
                <p:nvPr/>
              </p:nvPicPr>
              <p:blipFill>
                <a:blip r:embed="rId44"/>
                <a:stretch>
                  <a:fillRect/>
                </a:stretch>
              </p:blipFill>
              <p:spPr>
                <a:xfrm>
                  <a:off x="10595813" y="252787"/>
                  <a:ext cx="705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6" name="Freihand 25">
                  <a:extLst>
                    <a:ext uri="{FF2B5EF4-FFF2-40B4-BE49-F238E27FC236}">
                      <a16:creationId xmlns:a16="http://schemas.microsoft.com/office/drawing/2014/main" id="{67FA08A2-0428-4E63-BC4C-8A2C0F65668C}"/>
                    </a:ext>
                  </a:extLst>
                </p14:cNvPr>
                <p14:cNvContentPartPr/>
                <p14:nvPr/>
              </p14:nvContentPartPr>
              <p14:xfrm>
                <a:off x="10655213" y="253507"/>
                <a:ext cx="163800" cy="79560"/>
              </p14:xfrm>
            </p:contentPart>
          </mc:Choice>
          <mc:Fallback xmlns="">
            <p:pic>
              <p:nvPicPr>
                <p:cNvPr id="26" name="Freihand 25">
                  <a:extLst>
                    <a:ext uri="{FF2B5EF4-FFF2-40B4-BE49-F238E27FC236}">
                      <a16:creationId xmlns:a16="http://schemas.microsoft.com/office/drawing/2014/main" id="{67FA08A2-0428-4E63-BC4C-8A2C0F65668C}"/>
                    </a:ext>
                  </a:extLst>
                </p:cNvPr>
                <p:cNvPicPr/>
                <p:nvPr/>
              </p:nvPicPr>
              <p:blipFill>
                <a:blip r:embed="rId46"/>
                <a:stretch>
                  <a:fillRect/>
                </a:stretch>
              </p:blipFill>
              <p:spPr>
                <a:xfrm>
                  <a:off x="10650893" y="249187"/>
                  <a:ext cx="1724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7" name="Freihand 26">
                  <a:extLst>
                    <a:ext uri="{FF2B5EF4-FFF2-40B4-BE49-F238E27FC236}">
                      <a16:creationId xmlns:a16="http://schemas.microsoft.com/office/drawing/2014/main" id="{D51029CB-79C8-4A64-8FE0-64F65BE64F47}"/>
                    </a:ext>
                  </a:extLst>
                </p14:cNvPr>
                <p14:cNvContentPartPr/>
                <p14:nvPr/>
              </p14:nvContentPartPr>
              <p14:xfrm>
                <a:off x="10879853" y="186187"/>
                <a:ext cx="97920" cy="126720"/>
              </p14:xfrm>
            </p:contentPart>
          </mc:Choice>
          <mc:Fallback xmlns="">
            <p:pic>
              <p:nvPicPr>
                <p:cNvPr id="27" name="Freihand 26">
                  <a:extLst>
                    <a:ext uri="{FF2B5EF4-FFF2-40B4-BE49-F238E27FC236}">
                      <a16:creationId xmlns:a16="http://schemas.microsoft.com/office/drawing/2014/main" id="{D51029CB-79C8-4A64-8FE0-64F65BE64F47}"/>
                    </a:ext>
                  </a:extLst>
                </p:cNvPr>
                <p:cNvPicPr/>
                <p:nvPr/>
              </p:nvPicPr>
              <p:blipFill>
                <a:blip r:embed="rId48"/>
                <a:stretch>
                  <a:fillRect/>
                </a:stretch>
              </p:blipFill>
              <p:spPr>
                <a:xfrm>
                  <a:off x="10875533" y="181867"/>
                  <a:ext cx="10656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8" name="Freihand 27">
                  <a:extLst>
                    <a:ext uri="{FF2B5EF4-FFF2-40B4-BE49-F238E27FC236}">
                      <a16:creationId xmlns:a16="http://schemas.microsoft.com/office/drawing/2014/main" id="{98513D92-A4DA-4AED-8501-86B83A2C617F}"/>
                    </a:ext>
                  </a:extLst>
                </p14:cNvPr>
                <p14:cNvContentPartPr/>
                <p14:nvPr/>
              </p14:nvContentPartPr>
              <p14:xfrm>
                <a:off x="10961213" y="253507"/>
                <a:ext cx="185400" cy="54360"/>
              </p14:xfrm>
            </p:contentPart>
          </mc:Choice>
          <mc:Fallback xmlns="">
            <p:pic>
              <p:nvPicPr>
                <p:cNvPr id="28" name="Freihand 27">
                  <a:extLst>
                    <a:ext uri="{FF2B5EF4-FFF2-40B4-BE49-F238E27FC236}">
                      <a16:creationId xmlns:a16="http://schemas.microsoft.com/office/drawing/2014/main" id="{98513D92-A4DA-4AED-8501-86B83A2C617F}"/>
                    </a:ext>
                  </a:extLst>
                </p:cNvPr>
                <p:cNvPicPr/>
                <p:nvPr/>
              </p:nvPicPr>
              <p:blipFill>
                <a:blip r:embed="rId50"/>
                <a:stretch>
                  <a:fillRect/>
                </a:stretch>
              </p:blipFill>
              <p:spPr>
                <a:xfrm>
                  <a:off x="10956893" y="249187"/>
                  <a:ext cx="19404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9" name="Freihand 28">
                  <a:extLst>
                    <a:ext uri="{FF2B5EF4-FFF2-40B4-BE49-F238E27FC236}">
                      <a16:creationId xmlns:a16="http://schemas.microsoft.com/office/drawing/2014/main" id="{952F0925-60AB-4B5A-A4F9-F9859C1BB3B4}"/>
                    </a:ext>
                  </a:extLst>
                </p14:cNvPr>
                <p14:cNvContentPartPr/>
                <p14:nvPr/>
              </p14:nvContentPartPr>
              <p14:xfrm>
                <a:off x="11112053" y="222907"/>
                <a:ext cx="127440" cy="203040"/>
              </p14:xfrm>
            </p:contentPart>
          </mc:Choice>
          <mc:Fallback xmlns="">
            <p:pic>
              <p:nvPicPr>
                <p:cNvPr id="29" name="Freihand 28">
                  <a:extLst>
                    <a:ext uri="{FF2B5EF4-FFF2-40B4-BE49-F238E27FC236}">
                      <a16:creationId xmlns:a16="http://schemas.microsoft.com/office/drawing/2014/main" id="{952F0925-60AB-4B5A-A4F9-F9859C1BB3B4}"/>
                    </a:ext>
                  </a:extLst>
                </p:cNvPr>
                <p:cNvPicPr/>
                <p:nvPr/>
              </p:nvPicPr>
              <p:blipFill>
                <a:blip r:embed="rId52"/>
                <a:stretch>
                  <a:fillRect/>
                </a:stretch>
              </p:blipFill>
              <p:spPr>
                <a:xfrm>
                  <a:off x="11107733" y="218587"/>
                  <a:ext cx="13608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0" name="Freihand 29">
                  <a:extLst>
                    <a:ext uri="{FF2B5EF4-FFF2-40B4-BE49-F238E27FC236}">
                      <a16:creationId xmlns:a16="http://schemas.microsoft.com/office/drawing/2014/main" id="{7300476F-DF41-4003-9E95-99A5DD097117}"/>
                    </a:ext>
                  </a:extLst>
                </p14:cNvPr>
                <p14:cNvContentPartPr/>
                <p14:nvPr/>
              </p14:nvContentPartPr>
              <p14:xfrm>
                <a:off x="11239493" y="222907"/>
                <a:ext cx="161640" cy="85680"/>
              </p14:xfrm>
            </p:contentPart>
          </mc:Choice>
          <mc:Fallback xmlns="">
            <p:pic>
              <p:nvPicPr>
                <p:cNvPr id="30" name="Freihand 29">
                  <a:extLst>
                    <a:ext uri="{FF2B5EF4-FFF2-40B4-BE49-F238E27FC236}">
                      <a16:creationId xmlns:a16="http://schemas.microsoft.com/office/drawing/2014/main" id="{7300476F-DF41-4003-9E95-99A5DD097117}"/>
                    </a:ext>
                  </a:extLst>
                </p:cNvPr>
                <p:cNvPicPr/>
                <p:nvPr/>
              </p:nvPicPr>
              <p:blipFill>
                <a:blip r:embed="rId54"/>
                <a:stretch>
                  <a:fillRect/>
                </a:stretch>
              </p:blipFill>
              <p:spPr>
                <a:xfrm>
                  <a:off x="11235173" y="218587"/>
                  <a:ext cx="17028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1" name="Freihand 30">
                  <a:extLst>
                    <a:ext uri="{FF2B5EF4-FFF2-40B4-BE49-F238E27FC236}">
                      <a16:creationId xmlns:a16="http://schemas.microsoft.com/office/drawing/2014/main" id="{7197F35F-2D57-48F6-B796-B759068FCC46}"/>
                    </a:ext>
                  </a:extLst>
                </p14:cNvPr>
                <p14:cNvContentPartPr/>
                <p14:nvPr/>
              </p14:nvContentPartPr>
              <p14:xfrm>
                <a:off x="11436053" y="180787"/>
                <a:ext cx="360" cy="360"/>
              </p14:xfrm>
            </p:contentPart>
          </mc:Choice>
          <mc:Fallback xmlns="">
            <p:pic>
              <p:nvPicPr>
                <p:cNvPr id="31" name="Freihand 30">
                  <a:extLst>
                    <a:ext uri="{FF2B5EF4-FFF2-40B4-BE49-F238E27FC236}">
                      <a16:creationId xmlns:a16="http://schemas.microsoft.com/office/drawing/2014/main" id="{7197F35F-2D57-48F6-B796-B759068FCC46}"/>
                    </a:ext>
                  </a:extLst>
                </p:cNvPr>
                <p:cNvPicPr/>
                <p:nvPr/>
              </p:nvPicPr>
              <p:blipFill>
                <a:blip r:embed="rId30"/>
                <a:stretch>
                  <a:fillRect/>
                </a:stretch>
              </p:blipFill>
              <p:spPr>
                <a:xfrm>
                  <a:off x="11431733" y="176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2" name="Freihand 31">
                  <a:extLst>
                    <a:ext uri="{FF2B5EF4-FFF2-40B4-BE49-F238E27FC236}">
                      <a16:creationId xmlns:a16="http://schemas.microsoft.com/office/drawing/2014/main" id="{A79FDEE3-CB2E-4BA2-B9B8-0B3A04F2EE71}"/>
                    </a:ext>
                  </a:extLst>
                </p14:cNvPr>
                <p14:cNvContentPartPr/>
                <p14:nvPr/>
              </p14:nvContentPartPr>
              <p14:xfrm>
                <a:off x="11434973" y="242707"/>
                <a:ext cx="205200" cy="100800"/>
              </p14:xfrm>
            </p:contentPart>
          </mc:Choice>
          <mc:Fallback xmlns="">
            <p:pic>
              <p:nvPicPr>
                <p:cNvPr id="32" name="Freihand 31">
                  <a:extLst>
                    <a:ext uri="{FF2B5EF4-FFF2-40B4-BE49-F238E27FC236}">
                      <a16:creationId xmlns:a16="http://schemas.microsoft.com/office/drawing/2014/main" id="{A79FDEE3-CB2E-4BA2-B9B8-0B3A04F2EE71}"/>
                    </a:ext>
                  </a:extLst>
                </p:cNvPr>
                <p:cNvPicPr/>
                <p:nvPr/>
              </p:nvPicPr>
              <p:blipFill>
                <a:blip r:embed="rId57"/>
                <a:stretch>
                  <a:fillRect/>
                </a:stretch>
              </p:blipFill>
              <p:spPr>
                <a:xfrm>
                  <a:off x="11430653" y="238387"/>
                  <a:ext cx="21384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3" name="Freihand 32">
                  <a:extLst>
                    <a:ext uri="{FF2B5EF4-FFF2-40B4-BE49-F238E27FC236}">
                      <a16:creationId xmlns:a16="http://schemas.microsoft.com/office/drawing/2014/main" id="{176A8D82-ECE3-4443-BD47-981BA65DBB2E}"/>
                    </a:ext>
                  </a:extLst>
                </p14:cNvPr>
                <p14:cNvContentPartPr/>
                <p14:nvPr/>
              </p14:nvContentPartPr>
              <p14:xfrm>
                <a:off x="10518773" y="570307"/>
                <a:ext cx="190080" cy="51840"/>
              </p14:xfrm>
            </p:contentPart>
          </mc:Choice>
          <mc:Fallback xmlns="">
            <p:pic>
              <p:nvPicPr>
                <p:cNvPr id="33" name="Freihand 32">
                  <a:extLst>
                    <a:ext uri="{FF2B5EF4-FFF2-40B4-BE49-F238E27FC236}">
                      <a16:creationId xmlns:a16="http://schemas.microsoft.com/office/drawing/2014/main" id="{176A8D82-ECE3-4443-BD47-981BA65DBB2E}"/>
                    </a:ext>
                  </a:extLst>
                </p:cNvPr>
                <p:cNvPicPr/>
                <p:nvPr/>
              </p:nvPicPr>
              <p:blipFill>
                <a:blip r:embed="rId59"/>
                <a:stretch>
                  <a:fillRect/>
                </a:stretch>
              </p:blipFill>
              <p:spPr>
                <a:xfrm>
                  <a:off x="10514453" y="565987"/>
                  <a:ext cx="19872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34" name="Freihand 33">
                  <a:extLst>
                    <a:ext uri="{FF2B5EF4-FFF2-40B4-BE49-F238E27FC236}">
                      <a16:creationId xmlns:a16="http://schemas.microsoft.com/office/drawing/2014/main" id="{1156D646-9A6E-4936-953C-993E0CFDAE8F}"/>
                    </a:ext>
                  </a:extLst>
                </p14:cNvPr>
                <p14:cNvContentPartPr/>
                <p14:nvPr/>
              </p14:nvContentPartPr>
              <p14:xfrm>
                <a:off x="10701293" y="505867"/>
                <a:ext cx="49680" cy="21600"/>
              </p14:xfrm>
            </p:contentPart>
          </mc:Choice>
          <mc:Fallback xmlns="">
            <p:pic>
              <p:nvPicPr>
                <p:cNvPr id="34" name="Freihand 33">
                  <a:extLst>
                    <a:ext uri="{FF2B5EF4-FFF2-40B4-BE49-F238E27FC236}">
                      <a16:creationId xmlns:a16="http://schemas.microsoft.com/office/drawing/2014/main" id="{1156D646-9A6E-4936-953C-993E0CFDAE8F}"/>
                    </a:ext>
                  </a:extLst>
                </p:cNvPr>
                <p:cNvPicPr/>
                <p:nvPr/>
              </p:nvPicPr>
              <p:blipFill>
                <a:blip r:embed="rId61"/>
                <a:stretch>
                  <a:fillRect/>
                </a:stretch>
              </p:blipFill>
              <p:spPr>
                <a:xfrm>
                  <a:off x="10696973" y="501547"/>
                  <a:ext cx="583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5" name="Freihand 34">
                  <a:extLst>
                    <a:ext uri="{FF2B5EF4-FFF2-40B4-BE49-F238E27FC236}">
                      <a16:creationId xmlns:a16="http://schemas.microsoft.com/office/drawing/2014/main" id="{42EBF7CA-535A-492C-A73D-8CAA4143957D}"/>
                    </a:ext>
                  </a:extLst>
                </p14:cNvPr>
                <p14:cNvContentPartPr/>
                <p14:nvPr/>
              </p14:nvContentPartPr>
              <p14:xfrm>
                <a:off x="10788773" y="465547"/>
                <a:ext cx="236160" cy="142920"/>
              </p14:xfrm>
            </p:contentPart>
          </mc:Choice>
          <mc:Fallback xmlns="">
            <p:pic>
              <p:nvPicPr>
                <p:cNvPr id="35" name="Freihand 34">
                  <a:extLst>
                    <a:ext uri="{FF2B5EF4-FFF2-40B4-BE49-F238E27FC236}">
                      <a16:creationId xmlns:a16="http://schemas.microsoft.com/office/drawing/2014/main" id="{42EBF7CA-535A-492C-A73D-8CAA4143957D}"/>
                    </a:ext>
                  </a:extLst>
                </p:cNvPr>
                <p:cNvPicPr/>
                <p:nvPr/>
              </p:nvPicPr>
              <p:blipFill>
                <a:blip r:embed="rId63"/>
                <a:stretch>
                  <a:fillRect/>
                </a:stretch>
              </p:blipFill>
              <p:spPr>
                <a:xfrm>
                  <a:off x="10784453" y="461227"/>
                  <a:ext cx="2448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6" name="Freihand 35">
                  <a:extLst>
                    <a:ext uri="{FF2B5EF4-FFF2-40B4-BE49-F238E27FC236}">
                      <a16:creationId xmlns:a16="http://schemas.microsoft.com/office/drawing/2014/main" id="{17BA0F43-889A-4EE7-A324-21EA6C4FD666}"/>
                    </a:ext>
                  </a:extLst>
                </p14:cNvPr>
                <p14:cNvContentPartPr/>
                <p14:nvPr/>
              </p14:nvContentPartPr>
              <p14:xfrm>
                <a:off x="11033573" y="510187"/>
                <a:ext cx="128520" cy="113400"/>
              </p14:xfrm>
            </p:contentPart>
          </mc:Choice>
          <mc:Fallback xmlns="">
            <p:pic>
              <p:nvPicPr>
                <p:cNvPr id="36" name="Freihand 35">
                  <a:extLst>
                    <a:ext uri="{FF2B5EF4-FFF2-40B4-BE49-F238E27FC236}">
                      <a16:creationId xmlns:a16="http://schemas.microsoft.com/office/drawing/2014/main" id="{17BA0F43-889A-4EE7-A324-21EA6C4FD666}"/>
                    </a:ext>
                  </a:extLst>
                </p:cNvPr>
                <p:cNvPicPr/>
                <p:nvPr/>
              </p:nvPicPr>
              <p:blipFill>
                <a:blip r:embed="rId65"/>
                <a:stretch>
                  <a:fillRect/>
                </a:stretch>
              </p:blipFill>
              <p:spPr>
                <a:xfrm>
                  <a:off x="11029253" y="505867"/>
                  <a:ext cx="137160" cy="122040"/>
                </a:xfrm>
                <a:prstGeom prst="rect">
                  <a:avLst/>
                </a:prstGeom>
              </p:spPr>
            </p:pic>
          </mc:Fallback>
        </mc:AlternateContent>
      </p:grpSp>
    </p:spTree>
    <p:extLst>
      <p:ext uri="{BB962C8B-B14F-4D97-AF65-F5344CB8AC3E}">
        <p14:creationId xmlns:p14="http://schemas.microsoft.com/office/powerpoint/2010/main" val="75410002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b="1" dirty="0"/>
              <a:t>Inflationsrate</a:t>
            </a:r>
          </a:p>
        </p:txBody>
      </p:sp>
      <mc:AlternateContent xmlns:mc="http://schemas.openxmlformats.org/markup-compatibility/2006" xmlns:a14="http://schemas.microsoft.com/office/drawing/2010/main">
        <mc:Choice Requires="a14">
          <p:sp>
            <p:nvSpPr>
              <p:cNvPr id="7" name="Text Box 3"/>
              <p:cNvSpPr txBox="1">
                <a:spLocks noChangeArrowheads="1"/>
              </p:cNvSpPr>
              <p:nvPr/>
            </p:nvSpPr>
            <p:spPr bwMode="auto">
              <a:xfrm>
                <a:off x="188505" y="1964379"/>
                <a:ext cx="8603154" cy="2576092"/>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80808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540" dirty="0">
                    <a:solidFill>
                      <a:srgbClr val="000000"/>
                    </a:solidFill>
                  </a:rPr>
                  <a:t>Die Inflationsrate berechnet sich als die relative Veränderung des Verbraucherpreisindex gegenüber dem Vorjahr:</a:t>
                </a:r>
              </a:p>
              <a:p>
                <a:pPr eaLnBrk="1" hangingPunct="1">
                  <a:buClrTx/>
                </a:pPr>
                <a:endParaRPr lang="de-DE" altLang="de-DE" sz="2540" dirty="0">
                  <a:solidFill>
                    <a:srgbClr val="000000"/>
                  </a:solidFill>
                </a:endParaRPr>
              </a:p>
              <a:p>
                <a:pPr eaLnBrk="1" hangingPunct="1">
                  <a:buClrTx/>
                </a:pPr>
                <a14:m>
                  <m:oMath xmlns:m="http://schemas.openxmlformats.org/officeDocument/2006/math">
                    <m:r>
                      <m:rPr>
                        <m:sty m:val="p"/>
                      </m:rPr>
                      <a:rPr lang="de-DE" altLang="de-DE" sz="2540" b="0" i="0">
                        <a:solidFill>
                          <a:srgbClr val="000000"/>
                        </a:solidFill>
                        <a:latin typeface="Cambria Math" panose="02040503050406030204" pitchFamily="18" charset="0"/>
                      </a:rPr>
                      <m:t>Inflation</m:t>
                    </m:r>
                    <m:d>
                      <m:dPr>
                        <m:ctrlPr>
                          <a:rPr lang="de-DE" altLang="de-DE" sz="2540" b="0" i="1">
                            <a:solidFill>
                              <a:srgbClr val="000000"/>
                            </a:solidFill>
                            <a:latin typeface="Cambria Math" panose="02040503050406030204" pitchFamily="18" charset="0"/>
                          </a:rPr>
                        </m:ctrlPr>
                      </m:dPr>
                      <m:e>
                        <m:r>
                          <a:rPr lang="de-DE" altLang="de-DE" sz="2540" i="1">
                            <a:solidFill>
                              <a:srgbClr val="000000"/>
                            </a:solidFill>
                            <a:latin typeface="Cambria Math" panose="02040503050406030204" pitchFamily="18" charset="0"/>
                          </a:rPr>
                          <m:t>𝑡</m:t>
                        </m:r>
                      </m:e>
                    </m:d>
                    <m:r>
                      <a:rPr lang="de-DE" altLang="de-DE" sz="2540" b="0" i="1" smtClean="0">
                        <a:solidFill>
                          <a:srgbClr val="000000"/>
                        </a:solidFill>
                        <a:latin typeface="Cambria Math" panose="02040503050406030204" pitchFamily="18" charset="0"/>
                      </a:rPr>
                      <m:t>=</m:t>
                    </m:r>
                    <m:f>
                      <m:fPr>
                        <m:ctrlPr>
                          <a:rPr lang="de-DE" altLang="de-DE" sz="2540" b="0" i="1" smtClean="0">
                            <a:solidFill>
                              <a:srgbClr val="000000"/>
                            </a:solidFill>
                            <a:latin typeface="Cambria Math" panose="02040503050406030204" pitchFamily="18" charset="0"/>
                          </a:rPr>
                        </m:ctrlPr>
                      </m:fPr>
                      <m:num>
                        <m:r>
                          <a:rPr lang="de-DE" altLang="de-DE" sz="2540" i="1">
                            <a:solidFill>
                              <a:srgbClr val="000000"/>
                            </a:solidFill>
                            <a:latin typeface="Cambria Math" panose="02040503050406030204" pitchFamily="18" charset="0"/>
                          </a:rPr>
                          <m:t>𝑉𝑃𝐼</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𝑡</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𝑉𝑃𝐼</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𝑡</m:t>
                        </m:r>
                        <m:r>
                          <a:rPr lang="de-DE" altLang="de-DE" sz="2540" i="1">
                            <a:solidFill>
                              <a:srgbClr val="000000"/>
                            </a:solidFill>
                            <a:latin typeface="Cambria Math" panose="02040503050406030204" pitchFamily="18" charset="0"/>
                          </a:rPr>
                          <m:t>−1) </m:t>
                        </m:r>
                      </m:num>
                      <m:den>
                        <m:r>
                          <a:rPr lang="de-DE" altLang="de-DE" sz="2540" i="1">
                            <a:solidFill>
                              <a:srgbClr val="000000"/>
                            </a:solidFill>
                            <a:latin typeface="Cambria Math" panose="02040503050406030204" pitchFamily="18" charset="0"/>
                          </a:rPr>
                          <m:t>𝑉𝑃𝐼</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𝑡</m:t>
                        </m:r>
                        <m:r>
                          <a:rPr lang="de-DE" altLang="de-DE" sz="2540" i="1">
                            <a:solidFill>
                              <a:srgbClr val="000000"/>
                            </a:solidFill>
                            <a:latin typeface="Cambria Math" panose="02040503050406030204" pitchFamily="18" charset="0"/>
                          </a:rPr>
                          <m:t>−1)</m:t>
                        </m:r>
                      </m:den>
                    </m:f>
                  </m:oMath>
                </a14:m>
                <a:r>
                  <a:rPr lang="de-DE" altLang="de-DE" sz="2540" dirty="0">
                    <a:solidFill>
                      <a:srgbClr val="000000"/>
                    </a:solidFill>
                  </a:rPr>
                  <a:t> 		t: Zeitindex </a:t>
                </a:r>
              </a:p>
            </p:txBody>
          </p:sp>
        </mc:Choice>
        <mc:Fallback xmlns="">
          <p:sp>
            <p:nvSpPr>
              <p:cNvPr id="7" name="Text Box 3"/>
              <p:cNvSpPr txBox="1">
                <a:spLocks noRot="1" noChangeAspect="1" noMove="1" noResize="1" noEditPoints="1" noAdjustHandles="1" noChangeArrowheads="1" noChangeShapeType="1" noTextEdit="1"/>
              </p:cNvSpPr>
              <p:nvPr/>
            </p:nvSpPr>
            <p:spPr bwMode="auto">
              <a:xfrm>
                <a:off x="188505" y="1964379"/>
                <a:ext cx="8603154" cy="2576092"/>
              </a:xfrm>
              <a:prstGeom prst="rect">
                <a:avLst/>
              </a:prstGeom>
              <a:blipFill>
                <a:blip r:embed="rId3"/>
                <a:stretch>
                  <a:fillRect l="-1347" t="-2364" r="-184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8" name="Rechteck 7">
            <a:extLst>
              <a:ext uri="{FF2B5EF4-FFF2-40B4-BE49-F238E27FC236}">
                <a16:creationId xmlns:a16="http://schemas.microsoft.com/office/drawing/2014/main" id="{7968BB03-7437-4301-9973-364D08D1737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644312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6" name="Rectangle 2"/>
          <p:cNvSpPr>
            <a:spLocks noChangeArrowheads="1"/>
          </p:cNvSpPr>
          <p:nvPr/>
        </p:nvSpPr>
        <p:spPr bwMode="auto">
          <a:xfrm>
            <a:off x="3485833" y="25306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Preisniveaustabilität </a:t>
            </a:r>
          </a:p>
        </p:txBody>
      </p:sp>
      <p:sp>
        <p:nvSpPr>
          <p:cNvPr id="482307" name="Text Box 3"/>
          <p:cNvSpPr txBox="1">
            <a:spLocks noChangeArrowheads="1"/>
          </p:cNvSpPr>
          <p:nvPr/>
        </p:nvSpPr>
        <p:spPr bwMode="auto">
          <a:xfrm>
            <a:off x="188261" y="813496"/>
            <a:ext cx="8501344" cy="4341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4572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marL="9144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marL="13716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8288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marL="22860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7432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32004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6576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41148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r>
              <a:rPr lang="de-DE" dirty="0">
                <a:solidFill>
                  <a:schemeClr val="tx1"/>
                </a:solidFill>
              </a:rPr>
              <a:t>	Allgemein akzeptiertes Maß für die Messung des Preisniveaus</a:t>
            </a:r>
          </a:p>
          <a:p>
            <a:r>
              <a:rPr lang="de-DE" dirty="0">
                <a:solidFill>
                  <a:schemeClr val="tx1"/>
                </a:solidFill>
              </a:rPr>
              <a:t>ist der Verbraucherpreisindex (VPI) bzw. im Umfeld der</a:t>
            </a:r>
          </a:p>
          <a:p>
            <a:r>
              <a:rPr lang="de-DE" dirty="0">
                <a:solidFill>
                  <a:schemeClr val="tx1"/>
                </a:solidFill>
              </a:rPr>
              <a:t>Eurozone der  Harmonisierte Verbraucherpreisindex (HVPI).</a:t>
            </a:r>
          </a:p>
          <a:p>
            <a:endParaRPr lang="de-DE" dirty="0">
              <a:solidFill>
                <a:schemeClr val="tx1"/>
              </a:solidFill>
            </a:endParaRPr>
          </a:p>
          <a:p>
            <a:endParaRPr lang="de-DE" dirty="0">
              <a:solidFill>
                <a:schemeClr val="tx1"/>
              </a:solidFill>
            </a:endParaRPr>
          </a:p>
          <a:p>
            <a:r>
              <a:rPr lang="de-DE" u="sng" dirty="0">
                <a:solidFill>
                  <a:schemeClr val="tx1"/>
                </a:solidFill>
              </a:rPr>
              <a:t>Definition der Europäischen Zentralbank:</a:t>
            </a:r>
          </a:p>
          <a:p>
            <a:endParaRPr lang="de-DE" dirty="0">
              <a:solidFill>
                <a:schemeClr val="tx1"/>
              </a:solidFill>
            </a:endParaRPr>
          </a:p>
          <a:p>
            <a:r>
              <a:rPr lang="de-DE" sz="2200" dirty="0">
                <a:solidFill>
                  <a:schemeClr val="tx1"/>
                </a:solidFill>
              </a:rPr>
              <a:t>		Preisstabilität ist definiert als Anstieg des Harmonisierten Verbraucherpreisindex (HVPI) für das Euro-Währungsgebiet von </a:t>
            </a:r>
          </a:p>
          <a:p>
            <a:r>
              <a:rPr lang="de-DE" sz="2200" dirty="0">
                <a:solidFill>
                  <a:schemeClr val="tx1"/>
                </a:solidFill>
              </a:rPr>
              <a:t>		2 % gegenüber dem Vorjahr. Die EZB legt diesem Zusammenhang ein symmetrisches Inflationsziel von 2% in der mittleren Frist fest.</a:t>
            </a:r>
            <a:endParaRPr lang="de-DE" dirty="0">
              <a:solidFill>
                <a:schemeClr val="tx1"/>
              </a:solidFill>
            </a:endParaRPr>
          </a:p>
          <a:p>
            <a:r>
              <a:rPr lang="de-DE" sz="2000" dirty="0">
                <a:solidFill>
                  <a:schemeClr val="tx1"/>
                </a:solidFill>
              </a:rPr>
              <a:t> </a:t>
            </a:r>
          </a:p>
        </p:txBody>
      </p:sp>
      <p:sp>
        <p:nvSpPr>
          <p:cNvPr id="5" name="Rechteck 4">
            <a:extLst>
              <a:ext uri="{FF2B5EF4-FFF2-40B4-BE49-F238E27FC236}">
                <a16:creationId xmlns:a16="http://schemas.microsoft.com/office/drawing/2014/main" id="{5C785182-46B0-41A6-A5E5-0BA0067E40B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6490A81E-819B-4C37-8D11-D7FF6D73CB03}"/>
                  </a:ext>
                </a:extLst>
              </p14:cNvPr>
              <p14:cNvContentPartPr/>
              <p14:nvPr/>
            </p14:nvContentPartPr>
            <p14:xfrm>
              <a:off x="775013" y="4766467"/>
              <a:ext cx="4835520" cy="162360"/>
            </p14:xfrm>
          </p:contentPart>
        </mc:Choice>
        <mc:Fallback xmlns="">
          <p:pic>
            <p:nvPicPr>
              <p:cNvPr id="2" name="Freihand 1">
                <a:extLst>
                  <a:ext uri="{FF2B5EF4-FFF2-40B4-BE49-F238E27FC236}">
                    <a16:creationId xmlns:a16="http://schemas.microsoft.com/office/drawing/2014/main" id="{6490A81E-819B-4C37-8D11-D7FF6D73CB03}"/>
                  </a:ext>
                </a:extLst>
              </p:cNvPr>
              <p:cNvPicPr/>
              <p:nvPr/>
            </p:nvPicPr>
            <p:blipFill>
              <a:blip r:embed="rId4"/>
              <a:stretch>
                <a:fillRect/>
              </a:stretch>
            </p:blipFill>
            <p:spPr>
              <a:xfrm>
                <a:off x="770693" y="4762147"/>
                <a:ext cx="4844160" cy="171000"/>
              </a:xfrm>
              <a:prstGeom prst="rect">
                <a:avLst/>
              </a:prstGeom>
            </p:spPr>
          </p:pic>
        </mc:Fallback>
      </mc:AlternateContent>
    </p:spTree>
    <p:extLst>
      <p:ext uri="{BB962C8B-B14F-4D97-AF65-F5344CB8AC3E}">
        <p14:creationId xmlns:p14="http://schemas.microsoft.com/office/powerpoint/2010/main" val="11687635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E231D700-F615-4737-B55A-810A2DF756A3}"/>
              </a:ext>
            </a:extLst>
          </p:cNvPr>
          <p:cNvSpPr>
            <a:spLocks noChangeArrowheads="1"/>
          </p:cNvSpPr>
          <p:nvPr/>
        </p:nvSpPr>
        <p:spPr bwMode="auto">
          <a:xfrm>
            <a:off x="2207941" y="135524"/>
            <a:ext cx="6790009" cy="956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800" b="1" dirty="0"/>
              <a:t>Gesetz zur Förderung der Stabilität und des Wachstums der Wirtschaft (</a:t>
            </a:r>
            <a:r>
              <a:rPr lang="de-DE" sz="2800" b="1" dirty="0" err="1"/>
              <a:t>StabG</a:t>
            </a:r>
            <a:r>
              <a:rPr lang="de-DE" sz="2800" b="1" dirty="0"/>
              <a:t> 1967)</a:t>
            </a:r>
          </a:p>
        </p:txBody>
      </p:sp>
      <p:sp>
        <p:nvSpPr>
          <p:cNvPr id="2" name="Textfeld 1">
            <a:extLst>
              <a:ext uri="{FF2B5EF4-FFF2-40B4-BE49-F238E27FC236}">
                <a16:creationId xmlns:a16="http://schemas.microsoft.com/office/drawing/2014/main" id="{41292832-50DD-4BEA-8F7D-66EE46CD7C38}"/>
              </a:ext>
            </a:extLst>
          </p:cNvPr>
          <p:cNvSpPr txBox="1"/>
          <p:nvPr/>
        </p:nvSpPr>
        <p:spPr>
          <a:xfrm>
            <a:off x="460167" y="1498619"/>
            <a:ext cx="10195420" cy="3046988"/>
          </a:xfrm>
          <a:prstGeom prst="rect">
            <a:avLst/>
          </a:prstGeom>
          <a:noFill/>
        </p:spPr>
        <p:txBody>
          <a:bodyPr wrap="square" rtlCol="0">
            <a:spAutoFit/>
          </a:bodyPr>
          <a:lstStyle/>
          <a:p>
            <a:pPr algn="ctr"/>
            <a:r>
              <a:rPr lang="de-DE" sz="2400" dirty="0"/>
              <a:t>§ 1</a:t>
            </a:r>
          </a:p>
          <a:p>
            <a:endParaRPr lang="de-DE" sz="2400" dirty="0"/>
          </a:p>
          <a:p>
            <a:r>
              <a:rPr lang="de-DE" sz="2400" dirty="0"/>
              <a:t>Bund und Länder haben bei ihren wirtschafts- und finanzpolitischen Maßnahmen die Erfordernisse des </a:t>
            </a:r>
            <a:r>
              <a:rPr lang="de-DE" sz="2400" b="1" dirty="0"/>
              <a:t>gesamtwirtschaftlichen Gleichgewichts</a:t>
            </a:r>
            <a:r>
              <a:rPr lang="de-DE" sz="2400" dirty="0"/>
              <a:t> zu beachten. Die Maßnahmen sind so zu treffen, dass sie im Rahmen der  marktwirtschaftlichen Ordnung gleichzeitig zur </a:t>
            </a:r>
            <a:r>
              <a:rPr lang="de-DE" sz="2400" b="1" dirty="0"/>
              <a:t>Stabilität des Preisniveaus</a:t>
            </a:r>
            <a:r>
              <a:rPr lang="de-DE" sz="2400" dirty="0"/>
              <a:t>, zu  einem </a:t>
            </a:r>
            <a:r>
              <a:rPr lang="de-DE" sz="2400" b="1" dirty="0"/>
              <a:t>hohen Beschäftigungsstand </a:t>
            </a:r>
            <a:r>
              <a:rPr lang="de-DE" sz="2400" dirty="0"/>
              <a:t>und </a:t>
            </a:r>
            <a:r>
              <a:rPr lang="de-DE" sz="2400" b="1" dirty="0"/>
              <a:t>außenwirtschaftlichem Gleichgewicht  </a:t>
            </a:r>
            <a:r>
              <a:rPr lang="de-DE" sz="2400" dirty="0"/>
              <a:t>bei </a:t>
            </a:r>
            <a:r>
              <a:rPr lang="de-DE" sz="2400" b="1" dirty="0"/>
              <a:t>stetigem und angemessenem Wirtschaftswachstum</a:t>
            </a:r>
            <a:r>
              <a:rPr lang="de-DE" sz="2400" dirty="0"/>
              <a:t>.</a:t>
            </a:r>
          </a:p>
        </p:txBody>
      </p:sp>
      <p:sp>
        <p:nvSpPr>
          <p:cNvPr id="11" name="Rechteck 10">
            <a:extLst>
              <a:ext uri="{FF2B5EF4-FFF2-40B4-BE49-F238E27FC236}">
                <a16:creationId xmlns:a16="http://schemas.microsoft.com/office/drawing/2014/main" id="{A4F415C7-2C5E-417C-8871-0D86DF18ABF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3" name="Freihand 2">
                <a:extLst>
                  <a:ext uri="{FF2B5EF4-FFF2-40B4-BE49-F238E27FC236}">
                    <a16:creationId xmlns:a16="http://schemas.microsoft.com/office/drawing/2014/main" id="{323795BC-AC28-4F85-8149-10B7D62EFD60}"/>
                  </a:ext>
                </a:extLst>
              </p14:cNvPr>
              <p14:cNvContentPartPr/>
              <p14:nvPr/>
            </p14:nvContentPartPr>
            <p14:xfrm>
              <a:off x="4918253" y="2959987"/>
              <a:ext cx="4229640" cy="91080"/>
            </p14:xfrm>
          </p:contentPart>
        </mc:Choice>
        <mc:Fallback xmlns="">
          <p:pic>
            <p:nvPicPr>
              <p:cNvPr id="3" name="Freihand 2">
                <a:extLst>
                  <a:ext uri="{FF2B5EF4-FFF2-40B4-BE49-F238E27FC236}">
                    <a16:creationId xmlns:a16="http://schemas.microsoft.com/office/drawing/2014/main" id="{323795BC-AC28-4F85-8149-10B7D62EFD60}"/>
                  </a:ext>
                </a:extLst>
              </p:cNvPr>
              <p:cNvPicPr/>
              <p:nvPr/>
            </p:nvPicPr>
            <p:blipFill>
              <a:blip r:embed="rId4"/>
              <a:stretch>
                <a:fillRect/>
              </a:stretch>
            </p:blipFill>
            <p:spPr>
              <a:xfrm>
                <a:off x="4913933" y="2955667"/>
                <a:ext cx="42382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36A48A6F-F8DD-46ED-A7E4-D1B6E9488841}"/>
                  </a:ext>
                </a:extLst>
              </p14:cNvPr>
              <p14:cNvContentPartPr/>
              <p14:nvPr/>
            </p14:nvContentPartPr>
            <p14:xfrm>
              <a:off x="6400733" y="3697627"/>
              <a:ext cx="3564360" cy="108000"/>
            </p14:xfrm>
          </p:contentPart>
        </mc:Choice>
        <mc:Fallback xmlns="">
          <p:pic>
            <p:nvPicPr>
              <p:cNvPr id="5" name="Freihand 4">
                <a:extLst>
                  <a:ext uri="{FF2B5EF4-FFF2-40B4-BE49-F238E27FC236}">
                    <a16:creationId xmlns:a16="http://schemas.microsoft.com/office/drawing/2014/main" id="{36A48A6F-F8DD-46ED-A7E4-D1B6E9488841}"/>
                  </a:ext>
                </a:extLst>
              </p:cNvPr>
              <p:cNvPicPr/>
              <p:nvPr/>
            </p:nvPicPr>
            <p:blipFill>
              <a:blip r:embed="rId6"/>
              <a:stretch>
                <a:fillRect/>
              </a:stretch>
            </p:blipFill>
            <p:spPr>
              <a:xfrm>
                <a:off x="6396413" y="3693307"/>
                <a:ext cx="3573000" cy="116640"/>
              </a:xfrm>
              <a:prstGeom prst="rect">
                <a:avLst/>
              </a:prstGeom>
            </p:spPr>
          </p:pic>
        </mc:Fallback>
      </mc:AlternateContent>
      <p:grpSp>
        <p:nvGrpSpPr>
          <p:cNvPr id="8" name="Gruppieren 7">
            <a:extLst>
              <a:ext uri="{FF2B5EF4-FFF2-40B4-BE49-F238E27FC236}">
                <a16:creationId xmlns:a16="http://schemas.microsoft.com/office/drawing/2014/main" id="{22310244-881F-4593-A9E7-87DB6F86F6B5}"/>
              </a:ext>
            </a:extLst>
          </p:cNvPr>
          <p:cNvGrpSpPr/>
          <p:nvPr/>
        </p:nvGrpSpPr>
        <p:grpSpPr>
          <a:xfrm>
            <a:off x="1564133" y="3973387"/>
            <a:ext cx="8438040" cy="192960"/>
            <a:chOff x="1564133" y="3973387"/>
            <a:chExt cx="8438040" cy="192960"/>
          </a:xfrm>
        </p:grpSpPr>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B5999BEB-0342-4659-BDDE-7E79C82A55FB}"/>
                    </a:ext>
                  </a:extLst>
                </p14:cNvPr>
                <p14:cNvContentPartPr/>
                <p14:nvPr/>
              </p14:nvContentPartPr>
              <p14:xfrm>
                <a:off x="1564133" y="3973387"/>
                <a:ext cx="2626560" cy="192960"/>
              </p14:xfrm>
            </p:contentPart>
          </mc:Choice>
          <mc:Fallback xmlns="">
            <p:pic>
              <p:nvPicPr>
                <p:cNvPr id="6" name="Freihand 5">
                  <a:extLst>
                    <a:ext uri="{FF2B5EF4-FFF2-40B4-BE49-F238E27FC236}">
                      <a16:creationId xmlns:a16="http://schemas.microsoft.com/office/drawing/2014/main" id="{B5999BEB-0342-4659-BDDE-7E79C82A55FB}"/>
                    </a:ext>
                  </a:extLst>
                </p:cNvPr>
                <p:cNvPicPr/>
                <p:nvPr/>
              </p:nvPicPr>
              <p:blipFill>
                <a:blip r:embed="rId8"/>
                <a:stretch>
                  <a:fillRect/>
                </a:stretch>
              </p:blipFill>
              <p:spPr>
                <a:xfrm>
                  <a:off x="1559813" y="3969067"/>
                  <a:ext cx="263520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88C12D38-EAE2-4CE2-AF1B-9018689AFBB4}"/>
                    </a:ext>
                  </a:extLst>
                </p14:cNvPr>
                <p14:cNvContentPartPr/>
                <p14:nvPr/>
              </p14:nvContentPartPr>
              <p14:xfrm>
                <a:off x="5571293" y="3999307"/>
                <a:ext cx="4430880" cy="137160"/>
              </p14:xfrm>
            </p:contentPart>
          </mc:Choice>
          <mc:Fallback xmlns="">
            <p:pic>
              <p:nvPicPr>
                <p:cNvPr id="7" name="Freihand 6">
                  <a:extLst>
                    <a:ext uri="{FF2B5EF4-FFF2-40B4-BE49-F238E27FC236}">
                      <a16:creationId xmlns:a16="http://schemas.microsoft.com/office/drawing/2014/main" id="{88C12D38-EAE2-4CE2-AF1B-9018689AFBB4}"/>
                    </a:ext>
                  </a:extLst>
                </p:cNvPr>
                <p:cNvPicPr/>
                <p:nvPr/>
              </p:nvPicPr>
              <p:blipFill>
                <a:blip r:embed="rId10"/>
                <a:stretch>
                  <a:fillRect/>
                </a:stretch>
              </p:blipFill>
              <p:spPr>
                <a:xfrm>
                  <a:off x="5566973" y="3994987"/>
                  <a:ext cx="4439520" cy="145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55CADB5E-BFDC-49E5-948B-F7CF8645C612}"/>
                  </a:ext>
                </a:extLst>
              </p14:cNvPr>
              <p14:cNvContentPartPr/>
              <p14:nvPr/>
            </p14:nvContentPartPr>
            <p14:xfrm>
              <a:off x="1135013" y="4471267"/>
              <a:ext cx="6604560" cy="91080"/>
            </p14:xfrm>
          </p:contentPart>
        </mc:Choice>
        <mc:Fallback xmlns="">
          <p:pic>
            <p:nvPicPr>
              <p:cNvPr id="9" name="Freihand 8">
                <a:extLst>
                  <a:ext uri="{FF2B5EF4-FFF2-40B4-BE49-F238E27FC236}">
                    <a16:creationId xmlns:a16="http://schemas.microsoft.com/office/drawing/2014/main" id="{55CADB5E-BFDC-49E5-948B-F7CF8645C612}"/>
                  </a:ext>
                </a:extLst>
              </p:cNvPr>
              <p:cNvPicPr/>
              <p:nvPr/>
            </p:nvPicPr>
            <p:blipFill>
              <a:blip r:embed="rId12"/>
              <a:stretch>
                <a:fillRect/>
              </a:stretch>
            </p:blipFill>
            <p:spPr>
              <a:xfrm>
                <a:off x="1130693" y="4466947"/>
                <a:ext cx="6613200" cy="99720"/>
              </a:xfrm>
              <a:prstGeom prst="rect">
                <a:avLst/>
              </a:prstGeom>
            </p:spPr>
          </p:pic>
        </mc:Fallback>
      </mc:AlternateContent>
    </p:spTree>
    <p:extLst>
      <p:ext uri="{BB962C8B-B14F-4D97-AF65-F5344CB8AC3E}">
        <p14:creationId xmlns:p14="http://schemas.microsoft.com/office/powerpoint/2010/main" val="17542357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0420647" y="0"/>
            <a:ext cx="1771353" cy="744941"/>
          </a:xfrm>
          <a:prstGeom prst="rect">
            <a:avLst/>
          </a:prstGeom>
          <a:noFill/>
          <a:ln>
            <a:noFill/>
          </a:ln>
        </p:spPr>
        <p:txBody>
          <a:bodyPr lIns="81646" tIns="40823" rIns="81646" bIns="40823" anchor="ctr" anchorCtr="1"/>
          <a:lstStyle/>
          <a:p>
            <a:r>
              <a:rPr lang="de-DE" sz="3266" b="1" dirty="0"/>
              <a:t>Beispiel</a:t>
            </a:r>
          </a:p>
        </p:txBody>
      </p:sp>
      <p:graphicFrame>
        <p:nvGraphicFramePr>
          <p:cNvPr id="2" name="Objekt 1"/>
          <p:cNvGraphicFramePr>
            <a:graphicFrameLocks noChangeAspect="1"/>
          </p:cNvGraphicFramePr>
          <p:nvPr/>
        </p:nvGraphicFramePr>
        <p:xfrm>
          <a:off x="668338" y="949325"/>
          <a:ext cx="10672762" cy="4067175"/>
        </p:xfrm>
        <a:graphic>
          <a:graphicData uri="http://schemas.openxmlformats.org/presentationml/2006/ole">
            <mc:AlternateContent xmlns:mc="http://schemas.openxmlformats.org/markup-compatibility/2006">
              <mc:Choice xmlns:v="urn:schemas-microsoft-com:vml" Requires="v">
                <p:oleObj spid="_x0000_s2101" name="Arbeitsblatt" r:id="rId4" imgW="6100707" imgH="2324056" progId="Excel.Sheet.12">
                  <p:embed/>
                </p:oleObj>
              </mc:Choice>
              <mc:Fallback>
                <p:oleObj name="Arbeitsblatt" r:id="rId4" imgW="6100707" imgH="2324056" progId="Excel.Sheet.12">
                  <p:embed/>
                  <p:pic>
                    <p:nvPicPr>
                      <p:cNvPr id="2" name="Objekt 1"/>
                      <p:cNvPicPr/>
                      <p:nvPr/>
                    </p:nvPicPr>
                    <p:blipFill>
                      <a:blip r:embed="rId5"/>
                      <a:stretch>
                        <a:fillRect/>
                      </a:stretch>
                    </p:blipFill>
                    <p:spPr>
                      <a:xfrm>
                        <a:off x="668338" y="949325"/>
                        <a:ext cx="10672762" cy="4067175"/>
                      </a:xfrm>
                      <a:prstGeom prst="rect">
                        <a:avLst/>
                      </a:prstGeom>
                    </p:spPr>
                  </p:pic>
                </p:oleObj>
              </mc:Fallback>
            </mc:AlternateContent>
          </a:graphicData>
        </a:graphic>
      </p:graphicFrame>
      <p:sp>
        <p:nvSpPr>
          <p:cNvPr id="4" name="Rechteck 3">
            <a:extLst>
              <a:ext uri="{FF2B5EF4-FFF2-40B4-BE49-F238E27FC236}">
                <a16:creationId xmlns:a16="http://schemas.microsoft.com/office/drawing/2014/main" id="{1435915A-4340-428F-BD2D-5B937473C4F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5" name="Text Box 3">
            <a:extLst>
              <a:ext uri="{FF2B5EF4-FFF2-40B4-BE49-F238E27FC236}">
                <a16:creationId xmlns:a16="http://schemas.microsoft.com/office/drawing/2014/main" id="{D45B1398-8D27-46AE-83F5-0DF1ED6E004B}"/>
              </a:ext>
            </a:extLst>
          </p:cNvPr>
          <p:cNvSpPr txBox="1">
            <a:spLocks noChangeArrowheads="1"/>
          </p:cNvSpPr>
          <p:nvPr/>
        </p:nvSpPr>
        <p:spPr bwMode="auto">
          <a:xfrm>
            <a:off x="109644" y="52791"/>
            <a:ext cx="9588905" cy="6393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800" dirty="0">
                <a:solidFill>
                  <a:srgbClr val="000000"/>
                </a:solidFill>
              </a:rPr>
              <a:t>Berechnen Sie den Preisindex 2017 – 2019 (2017=100)</a:t>
            </a:r>
          </a:p>
          <a:p>
            <a:pPr eaLnBrk="1" hangingPunct="1">
              <a:buClrTx/>
            </a:pPr>
            <a:r>
              <a:rPr lang="de-DE" altLang="de-DE" sz="1800" dirty="0">
                <a:solidFill>
                  <a:srgbClr val="000000"/>
                </a:solidFill>
              </a:rPr>
              <a:t>die Inflationsraten 2018 und 2019, sowie die durchschnittliche Inflationsrate zwischen 2017 – 2019.</a:t>
            </a:r>
          </a:p>
        </p:txBody>
      </p:sp>
      <p:pic>
        <p:nvPicPr>
          <p:cNvPr id="3" name="Grafik 2">
            <a:extLst>
              <a:ext uri="{FF2B5EF4-FFF2-40B4-BE49-F238E27FC236}">
                <a16:creationId xmlns:a16="http://schemas.microsoft.com/office/drawing/2014/main" id="{4E87FF26-6152-43DD-8591-959ACEF8FDA4}"/>
              </a:ext>
            </a:extLst>
          </p:cNvPr>
          <p:cNvPicPr>
            <a:picLocks noChangeAspect="1"/>
          </p:cNvPicPr>
          <p:nvPr/>
        </p:nvPicPr>
        <p:blipFill>
          <a:blip r:embed="rId6"/>
          <a:stretch>
            <a:fillRect/>
          </a:stretch>
        </p:blipFill>
        <p:spPr>
          <a:xfrm>
            <a:off x="668337" y="3429000"/>
            <a:ext cx="5351463" cy="850232"/>
          </a:xfrm>
          <a:prstGeom prst="rect">
            <a:avLst/>
          </a:prstGeom>
        </p:spPr>
      </p:pic>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DE92E214-B48A-44B8-9570-87F0D212D47C}"/>
                  </a:ext>
                </a:extLst>
              </p14:cNvPr>
              <p14:cNvContentPartPr/>
              <p14:nvPr/>
            </p14:nvContentPartPr>
            <p14:xfrm>
              <a:off x="4412813" y="640867"/>
              <a:ext cx="4912920" cy="95040"/>
            </p14:xfrm>
          </p:contentPart>
        </mc:Choice>
        <mc:Fallback xmlns="">
          <p:pic>
            <p:nvPicPr>
              <p:cNvPr id="7" name="Freihand 6">
                <a:extLst>
                  <a:ext uri="{FF2B5EF4-FFF2-40B4-BE49-F238E27FC236}">
                    <a16:creationId xmlns:a16="http://schemas.microsoft.com/office/drawing/2014/main" id="{DE92E214-B48A-44B8-9570-87F0D212D47C}"/>
                  </a:ext>
                </a:extLst>
              </p:cNvPr>
              <p:cNvPicPr/>
              <p:nvPr/>
            </p:nvPicPr>
            <p:blipFill>
              <a:blip r:embed="rId8"/>
              <a:stretch>
                <a:fillRect/>
              </a:stretch>
            </p:blipFill>
            <p:spPr>
              <a:xfrm>
                <a:off x="4408493" y="636547"/>
                <a:ext cx="492156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6" name="Freihand 25">
                <a:extLst>
                  <a:ext uri="{FF2B5EF4-FFF2-40B4-BE49-F238E27FC236}">
                    <a16:creationId xmlns:a16="http://schemas.microsoft.com/office/drawing/2014/main" id="{985A741D-D54B-4FA5-AB84-024F0429554A}"/>
                  </a:ext>
                </a:extLst>
              </p14:cNvPr>
              <p14:cNvContentPartPr/>
              <p14:nvPr/>
            </p14:nvContentPartPr>
            <p14:xfrm>
              <a:off x="5072333" y="3730387"/>
              <a:ext cx="390600" cy="223200"/>
            </p14:xfrm>
          </p:contentPart>
        </mc:Choice>
        <mc:Fallback xmlns="">
          <p:pic>
            <p:nvPicPr>
              <p:cNvPr id="26" name="Freihand 25">
                <a:extLst>
                  <a:ext uri="{FF2B5EF4-FFF2-40B4-BE49-F238E27FC236}">
                    <a16:creationId xmlns:a16="http://schemas.microsoft.com/office/drawing/2014/main" id="{985A741D-D54B-4FA5-AB84-024F0429554A}"/>
                  </a:ext>
                </a:extLst>
              </p:cNvPr>
              <p:cNvPicPr/>
              <p:nvPr/>
            </p:nvPicPr>
            <p:blipFill>
              <a:blip r:embed="rId10"/>
              <a:stretch>
                <a:fillRect/>
              </a:stretch>
            </p:blipFill>
            <p:spPr>
              <a:xfrm>
                <a:off x="5068013" y="3726067"/>
                <a:ext cx="39924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9" name="Freihand 38">
                <a:extLst>
                  <a:ext uri="{FF2B5EF4-FFF2-40B4-BE49-F238E27FC236}">
                    <a16:creationId xmlns:a16="http://schemas.microsoft.com/office/drawing/2014/main" id="{BBF9AE8B-B696-48D5-85AD-023E29845FB5}"/>
                  </a:ext>
                </a:extLst>
              </p14:cNvPr>
              <p14:cNvContentPartPr/>
              <p14:nvPr/>
            </p14:nvContentPartPr>
            <p14:xfrm>
              <a:off x="4657613" y="4066987"/>
              <a:ext cx="703440" cy="246960"/>
            </p14:xfrm>
          </p:contentPart>
        </mc:Choice>
        <mc:Fallback xmlns="">
          <p:pic>
            <p:nvPicPr>
              <p:cNvPr id="39" name="Freihand 38">
                <a:extLst>
                  <a:ext uri="{FF2B5EF4-FFF2-40B4-BE49-F238E27FC236}">
                    <a16:creationId xmlns:a16="http://schemas.microsoft.com/office/drawing/2014/main" id="{BBF9AE8B-B696-48D5-85AD-023E29845FB5}"/>
                  </a:ext>
                </a:extLst>
              </p:cNvPr>
              <p:cNvPicPr/>
              <p:nvPr/>
            </p:nvPicPr>
            <p:blipFill>
              <a:blip r:embed="rId12"/>
              <a:stretch>
                <a:fillRect/>
              </a:stretch>
            </p:blipFill>
            <p:spPr>
              <a:xfrm>
                <a:off x="4653293" y="4062667"/>
                <a:ext cx="71208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7" name="Freihand 116">
                <a:extLst>
                  <a:ext uri="{FF2B5EF4-FFF2-40B4-BE49-F238E27FC236}">
                    <a16:creationId xmlns:a16="http://schemas.microsoft.com/office/drawing/2014/main" id="{373EE8D0-9EF4-49E0-B51B-539B6461B3F2}"/>
                  </a:ext>
                </a:extLst>
              </p14:cNvPr>
              <p14:cNvContentPartPr/>
              <p14:nvPr/>
            </p14:nvContentPartPr>
            <p14:xfrm>
              <a:off x="4589213" y="3858547"/>
              <a:ext cx="763920" cy="305640"/>
            </p14:xfrm>
          </p:contentPart>
        </mc:Choice>
        <mc:Fallback xmlns="">
          <p:pic>
            <p:nvPicPr>
              <p:cNvPr id="117" name="Freihand 116">
                <a:extLst>
                  <a:ext uri="{FF2B5EF4-FFF2-40B4-BE49-F238E27FC236}">
                    <a16:creationId xmlns:a16="http://schemas.microsoft.com/office/drawing/2014/main" id="{373EE8D0-9EF4-49E0-B51B-539B6461B3F2}"/>
                  </a:ext>
                </a:extLst>
              </p:cNvPr>
              <p:cNvPicPr/>
              <p:nvPr/>
            </p:nvPicPr>
            <p:blipFill>
              <a:blip r:embed="rId14"/>
              <a:stretch>
                <a:fillRect/>
              </a:stretch>
            </p:blipFill>
            <p:spPr>
              <a:xfrm>
                <a:off x="4584893" y="3854227"/>
                <a:ext cx="772560" cy="314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5" name="Freihand 144">
                <a:extLst>
                  <a:ext uri="{FF2B5EF4-FFF2-40B4-BE49-F238E27FC236}">
                    <a16:creationId xmlns:a16="http://schemas.microsoft.com/office/drawing/2014/main" id="{DE609748-01D6-49EE-8F2E-CC55F5B66E69}"/>
                  </a:ext>
                </a:extLst>
              </p14:cNvPr>
              <p14:cNvContentPartPr/>
              <p14:nvPr/>
            </p14:nvContentPartPr>
            <p14:xfrm>
              <a:off x="6096173" y="5750707"/>
              <a:ext cx="895680" cy="839160"/>
            </p14:xfrm>
          </p:contentPart>
        </mc:Choice>
        <mc:Fallback xmlns="">
          <p:pic>
            <p:nvPicPr>
              <p:cNvPr id="145" name="Freihand 144">
                <a:extLst>
                  <a:ext uri="{FF2B5EF4-FFF2-40B4-BE49-F238E27FC236}">
                    <a16:creationId xmlns:a16="http://schemas.microsoft.com/office/drawing/2014/main" id="{DE609748-01D6-49EE-8F2E-CC55F5B66E69}"/>
                  </a:ext>
                </a:extLst>
              </p:cNvPr>
              <p:cNvPicPr/>
              <p:nvPr/>
            </p:nvPicPr>
            <p:blipFill>
              <a:blip r:embed="rId16"/>
              <a:stretch>
                <a:fillRect/>
              </a:stretch>
            </p:blipFill>
            <p:spPr>
              <a:xfrm>
                <a:off x="6091853" y="5746387"/>
                <a:ext cx="904320" cy="8478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2" name="Freihand 31">
                <a:extLst>
                  <a:ext uri="{FF2B5EF4-FFF2-40B4-BE49-F238E27FC236}">
                    <a16:creationId xmlns:a16="http://schemas.microsoft.com/office/drawing/2014/main" id="{67BAED59-8120-4842-A259-E171A75AEE42}"/>
                  </a:ext>
                </a:extLst>
              </p14:cNvPr>
              <p14:cNvContentPartPr/>
              <p14:nvPr/>
            </p14:nvContentPartPr>
            <p14:xfrm>
              <a:off x="4323173" y="5055547"/>
              <a:ext cx="154440" cy="137160"/>
            </p14:xfrm>
          </p:contentPart>
        </mc:Choice>
        <mc:Fallback xmlns="">
          <p:pic>
            <p:nvPicPr>
              <p:cNvPr id="32" name="Freihand 31">
                <a:extLst>
                  <a:ext uri="{FF2B5EF4-FFF2-40B4-BE49-F238E27FC236}">
                    <a16:creationId xmlns:a16="http://schemas.microsoft.com/office/drawing/2014/main" id="{67BAED59-8120-4842-A259-E171A75AEE42}"/>
                  </a:ext>
                </a:extLst>
              </p:cNvPr>
              <p:cNvPicPr/>
              <p:nvPr/>
            </p:nvPicPr>
            <p:blipFill>
              <a:blip r:embed="rId18"/>
              <a:stretch>
                <a:fillRect/>
              </a:stretch>
            </p:blipFill>
            <p:spPr>
              <a:xfrm>
                <a:off x="4318853" y="5051227"/>
                <a:ext cx="16308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3" name="Freihand 32">
                <a:extLst>
                  <a:ext uri="{FF2B5EF4-FFF2-40B4-BE49-F238E27FC236}">
                    <a16:creationId xmlns:a16="http://schemas.microsoft.com/office/drawing/2014/main" id="{BB5D6705-B7B7-4BBB-8D52-214A6631916A}"/>
                  </a:ext>
                </a:extLst>
              </p14:cNvPr>
              <p14:cNvContentPartPr/>
              <p14:nvPr/>
            </p14:nvContentPartPr>
            <p14:xfrm>
              <a:off x="4535573" y="5072827"/>
              <a:ext cx="33840" cy="102240"/>
            </p14:xfrm>
          </p:contentPart>
        </mc:Choice>
        <mc:Fallback xmlns="">
          <p:pic>
            <p:nvPicPr>
              <p:cNvPr id="33" name="Freihand 32">
                <a:extLst>
                  <a:ext uri="{FF2B5EF4-FFF2-40B4-BE49-F238E27FC236}">
                    <a16:creationId xmlns:a16="http://schemas.microsoft.com/office/drawing/2014/main" id="{BB5D6705-B7B7-4BBB-8D52-214A6631916A}"/>
                  </a:ext>
                </a:extLst>
              </p:cNvPr>
              <p:cNvPicPr/>
              <p:nvPr/>
            </p:nvPicPr>
            <p:blipFill>
              <a:blip r:embed="rId20"/>
              <a:stretch>
                <a:fillRect/>
              </a:stretch>
            </p:blipFill>
            <p:spPr>
              <a:xfrm>
                <a:off x="4531253" y="5068507"/>
                <a:ext cx="424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4" name="Freihand 33">
                <a:extLst>
                  <a:ext uri="{FF2B5EF4-FFF2-40B4-BE49-F238E27FC236}">
                    <a16:creationId xmlns:a16="http://schemas.microsoft.com/office/drawing/2014/main" id="{1A97F95A-2578-4740-B03E-755EF45820C7}"/>
                  </a:ext>
                </a:extLst>
              </p14:cNvPr>
              <p14:cNvContentPartPr/>
              <p14:nvPr/>
            </p14:nvContentPartPr>
            <p14:xfrm>
              <a:off x="4495973" y="5105227"/>
              <a:ext cx="116640" cy="13680"/>
            </p14:xfrm>
          </p:contentPart>
        </mc:Choice>
        <mc:Fallback xmlns="">
          <p:pic>
            <p:nvPicPr>
              <p:cNvPr id="34" name="Freihand 33">
                <a:extLst>
                  <a:ext uri="{FF2B5EF4-FFF2-40B4-BE49-F238E27FC236}">
                    <a16:creationId xmlns:a16="http://schemas.microsoft.com/office/drawing/2014/main" id="{1A97F95A-2578-4740-B03E-755EF45820C7}"/>
                  </a:ext>
                </a:extLst>
              </p:cNvPr>
              <p:cNvPicPr/>
              <p:nvPr/>
            </p:nvPicPr>
            <p:blipFill>
              <a:blip r:embed="rId22"/>
              <a:stretch>
                <a:fillRect/>
              </a:stretch>
            </p:blipFill>
            <p:spPr>
              <a:xfrm>
                <a:off x="4491653" y="5100907"/>
                <a:ext cx="1252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5" name="Freihand 34">
                <a:extLst>
                  <a:ext uri="{FF2B5EF4-FFF2-40B4-BE49-F238E27FC236}">
                    <a16:creationId xmlns:a16="http://schemas.microsoft.com/office/drawing/2014/main" id="{561867C2-CC37-4646-933D-FC373ED16475}"/>
                  </a:ext>
                </a:extLst>
              </p14:cNvPr>
              <p14:cNvContentPartPr/>
              <p14:nvPr/>
            </p14:nvContentPartPr>
            <p14:xfrm>
              <a:off x="4639613" y="5032507"/>
              <a:ext cx="157680" cy="286560"/>
            </p14:xfrm>
          </p:contentPart>
        </mc:Choice>
        <mc:Fallback xmlns="">
          <p:pic>
            <p:nvPicPr>
              <p:cNvPr id="35" name="Freihand 34">
                <a:extLst>
                  <a:ext uri="{FF2B5EF4-FFF2-40B4-BE49-F238E27FC236}">
                    <a16:creationId xmlns:a16="http://schemas.microsoft.com/office/drawing/2014/main" id="{561867C2-CC37-4646-933D-FC373ED16475}"/>
                  </a:ext>
                </a:extLst>
              </p:cNvPr>
              <p:cNvPicPr/>
              <p:nvPr/>
            </p:nvPicPr>
            <p:blipFill>
              <a:blip r:embed="rId24"/>
              <a:stretch>
                <a:fillRect/>
              </a:stretch>
            </p:blipFill>
            <p:spPr>
              <a:xfrm>
                <a:off x="4635293" y="5028187"/>
                <a:ext cx="166320" cy="2952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6" name="Freihand 35">
                <a:extLst>
                  <a:ext uri="{FF2B5EF4-FFF2-40B4-BE49-F238E27FC236}">
                    <a16:creationId xmlns:a16="http://schemas.microsoft.com/office/drawing/2014/main" id="{158D5FB3-CFE1-46D6-844D-ACDD1A18BDEB}"/>
                  </a:ext>
                </a:extLst>
              </p14:cNvPr>
              <p14:cNvContentPartPr/>
              <p14:nvPr/>
            </p14:nvContentPartPr>
            <p14:xfrm>
              <a:off x="4786853" y="4986067"/>
              <a:ext cx="130320" cy="285120"/>
            </p14:xfrm>
          </p:contentPart>
        </mc:Choice>
        <mc:Fallback xmlns="">
          <p:pic>
            <p:nvPicPr>
              <p:cNvPr id="36" name="Freihand 35">
                <a:extLst>
                  <a:ext uri="{FF2B5EF4-FFF2-40B4-BE49-F238E27FC236}">
                    <a16:creationId xmlns:a16="http://schemas.microsoft.com/office/drawing/2014/main" id="{158D5FB3-CFE1-46D6-844D-ACDD1A18BDEB}"/>
                  </a:ext>
                </a:extLst>
              </p:cNvPr>
              <p:cNvPicPr/>
              <p:nvPr/>
            </p:nvPicPr>
            <p:blipFill>
              <a:blip r:embed="rId26"/>
              <a:stretch>
                <a:fillRect/>
              </a:stretch>
            </p:blipFill>
            <p:spPr>
              <a:xfrm>
                <a:off x="4782533" y="4981747"/>
                <a:ext cx="13896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7" name="Freihand 36">
                <a:extLst>
                  <a:ext uri="{FF2B5EF4-FFF2-40B4-BE49-F238E27FC236}">
                    <a16:creationId xmlns:a16="http://schemas.microsoft.com/office/drawing/2014/main" id="{1175FF9F-CB41-4045-903A-EA0BAA7825A4}"/>
                  </a:ext>
                </a:extLst>
              </p14:cNvPr>
              <p14:cNvContentPartPr/>
              <p14:nvPr/>
            </p14:nvContentPartPr>
            <p14:xfrm>
              <a:off x="4917173" y="4814347"/>
              <a:ext cx="169200" cy="142200"/>
            </p14:xfrm>
          </p:contentPart>
        </mc:Choice>
        <mc:Fallback xmlns="">
          <p:pic>
            <p:nvPicPr>
              <p:cNvPr id="37" name="Freihand 36">
                <a:extLst>
                  <a:ext uri="{FF2B5EF4-FFF2-40B4-BE49-F238E27FC236}">
                    <a16:creationId xmlns:a16="http://schemas.microsoft.com/office/drawing/2014/main" id="{1175FF9F-CB41-4045-903A-EA0BAA7825A4}"/>
                  </a:ext>
                </a:extLst>
              </p:cNvPr>
              <p:cNvPicPr/>
              <p:nvPr/>
            </p:nvPicPr>
            <p:blipFill>
              <a:blip r:embed="rId28"/>
              <a:stretch>
                <a:fillRect/>
              </a:stretch>
            </p:blipFill>
            <p:spPr>
              <a:xfrm>
                <a:off x="4912853" y="4810027"/>
                <a:ext cx="17784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40" name="Freihand 39">
                <a:extLst>
                  <a:ext uri="{FF2B5EF4-FFF2-40B4-BE49-F238E27FC236}">
                    <a16:creationId xmlns:a16="http://schemas.microsoft.com/office/drawing/2014/main" id="{521E4E98-FAFF-49CE-9B96-1CB3315D6B7C}"/>
                  </a:ext>
                </a:extLst>
              </p14:cNvPr>
              <p14:cNvContentPartPr/>
              <p14:nvPr/>
            </p14:nvContentPartPr>
            <p14:xfrm>
              <a:off x="5100773" y="5113867"/>
              <a:ext cx="168840" cy="26280"/>
            </p14:xfrm>
          </p:contentPart>
        </mc:Choice>
        <mc:Fallback xmlns="">
          <p:pic>
            <p:nvPicPr>
              <p:cNvPr id="40" name="Freihand 39">
                <a:extLst>
                  <a:ext uri="{FF2B5EF4-FFF2-40B4-BE49-F238E27FC236}">
                    <a16:creationId xmlns:a16="http://schemas.microsoft.com/office/drawing/2014/main" id="{521E4E98-FAFF-49CE-9B96-1CB3315D6B7C}"/>
                  </a:ext>
                </a:extLst>
              </p:cNvPr>
              <p:cNvPicPr/>
              <p:nvPr/>
            </p:nvPicPr>
            <p:blipFill>
              <a:blip r:embed="rId30"/>
              <a:stretch>
                <a:fillRect/>
              </a:stretch>
            </p:blipFill>
            <p:spPr>
              <a:xfrm>
                <a:off x="5096453" y="5109547"/>
                <a:ext cx="17748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41" name="Freihand 40">
                <a:extLst>
                  <a:ext uri="{FF2B5EF4-FFF2-40B4-BE49-F238E27FC236}">
                    <a16:creationId xmlns:a16="http://schemas.microsoft.com/office/drawing/2014/main" id="{628A3D32-A4CD-4053-8132-D07252CA3C21}"/>
                  </a:ext>
                </a:extLst>
              </p14:cNvPr>
              <p14:cNvContentPartPr/>
              <p14:nvPr/>
            </p14:nvContentPartPr>
            <p14:xfrm>
              <a:off x="5095013" y="5157067"/>
              <a:ext cx="164880" cy="26280"/>
            </p14:xfrm>
          </p:contentPart>
        </mc:Choice>
        <mc:Fallback xmlns="">
          <p:pic>
            <p:nvPicPr>
              <p:cNvPr id="41" name="Freihand 40">
                <a:extLst>
                  <a:ext uri="{FF2B5EF4-FFF2-40B4-BE49-F238E27FC236}">
                    <a16:creationId xmlns:a16="http://schemas.microsoft.com/office/drawing/2014/main" id="{628A3D32-A4CD-4053-8132-D07252CA3C21}"/>
                  </a:ext>
                </a:extLst>
              </p:cNvPr>
              <p:cNvPicPr/>
              <p:nvPr/>
            </p:nvPicPr>
            <p:blipFill>
              <a:blip r:embed="rId32"/>
              <a:stretch>
                <a:fillRect/>
              </a:stretch>
            </p:blipFill>
            <p:spPr>
              <a:xfrm>
                <a:off x="5090693" y="5152747"/>
                <a:ext cx="1735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2" name="Freihand 41">
                <a:extLst>
                  <a:ext uri="{FF2B5EF4-FFF2-40B4-BE49-F238E27FC236}">
                    <a16:creationId xmlns:a16="http://schemas.microsoft.com/office/drawing/2014/main" id="{3BCD9EB6-5C50-4789-B5D0-9537190C9E66}"/>
                  </a:ext>
                </a:extLst>
              </p14:cNvPr>
              <p14:cNvContentPartPr/>
              <p14:nvPr/>
            </p14:nvContentPartPr>
            <p14:xfrm>
              <a:off x="5431253" y="5031787"/>
              <a:ext cx="182880" cy="139320"/>
            </p14:xfrm>
          </p:contentPart>
        </mc:Choice>
        <mc:Fallback xmlns="">
          <p:pic>
            <p:nvPicPr>
              <p:cNvPr id="42" name="Freihand 41">
                <a:extLst>
                  <a:ext uri="{FF2B5EF4-FFF2-40B4-BE49-F238E27FC236}">
                    <a16:creationId xmlns:a16="http://schemas.microsoft.com/office/drawing/2014/main" id="{3BCD9EB6-5C50-4789-B5D0-9537190C9E66}"/>
                  </a:ext>
                </a:extLst>
              </p:cNvPr>
              <p:cNvPicPr/>
              <p:nvPr/>
            </p:nvPicPr>
            <p:blipFill>
              <a:blip r:embed="rId34"/>
              <a:stretch>
                <a:fillRect/>
              </a:stretch>
            </p:blipFill>
            <p:spPr>
              <a:xfrm>
                <a:off x="5426933" y="5027467"/>
                <a:ext cx="19152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3" name="Freihand 42">
                <a:extLst>
                  <a:ext uri="{FF2B5EF4-FFF2-40B4-BE49-F238E27FC236}">
                    <a16:creationId xmlns:a16="http://schemas.microsoft.com/office/drawing/2014/main" id="{86E6707D-FF69-40AD-AF7D-0D5A819A433F}"/>
                  </a:ext>
                </a:extLst>
              </p14:cNvPr>
              <p14:cNvContentPartPr/>
              <p14:nvPr/>
            </p14:nvContentPartPr>
            <p14:xfrm>
              <a:off x="5680373" y="5019907"/>
              <a:ext cx="142200" cy="155160"/>
            </p14:xfrm>
          </p:contentPart>
        </mc:Choice>
        <mc:Fallback xmlns="">
          <p:pic>
            <p:nvPicPr>
              <p:cNvPr id="43" name="Freihand 42">
                <a:extLst>
                  <a:ext uri="{FF2B5EF4-FFF2-40B4-BE49-F238E27FC236}">
                    <a16:creationId xmlns:a16="http://schemas.microsoft.com/office/drawing/2014/main" id="{86E6707D-FF69-40AD-AF7D-0D5A819A433F}"/>
                  </a:ext>
                </a:extLst>
              </p:cNvPr>
              <p:cNvPicPr/>
              <p:nvPr/>
            </p:nvPicPr>
            <p:blipFill>
              <a:blip r:embed="rId36"/>
              <a:stretch>
                <a:fillRect/>
              </a:stretch>
            </p:blipFill>
            <p:spPr>
              <a:xfrm>
                <a:off x="5676053" y="5015587"/>
                <a:ext cx="1508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4" name="Freihand 43">
                <a:extLst>
                  <a:ext uri="{FF2B5EF4-FFF2-40B4-BE49-F238E27FC236}">
                    <a16:creationId xmlns:a16="http://schemas.microsoft.com/office/drawing/2014/main" id="{19C5E687-75CA-4370-96D6-E7B881828605}"/>
                  </a:ext>
                </a:extLst>
              </p14:cNvPr>
              <p14:cNvContentPartPr/>
              <p14:nvPr/>
            </p14:nvContentPartPr>
            <p14:xfrm>
              <a:off x="5892413" y="5014867"/>
              <a:ext cx="112320" cy="129960"/>
            </p14:xfrm>
          </p:contentPart>
        </mc:Choice>
        <mc:Fallback xmlns="">
          <p:pic>
            <p:nvPicPr>
              <p:cNvPr id="44" name="Freihand 43">
                <a:extLst>
                  <a:ext uri="{FF2B5EF4-FFF2-40B4-BE49-F238E27FC236}">
                    <a16:creationId xmlns:a16="http://schemas.microsoft.com/office/drawing/2014/main" id="{19C5E687-75CA-4370-96D6-E7B881828605}"/>
                  </a:ext>
                </a:extLst>
              </p:cNvPr>
              <p:cNvPicPr/>
              <p:nvPr/>
            </p:nvPicPr>
            <p:blipFill>
              <a:blip r:embed="rId38"/>
              <a:stretch>
                <a:fillRect/>
              </a:stretch>
            </p:blipFill>
            <p:spPr>
              <a:xfrm>
                <a:off x="5888093" y="5010547"/>
                <a:ext cx="1209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5" name="Freihand 44">
                <a:extLst>
                  <a:ext uri="{FF2B5EF4-FFF2-40B4-BE49-F238E27FC236}">
                    <a16:creationId xmlns:a16="http://schemas.microsoft.com/office/drawing/2014/main" id="{6F6784C0-2E72-4E6D-B39B-13991F339FBB}"/>
                  </a:ext>
                </a:extLst>
              </p14:cNvPr>
              <p14:cNvContentPartPr/>
              <p14:nvPr/>
            </p14:nvContentPartPr>
            <p14:xfrm>
              <a:off x="6025253" y="5119987"/>
              <a:ext cx="43920" cy="77400"/>
            </p14:xfrm>
          </p:contentPart>
        </mc:Choice>
        <mc:Fallback xmlns="">
          <p:pic>
            <p:nvPicPr>
              <p:cNvPr id="45" name="Freihand 44">
                <a:extLst>
                  <a:ext uri="{FF2B5EF4-FFF2-40B4-BE49-F238E27FC236}">
                    <a16:creationId xmlns:a16="http://schemas.microsoft.com/office/drawing/2014/main" id="{6F6784C0-2E72-4E6D-B39B-13991F339FBB}"/>
                  </a:ext>
                </a:extLst>
              </p:cNvPr>
              <p:cNvPicPr/>
              <p:nvPr/>
            </p:nvPicPr>
            <p:blipFill>
              <a:blip r:embed="rId40"/>
              <a:stretch>
                <a:fillRect/>
              </a:stretch>
            </p:blipFill>
            <p:spPr>
              <a:xfrm>
                <a:off x="6020933" y="5115667"/>
                <a:ext cx="5256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6" name="Freihand 45">
                <a:extLst>
                  <a:ext uri="{FF2B5EF4-FFF2-40B4-BE49-F238E27FC236}">
                    <a16:creationId xmlns:a16="http://schemas.microsoft.com/office/drawing/2014/main" id="{6AA304DD-8417-457E-800F-9F7DC9018D9E}"/>
                  </a:ext>
                </a:extLst>
              </p14:cNvPr>
              <p14:cNvContentPartPr/>
              <p14:nvPr/>
            </p14:nvContentPartPr>
            <p14:xfrm>
              <a:off x="6148013" y="4993267"/>
              <a:ext cx="117360" cy="136080"/>
            </p14:xfrm>
          </p:contentPart>
        </mc:Choice>
        <mc:Fallback xmlns="">
          <p:pic>
            <p:nvPicPr>
              <p:cNvPr id="46" name="Freihand 45">
                <a:extLst>
                  <a:ext uri="{FF2B5EF4-FFF2-40B4-BE49-F238E27FC236}">
                    <a16:creationId xmlns:a16="http://schemas.microsoft.com/office/drawing/2014/main" id="{6AA304DD-8417-457E-800F-9F7DC9018D9E}"/>
                  </a:ext>
                </a:extLst>
              </p:cNvPr>
              <p:cNvPicPr/>
              <p:nvPr/>
            </p:nvPicPr>
            <p:blipFill>
              <a:blip r:embed="rId42"/>
              <a:stretch>
                <a:fillRect/>
              </a:stretch>
            </p:blipFill>
            <p:spPr>
              <a:xfrm>
                <a:off x="6143693" y="4988947"/>
                <a:ext cx="12600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47" name="Freihand 46">
                <a:extLst>
                  <a:ext uri="{FF2B5EF4-FFF2-40B4-BE49-F238E27FC236}">
                    <a16:creationId xmlns:a16="http://schemas.microsoft.com/office/drawing/2014/main" id="{39967F02-3C3D-46AD-AF18-9DF54E7B6A09}"/>
                  </a:ext>
                </a:extLst>
              </p14:cNvPr>
              <p14:cNvContentPartPr/>
              <p14:nvPr/>
            </p14:nvContentPartPr>
            <p14:xfrm>
              <a:off x="6221813" y="4968427"/>
              <a:ext cx="129600" cy="4320"/>
            </p14:xfrm>
          </p:contentPart>
        </mc:Choice>
        <mc:Fallback xmlns="">
          <p:pic>
            <p:nvPicPr>
              <p:cNvPr id="47" name="Freihand 46">
                <a:extLst>
                  <a:ext uri="{FF2B5EF4-FFF2-40B4-BE49-F238E27FC236}">
                    <a16:creationId xmlns:a16="http://schemas.microsoft.com/office/drawing/2014/main" id="{39967F02-3C3D-46AD-AF18-9DF54E7B6A09}"/>
                  </a:ext>
                </a:extLst>
              </p:cNvPr>
              <p:cNvPicPr/>
              <p:nvPr/>
            </p:nvPicPr>
            <p:blipFill>
              <a:blip r:embed="rId44"/>
              <a:stretch>
                <a:fillRect/>
              </a:stretch>
            </p:blipFill>
            <p:spPr>
              <a:xfrm>
                <a:off x="6217493" y="4964107"/>
                <a:ext cx="13824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48" name="Freihand 47">
                <a:extLst>
                  <a:ext uri="{FF2B5EF4-FFF2-40B4-BE49-F238E27FC236}">
                    <a16:creationId xmlns:a16="http://schemas.microsoft.com/office/drawing/2014/main" id="{9AB1AE1C-F0D7-42D6-9075-BE0670E1DCBA}"/>
                  </a:ext>
                </a:extLst>
              </p14:cNvPr>
              <p14:cNvContentPartPr/>
              <p14:nvPr/>
            </p14:nvContentPartPr>
            <p14:xfrm>
              <a:off x="6344933" y="5017747"/>
              <a:ext cx="161640" cy="154800"/>
            </p14:xfrm>
          </p:contentPart>
        </mc:Choice>
        <mc:Fallback xmlns="">
          <p:pic>
            <p:nvPicPr>
              <p:cNvPr id="48" name="Freihand 47">
                <a:extLst>
                  <a:ext uri="{FF2B5EF4-FFF2-40B4-BE49-F238E27FC236}">
                    <a16:creationId xmlns:a16="http://schemas.microsoft.com/office/drawing/2014/main" id="{9AB1AE1C-F0D7-42D6-9075-BE0670E1DCBA}"/>
                  </a:ext>
                </a:extLst>
              </p:cNvPr>
              <p:cNvPicPr/>
              <p:nvPr/>
            </p:nvPicPr>
            <p:blipFill>
              <a:blip r:embed="rId46"/>
              <a:stretch>
                <a:fillRect/>
              </a:stretch>
            </p:blipFill>
            <p:spPr>
              <a:xfrm>
                <a:off x="6340613" y="5013427"/>
                <a:ext cx="17028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8" name="Freihand 7">
                <a:extLst>
                  <a:ext uri="{FF2B5EF4-FFF2-40B4-BE49-F238E27FC236}">
                    <a16:creationId xmlns:a16="http://schemas.microsoft.com/office/drawing/2014/main" id="{81366AC8-EF84-464B-A2A0-4341973970F4}"/>
                  </a:ext>
                </a:extLst>
              </p14:cNvPr>
              <p14:cNvContentPartPr/>
              <p14:nvPr/>
            </p14:nvContentPartPr>
            <p14:xfrm>
              <a:off x="725693" y="5153467"/>
              <a:ext cx="161640" cy="361800"/>
            </p14:xfrm>
          </p:contentPart>
        </mc:Choice>
        <mc:Fallback xmlns="">
          <p:pic>
            <p:nvPicPr>
              <p:cNvPr id="8" name="Freihand 7">
                <a:extLst>
                  <a:ext uri="{FF2B5EF4-FFF2-40B4-BE49-F238E27FC236}">
                    <a16:creationId xmlns:a16="http://schemas.microsoft.com/office/drawing/2014/main" id="{81366AC8-EF84-464B-A2A0-4341973970F4}"/>
                  </a:ext>
                </a:extLst>
              </p:cNvPr>
              <p:cNvPicPr/>
              <p:nvPr/>
            </p:nvPicPr>
            <p:blipFill>
              <a:blip r:embed="rId48"/>
              <a:stretch>
                <a:fillRect/>
              </a:stretch>
            </p:blipFill>
            <p:spPr>
              <a:xfrm>
                <a:off x="721373" y="5149147"/>
                <a:ext cx="170280" cy="3704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9" name="Freihand 8">
                <a:extLst>
                  <a:ext uri="{FF2B5EF4-FFF2-40B4-BE49-F238E27FC236}">
                    <a16:creationId xmlns:a16="http://schemas.microsoft.com/office/drawing/2014/main" id="{2F532B9C-3A03-492B-9CAB-15B410BFDE52}"/>
                  </a:ext>
                </a:extLst>
              </p14:cNvPr>
              <p14:cNvContentPartPr/>
              <p14:nvPr/>
            </p14:nvContentPartPr>
            <p14:xfrm>
              <a:off x="679973" y="5044027"/>
              <a:ext cx="270000" cy="45000"/>
            </p14:xfrm>
          </p:contentPart>
        </mc:Choice>
        <mc:Fallback xmlns="">
          <p:pic>
            <p:nvPicPr>
              <p:cNvPr id="9" name="Freihand 8">
                <a:extLst>
                  <a:ext uri="{FF2B5EF4-FFF2-40B4-BE49-F238E27FC236}">
                    <a16:creationId xmlns:a16="http://schemas.microsoft.com/office/drawing/2014/main" id="{2F532B9C-3A03-492B-9CAB-15B410BFDE52}"/>
                  </a:ext>
                </a:extLst>
              </p:cNvPr>
              <p:cNvPicPr/>
              <p:nvPr/>
            </p:nvPicPr>
            <p:blipFill>
              <a:blip r:embed="rId50"/>
              <a:stretch>
                <a:fillRect/>
              </a:stretch>
            </p:blipFill>
            <p:spPr>
              <a:xfrm>
                <a:off x="675653" y="5039707"/>
                <a:ext cx="27864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0" name="Freihand 9">
                <a:extLst>
                  <a:ext uri="{FF2B5EF4-FFF2-40B4-BE49-F238E27FC236}">
                    <a16:creationId xmlns:a16="http://schemas.microsoft.com/office/drawing/2014/main" id="{E559DEEB-2FCB-481D-8E8D-F06209340881}"/>
                  </a:ext>
                </a:extLst>
              </p14:cNvPr>
              <p14:cNvContentPartPr/>
              <p14:nvPr/>
            </p14:nvContentPartPr>
            <p14:xfrm>
              <a:off x="1064093" y="5134387"/>
              <a:ext cx="360" cy="360"/>
            </p14:xfrm>
          </p:contentPart>
        </mc:Choice>
        <mc:Fallback xmlns="">
          <p:pic>
            <p:nvPicPr>
              <p:cNvPr id="10" name="Freihand 9">
                <a:extLst>
                  <a:ext uri="{FF2B5EF4-FFF2-40B4-BE49-F238E27FC236}">
                    <a16:creationId xmlns:a16="http://schemas.microsoft.com/office/drawing/2014/main" id="{E559DEEB-2FCB-481D-8E8D-F06209340881}"/>
                  </a:ext>
                </a:extLst>
              </p:cNvPr>
              <p:cNvPicPr/>
              <p:nvPr/>
            </p:nvPicPr>
            <p:blipFill>
              <a:blip r:embed="rId52"/>
              <a:stretch>
                <a:fillRect/>
              </a:stretch>
            </p:blipFill>
            <p:spPr>
              <a:xfrm>
                <a:off x="1059773" y="51300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1" name="Freihand 10">
                <a:extLst>
                  <a:ext uri="{FF2B5EF4-FFF2-40B4-BE49-F238E27FC236}">
                    <a16:creationId xmlns:a16="http://schemas.microsoft.com/office/drawing/2014/main" id="{7C441452-A6F2-4F8C-8875-FE76F929C9A1}"/>
                  </a:ext>
                </a:extLst>
              </p14:cNvPr>
              <p14:cNvContentPartPr/>
              <p14:nvPr/>
            </p14:nvContentPartPr>
            <p14:xfrm>
              <a:off x="1091453" y="5220067"/>
              <a:ext cx="13680" cy="1080"/>
            </p14:xfrm>
          </p:contentPart>
        </mc:Choice>
        <mc:Fallback xmlns="">
          <p:pic>
            <p:nvPicPr>
              <p:cNvPr id="11" name="Freihand 10">
                <a:extLst>
                  <a:ext uri="{FF2B5EF4-FFF2-40B4-BE49-F238E27FC236}">
                    <a16:creationId xmlns:a16="http://schemas.microsoft.com/office/drawing/2014/main" id="{7C441452-A6F2-4F8C-8875-FE76F929C9A1}"/>
                  </a:ext>
                </a:extLst>
              </p:cNvPr>
              <p:cNvPicPr/>
              <p:nvPr/>
            </p:nvPicPr>
            <p:blipFill>
              <a:blip r:embed="rId54"/>
              <a:stretch>
                <a:fillRect/>
              </a:stretch>
            </p:blipFill>
            <p:spPr>
              <a:xfrm>
                <a:off x="1087133" y="5215747"/>
                <a:ext cx="2232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2" name="Freihand 11">
                <a:extLst>
                  <a:ext uri="{FF2B5EF4-FFF2-40B4-BE49-F238E27FC236}">
                    <a16:creationId xmlns:a16="http://schemas.microsoft.com/office/drawing/2014/main" id="{0332EF44-A586-4218-BDF0-A5A80F5D19C8}"/>
                  </a:ext>
                </a:extLst>
              </p14:cNvPr>
              <p14:cNvContentPartPr/>
              <p14:nvPr/>
            </p14:nvContentPartPr>
            <p14:xfrm>
              <a:off x="1269653" y="5095507"/>
              <a:ext cx="138240" cy="151560"/>
            </p14:xfrm>
          </p:contentPart>
        </mc:Choice>
        <mc:Fallback xmlns="">
          <p:pic>
            <p:nvPicPr>
              <p:cNvPr id="12" name="Freihand 11">
                <a:extLst>
                  <a:ext uri="{FF2B5EF4-FFF2-40B4-BE49-F238E27FC236}">
                    <a16:creationId xmlns:a16="http://schemas.microsoft.com/office/drawing/2014/main" id="{0332EF44-A586-4218-BDF0-A5A80F5D19C8}"/>
                  </a:ext>
                </a:extLst>
              </p:cNvPr>
              <p:cNvPicPr/>
              <p:nvPr/>
            </p:nvPicPr>
            <p:blipFill>
              <a:blip r:embed="rId56"/>
              <a:stretch>
                <a:fillRect/>
              </a:stretch>
            </p:blipFill>
            <p:spPr>
              <a:xfrm>
                <a:off x="1265333" y="5091187"/>
                <a:ext cx="14688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3" name="Freihand 12">
                <a:extLst>
                  <a:ext uri="{FF2B5EF4-FFF2-40B4-BE49-F238E27FC236}">
                    <a16:creationId xmlns:a16="http://schemas.microsoft.com/office/drawing/2014/main" id="{2B365BB3-37D8-4E80-9C59-3AF334FC60B1}"/>
                  </a:ext>
                </a:extLst>
              </p14:cNvPr>
              <p14:cNvContentPartPr/>
              <p14:nvPr/>
            </p14:nvContentPartPr>
            <p14:xfrm>
              <a:off x="1259213" y="5045107"/>
              <a:ext cx="167760" cy="223920"/>
            </p14:xfrm>
          </p:contentPart>
        </mc:Choice>
        <mc:Fallback xmlns="">
          <p:pic>
            <p:nvPicPr>
              <p:cNvPr id="13" name="Freihand 12">
                <a:extLst>
                  <a:ext uri="{FF2B5EF4-FFF2-40B4-BE49-F238E27FC236}">
                    <a16:creationId xmlns:a16="http://schemas.microsoft.com/office/drawing/2014/main" id="{2B365BB3-37D8-4E80-9C59-3AF334FC60B1}"/>
                  </a:ext>
                </a:extLst>
              </p:cNvPr>
              <p:cNvPicPr/>
              <p:nvPr/>
            </p:nvPicPr>
            <p:blipFill>
              <a:blip r:embed="rId58"/>
              <a:stretch>
                <a:fillRect/>
              </a:stretch>
            </p:blipFill>
            <p:spPr>
              <a:xfrm>
                <a:off x="1254893" y="5040787"/>
                <a:ext cx="17640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4" name="Freihand 13">
                <a:extLst>
                  <a:ext uri="{FF2B5EF4-FFF2-40B4-BE49-F238E27FC236}">
                    <a16:creationId xmlns:a16="http://schemas.microsoft.com/office/drawing/2014/main" id="{ACA4212E-93C0-4314-A535-92F0A158DEB9}"/>
                  </a:ext>
                </a:extLst>
              </p14:cNvPr>
              <p14:cNvContentPartPr/>
              <p14:nvPr/>
            </p14:nvContentPartPr>
            <p14:xfrm>
              <a:off x="1531013" y="5157067"/>
              <a:ext cx="178200" cy="4680"/>
            </p14:xfrm>
          </p:contentPart>
        </mc:Choice>
        <mc:Fallback xmlns="">
          <p:pic>
            <p:nvPicPr>
              <p:cNvPr id="14" name="Freihand 13">
                <a:extLst>
                  <a:ext uri="{FF2B5EF4-FFF2-40B4-BE49-F238E27FC236}">
                    <a16:creationId xmlns:a16="http://schemas.microsoft.com/office/drawing/2014/main" id="{ACA4212E-93C0-4314-A535-92F0A158DEB9}"/>
                  </a:ext>
                </a:extLst>
              </p:cNvPr>
              <p:cNvPicPr/>
              <p:nvPr/>
            </p:nvPicPr>
            <p:blipFill>
              <a:blip r:embed="rId60"/>
              <a:stretch>
                <a:fillRect/>
              </a:stretch>
            </p:blipFill>
            <p:spPr>
              <a:xfrm>
                <a:off x="1526693" y="5152747"/>
                <a:ext cx="1868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5" name="Freihand 14">
                <a:extLst>
                  <a:ext uri="{FF2B5EF4-FFF2-40B4-BE49-F238E27FC236}">
                    <a16:creationId xmlns:a16="http://schemas.microsoft.com/office/drawing/2014/main" id="{B50DEAF5-882D-4265-87D5-E4996B10886B}"/>
                  </a:ext>
                </a:extLst>
              </p14:cNvPr>
              <p14:cNvContentPartPr/>
              <p14:nvPr/>
            </p14:nvContentPartPr>
            <p14:xfrm>
              <a:off x="1698773" y="5080027"/>
              <a:ext cx="213120" cy="182880"/>
            </p14:xfrm>
          </p:contentPart>
        </mc:Choice>
        <mc:Fallback xmlns="">
          <p:pic>
            <p:nvPicPr>
              <p:cNvPr id="15" name="Freihand 14">
                <a:extLst>
                  <a:ext uri="{FF2B5EF4-FFF2-40B4-BE49-F238E27FC236}">
                    <a16:creationId xmlns:a16="http://schemas.microsoft.com/office/drawing/2014/main" id="{B50DEAF5-882D-4265-87D5-E4996B10886B}"/>
                  </a:ext>
                </a:extLst>
              </p:cNvPr>
              <p:cNvPicPr/>
              <p:nvPr/>
            </p:nvPicPr>
            <p:blipFill>
              <a:blip r:embed="rId62"/>
              <a:stretch>
                <a:fillRect/>
              </a:stretch>
            </p:blipFill>
            <p:spPr>
              <a:xfrm>
                <a:off x="1694453" y="5075707"/>
                <a:ext cx="22176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6" name="Freihand 15">
                <a:extLst>
                  <a:ext uri="{FF2B5EF4-FFF2-40B4-BE49-F238E27FC236}">
                    <a16:creationId xmlns:a16="http://schemas.microsoft.com/office/drawing/2014/main" id="{35534069-FA52-4891-9A8C-CD465C2DCB4D}"/>
                  </a:ext>
                </a:extLst>
              </p14:cNvPr>
              <p14:cNvContentPartPr/>
              <p14:nvPr/>
            </p14:nvContentPartPr>
            <p14:xfrm>
              <a:off x="1741253" y="5076427"/>
              <a:ext cx="146160" cy="3240"/>
            </p14:xfrm>
          </p:contentPart>
        </mc:Choice>
        <mc:Fallback xmlns="">
          <p:pic>
            <p:nvPicPr>
              <p:cNvPr id="16" name="Freihand 15">
                <a:extLst>
                  <a:ext uri="{FF2B5EF4-FFF2-40B4-BE49-F238E27FC236}">
                    <a16:creationId xmlns:a16="http://schemas.microsoft.com/office/drawing/2014/main" id="{35534069-FA52-4891-9A8C-CD465C2DCB4D}"/>
                  </a:ext>
                </a:extLst>
              </p:cNvPr>
              <p:cNvPicPr/>
              <p:nvPr/>
            </p:nvPicPr>
            <p:blipFill>
              <a:blip r:embed="rId64"/>
              <a:stretch>
                <a:fillRect/>
              </a:stretch>
            </p:blipFill>
            <p:spPr>
              <a:xfrm>
                <a:off x="1736933" y="5072107"/>
                <a:ext cx="15480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7" name="Freihand 16">
                <a:extLst>
                  <a:ext uri="{FF2B5EF4-FFF2-40B4-BE49-F238E27FC236}">
                    <a16:creationId xmlns:a16="http://schemas.microsoft.com/office/drawing/2014/main" id="{92BF005F-4A03-47B7-85D5-E1460C514A2C}"/>
                  </a:ext>
                </a:extLst>
              </p14:cNvPr>
              <p14:cNvContentPartPr/>
              <p14:nvPr/>
            </p14:nvContentPartPr>
            <p14:xfrm>
              <a:off x="1921973" y="5153467"/>
              <a:ext cx="92160" cy="74160"/>
            </p14:xfrm>
          </p:contentPart>
        </mc:Choice>
        <mc:Fallback xmlns="">
          <p:pic>
            <p:nvPicPr>
              <p:cNvPr id="17" name="Freihand 16">
                <a:extLst>
                  <a:ext uri="{FF2B5EF4-FFF2-40B4-BE49-F238E27FC236}">
                    <a16:creationId xmlns:a16="http://schemas.microsoft.com/office/drawing/2014/main" id="{92BF005F-4A03-47B7-85D5-E1460C514A2C}"/>
                  </a:ext>
                </a:extLst>
              </p:cNvPr>
              <p:cNvPicPr/>
              <p:nvPr/>
            </p:nvPicPr>
            <p:blipFill>
              <a:blip r:embed="rId66"/>
              <a:stretch>
                <a:fillRect/>
              </a:stretch>
            </p:blipFill>
            <p:spPr>
              <a:xfrm>
                <a:off x="1917653" y="5149147"/>
                <a:ext cx="10080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8" name="Freihand 17">
                <a:extLst>
                  <a:ext uri="{FF2B5EF4-FFF2-40B4-BE49-F238E27FC236}">
                    <a16:creationId xmlns:a16="http://schemas.microsoft.com/office/drawing/2014/main" id="{9896B408-211B-4B82-B0B8-37B62987085A}"/>
                  </a:ext>
                </a:extLst>
              </p14:cNvPr>
              <p14:cNvContentPartPr/>
              <p14:nvPr/>
            </p14:nvContentPartPr>
            <p14:xfrm>
              <a:off x="2065973" y="5049787"/>
              <a:ext cx="86400" cy="237240"/>
            </p14:xfrm>
          </p:contentPart>
        </mc:Choice>
        <mc:Fallback xmlns="">
          <p:pic>
            <p:nvPicPr>
              <p:cNvPr id="18" name="Freihand 17">
                <a:extLst>
                  <a:ext uri="{FF2B5EF4-FFF2-40B4-BE49-F238E27FC236}">
                    <a16:creationId xmlns:a16="http://schemas.microsoft.com/office/drawing/2014/main" id="{9896B408-211B-4B82-B0B8-37B62987085A}"/>
                  </a:ext>
                </a:extLst>
              </p:cNvPr>
              <p:cNvPicPr/>
              <p:nvPr/>
            </p:nvPicPr>
            <p:blipFill>
              <a:blip r:embed="rId68"/>
              <a:stretch>
                <a:fillRect/>
              </a:stretch>
            </p:blipFill>
            <p:spPr>
              <a:xfrm>
                <a:off x="2061653" y="5045467"/>
                <a:ext cx="9504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9" name="Freihand 18">
                <a:extLst>
                  <a:ext uri="{FF2B5EF4-FFF2-40B4-BE49-F238E27FC236}">
                    <a16:creationId xmlns:a16="http://schemas.microsoft.com/office/drawing/2014/main" id="{943276D7-528F-4E61-95ED-C8A18DC66DDC}"/>
                  </a:ext>
                </a:extLst>
              </p14:cNvPr>
              <p14:cNvContentPartPr/>
              <p14:nvPr/>
            </p14:nvContentPartPr>
            <p14:xfrm>
              <a:off x="2197013" y="5068867"/>
              <a:ext cx="51120" cy="122040"/>
            </p14:xfrm>
          </p:contentPart>
        </mc:Choice>
        <mc:Fallback xmlns="">
          <p:pic>
            <p:nvPicPr>
              <p:cNvPr id="19" name="Freihand 18">
                <a:extLst>
                  <a:ext uri="{FF2B5EF4-FFF2-40B4-BE49-F238E27FC236}">
                    <a16:creationId xmlns:a16="http://schemas.microsoft.com/office/drawing/2014/main" id="{943276D7-528F-4E61-95ED-C8A18DC66DDC}"/>
                  </a:ext>
                </a:extLst>
              </p:cNvPr>
              <p:cNvPicPr/>
              <p:nvPr/>
            </p:nvPicPr>
            <p:blipFill>
              <a:blip r:embed="rId70"/>
              <a:stretch>
                <a:fillRect/>
              </a:stretch>
            </p:blipFill>
            <p:spPr>
              <a:xfrm>
                <a:off x="2192693" y="5064547"/>
                <a:ext cx="597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20" name="Freihand 19">
                <a:extLst>
                  <a:ext uri="{FF2B5EF4-FFF2-40B4-BE49-F238E27FC236}">
                    <a16:creationId xmlns:a16="http://schemas.microsoft.com/office/drawing/2014/main" id="{CC1E0BC4-35D2-4165-B2CD-9078742D2A9D}"/>
                  </a:ext>
                </a:extLst>
              </p14:cNvPr>
              <p14:cNvContentPartPr/>
              <p14:nvPr/>
            </p14:nvContentPartPr>
            <p14:xfrm>
              <a:off x="2252093" y="5065987"/>
              <a:ext cx="266400" cy="163800"/>
            </p14:xfrm>
          </p:contentPart>
        </mc:Choice>
        <mc:Fallback xmlns="">
          <p:pic>
            <p:nvPicPr>
              <p:cNvPr id="20" name="Freihand 19">
                <a:extLst>
                  <a:ext uri="{FF2B5EF4-FFF2-40B4-BE49-F238E27FC236}">
                    <a16:creationId xmlns:a16="http://schemas.microsoft.com/office/drawing/2014/main" id="{CC1E0BC4-35D2-4165-B2CD-9078742D2A9D}"/>
                  </a:ext>
                </a:extLst>
              </p:cNvPr>
              <p:cNvPicPr/>
              <p:nvPr/>
            </p:nvPicPr>
            <p:blipFill>
              <a:blip r:embed="rId72"/>
              <a:stretch>
                <a:fillRect/>
              </a:stretch>
            </p:blipFill>
            <p:spPr>
              <a:xfrm>
                <a:off x="2247773" y="5061667"/>
                <a:ext cx="2750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1" name="Freihand 20">
                <a:extLst>
                  <a:ext uri="{FF2B5EF4-FFF2-40B4-BE49-F238E27FC236}">
                    <a16:creationId xmlns:a16="http://schemas.microsoft.com/office/drawing/2014/main" id="{B8389189-7E49-4C5B-9B6E-3F5D7990FCAB}"/>
                  </a:ext>
                </a:extLst>
              </p14:cNvPr>
              <p14:cNvContentPartPr/>
              <p14:nvPr/>
            </p14:nvContentPartPr>
            <p14:xfrm>
              <a:off x="2486093" y="5072827"/>
              <a:ext cx="50760" cy="68400"/>
            </p14:xfrm>
          </p:contentPart>
        </mc:Choice>
        <mc:Fallback xmlns="">
          <p:pic>
            <p:nvPicPr>
              <p:cNvPr id="21" name="Freihand 20">
                <a:extLst>
                  <a:ext uri="{FF2B5EF4-FFF2-40B4-BE49-F238E27FC236}">
                    <a16:creationId xmlns:a16="http://schemas.microsoft.com/office/drawing/2014/main" id="{B8389189-7E49-4C5B-9B6E-3F5D7990FCAB}"/>
                  </a:ext>
                </a:extLst>
              </p:cNvPr>
              <p:cNvPicPr/>
              <p:nvPr/>
            </p:nvPicPr>
            <p:blipFill>
              <a:blip r:embed="rId74"/>
              <a:stretch>
                <a:fillRect/>
              </a:stretch>
            </p:blipFill>
            <p:spPr>
              <a:xfrm>
                <a:off x="2481773" y="5068507"/>
                <a:ext cx="5940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2" name="Freihand 21">
                <a:extLst>
                  <a:ext uri="{FF2B5EF4-FFF2-40B4-BE49-F238E27FC236}">
                    <a16:creationId xmlns:a16="http://schemas.microsoft.com/office/drawing/2014/main" id="{25DCCA7E-E8D0-4F52-8882-A5AD358F57D7}"/>
                  </a:ext>
                </a:extLst>
              </p14:cNvPr>
              <p14:cNvContentPartPr/>
              <p14:nvPr/>
            </p14:nvContentPartPr>
            <p14:xfrm>
              <a:off x="2568173" y="5171827"/>
              <a:ext cx="96480" cy="39960"/>
            </p14:xfrm>
          </p:contentPart>
        </mc:Choice>
        <mc:Fallback xmlns="">
          <p:pic>
            <p:nvPicPr>
              <p:cNvPr id="22" name="Freihand 21">
                <a:extLst>
                  <a:ext uri="{FF2B5EF4-FFF2-40B4-BE49-F238E27FC236}">
                    <a16:creationId xmlns:a16="http://schemas.microsoft.com/office/drawing/2014/main" id="{25DCCA7E-E8D0-4F52-8882-A5AD358F57D7}"/>
                  </a:ext>
                </a:extLst>
              </p:cNvPr>
              <p:cNvPicPr/>
              <p:nvPr/>
            </p:nvPicPr>
            <p:blipFill>
              <a:blip r:embed="rId76"/>
              <a:stretch>
                <a:fillRect/>
              </a:stretch>
            </p:blipFill>
            <p:spPr>
              <a:xfrm>
                <a:off x="2563853" y="5167507"/>
                <a:ext cx="10512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3" name="Freihand 22">
                <a:extLst>
                  <a:ext uri="{FF2B5EF4-FFF2-40B4-BE49-F238E27FC236}">
                    <a16:creationId xmlns:a16="http://schemas.microsoft.com/office/drawing/2014/main" id="{16F3C62A-8054-4A7F-BE31-CB8DFBD75C31}"/>
                  </a:ext>
                </a:extLst>
              </p14:cNvPr>
              <p14:cNvContentPartPr/>
              <p14:nvPr/>
            </p14:nvContentPartPr>
            <p14:xfrm>
              <a:off x="2677973" y="5151667"/>
              <a:ext cx="67680" cy="56160"/>
            </p14:xfrm>
          </p:contentPart>
        </mc:Choice>
        <mc:Fallback xmlns="">
          <p:pic>
            <p:nvPicPr>
              <p:cNvPr id="23" name="Freihand 22">
                <a:extLst>
                  <a:ext uri="{FF2B5EF4-FFF2-40B4-BE49-F238E27FC236}">
                    <a16:creationId xmlns:a16="http://schemas.microsoft.com/office/drawing/2014/main" id="{16F3C62A-8054-4A7F-BE31-CB8DFBD75C31}"/>
                  </a:ext>
                </a:extLst>
              </p:cNvPr>
              <p:cNvPicPr/>
              <p:nvPr/>
            </p:nvPicPr>
            <p:blipFill>
              <a:blip r:embed="rId78"/>
              <a:stretch>
                <a:fillRect/>
              </a:stretch>
            </p:blipFill>
            <p:spPr>
              <a:xfrm>
                <a:off x="2673653" y="5147347"/>
                <a:ext cx="7632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4" name="Freihand 23">
                <a:extLst>
                  <a:ext uri="{FF2B5EF4-FFF2-40B4-BE49-F238E27FC236}">
                    <a16:creationId xmlns:a16="http://schemas.microsoft.com/office/drawing/2014/main" id="{0A1EFAB5-4C5A-42E2-A987-A8BB293E941C}"/>
                  </a:ext>
                </a:extLst>
              </p14:cNvPr>
              <p14:cNvContentPartPr/>
              <p14:nvPr/>
            </p14:nvContentPartPr>
            <p14:xfrm>
              <a:off x="2744573" y="5073547"/>
              <a:ext cx="401040" cy="150120"/>
            </p14:xfrm>
          </p:contentPart>
        </mc:Choice>
        <mc:Fallback xmlns="">
          <p:pic>
            <p:nvPicPr>
              <p:cNvPr id="24" name="Freihand 23">
                <a:extLst>
                  <a:ext uri="{FF2B5EF4-FFF2-40B4-BE49-F238E27FC236}">
                    <a16:creationId xmlns:a16="http://schemas.microsoft.com/office/drawing/2014/main" id="{0A1EFAB5-4C5A-42E2-A987-A8BB293E941C}"/>
                  </a:ext>
                </a:extLst>
              </p:cNvPr>
              <p:cNvPicPr/>
              <p:nvPr/>
            </p:nvPicPr>
            <p:blipFill>
              <a:blip r:embed="rId80"/>
              <a:stretch>
                <a:fillRect/>
              </a:stretch>
            </p:blipFill>
            <p:spPr>
              <a:xfrm>
                <a:off x="2740253" y="5069227"/>
                <a:ext cx="40968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7" name="Freihand 26">
                <a:extLst>
                  <a:ext uri="{FF2B5EF4-FFF2-40B4-BE49-F238E27FC236}">
                    <a16:creationId xmlns:a16="http://schemas.microsoft.com/office/drawing/2014/main" id="{3DC83ABD-0BD8-442E-8B3C-AA0B6CF7F04E}"/>
                  </a:ext>
                </a:extLst>
              </p14:cNvPr>
              <p14:cNvContentPartPr/>
              <p14:nvPr/>
            </p14:nvContentPartPr>
            <p14:xfrm>
              <a:off x="3581573" y="5116387"/>
              <a:ext cx="198360" cy="129960"/>
            </p14:xfrm>
          </p:contentPart>
        </mc:Choice>
        <mc:Fallback xmlns="">
          <p:pic>
            <p:nvPicPr>
              <p:cNvPr id="27" name="Freihand 26">
                <a:extLst>
                  <a:ext uri="{FF2B5EF4-FFF2-40B4-BE49-F238E27FC236}">
                    <a16:creationId xmlns:a16="http://schemas.microsoft.com/office/drawing/2014/main" id="{3DC83ABD-0BD8-442E-8B3C-AA0B6CF7F04E}"/>
                  </a:ext>
                </a:extLst>
              </p:cNvPr>
              <p:cNvPicPr/>
              <p:nvPr/>
            </p:nvPicPr>
            <p:blipFill>
              <a:blip r:embed="rId82"/>
              <a:stretch>
                <a:fillRect/>
              </a:stretch>
            </p:blipFill>
            <p:spPr>
              <a:xfrm>
                <a:off x="3577253" y="5112067"/>
                <a:ext cx="2070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8" name="Freihand 27">
                <a:extLst>
                  <a:ext uri="{FF2B5EF4-FFF2-40B4-BE49-F238E27FC236}">
                    <a16:creationId xmlns:a16="http://schemas.microsoft.com/office/drawing/2014/main" id="{6CBAD5B1-A342-42CE-8A5B-5242B96F4F87}"/>
                  </a:ext>
                </a:extLst>
              </p14:cNvPr>
              <p14:cNvContentPartPr/>
              <p14:nvPr/>
            </p14:nvContentPartPr>
            <p14:xfrm>
              <a:off x="3823493" y="5121427"/>
              <a:ext cx="130680" cy="118440"/>
            </p14:xfrm>
          </p:contentPart>
        </mc:Choice>
        <mc:Fallback xmlns="">
          <p:pic>
            <p:nvPicPr>
              <p:cNvPr id="28" name="Freihand 27">
                <a:extLst>
                  <a:ext uri="{FF2B5EF4-FFF2-40B4-BE49-F238E27FC236}">
                    <a16:creationId xmlns:a16="http://schemas.microsoft.com/office/drawing/2014/main" id="{6CBAD5B1-A342-42CE-8A5B-5242B96F4F87}"/>
                  </a:ext>
                </a:extLst>
              </p:cNvPr>
              <p:cNvPicPr/>
              <p:nvPr/>
            </p:nvPicPr>
            <p:blipFill>
              <a:blip r:embed="rId84"/>
              <a:stretch>
                <a:fillRect/>
              </a:stretch>
            </p:blipFill>
            <p:spPr>
              <a:xfrm>
                <a:off x="3819173" y="5117107"/>
                <a:ext cx="1393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9" name="Freihand 28">
                <a:extLst>
                  <a:ext uri="{FF2B5EF4-FFF2-40B4-BE49-F238E27FC236}">
                    <a16:creationId xmlns:a16="http://schemas.microsoft.com/office/drawing/2014/main" id="{B636CE9B-F129-4F22-9242-3A9FFE15D223}"/>
                  </a:ext>
                </a:extLst>
              </p14:cNvPr>
              <p14:cNvContentPartPr/>
              <p14:nvPr/>
            </p14:nvContentPartPr>
            <p14:xfrm>
              <a:off x="3987653" y="5128267"/>
              <a:ext cx="137520" cy="117720"/>
            </p14:xfrm>
          </p:contentPart>
        </mc:Choice>
        <mc:Fallback xmlns="">
          <p:pic>
            <p:nvPicPr>
              <p:cNvPr id="29" name="Freihand 28">
                <a:extLst>
                  <a:ext uri="{FF2B5EF4-FFF2-40B4-BE49-F238E27FC236}">
                    <a16:creationId xmlns:a16="http://schemas.microsoft.com/office/drawing/2014/main" id="{B636CE9B-F129-4F22-9242-3A9FFE15D223}"/>
                  </a:ext>
                </a:extLst>
              </p:cNvPr>
              <p:cNvPicPr/>
              <p:nvPr/>
            </p:nvPicPr>
            <p:blipFill>
              <a:blip r:embed="rId86"/>
              <a:stretch>
                <a:fillRect/>
              </a:stretch>
            </p:blipFill>
            <p:spPr>
              <a:xfrm>
                <a:off x="3983333" y="5123947"/>
                <a:ext cx="1461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30" name="Freihand 29">
                <a:extLst>
                  <a:ext uri="{FF2B5EF4-FFF2-40B4-BE49-F238E27FC236}">
                    <a16:creationId xmlns:a16="http://schemas.microsoft.com/office/drawing/2014/main" id="{1AAC4E88-5884-4DE3-B613-D0C65B4A3EBF}"/>
                  </a:ext>
                </a:extLst>
              </p14:cNvPr>
              <p14:cNvContentPartPr/>
              <p14:nvPr/>
            </p14:nvContentPartPr>
            <p14:xfrm>
              <a:off x="4201853" y="4999387"/>
              <a:ext cx="111960" cy="276120"/>
            </p14:xfrm>
          </p:contentPart>
        </mc:Choice>
        <mc:Fallback xmlns="">
          <p:pic>
            <p:nvPicPr>
              <p:cNvPr id="30" name="Freihand 29">
                <a:extLst>
                  <a:ext uri="{FF2B5EF4-FFF2-40B4-BE49-F238E27FC236}">
                    <a16:creationId xmlns:a16="http://schemas.microsoft.com/office/drawing/2014/main" id="{1AAC4E88-5884-4DE3-B613-D0C65B4A3EBF}"/>
                  </a:ext>
                </a:extLst>
              </p:cNvPr>
              <p:cNvPicPr/>
              <p:nvPr/>
            </p:nvPicPr>
            <p:blipFill>
              <a:blip r:embed="rId88"/>
              <a:stretch>
                <a:fillRect/>
              </a:stretch>
            </p:blipFill>
            <p:spPr>
              <a:xfrm>
                <a:off x="4197533" y="4995067"/>
                <a:ext cx="120600" cy="2847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0" name="Freihand 49">
                <a:extLst>
                  <a:ext uri="{FF2B5EF4-FFF2-40B4-BE49-F238E27FC236}">
                    <a16:creationId xmlns:a16="http://schemas.microsoft.com/office/drawing/2014/main" id="{2F6C24B2-905D-42B5-BC79-1BDD6652C502}"/>
                  </a:ext>
                </a:extLst>
              </p14:cNvPr>
              <p14:cNvContentPartPr/>
              <p14:nvPr/>
            </p14:nvContentPartPr>
            <p14:xfrm>
              <a:off x="2877053" y="5519227"/>
              <a:ext cx="182880" cy="149760"/>
            </p14:xfrm>
          </p:contentPart>
        </mc:Choice>
        <mc:Fallback xmlns="">
          <p:pic>
            <p:nvPicPr>
              <p:cNvPr id="50" name="Freihand 49">
                <a:extLst>
                  <a:ext uri="{FF2B5EF4-FFF2-40B4-BE49-F238E27FC236}">
                    <a16:creationId xmlns:a16="http://schemas.microsoft.com/office/drawing/2014/main" id="{2F6C24B2-905D-42B5-BC79-1BDD6652C502}"/>
                  </a:ext>
                </a:extLst>
              </p:cNvPr>
              <p:cNvPicPr/>
              <p:nvPr/>
            </p:nvPicPr>
            <p:blipFill>
              <a:blip r:embed="rId90"/>
              <a:stretch>
                <a:fillRect/>
              </a:stretch>
            </p:blipFill>
            <p:spPr>
              <a:xfrm>
                <a:off x="2872733" y="5514907"/>
                <a:ext cx="19152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1" name="Freihand 50">
                <a:extLst>
                  <a:ext uri="{FF2B5EF4-FFF2-40B4-BE49-F238E27FC236}">
                    <a16:creationId xmlns:a16="http://schemas.microsoft.com/office/drawing/2014/main" id="{4FF36ED5-BC29-489F-A636-81A4B428099E}"/>
                  </a:ext>
                </a:extLst>
              </p14:cNvPr>
              <p14:cNvContentPartPr/>
              <p14:nvPr/>
            </p14:nvContentPartPr>
            <p14:xfrm>
              <a:off x="3158213" y="5530027"/>
              <a:ext cx="32760" cy="143640"/>
            </p14:xfrm>
          </p:contentPart>
        </mc:Choice>
        <mc:Fallback xmlns="">
          <p:pic>
            <p:nvPicPr>
              <p:cNvPr id="51" name="Freihand 50">
                <a:extLst>
                  <a:ext uri="{FF2B5EF4-FFF2-40B4-BE49-F238E27FC236}">
                    <a16:creationId xmlns:a16="http://schemas.microsoft.com/office/drawing/2014/main" id="{4FF36ED5-BC29-489F-A636-81A4B428099E}"/>
                  </a:ext>
                </a:extLst>
              </p:cNvPr>
              <p:cNvPicPr/>
              <p:nvPr/>
            </p:nvPicPr>
            <p:blipFill>
              <a:blip r:embed="rId92"/>
              <a:stretch>
                <a:fillRect/>
              </a:stretch>
            </p:blipFill>
            <p:spPr>
              <a:xfrm>
                <a:off x="3153893" y="5525707"/>
                <a:ext cx="4140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2" name="Freihand 51">
                <a:extLst>
                  <a:ext uri="{FF2B5EF4-FFF2-40B4-BE49-F238E27FC236}">
                    <a16:creationId xmlns:a16="http://schemas.microsoft.com/office/drawing/2014/main" id="{2DEE76A2-9714-4A8D-977B-6FFB640268CC}"/>
                  </a:ext>
                </a:extLst>
              </p14:cNvPr>
              <p14:cNvContentPartPr/>
              <p14:nvPr/>
            </p14:nvContentPartPr>
            <p14:xfrm>
              <a:off x="3110693" y="5572867"/>
              <a:ext cx="89640" cy="2520"/>
            </p14:xfrm>
          </p:contentPart>
        </mc:Choice>
        <mc:Fallback xmlns="">
          <p:pic>
            <p:nvPicPr>
              <p:cNvPr id="52" name="Freihand 51">
                <a:extLst>
                  <a:ext uri="{FF2B5EF4-FFF2-40B4-BE49-F238E27FC236}">
                    <a16:creationId xmlns:a16="http://schemas.microsoft.com/office/drawing/2014/main" id="{2DEE76A2-9714-4A8D-977B-6FFB640268CC}"/>
                  </a:ext>
                </a:extLst>
              </p:cNvPr>
              <p:cNvPicPr/>
              <p:nvPr/>
            </p:nvPicPr>
            <p:blipFill>
              <a:blip r:embed="rId94"/>
              <a:stretch>
                <a:fillRect/>
              </a:stretch>
            </p:blipFill>
            <p:spPr>
              <a:xfrm>
                <a:off x="3106373" y="5568547"/>
                <a:ext cx="9828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3" name="Freihand 52">
                <a:extLst>
                  <a:ext uri="{FF2B5EF4-FFF2-40B4-BE49-F238E27FC236}">
                    <a16:creationId xmlns:a16="http://schemas.microsoft.com/office/drawing/2014/main" id="{4AC2D02A-DE21-4A09-8691-5C0FFEA53612}"/>
                  </a:ext>
                </a:extLst>
              </p14:cNvPr>
              <p14:cNvContentPartPr/>
              <p14:nvPr/>
            </p14:nvContentPartPr>
            <p14:xfrm>
              <a:off x="3259373" y="5530027"/>
              <a:ext cx="114840" cy="230760"/>
            </p14:xfrm>
          </p:contentPart>
        </mc:Choice>
        <mc:Fallback xmlns="">
          <p:pic>
            <p:nvPicPr>
              <p:cNvPr id="53" name="Freihand 52">
                <a:extLst>
                  <a:ext uri="{FF2B5EF4-FFF2-40B4-BE49-F238E27FC236}">
                    <a16:creationId xmlns:a16="http://schemas.microsoft.com/office/drawing/2014/main" id="{4AC2D02A-DE21-4A09-8691-5C0FFEA53612}"/>
                  </a:ext>
                </a:extLst>
              </p:cNvPr>
              <p:cNvPicPr/>
              <p:nvPr/>
            </p:nvPicPr>
            <p:blipFill>
              <a:blip r:embed="rId96"/>
              <a:stretch>
                <a:fillRect/>
              </a:stretch>
            </p:blipFill>
            <p:spPr>
              <a:xfrm>
                <a:off x="3255053" y="5525707"/>
                <a:ext cx="12348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4" name="Freihand 53">
                <a:extLst>
                  <a:ext uri="{FF2B5EF4-FFF2-40B4-BE49-F238E27FC236}">
                    <a16:creationId xmlns:a16="http://schemas.microsoft.com/office/drawing/2014/main" id="{215105AA-F54A-4EDE-B56B-DA1DCAE722A2}"/>
                  </a:ext>
                </a:extLst>
              </p14:cNvPr>
              <p14:cNvContentPartPr/>
              <p14:nvPr/>
            </p14:nvContentPartPr>
            <p14:xfrm>
              <a:off x="3261173" y="5450827"/>
              <a:ext cx="183600" cy="6120"/>
            </p14:xfrm>
          </p:contentPart>
        </mc:Choice>
        <mc:Fallback xmlns="">
          <p:pic>
            <p:nvPicPr>
              <p:cNvPr id="54" name="Freihand 53">
                <a:extLst>
                  <a:ext uri="{FF2B5EF4-FFF2-40B4-BE49-F238E27FC236}">
                    <a16:creationId xmlns:a16="http://schemas.microsoft.com/office/drawing/2014/main" id="{215105AA-F54A-4EDE-B56B-DA1DCAE722A2}"/>
                  </a:ext>
                </a:extLst>
              </p:cNvPr>
              <p:cNvPicPr/>
              <p:nvPr/>
            </p:nvPicPr>
            <p:blipFill>
              <a:blip r:embed="rId98"/>
              <a:stretch>
                <a:fillRect/>
              </a:stretch>
            </p:blipFill>
            <p:spPr>
              <a:xfrm>
                <a:off x="3256853" y="5446507"/>
                <a:ext cx="19224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6" name="Freihand 55">
                <a:extLst>
                  <a:ext uri="{FF2B5EF4-FFF2-40B4-BE49-F238E27FC236}">
                    <a16:creationId xmlns:a16="http://schemas.microsoft.com/office/drawing/2014/main" id="{5D694469-AEB0-4DFD-888B-668945044A32}"/>
                  </a:ext>
                </a:extLst>
              </p14:cNvPr>
              <p14:cNvContentPartPr/>
              <p14:nvPr/>
            </p14:nvContentPartPr>
            <p14:xfrm>
              <a:off x="3403733" y="5423467"/>
              <a:ext cx="148680" cy="300240"/>
            </p14:xfrm>
          </p:contentPart>
        </mc:Choice>
        <mc:Fallback xmlns="">
          <p:pic>
            <p:nvPicPr>
              <p:cNvPr id="56" name="Freihand 55">
                <a:extLst>
                  <a:ext uri="{FF2B5EF4-FFF2-40B4-BE49-F238E27FC236}">
                    <a16:creationId xmlns:a16="http://schemas.microsoft.com/office/drawing/2014/main" id="{5D694469-AEB0-4DFD-888B-668945044A32}"/>
                  </a:ext>
                </a:extLst>
              </p:cNvPr>
              <p:cNvPicPr/>
              <p:nvPr/>
            </p:nvPicPr>
            <p:blipFill>
              <a:blip r:embed="rId100"/>
              <a:stretch>
                <a:fillRect/>
              </a:stretch>
            </p:blipFill>
            <p:spPr>
              <a:xfrm>
                <a:off x="3399413" y="5419147"/>
                <a:ext cx="157320" cy="3088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7" name="Freihand 56">
                <a:extLst>
                  <a:ext uri="{FF2B5EF4-FFF2-40B4-BE49-F238E27FC236}">
                    <a16:creationId xmlns:a16="http://schemas.microsoft.com/office/drawing/2014/main" id="{9A2D4042-6F5C-4DE9-9D00-A83891D702F8}"/>
                  </a:ext>
                </a:extLst>
              </p14:cNvPr>
              <p14:cNvContentPartPr/>
              <p14:nvPr/>
            </p14:nvContentPartPr>
            <p14:xfrm>
              <a:off x="2805053" y="5405827"/>
              <a:ext cx="120960" cy="320760"/>
            </p14:xfrm>
          </p:contentPart>
        </mc:Choice>
        <mc:Fallback xmlns="">
          <p:pic>
            <p:nvPicPr>
              <p:cNvPr id="57" name="Freihand 56">
                <a:extLst>
                  <a:ext uri="{FF2B5EF4-FFF2-40B4-BE49-F238E27FC236}">
                    <a16:creationId xmlns:a16="http://schemas.microsoft.com/office/drawing/2014/main" id="{9A2D4042-6F5C-4DE9-9D00-A83891D702F8}"/>
                  </a:ext>
                </a:extLst>
              </p:cNvPr>
              <p:cNvPicPr/>
              <p:nvPr/>
            </p:nvPicPr>
            <p:blipFill>
              <a:blip r:embed="rId102"/>
              <a:stretch>
                <a:fillRect/>
              </a:stretch>
            </p:blipFill>
            <p:spPr>
              <a:xfrm>
                <a:off x="2800733" y="5401507"/>
                <a:ext cx="129600" cy="3294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8" name="Freihand 57">
                <a:extLst>
                  <a:ext uri="{FF2B5EF4-FFF2-40B4-BE49-F238E27FC236}">
                    <a16:creationId xmlns:a16="http://schemas.microsoft.com/office/drawing/2014/main" id="{3B9E12B0-5283-46C0-A353-DF9FBEBB307B}"/>
                  </a:ext>
                </a:extLst>
              </p14:cNvPr>
              <p14:cNvContentPartPr/>
              <p14:nvPr/>
            </p14:nvContentPartPr>
            <p14:xfrm>
              <a:off x="3613973" y="5301067"/>
              <a:ext cx="122400" cy="118440"/>
            </p14:xfrm>
          </p:contentPart>
        </mc:Choice>
        <mc:Fallback xmlns="">
          <p:pic>
            <p:nvPicPr>
              <p:cNvPr id="58" name="Freihand 57">
                <a:extLst>
                  <a:ext uri="{FF2B5EF4-FFF2-40B4-BE49-F238E27FC236}">
                    <a16:creationId xmlns:a16="http://schemas.microsoft.com/office/drawing/2014/main" id="{3B9E12B0-5283-46C0-A353-DF9FBEBB307B}"/>
                  </a:ext>
                </a:extLst>
              </p:cNvPr>
              <p:cNvPicPr/>
              <p:nvPr/>
            </p:nvPicPr>
            <p:blipFill>
              <a:blip r:embed="rId104"/>
              <a:stretch>
                <a:fillRect/>
              </a:stretch>
            </p:blipFill>
            <p:spPr>
              <a:xfrm>
                <a:off x="3609653" y="5296747"/>
                <a:ext cx="1310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9" name="Freihand 58">
                <a:extLst>
                  <a:ext uri="{FF2B5EF4-FFF2-40B4-BE49-F238E27FC236}">
                    <a16:creationId xmlns:a16="http://schemas.microsoft.com/office/drawing/2014/main" id="{624196BF-E14B-4FF2-AA42-E940D867A11C}"/>
                  </a:ext>
                </a:extLst>
              </p14:cNvPr>
              <p14:cNvContentPartPr/>
              <p14:nvPr/>
            </p14:nvContentPartPr>
            <p14:xfrm>
              <a:off x="3832493" y="5486107"/>
              <a:ext cx="88560" cy="5760"/>
            </p14:xfrm>
          </p:contentPart>
        </mc:Choice>
        <mc:Fallback xmlns="">
          <p:pic>
            <p:nvPicPr>
              <p:cNvPr id="59" name="Freihand 58">
                <a:extLst>
                  <a:ext uri="{FF2B5EF4-FFF2-40B4-BE49-F238E27FC236}">
                    <a16:creationId xmlns:a16="http://schemas.microsoft.com/office/drawing/2014/main" id="{624196BF-E14B-4FF2-AA42-E940D867A11C}"/>
                  </a:ext>
                </a:extLst>
              </p:cNvPr>
              <p:cNvPicPr/>
              <p:nvPr/>
            </p:nvPicPr>
            <p:blipFill>
              <a:blip r:embed="rId106"/>
              <a:stretch>
                <a:fillRect/>
              </a:stretch>
            </p:blipFill>
            <p:spPr>
              <a:xfrm>
                <a:off x="3828173" y="5481787"/>
                <a:ext cx="972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0" name="Freihand 59">
                <a:extLst>
                  <a:ext uri="{FF2B5EF4-FFF2-40B4-BE49-F238E27FC236}">
                    <a16:creationId xmlns:a16="http://schemas.microsoft.com/office/drawing/2014/main" id="{743F5022-DC2B-4A92-B733-07157AEB5FB9}"/>
                  </a:ext>
                </a:extLst>
              </p14:cNvPr>
              <p14:cNvContentPartPr/>
              <p14:nvPr/>
            </p14:nvContentPartPr>
            <p14:xfrm>
              <a:off x="3818093" y="5556307"/>
              <a:ext cx="127440" cy="14400"/>
            </p14:xfrm>
          </p:contentPart>
        </mc:Choice>
        <mc:Fallback xmlns="">
          <p:pic>
            <p:nvPicPr>
              <p:cNvPr id="60" name="Freihand 59">
                <a:extLst>
                  <a:ext uri="{FF2B5EF4-FFF2-40B4-BE49-F238E27FC236}">
                    <a16:creationId xmlns:a16="http://schemas.microsoft.com/office/drawing/2014/main" id="{743F5022-DC2B-4A92-B733-07157AEB5FB9}"/>
                  </a:ext>
                </a:extLst>
              </p:cNvPr>
              <p:cNvPicPr/>
              <p:nvPr/>
            </p:nvPicPr>
            <p:blipFill>
              <a:blip r:embed="rId108"/>
              <a:stretch>
                <a:fillRect/>
              </a:stretch>
            </p:blipFill>
            <p:spPr>
              <a:xfrm>
                <a:off x="3813773" y="5551987"/>
                <a:ext cx="13608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2" name="Freihand 61">
                <a:extLst>
                  <a:ext uri="{FF2B5EF4-FFF2-40B4-BE49-F238E27FC236}">
                    <a16:creationId xmlns:a16="http://schemas.microsoft.com/office/drawing/2014/main" id="{4B9EC376-6E95-4310-B9A6-960CC15BA470}"/>
                  </a:ext>
                </a:extLst>
              </p14:cNvPr>
              <p14:cNvContentPartPr/>
              <p14:nvPr/>
            </p14:nvContentPartPr>
            <p14:xfrm>
              <a:off x="4312373" y="5459467"/>
              <a:ext cx="156240" cy="123120"/>
            </p14:xfrm>
          </p:contentPart>
        </mc:Choice>
        <mc:Fallback xmlns="">
          <p:pic>
            <p:nvPicPr>
              <p:cNvPr id="62" name="Freihand 61">
                <a:extLst>
                  <a:ext uri="{FF2B5EF4-FFF2-40B4-BE49-F238E27FC236}">
                    <a16:creationId xmlns:a16="http://schemas.microsoft.com/office/drawing/2014/main" id="{4B9EC376-6E95-4310-B9A6-960CC15BA470}"/>
                  </a:ext>
                </a:extLst>
              </p:cNvPr>
              <p:cNvPicPr/>
              <p:nvPr/>
            </p:nvPicPr>
            <p:blipFill>
              <a:blip r:embed="rId110"/>
              <a:stretch>
                <a:fillRect/>
              </a:stretch>
            </p:blipFill>
            <p:spPr>
              <a:xfrm>
                <a:off x="4308053" y="5455147"/>
                <a:ext cx="16488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3" name="Freihand 62">
                <a:extLst>
                  <a:ext uri="{FF2B5EF4-FFF2-40B4-BE49-F238E27FC236}">
                    <a16:creationId xmlns:a16="http://schemas.microsoft.com/office/drawing/2014/main" id="{BE6E91E5-0DBC-47C3-95D0-E01A3B1F4A46}"/>
                  </a:ext>
                </a:extLst>
              </p14:cNvPr>
              <p14:cNvContentPartPr/>
              <p14:nvPr/>
            </p14:nvContentPartPr>
            <p14:xfrm>
              <a:off x="4556093" y="5438587"/>
              <a:ext cx="98280" cy="160560"/>
            </p14:xfrm>
          </p:contentPart>
        </mc:Choice>
        <mc:Fallback xmlns="">
          <p:pic>
            <p:nvPicPr>
              <p:cNvPr id="63" name="Freihand 62">
                <a:extLst>
                  <a:ext uri="{FF2B5EF4-FFF2-40B4-BE49-F238E27FC236}">
                    <a16:creationId xmlns:a16="http://schemas.microsoft.com/office/drawing/2014/main" id="{BE6E91E5-0DBC-47C3-95D0-E01A3B1F4A46}"/>
                  </a:ext>
                </a:extLst>
              </p:cNvPr>
              <p:cNvPicPr/>
              <p:nvPr/>
            </p:nvPicPr>
            <p:blipFill>
              <a:blip r:embed="rId112"/>
              <a:stretch>
                <a:fillRect/>
              </a:stretch>
            </p:blipFill>
            <p:spPr>
              <a:xfrm>
                <a:off x="4551773" y="5434267"/>
                <a:ext cx="10692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4" name="Freihand 63">
                <a:extLst>
                  <a:ext uri="{FF2B5EF4-FFF2-40B4-BE49-F238E27FC236}">
                    <a16:creationId xmlns:a16="http://schemas.microsoft.com/office/drawing/2014/main" id="{3E8CC635-E24D-4C20-A6FD-D130FF2F572A}"/>
                  </a:ext>
                </a:extLst>
              </p14:cNvPr>
              <p14:cNvContentPartPr/>
              <p14:nvPr/>
            </p14:nvContentPartPr>
            <p14:xfrm>
              <a:off x="4751213" y="5448307"/>
              <a:ext cx="149760" cy="145080"/>
            </p14:xfrm>
          </p:contentPart>
        </mc:Choice>
        <mc:Fallback xmlns="">
          <p:pic>
            <p:nvPicPr>
              <p:cNvPr id="64" name="Freihand 63">
                <a:extLst>
                  <a:ext uri="{FF2B5EF4-FFF2-40B4-BE49-F238E27FC236}">
                    <a16:creationId xmlns:a16="http://schemas.microsoft.com/office/drawing/2014/main" id="{3E8CC635-E24D-4C20-A6FD-D130FF2F572A}"/>
                  </a:ext>
                </a:extLst>
              </p:cNvPr>
              <p:cNvPicPr/>
              <p:nvPr/>
            </p:nvPicPr>
            <p:blipFill>
              <a:blip r:embed="rId114"/>
              <a:stretch>
                <a:fillRect/>
              </a:stretch>
            </p:blipFill>
            <p:spPr>
              <a:xfrm>
                <a:off x="4746893" y="5443987"/>
                <a:ext cx="15840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5" name="Freihand 64">
                <a:extLst>
                  <a:ext uri="{FF2B5EF4-FFF2-40B4-BE49-F238E27FC236}">
                    <a16:creationId xmlns:a16="http://schemas.microsoft.com/office/drawing/2014/main" id="{F8034926-BFE6-454E-A7D9-EFB56AF63FAF}"/>
                  </a:ext>
                </a:extLst>
              </p14:cNvPr>
              <p14:cNvContentPartPr/>
              <p14:nvPr/>
            </p14:nvContentPartPr>
            <p14:xfrm>
              <a:off x="4955693" y="5565307"/>
              <a:ext cx="30600" cy="69840"/>
            </p14:xfrm>
          </p:contentPart>
        </mc:Choice>
        <mc:Fallback xmlns="">
          <p:pic>
            <p:nvPicPr>
              <p:cNvPr id="65" name="Freihand 64">
                <a:extLst>
                  <a:ext uri="{FF2B5EF4-FFF2-40B4-BE49-F238E27FC236}">
                    <a16:creationId xmlns:a16="http://schemas.microsoft.com/office/drawing/2014/main" id="{F8034926-BFE6-454E-A7D9-EFB56AF63FAF}"/>
                  </a:ext>
                </a:extLst>
              </p:cNvPr>
              <p:cNvPicPr/>
              <p:nvPr/>
            </p:nvPicPr>
            <p:blipFill>
              <a:blip r:embed="rId116"/>
              <a:stretch>
                <a:fillRect/>
              </a:stretch>
            </p:blipFill>
            <p:spPr>
              <a:xfrm>
                <a:off x="4951373" y="5560987"/>
                <a:ext cx="3924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6" name="Freihand 65">
                <a:extLst>
                  <a:ext uri="{FF2B5EF4-FFF2-40B4-BE49-F238E27FC236}">
                    <a16:creationId xmlns:a16="http://schemas.microsoft.com/office/drawing/2014/main" id="{38092E0B-BE98-4A53-A073-1CBBA3C50B38}"/>
                  </a:ext>
                </a:extLst>
              </p14:cNvPr>
              <p14:cNvContentPartPr/>
              <p14:nvPr/>
            </p14:nvContentPartPr>
            <p14:xfrm>
              <a:off x="5073773" y="5463067"/>
              <a:ext cx="96120" cy="127080"/>
            </p14:xfrm>
          </p:contentPart>
        </mc:Choice>
        <mc:Fallback xmlns="">
          <p:pic>
            <p:nvPicPr>
              <p:cNvPr id="66" name="Freihand 65">
                <a:extLst>
                  <a:ext uri="{FF2B5EF4-FFF2-40B4-BE49-F238E27FC236}">
                    <a16:creationId xmlns:a16="http://schemas.microsoft.com/office/drawing/2014/main" id="{38092E0B-BE98-4A53-A073-1CBBA3C50B38}"/>
                  </a:ext>
                </a:extLst>
              </p:cNvPr>
              <p:cNvPicPr/>
              <p:nvPr/>
            </p:nvPicPr>
            <p:blipFill>
              <a:blip r:embed="rId118"/>
              <a:stretch>
                <a:fillRect/>
              </a:stretch>
            </p:blipFill>
            <p:spPr>
              <a:xfrm>
                <a:off x="5069453" y="5458747"/>
                <a:ext cx="10476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7" name="Freihand 66">
                <a:extLst>
                  <a:ext uri="{FF2B5EF4-FFF2-40B4-BE49-F238E27FC236}">
                    <a16:creationId xmlns:a16="http://schemas.microsoft.com/office/drawing/2014/main" id="{28830196-6E47-40AB-8C18-E3D204DE6807}"/>
                  </a:ext>
                </a:extLst>
              </p14:cNvPr>
              <p14:cNvContentPartPr/>
              <p14:nvPr/>
            </p14:nvContentPartPr>
            <p14:xfrm>
              <a:off x="5123813" y="5428867"/>
              <a:ext cx="120960" cy="12960"/>
            </p14:xfrm>
          </p:contentPart>
        </mc:Choice>
        <mc:Fallback xmlns="">
          <p:pic>
            <p:nvPicPr>
              <p:cNvPr id="67" name="Freihand 66">
                <a:extLst>
                  <a:ext uri="{FF2B5EF4-FFF2-40B4-BE49-F238E27FC236}">
                    <a16:creationId xmlns:a16="http://schemas.microsoft.com/office/drawing/2014/main" id="{28830196-6E47-40AB-8C18-E3D204DE6807}"/>
                  </a:ext>
                </a:extLst>
              </p:cNvPr>
              <p:cNvPicPr/>
              <p:nvPr/>
            </p:nvPicPr>
            <p:blipFill>
              <a:blip r:embed="rId120"/>
              <a:stretch>
                <a:fillRect/>
              </a:stretch>
            </p:blipFill>
            <p:spPr>
              <a:xfrm>
                <a:off x="5119493" y="5424547"/>
                <a:ext cx="12960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8" name="Freihand 67">
                <a:extLst>
                  <a:ext uri="{FF2B5EF4-FFF2-40B4-BE49-F238E27FC236}">
                    <a16:creationId xmlns:a16="http://schemas.microsoft.com/office/drawing/2014/main" id="{DF6134EA-B986-4944-A336-7CD6FE24D4AF}"/>
                  </a:ext>
                </a:extLst>
              </p14:cNvPr>
              <p14:cNvContentPartPr/>
              <p14:nvPr/>
            </p14:nvContentPartPr>
            <p14:xfrm>
              <a:off x="5264933" y="5424187"/>
              <a:ext cx="113040" cy="136800"/>
            </p14:xfrm>
          </p:contentPart>
        </mc:Choice>
        <mc:Fallback xmlns="">
          <p:pic>
            <p:nvPicPr>
              <p:cNvPr id="68" name="Freihand 67">
                <a:extLst>
                  <a:ext uri="{FF2B5EF4-FFF2-40B4-BE49-F238E27FC236}">
                    <a16:creationId xmlns:a16="http://schemas.microsoft.com/office/drawing/2014/main" id="{DF6134EA-B986-4944-A336-7CD6FE24D4AF}"/>
                  </a:ext>
                </a:extLst>
              </p:cNvPr>
              <p:cNvPicPr/>
              <p:nvPr/>
            </p:nvPicPr>
            <p:blipFill>
              <a:blip r:embed="rId122"/>
              <a:stretch>
                <a:fillRect/>
              </a:stretch>
            </p:blipFill>
            <p:spPr>
              <a:xfrm>
                <a:off x="5260613" y="5419867"/>
                <a:ext cx="1216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69" name="Freihand 68">
                <a:extLst>
                  <a:ext uri="{FF2B5EF4-FFF2-40B4-BE49-F238E27FC236}">
                    <a16:creationId xmlns:a16="http://schemas.microsoft.com/office/drawing/2014/main" id="{5C6EDC43-C489-42CC-90E1-F68C52DC8441}"/>
                  </a:ext>
                </a:extLst>
              </p14:cNvPr>
              <p14:cNvContentPartPr/>
              <p14:nvPr/>
            </p14:nvContentPartPr>
            <p14:xfrm>
              <a:off x="4278533" y="5653507"/>
              <a:ext cx="1170720" cy="27360"/>
            </p14:xfrm>
          </p:contentPart>
        </mc:Choice>
        <mc:Fallback xmlns="">
          <p:pic>
            <p:nvPicPr>
              <p:cNvPr id="69" name="Freihand 68">
                <a:extLst>
                  <a:ext uri="{FF2B5EF4-FFF2-40B4-BE49-F238E27FC236}">
                    <a16:creationId xmlns:a16="http://schemas.microsoft.com/office/drawing/2014/main" id="{5C6EDC43-C489-42CC-90E1-F68C52DC8441}"/>
                  </a:ext>
                </a:extLst>
              </p:cNvPr>
              <p:cNvPicPr/>
              <p:nvPr/>
            </p:nvPicPr>
            <p:blipFill>
              <a:blip r:embed="rId124"/>
              <a:stretch>
                <a:fillRect/>
              </a:stretch>
            </p:blipFill>
            <p:spPr>
              <a:xfrm>
                <a:off x="4274213" y="5649187"/>
                <a:ext cx="117936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0" name="Freihand 69">
                <a:extLst>
                  <a:ext uri="{FF2B5EF4-FFF2-40B4-BE49-F238E27FC236}">
                    <a16:creationId xmlns:a16="http://schemas.microsoft.com/office/drawing/2014/main" id="{A382ADE0-F37D-4680-9ABD-1CBE8236B1AD}"/>
                  </a:ext>
                </a:extLst>
              </p14:cNvPr>
              <p14:cNvContentPartPr/>
              <p14:nvPr/>
            </p14:nvContentPartPr>
            <p14:xfrm>
              <a:off x="4519013" y="5742067"/>
              <a:ext cx="192240" cy="112680"/>
            </p14:xfrm>
          </p:contentPart>
        </mc:Choice>
        <mc:Fallback xmlns="">
          <p:pic>
            <p:nvPicPr>
              <p:cNvPr id="70" name="Freihand 69">
                <a:extLst>
                  <a:ext uri="{FF2B5EF4-FFF2-40B4-BE49-F238E27FC236}">
                    <a16:creationId xmlns:a16="http://schemas.microsoft.com/office/drawing/2014/main" id="{A382ADE0-F37D-4680-9ABD-1CBE8236B1AD}"/>
                  </a:ext>
                </a:extLst>
              </p:cNvPr>
              <p:cNvPicPr/>
              <p:nvPr/>
            </p:nvPicPr>
            <p:blipFill>
              <a:blip r:embed="rId126"/>
              <a:stretch>
                <a:fillRect/>
              </a:stretch>
            </p:blipFill>
            <p:spPr>
              <a:xfrm>
                <a:off x="4514693" y="5737747"/>
                <a:ext cx="2008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1" name="Freihand 70">
                <a:extLst>
                  <a:ext uri="{FF2B5EF4-FFF2-40B4-BE49-F238E27FC236}">
                    <a16:creationId xmlns:a16="http://schemas.microsoft.com/office/drawing/2014/main" id="{212D530E-6281-45D1-A5A8-C2D6DDDBC05A}"/>
                  </a:ext>
                </a:extLst>
              </p14:cNvPr>
              <p14:cNvContentPartPr/>
              <p14:nvPr/>
            </p14:nvContentPartPr>
            <p14:xfrm>
              <a:off x="4766693" y="5749987"/>
              <a:ext cx="104400" cy="102600"/>
            </p14:xfrm>
          </p:contentPart>
        </mc:Choice>
        <mc:Fallback xmlns="">
          <p:pic>
            <p:nvPicPr>
              <p:cNvPr id="71" name="Freihand 70">
                <a:extLst>
                  <a:ext uri="{FF2B5EF4-FFF2-40B4-BE49-F238E27FC236}">
                    <a16:creationId xmlns:a16="http://schemas.microsoft.com/office/drawing/2014/main" id="{212D530E-6281-45D1-A5A8-C2D6DDDBC05A}"/>
                  </a:ext>
                </a:extLst>
              </p:cNvPr>
              <p:cNvPicPr/>
              <p:nvPr/>
            </p:nvPicPr>
            <p:blipFill>
              <a:blip r:embed="rId128"/>
              <a:stretch>
                <a:fillRect/>
              </a:stretch>
            </p:blipFill>
            <p:spPr>
              <a:xfrm>
                <a:off x="4762373" y="5745667"/>
                <a:ext cx="1130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2" name="Freihand 71">
                <a:extLst>
                  <a:ext uri="{FF2B5EF4-FFF2-40B4-BE49-F238E27FC236}">
                    <a16:creationId xmlns:a16="http://schemas.microsoft.com/office/drawing/2014/main" id="{01632DFC-2977-4647-9357-B9D05161228C}"/>
                  </a:ext>
                </a:extLst>
              </p14:cNvPr>
              <p14:cNvContentPartPr/>
              <p14:nvPr/>
            </p14:nvContentPartPr>
            <p14:xfrm>
              <a:off x="4942013" y="5739187"/>
              <a:ext cx="141480" cy="93600"/>
            </p14:xfrm>
          </p:contentPart>
        </mc:Choice>
        <mc:Fallback xmlns="">
          <p:pic>
            <p:nvPicPr>
              <p:cNvPr id="72" name="Freihand 71">
                <a:extLst>
                  <a:ext uri="{FF2B5EF4-FFF2-40B4-BE49-F238E27FC236}">
                    <a16:creationId xmlns:a16="http://schemas.microsoft.com/office/drawing/2014/main" id="{01632DFC-2977-4647-9357-B9D05161228C}"/>
                  </a:ext>
                </a:extLst>
              </p:cNvPr>
              <p:cNvPicPr/>
              <p:nvPr/>
            </p:nvPicPr>
            <p:blipFill>
              <a:blip r:embed="rId130"/>
              <a:stretch>
                <a:fillRect/>
              </a:stretch>
            </p:blipFill>
            <p:spPr>
              <a:xfrm>
                <a:off x="4937693" y="5734867"/>
                <a:ext cx="15012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81" name="Freihand 80">
                <a:extLst>
                  <a:ext uri="{FF2B5EF4-FFF2-40B4-BE49-F238E27FC236}">
                    <a16:creationId xmlns:a16="http://schemas.microsoft.com/office/drawing/2014/main" id="{FE0BB668-5140-4200-9C04-6F69A7F5BD45}"/>
                  </a:ext>
                </a:extLst>
              </p14:cNvPr>
              <p14:cNvContentPartPr/>
              <p14:nvPr/>
            </p14:nvContentPartPr>
            <p14:xfrm>
              <a:off x="3837893" y="6170827"/>
              <a:ext cx="149760" cy="24120"/>
            </p14:xfrm>
          </p:contentPart>
        </mc:Choice>
        <mc:Fallback xmlns="">
          <p:pic>
            <p:nvPicPr>
              <p:cNvPr id="81" name="Freihand 80">
                <a:extLst>
                  <a:ext uri="{FF2B5EF4-FFF2-40B4-BE49-F238E27FC236}">
                    <a16:creationId xmlns:a16="http://schemas.microsoft.com/office/drawing/2014/main" id="{FE0BB668-5140-4200-9C04-6F69A7F5BD45}"/>
                  </a:ext>
                </a:extLst>
              </p:cNvPr>
              <p:cNvPicPr/>
              <p:nvPr/>
            </p:nvPicPr>
            <p:blipFill>
              <a:blip r:embed="rId132"/>
              <a:stretch>
                <a:fillRect/>
              </a:stretch>
            </p:blipFill>
            <p:spPr>
              <a:xfrm>
                <a:off x="3833573" y="6166507"/>
                <a:ext cx="1584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2" name="Freihand 81">
                <a:extLst>
                  <a:ext uri="{FF2B5EF4-FFF2-40B4-BE49-F238E27FC236}">
                    <a16:creationId xmlns:a16="http://schemas.microsoft.com/office/drawing/2014/main" id="{0B54561A-9D56-4D5F-AEFD-99688977380C}"/>
                  </a:ext>
                </a:extLst>
              </p14:cNvPr>
              <p14:cNvContentPartPr/>
              <p14:nvPr/>
            </p14:nvContentPartPr>
            <p14:xfrm>
              <a:off x="3841853" y="6229147"/>
              <a:ext cx="185040" cy="9360"/>
            </p14:xfrm>
          </p:contentPart>
        </mc:Choice>
        <mc:Fallback xmlns="">
          <p:pic>
            <p:nvPicPr>
              <p:cNvPr id="82" name="Freihand 81">
                <a:extLst>
                  <a:ext uri="{FF2B5EF4-FFF2-40B4-BE49-F238E27FC236}">
                    <a16:creationId xmlns:a16="http://schemas.microsoft.com/office/drawing/2014/main" id="{0B54561A-9D56-4D5F-AEFD-99688977380C}"/>
                  </a:ext>
                </a:extLst>
              </p:cNvPr>
              <p:cNvPicPr/>
              <p:nvPr/>
            </p:nvPicPr>
            <p:blipFill>
              <a:blip r:embed="rId134"/>
              <a:stretch>
                <a:fillRect/>
              </a:stretch>
            </p:blipFill>
            <p:spPr>
              <a:xfrm>
                <a:off x="3837533" y="6224827"/>
                <a:ext cx="19368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5" name="Freihand 84">
                <a:extLst>
                  <a:ext uri="{FF2B5EF4-FFF2-40B4-BE49-F238E27FC236}">
                    <a16:creationId xmlns:a16="http://schemas.microsoft.com/office/drawing/2014/main" id="{2AD3985B-952F-40C0-9340-0F0D229CCDB5}"/>
                  </a:ext>
                </a:extLst>
              </p14:cNvPr>
              <p14:cNvContentPartPr/>
              <p14:nvPr/>
            </p14:nvContentPartPr>
            <p14:xfrm>
              <a:off x="4403813" y="6058507"/>
              <a:ext cx="142920" cy="119880"/>
            </p14:xfrm>
          </p:contentPart>
        </mc:Choice>
        <mc:Fallback xmlns="">
          <p:pic>
            <p:nvPicPr>
              <p:cNvPr id="85" name="Freihand 84">
                <a:extLst>
                  <a:ext uri="{FF2B5EF4-FFF2-40B4-BE49-F238E27FC236}">
                    <a16:creationId xmlns:a16="http://schemas.microsoft.com/office/drawing/2014/main" id="{2AD3985B-952F-40C0-9340-0F0D229CCDB5}"/>
                  </a:ext>
                </a:extLst>
              </p:cNvPr>
              <p:cNvPicPr/>
              <p:nvPr/>
            </p:nvPicPr>
            <p:blipFill>
              <a:blip r:embed="rId136"/>
              <a:stretch>
                <a:fillRect/>
              </a:stretch>
            </p:blipFill>
            <p:spPr>
              <a:xfrm>
                <a:off x="4399493" y="6054187"/>
                <a:ext cx="15156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6" name="Freihand 85">
                <a:extLst>
                  <a:ext uri="{FF2B5EF4-FFF2-40B4-BE49-F238E27FC236}">
                    <a16:creationId xmlns:a16="http://schemas.microsoft.com/office/drawing/2014/main" id="{8285C540-7FC4-4DB4-9D9A-09B146B92BFC}"/>
                  </a:ext>
                </a:extLst>
              </p14:cNvPr>
              <p14:cNvContentPartPr/>
              <p14:nvPr/>
            </p14:nvContentPartPr>
            <p14:xfrm>
              <a:off x="4633133" y="6055267"/>
              <a:ext cx="138240" cy="127800"/>
            </p14:xfrm>
          </p:contentPart>
        </mc:Choice>
        <mc:Fallback xmlns="">
          <p:pic>
            <p:nvPicPr>
              <p:cNvPr id="86" name="Freihand 85">
                <a:extLst>
                  <a:ext uri="{FF2B5EF4-FFF2-40B4-BE49-F238E27FC236}">
                    <a16:creationId xmlns:a16="http://schemas.microsoft.com/office/drawing/2014/main" id="{8285C540-7FC4-4DB4-9D9A-09B146B92BFC}"/>
                  </a:ext>
                </a:extLst>
              </p:cNvPr>
              <p:cNvPicPr/>
              <p:nvPr/>
            </p:nvPicPr>
            <p:blipFill>
              <a:blip r:embed="rId138"/>
              <a:stretch>
                <a:fillRect/>
              </a:stretch>
            </p:blipFill>
            <p:spPr>
              <a:xfrm>
                <a:off x="4628813" y="6050947"/>
                <a:ext cx="14688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7" name="Freihand 86">
                <a:extLst>
                  <a:ext uri="{FF2B5EF4-FFF2-40B4-BE49-F238E27FC236}">
                    <a16:creationId xmlns:a16="http://schemas.microsoft.com/office/drawing/2014/main" id="{CA47C748-F93E-4344-90B2-D9C11B612996}"/>
                  </a:ext>
                </a:extLst>
              </p14:cNvPr>
              <p14:cNvContentPartPr/>
              <p14:nvPr/>
            </p14:nvContentPartPr>
            <p14:xfrm>
              <a:off x="4860653" y="6070747"/>
              <a:ext cx="74880" cy="109800"/>
            </p14:xfrm>
          </p:contentPart>
        </mc:Choice>
        <mc:Fallback xmlns="">
          <p:pic>
            <p:nvPicPr>
              <p:cNvPr id="87" name="Freihand 86">
                <a:extLst>
                  <a:ext uri="{FF2B5EF4-FFF2-40B4-BE49-F238E27FC236}">
                    <a16:creationId xmlns:a16="http://schemas.microsoft.com/office/drawing/2014/main" id="{CA47C748-F93E-4344-90B2-D9C11B612996}"/>
                  </a:ext>
                </a:extLst>
              </p:cNvPr>
              <p:cNvPicPr/>
              <p:nvPr/>
            </p:nvPicPr>
            <p:blipFill>
              <a:blip r:embed="rId140"/>
              <a:stretch>
                <a:fillRect/>
              </a:stretch>
            </p:blipFill>
            <p:spPr>
              <a:xfrm>
                <a:off x="4856333" y="6066427"/>
                <a:ext cx="8352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8" name="Freihand 87">
                <a:extLst>
                  <a:ext uri="{FF2B5EF4-FFF2-40B4-BE49-F238E27FC236}">
                    <a16:creationId xmlns:a16="http://schemas.microsoft.com/office/drawing/2014/main" id="{C530B258-DCD3-4989-BD1B-DED25BEA1970}"/>
                  </a:ext>
                </a:extLst>
              </p14:cNvPr>
              <p14:cNvContentPartPr/>
              <p14:nvPr/>
            </p14:nvContentPartPr>
            <p14:xfrm>
              <a:off x="4932293" y="6151747"/>
              <a:ext cx="38160" cy="59400"/>
            </p14:xfrm>
          </p:contentPart>
        </mc:Choice>
        <mc:Fallback xmlns="">
          <p:pic>
            <p:nvPicPr>
              <p:cNvPr id="88" name="Freihand 87">
                <a:extLst>
                  <a:ext uri="{FF2B5EF4-FFF2-40B4-BE49-F238E27FC236}">
                    <a16:creationId xmlns:a16="http://schemas.microsoft.com/office/drawing/2014/main" id="{C530B258-DCD3-4989-BD1B-DED25BEA1970}"/>
                  </a:ext>
                </a:extLst>
              </p:cNvPr>
              <p:cNvPicPr/>
              <p:nvPr/>
            </p:nvPicPr>
            <p:blipFill>
              <a:blip r:embed="rId142"/>
              <a:stretch>
                <a:fillRect/>
              </a:stretch>
            </p:blipFill>
            <p:spPr>
              <a:xfrm>
                <a:off x="4927973" y="6147427"/>
                <a:ext cx="4680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9" name="Freihand 88">
                <a:extLst>
                  <a:ext uri="{FF2B5EF4-FFF2-40B4-BE49-F238E27FC236}">
                    <a16:creationId xmlns:a16="http://schemas.microsoft.com/office/drawing/2014/main" id="{813E12F4-B19E-4F1E-8634-9B08F55F2396}"/>
                  </a:ext>
                </a:extLst>
              </p14:cNvPr>
              <p14:cNvContentPartPr/>
              <p14:nvPr/>
            </p14:nvContentPartPr>
            <p14:xfrm>
              <a:off x="5029133" y="6046987"/>
              <a:ext cx="113400" cy="119880"/>
            </p14:xfrm>
          </p:contentPart>
        </mc:Choice>
        <mc:Fallback xmlns="">
          <p:pic>
            <p:nvPicPr>
              <p:cNvPr id="89" name="Freihand 88">
                <a:extLst>
                  <a:ext uri="{FF2B5EF4-FFF2-40B4-BE49-F238E27FC236}">
                    <a16:creationId xmlns:a16="http://schemas.microsoft.com/office/drawing/2014/main" id="{813E12F4-B19E-4F1E-8634-9B08F55F2396}"/>
                  </a:ext>
                </a:extLst>
              </p:cNvPr>
              <p:cNvPicPr/>
              <p:nvPr/>
            </p:nvPicPr>
            <p:blipFill>
              <a:blip r:embed="rId144"/>
              <a:stretch>
                <a:fillRect/>
              </a:stretch>
            </p:blipFill>
            <p:spPr>
              <a:xfrm>
                <a:off x="5024813" y="6042667"/>
                <a:ext cx="12204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0" name="Freihand 89">
                <a:extLst>
                  <a:ext uri="{FF2B5EF4-FFF2-40B4-BE49-F238E27FC236}">
                    <a16:creationId xmlns:a16="http://schemas.microsoft.com/office/drawing/2014/main" id="{46BB192D-3637-47EE-93D4-C9B3A4619BF5}"/>
                  </a:ext>
                </a:extLst>
              </p14:cNvPr>
              <p14:cNvContentPartPr/>
              <p14:nvPr/>
            </p14:nvContentPartPr>
            <p14:xfrm>
              <a:off x="5209493" y="6046627"/>
              <a:ext cx="102960" cy="91440"/>
            </p14:xfrm>
          </p:contentPart>
        </mc:Choice>
        <mc:Fallback xmlns="">
          <p:pic>
            <p:nvPicPr>
              <p:cNvPr id="90" name="Freihand 89">
                <a:extLst>
                  <a:ext uri="{FF2B5EF4-FFF2-40B4-BE49-F238E27FC236}">
                    <a16:creationId xmlns:a16="http://schemas.microsoft.com/office/drawing/2014/main" id="{46BB192D-3637-47EE-93D4-C9B3A4619BF5}"/>
                  </a:ext>
                </a:extLst>
              </p:cNvPr>
              <p:cNvPicPr/>
              <p:nvPr/>
            </p:nvPicPr>
            <p:blipFill>
              <a:blip r:embed="rId146"/>
              <a:stretch>
                <a:fillRect/>
              </a:stretch>
            </p:blipFill>
            <p:spPr>
              <a:xfrm>
                <a:off x="5205173" y="6042307"/>
                <a:ext cx="1116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91" name="Freihand 90">
                <a:extLst>
                  <a:ext uri="{FF2B5EF4-FFF2-40B4-BE49-F238E27FC236}">
                    <a16:creationId xmlns:a16="http://schemas.microsoft.com/office/drawing/2014/main" id="{A80EE0E6-10FE-4990-9975-633C1BC31027}"/>
                  </a:ext>
                </a:extLst>
              </p14:cNvPr>
              <p14:cNvContentPartPr/>
              <p14:nvPr/>
            </p14:nvContentPartPr>
            <p14:xfrm>
              <a:off x="4364933" y="6242107"/>
              <a:ext cx="993960" cy="18000"/>
            </p14:xfrm>
          </p:contentPart>
        </mc:Choice>
        <mc:Fallback xmlns="">
          <p:pic>
            <p:nvPicPr>
              <p:cNvPr id="91" name="Freihand 90">
                <a:extLst>
                  <a:ext uri="{FF2B5EF4-FFF2-40B4-BE49-F238E27FC236}">
                    <a16:creationId xmlns:a16="http://schemas.microsoft.com/office/drawing/2014/main" id="{A80EE0E6-10FE-4990-9975-633C1BC31027}"/>
                  </a:ext>
                </a:extLst>
              </p:cNvPr>
              <p:cNvPicPr/>
              <p:nvPr/>
            </p:nvPicPr>
            <p:blipFill>
              <a:blip r:embed="rId148"/>
              <a:stretch>
                <a:fillRect/>
              </a:stretch>
            </p:blipFill>
            <p:spPr>
              <a:xfrm>
                <a:off x="4360613" y="6237787"/>
                <a:ext cx="100260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92" name="Freihand 91">
                <a:extLst>
                  <a:ext uri="{FF2B5EF4-FFF2-40B4-BE49-F238E27FC236}">
                    <a16:creationId xmlns:a16="http://schemas.microsoft.com/office/drawing/2014/main" id="{6D50CB41-2213-4CB9-9FDC-8B2F5AFE923E}"/>
                  </a:ext>
                </a:extLst>
              </p14:cNvPr>
              <p14:cNvContentPartPr/>
              <p14:nvPr/>
            </p14:nvContentPartPr>
            <p14:xfrm>
              <a:off x="4674893" y="6320227"/>
              <a:ext cx="195480" cy="96480"/>
            </p14:xfrm>
          </p:contentPart>
        </mc:Choice>
        <mc:Fallback xmlns="">
          <p:pic>
            <p:nvPicPr>
              <p:cNvPr id="92" name="Freihand 91">
                <a:extLst>
                  <a:ext uri="{FF2B5EF4-FFF2-40B4-BE49-F238E27FC236}">
                    <a16:creationId xmlns:a16="http://schemas.microsoft.com/office/drawing/2014/main" id="{6D50CB41-2213-4CB9-9FDC-8B2F5AFE923E}"/>
                  </a:ext>
                </a:extLst>
              </p:cNvPr>
              <p:cNvPicPr/>
              <p:nvPr/>
            </p:nvPicPr>
            <p:blipFill>
              <a:blip r:embed="rId150"/>
              <a:stretch>
                <a:fillRect/>
              </a:stretch>
            </p:blipFill>
            <p:spPr>
              <a:xfrm>
                <a:off x="4670573" y="6315907"/>
                <a:ext cx="20412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3" name="Freihand 92">
                <a:extLst>
                  <a:ext uri="{FF2B5EF4-FFF2-40B4-BE49-F238E27FC236}">
                    <a16:creationId xmlns:a16="http://schemas.microsoft.com/office/drawing/2014/main" id="{170AD673-0A90-4E26-B93C-6998A47A78F4}"/>
                  </a:ext>
                </a:extLst>
              </p14:cNvPr>
              <p14:cNvContentPartPr/>
              <p14:nvPr/>
            </p14:nvContentPartPr>
            <p14:xfrm>
              <a:off x="4884053" y="6323827"/>
              <a:ext cx="82080" cy="72000"/>
            </p14:xfrm>
          </p:contentPart>
        </mc:Choice>
        <mc:Fallback xmlns="">
          <p:pic>
            <p:nvPicPr>
              <p:cNvPr id="93" name="Freihand 92">
                <a:extLst>
                  <a:ext uri="{FF2B5EF4-FFF2-40B4-BE49-F238E27FC236}">
                    <a16:creationId xmlns:a16="http://schemas.microsoft.com/office/drawing/2014/main" id="{170AD673-0A90-4E26-B93C-6998A47A78F4}"/>
                  </a:ext>
                </a:extLst>
              </p:cNvPr>
              <p:cNvPicPr/>
              <p:nvPr/>
            </p:nvPicPr>
            <p:blipFill>
              <a:blip r:embed="rId152"/>
              <a:stretch>
                <a:fillRect/>
              </a:stretch>
            </p:blipFill>
            <p:spPr>
              <a:xfrm>
                <a:off x="4879733" y="6319507"/>
                <a:ext cx="9072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4" name="Freihand 93">
                <a:extLst>
                  <a:ext uri="{FF2B5EF4-FFF2-40B4-BE49-F238E27FC236}">
                    <a16:creationId xmlns:a16="http://schemas.microsoft.com/office/drawing/2014/main" id="{36316554-AFEF-4FC5-ACB6-9D847F9808D9}"/>
                  </a:ext>
                </a:extLst>
              </p14:cNvPr>
              <p14:cNvContentPartPr/>
              <p14:nvPr/>
            </p14:nvContentPartPr>
            <p14:xfrm>
              <a:off x="4988813" y="6321307"/>
              <a:ext cx="118080" cy="78840"/>
            </p14:xfrm>
          </p:contentPart>
        </mc:Choice>
        <mc:Fallback xmlns="">
          <p:pic>
            <p:nvPicPr>
              <p:cNvPr id="94" name="Freihand 93">
                <a:extLst>
                  <a:ext uri="{FF2B5EF4-FFF2-40B4-BE49-F238E27FC236}">
                    <a16:creationId xmlns:a16="http://schemas.microsoft.com/office/drawing/2014/main" id="{36316554-AFEF-4FC5-ACB6-9D847F9808D9}"/>
                  </a:ext>
                </a:extLst>
              </p:cNvPr>
              <p:cNvPicPr/>
              <p:nvPr/>
            </p:nvPicPr>
            <p:blipFill>
              <a:blip r:embed="rId154"/>
              <a:stretch>
                <a:fillRect/>
              </a:stretch>
            </p:blipFill>
            <p:spPr>
              <a:xfrm>
                <a:off x="4984493" y="6316987"/>
                <a:ext cx="12672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6" name="Freihand 95">
                <a:extLst>
                  <a:ext uri="{FF2B5EF4-FFF2-40B4-BE49-F238E27FC236}">
                    <a16:creationId xmlns:a16="http://schemas.microsoft.com/office/drawing/2014/main" id="{2D2BEC27-1FE1-48FC-BB0A-C74BF606458D}"/>
                  </a:ext>
                </a:extLst>
              </p14:cNvPr>
              <p14:cNvContentPartPr/>
              <p14:nvPr/>
            </p14:nvContentPartPr>
            <p14:xfrm>
              <a:off x="4196813" y="6007747"/>
              <a:ext cx="126360" cy="351720"/>
            </p14:xfrm>
          </p:contentPart>
        </mc:Choice>
        <mc:Fallback xmlns="">
          <p:pic>
            <p:nvPicPr>
              <p:cNvPr id="96" name="Freihand 95">
                <a:extLst>
                  <a:ext uri="{FF2B5EF4-FFF2-40B4-BE49-F238E27FC236}">
                    <a16:creationId xmlns:a16="http://schemas.microsoft.com/office/drawing/2014/main" id="{2D2BEC27-1FE1-48FC-BB0A-C74BF606458D}"/>
                  </a:ext>
                </a:extLst>
              </p:cNvPr>
              <p:cNvPicPr/>
              <p:nvPr/>
            </p:nvPicPr>
            <p:blipFill>
              <a:blip r:embed="rId156"/>
              <a:stretch>
                <a:fillRect/>
              </a:stretch>
            </p:blipFill>
            <p:spPr>
              <a:xfrm>
                <a:off x="4192493" y="6003427"/>
                <a:ext cx="135000" cy="3603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7" name="Freihand 96">
                <a:extLst>
                  <a:ext uri="{FF2B5EF4-FFF2-40B4-BE49-F238E27FC236}">
                    <a16:creationId xmlns:a16="http://schemas.microsoft.com/office/drawing/2014/main" id="{22243AF5-6E53-4962-9478-DDE0CEE97DB1}"/>
                  </a:ext>
                </a:extLst>
              </p14:cNvPr>
              <p14:cNvContentPartPr/>
              <p14:nvPr/>
            </p14:nvContentPartPr>
            <p14:xfrm>
              <a:off x="5337653" y="6000907"/>
              <a:ext cx="111240" cy="358200"/>
            </p14:xfrm>
          </p:contentPart>
        </mc:Choice>
        <mc:Fallback xmlns="">
          <p:pic>
            <p:nvPicPr>
              <p:cNvPr id="97" name="Freihand 96">
                <a:extLst>
                  <a:ext uri="{FF2B5EF4-FFF2-40B4-BE49-F238E27FC236}">
                    <a16:creationId xmlns:a16="http://schemas.microsoft.com/office/drawing/2014/main" id="{22243AF5-6E53-4962-9478-DDE0CEE97DB1}"/>
                  </a:ext>
                </a:extLst>
              </p:cNvPr>
              <p:cNvPicPr/>
              <p:nvPr/>
            </p:nvPicPr>
            <p:blipFill>
              <a:blip r:embed="rId158"/>
              <a:stretch>
                <a:fillRect/>
              </a:stretch>
            </p:blipFill>
            <p:spPr>
              <a:xfrm>
                <a:off x="5333333" y="5996587"/>
                <a:ext cx="119880" cy="3668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98" name="Freihand 97">
                <a:extLst>
                  <a:ext uri="{FF2B5EF4-FFF2-40B4-BE49-F238E27FC236}">
                    <a16:creationId xmlns:a16="http://schemas.microsoft.com/office/drawing/2014/main" id="{DB6E324A-A6A5-4C45-BA98-E33651D4ABAE}"/>
                  </a:ext>
                </a:extLst>
              </p14:cNvPr>
              <p14:cNvContentPartPr/>
              <p14:nvPr/>
            </p14:nvContentPartPr>
            <p14:xfrm>
              <a:off x="5503973" y="5830267"/>
              <a:ext cx="26640" cy="105840"/>
            </p14:xfrm>
          </p:contentPart>
        </mc:Choice>
        <mc:Fallback xmlns="">
          <p:pic>
            <p:nvPicPr>
              <p:cNvPr id="98" name="Freihand 97">
                <a:extLst>
                  <a:ext uri="{FF2B5EF4-FFF2-40B4-BE49-F238E27FC236}">
                    <a16:creationId xmlns:a16="http://schemas.microsoft.com/office/drawing/2014/main" id="{DB6E324A-A6A5-4C45-BA98-E33651D4ABAE}"/>
                  </a:ext>
                </a:extLst>
              </p:cNvPr>
              <p:cNvPicPr/>
              <p:nvPr/>
            </p:nvPicPr>
            <p:blipFill>
              <a:blip r:embed="rId160"/>
              <a:stretch>
                <a:fillRect/>
              </a:stretch>
            </p:blipFill>
            <p:spPr>
              <a:xfrm>
                <a:off x="5499653" y="5825947"/>
                <a:ext cx="352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99" name="Freihand 98">
                <a:extLst>
                  <a:ext uri="{FF2B5EF4-FFF2-40B4-BE49-F238E27FC236}">
                    <a16:creationId xmlns:a16="http://schemas.microsoft.com/office/drawing/2014/main" id="{3615F1A3-EAC3-4001-9EB3-46A0BCC891C3}"/>
                  </a:ext>
                </a:extLst>
              </p14:cNvPr>
              <p14:cNvContentPartPr/>
              <p14:nvPr/>
            </p14:nvContentPartPr>
            <p14:xfrm>
              <a:off x="5474453" y="5943667"/>
              <a:ext cx="102240" cy="8640"/>
            </p14:xfrm>
          </p:contentPart>
        </mc:Choice>
        <mc:Fallback xmlns="">
          <p:pic>
            <p:nvPicPr>
              <p:cNvPr id="99" name="Freihand 98">
                <a:extLst>
                  <a:ext uri="{FF2B5EF4-FFF2-40B4-BE49-F238E27FC236}">
                    <a16:creationId xmlns:a16="http://schemas.microsoft.com/office/drawing/2014/main" id="{3615F1A3-EAC3-4001-9EB3-46A0BCC891C3}"/>
                  </a:ext>
                </a:extLst>
              </p:cNvPr>
              <p:cNvPicPr/>
              <p:nvPr/>
            </p:nvPicPr>
            <p:blipFill>
              <a:blip r:embed="rId162"/>
              <a:stretch>
                <a:fillRect/>
              </a:stretch>
            </p:blipFill>
            <p:spPr>
              <a:xfrm>
                <a:off x="5470133" y="5939347"/>
                <a:ext cx="11088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00" name="Freihand 99">
                <a:extLst>
                  <a:ext uri="{FF2B5EF4-FFF2-40B4-BE49-F238E27FC236}">
                    <a16:creationId xmlns:a16="http://schemas.microsoft.com/office/drawing/2014/main" id="{DFF02ECD-BB2E-4E63-BE77-DD61B11A9687}"/>
                  </a:ext>
                </a:extLst>
              </p14:cNvPr>
              <p14:cNvContentPartPr/>
              <p14:nvPr/>
            </p14:nvContentPartPr>
            <p14:xfrm>
              <a:off x="5458253" y="5982907"/>
              <a:ext cx="174960" cy="87120"/>
            </p14:xfrm>
          </p:contentPart>
        </mc:Choice>
        <mc:Fallback xmlns="">
          <p:pic>
            <p:nvPicPr>
              <p:cNvPr id="100" name="Freihand 99">
                <a:extLst>
                  <a:ext uri="{FF2B5EF4-FFF2-40B4-BE49-F238E27FC236}">
                    <a16:creationId xmlns:a16="http://schemas.microsoft.com/office/drawing/2014/main" id="{DFF02ECD-BB2E-4E63-BE77-DD61B11A9687}"/>
                  </a:ext>
                </a:extLst>
              </p:cNvPr>
              <p:cNvPicPr/>
              <p:nvPr/>
            </p:nvPicPr>
            <p:blipFill>
              <a:blip r:embed="rId164"/>
              <a:stretch>
                <a:fillRect/>
              </a:stretch>
            </p:blipFill>
            <p:spPr>
              <a:xfrm>
                <a:off x="5453933" y="5978587"/>
                <a:ext cx="18360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1" name="Freihand 100">
                <a:extLst>
                  <a:ext uri="{FF2B5EF4-FFF2-40B4-BE49-F238E27FC236}">
                    <a16:creationId xmlns:a16="http://schemas.microsoft.com/office/drawing/2014/main" id="{0F50D371-2C50-48A0-BEE3-0E970BAA522D}"/>
                  </a:ext>
                </a:extLst>
              </p14:cNvPr>
              <p14:cNvContentPartPr/>
              <p14:nvPr/>
            </p14:nvContentPartPr>
            <p14:xfrm>
              <a:off x="5620253" y="6161107"/>
              <a:ext cx="277920" cy="14760"/>
            </p14:xfrm>
          </p:contentPart>
        </mc:Choice>
        <mc:Fallback xmlns="">
          <p:pic>
            <p:nvPicPr>
              <p:cNvPr id="101" name="Freihand 100">
                <a:extLst>
                  <a:ext uri="{FF2B5EF4-FFF2-40B4-BE49-F238E27FC236}">
                    <a16:creationId xmlns:a16="http://schemas.microsoft.com/office/drawing/2014/main" id="{0F50D371-2C50-48A0-BEE3-0E970BAA522D}"/>
                  </a:ext>
                </a:extLst>
              </p:cNvPr>
              <p:cNvPicPr/>
              <p:nvPr/>
            </p:nvPicPr>
            <p:blipFill>
              <a:blip r:embed="rId166"/>
              <a:stretch>
                <a:fillRect/>
              </a:stretch>
            </p:blipFill>
            <p:spPr>
              <a:xfrm>
                <a:off x="5615933" y="6156787"/>
                <a:ext cx="28656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2" name="Freihand 101">
                <a:extLst>
                  <a:ext uri="{FF2B5EF4-FFF2-40B4-BE49-F238E27FC236}">
                    <a16:creationId xmlns:a16="http://schemas.microsoft.com/office/drawing/2014/main" id="{69F46570-F788-4770-B437-E9FAF904BCF4}"/>
                  </a:ext>
                </a:extLst>
              </p14:cNvPr>
              <p14:cNvContentPartPr/>
              <p14:nvPr/>
            </p14:nvContentPartPr>
            <p14:xfrm>
              <a:off x="5667413" y="6208267"/>
              <a:ext cx="269640" cy="27720"/>
            </p14:xfrm>
          </p:contentPart>
        </mc:Choice>
        <mc:Fallback xmlns="">
          <p:pic>
            <p:nvPicPr>
              <p:cNvPr id="102" name="Freihand 101">
                <a:extLst>
                  <a:ext uri="{FF2B5EF4-FFF2-40B4-BE49-F238E27FC236}">
                    <a16:creationId xmlns:a16="http://schemas.microsoft.com/office/drawing/2014/main" id="{69F46570-F788-4770-B437-E9FAF904BCF4}"/>
                  </a:ext>
                </a:extLst>
              </p:cNvPr>
              <p:cNvPicPr/>
              <p:nvPr/>
            </p:nvPicPr>
            <p:blipFill>
              <a:blip r:embed="rId168"/>
              <a:stretch>
                <a:fillRect/>
              </a:stretch>
            </p:blipFill>
            <p:spPr>
              <a:xfrm>
                <a:off x="5663093" y="6203947"/>
                <a:ext cx="27828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4" name="Freihand 103">
                <a:extLst>
                  <a:ext uri="{FF2B5EF4-FFF2-40B4-BE49-F238E27FC236}">
                    <a16:creationId xmlns:a16="http://schemas.microsoft.com/office/drawing/2014/main" id="{F3B81F25-C52D-4910-9C78-D54803D344F9}"/>
                  </a:ext>
                </a:extLst>
              </p14:cNvPr>
              <p14:cNvContentPartPr/>
              <p14:nvPr/>
            </p14:nvContentPartPr>
            <p14:xfrm>
              <a:off x="5998973" y="5940427"/>
              <a:ext cx="146160" cy="434880"/>
            </p14:xfrm>
          </p:contentPart>
        </mc:Choice>
        <mc:Fallback xmlns="">
          <p:pic>
            <p:nvPicPr>
              <p:cNvPr id="104" name="Freihand 103">
                <a:extLst>
                  <a:ext uri="{FF2B5EF4-FFF2-40B4-BE49-F238E27FC236}">
                    <a16:creationId xmlns:a16="http://schemas.microsoft.com/office/drawing/2014/main" id="{F3B81F25-C52D-4910-9C78-D54803D344F9}"/>
                  </a:ext>
                </a:extLst>
              </p:cNvPr>
              <p:cNvPicPr/>
              <p:nvPr/>
            </p:nvPicPr>
            <p:blipFill>
              <a:blip r:embed="rId170"/>
              <a:stretch>
                <a:fillRect/>
              </a:stretch>
            </p:blipFill>
            <p:spPr>
              <a:xfrm>
                <a:off x="5994653" y="5936107"/>
                <a:ext cx="154800" cy="4435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6" name="Freihand 105">
                <a:extLst>
                  <a:ext uri="{FF2B5EF4-FFF2-40B4-BE49-F238E27FC236}">
                    <a16:creationId xmlns:a16="http://schemas.microsoft.com/office/drawing/2014/main" id="{79F1AC02-7DF7-459C-9A84-42A8BFB393CF}"/>
                  </a:ext>
                </a:extLst>
              </p14:cNvPr>
              <p14:cNvContentPartPr/>
              <p14:nvPr/>
            </p14:nvContentPartPr>
            <p14:xfrm>
              <a:off x="4462493" y="6350827"/>
              <a:ext cx="477360" cy="151920"/>
            </p14:xfrm>
          </p:contentPart>
        </mc:Choice>
        <mc:Fallback xmlns="">
          <p:pic>
            <p:nvPicPr>
              <p:cNvPr id="106" name="Freihand 105">
                <a:extLst>
                  <a:ext uri="{FF2B5EF4-FFF2-40B4-BE49-F238E27FC236}">
                    <a16:creationId xmlns:a16="http://schemas.microsoft.com/office/drawing/2014/main" id="{79F1AC02-7DF7-459C-9A84-42A8BFB393CF}"/>
                  </a:ext>
                </a:extLst>
              </p:cNvPr>
              <p:cNvPicPr/>
              <p:nvPr/>
            </p:nvPicPr>
            <p:blipFill>
              <a:blip r:embed="rId172"/>
              <a:stretch>
                <a:fillRect/>
              </a:stretch>
            </p:blipFill>
            <p:spPr>
              <a:xfrm>
                <a:off x="4458173" y="6346507"/>
                <a:ext cx="48600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7" name="Freihand 106">
                <a:extLst>
                  <a:ext uri="{FF2B5EF4-FFF2-40B4-BE49-F238E27FC236}">
                    <a16:creationId xmlns:a16="http://schemas.microsoft.com/office/drawing/2014/main" id="{34D9351E-F181-4698-BA6D-6B2C2637245B}"/>
                  </a:ext>
                </a:extLst>
              </p14:cNvPr>
              <p14:cNvContentPartPr/>
              <p14:nvPr/>
            </p14:nvContentPartPr>
            <p14:xfrm>
              <a:off x="4866773" y="6395107"/>
              <a:ext cx="398520" cy="129600"/>
            </p14:xfrm>
          </p:contentPart>
        </mc:Choice>
        <mc:Fallback xmlns="">
          <p:pic>
            <p:nvPicPr>
              <p:cNvPr id="107" name="Freihand 106">
                <a:extLst>
                  <a:ext uri="{FF2B5EF4-FFF2-40B4-BE49-F238E27FC236}">
                    <a16:creationId xmlns:a16="http://schemas.microsoft.com/office/drawing/2014/main" id="{34D9351E-F181-4698-BA6D-6B2C2637245B}"/>
                  </a:ext>
                </a:extLst>
              </p:cNvPr>
              <p:cNvPicPr/>
              <p:nvPr/>
            </p:nvPicPr>
            <p:blipFill>
              <a:blip r:embed="rId174"/>
              <a:stretch>
                <a:fillRect/>
              </a:stretch>
            </p:blipFill>
            <p:spPr>
              <a:xfrm>
                <a:off x="4862453" y="6390787"/>
                <a:ext cx="4071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9" name="Freihand 108">
                <a:extLst>
                  <a:ext uri="{FF2B5EF4-FFF2-40B4-BE49-F238E27FC236}">
                    <a16:creationId xmlns:a16="http://schemas.microsoft.com/office/drawing/2014/main" id="{DA72AF63-6F04-4AA2-9F3F-5C3AFCDA5948}"/>
                  </a:ext>
                </a:extLst>
              </p14:cNvPr>
              <p14:cNvContentPartPr/>
              <p14:nvPr/>
            </p14:nvContentPartPr>
            <p14:xfrm>
              <a:off x="6190493" y="5978947"/>
              <a:ext cx="137880" cy="143280"/>
            </p14:xfrm>
          </p:contentPart>
        </mc:Choice>
        <mc:Fallback xmlns="">
          <p:pic>
            <p:nvPicPr>
              <p:cNvPr id="109" name="Freihand 108">
                <a:extLst>
                  <a:ext uri="{FF2B5EF4-FFF2-40B4-BE49-F238E27FC236}">
                    <a16:creationId xmlns:a16="http://schemas.microsoft.com/office/drawing/2014/main" id="{DA72AF63-6F04-4AA2-9F3F-5C3AFCDA5948}"/>
                  </a:ext>
                </a:extLst>
              </p:cNvPr>
              <p:cNvPicPr/>
              <p:nvPr/>
            </p:nvPicPr>
            <p:blipFill>
              <a:blip r:embed="rId176"/>
              <a:stretch>
                <a:fillRect/>
              </a:stretch>
            </p:blipFill>
            <p:spPr>
              <a:xfrm>
                <a:off x="6186173" y="5974627"/>
                <a:ext cx="14652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10" name="Freihand 109">
                <a:extLst>
                  <a:ext uri="{FF2B5EF4-FFF2-40B4-BE49-F238E27FC236}">
                    <a16:creationId xmlns:a16="http://schemas.microsoft.com/office/drawing/2014/main" id="{7AFC9209-BCC3-44EF-BEF3-C6292F9A88AC}"/>
                  </a:ext>
                </a:extLst>
              </p14:cNvPr>
              <p14:cNvContentPartPr/>
              <p14:nvPr/>
            </p14:nvContentPartPr>
            <p14:xfrm>
              <a:off x="6360413" y="5990107"/>
              <a:ext cx="123840" cy="134640"/>
            </p14:xfrm>
          </p:contentPart>
        </mc:Choice>
        <mc:Fallback xmlns="">
          <p:pic>
            <p:nvPicPr>
              <p:cNvPr id="110" name="Freihand 109">
                <a:extLst>
                  <a:ext uri="{FF2B5EF4-FFF2-40B4-BE49-F238E27FC236}">
                    <a16:creationId xmlns:a16="http://schemas.microsoft.com/office/drawing/2014/main" id="{7AFC9209-BCC3-44EF-BEF3-C6292F9A88AC}"/>
                  </a:ext>
                </a:extLst>
              </p:cNvPr>
              <p:cNvPicPr/>
              <p:nvPr/>
            </p:nvPicPr>
            <p:blipFill>
              <a:blip r:embed="rId178"/>
              <a:stretch>
                <a:fillRect/>
              </a:stretch>
            </p:blipFill>
            <p:spPr>
              <a:xfrm>
                <a:off x="6356093" y="5985787"/>
                <a:ext cx="1324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11" name="Freihand 110">
                <a:extLst>
                  <a:ext uri="{FF2B5EF4-FFF2-40B4-BE49-F238E27FC236}">
                    <a16:creationId xmlns:a16="http://schemas.microsoft.com/office/drawing/2014/main" id="{C122ABF2-805D-4B4E-A0EF-963885E628F2}"/>
                  </a:ext>
                </a:extLst>
              </p14:cNvPr>
              <p14:cNvContentPartPr/>
              <p14:nvPr/>
            </p14:nvContentPartPr>
            <p14:xfrm>
              <a:off x="6523493" y="5967427"/>
              <a:ext cx="108000" cy="124920"/>
            </p14:xfrm>
          </p:contentPart>
        </mc:Choice>
        <mc:Fallback xmlns="">
          <p:pic>
            <p:nvPicPr>
              <p:cNvPr id="111" name="Freihand 110">
                <a:extLst>
                  <a:ext uri="{FF2B5EF4-FFF2-40B4-BE49-F238E27FC236}">
                    <a16:creationId xmlns:a16="http://schemas.microsoft.com/office/drawing/2014/main" id="{C122ABF2-805D-4B4E-A0EF-963885E628F2}"/>
                  </a:ext>
                </a:extLst>
              </p:cNvPr>
              <p:cNvPicPr/>
              <p:nvPr/>
            </p:nvPicPr>
            <p:blipFill>
              <a:blip r:embed="rId180"/>
              <a:stretch>
                <a:fillRect/>
              </a:stretch>
            </p:blipFill>
            <p:spPr>
              <a:xfrm>
                <a:off x="6519173" y="5963107"/>
                <a:ext cx="1166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12" name="Freihand 111">
                <a:extLst>
                  <a:ext uri="{FF2B5EF4-FFF2-40B4-BE49-F238E27FC236}">
                    <a16:creationId xmlns:a16="http://schemas.microsoft.com/office/drawing/2014/main" id="{A3EB987B-8610-420F-BFAA-861604B5DF7C}"/>
                  </a:ext>
                </a:extLst>
              </p14:cNvPr>
              <p14:cNvContentPartPr/>
              <p14:nvPr/>
            </p14:nvContentPartPr>
            <p14:xfrm>
              <a:off x="6643733" y="6072187"/>
              <a:ext cx="44280" cy="56160"/>
            </p14:xfrm>
          </p:contentPart>
        </mc:Choice>
        <mc:Fallback xmlns="">
          <p:pic>
            <p:nvPicPr>
              <p:cNvPr id="112" name="Freihand 111">
                <a:extLst>
                  <a:ext uri="{FF2B5EF4-FFF2-40B4-BE49-F238E27FC236}">
                    <a16:creationId xmlns:a16="http://schemas.microsoft.com/office/drawing/2014/main" id="{A3EB987B-8610-420F-BFAA-861604B5DF7C}"/>
                  </a:ext>
                </a:extLst>
              </p:cNvPr>
              <p:cNvPicPr/>
              <p:nvPr/>
            </p:nvPicPr>
            <p:blipFill>
              <a:blip r:embed="rId182"/>
              <a:stretch>
                <a:fillRect/>
              </a:stretch>
            </p:blipFill>
            <p:spPr>
              <a:xfrm>
                <a:off x="6639413" y="6067867"/>
                <a:ext cx="5292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13" name="Freihand 112">
                <a:extLst>
                  <a:ext uri="{FF2B5EF4-FFF2-40B4-BE49-F238E27FC236}">
                    <a16:creationId xmlns:a16="http://schemas.microsoft.com/office/drawing/2014/main" id="{3DAF12A9-390C-4DC1-87F1-04B3C2D2B795}"/>
                  </a:ext>
                </a:extLst>
              </p14:cNvPr>
              <p14:cNvContentPartPr/>
              <p14:nvPr/>
            </p14:nvContentPartPr>
            <p14:xfrm>
              <a:off x="6709253" y="5949067"/>
              <a:ext cx="163800" cy="143640"/>
            </p14:xfrm>
          </p:contentPart>
        </mc:Choice>
        <mc:Fallback xmlns="">
          <p:pic>
            <p:nvPicPr>
              <p:cNvPr id="113" name="Freihand 112">
                <a:extLst>
                  <a:ext uri="{FF2B5EF4-FFF2-40B4-BE49-F238E27FC236}">
                    <a16:creationId xmlns:a16="http://schemas.microsoft.com/office/drawing/2014/main" id="{3DAF12A9-390C-4DC1-87F1-04B3C2D2B795}"/>
                  </a:ext>
                </a:extLst>
              </p:cNvPr>
              <p:cNvPicPr/>
              <p:nvPr/>
            </p:nvPicPr>
            <p:blipFill>
              <a:blip r:embed="rId184"/>
              <a:stretch>
                <a:fillRect/>
              </a:stretch>
            </p:blipFill>
            <p:spPr>
              <a:xfrm>
                <a:off x="6704933" y="5944747"/>
                <a:ext cx="17244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4" name="Freihand 113">
                <a:extLst>
                  <a:ext uri="{FF2B5EF4-FFF2-40B4-BE49-F238E27FC236}">
                    <a16:creationId xmlns:a16="http://schemas.microsoft.com/office/drawing/2014/main" id="{4AF9B806-4A64-4313-98DB-A46179572B98}"/>
                  </a:ext>
                </a:extLst>
              </p14:cNvPr>
              <p14:cNvContentPartPr/>
              <p14:nvPr/>
            </p14:nvContentPartPr>
            <p14:xfrm>
              <a:off x="6860453" y="5964547"/>
              <a:ext cx="106200" cy="137160"/>
            </p14:xfrm>
          </p:contentPart>
        </mc:Choice>
        <mc:Fallback xmlns="">
          <p:pic>
            <p:nvPicPr>
              <p:cNvPr id="114" name="Freihand 113">
                <a:extLst>
                  <a:ext uri="{FF2B5EF4-FFF2-40B4-BE49-F238E27FC236}">
                    <a16:creationId xmlns:a16="http://schemas.microsoft.com/office/drawing/2014/main" id="{4AF9B806-4A64-4313-98DB-A46179572B98}"/>
                  </a:ext>
                </a:extLst>
              </p:cNvPr>
              <p:cNvPicPr/>
              <p:nvPr/>
            </p:nvPicPr>
            <p:blipFill>
              <a:blip r:embed="rId186"/>
              <a:stretch>
                <a:fillRect/>
              </a:stretch>
            </p:blipFill>
            <p:spPr>
              <a:xfrm>
                <a:off x="6856133" y="5960227"/>
                <a:ext cx="11484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5" name="Freihand 114">
                <a:extLst>
                  <a:ext uri="{FF2B5EF4-FFF2-40B4-BE49-F238E27FC236}">
                    <a16:creationId xmlns:a16="http://schemas.microsoft.com/office/drawing/2014/main" id="{E4D13EF9-B487-408C-AEDD-C0BDE07C3B99}"/>
                  </a:ext>
                </a:extLst>
              </p14:cNvPr>
              <p14:cNvContentPartPr/>
              <p14:nvPr/>
            </p14:nvContentPartPr>
            <p14:xfrm>
              <a:off x="6180053" y="6122587"/>
              <a:ext cx="848520" cy="92880"/>
            </p14:xfrm>
          </p:contentPart>
        </mc:Choice>
        <mc:Fallback xmlns="">
          <p:pic>
            <p:nvPicPr>
              <p:cNvPr id="115" name="Freihand 114">
                <a:extLst>
                  <a:ext uri="{FF2B5EF4-FFF2-40B4-BE49-F238E27FC236}">
                    <a16:creationId xmlns:a16="http://schemas.microsoft.com/office/drawing/2014/main" id="{E4D13EF9-B487-408C-AEDD-C0BDE07C3B99}"/>
                  </a:ext>
                </a:extLst>
              </p:cNvPr>
              <p:cNvPicPr/>
              <p:nvPr/>
            </p:nvPicPr>
            <p:blipFill>
              <a:blip r:embed="rId188"/>
              <a:stretch>
                <a:fillRect/>
              </a:stretch>
            </p:blipFill>
            <p:spPr>
              <a:xfrm>
                <a:off x="6175733" y="6118267"/>
                <a:ext cx="8571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8" name="Freihand 117">
                <a:extLst>
                  <a:ext uri="{FF2B5EF4-FFF2-40B4-BE49-F238E27FC236}">
                    <a16:creationId xmlns:a16="http://schemas.microsoft.com/office/drawing/2014/main" id="{77B0889E-BF03-45E8-84BF-5A9B7B02FD65}"/>
                  </a:ext>
                </a:extLst>
              </p14:cNvPr>
              <p14:cNvContentPartPr/>
              <p14:nvPr/>
            </p14:nvContentPartPr>
            <p14:xfrm>
              <a:off x="6179333" y="6281707"/>
              <a:ext cx="139320" cy="150480"/>
            </p14:xfrm>
          </p:contentPart>
        </mc:Choice>
        <mc:Fallback xmlns="">
          <p:pic>
            <p:nvPicPr>
              <p:cNvPr id="118" name="Freihand 117">
                <a:extLst>
                  <a:ext uri="{FF2B5EF4-FFF2-40B4-BE49-F238E27FC236}">
                    <a16:creationId xmlns:a16="http://schemas.microsoft.com/office/drawing/2014/main" id="{77B0889E-BF03-45E8-84BF-5A9B7B02FD65}"/>
                  </a:ext>
                </a:extLst>
              </p:cNvPr>
              <p:cNvPicPr/>
              <p:nvPr/>
            </p:nvPicPr>
            <p:blipFill>
              <a:blip r:embed="rId190"/>
              <a:stretch>
                <a:fillRect/>
              </a:stretch>
            </p:blipFill>
            <p:spPr>
              <a:xfrm>
                <a:off x="6175013" y="6277387"/>
                <a:ext cx="14796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9" name="Freihand 118">
                <a:extLst>
                  <a:ext uri="{FF2B5EF4-FFF2-40B4-BE49-F238E27FC236}">
                    <a16:creationId xmlns:a16="http://schemas.microsoft.com/office/drawing/2014/main" id="{2082EF71-8E5C-4FF1-A5C6-05648AC791FF}"/>
                  </a:ext>
                </a:extLst>
              </p14:cNvPr>
              <p14:cNvContentPartPr/>
              <p14:nvPr/>
            </p14:nvContentPartPr>
            <p14:xfrm>
              <a:off x="6330533" y="6266227"/>
              <a:ext cx="100080" cy="165240"/>
            </p14:xfrm>
          </p:contentPart>
        </mc:Choice>
        <mc:Fallback xmlns="">
          <p:pic>
            <p:nvPicPr>
              <p:cNvPr id="119" name="Freihand 118">
                <a:extLst>
                  <a:ext uri="{FF2B5EF4-FFF2-40B4-BE49-F238E27FC236}">
                    <a16:creationId xmlns:a16="http://schemas.microsoft.com/office/drawing/2014/main" id="{2082EF71-8E5C-4FF1-A5C6-05648AC791FF}"/>
                  </a:ext>
                </a:extLst>
              </p:cNvPr>
              <p:cNvPicPr/>
              <p:nvPr/>
            </p:nvPicPr>
            <p:blipFill>
              <a:blip r:embed="rId192"/>
              <a:stretch>
                <a:fillRect/>
              </a:stretch>
            </p:blipFill>
            <p:spPr>
              <a:xfrm>
                <a:off x="6326213" y="6261547"/>
                <a:ext cx="10872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21" name="Freihand 120">
                <a:extLst>
                  <a:ext uri="{FF2B5EF4-FFF2-40B4-BE49-F238E27FC236}">
                    <a16:creationId xmlns:a16="http://schemas.microsoft.com/office/drawing/2014/main" id="{046B0288-66FC-44D6-A8E0-901DCACDE037}"/>
                  </a:ext>
                </a:extLst>
              </p14:cNvPr>
              <p14:cNvContentPartPr/>
              <p14:nvPr/>
            </p14:nvContentPartPr>
            <p14:xfrm>
              <a:off x="6309653" y="6264787"/>
              <a:ext cx="95400" cy="191160"/>
            </p14:xfrm>
          </p:contentPart>
        </mc:Choice>
        <mc:Fallback xmlns="">
          <p:pic>
            <p:nvPicPr>
              <p:cNvPr id="121" name="Freihand 120">
                <a:extLst>
                  <a:ext uri="{FF2B5EF4-FFF2-40B4-BE49-F238E27FC236}">
                    <a16:creationId xmlns:a16="http://schemas.microsoft.com/office/drawing/2014/main" id="{046B0288-66FC-44D6-A8E0-901DCACDE037}"/>
                  </a:ext>
                </a:extLst>
              </p:cNvPr>
              <p:cNvPicPr/>
              <p:nvPr/>
            </p:nvPicPr>
            <p:blipFill>
              <a:blip r:embed="rId194"/>
              <a:stretch>
                <a:fillRect/>
              </a:stretch>
            </p:blipFill>
            <p:spPr>
              <a:xfrm>
                <a:off x="6305333" y="6260467"/>
                <a:ext cx="10404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22" name="Freihand 121">
                <a:extLst>
                  <a:ext uri="{FF2B5EF4-FFF2-40B4-BE49-F238E27FC236}">
                    <a16:creationId xmlns:a16="http://schemas.microsoft.com/office/drawing/2014/main" id="{61DFC295-A357-4C8A-A18D-BAFEB826A90D}"/>
                  </a:ext>
                </a:extLst>
              </p14:cNvPr>
              <p14:cNvContentPartPr/>
              <p14:nvPr/>
            </p14:nvContentPartPr>
            <p14:xfrm>
              <a:off x="6415493" y="6267667"/>
              <a:ext cx="117000" cy="149400"/>
            </p14:xfrm>
          </p:contentPart>
        </mc:Choice>
        <mc:Fallback xmlns="">
          <p:pic>
            <p:nvPicPr>
              <p:cNvPr id="122" name="Freihand 121">
                <a:extLst>
                  <a:ext uri="{FF2B5EF4-FFF2-40B4-BE49-F238E27FC236}">
                    <a16:creationId xmlns:a16="http://schemas.microsoft.com/office/drawing/2014/main" id="{61DFC295-A357-4C8A-A18D-BAFEB826A90D}"/>
                  </a:ext>
                </a:extLst>
              </p:cNvPr>
              <p:cNvPicPr/>
              <p:nvPr/>
            </p:nvPicPr>
            <p:blipFill>
              <a:blip r:embed="rId196"/>
              <a:stretch>
                <a:fillRect/>
              </a:stretch>
            </p:blipFill>
            <p:spPr>
              <a:xfrm>
                <a:off x="6411173" y="6263347"/>
                <a:ext cx="1256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3" name="Freihand 122">
                <a:extLst>
                  <a:ext uri="{FF2B5EF4-FFF2-40B4-BE49-F238E27FC236}">
                    <a16:creationId xmlns:a16="http://schemas.microsoft.com/office/drawing/2014/main" id="{DE027C73-0B6F-4D32-A72B-59786A7E80BD}"/>
                  </a:ext>
                </a:extLst>
              </p14:cNvPr>
              <p14:cNvContentPartPr/>
              <p14:nvPr/>
            </p14:nvContentPartPr>
            <p14:xfrm>
              <a:off x="6559493" y="6375667"/>
              <a:ext cx="14400" cy="57600"/>
            </p14:xfrm>
          </p:contentPart>
        </mc:Choice>
        <mc:Fallback xmlns="">
          <p:pic>
            <p:nvPicPr>
              <p:cNvPr id="123" name="Freihand 122">
                <a:extLst>
                  <a:ext uri="{FF2B5EF4-FFF2-40B4-BE49-F238E27FC236}">
                    <a16:creationId xmlns:a16="http://schemas.microsoft.com/office/drawing/2014/main" id="{DE027C73-0B6F-4D32-A72B-59786A7E80BD}"/>
                  </a:ext>
                </a:extLst>
              </p:cNvPr>
              <p:cNvPicPr/>
              <p:nvPr/>
            </p:nvPicPr>
            <p:blipFill>
              <a:blip r:embed="rId198"/>
              <a:stretch>
                <a:fillRect/>
              </a:stretch>
            </p:blipFill>
            <p:spPr>
              <a:xfrm>
                <a:off x="6555173" y="6371347"/>
                <a:ext cx="2304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24" name="Freihand 123">
                <a:extLst>
                  <a:ext uri="{FF2B5EF4-FFF2-40B4-BE49-F238E27FC236}">
                    <a16:creationId xmlns:a16="http://schemas.microsoft.com/office/drawing/2014/main" id="{2D5BEC5D-CAD7-4996-B2D8-CBF1C8A21E95}"/>
                  </a:ext>
                </a:extLst>
              </p14:cNvPr>
              <p14:cNvContentPartPr/>
              <p14:nvPr/>
            </p14:nvContentPartPr>
            <p14:xfrm>
              <a:off x="6645893" y="6264067"/>
              <a:ext cx="95760" cy="146160"/>
            </p14:xfrm>
          </p:contentPart>
        </mc:Choice>
        <mc:Fallback xmlns="">
          <p:pic>
            <p:nvPicPr>
              <p:cNvPr id="124" name="Freihand 123">
                <a:extLst>
                  <a:ext uri="{FF2B5EF4-FFF2-40B4-BE49-F238E27FC236}">
                    <a16:creationId xmlns:a16="http://schemas.microsoft.com/office/drawing/2014/main" id="{2D5BEC5D-CAD7-4996-B2D8-CBF1C8A21E95}"/>
                  </a:ext>
                </a:extLst>
              </p:cNvPr>
              <p:cNvPicPr/>
              <p:nvPr/>
            </p:nvPicPr>
            <p:blipFill>
              <a:blip r:embed="rId200"/>
              <a:stretch>
                <a:fillRect/>
              </a:stretch>
            </p:blipFill>
            <p:spPr>
              <a:xfrm>
                <a:off x="6641573" y="6259747"/>
                <a:ext cx="10440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25" name="Freihand 124">
                <a:extLst>
                  <a:ext uri="{FF2B5EF4-FFF2-40B4-BE49-F238E27FC236}">
                    <a16:creationId xmlns:a16="http://schemas.microsoft.com/office/drawing/2014/main" id="{02C906F1-D595-41B5-AB85-1341A4447DB2}"/>
                  </a:ext>
                </a:extLst>
              </p14:cNvPr>
              <p14:cNvContentPartPr/>
              <p14:nvPr/>
            </p14:nvContentPartPr>
            <p14:xfrm>
              <a:off x="6799253" y="6247507"/>
              <a:ext cx="86400" cy="155880"/>
            </p14:xfrm>
          </p:contentPart>
        </mc:Choice>
        <mc:Fallback xmlns="">
          <p:pic>
            <p:nvPicPr>
              <p:cNvPr id="125" name="Freihand 124">
                <a:extLst>
                  <a:ext uri="{FF2B5EF4-FFF2-40B4-BE49-F238E27FC236}">
                    <a16:creationId xmlns:a16="http://schemas.microsoft.com/office/drawing/2014/main" id="{02C906F1-D595-41B5-AB85-1341A4447DB2}"/>
                  </a:ext>
                </a:extLst>
              </p:cNvPr>
              <p:cNvPicPr/>
              <p:nvPr/>
            </p:nvPicPr>
            <p:blipFill>
              <a:blip r:embed="rId202"/>
              <a:stretch>
                <a:fillRect/>
              </a:stretch>
            </p:blipFill>
            <p:spPr>
              <a:xfrm>
                <a:off x="6794933" y="6243187"/>
                <a:ext cx="9504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26" name="Freihand 125">
                <a:extLst>
                  <a:ext uri="{FF2B5EF4-FFF2-40B4-BE49-F238E27FC236}">
                    <a16:creationId xmlns:a16="http://schemas.microsoft.com/office/drawing/2014/main" id="{19549308-0E43-459C-9AAC-58BA49633339}"/>
                  </a:ext>
                </a:extLst>
              </p14:cNvPr>
              <p14:cNvContentPartPr/>
              <p14:nvPr/>
            </p14:nvContentPartPr>
            <p14:xfrm>
              <a:off x="6811853" y="6319147"/>
              <a:ext cx="114480" cy="19800"/>
            </p14:xfrm>
          </p:contentPart>
        </mc:Choice>
        <mc:Fallback xmlns="">
          <p:pic>
            <p:nvPicPr>
              <p:cNvPr id="126" name="Freihand 125">
                <a:extLst>
                  <a:ext uri="{FF2B5EF4-FFF2-40B4-BE49-F238E27FC236}">
                    <a16:creationId xmlns:a16="http://schemas.microsoft.com/office/drawing/2014/main" id="{19549308-0E43-459C-9AAC-58BA49633339}"/>
                  </a:ext>
                </a:extLst>
              </p:cNvPr>
              <p:cNvPicPr/>
              <p:nvPr/>
            </p:nvPicPr>
            <p:blipFill>
              <a:blip r:embed="rId204"/>
              <a:stretch>
                <a:fillRect/>
              </a:stretch>
            </p:blipFill>
            <p:spPr>
              <a:xfrm>
                <a:off x="6807533" y="6314827"/>
                <a:ext cx="12312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27" name="Freihand 126">
                <a:extLst>
                  <a:ext uri="{FF2B5EF4-FFF2-40B4-BE49-F238E27FC236}">
                    <a16:creationId xmlns:a16="http://schemas.microsoft.com/office/drawing/2014/main" id="{75D7D13A-9BB7-4943-B1FC-104022737ED4}"/>
                  </a:ext>
                </a:extLst>
              </p14:cNvPr>
              <p14:cNvContentPartPr/>
              <p14:nvPr/>
            </p14:nvContentPartPr>
            <p14:xfrm>
              <a:off x="7105613" y="6135547"/>
              <a:ext cx="38520" cy="14400"/>
            </p14:xfrm>
          </p:contentPart>
        </mc:Choice>
        <mc:Fallback xmlns="">
          <p:pic>
            <p:nvPicPr>
              <p:cNvPr id="127" name="Freihand 126">
                <a:extLst>
                  <a:ext uri="{FF2B5EF4-FFF2-40B4-BE49-F238E27FC236}">
                    <a16:creationId xmlns:a16="http://schemas.microsoft.com/office/drawing/2014/main" id="{75D7D13A-9BB7-4943-B1FC-104022737ED4}"/>
                  </a:ext>
                </a:extLst>
              </p:cNvPr>
              <p:cNvPicPr/>
              <p:nvPr/>
            </p:nvPicPr>
            <p:blipFill>
              <a:blip r:embed="rId206"/>
              <a:stretch>
                <a:fillRect/>
              </a:stretch>
            </p:blipFill>
            <p:spPr>
              <a:xfrm>
                <a:off x="7101293" y="6131227"/>
                <a:ext cx="4716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28" name="Freihand 127">
                <a:extLst>
                  <a:ext uri="{FF2B5EF4-FFF2-40B4-BE49-F238E27FC236}">
                    <a16:creationId xmlns:a16="http://schemas.microsoft.com/office/drawing/2014/main" id="{BE320B64-1893-44F2-927A-DB0E312EC9C6}"/>
                  </a:ext>
                </a:extLst>
              </p14:cNvPr>
              <p14:cNvContentPartPr/>
              <p14:nvPr/>
            </p14:nvContentPartPr>
            <p14:xfrm>
              <a:off x="7237013" y="5930707"/>
              <a:ext cx="114120" cy="148680"/>
            </p14:xfrm>
          </p:contentPart>
        </mc:Choice>
        <mc:Fallback xmlns="">
          <p:pic>
            <p:nvPicPr>
              <p:cNvPr id="128" name="Freihand 127">
                <a:extLst>
                  <a:ext uri="{FF2B5EF4-FFF2-40B4-BE49-F238E27FC236}">
                    <a16:creationId xmlns:a16="http://schemas.microsoft.com/office/drawing/2014/main" id="{BE320B64-1893-44F2-927A-DB0E312EC9C6}"/>
                  </a:ext>
                </a:extLst>
              </p:cNvPr>
              <p:cNvPicPr/>
              <p:nvPr/>
            </p:nvPicPr>
            <p:blipFill>
              <a:blip r:embed="rId208"/>
              <a:stretch>
                <a:fillRect/>
              </a:stretch>
            </p:blipFill>
            <p:spPr>
              <a:xfrm>
                <a:off x="7232693" y="5926387"/>
                <a:ext cx="1227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29" name="Freihand 128">
                <a:extLst>
                  <a:ext uri="{FF2B5EF4-FFF2-40B4-BE49-F238E27FC236}">
                    <a16:creationId xmlns:a16="http://schemas.microsoft.com/office/drawing/2014/main" id="{A237045E-923A-4F0B-9D0B-CE011B52999A}"/>
                  </a:ext>
                </a:extLst>
              </p14:cNvPr>
              <p14:cNvContentPartPr/>
              <p14:nvPr/>
            </p14:nvContentPartPr>
            <p14:xfrm>
              <a:off x="7381733" y="5919907"/>
              <a:ext cx="104040" cy="133560"/>
            </p14:xfrm>
          </p:contentPart>
        </mc:Choice>
        <mc:Fallback xmlns="">
          <p:pic>
            <p:nvPicPr>
              <p:cNvPr id="129" name="Freihand 128">
                <a:extLst>
                  <a:ext uri="{FF2B5EF4-FFF2-40B4-BE49-F238E27FC236}">
                    <a16:creationId xmlns:a16="http://schemas.microsoft.com/office/drawing/2014/main" id="{A237045E-923A-4F0B-9D0B-CE011B52999A}"/>
                  </a:ext>
                </a:extLst>
              </p:cNvPr>
              <p:cNvPicPr/>
              <p:nvPr/>
            </p:nvPicPr>
            <p:blipFill>
              <a:blip r:embed="rId210"/>
              <a:stretch>
                <a:fillRect/>
              </a:stretch>
            </p:blipFill>
            <p:spPr>
              <a:xfrm>
                <a:off x="7377413" y="5915587"/>
                <a:ext cx="1126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30" name="Freihand 129">
                <a:extLst>
                  <a:ext uri="{FF2B5EF4-FFF2-40B4-BE49-F238E27FC236}">
                    <a16:creationId xmlns:a16="http://schemas.microsoft.com/office/drawing/2014/main" id="{27BA5B67-A2DE-42FA-B172-DE745AE26FF8}"/>
                  </a:ext>
                </a:extLst>
              </p14:cNvPr>
              <p14:cNvContentPartPr/>
              <p14:nvPr/>
            </p14:nvContentPartPr>
            <p14:xfrm>
              <a:off x="7525373" y="5911627"/>
              <a:ext cx="90720" cy="129240"/>
            </p14:xfrm>
          </p:contentPart>
        </mc:Choice>
        <mc:Fallback xmlns="">
          <p:pic>
            <p:nvPicPr>
              <p:cNvPr id="130" name="Freihand 129">
                <a:extLst>
                  <a:ext uri="{FF2B5EF4-FFF2-40B4-BE49-F238E27FC236}">
                    <a16:creationId xmlns:a16="http://schemas.microsoft.com/office/drawing/2014/main" id="{27BA5B67-A2DE-42FA-B172-DE745AE26FF8}"/>
                  </a:ext>
                </a:extLst>
              </p:cNvPr>
              <p:cNvPicPr/>
              <p:nvPr/>
            </p:nvPicPr>
            <p:blipFill>
              <a:blip r:embed="rId212"/>
              <a:stretch>
                <a:fillRect/>
              </a:stretch>
            </p:blipFill>
            <p:spPr>
              <a:xfrm>
                <a:off x="7521053" y="5907307"/>
                <a:ext cx="9936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31" name="Freihand 130">
                <a:extLst>
                  <a:ext uri="{FF2B5EF4-FFF2-40B4-BE49-F238E27FC236}">
                    <a16:creationId xmlns:a16="http://schemas.microsoft.com/office/drawing/2014/main" id="{F9290D69-B581-4E95-841A-DE6213BB291E}"/>
                  </a:ext>
                </a:extLst>
              </p14:cNvPr>
              <p14:cNvContentPartPr/>
              <p14:nvPr/>
            </p14:nvContentPartPr>
            <p14:xfrm>
              <a:off x="7622933" y="6034387"/>
              <a:ext cx="22680" cy="68760"/>
            </p14:xfrm>
          </p:contentPart>
        </mc:Choice>
        <mc:Fallback xmlns="">
          <p:pic>
            <p:nvPicPr>
              <p:cNvPr id="131" name="Freihand 130">
                <a:extLst>
                  <a:ext uri="{FF2B5EF4-FFF2-40B4-BE49-F238E27FC236}">
                    <a16:creationId xmlns:a16="http://schemas.microsoft.com/office/drawing/2014/main" id="{F9290D69-B581-4E95-841A-DE6213BB291E}"/>
                  </a:ext>
                </a:extLst>
              </p:cNvPr>
              <p:cNvPicPr/>
              <p:nvPr/>
            </p:nvPicPr>
            <p:blipFill>
              <a:blip r:embed="rId214"/>
              <a:stretch>
                <a:fillRect/>
              </a:stretch>
            </p:blipFill>
            <p:spPr>
              <a:xfrm>
                <a:off x="7618613" y="6030067"/>
                <a:ext cx="3132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32" name="Freihand 131">
                <a:extLst>
                  <a:ext uri="{FF2B5EF4-FFF2-40B4-BE49-F238E27FC236}">
                    <a16:creationId xmlns:a16="http://schemas.microsoft.com/office/drawing/2014/main" id="{F18EDE86-0BD4-4A20-BBB8-062A1C7616BB}"/>
                  </a:ext>
                </a:extLst>
              </p14:cNvPr>
              <p14:cNvContentPartPr/>
              <p14:nvPr/>
            </p14:nvContentPartPr>
            <p14:xfrm>
              <a:off x="7698533" y="5886067"/>
              <a:ext cx="82800" cy="159840"/>
            </p14:xfrm>
          </p:contentPart>
        </mc:Choice>
        <mc:Fallback xmlns="">
          <p:pic>
            <p:nvPicPr>
              <p:cNvPr id="132" name="Freihand 131">
                <a:extLst>
                  <a:ext uri="{FF2B5EF4-FFF2-40B4-BE49-F238E27FC236}">
                    <a16:creationId xmlns:a16="http://schemas.microsoft.com/office/drawing/2014/main" id="{F18EDE86-0BD4-4A20-BBB8-062A1C7616BB}"/>
                  </a:ext>
                </a:extLst>
              </p:cNvPr>
              <p:cNvPicPr/>
              <p:nvPr/>
            </p:nvPicPr>
            <p:blipFill>
              <a:blip r:embed="rId216"/>
              <a:stretch>
                <a:fillRect/>
              </a:stretch>
            </p:blipFill>
            <p:spPr>
              <a:xfrm>
                <a:off x="7694213" y="5881747"/>
                <a:ext cx="9144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33" name="Freihand 132">
                <a:extLst>
                  <a:ext uri="{FF2B5EF4-FFF2-40B4-BE49-F238E27FC236}">
                    <a16:creationId xmlns:a16="http://schemas.microsoft.com/office/drawing/2014/main" id="{8EB9AEB9-133C-4253-BF89-92C2CAC2CC88}"/>
                  </a:ext>
                </a:extLst>
              </p14:cNvPr>
              <p14:cNvContentPartPr/>
              <p14:nvPr/>
            </p14:nvContentPartPr>
            <p14:xfrm>
              <a:off x="7701053" y="5958787"/>
              <a:ext cx="84600" cy="9000"/>
            </p14:xfrm>
          </p:contentPart>
        </mc:Choice>
        <mc:Fallback xmlns="">
          <p:pic>
            <p:nvPicPr>
              <p:cNvPr id="133" name="Freihand 132">
                <a:extLst>
                  <a:ext uri="{FF2B5EF4-FFF2-40B4-BE49-F238E27FC236}">
                    <a16:creationId xmlns:a16="http://schemas.microsoft.com/office/drawing/2014/main" id="{8EB9AEB9-133C-4253-BF89-92C2CAC2CC88}"/>
                  </a:ext>
                </a:extLst>
              </p:cNvPr>
              <p:cNvPicPr/>
              <p:nvPr/>
            </p:nvPicPr>
            <p:blipFill>
              <a:blip r:embed="rId218"/>
              <a:stretch>
                <a:fillRect/>
              </a:stretch>
            </p:blipFill>
            <p:spPr>
              <a:xfrm>
                <a:off x="7696733" y="5954467"/>
                <a:ext cx="9324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34" name="Freihand 133">
                <a:extLst>
                  <a:ext uri="{FF2B5EF4-FFF2-40B4-BE49-F238E27FC236}">
                    <a16:creationId xmlns:a16="http://schemas.microsoft.com/office/drawing/2014/main" id="{7DC2034B-44CB-4552-87E7-98401BEAFA49}"/>
                  </a:ext>
                </a:extLst>
              </p14:cNvPr>
              <p14:cNvContentPartPr/>
              <p14:nvPr/>
            </p14:nvContentPartPr>
            <p14:xfrm>
              <a:off x="7817333" y="5879947"/>
              <a:ext cx="92880" cy="140760"/>
            </p14:xfrm>
          </p:contentPart>
        </mc:Choice>
        <mc:Fallback xmlns="">
          <p:pic>
            <p:nvPicPr>
              <p:cNvPr id="134" name="Freihand 133">
                <a:extLst>
                  <a:ext uri="{FF2B5EF4-FFF2-40B4-BE49-F238E27FC236}">
                    <a16:creationId xmlns:a16="http://schemas.microsoft.com/office/drawing/2014/main" id="{7DC2034B-44CB-4552-87E7-98401BEAFA49}"/>
                  </a:ext>
                </a:extLst>
              </p:cNvPr>
              <p:cNvPicPr/>
              <p:nvPr/>
            </p:nvPicPr>
            <p:blipFill>
              <a:blip r:embed="rId220"/>
              <a:stretch>
                <a:fillRect/>
              </a:stretch>
            </p:blipFill>
            <p:spPr>
              <a:xfrm>
                <a:off x="7813013" y="5875627"/>
                <a:ext cx="10152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35" name="Freihand 134">
                <a:extLst>
                  <a:ext uri="{FF2B5EF4-FFF2-40B4-BE49-F238E27FC236}">
                    <a16:creationId xmlns:a16="http://schemas.microsoft.com/office/drawing/2014/main" id="{2A8A416D-4D85-4D28-9BC4-5D405481CFCB}"/>
                  </a:ext>
                </a:extLst>
              </p14:cNvPr>
              <p14:cNvContentPartPr/>
              <p14:nvPr/>
            </p14:nvContentPartPr>
            <p14:xfrm>
              <a:off x="7234853" y="6083707"/>
              <a:ext cx="698040" cy="73080"/>
            </p14:xfrm>
          </p:contentPart>
        </mc:Choice>
        <mc:Fallback xmlns="">
          <p:pic>
            <p:nvPicPr>
              <p:cNvPr id="135" name="Freihand 134">
                <a:extLst>
                  <a:ext uri="{FF2B5EF4-FFF2-40B4-BE49-F238E27FC236}">
                    <a16:creationId xmlns:a16="http://schemas.microsoft.com/office/drawing/2014/main" id="{2A8A416D-4D85-4D28-9BC4-5D405481CFCB}"/>
                  </a:ext>
                </a:extLst>
              </p:cNvPr>
              <p:cNvPicPr/>
              <p:nvPr/>
            </p:nvPicPr>
            <p:blipFill>
              <a:blip r:embed="rId222"/>
              <a:stretch>
                <a:fillRect/>
              </a:stretch>
            </p:blipFill>
            <p:spPr>
              <a:xfrm>
                <a:off x="7230533" y="6079387"/>
                <a:ext cx="70668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37" name="Freihand 136">
                <a:extLst>
                  <a:ext uri="{FF2B5EF4-FFF2-40B4-BE49-F238E27FC236}">
                    <a16:creationId xmlns:a16="http://schemas.microsoft.com/office/drawing/2014/main" id="{E256A71C-4223-4C79-A277-167C33461AAC}"/>
                  </a:ext>
                </a:extLst>
              </p14:cNvPr>
              <p14:cNvContentPartPr/>
              <p14:nvPr/>
            </p14:nvContentPartPr>
            <p14:xfrm>
              <a:off x="7246013" y="6250027"/>
              <a:ext cx="170640" cy="127080"/>
            </p14:xfrm>
          </p:contentPart>
        </mc:Choice>
        <mc:Fallback xmlns="">
          <p:pic>
            <p:nvPicPr>
              <p:cNvPr id="137" name="Freihand 136">
                <a:extLst>
                  <a:ext uri="{FF2B5EF4-FFF2-40B4-BE49-F238E27FC236}">
                    <a16:creationId xmlns:a16="http://schemas.microsoft.com/office/drawing/2014/main" id="{E256A71C-4223-4C79-A277-167C33461AAC}"/>
                  </a:ext>
                </a:extLst>
              </p:cNvPr>
              <p:cNvPicPr/>
              <p:nvPr/>
            </p:nvPicPr>
            <p:blipFill>
              <a:blip r:embed="rId224"/>
              <a:stretch>
                <a:fillRect/>
              </a:stretch>
            </p:blipFill>
            <p:spPr>
              <a:xfrm>
                <a:off x="7241693" y="6245707"/>
                <a:ext cx="1792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8" name="Freihand 137">
                <a:extLst>
                  <a:ext uri="{FF2B5EF4-FFF2-40B4-BE49-F238E27FC236}">
                    <a16:creationId xmlns:a16="http://schemas.microsoft.com/office/drawing/2014/main" id="{457F1205-F830-4E1D-98DD-96B15D4C6C19}"/>
                  </a:ext>
                </a:extLst>
              </p14:cNvPr>
              <p14:cNvContentPartPr/>
              <p14:nvPr/>
            </p14:nvContentPartPr>
            <p14:xfrm>
              <a:off x="7487933" y="6268027"/>
              <a:ext cx="116640" cy="72000"/>
            </p14:xfrm>
          </p:contentPart>
        </mc:Choice>
        <mc:Fallback xmlns="">
          <p:pic>
            <p:nvPicPr>
              <p:cNvPr id="138" name="Freihand 137">
                <a:extLst>
                  <a:ext uri="{FF2B5EF4-FFF2-40B4-BE49-F238E27FC236}">
                    <a16:creationId xmlns:a16="http://schemas.microsoft.com/office/drawing/2014/main" id="{457F1205-F830-4E1D-98DD-96B15D4C6C19}"/>
                  </a:ext>
                </a:extLst>
              </p:cNvPr>
              <p:cNvPicPr/>
              <p:nvPr/>
            </p:nvPicPr>
            <p:blipFill>
              <a:blip r:embed="rId226"/>
              <a:stretch>
                <a:fillRect/>
              </a:stretch>
            </p:blipFill>
            <p:spPr>
              <a:xfrm>
                <a:off x="7483613" y="6263707"/>
                <a:ext cx="12528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39" name="Freihand 138">
                <a:extLst>
                  <a:ext uri="{FF2B5EF4-FFF2-40B4-BE49-F238E27FC236}">
                    <a16:creationId xmlns:a16="http://schemas.microsoft.com/office/drawing/2014/main" id="{FAC25795-C954-4445-96BB-4121889AB035}"/>
                  </a:ext>
                </a:extLst>
              </p14:cNvPr>
              <p14:cNvContentPartPr/>
              <p14:nvPr/>
            </p14:nvContentPartPr>
            <p14:xfrm>
              <a:off x="7634093" y="6257587"/>
              <a:ext cx="136080" cy="93960"/>
            </p14:xfrm>
          </p:contentPart>
        </mc:Choice>
        <mc:Fallback xmlns="">
          <p:pic>
            <p:nvPicPr>
              <p:cNvPr id="139" name="Freihand 138">
                <a:extLst>
                  <a:ext uri="{FF2B5EF4-FFF2-40B4-BE49-F238E27FC236}">
                    <a16:creationId xmlns:a16="http://schemas.microsoft.com/office/drawing/2014/main" id="{FAC25795-C954-4445-96BB-4121889AB035}"/>
                  </a:ext>
                </a:extLst>
              </p:cNvPr>
              <p:cNvPicPr/>
              <p:nvPr/>
            </p:nvPicPr>
            <p:blipFill>
              <a:blip r:embed="rId228"/>
              <a:stretch>
                <a:fillRect/>
              </a:stretch>
            </p:blipFill>
            <p:spPr>
              <a:xfrm>
                <a:off x="7629773" y="6253267"/>
                <a:ext cx="1447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40" name="Freihand 139">
                <a:extLst>
                  <a:ext uri="{FF2B5EF4-FFF2-40B4-BE49-F238E27FC236}">
                    <a16:creationId xmlns:a16="http://schemas.microsoft.com/office/drawing/2014/main" id="{7A0CDA01-D87E-4F55-9E2B-D9C440EE7175}"/>
                  </a:ext>
                </a:extLst>
              </p14:cNvPr>
              <p14:cNvContentPartPr/>
              <p14:nvPr/>
            </p14:nvContentPartPr>
            <p14:xfrm>
              <a:off x="7832093" y="5906947"/>
              <a:ext cx="216000" cy="485280"/>
            </p14:xfrm>
          </p:contentPart>
        </mc:Choice>
        <mc:Fallback xmlns="">
          <p:pic>
            <p:nvPicPr>
              <p:cNvPr id="140" name="Freihand 139">
                <a:extLst>
                  <a:ext uri="{FF2B5EF4-FFF2-40B4-BE49-F238E27FC236}">
                    <a16:creationId xmlns:a16="http://schemas.microsoft.com/office/drawing/2014/main" id="{7A0CDA01-D87E-4F55-9E2B-D9C440EE7175}"/>
                  </a:ext>
                </a:extLst>
              </p:cNvPr>
              <p:cNvPicPr/>
              <p:nvPr/>
            </p:nvPicPr>
            <p:blipFill>
              <a:blip r:embed="rId230"/>
              <a:stretch>
                <a:fillRect/>
              </a:stretch>
            </p:blipFill>
            <p:spPr>
              <a:xfrm>
                <a:off x="7827773" y="5902627"/>
                <a:ext cx="224640" cy="49392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41" name="Freihand 140">
                <a:extLst>
                  <a:ext uri="{FF2B5EF4-FFF2-40B4-BE49-F238E27FC236}">
                    <a16:creationId xmlns:a16="http://schemas.microsoft.com/office/drawing/2014/main" id="{C71B4388-287C-40F3-AE67-9888514A8AF3}"/>
                  </a:ext>
                </a:extLst>
              </p14:cNvPr>
              <p14:cNvContentPartPr/>
              <p14:nvPr/>
            </p14:nvContentPartPr>
            <p14:xfrm>
              <a:off x="8119373" y="5538307"/>
              <a:ext cx="50760" cy="120240"/>
            </p14:xfrm>
          </p:contentPart>
        </mc:Choice>
        <mc:Fallback xmlns="">
          <p:pic>
            <p:nvPicPr>
              <p:cNvPr id="141" name="Freihand 140">
                <a:extLst>
                  <a:ext uri="{FF2B5EF4-FFF2-40B4-BE49-F238E27FC236}">
                    <a16:creationId xmlns:a16="http://schemas.microsoft.com/office/drawing/2014/main" id="{C71B4388-287C-40F3-AE67-9888514A8AF3}"/>
                  </a:ext>
                </a:extLst>
              </p:cNvPr>
              <p:cNvPicPr/>
              <p:nvPr/>
            </p:nvPicPr>
            <p:blipFill>
              <a:blip r:embed="rId232"/>
              <a:stretch>
                <a:fillRect/>
              </a:stretch>
            </p:blipFill>
            <p:spPr>
              <a:xfrm>
                <a:off x="8115053" y="5533987"/>
                <a:ext cx="594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42" name="Freihand 141">
                <a:extLst>
                  <a:ext uri="{FF2B5EF4-FFF2-40B4-BE49-F238E27FC236}">
                    <a16:creationId xmlns:a16="http://schemas.microsoft.com/office/drawing/2014/main" id="{3853A5D4-DE93-4E46-892B-1FBFE01527E2}"/>
                  </a:ext>
                </a:extLst>
              </p14:cNvPr>
              <p14:cNvContentPartPr/>
              <p14:nvPr/>
            </p14:nvContentPartPr>
            <p14:xfrm>
              <a:off x="8077973" y="5700667"/>
              <a:ext cx="147240" cy="29520"/>
            </p14:xfrm>
          </p:contentPart>
        </mc:Choice>
        <mc:Fallback xmlns="">
          <p:pic>
            <p:nvPicPr>
              <p:cNvPr id="142" name="Freihand 141">
                <a:extLst>
                  <a:ext uri="{FF2B5EF4-FFF2-40B4-BE49-F238E27FC236}">
                    <a16:creationId xmlns:a16="http://schemas.microsoft.com/office/drawing/2014/main" id="{3853A5D4-DE93-4E46-892B-1FBFE01527E2}"/>
                  </a:ext>
                </a:extLst>
              </p:cNvPr>
              <p:cNvPicPr/>
              <p:nvPr/>
            </p:nvPicPr>
            <p:blipFill>
              <a:blip r:embed="rId234"/>
              <a:stretch>
                <a:fillRect/>
              </a:stretch>
            </p:blipFill>
            <p:spPr>
              <a:xfrm>
                <a:off x="8073653" y="5696347"/>
                <a:ext cx="15588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43" name="Freihand 142">
                <a:extLst>
                  <a:ext uri="{FF2B5EF4-FFF2-40B4-BE49-F238E27FC236}">
                    <a16:creationId xmlns:a16="http://schemas.microsoft.com/office/drawing/2014/main" id="{7A597A5C-511F-48B2-A03E-86FF26286399}"/>
                  </a:ext>
                </a:extLst>
              </p14:cNvPr>
              <p14:cNvContentPartPr/>
              <p14:nvPr/>
            </p14:nvContentPartPr>
            <p14:xfrm>
              <a:off x="8124773" y="5767267"/>
              <a:ext cx="173160" cy="110880"/>
            </p14:xfrm>
          </p:contentPart>
        </mc:Choice>
        <mc:Fallback xmlns="">
          <p:pic>
            <p:nvPicPr>
              <p:cNvPr id="143" name="Freihand 142">
                <a:extLst>
                  <a:ext uri="{FF2B5EF4-FFF2-40B4-BE49-F238E27FC236}">
                    <a16:creationId xmlns:a16="http://schemas.microsoft.com/office/drawing/2014/main" id="{7A597A5C-511F-48B2-A03E-86FF26286399}"/>
                  </a:ext>
                </a:extLst>
              </p:cNvPr>
              <p:cNvPicPr/>
              <p:nvPr/>
            </p:nvPicPr>
            <p:blipFill>
              <a:blip r:embed="rId236"/>
              <a:stretch>
                <a:fillRect/>
              </a:stretch>
            </p:blipFill>
            <p:spPr>
              <a:xfrm>
                <a:off x="8120453" y="5762947"/>
                <a:ext cx="1818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51" name="Freihand 150">
                <a:extLst>
                  <a:ext uri="{FF2B5EF4-FFF2-40B4-BE49-F238E27FC236}">
                    <a16:creationId xmlns:a16="http://schemas.microsoft.com/office/drawing/2014/main" id="{BBA23D3E-F0C2-4E27-9A2B-16A987AA4291}"/>
                  </a:ext>
                </a:extLst>
              </p14:cNvPr>
              <p14:cNvContentPartPr/>
              <p14:nvPr/>
            </p14:nvContentPartPr>
            <p14:xfrm>
              <a:off x="6401813" y="5439667"/>
              <a:ext cx="29880" cy="118800"/>
            </p14:xfrm>
          </p:contentPart>
        </mc:Choice>
        <mc:Fallback xmlns="">
          <p:pic>
            <p:nvPicPr>
              <p:cNvPr id="151" name="Freihand 150">
                <a:extLst>
                  <a:ext uri="{FF2B5EF4-FFF2-40B4-BE49-F238E27FC236}">
                    <a16:creationId xmlns:a16="http://schemas.microsoft.com/office/drawing/2014/main" id="{BBA23D3E-F0C2-4E27-9A2B-16A987AA4291}"/>
                  </a:ext>
                </a:extLst>
              </p:cNvPr>
              <p:cNvPicPr/>
              <p:nvPr/>
            </p:nvPicPr>
            <p:blipFill>
              <a:blip r:embed="rId238"/>
              <a:stretch>
                <a:fillRect/>
              </a:stretch>
            </p:blipFill>
            <p:spPr>
              <a:xfrm>
                <a:off x="6397493" y="5435347"/>
                <a:ext cx="385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52" name="Freihand 151">
                <a:extLst>
                  <a:ext uri="{FF2B5EF4-FFF2-40B4-BE49-F238E27FC236}">
                    <a16:creationId xmlns:a16="http://schemas.microsoft.com/office/drawing/2014/main" id="{5B21BDB8-63E0-40BB-9700-8B391657184D}"/>
                  </a:ext>
                </a:extLst>
              </p14:cNvPr>
              <p14:cNvContentPartPr/>
              <p14:nvPr/>
            </p14:nvContentPartPr>
            <p14:xfrm>
              <a:off x="6324053" y="5549107"/>
              <a:ext cx="167400" cy="45720"/>
            </p14:xfrm>
          </p:contentPart>
        </mc:Choice>
        <mc:Fallback xmlns="">
          <p:pic>
            <p:nvPicPr>
              <p:cNvPr id="152" name="Freihand 151">
                <a:extLst>
                  <a:ext uri="{FF2B5EF4-FFF2-40B4-BE49-F238E27FC236}">
                    <a16:creationId xmlns:a16="http://schemas.microsoft.com/office/drawing/2014/main" id="{5B21BDB8-63E0-40BB-9700-8B391657184D}"/>
                  </a:ext>
                </a:extLst>
              </p:cNvPr>
              <p:cNvPicPr/>
              <p:nvPr/>
            </p:nvPicPr>
            <p:blipFill>
              <a:blip r:embed="rId240"/>
              <a:stretch>
                <a:fillRect/>
              </a:stretch>
            </p:blipFill>
            <p:spPr>
              <a:xfrm>
                <a:off x="6319733" y="5544787"/>
                <a:ext cx="17604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53" name="Freihand 152">
                <a:extLst>
                  <a:ext uri="{FF2B5EF4-FFF2-40B4-BE49-F238E27FC236}">
                    <a16:creationId xmlns:a16="http://schemas.microsoft.com/office/drawing/2014/main" id="{B04CB7E1-C75D-4AF7-9853-4D564FE2B9AC}"/>
                  </a:ext>
                </a:extLst>
              </p14:cNvPr>
              <p14:cNvContentPartPr/>
              <p14:nvPr/>
            </p14:nvContentPartPr>
            <p14:xfrm>
              <a:off x="6283733" y="5408347"/>
              <a:ext cx="233280" cy="33480"/>
            </p14:xfrm>
          </p:contentPart>
        </mc:Choice>
        <mc:Fallback xmlns="">
          <p:pic>
            <p:nvPicPr>
              <p:cNvPr id="153" name="Freihand 152">
                <a:extLst>
                  <a:ext uri="{FF2B5EF4-FFF2-40B4-BE49-F238E27FC236}">
                    <a16:creationId xmlns:a16="http://schemas.microsoft.com/office/drawing/2014/main" id="{B04CB7E1-C75D-4AF7-9853-4D564FE2B9AC}"/>
                  </a:ext>
                </a:extLst>
              </p:cNvPr>
              <p:cNvPicPr/>
              <p:nvPr/>
            </p:nvPicPr>
            <p:blipFill>
              <a:blip r:embed="rId242"/>
              <a:stretch>
                <a:fillRect/>
              </a:stretch>
            </p:blipFill>
            <p:spPr>
              <a:xfrm>
                <a:off x="6279413" y="5404027"/>
                <a:ext cx="2419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54" name="Freihand 153">
                <a:extLst>
                  <a:ext uri="{FF2B5EF4-FFF2-40B4-BE49-F238E27FC236}">
                    <a16:creationId xmlns:a16="http://schemas.microsoft.com/office/drawing/2014/main" id="{0E191E9A-FF42-470A-A246-EA680851BA7C}"/>
                  </a:ext>
                </a:extLst>
              </p14:cNvPr>
              <p14:cNvContentPartPr/>
              <p14:nvPr/>
            </p14:nvContentPartPr>
            <p14:xfrm>
              <a:off x="6605573" y="5400067"/>
              <a:ext cx="15480" cy="125640"/>
            </p14:xfrm>
          </p:contentPart>
        </mc:Choice>
        <mc:Fallback xmlns="">
          <p:pic>
            <p:nvPicPr>
              <p:cNvPr id="154" name="Freihand 153">
                <a:extLst>
                  <a:ext uri="{FF2B5EF4-FFF2-40B4-BE49-F238E27FC236}">
                    <a16:creationId xmlns:a16="http://schemas.microsoft.com/office/drawing/2014/main" id="{0E191E9A-FF42-470A-A246-EA680851BA7C}"/>
                  </a:ext>
                </a:extLst>
              </p:cNvPr>
              <p:cNvPicPr/>
              <p:nvPr/>
            </p:nvPicPr>
            <p:blipFill>
              <a:blip r:embed="rId244"/>
              <a:stretch>
                <a:fillRect/>
              </a:stretch>
            </p:blipFill>
            <p:spPr>
              <a:xfrm>
                <a:off x="6601253" y="5395747"/>
                <a:ext cx="2412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55" name="Freihand 154">
                <a:extLst>
                  <a:ext uri="{FF2B5EF4-FFF2-40B4-BE49-F238E27FC236}">
                    <a16:creationId xmlns:a16="http://schemas.microsoft.com/office/drawing/2014/main" id="{6AEE9253-F710-445A-A2B0-59B622F9F17A}"/>
                  </a:ext>
                </a:extLst>
              </p14:cNvPr>
              <p14:cNvContentPartPr/>
              <p14:nvPr/>
            </p14:nvContentPartPr>
            <p14:xfrm>
              <a:off x="6548333" y="5387827"/>
              <a:ext cx="120600" cy="24480"/>
            </p14:xfrm>
          </p:contentPart>
        </mc:Choice>
        <mc:Fallback xmlns="">
          <p:pic>
            <p:nvPicPr>
              <p:cNvPr id="155" name="Freihand 154">
                <a:extLst>
                  <a:ext uri="{FF2B5EF4-FFF2-40B4-BE49-F238E27FC236}">
                    <a16:creationId xmlns:a16="http://schemas.microsoft.com/office/drawing/2014/main" id="{6AEE9253-F710-445A-A2B0-59B622F9F17A}"/>
                  </a:ext>
                </a:extLst>
              </p:cNvPr>
              <p:cNvPicPr/>
              <p:nvPr/>
            </p:nvPicPr>
            <p:blipFill>
              <a:blip r:embed="rId246"/>
              <a:stretch>
                <a:fillRect/>
              </a:stretch>
            </p:blipFill>
            <p:spPr>
              <a:xfrm>
                <a:off x="6544013" y="5383507"/>
                <a:ext cx="12924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56" name="Freihand 155">
                <a:extLst>
                  <a:ext uri="{FF2B5EF4-FFF2-40B4-BE49-F238E27FC236}">
                    <a16:creationId xmlns:a16="http://schemas.microsoft.com/office/drawing/2014/main" id="{D0463BF2-49A2-467F-8E1E-95BBF5E80DAD}"/>
                  </a:ext>
                </a:extLst>
              </p14:cNvPr>
              <p14:cNvContentPartPr/>
              <p14:nvPr/>
            </p14:nvContentPartPr>
            <p14:xfrm>
              <a:off x="6513413" y="5428867"/>
              <a:ext cx="173880" cy="27000"/>
            </p14:xfrm>
          </p:contentPart>
        </mc:Choice>
        <mc:Fallback xmlns="">
          <p:pic>
            <p:nvPicPr>
              <p:cNvPr id="156" name="Freihand 155">
                <a:extLst>
                  <a:ext uri="{FF2B5EF4-FFF2-40B4-BE49-F238E27FC236}">
                    <a16:creationId xmlns:a16="http://schemas.microsoft.com/office/drawing/2014/main" id="{D0463BF2-49A2-467F-8E1E-95BBF5E80DAD}"/>
                  </a:ext>
                </a:extLst>
              </p:cNvPr>
              <p:cNvPicPr/>
              <p:nvPr/>
            </p:nvPicPr>
            <p:blipFill>
              <a:blip r:embed="rId248"/>
              <a:stretch>
                <a:fillRect/>
              </a:stretch>
            </p:blipFill>
            <p:spPr>
              <a:xfrm>
                <a:off x="6509093" y="5424547"/>
                <a:ext cx="18252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58" name="Freihand 157">
                <a:extLst>
                  <a:ext uri="{FF2B5EF4-FFF2-40B4-BE49-F238E27FC236}">
                    <a16:creationId xmlns:a16="http://schemas.microsoft.com/office/drawing/2014/main" id="{5AF86844-43CB-4E13-B855-935A67A1951D}"/>
                  </a:ext>
                </a:extLst>
              </p14:cNvPr>
              <p14:cNvContentPartPr/>
              <p14:nvPr/>
            </p14:nvContentPartPr>
            <p14:xfrm>
              <a:off x="6630773" y="5502667"/>
              <a:ext cx="88560" cy="99720"/>
            </p14:xfrm>
          </p:contentPart>
        </mc:Choice>
        <mc:Fallback xmlns="">
          <p:pic>
            <p:nvPicPr>
              <p:cNvPr id="158" name="Freihand 157">
                <a:extLst>
                  <a:ext uri="{FF2B5EF4-FFF2-40B4-BE49-F238E27FC236}">
                    <a16:creationId xmlns:a16="http://schemas.microsoft.com/office/drawing/2014/main" id="{5AF86844-43CB-4E13-B855-935A67A1951D}"/>
                  </a:ext>
                </a:extLst>
              </p:cNvPr>
              <p:cNvPicPr/>
              <p:nvPr/>
            </p:nvPicPr>
            <p:blipFill>
              <a:blip r:embed="rId250"/>
              <a:stretch>
                <a:fillRect/>
              </a:stretch>
            </p:blipFill>
            <p:spPr>
              <a:xfrm>
                <a:off x="6626453" y="5498347"/>
                <a:ext cx="972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9" name="Freihand 158">
                <a:extLst>
                  <a:ext uri="{FF2B5EF4-FFF2-40B4-BE49-F238E27FC236}">
                    <a16:creationId xmlns:a16="http://schemas.microsoft.com/office/drawing/2014/main" id="{016A29BC-73FC-42CB-A6D8-84B4091CA435}"/>
                  </a:ext>
                </a:extLst>
              </p14:cNvPr>
              <p14:cNvContentPartPr/>
              <p14:nvPr/>
            </p14:nvContentPartPr>
            <p14:xfrm>
              <a:off x="6723293" y="5513467"/>
              <a:ext cx="72360" cy="79560"/>
            </p14:xfrm>
          </p:contentPart>
        </mc:Choice>
        <mc:Fallback xmlns="">
          <p:pic>
            <p:nvPicPr>
              <p:cNvPr id="159" name="Freihand 158">
                <a:extLst>
                  <a:ext uri="{FF2B5EF4-FFF2-40B4-BE49-F238E27FC236}">
                    <a16:creationId xmlns:a16="http://schemas.microsoft.com/office/drawing/2014/main" id="{016A29BC-73FC-42CB-A6D8-84B4091CA435}"/>
                  </a:ext>
                </a:extLst>
              </p:cNvPr>
              <p:cNvPicPr/>
              <p:nvPr/>
            </p:nvPicPr>
            <p:blipFill>
              <a:blip r:embed="rId252"/>
              <a:stretch>
                <a:fillRect/>
              </a:stretch>
            </p:blipFill>
            <p:spPr>
              <a:xfrm>
                <a:off x="6718973" y="5509147"/>
                <a:ext cx="810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61" name="Freihand 160">
                <a:extLst>
                  <a:ext uri="{FF2B5EF4-FFF2-40B4-BE49-F238E27FC236}">
                    <a16:creationId xmlns:a16="http://schemas.microsoft.com/office/drawing/2014/main" id="{4B30D4FE-8888-47EB-8D60-E3D0CE840ECB}"/>
                  </a:ext>
                </a:extLst>
              </p14:cNvPr>
              <p14:cNvContentPartPr/>
              <p14:nvPr/>
            </p14:nvContentPartPr>
            <p14:xfrm>
              <a:off x="6811853" y="5505907"/>
              <a:ext cx="10440" cy="92880"/>
            </p14:xfrm>
          </p:contentPart>
        </mc:Choice>
        <mc:Fallback xmlns="">
          <p:pic>
            <p:nvPicPr>
              <p:cNvPr id="161" name="Freihand 160">
                <a:extLst>
                  <a:ext uri="{FF2B5EF4-FFF2-40B4-BE49-F238E27FC236}">
                    <a16:creationId xmlns:a16="http://schemas.microsoft.com/office/drawing/2014/main" id="{4B30D4FE-8888-47EB-8D60-E3D0CE840ECB}"/>
                  </a:ext>
                </a:extLst>
              </p:cNvPr>
              <p:cNvPicPr/>
              <p:nvPr/>
            </p:nvPicPr>
            <p:blipFill>
              <a:blip r:embed="rId254"/>
              <a:stretch>
                <a:fillRect/>
              </a:stretch>
            </p:blipFill>
            <p:spPr>
              <a:xfrm>
                <a:off x="6807533" y="5501587"/>
                <a:ext cx="1908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62" name="Freihand 161">
                <a:extLst>
                  <a:ext uri="{FF2B5EF4-FFF2-40B4-BE49-F238E27FC236}">
                    <a16:creationId xmlns:a16="http://schemas.microsoft.com/office/drawing/2014/main" id="{2A79DB69-1046-4649-967B-9B5A14EE959F}"/>
                  </a:ext>
                </a:extLst>
              </p14:cNvPr>
              <p14:cNvContentPartPr/>
              <p14:nvPr/>
            </p14:nvContentPartPr>
            <p14:xfrm>
              <a:off x="6825533" y="5478187"/>
              <a:ext cx="93240" cy="131400"/>
            </p14:xfrm>
          </p:contentPart>
        </mc:Choice>
        <mc:Fallback xmlns="">
          <p:pic>
            <p:nvPicPr>
              <p:cNvPr id="162" name="Freihand 161">
                <a:extLst>
                  <a:ext uri="{FF2B5EF4-FFF2-40B4-BE49-F238E27FC236}">
                    <a16:creationId xmlns:a16="http://schemas.microsoft.com/office/drawing/2014/main" id="{2A79DB69-1046-4649-967B-9B5A14EE959F}"/>
                  </a:ext>
                </a:extLst>
              </p:cNvPr>
              <p:cNvPicPr/>
              <p:nvPr/>
            </p:nvPicPr>
            <p:blipFill>
              <a:blip r:embed="rId256"/>
              <a:stretch>
                <a:fillRect/>
              </a:stretch>
            </p:blipFill>
            <p:spPr>
              <a:xfrm>
                <a:off x="6821213" y="5473867"/>
                <a:ext cx="10188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63" name="Freihand 162">
                <a:extLst>
                  <a:ext uri="{FF2B5EF4-FFF2-40B4-BE49-F238E27FC236}">
                    <a16:creationId xmlns:a16="http://schemas.microsoft.com/office/drawing/2014/main" id="{29C2E26B-047A-4BA2-BB7A-8D3D470312C2}"/>
                  </a:ext>
                </a:extLst>
              </p14:cNvPr>
              <p14:cNvContentPartPr/>
              <p14:nvPr/>
            </p14:nvContentPartPr>
            <p14:xfrm>
              <a:off x="7390373" y="5420227"/>
              <a:ext cx="19800" cy="154080"/>
            </p14:xfrm>
          </p:contentPart>
        </mc:Choice>
        <mc:Fallback xmlns="">
          <p:pic>
            <p:nvPicPr>
              <p:cNvPr id="163" name="Freihand 162">
                <a:extLst>
                  <a:ext uri="{FF2B5EF4-FFF2-40B4-BE49-F238E27FC236}">
                    <a16:creationId xmlns:a16="http://schemas.microsoft.com/office/drawing/2014/main" id="{29C2E26B-047A-4BA2-BB7A-8D3D470312C2}"/>
                  </a:ext>
                </a:extLst>
              </p:cNvPr>
              <p:cNvPicPr/>
              <p:nvPr/>
            </p:nvPicPr>
            <p:blipFill>
              <a:blip r:embed="rId258"/>
              <a:stretch>
                <a:fillRect/>
              </a:stretch>
            </p:blipFill>
            <p:spPr>
              <a:xfrm>
                <a:off x="7386053" y="5415907"/>
                <a:ext cx="2844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64" name="Freihand 163">
                <a:extLst>
                  <a:ext uri="{FF2B5EF4-FFF2-40B4-BE49-F238E27FC236}">
                    <a16:creationId xmlns:a16="http://schemas.microsoft.com/office/drawing/2014/main" id="{4478233D-C589-4DEF-B9FE-6B51F023C600}"/>
                  </a:ext>
                </a:extLst>
              </p14:cNvPr>
              <p14:cNvContentPartPr/>
              <p14:nvPr/>
            </p14:nvContentPartPr>
            <p14:xfrm>
              <a:off x="7309013" y="5537227"/>
              <a:ext cx="143640" cy="50400"/>
            </p14:xfrm>
          </p:contentPart>
        </mc:Choice>
        <mc:Fallback xmlns="">
          <p:pic>
            <p:nvPicPr>
              <p:cNvPr id="164" name="Freihand 163">
                <a:extLst>
                  <a:ext uri="{FF2B5EF4-FFF2-40B4-BE49-F238E27FC236}">
                    <a16:creationId xmlns:a16="http://schemas.microsoft.com/office/drawing/2014/main" id="{4478233D-C589-4DEF-B9FE-6B51F023C600}"/>
                  </a:ext>
                </a:extLst>
              </p:cNvPr>
              <p:cNvPicPr/>
              <p:nvPr/>
            </p:nvPicPr>
            <p:blipFill>
              <a:blip r:embed="rId260"/>
              <a:stretch>
                <a:fillRect/>
              </a:stretch>
            </p:blipFill>
            <p:spPr>
              <a:xfrm>
                <a:off x="7304693" y="5532907"/>
                <a:ext cx="1522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65" name="Freihand 164">
                <a:extLst>
                  <a:ext uri="{FF2B5EF4-FFF2-40B4-BE49-F238E27FC236}">
                    <a16:creationId xmlns:a16="http://schemas.microsoft.com/office/drawing/2014/main" id="{0E5DF07D-15D9-4B48-A425-3413DB80A506}"/>
                  </a:ext>
                </a:extLst>
              </p14:cNvPr>
              <p14:cNvContentPartPr/>
              <p14:nvPr/>
            </p14:nvContentPartPr>
            <p14:xfrm>
              <a:off x="7291373" y="5397187"/>
              <a:ext cx="258840" cy="159120"/>
            </p14:xfrm>
          </p:contentPart>
        </mc:Choice>
        <mc:Fallback xmlns="">
          <p:pic>
            <p:nvPicPr>
              <p:cNvPr id="165" name="Freihand 164">
                <a:extLst>
                  <a:ext uri="{FF2B5EF4-FFF2-40B4-BE49-F238E27FC236}">
                    <a16:creationId xmlns:a16="http://schemas.microsoft.com/office/drawing/2014/main" id="{0E5DF07D-15D9-4B48-A425-3413DB80A506}"/>
                  </a:ext>
                </a:extLst>
              </p:cNvPr>
              <p:cNvPicPr/>
              <p:nvPr/>
            </p:nvPicPr>
            <p:blipFill>
              <a:blip r:embed="rId262"/>
              <a:stretch>
                <a:fillRect/>
              </a:stretch>
            </p:blipFill>
            <p:spPr>
              <a:xfrm>
                <a:off x="7287053" y="5392867"/>
                <a:ext cx="2674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66" name="Freihand 165">
                <a:extLst>
                  <a:ext uri="{FF2B5EF4-FFF2-40B4-BE49-F238E27FC236}">
                    <a16:creationId xmlns:a16="http://schemas.microsoft.com/office/drawing/2014/main" id="{602842A2-751E-4569-A5A3-71D92548A039}"/>
                  </a:ext>
                </a:extLst>
              </p14:cNvPr>
              <p14:cNvContentPartPr/>
              <p14:nvPr/>
            </p14:nvContentPartPr>
            <p14:xfrm>
              <a:off x="7466333" y="5379547"/>
              <a:ext cx="132480" cy="18720"/>
            </p14:xfrm>
          </p:contentPart>
        </mc:Choice>
        <mc:Fallback xmlns="">
          <p:pic>
            <p:nvPicPr>
              <p:cNvPr id="166" name="Freihand 165">
                <a:extLst>
                  <a:ext uri="{FF2B5EF4-FFF2-40B4-BE49-F238E27FC236}">
                    <a16:creationId xmlns:a16="http://schemas.microsoft.com/office/drawing/2014/main" id="{602842A2-751E-4569-A5A3-71D92548A039}"/>
                  </a:ext>
                </a:extLst>
              </p:cNvPr>
              <p:cNvPicPr/>
              <p:nvPr/>
            </p:nvPicPr>
            <p:blipFill>
              <a:blip r:embed="rId264"/>
              <a:stretch>
                <a:fillRect/>
              </a:stretch>
            </p:blipFill>
            <p:spPr>
              <a:xfrm>
                <a:off x="7462013" y="5375227"/>
                <a:ext cx="1411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67" name="Freihand 166">
                <a:extLst>
                  <a:ext uri="{FF2B5EF4-FFF2-40B4-BE49-F238E27FC236}">
                    <a16:creationId xmlns:a16="http://schemas.microsoft.com/office/drawing/2014/main" id="{E2969E79-5F0A-4055-A554-C634DCDDCD00}"/>
                  </a:ext>
                </a:extLst>
              </p14:cNvPr>
              <p14:cNvContentPartPr/>
              <p14:nvPr/>
            </p14:nvContentPartPr>
            <p14:xfrm>
              <a:off x="7451933" y="5440387"/>
              <a:ext cx="140400" cy="9360"/>
            </p14:xfrm>
          </p:contentPart>
        </mc:Choice>
        <mc:Fallback xmlns="">
          <p:pic>
            <p:nvPicPr>
              <p:cNvPr id="167" name="Freihand 166">
                <a:extLst>
                  <a:ext uri="{FF2B5EF4-FFF2-40B4-BE49-F238E27FC236}">
                    <a16:creationId xmlns:a16="http://schemas.microsoft.com/office/drawing/2014/main" id="{E2969E79-5F0A-4055-A554-C634DCDDCD00}"/>
                  </a:ext>
                </a:extLst>
              </p:cNvPr>
              <p:cNvPicPr/>
              <p:nvPr/>
            </p:nvPicPr>
            <p:blipFill>
              <a:blip r:embed="rId266"/>
              <a:stretch>
                <a:fillRect/>
              </a:stretch>
            </p:blipFill>
            <p:spPr>
              <a:xfrm>
                <a:off x="7447613" y="5436067"/>
                <a:ext cx="14904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8" name="Freihand 167">
                <a:extLst>
                  <a:ext uri="{FF2B5EF4-FFF2-40B4-BE49-F238E27FC236}">
                    <a16:creationId xmlns:a16="http://schemas.microsoft.com/office/drawing/2014/main" id="{A250E303-DFD6-4861-A90A-EBD6D2D7428D}"/>
                  </a:ext>
                </a:extLst>
              </p14:cNvPr>
              <p14:cNvContentPartPr/>
              <p14:nvPr/>
            </p14:nvContentPartPr>
            <p14:xfrm>
              <a:off x="7575413" y="5493667"/>
              <a:ext cx="85320" cy="106560"/>
            </p14:xfrm>
          </p:contentPart>
        </mc:Choice>
        <mc:Fallback xmlns="">
          <p:pic>
            <p:nvPicPr>
              <p:cNvPr id="168" name="Freihand 167">
                <a:extLst>
                  <a:ext uri="{FF2B5EF4-FFF2-40B4-BE49-F238E27FC236}">
                    <a16:creationId xmlns:a16="http://schemas.microsoft.com/office/drawing/2014/main" id="{A250E303-DFD6-4861-A90A-EBD6D2D7428D}"/>
                  </a:ext>
                </a:extLst>
              </p:cNvPr>
              <p:cNvPicPr/>
              <p:nvPr/>
            </p:nvPicPr>
            <p:blipFill>
              <a:blip r:embed="rId268"/>
              <a:stretch>
                <a:fillRect/>
              </a:stretch>
            </p:blipFill>
            <p:spPr>
              <a:xfrm>
                <a:off x="7571093" y="5489347"/>
                <a:ext cx="9396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69" name="Freihand 168">
                <a:extLst>
                  <a:ext uri="{FF2B5EF4-FFF2-40B4-BE49-F238E27FC236}">
                    <a16:creationId xmlns:a16="http://schemas.microsoft.com/office/drawing/2014/main" id="{34B1C279-19A4-4C36-A077-934B909372A7}"/>
                  </a:ext>
                </a:extLst>
              </p14:cNvPr>
              <p14:cNvContentPartPr/>
              <p14:nvPr/>
            </p14:nvContentPartPr>
            <p14:xfrm>
              <a:off x="7661813" y="5508787"/>
              <a:ext cx="67320" cy="73080"/>
            </p14:xfrm>
          </p:contentPart>
        </mc:Choice>
        <mc:Fallback xmlns="">
          <p:pic>
            <p:nvPicPr>
              <p:cNvPr id="169" name="Freihand 168">
                <a:extLst>
                  <a:ext uri="{FF2B5EF4-FFF2-40B4-BE49-F238E27FC236}">
                    <a16:creationId xmlns:a16="http://schemas.microsoft.com/office/drawing/2014/main" id="{34B1C279-19A4-4C36-A077-934B909372A7}"/>
                  </a:ext>
                </a:extLst>
              </p:cNvPr>
              <p:cNvPicPr/>
              <p:nvPr/>
            </p:nvPicPr>
            <p:blipFill>
              <a:blip r:embed="rId270"/>
              <a:stretch>
                <a:fillRect/>
              </a:stretch>
            </p:blipFill>
            <p:spPr>
              <a:xfrm>
                <a:off x="7657493" y="5504467"/>
                <a:ext cx="759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70" name="Freihand 169">
                <a:extLst>
                  <a:ext uri="{FF2B5EF4-FFF2-40B4-BE49-F238E27FC236}">
                    <a16:creationId xmlns:a16="http://schemas.microsoft.com/office/drawing/2014/main" id="{D17F751D-DA19-4C44-A871-571A6F2A5F38}"/>
                  </a:ext>
                </a:extLst>
              </p14:cNvPr>
              <p14:cNvContentPartPr/>
              <p14:nvPr/>
            </p14:nvContentPartPr>
            <p14:xfrm>
              <a:off x="7745693" y="5517427"/>
              <a:ext cx="21600" cy="67680"/>
            </p14:xfrm>
          </p:contentPart>
        </mc:Choice>
        <mc:Fallback xmlns="">
          <p:pic>
            <p:nvPicPr>
              <p:cNvPr id="170" name="Freihand 169">
                <a:extLst>
                  <a:ext uri="{FF2B5EF4-FFF2-40B4-BE49-F238E27FC236}">
                    <a16:creationId xmlns:a16="http://schemas.microsoft.com/office/drawing/2014/main" id="{D17F751D-DA19-4C44-A871-571A6F2A5F38}"/>
                  </a:ext>
                </a:extLst>
              </p:cNvPr>
              <p:cNvPicPr/>
              <p:nvPr/>
            </p:nvPicPr>
            <p:blipFill>
              <a:blip r:embed="rId272"/>
              <a:stretch>
                <a:fillRect/>
              </a:stretch>
            </p:blipFill>
            <p:spPr>
              <a:xfrm>
                <a:off x="7741373" y="5513107"/>
                <a:ext cx="302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71" name="Freihand 170">
                <a:extLst>
                  <a:ext uri="{FF2B5EF4-FFF2-40B4-BE49-F238E27FC236}">
                    <a16:creationId xmlns:a16="http://schemas.microsoft.com/office/drawing/2014/main" id="{5C9B2ED7-6DD7-4EC1-89B1-CFCF6962991C}"/>
                  </a:ext>
                </a:extLst>
              </p14:cNvPr>
              <p14:cNvContentPartPr/>
              <p14:nvPr/>
            </p14:nvContentPartPr>
            <p14:xfrm>
              <a:off x="7755773" y="5499787"/>
              <a:ext cx="120240" cy="133920"/>
            </p14:xfrm>
          </p:contentPart>
        </mc:Choice>
        <mc:Fallback xmlns="">
          <p:pic>
            <p:nvPicPr>
              <p:cNvPr id="171" name="Freihand 170">
                <a:extLst>
                  <a:ext uri="{FF2B5EF4-FFF2-40B4-BE49-F238E27FC236}">
                    <a16:creationId xmlns:a16="http://schemas.microsoft.com/office/drawing/2014/main" id="{5C9B2ED7-6DD7-4EC1-89B1-CFCF6962991C}"/>
                  </a:ext>
                </a:extLst>
              </p:cNvPr>
              <p:cNvPicPr/>
              <p:nvPr/>
            </p:nvPicPr>
            <p:blipFill>
              <a:blip r:embed="rId274"/>
              <a:stretch>
                <a:fillRect/>
              </a:stretch>
            </p:blipFill>
            <p:spPr>
              <a:xfrm>
                <a:off x="7751453" y="5495467"/>
                <a:ext cx="12888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74" name="Freihand 173">
                <a:extLst>
                  <a:ext uri="{FF2B5EF4-FFF2-40B4-BE49-F238E27FC236}">
                    <a16:creationId xmlns:a16="http://schemas.microsoft.com/office/drawing/2014/main" id="{AD852E96-2C78-4706-AC06-BDD074EC8553}"/>
                  </a:ext>
                </a:extLst>
              </p14:cNvPr>
              <p14:cNvContentPartPr/>
              <p14:nvPr/>
            </p14:nvContentPartPr>
            <p14:xfrm>
              <a:off x="5943893" y="5191987"/>
              <a:ext cx="2174040" cy="264960"/>
            </p14:xfrm>
          </p:contentPart>
        </mc:Choice>
        <mc:Fallback xmlns="">
          <p:pic>
            <p:nvPicPr>
              <p:cNvPr id="174" name="Freihand 173">
                <a:extLst>
                  <a:ext uri="{FF2B5EF4-FFF2-40B4-BE49-F238E27FC236}">
                    <a16:creationId xmlns:a16="http://schemas.microsoft.com/office/drawing/2014/main" id="{AD852E96-2C78-4706-AC06-BDD074EC8553}"/>
                  </a:ext>
                </a:extLst>
              </p:cNvPr>
              <p:cNvPicPr/>
              <p:nvPr/>
            </p:nvPicPr>
            <p:blipFill>
              <a:blip r:embed="rId276"/>
              <a:stretch>
                <a:fillRect/>
              </a:stretch>
            </p:blipFill>
            <p:spPr>
              <a:xfrm>
                <a:off x="5939573" y="5187667"/>
                <a:ext cx="2182680" cy="27360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76" name="Freihand 175">
                <a:extLst>
                  <a:ext uri="{FF2B5EF4-FFF2-40B4-BE49-F238E27FC236}">
                    <a16:creationId xmlns:a16="http://schemas.microsoft.com/office/drawing/2014/main" id="{D170EEBC-12DC-4D31-942C-38943E865B09}"/>
                  </a:ext>
                </a:extLst>
              </p14:cNvPr>
              <p14:cNvContentPartPr/>
              <p14:nvPr/>
            </p14:nvContentPartPr>
            <p14:xfrm>
              <a:off x="6884573" y="4738027"/>
              <a:ext cx="120960" cy="299160"/>
            </p14:xfrm>
          </p:contentPart>
        </mc:Choice>
        <mc:Fallback xmlns="">
          <p:pic>
            <p:nvPicPr>
              <p:cNvPr id="176" name="Freihand 175">
                <a:extLst>
                  <a:ext uri="{FF2B5EF4-FFF2-40B4-BE49-F238E27FC236}">
                    <a16:creationId xmlns:a16="http://schemas.microsoft.com/office/drawing/2014/main" id="{D170EEBC-12DC-4D31-942C-38943E865B09}"/>
                  </a:ext>
                </a:extLst>
              </p:cNvPr>
              <p:cNvPicPr/>
              <p:nvPr/>
            </p:nvPicPr>
            <p:blipFill>
              <a:blip r:embed="rId278"/>
              <a:stretch>
                <a:fillRect/>
              </a:stretch>
            </p:blipFill>
            <p:spPr>
              <a:xfrm>
                <a:off x="6880253" y="4733707"/>
                <a:ext cx="129600" cy="3078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77" name="Freihand 176">
                <a:extLst>
                  <a:ext uri="{FF2B5EF4-FFF2-40B4-BE49-F238E27FC236}">
                    <a16:creationId xmlns:a16="http://schemas.microsoft.com/office/drawing/2014/main" id="{CE8549C9-00FD-4491-8110-B516E3E274F4}"/>
                  </a:ext>
                </a:extLst>
              </p14:cNvPr>
              <p14:cNvContentPartPr/>
              <p14:nvPr/>
            </p14:nvContentPartPr>
            <p14:xfrm>
              <a:off x="7048733" y="4755667"/>
              <a:ext cx="87840" cy="117360"/>
            </p14:xfrm>
          </p:contentPart>
        </mc:Choice>
        <mc:Fallback xmlns="">
          <p:pic>
            <p:nvPicPr>
              <p:cNvPr id="177" name="Freihand 176">
                <a:extLst>
                  <a:ext uri="{FF2B5EF4-FFF2-40B4-BE49-F238E27FC236}">
                    <a16:creationId xmlns:a16="http://schemas.microsoft.com/office/drawing/2014/main" id="{CE8549C9-00FD-4491-8110-B516E3E274F4}"/>
                  </a:ext>
                </a:extLst>
              </p:cNvPr>
              <p:cNvPicPr/>
              <p:nvPr/>
            </p:nvPicPr>
            <p:blipFill>
              <a:blip r:embed="rId280"/>
              <a:stretch>
                <a:fillRect/>
              </a:stretch>
            </p:blipFill>
            <p:spPr>
              <a:xfrm>
                <a:off x="7044413" y="4751347"/>
                <a:ext cx="9648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78" name="Freihand 177">
                <a:extLst>
                  <a:ext uri="{FF2B5EF4-FFF2-40B4-BE49-F238E27FC236}">
                    <a16:creationId xmlns:a16="http://schemas.microsoft.com/office/drawing/2014/main" id="{F6D5E1AC-D4C4-4A55-9A19-176E171E894B}"/>
                  </a:ext>
                </a:extLst>
              </p14:cNvPr>
              <p14:cNvContentPartPr/>
              <p14:nvPr/>
            </p14:nvContentPartPr>
            <p14:xfrm>
              <a:off x="7140173" y="4783027"/>
              <a:ext cx="317880" cy="78120"/>
            </p14:xfrm>
          </p:contentPart>
        </mc:Choice>
        <mc:Fallback xmlns="">
          <p:pic>
            <p:nvPicPr>
              <p:cNvPr id="178" name="Freihand 177">
                <a:extLst>
                  <a:ext uri="{FF2B5EF4-FFF2-40B4-BE49-F238E27FC236}">
                    <a16:creationId xmlns:a16="http://schemas.microsoft.com/office/drawing/2014/main" id="{F6D5E1AC-D4C4-4A55-9A19-176E171E894B}"/>
                  </a:ext>
                </a:extLst>
              </p:cNvPr>
              <p:cNvPicPr/>
              <p:nvPr/>
            </p:nvPicPr>
            <p:blipFill>
              <a:blip r:embed="rId282"/>
              <a:stretch>
                <a:fillRect/>
              </a:stretch>
            </p:blipFill>
            <p:spPr>
              <a:xfrm>
                <a:off x="7135853" y="4778707"/>
                <a:ext cx="32652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79" name="Freihand 178">
                <a:extLst>
                  <a:ext uri="{FF2B5EF4-FFF2-40B4-BE49-F238E27FC236}">
                    <a16:creationId xmlns:a16="http://schemas.microsoft.com/office/drawing/2014/main" id="{9A216003-5830-4D1C-8FDA-EA6270994771}"/>
                  </a:ext>
                </a:extLst>
              </p14:cNvPr>
              <p14:cNvContentPartPr/>
              <p14:nvPr/>
            </p14:nvContentPartPr>
            <p14:xfrm>
              <a:off x="7499813" y="4751707"/>
              <a:ext cx="79920" cy="82080"/>
            </p14:xfrm>
          </p:contentPart>
        </mc:Choice>
        <mc:Fallback xmlns="">
          <p:pic>
            <p:nvPicPr>
              <p:cNvPr id="179" name="Freihand 178">
                <a:extLst>
                  <a:ext uri="{FF2B5EF4-FFF2-40B4-BE49-F238E27FC236}">
                    <a16:creationId xmlns:a16="http://schemas.microsoft.com/office/drawing/2014/main" id="{9A216003-5830-4D1C-8FDA-EA6270994771}"/>
                  </a:ext>
                </a:extLst>
              </p:cNvPr>
              <p:cNvPicPr/>
              <p:nvPr/>
            </p:nvPicPr>
            <p:blipFill>
              <a:blip r:embed="rId284"/>
              <a:stretch>
                <a:fillRect/>
              </a:stretch>
            </p:blipFill>
            <p:spPr>
              <a:xfrm>
                <a:off x="7495493" y="4747387"/>
                <a:ext cx="8856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80" name="Freihand 179">
                <a:extLst>
                  <a:ext uri="{FF2B5EF4-FFF2-40B4-BE49-F238E27FC236}">
                    <a16:creationId xmlns:a16="http://schemas.microsoft.com/office/drawing/2014/main" id="{E75C80CE-1671-485B-8354-670F005CEA41}"/>
                  </a:ext>
                </a:extLst>
              </p14:cNvPr>
              <p14:cNvContentPartPr/>
              <p14:nvPr/>
            </p14:nvContentPartPr>
            <p14:xfrm>
              <a:off x="7594133" y="4669987"/>
              <a:ext cx="195120" cy="154440"/>
            </p14:xfrm>
          </p:contentPart>
        </mc:Choice>
        <mc:Fallback xmlns="">
          <p:pic>
            <p:nvPicPr>
              <p:cNvPr id="180" name="Freihand 179">
                <a:extLst>
                  <a:ext uri="{FF2B5EF4-FFF2-40B4-BE49-F238E27FC236}">
                    <a16:creationId xmlns:a16="http://schemas.microsoft.com/office/drawing/2014/main" id="{E75C80CE-1671-485B-8354-670F005CEA41}"/>
                  </a:ext>
                </a:extLst>
              </p:cNvPr>
              <p:cNvPicPr/>
              <p:nvPr/>
            </p:nvPicPr>
            <p:blipFill>
              <a:blip r:embed="rId286"/>
              <a:stretch>
                <a:fillRect/>
              </a:stretch>
            </p:blipFill>
            <p:spPr>
              <a:xfrm>
                <a:off x="7589813" y="4665667"/>
                <a:ext cx="20376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81" name="Freihand 180">
                <a:extLst>
                  <a:ext uri="{FF2B5EF4-FFF2-40B4-BE49-F238E27FC236}">
                    <a16:creationId xmlns:a16="http://schemas.microsoft.com/office/drawing/2014/main" id="{6611B0EA-E515-49FD-8262-905B33CEAAD1}"/>
                  </a:ext>
                </a:extLst>
              </p14:cNvPr>
              <p14:cNvContentPartPr/>
              <p14:nvPr/>
            </p14:nvContentPartPr>
            <p14:xfrm>
              <a:off x="7811573" y="4659187"/>
              <a:ext cx="87840" cy="157320"/>
            </p14:xfrm>
          </p:contentPart>
        </mc:Choice>
        <mc:Fallback xmlns="">
          <p:pic>
            <p:nvPicPr>
              <p:cNvPr id="181" name="Freihand 180">
                <a:extLst>
                  <a:ext uri="{FF2B5EF4-FFF2-40B4-BE49-F238E27FC236}">
                    <a16:creationId xmlns:a16="http://schemas.microsoft.com/office/drawing/2014/main" id="{6611B0EA-E515-49FD-8262-905B33CEAAD1}"/>
                  </a:ext>
                </a:extLst>
              </p:cNvPr>
              <p:cNvPicPr/>
              <p:nvPr/>
            </p:nvPicPr>
            <p:blipFill>
              <a:blip r:embed="rId288"/>
              <a:stretch>
                <a:fillRect/>
              </a:stretch>
            </p:blipFill>
            <p:spPr>
              <a:xfrm>
                <a:off x="7807253" y="4654867"/>
                <a:ext cx="9648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82" name="Freihand 181">
                <a:extLst>
                  <a:ext uri="{FF2B5EF4-FFF2-40B4-BE49-F238E27FC236}">
                    <a16:creationId xmlns:a16="http://schemas.microsoft.com/office/drawing/2014/main" id="{8899791D-BE45-401D-B902-4D9BDEECD375}"/>
                  </a:ext>
                </a:extLst>
              </p14:cNvPr>
              <p14:cNvContentPartPr/>
              <p14:nvPr/>
            </p14:nvContentPartPr>
            <p14:xfrm>
              <a:off x="7919933" y="4662427"/>
              <a:ext cx="261360" cy="126360"/>
            </p14:xfrm>
          </p:contentPart>
        </mc:Choice>
        <mc:Fallback xmlns="">
          <p:pic>
            <p:nvPicPr>
              <p:cNvPr id="182" name="Freihand 181">
                <a:extLst>
                  <a:ext uri="{FF2B5EF4-FFF2-40B4-BE49-F238E27FC236}">
                    <a16:creationId xmlns:a16="http://schemas.microsoft.com/office/drawing/2014/main" id="{8899791D-BE45-401D-B902-4D9BDEECD375}"/>
                  </a:ext>
                </a:extLst>
              </p:cNvPr>
              <p:cNvPicPr/>
              <p:nvPr/>
            </p:nvPicPr>
            <p:blipFill>
              <a:blip r:embed="rId290"/>
              <a:stretch>
                <a:fillRect/>
              </a:stretch>
            </p:blipFill>
            <p:spPr>
              <a:xfrm>
                <a:off x="7915613" y="4658107"/>
                <a:ext cx="27000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83" name="Freihand 182">
                <a:extLst>
                  <a:ext uri="{FF2B5EF4-FFF2-40B4-BE49-F238E27FC236}">
                    <a16:creationId xmlns:a16="http://schemas.microsoft.com/office/drawing/2014/main" id="{015D1D1D-45E9-492F-8F99-172B305CF259}"/>
                  </a:ext>
                </a:extLst>
              </p14:cNvPr>
              <p14:cNvContentPartPr/>
              <p14:nvPr/>
            </p14:nvContentPartPr>
            <p14:xfrm>
              <a:off x="7394333" y="4947187"/>
              <a:ext cx="187920" cy="172440"/>
            </p14:xfrm>
          </p:contentPart>
        </mc:Choice>
        <mc:Fallback xmlns="">
          <p:pic>
            <p:nvPicPr>
              <p:cNvPr id="183" name="Freihand 182">
                <a:extLst>
                  <a:ext uri="{FF2B5EF4-FFF2-40B4-BE49-F238E27FC236}">
                    <a16:creationId xmlns:a16="http://schemas.microsoft.com/office/drawing/2014/main" id="{015D1D1D-45E9-492F-8F99-172B305CF259}"/>
                  </a:ext>
                </a:extLst>
              </p:cNvPr>
              <p:cNvPicPr/>
              <p:nvPr/>
            </p:nvPicPr>
            <p:blipFill>
              <a:blip r:embed="rId292"/>
              <a:stretch>
                <a:fillRect/>
              </a:stretch>
            </p:blipFill>
            <p:spPr>
              <a:xfrm>
                <a:off x="7390013" y="4942867"/>
                <a:ext cx="19656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84" name="Freihand 183">
                <a:extLst>
                  <a:ext uri="{FF2B5EF4-FFF2-40B4-BE49-F238E27FC236}">
                    <a16:creationId xmlns:a16="http://schemas.microsoft.com/office/drawing/2014/main" id="{9B294684-A891-404C-B89B-45470BBE9C71}"/>
                  </a:ext>
                </a:extLst>
              </p14:cNvPr>
              <p14:cNvContentPartPr/>
              <p14:nvPr/>
            </p14:nvContentPartPr>
            <p14:xfrm>
              <a:off x="7612493" y="5055907"/>
              <a:ext cx="56160" cy="66240"/>
            </p14:xfrm>
          </p:contentPart>
        </mc:Choice>
        <mc:Fallback xmlns="">
          <p:pic>
            <p:nvPicPr>
              <p:cNvPr id="184" name="Freihand 183">
                <a:extLst>
                  <a:ext uri="{FF2B5EF4-FFF2-40B4-BE49-F238E27FC236}">
                    <a16:creationId xmlns:a16="http://schemas.microsoft.com/office/drawing/2014/main" id="{9B294684-A891-404C-B89B-45470BBE9C71}"/>
                  </a:ext>
                </a:extLst>
              </p:cNvPr>
              <p:cNvPicPr/>
              <p:nvPr/>
            </p:nvPicPr>
            <p:blipFill>
              <a:blip r:embed="rId294"/>
              <a:stretch>
                <a:fillRect/>
              </a:stretch>
            </p:blipFill>
            <p:spPr>
              <a:xfrm>
                <a:off x="7608173" y="5051587"/>
                <a:ext cx="6480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85" name="Freihand 184">
                <a:extLst>
                  <a:ext uri="{FF2B5EF4-FFF2-40B4-BE49-F238E27FC236}">
                    <a16:creationId xmlns:a16="http://schemas.microsoft.com/office/drawing/2014/main" id="{7E32BD81-0108-4395-8743-F825F58207D3}"/>
                  </a:ext>
                </a:extLst>
              </p14:cNvPr>
              <p14:cNvContentPartPr/>
              <p14:nvPr/>
            </p14:nvContentPartPr>
            <p14:xfrm>
              <a:off x="7691333" y="4930987"/>
              <a:ext cx="410400" cy="228240"/>
            </p14:xfrm>
          </p:contentPart>
        </mc:Choice>
        <mc:Fallback xmlns="">
          <p:pic>
            <p:nvPicPr>
              <p:cNvPr id="185" name="Freihand 184">
                <a:extLst>
                  <a:ext uri="{FF2B5EF4-FFF2-40B4-BE49-F238E27FC236}">
                    <a16:creationId xmlns:a16="http://schemas.microsoft.com/office/drawing/2014/main" id="{7E32BD81-0108-4395-8743-F825F58207D3}"/>
                  </a:ext>
                </a:extLst>
              </p:cNvPr>
              <p:cNvPicPr/>
              <p:nvPr/>
            </p:nvPicPr>
            <p:blipFill>
              <a:blip r:embed="rId296"/>
              <a:stretch>
                <a:fillRect/>
              </a:stretch>
            </p:blipFill>
            <p:spPr>
              <a:xfrm>
                <a:off x="7687013" y="4926667"/>
                <a:ext cx="41904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86" name="Freihand 185">
                <a:extLst>
                  <a:ext uri="{FF2B5EF4-FFF2-40B4-BE49-F238E27FC236}">
                    <a16:creationId xmlns:a16="http://schemas.microsoft.com/office/drawing/2014/main" id="{47B43169-55E8-47CE-89B9-3E9AF8C78473}"/>
                  </a:ext>
                </a:extLst>
              </p14:cNvPr>
              <p14:cNvContentPartPr/>
              <p14:nvPr/>
            </p14:nvContentPartPr>
            <p14:xfrm>
              <a:off x="7703573" y="4910827"/>
              <a:ext cx="12960" cy="6840"/>
            </p14:xfrm>
          </p:contentPart>
        </mc:Choice>
        <mc:Fallback xmlns="">
          <p:pic>
            <p:nvPicPr>
              <p:cNvPr id="186" name="Freihand 185">
                <a:extLst>
                  <a:ext uri="{FF2B5EF4-FFF2-40B4-BE49-F238E27FC236}">
                    <a16:creationId xmlns:a16="http://schemas.microsoft.com/office/drawing/2014/main" id="{47B43169-55E8-47CE-89B9-3E9AF8C78473}"/>
                  </a:ext>
                </a:extLst>
              </p:cNvPr>
              <p:cNvPicPr/>
              <p:nvPr/>
            </p:nvPicPr>
            <p:blipFill>
              <a:blip r:embed="rId298"/>
              <a:stretch>
                <a:fillRect/>
              </a:stretch>
            </p:blipFill>
            <p:spPr>
              <a:xfrm>
                <a:off x="7699253" y="4906507"/>
                <a:ext cx="21600" cy="15480"/>
              </a:xfrm>
              <a:prstGeom prst="rect">
                <a:avLst/>
              </a:prstGeom>
            </p:spPr>
          </p:pic>
        </mc:Fallback>
      </mc:AlternateContent>
      <p:grpSp>
        <p:nvGrpSpPr>
          <p:cNvPr id="189" name="Gruppieren 188">
            <a:extLst>
              <a:ext uri="{FF2B5EF4-FFF2-40B4-BE49-F238E27FC236}">
                <a16:creationId xmlns:a16="http://schemas.microsoft.com/office/drawing/2014/main" id="{78396BCB-9EE2-4745-B4C4-703688F6AFE6}"/>
              </a:ext>
            </a:extLst>
          </p:cNvPr>
          <p:cNvGrpSpPr/>
          <p:nvPr/>
        </p:nvGrpSpPr>
        <p:grpSpPr>
          <a:xfrm>
            <a:off x="2700293" y="5945467"/>
            <a:ext cx="869760" cy="454680"/>
            <a:chOff x="2700293" y="5945467"/>
            <a:chExt cx="869760" cy="454680"/>
          </a:xfrm>
        </p:grpSpPr>
        <mc:AlternateContent xmlns:mc="http://schemas.openxmlformats.org/markup-compatibility/2006" xmlns:p14="http://schemas.microsoft.com/office/powerpoint/2010/main">
          <mc:Choice Requires="p14">
            <p:contentPart p14:bwMode="auto" r:id="rId299">
              <p14:nvContentPartPr>
                <p14:cNvPr id="74" name="Freihand 73">
                  <a:extLst>
                    <a:ext uri="{FF2B5EF4-FFF2-40B4-BE49-F238E27FC236}">
                      <a16:creationId xmlns:a16="http://schemas.microsoft.com/office/drawing/2014/main" id="{4DD38723-D805-4E50-ACCD-61704A59DC61}"/>
                    </a:ext>
                  </a:extLst>
                </p14:cNvPr>
                <p14:cNvContentPartPr/>
                <p14:nvPr/>
              </p14:nvContentPartPr>
              <p14:xfrm>
                <a:off x="2887853" y="6126547"/>
                <a:ext cx="141480" cy="160560"/>
              </p14:xfrm>
            </p:contentPart>
          </mc:Choice>
          <mc:Fallback xmlns="">
            <p:pic>
              <p:nvPicPr>
                <p:cNvPr id="74" name="Freihand 73">
                  <a:extLst>
                    <a:ext uri="{FF2B5EF4-FFF2-40B4-BE49-F238E27FC236}">
                      <a16:creationId xmlns:a16="http://schemas.microsoft.com/office/drawing/2014/main" id="{4DD38723-D805-4E50-ACCD-61704A59DC61}"/>
                    </a:ext>
                  </a:extLst>
                </p:cNvPr>
                <p:cNvPicPr/>
                <p:nvPr/>
              </p:nvPicPr>
              <p:blipFill>
                <a:blip r:embed="rId300"/>
                <a:stretch>
                  <a:fillRect/>
                </a:stretch>
              </p:blipFill>
              <p:spPr>
                <a:xfrm>
                  <a:off x="2883533" y="6122227"/>
                  <a:ext cx="15012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75" name="Freihand 74">
                  <a:extLst>
                    <a:ext uri="{FF2B5EF4-FFF2-40B4-BE49-F238E27FC236}">
                      <a16:creationId xmlns:a16="http://schemas.microsoft.com/office/drawing/2014/main" id="{41037DF1-EFF3-47D4-96F4-0883905B01FB}"/>
                    </a:ext>
                  </a:extLst>
                </p14:cNvPr>
                <p14:cNvContentPartPr/>
                <p14:nvPr/>
              </p14:nvContentPartPr>
              <p14:xfrm>
                <a:off x="3140573" y="6135547"/>
                <a:ext cx="32040" cy="152280"/>
              </p14:xfrm>
            </p:contentPart>
          </mc:Choice>
          <mc:Fallback xmlns="">
            <p:pic>
              <p:nvPicPr>
                <p:cNvPr id="75" name="Freihand 74">
                  <a:extLst>
                    <a:ext uri="{FF2B5EF4-FFF2-40B4-BE49-F238E27FC236}">
                      <a16:creationId xmlns:a16="http://schemas.microsoft.com/office/drawing/2014/main" id="{41037DF1-EFF3-47D4-96F4-0883905B01FB}"/>
                    </a:ext>
                  </a:extLst>
                </p:cNvPr>
                <p:cNvPicPr/>
                <p:nvPr/>
              </p:nvPicPr>
              <p:blipFill>
                <a:blip r:embed="rId302"/>
                <a:stretch>
                  <a:fillRect/>
                </a:stretch>
              </p:blipFill>
              <p:spPr>
                <a:xfrm>
                  <a:off x="3136253" y="6131227"/>
                  <a:ext cx="4068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76" name="Freihand 75">
                  <a:extLst>
                    <a:ext uri="{FF2B5EF4-FFF2-40B4-BE49-F238E27FC236}">
                      <a16:creationId xmlns:a16="http://schemas.microsoft.com/office/drawing/2014/main" id="{CA78F731-CFB5-47AD-B93F-888DD60CD2FC}"/>
                    </a:ext>
                  </a:extLst>
                </p14:cNvPr>
                <p14:cNvContentPartPr/>
                <p14:nvPr/>
              </p14:nvContentPartPr>
              <p14:xfrm>
                <a:off x="3084053" y="6193147"/>
                <a:ext cx="131400" cy="14400"/>
              </p14:xfrm>
            </p:contentPart>
          </mc:Choice>
          <mc:Fallback xmlns="">
            <p:pic>
              <p:nvPicPr>
                <p:cNvPr id="76" name="Freihand 75">
                  <a:extLst>
                    <a:ext uri="{FF2B5EF4-FFF2-40B4-BE49-F238E27FC236}">
                      <a16:creationId xmlns:a16="http://schemas.microsoft.com/office/drawing/2014/main" id="{CA78F731-CFB5-47AD-B93F-888DD60CD2FC}"/>
                    </a:ext>
                  </a:extLst>
                </p:cNvPr>
                <p:cNvPicPr/>
                <p:nvPr/>
              </p:nvPicPr>
              <p:blipFill>
                <a:blip r:embed="rId304"/>
                <a:stretch>
                  <a:fillRect/>
                </a:stretch>
              </p:blipFill>
              <p:spPr>
                <a:xfrm>
                  <a:off x="3079733" y="6188827"/>
                  <a:ext cx="1400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77" name="Freihand 76">
                  <a:extLst>
                    <a:ext uri="{FF2B5EF4-FFF2-40B4-BE49-F238E27FC236}">
                      <a16:creationId xmlns:a16="http://schemas.microsoft.com/office/drawing/2014/main" id="{D4B41A6D-7933-4F06-9FBA-2717E3A8F655}"/>
                    </a:ext>
                  </a:extLst>
                </p14:cNvPr>
                <p14:cNvContentPartPr/>
                <p14:nvPr/>
              </p14:nvContentPartPr>
              <p14:xfrm>
                <a:off x="3271253" y="6149947"/>
                <a:ext cx="145800" cy="248760"/>
              </p14:xfrm>
            </p:contentPart>
          </mc:Choice>
          <mc:Fallback xmlns="">
            <p:pic>
              <p:nvPicPr>
                <p:cNvPr id="77" name="Freihand 76">
                  <a:extLst>
                    <a:ext uri="{FF2B5EF4-FFF2-40B4-BE49-F238E27FC236}">
                      <a16:creationId xmlns:a16="http://schemas.microsoft.com/office/drawing/2014/main" id="{D4B41A6D-7933-4F06-9FBA-2717E3A8F655}"/>
                    </a:ext>
                  </a:extLst>
                </p:cNvPr>
                <p:cNvPicPr/>
                <p:nvPr/>
              </p:nvPicPr>
              <p:blipFill>
                <a:blip r:embed="rId306"/>
                <a:stretch>
                  <a:fillRect/>
                </a:stretch>
              </p:blipFill>
              <p:spPr>
                <a:xfrm>
                  <a:off x="3266933" y="6145627"/>
                  <a:ext cx="1544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78" name="Freihand 77">
                  <a:extLst>
                    <a:ext uri="{FF2B5EF4-FFF2-40B4-BE49-F238E27FC236}">
                      <a16:creationId xmlns:a16="http://schemas.microsoft.com/office/drawing/2014/main" id="{1AC5D1BA-0C2A-49FF-8B6F-B34FC4B47E17}"/>
                    </a:ext>
                  </a:extLst>
                </p14:cNvPr>
                <p14:cNvContentPartPr/>
                <p14:nvPr/>
              </p14:nvContentPartPr>
              <p14:xfrm>
                <a:off x="3294653" y="6076867"/>
                <a:ext cx="155520" cy="9720"/>
              </p14:xfrm>
            </p:contentPart>
          </mc:Choice>
          <mc:Fallback xmlns="">
            <p:pic>
              <p:nvPicPr>
                <p:cNvPr id="78" name="Freihand 77">
                  <a:extLst>
                    <a:ext uri="{FF2B5EF4-FFF2-40B4-BE49-F238E27FC236}">
                      <a16:creationId xmlns:a16="http://schemas.microsoft.com/office/drawing/2014/main" id="{1AC5D1BA-0C2A-49FF-8B6F-B34FC4B47E17}"/>
                    </a:ext>
                  </a:extLst>
                </p:cNvPr>
                <p:cNvPicPr/>
                <p:nvPr/>
              </p:nvPicPr>
              <p:blipFill>
                <a:blip r:embed="rId308"/>
                <a:stretch>
                  <a:fillRect/>
                </a:stretch>
              </p:blipFill>
              <p:spPr>
                <a:xfrm>
                  <a:off x="3290333" y="6072547"/>
                  <a:ext cx="16416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79" name="Freihand 78">
                  <a:extLst>
                    <a:ext uri="{FF2B5EF4-FFF2-40B4-BE49-F238E27FC236}">
                      <a16:creationId xmlns:a16="http://schemas.microsoft.com/office/drawing/2014/main" id="{985F1116-C3A9-4DD0-B75B-62BB99647B22}"/>
                    </a:ext>
                  </a:extLst>
                </p14:cNvPr>
                <p14:cNvContentPartPr/>
                <p14:nvPr/>
              </p14:nvContentPartPr>
              <p14:xfrm>
                <a:off x="3365213" y="6059227"/>
                <a:ext cx="204840" cy="258480"/>
              </p14:xfrm>
            </p:contentPart>
          </mc:Choice>
          <mc:Fallback xmlns="">
            <p:pic>
              <p:nvPicPr>
                <p:cNvPr id="79" name="Freihand 78">
                  <a:extLst>
                    <a:ext uri="{FF2B5EF4-FFF2-40B4-BE49-F238E27FC236}">
                      <a16:creationId xmlns:a16="http://schemas.microsoft.com/office/drawing/2014/main" id="{985F1116-C3A9-4DD0-B75B-62BB99647B22}"/>
                    </a:ext>
                  </a:extLst>
                </p:cNvPr>
                <p:cNvPicPr/>
                <p:nvPr/>
              </p:nvPicPr>
              <p:blipFill>
                <a:blip r:embed="rId310"/>
                <a:stretch>
                  <a:fillRect/>
                </a:stretch>
              </p:blipFill>
              <p:spPr>
                <a:xfrm>
                  <a:off x="3360893" y="6054907"/>
                  <a:ext cx="21348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80" name="Freihand 79">
                  <a:extLst>
                    <a:ext uri="{FF2B5EF4-FFF2-40B4-BE49-F238E27FC236}">
                      <a16:creationId xmlns:a16="http://schemas.microsoft.com/office/drawing/2014/main" id="{BF88E48E-5A1A-48CA-A570-486D1C86CD04}"/>
                    </a:ext>
                  </a:extLst>
                </p14:cNvPr>
                <p14:cNvContentPartPr/>
                <p14:nvPr/>
              </p14:nvContentPartPr>
              <p14:xfrm>
                <a:off x="2700293" y="6026827"/>
                <a:ext cx="138600" cy="331200"/>
              </p14:xfrm>
            </p:contentPart>
          </mc:Choice>
          <mc:Fallback xmlns="">
            <p:pic>
              <p:nvPicPr>
                <p:cNvPr id="80" name="Freihand 79">
                  <a:extLst>
                    <a:ext uri="{FF2B5EF4-FFF2-40B4-BE49-F238E27FC236}">
                      <a16:creationId xmlns:a16="http://schemas.microsoft.com/office/drawing/2014/main" id="{BF88E48E-5A1A-48CA-A570-486D1C86CD04}"/>
                    </a:ext>
                  </a:extLst>
                </p:cNvPr>
                <p:cNvPicPr/>
                <p:nvPr/>
              </p:nvPicPr>
              <p:blipFill>
                <a:blip r:embed="rId312"/>
                <a:stretch>
                  <a:fillRect/>
                </a:stretch>
              </p:blipFill>
              <p:spPr>
                <a:xfrm>
                  <a:off x="2695973" y="6022507"/>
                  <a:ext cx="147240" cy="33984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88" name="Freihand 187">
                  <a:extLst>
                    <a:ext uri="{FF2B5EF4-FFF2-40B4-BE49-F238E27FC236}">
                      <a16:creationId xmlns:a16="http://schemas.microsoft.com/office/drawing/2014/main" id="{9F85ADEE-3DEA-42C4-8D70-CD170F120F00}"/>
                    </a:ext>
                  </a:extLst>
                </p14:cNvPr>
                <p14:cNvContentPartPr/>
                <p14:nvPr/>
              </p14:nvContentPartPr>
              <p14:xfrm>
                <a:off x="2755013" y="5945467"/>
                <a:ext cx="424800" cy="454680"/>
              </p14:xfrm>
            </p:contentPart>
          </mc:Choice>
          <mc:Fallback xmlns="">
            <p:pic>
              <p:nvPicPr>
                <p:cNvPr id="188" name="Freihand 187">
                  <a:extLst>
                    <a:ext uri="{FF2B5EF4-FFF2-40B4-BE49-F238E27FC236}">
                      <a16:creationId xmlns:a16="http://schemas.microsoft.com/office/drawing/2014/main" id="{9F85ADEE-3DEA-42C4-8D70-CD170F120F00}"/>
                    </a:ext>
                  </a:extLst>
                </p:cNvPr>
                <p:cNvPicPr/>
                <p:nvPr/>
              </p:nvPicPr>
              <p:blipFill>
                <a:blip r:embed="rId314"/>
                <a:stretch>
                  <a:fillRect/>
                </a:stretch>
              </p:blipFill>
              <p:spPr>
                <a:xfrm>
                  <a:off x="2750693" y="5941147"/>
                  <a:ext cx="433440" cy="463320"/>
                </a:xfrm>
                <a:prstGeom prst="rect">
                  <a:avLst/>
                </a:prstGeom>
              </p:spPr>
            </p:pic>
          </mc:Fallback>
        </mc:AlternateContent>
      </p:grpSp>
      <p:pic>
        <p:nvPicPr>
          <p:cNvPr id="191" name="Grafik 190">
            <a:extLst>
              <a:ext uri="{FF2B5EF4-FFF2-40B4-BE49-F238E27FC236}">
                <a16:creationId xmlns:a16="http://schemas.microsoft.com/office/drawing/2014/main" id="{221A9105-8A02-4436-A421-C3A879505203}"/>
              </a:ext>
            </a:extLst>
          </p:cNvPr>
          <p:cNvPicPr>
            <a:picLocks noChangeAspect="1"/>
          </p:cNvPicPr>
          <p:nvPr/>
        </p:nvPicPr>
        <p:blipFill>
          <a:blip r:embed="rId315"/>
          <a:stretch>
            <a:fillRect/>
          </a:stretch>
        </p:blipFill>
        <p:spPr>
          <a:xfrm>
            <a:off x="6198608" y="3415252"/>
            <a:ext cx="2305050" cy="1162050"/>
          </a:xfrm>
          <a:prstGeom prst="rect">
            <a:avLst/>
          </a:prstGeom>
        </p:spPr>
      </p:pic>
      <p:grpSp>
        <p:nvGrpSpPr>
          <p:cNvPr id="194" name="Gruppieren 193">
            <a:extLst>
              <a:ext uri="{FF2B5EF4-FFF2-40B4-BE49-F238E27FC236}">
                <a16:creationId xmlns:a16="http://schemas.microsoft.com/office/drawing/2014/main" id="{91E73DB4-11BA-494C-BE00-37005CB179F6}"/>
              </a:ext>
            </a:extLst>
          </p:cNvPr>
          <p:cNvGrpSpPr/>
          <p:nvPr/>
        </p:nvGrpSpPr>
        <p:grpSpPr>
          <a:xfrm>
            <a:off x="4279613" y="3697267"/>
            <a:ext cx="442800" cy="650880"/>
            <a:chOff x="4279613" y="3697267"/>
            <a:chExt cx="442800" cy="650880"/>
          </a:xfrm>
        </p:grpSpPr>
        <mc:AlternateContent xmlns:mc="http://schemas.openxmlformats.org/markup-compatibility/2006" xmlns:p14="http://schemas.microsoft.com/office/powerpoint/2010/main">
          <mc:Choice Requires="p14">
            <p:contentPart p14:bwMode="auto" r:id="rId316">
              <p14:nvContentPartPr>
                <p14:cNvPr id="192" name="Freihand 191">
                  <a:extLst>
                    <a:ext uri="{FF2B5EF4-FFF2-40B4-BE49-F238E27FC236}">
                      <a16:creationId xmlns:a16="http://schemas.microsoft.com/office/drawing/2014/main" id="{A22F5C74-1DFB-4402-9A66-D0006EA1175C}"/>
                    </a:ext>
                  </a:extLst>
                </p14:cNvPr>
                <p14:cNvContentPartPr/>
                <p14:nvPr/>
              </p14:nvContentPartPr>
              <p14:xfrm>
                <a:off x="4380053" y="3724987"/>
                <a:ext cx="17640" cy="28080"/>
              </p14:xfrm>
            </p:contentPart>
          </mc:Choice>
          <mc:Fallback xmlns="">
            <p:pic>
              <p:nvPicPr>
                <p:cNvPr id="192" name="Freihand 191">
                  <a:extLst>
                    <a:ext uri="{FF2B5EF4-FFF2-40B4-BE49-F238E27FC236}">
                      <a16:creationId xmlns:a16="http://schemas.microsoft.com/office/drawing/2014/main" id="{A22F5C74-1DFB-4402-9A66-D0006EA1175C}"/>
                    </a:ext>
                  </a:extLst>
                </p:cNvPr>
                <p:cNvPicPr/>
                <p:nvPr/>
              </p:nvPicPr>
              <p:blipFill>
                <a:blip r:embed="rId317"/>
                <a:stretch>
                  <a:fillRect/>
                </a:stretch>
              </p:blipFill>
              <p:spPr>
                <a:xfrm>
                  <a:off x="4375733" y="3720667"/>
                  <a:ext cx="2628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3" name="Freihand 192">
                  <a:extLst>
                    <a:ext uri="{FF2B5EF4-FFF2-40B4-BE49-F238E27FC236}">
                      <a16:creationId xmlns:a16="http://schemas.microsoft.com/office/drawing/2014/main" id="{75351AEC-74A6-484B-8FC9-7D64FB62E1EE}"/>
                    </a:ext>
                  </a:extLst>
                </p14:cNvPr>
                <p14:cNvContentPartPr/>
                <p14:nvPr/>
              </p14:nvContentPartPr>
              <p14:xfrm>
                <a:off x="4279613" y="3697267"/>
                <a:ext cx="442800" cy="650880"/>
              </p14:xfrm>
            </p:contentPart>
          </mc:Choice>
          <mc:Fallback xmlns="">
            <p:pic>
              <p:nvPicPr>
                <p:cNvPr id="193" name="Freihand 192">
                  <a:extLst>
                    <a:ext uri="{FF2B5EF4-FFF2-40B4-BE49-F238E27FC236}">
                      <a16:creationId xmlns:a16="http://schemas.microsoft.com/office/drawing/2014/main" id="{75351AEC-74A6-484B-8FC9-7D64FB62E1EE}"/>
                    </a:ext>
                  </a:extLst>
                </p:cNvPr>
                <p:cNvPicPr/>
                <p:nvPr/>
              </p:nvPicPr>
              <p:blipFill>
                <a:blip r:embed="rId319"/>
                <a:stretch>
                  <a:fillRect/>
                </a:stretch>
              </p:blipFill>
              <p:spPr>
                <a:xfrm>
                  <a:off x="4275293" y="3692947"/>
                  <a:ext cx="451440" cy="659520"/>
                </a:xfrm>
                <a:prstGeom prst="rect">
                  <a:avLst/>
                </a:prstGeom>
              </p:spPr>
            </p:pic>
          </mc:Fallback>
        </mc:AlternateContent>
      </p:grpSp>
    </p:spTree>
    <p:extLst>
      <p:ext uri="{BB962C8B-B14F-4D97-AF65-F5344CB8AC3E}">
        <p14:creationId xmlns:p14="http://schemas.microsoft.com/office/powerpoint/2010/main" val="1098954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Verschiedene Preisindices</a:t>
            </a:r>
          </a:p>
        </p:txBody>
      </p:sp>
      <p:sp>
        <p:nvSpPr>
          <p:cNvPr id="145412" name="Text Box 3"/>
          <p:cNvSpPr txBox="1">
            <a:spLocks noChangeArrowheads="1"/>
          </p:cNvSpPr>
          <p:nvPr/>
        </p:nvSpPr>
        <p:spPr bwMode="auto">
          <a:xfrm>
            <a:off x="1908176" y="1223963"/>
            <a:ext cx="8456613" cy="5580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p>
        </p:txBody>
      </p:sp>
      <p:sp>
        <p:nvSpPr>
          <p:cNvPr id="145413" name="Text Box 4"/>
          <p:cNvSpPr txBox="1">
            <a:spLocks noChangeArrowheads="1"/>
          </p:cNvSpPr>
          <p:nvPr/>
        </p:nvSpPr>
        <p:spPr bwMode="auto">
          <a:xfrm>
            <a:off x="87607" y="637013"/>
            <a:ext cx="12166448" cy="3693319"/>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b="1" dirty="0"/>
              <a:t>Verbraucherpreisindex </a:t>
            </a:r>
            <a:r>
              <a:rPr lang="de-DE" dirty="0"/>
              <a:t>→ gängiger Inflationsbegriff, relevant für die privaten  Konsumentscheidungen</a:t>
            </a:r>
          </a:p>
          <a:p>
            <a:endParaRPr lang="de-DE" dirty="0"/>
          </a:p>
          <a:p>
            <a:endParaRPr lang="de-DE" dirty="0"/>
          </a:p>
          <a:p>
            <a:r>
              <a:rPr lang="de-DE" b="1" dirty="0"/>
              <a:t>BIP-</a:t>
            </a:r>
            <a:r>
              <a:rPr lang="de-DE" b="1" dirty="0" err="1"/>
              <a:t>Deflator</a:t>
            </a:r>
            <a:r>
              <a:rPr lang="de-DE" dirty="0"/>
              <a:t> → Index der gesamtwirtschaftlichen Produktion, Verteilungsspielraum für Lohnverhandlungen</a:t>
            </a:r>
          </a:p>
          <a:p>
            <a:endParaRPr lang="de-DE" dirty="0"/>
          </a:p>
          <a:p>
            <a:endParaRPr lang="de-DE" dirty="0"/>
          </a:p>
          <a:p>
            <a:endParaRPr lang="de-DE" dirty="0"/>
          </a:p>
          <a:p>
            <a:r>
              <a:rPr lang="de-DE" b="1" dirty="0"/>
              <a:t>Außenhandelspreise</a:t>
            </a:r>
            <a:r>
              <a:rPr lang="de-DE" dirty="0"/>
              <a:t> → Indices für die Güterein- und –ausfuhr</a:t>
            </a:r>
          </a:p>
          <a:p>
            <a:endParaRPr lang="de-DE" dirty="0"/>
          </a:p>
          <a:p>
            <a:endParaRPr lang="de-DE" dirty="0"/>
          </a:p>
          <a:p>
            <a:endParaRPr lang="de-DE" dirty="0"/>
          </a:p>
          <a:p>
            <a:endParaRPr lang="de-DE" dirty="0"/>
          </a:p>
          <a:p>
            <a:r>
              <a:rPr lang="de-DE" b="1" dirty="0"/>
              <a:t>Großhandelspreisindex</a:t>
            </a:r>
            <a:r>
              <a:rPr lang="de-DE" dirty="0"/>
              <a:t> → Preisentwicklung der im Großhandel abgesetzten Waren, Frühindikator für die Inflationsentwicklung</a:t>
            </a:r>
          </a:p>
        </p:txBody>
      </p:sp>
      <p:sp>
        <p:nvSpPr>
          <p:cNvPr id="8" name="Rechteck 7">
            <a:extLst>
              <a:ext uri="{FF2B5EF4-FFF2-40B4-BE49-F238E27FC236}">
                <a16:creationId xmlns:a16="http://schemas.microsoft.com/office/drawing/2014/main" id="{DD6EE8D7-AD6E-48BC-BFE2-C04CFF322D0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5" name="Gruppieren 4">
            <a:extLst>
              <a:ext uri="{FF2B5EF4-FFF2-40B4-BE49-F238E27FC236}">
                <a16:creationId xmlns:a16="http://schemas.microsoft.com/office/drawing/2014/main" id="{0E9D1CFE-E598-4311-8883-7312B6E7E076}"/>
              </a:ext>
            </a:extLst>
          </p:cNvPr>
          <p:cNvGrpSpPr/>
          <p:nvPr/>
        </p:nvGrpSpPr>
        <p:grpSpPr>
          <a:xfrm>
            <a:off x="2401493" y="914827"/>
            <a:ext cx="8255160" cy="1162800"/>
            <a:chOff x="2401493" y="914827"/>
            <a:chExt cx="8255160" cy="116280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2B4E134-2696-4FD1-9483-9F3540BF7D27}"/>
                    </a:ext>
                  </a:extLst>
                </p14:cNvPr>
                <p14:cNvContentPartPr/>
                <p14:nvPr/>
              </p14:nvContentPartPr>
              <p14:xfrm>
                <a:off x="6546533" y="914827"/>
                <a:ext cx="2859480" cy="165240"/>
              </p14:xfrm>
            </p:contentPart>
          </mc:Choice>
          <mc:Fallback xmlns="">
            <p:pic>
              <p:nvPicPr>
                <p:cNvPr id="2" name="Freihand 1">
                  <a:extLst>
                    <a:ext uri="{FF2B5EF4-FFF2-40B4-BE49-F238E27FC236}">
                      <a16:creationId xmlns:a16="http://schemas.microsoft.com/office/drawing/2014/main" id="{F2B4E134-2696-4FD1-9483-9F3540BF7D27}"/>
                    </a:ext>
                  </a:extLst>
                </p:cNvPr>
                <p:cNvPicPr/>
                <p:nvPr/>
              </p:nvPicPr>
              <p:blipFill>
                <a:blip r:embed="rId4"/>
                <a:stretch>
                  <a:fillRect/>
                </a:stretch>
              </p:blipFill>
              <p:spPr>
                <a:xfrm>
                  <a:off x="6542213" y="910507"/>
                  <a:ext cx="286812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9B580EC9-1DBA-4717-9F00-E1E7B9567837}"/>
                    </a:ext>
                  </a:extLst>
                </p14:cNvPr>
                <p14:cNvContentPartPr/>
                <p14:nvPr/>
              </p14:nvContentPartPr>
              <p14:xfrm>
                <a:off x="2401493" y="1796467"/>
                <a:ext cx="3348000" cy="86040"/>
              </p14:xfrm>
            </p:contentPart>
          </mc:Choice>
          <mc:Fallback xmlns="">
            <p:pic>
              <p:nvPicPr>
                <p:cNvPr id="3" name="Freihand 2">
                  <a:extLst>
                    <a:ext uri="{FF2B5EF4-FFF2-40B4-BE49-F238E27FC236}">
                      <a16:creationId xmlns:a16="http://schemas.microsoft.com/office/drawing/2014/main" id="{9B580EC9-1DBA-4717-9F00-E1E7B9567837}"/>
                    </a:ext>
                  </a:extLst>
                </p:cNvPr>
                <p:cNvPicPr/>
                <p:nvPr/>
              </p:nvPicPr>
              <p:blipFill>
                <a:blip r:embed="rId6"/>
                <a:stretch>
                  <a:fillRect/>
                </a:stretch>
              </p:blipFill>
              <p:spPr>
                <a:xfrm>
                  <a:off x="2397173" y="1792147"/>
                  <a:ext cx="335664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1B72CF89-D58C-413D-B7E8-F4AD3768D725}"/>
                    </a:ext>
                  </a:extLst>
                </p14:cNvPr>
                <p14:cNvContentPartPr/>
                <p14:nvPr/>
              </p14:nvContentPartPr>
              <p14:xfrm>
                <a:off x="5747333" y="1230547"/>
                <a:ext cx="4909320" cy="847080"/>
              </p14:xfrm>
            </p:contentPart>
          </mc:Choice>
          <mc:Fallback xmlns="">
            <p:pic>
              <p:nvPicPr>
                <p:cNvPr id="4" name="Freihand 3">
                  <a:extLst>
                    <a:ext uri="{FF2B5EF4-FFF2-40B4-BE49-F238E27FC236}">
                      <a16:creationId xmlns:a16="http://schemas.microsoft.com/office/drawing/2014/main" id="{1B72CF89-D58C-413D-B7E8-F4AD3768D725}"/>
                    </a:ext>
                  </a:extLst>
                </p:cNvPr>
                <p:cNvPicPr/>
                <p:nvPr/>
              </p:nvPicPr>
              <p:blipFill>
                <a:blip r:embed="rId8"/>
                <a:stretch>
                  <a:fillRect/>
                </a:stretch>
              </p:blipFill>
              <p:spPr>
                <a:xfrm>
                  <a:off x="5743013" y="1226227"/>
                  <a:ext cx="4917960" cy="855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F0360652-9A16-460A-8A5D-608079C9E809}"/>
                  </a:ext>
                </a:extLst>
              </p14:cNvPr>
              <p14:cNvContentPartPr/>
              <p14:nvPr/>
            </p14:nvContentPartPr>
            <p14:xfrm>
              <a:off x="2218613" y="2464987"/>
              <a:ext cx="4113720" cy="684720"/>
            </p14:xfrm>
          </p:contentPart>
        </mc:Choice>
        <mc:Fallback xmlns="">
          <p:pic>
            <p:nvPicPr>
              <p:cNvPr id="6" name="Freihand 5">
                <a:extLst>
                  <a:ext uri="{FF2B5EF4-FFF2-40B4-BE49-F238E27FC236}">
                    <a16:creationId xmlns:a16="http://schemas.microsoft.com/office/drawing/2014/main" id="{F0360652-9A16-460A-8A5D-608079C9E809}"/>
                  </a:ext>
                </a:extLst>
              </p:cNvPr>
              <p:cNvPicPr/>
              <p:nvPr/>
            </p:nvPicPr>
            <p:blipFill>
              <a:blip r:embed="rId10"/>
              <a:stretch>
                <a:fillRect/>
              </a:stretch>
            </p:blipFill>
            <p:spPr>
              <a:xfrm>
                <a:off x="2214293" y="2460667"/>
                <a:ext cx="4122360" cy="6933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E3428211-D5A1-4EFB-B968-98335CFB340F}"/>
                  </a:ext>
                </a:extLst>
              </p14:cNvPr>
              <p14:cNvContentPartPr/>
              <p14:nvPr/>
            </p14:nvContentPartPr>
            <p14:xfrm>
              <a:off x="209453" y="4355707"/>
              <a:ext cx="2056320" cy="102600"/>
            </p14:xfrm>
          </p:contentPart>
        </mc:Choice>
        <mc:Fallback xmlns="">
          <p:pic>
            <p:nvPicPr>
              <p:cNvPr id="7" name="Freihand 6">
                <a:extLst>
                  <a:ext uri="{FF2B5EF4-FFF2-40B4-BE49-F238E27FC236}">
                    <a16:creationId xmlns:a16="http://schemas.microsoft.com/office/drawing/2014/main" id="{E3428211-D5A1-4EFB-B968-98335CFB340F}"/>
                  </a:ext>
                </a:extLst>
              </p:cNvPr>
              <p:cNvPicPr/>
              <p:nvPr/>
            </p:nvPicPr>
            <p:blipFill>
              <a:blip r:embed="rId12"/>
              <a:stretch>
                <a:fillRect/>
              </a:stretch>
            </p:blipFill>
            <p:spPr>
              <a:xfrm>
                <a:off x="205133" y="4351387"/>
                <a:ext cx="20649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82DA126B-712C-4694-8303-C0B44E6BA2A4}"/>
                  </a:ext>
                </a:extLst>
              </p14:cNvPr>
              <p14:cNvContentPartPr/>
              <p14:nvPr/>
            </p14:nvContentPartPr>
            <p14:xfrm>
              <a:off x="2022053" y="3029107"/>
              <a:ext cx="1629000" cy="89640"/>
            </p14:xfrm>
          </p:contentPart>
        </mc:Choice>
        <mc:Fallback xmlns="">
          <p:pic>
            <p:nvPicPr>
              <p:cNvPr id="9" name="Freihand 8">
                <a:extLst>
                  <a:ext uri="{FF2B5EF4-FFF2-40B4-BE49-F238E27FC236}">
                    <a16:creationId xmlns:a16="http://schemas.microsoft.com/office/drawing/2014/main" id="{82DA126B-712C-4694-8303-C0B44E6BA2A4}"/>
                  </a:ext>
                </a:extLst>
              </p:cNvPr>
              <p:cNvPicPr/>
              <p:nvPr/>
            </p:nvPicPr>
            <p:blipFill>
              <a:blip r:embed="rId14"/>
              <a:stretch>
                <a:fillRect/>
              </a:stretch>
            </p:blipFill>
            <p:spPr>
              <a:xfrm>
                <a:off x="2017733" y="3024787"/>
                <a:ext cx="16376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45AD4106-A116-4C5A-9D02-DEBA801B53F0}"/>
                  </a:ext>
                </a:extLst>
              </p14:cNvPr>
              <p14:cNvContentPartPr/>
              <p14:nvPr/>
            </p14:nvContentPartPr>
            <p14:xfrm>
              <a:off x="403493" y="4284787"/>
              <a:ext cx="2193480" cy="124560"/>
            </p14:xfrm>
          </p:contentPart>
        </mc:Choice>
        <mc:Fallback xmlns="">
          <p:pic>
            <p:nvPicPr>
              <p:cNvPr id="10" name="Freihand 9">
                <a:extLst>
                  <a:ext uri="{FF2B5EF4-FFF2-40B4-BE49-F238E27FC236}">
                    <a16:creationId xmlns:a16="http://schemas.microsoft.com/office/drawing/2014/main" id="{45AD4106-A116-4C5A-9D02-DEBA801B53F0}"/>
                  </a:ext>
                </a:extLst>
              </p:cNvPr>
              <p:cNvPicPr/>
              <p:nvPr/>
            </p:nvPicPr>
            <p:blipFill>
              <a:blip r:embed="rId16"/>
              <a:stretch>
                <a:fillRect/>
              </a:stretch>
            </p:blipFill>
            <p:spPr>
              <a:xfrm>
                <a:off x="399173" y="4280467"/>
                <a:ext cx="2202120" cy="133200"/>
              </a:xfrm>
              <a:prstGeom prst="rect">
                <a:avLst/>
              </a:prstGeom>
            </p:spPr>
          </p:pic>
        </mc:Fallback>
      </mc:AlternateContent>
    </p:spTree>
    <p:extLst>
      <p:ext uri="{BB962C8B-B14F-4D97-AF65-F5344CB8AC3E}">
        <p14:creationId xmlns:p14="http://schemas.microsoft.com/office/powerpoint/2010/main" val="3624178368"/>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9"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Inflation Deutschland</a:t>
            </a:r>
          </a:p>
        </p:txBody>
      </p:sp>
      <p:sp>
        <p:nvSpPr>
          <p:cNvPr id="147460"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147462" name="Text Box 5"/>
          <p:cNvSpPr txBox="1">
            <a:spLocks noChangeArrowheads="1"/>
          </p:cNvSpPr>
          <p:nvPr/>
        </p:nvSpPr>
        <p:spPr bwMode="auto">
          <a:xfrm>
            <a:off x="371794" y="5291023"/>
            <a:ext cx="6550025" cy="3048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Statistisches Bundesamt, bis 1990 Index für alle privaten Haushalte, ab 1990 VPI</a:t>
            </a:r>
          </a:p>
        </p:txBody>
      </p:sp>
      <p:sp>
        <p:nvSpPr>
          <p:cNvPr id="7" name="Rechteck 6">
            <a:extLst>
              <a:ext uri="{FF2B5EF4-FFF2-40B4-BE49-F238E27FC236}">
                <a16:creationId xmlns:a16="http://schemas.microsoft.com/office/drawing/2014/main" id="{62E19168-D8B8-4BA7-AE2B-CEE329AA2D0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 name="Text Box 5">
            <a:extLst>
              <a:ext uri="{FF2B5EF4-FFF2-40B4-BE49-F238E27FC236}">
                <a16:creationId xmlns:a16="http://schemas.microsoft.com/office/drawing/2014/main" id="{A745B5DD-D5A4-8D63-20CD-5BA3FEA3D717}"/>
              </a:ext>
            </a:extLst>
          </p:cNvPr>
          <p:cNvSpPr txBox="1">
            <a:spLocks noChangeArrowheads="1"/>
          </p:cNvSpPr>
          <p:nvPr/>
        </p:nvSpPr>
        <p:spPr bwMode="auto">
          <a:xfrm>
            <a:off x="993879" y="582966"/>
            <a:ext cx="739305"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a:t>Jährlich</a:t>
            </a:r>
            <a:endParaRPr lang="de-DE" sz="1400" dirty="0"/>
          </a:p>
        </p:txBody>
      </p:sp>
      <p:sp>
        <p:nvSpPr>
          <p:cNvPr id="5" name="Text Box 5">
            <a:extLst>
              <a:ext uri="{FF2B5EF4-FFF2-40B4-BE49-F238E27FC236}">
                <a16:creationId xmlns:a16="http://schemas.microsoft.com/office/drawing/2014/main" id="{A8E3A26F-B139-3944-167C-BEBB7CA129AF}"/>
              </a:ext>
            </a:extLst>
          </p:cNvPr>
          <p:cNvSpPr txBox="1">
            <a:spLocks noChangeArrowheads="1"/>
          </p:cNvSpPr>
          <p:nvPr/>
        </p:nvSpPr>
        <p:spPr bwMode="auto">
          <a:xfrm>
            <a:off x="7661824" y="466330"/>
            <a:ext cx="1359283"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a:t>Vorjahresmonat</a:t>
            </a:r>
            <a:endParaRPr lang="de-DE" sz="1400" dirty="0"/>
          </a:p>
        </p:txBody>
      </p:sp>
      <p:pic>
        <p:nvPicPr>
          <p:cNvPr id="3" name="Grafik 2">
            <a:extLst>
              <a:ext uri="{FF2B5EF4-FFF2-40B4-BE49-F238E27FC236}">
                <a16:creationId xmlns:a16="http://schemas.microsoft.com/office/drawing/2014/main" id="{7C46654E-91AB-3EE1-37E3-9164C494291C}"/>
              </a:ext>
            </a:extLst>
          </p:cNvPr>
          <p:cNvPicPr>
            <a:picLocks noChangeAspect="1"/>
          </p:cNvPicPr>
          <p:nvPr/>
        </p:nvPicPr>
        <p:blipFill>
          <a:blip r:embed="rId3"/>
          <a:stretch>
            <a:fillRect/>
          </a:stretch>
        </p:blipFill>
        <p:spPr>
          <a:xfrm>
            <a:off x="-1" y="890742"/>
            <a:ext cx="6366701" cy="3692687"/>
          </a:xfrm>
          <a:prstGeom prst="rect">
            <a:avLst/>
          </a:prstGeom>
        </p:spPr>
      </p:pic>
      <p:pic>
        <p:nvPicPr>
          <p:cNvPr id="8" name="Grafik 7">
            <a:extLst>
              <a:ext uri="{FF2B5EF4-FFF2-40B4-BE49-F238E27FC236}">
                <a16:creationId xmlns:a16="http://schemas.microsoft.com/office/drawing/2014/main" id="{D2DBCF8E-7FC7-F174-882F-DF42161ACDB9}"/>
              </a:ext>
            </a:extLst>
          </p:cNvPr>
          <p:cNvPicPr>
            <a:picLocks noChangeAspect="1"/>
          </p:cNvPicPr>
          <p:nvPr/>
        </p:nvPicPr>
        <p:blipFill>
          <a:blip r:embed="rId4"/>
          <a:stretch>
            <a:fillRect/>
          </a:stretch>
        </p:blipFill>
        <p:spPr>
          <a:xfrm>
            <a:off x="6832655" y="1022948"/>
            <a:ext cx="5170395" cy="3107738"/>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AEB51E4E-525C-4411-B959-E54F8AF6EBC7}"/>
                  </a:ext>
                </a:extLst>
              </p14:cNvPr>
              <p14:cNvContentPartPr/>
              <p14:nvPr/>
            </p14:nvContentPartPr>
            <p14:xfrm>
              <a:off x="4389413" y="3344827"/>
              <a:ext cx="1257480" cy="446040"/>
            </p14:xfrm>
          </p:contentPart>
        </mc:Choice>
        <mc:Fallback xmlns="">
          <p:pic>
            <p:nvPicPr>
              <p:cNvPr id="2" name="Freihand 1">
                <a:extLst>
                  <a:ext uri="{FF2B5EF4-FFF2-40B4-BE49-F238E27FC236}">
                    <a16:creationId xmlns:a16="http://schemas.microsoft.com/office/drawing/2014/main" id="{AEB51E4E-525C-4411-B959-E54F8AF6EBC7}"/>
                  </a:ext>
                </a:extLst>
              </p:cNvPr>
              <p:cNvPicPr/>
              <p:nvPr/>
            </p:nvPicPr>
            <p:blipFill>
              <a:blip r:embed="rId6"/>
              <a:stretch>
                <a:fillRect/>
              </a:stretch>
            </p:blipFill>
            <p:spPr>
              <a:xfrm>
                <a:off x="4385093" y="3340507"/>
                <a:ext cx="1266120" cy="454680"/>
              </a:xfrm>
              <a:prstGeom prst="rect">
                <a:avLst/>
              </a:prstGeom>
            </p:spPr>
          </p:pic>
        </mc:Fallback>
      </mc:AlternateContent>
      <p:grpSp>
        <p:nvGrpSpPr>
          <p:cNvPr id="12" name="Gruppieren 11">
            <a:extLst>
              <a:ext uri="{FF2B5EF4-FFF2-40B4-BE49-F238E27FC236}">
                <a16:creationId xmlns:a16="http://schemas.microsoft.com/office/drawing/2014/main" id="{1B9AF9C2-8637-4184-8ADE-67C0918EADC1}"/>
              </a:ext>
            </a:extLst>
          </p:cNvPr>
          <p:cNvGrpSpPr/>
          <p:nvPr/>
        </p:nvGrpSpPr>
        <p:grpSpPr>
          <a:xfrm>
            <a:off x="4431533" y="3719947"/>
            <a:ext cx="1181520" cy="343080"/>
            <a:chOff x="4431533" y="3719947"/>
            <a:chExt cx="1181520" cy="343080"/>
          </a:xfrm>
        </p:grpSpPr>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5EC7554B-AE2A-41B8-8E62-E363E454D504}"/>
                    </a:ext>
                  </a:extLst>
                </p14:cNvPr>
                <p14:cNvContentPartPr/>
                <p14:nvPr/>
              </p14:nvContentPartPr>
              <p14:xfrm>
                <a:off x="5019773" y="3773947"/>
                <a:ext cx="276480" cy="170280"/>
              </p14:xfrm>
            </p:contentPart>
          </mc:Choice>
          <mc:Fallback xmlns="">
            <p:pic>
              <p:nvPicPr>
                <p:cNvPr id="6" name="Freihand 5">
                  <a:extLst>
                    <a:ext uri="{FF2B5EF4-FFF2-40B4-BE49-F238E27FC236}">
                      <a16:creationId xmlns:a16="http://schemas.microsoft.com/office/drawing/2014/main" id="{5EC7554B-AE2A-41B8-8E62-E363E454D504}"/>
                    </a:ext>
                  </a:extLst>
                </p:cNvPr>
                <p:cNvPicPr/>
                <p:nvPr/>
              </p:nvPicPr>
              <p:blipFill>
                <a:blip r:embed="rId8"/>
                <a:stretch>
                  <a:fillRect/>
                </a:stretch>
              </p:blipFill>
              <p:spPr>
                <a:xfrm>
                  <a:off x="5015453" y="3769627"/>
                  <a:ext cx="28512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B7CEA7B0-2684-438C-AFAA-6741494D0F0A}"/>
                    </a:ext>
                  </a:extLst>
                </p14:cNvPr>
                <p14:cNvContentPartPr/>
                <p14:nvPr/>
              </p14:nvContentPartPr>
              <p14:xfrm>
                <a:off x="5452853" y="3755227"/>
                <a:ext cx="160200" cy="177120"/>
              </p14:xfrm>
            </p:contentPart>
          </mc:Choice>
          <mc:Fallback xmlns="">
            <p:pic>
              <p:nvPicPr>
                <p:cNvPr id="9" name="Freihand 8">
                  <a:extLst>
                    <a:ext uri="{FF2B5EF4-FFF2-40B4-BE49-F238E27FC236}">
                      <a16:creationId xmlns:a16="http://schemas.microsoft.com/office/drawing/2014/main" id="{B7CEA7B0-2684-438C-AFAA-6741494D0F0A}"/>
                    </a:ext>
                  </a:extLst>
                </p:cNvPr>
                <p:cNvPicPr/>
                <p:nvPr/>
              </p:nvPicPr>
              <p:blipFill>
                <a:blip r:embed="rId10"/>
                <a:stretch>
                  <a:fillRect/>
                </a:stretch>
              </p:blipFill>
              <p:spPr>
                <a:xfrm>
                  <a:off x="5448533" y="3750907"/>
                  <a:ext cx="16884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A25B5E27-E79A-4653-BC0A-1F5D3305ED51}"/>
                    </a:ext>
                  </a:extLst>
                </p14:cNvPr>
                <p14:cNvContentPartPr/>
                <p14:nvPr/>
              </p14:nvContentPartPr>
              <p14:xfrm>
                <a:off x="4593173" y="3930547"/>
                <a:ext cx="50040" cy="1800"/>
              </p14:xfrm>
            </p:contentPart>
          </mc:Choice>
          <mc:Fallback xmlns="">
            <p:pic>
              <p:nvPicPr>
                <p:cNvPr id="10" name="Freihand 9">
                  <a:extLst>
                    <a:ext uri="{FF2B5EF4-FFF2-40B4-BE49-F238E27FC236}">
                      <a16:creationId xmlns:a16="http://schemas.microsoft.com/office/drawing/2014/main" id="{A25B5E27-E79A-4653-BC0A-1F5D3305ED51}"/>
                    </a:ext>
                  </a:extLst>
                </p:cNvPr>
                <p:cNvPicPr/>
                <p:nvPr/>
              </p:nvPicPr>
              <p:blipFill>
                <a:blip r:embed="rId12"/>
                <a:stretch>
                  <a:fillRect/>
                </a:stretch>
              </p:blipFill>
              <p:spPr>
                <a:xfrm>
                  <a:off x="4588853" y="3926227"/>
                  <a:ext cx="5868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C3AB0745-FDEA-49ED-8639-67468DF203A8}"/>
                    </a:ext>
                  </a:extLst>
                </p14:cNvPr>
                <p14:cNvContentPartPr/>
                <p14:nvPr/>
              </p14:nvContentPartPr>
              <p14:xfrm>
                <a:off x="4431533" y="3719947"/>
                <a:ext cx="284400" cy="343080"/>
              </p14:xfrm>
            </p:contentPart>
          </mc:Choice>
          <mc:Fallback xmlns="">
            <p:pic>
              <p:nvPicPr>
                <p:cNvPr id="11" name="Freihand 10">
                  <a:extLst>
                    <a:ext uri="{FF2B5EF4-FFF2-40B4-BE49-F238E27FC236}">
                      <a16:creationId xmlns:a16="http://schemas.microsoft.com/office/drawing/2014/main" id="{C3AB0745-FDEA-49ED-8639-67468DF203A8}"/>
                    </a:ext>
                  </a:extLst>
                </p:cNvPr>
                <p:cNvPicPr/>
                <p:nvPr/>
              </p:nvPicPr>
              <p:blipFill>
                <a:blip r:embed="rId14"/>
                <a:stretch>
                  <a:fillRect/>
                </a:stretch>
              </p:blipFill>
              <p:spPr>
                <a:xfrm>
                  <a:off x="4427213" y="3715627"/>
                  <a:ext cx="293040" cy="351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2475D81C-D42D-4CF3-BB21-3EE5EF2885EC}"/>
                  </a:ext>
                </a:extLst>
              </p14:cNvPr>
              <p14:cNvContentPartPr/>
              <p14:nvPr/>
            </p14:nvContentPartPr>
            <p14:xfrm>
              <a:off x="5401373" y="1129747"/>
              <a:ext cx="1090800" cy="1520280"/>
            </p14:xfrm>
          </p:contentPart>
        </mc:Choice>
        <mc:Fallback xmlns="">
          <p:pic>
            <p:nvPicPr>
              <p:cNvPr id="13" name="Freihand 12">
                <a:extLst>
                  <a:ext uri="{FF2B5EF4-FFF2-40B4-BE49-F238E27FC236}">
                    <a16:creationId xmlns:a16="http://schemas.microsoft.com/office/drawing/2014/main" id="{2475D81C-D42D-4CF3-BB21-3EE5EF2885EC}"/>
                  </a:ext>
                </a:extLst>
              </p:cNvPr>
              <p:cNvPicPr/>
              <p:nvPr/>
            </p:nvPicPr>
            <p:blipFill>
              <a:blip r:embed="rId16"/>
              <a:stretch>
                <a:fillRect/>
              </a:stretch>
            </p:blipFill>
            <p:spPr>
              <a:xfrm>
                <a:off x="5397053" y="1125427"/>
                <a:ext cx="1099440" cy="1528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1A05542A-291D-4502-976A-A759868FB16E}"/>
                  </a:ext>
                </a:extLst>
              </p14:cNvPr>
              <p14:cNvContentPartPr/>
              <p14:nvPr/>
            </p14:nvContentPartPr>
            <p14:xfrm>
              <a:off x="1878053" y="1670107"/>
              <a:ext cx="2068200" cy="970560"/>
            </p14:xfrm>
          </p:contentPart>
        </mc:Choice>
        <mc:Fallback xmlns="">
          <p:pic>
            <p:nvPicPr>
              <p:cNvPr id="14" name="Freihand 13">
                <a:extLst>
                  <a:ext uri="{FF2B5EF4-FFF2-40B4-BE49-F238E27FC236}">
                    <a16:creationId xmlns:a16="http://schemas.microsoft.com/office/drawing/2014/main" id="{1A05542A-291D-4502-976A-A759868FB16E}"/>
                  </a:ext>
                </a:extLst>
              </p:cNvPr>
              <p:cNvPicPr/>
              <p:nvPr/>
            </p:nvPicPr>
            <p:blipFill>
              <a:blip r:embed="rId18"/>
              <a:stretch>
                <a:fillRect/>
              </a:stretch>
            </p:blipFill>
            <p:spPr>
              <a:xfrm>
                <a:off x="1873733" y="1665787"/>
                <a:ext cx="2076840" cy="979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72D46BC2-A35A-402C-8F9C-2C8FFD00B6B2}"/>
                  </a:ext>
                </a:extLst>
              </p14:cNvPr>
              <p14:cNvContentPartPr/>
              <p14:nvPr/>
            </p14:nvContentPartPr>
            <p14:xfrm>
              <a:off x="3213653" y="2980507"/>
              <a:ext cx="3493080" cy="593280"/>
            </p14:xfrm>
          </p:contentPart>
        </mc:Choice>
        <mc:Fallback xmlns="">
          <p:pic>
            <p:nvPicPr>
              <p:cNvPr id="15" name="Freihand 14">
                <a:extLst>
                  <a:ext uri="{FF2B5EF4-FFF2-40B4-BE49-F238E27FC236}">
                    <a16:creationId xmlns:a16="http://schemas.microsoft.com/office/drawing/2014/main" id="{72D46BC2-A35A-402C-8F9C-2C8FFD00B6B2}"/>
                  </a:ext>
                </a:extLst>
              </p:cNvPr>
              <p:cNvPicPr/>
              <p:nvPr/>
            </p:nvPicPr>
            <p:blipFill>
              <a:blip r:embed="rId20"/>
              <a:stretch>
                <a:fillRect/>
              </a:stretch>
            </p:blipFill>
            <p:spPr>
              <a:xfrm>
                <a:off x="3209333" y="2976187"/>
                <a:ext cx="3501720" cy="6019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86B1D8B6-2D6D-4054-B222-829FAF7C4E31}"/>
                  </a:ext>
                </a:extLst>
              </p14:cNvPr>
              <p14:cNvContentPartPr/>
              <p14:nvPr/>
            </p14:nvContentPartPr>
            <p14:xfrm>
              <a:off x="5437733" y="1142707"/>
              <a:ext cx="1287360" cy="1512720"/>
            </p14:xfrm>
          </p:contentPart>
        </mc:Choice>
        <mc:Fallback xmlns="">
          <p:pic>
            <p:nvPicPr>
              <p:cNvPr id="16" name="Freihand 15">
                <a:extLst>
                  <a:ext uri="{FF2B5EF4-FFF2-40B4-BE49-F238E27FC236}">
                    <a16:creationId xmlns:a16="http://schemas.microsoft.com/office/drawing/2014/main" id="{86B1D8B6-2D6D-4054-B222-829FAF7C4E31}"/>
                  </a:ext>
                </a:extLst>
              </p:cNvPr>
              <p:cNvPicPr/>
              <p:nvPr/>
            </p:nvPicPr>
            <p:blipFill>
              <a:blip r:embed="rId22"/>
              <a:stretch>
                <a:fillRect/>
              </a:stretch>
            </p:blipFill>
            <p:spPr>
              <a:xfrm>
                <a:off x="5433413" y="1138387"/>
                <a:ext cx="1296000" cy="1521360"/>
              </a:xfrm>
              <a:prstGeom prst="rect">
                <a:avLst/>
              </a:prstGeom>
            </p:spPr>
          </p:pic>
        </mc:Fallback>
      </mc:AlternateContent>
      <p:grpSp>
        <p:nvGrpSpPr>
          <p:cNvPr id="19" name="Gruppieren 18">
            <a:extLst>
              <a:ext uri="{FF2B5EF4-FFF2-40B4-BE49-F238E27FC236}">
                <a16:creationId xmlns:a16="http://schemas.microsoft.com/office/drawing/2014/main" id="{669E3DD4-3E2C-4CDB-992C-C32093E4998D}"/>
              </a:ext>
            </a:extLst>
          </p:cNvPr>
          <p:cNvGrpSpPr/>
          <p:nvPr/>
        </p:nvGrpSpPr>
        <p:grpSpPr>
          <a:xfrm>
            <a:off x="613733" y="2713747"/>
            <a:ext cx="3014280" cy="111960"/>
            <a:chOff x="613733" y="2713747"/>
            <a:chExt cx="3014280" cy="111960"/>
          </a:xfrm>
        </p:grpSpPr>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DFB926B0-BE55-4AB7-A8B0-D33617BDD988}"/>
                    </a:ext>
                  </a:extLst>
                </p14:cNvPr>
                <p14:cNvContentPartPr/>
                <p14:nvPr/>
              </p14:nvContentPartPr>
              <p14:xfrm>
                <a:off x="613733" y="2805187"/>
                <a:ext cx="360" cy="360"/>
              </p14:xfrm>
            </p:contentPart>
          </mc:Choice>
          <mc:Fallback xmlns="">
            <p:pic>
              <p:nvPicPr>
                <p:cNvPr id="17" name="Freihand 16">
                  <a:extLst>
                    <a:ext uri="{FF2B5EF4-FFF2-40B4-BE49-F238E27FC236}">
                      <a16:creationId xmlns:a16="http://schemas.microsoft.com/office/drawing/2014/main" id="{DFB926B0-BE55-4AB7-A8B0-D33617BDD988}"/>
                    </a:ext>
                  </a:extLst>
                </p:cNvPr>
                <p:cNvPicPr/>
                <p:nvPr/>
              </p:nvPicPr>
              <p:blipFill>
                <a:blip r:embed="rId24"/>
                <a:stretch>
                  <a:fillRect/>
                </a:stretch>
              </p:blipFill>
              <p:spPr>
                <a:xfrm>
                  <a:off x="609413" y="2800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9007689F-BFE7-4936-9D3F-2059E6B5E390}"/>
                    </a:ext>
                  </a:extLst>
                </p14:cNvPr>
                <p14:cNvContentPartPr/>
                <p14:nvPr/>
              </p14:nvContentPartPr>
              <p14:xfrm>
                <a:off x="613733" y="2713747"/>
                <a:ext cx="3014280" cy="111960"/>
              </p14:xfrm>
            </p:contentPart>
          </mc:Choice>
          <mc:Fallback xmlns="">
            <p:pic>
              <p:nvPicPr>
                <p:cNvPr id="18" name="Freihand 17">
                  <a:extLst>
                    <a:ext uri="{FF2B5EF4-FFF2-40B4-BE49-F238E27FC236}">
                      <a16:creationId xmlns:a16="http://schemas.microsoft.com/office/drawing/2014/main" id="{9007689F-BFE7-4936-9D3F-2059E6B5E390}"/>
                    </a:ext>
                  </a:extLst>
                </p:cNvPr>
                <p:cNvPicPr/>
                <p:nvPr/>
              </p:nvPicPr>
              <p:blipFill>
                <a:blip r:embed="rId26"/>
                <a:stretch>
                  <a:fillRect/>
                </a:stretch>
              </p:blipFill>
              <p:spPr>
                <a:xfrm>
                  <a:off x="609413" y="2709427"/>
                  <a:ext cx="3022920" cy="120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7">
            <p14:nvContentPartPr>
              <p14:cNvPr id="20" name="Freihand 19">
                <a:extLst>
                  <a:ext uri="{FF2B5EF4-FFF2-40B4-BE49-F238E27FC236}">
                    <a16:creationId xmlns:a16="http://schemas.microsoft.com/office/drawing/2014/main" id="{543CBCB8-8C51-4CD7-B02E-7EAE0D725F9F}"/>
                  </a:ext>
                </a:extLst>
              </p14:cNvPr>
              <p14:cNvContentPartPr/>
              <p14:nvPr/>
            </p14:nvContentPartPr>
            <p14:xfrm>
              <a:off x="10275053" y="3496027"/>
              <a:ext cx="333720" cy="145440"/>
            </p14:xfrm>
          </p:contentPart>
        </mc:Choice>
        <mc:Fallback xmlns="">
          <p:pic>
            <p:nvPicPr>
              <p:cNvPr id="20" name="Freihand 19">
                <a:extLst>
                  <a:ext uri="{FF2B5EF4-FFF2-40B4-BE49-F238E27FC236}">
                    <a16:creationId xmlns:a16="http://schemas.microsoft.com/office/drawing/2014/main" id="{543CBCB8-8C51-4CD7-B02E-7EAE0D725F9F}"/>
                  </a:ext>
                </a:extLst>
              </p:cNvPr>
              <p:cNvPicPr/>
              <p:nvPr/>
            </p:nvPicPr>
            <p:blipFill>
              <a:blip r:embed="rId28"/>
              <a:stretch>
                <a:fillRect/>
              </a:stretch>
            </p:blipFill>
            <p:spPr>
              <a:xfrm>
                <a:off x="10270733" y="3491707"/>
                <a:ext cx="342360" cy="154080"/>
              </a:xfrm>
              <a:prstGeom prst="rect">
                <a:avLst/>
              </a:prstGeom>
            </p:spPr>
          </p:pic>
        </mc:Fallback>
      </mc:AlternateContent>
      <p:grpSp>
        <p:nvGrpSpPr>
          <p:cNvPr id="34" name="Gruppieren 33">
            <a:extLst>
              <a:ext uri="{FF2B5EF4-FFF2-40B4-BE49-F238E27FC236}">
                <a16:creationId xmlns:a16="http://schemas.microsoft.com/office/drawing/2014/main" id="{C17EBF15-A27C-44A5-91E4-AF0CDDCFDE9F}"/>
              </a:ext>
            </a:extLst>
          </p:cNvPr>
          <p:cNvGrpSpPr/>
          <p:nvPr/>
        </p:nvGrpSpPr>
        <p:grpSpPr>
          <a:xfrm>
            <a:off x="10328333" y="2548867"/>
            <a:ext cx="142560" cy="557280"/>
            <a:chOff x="10328333" y="2548867"/>
            <a:chExt cx="142560" cy="557280"/>
          </a:xfrm>
        </p:grpSpPr>
        <mc:AlternateContent xmlns:mc="http://schemas.openxmlformats.org/markup-compatibility/2006" xmlns:p14="http://schemas.microsoft.com/office/powerpoint/2010/main">
          <mc:Choice Requires="p14">
            <p:contentPart p14:bwMode="auto" r:id="rId29">
              <p14:nvContentPartPr>
                <p14:cNvPr id="21" name="Freihand 20">
                  <a:extLst>
                    <a:ext uri="{FF2B5EF4-FFF2-40B4-BE49-F238E27FC236}">
                      <a16:creationId xmlns:a16="http://schemas.microsoft.com/office/drawing/2014/main" id="{0ACEC7C9-BB25-418D-99CC-57D90C27B0DC}"/>
                    </a:ext>
                  </a:extLst>
                </p14:cNvPr>
                <p14:cNvContentPartPr/>
                <p14:nvPr/>
              </p14:nvContentPartPr>
              <p14:xfrm>
                <a:off x="10357853" y="2548867"/>
                <a:ext cx="17640" cy="432360"/>
              </p14:xfrm>
            </p:contentPart>
          </mc:Choice>
          <mc:Fallback xmlns="">
            <p:pic>
              <p:nvPicPr>
                <p:cNvPr id="21" name="Freihand 20">
                  <a:extLst>
                    <a:ext uri="{FF2B5EF4-FFF2-40B4-BE49-F238E27FC236}">
                      <a16:creationId xmlns:a16="http://schemas.microsoft.com/office/drawing/2014/main" id="{0ACEC7C9-BB25-418D-99CC-57D90C27B0DC}"/>
                    </a:ext>
                  </a:extLst>
                </p:cNvPr>
                <p:cNvPicPr/>
                <p:nvPr/>
              </p:nvPicPr>
              <p:blipFill>
                <a:blip r:embed="rId30"/>
                <a:stretch>
                  <a:fillRect/>
                </a:stretch>
              </p:blipFill>
              <p:spPr>
                <a:xfrm>
                  <a:off x="10353533" y="2544547"/>
                  <a:ext cx="26280" cy="441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B1849C74-D689-47D9-B3D7-683B57D186C9}"/>
                    </a:ext>
                  </a:extLst>
                </p14:cNvPr>
                <p14:cNvContentPartPr/>
                <p14:nvPr/>
              </p14:nvContentPartPr>
              <p14:xfrm>
                <a:off x="10328333" y="2914627"/>
                <a:ext cx="142560" cy="191520"/>
              </p14:xfrm>
            </p:contentPart>
          </mc:Choice>
          <mc:Fallback xmlns="">
            <p:pic>
              <p:nvPicPr>
                <p:cNvPr id="22" name="Freihand 21">
                  <a:extLst>
                    <a:ext uri="{FF2B5EF4-FFF2-40B4-BE49-F238E27FC236}">
                      <a16:creationId xmlns:a16="http://schemas.microsoft.com/office/drawing/2014/main" id="{B1849C74-D689-47D9-B3D7-683B57D186C9}"/>
                    </a:ext>
                  </a:extLst>
                </p:cNvPr>
                <p:cNvPicPr/>
                <p:nvPr/>
              </p:nvPicPr>
              <p:blipFill>
                <a:blip r:embed="rId32"/>
                <a:stretch>
                  <a:fillRect/>
                </a:stretch>
              </p:blipFill>
              <p:spPr>
                <a:xfrm>
                  <a:off x="10324013" y="2910307"/>
                  <a:ext cx="151200" cy="200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3">
            <p14:nvContentPartPr>
              <p14:cNvPr id="31" name="Freihand 30">
                <a:extLst>
                  <a:ext uri="{FF2B5EF4-FFF2-40B4-BE49-F238E27FC236}">
                    <a16:creationId xmlns:a16="http://schemas.microsoft.com/office/drawing/2014/main" id="{44E4ED18-7A67-4671-A27C-0138ACE19DDC}"/>
                  </a:ext>
                </a:extLst>
              </p14:cNvPr>
              <p14:cNvContentPartPr/>
              <p14:nvPr/>
            </p14:nvContentPartPr>
            <p14:xfrm>
              <a:off x="10870493" y="1693867"/>
              <a:ext cx="84960" cy="113760"/>
            </p14:xfrm>
          </p:contentPart>
        </mc:Choice>
        <mc:Fallback xmlns="">
          <p:pic>
            <p:nvPicPr>
              <p:cNvPr id="31" name="Freihand 30">
                <a:extLst>
                  <a:ext uri="{FF2B5EF4-FFF2-40B4-BE49-F238E27FC236}">
                    <a16:creationId xmlns:a16="http://schemas.microsoft.com/office/drawing/2014/main" id="{44E4ED18-7A67-4671-A27C-0138ACE19DDC}"/>
                  </a:ext>
                </a:extLst>
              </p:cNvPr>
              <p:cNvPicPr/>
              <p:nvPr/>
            </p:nvPicPr>
            <p:blipFill>
              <a:blip r:embed="rId34"/>
              <a:stretch>
                <a:fillRect/>
              </a:stretch>
            </p:blipFill>
            <p:spPr>
              <a:xfrm>
                <a:off x="10866173" y="1689547"/>
                <a:ext cx="93600" cy="122400"/>
              </a:xfrm>
              <a:prstGeom prst="rect">
                <a:avLst/>
              </a:prstGeom>
            </p:spPr>
          </p:pic>
        </mc:Fallback>
      </mc:AlternateContent>
      <p:grpSp>
        <p:nvGrpSpPr>
          <p:cNvPr id="33" name="Gruppieren 32">
            <a:extLst>
              <a:ext uri="{FF2B5EF4-FFF2-40B4-BE49-F238E27FC236}">
                <a16:creationId xmlns:a16="http://schemas.microsoft.com/office/drawing/2014/main" id="{EEB60C9B-1FFB-4205-A5E3-D6DF05FE78D1}"/>
              </a:ext>
            </a:extLst>
          </p:cNvPr>
          <p:cNvGrpSpPr/>
          <p:nvPr/>
        </p:nvGrpSpPr>
        <p:grpSpPr>
          <a:xfrm>
            <a:off x="9841613" y="1939747"/>
            <a:ext cx="1198440" cy="488520"/>
            <a:chOff x="9841613" y="1939747"/>
            <a:chExt cx="1198440" cy="488520"/>
          </a:xfrm>
        </p:grpSpPr>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180F9084-3730-45DA-8D31-D82E65264FDE}"/>
                    </a:ext>
                  </a:extLst>
                </p14:cNvPr>
                <p14:cNvContentPartPr/>
                <p14:nvPr/>
              </p14:nvContentPartPr>
              <p14:xfrm>
                <a:off x="9962933" y="2282827"/>
                <a:ext cx="44280" cy="113760"/>
              </p14:xfrm>
            </p:contentPart>
          </mc:Choice>
          <mc:Fallback xmlns="">
            <p:pic>
              <p:nvPicPr>
                <p:cNvPr id="23" name="Freihand 22">
                  <a:extLst>
                    <a:ext uri="{FF2B5EF4-FFF2-40B4-BE49-F238E27FC236}">
                      <a16:creationId xmlns:a16="http://schemas.microsoft.com/office/drawing/2014/main" id="{180F9084-3730-45DA-8D31-D82E65264FDE}"/>
                    </a:ext>
                  </a:extLst>
                </p:cNvPr>
                <p:cNvPicPr/>
                <p:nvPr/>
              </p:nvPicPr>
              <p:blipFill>
                <a:blip r:embed="rId36"/>
                <a:stretch>
                  <a:fillRect/>
                </a:stretch>
              </p:blipFill>
              <p:spPr>
                <a:xfrm>
                  <a:off x="9958613" y="2278507"/>
                  <a:ext cx="529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B017278C-1748-47E8-BA40-7F812B46D9F1}"/>
                    </a:ext>
                  </a:extLst>
                </p14:cNvPr>
                <p14:cNvContentPartPr/>
                <p14:nvPr/>
              </p14:nvContentPartPr>
              <p14:xfrm>
                <a:off x="9841613" y="2233147"/>
                <a:ext cx="223200" cy="195120"/>
              </p14:xfrm>
            </p:contentPart>
          </mc:Choice>
          <mc:Fallback xmlns="">
            <p:pic>
              <p:nvPicPr>
                <p:cNvPr id="24" name="Freihand 23">
                  <a:extLst>
                    <a:ext uri="{FF2B5EF4-FFF2-40B4-BE49-F238E27FC236}">
                      <a16:creationId xmlns:a16="http://schemas.microsoft.com/office/drawing/2014/main" id="{B017278C-1748-47E8-BA40-7F812B46D9F1}"/>
                    </a:ext>
                  </a:extLst>
                </p:cNvPr>
                <p:cNvPicPr/>
                <p:nvPr/>
              </p:nvPicPr>
              <p:blipFill>
                <a:blip r:embed="rId38"/>
                <a:stretch>
                  <a:fillRect/>
                </a:stretch>
              </p:blipFill>
              <p:spPr>
                <a:xfrm>
                  <a:off x="9837293" y="2228827"/>
                  <a:ext cx="23184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EA30C91E-CC3D-42C7-84F2-AF864804B8D8}"/>
                    </a:ext>
                  </a:extLst>
                </p14:cNvPr>
                <p14:cNvContentPartPr/>
                <p14:nvPr/>
              </p14:nvContentPartPr>
              <p14:xfrm>
                <a:off x="10123493" y="2043427"/>
                <a:ext cx="149760" cy="366480"/>
              </p14:xfrm>
            </p:contentPart>
          </mc:Choice>
          <mc:Fallback xmlns="">
            <p:pic>
              <p:nvPicPr>
                <p:cNvPr id="25" name="Freihand 24">
                  <a:extLst>
                    <a:ext uri="{FF2B5EF4-FFF2-40B4-BE49-F238E27FC236}">
                      <a16:creationId xmlns:a16="http://schemas.microsoft.com/office/drawing/2014/main" id="{EA30C91E-CC3D-42C7-84F2-AF864804B8D8}"/>
                    </a:ext>
                  </a:extLst>
                </p:cNvPr>
                <p:cNvPicPr/>
                <p:nvPr/>
              </p:nvPicPr>
              <p:blipFill>
                <a:blip r:embed="rId40"/>
                <a:stretch>
                  <a:fillRect/>
                </a:stretch>
              </p:blipFill>
              <p:spPr>
                <a:xfrm>
                  <a:off x="10119173" y="2039107"/>
                  <a:ext cx="158400" cy="375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2200D688-E811-448C-A3FE-1D2583FBC074}"/>
                    </a:ext>
                  </a:extLst>
                </p14:cNvPr>
                <p14:cNvContentPartPr/>
                <p14:nvPr/>
              </p14:nvContentPartPr>
              <p14:xfrm>
                <a:off x="10236173" y="2047747"/>
                <a:ext cx="63720" cy="187920"/>
              </p14:xfrm>
            </p:contentPart>
          </mc:Choice>
          <mc:Fallback xmlns="">
            <p:pic>
              <p:nvPicPr>
                <p:cNvPr id="26" name="Freihand 25">
                  <a:extLst>
                    <a:ext uri="{FF2B5EF4-FFF2-40B4-BE49-F238E27FC236}">
                      <a16:creationId xmlns:a16="http://schemas.microsoft.com/office/drawing/2014/main" id="{2200D688-E811-448C-A3FE-1D2583FBC074}"/>
                    </a:ext>
                  </a:extLst>
                </p:cNvPr>
                <p:cNvPicPr/>
                <p:nvPr/>
              </p:nvPicPr>
              <p:blipFill>
                <a:blip r:embed="rId42"/>
                <a:stretch>
                  <a:fillRect/>
                </a:stretch>
              </p:blipFill>
              <p:spPr>
                <a:xfrm>
                  <a:off x="10231853" y="2043427"/>
                  <a:ext cx="723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ACFA2B01-BAA2-4DA4-8C53-591EFD55A427}"/>
                    </a:ext>
                  </a:extLst>
                </p14:cNvPr>
                <p14:cNvContentPartPr/>
                <p14:nvPr/>
              </p14:nvContentPartPr>
              <p14:xfrm>
                <a:off x="10304933" y="2130187"/>
                <a:ext cx="132120" cy="86040"/>
              </p14:xfrm>
            </p:contentPart>
          </mc:Choice>
          <mc:Fallback xmlns="">
            <p:pic>
              <p:nvPicPr>
                <p:cNvPr id="27" name="Freihand 26">
                  <a:extLst>
                    <a:ext uri="{FF2B5EF4-FFF2-40B4-BE49-F238E27FC236}">
                      <a16:creationId xmlns:a16="http://schemas.microsoft.com/office/drawing/2014/main" id="{ACFA2B01-BAA2-4DA4-8C53-591EFD55A427}"/>
                    </a:ext>
                  </a:extLst>
                </p:cNvPr>
                <p:cNvPicPr/>
                <p:nvPr/>
              </p:nvPicPr>
              <p:blipFill>
                <a:blip r:embed="rId44"/>
                <a:stretch>
                  <a:fillRect/>
                </a:stretch>
              </p:blipFill>
              <p:spPr>
                <a:xfrm>
                  <a:off x="10300613" y="2125867"/>
                  <a:ext cx="14076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2F30A81F-CB11-4969-8BDC-A6F43E4EBA40}"/>
                    </a:ext>
                  </a:extLst>
                </p14:cNvPr>
                <p14:cNvContentPartPr/>
                <p14:nvPr/>
              </p14:nvContentPartPr>
              <p14:xfrm>
                <a:off x="10422293" y="1982947"/>
                <a:ext cx="194040" cy="189360"/>
              </p14:xfrm>
            </p:contentPart>
          </mc:Choice>
          <mc:Fallback xmlns="">
            <p:pic>
              <p:nvPicPr>
                <p:cNvPr id="28" name="Freihand 27">
                  <a:extLst>
                    <a:ext uri="{FF2B5EF4-FFF2-40B4-BE49-F238E27FC236}">
                      <a16:creationId xmlns:a16="http://schemas.microsoft.com/office/drawing/2014/main" id="{2F30A81F-CB11-4969-8BDC-A6F43E4EBA40}"/>
                    </a:ext>
                  </a:extLst>
                </p:cNvPr>
                <p:cNvPicPr/>
                <p:nvPr/>
              </p:nvPicPr>
              <p:blipFill>
                <a:blip r:embed="rId46"/>
                <a:stretch>
                  <a:fillRect/>
                </a:stretch>
              </p:blipFill>
              <p:spPr>
                <a:xfrm>
                  <a:off x="10417973" y="1978627"/>
                  <a:ext cx="20268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68456971-84D5-43CE-9329-03164594FFF1}"/>
                    </a:ext>
                  </a:extLst>
                </p14:cNvPr>
                <p14:cNvContentPartPr/>
                <p14:nvPr/>
              </p14:nvContentPartPr>
              <p14:xfrm>
                <a:off x="10540733" y="1939747"/>
                <a:ext cx="50760" cy="39600"/>
              </p14:xfrm>
            </p:contentPart>
          </mc:Choice>
          <mc:Fallback xmlns="">
            <p:pic>
              <p:nvPicPr>
                <p:cNvPr id="29" name="Freihand 28">
                  <a:extLst>
                    <a:ext uri="{FF2B5EF4-FFF2-40B4-BE49-F238E27FC236}">
                      <a16:creationId xmlns:a16="http://schemas.microsoft.com/office/drawing/2014/main" id="{68456971-84D5-43CE-9329-03164594FFF1}"/>
                    </a:ext>
                  </a:extLst>
                </p:cNvPr>
                <p:cNvPicPr/>
                <p:nvPr/>
              </p:nvPicPr>
              <p:blipFill>
                <a:blip r:embed="rId48"/>
                <a:stretch>
                  <a:fillRect/>
                </a:stretch>
              </p:blipFill>
              <p:spPr>
                <a:xfrm>
                  <a:off x="10536413" y="1935427"/>
                  <a:ext cx="5940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EC81EC53-663C-42B1-ACAA-FC97C8B28A61}"/>
                    </a:ext>
                  </a:extLst>
                </p14:cNvPr>
                <p14:cNvContentPartPr/>
                <p14:nvPr/>
              </p14:nvContentPartPr>
              <p14:xfrm>
                <a:off x="10621373" y="1967827"/>
                <a:ext cx="227880" cy="83520"/>
              </p14:xfrm>
            </p:contentPart>
          </mc:Choice>
          <mc:Fallback xmlns="">
            <p:pic>
              <p:nvPicPr>
                <p:cNvPr id="30" name="Freihand 29">
                  <a:extLst>
                    <a:ext uri="{FF2B5EF4-FFF2-40B4-BE49-F238E27FC236}">
                      <a16:creationId xmlns:a16="http://schemas.microsoft.com/office/drawing/2014/main" id="{EC81EC53-663C-42B1-ACAA-FC97C8B28A61}"/>
                    </a:ext>
                  </a:extLst>
                </p:cNvPr>
                <p:cNvPicPr/>
                <p:nvPr/>
              </p:nvPicPr>
              <p:blipFill>
                <a:blip r:embed="rId50"/>
                <a:stretch>
                  <a:fillRect/>
                </a:stretch>
              </p:blipFill>
              <p:spPr>
                <a:xfrm>
                  <a:off x="10617053" y="1963507"/>
                  <a:ext cx="2365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9FC74318-E8E1-4FE3-B508-A1D952C7A403}"/>
                    </a:ext>
                  </a:extLst>
                </p14:cNvPr>
                <p14:cNvContentPartPr/>
                <p14:nvPr/>
              </p14:nvContentPartPr>
              <p14:xfrm>
                <a:off x="10991453" y="1971427"/>
                <a:ext cx="48600" cy="42480"/>
              </p14:xfrm>
            </p:contentPart>
          </mc:Choice>
          <mc:Fallback xmlns="">
            <p:pic>
              <p:nvPicPr>
                <p:cNvPr id="32" name="Freihand 31">
                  <a:extLst>
                    <a:ext uri="{FF2B5EF4-FFF2-40B4-BE49-F238E27FC236}">
                      <a16:creationId xmlns:a16="http://schemas.microsoft.com/office/drawing/2014/main" id="{9FC74318-E8E1-4FE3-B508-A1D952C7A403}"/>
                    </a:ext>
                  </a:extLst>
                </p:cNvPr>
                <p:cNvPicPr/>
                <p:nvPr/>
              </p:nvPicPr>
              <p:blipFill>
                <a:blip r:embed="rId52"/>
                <a:stretch>
                  <a:fillRect/>
                </a:stretch>
              </p:blipFill>
              <p:spPr>
                <a:xfrm>
                  <a:off x="10987133" y="1967107"/>
                  <a:ext cx="57240" cy="51120"/>
                </a:xfrm>
                <a:prstGeom prst="rect">
                  <a:avLst/>
                </a:prstGeom>
              </p:spPr>
            </p:pic>
          </mc:Fallback>
        </mc:AlternateContent>
      </p:grpSp>
      <p:grpSp>
        <p:nvGrpSpPr>
          <p:cNvPr id="39" name="Gruppieren 38">
            <a:extLst>
              <a:ext uri="{FF2B5EF4-FFF2-40B4-BE49-F238E27FC236}">
                <a16:creationId xmlns:a16="http://schemas.microsoft.com/office/drawing/2014/main" id="{494076B2-900F-4235-9115-3676CC3E86B2}"/>
              </a:ext>
            </a:extLst>
          </p:cNvPr>
          <p:cNvGrpSpPr/>
          <p:nvPr/>
        </p:nvGrpSpPr>
        <p:grpSpPr>
          <a:xfrm>
            <a:off x="11445773" y="2860987"/>
            <a:ext cx="589680" cy="451080"/>
            <a:chOff x="11445773" y="2860987"/>
            <a:chExt cx="589680" cy="451080"/>
          </a:xfrm>
        </p:grpSpPr>
        <mc:AlternateContent xmlns:mc="http://schemas.openxmlformats.org/markup-compatibility/2006" xmlns:p14="http://schemas.microsoft.com/office/powerpoint/2010/main">
          <mc:Choice Requires="p14">
            <p:contentPart p14:bwMode="auto" r:id="rId53">
              <p14:nvContentPartPr>
                <p14:cNvPr id="35" name="Freihand 34">
                  <a:extLst>
                    <a:ext uri="{FF2B5EF4-FFF2-40B4-BE49-F238E27FC236}">
                      <a16:creationId xmlns:a16="http://schemas.microsoft.com/office/drawing/2014/main" id="{048B3BB6-765F-4AD2-8CF5-B4E168F16C36}"/>
                    </a:ext>
                  </a:extLst>
                </p14:cNvPr>
                <p14:cNvContentPartPr/>
                <p14:nvPr/>
              </p14:nvContentPartPr>
              <p14:xfrm>
                <a:off x="11758973" y="3085987"/>
                <a:ext cx="360" cy="360"/>
              </p14:xfrm>
            </p:contentPart>
          </mc:Choice>
          <mc:Fallback xmlns="">
            <p:pic>
              <p:nvPicPr>
                <p:cNvPr id="35" name="Freihand 34">
                  <a:extLst>
                    <a:ext uri="{FF2B5EF4-FFF2-40B4-BE49-F238E27FC236}">
                      <a16:creationId xmlns:a16="http://schemas.microsoft.com/office/drawing/2014/main" id="{048B3BB6-765F-4AD2-8CF5-B4E168F16C36}"/>
                    </a:ext>
                  </a:extLst>
                </p:cNvPr>
                <p:cNvPicPr/>
                <p:nvPr/>
              </p:nvPicPr>
              <p:blipFill>
                <a:blip r:embed="rId24"/>
                <a:stretch>
                  <a:fillRect/>
                </a:stretch>
              </p:blipFill>
              <p:spPr>
                <a:xfrm>
                  <a:off x="11754653" y="3081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6" name="Freihand 35">
                  <a:extLst>
                    <a:ext uri="{FF2B5EF4-FFF2-40B4-BE49-F238E27FC236}">
                      <a16:creationId xmlns:a16="http://schemas.microsoft.com/office/drawing/2014/main" id="{BC5C445F-73FF-46E7-BD11-AAC43A2763F0}"/>
                    </a:ext>
                  </a:extLst>
                </p14:cNvPr>
                <p14:cNvContentPartPr/>
                <p14:nvPr/>
              </p14:nvContentPartPr>
              <p14:xfrm>
                <a:off x="11588333" y="2929387"/>
                <a:ext cx="376560" cy="382680"/>
              </p14:xfrm>
            </p:contentPart>
          </mc:Choice>
          <mc:Fallback xmlns="">
            <p:pic>
              <p:nvPicPr>
                <p:cNvPr id="36" name="Freihand 35">
                  <a:extLst>
                    <a:ext uri="{FF2B5EF4-FFF2-40B4-BE49-F238E27FC236}">
                      <a16:creationId xmlns:a16="http://schemas.microsoft.com/office/drawing/2014/main" id="{BC5C445F-73FF-46E7-BD11-AAC43A2763F0}"/>
                    </a:ext>
                  </a:extLst>
                </p:cNvPr>
                <p:cNvPicPr/>
                <p:nvPr/>
              </p:nvPicPr>
              <p:blipFill>
                <a:blip r:embed="rId55"/>
                <a:stretch>
                  <a:fillRect/>
                </a:stretch>
              </p:blipFill>
              <p:spPr>
                <a:xfrm>
                  <a:off x="11584013" y="2925067"/>
                  <a:ext cx="385200" cy="3913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8" name="Freihand 37">
                  <a:extLst>
                    <a:ext uri="{FF2B5EF4-FFF2-40B4-BE49-F238E27FC236}">
                      <a16:creationId xmlns:a16="http://schemas.microsoft.com/office/drawing/2014/main" id="{ECC260E0-738B-462D-894C-4ADA70BA4D47}"/>
                    </a:ext>
                  </a:extLst>
                </p14:cNvPr>
                <p14:cNvContentPartPr/>
                <p14:nvPr/>
              </p14:nvContentPartPr>
              <p14:xfrm>
                <a:off x="11445773" y="2860987"/>
                <a:ext cx="589680" cy="428040"/>
              </p14:xfrm>
            </p:contentPart>
          </mc:Choice>
          <mc:Fallback xmlns="">
            <p:pic>
              <p:nvPicPr>
                <p:cNvPr id="38" name="Freihand 37">
                  <a:extLst>
                    <a:ext uri="{FF2B5EF4-FFF2-40B4-BE49-F238E27FC236}">
                      <a16:creationId xmlns:a16="http://schemas.microsoft.com/office/drawing/2014/main" id="{ECC260E0-738B-462D-894C-4ADA70BA4D47}"/>
                    </a:ext>
                  </a:extLst>
                </p:cNvPr>
                <p:cNvPicPr/>
                <p:nvPr/>
              </p:nvPicPr>
              <p:blipFill>
                <a:blip r:embed="rId57"/>
                <a:stretch>
                  <a:fillRect/>
                </a:stretch>
              </p:blipFill>
              <p:spPr>
                <a:xfrm>
                  <a:off x="11441453" y="2856667"/>
                  <a:ext cx="598320" cy="436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8">
            <p14:nvContentPartPr>
              <p14:cNvPr id="40" name="Freihand 39">
                <a:extLst>
                  <a:ext uri="{FF2B5EF4-FFF2-40B4-BE49-F238E27FC236}">
                    <a16:creationId xmlns:a16="http://schemas.microsoft.com/office/drawing/2014/main" id="{4F20248C-5B2D-4FF8-B80D-6CF937E6E251}"/>
                  </a:ext>
                </a:extLst>
              </p14:cNvPr>
              <p14:cNvContentPartPr/>
              <p14:nvPr/>
            </p14:nvContentPartPr>
            <p14:xfrm>
              <a:off x="11184773" y="1641667"/>
              <a:ext cx="309240" cy="459720"/>
            </p14:xfrm>
          </p:contentPart>
        </mc:Choice>
        <mc:Fallback xmlns="">
          <p:pic>
            <p:nvPicPr>
              <p:cNvPr id="40" name="Freihand 39">
                <a:extLst>
                  <a:ext uri="{FF2B5EF4-FFF2-40B4-BE49-F238E27FC236}">
                    <a16:creationId xmlns:a16="http://schemas.microsoft.com/office/drawing/2014/main" id="{4F20248C-5B2D-4FF8-B80D-6CF937E6E251}"/>
                  </a:ext>
                </a:extLst>
              </p:cNvPr>
              <p:cNvPicPr/>
              <p:nvPr/>
            </p:nvPicPr>
            <p:blipFill>
              <a:blip r:embed="rId59"/>
              <a:stretch>
                <a:fillRect/>
              </a:stretch>
            </p:blipFill>
            <p:spPr>
              <a:xfrm>
                <a:off x="11180453" y="1637347"/>
                <a:ext cx="317880" cy="468360"/>
              </a:xfrm>
              <a:prstGeom prst="rect">
                <a:avLst/>
              </a:prstGeom>
            </p:spPr>
          </p:pic>
        </mc:Fallback>
      </mc:AlternateContent>
      <p:grpSp>
        <p:nvGrpSpPr>
          <p:cNvPr id="47" name="Gruppieren 46">
            <a:extLst>
              <a:ext uri="{FF2B5EF4-FFF2-40B4-BE49-F238E27FC236}">
                <a16:creationId xmlns:a16="http://schemas.microsoft.com/office/drawing/2014/main" id="{E5354B75-0578-4E01-829C-D770BBA3B26A}"/>
              </a:ext>
            </a:extLst>
          </p:cNvPr>
          <p:cNvGrpSpPr/>
          <p:nvPr/>
        </p:nvGrpSpPr>
        <p:grpSpPr>
          <a:xfrm>
            <a:off x="10742333" y="757507"/>
            <a:ext cx="1212480" cy="1476000"/>
            <a:chOff x="10742333" y="757507"/>
            <a:chExt cx="1212480" cy="1476000"/>
          </a:xfrm>
        </p:grpSpPr>
        <mc:AlternateContent xmlns:mc="http://schemas.openxmlformats.org/markup-compatibility/2006" xmlns:p14="http://schemas.microsoft.com/office/powerpoint/2010/main">
          <mc:Choice Requires="p14">
            <p:contentPart p14:bwMode="auto" r:id="rId60">
              <p14:nvContentPartPr>
                <p14:cNvPr id="37" name="Freihand 36">
                  <a:extLst>
                    <a:ext uri="{FF2B5EF4-FFF2-40B4-BE49-F238E27FC236}">
                      <a16:creationId xmlns:a16="http://schemas.microsoft.com/office/drawing/2014/main" id="{C39C869B-CE0B-43B6-B439-6C774287D233}"/>
                    </a:ext>
                  </a:extLst>
                </p14:cNvPr>
                <p14:cNvContentPartPr/>
                <p14:nvPr/>
              </p14:nvContentPartPr>
              <p14:xfrm>
                <a:off x="11102693" y="1594867"/>
                <a:ext cx="698040" cy="638640"/>
              </p14:xfrm>
            </p:contentPart>
          </mc:Choice>
          <mc:Fallback xmlns="">
            <p:pic>
              <p:nvPicPr>
                <p:cNvPr id="37" name="Freihand 36">
                  <a:extLst>
                    <a:ext uri="{FF2B5EF4-FFF2-40B4-BE49-F238E27FC236}">
                      <a16:creationId xmlns:a16="http://schemas.microsoft.com/office/drawing/2014/main" id="{C39C869B-CE0B-43B6-B439-6C774287D233}"/>
                    </a:ext>
                  </a:extLst>
                </p:cNvPr>
                <p:cNvPicPr/>
                <p:nvPr/>
              </p:nvPicPr>
              <p:blipFill>
                <a:blip r:embed="rId61"/>
                <a:stretch>
                  <a:fillRect/>
                </a:stretch>
              </p:blipFill>
              <p:spPr>
                <a:xfrm>
                  <a:off x="11098373" y="1590547"/>
                  <a:ext cx="706680" cy="64728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1" name="Freihand 40">
                  <a:extLst>
                    <a:ext uri="{FF2B5EF4-FFF2-40B4-BE49-F238E27FC236}">
                      <a16:creationId xmlns:a16="http://schemas.microsoft.com/office/drawing/2014/main" id="{B1BC9B96-3472-4635-A718-9BE0CAA93778}"/>
                    </a:ext>
                  </a:extLst>
                </p14:cNvPr>
                <p14:cNvContentPartPr/>
                <p14:nvPr/>
              </p14:nvContentPartPr>
              <p14:xfrm>
                <a:off x="10965533" y="1150267"/>
                <a:ext cx="226440" cy="349560"/>
              </p14:xfrm>
            </p:contentPart>
          </mc:Choice>
          <mc:Fallback xmlns="">
            <p:pic>
              <p:nvPicPr>
                <p:cNvPr id="41" name="Freihand 40">
                  <a:extLst>
                    <a:ext uri="{FF2B5EF4-FFF2-40B4-BE49-F238E27FC236}">
                      <a16:creationId xmlns:a16="http://schemas.microsoft.com/office/drawing/2014/main" id="{B1BC9B96-3472-4635-A718-9BE0CAA93778}"/>
                    </a:ext>
                  </a:extLst>
                </p:cNvPr>
                <p:cNvPicPr/>
                <p:nvPr/>
              </p:nvPicPr>
              <p:blipFill>
                <a:blip r:embed="rId63"/>
                <a:stretch>
                  <a:fillRect/>
                </a:stretch>
              </p:blipFill>
              <p:spPr>
                <a:xfrm>
                  <a:off x="10961213" y="1145947"/>
                  <a:ext cx="235080" cy="3582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2" name="Freihand 41">
                  <a:extLst>
                    <a:ext uri="{FF2B5EF4-FFF2-40B4-BE49-F238E27FC236}">
                      <a16:creationId xmlns:a16="http://schemas.microsoft.com/office/drawing/2014/main" id="{6DAB152C-4058-4223-901B-6F7B7754924F}"/>
                    </a:ext>
                  </a:extLst>
                </p14:cNvPr>
                <p14:cNvContentPartPr/>
                <p14:nvPr/>
              </p14:nvContentPartPr>
              <p14:xfrm>
                <a:off x="10960853" y="1266907"/>
                <a:ext cx="312480" cy="68400"/>
              </p14:xfrm>
            </p:contentPart>
          </mc:Choice>
          <mc:Fallback xmlns="">
            <p:pic>
              <p:nvPicPr>
                <p:cNvPr id="42" name="Freihand 41">
                  <a:extLst>
                    <a:ext uri="{FF2B5EF4-FFF2-40B4-BE49-F238E27FC236}">
                      <a16:creationId xmlns:a16="http://schemas.microsoft.com/office/drawing/2014/main" id="{6DAB152C-4058-4223-901B-6F7B7754924F}"/>
                    </a:ext>
                  </a:extLst>
                </p:cNvPr>
                <p:cNvPicPr/>
                <p:nvPr/>
              </p:nvPicPr>
              <p:blipFill>
                <a:blip r:embed="rId65"/>
                <a:stretch>
                  <a:fillRect/>
                </a:stretch>
              </p:blipFill>
              <p:spPr>
                <a:xfrm>
                  <a:off x="10956533" y="1262587"/>
                  <a:ext cx="32112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3" name="Freihand 42">
                  <a:extLst>
                    <a:ext uri="{FF2B5EF4-FFF2-40B4-BE49-F238E27FC236}">
                      <a16:creationId xmlns:a16="http://schemas.microsoft.com/office/drawing/2014/main" id="{D070EAE5-8AEC-4204-9DD8-50C38045E5C1}"/>
                    </a:ext>
                  </a:extLst>
                </p14:cNvPr>
                <p14:cNvContentPartPr/>
                <p14:nvPr/>
              </p14:nvContentPartPr>
              <p14:xfrm>
                <a:off x="11352893" y="1200307"/>
                <a:ext cx="169920" cy="237600"/>
              </p14:xfrm>
            </p:contentPart>
          </mc:Choice>
          <mc:Fallback xmlns="">
            <p:pic>
              <p:nvPicPr>
                <p:cNvPr id="43" name="Freihand 42">
                  <a:extLst>
                    <a:ext uri="{FF2B5EF4-FFF2-40B4-BE49-F238E27FC236}">
                      <a16:creationId xmlns:a16="http://schemas.microsoft.com/office/drawing/2014/main" id="{D070EAE5-8AEC-4204-9DD8-50C38045E5C1}"/>
                    </a:ext>
                  </a:extLst>
                </p:cNvPr>
                <p:cNvPicPr/>
                <p:nvPr/>
              </p:nvPicPr>
              <p:blipFill>
                <a:blip r:embed="rId67"/>
                <a:stretch>
                  <a:fillRect/>
                </a:stretch>
              </p:blipFill>
              <p:spPr>
                <a:xfrm>
                  <a:off x="11348573" y="1195987"/>
                  <a:ext cx="178560" cy="24624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4" name="Freihand 43">
                  <a:extLst>
                    <a:ext uri="{FF2B5EF4-FFF2-40B4-BE49-F238E27FC236}">
                      <a16:creationId xmlns:a16="http://schemas.microsoft.com/office/drawing/2014/main" id="{E92AA984-5545-4D14-813C-5BE70C21CEF7}"/>
                    </a:ext>
                  </a:extLst>
                </p14:cNvPr>
                <p14:cNvContentPartPr/>
                <p14:nvPr/>
              </p14:nvContentPartPr>
              <p14:xfrm>
                <a:off x="11340653" y="1074667"/>
                <a:ext cx="127440" cy="143640"/>
              </p14:xfrm>
            </p:contentPart>
          </mc:Choice>
          <mc:Fallback xmlns="">
            <p:pic>
              <p:nvPicPr>
                <p:cNvPr id="44" name="Freihand 43">
                  <a:extLst>
                    <a:ext uri="{FF2B5EF4-FFF2-40B4-BE49-F238E27FC236}">
                      <a16:creationId xmlns:a16="http://schemas.microsoft.com/office/drawing/2014/main" id="{E92AA984-5545-4D14-813C-5BE70C21CEF7}"/>
                    </a:ext>
                  </a:extLst>
                </p:cNvPr>
                <p:cNvPicPr/>
                <p:nvPr/>
              </p:nvPicPr>
              <p:blipFill>
                <a:blip r:embed="rId69"/>
                <a:stretch>
                  <a:fillRect/>
                </a:stretch>
              </p:blipFill>
              <p:spPr>
                <a:xfrm>
                  <a:off x="11336333" y="1070347"/>
                  <a:ext cx="13608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5" name="Freihand 44">
                  <a:extLst>
                    <a:ext uri="{FF2B5EF4-FFF2-40B4-BE49-F238E27FC236}">
                      <a16:creationId xmlns:a16="http://schemas.microsoft.com/office/drawing/2014/main" id="{C57CF121-C904-434A-8B39-BB3B30A7944A}"/>
                    </a:ext>
                  </a:extLst>
                </p14:cNvPr>
                <p14:cNvContentPartPr/>
                <p14:nvPr/>
              </p14:nvContentPartPr>
              <p14:xfrm>
                <a:off x="11461613" y="1285267"/>
                <a:ext cx="181800" cy="157680"/>
              </p14:xfrm>
            </p:contentPart>
          </mc:Choice>
          <mc:Fallback xmlns="">
            <p:pic>
              <p:nvPicPr>
                <p:cNvPr id="45" name="Freihand 44">
                  <a:extLst>
                    <a:ext uri="{FF2B5EF4-FFF2-40B4-BE49-F238E27FC236}">
                      <a16:creationId xmlns:a16="http://schemas.microsoft.com/office/drawing/2014/main" id="{C57CF121-C904-434A-8B39-BB3B30A7944A}"/>
                    </a:ext>
                  </a:extLst>
                </p:cNvPr>
                <p:cNvPicPr/>
                <p:nvPr/>
              </p:nvPicPr>
              <p:blipFill>
                <a:blip r:embed="rId71"/>
                <a:stretch>
                  <a:fillRect/>
                </a:stretch>
              </p:blipFill>
              <p:spPr>
                <a:xfrm>
                  <a:off x="11457293" y="1280947"/>
                  <a:ext cx="19044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6" name="Freihand 45">
                  <a:extLst>
                    <a:ext uri="{FF2B5EF4-FFF2-40B4-BE49-F238E27FC236}">
                      <a16:creationId xmlns:a16="http://schemas.microsoft.com/office/drawing/2014/main" id="{BDDA964B-DD47-4FF9-8BEC-66DB39262C82}"/>
                    </a:ext>
                  </a:extLst>
                </p14:cNvPr>
                <p14:cNvContentPartPr/>
                <p14:nvPr/>
              </p14:nvContentPartPr>
              <p14:xfrm>
                <a:off x="10742333" y="757507"/>
                <a:ext cx="1212480" cy="926280"/>
              </p14:xfrm>
            </p:contentPart>
          </mc:Choice>
          <mc:Fallback xmlns="">
            <p:pic>
              <p:nvPicPr>
                <p:cNvPr id="46" name="Freihand 45">
                  <a:extLst>
                    <a:ext uri="{FF2B5EF4-FFF2-40B4-BE49-F238E27FC236}">
                      <a16:creationId xmlns:a16="http://schemas.microsoft.com/office/drawing/2014/main" id="{BDDA964B-DD47-4FF9-8BEC-66DB39262C82}"/>
                    </a:ext>
                  </a:extLst>
                </p:cNvPr>
                <p:cNvPicPr/>
                <p:nvPr/>
              </p:nvPicPr>
              <p:blipFill>
                <a:blip r:embed="rId73"/>
                <a:stretch>
                  <a:fillRect/>
                </a:stretch>
              </p:blipFill>
              <p:spPr>
                <a:xfrm>
                  <a:off x="10738013" y="753187"/>
                  <a:ext cx="1221120" cy="934920"/>
                </a:xfrm>
                <a:prstGeom prst="rect">
                  <a:avLst/>
                </a:prstGeom>
              </p:spPr>
            </p:pic>
          </mc:Fallback>
        </mc:AlternateContent>
      </p:grpSp>
    </p:spTree>
    <p:extLst>
      <p:ext uri="{BB962C8B-B14F-4D97-AF65-F5344CB8AC3E}">
        <p14:creationId xmlns:p14="http://schemas.microsoft.com/office/powerpoint/2010/main" val="3120391664"/>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Rectangle 2"/>
          <p:cNvSpPr>
            <a:spLocks noChangeArrowheads="1"/>
          </p:cNvSpPr>
          <p:nvPr/>
        </p:nvSpPr>
        <p:spPr bwMode="auto">
          <a:xfrm>
            <a:off x="0" y="188531"/>
            <a:ext cx="12089791" cy="4330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200" b="1" dirty="0">
                <a:solidFill>
                  <a:srgbClr val="000000"/>
                </a:solidFill>
                <a:latin typeface="Sparkasse Rg" pitchFamily="34" charset="0"/>
              </a:rPr>
              <a:t>Anteil der Energiekomponente am Verbraucherpreisindex (Deutschland)</a:t>
            </a:r>
          </a:p>
        </p:txBody>
      </p:sp>
      <p:sp>
        <p:nvSpPr>
          <p:cNvPr id="150533" name="Text Box 4"/>
          <p:cNvSpPr txBox="1">
            <a:spLocks noChangeArrowheads="1"/>
          </p:cNvSpPr>
          <p:nvPr/>
        </p:nvSpPr>
        <p:spPr bwMode="auto">
          <a:xfrm>
            <a:off x="381189" y="5388369"/>
            <a:ext cx="1649811"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Bundesbank</a:t>
            </a:r>
          </a:p>
        </p:txBody>
      </p:sp>
      <p:sp>
        <p:nvSpPr>
          <p:cNvPr id="11" name="Rechteck 10">
            <a:extLst>
              <a:ext uri="{FF2B5EF4-FFF2-40B4-BE49-F238E27FC236}">
                <a16:creationId xmlns:a16="http://schemas.microsoft.com/office/drawing/2014/main" id="{ADA4D5F5-6579-4DA8-AFC5-7BDDF80B9F5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AD8CAB97-63E0-BFFB-251A-350812087829}"/>
              </a:ext>
            </a:extLst>
          </p:cNvPr>
          <p:cNvPicPr>
            <a:picLocks noChangeAspect="1"/>
          </p:cNvPicPr>
          <p:nvPr/>
        </p:nvPicPr>
        <p:blipFill>
          <a:blip r:embed="rId3"/>
          <a:stretch>
            <a:fillRect/>
          </a:stretch>
        </p:blipFill>
        <p:spPr>
          <a:xfrm>
            <a:off x="889055" y="673369"/>
            <a:ext cx="7703259" cy="4630151"/>
          </a:xfrm>
          <a:prstGeom prst="rect">
            <a:avLst/>
          </a:prstGeom>
        </p:spPr>
      </p:pic>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353712BF-F3B0-4185-BE2C-CF63A45866B0}"/>
                  </a:ext>
                </a:extLst>
              </p14:cNvPr>
              <p14:cNvContentPartPr/>
              <p14:nvPr/>
            </p14:nvContentPartPr>
            <p14:xfrm>
              <a:off x="5265653" y="5111707"/>
              <a:ext cx="718920" cy="65520"/>
            </p14:xfrm>
          </p:contentPart>
        </mc:Choice>
        <mc:Fallback xmlns="">
          <p:pic>
            <p:nvPicPr>
              <p:cNvPr id="2" name="Freihand 1">
                <a:extLst>
                  <a:ext uri="{FF2B5EF4-FFF2-40B4-BE49-F238E27FC236}">
                    <a16:creationId xmlns:a16="http://schemas.microsoft.com/office/drawing/2014/main" id="{353712BF-F3B0-4185-BE2C-CF63A45866B0}"/>
                  </a:ext>
                </a:extLst>
              </p:cNvPr>
              <p:cNvPicPr/>
              <p:nvPr/>
            </p:nvPicPr>
            <p:blipFill>
              <a:blip r:embed="rId5"/>
              <a:stretch>
                <a:fillRect/>
              </a:stretch>
            </p:blipFill>
            <p:spPr>
              <a:xfrm>
                <a:off x="5261333" y="5107387"/>
                <a:ext cx="727560" cy="74160"/>
              </a:xfrm>
              <a:prstGeom prst="rect">
                <a:avLst/>
              </a:prstGeom>
            </p:spPr>
          </p:pic>
        </mc:Fallback>
      </mc:AlternateContent>
      <p:grpSp>
        <p:nvGrpSpPr>
          <p:cNvPr id="150540" name="Gruppieren 150539">
            <a:extLst>
              <a:ext uri="{FF2B5EF4-FFF2-40B4-BE49-F238E27FC236}">
                <a16:creationId xmlns:a16="http://schemas.microsoft.com/office/drawing/2014/main" id="{88E1D0A2-78BB-4825-B9D7-82899316019D}"/>
              </a:ext>
            </a:extLst>
          </p:cNvPr>
          <p:cNvGrpSpPr/>
          <p:nvPr/>
        </p:nvGrpSpPr>
        <p:grpSpPr>
          <a:xfrm>
            <a:off x="4080893" y="6342547"/>
            <a:ext cx="314280" cy="173520"/>
            <a:chOff x="4080893" y="6342547"/>
            <a:chExt cx="314280" cy="173520"/>
          </a:xfrm>
        </p:grpSpPr>
        <mc:AlternateContent xmlns:mc="http://schemas.openxmlformats.org/markup-compatibility/2006" xmlns:p14="http://schemas.microsoft.com/office/powerpoint/2010/main">
          <mc:Choice Requires="p14">
            <p:contentPart p14:bwMode="auto" r:id="rId6">
              <p14:nvContentPartPr>
                <p14:cNvPr id="150536" name="Freihand 150535">
                  <a:extLst>
                    <a:ext uri="{FF2B5EF4-FFF2-40B4-BE49-F238E27FC236}">
                      <a16:creationId xmlns:a16="http://schemas.microsoft.com/office/drawing/2014/main" id="{371430FE-207A-4D2B-8707-91628FC26636}"/>
                    </a:ext>
                  </a:extLst>
                </p14:cNvPr>
                <p14:cNvContentPartPr/>
                <p14:nvPr/>
              </p14:nvContentPartPr>
              <p14:xfrm>
                <a:off x="4087373" y="6363067"/>
                <a:ext cx="32760" cy="144360"/>
              </p14:xfrm>
            </p:contentPart>
          </mc:Choice>
          <mc:Fallback xmlns="">
            <p:pic>
              <p:nvPicPr>
                <p:cNvPr id="150536" name="Freihand 150535">
                  <a:extLst>
                    <a:ext uri="{FF2B5EF4-FFF2-40B4-BE49-F238E27FC236}">
                      <a16:creationId xmlns:a16="http://schemas.microsoft.com/office/drawing/2014/main" id="{371430FE-207A-4D2B-8707-91628FC26636}"/>
                    </a:ext>
                  </a:extLst>
                </p:cNvPr>
                <p:cNvPicPr/>
                <p:nvPr/>
              </p:nvPicPr>
              <p:blipFill>
                <a:blip r:embed="rId7"/>
                <a:stretch>
                  <a:fillRect/>
                </a:stretch>
              </p:blipFill>
              <p:spPr>
                <a:xfrm>
                  <a:off x="4083053" y="6358747"/>
                  <a:ext cx="4140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50537" name="Freihand 150536">
                  <a:extLst>
                    <a:ext uri="{FF2B5EF4-FFF2-40B4-BE49-F238E27FC236}">
                      <a16:creationId xmlns:a16="http://schemas.microsoft.com/office/drawing/2014/main" id="{9711C660-D41B-47BE-8E5A-2A937EBA1AB0}"/>
                    </a:ext>
                  </a:extLst>
                </p14:cNvPr>
                <p14:cNvContentPartPr/>
                <p14:nvPr/>
              </p14:nvContentPartPr>
              <p14:xfrm>
                <a:off x="4083773" y="6342547"/>
                <a:ext cx="130320" cy="64080"/>
              </p14:xfrm>
            </p:contentPart>
          </mc:Choice>
          <mc:Fallback xmlns="">
            <p:pic>
              <p:nvPicPr>
                <p:cNvPr id="150537" name="Freihand 150536">
                  <a:extLst>
                    <a:ext uri="{FF2B5EF4-FFF2-40B4-BE49-F238E27FC236}">
                      <a16:creationId xmlns:a16="http://schemas.microsoft.com/office/drawing/2014/main" id="{9711C660-D41B-47BE-8E5A-2A937EBA1AB0}"/>
                    </a:ext>
                  </a:extLst>
                </p:cNvPr>
                <p:cNvPicPr/>
                <p:nvPr/>
              </p:nvPicPr>
              <p:blipFill>
                <a:blip r:embed="rId9"/>
                <a:stretch>
                  <a:fillRect/>
                </a:stretch>
              </p:blipFill>
              <p:spPr>
                <a:xfrm>
                  <a:off x="4079453" y="6338227"/>
                  <a:ext cx="13896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50538" name="Freihand 150537">
                  <a:extLst>
                    <a:ext uri="{FF2B5EF4-FFF2-40B4-BE49-F238E27FC236}">
                      <a16:creationId xmlns:a16="http://schemas.microsoft.com/office/drawing/2014/main" id="{853EEE64-B67B-48A0-BA53-7CD506B807BB}"/>
                    </a:ext>
                  </a:extLst>
                </p14:cNvPr>
                <p14:cNvContentPartPr/>
                <p14:nvPr/>
              </p14:nvContentPartPr>
              <p14:xfrm>
                <a:off x="4080893" y="6363427"/>
                <a:ext cx="311400" cy="152640"/>
              </p14:xfrm>
            </p:contentPart>
          </mc:Choice>
          <mc:Fallback xmlns="">
            <p:pic>
              <p:nvPicPr>
                <p:cNvPr id="150538" name="Freihand 150537">
                  <a:extLst>
                    <a:ext uri="{FF2B5EF4-FFF2-40B4-BE49-F238E27FC236}">
                      <a16:creationId xmlns:a16="http://schemas.microsoft.com/office/drawing/2014/main" id="{853EEE64-B67B-48A0-BA53-7CD506B807BB}"/>
                    </a:ext>
                  </a:extLst>
                </p:cNvPr>
                <p:cNvPicPr/>
                <p:nvPr/>
              </p:nvPicPr>
              <p:blipFill>
                <a:blip r:embed="rId11"/>
                <a:stretch>
                  <a:fillRect/>
                </a:stretch>
              </p:blipFill>
              <p:spPr>
                <a:xfrm>
                  <a:off x="4076573" y="6359107"/>
                  <a:ext cx="32004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50539" name="Freihand 150538">
                  <a:extLst>
                    <a:ext uri="{FF2B5EF4-FFF2-40B4-BE49-F238E27FC236}">
                      <a16:creationId xmlns:a16="http://schemas.microsoft.com/office/drawing/2014/main" id="{9AD987C6-E829-435B-A08E-F7010DA7AB98}"/>
                    </a:ext>
                  </a:extLst>
                </p14:cNvPr>
                <p14:cNvContentPartPr/>
                <p14:nvPr/>
              </p14:nvContentPartPr>
              <p14:xfrm>
                <a:off x="4394813" y="6477187"/>
                <a:ext cx="360" cy="360"/>
              </p14:xfrm>
            </p:contentPart>
          </mc:Choice>
          <mc:Fallback xmlns="">
            <p:pic>
              <p:nvPicPr>
                <p:cNvPr id="150539" name="Freihand 150538">
                  <a:extLst>
                    <a:ext uri="{FF2B5EF4-FFF2-40B4-BE49-F238E27FC236}">
                      <a16:creationId xmlns:a16="http://schemas.microsoft.com/office/drawing/2014/main" id="{9AD987C6-E829-435B-A08E-F7010DA7AB98}"/>
                    </a:ext>
                  </a:extLst>
                </p:cNvPr>
                <p:cNvPicPr/>
                <p:nvPr/>
              </p:nvPicPr>
              <p:blipFill>
                <a:blip r:embed="rId13"/>
                <a:stretch>
                  <a:fillRect/>
                </a:stretch>
              </p:blipFill>
              <p:spPr>
                <a:xfrm>
                  <a:off x="4390493" y="6472867"/>
                  <a:ext cx="9000" cy="9000"/>
                </a:xfrm>
                <a:prstGeom prst="rect">
                  <a:avLst/>
                </a:prstGeom>
              </p:spPr>
            </p:pic>
          </mc:Fallback>
        </mc:AlternateContent>
      </p:grpSp>
      <p:grpSp>
        <p:nvGrpSpPr>
          <p:cNvPr id="150548" name="Gruppieren 150547">
            <a:extLst>
              <a:ext uri="{FF2B5EF4-FFF2-40B4-BE49-F238E27FC236}">
                <a16:creationId xmlns:a16="http://schemas.microsoft.com/office/drawing/2014/main" id="{EE1E29F2-6875-4C29-BA6D-F0F3903F0493}"/>
              </a:ext>
            </a:extLst>
          </p:cNvPr>
          <p:cNvGrpSpPr/>
          <p:nvPr/>
        </p:nvGrpSpPr>
        <p:grpSpPr>
          <a:xfrm>
            <a:off x="4567253" y="6230227"/>
            <a:ext cx="758160" cy="200880"/>
            <a:chOff x="4567253" y="6230227"/>
            <a:chExt cx="758160" cy="200880"/>
          </a:xfrm>
        </p:grpSpPr>
        <mc:AlternateContent xmlns:mc="http://schemas.openxmlformats.org/markup-compatibility/2006" xmlns:p14="http://schemas.microsoft.com/office/powerpoint/2010/main">
          <mc:Choice Requires="p14">
            <p:contentPart p14:bwMode="auto" r:id="rId14">
              <p14:nvContentPartPr>
                <p14:cNvPr id="150541" name="Freihand 150540">
                  <a:extLst>
                    <a:ext uri="{FF2B5EF4-FFF2-40B4-BE49-F238E27FC236}">
                      <a16:creationId xmlns:a16="http://schemas.microsoft.com/office/drawing/2014/main" id="{C47A1049-4A95-4B3A-8E43-10BD1F087E41}"/>
                    </a:ext>
                  </a:extLst>
                </p14:cNvPr>
                <p14:cNvContentPartPr/>
                <p14:nvPr/>
              </p14:nvContentPartPr>
              <p14:xfrm>
                <a:off x="4622693" y="6305827"/>
                <a:ext cx="18000" cy="99360"/>
              </p14:xfrm>
            </p:contentPart>
          </mc:Choice>
          <mc:Fallback xmlns="">
            <p:pic>
              <p:nvPicPr>
                <p:cNvPr id="150541" name="Freihand 150540">
                  <a:extLst>
                    <a:ext uri="{FF2B5EF4-FFF2-40B4-BE49-F238E27FC236}">
                      <a16:creationId xmlns:a16="http://schemas.microsoft.com/office/drawing/2014/main" id="{C47A1049-4A95-4B3A-8E43-10BD1F087E41}"/>
                    </a:ext>
                  </a:extLst>
                </p:cNvPr>
                <p:cNvPicPr/>
                <p:nvPr/>
              </p:nvPicPr>
              <p:blipFill>
                <a:blip r:embed="rId15"/>
                <a:stretch>
                  <a:fillRect/>
                </a:stretch>
              </p:blipFill>
              <p:spPr>
                <a:xfrm>
                  <a:off x="4618373" y="6301507"/>
                  <a:ext cx="2664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50542" name="Freihand 150541">
                  <a:extLst>
                    <a:ext uri="{FF2B5EF4-FFF2-40B4-BE49-F238E27FC236}">
                      <a16:creationId xmlns:a16="http://schemas.microsoft.com/office/drawing/2014/main" id="{A5C8CEB8-9A26-4647-9056-9634A05BDA6D}"/>
                    </a:ext>
                  </a:extLst>
                </p14:cNvPr>
                <p14:cNvContentPartPr/>
                <p14:nvPr/>
              </p14:nvContentPartPr>
              <p14:xfrm>
                <a:off x="4567253" y="6329947"/>
                <a:ext cx="127440" cy="13680"/>
              </p14:xfrm>
            </p:contentPart>
          </mc:Choice>
          <mc:Fallback xmlns="">
            <p:pic>
              <p:nvPicPr>
                <p:cNvPr id="150542" name="Freihand 150541">
                  <a:extLst>
                    <a:ext uri="{FF2B5EF4-FFF2-40B4-BE49-F238E27FC236}">
                      <a16:creationId xmlns:a16="http://schemas.microsoft.com/office/drawing/2014/main" id="{A5C8CEB8-9A26-4647-9056-9634A05BDA6D}"/>
                    </a:ext>
                  </a:extLst>
                </p:cNvPr>
                <p:cNvPicPr/>
                <p:nvPr/>
              </p:nvPicPr>
              <p:blipFill>
                <a:blip r:embed="rId17"/>
                <a:stretch>
                  <a:fillRect/>
                </a:stretch>
              </p:blipFill>
              <p:spPr>
                <a:xfrm>
                  <a:off x="4562933" y="6325627"/>
                  <a:ext cx="1360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50543" name="Freihand 150542">
                  <a:extLst>
                    <a:ext uri="{FF2B5EF4-FFF2-40B4-BE49-F238E27FC236}">
                      <a16:creationId xmlns:a16="http://schemas.microsoft.com/office/drawing/2014/main" id="{8E4206A7-EA08-4791-BA5D-6DB92B931708}"/>
                    </a:ext>
                  </a:extLst>
                </p14:cNvPr>
                <p14:cNvContentPartPr/>
                <p14:nvPr/>
              </p14:nvContentPartPr>
              <p14:xfrm>
                <a:off x="4610813" y="6416707"/>
                <a:ext cx="90720" cy="14400"/>
              </p14:xfrm>
            </p:contentPart>
          </mc:Choice>
          <mc:Fallback xmlns="">
            <p:pic>
              <p:nvPicPr>
                <p:cNvPr id="150543" name="Freihand 150542">
                  <a:extLst>
                    <a:ext uri="{FF2B5EF4-FFF2-40B4-BE49-F238E27FC236}">
                      <a16:creationId xmlns:a16="http://schemas.microsoft.com/office/drawing/2014/main" id="{8E4206A7-EA08-4791-BA5D-6DB92B931708}"/>
                    </a:ext>
                  </a:extLst>
                </p:cNvPr>
                <p:cNvPicPr/>
                <p:nvPr/>
              </p:nvPicPr>
              <p:blipFill>
                <a:blip r:embed="rId19"/>
                <a:stretch>
                  <a:fillRect/>
                </a:stretch>
              </p:blipFill>
              <p:spPr>
                <a:xfrm>
                  <a:off x="4606493" y="6412387"/>
                  <a:ext cx="9936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50544" name="Freihand 150543">
                  <a:extLst>
                    <a:ext uri="{FF2B5EF4-FFF2-40B4-BE49-F238E27FC236}">
                      <a16:creationId xmlns:a16="http://schemas.microsoft.com/office/drawing/2014/main" id="{62465ABA-A706-4DB3-96C6-75E84790C9C9}"/>
                    </a:ext>
                  </a:extLst>
                </p14:cNvPr>
                <p14:cNvContentPartPr/>
                <p14:nvPr/>
              </p14:nvContentPartPr>
              <p14:xfrm>
                <a:off x="4825013" y="6282067"/>
                <a:ext cx="242640" cy="130680"/>
              </p14:xfrm>
            </p:contentPart>
          </mc:Choice>
          <mc:Fallback xmlns="">
            <p:pic>
              <p:nvPicPr>
                <p:cNvPr id="150544" name="Freihand 150543">
                  <a:extLst>
                    <a:ext uri="{FF2B5EF4-FFF2-40B4-BE49-F238E27FC236}">
                      <a16:creationId xmlns:a16="http://schemas.microsoft.com/office/drawing/2014/main" id="{62465ABA-A706-4DB3-96C6-75E84790C9C9}"/>
                    </a:ext>
                  </a:extLst>
                </p:cNvPr>
                <p:cNvPicPr/>
                <p:nvPr/>
              </p:nvPicPr>
              <p:blipFill>
                <a:blip r:embed="rId21"/>
                <a:stretch>
                  <a:fillRect/>
                </a:stretch>
              </p:blipFill>
              <p:spPr>
                <a:xfrm>
                  <a:off x="4820693" y="6277747"/>
                  <a:ext cx="25128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50545" name="Freihand 150544">
                  <a:extLst>
                    <a:ext uri="{FF2B5EF4-FFF2-40B4-BE49-F238E27FC236}">
                      <a16:creationId xmlns:a16="http://schemas.microsoft.com/office/drawing/2014/main" id="{7EB08141-F2BA-4BBB-8554-BE8BFCF8E971}"/>
                    </a:ext>
                  </a:extLst>
                </p14:cNvPr>
                <p14:cNvContentPartPr/>
                <p14:nvPr/>
              </p14:nvContentPartPr>
              <p14:xfrm>
                <a:off x="5155493" y="6302587"/>
                <a:ext cx="105480" cy="102960"/>
              </p14:xfrm>
            </p:contentPart>
          </mc:Choice>
          <mc:Fallback xmlns="">
            <p:pic>
              <p:nvPicPr>
                <p:cNvPr id="150545" name="Freihand 150544">
                  <a:extLst>
                    <a:ext uri="{FF2B5EF4-FFF2-40B4-BE49-F238E27FC236}">
                      <a16:creationId xmlns:a16="http://schemas.microsoft.com/office/drawing/2014/main" id="{7EB08141-F2BA-4BBB-8554-BE8BFCF8E971}"/>
                    </a:ext>
                  </a:extLst>
                </p:cNvPr>
                <p:cNvPicPr/>
                <p:nvPr/>
              </p:nvPicPr>
              <p:blipFill>
                <a:blip r:embed="rId23"/>
                <a:stretch>
                  <a:fillRect/>
                </a:stretch>
              </p:blipFill>
              <p:spPr>
                <a:xfrm>
                  <a:off x="5151173" y="6298267"/>
                  <a:ext cx="11412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50546" name="Freihand 150545">
                  <a:extLst>
                    <a:ext uri="{FF2B5EF4-FFF2-40B4-BE49-F238E27FC236}">
                      <a16:creationId xmlns:a16="http://schemas.microsoft.com/office/drawing/2014/main" id="{1A8EFAA6-CA38-4564-8CB3-8B5D5AE4D5E1}"/>
                    </a:ext>
                  </a:extLst>
                </p14:cNvPr>
                <p14:cNvContentPartPr/>
                <p14:nvPr/>
              </p14:nvContentPartPr>
              <p14:xfrm>
                <a:off x="5106893" y="6230227"/>
                <a:ext cx="64800" cy="101160"/>
              </p14:xfrm>
            </p:contentPart>
          </mc:Choice>
          <mc:Fallback xmlns="">
            <p:pic>
              <p:nvPicPr>
                <p:cNvPr id="150546" name="Freihand 150545">
                  <a:extLst>
                    <a:ext uri="{FF2B5EF4-FFF2-40B4-BE49-F238E27FC236}">
                      <a16:creationId xmlns:a16="http://schemas.microsoft.com/office/drawing/2014/main" id="{1A8EFAA6-CA38-4564-8CB3-8B5D5AE4D5E1}"/>
                    </a:ext>
                  </a:extLst>
                </p:cNvPr>
                <p:cNvPicPr/>
                <p:nvPr/>
              </p:nvPicPr>
              <p:blipFill>
                <a:blip r:embed="rId25"/>
                <a:stretch>
                  <a:fillRect/>
                </a:stretch>
              </p:blipFill>
              <p:spPr>
                <a:xfrm>
                  <a:off x="5102573" y="6225907"/>
                  <a:ext cx="7344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50547" name="Freihand 150546">
                  <a:extLst>
                    <a:ext uri="{FF2B5EF4-FFF2-40B4-BE49-F238E27FC236}">
                      <a16:creationId xmlns:a16="http://schemas.microsoft.com/office/drawing/2014/main" id="{46B89AAB-E7F7-4860-9CB9-8CEBB41617BD}"/>
                    </a:ext>
                  </a:extLst>
                </p14:cNvPr>
                <p14:cNvContentPartPr/>
                <p14:nvPr/>
              </p14:nvContentPartPr>
              <p14:xfrm>
                <a:off x="5251973" y="6345787"/>
                <a:ext cx="73440" cy="52560"/>
              </p14:xfrm>
            </p:contentPart>
          </mc:Choice>
          <mc:Fallback xmlns="">
            <p:pic>
              <p:nvPicPr>
                <p:cNvPr id="150547" name="Freihand 150546">
                  <a:extLst>
                    <a:ext uri="{FF2B5EF4-FFF2-40B4-BE49-F238E27FC236}">
                      <a16:creationId xmlns:a16="http://schemas.microsoft.com/office/drawing/2014/main" id="{46B89AAB-E7F7-4860-9CB9-8CEBB41617BD}"/>
                    </a:ext>
                  </a:extLst>
                </p:cNvPr>
                <p:cNvPicPr/>
                <p:nvPr/>
              </p:nvPicPr>
              <p:blipFill>
                <a:blip r:embed="rId27"/>
                <a:stretch>
                  <a:fillRect/>
                </a:stretch>
              </p:blipFill>
              <p:spPr>
                <a:xfrm>
                  <a:off x="5247653" y="6341467"/>
                  <a:ext cx="82080" cy="61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8">
            <p14:nvContentPartPr>
              <p14:cNvPr id="150549" name="Freihand 150548">
                <a:extLst>
                  <a:ext uri="{FF2B5EF4-FFF2-40B4-BE49-F238E27FC236}">
                    <a16:creationId xmlns:a16="http://schemas.microsoft.com/office/drawing/2014/main" id="{08332B32-2539-4180-B13B-C27C7C6501B5}"/>
                  </a:ext>
                </a:extLst>
              </p14:cNvPr>
              <p14:cNvContentPartPr/>
              <p14:nvPr/>
            </p14:nvContentPartPr>
            <p14:xfrm>
              <a:off x="5075213" y="4098307"/>
              <a:ext cx="313200" cy="72360"/>
            </p14:xfrm>
          </p:contentPart>
        </mc:Choice>
        <mc:Fallback xmlns="">
          <p:pic>
            <p:nvPicPr>
              <p:cNvPr id="150549" name="Freihand 150548">
                <a:extLst>
                  <a:ext uri="{FF2B5EF4-FFF2-40B4-BE49-F238E27FC236}">
                    <a16:creationId xmlns:a16="http://schemas.microsoft.com/office/drawing/2014/main" id="{08332B32-2539-4180-B13B-C27C7C6501B5}"/>
                  </a:ext>
                </a:extLst>
              </p:cNvPr>
              <p:cNvPicPr/>
              <p:nvPr/>
            </p:nvPicPr>
            <p:blipFill>
              <a:blip r:embed="rId29"/>
              <a:stretch>
                <a:fillRect/>
              </a:stretch>
            </p:blipFill>
            <p:spPr>
              <a:xfrm>
                <a:off x="5070893" y="4093987"/>
                <a:ext cx="32184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50550" name="Freihand 150549">
                <a:extLst>
                  <a:ext uri="{FF2B5EF4-FFF2-40B4-BE49-F238E27FC236}">
                    <a16:creationId xmlns:a16="http://schemas.microsoft.com/office/drawing/2014/main" id="{086EB841-FE68-402D-94FE-9365E91E4B3A}"/>
                  </a:ext>
                </a:extLst>
              </p14:cNvPr>
              <p14:cNvContentPartPr/>
              <p14:nvPr/>
            </p14:nvContentPartPr>
            <p14:xfrm>
              <a:off x="4918253" y="2761267"/>
              <a:ext cx="371160" cy="64800"/>
            </p14:xfrm>
          </p:contentPart>
        </mc:Choice>
        <mc:Fallback xmlns="">
          <p:pic>
            <p:nvPicPr>
              <p:cNvPr id="150550" name="Freihand 150549">
                <a:extLst>
                  <a:ext uri="{FF2B5EF4-FFF2-40B4-BE49-F238E27FC236}">
                    <a16:creationId xmlns:a16="http://schemas.microsoft.com/office/drawing/2014/main" id="{086EB841-FE68-402D-94FE-9365E91E4B3A}"/>
                  </a:ext>
                </a:extLst>
              </p:cNvPr>
              <p:cNvPicPr/>
              <p:nvPr/>
            </p:nvPicPr>
            <p:blipFill>
              <a:blip r:embed="rId31"/>
              <a:stretch>
                <a:fillRect/>
              </a:stretch>
            </p:blipFill>
            <p:spPr>
              <a:xfrm>
                <a:off x="4913933" y="2756947"/>
                <a:ext cx="37980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50551" name="Freihand 150550">
                <a:extLst>
                  <a:ext uri="{FF2B5EF4-FFF2-40B4-BE49-F238E27FC236}">
                    <a16:creationId xmlns:a16="http://schemas.microsoft.com/office/drawing/2014/main" id="{60AEA60A-9340-438E-A28C-F5895402CDE1}"/>
                  </a:ext>
                </a:extLst>
              </p14:cNvPr>
              <p14:cNvContentPartPr/>
              <p14:nvPr/>
            </p14:nvContentPartPr>
            <p14:xfrm>
              <a:off x="7310093" y="3921907"/>
              <a:ext cx="484560" cy="29880"/>
            </p14:xfrm>
          </p:contentPart>
        </mc:Choice>
        <mc:Fallback xmlns="">
          <p:pic>
            <p:nvPicPr>
              <p:cNvPr id="150551" name="Freihand 150550">
                <a:extLst>
                  <a:ext uri="{FF2B5EF4-FFF2-40B4-BE49-F238E27FC236}">
                    <a16:creationId xmlns:a16="http://schemas.microsoft.com/office/drawing/2014/main" id="{60AEA60A-9340-438E-A28C-F5895402CDE1}"/>
                  </a:ext>
                </a:extLst>
              </p:cNvPr>
              <p:cNvPicPr/>
              <p:nvPr/>
            </p:nvPicPr>
            <p:blipFill>
              <a:blip r:embed="rId33"/>
              <a:stretch>
                <a:fillRect/>
              </a:stretch>
            </p:blipFill>
            <p:spPr>
              <a:xfrm>
                <a:off x="7305773" y="3917587"/>
                <a:ext cx="49320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50552" name="Freihand 150551">
                <a:extLst>
                  <a:ext uri="{FF2B5EF4-FFF2-40B4-BE49-F238E27FC236}">
                    <a16:creationId xmlns:a16="http://schemas.microsoft.com/office/drawing/2014/main" id="{BD97112B-9D79-4AA5-80CB-6BE9E273CE49}"/>
                  </a:ext>
                </a:extLst>
              </p14:cNvPr>
              <p14:cNvContentPartPr/>
              <p14:nvPr/>
            </p14:nvContentPartPr>
            <p14:xfrm>
              <a:off x="7374533" y="1637347"/>
              <a:ext cx="603000" cy="128520"/>
            </p14:xfrm>
          </p:contentPart>
        </mc:Choice>
        <mc:Fallback xmlns="">
          <p:pic>
            <p:nvPicPr>
              <p:cNvPr id="150552" name="Freihand 150551">
                <a:extLst>
                  <a:ext uri="{FF2B5EF4-FFF2-40B4-BE49-F238E27FC236}">
                    <a16:creationId xmlns:a16="http://schemas.microsoft.com/office/drawing/2014/main" id="{BD97112B-9D79-4AA5-80CB-6BE9E273CE49}"/>
                  </a:ext>
                </a:extLst>
              </p:cNvPr>
              <p:cNvPicPr/>
              <p:nvPr/>
            </p:nvPicPr>
            <p:blipFill>
              <a:blip r:embed="rId35"/>
              <a:stretch>
                <a:fillRect/>
              </a:stretch>
            </p:blipFill>
            <p:spPr>
              <a:xfrm>
                <a:off x="7370213" y="1633027"/>
                <a:ext cx="61164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50553" name="Freihand 150552">
                <a:extLst>
                  <a:ext uri="{FF2B5EF4-FFF2-40B4-BE49-F238E27FC236}">
                    <a16:creationId xmlns:a16="http://schemas.microsoft.com/office/drawing/2014/main" id="{08655C7D-A846-491B-A8FE-E879AF00D1F7}"/>
                  </a:ext>
                </a:extLst>
              </p14:cNvPr>
              <p14:cNvContentPartPr/>
              <p14:nvPr/>
            </p14:nvContentPartPr>
            <p14:xfrm>
              <a:off x="3448733" y="2704387"/>
              <a:ext cx="443520" cy="31320"/>
            </p14:xfrm>
          </p:contentPart>
        </mc:Choice>
        <mc:Fallback xmlns="">
          <p:pic>
            <p:nvPicPr>
              <p:cNvPr id="150553" name="Freihand 150552">
                <a:extLst>
                  <a:ext uri="{FF2B5EF4-FFF2-40B4-BE49-F238E27FC236}">
                    <a16:creationId xmlns:a16="http://schemas.microsoft.com/office/drawing/2014/main" id="{08655C7D-A846-491B-A8FE-E879AF00D1F7}"/>
                  </a:ext>
                </a:extLst>
              </p:cNvPr>
              <p:cNvPicPr/>
              <p:nvPr/>
            </p:nvPicPr>
            <p:blipFill>
              <a:blip r:embed="rId37"/>
              <a:stretch>
                <a:fillRect/>
              </a:stretch>
            </p:blipFill>
            <p:spPr>
              <a:xfrm>
                <a:off x="3444413" y="2700067"/>
                <a:ext cx="45216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50554" name="Freihand 150553">
                <a:extLst>
                  <a:ext uri="{FF2B5EF4-FFF2-40B4-BE49-F238E27FC236}">
                    <a16:creationId xmlns:a16="http://schemas.microsoft.com/office/drawing/2014/main" id="{8BDE8DA6-A9D2-4022-BB93-F3CB392C731D}"/>
                  </a:ext>
                </a:extLst>
              </p14:cNvPr>
              <p14:cNvContentPartPr/>
              <p14:nvPr/>
            </p14:nvContentPartPr>
            <p14:xfrm>
              <a:off x="3155333" y="3728227"/>
              <a:ext cx="480240" cy="54000"/>
            </p14:xfrm>
          </p:contentPart>
        </mc:Choice>
        <mc:Fallback xmlns="">
          <p:pic>
            <p:nvPicPr>
              <p:cNvPr id="150554" name="Freihand 150553">
                <a:extLst>
                  <a:ext uri="{FF2B5EF4-FFF2-40B4-BE49-F238E27FC236}">
                    <a16:creationId xmlns:a16="http://schemas.microsoft.com/office/drawing/2014/main" id="{8BDE8DA6-A9D2-4022-BB93-F3CB392C731D}"/>
                  </a:ext>
                </a:extLst>
              </p:cNvPr>
              <p:cNvPicPr/>
              <p:nvPr/>
            </p:nvPicPr>
            <p:blipFill>
              <a:blip r:embed="rId39"/>
              <a:stretch>
                <a:fillRect/>
              </a:stretch>
            </p:blipFill>
            <p:spPr>
              <a:xfrm>
                <a:off x="3151013" y="3723907"/>
                <a:ext cx="48888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50555" name="Freihand 150554">
                <a:extLst>
                  <a:ext uri="{FF2B5EF4-FFF2-40B4-BE49-F238E27FC236}">
                    <a16:creationId xmlns:a16="http://schemas.microsoft.com/office/drawing/2014/main" id="{F5BCFF4A-2B4D-4C75-9A79-DB3FF873553D}"/>
                  </a:ext>
                </a:extLst>
              </p14:cNvPr>
              <p14:cNvContentPartPr/>
              <p14:nvPr/>
            </p14:nvContentPartPr>
            <p14:xfrm>
              <a:off x="6108773" y="3940627"/>
              <a:ext cx="460080" cy="84240"/>
            </p14:xfrm>
          </p:contentPart>
        </mc:Choice>
        <mc:Fallback xmlns="">
          <p:pic>
            <p:nvPicPr>
              <p:cNvPr id="150555" name="Freihand 150554">
                <a:extLst>
                  <a:ext uri="{FF2B5EF4-FFF2-40B4-BE49-F238E27FC236}">
                    <a16:creationId xmlns:a16="http://schemas.microsoft.com/office/drawing/2014/main" id="{F5BCFF4A-2B4D-4C75-9A79-DB3FF873553D}"/>
                  </a:ext>
                </a:extLst>
              </p:cNvPr>
              <p:cNvPicPr/>
              <p:nvPr/>
            </p:nvPicPr>
            <p:blipFill>
              <a:blip r:embed="rId41"/>
              <a:stretch>
                <a:fillRect/>
              </a:stretch>
            </p:blipFill>
            <p:spPr>
              <a:xfrm>
                <a:off x="6104453" y="3936307"/>
                <a:ext cx="468720" cy="92880"/>
              </a:xfrm>
              <a:prstGeom prst="rect">
                <a:avLst/>
              </a:prstGeom>
            </p:spPr>
          </p:pic>
        </mc:Fallback>
      </mc:AlternateContent>
      <p:grpSp>
        <p:nvGrpSpPr>
          <p:cNvPr id="150557" name="Gruppieren 150556">
            <a:extLst>
              <a:ext uri="{FF2B5EF4-FFF2-40B4-BE49-F238E27FC236}">
                <a16:creationId xmlns:a16="http://schemas.microsoft.com/office/drawing/2014/main" id="{A262548B-5045-4A01-8FA5-B748A70FA2E6}"/>
              </a:ext>
            </a:extLst>
          </p:cNvPr>
          <p:cNvGrpSpPr/>
          <p:nvPr/>
        </p:nvGrpSpPr>
        <p:grpSpPr>
          <a:xfrm>
            <a:off x="3929693" y="4636147"/>
            <a:ext cx="4348440" cy="1520280"/>
            <a:chOff x="3929693" y="4636147"/>
            <a:chExt cx="4348440" cy="1520280"/>
          </a:xfrm>
        </p:grpSpPr>
        <mc:AlternateContent xmlns:mc="http://schemas.openxmlformats.org/markup-compatibility/2006" xmlns:p14="http://schemas.microsoft.com/office/powerpoint/2010/main">
          <mc:Choice Requires="p14">
            <p:contentPart p14:bwMode="auto" r:id="rId42">
              <p14:nvContentPartPr>
                <p14:cNvPr id="4" name="Freihand 3">
                  <a:extLst>
                    <a:ext uri="{FF2B5EF4-FFF2-40B4-BE49-F238E27FC236}">
                      <a16:creationId xmlns:a16="http://schemas.microsoft.com/office/drawing/2014/main" id="{177C6282-1C0C-4C1A-A882-B445B1FB0015}"/>
                    </a:ext>
                  </a:extLst>
                </p14:cNvPr>
                <p14:cNvContentPartPr/>
                <p14:nvPr/>
              </p14:nvContentPartPr>
              <p14:xfrm>
                <a:off x="6182213" y="4980667"/>
                <a:ext cx="201240" cy="13320"/>
              </p14:xfrm>
            </p:contentPart>
          </mc:Choice>
          <mc:Fallback xmlns="">
            <p:pic>
              <p:nvPicPr>
                <p:cNvPr id="4" name="Freihand 3">
                  <a:extLst>
                    <a:ext uri="{FF2B5EF4-FFF2-40B4-BE49-F238E27FC236}">
                      <a16:creationId xmlns:a16="http://schemas.microsoft.com/office/drawing/2014/main" id="{177C6282-1C0C-4C1A-A882-B445B1FB0015}"/>
                    </a:ext>
                  </a:extLst>
                </p:cNvPr>
                <p:cNvPicPr/>
                <p:nvPr/>
              </p:nvPicPr>
              <p:blipFill>
                <a:blip r:embed="rId43"/>
                <a:stretch>
                  <a:fillRect/>
                </a:stretch>
              </p:blipFill>
              <p:spPr>
                <a:xfrm>
                  <a:off x="6177893" y="4976347"/>
                  <a:ext cx="20988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5" name="Freihand 4">
                  <a:extLst>
                    <a:ext uri="{FF2B5EF4-FFF2-40B4-BE49-F238E27FC236}">
                      <a16:creationId xmlns:a16="http://schemas.microsoft.com/office/drawing/2014/main" id="{A92E4DF4-31F4-4D51-9E3C-87AB2A43269C}"/>
                    </a:ext>
                  </a:extLst>
                </p14:cNvPr>
                <p14:cNvContentPartPr/>
                <p14:nvPr/>
              </p14:nvContentPartPr>
              <p14:xfrm>
                <a:off x="6528893" y="4918027"/>
                <a:ext cx="136800" cy="137520"/>
              </p14:xfrm>
            </p:contentPart>
          </mc:Choice>
          <mc:Fallback xmlns="">
            <p:pic>
              <p:nvPicPr>
                <p:cNvPr id="5" name="Freihand 4">
                  <a:extLst>
                    <a:ext uri="{FF2B5EF4-FFF2-40B4-BE49-F238E27FC236}">
                      <a16:creationId xmlns:a16="http://schemas.microsoft.com/office/drawing/2014/main" id="{A92E4DF4-31F4-4D51-9E3C-87AB2A43269C}"/>
                    </a:ext>
                  </a:extLst>
                </p:cNvPr>
                <p:cNvPicPr/>
                <p:nvPr/>
              </p:nvPicPr>
              <p:blipFill>
                <a:blip r:embed="rId45"/>
                <a:stretch>
                  <a:fillRect/>
                </a:stretch>
              </p:blipFill>
              <p:spPr>
                <a:xfrm>
                  <a:off x="6524573" y="4913707"/>
                  <a:ext cx="14544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6" name="Freihand 5">
                  <a:extLst>
                    <a:ext uri="{FF2B5EF4-FFF2-40B4-BE49-F238E27FC236}">
                      <a16:creationId xmlns:a16="http://schemas.microsoft.com/office/drawing/2014/main" id="{8A19677D-8F71-460C-B67C-B861AB134339}"/>
                    </a:ext>
                  </a:extLst>
                </p14:cNvPr>
                <p14:cNvContentPartPr/>
                <p14:nvPr/>
              </p14:nvContentPartPr>
              <p14:xfrm>
                <a:off x="6694133" y="4950067"/>
                <a:ext cx="134280" cy="146160"/>
              </p14:xfrm>
            </p:contentPart>
          </mc:Choice>
          <mc:Fallback xmlns="">
            <p:pic>
              <p:nvPicPr>
                <p:cNvPr id="6" name="Freihand 5">
                  <a:extLst>
                    <a:ext uri="{FF2B5EF4-FFF2-40B4-BE49-F238E27FC236}">
                      <a16:creationId xmlns:a16="http://schemas.microsoft.com/office/drawing/2014/main" id="{8A19677D-8F71-460C-B67C-B861AB134339}"/>
                    </a:ext>
                  </a:extLst>
                </p:cNvPr>
                <p:cNvPicPr/>
                <p:nvPr/>
              </p:nvPicPr>
              <p:blipFill>
                <a:blip r:embed="rId47"/>
                <a:stretch>
                  <a:fillRect/>
                </a:stretch>
              </p:blipFill>
              <p:spPr>
                <a:xfrm>
                  <a:off x="6689813" y="4945747"/>
                  <a:ext cx="1429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7" name="Freihand 6">
                  <a:extLst>
                    <a:ext uri="{FF2B5EF4-FFF2-40B4-BE49-F238E27FC236}">
                      <a16:creationId xmlns:a16="http://schemas.microsoft.com/office/drawing/2014/main" id="{D11D6183-4089-4BA1-B878-6975D4836D71}"/>
                    </a:ext>
                  </a:extLst>
                </p14:cNvPr>
                <p14:cNvContentPartPr/>
                <p14:nvPr/>
              </p14:nvContentPartPr>
              <p14:xfrm>
                <a:off x="6964493" y="4880227"/>
                <a:ext cx="226800" cy="163800"/>
              </p14:xfrm>
            </p:contentPart>
          </mc:Choice>
          <mc:Fallback xmlns="">
            <p:pic>
              <p:nvPicPr>
                <p:cNvPr id="7" name="Freihand 6">
                  <a:extLst>
                    <a:ext uri="{FF2B5EF4-FFF2-40B4-BE49-F238E27FC236}">
                      <a16:creationId xmlns:a16="http://schemas.microsoft.com/office/drawing/2014/main" id="{D11D6183-4089-4BA1-B878-6975D4836D71}"/>
                    </a:ext>
                  </a:extLst>
                </p:cNvPr>
                <p:cNvPicPr/>
                <p:nvPr/>
              </p:nvPicPr>
              <p:blipFill>
                <a:blip r:embed="rId49"/>
                <a:stretch>
                  <a:fillRect/>
                </a:stretch>
              </p:blipFill>
              <p:spPr>
                <a:xfrm>
                  <a:off x="6960173" y="4875907"/>
                  <a:ext cx="2354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8" name="Freihand 7">
                  <a:extLst>
                    <a:ext uri="{FF2B5EF4-FFF2-40B4-BE49-F238E27FC236}">
                      <a16:creationId xmlns:a16="http://schemas.microsoft.com/office/drawing/2014/main" id="{AD5F1B63-96F8-4343-9039-8A738D8778DA}"/>
                    </a:ext>
                  </a:extLst>
                </p14:cNvPr>
                <p14:cNvContentPartPr/>
                <p14:nvPr/>
              </p14:nvContentPartPr>
              <p14:xfrm>
                <a:off x="7207133" y="4878067"/>
                <a:ext cx="115920" cy="175680"/>
              </p14:xfrm>
            </p:contentPart>
          </mc:Choice>
          <mc:Fallback xmlns="">
            <p:pic>
              <p:nvPicPr>
                <p:cNvPr id="8" name="Freihand 7">
                  <a:extLst>
                    <a:ext uri="{FF2B5EF4-FFF2-40B4-BE49-F238E27FC236}">
                      <a16:creationId xmlns:a16="http://schemas.microsoft.com/office/drawing/2014/main" id="{AD5F1B63-96F8-4343-9039-8A738D8778DA}"/>
                    </a:ext>
                  </a:extLst>
                </p:cNvPr>
                <p:cNvPicPr/>
                <p:nvPr/>
              </p:nvPicPr>
              <p:blipFill>
                <a:blip r:embed="rId51"/>
                <a:stretch>
                  <a:fillRect/>
                </a:stretch>
              </p:blipFill>
              <p:spPr>
                <a:xfrm>
                  <a:off x="7202813" y="4873747"/>
                  <a:ext cx="12456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9" name="Freihand 8">
                  <a:extLst>
                    <a:ext uri="{FF2B5EF4-FFF2-40B4-BE49-F238E27FC236}">
                      <a16:creationId xmlns:a16="http://schemas.microsoft.com/office/drawing/2014/main" id="{A053DABF-DC38-40C8-95A0-56DED3D7B115}"/>
                    </a:ext>
                  </a:extLst>
                </p14:cNvPr>
                <p14:cNvContentPartPr/>
                <p14:nvPr/>
              </p14:nvContentPartPr>
              <p14:xfrm>
                <a:off x="7437893" y="4894627"/>
                <a:ext cx="106920" cy="174240"/>
              </p14:xfrm>
            </p:contentPart>
          </mc:Choice>
          <mc:Fallback xmlns="">
            <p:pic>
              <p:nvPicPr>
                <p:cNvPr id="9" name="Freihand 8">
                  <a:extLst>
                    <a:ext uri="{FF2B5EF4-FFF2-40B4-BE49-F238E27FC236}">
                      <a16:creationId xmlns:a16="http://schemas.microsoft.com/office/drawing/2014/main" id="{A053DABF-DC38-40C8-95A0-56DED3D7B115}"/>
                    </a:ext>
                  </a:extLst>
                </p:cNvPr>
                <p:cNvPicPr/>
                <p:nvPr/>
              </p:nvPicPr>
              <p:blipFill>
                <a:blip r:embed="rId53"/>
                <a:stretch>
                  <a:fillRect/>
                </a:stretch>
              </p:blipFill>
              <p:spPr>
                <a:xfrm>
                  <a:off x="7433573" y="4890307"/>
                  <a:ext cx="11556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10" name="Freihand 9">
                  <a:extLst>
                    <a:ext uri="{FF2B5EF4-FFF2-40B4-BE49-F238E27FC236}">
                      <a16:creationId xmlns:a16="http://schemas.microsoft.com/office/drawing/2014/main" id="{615002F5-F100-4BB0-87D0-04486D0A6607}"/>
                    </a:ext>
                  </a:extLst>
                </p14:cNvPr>
                <p14:cNvContentPartPr/>
                <p14:nvPr/>
              </p14:nvContentPartPr>
              <p14:xfrm>
                <a:off x="7354373" y="4825507"/>
                <a:ext cx="132840" cy="82440"/>
              </p14:xfrm>
            </p:contentPart>
          </mc:Choice>
          <mc:Fallback xmlns="">
            <p:pic>
              <p:nvPicPr>
                <p:cNvPr id="10" name="Freihand 9">
                  <a:extLst>
                    <a:ext uri="{FF2B5EF4-FFF2-40B4-BE49-F238E27FC236}">
                      <a16:creationId xmlns:a16="http://schemas.microsoft.com/office/drawing/2014/main" id="{615002F5-F100-4BB0-87D0-04486D0A6607}"/>
                    </a:ext>
                  </a:extLst>
                </p:cNvPr>
                <p:cNvPicPr/>
                <p:nvPr/>
              </p:nvPicPr>
              <p:blipFill>
                <a:blip r:embed="rId55"/>
                <a:stretch>
                  <a:fillRect/>
                </a:stretch>
              </p:blipFill>
              <p:spPr>
                <a:xfrm>
                  <a:off x="7350053" y="4821187"/>
                  <a:ext cx="14148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12" name="Freihand 11">
                  <a:extLst>
                    <a:ext uri="{FF2B5EF4-FFF2-40B4-BE49-F238E27FC236}">
                      <a16:creationId xmlns:a16="http://schemas.microsoft.com/office/drawing/2014/main" id="{DA24F278-34C5-4CF7-BD9F-69E210F63F80}"/>
                    </a:ext>
                  </a:extLst>
                </p14:cNvPr>
                <p14:cNvContentPartPr/>
                <p14:nvPr/>
              </p14:nvContentPartPr>
              <p14:xfrm>
                <a:off x="7504853" y="4970227"/>
                <a:ext cx="68760" cy="99360"/>
              </p14:xfrm>
            </p:contentPart>
          </mc:Choice>
          <mc:Fallback xmlns="">
            <p:pic>
              <p:nvPicPr>
                <p:cNvPr id="12" name="Freihand 11">
                  <a:extLst>
                    <a:ext uri="{FF2B5EF4-FFF2-40B4-BE49-F238E27FC236}">
                      <a16:creationId xmlns:a16="http://schemas.microsoft.com/office/drawing/2014/main" id="{DA24F278-34C5-4CF7-BD9F-69E210F63F80}"/>
                    </a:ext>
                  </a:extLst>
                </p:cNvPr>
                <p:cNvPicPr/>
                <p:nvPr/>
              </p:nvPicPr>
              <p:blipFill>
                <a:blip r:embed="rId57"/>
                <a:stretch>
                  <a:fillRect/>
                </a:stretch>
              </p:blipFill>
              <p:spPr>
                <a:xfrm>
                  <a:off x="7500533" y="4965907"/>
                  <a:ext cx="774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13" name="Freihand 12">
                  <a:extLst>
                    <a:ext uri="{FF2B5EF4-FFF2-40B4-BE49-F238E27FC236}">
                      <a16:creationId xmlns:a16="http://schemas.microsoft.com/office/drawing/2014/main" id="{828AA178-0D68-48AE-BF5B-6C7B59E985FA}"/>
                    </a:ext>
                  </a:extLst>
                </p14:cNvPr>
                <p14:cNvContentPartPr/>
                <p14:nvPr/>
              </p14:nvContentPartPr>
              <p14:xfrm>
                <a:off x="7774853" y="4874467"/>
                <a:ext cx="278640" cy="136800"/>
              </p14:xfrm>
            </p:contentPart>
          </mc:Choice>
          <mc:Fallback xmlns="">
            <p:pic>
              <p:nvPicPr>
                <p:cNvPr id="13" name="Freihand 12">
                  <a:extLst>
                    <a:ext uri="{FF2B5EF4-FFF2-40B4-BE49-F238E27FC236}">
                      <a16:creationId xmlns:a16="http://schemas.microsoft.com/office/drawing/2014/main" id="{828AA178-0D68-48AE-BF5B-6C7B59E985FA}"/>
                    </a:ext>
                  </a:extLst>
                </p:cNvPr>
                <p:cNvPicPr/>
                <p:nvPr/>
              </p:nvPicPr>
              <p:blipFill>
                <a:blip r:embed="rId59"/>
                <a:stretch>
                  <a:fillRect/>
                </a:stretch>
              </p:blipFill>
              <p:spPr>
                <a:xfrm>
                  <a:off x="7770533" y="4870147"/>
                  <a:ext cx="2872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14" name="Freihand 13">
                  <a:extLst>
                    <a:ext uri="{FF2B5EF4-FFF2-40B4-BE49-F238E27FC236}">
                      <a16:creationId xmlns:a16="http://schemas.microsoft.com/office/drawing/2014/main" id="{DD42247C-1529-4A77-A804-28B5C8EF0584}"/>
                    </a:ext>
                  </a:extLst>
                </p14:cNvPr>
                <p14:cNvContentPartPr/>
                <p14:nvPr/>
              </p14:nvContentPartPr>
              <p14:xfrm>
                <a:off x="8020733" y="4898947"/>
                <a:ext cx="129240" cy="128520"/>
              </p14:xfrm>
            </p:contentPart>
          </mc:Choice>
          <mc:Fallback xmlns="">
            <p:pic>
              <p:nvPicPr>
                <p:cNvPr id="14" name="Freihand 13">
                  <a:extLst>
                    <a:ext uri="{FF2B5EF4-FFF2-40B4-BE49-F238E27FC236}">
                      <a16:creationId xmlns:a16="http://schemas.microsoft.com/office/drawing/2014/main" id="{DD42247C-1529-4A77-A804-28B5C8EF0584}"/>
                    </a:ext>
                  </a:extLst>
                </p:cNvPr>
                <p:cNvPicPr/>
                <p:nvPr/>
              </p:nvPicPr>
              <p:blipFill>
                <a:blip r:embed="rId61"/>
                <a:stretch>
                  <a:fillRect/>
                </a:stretch>
              </p:blipFill>
              <p:spPr>
                <a:xfrm>
                  <a:off x="8016413" y="4894627"/>
                  <a:ext cx="13788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15" name="Freihand 14">
                  <a:extLst>
                    <a:ext uri="{FF2B5EF4-FFF2-40B4-BE49-F238E27FC236}">
                      <a16:creationId xmlns:a16="http://schemas.microsoft.com/office/drawing/2014/main" id="{C614C857-40C9-43A1-858F-44FE8E1AFCEB}"/>
                    </a:ext>
                  </a:extLst>
                </p14:cNvPr>
                <p14:cNvContentPartPr/>
                <p14:nvPr/>
              </p14:nvContentPartPr>
              <p14:xfrm>
                <a:off x="6893573" y="5282347"/>
                <a:ext cx="177120" cy="163080"/>
              </p14:xfrm>
            </p:contentPart>
          </mc:Choice>
          <mc:Fallback xmlns="">
            <p:pic>
              <p:nvPicPr>
                <p:cNvPr id="15" name="Freihand 14">
                  <a:extLst>
                    <a:ext uri="{FF2B5EF4-FFF2-40B4-BE49-F238E27FC236}">
                      <a16:creationId xmlns:a16="http://schemas.microsoft.com/office/drawing/2014/main" id="{C614C857-40C9-43A1-858F-44FE8E1AFCEB}"/>
                    </a:ext>
                  </a:extLst>
                </p:cNvPr>
                <p:cNvPicPr/>
                <p:nvPr/>
              </p:nvPicPr>
              <p:blipFill>
                <a:blip r:embed="rId63"/>
                <a:stretch>
                  <a:fillRect/>
                </a:stretch>
              </p:blipFill>
              <p:spPr>
                <a:xfrm>
                  <a:off x="6889253" y="5278027"/>
                  <a:ext cx="18576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16" name="Freihand 15">
                  <a:extLst>
                    <a:ext uri="{FF2B5EF4-FFF2-40B4-BE49-F238E27FC236}">
                      <a16:creationId xmlns:a16="http://schemas.microsoft.com/office/drawing/2014/main" id="{021D5161-6510-4488-A36E-352B82102304}"/>
                    </a:ext>
                  </a:extLst>
                </p14:cNvPr>
                <p14:cNvContentPartPr/>
                <p14:nvPr/>
              </p14:nvContentPartPr>
              <p14:xfrm>
                <a:off x="7172573" y="5274067"/>
                <a:ext cx="20520" cy="140040"/>
              </p14:xfrm>
            </p:contentPart>
          </mc:Choice>
          <mc:Fallback xmlns="">
            <p:pic>
              <p:nvPicPr>
                <p:cNvPr id="16" name="Freihand 15">
                  <a:extLst>
                    <a:ext uri="{FF2B5EF4-FFF2-40B4-BE49-F238E27FC236}">
                      <a16:creationId xmlns:a16="http://schemas.microsoft.com/office/drawing/2014/main" id="{021D5161-6510-4488-A36E-352B82102304}"/>
                    </a:ext>
                  </a:extLst>
                </p:cNvPr>
                <p:cNvPicPr/>
                <p:nvPr/>
              </p:nvPicPr>
              <p:blipFill>
                <a:blip r:embed="rId65"/>
                <a:stretch>
                  <a:fillRect/>
                </a:stretch>
              </p:blipFill>
              <p:spPr>
                <a:xfrm>
                  <a:off x="7168253" y="5269747"/>
                  <a:ext cx="291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17" name="Freihand 16">
                  <a:extLst>
                    <a:ext uri="{FF2B5EF4-FFF2-40B4-BE49-F238E27FC236}">
                      <a16:creationId xmlns:a16="http://schemas.microsoft.com/office/drawing/2014/main" id="{FFDBBE3C-62F3-4622-81E2-4C1DA75FE645}"/>
                    </a:ext>
                  </a:extLst>
                </p14:cNvPr>
                <p14:cNvContentPartPr/>
                <p14:nvPr/>
              </p14:nvContentPartPr>
              <p14:xfrm>
                <a:off x="7078973" y="5237707"/>
                <a:ext cx="194760" cy="86400"/>
              </p14:xfrm>
            </p:contentPart>
          </mc:Choice>
          <mc:Fallback xmlns="">
            <p:pic>
              <p:nvPicPr>
                <p:cNvPr id="17" name="Freihand 16">
                  <a:extLst>
                    <a:ext uri="{FF2B5EF4-FFF2-40B4-BE49-F238E27FC236}">
                      <a16:creationId xmlns:a16="http://schemas.microsoft.com/office/drawing/2014/main" id="{FFDBBE3C-62F3-4622-81E2-4C1DA75FE645}"/>
                    </a:ext>
                  </a:extLst>
                </p:cNvPr>
                <p:cNvPicPr/>
                <p:nvPr/>
              </p:nvPicPr>
              <p:blipFill>
                <a:blip r:embed="rId67"/>
                <a:stretch>
                  <a:fillRect/>
                </a:stretch>
              </p:blipFill>
              <p:spPr>
                <a:xfrm>
                  <a:off x="7074653" y="5233387"/>
                  <a:ext cx="2034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18" name="Freihand 17">
                  <a:extLst>
                    <a:ext uri="{FF2B5EF4-FFF2-40B4-BE49-F238E27FC236}">
                      <a16:creationId xmlns:a16="http://schemas.microsoft.com/office/drawing/2014/main" id="{C1AEA3EE-6F1D-4536-A725-C3D00D43EA87}"/>
                    </a:ext>
                  </a:extLst>
                </p14:cNvPr>
                <p14:cNvContentPartPr/>
                <p14:nvPr/>
              </p14:nvContentPartPr>
              <p14:xfrm>
                <a:off x="7388213" y="5232667"/>
                <a:ext cx="30240" cy="138240"/>
              </p14:xfrm>
            </p:contentPart>
          </mc:Choice>
          <mc:Fallback xmlns="">
            <p:pic>
              <p:nvPicPr>
                <p:cNvPr id="18" name="Freihand 17">
                  <a:extLst>
                    <a:ext uri="{FF2B5EF4-FFF2-40B4-BE49-F238E27FC236}">
                      <a16:creationId xmlns:a16="http://schemas.microsoft.com/office/drawing/2014/main" id="{C1AEA3EE-6F1D-4536-A725-C3D00D43EA87}"/>
                    </a:ext>
                  </a:extLst>
                </p:cNvPr>
                <p:cNvPicPr/>
                <p:nvPr/>
              </p:nvPicPr>
              <p:blipFill>
                <a:blip r:embed="rId69"/>
                <a:stretch>
                  <a:fillRect/>
                </a:stretch>
              </p:blipFill>
              <p:spPr>
                <a:xfrm>
                  <a:off x="7383893" y="5228347"/>
                  <a:ext cx="388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9" name="Freihand 18">
                  <a:extLst>
                    <a:ext uri="{FF2B5EF4-FFF2-40B4-BE49-F238E27FC236}">
                      <a16:creationId xmlns:a16="http://schemas.microsoft.com/office/drawing/2014/main" id="{121F4517-7BFF-493B-BB69-B50F3ADE771F}"/>
                    </a:ext>
                  </a:extLst>
                </p14:cNvPr>
                <p14:cNvContentPartPr/>
                <p14:nvPr/>
              </p14:nvContentPartPr>
              <p14:xfrm>
                <a:off x="7647053" y="5284867"/>
                <a:ext cx="352440" cy="122400"/>
              </p14:xfrm>
            </p:contentPart>
          </mc:Choice>
          <mc:Fallback xmlns="">
            <p:pic>
              <p:nvPicPr>
                <p:cNvPr id="19" name="Freihand 18">
                  <a:extLst>
                    <a:ext uri="{FF2B5EF4-FFF2-40B4-BE49-F238E27FC236}">
                      <a16:creationId xmlns:a16="http://schemas.microsoft.com/office/drawing/2014/main" id="{121F4517-7BFF-493B-BB69-B50F3ADE771F}"/>
                    </a:ext>
                  </a:extLst>
                </p:cNvPr>
                <p:cNvPicPr/>
                <p:nvPr/>
              </p:nvPicPr>
              <p:blipFill>
                <a:blip r:embed="rId71"/>
                <a:stretch>
                  <a:fillRect/>
                </a:stretch>
              </p:blipFill>
              <p:spPr>
                <a:xfrm>
                  <a:off x="7642733" y="5280547"/>
                  <a:ext cx="3610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20" name="Freihand 19">
                  <a:extLst>
                    <a:ext uri="{FF2B5EF4-FFF2-40B4-BE49-F238E27FC236}">
                      <a16:creationId xmlns:a16="http://schemas.microsoft.com/office/drawing/2014/main" id="{8EE55F7D-C9F5-42CB-A4E1-7DE7BEE98EE7}"/>
                    </a:ext>
                  </a:extLst>
                </p14:cNvPr>
                <p14:cNvContentPartPr/>
                <p14:nvPr/>
              </p14:nvContentPartPr>
              <p14:xfrm>
                <a:off x="8004893" y="5261467"/>
                <a:ext cx="131040" cy="122040"/>
              </p14:xfrm>
            </p:contentPart>
          </mc:Choice>
          <mc:Fallback xmlns="">
            <p:pic>
              <p:nvPicPr>
                <p:cNvPr id="20" name="Freihand 19">
                  <a:extLst>
                    <a:ext uri="{FF2B5EF4-FFF2-40B4-BE49-F238E27FC236}">
                      <a16:creationId xmlns:a16="http://schemas.microsoft.com/office/drawing/2014/main" id="{8EE55F7D-C9F5-42CB-A4E1-7DE7BEE98EE7}"/>
                    </a:ext>
                  </a:extLst>
                </p:cNvPr>
                <p:cNvPicPr/>
                <p:nvPr/>
              </p:nvPicPr>
              <p:blipFill>
                <a:blip r:embed="rId73"/>
                <a:stretch>
                  <a:fillRect/>
                </a:stretch>
              </p:blipFill>
              <p:spPr>
                <a:xfrm>
                  <a:off x="8000573" y="5257147"/>
                  <a:ext cx="1396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21" name="Freihand 20">
                  <a:extLst>
                    <a:ext uri="{FF2B5EF4-FFF2-40B4-BE49-F238E27FC236}">
                      <a16:creationId xmlns:a16="http://schemas.microsoft.com/office/drawing/2014/main" id="{41967E13-2BA6-49F6-BD14-1A2F99F78EF0}"/>
                    </a:ext>
                  </a:extLst>
                </p14:cNvPr>
                <p14:cNvContentPartPr/>
                <p14:nvPr/>
              </p14:nvContentPartPr>
              <p14:xfrm>
                <a:off x="8233493" y="5068147"/>
                <a:ext cx="35640" cy="293040"/>
              </p14:xfrm>
            </p:contentPart>
          </mc:Choice>
          <mc:Fallback xmlns="">
            <p:pic>
              <p:nvPicPr>
                <p:cNvPr id="21" name="Freihand 20">
                  <a:extLst>
                    <a:ext uri="{FF2B5EF4-FFF2-40B4-BE49-F238E27FC236}">
                      <a16:creationId xmlns:a16="http://schemas.microsoft.com/office/drawing/2014/main" id="{41967E13-2BA6-49F6-BD14-1A2F99F78EF0}"/>
                    </a:ext>
                  </a:extLst>
                </p:cNvPr>
                <p:cNvPicPr/>
                <p:nvPr/>
              </p:nvPicPr>
              <p:blipFill>
                <a:blip r:embed="rId75"/>
                <a:stretch>
                  <a:fillRect/>
                </a:stretch>
              </p:blipFill>
              <p:spPr>
                <a:xfrm>
                  <a:off x="8229173" y="5063827"/>
                  <a:ext cx="44280" cy="30168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38" name="Freihand 37">
                  <a:extLst>
                    <a:ext uri="{FF2B5EF4-FFF2-40B4-BE49-F238E27FC236}">
                      <a16:creationId xmlns:a16="http://schemas.microsoft.com/office/drawing/2014/main" id="{1080D1A8-C51F-403D-BE78-FD096DA24ABE}"/>
                    </a:ext>
                  </a:extLst>
                </p14:cNvPr>
                <p14:cNvContentPartPr/>
                <p14:nvPr/>
              </p14:nvContentPartPr>
              <p14:xfrm>
                <a:off x="6850373" y="5571067"/>
                <a:ext cx="160200" cy="154800"/>
              </p14:xfrm>
            </p:contentPart>
          </mc:Choice>
          <mc:Fallback xmlns="">
            <p:pic>
              <p:nvPicPr>
                <p:cNvPr id="38" name="Freihand 37">
                  <a:extLst>
                    <a:ext uri="{FF2B5EF4-FFF2-40B4-BE49-F238E27FC236}">
                      <a16:creationId xmlns:a16="http://schemas.microsoft.com/office/drawing/2014/main" id="{1080D1A8-C51F-403D-BE78-FD096DA24ABE}"/>
                    </a:ext>
                  </a:extLst>
                </p:cNvPr>
                <p:cNvPicPr/>
                <p:nvPr/>
              </p:nvPicPr>
              <p:blipFill>
                <a:blip r:embed="rId77"/>
                <a:stretch>
                  <a:fillRect/>
                </a:stretch>
              </p:blipFill>
              <p:spPr>
                <a:xfrm>
                  <a:off x="6846053" y="5566747"/>
                  <a:ext cx="16884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39" name="Freihand 38">
                  <a:extLst>
                    <a:ext uri="{FF2B5EF4-FFF2-40B4-BE49-F238E27FC236}">
                      <a16:creationId xmlns:a16="http://schemas.microsoft.com/office/drawing/2014/main" id="{2F811250-57DE-4618-AA3C-7698CA6F64B1}"/>
                    </a:ext>
                  </a:extLst>
                </p14:cNvPr>
                <p14:cNvContentPartPr/>
                <p14:nvPr/>
              </p14:nvContentPartPr>
              <p14:xfrm>
                <a:off x="6976733" y="5639107"/>
                <a:ext cx="176040" cy="73080"/>
              </p14:xfrm>
            </p:contentPart>
          </mc:Choice>
          <mc:Fallback xmlns="">
            <p:pic>
              <p:nvPicPr>
                <p:cNvPr id="39" name="Freihand 38">
                  <a:extLst>
                    <a:ext uri="{FF2B5EF4-FFF2-40B4-BE49-F238E27FC236}">
                      <a16:creationId xmlns:a16="http://schemas.microsoft.com/office/drawing/2014/main" id="{2F811250-57DE-4618-AA3C-7698CA6F64B1}"/>
                    </a:ext>
                  </a:extLst>
                </p:cNvPr>
                <p:cNvPicPr/>
                <p:nvPr/>
              </p:nvPicPr>
              <p:blipFill>
                <a:blip r:embed="rId79"/>
                <a:stretch>
                  <a:fillRect/>
                </a:stretch>
              </p:blipFill>
              <p:spPr>
                <a:xfrm>
                  <a:off x="6972413" y="5634787"/>
                  <a:ext cx="18468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0" name="Freihand 39">
                  <a:extLst>
                    <a:ext uri="{FF2B5EF4-FFF2-40B4-BE49-F238E27FC236}">
                      <a16:creationId xmlns:a16="http://schemas.microsoft.com/office/drawing/2014/main" id="{A000B657-53C8-4618-A0D7-08BB94BC082C}"/>
                    </a:ext>
                  </a:extLst>
                </p14:cNvPr>
                <p14:cNvContentPartPr/>
                <p14:nvPr/>
              </p14:nvContentPartPr>
              <p14:xfrm>
                <a:off x="7147373" y="5638027"/>
                <a:ext cx="123480" cy="173880"/>
              </p14:xfrm>
            </p:contentPart>
          </mc:Choice>
          <mc:Fallback xmlns="">
            <p:pic>
              <p:nvPicPr>
                <p:cNvPr id="40" name="Freihand 39">
                  <a:extLst>
                    <a:ext uri="{FF2B5EF4-FFF2-40B4-BE49-F238E27FC236}">
                      <a16:creationId xmlns:a16="http://schemas.microsoft.com/office/drawing/2014/main" id="{A000B657-53C8-4618-A0D7-08BB94BC082C}"/>
                    </a:ext>
                  </a:extLst>
                </p:cNvPr>
                <p:cNvPicPr/>
                <p:nvPr/>
              </p:nvPicPr>
              <p:blipFill>
                <a:blip r:embed="rId81"/>
                <a:stretch>
                  <a:fillRect/>
                </a:stretch>
              </p:blipFill>
              <p:spPr>
                <a:xfrm>
                  <a:off x="7143053" y="5633707"/>
                  <a:ext cx="13212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41" name="Freihand 40">
                  <a:extLst>
                    <a:ext uri="{FF2B5EF4-FFF2-40B4-BE49-F238E27FC236}">
                      <a16:creationId xmlns:a16="http://schemas.microsoft.com/office/drawing/2014/main" id="{3A769AE2-01F2-41F7-BDEA-7FD5156E35AD}"/>
                    </a:ext>
                  </a:extLst>
                </p14:cNvPr>
                <p14:cNvContentPartPr/>
                <p14:nvPr/>
              </p14:nvContentPartPr>
              <p14:xfrm>
                <a:off x="7300373" y="5636227"/>
                <a:ext cx="260640" cy="159840"/>
              </p14:xfrm>
            </p:contentPart>
          </mc:Choice>
          <mc:Fallback xmlns="">
            <p:pic>
              <p:nvPicPr>
                <p:cNvPr id="41" name="Freihand 40">
                  <a:extLst>
                    <a:ext uri="{FF2B5EF4-FFF2-40B4-BE49-F238E27FC236}">
                      <a16:creationId xmlns:a16="http://schemas.microsoft.com/office/drawing/2014/main" id="{3A769AE2-01F2-41F7-BDEA-7FD5156E35AD}"/>
                    </a:ext>
                  </a:extLst>
                </p:cNvPr>
                <p:cNvPicPr/>
                <p:nvPr/>
              </p:nvPicPr>
              <p:blipFill>
                <a:blip r:embed="rId83"/>
                <a:stretch>
                  <a:fillRect/>
                </a:stretch>
              </p:blipFill>
              <p:spPr>
                <a:xfrm>
                  <a:off x="7296053" y="5631907"/>
                  <a:ext cx="26928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42" name="Freihand 41">
                  <a:extLst>
                    <a:ext uri="{FF2B5EF4-FFF2-40B4-BE49-F238E27FC236}">
                      <a16:creationId xmlns:a16="http://schemas.microsoft.com/office/drawing/2014/main" id="{9D062521-9031-4D02-81D5-E766F815BD8D}"/>
                    </a:ext>
                  </a:extLst>
                </p14:cNvPr>
                <p14:cNvContentPartPr/>
                <p14:nvPr/>
              </p14:nvContentPartPr>
              <p14:xfrm>
                <a:off x="7550933" y="5620387"/>
                <a:ext cx="163800" cy="57600"/>
              </p14:xfrm>
            </p:contentPart>
          </mc:Choice>
          <mc:Fallback xmlns="">
            <p:pic>
              <p:nvPicPr>
                <p:cNvPr id="42" name="Freihand 41">
                  <a:extLst>
                    <a:ext uri="{FF2B5EF4-FFF2-40B4-BE49-F238E27FC236}">
                      <a16:creationId xmlns:a16="http://schemas.microsoft.com/office/drawing/2014/main" id="{9D062521-9031-4D02-81D5-E766F815BD8D}"/>
                    </a:ext>
                  </a:extLst>
                </p:cNvPr>
                <p:cNvPicPr/>
                <p:nvPr/>
              </p:nvPicPr>
              <p:blipFill>
                <a:blip r:embed="rId85"/>
                <a:stretch>
                  <a:fillRect/>
                </a:stretch>
              </p:blipFill>
              <p:spPr>
                <a:xfrm>
                  <a:off x="7546613" y="5616067"/>
                  <a:ext cx="17244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43" name="Freihand 42">
                  <a:extLst>
                    <a:ext uri="{FF2B5EF4-FFF2-40B4-BE49-F238E27FC236}">
                      <a16:creationId xmlns:a16="http://schemas.microsoft.com/office/drawing/2014/main" id="{7BC63A93-7F65-4601-A483-AC707785635C}"/>
                    </a:ext>
                  </a:extLst>
                </p14:cNvPr>
                <p14:cNvContentPartPr/>
                <p14:nvPr/>
              </p14:nvContentPartPr>
              <p14:xfrm>
                <a:off x="7768013" y="5527867"/>
                <a:ext cx="89280" cy="155880"/>
              </p14:xfrm>
            </p:contentPart>
          </mc:Choice>
          <mc:Fallback xmlns="">
            <p:pic>
              <p:nvPicPr>
                <p:cNvPr id="43" name="Freihand 42">
                  <a:extLst>
                    <a:ext uri="{FF2B5EF4-FFF2-40B4-BE49-F238E27FC236}">
                      <a16:creationId xmlns:a16="http://schemas.microsoft.com/office/drawing/2014/main" id="{7BC63A93-7F65-4601-A483-AC707785635C}"/>
                    </a:ext>
                  </a:extLst>
                </p:cNvPr>
                <p:cNvPicPr/>
                <p:nvPr/>
              </p:nvPicPr>
              <p:blipFill>
                <a:blip r:embed="rId87"/>
                <a:stretch>
                  <a:fillRect/>
                </a:stretch>
              </p:blipFill>
              <p:spPr>
                <a:xfrm>
                  <a:off x="7763693" y="5523547"/>
                  <a:ext cx="9792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44" name="Freihand 43">
                  <a:extLst>
                    <a:ext uri="{FF2B5EF4-FFF2-40B4-BE49-F238E27FC236}">
                      <a16:creationId xmlns:a16="http://schemas.microsoft.com/office/drawing/2014/main" id="{2FC54704-2BCE-4BBB-AAE2-09746DF3DB1E}"/>
                    </a:ext>
                  </a:extLst>
                </p14:cNvPr>
                <p14:cNvContentPartPr/>
                <p14:nvPr/>
              </p14:nvContentPartPr>
              <p14:xfrm>
                <a:off x="7908773" y="5473507"/>
                <a:ext cx="213840" cy="194040"/>
              </p14:xfrm>
            </p:contentPart>
          </mc:Choice>
          <mc:Fallback xmlns="">
            <p:pic>
              <p:nvPicPr>
                <p:cNvPr id="44" name="Freihand 43">
                  <a:extLst>
                    <a:ext uri="{FF2B5EF4-FFF2-40B4-BE49-F238E27FC236}">
                      <a16:creationId xmlns:a16="http://schemas.microsoft.com/office/drawing/2014/main" id="{2FC54704-2BCE-4BBB-AAE2-09746DF3DB1E}"/>
                    </a:ext>
                  </a:extLst>
                </p:cNvPr>
                <p:cNvPicPr/>
                <p:nvPr/>
              </p:nvPicPr>
              <p:blipFill>
                <a:blip r:embed="rId89"/>
                <a:stretch>
                  <a:fillRect/>
                </a:stretch>
              </p:blipFill>
              <p:spPr>
                <a:xfrm>
                  <a:off x="7904453" y="5469187"/>
                  <a:ext cx="22248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45" name="Freihand 44">
                  <a:extLst>
                    <a:ext uri="{FF2B5EF4-FFF2-40B4-BE49-F238E27FC236}">
                      <a16:creationId xmlns:a16="http://schemas.microsoft.com/office/drawing/2014/main" id="{B973D972-05C9-4488-BEB8-B0CD50807DC8}"/>
                    </a:ext>
                  </a:extLst>
                </p14:cNvPr>
                <p14:cNvContentPartPr/>
                <p14:nvPr/>
              </p14:nvContentPartPr>
              <p14:xfrm>
                <a:off x="8033693" y="5477107"/>
                <a:ext cx="47880" cy="14040"/>
              </p14:xfrm>
            </p:contentPart>
          </mc:Choice>
          <mc:Fallback xmlns="">
            <p:pic>
              <p:nvPicPr>
                <p:cNvPr id="45" name="Freihand 44">
                  <a:extLst>
                    <a:ext uri="{FF2B5EF4-FFF2-40B4-BE49-F238E27FC236}">
                      <a16:creationId xmlns:a16="http://schemas.microsoft.com/office/drawing/2014/main" id="{B973D972-05C9-4488-BEB8-B0CD50807DC8}"/>
                    </a:ext>
                  </a:extLst>
                </p:cNvPr>
                <p:cNvPicPr/>
                <p:nvPr/>
              </p:nvPicPr>
              <p:blipFill>
                <a:blip r:embed="rId91"/>
                <a:stretch>
                  <a:fillRect/>
                </a:stretch>
              </p:blipFill>
              <p:spPr>
                <a:xfrm>
                  <a:off x="8029373" y="5472787"/>
                  <a:ext cx="565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23" name="Freihand 22">
                  <a:extLst>
                    <a:ext uri="{FF2B5EF4-FFF2-40B4-BE49-F238E27FC236}">
                      <a16:creationId xmlns:a16="http://schemas.microsoft.com/office/drawing/2014/main" id="{EE7EA1F5-905E-4D28-8AA8-560CC601D3A5}"/>
                    </a:ext>
                  </a:extLst>
                </p14:cNvPr>
                <p14:cNvContentPartPr/>
                <p14:nvPr/>
              </p14:nvContentPartPr>
              <p14:xfrm>
                <a:off x="3944093" y="5684467"/>
                <a:ext cx="22680" cy="157320"/>
              </p14:xfrm>
            </p:contentPart>
          </mc:Choice>
          <mc:Fallback xmlns="">
            <p:pic>
              <p:nvPicPr>
                <p:cNvPr id="23" name="Freihand 22">
                  <a:extLst>
                    <a:ext uri="{FF2B5EF4-FFF2-40B4-BE49-F238E27FC236}">
                      <a16:creationId xmlns:a16="http://schemas.microsoft.com/office/drawing/2014/main" id="{EE7EA1F5-905E-4D28-8AA8-560CC601D3A5}"/>
                    </a:ext>
                  </a:extLst>
                </p:cNvPr>
                <p:cNvPicPr/>
                <p:nvPr/>
              </p:nvPicPr>
              <p:blipFill>
                <a:blip r:embed="rId93"/>
                <a:stretch>
                  <a:fillRect/>
                </a:stretch>
              </p:blipFill>
              <p:spPr>
                <a:xfrm>
                  <a:off x="3939773" y="5680147"/>
                  <a:ext cx="313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24" name="Freihand 23">
                  <a:extLst>
                    <a:ext uri="{FF2B5EF4-FFF2-40B4-BE49-F238E27FC236}">
                      <a16:creationId xmlns:a16="http://schemas.microsoft.com/office/drawing/2014/main" id="{2761ECA3-17D2-484D-92B4-C7D0B093C833}"/>
                    </a:ext>
                  </a:extLst>
                </p14:cNvPr>
                <p14:cNvContentPartPr/>
                <p14:nvPr/>
              </p14:nvContentPartPr>
              <p14:xfrm>
                <a:off x="3929693" y="5634787"/>
                <a:ext cx="177480" cy="20880"/>
              </p14:xfrm>
            </p:contentPart>
          </mc:Choice>
          <mc:Fallback xmlns="">
            <p:pic>
              <p:nvPicPr>
                <p:cNvPr id="24" name="Freihand 23">
                  <a:extLst>
                    <a:ext uri="{FF2B5EF4-FFF2-40B4-BE49-F238E27FC236}">
                      <a16:creationId xmlns:a16="http://schemas.microsoft.com/office/drawing/2014/main" id="{2761ECA3-17D2-484D-92B4-C7D0B093C833}"/>
                    </a:ext>
                  </a:extLst>
                </p:cNvPr>
                <p:cNvPicPr/>
                <p:nvPr/>
              </p:nvPicPr>
              <p:blipFill>
                <a:blip r:embed="rId95"/>
                <a:stretch>
                  <a:fillRect/>
                </a:stretch>
              </p:blipFill>
              <p:spPr>
                <a:xfrm>
                  <a:off x="3925373" y="5630467"/>
                  <a:ext cx="18612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25" name="Freihand 24">
                  <a:extLst>
                    <a:ext uri="{FF2B5EF4-FFF2-40B4-BE49-F238E27FC236}">
                      <a16:creationId xmlns:a16="http://schemas.microsoft.com/office/drawing/2014/main" id="{96F9EFAE-C42A-41E7-8806-44FFE89C6954}"/>
                    </a:ext>
                  </a:extLst>
                </p14:cNvPr>
                <p14:cNvContentPartPr/>
                <p14:nvPr/>
              </p14:nvContentPartPr>
              <p14:xfrm>
                <a:off x="3953453" y="5731627"/>
                <a:ext cx="145800" cy="117360"/>
              </p14:xfrm>
            </p:contentPart>
          </mc:Choice>
          <mc:Fallback xmlns="">
            <p:pic>
              <p:nvPicPr>
                <p:cNvPr id="25" name="Freihand 24">
                  <a:extLst>
                    <a:ext uri="{FF2B5EF4-FFF2-40B4-BE49-F238E27FC236}">
                      <a16:creationId xmlns:a16="http://schemas.microsoft.com/office/drawing/2014/main" id="{96F9EFAE-C42A-41E7-8806-44FFE89C6954}"/>
                    </a:ext>
                  </a:extLst>
                </p:cNvPr>
                <p:cNvPicPr/>
                <p:nvPr/>
              </p:nvPicPr>
              <p:blipFill>
                <a:blip r:embed="rId97"/>
                <a:stretch>
                  <a:fillRect/>
                </a:stretch>
              </p:blipFill>
              <p:spPr>
                <a:xfrm>
                  <a:off x="3949133" y="5727307"/>
                  <a:ext cx="15444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26" name="Freihand 25">
                  <a:extLst>
                    <a:ext uri="{FF2B5EF4-FFF2-40B4-BE49-F238E27FC236}">
                      <a16:creationId xmlns:a16="http://schemas.microsoft.com/office/drawing/2014/main" id="{6A19F8C5-EBBA-48DB-B730-362938AE5668}"/>
                    </a:ext>
                  </a:extLst>
                </p14:cNvPr>
                <p14:cNvContentPartPr/>
                <p14:nvPr/>
              </p14:nvContentPartPr>
              <p14:xfrm>
                <a:off x="4170173" y="5722267"/>
                <a:ext cx="163800" cy="92160"/>
              </p14:xfrm>
            </p:contentPart>
          </mc:Choice>
          <mc:Fallback xmlns="">
            <p:pic>
              <p:nvPicPr>
                <p:cNvPr id="26" name="Freihand 25">
                  <a:extLst>
                    <a:ext uri="{FF2B5EF4-FFF2-40B4-BE49-F238E27FC236}">
                      <a16:creationId xmlns:a16="http://schemas.microsoft.com/office/drawing/2014/main" id="{6A19F8C5-EBBA-48DB-B730-362938AE5668}"/>
                    </a:ext>
                  </a:extLst>
                </p:cNvPr>
                <p:cNvPicPr/>
                <p:nvPr/>
              </p:nvPicPr>
              <p:blipFill>
                <a:blip r:embed="rId99"/>
                <a:stretch>
                  <a:fillRect/>
                </a:stretch>
              </p:blipFill>
              <p:spPr>
                <a:xfrm>
                  <a:off x="4165853" y="5717947"/>
                  <a:ext cx="17244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27" name="Freihand 26">
                  <a:extLst>
                    <a:ext uri="{FF2B5EF4-FFF2-40B4-BE49-F238E27FC236}">
                      <a16:creationId xmlns:a16="http://schemas.microsoft.com/office/drawing/2014/main" id="{AEDF6E61-A27A-4CE9-AA50-0F231414DF5F}"/>
                    </a:ext>
                  </a:extLst>
                </p14:cNvPr>
                <p14:cNvContentPartPr/>
                <p14:nvPr/>
              </p14:nvContentPartPr>
              <p14:xfrm>
                <a:off x="4367813" y="5702107"/>
                <a:ext cx="266040" cy="82800"/>
              </p14:xfrm>
            </p:contentPart>
          </mc:Choice>
          <mc:Fallback xmlns="">
            <p:pic>
              <p:nvPicPr>
                <p:cNvPr id="27" name="Freihand 26">
                  <a:extLst>
                    <a:ext uri="{FF2B5EF4-FFF2-40B4-BE49-F238E27FC236}">
                      <a16:creationId xmlns:a16="http://schemas.microsoft.com/office/drawing/2014/main" id="{AEDF6E61-A27A-4CE9-AA50-0F231414DF5F}"/>
                    </a:ext>
                  </a:extLst>
                </p:cNvPr>
                <p:cNvPicPr/>
                <p:nvPr/>
              </p:nvPicPr>
              <p:blipFill>
                <a:blip r:embed="rId101"/>
                <a:stretch>
                  <a:fillRect/>
                </a:stretch>
              </p:blipFill>
              <p:spPr>
                <a:xfrm>
                  <a:off x="4363493" y="5697787"/>
                  <a:ext cx="2746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28" name="Freihand 27">
                  <a:extLst>
                    <a:ext uri="{FF2B5EF4-FFF2-40B4-BE49-F238E27FC236}">
                      <a16:creationId xmlns:a16="http://schemas.microsoft.com/office/drawing/2014/main" id="{D2809BEC-D4FF-470F-B379-6F9FC449FAB3}"/>
                    </a:ext>
                  </a:extLst>
                </p14:cNvPr>
                <p14:cNvContentPartPr/>
                <p14:nvPr/>
              </p14:nvContentPartPr>
              <p14:xfrm>
                <a:off x="4694693" y="5694907"/>
                <a:ext cx="113400" cy="249840"/>
              </p14:xfrm>
            </p:contentPart>
          </mc:Choice>
          <mc:Fallback xmlns="">
            <p:pic>
              <p:nvPicPr>
                <p:cNvPr id="28" name="Freihand 27">
                  <a:extLst>
                    <a:ext uri="{FF2B5EF4-FFF2-40B4-BE49-F238E27FC236}">
                      <a16:creationId xmlns:a16="http://schemas.microsoft.com/office/drawing/2014/main" id="{D2809BEC-D4FF-470F-B379-6F9FC449FAB3}"/>
                    </a:ext>
                  </a:extLst>
                </p:cNvPr>
                <p:cNvPicPr/>
                <p:nvPr/>
              </p:nvPicPr>
              <p:blipFill>
                <a:blip r:embed="rId103"/>
                <a:stretch>
                  <a:fillRect/>
                </a:stretch>
              </p:blipFill>
              <p:spPr>
                <a:xfrm>
                  <a:off x="4690373" y="5690587"/>
                  <a:ext cx="12204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29" name="Freihand 28">
                  <a:extLst>
                    <a:ext uri="{FF2B5EF4-FFF2-40B4-BE49-F238E27FC236}">
                      <a16:creationId xmlns:a16="http://schemas.microsoft.com/office/drawing/2014/main" id="{3C05B743-11B4-44F1-99B3-6B76CFC5F119}"/>
                    </a:ext>
                  </a:extLst>
                </p14:cNvPr>
                <p14:cNvContentPartPr/>
                <p14:nvPr/>
              </p14:nvContentPartPr>
              <p14:xfrm>
                <a:off x="4869293" y="5698867"/>
                <a:ext cx="26280" cy="59040"/>
              </p14:xfrm>
            </p:contentPart>
          </mc:Choice>
          <mc:Fallback xmlns="">
            <p:pic>
              <p:nvPicPr>
                <p:cNvPr id="29" name="Freihand 28">
                  <a:extLst>
                    <a:ext uri="{FF2B5EF4-FFF2-40B4-BE49-F238E27FC236}">
                      <a16:creationId xmlns:a16="http://schemas.microsoft.com/office/drawing/2014/main" id="{3C05B743-11B4-44F1-99B3-6B76CFC5F119}"/>
                    </a:ext>
                  </a:extLst>
                </p:cNvPr>
                <p:cNvPicPr/>
                <p:nvPr/>
              </p:nvPicPr>
              <p:blipFill>
                <a:blip r:embed="rId105"/>
                <a:stretch>
                  <a:fillRect/>
                </a:stretch>
              </p:blipFill>
              <p:spPr>
                <a:xfrm>
                  <a:off x="4864973" y="5694547"/>
                  <a:ext cx="3492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30" name="Freihand 29">
                  <a:extLst>
                    <a:ext uri="{FF2B5EF4-FFF2-40B4-BE49-F238E27FC236}">
                      <a16:creationId xmlns:a16="http://schemas.microsoft.com/office/drawing/2014/main" id="{8C06804C-6420-42C6-89F2-337CD3FF0C66}"/>
                    </a:ext>
                  </a:extLst>
                </p14:cNvPr>
                <p14:cNvContentPartPr/>
                <p14:nvPr/>
              </p14:nvContentPartPr>
              <p14:xfrm>
                <a:off x="4924733" y="5575747"/>
                <a:ext cx="108720" cy="187920"/>
              </p14:xfrm>
            </p:contentPart>
          </mc:Choice>
          <mc:Fallback xmlns="">
            <p:pic>
              <p:nvPicPr>
                <p:cNvPr id="30" name="Freihand 29">
                  <a:extLst>
                    <a:ext uri="{FF2B5EF4-FFF2-40B4-BE49-F238E27FC236}">
                      <a16:creationId xmlns:a16="http://schemas.microsoft.com/office/drawing/2014/main" id="{8C06804C-6420-42C6-89F2-337CD3FF0C66}"/>
                    </a:ext>
                  </a:extLst>
                </p:cNvPr>
                <p:cNvPicPr/>
                <p:nvPr/>
              </p:nvPicPr>
              <p:blipFill>
                <a:blip r:embed="rId107"/>
                <a:stretch>
                  <a:fillRect/>
                </a:stretch>
              </p:blipFill>
              <p:spPr>
                <a:xfrm>
                  <a:off x="4920413" y="5571427"/>
                  <a:ext cx="1173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31" name="Freihand 30">
                  <a:extLst>
                    <a:ext uri="{FF2B5EF4-FFF2-40B4-BE49-F238E27FC236}">
                      <a16:creationId xmlns:a16="http://schemas.microsoft.com/office/drawing/2014/main" id="{77C2DB51-2375-421E-AC18-14D369EC696E}"/>
                    </a:ext>
                  </a:extLst>
                </p14:cNvPr>
                <p14:cNvContentPartPr/>
                <p14:nvPr/>
              </p14:nvContentPartPr>
              <p14:xfrm>
                <a:off x="5086373" y="5640187"/>
                <a:ext cx="83520" cy="257400"/>
              </p14:xfrm>
            </p:contentPart>
          </mc:Choice>
          <mc:Fallback xmlns="">
            <p:pic>
              <p:nvPicPr>
                <p:cNvPr id="31" name="Freihand 30">
                  <a:extLst>
                    <a:ext uri="{FF2B5EF4-FFF2-40B4-BE49-F238E27FC236}">
                      <a16:creationId xmlns:a16="http://schemas.microsoft.com/office/drawing/2014/main" id="{77C2DB51-2375-421E-AC18-14D369EC696E}"/>
                    </a:ext>
                  </a:extLst>
                </p:cNvPr>
                <p:cNvPicPr/>
                <p:nvPr/>
              </p:nvPicPr>
              <p:blipFill>
                <a:blip r:embed="rId109"/>
                <a:stretch>
                  <a:fillRect/>
                </a:stretch>
              </p:blipFill>
              <p:spPr>
                <a:xfrm>
                  <a:off x="5082053" y="5635867"/>
                  <a:ext cx="9216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32" name="Freihand 31">
                  <a:extLst>
                    <a:ext uri="{FF2B5EF4-FFF2-40B4-BE49-F238E27FC236}">
                      <a16:creationId xmlns:a16="http://schemas.microsoft.com/office/drawing/2014/main" id="{017B6A0C-84F9-4041-96F9-9362378B605B}"/>
                    </a:ext>
                  </a:extLst>
                </p14:cNvPr>
                <p14:cNvContentPartPr/>
                <p14:nvPr/>
              </p14:nvContentPartPr>
              <p14:xfrm>
                <a:off x="5199053" y="5630467"/>
                <a:ext cx="210960" cy="113040"/>
              </p14:xfrm>
            </p:contentPart>
          </mc:Choice>
          <mc:Fallback xmlns="">
            <p:pic>
              <p:nvPicPr>
                <p:cNvPr id="32" name="Freihand 31">
                  <a:extLst>
                    <a:ext uri="{FF2B5EF4-FFF2-40B4-BE49-F238E27FC236}">
                      <a16:creationId xmlns:a16="http://schemas.microsoft.com/office/drawing/2014/main" id="{017B6A0C-84F9-4041-96F9-9362378B605B}"/>
                    </a:ext>
                  </a:extLst>
                </p:cNvPr>
                <p:cNvPicPr/>
                <p:nvPr/>
              </p:nvPicPr>
              <p:blipFill>
                <a:blip r:embed="rId111"/>
                <a:stretch>
                  <a:fillRect/>
                </a:stretch>
              </p:blipFill>
              <p:spPr>
                <a:xfrm>
                  <a:off x="5194733" y="5626147"/>
                  <a:ext cx="2196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33" name="Freihand 32">
                  <a:extLst>
                    <a:ext uri="{FF2B5EF4-FFF2-40B4-BE49-F238E27FC236}">
                      <a16:creationId xmlns:a16="http://schemas.microsoft.com/office/drawing/2014/main" id="{60293E8F-7B2D-4AE8-BC23-4FF29B2D4794}"/>
                    </a:ext>
                  </a:extLst>
                </p14:cNvPr>
                <p14:cNvContentPartPr/>
                <p14:nvPr/>
              </p14:nvContentPartPr>
              <p14:xfrm>
                <a:off x="5396693" y="5545147"/>
                <a:ext cx="56520" cy="56520"/>
              </p14:xfrm>
            </p:contentPart>
          </mc:Choice>
          <mc:Fallback xmlns="">
            <p:pic>
              <p:nvPicPr>
                <p:cNvPr id="33" name="Freihand 32">
                  <a:extLst>
                    <a:ext uri="{FF2B5EF4-FFF2-40B4-BE49-F238E27FC236}">
                      <a16:creationId xmlns:a16="http://schemas.microsoft.com/office/drawing/2014/main" id="{60293E8F-7B2D-4AE8-BC23-4FF29B2D4794}"/>
                    </a:ext>
                  </a:extLst>
                </p:cNvPr>
                <p:cNvPicPr/>
                <p:nvPr/>
              </p:nvPicPr>
              <p:blipFill>
                <a:blip r:embed="rId113"/>
                <a:stretch>
                  <a:fillRect/>
                </a:stretch>
              </p:blipFill>
              <p:spPr>
                <a:xfrm>
                  <a:off x="5392373" y="5540827"/>
                  <a:ext cx="6516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34" name="Freihand 33">
                  <a:extLst>
                    <a:ext uri="{FF2B5EF4-FFF2-40B4-BE49-F238E27FC236}">
                      <a16:creationId xmlns:a16="http://schemas.microsoft.com/office/drawing/2014/main" id="{C0D693E8-467C-4F4F-AB9E-8896FE73F2F4}"/>
                    </a:ext>
                  </a:extLst>
                </p14:cNvPr>
                <p14:cNvContentPartPr/>
                <p14:nvPr/>
              </p14:nvContentPartPr>
              <p14:xfrm>
                <a:off x="5431973" y="5591947"/>
                <a:ext cx="218160" cy="128880"/>
              </p14:xfrm>
            </p:contentPart>
          </mc:Choice>
          <mc:Fallback xmlns="">
            <p:pic>
              <p:nvPicPr>
                <p:cNvPr id="34" name="Freihand 33">
                  <a:extLst>
                    <a:ext uri="{FF2B5EF4-FFF2-40B4-BE49-F238E27FC236}">
                      <a16:creationId xmlns:a16="http://schemas.microsoft.com/office/drawing/2014/main" id="{C0D693E8-467C-4F4F-AB9E-8896FE73F2F4}"/>
                    </a:ext>
                  </a:extLst>
                </p:cNvPr>
                <p:cNvPicPr/>
                <p:nvPr/>
              </p:nvPicPr>
              <p:blipFill>
                <a:blip r:embed="rId115"/>
                <a:stretch>
                  <a:fillRect/>
                </a:stretch>
              </p:blipFill>
              <p:spPr>
                <a:xfrm>
                  <a:off x="5427653" y="5587627"/>
                  <a:ext cx="22680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35" name="Freihand 34">
                  <a:extLst>
                    <a:ext uri="{FF2B5EF4-FFF2-40B4-BE49-F238E27FC236}">
                      <a16:creationId xmlns:a16="http://schemas.microsoft.com/office/drawing/2014/main" id="{62A55B68-5D19-4225-BAB8-727AFE20CB90}"/>
                    </a:ext>
                  </a:extLst>
                </p14:cNvPr>
                <p14:cNvContentPartPr/>
                <p14:nvPr/>
              </p14:nvContentPartPr>
              <p14:xfrm>
                <a:off x="5793773" y="5649547"/>
                <a:ext cx="249120" cy="89640"/>
              </p14:xfrm>
            </p:contentPart>
          </mc:Choice>
          <mc:Fallback xmlns="">
            <p:pic>
              <p:nvPicPr>
                <p:cNvPr id="35" name="Freihand 34">
                  <a:extLst>
                    <a:ext uri="{FF2B5EF4-FFF2-40B4-BE49-F238E27FC236}">
                      <a16:creationId xmlns:a16="http://schemas.microsoft.com/office/drawing/2014/main" id="{62A55B68-5D19-4225-BAB8-727AFE20CB90}"/>
                    </a:ext>
                  </a:extLst>
                </p:cNvPr>
                <p:cNvPicPr/>
                <p:nvPr/>
              </p:nvPicPr>
              <p:blipFill>
                <a:blip r:embed="rId117"/>
                <a:stretch>
                  <a:fillRect/>
                </a:stretch>
              </p:blipFill>
              <p:spPr>
                <a:xfrm>
                  <a:off x="5789453" y="5645227"/>
                  <a:ext cx="2577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36" name="Freihand 35">
                  <a:extLst>
                    <a:ext uri="{FF2B5EF4-FFF2-40B4-BE49-F238E27FC236}">
                      <a16:creationId xmlns:a16="http://schemas.microsoft.com/office/drawing/2014/main" id="{A0943C37-86D8-4AD3-9193-357D357E417D}"/>
                    </a:ext>
                  </a:extLst>
                </p14:cNvPr>
                <p14:cNvContentPartPr/>
                <p14:nvPr/>
              </p14:nvContentPartPr>
              <p14:xfrm>
                <a:off x="5998613" y="5543347"/>
                <a:ext cx="32760" cy="2160"/>
              </p14:xfrm>
            </p:contentPart>
          </mc:Choice>
          <mc:Fallback xmlns="">
            <p:pic>
              <p:nvPicPr>
                <p:cNvPr id="36" name="Freihand 35">
                  <a:extLst>
                    <a:ext uri="{FF2B5EF4-FFF2-40B4-BE49-F238E27FC236}">
                      <a16:creationId xmlns:a16="http://schemas.microsoft.com/office/drawing/2014/main" id="{A0943C37-86D8-4AD3-9193-357D357E417D}"/>
                    </a:ext>
                  </a:extLst>
                </p:cNvPr>
                <p:cNvPicPr/>
                <p:nvPr/>
              </p:nvPicPr>
              <p:blipFill>
                <a:blip r:embed="rId119"/>
                <a:stretch>
                  <a:fillRect/>
                </a:stretch>
              </p:blipFill>
              <p:spPr>
                <a:xfrm>
                  <a:off x="5994293" y="5539027"/>
                  <a:ext cx="4140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37" name="Freihand 36">
                  <a:extLst>
                    <a:ext uri="{FF2B5EF4-FFF2-40B4-BE49-F238E27FC236}">
                      <a16:creationId xmlns:a16="http://schemas.microsoft.com/office/drawing/2014/main" id="{329AD90C-1CD6-465B-9727-26D6DE9B2E53}"/>
                    </a:ext>
                  </a:extLst>
                </p14:cNvPr>
                <p14:cNvContentPartPr/>
                <p14:nvPr/>
              </p14:nvContentPartPr>
              <p14:xfrm>
                <a:off x="6209933" y="5582947"/>
                <a:ext cx="358200" cy="146520"/>
              </p14:xfrm>
            </p:contentPart>
          </mc:Choice>
          <mc:Fallback xmlns="">
            <p:pic>
              <p:nvPicPr>
                <p:cNvPr id="37" name="Freihand 36">
                  <a:extLst>
                    <a:ext uri="{FF2B5EF4-FFF2-40B4-BE49-F238E27FC236}">
                      <a16:creationId xmlns:a16="http://schemas.microsoft.com/office/drawing/2014/main" id="{329AD90C-1CD6-465B-9727-26D6DE9B2E53}"/>
                    </a:ext>
                  </a:extLst>
                </p:cNvPr>
                <p:cNvPicPr/>
                <p:nvPr/>
              </p:nvPicPr>
              <p:blipFill>
                <a:blip r:embed="rId121"/>
                <a:stretch>
                  <a:fillRect/>
                </a:stretch>
              </p:blipFill>
              <p:spPr>
                <a:xfrm>
                  <a:off x="6205613" y="5578627"/>
                  <a:ext cx="36684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47" name="Freihand 46">
                  <a:extLst>
                    <a:ext uri="{FF2B5EF4-FFF2-40B4-BE49-F238E27FC236}">
                      <a16:creationId xmlns:a16="http://schemas.microsoft.com/office/drawing/2014/main" id="{79F306FB-8E33-4BA6-BC38-027262BE5FCF}"/>
                    </a:ext>
                  </a:extLst>
                </p14:cNvPr>
                <p14:cNvContentPartPr/>
                <p14:nvPr/>
              </p14:nvContentPartPr>
              <p14:xfrm>
                <a:off x="3931853" y="5993347"/>
                <a:ext cx="181440" cy="163080"/>
              </p14:xfrm>
            </p:contentPart>
          </mc:Choice>
          <mc:Fallback xmlns="">
            <p:pic>
              <p:nvPicPr>
                <p:cNvPr id="47" name="Freihand 46">
                  <a:extLst>
                    <a:ext uri="{FF2B5EF4-FFF2-40B4-BE49-F238E27FC236}">
                      <a16:creationId xmlns:a16="http://schemas.microsoft.com/office/drawing/2014/main" id="{79F306FB-8E33-4BA6-BC38-027262BE5FCF}"/>
                    </a:ext>
                  </a:extLst>
                </p:cNvPr>
                <p:cNvPicPr/>
                <p:nvPr/>
              </p:nvPicPr>
              <p:blipFill>
                <a:blip r:embed="rId123"/>
                <a:stretch>
                  <a:fillRect/>
                </a:stretch>
              </p:blipFill>
              <p:spPr>
                <a:xfrm>
                  <a:off x="3927533" y="5989027"/>
                  <a:ext cx="19008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48" name="Freihand 47">
                  <a:extLst>
                    <a:ext uri="{FF2B5EF4-FFF2-40B4-BE49-F238E27FC236}">
                      <a16:creationId xmlns:a16="http://schemas.microsoft.com/office/drawing/2014/main" id="{B5347353-4E1F-4DBF-B6F8-E9853DB4EF1D}"/>
                    </a:ext>
                  </a:extLst>
                </p14:cNvPr>
                <p14:cNvContentPartPr/>
                <p14:nvPr/>
              </p14:nvContentPartPr>
              <p14:xfrm>
                <a:off x="4111133" y="5929627"/>
                <a:ext cx="289440" cy="196200"/>
              </p14:xfrm>
            </p:contentPart>
          </mc:Choice>
          <mc:Fallback xmlns="">
            <p:pic>
              <p:nvPicPr>
                <p:cNvPr id="48" name="Freihand 47">
                  <a:extLst>
                    <a:ext uri="{FF2B5EF4-FFF2-40B4-BE49-F238E27FC236}">
                      <a16:creationId xmlns:a16="http://schemas.microsoft.com/office/drawing/2014/main" id="{B5347353-4E1F-4DBF-B6F8-E9853DB4EF1D}"/>
                    </a:ext>
                  </a:extLst>
                </p:cNvPr>
                <p:cNvPicPr/>
                <p:nvPr/>
              </p:nvPicPr>
              <p:blipFill>
                <a:blip r:embed="rId125"/>
                <a:stretch>
                  <a:fillRect/>
                </a:stretch>
              </p:blipFill>
              <p:spPr>
                <a:xfrm>
                  <a:off x="4106813" y="5925307"/>
                  <a:ext cx="29808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49" name="Freihand 48">
                  <a:extLst>
                    <a:ext uri="{FF2B5EF4-FFF2-40B4-BE49-F238E27FC236}">
                      <a16:creationId xmlns:a16="http://schemas.microsoft.com/office/drawing/2014/main" id="{5BB763A2-0FD5-4061-B9D1-7456B8625C6B}"/>
                    </a:ext>
                  </a:extLst>
                </p14:cNvPr>
                <p14:cNvContentPartPr/>
                <p14:nvPr/>
              </p14:nvContentPartPr>
              <p14:xfrm>
                <a:off x="4439813" y="5917387"/>
                <a:ext cx="37080" cy="152640"/>
              </p14:xfrm>
            </p:contentPart>
          </mc:Choice>
          <mc:Fallback xmlns="">
            <p:pic>
              <p:nvPicPr>
                <p:cNvPr id="49" name="Freihand 48">
                  <a:extLst>
                    <a:ext uri="{FF2B5EF4-FFF2-40B4-BE49-F238E27FC236}">
                      <a16:creationId xmlns:a16="http://schemas.microsoft.com/office/drawing/2014/main" id="{5BB763A2-0FD5-4061-B9D1-7456B8625C6B}"/>
                    </a:ext>
                  </a:extLst>
                </p:cNvPr>
                <p:cNvPicPr/>
                <p:nvPr/>
              </p:nvPicPr>
              <p:blipFill>
                <a:blip r:embed="rId127"/>
                <a:stretch>
                  <a:fillRect/>
                </a:stretch>
              </p:blipFill>
              <p:spPr>
                <a:xfrm>
                  <a:off x="4435493" y="5913067"/>
                  <a:ext cx="4572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50" name="Freihand 49">
                  <a:extLst>
                    <a:ext uri="{FF2B5EF4-FFF2-40B4-BE49-F238E27FC236}">
                      <a16:creationId xmlns:a16="http://schemas.microsoft.com/office/drawing/2014/main" id="{9BB9761D-4D2C-4AC1-976F-717BD5F90778}"/>
                    </a:ext>
                  </a:extLst>
                </p14:cNvPr>
                <p14:cNvContentPartPr/>
                <p14:nvPr/>
              </p14:nvContentPartPr>
              <p14:xfrm>
                <a:off x="4502093" y="5939707"/>
                <a:ext cx="35640" cy="129600"/>
              </p14:xfrm>
            </p:contentPart>
          </mc:Choice>
          <mc:Fallback xmlns="">
            <p:pic>
              <p:nvPicPr>
                <p:cNvPr id="50" name="Freihand 49">
                  <a:extLst>
                    <a:ext uri="{FF2B5EF4-FFF2-40B4-BE49-F238E27FC236}">
                      <a16:creationId xmlns:a16="http://schemas.microsoft.com/office/drawing/2014/main" id="{9BB9761D-4D2C-4AC1-976F-717BD5F90778}"/>
                    </a:ext>
                  </a:extLst>
                </p:cNvPr>
                <p:cNvPicPr/>
                <p:nvPr/>
              </p:nvPicPr>
              <p:blipFill>
                <a:blip r:embed="rId129"/>
                <a:stretch>
                  <a:fillRect/>
                </a:stretch>
              </p:blipFill>
              <p:spPr>
                <a:xfrm>
                  <a:off x="4497773" y="5935387"/>
                  <a:ext cx="442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51" name="Freihand 50">
                  <a:extLst>
                    <a:ext uri="{FF2B5EF4-FFF2-40B4-BE49-F238E27FC236}">
                      <a16:creationId xmlns:a16="http://schemas.microsoft.com/office/drawing/2014/main" id="{318ED375-FAB9-40CC-BE71-B36E1AFEED3B}"/>
                    </a:ext>
                  </a:extLst>
                </p14:cNvPr>
                <p14:cNvContentPartPr/>
                <p14:nvPr/>
              </p14:nvContentPartPr>
              <p14:xfrm>
                <a:off x="4552493" y="5893627"/>
                <a:ext cx="128520" cy="191520"/>
              </p14:xfrm>
            </p:contentPart>
          </mc:Choice>
          <mc:Fallback xmlns="">
            <p:pic>
              <p:nvPicPr>
                <p:cNvPr id="51" name="Freihand 50">
                  <a:extLst>
                    <a:ext uri="{FF2B5EF4-FFF2-40B4-BE49-F238E27FC236}">
                      <a16:creationId xmlns:a16="http://schemas.microsoft.com/office/drawing/2014/main" id="{318ED375-FAB9-40CC-BE71-B36E1AFEED3B}"/>
                    </a:ext>
                  </a:extLst>
                </p:cNvPr>
                <p:cNvPicPr/>
                <p:nvPr/>
              </p:nvPicPr>
              <p:blipFill>
                <a:blip r:embed="rId131"/>
                <a:stretch>
                  <a:fillRect/>
                </a:stretch>
              </p:blipFill>
              <p:spPr>
                <a:xfrm>
                  <a:off x="4548173" y="5889307"/>
                  <a:ext cx="13716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53" name="Freihand 52">
                  <a:extLst>
                    <a:ext uri="{FF2B5EF4-FFF2-40B4-BE49-F238E27FC236}">
                      <a16:creationId xmlns:a16="http://schemas.microsoft.com/office/drawing/2014/main" id="{4D4EFB3E-E34A-4DAC-9256-2C39D47BC5FB}"/>
                    </a:ext>
                  </a:extLst>
                </p14:cNvPr>
                <p14:cNvContentPartPr/>
                <p14:nvPr/>
              </p14:nvContentPartPr>
              <p14:xfrm>
                <a:off x="4871453" y="5904787"/>
                <a:ext cx="330120" cy="203040"/>
              </p14:xfrm>
            </p:contentPart>
          </mc:Choice>
          <mc:Fallback xmlns="">
            <p:pic>
              <p:nvPicPr>
                <p:cNvPr id="53" name="Freihand 52">
                  <a:extLst>
                    <a:ext uri="{FF2B5EF4-FFF2-40B4-BE49-F238E27FC236}">
                      <a16:creationId xmlns:a16="http://schemas.microsoft.com/office/drawing/2014/main" id="{4D4EFB3E-E34A-4DAC-9256-2C39D47BC5FB}"/>
                    </a:ext>
                  </a:extLst>
                </p:cNvPr>
                <p:cNvPicPr/>
                <p:nvPr/>
              </p:nvPicPr>
              <p:blipFill>
                <a:blip r:embed="rId133"/>
                <a:stretch>
                  <a:fillRect/>
                </a:stretch>
              </p:blipFill>
              <p:spPr>
                <a:xfrm>
                  <a:off x="4867133" y="5900467"/>
                  <a:ext cx="33876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54" name="Freihand 53">
                  <a:extLst>
                    <a:ext uri="{FF2B5EF4-FFF2-40B4-BE49-F238E27FC236}">
                      <a16:creationId xmlns:a16="http://schemas.microsoft.com/office/drawing/2014/main" id="{DFB98F91-039A-4639-87EA-B47EC9281858}"/>
                    </a:ext>
                  </a:extLst>
                </p14:cNvPr>
                <p14:cNvContentPartPr/>
                <p14:nvPr/>
              </p14:nvContentPartPr>
              <p14:xfrm>
                <a:off x="5233253" y="5895067"/>
                <a:ext cx="306720" cy="168840"/>
              </p14:xfrm>
            </p:contentPart>
          </mc:Choice>
          <mc:Fallback xmlns="">
            <p:pic>
              <p:nvPicPr>
                <p:cNvPr id="54" name="Freihand 53">
                  <a:extLst>
                    <a:ext uri="{FF2B5EF4-FFF2-40B4-BE49-F238E27FC236}">
                      <a16:creationId xmlns:a16="http://schemas.microsoft.com/office/drawing/2014/main" id="{DFB98F91-039A-4639-87EA-B47EC9281858}"/>
                    </a:ext>
                  </a:extLst>
                </p:cNvPr>
                <p:cNvPicPr/>
                <p:nvPr/>
              </p:nvPicPr>
              <p:blipFill>
                <a:blip r:embed="rId135"/>
                <a:stretch>
                  <a:fillRect/>
                </a:stretch>
              </p:blipFill>
              <p:spPr>
                <a:xfrm>
                  <a:off x="5228933" y="5890747"/>
                  <a:ext cx="31536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55" name="Freihand 54">
                  <a:extLst>
                    <a:ext uri="{FF2B5EF4-FFF2-40B4-BE49-F238E27FC236}">
                      <a16:creationId xmlns:a16="http://schemas.microsoft.com/office/drawing/2014/main" id="{C9EB8135-BB86-41C4-AEC6-79643FFFBE1E}"/>
                    </a:ext>
                  </a:extLst>
                </p14:cNvPr>
                <p14:cNvContentPartPr/>
                <p14:nvPr/>
              </p14:nvContentPartPr>
              <p14:xfrm>
                <a:off x="5513693" y="5846827"/>
                <a:ext cx="30240" cy="35640"/>
              </p14:xfrm>
            </p:contentPart>
          </mc:Choice>
          <mc:Fallback xmlns="">
            <p:pic>
              <p:nvPicPr>
                <p:cNvPr id="55" name="Freihand 54">
                  <a:extLst>
                    <a:ext uri="{FF2B5EF4-FFF2-40B4-BE49-F238E27FC236}">
                      <a16:creationId xmlns:a16="http://schemas.microsoft.com/office/drawing/2014/main" id="{C9EB8135-BB86-41C4-AEC6-79643FFFBE1E}"/>
                    </a:ext>
                  </a:extLst>
                </p:cNvPr>
                <p:cNvPicPr/>
                <p:nvPr/>
              </p:nvPicPr>
              <p:blipFill>
                <a:blip r:embed="rId137"/>
                <a:stretch>
                  <a:fillRect/>
                </a:stretch>
              </p:blipFill>
              <p:spPr>
                <a:xfrm>
                  <a:off x="5509373" y="5842507"/>
                  <a:ext cx="388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56" name="Freihand 55">
                  <a:extLst>
                    <a:ext uri="{FF2B5EF4-FFF2-40B4-BE49-F238E27FC236}">
                      <a16:creationId xmlns:a16="http://schemas.microsoft.com/office/drawing/2014/main" id="{999A4A7F-9116-4715-89AC-0212AB70E36E}"/>
                    </a:ext>
                  </a:extLst>
                </p14:cNvPr>
                <p14:cNvContentPartPr/>
                <p14:nvPr/>
              </p14:nvContentPartPr>
              <p14:xfrm>
                <a:off x="5555093" y="5861227"/>
                <a:ext cx="222120" cy="208440"/>
              </p14:xfrm>
            </p:contentPart>
          </mc:Choice>
          <mc:Fallback xmlns="">
            <p:pic>
              <p:nvPicPr>
                <p:cNvPr id="56" name="Freihand 55">
                  <a:extLst>
                    <a:ext uri="{FF2B5EF4-FFF2-40B4-BE49-F238E27FC236}">
                      <a16:creationId xmlns:a16="http://schemas.microsoft.com/office/drawing/2014/main" id="{999A4A7F-9116-4715-89AC-0212AB70E36E}"/>
                    </a:ext>
                  </a:extLst>
                </p:cNvPr>
                <p:cNvPicPr/>
                <p:nvPr/>
              </p:nvPicPr>
              <p:blipFill>
                <a:blip r:embed="rId139"/>
                <a:stretch>
                  <a:fillRect/>
                </a:stretch>
              </p:blipFill>
              <p:spPr>
                <a:xfrm>
                  <a:off x="5550773" y="5856907"/>
                  <a:ext cx="2307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57" name="Freihand 56">
                  <a:extLst>
                    <a:ext uri="{FF2B5EF4-FFF2-40B4-BE49-F238E27FC236}">
                      <a16:creationId xmlns:a16="http://schemas.microsoft.com/office/drawing/2014/main" id="{A127EE17-683E-4960-8B12-DE970AB3A1F1}"/>
                    </a:ext>
                  </a:extLst>
                </p14:cNvPr>
                <p14:cNvContentPartPr/>
                <p14:nvPr/>
              </p14:nvContentPartPr>
              <p14:xfrm>
                <a:off x="5900693" y="5895787"/>
                <a:ext cx="264960" cy="151200"/>
              </p14:xfrm>
            </p:contentPart>
          </mc:Choice>
          <mc:Fallback xmlns="">
            <p:pic>
              <p:nvPicPr>
                <p:cNvPr id="57" name="Freihand 56">
                  <a:extLst>
                    <a:ext uri="{FF2B5EF4-FFF2-40B4-BE49-F238E27FC236}">
                      <a16:creationId xmlns:a16="http://schemas.microsoft.com/office/drawing/2014/main" id="{A127EE17-683E-4960-8B12-DE970AB3A1F1}"/>
                    </a:ext>
                  </a:extLst>
                </p:cNvPr>
                <p:cNvPicPr/>
                <p:nvPr/>
              </p:nvPicPr>
              <p:blipFill>
                <a:blip r:embed="rId141"/>
                <a:stretch>
                  <a:fillRect/>
                </a:stretch>
              </p:blipFill>
              <p:spPr>
                <a:xfrm>
                  <a:off x="5896373" y="5891467"/>
                  <a:ext cx="27360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58" name="Freihand 57">
                  <a:extLst>
                    <a:ext uri="{FF2B5EF4-FFF2-40B4-BE49-F238E27FC236}">
                      <a16:creationId xmlns:a16="http://schemas.microsoft.com/office/drawing/2014/main" id="{BAE8345D-5412-40EA-A660-6E608EDBD80F}"/>
                    </a:ext>
                  </a:extLst>
                </p14:cNvPr>
                <p14:cNvContentPartPr/>
                <p14:nvPr/>
              </p14:nvContentPartPr>
              <p14:xfrm>
                <a:off x="6157373" y="5943667"/>
                <a:ext cx="128520" cy="100800"/>
              </p14:xfrm>
            </p:contentPart>
          </mc:Choice>
          <mc:Fallback xmlns="">
            <p:pic>
              <p:nvPicPr>
                <p:cNvPr id="58" name="Freihand 57">
                  <a:extLst>
                    <a:ext uri="{FF2B5EF4-FFF2-40B4-BE49-F238E27FC236}">
                      <a16:creationId xmlns:a16="http://schemas.microsoft.com/office/drawing/2014/main" id="{BAE8345D-5412-40EA-A660-6E608EDBD80F}"/>
                    </a:ext>
                  </a:extLst>
                </p:cNvPr>
                <p:cNvPicPr/>
                <p:nvPr/>
              </p:nvPicPr>
              <p:blipFill>
                <a:blip r:embed="rId143"/>
                <a:stretch>
                  <a:fillRect/>
                </a:stretch>
              </p:blipFill>
              <p:spPr>
                <a:xfrm>
                  <a:off x="6153053" y="5939347"/>
                  <a:ext cx="13716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60" name="Freihand 59">
                  <a:extLst>
                    <a:ext uri="{FF2B5EF4-FFF2-40B4-BE49-F238E27FC236}">
                      <a16:creationId xmlns:a16="http://schemas.microsoft.com/office/drawing/2014/main" id="{848E0733-81D4-4893-9240-C80C57561910}"/>
                    </a:ext>
                  </a:extLst>
                </p14:cNvPr>
                <p14:cNvContentPartPr/>
                <p14:nvPr/>
              </p14:nvContentPartPr>
              <p14:xfrm>
                <a:off x="6442853" y="5866987"/>
                <a:ext cx="301680" cy="182520"/>
              </p14:xfrm>
            </p:contentPart>
          </mc:Choice>
          <mc:Fallback xmlns="">
            <p:pic>
              <p:nvPicPr>
                <p:cNvPr id="60" name="Freihand 59">
                  <a:extLst>
                    <a:ext uri="{FF2B5EF4-FFF2-40B4-BE49-F238E27FC236}">
                      <a16:creationId xmlns:a16="http://schemas.microsoft.com/office/drawing/2014/main" id="{848E0733-81D4-4893-9240-C80C57561910}"/>
                    </a:ext>
                  </a:extLst>
                </p:cNvPr>
                <p:cNvPicPr/>
                <p:nvPr/>
              </p:nvPicPr>
              <p:blipFill>
                <a:blip r:embed="rId145"/>
                <a:stretch>
                  <a:fillRect/>
                </a:stretch>
              </p:blipFill>
              <p:spPr>
                <a:xfrm>
                  <a:off x="6438533" y="5862667"/>
                  <a:ext cx="31032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61" name="Freihand 60">
                  <a:extLst>
                    <a:ext uri="{FF2B5EF4-FFF2-40B4-BE49-F238E27FC236}">
                      <a16:creationId xmlns:a16="http://schemas.microsoft.com/office/drawing/2014/main" id="{0B0C2791-47A7-4BA3-92D9-4FF9BF5FB7C2}"/>
                    </a:ext>
                  </a:extLst>
                </p14:cNvPr>
                <p14:cNvContentPartPr/>
                <p14:nvPr/>
              </p14:nvContentPartPr>
              <p14:xfrm>
                <a:off x="6751733" y="5836387"/>
                <a:ext cx="192600" cy="189000"/>
              </p14:xfrm>
            </p:contentPart>
          </mc:Choice>
          <mc:Fallback xmlns="">
            <p:pic>
              <p:nvPicPr>
                <p:cNvPr id="61" name="Freihand 60">
                  <a:extLst>
                    <a:ext uri="{FF2B5EF4-FFF2-40B4-BE49-F238E27FC236}">
                      <a16:creationId xmlns:a16="http://schemas.microsoft.com/office/drawing/2014/main" id="{0B0C2791-47A7-4BA3-92D9-4FF9BF5FB7C2}"/>
                    </a:ext>
                  </a:extLst>
                </p:cNvPr>
                <p:cNvPicPr/>
                <p:nvPr/>
              </p:nvPicPr>
              <p:blipFill>
                <a:blip r:embed="rId147"/>
                <a:stretch>
                  <a:fillRect/>
                </a:stretch>
              </p:blipFill>
              <p:spPr>
                <a:xfrm>
                  <a:off x="6747413" y="5832067"/>
                  <a:ext cx="20124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62" name="Freihand 61">
                  <a:extLst>
                    <a:ext uri="{FF2B5EF4-FFF2-40B4-BE49-F238E27FC236}">
                      <a16:creationId xmlns:a16="http://schemas.microsoft.com/office/drawing/2014/main" id="{AA17BD4D-BE3C-4287-9811-2F8995C218AD}"/>
                    </a:ext>
                  </a:extLst>
                </p14:cNvPr>
                <p14:cNvContentPartPr/>
                <p14:nvPr/>
              </p14:nvContentPartPr>
              <p14:xfrm>
                <a:off x="6826253" y="5974987"/>
                <a:ext cx="145800" cy="71280"/>
              </p14:xfrm>
            </p:contentPart>
          </mc:Choice>
          <mc:Fallback xmlns="">
            <p:pic>
              <p:nvPicPr>
                <p:cNvPr id="62" name="Freihand 61">
                  <a:extLst>
                    <a:ext uri="{FF2B5EF4-FFF2-40B4-BE49-F238E27FC236}">
                      <a16:creationId xmlns:a16="http://schemas.microsoft.com/office/drawing/2014/main" id="{AA17BD4D-BE3C-4287-9811-2F8995C218AD}"/>
                    </a:ext>
                  </a:extLst>
                </p:cNvPr>
                <p:cNvPicPr/>
                <p:nvPr/>
              </p:nvPicPr>
              <p:blipFill>
                <a:blip r:embed="rId149"/>
                <a:stretch>
                  <a:fillRect/>
                </a:stretch>
              </p:blipFill>
              <p:spPr>
                <a:xfrm>
                  <a:off x="6821933" y="5970667"/>
                  <a:ext cx="15444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63" name="Freihand 62">
                  <a:extLst>
                    <a:ext uri="{FF2B5EF4-FFF2-40B4-BE49-F238E27FC236}">
                      <a16:creationId xmlns:a16="http://schemas.microsoft.com/office/drawing/2014/main" id="{05B78982-39A5-4491-86E9-BF6BB8D586FC}"/>
                    </a:ext>
                  </a:extLst>
                </p14:cNvPr>
                <p14:cNvContentPartPr/>
                <p14:nvPr/>
              </p14:nvContentPartPr>
              <p14:xfrm>
                <a:off x="6846413" y="5853307"/>
                <a:ext cx="148680" cy="21600"/>
              </p14:xfrm>
            </p:contentPart>
          </mc:Choice>
          <mc:Fallback xmlns="">
            <p:pic>
              <p:nvPicPr>
                <p:cNvPr id="63" name="Freihand 62">
                  <a:extLst>
                    <a:ext uri="{FF2B5EF4-FFF2-40B4-BE49-F238E27FC236}">
                      <a16:creationId xmlns:a16="http://schemas.microsoft.com/office/drawing/2014/main" id="{05B78982-39A5-4491-86E9-BF6BB8D586FC}"/>
                    </a:ext>
                  </a:extLst>
                </p:cNvPr>
                <p:cNvPicPr/>
                <p:nvPr/>
              </p:nvPicPr>
              <p:blipFill>
                <a:blip r:embed="rId151"/>
                <a:stretch>
                  <a:fillRect/>
                </a:stretch>
              </p:blipFill>
              <p:spPr>
                <a:xfrm>
                  <a:off x="6842093" y="5848987"/>
                  <a:ext cx="1573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50528" name="Freihand 150527">
                  <a:extLst>
                    <a:ext uri="{FF2B5EF4-FFF2-40B4-BE49-F238E27FC236}">
                      <a16:creationId xmlns:a16="http://schemas.microsoft.com/office/drawing/2014/main" id="{A4D2022C-3A9B-461D-939A-6677E214EF32}"/>
                    </a:ext>
                  </a:extLst>
                </p14:cNvPr>
                <p14:cNvContentPartPr/>
                <p14:nvPr/>
              </p14:nvContentPartPr>
              <p14:xfrm>
                <a:off x="6974933" y="5919547"/>
                <a:ext cx="150480" cy="100080"/>
              </p14:xfrm>
            </p:contentPart>
          </mc:Choice>
          <mc:Fallback xmlns="">
            <p:pic>
              <p:nvPicPr>
                <p:cNvPr id="150528" name="Freihand 150527">
                  <a:extLst>
                    <a:ext uri="{FF2B5EF4-FFF2-40B4-BE49-F238E27FC236}">
                      <a16:creationId xmlns:a16="http://schemas.microsoft.com/office/drawing/2014/main" id="{A4D2022C-3A9B-461D-939A-6677E214EF32}"/>
                    </a:ext>
                  </a:extLst>
                </p:cNvPr>
                <p:cNvPicPr/>
                <p:nvPr/>
              </p:nvPicPr>
              <p:blipFill>
                <a:blip r:embed="rId153"/>
                <a:stretch>
                  <a:fillRect/>
                </a:stretch>
              </p:blipFill>
              <p:spPr>
                <a:xfrm>
                  <a:off x="6970613" y="5915227"/>
                  <a:ext cx="15912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50529" name="Freihand 150528">
                  <a:extLst>
                    <a:ext uri="{FF2B5EF4-FFF2-40B4-BE49-F238E27FC236}">
                      <a16:creationId xmlns:a16="http://schemas.microsoft.com/office/drawing/2014/main" id="{37C6330B-6C13-4FF7-9AE2-E483330EBDC5}"/>
                    </a:ext>
                  </a:extLst>
                </p14:cNvPr>
                <p14:cNvContentPartPr/>
                <p14:nvPr/>
              </p14:nvContentPartPr>
              <p14:xfrm>
                <a:off x="7167173" y="5833867"/>
                <a:ext cx="95760" cy="222120"/>
              </p14:xfrm>
            </p:contentPart>
          </mc:Choice>
          <mc:Fallback xmlns="">
            <p:pic>
              <p:nvPicPr>
                <p:cNvPr id="150529" name="Freihand 150528">
                  <a:extLst>
                    <a:ext uri="{FF2B5EF4-FFF2-40B4-BE49-F238E27FC236}">
                      <a16:creationId xmlns:a16="http://schemas.microsoft.com/office/drawing/2014/main" id="{37C6330B-6C13-4FF7-9AE2-E483330EBDC5}"/>
                    </a:ext>
                  </a:extLst>
                </p:cNvPr>
                <p:cNvPicPr/>
                <p:nvPr/>
              </p:nvPicPr>
              <p:blipFill>
                <a:blip r:embed="rId155"/>
                <a:stretch>
                  <a:fillRect/>
                </a:stretch>
              </p:blipFill>
              <p:spPr>
                <a:xfrm>
                  <a:off x="7162853" y="5829547"/>
                  <a:ext cx="10440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50530" name="Freihand 150529">
                  <a:extLst>
                    <a:ext uri="{FF2B5EF4-FFF2-40B4-BE49-F238E27FC236}">
                      <a16:creationId xmlns:a16="http://schemas.microsoft.com/office/drawing/2014/main" id="{40625599-D7D5-4B35-A572-395AD7671A66}"/>
                    </a:ext>
                  </a:extLst>
                </p14:cNvPr>
                <p14:cNvContentPartPr/>
                <p14:nvPr/>
              </p14:nvContentPartPr>
              <p14:xfrm>
                <a:off x="7282013" y="5826667"/>
                <a:ext cx="283680" cy="175320"/>
              </p14:xfrm>
            </p:contentPart>
          </mc:Choice>
          <mc:Fallback xmlns="">
            <p:pic>
              <p:nvPicPr>
                <p:cNvPr id="150530" name="Freihand 150529">
                  <a:extLst>
                    <a:ext uri="{FF2B5EF4-FFF2-40B4-BE49-F238E27FC236}">
                      <a16:creationId xmlns:a16="http://schemas.microsoft.com/office/drawing/2014/main" id="{40625599-D7D5-4B35-A572-395AD7671A66}"/>
                    </a:ext>
                  </a:extLst>
                </p:cNvPr>
                <p:cNvPicPr/>
                <p:nvPr/>
              </p:nvPicPr>
              <p:blipFill>
                <a:blip r:embed="rId157"/>
                <a:stretch>
                  <a:fillRect/>
                </a:stretch>
              </p:blipFill>
              <p:spPr>
                <a:xfrm>
                  <a:off x="7277693" y="5822347"/>
                  <a:ext cx="2923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50532" name="Freihand 150531">
                  <a:extLst>
                    <a:ext uri="{FF2B5EF4-FFF2-40B4-BE49-F238E27FC236}">
                      <a16:creationId xmlns:a16="http://schemas.microsoft.com/office/drawing/2014/main" id="{F3E6E7A9-1DE2-4007-A846-58840F2A1262}"/>
                    </a:ext>
                  </a:extLst>
                </p14:cNvPr>
                <p14:cNvContentPartPr/>
                <p14:nvPr/>
              </p14:nvContentPartPr>
              <p14:xfrm>
                <a:off x="7568573" y="5838547"/>
                <a:ext cx="9720" cy="45360"/>
              </p14:xfrm>
            </p:contentPart>
          </mc:Choice>
          <mc:Fallback xmlns="">
            <p:pic>
              <p:nvPicPr>
                <p:cNvPr id="150532" name="Freihand 150531">
                  <a:extLst>
                    <a:ext uri="{FF2B5EF4-FFF2-40B4-BE49-F238E27FC236}">
                      <a16:creationId xmlns:a16="http://schemas.microsoft.com/office/drawing/2014/main" id="{F3E6E7A9-1DE2-4007-A846-58840F2A1262}"/>
                    </a:ext>
                  </a:extLst>
                </p:cNvPr>
                <p:cNvPicPr/>
                <p:nvPr/>
              </p:nvPicPr>
              <p:blipFill>
                <a:blip r:embed="rId159"/>
                <a:stretch>
                  <a:fillRect/>
                </a:stretch>
              </p:blipFill>
              <p:spPr>
                <a:xfrm>
                  <a:off x="7564253" y="5834227"/>
                  <a:ext cx="1836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50534" name="Freihand 150533">
                  <a:extLst>
                    <a:ext uri="{FF2B5EF4-FFF2-40B4-BE49-F238E27FC236}">
                      <a16:creationId xmlns:a16="http://schemas.microsoft.com/office/drawing/2014/main" id="{DD1ED855-85E9-428C-856A-6CDC2792DCFB}"/>
                    </a:ext>
                  </a:extLst>
                </p14:cNvPr>
                <p14:cNvContentPartPr/>
                <p14:nvPr/>
              </p14:nvContentPartPr>
              <p14:xfrm>
                <a:off x="7585853" y="5938987"/>
                <a:ext cx="188640" cy="45360"/>
              </p14:xfrm>
            </p:contentPart>
          </mc:Choice>
          <mc:Fallback xmlns="">
            <p:pic>
              <p:nvPicPr>
                <p:cNvPr id="150534" name="Freihand 150533">
                  <a:extLst>
                    <a:ext uri="{FF2B5EF4-FFF2-40B4-BE49-F238E27FC236}">
                      <a16:creationId xmlns:a16="http://schemas.microsoft.com/office/drawing/2014/main" id="{DD1ED855-85E9-428C-856A-6CDC2792DCFB}"/>
                    </a:ext>
                  </a:extLst>
                </p:cNvPr>
                <p:cNvPicPr/>
                <p:nvPr/>
              </p:nvPicPr>
              <p:blipFill>
                <a:blip r:embed="rId161"/>
                <a:stretch>
                  <a:fillRect/>
                </a:stretch>
              </p:blipFill>
              <p:spPr>
                <a:xfrm>
                  <a:off x="7581533" y="5934667"/>
                  <a:ext cx="19728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50556" name="Freihand 150555">
                  <a:extLst>
                    <a:ext uri="{FF2B5EF4-FFF2-40B4-BE49-F238E27FC236}">
                      <a16:creationId xmlns:a16="http://schemas.microsoft.com/office/drawing/2014/main" id="{25610A48-5686-4781-AB6D-8AB18692718D}"/>
                    </a:ext>
                  </a:extLst>
                </p14:cNvPr>
                <p14:cNvContentPartPr/>
                <p14:nvPr/>
              </p14:nvContentPartPr>
              <p14:xfrm>
                <a:off x="6150173" y="4636147"/>
                <a:ext cx="2127960" cy="731520"/>
              </p14:xfrm>
            </p:contentPart>
          </mc:Choice>
          <mc:Fallback xmlns="">
            <p:pic>
              <p:nvPicPr>
                <p:cNvPr id="150556" name="Freihand 150555">
                  <a:extLst>
                    <a:ext uri="{FF2B5EF4-FFF2-40B4-BE49-F238E27FC236}">
                      <a16:creationId xmlns:a16="http://schemas.microsoft.com/office/drawing/2014/main" id="{25610A48-5686-4781-AB6D-8AB18692718D}"/>
                    </a:ext>
                  </a:extLst>
                </p:cNvPr>
                <p:cNvPicPr/>
                <p:nvPr/>
              </p:nvPicPr>
              <p:blipFill>
                <a:blip r:embed="rId163"/>
                <a:stretch>
                  <a:fillRect/>
                </a:stretch>
              </p:blipFill>
              <p:spPr>
                <a:xfrm>
                  <a:off x="6145853" y="4631827"/>
                  <a:ext cx="2136600" cy="740160"/>
                </a:xfrm>
                <a:prstGeom prst="rect">
                  <a:avLst/>
                </a:prstGeom>
              </p:spPr>
            </p:pic>
          </mc:Fallback>
        </mc:AlternateContent>
      </p:grpSp>
    </p:spTree>
    <p:extLst>
      <p:ext uri="{BB962C8B-B14F-4D97-AF65-F5344CB8AC3E}">
        <p14:creationId xmlns:p14="http://schemas.microsoft.com/office/powerpoint/2010/main" val="1995524581"/>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7" name="Rectangle 2"/>
          <p:cNvSpPr>
            <a:spLocks noChangeArrowheads="1"/>
          </p:cNvSpPr>
          <p:nvPr/>
        </p:nvSpPr>
        <p:spPr bwMode="auto">
          <a:xfrm>
            <a:off x="3341687" y="260356"/>
            <a:ext cx="653054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Einflussgrößen des Verbraucherpreisindex</a:t>
            </a:r>
          </a:p>
        </p:txBody>
      </p:sp>
      <p:sp>
        <p:nvSpPr>
          <p:cNvPr id="149508" name="Text Box 3"/>
          <p:cNvSpPr txBox="1">
            <a:spLocks noChangeArrowheads="1"/>
          </p:cNvSpPr>
          <p:nvPr/>
        </p:nvSpPr>
        <p:spPr bwMode="auto">
          <a:xfrm>
            <a:off x="538728" y="817007"/>
            <a:ext cx="10907094" cy="16042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sz="2400" dirty="0">
                <a:solidFill>
                  <a:srgbClr val="000000"/>
                </a:solidFill>
              </a:rPr>
              <a:t>Die Energiekomponente hat ungefähr einen Anteil von 10% am Gesamtindex.</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Wie hoch ist die Inflationsrate, wenn die Preise für Energie um 15% gegenüber dem </a:t>
            </a:r>
            <a:r>
              <a:rPr lang="de-DE" sz="2400">
                <a:solidFill>
                  <a:srgbClr val="000000"/>
                </a:solidFill>
              </a:rPr>
              <a:t>Vorjahr steigen </a:t>
            </a:r>
            <a:r>
              <a:rPr lang="de-DE" sz="2400" dirty="0">
                <a:solidFill>
                  <a:srgbClr val="000000"/>
                </a:solidFill>
              </a:rPr>
              <a:t>und alle anderen Preise gleich bleiben?</a:t>
            </a:r>
          </a:p>
          <a:p>
            <a:pPr eaLnBrk="1" hangingPunct="1">
              <a:buClrTx/>
              <a:buFontTx/>
              <a:buNone/>
            </a:pPr>
            <a:endParaRPr lang="de-DE" sz="2400" dirty="0">
              <a:solidFill>
                <a:srgbClr val="000000"/>
              </a:solidFill>
            </a:endParaRPr>
          </a:p>
          <a:p>
            <a:pPr eaLnBrk="1" hangingPunct="1">
              <a:buClrTx/>
              <a:buFontTx/>
              <a:buNone/>
            </a:pPr>
            <a:endParaRPr lang="de-DE" sz="2400" dirty="0">
              <a:solidFill>
                <a:srgbClr val="000000"/>
              </a:solidFill>
            </a:endParaRPr>
          </a:p>
        </p:txBody>
      </p:sp>
      <p:sp>
        <p:nvSpPr>
          <p:cNvPr id="5" name="Rechteck 4">
            <a:extLst>
              <a:ext uri="{FF2B5EF4-FFF2-40B4-BE49-F238E27FC236}">
                <a16:creationId xmlns:a16="http://schemas.microsoft.com/office/drawing/2014/main" id="{57C27A8B-F9C5-4425-BDDB-B473C53FE20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8B47B64B-62CE-4BDB-B056-76AB8E19846A}"/>
                  </a:ext>
                </a:extLst>
              </p14:cNvPr>
              <p14:cNvContentPartPr/>
              <p14:nvPr/>
            </p14:nvContentPartPr>
            <p14:xfrm>
              <a:off x="7291733" y="1286347"/>
              <a:ext cx="871560" cy="39600"/>
            </p14:xfrm>
          </p:contentPart>
        </mc:Choice>
        <mc:Fallback xmlns="">
          <p:pic>
            <p:nvPicPr>
              <p:cNvPr id="2" name="Freihand 1">
                <a:extLst>
                  <a:ext uri="{FF2B5EF4-FFF2-40B4-BE49-F238E27FC236}">
                    <a16:creationId xmlns:a16="http://schemas.microsoft.com/office/drawing/2014/main" id="{8B47B64B-62CE-4BDB-B056-76AB8E19846A}"/>
                  </a:ext>
                </a:extLst>
              </p:cNvPr>
              <p:cNvPicPr/>
              <p:nvPr/>
            </p:nvPicPr>
            <p:blipFill>
              <a:blip r:embed="rId4"/>
              <a:stretch>
                <a:fillRect/>
              </a:stretch>
            </p:blipFill>
            <p:spPr>
              <a:xfrm>
                <a:off x="7287413" y="1282027"/>
                <a:ext cx="880200" cy="48240"/>
              </a:xfrm>
              <a:prstGeom prst="rect">
                <a:avLst/>
              </a:prstGeom>
            </p:spPr>
          </p:pic>
        </mc:Fallback>
      </mc:AlternateContent>
      <p:grpSp>
        <p:nvGrpSpPr>
          <p:cNvPr id="8" name="Gruppieren 7">
            <a:extLst>
              <a:ext uri="{FF2B5EF4-FFF2-40B4-BE49-F238E27FC236}">
                <a16:creationId xmlns:a16="http://schemas.microsoft.com/office/drawing/2014/main" id="{722F225B-A20D-452A-A975-14279637CB0C}"/>
              </a:ext>
            </a:extLst>
          </p:cNvPr>
          <p:cNvGrpSpPr/>
          <p:nvPr/>
        </p:nvGrpSpPr>
        <p:grpSpPr>
          <a:xfrm>
            <a:off x="2831693" y="2537347"/>
            <a:ext cx="469800" cy="207000"/>
            <a:chOff x="2831693" y="2537347"/>
            <a:chExt cx="469800" cy="207000"/>
          </a:xfrm>
        </p:grpSpPr>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5D5090A1-3B16-4328-ADD2-C3FC562023FC}"/>
                    </a:ext>
                  </a:extLst>
                </p14:cNvPr>
                <p14:cNvContentPartPr/>
                <p14:nvPr/>
              </p14:nvContentPartPr>
              <p14:xfrm>
                <a:off x="2831693" y="2578747"/>
                <a:ext cx="155880" cy="165600"/>
              </p14:xfrm>
            </p:contentPart>
          </mc:Choice>
          <mc:Fallback xmlns="">
            <p:pic>
              <p:nvPicPr>
                <p:cNvPr id="3" name="Freihand 2">
                  <a:extLst>
                    <a:ext uri="{FF2B5EF4-FFF2-40B4-BE49-F238E27FC236}">
                      <a16:creationId xmlns:a16="http://schemas.microsoft.com/office/drawing/2014/main" id="{5D5090A1-3B16-4328-ADD2-C3FC562023FC}"/>
                    </a:ext>
                  </a:extLst>
                </p:cNvPr>
                <p:cNvPicPr/>
                <p:nvPr/>
              </p:nvPicPr>
              <p:blipFill>
                <a:blip r:embed="rId6"/>
                <a:stretch>
                  <a:fillRect/>
                </a:stretch>
              </p:blipFill>
              <p:spPr>
                <a:xfrm>
                  <a:off x="2827373" y="2574427"/>
                  <a:ext cx="16452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60CF80C9-C1D7-48F4-BEDB-4CE8F8226673}"/>
                    </a:ext>
                  </a:extLst>
                </p14:cNvPr>
                <p14:cNvContentPartPr/>
                <p14:nvPr/>
              </p14:nvContentPartPr>
              <p14:xfrm>
                <a:off x="3102413" y="2561827"/>
                <a:ext cx="18000" cy="167400"/>
              </p14:xfrm>
            </p:contentPart>
          </mc:Choice>
          <mc:Fallback xmlns="">
            <p:pic>
              <p:nvPicPr>
                <p:cNvPr id="4" name="Freihand 3">
                  <a:extLst>
                    <a:ext uri="{FF2B5EF4-FFF2-40B4-BE49-F238E27FC236}">
                      <a16:creationId xmlns:a16="http://schemas.microsoft.com/office/drawing/2014/main" id="{60CF80C9-C1D7-48F4-BEDB-4CE8F8226673}"/>
                    </a:ext>
                  </a:extLst>
                </p:cNvPr>
                <p:cNvPicPr/>
                <p:nvPr/>
              </p:nvPicPr>
              <p:blipFill>
                <a:blip r:embed="rId8"/>
                <a:stretch>
                  <a:fillRect/>
                </a:stretch>
              </p:blipFill>
              <p:spPr>
                <a:xfrm>
                  <a:off x="3098093" y="2557507"/>
                  <a:ext cx="2664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23580B53-68A9-4E4D-B344-ED553250C1FE}"/>
                    </a:ext>
                  </a:extLst>
                </p14:cNvPr>
                <p14:cNvContentPartPr/>
                <p14:nvPr/>
              </p14:nvContentPartPr>
              <p14:xfrm>
                <a:off x="3040133" y="2540947"/>
                <a:ext cx="145800" cy="92520"/>
              </p14:xfrm>
            </p:contentPart>
          </mc:Choice>
          <mc:Fallback xmlns="">
            <p:pic>
              <p:nvPicPr>
                <p:cNvPr id="6" name="Freihand 5">
                  <a:extLst>
                    <a:ext uri="{FF2B5EF4-FFF2-40B4-BE49-F238E27FC236}">
                      <a16:creationId xmlns:a16="http://schemas.microsoft.com/office/drawing/2014/main" id="{23580B53-68A9-4E4D-B344-ED553250C1FE}"/>
                    </a:ext>
                  </a:extLst>
                </p:cNvPr>
                <p:cNvPicPr/>
                <p:nvPr/>
              </p:nvPicPr>
              <p:blipFill>
                <a:blip r:embed="rId10"/>
                <a:stretch>
                  <a:fillRect/>
                </a:stretch>
              </p:blipFill>
              <p:spPr>
                <a:xfrm>
                  <a:off x="3035813" y="2536627"/>
                  <a:ext cx="15444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2A3E685F-8D91-4B07-A7C2-61CA58ABC617}"/>
                    </a:ext>
                  </a:extLst>
                </p14:cNvPr>
                <p14:cNvContentPartPr/>
                <p14:nvPr/>
              </p14:nvContentPartPr>
              <p14:xfrm>
                <a:off x="3283493" y="2537347"/>
                <a:ext cx="18000" cy="150840"/>
              </p14:xfrm>
            </p:contentPart>
          </mc:Choice>
          <mc:Fallback xmlns="">
            <p:pic>
              <p:nvPicPr>
                <p:cNvPr id="7" name="Freihand 6">
                  <a:extLst>
                    <a:ext uri="{FF2B5EF4-FFF2-40B4-BE49-F238E27FC236}">
                      <a16:creationId xmlns:a16="http://schemas.microsoft.com/office/drawing/2014/main" id="{2A3E685F-8D91-4B07-A7C2-61CA58ABC617}"/>
                    </a:ext>
                  </a:extLst>
                </p:cNvPr>
                <p:cNvPicPr/>
                <p:nvPr/>
              </p:nvPicPr>
              <p:blipFill>
                <a:blip r:embed="rId12"/>
                <a:stretch>
                  <a:fillRect/>
                </a:stretch>
              </p:blipFill>
              <p:spPr>
                <a:xfrm>
                  <a:off x="3279173" y="2533027"/>
                  <a:ext cx="26640" cy="159480"/>
                </a:xfrm>
                <a:prstGeom prst="rect">
                  <a:avLst/>
                </a:prstGeom>
              </p:spPr>
            </p:pic>
          </mc:Fallback>
        </mc:AlternateContent>
      </p:grpSp>
      <p:grpSp>
        <p:nvGrpSpPr>
          <p:cNvPr id="19" name="Gruppieren 18">
            <a:extLst>
              <a:ext uri="{FF2B5EF4-FFF2-40B4-BE49-F238E27FC236}">
                <a16:creationId xmlns:a16="http://schemas.microsoft.com/office/drawing/2014/main" id="{709B73C3-D89A-4937-A64D-48002FD8DE6B}"/>
              </a:ext>
            </a:extLst>
          </p:cNvPr>
          <p:cNvGrpSpPr/>
          <p:nvPr/>
        </p:nvGrpSpPr>
        <p:grpSpPr>
          <a:xfrm>
            <a:off x="1793453" y="2891227"/>
            <a:ext cx="998280" cy="750600"/>
            <a:chOff x="1793453" y="2891227"/>
            <a:chExt cx="998280" cy="750600"/>
          </a:xfrm>
        </p:grpSpPr>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78A2C9EF-B9D7-4ED9-95F2-19FF96A935D0}"/>
                    </a:ext>
                  </a:extLst>
                </p14:cNvPr>
                <p14:cNvContentPartPr/>
                <p14:nvPr/>
              </p14:nvContentPartPr>
              <p14:xfrm>
                <a:off x="2433533" y="2891227"/>
                <a:ext cx="358200" cy="291240"/>
              </p14:xfrm>
            </p:contentPart>
          </mc:Choice>
          <mc:Fallback xmlns="">
            <p:pic>
              <p:nvPicPr>
                <p:cNvPr id="9" name="Freihand 8">
                  <a:extLst>
                    <a:ext uri="{FF2B5EF4-FFF2-40B4-BE49-F238E27FC236}">
                      <a16:creationId xmlns:a16="http://schemas.microsoft.com/office/drawing/2014/main" id="{78A2C9EF-B9D7-4ED9-95F2-19FF96A935D0}"/>
                    </a:ext>
                  </a:extLst>
                </p:cNvPr>
                <p:cNvPicPr/>
                <p:nvPr/>
              </p:nvPicPr>
              <p:blipFill>
                <a:blip r:embed="rId14"/>
                <a:stretch>
                  <a:fillRect/>
                </a:stretch>
              </p:blipFill>
              <p:spPr>
                <a:xfrm>
                  <a:off x="2429213" y="2886907"/>
                  <a:ext cx="366840" cy="2998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F954033C-BEFF-46B2-B9D8-2353356D8AC9}"/>
                    </a:ext>
                  </a:extLst>
                </p14:cNvPr>
                <p14:cNvContentPartPr/>
                <p14:nvPr/>
              </p14:nvContentPartPr>
              <p14:xfrm>
                <a:off x="2250293" y="3034867"/>
                <a:ext cx="231480" cy="260280"/>
              </p14:xfrm>
            </p:contentPart>
          </mc:Choice>
          <mc:Fallback xmlns="">
            <p:pic>
              <p:nvPicPr>
                <p:cNvPr id="10" name="Freihand 9">
                  <a:extLst>
                    <a:ext uri="{FF2B5EF4-FFF2-40B4-BE49-F238E27FC236}">
                      <a16:creationId xmlns:a16="http://schemas.microsoft.com/office/drawing/2014/main" id="{F954033C-BEFF-46B2-B9D8-2353356D8AC9}"/>
                    </a:ext>
                  </a:extLst>
                </p:cNvPr>
                <p:cNvPicPr/>
                <p:nvPr/>
              </p:nvPicPr>
              <p:blipFill>
                <a:blip r:embed="rId16"/>
                <a:stretch>
                  <a:fillRect/>
                </a:stretch>
              </p:blipFill>
              <p:spPr>
                <a:xfrm>
                  <a:off x="2245973" y="3030547"/>
                  <a:ext cx="24012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6C2DF350-8570-4B77-865A-1F0D2DAC0D96}"/>
                    </a:ext>
                  </a:extLst>
                </p14:cNvPr>
                <p14:cNvContentPartPr/>
                <p14:nvPr/>
              </p14:nvContentPartPr>
              <p14:xfrm>
                <a:off x="1793453" y="3397387"/>
                <a:ext cx="98280" cy="157320"/>
              </p14:xfrm>
            </p:contentPart>
          </mc:Choice>
          <mc:Fallback xmlns="">
            <p:pic>
              <p:nvPicPr>
                <p:cNvPr id="12" name="Freihand 11">
                  <a:extLst>
                    <a:ext uri="{FF2B5EF4-FFF2-40B4-BE49-F238E27FC236}">
                      <a16:creationId xmlns:a16="http://schemas.microsoft.com/office/drawing/2014/main" id="{6C2DF350-8570-4B77-865A-1F0D2DAC0D96}"/>
                    </a:ext>
                  </a:extLst>
                </p:cNvPr>
                <p:cNvPicPr/>
                <p:nvPr/>
              </p:nvPicPr>
              <p:blipFill>
                <a:blip r:embed="rId18"/>
                <a:stretch>
                  <a:fillRect/>
                </a:stretch>
              </p:blipFill>
              <p:spPr>
                <a:xfrm>
                  <a:off x="1789133" y="3393067"/>
                  <a:ext cx="1069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CD370F00-CD51-4449-AEA3-6C350D4F6524}"/>
                    </a:ext>
                  </a:extLst>
                </p14:cNvPr>
                <p14:cNvContentPartPr/>
                <p14:nvPr/>
              </p14:nvContentPartPr>
              <p14:xfrm>
                <a:off x="1963733" y="3397747"/>
                <a:ext cx="21600" cy="139320"/>
              </p14:xfrm>
            </p:contentPart>
          </mc:Choice>
          <mc:Fallback xmlns="">
            <p:pic>
              <p:nvPicPr>
                <p:cNvPr id="13" name="Freihand 12">
                  <a:extLst>
                    <a:ext uri="{FF2B5EF4-FFF2-40B4-BE49-F238E27FC236}">
                      <a16:creationId xmlns:a16="http://schemas.microsoft.com/office/drawing/2014/main" id="{CD370F00-CD51-4449-AEA3-6C350D4F6524}"/>
                    </a:ext>
                  </a:extLst>
                </p:cNvPr>
                <p:cNvPicPr/>
                <p:nvPr/>
              </p:nvPicPr>
              <p:blipFill>
                <a:blip r:embed="rId20"/>
                <a:stretch>
                  <a:fillRect/>
                </a:stretch>
              </p:blipFill>
              <p:spPr>
                <a:xfrm>
                  <a:off x="1959413" y="3393427"/>
                  <a:ext cx="302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020F8401-0601-4642-A7C1-8208501A130D}"/>
                    </a:ext>
                  </a:extLst>
                </p14:cNvPr>
                <p14:cNvContentPartPr/>
                <p14:nvPr/>
              </p14:nvContentPartPr>
              <p14:xfrm>
                <a:off x="1892813" y="3363547"/>
                <a:ext cx="145800" cy="81000"/>
              </p14:xfrm>
            </p:contentPart>
          </mc:Choice>
          <mc:Fallback xmlns="">
            <p:pic>
              <p:nvPicPr>
                <p:cNvPr id="14" name="Freihand 13">
                  <a:extLst>
                    <a:ext uri="{FF2B5EF4-FFF2-40B4-BE49-F238E27FC236}">
                      <a16:creationId xmlns:a16="http://schemas.microsoft.com/office/drawing/2014/main" id="{020F8401-0601-4642-A7C1-8208501A130D}"/>
                    </a:ext>
                  </a:extLst>
                </p:cNvPr>
                <p:cNvPicPr/>
                <p:nvPr/>
              </p:nvPicPr>
              <p:blipFill>
                <a:blip r:embed="rId22"/>
                <a:stretch>
                  <a:fillRect/>
                </a:stretch>
              </p:blipFill>
              <p:spPr>
                <a:xfrm>
                  <a:off x="1888493" y="3359227"/>
                  <a:ext cx="1544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A382A93A-C51B-4DC8-954F-07D603BEC730}"/>
                    </a:ext>
                  </a:extLst>
                </p14:cNvPr>
                <p14:cNvContentPartPr/>
                <p14:nvPr/>
              </p14:nvContentPartPr>
              <p14:xfrm>
                <a:off x="2082173" y="3383347"/>
                <a:ext cx="14400" cy="135720"/>
              </p14:xfrm>
            </p:contentPart>
          </mc:Choice>
          <mc:Fallback xmlns="">
            <p:pic>
              <p:nvPicPr>
                <p:cNvPr id="15" name="Freihand 14">
                  <a:extLst>
                    <a:ext uri="{FF2B5EF4-FFF2-40B4-BE49-F238E27FC236}">
                      <a16:creationId xmlns:a16="http://schemas.microsoft.com/office/drawing/2014/main" id="{A382A93A-C51B-4DC8-954F-07D603BEC730}"/>
                    </a:ext>
                  </a:extLst>
                </p:cNvPr>
                <p:cNvPicPr/>
                <p:nvPr/>
              </p:nvPicPr>
              <p:blipFill>
                <a:blip r:embed="rId24"/>
                <a:stretch>
                  <a:fillRect/>
                </a:stretch>
              </p:blipFill>
              <p:spPr>
                <a:xfrm>
                  <a:off x="2077853" y="3379027"/>
                  <a:ext cx="2304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7CA1C269-FB16-498F-8672-427BFC9ED928}"/>
                    </a:ext>
                  </a:extLst>
                </p14:cNvPr>
                <p14:cNvContentPartPr/>
                <p14:nvPr/>
              </p14:nvContentPartPr>
              <p14:xfrm>
                <a:off x="2135453" y="3502507"/>
                <a:ext cx="10440" cy="95760"/>
              </p14:xfrm>
            </p:contentPart>
          </mc:Choice>
          <mc:Fallback xmlns="">
            <p:pic>
              <p:nvPicPr>
                <p:cNvPr id="16" name="Freihand 15">
                  <a:extLst>
                    <a:ext uri="{FF2B5EF4-FFF2-40B4-BE49-F238E27FC236}">
                      <a16:creationId xmlns:a16="http://schemas.microsoft.com/office/drawing/2014/main" id="{7CA1C269-FB16-498F-8672-427BFC9ED928}"/>
                    </a:ext>
                  </a:extLst>
                </p:cNvPr>
                <p:cNvPicPr/>
                <p:nvPr/>
              </p:nvPicPr>
              <p:blipFill>
                <a:blip r:embed="rId26"/>
                <a:stretch>
                  <a:fillRect/>
                </a:stretch>
              </p:blipFill>
              <p:spPr>
                <a:xfrm>
                  <a:off x="2131133" y="3498187"/>
                  <a:ext cx="1908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8A966259-F35B-41DA-B1B7-2B0A3F92CD0F}"/>
                    </a:ext>
                  </a:extLst>
                </p14:cNvPr>
                <p14:cNvContentPartPr/>
                <p14:nvPr/>
              </p14:nvContentPartPr>
              <p14:xfrm>
                <a:off x="2133293" y="3492787"/>
                <a:ext cx="115200" cy="49320"/>
              </p14:xfrm>
            </p:contentPart>
          </mc:Choice>
          <mc:Fallback xmlns="">
            <p:pic>
              <p:nvPicPr>
                <p:cNvPr id="17" name="Freihand 16">
                  <a:extLst>
                    <a:ext uri="{FF2B5EF4-FFF2-40B4-BE49-F238E27FC236}">
                      <a16:creationId xmlns:a16="http://schemas.microsoft.com/office/drawing/2014/main" id="{8A966259-F35B-41DA-B1B7-2B0A3F92CD0F}"/>
                    </a:ext>
                  </a:extLst>
                </p:cNvPr>
                <p:cNvPicPr/>
                <p:nvPr/>
              </p:nvPicPr>
              <p:blipFill>
                <a:blip r:embed="rId28"/>
                <a:stretch>
                  <a:fillRect/>
                </a:stretch>
              </p:blipFill>
              <p:spPr>
                <a:xfrm>
                  <a:off x="2128973" y="3488467"/>
                  <a:ext cx="12384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8" name="Freihand 17">
                  <a:extLst>
                    <a:ext uri="{FF2B5EF4-FFF2-40B4-BE49-F238E27FC236}">
                      <a16:creationId xmlns:a16="http://schemas.microsoft.com/office/drawing/2014/main" id="{091E4309-88E5-438C-8385-59F516C2AC4C}"/>
                    </a:ext>
                  </a:extLst>
                </p14:cNvPr>
                <p14:cNvContentPartPr/>
                <p14:nvPr/>
              </p14:nvContentPartPr>
              <p14:xfrm>
                <a:off x="2114933" y="3626707"/>
                <a:ext cx="113400" cy="15120"/>
              </p14:xfrm>
            </p:contentPart>
          </mc:Choice>
          <mc:Fallback xmlns="">
            <p:pic>
              <p:nvPicPr>
                <p:cNvPr id="18" name="Freihand 17">
                  <a:extLst>
                    <a:ext uri="{FF2B5EF4-FFF2-40B4-BE49-F238E27FC236}">
                      <a16:creationId xmlns:a16="http://schemas.microsoft.com/office/drawing/2014/main" id="{091E4309-88E5-438C-8385-59F516C2AC4C}"/>
                    </a:ext>
                  </a:extLst>
                </p:cNvPr>
                <p:cNvPicPr/>
                <p:nvPr/>
              </p:nvPicPr>
              <p:blipFill>
                <a:blip r:embed="rId30"/>
                <a:stretch>
                  <a:fillRect/>
                </a:stretch>
              </p:blipFill>
              <p:spPr>
                <a:xfrm>
                  <a:off x="2110613" y="3622387"/>
                  <a:ext cx="122040" cy="23760"/>
                </a:xfrm>
                <a:prstGeom prst="rect">
                  <a:avLst/>
                </a:prstGeom>
              </p:spPr>
            </p:pic>
          </mc:Fallback>
        </mc:AlternateContent>
      </p:grpSp>
      <p:grpSp>
        <p:nvGrpSpPr>
          <p:cNvPr id="24" name="Gruppieren 23">
            <a:extLst>
              <a:ext uri="{FF2B5EF4-FFF2-40B4-BE49-F238E27FC236}">
                <a16:creationId xmlns:a16="http://schemas.microsoft.com/office/drawing/2014/main" id="{72B845F9-B0C7-4AB6-84C2-2E60522C7ACF}"/>
              </a:ext>
            </a:extLst>
          </p:cNvPr>
          <p:cNvGrpSpPr/>
          <p:nvPr/>
        </p:nvGrpSpPr>
        <p:grpSpPr>
          <a:xfrm>
            <a:off x="272453" y="3646867"/>
            <a:ext cx="522360" cy="230040"/>
            <a:chOff x="272453" y="3646867"/>
            <a:chExt cx="522360" cy="230040"/>
          </a:xfrm>
        </p:grpSpPr>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810D65D6-C99A-427A-BDE3-713AC1096167}"/>
                    </a:ext>
                  </a:extLst>
                </p14:cNvPr>
                <p14:cNvContentPartPr/>
                <p14:nvPr/>
              </p14:nvContentPartPr>
              <p14:xfrm>
                <a:off x="272453" y="3663067"/>
                <a:ext cx="60120" cy="195480"/>
              </p14:xfrm>
            </p:contentPart>
          </mc:Choice>
          <mc:Fallback xmlns="">
            <p:pic>
              <p:nvPicPr>
                <p:cNvPr id="20" name="Freihand 19">
                  <a:extLst>
                    <a:ext uri="{FF2B5EF4-FFF2-40B4-BE49-F238E27FC236}">
                      <a16:creationId xmlns:a16="http://schemas.microsoft.com/office/drawing/2014/main" id="{810D65D6-C99A-427A-BDE3-713AC1096167}"/>
                    </a:ext>
                  </a:extLst>
                </p:cNvPr>
                <p:cNvPicPr/>
                <p:nvPr/>
              </p:nvPicPr>
              <p:blipFill>
                <a:blip r:embed="rId32"/>
                <a:stretch>
                  <a:fillRect/>
                </a:stretch>
              </p:blipFill>
              <p:spPr>
                <a:xfrm>
                  <a:off x="268133" y="3658747"/>
                  <a:ext cx="6876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752E1872-B47E-4D29-80BE-38C9130D4209}"/>
                    </a:ext>
                  </a:extLst>
                </p14:cNvPr>
                <p14:cNvContentPartPr/>
                <p14:nvPr/>
              </p14:nvContentPartPr>
              <p14:xfrm>
                <a:off x="274973" y="3646867"/>
                <a:ext cx="117360" cy="217080"/>
              </p14:xfrm>
            </p:contentPart>
          </mc:Choice>
          <mc:Fallback xmlns="">
            <p:pic>
              <p:nvPicPr>
                <p:cNvPr id="21" name="Freihand 20">
                  <a:extLst>
                    <a:ext uri="{FF2B5EF4-FFF2-40B4-BE49-F238E27FC236}">
                      <a16:creationId xmlns:a16="http://schemas.microsoft.com/office/drawing/2014/main" id="{752E1872-B47E-4D29-80BE-38C9130D4209}"/>
                    </a:ext>
                  </a:extLst>
                </p:cNvPr>
                <p:cNvPicPr/>
                <p:nvPr/>
              </p:nvPicPr>
              <p:blipFill>
                <a:blip r:embed="rId34"/>
                <a:stretch>
                  <a:fillRect/>
                </a:stretch>
              </p:blipFill>
              <p:spPr>
                <a:xfrm>
                  <a:off x="270653" y="3642547"/>
                  <a:ext cx="12600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2" name="Freihand 21">
                  <a:extLst>
                    <a:ext uri="{FF2B5EF4-FFF2-40B4-BE49-F238E27FC236}">
                      <a16:creationId xmlns:a16="http://schemas.microsoft.com/office/drawing/2014/main" id="{AD62063D-1798-4267-A166-A2ECF581DA4E}"/>
                    </a:ext>
                  </a:extLst>
                </p14:cNvPr>
                <p14:cNvContentPartPr/>
                <p14:nvPr/>
              </p14:nvContentPartPr>
              <p14:xfrm>
                <a:off x="424373" y="3735787"/>
                <a:ext cx="195120" cy="141120"/>
              </p14:xfrm>
            </p:contentPart>
          </mc:Choice>
          <mc:Fallback xmlns="">
            <p:pic>
              <p:nvPicPr>
                <p:cNvPr id="22" name="Freihand 21">
                  <a:extLst>
                    <a:ext uri="{FF2B5EF4-FFF2-40B4-BE49-F238E27FC236}">
                      <a16:creationId xmlns:a16="http://schemas.microsoft.com/office/drawing/2014/main" id="{AD62063D-1798-4267-A166-A2ECF581DA4E}"/>
                    </a:ext>
                  </a:extLst>
                </p:cNvPr>
                <p:cNvPicPr/>
                <p:nvPr/>
              </p:nvPicPr>
              <p:blipFill>
                <a:blip r:embed="rId36"/>
                <a:stretch>
                  <a:fillRect/>
                </a:stretch>
              </p:blipFill>
              <p:spPr>
                <a:xfrm>
                  <a:off x="420053" y="3731467"/>
                  <a:ext cx="2037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3" name="Freihand 22">
                  <a:extLst>
                    <a:ext uri="{FF2B5EF4-FFF2-40B4-BE49-F238E27FC236}">
                      <a16:creationId xmlns:a16="http://schemas.microsoft.com/office/drawing/2014/main" id="{031B8101-3FB9-4F49-8F28-E3EDA2E318C7}"/>
                    </a:ext>
                  </a:extLst>
                </p14:cNvPr>
                <p14:cNvContentPartPr/>
                <p14:nvPr/>
              </p14:nvContentPartPr>
              <p14:xfrm>
                <a:off x="662333" y="3665947"/>
                <a:ext cx="132480" cy="184320"/>
              </p14:xfrm>
            </p:contentPart>
          </mc:Choice>
          <mc:Fallback xmlns="">
            <p:pic>
              <p:nvPicPr>
                <p:cNvPr id="23" name="Freihand 22">
                  <a:extLst>
                    <a:ext uri="{FF2B5EF4-FFF2-40B4-BE49-F238E27FC236}">
                      <a16:creationId xmlns:a16="http://schemas.microsoft.com/office/drawing/2014/main" id="{031B8101-3FB9-4F49-8F28-E3EDA2E318C7}"/>
                    </a:ext>
                  </a:extLst>
                </p:cNvPr>
                <p:cNvPicPr/>
                <p:nvPr/>
              </p:nvPicPr>
              <p:blipFill>
                <a:blip r:embed="rId38"/>
                <a:stretch>
                  <a:fillRect/>
                </a:stretch>
              </p:blipFill>
              <p:spPr>
                <a:xfrm>
                  <a:off x="658013" y="3661627"/>
                  <a:ext cx="141120" cy="192960"/>
                </a:xfrm>
                <a:prstGeom prst="rect">
                  <a:avLst/>
                </a:prstGeom>
              </p:spPr>
            </p:pic>
          </mc:Fallback>
        </mc:AlternateContent>
      </p:grpSp>
      <p:grpSp>
        <p:nvGrpSpPr>
          <p:cNvPr id="28" name="Gruppieren 27">
            <a:extLst>
              <a:ext uri="{FF2B5EF4-FFF2-40B4-BE49-F238E27FC236}">
                <a16:creationId xmlns:a16="http://schemas.microsoft.com/office/drawing/2014/main" id="{7BC01ED5-C2E3-409C-B569-B92EC917FE00}"/>
              </a:ext>
            </a:extLst>
          </p:cNvPr>
          <p:cNvGrpSpPr/>
          <p:nvPr/>
        </p:nvGrpSpPr>
        <p:grpSpPr>
          <a:xfrm>
            <a:off x="1615253" y="3696547"/>
            <a:ext cx="515160" cy="151920"/>
            <a:chOff x="1615253" y="3696547"/>
            <a:chExt cx="515160" cy="151920"/>
          </a:xfrm>
        </p:grpSpPr>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5DC3561C-2FCA-4F93-B6BE-CEAC3B3A9B48}"/>
                    </a:ext>
                  </a:extLst>
                </p14:cNvPr>
                <p14:cNvContentPartPr/>
                <p14:nvPr/>
              </p14:nvContentPartPr>
              <p14:xfrm>
                <a:off x="1615253" y="3696547"/>
                <a:ext cx="185400" cy="151920"/>
              </p14:xfrm>
            </p:contentPart>
          </mc:Choice>
          <mc:Fallback xmlns="">
            <p:pic>
              <p:nvPicPr>
                <p:cNvPr id="25" name="Freihand 24">
                  <a:extLst>
                    <a:ext uri="{FF2B5EF4-FFF2-40B4-BE49-F238E27FC236}">
                      <a16:creationId xmlns:a16="http://schemas.microsoft.com/office/drawing/2014/main" id="{5DC3561C-2FCA-4F93-B6BE-CEAC3B3A9B48}"/>
                    </a:ext>
                  </a:extLst>
                </p:cNvPr>
                <p:cNvPicPr/>
                <p:nvPr/>
              </p:nvPicPr>
              <p:blipFill>
                <a:blip r:embed="rId40"/>
                <a:stretch>
                  <a:fillRect/>
                </a:stretch>
              </p:blipFill>
              <p:spPr>
                <a:xfrm>
                  <a:off x="1610933" y="3692227"/>
                  <a:ext cx="19404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93111C03-B0D8-44F3-9B7B-7097DB01AE9E}"/>
                    </a:ext>
                  </a:extLst>
                </p14:cNvPr>
                <p14:cNvContentPartPr/>
                <p14:nvPr/>
              </p14:nvContentPartPr>
              <p14:xfrm>
                <a:off x="1850693" y="3718867"/>
                <a:ext cx="93600" cy="86400"/>
              </p14:xfrm>
            </p:contentPart>
          </mc:Choice>
          <mc:Fallback xmlns="">
            <p:pic>
              <p:nvPicPr>
                <p:cNvPr id="26" name="Freihand 25">
                  <a:extLst>
                    <a:ext uri="{FF2B5EF4-FFF2-40B4-BE49-F238E27FC236}">
                      <a16:creationId xmlns:a16="http://schemas.microsoft.com/office/drawing/2014/main" id="{93111C03-B0D8-44F3-9B7B-7097DB01AE9E}"/>
                    </a:ext>
                  </a:extLst>
                </p:cNvPr>
                <p:cNvPicPr/>
                <p:nvPr/>
              </p:nvPicPr>
              <p:blipFill>
                <a:blip r:embed="rId42"/>
                <a:stretch>
                  <a:fillRect/>
                </a:stretch>
              </p:blipFill>
              <p:spPr>
                <a:xfrm>
                  <a:off x="1846373" y="3714547"/>
                  <a:ext cx="1022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1C1F5BC9-7CC0-4CC0-8F79-C0EB36DF213A}"/>
                    </a:ext>
                  </a:extLst>
                </p14:cNvPr>
                <p14:cNvContentPartPr/>
                <p14:nvPr/>
              </p14:nvContentPartPr>
              <p14:xfrm>
                <a:off x="2004773" y="3725707"/>
                <a:ext cx="125640" cy="87840"/>
              </p14:xfrm>
            </p:contentPart>
          </mc:Choice>
          <mc:Fallback xmlns="">
            <p:pic>
              <p:nvPicPr>
                <p:cNvPr id="27" name="Freihand 26">
                  <a:extLst>
                    <a:ext uri="{FF2B5EF4-FFF2-40B4-BE49-F238E27FC236}">
                      <a16:creationId xmlns:a16="http://schemas.microsoft.com/office/drawing/2014/main" id="{1C1F5BC9-7CC0-4CC0-8F79-C0EB36DF213A}"/>
                    </a:ext>
                  </a:extLst>
                </p:cNvPr>
                <p:cNvPicPr/>
                <p:nvPr/>
              </p:nvPicPr>
              <p:blipFill>
                <a:blip r:embed="rId44"/>
                <a:stretch>
                  <a:fillRect/>
                </a:stretch>
              </p:blipFill>
              <p:spPr>
                <a:xfrm>
                  <a:off x="2000453" y="3721387"/>
                  <a:ext cx="134280" cy="96480"/>
                </a:xfrm>
                <a:prstGeom prst="rect">
                  <a:avLst/>
                </a:prstGeom>
              </p:spPr>
            </p:pic>
          </mc:Fallback>
        </mc:AlternateContent>
      </p:grpSp>
      <p:grpSp>
        <p:nvGrpSpPr>
          <p:cNvPr id="38" name="Gruppieren 37">
            <a:extLst>
              <a:ext uri="{FF2B5EF4-FFF2-40B4-BE49-F238E27FC236}">
                <a16:creationId xmlns:a16="http://schemas.microsoft.com/office/drawing/2014/main" id="{96B7AC80-1ADE-4FDD-9646-5ADC87AEEDA2}"/>
              </a:ext>
            </a:extLst>
          </p:cNvPr>
          <p:cNvGrpSpPr/>
          <p:nvPr/>
        </p:nvGrpSpPr>
        <p:grpSpPr>
          <a:xfrm>
            <a:off x="3169013" y="2881507"/>
            <a:ext cx="590040" cy="563040"/>
            <a:chOff x="3169013" y="2881507"/>
            <a:chExt cx="590040" cy="563040"/>
          </a:xfrm>
        </p:grpSpPr>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E5B03123-BFBA-47E2-8D40-483B2AA6F9BF}"/>
                    </a:ext>
                  </a:extLst>
                </p14:cNvPr>
                <p14:cNvContentPartPr/>
                <p14:nvPr/>
              </p14:nvContentPartPr>
              <p14:xfrm>
                <a:off x="3169013" y="2881507"/>
                <a:ext cx="198000" cy="250920"/>
              </p14:xfrm>
            </p:contentPart>
          </mc:Choice>
          <mc:Fallback xmlns="">
            <p:pic>
              <p:nvPicPr>
                <p:cNvPr id="29" name="Freihand 28">
                  <a:extLst>
                    <a:ext uri="{FF2B5EF4-FFF2-40B4-BE49-F238E27FC236}">
                      <a16:creationId xmlns:a16="http://schemas.microsoft.com/office/drawing/2014/main" id="{E5B03123-BFBA-47E2-8D40-483B2AA6F9BF}"/>
                    </a:ext>
                  </a:extLst>
                </p:cNvPr>
                <p:cNvPicPr/>
                <p:nvPr/>
              </p:nvPicPr>
              <p:blipFill>
                <a:blip r:embed="rId46"/>
                <a:stretch>
                  <a:fillRect/>
                </a:stretch>
              </p:blipFill>
              <p:spPr>
                <a:xfrm>
                  <a:off x="3164693" y="2877187"/>
                  <a:ext cx="206640" cy="2595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AE7F7E14-8D2C-41AC-A4CA-3D8683B089B3}"/>
                    </a:ext>
                  </a:extLst>
                </p14:cNvPr>
                <p14:cNvContentPartPr/>
                <p14:nvPr/>
              </p14:nvContentPartPr>
              <p14:xfrm>
                <a:off x="3184853" y="3203347"/>
                <a:ext cx="115200" cy="149040"/>
              </p14:xfrm>
            </p:contentPart>
          </mc:Choice>
          <mc:Fallback xmlns="">
            <p:pic>
              <p:nvPicPr>
                <p:cNvPr id="30" name="Freihand 29">
                  <a:extLst>
                    <a:ext uri="{FF2B5EF4-FFF2-40B4-BE49-F238E27FC236}">
                      <a16:creationId xmlns:a16="http://schemas.microsoft.com/office/drawing/2014/main" id="{AE7F7E14-8D2C-41AC-A4CA-3D8683B089B3}"/>
                    </a:ext>
                  </a:extLst>
                </p:cNvPr>
                <p:cNvPicPr/>
                <p:nvPr/>
              </p:nvPicPr>
              <p:blipFill>
                <a:blip r:embed="rId48"/>
                <a:stretch>
                  <a:fillRect/>
                </a:stretch>
              </p:blipFill>
              <p:spPr>
                <a:xfrm>
                  <a:off x="3180533" y="3199027"/>
                  <a:ext cx="1238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D637BB61-8C84-4D44-A7C4-E525CADA8025}"/>
                    </a:ext>
                  </a:extLst>
                </p14:cNvPr>
                <p14:cNvContentPartPr/>
                <p14:nvPr/>
              </p14:nvContentPartPr>
              <p14:xfrm>
                <a:off x="3390413" y="3222067"/>
                <a:ext cx="15120" cy="105120"/>
              </p14:xfrm>
            </p:contentPart>
          </mc:Choice>
          <mc:Fallback xmlns="">
            <p:pic>
              <p:nvPicPr>
                <p:cNvPr id="31" name="Freihand 30">
                  <a:extLst>
                    <a:ext uri="{FF2B5EF4-FFF2-40B4-BE49-F238E27FC236}">
                      <a16:creationId xmlns:a16="http://schemas.microsoft.com/office/drawing/2014/main" id="{D637BB61-8C84-4D44-A7C4-E525CADA8025}"/>
                    </a:ext>
                  </a:extLst>
                </p:cNvPr>
                <p:cNvPicPr/>
                <p:nvPr/>
              </p:nvPicPr>
              <p:blipFill>
                <a:blip r:embed="rId50"/>
                <a:stretch>
                  <a:fillRect/>
                </a:stretch>
              </p:blipFill>
              <p:spPr>
                <a:xfrm>
                  <a:off x="3386093" y="3217747"/>
                  <a:ext cx="2376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33191715-0241-461B-A15A-976CC8E7D292}"/>
                    </a:ext>
                  </a:extLst>
                </p14:cNvPr>
                <p14:cNvContentPartPr/>
                <p14:nvPr/>
              </p14:nvContentPartPr>
              <p14:xfrm>
                <a:off x="3358013" y="3188947"/>
                <a:ext cx="95760" cy="81720"/>
              </p14:xfrm>
            </p:contentPart>
          </mc:Choice>
          <mc:Fallback xmlns="">
            <p:pic>
              <p:nvPicPr>
                <p:cNvPr id="32" name="Freihand 31">
                  <a:extLst>
                    <a:ext uri="{FF2B5EF4-FFF2-40B4-BE49-F238E27FC236}">
                      <a16:creationId xmlns:a16="http://schemas.microsoft.com/office/drawing/2014/main" id="{33191715-0241-461B-A15A-976CC8E7D292}"/>
                    </a:ext>
                  </a:extLst>
                </p:cNvPr>
                <p:cNvPicPr/>
                <p:nvPr/>
              </p:nvPicPr>
              <p:blipFill>
                <a:blip r:embed="rId52"/>
                <a:stretch>
                  <a:fillRect/>
                </a:stretch>
              </p:blipFill>
              <p:spPr>
                <a:xfrm>
                  <a:off x="3353693" y="3184627"/>
                  <a:ext cx="10440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3" name="Freihand 32">
                  <a:extLst>
                    <a:ext uri="{FF2B5EF4-FFF2-40B4-BE49-F238E27FC236}">
                      <a16:creationId xmlns:a16="http://schemas.microsoft.com/office/drawing/2014/main" id="{611B2AB3-7237-4CA6-86B8-65FF34BD3132}"/>
                    </a:ext>
                  </a:extLst>
                </p14:cNvPr>
                <p14:cNvContentPartPr/>
                <p14:nvPr/>
              </p14:nvContentPartPr>
              <p14:xfrm>
                <a:off x="3503453" y="3220627"/>
                <a:ext cx="6840" cy="105840"/>
              </p14:xfrm>
            </p:contentPart>
          </mc:Choice>
          <mc:Fallback xmlns="">
            <p:pic>
              <p:nvPicPr>
                <p:cNvPr id="33" name="Freihand 32">
                  <a:extLst>
                    <a:ext uri="{FF2B5EF4-FFF2-40B4-BE49-F238E27FC236}">
                      <a16:creationId xmlns:a16="http://schemas.microsoft.com/office/drawing/2014/main" id="{611B2AB3-7237-4CA6-86B8-65FF34BD3132}"/>
                    </a:ext>
                  </a:extLst>
                </p:cNvPr>
                <p:cNvPicPr/>
                <p:nvPr/>
              </p:nvPicPr>
              <p:blipFill>
                <a:blip r:embed="rId54"/>
                <a:stretch>
                  <a:fillRect/>
                </a:stretch>
              </p:blipFill>
              <p:spPr>
                <a:xfrm>
                  <a:off x="3499133" y="3216307"/>
                  <a:ext cx="154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8450DF80-C8F6-45C7-A9EC-E211124FA43B}"/>
                    </a:ext>
                  </a:extLst>
                </p14:cNvPr>
                <p14:cNvContentPartPr/>
                <p14:nvPr/>
              </p14:nvContentPartPr>
              <p14:xfrm>
                <a:off x="3558173" y="3346627"/>
                <a:ext cx="8640" cy="87840"/>
              </p14:xfrm>
            </p:contentPart>
          </mc:Choice>
          <mc:Fallback xmlns="">
            <p:pic>
              <p:nvPicPr>
                <p:cNvPr id="34" name="Freihand 33">
                  <a:extLst>
                    <a:ext uri="{FF2B5EF4-FFF2-40B4-BE49-F238E27FC236}">
                      <a16:creationId xmlns:a16="http://schemas.microsoft.com/office/drawing/2014/main" id="{8450DF80-C8F6-45C7-A9EC-E211124FA43B}"/>
                    </a:ext>
                  </a:extLst>
                </p:cNvPr>
                <p:cNvPicPr/>
                <p:nvPr/>
              </p:nvPicPr>
              <p:blipFill>
                <a:blip r:embed="rId56"/>
                <a:stretch>
                  <a:fillRect/>
                </a:stretch>
              </p:blipFill>
              <p:spPr>
                <a:xfrm>
                  <a:off x="3553853" y="3342307"/>
                  <a:ext cx="172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90923B74-C01C-464B-AD87-09323AE8BD1E}"/>
                    </a:ext>
                  </a:extLst>
                </p14:cNvPr>
                <p14:cNvContentPartPr/>
                <p14:nvPr/>
              </p14:nvContentPartPr>
              <p14:xfrm>
                <a:off x="3564653" y="3322867"/>
                <a:ext cx="78480" cy="106200"/>
              </p14:xfrm>
            </p:contentPart>
          </mc:Choice>
          <mc:Fallback xmlns="">
            <p:pic>
              <p:nvPicPr>
                <p:cNvPr id="35" name="Freihand 34">
                  <a:extLst>
                    <a:ext uri="{FF2B5EF4-FFF2-40B4-BE49-F238E27FC236}">
                      <a16:creationId xmlns:a16="http://schemas.microsoft.com/office/drawing/2014/main" id="{90923B74-C01C-464B-AD87-09323AE8BD1E}"/>
                    </a:ext>
                  </a:extLst>
                </p:cNvPr>
                <p:cNvPicPr/>
                <p:nvPr/>
              </p:nvPicPr>
              <p:blipFill>
                <a:blip r:embed="rId58"/>
                <a:stretch>
                  <a:fillRect/>
                </a:stretch>
              </p:blipFill>
              <p:spPr>
                <a:xfrm>
                  <a:off x="3560333" y="3318547"/>
                  <a:ext cx="8712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6" name="Freihand 35">
                  <a:extLst>
                    <a:ext uri="{FF2B5EF4-FFF2-40B4-BE49-F238E27FC236}">
                      <a16:creationId xmlns:a16="http://schemas.microsoft.com/office/drawing/2014/main" id="{931E7A37-B0F9-418D-9D32-EF33D4E22F4E}"/>
                    </a:ext>
                  </a:extLst>
                </p14:cNvPr>
                <p14:cNvContentPartPr/>
                <p14:nvPr/>
              </p14:nvContentPartPr>
              <p14:xfrm>
                <a:off x="3682373" y="3322147"/>
                <a:ext cx="73440" cy="115920"/>
              </p14:xfrm>
            </p:contentPart>
          </mc:Choice>
          <mc:Fallback xmlns="">
            <p:pic>
              <p:nvPicPr>
                <p:cNvPr id="36" name="Freihand 35">
                  <a:extLst>
                    <a:ext uri="{FF2B5EF4-FFF2-40B4-BE49-F238E27FC236}">
                      <a16:creationId xmlns:a16="http://schemas.microsoft.com/office/drawing/2014/main" id="{931E7A37-B0F9-418D-9D32-EF33D4E22F4E}"/>
                    </a:ext>
                  </a:extLst>
                </p:cNvPr>
                <p:cNvPicPr/>
                <p:nvPr/>
              </p:nvPicPr>
              <p:blipFill>
                <a:blip r:embed="rId60"/>
                <a:stretch>
                  <a:fillRect/>
                </a:stretch>
              </p:blipFill>
              <p:spPr>
                <a:xfrm>
                  <a:off x="3678053" y="3317827"/>
                  <a:ext cx="8208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7" name="Freihand 36">
                  <a:extLst>
                    <a:ext uri="{FF2B5EF4-FFF2-40B4-BE49-F238E27FC236}">
                      <a16:creationId xmlns:a16="http://schemas.microsoft.com/office/drawing/2014/main" id="{1148F419-5A5F-4A7A-9C06-41159812EAC2}"/>
                    </a:ext>
                  </a:extLst>
                </p14:cNvPr>
                <p14:cNvContentPartPr/>
                <p14:nvPr/>
              </p14:nvContentPartPr>
              <p14:xfrm>
                <a:off x="3676613" y="3375787"/>
                <a:ext cx="82440" cy="68760"/>
              </p14:xfrm>
            </p:contentPart>
          </mc:Choice>
          <mc:Fallback xmlns="">
            <p:pic>
              <p:nvPicPr>
                <p:cNvPr id="37" name="Freihand 36">
                  <a:extLst>
                    <a:ext uri="{FF2B5EF4-FFF2-40B4-BE49-F238E27FC236}">
                      <a16:creationId xmlns:a16="http://schemas.microsoft.com/office/drawing/2014/main" id="{1148F419-5A5F-4A7A-9C06-41159812EAC2}"/>
                    </a:ext>
                  </a:extLst>
                </p:cNvPr>
                <p:cNvPicPr/>
                <p:nvPr/>
              </p:nvPicPr>
              <p:blipFill>
                <a:blip r:embed="rId62"/>
                <a:stretch>
                  <a:fillRect/>
                </a:stretch>
              </p:blipFill>
              <p:spPr>
                <a:xfrm>
                  <a:off x="3672293" y="3371467"/>
                  <a:ext cx="91080" cy="77400"/>
                </a:xfrm>
                <a:prstGeom prst="rect">
                  <a:avLst/>
                </a:prstGeom>
              </p:spPr>
            </p:pic>
          </mc:Fallback>
        </mc:AlternateContent>
      </p:grpSp>
      <p:grpSp>
        <p:nvGrpSpPr>
          <p:cNvPr id="42" name="Gruppieren 41">
            <a:extLst>
              <a:ext uri="{FF2B5EF4-FFF2-40B4-BE49-F238E27FC236}">
                <a16:creationId xmlns:a16="http://schemas.microsoft.com/office/drawing/2014/main" id="{7EE896A2-110F-48F5-9C72-09509CEDDE0D}"/>
              </a:ext>
            </a:extLst>
          </p:cNvPr>
          <p:cNvGrpSpPr/>
          <p:nvPr/>
        </p:nvGrpSpPr>
        <p:grpSpPr>
          <a:xfrm>
            <a:off x="3115013" y="3612667"/>
            <a:ext cx="502560" cy="159840"/>
            <a:chOff x="3115013" y="3612667"/>
            <a:chExt cx="502560" cy="159840"/>
          </a:xfrm>
        </p:grpSpPr>
        <mc:AlternateContent xmlns:mc="http://schemas.openxmlformats.org/markup-compatibility/2006" xmlns:p14="http://schemas.microsoft.com/office/powerpoint/2010/main">
          <mc:Choice Requires="p14">
            <p:contentPart p14:bwMode="auto" r:id="rId63">
              <p14:nvContentPartPr>
                <p14:cNvPr id="39" name="Freihand 38">
                  <a:extLst>
                    <a:ext uri="{FF2B5EF4-FFF2-40B4-BE49-F238E27FC236}">
                      <a16:creationId xmlns:a16="http://schemas.microsoft.com/office/drawing/2014/main" id="{6EC969B6-2225-4A43-BD42-5B7202DCF34D}"/>
                    </a:ext>
                  </a:extLst>
                </p14:cNvPr>
                <p14:cNvContentPartPr/>
                <p14:nvPr/>
              </p14:nvContentPartPr>
              <p14:xfrm>
                <a:off x="3115013" y="3612667"/>
                <a:ext cx="141120" cy="159840"/>
              </p14:xfrm>
            </p:contentPart>
          </mc:Choice>
          <mc:Fallback xmlns="">
            <p:pic>
              <p:nvPicPr>
                <p:cNvPr id="39" name="Freihand 38">
                  <a:extLst>
                    <a:ext uri="{FF2B5EF4-FFF2-40B4-BE49-F238E27FC236}">
                      <a16:creationId xmlns:a16="http://schemas.microsoft.com/office/drawing/2014/main" id="{6EC969B6-2225-4A43-BD42-5B7202DCF34D}"/>
                    </a:ext>
                  </a:extLst>
                </p:cNvPr>
                <p:cNvPicPr/>
                <p:nvPr/>
              </p:nvPicPr>
              <p:blipFill>
                <a:blip r:embed="rId64"/>
                <a:stretch>
                  <a:fillRect/>
                </a:stretch>
              </p:blipFill>
              <p:spPr>
                <a:xfrm>
                  <a:off x="3110693" y="3608347"/>
                  <a:ext cx="14976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0" name="Freihand 39">
                  <a:extLst>
                    <a:ext uri="{FF2B5EF4-FFF2-40B4-BE49-F238E27FC236}">
                      <a16:creationId xmlns:a16="http://schemas.microsoft.com/office/drawing/2014/main" id="{C5E71ACF-C170-44CF-BD39-A564D1388615}"/>
                    </a:ext>
                  </a:extLst>
                </p14:cNvPr>
                <p14:cNvContentPartPr/>
                <p14:nvPr/>
              </p14:nvContentPartPr>
              <p14:xfrm>
                <a:off x="3325253" y="3637147"/>
                <a:ext cx="82440" cy="103680"/>
              </p14:xfrm>
            </p:contentPart>
          </mc:Choice>
          <mc:Fallback xmlns="">
            <p:pic>
              <p:nvPicPr>
                <p:cNvPr id="40" name="Freihand 39">
                  <a:extLst>
                    <a:ext uri="{FF2B5EF4-FFF2-40B4-BE49-F238E27FC236}">
                      <a16:creationId xmlns:a16="http://schemas.microsoft.com/office/drawing/2014/main" id="{C5E71ACF-C170-44CF-BD39-A564D1388615}"/>
                    </a:ext>
                  </a:extLst>
                </p:cNvPr>
                <p:cNvPicPr/>
                <p:nvPr/>
              </p:nvPicPr>
              <p:blipFill>
                <a:blip r:embed="rId66"/>
                <a:stretch>
                  <a:fillRect/>
                </a:stretch>
              </p:blipFill>
              <p:spPr>
                <a:xfrm>
                  <a:off x="3320933" y="3632827"/>
                  <a:ext cx="9108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1" name="Freihand 40">
                  <a:extLst>
                    <a:ext uri="{FF2B5EF4-FFF2-40B4-BE49-F238E27FC236}">
                      <a16:creationId xmlns:a16="http://schemas.microsoft.com/office/drawing/2014/main" id="{6D72E461-3DBF-4768-9EAA-8FA89692F2A1}"/>
                    </a:ext>
                  </a:extLst>
                </p14:cNvPr>
                <p14:cNvContentPartPr/>
                <p14:nvPr/>
              </p14:nvContentPartPr>
              <p14:xfrm>
                <a:off x="3476453" y="3635707"/>
                <a:ext cx="141120" cy="114120"/>
              </p14:xfrm>
            </p:contentPart>
          </mc:Choice>
          <mc:Fallback xmlns="">
            <p:pic>
              <p:nvPicPr>
                <p:cNvPr id="41" name="Freihand 40">
                  <a:extLst>
                    <a:ext uri="{FF2B5EF4-FFF2-40B4-BE49-F238E27FC236}">
                      <a16:creationId xmlns:a16="http://schemas.microsoft.com/office/drawing/2014/main" id="{6D72E461-3DBF-4768-9EAA-8FA89692F2A1}"/>
                    </a:ext>
                  </a:extLst>
                </p:cNvPr>
                <p:cNvPicPr/>
                <p:nvPr/>
              </p:nvPicPr>
              <p:blipFill>
                <a:blip r:embed="rId68"/>
                <a:stretch>
                  <a:fillRect/>
                </a:stretch>
              </p:blipFill>
              <p:spPr>
                <a:xfrm>
                  <a:off x="3472133" y="3631387"/>
                  <a:ext cx="149760" cy="122760"/>
                </a:xfrm>
                <a:prstGeom prst="rect">
                  <a:avLst/>
                </a:prstGeom>
              </p:spPr>
            </p:pic>
          </mc:Fallback>
        </mc:AlternateContent>
      </p:grpSp>
      <p:grpSp>
        <p:nvGrpSpPr>
          <p:cNvPr id="47" name="Gruppieren 46">
            <a:extLst>
              <a:ext uri="{FF2B5EF4-FFF2-40B4-BE49-F238E27FC236}">
                <a16:creationId xmlns:a16="http://schemas.microsoft.com/office/drawing/2014/main" id="{E23921F8-EFFD-4EB7-BBF9-624CD0994BDA}"/>
              </a:ext>
            </a:extLst>
          </p:cNvPr>
          <p:cNvGrpSpPr/>
          <p:nvPr/>
        </p:nvGrpSpPr>
        <p:grpSpPr>
          <a:xfrm>
            <a:off x="2258213" y="3709867"/>
            <a:ext cx="327960" cy="164880"/>
            <a:chOff x="2258213" y="3709867"/>
            <a:chExt cx="327960" cy="164880"/>
          </a:xfrm>
        </p:grpSpPr>
        <mc:AlternateContent xmlns:mc="http://schemas.openxmlformats.org/markup-compatibility/2006" xmlns:p14="http://schemas.microsoft.com/office/powerpoint/2010/main">
          <mc:Choice Requires="p14">
            <p:contentPart p14:bwMode="auto" r:id="rId69">
              <p14:nvContentPartPr>
                <p14:cNvPr id="43" name="Freihand 42">
                  <a:extLst>
                    <a:ext uri="{FF2B5EF4-FFF2-40B4-BE49-F238E27FC236}">
                      <a16:creationId xmlns:a16="http://schemas.microsoft.com/office/drawing/2014/main" id="{981C415C-AA99-445A-B13C-1CC0FCB26AFC}"/>
                    </a:ext>
                  </a:extLst>
                </p14:cNvPr>
                <p14:cNvContentPartPr/>
                <p14:nvPr/>
              </p14:nvContentPartPr>
              <p14:xfrm>
                <a:off x="2258213" y="3800587"/>
                <a:ext cx="3240" cy="10440"/>
              </p14:xfrm>
            </p:contentPart>
          </mc:Choice>
          <mc:Fallback xmlns="">
            <p:pic>
              <p:nvPicPr>
                <p:cNvPr id="43" name="Freihand 42">
                  <a:extLst>
                    <a:ext uri="{FF2B5EF4-FFF2-40B4-BE49-F238E27FC236}">
                      <a16:creationId xmlns:a16="http://schemas.microsoft.com/office/drawing/2014/main" id="{981C415C-AA99-445A-B13C-1CC0FCB26AFC}"/>
                    </a:ext>
                  </a:extLst>
                </p:cNvPr>
                <p:cNvPicPr/>
                <p:nvPr/>
              </p:nvPicPr>
              <p:blipFill>
                <a:blip r:embed="rId70"/>
                <a:stretch>
                  <a:fillRect/>
                </a:stretch>
              </p:blipFill>
              <p:spPr>
                <a:xfrm>
                  <a:off x="2253893" y="3796267"/>
                  <a:ext cx="1188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4" name="Freihand 43">
                  <a:extLst>
                    <a:ext uri="{FF2B5EF4-FFF2-40B4-BE49-F238E27FC236}">
                      <a16:creationId xmlns:a16="http://schemas.microsoft.com/office/drawing/2014/main" id="{7C61129A-E993-4519-9E46-0911E29A432F}"/>
                    </a:ext>
                  </a:extLst>
                </p14:cNvPr>
                <p14:cNvContentPartPr/>
                <p14:nvPr/>
              </p14:nvContentPartPr>
              <p14:xfrm>
                <a:off x="2334533" y="3736147"/>
                <a:ext cx="82080" cy="82440"/>
              </p14:xfrm>
            </p:contentPart>
          </mc:Choice>
          <mc:Fallback xmlns="">
            <p:pic>
              <p:nvPicPr>
                <p:cNvPr id="44" name="Freihand 43">
                  <a:extLst>
                    <a:ext uri="{FF2B5EF4-FFF2-40B4-BE49-F238E27FC236}">
                      <a16:creationId xmlns:a16="http://schemas.microsoft.com/office/drawing/2014/main" id="{7C61129A-E993-4519-9E46-0911E29A432F}"/>
                    </a:ext>
                  </a:extLst>
                </p:cNvPr>
                <p:cNvPicPr/>
                <p:nvPr/>
              </p:nvPicPr>
              <p:blipFill>
                <a:blip r:embed="rId72"/>
                <a:stretch>
                  <a:fillRect/>
                </a:stretch>
              </p:blipFill>
              <p:spPr>
                <a:xfrm>
                  <a:off x="2330213" y="3731827"/>
                  <a:ext cx="9072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5" name="Freihand 44">
                  <a:extLst>
                    <a:ext uri="{FF2B5EF4-FFF2-40B4-BE49-F238E27FC236}">
                      <a16:creationId xmlns:a16="http://schemas.microsoft.com/office/drawing/2014/main" id="{E5A894A4-96C9-46AF-81C9-4A7D14BEBA0E}"/>
                    </a:ext>
                  </a:extLst>
                </p14:cNvPr>
                <p14:cNvContentPartPr/>
                <p14:nvPr/>
              </p14:nvContentPartPr>
              <p14:xfrm>
                <a:off x="2438933" y="3791227"/>
                <a:ext cx="16560" cy="83520"/>
              </p14:xfrm>
            </p:contentPart>
          </mc:Choice>
          <mc:Fallback xmlns="">
            <p:pic>
              <p:nvPicPr>
                <p:cNvPr id="45" name="Freihand 44">
                  <a:extLst>
                    <a:ext uri="{FF2B5EF4-FFF2-40B4-BE49-F238E27FC236}">
                      <a16:creationId xmlns:a16="http://schemas.microsoft.com/office/drawing/2014/main" id="{E5A894A4-96C9-46AF-81C9-4A7D14BEBA0E}"/>
                    </a:ext>
                  </a:extLst>
                </p:cNvPr>
                <p:cNvPicPr/>
                <p:nvPr/>
              </p:nvPicPr>
              <p:blipFill>
                <a:blip r:embed="rId74"/>
                <a:stretch>
                  <a:fillRect/>
                </a:stretch>
              </p:blipFill>
              <p:spPr>
                <a:xfrm>
                  <a:off x="2434613" y="3786907"/>
                  <a:ext cx="2520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6" name="Freihand 45">
                  <a:extLst>
                    <a:ext uri="{FF2B5EF4-FFF2-40B4-BE49-F238E27FC236}">
                      <a16:creationId xmlns:a16="http://schemas.microsoft.com/office/drawing/2014/main" id="{CB2ADD2A-9D3A-4377-BF17-284BDE880A32}"/>
                    </a:ext>
                  </a:extLst>
                </p14:cNvPr>
                <p14:cNvContentPartPr/>
                <p14:nvPr/>
              </p14:nvContentPartPr>
              <p14:xfrm>
                <a:off x="2512013" y="3709867"/>
                <a:ext cx="74160" cy="144360"/>
              </p14:xfrm>
            </p:contentPart>
          </mc:Choice>
          <mc:Fallback xmlns="">
            <p:pic>
              <p:nvPicPr>
                <p:cNvPr id="46" name="Freihand 45">
                  <a:extLst>
                    <a:ext uri="{FF2B5EF4-FFF2-40B4-BE49-F238E27FC236}">
                      <a16:creationId xmlns:a16="http://schemas.microsoft.com/office/drawing/2014/main" id="{CB2ADD2A-9D3A-4377-BF17-284BDE880A32}"/>
                    </a:ext>
                  </a:extLst>
                </p:cNvPr>
                <p:cNvPicPr/>
                <p:nvPr/>
              </p:nvPicPr>
              <p:blipFill>
                <a:blip r:embed="rId76"/>
                <a:stretch>
                  <a:fillRect/>
                </a:stretch>
              </p:blipFill>
              <p:spPr>
                <a:xfrm>
                  <a:off x="2507693" y="3705547"/>
                  <a:ext cx="82800" cy="153000"/>
                </a:xfrm>
                <a:prstGeom prst="rect">
                  <a:avLst/>
                </a:prstGeom>
              </p:spPr>
            </p:pic>
          </mc:Fallback>
        </mc:AlternateContent>
      </p:grpSp>
      <p:grpSp>
        <p:nvGrpSpPr>
          <p:cNvPr id="50" name="Gruppieren 49">
            <a:extLst>
              <a:ext uri="{FF2B5EF4-FFF2-40B4-BE49-F238E27FC236}">
                <a16:creationId xmlns:a16="http://schemas.microsoft.com/office/drawing/2014/main" id="{2733AA8F-4381-45FB-B169-BBA3940D3F59}"/>
              </a:ext>
            </a:extLst>
          </p:cNvPr>
          <p:cNvGrpSpPr/>
          <p:nvPr/>
        </p:nvGrpSpPr>
        <p:grpSpPr>
          <a:xfrm>
            <a:off x="2751773" y="3690787"/>
            <a:ext cx="129600" cy="116640"/>
            <a:chOff x="2751773" y="3690787"/>
            <a:chExt cx="129600" cy="116640"/>
          </a:xfrm>
        </p:grpSpPr>
        <mc:AlternateContent xmlns:mc="http://schemas.openxmlformats.org/markup-compatibility/2006" xmlns:p14="http://schemas.microsoft.com/office/powerpoint/2010/main">
          <mc:Choice Requires="p14">
            <p:contentPart p14:bwMode="auto" r:id="rId77">
              <p14:nvContentPartPr>
                <p14:cNvPr id="48" name="Freihand 47">
                  <a:extLst>
                    <a:ext uri="{FF2B5EF4-FFF2-40B4-BE49-F238E27FC236}">
                      <a16:creationId xmlns:a16="http://schemas.microsoft.com/office/drawing/2014/main" id="{6166ADC7-E87C-4E87-B855-0305EA2CA994}"/>
                    </a:ext>
                  </a:extLst>
                </p14:cNvPr>
                <p14:cNvContentPartPr/>
                <p14:nvPr/>
              </p14:nvContentPartPr>
              <p14:xfrm>
                <a:off x="2791373" y="3690787"/>
                <a:ext cx="23400" cy="116640"/>
              </p14:xfrm>
            </p:contentPart>
          </mc:Choice>
          <mc:Fallback xmlns="">
            <p:pic>
              <p:nvPicPr>
                <p:cNvPr id="48" name="Freihand 47">
                  <a:extLst>
                    <a:ext uri="{FF2B5EF4-FFF2-40B4-BE49-F238E27FC236}">
                      <a16:creationId xmlns:a16="http://schemas.microsoft.com/office/drawing/2014/main" id="{6166ADC7-E87C-4E87-B855-0305EA2CA994}"/>
                    </a:ext>
                  </a:extLst>
                </p:cNvPr>
                <p:cNvPicPr/>
                <p:nvPr/>
              </p:nvPicPr>
              <p:blipFill>
                <a:blip r:embed="rId78"/>
                <a:stretch>
                  <a:fillRect/>
                </a:stretch>
              </p:blipFill>
              <p:spPr>
                <a:xfrm>
                  <a:off x="2787053" y="3686467"/>
                  <a:ext cx="320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9" name="Freihand 48">
                  <a:extLst>
                    <a:ext uri="{FF2B5EF4-FFF2-40B4-BE49-F238E27FC236}">
                      <a16:creationId xmlns:a16="http://schemas.microsoft.com/office/drawing/2014/main" id="{885622E8-EFE3-4633-9AC8-25820BFD9053}"/>
                    </a:ext>
                  </a:extLst>
                </p14:cNvPr>
                <p14:cNvContentPartPr/>
                <p14:nvPr/>
              </p14:nvContentPartPr>
              <p14:xfrm>
                <a:off x="2751773" y="3746227"/>
                <a:ext cx="129600" cy="7920"/>
              </p14:xfrm>
            </p:contentPart>
          </mc:Choice>
          <mc:Fallback xmlns="">
            <p:pic>
              <p:nvPicPr>
                <p:cNvPr id="49" name="Freihand 48">
                  <a:extLst>
                    <a:ext uri="{FF2B5EF4-FFF2-40B4-BE49-F238E27FC236}">
                      <a16:creationId xmlns:a16="http://schemas.microsoft.com/office/drawing/2014/main" id="{885622E8-EFE3-4633-9AC8-25820BFD9053}"/>
                    </a:ext>
                  </a:extLst>
                </p:cNvPr>
                <p:cNvPicPr/>
                <p:nvPr/>
              </p:nvPicPr>
              <p:blipFill>
                <a:blip r:embed="rId80"/>
                <a:stretch>
                  <a:fillRect/>
                </a:stretch>
              </p:blipFill>
              <p:spPr>
                <a:xfrm>
                  <a:off x="2747453" y="3741907"/>
                  <a:ext cx="138240" cy="16560"/>
                </a:xfrm>
                <a:prstGeom prst="rect">
                  <a:avLst/>
                </a:prstGeom>
              </p:spPr>
            </p:pic>
          </mc:Fallback>
        </mc:AlternateContent>
      </p:grpSp>
      <p:grpSp>
        <p:nvGrpSpPr>
          <p:cNvPr id="58" name="Gruppieren 57">
            <a:extLst>
              <a:ext uri="{FF2B5EF4-FFF2-40B4-BE49-F238E27FC236}">
                <a16:creationId xmlns:a16="http://schemas.microsoft.com/office/drawing/2014/main" id="{017CE313-DB94-4D6F-82D0-57CB2D3988AF}"/>
              </a:ext>
            </a:extLst>
          </p:cNvPr>
          <p:cNvGrpSpPr/>
          <p:nvPr/>
        </p:nvGrpSpPr>
        <p:grpSpPr>
          <a:xfrm>
            <a:off x="3725573" y="3601867"/>
            <a:ext cx="394920" cy="162000"/>
            <a:chOff x="3725573" y="3601867"/>
            <a:chExt cx="394920" cy="162000"/>
          </a:xfrm>
        </p:grpSpPr>
        <mc:AlternateContent xmlns:mc="http://schemas.openxmlformats.org/markup-compatibility/2006" xmlns:p14="http://schemas.microsoft.com/office/powerpoint/2010/main">
          <mc:Choice Requires="p14">
            <p:contentPart p14:bwMode="auto" r:id="rId81">
              <p14:nvContentPartPr>
                <p14:cNvPr id="51" name="Freihand 50">
                  <a:extLst>
                    <a:ext uri="{FF2B5EF4-FFF2-40B4-BE49-F238E27FC236}">
                      <a16:creationId xmlns:a16="http://schemas.microsoft.com/office/drawing/2014/main" id="{739B0229-DC86-4CA1-9757-A70814A050E3}"/>
                    </a:ext>
                  </a:extLst>
                </p14:cNvPr>
                <p14:cNvContentPartPr/>
                <p14:nvPr/>
              </p14:nvContentPartPr>
              <p14:xfrm>
                <a:off x="3725573" y="3687907"/>
                <a:ext cx="31680" cy="11880"/>
              </p14:xfrm>
            </p:contentPart>
          </mc:Choice>
          <mc:Fallback xmlns="">
            <p:pic>
              <p:nvPicPr>
                <p:cNvPr id="51" name="Freihand 50">
                  <a:extLst>
                    <a:ext uri="{FF2B5EF4-FFF2-40B4-BE49-F238E27FC236}">
                      <a16:creationId xmlns:a16="http://schemas.microsoft.com/office/drawing/2014/main" id="{739B0229-DC86-4CA1-9757-A70814A050E3}"/>
                    </a:ext>
                  </a:extLst>
                </p:cNvPr>
                <p:cNvPicPr/>
                <p:nvPr/>
              </p:nvPicPr>
              <p:blipFill>
                <a:blip r:embed="rId82"/>
                <a:stretch>
                  <a:fillRect/>
                </a:stretch>
              </p:blipFill>
              <p:spPr>
                <a:xfrm>
                  <a:off x="3721253" y="3683587"/>
                  <a:ext cx="403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2" name="Freihand 51">
                  <a:extLst>
                    <a:ext uri="{FF2B5EF4-FFF2-40B4-BE49-F238E27FC236}">
                      <a16:creationId xmlns:a16="http://schemas.microsoft.com/office/drawing/2014/main" id="{9F9EDDFC-0773-4BB1-B228-9E7BD9998E8A}"/>
                    </a:ext>
                  </a:extLst>
                </p14:cNvPr>
                <p14:cNvContentPartPr/>
                <p14:nvPr/>
              </p14:nvContentPartPr>
              <p14:xfrm>
                <a:off x="3847613" y="3618787"/>
                <a:ext cx="84600" cy="90000"/>
              </p14:xfrm>
            </p:contentPart>
          </mc:Choice>
          <mc:Fallback xmlns="">
            <p:pic>
              <p:nvPicPr>
                <p:cNvPr id="52" name="Freihand 51">
                  <a:extLst>
                    <a:ext uri="{FF2B5EF4-FFF2-40B4-BE49-F238E27FC236}">
                      <a16:creationId xmlns:a16="http://schemas.microsoft.com/office/drawing/2014/main" id="{9F9EDDFC-0773-4BB1-B228-9E7BD9998E8A}"/>
                    </a:ext>
                  </a:extLst>
                </p:cNvPr>
                <p:cNvPicPr/>
                <p:nvPr/>
              </p:nvPicPr>
              <p:blipFill>
                <a:blip r:embed="rId84"/>
                <a:stretch>
                  <a:fillRect/>
                </a:stretch>
              </p:blipFill>
              <p:spPr>
                <a:xfrm>
                  <a:off x="3843293" y="3614467"/>
                  <a:ext cx="9324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3" name="Freihand 52">
                  <a:extLst>
                    <a:ext uri="{FF2B5EF4-FFF2-40B4-BE49-F238E27FC236}">
                      <a16:creationId xmlns:a16="http://schemas.microsoft.com/office/drawing/2014/main" id="{6C6622AC-6158-4BA2-BAC5-1A9DD3581FFA}"/>
                    </a:ext>
                  </a:extLst>
                </p14:cNvPr>
                <p14:cNvContentPartPr/>
                <p14:nvPr/>
              </p14:nvContentPartPr>
              <p14:xfrm>
                <a:off x="3982973" y="3697627"/>
                <a:ext cx="11160" cy="66240"/>
              </p14:xfrm>
            </p:contentPart>
          </mc:Choice>
          <mc:Fallback xmlns="">
            <p:pic>
              <p:nvPicPr>
                <p:cNvPr id="53" name="Freihand 52">
                  <a:extLst>
                    <a:ext uri="{FF2B5EF4-FFF2-40B4-BE49-F238E27FC236}">
                      <a16:creationId xmlns:a16="http://schemas.microsoft.com/office/drawing/2014/main" id="{6C6622AC-6158-4BA2-BAC5-1A9DD3581FFA}"/>
                    </a:ext>
                  </a:extLst>
                </p:cNvPr>
                <p:cNvPicPr/>
                <p:nvPr/>
              </p:nvPicPr>
              <p:blipFill>
                <a:blip r:embed="rId86"/>
                <a:stretch>
                  <a:fillRect/>
                </a:stretch>
              </p:blipFill>
              <p:spPr>
                <a:xfrm>
                  <a:off x="3978653" y="3693307"/>
                  <a:ext cx="1980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4" name="Freihand 53">
                  <a:extLst>
                    <a:ext uri="{FF2B5EF4-FFF2-40B4-BE49-F238E27FC236}">
                      <a16:creationId xmlns:a16="http://schemas.microsoft.com/office/drawing/2014/main" id="{29A0590B-1237-4940-B3CE-527D1B07C0F5}"/>
                    </a:ext>
                  </a:extLst>
                </p14:cNvPr>
                <p14:cNvContentPartPr/>
                <p14:nvPr/>
              </p14:nvContentPartPr>
              <p14:xfrm>
                <a:off x="4024373" y="3601867"/>
                <a:ext cx="96120" cy="139320"/>
              </p14:xfrm>
            </p:contentPart>
          </mc:Choice>
          <mc:Fallback xmlns="">
            <p:pic>
              <p:nvPicPr>
                <p:cNvPr id="54" name="Freihand 53">
                  <a:extLst>
                    <a:ext uri="{FF2B5EF4-FFF2-40B4-BE49-F238E27FC236}">
                      <a16:creationId xmlns:a16="http://schemas.microsoft.com/office/drawing/2014/main" id="{29A0590B-1237-4940-B3CE-527D1B07C0F5}"/>
                    </a:ext>
                  </a:extLst>
                </p:cNvPr>
                <p:cNvPicPr/>
                <p:nvPr/>
              </p:nvPicPr>
              <p:blipFill>
                <a:blip r:embed="rId88"/>
                <a:stretch>
                  <a:fillRect/>
                </a:stretch>
              </p:blipFill>
              <p:spPr>
                <a:xfrm>
                  <a:off x="4020053" y="3597547"/>
                  <a:ext cx="104760" cy="147960"/>
                </a:xfrm>
                <a:prstGeom prst="rect">
                  <a:avLst/>
                </a:prstGeom>
              </p:spPr>
            </p:pic>
          </mc:Fallback>
        </mc:AlternateContent>
      </p:grpSp>
      <p:grpSp>
        <p:nvGrpSpPr>
          <p:cNvPr id="57" name="Gruppieren 56">
            <a:extLst>
              <a:ext uri="{FF2B5EF4-FFF2-40B4-BE49-F238E27FC236}">
                <a16:creationId xmlns:a16="http://schemas.microsoft.com/office/drawing/2014/main" id="{D433E06B-C5CE-4730-A088-56639906367F}"/>
              </a:ext>
            </a:extLst>
          </p:cNvPr>
          <p:cNvGrpSpPr/>
          <p:nvPr/>
        </p:nvGrpSpPr>
        <p:grpSpPr>
          <a:xfrm>
            <a:off x="4310573" y="3653707"/>
            <a:ext cx="130680" cy="71280"/>
            <a:chOff x="4310573" y="3653707"/>
            <a:chExt cx="130680" cy="71280"/>
          </a:xfrm>
        </p:grpSpPr>
        <mc:AlternateContent xmlns:mc="http://schemas.openxmlformats.org/markup-compatibility/2006" xmlns:p14="http://schemas.microsoft.com/office/powerpoint/2010/main">
          <mc:Choice Requires="p14">
            <p:contentPart p14:bwMode="auto" r:id="rId89">
              <p14:nvContentPartPr>
                <p14:cNvPr id="55" name="Freihand 54">
                  <a:extLst>
                    <a:ext uri="{FF2B5EF4-FFF2-40B4-BE49-F238E27FC236}">
                      <a16:creationId xmlns:a16="http://schemas.microsoft.com/office/drawing/2014/main" id="{6E32F775-A8C5-4F02-BDE1-6634C41F5847}"/>
                    </a:ext>
                  </a:extLst>
                </p14:cNvPr>
                <p14:cNvContentPartPr/>
                <p14:nvPr/>
              </p14:nvContentPartPr>
              <p14:xfrm>
                <a:off x="4322093" y="3653707"/>
                <a:ext cx="117000" cy="17640"/>
              </p14:xfrm>
            </p:contentPart>
          </mc:Choice>
          <mc:Fallback xmlns="">
            <p:pic>
              <p:nvPicPr>
                <p:cNvPr id="55" name="Freihand 54">
                  <a:extLst>
                    <a:ext uri="{FF2B5EF4-FFF2-40B4-BE49-F238E27FC236}">
                      <a16:creationId xmlns:a16="http://schemas.microsoft.com/office/drawing/2014/main" id="{6E32F775-A8C5-4F02-BDE1-6634C41F5847}"/>
                    </a:ext>
                  </a:extLst>
                </p:cNvPr>
                <p:cNvPicPr/>
                <p:nvPr/>
              </p:nvPicPr>
              <p:blipFill>
                <a:blip r:embed="rId90"/>
                <a:stretch>
                  <a:fillRect/>
                </a:stretch>
              </p:blipFill>
              <p:spPr>
                <a:xfrm>
                  <a:off x="4317773" y="3649387"/>
                  <a:ext cx="12564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6" name="Freihand 55">
                  <a:extLst>
                    <a:ext uri="{FF2B5EF4-FFF2-40B4-BE49-F238E27FC236}">
                      <a16:creationId xmlns:a16="http://schemas.microsoft.com/office/drawing/2014/main" id="{54CBBB43-80F3-4C88-B2E5-4508134C777B}"/>
                    </a:ext>
                  </a:extLst>
                </p14:cNvPr>
                <p14:cNvContentPartPr/>
                <p14:nvPr/>
              </p14:nvContentPartPr>
              <p14:xfrm>
                <a:off x="4310573" y="3719947"/>
                <a:ext cx="130680" cy="5040"/>
              </p14:xfrm>
            </p:contentPart>
          </mc:Choice>
          <mc:Fallback xmlns="">
            <p:pic>
              <p:nvPicPr>
                <p:cNvPr id="56" name="Freihand 55">
                  <a:extLst>
                    <a:ext uri="{FF2B5EF4-FFF2-40B4-BE49-F238E27FC236}">
                      <a16:creationId xmlns:a16="http://schemas.microsoft.com/office/drawing/2014/main" id="{54CBBB43-80F3-4C88-B2E5-4508134C777B}"/>
                    </a:ext>
                  </a:extLst>
                </p:cNvPr>
                <p:cNvPicPr/>
                <p:nvPr/>
              </p:nvPicPr>
              <p:blipFill>
                <a:blip r:embed="rId92"/>
                <a:stretch>
                  <a:fillRect/>
                </a:stretch>
              </p:blipFill>
              <p:spPr>
                <a:xfrm>
                  <a:off x="4306253" y="3715627"/>
                  <a:ext cx="139320" cy="13680"/>
                </a:xfrm>
                <a:prstGeom prst="rect">
                  <a:avLst/>
                </a:prstGeom>
              </p:spPr>
            </p:pic>
          </mc:Fallback>
        </mc:AlternateContent>
      </p:grpSp>
      <p:grpSp>
        <p:nvGrpSpPr>
          <p:cNvPr id="62" name="Gruppieren 61">
            <a:extLst>
              <a:ext uri="{FF2B5EF4-FFF2-40B4-BE49-F238E27FC236}">
                <a16:creationId xmlns:a16="http://schemas.microsoft.com/office/drawing/2014/main" id="{266F8966-B955-4EF1-8923-B283F0C67629}"/>
              </a:ext>
            </a:extLst>
          </p:cNvPr>
          <p:cNvGrpSpPr/>
          <p:nvPr/>
        </p:nvGrpSpPr>
        <p:grpSpPr>
          <a:xfrm>
            <a:off x="4628813" y="3555067"/>
            <a:ext cx="532080" cy="189720"/>
            <a:chOff x="4628813" y="3555067"/>
            <a:chExt cx="532080" cy="189720"/>
          </a:xfrm>
        </p:grpSpPr>
        <mc:AlternateContent xmlns:mc="http://schemas.openxmlformats.org/markup-compatibility/2006" xmlns:p14="http://schemas.microsoft.com/office/powerpoint/2010/main">
          <mc:Choice Requires="p14">
            <p:contentPart p14:bwMode="auto" r:id="rId93">
              <p14:nvContentPartPr>
                <p14:cNvPr id="59" name="Freihand 58">
                  <a:extLst>
                    <a:ext uri="{FF2B5EF4-FFF2-40B4-BE49-F238E27FC236}">
                      <a16:creationId xmlns:a16="http://schemas.microsoft.com/office/drawing/2014/main" id="{343FA71C-9ECD-40DF-BC95-E576CC5C0868}"/>
                    </a:ext>
                  </a:extLst>
                </p14:cNvPr>
                <p14:cNvContentPartPr/>
                <p14:nvPr/>
              </p14:nvContentPartPr>
              <p14:xfrm>
                <a:off x="4628813" y="3573427"/>
                <a:ext cx="180000" cy="171360"/>
              </p14:xfrm>
            </p:contentPart>
          </mc:Choice>
          <mc:Fallback xmlns="">
            <p:pic>
              <p:nvPicPr>
                <p:cNvPr id="59" name="Freihand 58">
                  <a:extLst>
                    <a:ext uri="{FF2B5EF4-FFF2-40B4-BE49-F238E27FC236}">
                      <a16:creationId xmlns:a16="http://schemas.microsoft.com/office/drawing/2014/main" id="{343FA71C-9ECD-40DF-BC95-E576CC5C0868}"/>
                    </a:ext>
                  </a:extLst>
                </p:cNvPr>
                <p:cNvPicPr/>
                <p:nvPr/>
              </p:nvPicPr>
              <p:blipFill>
                <a:blip r:embed="rId94"/>
                <a:stretch>
                  <a:fillRect/>
                </a:stretch>
              </p:blipFill>
              <p:spPr>
                <a:xfrm>
                  <a:off x="4624493" y="3569107"/>
                  <a:ext cx="18864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0" name="Freihand 59">
                  <a:extLst>
                    <a:ext uri="{FF2B5EF4-FFF2-40B4-BE49-F238E27FC236}">
                      <a16:creationId xmlns:a16="http://schemas.microsoft.com/office/drawing/2014/main" id="{893931F4-1CC2-4156-B885-33CFE61DE78B}"/>
                    </a:ext>
                  </a:extLst>
                </p14:cNvPr>
                <p14:cNvContentPartPr/>
                <p14:nvPr/>
              </p14:nvContentPartPr>
              <p14:xfrm>
                <a:off x="4876853" y="3579187"/>
                <a:ext cx="93960" cy="120960"/>
              </p14:xfrm>
            </p:contentPart>
          </mc:Choice>
          <mc:Fallback xmlns="">
            <p:pic>
              <p:nvPicPr>
                <p:cNvPr id="60" name="Freihand 59">
                  <a:extLst>
                    <a:ext uri="{FF2B5EF4-FFF2-40B4-BE49-F238E27FC236}">
                      <a16:creationId xmlns:a16="http://schemas.microsoft.com/office/drawing/2014/main" id="{893931F4-1CC2-4156-B885-33CFE61DE78B}"/>
                    </a:ext>
                  </a:extLst>
                </p:cNvPr>
                <p:cNvPicPr/>
                <p:nvPr/>
              </p:nvPicPr>
              <p:blipFill>
                <a:blip r:embed="rId96"/>
                <a:stretch>
                  <a:fillRect/>
                </a:stretch>
              </p:blipFill>
              <p:spPr>
                <a:xfrm>
                  <a:off x="4872533" y="3574867"/>
                  <a:ext cx="1026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1" name="Freihand 60">
                  <a:extLst>
                    <a:ext uri="{FF2B5EF4-FFF2-40B4-BE49-F238E27FC236}">
                      <a16:creationId xmlns:a16="http://schemas.microsoft.com/office/drawing/2014/main" id="{40DEA99B-2B31-467C-888D-D9E71535B839}"/>
                    </a:ext>
                  </a:extLst>
                </p14:cNvPr>
                <p14:cNvContentPartPr/>
                <p14:nvPr/>
              </p14:nvContentPartPr>
              <p14:xfrm>
                <a:off x="5068373" y="3555067"/>
                <a:ext cx="92520" cy="123480"/>
              </p14:xfrm>
            </p:contentPart>
          </mc:Choice>
          <mc:Fallback xmlns="">
            <p:pic>
              <p:nvPicPr>
                <p:cNvPr id="61" name="Freihand 60">
                  <a:extLst>
                    <a:ext uri="{FF2B5EF4-FFF2-40B4-BE49-F238E27FC236}">
                      <a16:creationId xmlns:a16="http://schemas.microsoft.com/office/drawing/2014/main" id="{40DEA99B-2B31-467C-888D-D9E71535B839}"/>
                    </a:ext>
                  </a:extLst>
                </p:cNvPr>
                <p:cNvPicPr/>
                <p:nvPr/>
              </p:nvPicPr>
              <p:blipFill>
                <a:blip r:embed="rId98"/>
                <a:stretch>
                  <a:fillRect/>
                </a:stretch>
              </p:blipFill>
              <p:spPr>
                <a:xfrm>
                  <a:off x="5064053" y="3550747"/>
                  <a:ext cx="101160" cy="132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9">
            <p14:nvContentPartPr>
              <p14:cNvPr id="63" name="Freihand 62">
                <a:extLst>
                  <a:ext uri="{FF2B5EF4-FFF2-40B4-BE49-F238E27FC236}">
                    <a16:creationId xmlns:a16="http://schemas.microsoft.com/office/drawing/2014/main" id="{E4CFF9CC-567D-48BE-BB65-3DFFC34F8A8F}"/>
                  </a:ext>
                </a:extLst>
              </p14:cNvPr>
              <p14:cNvContentPartPr/>
              <p14:nvPr/>
            </p14:nvContentPartPr>
            <p14:xfrm>
              <a:off x="8278133" y="2003827"/>
              <a:ext cx="674640" cy="56880"/>
            </p14:xfrm>
          </p:contentPart>
        </mc:Choice>
        <mc:Fallback xmlns="">
          <p:pic>
            <p:nvPicPr>
              <p:cNvPr id="63" name="Freihand 62">
                <a:extLst>
                  <a:ext uri="{FF2B5EF4-FFF2-40B4-BE49-F238E27FC236}">
                    <a16:creationId xmlns:a16="http://schemas.microsoft.com/office/drawing/2014/main" id="{E4CFF9CC-567D-48BE-BB65-3DFFC34F8A8F}"/>
                  </a:ext>
                </a:extLst>
              </p:cNvPr>
              <p:cNvPicPr/>
              <p:nvPr/>
            </p:nvPicPr>
            <p:blipFill>
              <a:blip r:embed="rId100"/>
              <a:stretch>
                <a:fillRect/>
              </a:stretch>
            </p:blipFill>
            <p:spPr>
              <a:xfrm>
                <a:off x="8273813" y="1999507"/>
                <a:ext cx="683280" cy="65520"/>
              </a:xfrm>
              <a:prstGeom prst="rect">
                <a:avLst/>
              </a:prstGeom>
            </p:spPr>
          </p:pic>
        </mc:Fallback>
      </mc:AlternateContent>
      <p:grpSp>
        <p:nvGrpSpPr>
          <p:cNvPr id="149513" name="Gruppieren 149512">
            <a:extLst>
              <a:ext uri="{FF2B5EF4-FFF2-40B4-BE49-F238E27FC236}">
                <a16:creationId xmlns:a16="http://schemas.microsoft.com/office/drawing/2014/main" id="{E503DDF7-F6E4-41BD-8AEA-0A592E94D574}"/>
              </a:ext>
            </a:extLst>
          </p:cNvPr>
          <p:cNvGrpSpPr/>
          <p:nvPr/>
        </p:nvGrpSpPr>
        <p:grpSpPr>
          <a:xfrm>
            <a:off x="193973" y="4099027"/>
            <a:ext cx="580320" cy="236520"/>
            <a:chOff x="193973" y="4099027"/>
            <a:chExt cx="580320" cy="236520"/>
          </a:xfrm>
        </p:grpSpPr>
        <mc:AlternateContent xmlns:mc="http://schemas.openxmlformats.org/markup-compatibility/2006" xmlns:p14="http://schemas.microsoft.com/office/powerpoint/2010/main">
          <mc:Choice Requires="p14">
            <p:contentPart p14:bwMode="auto" r:id="rId101">
              <p14:nvContentPartPr>
                <p14:cNvPr id="149504" name="Freihand 149503">
                  <a:extLst>
                    <a:ext uri="{FF2B5EF4-FFF2-40B4-BE49-F238E27FC236}">
                      <a16:creationId xmlns:a16="http://schemas.microsoft.com/office/drawing/2014/main" id="{538A1ABB-C27E-4E64-BADB-4FB27DC0ACBE}"/>
                    </a:ext>
                  </a:extLst>
                </p14:cNvPr>
                <p14:cNvContentPartPr/>
                <p14:nvPr/>
              </p14:nvContentPartPr>
              <p14:xfrm>
                <a:off x="193973" y="4099027"/>
                <a:ext cx="169920" cy="181800"/>
              </p14:xfrm>
            </p:contentPart>
          </mc:Choice>
          <mc:Fallback xmlns="">
            <p:pic>
              <p:nvPicPr>
                <p:cNvPr id="149504" name="Freihand 149503">
                  <a:extLst>
                    <a:ext uri="{FF2B5EF4-FFF2-40B4-BE49-F238E27FC236}">
                      <a16:creationId xmlns:a16="http://schemas.microsoft.com/office/drawing/2014/main" id="{538A1ABB-C27E-4E64-BADB-4FB27DC0ACBE}"/>
                    </a:ext>
                  </a:extLst>
                </p:cNvPr>
                <p:cNvPicPr/>
                <p:nvPr/>
              </p:nvPicPr>
              <p:blipFill>
                <a:blip r:embed="rId102"/>
                <a:stretch>
                  <a:fillRect/>
                </a:stretch>
              </p:blipFill>
              <p:spPr>
                <a:xfrm>
                  <a:off x="189653" y="4094707"/>
                  <a:ext cx="17856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149505" name="Freihand 149504">
                  <a:extLst>
                    <a:ext uri="{FF2B5EF4-FFF2-40B4-BE49-F238E27FC236}">
                      <a16:creationId xmlns:a16="http://schemas.microsoft.com/office/drawing/2014/main" id="{F6D268EF-D39E-4DEF-B905-66B10913EF0E}"/>
                    </a:ext>
                  </a:extLst>
                </p14:cNvPr>
                <p14:cNvContentPartPr/>
                <p14:nvPr/>
              </p14:nvContentPartPr>
              <p14:xfrm>
                <a:off x="353093" y="4190467"/>
                <a:ext cx="156240" cy="60480"/>
              </p14:xfrm>
            </p:contentPart>
          </mc:Choice>
          <mc:Fallback xmlns="">
            <p:pic>
              <p:nvPicPr>
                <p:cNvPr id="149505" name="Freihand 149504">
                  <a:extLst>
                    <a:ext uri="{FF2B5EF4-FFF2-40B4-BE49-F238E27FC236}">
                      <a16:creationId xmlns:a16="http://schemas.microsoft.com/office/drawing/2014/main" id="{F6D268EF-D39E-4DEF-B905-66B10913EF0E}"/>
                    </a:ext>
                  </a:extLst>
                </p:cNvPr>
                <p:cNvPicPr/>
                <p:nvPr/>
              </p:nvPicPr>
              <p:blipFill>
                <a:blip r:embed="rId104"/>
                <a:stretch>
                  <a:fillRect/>
                </a:stretch>
              </p:blipFill>
              <p:spPr>
                <a:xfrm>
                  <a:off x="348773" y="4186147"/>
                  <a:ext cx="16488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49506" name="Freihand 149505">
                  <a:extLst>
                    <a:ext uri="{FF2B5EF4-FFF2-40B4-BE49-F238E27FC236}">
                      <a16:creationId xmlns:a16="http://schemas.microsoft.com/office/drawing/2014/main" id="{850D1DD9-72F0-4174-9D16-E4850D60FD9D}"/>
                    </a:ext>
                  </a:extLst>
                </p14:cNvPr>
                <p14:cNvContentPartPr/>
                <p14:nvPr/>
              </p14:nvContentPartPr>
              <p14:xfrm>
                <a:off x="471173" y="4176427"/>
                <a:ext cx="303120" cy="159120"/>
              </p14:xfrm>
            </p:contentPart>
          </mc:Choice>
          <mc:Fallback xmlns="">
            <p:pic>
              <p:nvPicPr>
                <p:cNvPr id="149506" name="Freihand 149505">
                  <a:extLst>
                    <a:ext uri="{FF2B5EF4-FFF2-40B4-BE49-F238E27FC236}">
                      <a16:creationId xmlns:a16="http://schemas.microsoft.com/office/drawing/2014/main" id="{850D1DD9-72F0-4174-9D16-E4850D60FD9D}"/>
                    </a:ext>
                  </a:extLst>
                </p:cNvPr>
                <p:cNvPicPr/>
                <p:nvPr/>
              </p:nvPicPr>
              <p:blipFill>
                <a:blip r:embed="rId106"/>
                <a:stretch>
                  <a:fillRect/>
                </a:stretch>
              </p:blipFill>
              <p:spPr>
                <a:xfrm>
                  <a:off x="466853" y="4172107"/>
                  <a:ext cx="311760" cy="167760"/>
                </a:xfrm>
                <a:prstGeom prst="rect">
                  <a:avLst/>
                </a:prstGeom>
              </p:spPr>
            </p:pic>
          </mc:Fallback>
        </mc:AlternateContent>
      </p:grpSp>
      <p:grpSp>
        <p:nvGrpSpPr>
          <p:cNvPr id="149512" name="Gruppieren 149511">
            <a:extLst>
              <a:ext uri="{FF2B5EF4-FFF2-40B4-BE49-F238E27FC236}">
                <a16:creationId xmlns:a16="http://schemas.microsoft.com/office/drawing/2014/main" id="{93010865-9907-46B9-9B2D-B45DF2B9140E}"/>
              </a:ext>
            </a:extLst>
          </p:cNvPr>
          <p:cNvGrpSpPr/>
          <p:nvPr/>
        </p:nvGrpSpPr>
        <p:grpSpPr>
          <a:xfrm>
            <a:off x="1048253" y="3793747"/>
            <a:ext cx="23040" cy="97920"/>
            <a:chOff x="1048253" y="3793747"/>
            <a:chExt cx="23040" cy="97920"/>
          </a:xfrm>
        </p:grpSpPr>
        <mc:AlternateContent xmlns:mc="http://schemas.openxmlformats.org/markup-compatibility/2006" xmlns:p14="http://schemas.microsoft.com/office/powerpoint/2010/main">
          <mc:Choice Requires="p14">
            <p:contentPart p14:bwMode="auto" r:id="rId107">
              <p14:nvContentPartPr>
                <p14:cNvPr id="149509" name="Freihand 149508">
                  <a:extLst>
                    <a:ext uri="{FF2B5EF4-FFF2-40B4-BE49-F238E27FC236}">
                      <a16:creationId xmlns:a16="http://schemas.microsoft.com/office/drawing/2014/main" id="{4BD863A7-348B-4274-B32B-0CA82C216AB7}"/>
                    </a:ext>
                  </a:extLst>
                </p14:cNvPr>
                <p14:cNvContentPartPr/>
                <p14:nvPr/>
              </p14:nvContentPartPr>
              <p14:xfrm>
                <a:off x="1048253" y="3793747"/>
                <a:ext cx="360" cy="360"/>
              </p14:xfrm>
            </p:contentPart>
          </mc:Choice>
          <mc:Fallback xmlns="">
            <p:pic>
              <p:nvPicPr>
                <p:cNvPr id="149509" name="Freihand 149508">
                  <a:extLst>
                    <a:ext uri="{FF2B5EF4-FFF2-40B4-BE49-F238E27FC236}">
                      <a16:creationId xmlns:a16="http://schemas.microsoft.com/office/drawing/2014/main" id="{4BD863A7-348B-4274-B32B-0CA82C216AB7}"/>
                    </a:ext>
                  </a:extLst>
                </p:cNvPr>
                <p:cNvPicPr/>
                <p:nvPr/>
              </p:nvPicPr>
              <p:blipFill>
                <a:blip r:embed="rId108"/>
                <a:stretch>
                  <a:fillRect/>
                </a:stretch>
              </p:blipFill>
              <p:spPr>
                <a:xfrm>
                  <a:off x="1043933" y="3789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49510" name="Freihand 149509">
                  <a:extLst>
                    <a:ext uri="{FF2B5EF4-FFF2-40B4-BE49-F238E27FC236}">
                      <a16:creationId xmlns:a16="http://schemas.microsoft.com/office/drawing/2014/main" id="{CFAECCE3-C7E3-455C-A26E-9822CB4D4133}"/>
                    </a:ext>
                  </a:extLst>
                </p14:cNvPr>
                <p14:cNvContentPartPr/>
                <p14:nvPr/>
              </p14:nvContentPartPr>
              <p14:xfrm>
                <a:off x="1056173" y="3853867"/>
                <a:ext cx="15120" cy="37800"/>
              </p14:xfrm>
            </p:contentPart>
          </mc:Choice>
          <mc:Fallback xmlns="">
            <p:pic>
              <p:nvPicPr>
                <p:cNvPr id="149510" name="Freihand 149509">
                  <a:extLst>
                    <a:ext uri="{FF2B5EF4-FFF2-40B4-BE49-F238E27FC236}">
                      <a16:creationId xmlns:a16="http://schemas.microsoft.com/office/drawing/2014/main" id="{CFAECCE3-C7E3-455C-A26E-9822CB4D4133}"/>
                    </a:ext>
                  </a:extLst>
                </p:cNvPr>
                <p:cNvPicPr/>
                <p:nvPr/>
              </p:nvPicPr>
              <p:blipFill>
                <a:blip r:embed="rId110"/>
                <a:stretch>
                  <a:fillRect/>
                </a:stretch>
              </p:blipFill>
              <p:spPr>
                <a:xfrm>
                  <a:off x="1051853" y="3849547"/>
                  <a:ext cx="23760" cy="46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1">
            <p14:nvContentPartPr>
              <p14:cNvPr id="149511" name="Freihand 149510">
                <a:extLst>
                  <a:ext uri="{FF2B5EF4-FFF2-40B4-BE49-F238E27FC236}">
                    <a16:creationId xmlns:a16="http://schemas.microsoft.com/office/drawing/2014/main" id="{3E9A3F81-2713-4874-834C-C3E3969708A0}"/>
                  </a:ext>
                </a:extLst>
              </p14:cNvPr>
              <p14:cNvContentPartPr/>
              <p14:nvPr/>
            </p14:nvContentPartPr>
            <p14:xfrm>
              <a:off x="996413" y="4238707"/>
              <a:ext cx="43200" cy="89640"/>
            </p14:xfrm>
          </p:contentPart>
        </mc:Choice>
        <mc:Fallback xmlns="">
          <p:pic>
            <p:nvPicPr>
              <p:cNvPr id="149511" name="Freihand 149510">
                <a:extLst>
                  <a:ext uri="{FF2B5EF4-FFF2-40B4-BE49-F238E27FC236}">
                    <a16:creationId xmlns:a16="http://schemas.microsoft.com/office/drawing/2014/main" id="{3E9A3F81-2713-4874-834C-C3E3969708A0}"/>
                  </a:ext>
                </a:extLst>
              </p:cNvPr>
              <p:cNvPicPr/>
              <p:nvPr/>
            </p:nvPicPr>
            <p:blipFill>
              <a:blip r:embed="rId112"/>
              <a:stretch>
                <a:fillRect/>
              </a:stretch>
            </p:blipFill>
            <p:spPr>
              <a:xfrm>
                <a:off x="992093" y="4234387"/>
                <a:ext cx="51840" cy="98280"/>
              </a:xfrm>
              <a:prstGeom prst="rect">
                <a:avLst/>
              </a:prstGeom>
            </p:spPr>
          </p:pic>
        </mc:Fallback>
      </mc:AlternateContent>
      <p:grpSp>
        <p:nvGrpSpPr>
          <p:cNvPr id="149522" name="Gruppieren 149521">
            <a:extLst>
              <a:ext uri="{FF2B5EF4-FFF2-40B4-BE49-F238E27FC236}">
                <a16:creationId xmlns:a16="http://schemas.microsoft.com/office/drawing/2014/main" id="{3A1AAAEB-2A50-4568-A7D5-B4075534DA29}"/>
              </a:ext>
            </a:extLst>
          </p:cNvPr>
          <p:cNvGrpSpPr/>
          <p:nvPr/>
        </p:nvGrpSpPr>
        <p:grpSpPr>
          <a:xfrm>
            <a:off x="1586093" y="4057987"/>
            <a:ext cx="1002600" cy="194040"/>
            <a:chOff x="1586093" y="4057987"/>
            <a:chExt cx="1002600" cy="194040"/>
          </a:xfrm>
        </p:grpSpPr>
        <mc:AlternateContent xmlns:mc="http://schemas.openxmlformats.org/markup-compatibility/2006" xmlns:p14="http://schemas.microsoft.com/office/powerpoint/2010/main">
          <mc:Choice Requires="p14">
            <p:contentPart p14:bwMode="auto" r:id="rId113">
              <p14:nvContentPartPr>
                <p14:cNvPr id="149514" name="Freihand 149513">
                  <a:extLst>
                    <a:ext uri="{FF2B5EF4-FFF2-40B4-BE49-F238E27FC236}">
                      <a16:creationId xmlns:a16="http://schemas.microsoft.com/office/drawing/2014/main" id="{EE5CF280-BB56-42B8-A369-991D41A82A2A}"/>
                    </a:ext>
                  </a:extLst>
                </p14:cNvPr>
                <p14:cNvContentPartPr/>
                <p14:nvPr/>
              </p14:nvContentPartPr>
              <p14:xfrm>
                <a:off x="1586093" y="4087147"/>
                <a:ext cx="172080" cy="154440"/>
              </p14:xfrm>
            </p:contentPart>
          </mc:Choice>
          <mc:Fallback xmlns="">
            <p:pic>
              <p:nvPicPr>
                <p:cNvPr id="149514" name="Freihand 149513">
                  <a:extLst>
                    <a:ext uri="{FF2B5EF4-FFF2-40B4-BE49-F238E27FC236}">
                      <a16:creationId xmlns:a16="http://schemas.microsoft.com/office/drawing/2014/main" id="{EE5CF280-BB56-42B8-A369-991D41A82A2A}"/>
                    </a:ext>
                  </a:extLst>
                </p:cNvPr>
                <p:cNvPicPr/>
                <p:nvPr/>
              </p:nvPicPr>
              <p:blipFill>
                <a:blip r:embed="rId114"/>
                <a:stretch>
                  <a:fillRect/>
                </a:stretch>
              </p:blipFill>
              <p:spPr>
                <a:xfrm>
                  <a:off x="1581773" y="4082827"/>
                  <a:ext cx="1807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49515" name="Freihand 149514">
                  <a:extLst>
                    <a:ext uri="{FF2B5EF4-FFF2-40B4-BE49-F238E27FC236}">
                      <a16:creationId xmlns:a16="http://schemas.microsoft.com/office/drawing/2014/main" id="{9B54E761-96B9-4F8B-9692-42ECDDE7DE22}"/>
                    </a:ext>
                  </a:extLst>
                </p14:cNvPr>
                <p14:cNvContentPartPr/>
                <p14:nvPr/>
              </p14:nvContentPartPr>
              <p14:xfrm>
                <a:off x="1792013" y="4095067"/>
                <a:ext cx="128880" cy="109080"/>
              </p14:xfrm>
            </p:contentPart>
          </mc:Choice>
          <mc:Fallback xmlns="">
            <p:pic>
              <p:nvPicPr>
                <p:cNvPr id="149515" name="Freihand 149514">
                  <a:extLst>
                    <a:ext uri="{FF2B5EF4-FFF2-40B4-BE49-F238E27FC236}">
                      <a16:creationId xmlns:a16="http://schemas.microsoft.com/office/drawing/2014/main" id="{9B54E761-96B9-4F8B-9692-42ECDDE7DE22}"/>
                    </a:ext>
                  </a:extLst>
                </p:cNvPr>
                <p:cNvPicPr/>
                <p:nvPr/>
              </p:nvPicPr>
              <p:blipFill>
                <a:blip r:embed="rId116"/>
                <a:stretch>
                  <a:fillRect/>
                </a:stretch>
              </p:blipFill>
              <p:spPr>
                <a:xfrm>
                  <a:off x="1787693" y="4090747"/>
                  <a:ext cx="1375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49516" name="Freihand 149515">
                  <a:extLst>
                    <a:ext uri="{FF2B5EF4-FFF2-40B4-BE49-F238E27FC236}">
                      <a16:creationId xmlns:a16="http://schemas.microsoft.com/office/drawing/2014/main" id="{5E97F7F8-32D8-42F2-B9C9-3408F5367622}"/>
                    </a:ext>
                  </a:extLst>
                </p14:cNvPr>
                <p14:cNvContentPartPr/>
                <p14:nvPr/>
              </p14:nvContentPartPr>
              <p14:xfrm>
                <a:off x="1994333" y="4083547"/>
                <a:ext cx="91440" cy="158760"/>
              </p14:xfrm>
            </p:contentPart>
          </mc:Choice>
          <mc:Fallback xmlns="">
            <p:pic>
              <p:nvPicPr>
                <p:cNvPr id="149516" name="Freihand 149515">
                  <a:extLst>
                    <a:ext uri="{FF2B5EF4-FFF2-40B4-BE49-F238E27FC236}">
                      <a16:creationId xmlns:a16="http://schemas.microsoft.com/office/drawing/2014/main" id="{5E97F7F8-32D8-42F2-B9C9-3408F5367622}"/>
                    </a:ext>
                  </a:extLst>
                </p:cNvPr>
                <p:cNvPicPr/>
                <p:nvPr/>
              </p:nvPicPr>
              <p:blipFill>
                <a:blip r:embed="rId118"/>
                <a:stretch>
                  <a:fillRect/>
                </a:stretch>
              </p:blipFill>
              <p:spPr>
                <a:xfrm>
                  <a:off x="1990013" y="4079227"/>
                  <a:ext cx="10008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49517" name="Freihand 149516">
                  <a:extLst>
                    <a:ext uri="{FF2B5EF4-FFF2-40B4-BE49-F238E27FC236}">
                      <a16:creationId xmlns:a16="http://schemas.microsoft.com/office/drawing/2014/main" id="{BC773BDE-6BD2-4513-911F-A537BC9A9B65}"/>
                    </a:ext>
                  </a:extLst>
                </p14:cNvPr>
                <p14:cNvContentPartPr/>
                <p14:nvPr/>
              </p14:nvContentPartPr>
              <p14:xfrm>
                <a:off x="2031413" y="4063387"/>
                <a:ext cx="91800" cy="2880"/>
              </p14:xfrm>
            </p:contentPart>
          </mc:Choice>
          <mc:Fallback xmlns="">
            <p:pic>
              <p:nvPicPr>
                <p:cNvPr id="149517" name="Freihand 149516">
                  <a:extLst>
                    <a:ext uri="{FF2B5EF4-FFF2-40B4-BE49-F238E27FC236}">
                      <a16:creationId xmlns:a16="http://schemas.microsoft.com/office/drawing/2014/main" id="{BC773BDE-6BD2-4513-911F-A537BC9A9B65}"/>
                    </a:ext>
                  </a:extLst>
                </p:cNvPr>
                <p:cNvPicPr/>
                <p:nvPr/>
              </p:nvPicPr>
              <p:blipFill>
                <a:blip r:embed="rId120"/>
                <a:stretch>
                  <a:fillRect/>
                </a:stretch>
              </p:blipFill>
              <p:spPr>
                <a:xfrm>
                  <a:off x="2027093" y="4059067"/>
                  <a:ext cx="10044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49518" name="Freihand 149517">
                  <a:extLst>
                    <a:ext uri="{FF2B5EF4-FFF2-40B4-BE49-F238E27FC236}">
                      <a16:creationId xmlns:a16="http://schemas.microsoft.com/office/drawing/2014/main" id="{E9155085-CDF7-4967-B796-136D4D26472D}"/>
                    </a:ext>
                  </a:extLst>
                </p14:cNvPr>
                <p14:cNvContentPartPr/>
                <p14:nvPr/>
              </p14:nvContentPartPr>
              <p14:xfrm>
                <a:off x="2215013" y="4149787"/>
                <a:ext cx="47160" cy="4320"/>
              </p14:xfrm>
            </p:contentPart>
          </mc:Choice>
          <mc:Fallback xmlns="">
            <p:pic>
              <p:nvPicPr>
                <p:cNvPr id="149518" name="Freihand 149517">
                  <a:extLst>
                    <a:ext uri="{FF2B5EF4-FFF2-40B4-BE49-F238E27FC236}">
                      <a16:creationId xmlns:a16="http://schemas.microsoft.com/office/drawing/2014/main" id="{E9155085-CDF7-4967-B796-136D4D26472D}"/>
                    </a:ext>
                  </a:extLst>
                </p:cNvPr>
                <p:cNvPicPr/>
                <p:nvPr/>
              </p:nvPicPr>
              <p:blipFill>
                <a:blip r:embed="rId122"/>
                <a:stretch>
                  <a:fillRect/>
                </a:stretch>
              </p:blipFill>
              <p:spPr>
                <a:xfrm>
                  <a:off x="2210693" y="4145467"/>
                  <a:ext cx="5580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49519" name="Freihand 149518">
                  <a:extLst>
                    <a:ext uri="{FF2B5EF4-FFF2-40B4-BE49-F238E27FC236}">
                      <a16:creationId xmlns:a16="http://schemas.microsoft.com/office/drawing/2014/main" id="{2EE5C1DE-4CA4-4F55-9E3D-ED65FBD19E00}"/>
                    </a:ext>
                  </a:extLst>
                </p14:cNvPr>
                <p14:cNvContentPartPr/>
                <p14:nvPr/>
              </p14:nvContentPartPr>
              <p14:xfrm>
                <a:off x="2310053" y="4100467"/>
                <a:ext cx="98640" cy="98280"/>
              </p14:xfrm>
            </p:contentPart>
          </mc:Choice>
          <mc:Fallback xmlns="">
            <p:pic>
              <p:nvPicPr>
                <p:cNvPr id="149519" name="Freihand 149518">
                  <a:extLst>
                    <a:ext uri="{FF2B5EF4-FFF2-40B4-BE49-F238E27FC236}">
                      <a16:creationId xmlns:a16="http://schemas.microsoft.com/office/drawing/2014/main" id="{2EE5C1DE-4CA4-4F55-9E3D-ED65FBD19E00}"/>
                    </a:ext>
                  </a:extLst>
                </p:cNvPr>
                <p:cNvPicPr/>
                <p:nvPr/>
              </p:nvPicPr>
              <p:blipFill>
                <a:blip r:embed="rId124"/>
                <a:stretch>
                  <a:fillRect/>
                </a:stretch>
              </p:blipFill>
              <p:spPr>
                <a:xfrm>
                  <a:off x="2305733" y="4096147"/>
                  <a:ext cx="1072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49520" name="Freihand 149519">
                  <a:extLst>
                    <a:ext uri="{FF2B5EF4-FFF2-40B4-BE49-F238E27FC236}">
                      <a16:creationId xmlns:a16="http://schemas.microsoft.com/office/drawing/2014/main" id="{3A6CDFA8-62EA-4B2B-A32D-580908C2EF7F}"/>
                    </a:ext>
                  </a:extLst>
                </p14:cNvPr>
                <p14:cNvContentPartPr/>
                <p14:nvPr/>
              </p14:nvContentPartPr>
              <p14:xfrm>
                <a:off x="2406893" y="4162747"/>
                <a:ext cx="21240" cy="89280"/>
              </p14:xfrm>
            </p:contentPart>
          </mc:Choice>
          <mc:Fallback xmlns="">
            <p:pic>
              <p:nvPicPr>
                <p:cNvPr id="149520" name="Freihand 149519">
                  <a:extLst>
                    <a:ext uri="{FF2B5EF4-FFF2-40B4-BE49-F238E27FC236}">
                      <a16:creationId xmlns:a16="http://schemas.microsoft.com/office/drawing/2014/main" id="{3A6CDFA8-62EA-4B2B-A32D-580908C2EF7F}"/>
                    </a:ext>
                  </a:extLst>
                </p:cNvPr>
                <p:cNvPicPr/>
                <p:nvPr/>
              </p:nvPicPr>
              <p:blipFill>
                <a:blip r:embed="rId126"/>
                <a:stretch>
                  <a:fillRect/>
                </a:stretch>
              </p:blipFill>
              <p:spPr>
                <a:xfrm>
                  <a:off x="2402573" y="4158427"/>
                  <a:ext cx="298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49521" name="Freihand 149520">
                  <a:extLst>
                    <a:ext uri="{FF2B5EF4-FFF2-40B4-BE49-F238E27FC236}">
                      <a16:creationId xmlns:a16="http://schemas.microsoft.com/office/drawing/2014/main" id="{2D25A968-B195-427A-BE3E-133943B11C68}"/>
                    </a:ext>
                  </a:extLst>
                </p14:cNvPr>
                <p14:cNvContentPartPr/>
                <p14:nvPr/>
              </p14:nvContentPartPr>
              <p14:xfrm>
                <a:off x="2481413" y="4057987"/>
                <a:ext cx="107280" cy="159120"/>
              </p14:xfrm>
            </p:contentPart>
          </mc:Choice>
          <mc:Fallback xmlns="">
            <p:pic>
              <p:nvPicPr>
                <p:cNvPr id="149521" name="Freihand 149520">
                  <a:extLst>
                    <a:ext uri="{FF2B5EF4-FFF2-40B4-BE49-F238E27FC236}">
                      <a16:creationId xmlns:a16="http://schemas.microsoft.com/office/drawing/2014/main" id="{2D25A968-B195-427A-BE3E-133943B11C68}"/>
                    </a:ext>
                  </a:extLst>
                </p:cNvPr>
                <p:cNvPicPr/>
                <p:nvPr/>
              </p:nvPicPr>
              <p:blipFill>
                <a:blip r:embed="rId128"/>
                <a:stretch>
                  <a:fillRect/>
                </a:stretch>
              </p:blipFill>
              <p:spPr>
                <a:xfrm>
                  <a:off x="2477093" y="4053667"/>
                  <a:ext cx="115920" cy="167760"/>
                </a:xfrm>
                <a:prstGeom prst="rect">
                  <a:avLst/>
                </a:prstGeom>
              </p:spPr>
            </p:pic>
          </mc:Fallback>
        </mc:AlternateContent>
      </p:grpSp>
      <p:grpSp>
        <p:nvGrpSpPr>
          <p:cNvPr id="149525" name="Gruppieren 149524">
            <a:extLst>
              <a:ext uri="{FF2B5EF4-FFF2-40B4-BE49-F238E27FC236}">
                <a16:creationId xmlns:a16="http://schemas.microsoft.com/office/drawing/2014/main" id="{A9D8B434-BE63-473B-A890-618E6116376A}"/>
              </a:ext>
            </a:extLst>
          </p:cNvPr>
          <p:cNvGrpSpPr/>
          <p:nvPr/>
        </p:nvGrpSpPr>
        <p:grpSpPr>
          <a:xfrm>
            <a:off x="2775893" y="4097947"/>
            <a:ext cx="128520" cy="126720"/>
            <a:chOff x="2775893" y="4097947"/>
            <a:chExt cx="128520" cy="126720"/>
          </a:xfrm>
        </p:grpSpPr>
        <mc:AlternateContent xmlns:mc="http://schemas.openxmlformats.org/markup-compatibility/2006" xmlns:p14="http://schemas.microsoft.com/office/powerpoint/2010/main">
          <mc:Choice Requires="p14">
            <p:contentPart p14:bwMode="auto" r:id="rId129">
              <p14:nvContentPartPr>
                <p14:cNvPr id="149523" name="Freihand 149522">
                  <a:extLst>
                    <a:ext uri="{FF2B5EF4-FFF2-40B4-BE49-F238E27FC236}">
                      <a16:creationId xmlns:a16="http://schemas.microsoft.com/office/drawing/2014/main" id="{C205D78A-2751-44C6-96C2-34551C6F3B34}"/>
                    </a:ext>
                  </a:extLst>
                </p14:cNvPr>
                <p14:cNvContentPartPr/>
                <p14:nvPr/>
              </p14:nvContentPartPr>
              <p14:xfrm>
                <a:off x="2816573" y="4097947"/>
                <a:ext cx="11160" cy="126720"/>
              </p14:xfrm>
            </p:contentPart>
          </mc:Choice>
          <mc:Fallback xmlns="">
            <p:pic>
              <p:nvPicPr>
                <p:cNvPr id="149523" name="Freihand 149522">
                  <a:extLst>
                    <a:ext uri="{FF2B5EF4-FFF2-40B4-BE49-F238E27FC236}">
                      <a16:creationId xmlns:a16="http://schemas.microsoft.com/office/drawing/2014/main" id="{C205D78A-2751-44C6-96C2-34551C6F3B34}"/>
                    </a:ext>
                  </a:extLst>
                </p:cNvPr>
                <p:cNvPicPr/>
                <p:nvPr/>
              </p:nvPicPr>
              <p:blipFill>
                <a:blip r:embed="rId130"/>
                <a:stretch>
                  <a:fillRect/>
                </a:stretch>
              </p:blipFill>
              <p:spPr>
                <a:xfrm>
                  <a:off x="2812253" y="4093627"/>
                  <a:ext cx="1980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49524" name="Freihand 149523">
                  <a:extLst>
                    <a:ext uri="{FF2B5EF4-FFF2-40B4-BE49-F238E27FC236}">
                      <a16:creationId xmlns:a16="http://schemas.microsoft.com/office/drawing/2014/main" id="{FA0FDE3E-B737-46DC-A8E6-707A346B69C7}"/>
                    </a:ext>
                  </a:extLst>
                </p14:cNvPr>
                <p14:cNvContentPartPr/>
                <p14:nvPr/>
              </p14:nvContentPartPr>
              <p14:xfrm>
                <a:off x="2775893" y="4145827"/>
                <a:ext cx="128520" cy="25200"/>
              </p14:xfrm>
            </p:contentPart>
          </mc:Choice>
          <mc:Fallback xmlns="">
            <p:pic>
              <p:nvPicPr>
                <p:cNvPr id="149524" name="Freihand 149523">
                  <a:extLst>
                    <a:ext uri="{FF2B5EF4-FFF2-40B4-BE49-F238E27FC236}">
                      <a16:creationId xmlns:a16="http://schemas.microsoft.com/office/drawing/2014/main" id="{FA0FDE3E-B737-46DC-A8E6-707A346B69C7}"/>
                    </a:ext>
                  </a:extLst>
                </p:cNvPr>
                <p:cNvPicPr/>
                <p:nvPr/>
              </p:nvPicPr>
              <p:blipFill>
                <a:blip r:embed="rId132"/>
                <a:stretch>
                  <a:fillRect/>
                </a:stretch>
              </p:blipFill>
              <p:spPr>
                <a:xfrm>
                  <a:off x="2771573" y="4141507"/>
                  <a:ext cx="137160" cy="33840"/>
                </a:xfrm>
                <a:prstGeom prst="rect">
                  <a:avLst/>
                </a:prstGeom>
              </p:spPr>
            </p:pic>
          </mc:Fallback>
        </mc:AlternateContent>
      </p:grpSp>
      <p:grpSp>
        <p:nvGrpSpPr>
          <p:cNvPr id="149537" name="Gruppieren 149536">
            <a:extLst>
              <a:ext uri="{FF2B5EF4-FFF2-40B4-BE49-F238E27FC236}">
                <a16:creationId xmlns:a16="http://schemas.microsoft.com/office/drawing/2014/main" id="{DD13E70E-5BE0-418F-A4D0-0ED0739BFD78}"/>
              </a:ext>
            </a:extLst>
          </p:cNvPr>
          <p:cNvGrpSpPr/>
          <p:nvPr/>
        </p:nvGrpSpPr>
        <p:grpSpPr>
          <a:xfrm>
            <a:off x="3066053" y="4029907"/>
            <a:ext cx="511920" cy="165600"/>
            <a:chOff x="3066053" y="4029907"/>
            <a:chExt cx="511920" cy="165600"/>
          </a:xfrm>
        </p:grpSpPr>
        <mc:AlternateContent xmlns:mc="http://schemas.openxmlformats.org/markup-compatibility/2006" xmlns:p14="http://schemas.microsoft.com/office/powerpoint/2010/main">
          <mc:Choice Requires="p14">
            <p:contentPart p14:bwMode="auto" r:id="rId133">
              <p14:nvContentPartPr>
                <p14:cNvPr id="149526" name="Freihand 149525">
                  <a:extLst>
                    <a:ext uri="{FF2B5EF4-FFF2-40B4-BE49-F238E27FC236}">
                      <a16:creationId xmlns:a16="http://schemas.microsoft.com/office/drawing/2014/main" id="{28D123A7-3DD7-4FC4-9363-DB21FB6C05BE}"/>
                    </a:ext>
                  </a:extLst>
                </p14:cNvPr>
                <p14:cNvContentPartPr/>
                <p14:nvPr/>
              </p14:nvContentPartPr>
              <p14:xfrm>
                <a:off x="3066053" y="4052227"/>
                <a:ext cx="173880" cy="143280"/>
              </p14:xfrm>
            </p:contentPart>
          </mc:Choice>
          <mc:Fallback xmlns="">
            <p:pic>
              <p:nvPicPr>
                <p:cNvPr id="149526" name="Freihand 149525">
                  <a:extLst>
                    <a:ext uri="{FF2B5EF4-FFF2-40B4-BE49-F238E27FC236}">
                      <a16:creationId xmlns:a16="http://schemas.microsoft.com/office/drawing/2014/main" id="{28D123A7-3DD7-4FC4-9363-DB21FB6C05BE}"/>
                    </a:ext>
                  </a:extLst>
                </p:cNvPr>
                <p:cNvPicPr/>
                <p:nvPr/>
              </p:nvPicPr>
              <p:blipFill>
                <a:blip r:embed="rId134"/>
                <a:stretch>
                  <a:fillRect/>
                </a:stretch>
              </p:blipFill>
              <p:spPr>
                <a:xfrm>
                  <a:off x="3061733" y="4047907"/>
                  <a:ext cx="18252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49527" name="Freihand 149526">
                  <a:extLst>
                    <a:ext uri="{FF2B5EF4-FFF2-40B4-BE49-F238E27FC236}">
                      <a16:creationId xmlns:a16="http://schemas.microsoft.com/office/drawing/2014/main" id="{38C86A36-648B-4748-8964-51E6621ED19C}"/>
                    </a:ext>
                  </a:extLst>
                </p14:cNvPr>
                <p14:cNvContentPartPr/>
                <p14:nvPr/>
              </p14:nvContentPartPr>
              <p14:xfrm>
                <a:off x="3297173" y="4046827"/>
                <a:ext cx="112320" cy="80280"/>
              </p14:xfrm>
            </p:contentPart>
          </mc:Choice>
          <mc:Fallback xmlns="">
            <p:pic>
              <p:nvPicPr>
                <p:cNvPr id="149527" name="Freihand 149526">
                  <a:extLst>
                    <a:ext uri="{FF2B5EF4-FFF2-40B4-BE49-F238E27FC236}">
                      <a16:creationId xmlns:a16="http://schemas.microsoft.com/office/drawing/2014/main" id="{38C86A36-648B-4748-8964-51E6621ED19C}"/>
                    </a:ext>
                  </a:extLst>
                </p:cNvPr>
                <p:cNvPicPr/>
                <p:nvPr/>
              </p:nvPicPr>
              <p:blipFill>
                <a:blip r:embed="rId136"/>
                <a:stretch>
                  <a:fillRect/>
                </a:stretch>
              </p:blipFill>
              <p:spPr>
                <a:xfrm>
                  <a:off x="3292853" y="4042507"/>
                  <a:ext cx="12096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49528" name="Freihand 149527">
                  <a:extLst>
                    <a:ext uri="{FF2B5EF4-FFF2-40B4-BE49-F238E27FC236}">
                      <a16:creationId xmlns:a16="http://schemas.microsoft.com/office/drawing/2014/main" id="{7E94DCD0-5721-48FC-9179-6F1F637FE774}"/>
                    </a:ext>
                  </a:extLst>
                </p14:cNvPr>
                <p14:cNvContentPartPr/>
                <p14:nvPr/>
              </p14:nvContentPartPr>
              <p14:xfrm>
                <a:off x="3478253" y="4029907"/>
                <a:ext cx="99720" cy="99360"/>
              </p14:xfrm>
            </p:contentPart>
          </mc:Choice>
          <mc:Fallback xmlns="">
            <p:pic>
              <p:nvPicPr>
                <p:cNvPr id="149528" name="Freihand 149527">
                  <a:extLst>
                    <a:ext uri="{FF2B5EF4-FFF2-40B4-BE49-F238E27FC236}">
                      <a16:creationId xmlns:a16="http://schemas.microsoft.com/office/drawing/2014/main" id="{7E94DCD0-5721-48FC-9179-6F1F637FE774}"/>
                    </a:ext>
                  </a:extLst>
                </p:cNvPr>
                <p:cNvPicPr/>
                <p:nvPr/>
              </p:nvPicPr>
              <p:blipFill>
                <a:blip r:embed="rId138"/>
                <a:stretch>
                  <a:fillRect/>
                </a:stretch>
              </p:blipFill>
              <p:spPr>
                <a:xfrm>
                  <a:off x="3473933" y="4025587"/>
                  <a:ext cx="108360" cy="108000"/>
                </a:xfrm>
                <a:prstGeom prst="rect">
                  <a:avLst/>
                </a:prstGeom>
              </p:spPr>
            </p:pic>
          </mc:Fallback>
        </mc:AlternateContent>
      </p:grpSp>
      <p:grpSp>
        <p:nvGrpSpPr>
          <p:cNvPr id="149536" name="Gruppieren 149535">
            <a:extLst>
              <a:ext uri="{FF2B5EF4-FFF2-40B4-BE49-F238E27FC236}">
                <a16:creationId xmlns:a16="http://schemas.microsoft.com/office/drawing/2014/main" id="{6D879D9F-0C1F-417E-A6BA-98146715E60C}"/>
              </a:ext>
            </a:extLst>
          </p:cNvPr>
          <p:cNvGrpSpPr/>
          <p:nvPr/>
        </p:nvGrpSpPr>
        <p:grpSpPr>
          <a:xfrm>
            <a:off x="3782813" y="3980587"/>
            <a:ext cx="362520" cy="179280"/>
            <a:chOff x="3782813" y="3980587"/>
            <a:chExt cx="362520" cy="179280"/>
          </a:xfrm>
        </p:grpSpPr>
        <mc:AlternateContent xmlns:mc="http://schemas.openxmlformats.org/markup-compatibility/2006" xmlns:p14="http://schemas.microsoft.com/office/powerpoint/2010/main">
          <mc:Choice Requires="p14">
            <p:contentPart p14:bwMode="auto" r:id="rId139">
              <p14:nvContentPartPr>
                <p14:cNvPr id="149529" name="Freihand 149528">
                  <a:extLst>
                    <a:ext uri="{FF2B5EF4-FFF2-40B4-BE49-F238E27FC236}">
                      <a16:creationId xmlns:a16="http://schemas.microsoft.com/office/drawing/2014/main" id="{9D0F5AEB-FCFC-4711-8531-2685AA8D84AF}"/>
                    </a:ext>
                  </a:extLst>
                </p14:cNvPr>
                <p14:cNvContentPartPr/>
                <p14:nvPr/>
              </p14:nvContentPartPr>
              <p14:xfrm>
                <a:off x="3782813" y="4060147"/>
                <a:ext cx="30240" cy="3600"/>
              </p14:xfrm>
            </p:contentPart>
          </mc:Choice>
          <mc:Fallback xmlns="">
            <p:pic>
              <p:nvPicPr>
                <p:cNvPr id="149529" name="Freihand 149528">
                  <a:extLst>
                    <a:ext uri="{FF2B5EF4-FFF2-40B4-BE49-F238E27FC236}">
                      <a16:creationId xmlns:a16="http://schemas.microsoft.com/office/drawing/2014/main" id="{9D0F5AEB-FCFC-4711-8531-2685AA8D84AF}"/>
                    </a:ext>
                  </a:extLst>
                </p:cNvPr>
                <p:cNvPicPr/>
                <p:nvPr/>
              </p:nvPicPr>
              <p:blipFill>
                <a:blip r:embed="rId140"/>
                <a:stretch>
                  <a:fillRect/>
                </a:stretch>
              </p:blipFill>
              <p:spPr>
                <a:xfrm>
                  <a:off x="3778493" y="4055827"/>
                  <a:ext cx="388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49530" name="Freihand 149529">
                  <a:extLst>
                    <a:ext uri="{FF2B5EF4-FFF2-40B4-BE49-F238E27FC236}">
                      <a16:creationId xmlns:a16="http://schemas.microsoft.com/office/drawing/2014/main" id="{85A52224-1C2C-47B1-BEFD-238F87CB4B40}"/>
                    </a:ext>
                  </a:extLst>
                </p14:cNvPr>
                <p14:cNvContentPartPr/>
                <p14:nvPr/>
              </p14:nvContentPartPr>
              <p14:xfrm>
                <a:off x="3867053" y="4006507"/>
                <a:ext cx="87480" cy="70920"/>
              </p14:xfrm>
            </p:contentPart>
          </mc:Choice>
          <mc:Fallback xmlns="">
            <p:pic>
              <p:nvPicPr>
                <p:cNvPr id="149530" name="Freihand 149529">
                  <a:extLst>
                    <a:ext uri="{FF2B5EF4-FFF2-40B4-BE49-F238E27FC236}">
                      <a16:creationId xmlns:a16="http://schemas.microsoft.com/office/drawing/2014/main" id="{85A52224-1C2C-47B1-BEFD-238F87CB4B40}"/>
                    </a:ext>
                  </a:extLst>
                </p:cNvPr>
                <p:cNvPicPr/>
                <p:nvPr/>
              </p:nvPicPr>
              <p:blipFill>
                <a:blip r:embed="rId142"/>
                <a:stretch>
                  <a:fillRect/>
                </a:stretch>
              </p:blipFill>
              <p:spPr>
                <a:xfrm>
                  <a:off x="3862733" y="4002187"/>
                  <a:ext cx="961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49531" name="Freihand 149530">
                  <a:extLst>
                    <a:ext uri="{FF2B5EF4-FFF2-40B4-BE49-F238E27FC236}">
                      <a16:creationId xmlns:a16="http://schemas.microsoft.com/office/drawing/2014/main" id="{2D708675-23EE-4228-A727-F6E133228F90}"/>
                    </a:ext>
                  </a:extLst>
                </p14:cNvPr>
                <p14:cNvContentPartPr/>
                <p14:nvPr/>
              </p14:nvContentPartPr>
              <p14:xfrm>
                <a:off x="3972173" y="4076707"/>
                <a:ext cx="14760" cy="83160"/>
              </p14:xfrm>
            </p:contentPart>
          </mc:Choice>
          <mc:Fallback xmlns="">
            <p:pic>
              <p:nvPicPr>
                <p:cNvPr id="149531" name="Freihand 149530">
                  <a:extLst>
                    <a:ext uri="{FF2B5EF4-FFF2-40B4-BE49-F238E27FC236}">
                      <a16:creationId xmlns:a16="http://schemas.microsoft.com/office/drawing/2014/main" id="{2D708675-23EE-4228-A727-F6E133228F90}"/>
                    </a:ext>
                  </a:extLst>
                </p:cNvPr>
                <p:cNvPicPr/>
                <p:nvPr/>
              </p:nvPicPr>
              <p:blipFill>
                <a:blip r:embed="rId144"/>
                <a:stretch>
                  <a:fillRect/>
                </a:stretch>
              </p:blipFill>
              <p:spPr>
                <a:xfrm>
                  <a:off x="3967853" y="4072387"/>
                  <a:ext cx="2340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49532" name="Freihand 149531">
                  <a:extLst>
                    <a:ext uri="{FF2B5EF4-FFF2-40B4-BE49-F238E27FC236}">
                      <a16:creationId xmlns:a16="http://schemas.microsoft.com/office/drawing/2014/main" id="{7BAD09B7-6D16-424A-B0B5-08DDA8686452}"/>
                    </a:ext>
                  </a:extLst>
                </p14:cNvPr>
                <p14:cNvContentPartPr/>
                <p14:nvPr/>
              </p14:nvContentPartPr>
              <p14:xfrm>
                <a:off x="4033373" y="3980587"/>
                <a:ext cx="111960" cy="151200"/>
              </p14:xfrm>
            </p:contentPart>
          </mc:Choice>
          <mc:Fallback xmlns="">
            <p:pic>
              <p:nvPicPr>
                <p:cNvPr id="149532" name="Freihand 149531">
                  <a:extLst>
                    <a:ext uri="{FF2B5EF4-FFF2-40B4-BE49-F238E27FC236}">
                      <a16:creationId xmlns:a16="http://schemas.microsoft.com/office/drawing/2014/main" id="{7BAD09B7-6D16-424A-B0B5-08DDA8686452}"/>
                    </a:ext>
                  </a:extLst>
                </p:cNvPr>
                <p:cNvPicPr/>
                <p:nvPr/>
              </p:nvPicPr>
              <p:blipFill>
                <a:blip r:embed="rId146"/>
                <a:stretch>
                  <a:fillRect/>
                </a:stretch>
              </p:blipFill>
              <p:spPr>
                <a:xfrm>
                  <a:off x="4029053" y="3976267"/>
                  <a:ext cx="120600" cy="159840"/>
                </a:xfrm>
                <a:prstGeom prst="rect">
                  <a:avLst/>
                </a:prstGeom>
              </p:spPr>
            </p:pic>
          </mc:Fallback>
        </mc:AlternateContent>
      </p:grpSp>
      <p:grpSp>
        <p:nvGrpSpPr>
          <p:cNvPr id="149544" name="Gruppieren 149543">
            <a:extLst>
              <a:ext uri="{FF2B5EF4-FFF2-40B4-BE49-F238E27FC236}">
                <a16:creationId xmlns:a16="http://schemas.microsoft.com/office/drawing/2014/main" id="{694018E3-813A-4CB0-89DC-64D64928A58D}"/>
              </a:ext>
            </a:extLst>
          </p:cNvPr>
          <p:cNvGrpSpPr/>
          <p:nvPr/>
        </p:nvGrpSpPr>
        <p:grpSpPr>
          <a:xfrm>
            <a:off x="4328213" y="3910387"/>
            <a:ext cx="1089360" cy="254520"/>
            <a:chOff x="4328213" y="3910387"/>
            <a:chExt cx="1089360" cy="254520"/>
          </a:xfrm>
        </p:grpSpPr>
        <mc:AlternateContent xmlns:mc="http://schemas.openxmlformats.org/markup-compatibility/2006" xmlns:p14="http://schemas.microsoft.com/office/powerpoint/2010/main">
          <mc:Choice Requires="p14">
            <p:contentPart p14:bwMode="auto" r:id="rId147">
              <p14:nvContentPartPr>
                <p14:cNvPr id="149533" name="Freihand 149532">
                  <a:extLst>
                    <a:ext uri="{FF2B5EF4-FFF2-40B4-BE49-F238E27FC236}">
                      <a16:creationId xmlns:a16="http://schemas.microsoft.com/office/drawing/2014/main" id="{A8BF7A6F-EA54-4889-87F8-FC9FE18FB83F}"/>
                    </a:ext>
                  </a:extLst>
                </p14:cNvPr>
                <p14:cNvContentPartPr/>
                <p14:nvPr/>
              </p14:nvContentPartPr>
              <p14:xfrm>
                <a:off x="4343693" y="4007947"/>
                <a:ext cx="142560" cy="21600"/>
              </p14:xfrm>
            </p:contentPart>
          </mc:Choice>
          <mc:Fallback xmlns="">
            <p:pic>
              <p:nvPicPr>
                <p:cNvPr id="149533" name="Freihand 149532">
                  <a:extLst>
                    <a:ext uri="{FF2B5EF4-FFF2-40B4-BE49-F238E27FC236}">
                      <a16:creationId xmlns:a16="http://schemas.microsoft.com/office/drawing/2014/main" id="{A8BF7A6F-EA54-4889-87F8-FC9FE18FB83F}"/>
                    </a:ext>
                  </a:extLst>
                </p:cNvPr>
                <p:cNvPicPr/>
                <p:nvPr/>
              </p:nvPicPr>
              <p:blipFill>
                <a:blip r:embed="rId148"/>
                <a:stretch>
                  <a:fillRect/>
                </a:stretch>
              </p:blipFill>
              <p:spPr>
                <a:xfrm>
                  <a:off x="4339373" y="4003627"/>
                  <a:ext cx="1512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49534" name="Freihand 149533">
                  <a:extLst>
                    <a:ext uri="{FF2B5EF4-FFF2-40B4-BE49-F238E27FC236}">
                      <a16:creationId xmlns:a16="http://schemas.microsoft.com/office/drawing/2014/main" id="{EA540555-D13C-40A8-A9F8-7518194548DC}"/>
                    </a:ext>
                  </a:extLst>
                </p14:cNvPr>
                <p14:cNvContentPartPr/>
                <p14:nvPr/>
              </p14:nvContentPartPr>
              <p14:xfrm>
                <a:off x="4328213" y="4068787"/>
                <a:ext cx="156240" cy="25200"/>
              </p14:xfrm>
            </p:contentPart>
          </mc:Choice>
          <mc:Fallback xmlns="">
            <p:pic>
              <p:nvPicPr>
                <p:cNvPr id="149534" name="Freihand 149533">
                  <a:extLst>
                    <a:ext uri="{FF2B5EF4-FFF2-40B4-BE49-F238E27FC236}">
                      <a16:creationId xmlns:a16="http://schemas.microsoft.com/office/drawing/2014/main" id="{EA540555-D13C-40A8-A9F8-7518194548DC}"/>
                    </a:ext>
                  </a:extLst>
                </p:cNvPr>
                <p:cNvPicPr/>
                <p:nvPr/>
              </p:nvPicPr>
              <p:blipFill>
                <a:blip r:embed="rId150"/>
                <a:stretch>
                  <a:fillRect/>
                </a:stretch>
              </p:blipFill>
              <p:spPr>
                <a:xfrm>
                  <a:off x="4323893" y="4064467"/>
                  <a:ext cx="1648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49538" name="Freihand 149537">
                  <a:extLst>
                    <a:ext uri="{FF2B5EF4-FFF2-40B4-BE49-F238E27FC236}">
                      <a16:creationId xmlns:a16="http://schemas.microsoft.com/office/drawing/2014/main" id="{999739C2-D2AB-492C-86D3-09D4E6E2972E}"/>
                    </a:ext>
                  </a:extLst>
                </p14:cNvPr>
                <p14:cNvContentPartPr/>
                <p14:nvPr/>
              </p14:nvContentPartPr>
              <p14:xfrm>
                <a:off x="4636013" y="3964387"/>
                <a:ext cx="181080" cy="146160"/>
              </p14:xfrm>
            </p:contentPart>
          </mc:Choice>
          <mc:Fallback xmlns="">
            <p:pic>
              <p:nvPicPr>
                <p:cNvPr id="149538" name="Freihand 149537">
                  <a:extLst>
                    <a:ext uri="{FF2B5EF4-FFF2-40B4-BE49-F238E27FC236}">
                      <a16:creationId xmlns:a16="http://schemas.microsoft.com/office/drawing/2014/main" id="{999739C2-D2AB-492C-86D3-09D4E6E2972E}"/>
                    </a:ext>
                  </a:extLst>
                </p:cNvPr>
                <p:cNvPicPr/>
                <p:nvPr/>
              </p:nvPicPr>
              <p:blipFill>
                <a:blip r:embed="rId152"/>
                <a:stretch>
                  <a:fillRect/>
                </a:stretch>
              </p:blipFill>
              <p:spPr>
                <a:xfrm>
                  <a:off x="4631693" y="3960067"/>
                  <a:ext cx="1897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49539" name="Freihand 149538">
                  <a:extLst>
                    <a:ext uri="{FF2B5EF4-FFF2-40B4-BE49-F238E27FC236}">
                      <a16:creationId xmlns:a16="http://schemas.microsoft.com/office/drawing/2014/main" id="{B27CF3E0-0530-4346-9B94-21CACCA69A71}"/>
                    </a:ext>
                  </a:extLst>
                </p14:cNvPr>
                <p14:cNvContentPartPr/>
                <p14:nvPr/>
              </p14:nvContentPartPr>
              <p14:xfrm>
                <a:off x="4890533" y="3968347"/>
                <a:ext cx="85680" cy="135360"/>
              </p14:xfrm>
            </p:contentPart>
          </mc:Choice>
          <mc:Fallback xmlns="">
            <p:pic>
              <p:nvPicPr>
                <p:cNvPr id="149539" name="Freihand 149538">
                  <a:extLst>
                    <a:ext uri="{FF2B5EF4-FFF2-40B4-BE49-F238E27FC236}">
                      <a16:creationId xmlns:a16="http://schemas.microsoft.com/office/drawing/2014/main" id="{B27CF3E0-0530-4346-9B94-21CACCA69A71}"/>
                    </a:ext>
                  </a:extLst>
                </p:cNvPr>
                <p:cNvPicPr/>
                <p:nvPr/>
              </p:nvPicPr>
              <p:blipFill>
                <a:blip r:embed="rId154"/>
                <a:stretch>
                  <a:fillRect/>
                </a:stretch>
              </p:blipFill>
              <p:spPr>
                <a:xfrm>
                  <a:off x="4886213" y="3964027"/>
                  <a:ext cx="9432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49540" name="Freihand 149539">
                  <a:extLst>
                    <a:ext uri="{FF2B5EF4-FFF2-40B4-BE49-F238E27FC236}">
                      <a16:creationId xmlns:a16="http://schemas.microsoft.com/office/drawing/2014/main" id="{70690B0D-5BF7-4736-A447-5920BEE170CC}"/>
                    </a:ext>
                  </a:extLst>
                </p14:cNvPr>
                <p14:cNvContentPartPr/>
                <p14:nvPr/>
              </p14:nvContentPartPr>
              <p14:xfrm>
                <a:off x="5017973" y="3934867"/>
                <a:ext cx="143280" cy="165240"/>
              </p14:xfrm>
            </p:contentPart>
          </mc:Choice>
          <mc:Fallback xmlns="">
            <p:pic>
              <p:nvPicPr>
                <p:cNvPr id="149540" name="Freihand 149539">
                  <a:extLst>
                    <a:ext uri="{FF2B5EF4-FFF2-40B4-BE49-F238E27FC236}">
                      <a16:creationId xmlns:a16="http://schemas.microsoft.com/office/drawing/2014/main" id="{70690B0D-5BF7-4736-A447-5920BEE170CC}"/>
                    </a:ext>
                  </a:extLst>
                </p:cNvPr>
                <p:cNvPicPr/>
                <p:nvPr/>
              </p:nvPicPr>
              <p:blipFill>
                <a:blip r:embed="rId156"/>
                <a:stretch>
                  <a:fillRect/>
                </a:stretch>
              </p:blipFill>
              <p:spPr>
                <a:xfrm>
                  <a:off x="5013653" y="3930547"/>
                  <a:ext cx="15192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49541" name="Freihand 149540">
                  <a:extLst>
                    <a:ext uri="{FF2B5EF4-FFF2-40B4-BE49-F238E27FC236}">
                      <a16:creationId xmlns:a16="http://schemas.microsoft.com/office/drawing/2014/main" id="{1D16C48F-62D5-45D0-A715-83EE028B2D54}"/>
                    </a:ext>
                  </a:extLst>
                </p14:cNvPr>
                <p14:cNvContentPartPr/>
                <p14:nvPr/>
              </p14:nvContentPartPr>
              <p14:xfrm>
                <a:off x="5165213" y="4050427"/>
                <a:ext cx="16200" cy="114480"/>
              </p14:xfrm>
            </p:contentPart>
          </mc:Choice>
          <mc:Fallback xmlns="">
            <p:pic>
              <p:nvPicPr>
                <p:cNvPr id="149541" name="Freihand 149540">
                  <a:extLst>
                    <a:ext uri="{FF2B5EF4-FFF2-40B4-BE49-F238E27FC236}">
                      <a16:creationId xmlns:a16="http://schemas.microsoft.com/office/drawing/2014/main" id="{1D16C48F-62D5-45D0-A715-83EE028B2D54}"/>
                    </a:ext>
                  </a:extLst>
                </p:cNvPr>
                <p:cNvPicPr/>
                <p:nvPr/>
              </p:nvPicPr>
              <p:blipFill>
                <a:blip r:embed="rId158"/>
                <a:stretch>
                  <a:fillRect/>
                </a:stretch>
              </p:blipFill>
              <p:spPr>
                <a:xfrm>
                  <a:off x="5160893" y="4046107"/>
                  <a:ext cx="2484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49542" name="Freihand 149541">
                  <a:extLst>
                    <a:ext uri="{FF2B5EF4-FFF2-40B4-BE49-F238E27FC236}">
                      <a16:creationId xmlns:a16="http://schemas.microsoft.com/office/drawing/2014/main" id="{E6A0C471-A9CE-4308-8C82-855CFD880848}"/>
                    </a:ext>
                  </a:extLst>
                </p14:cNvPr>
                <p14:cNvContentPartPr/>
                <p14:nvPr/>
              </p14:nvContentPartPr>
              <p14:xfrm>
                <a:off x="5266013" y="3948907"/>
                <a:ext cx="92160" cy="146880"/>
              </p14:xfrm>
            </p:contentPart>
          </mc:Choice>
          <mc:Fallback xmlns="">
            <p:pic>
              <p:nvPicPr>
                <p:cNvPr id="149542" name="Freihand 149541">
                  <a:extLst>
                    <a:ext uri="{FF2B5EF4-FFF2-40B4-BE49-F238E27FC236}">
                      <a16:creationId xmlns:a16="http://schemas.microsoft.com/office/drawing/2014/main" id="{E6A0C471-A9CE-4308-8C82-855CFD880848}"/>
                    </a:ext>
                  </a:extLst>
                </p:cNvPr>
                <p:cNvPicPr/>
                <p:nvPr/>
              </p:nvPicPr>
              <p:blipFill>
                <a:blip r:embed="rId160"/>
                <a:stretch>
                  <a:fillRect/>
                </a:stretch>
              </p:blipFill>
              <p:spPr>
                <a:xfrm>
                  <a:off x="5261693" y="3944587"/>
                  <a:ext cx="10080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49543" name="Freihand 149542">
                  <a:extLst>
                    <a:ext uri="{FF2B5EF4-FFF2-40B4-BE49-F238E27FC236}">
                      <a16:creationId xmlns:a16="http://schemas.microsoft.com/office/drawing/2014/main" id="{C6B596A0-A72B-4F26-A752-FB3FC7FFEB88}"/>
                    </a:ext>
                  </a:extLst>
                </p14:cNvPr>
                <p14:cNvContentPartPr/>
                <p14:nvPr/>
              </p14:nvContentPartPr>
              <p14:xfrm>
                <a:off x="5294453" y="3910387"/>
                <a:ext cx="123120" cy="13680"/>
              </p14:xfrm>
            </p:contentPart>
          </mc:Choice>
          <mc:Fallback xmlns="">
            <p:pic>
              <p:nvPicPr>
                <p:cNvPr id="149543" name="Freihand 149542">
                  <a:extLst>
                    <a:ext uri="{FF2B5EF4-FFF2-40B4-BE49-F238E27FC236}">
                      <a16:creationId xmlns:a16="http://schemas.microsoft.com/office/drawing/2014/main" id="{C6B596A0-A72B-4F26-A752-FB3FC7FFEB88}"/>
                    </a:ext>
                  </a:extLst>
                </p:cNvPr>
                <p:cNvPicPr/>
                <p:nvPr/>
              </p:nvPicPr>
              <p:blipFill>
                <a:blip r:embed="rId162"/>
                <a:stretch>
                  <a:fillRect/>
                </a:stretch>
              </p:blipFill>
              <p:spPr>
                <a:xfrm>
                  <a:off x="5290133" y="3906067"/>
                  <a:ext cx="131760" cy="22320"/>
                </a:xfrm>
                <a:prstGeom prst="rect">
                  <a:avLst/>
                </a:prstGeom>
              </p:spPr>
            </p:pic>
          </mc:Fallback>
        </mc:AlternateContent>
      </p:grpSp>
      <p:grpSp>
        <p:nvGrpSpPr>
          <p:cNvPr id="149553" name="Gruppieren 149552">
            <a:extLst>
              <a:ext uri="{FF2B5EF4-FFF2-40B4-BE49-F238E27FC236}">
                <a16:creationId xmlns:a16="http://schemas.microsoft.com/office/drawing/2014/main" id="{DDF0FAA0-B61B-408B-9154-24C938BEBCC2}"/>
              </a:ext>
            </a:extLst>
          </p:cNvPr>
          <p:cNvGrpSpPr/>
          <p:nvPr/>
        </p:nvGrpSpPr>
        <p:grpSpPr>
          <a:xfrm>
            <a:off x="1164893" y="4634347"/>
            <a:ext cx="1117080" cy="325080"/>
            <a:chOff x="1164893" y="4634347"/>
            <a:chExt cx="1117080" cy="325080"/>
          </a:xfrm>
        </p:grpSpPr>
        <mc:AlternateContent xmlns:mc="http://schemas.openxmlformats.org/markup-compatibility/2006" xmlns:p14="http://schemas.microsoft.com/office/powerpoint/2010/main">
          <mc:Choice Requires="p14">
            <p:contentPart p14:bwMode="auto" r:id="rId163">
              <p14:nvContentPartPr>
                <p14:cNvPr id="149545" name="Freihand 149544">
                  <a:extLst>
                    <a:ext uri="{FF2B5EF4-FFF2-40B4-BE49-F238E27FC236}">
                      <a16:creationId xmlns:a16="http://schemas.microsoft.com/office/drawing/2014/main" id="{CB292602-B8F4-44C7-B87D-7CC26031C54B}"/>
                    </a:ext>
                  </a:extLst>
                </p14:cNvPr>
                <p14:cNvContentPartPr/>
                <p14:nvPr/>
              </p14:nvContentPartPr>
              <p14:xfrm>
                <a:off x="1285853" y="4683667"/>
                <a:ext cx="38160" cy="255960"/>
              </p14:xfrm>
            </p:contentPart>
          </mc:Choice>
          <mc:Fallback xmlns="">
            <p:pic>
              <p:nvPicPr>
                <p:cNvPr id="149545" name="Freihand 149544">
                  <a:extLst>
                    <a:ext uri="{FF2B5EF4-FFF2-40B4-BE49-F238E27FC236}">
                      <a16:creationId xmlns:a16="http://schemas.microsoft.com/office/drawing/2014/main" id="{CB292602-B8F4-44C7-B87D-7CC26031C54B}"/>
                    </a:ext>
                  </a:extLst>
                </p:cNvPr>
                <p:cNvPicPr/>
                <p:nvPr/>
              </p:nvPicPr>
              <p:blipFill>
                <a:blip r:embed="rId164"/>
                <a:stretch>
                  <a:fillRect/>
                </a:stretch>
              </p:blipFill>
              <p:spPr>
                <a:xfrm>
                  <a:off x="1281533" y="4679347"/>
                  <a:ext cx="46800" cy="2646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49546" name="Freihand 149545">
                  <a:extLst>
                    <a:ext uri="{FF2B5EF4-FFF2-40B4-BE49-F238E27FC236}">
                      <a16:creationId xmlns:a16="http://schemas.microsoft.com/office/drawing/2014/main" id="{78E72F48-826F-4EC0-94AB-C480B3AC41B5}"/>
                    </a:ext>
                  </a:extLst>
                </p14:cNvPr>
                <p14:cNvContentPartPr/>
                <p14:nvPr/>
              </p14:nvContentPartPr>
              <p14:xfrm>
                <a:off x="1164893" y="4892467"/>
                <a:ext cx="212400" cy="66960"/>
              </p14:xfrm>
            </p:contentPart>
          </mc:Choice>
          <mc:Fallback xmlns="">
            <p:pic>
              <p:nvPicPr>
                <p:cNvPr id="149546" name="Freihand 149545">
                  <a:extLst>
                    <a:ext uri="{FF2B5EF4-FFF2-40B4-BE49-F238E27FC236}">
                      <a16:creationId xmlns:a16="http://schemas.microsoft.com/office/drawing/2014/main" id="{78E72F48-826F-4EC0-94AB-C480B3AC41B5}"/>
                    </a:ext>
                  </a:extLst>
                </p:cNvPr>
                <p:cNvPicPr/>
                <p:nvPr/>
              </p:nvPicPr>
              <p:blipFill>
                <a:blip r:embed="rId166"/>
                <a:stretch>
                  <a:fillRect/>
                </a:stretch>
              </p:blipFill>
              <p:spPr>
                <a:xfrm>
                  <a:off x="1160573" y="4888147"/>
                  <a:ext cx="22104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49547" name="Freihand 149546">
                  <a:extLst>
                    <a:ext uri="{FF2B5EF4-FFF2-40B4-BE49-F238E27FC236}">
                      <a16:creationId xmlns:a16="http://schemas.microsoft.com/office/drawing/2014/main" id="{0E7864E0-74BD-4760-8DCF-9C86F7F8CBDE}"/>
                    </a:ext>
                  </a:extLst>
                </p14:cNvPr>
                <p14:cNvContentPartPr/>
                <p14:nvPr/>
              </p14:nvContentPartPr>
              <p14:xfrm>
                <a:off x="1183253" y="4634347"/>
                <a:ext cx="256680" cy="46080"/>
              </p14:xfrm>
            </p:contentPart>
          </mc:Choice>
          <mc:Fallback xmlns="">
            <p:pic>
              <p:nvPicPr>
                <p:cNvPr id="149547" name="Freihand 149546">
                  <a:extLst>
                    <a:ext uri="{FF2B5EF4-FFF2-40B4-BE49-F238E27FC236}">
                      <a16:creationId xmlns:a16="http://schemas.microsoft.com/office/drawing/2014/main" id="{0E7864E0-74BD-4760-8DCF-9C86F7F8CBDE}"/>
                    </a:ext>
                  </a:extLst>
                </p:cNvPr>
                <p:cNvPicPr/>
                <p:nvPr/>
              </p:nvPicPr>
              <p:blipFill>
                <a:blip r:embed="rId168"/>
                <a:stretch>
                  <a:fillRect/>
                </a:stretch>
              </p:blipFill>
              <p:spPr>
                <a:xfrm>
                  <a:off x="1178933" y="4630027"/>
                  <a:ext cx="26532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49548" name="Freihand 149547">
                  <a:extLst>
                    <a:ext uri="{FF2B5EF4-FFF2-40B4-BE49-F238E27FC236}">
                      <a16:creationId xmlns:a16="http://schemas.microsoft.com/office/drawing/2014/main" id="{3122972B-E080-406C-AA7A-2D547BEBB783}"/>
                    </a:ext>
                  </a:extLst>
                </p14:cNvPr>
                <p14:cNvContentPartPr/>
                <p14:nvPr/>
              </p14:nvContentPartPr>
              <p14:xfrm>
                <a:off x="1424813" y="4790227"/>
                <a:ext cx="154800" cy="118080"/>
              </p14:xfrm>
            </p:contentPart>
          </mc:Choice>
          <mc:Fallback xmlns="">
            <p:pic>
              <p:nvPicPr>
                <p:cNvPr id="149548" name="Freihand 149547">
                  <a:extLst>
                    <a:ext uri="{FF2B5EF4-FFF2-40B4-BE49-F238E27FC236}">
                      <a16:creationId xmlns:a16="http://schemas.microsoft.com/office/drawing/2014/main" id="{3122972B-E080-406C-AA7A-2D547BEBB783}"/>
                    </a:ext>
                  </a:extLst>
                </p:cNvPr>
                <p:cNvPicPr/>
                <p:nvPr/>
              </p:nvPicPr>
              <p:blipFill>
                <a:blip r:embed="rId170"/>
                <a:stretch>
                  <a:fillRect/>
                </a:stretch>
              </p:blipFill>
              <p:spPr>
                <a:xfrm>
                  <a:off x="1420493" y="4785907"/>
                  <a:ext cx="16344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49549" name="Freihand 149548">
                  <a:extLst>
                    <a:ext uri="{FF2B5EF4-FFF2-40B4-BE49-F238E27FC236}">
                      <a16:creationId xmlns:a16="http://schemas.microsoft.com/office/drawing/2014/main" id="{F1DD768B-FBA4-4D6E-AD4D-F44CCAD729D7}"/>
                    </a:ext>
                  </a:extLst>
                </p14:cNvPr>
                <p14:cNvContentPartPr/>
                <p14:nvPr/>
              </p14:nvContentPartPr>
              <p14:xfrm>
                <a:off x="1670333" y="4672507"/>
                <a:ext cx="123120" cy="280080"/>
              </p14:xfrm>
            </p:contentPart>
          </mc:Choice>
          <mc:Fallback xmlns="">
            <p:pic>
              <p:nvPicPr>
                <p:cNvPr id="149549" name="Freihand 149548">
                  <a:extLst>
                    <a:ext uri="{FF2B5EF4-FFF2-40B4-BE49-F238E27FC236}">
                      <a16:creationId xmlns:a16="http://schemas.microsoft.com/office/drawing/2014/main" id="{F1DD768B-FBA4-4D6E-AD4D-F44CCAD729D7}"/>
                    </a:ext>
                  </a:extLst>
                </p:cNvPr>
                <p:cNvPicPr/>
                <p:nvPr/>
              </p:nvPicPr>
              <p:blipFill>
                <a:blip r:embed="rId172"/>
                <a:stretch>
                  <a:fillRect/>
                </a:stretch>
              </p:blipFill>
              <p:spPr>
                <a:xfrm>
                  <a:off x="1666013" y="4668187"/>
                  <a:ext cx="131760" cy="2887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49550" name="Freihand 149549">
                  <a:extLst>
                    <a:ext uri="{FF2B5EF4-FFF2-40B4-BE49-F238E27FC236}">
                      <a16:creationId xmlns:a16="http://schemas.microsoft.com/office/drawing/2014/main" id="{EA122784-4472-427B-9920-94BA54AE4D4E}"/>
                    </a:ext>
                  </a:extLst>
                </p14:cNvPr>
                <p14:cNvContentPartPr/>
                <p14:nvPr/>
              </p14:nvContentPartPr>
              <p14:xfrm>
                <a:off x="1811093" y="4690147"/>
                <a:ext cx="280440" cy="193680"/>
              </p14:xfrm>
            </p:contentPart>
          </mc:Choice>
          <mc:Fallback xmlns="">
            <p:pic>
              <p:nvPicPr>
                <p:cNvPr id="149550" name="Freihand 149549">
                  <a:extLst>
                    <a:ext uri="{FF2B5EF4-FFF2-40B4-BE49-F238E27FC236}">
                      <a16:creationId xmlns:a16="http://schemas.microsoft.com/office/drawing/2014/main" id="{EA122784-4472-427B-9920-94BA54AE4D4E}"/>
                    </a:ext>
                  </a:extLst>
                </p:cNvPr>
                <p:cNvPicPr/>
                <p:nvPr/>
              </p:nvPicPr>
              <p:blipFill>
                <a:blip r:embed="rId174"/>
                <a:stretch>
                  <a:fillRect/>
                </a:stretch>
              </p:blipFill>
              <p:spPr>
                <a:xfrm>
                  <a:off x="1806773" y="4685827"/>
                  <a:ext cx="28908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49551" name="Freihand 149550">
                  <a:extLst>
                    <a:ext uri="{FF2B5EF4-FFF2-40B4-BE49-F238E27FC236}">
                      <a16:creationId xmlns:a16="http://schemas.microsoft.com/office/drawing/2014/main" id="{48B748CB-E8EC-48B4-B8AD-A3D0C4FDABF8}"/>
                    </a:ext>
                  </a:extLst>
                </p14:cNvPr>
                <p14:cNvContentPartPr/>
                <p14:nvPr/>
              </p14:nvContentPartPr>
              <p14:xfrm>
                <a:off x="2072453" y="4673587"/>
                <a:ext cx="38160" cy="64800"/>
              </p14:xfrm>
            </p:contentPart>
          </mc:Choice>
          <mc:Fallback xmlns="">
            <p:pic>
              <p:nvPicPr>
                <p:cNvPr id="149551" name="Freihand 149550">
                  <a:extLst>
                    <a:ext uri="{FF2B5EF4-FFF2-40B4-BE49-F238E27FC236}">
                      <a16:creationId xmlns:a16="http://schemas.microsoft.com/office/drawing/2014/main" id="{48B748CB-E8EC-48B4-B8AD-A3D0C4FDABF8}"/>
                    </a:ext>
                  </a:extLst>
                </p:cNvPr>
                <p:cNvPicPr/>
                <p:nvPr/>
              </p:nvPicPr>
              <p:blipFill>
                <a:blip r:embed="rId176"/>
                <a:stretch>
                  <a:fillRect/>
                </a:stretch>
              </p:blipFill>
              <p:spPr>
                <a:xfrm>
                  <a:off x="2068133" y="4669267"/>
                  <a:ext cx="4680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49552" name="Freihand 149551">
                  <a:extLst>
                    <a:ext uri="{FF2B5EF4-FFF2-40B4-BE49-F238E27FC236}">
                      <a16:creationId xmlns:a16="http://schemas.microsoft.com/office/drawing/2014/main" id="{F6F770A6-8FBA-4292-A8B7-FAD77F59D3A7}"/>
                    </a:ext>
                  </a:extLst>
                </p14:cNvPr>
                <p14:cNvContentPartPr/>
                <p14:nvPr/>
              </p14:nvContentPartPr>
              <p14:xfrm>
                <a:off x="2112413" y="4779427"/>
                <a:ext cx="169560" cy="78480"/>
              </p14:xfrm>
            </p:contentPart>
          </mc:Choice>
          <mc:Fallback xmlns="">
            <p:pic>
              <p:nvPicPr>
                <p:cNvPr id="149552" name="Freihand 149551">
                  <a:extLst>
                    <a:ext uri="{FF2B5EF4-FFF2-40B4-BE49-F238E27FC236}">
                      <a16:creationId xmlns:a16="http://schemas.microsoft.com/office/drawing/2014/main" id="{F6F770A6-8FBA-4292-A8B7-FAD77F59D3A7}"/>
                    </a:ext>
                  </a:extLst>
                </p:cNvPr>
                <p:cNvPicPr/>
                <p:nvPr/>
              </p:nvPicPr>
              <p:blipFill>
                <a:blip r:embed="rId178"/>
                <a:stretch>
                  <a:fillRect/>
                </a:stretch>
              </p:blipFill>
              <p:spPr>
                <a:xfrm>
                  <a:off x="2108093" y="4775107"/>
                  <a:ext cx="178200" cy="87120"/>
                </a:xfrm>
                <a:prstGeom prst="rect">
                  <a:avLst/>
                </a:prstGeom>
              </p:spPr>
            </p:pic>
          </mc:Fallback>
        </mc:AlternateContent>
      </p:grpSp>
      <p:grpSp>
        <p:nvGrpSpPr>
          <p:cNvPr id="149560" name="Gruppieren 149559">
            <a:extLst>
              <a:ext uri="{FF2B5EF4-FFF2-40B4-BE49-F238E27FC236}">
                <a16:creationId xmlns:a16="http://schemas.microsoft.com/office/drawing/2014/main" id="{85DBA99B-27E4-4D7D-ACA7-527A41B9AA5D}"/>
              </a:ext>
            </a:extLst>
          </p:cNvPr>
          <p:cNvGrpSpPr/>
          <p:nvPr/>
        </p:nvGrpSpPr>
        <p:grpSpPr>
          <a:xfrm>
            <a:off x="2586173" y="4805347"/>
            <a:ext cx="251280" cy="69120"/>
            <a:chOff x="2586173" y="4805347"/>
            <a:chExt cx="251280" cy="69120"/>
          </a:xfrm>
        </p:grpSpPr>
        <mc:AlternateContent xmlns:mc="http://schemas.openxmlformats.org/markup-compatibility/2006" xmlns:p14="http://schemas.microsoft.com/office/powerpoint/2010/main">
          <mc:Choice Requires="p14">
            <p:contentPart p14:bwMode="auto" r:id="rId179">
              <p14:nvContentPartPr>
                <p14:cNvPr id="149554" name="Freihand 149553">
                  <a:extLst>
                    <a:ext uri="{FF2B5EF4-FFF2-40B4-BE49-F238E27FC236}">
                      <a16:creationId xmlns:a16="http://schemas.microsoft.com/office/drawing/2014/main" id="{DD6F4E99-ADC2-46E8-BA89-09097CCECC98}"/>
                    </a:ext>
                  </a:extLst>
                </p14:cNvPr>
                <p14:cNvContentPartPr/>
                <p14:nvPr/>
              </p14:nvContentPartPr>
              <p14:xfrm>
                <a:off x="2586173" y="4805347"/>
                <a:ext cx="241560" cy="21600"/>
              </p14:xfrm>
            </p:contentPart>
          </mc:Choice>
          <mc:Fallback xmlns="">
            <p:pic>
              <p:nvPicPr>
                <p:cNvPr id="149554" name="Freihand 149553">
                  <a:extLst>
                    <a:ext uri="{FF2B5EF4-FFF2-40B4-BE49-F238E27FC236}">
                      <a16:creationId xmlns:a16="http://schemas.microsoft.com/office/drawing/2014/main" id="{DD6F4E99-ADC2-46E8-BA89-09097CCECC98}"/>
                    </a:ext>
                  </a:extLst>
                </p:cNvPr>
                <p:cNvPicPr/>
                <p:nvPr/>
              </p:nvPicPr>
              <p:blipFill>
                <a:blip r:embed="rId180"/>
                <a:stretch>
                  <a:fillRect/>
                </a:stretch>
              </p:blipFill>
              <p:spPr>
                <a:xfrm>
                  <a:off x="2581853" y="4801027"/>
                  <a:ext cx="2502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49555" name="Freihand 149554">
                  <a:extLst>
                    <a:ext uri="{FF2B5EF4-FFF2-40B4-BE49-F238E27FC236}">
                      <a16:creationId xmlns:a16="http://schemas.microsoft.com/office/drawing/2014/main" id="{218C97BA-F815-49F4-8B3B-2D3510336095}"/>
                    </a:ext>
                  </a:extLst>
                </p14:cNvPr>
                <p14:cNvContentPartPr/>
                <p14:nvPr/>
              </p14:nvContentPartPr>
              <p14:xfrm>
                <a:off x="2613533" y="4864747"/>
                <a:ext cx="223920" cy="9720"/>
              </p14:xfrm>
            </p:contentPart>
          </mc:Choice>
          <mc:Fallback xmlns="">
            <p:pic>
              <p:nvPicPr>
                <p:cNvPr id="149555" name="Freihand 149554">
                  <a:extLst>
                    <a:ext uri="{FF2B5EF4-FFF2-40B4-BE49-F238E27FC236}">
                      <a16:creationId xmlns:a16="http://schemas.microsoft.com/office/drawing/2014/main" id="{218C97BA-F815-49F4-8B3B-2D3510336095}"/>
                    </a:ext>
                  </a:extLst>
                </p:cNvPr>
                <p:cNvPicPr/>
                <p:nvPr/>
              </p:nvPicPr>
              <p:blipFill>
                <a:blip r:embed="rId182"/>
                <a:stretch>
                  <a:fillRect/>
                </a:stretch>
              </p:blipFill>
              <p:spPr>
                <a:xfrm>
                  <a:off x="2609213" y="4860427"/>
                  <a:ext cx="232560" cy="18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3">
            <p14:nvContentPartPr>
              <p14:cNvPr id="149556" name="Freihand 149555">
                <a:extLst>
                  <a:ext uri="{FF2B5EF4-FFF2-40B4-BE49-F238E27FC236}">
                    <a16:creationId xmlns:a16="http://schemas.microsoft.com/office/drawing/2014/main" id="{E5ED16DC-0FD0-44A8-85BF-6F4498BEB291}"/>
                  </a:ext>
                </a:extLst>
              </p14:cNvPr>
              <p14:cNvContentPartPr/>
              <p14:nvPr/>
            </p14:nvContentPartPr>
            <p14:xfrm>
              <a:off x="3145253" y="4544347"/>
              <a:ext cx="230400" cy="196200"/>
            </p14:xfrm>
          </p:contentPart>
        </mc:Choice>
        <mc:Fallback xmlns="">
          <p:pic>
            <p:nvPicPr>
              <p:cNvPr id="149556" name="Freihand 149555">
                <a:extLst>
                  <a:ext uri="{FF2B5EF4-FFF2-40B4-BE49-F238E27FC236}">
                    <a16:creationId xmlns:a16="http://schemas.microsoft.com/office/drawing/2014/main" id="{E5ED16DC-0FD0-44A8-85BF-6F4498BEB291}"/>
                  </a:ext>
                </a:extLst>
              </p:cNvPr>
              <p:cNvPicPr/>
              <p:nvPr/>
            </p:nvPicPr>
            <p:blipFill>
              <a:blip r:embed="rId184"/>
              <a:stretch>
                <a:fillRect/>
              </a:stretch>
            </p:blipFill>
            <p:spPr>
              <a:xfrm>
                <a:off x="3140933" y="4540027"/>
                <a:ext cx="239040" cy="204840"/>
              </a:xfrm>
              <a:prstGeom prst="rect">
                <a:avLst/>
              </a:prstGeom>
            </p:spPr>
          </p:pic>
        </mc:Fallback>
      </mc:AlternateContent>
      <p:grpSp>
        <p:nvGrpSpPr>
          <p:cNvPr id="149582" name="Gruppieren 149581">
            <a:extLst>
              <a:ext uri="{FF2B5EF4-FFF2-40B4-BE49-F238E27FC236}">
                <a16:creationId xmlns:a16="http://schemas.microsoft.com/office/drawing/2014/main" id="{3C523C5A-199D-46C7-AFFB-F3B28A1FE9D5}"/>
              </a:ext>
            </a:extLst>
          </p:cNvPr>
          <p:cNvGrpSpPr/>
          <p:nvPr/>
        </p:nvGrpSpPr>
        <p:grpSpPr>
          <a:xfrm>
            <a:off x="3267653" y="4498627"/>
            <a:ext cx="1637280" cy="550440"/>
            <a:chOff x="3267653" y="4498627"/>
            <a:chExt cx="1637280" cy="550440"/>
          </a:xfrm>
        </p:grpSpPr>
        <mc:AlternateContent xmlns:mc="http://schemas.openxmlformats.org/markup-compatibility/2006" xmlns:p14="http://schemas.microsoft.com/office/powerpoint/2010/main">
          <mc:Choice Requires="p14">
            <p:contentPart p14:bwMode="auto" r:id="rId185">
              <p14:nvContentPartPr>
                <p14:cNvPr id="149561" name="Freihand 149560">
                  <a:extLst>
                    <a:ext uri="{FF2B5EF4-FFF2-40B4-BE49-F238E27FC236}">
                      <a16:creationId xmlns:a16="http://schemas.microsoft.com/office/drawing/2014/main" id="{FD0FB664-6196-4879-9689-593AB1BDA47D}"/>
                    </a:ext>
                  </a:extLst>
                </p14:cNvPr>
                <p14:cNvContentPartPr/>
                <p14:nvPr/>
              </p14:nvContentPartPr>
              <p14:xfrm>
                <a:off x="3485453" y="4583587"/>
                <a:ext cx="78480" cy="126720"/>
              </p14:xfrm>
            </p:contentPart>
          </mc:Choice>
          <mc:Fallback xmlns="">
            <p:pic>
              <p:nvPicPr>
                <p:cNvPr id="149561" name="Freihand 149560">
                  <a:extLst>
                    <a:ext uri="{FF2B5EF4-FFF2-40B4-BE49-F238E27FC236}">
                      <a16:creationId xmlns:a16="http://schemas.microsoft.com/office/drawing/2014/main" id="{FD0FB664-6196-4879-9689-593AB1BDA47D}"/>
                    </a:ext>
                  </a:extLst>
                </p:cNvPr>
                <p:cNvPicPr/>
                <p:nvPr/>
              </p:nvPicPr>
              <p:blipFill>
                <a:blip r:embed="rId186"/>
                <a:stretch>
                  <a:fillRect/>
                </a:stretch>
              </p:blipFill>
              <p:spPr>
                <a:xfrm>
                  <a:off x="3481133" y="4579267"/>
                  <a:ext cx="871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49562" name="Freihand 149561">
                  <a:extLst>
                    <a:ext uri="{FF2B5EF4-FFF2-40B4-BE49-F238E27FC236}">
                      <a16:creationId xmlns:a16="http://schemas.microsoft.com/office/drawing/2014/main" id="{83118BBA-EB17-4349-817A-1912867CFD77}"/>
                    </a:ext>
                  </a:extLst>
                </p14:cNvPr>
                <p14:cNvContentPartPr/>
                <p14:nvPr/>
              </p14:nvContentPartPr>
              <p14:xfrm>
                <a:off x="3648893" y="4562707"/>
                <a:ext cx="91440" cy="141120"/>
              </p14:xfrm>
            </p:contentPart>
          </mc:Choice>
          <mc:Fallback xmlns="">
            <p:pic>
              <p:nvPicPr>
                <p:cNvPr id="149562" name="Freihand 149561">
                  <a:extLst>
                    <a:ext uri="{FF2B5EF4-FFF2-40B4-BE49-F238E27FC236}">
                      <a16:creationId xmlns:a16="http://schemas.microsoft.com/office/drawing/2014/main" id="{83118BBA-EB17-4349-817A-1912867CFD77}"/>
                    </a:ext>
                  </a:extLst>
                </p:cNvPr>
                <p:cNvPicPr/>
                <p:nvPr/>
              </p:nvPicPr>
              <p:blipFill>
                <a:blip r:embed="rId188"/>
                <a:stretch>
                  <a:fillRect/>
                </a:stretch>
              </p:blipFill>
              <p:spPr>
                <a:xfrm>
                  <a:off x="3644573" y="4558387"/>
                  <a:ext cx="1000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49563" name="Freihand 149562">
                  <a:extLst>
                    <a:ext uri="{FF2B5EF4-FFF2-40B4-BE49-F238E27FC236}">
                      <a16:creationId xmlns:a16="http://schemas.microsoft.com/office/drawing/2014/main" id="{B8835F09-A160-4D8F-A01D-E03FF72DF36F}"/>
                    </a:ext>
                  </a:extLst>
                </p14:cNvPr>
                <p14:cNvContentPartPr/>
                <p14:nvPr/>
              </p14:nvContentPartPr>
              <p14:xfrm>
                <a:off x="3762293" y="4662427"/>
                <a:ext cx="33480" cy="84240"/>
              </p14:xfrm>
            </p:contentPart>
          </mc:Choice>
          <mc:Fallback xmlns="">
            <p:pic>
              <p:nvPicPr>
                <p:cNvPr id="149563" name="Freihand 149562">
                  <a:extLst>
                    <a:ext uri="{FF2B5EF4-FFF2-40B4-BE49-F238E27FC236}">
                      <a16:creationId xmlns:a16="http://schemas.microsoft.com/office/drawing/2014/main" id="{B8835F09-A160-4D8F-A01D-E03FF72DF36F}"/>
                    </a:ext>
                  </a:extLst>
                </p:cNvPr>
                <p:cNvPicPr/>
                <p:nvPr/>
              </p:nvPicPr>
              <p:blipFill>
                <a:blip r:embed="rId190"/>
                <a:stretch>
                  <a:fillRect/>
                </a:stretch>
              </p:blipFill>
              <p:spPr>
                <a:xfrm>
                  <a:off x="3757973" y="4658107"/>
                  <a:ext cx="421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49564" name="Freihand 149563">
                  <a:extLst>
                    <a:ext uri="{FF2B5EF4-FFF2-40B4-BE49-F238E27FC236}">
                      <a16:creationId xmlns:a16="http://schemas.microsoft.com/office/drawing/2014/main" id="{CD1EB752-A23D-49A7-902A-E52B011E1721}"/>
                    </a:ext>
                  </a:extLst>
                </p14:cNvPr>
                <p14:cNvContentPartPr/>
                <p14:nvPr/>
              </p14:nvContentPartPr>
              <p14:xfrm>
                <a:off x="3850853" y="4520947"/>
                <a:ext cx="168480" cy="190080"/>
              </p14:xfrm>
            </p:contentPart>
          </mc:Choice>
          <mc:Fallback xmlns="">
            <p:pic>
              <p:nvPicPr>
                <p:cNvPr id="149564" name="Freihand 149563">
                  <a:extLst>
                    <a:ext uri="{FF2B5EF4-FFF2-40B4-BE49-F238E27FC236}">
                      <a16:creationId xmlns:a16="http://schemas.microsoft.com/office/drawing/2014/main" id="{CD1EB752-A23D-49A7-902A-E52B011E1721}"/>
                    </a:ext>
                  </a:extLst>
                </p:cNvPr>
                <p:cNvPicPr/>
                <p:nvPr/>
              </p:nvPicPr>
              <p:blipFill>
                <a:blip r:embed="rId192"/>
                <a:stretch>
                  <a:fillRect/>
                </a:stretch>
              </p:blipFill>
              <p:spPr>
                <a:xfrm>
                  <a:off x="3846533" y="4516627"/>
                  <a:ext cx="17712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49565" name="Freihand 149564">
                  <a:extLst>
                    <a:ext uri="{FF2B5EF4-FFF2-40B4-BE49-F238E27FC236}">
                      <a16:creationId xmlns:a16="http://schemas.microsoft.com/office/drawing/2014/main" id="{C040A930-DED9-4169-BF93-8AAF13BAC3E5}"/>
                    </a:ext>
                  </a:extLst>
                </p14:cNvPr>
                <p14:cNvContentPartPr/>
                <p14:nvPr/>
              </p14:nvContentPartPr>
              <p14:xfrm>
                <a:off x="4109333" y="4582147"/>
                <a:ext cx="128160" cy="17640"/>
              </p14:xfrm>
            </p:contentPart>
          </mc:Choice>
          <mc:Fallback xmlns="">
            <p:pic>
              <p:nvPicPr>
                <p:cNvPr id="149565" name="Freihand 149564">
                  <a:extLst>
                    <a:ext uri="{FF2B5EF4-FFF2-40B4-BE49-F238E27FC236}">
                      <a16:creationId xmlns:a16="http://schemas.microsoft.com/office/drawing/2014/main" id="{C040A930-DED9-4169-BF93-8AAF13BAC3E5}"/>
                    </a:ext>
                  </a:extLst>
                </p:cNvPr>
                <p:cNvPicPr/>
                <p:nvPr/>
              </p:nvPicPr>
              <p:blipFill>
                <a:blip r:embed="rId194"/>
                <a:stretch>
                  <a:fillRect/>
                </a:stretch>
              </p:blipFill>
              <p:spPr>
                <a:xfrm>
                  <a:off x="4105013" y="4577827"/>
                  <a:ext cx="1368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49566" name="Freihand 149565">
                  <a:extLst>
                    <a:ext uri="{FF2B5EF4-FFF2-40B4-BE49-F238E27FC236}">
                      <a16:creationId xmlns:a16="http://schemas.microsoft.com/office/drawing/2014/main" id="{BCA645AE-54CD-4F53-8DCA-2A11DD2624EC}"/>
                    </a:ext>
                  </a:extLst>
                </p14:cNvPr>
                <p14:cNvContentPartPr/>
                <p14:nvPr/>
              </p14:nvContentPartPr>
              <p14:xfrm>
                <a:off x="4390853" y="4514827"/>
                <a:ext cx="167760" cy="119880"/>
              </p14:xfrm>
            </p:contentPart>
          </mc:Choice>
          <mc:Fallback xmlns="">
            <p:pic>
              <p:nvPicPr>
                <p:cNvPr id="149566" name="Freihand 149565">
                  <a:extLst>
                    <a:ext uri="{FF2B5EF4-FFF2-40B4-BE49-F238E27FC236}">
                      <a16:creationId xmlns:a16="http://schemas.microsoft.com/office/drawing/2014/main" id="{BCA645AE-54CD-4F53-8DCA-2A11DD2624EC}"/>
                    </a:ext>
                  </a:extLst>
                </p:cNvPr>
                <p:cNvPicPr/>
                <p:nvPr/>
              </p:nvPicPr>
              <p:blipFill>
                <a:blip r:embed="rId196"/>
                <a:stretch>
                  <a:fillRect/>
                </a:stretch>
              </p:blipFill>
              <p:spPr>
                <a:xfrm>
                  <a:off x="4386533" y="4510507"/>
                  <a:ext cx="17640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49567" name="Freihand 149566">
                  <a:extLst>
                    <a:ext uri="{FF2B5EF4-FFF2-40B4-BE49-F238E27FC236}">
                      <a16:creationId xmlns:a16="http://schemas.microsoft.com/office/drawing/2014/main" id="{4D0606B4-1A1D-4503-871C-ECE61C728D7F}"/>
                    </a:ext>
                  </a:extLst>
                </p14:cNvPr>
                <p14:cNvContentPartPr/>
                <p14:nvPr/>
              </p14:nvContentPartPr>
              <p14:xfrm>
                <a:off x="4558973" y="4506187"/>
                <a:ext cx="106920" cy="82800"/>
              </p14:xfrm>
            </p:contentPart>
          </mc:Choice>
          <mc:Fallback xmlns="">
            <p:pic>
              <p:nvPicPr>
                <p:cNvPr id="149567" name="Freihand 149566">
                  <a:extLst>
                    <a:ext uri="{FF2B5EF4-FFF2-40B4-BE49-F238E27FC236}">
                      <a16:creationId xmlns:a16="http://schemas.microsoft.com/office/drawing/2014/main" id="{4D0606B4-1A1D-4503-871C-ECE61C728D7F}"/>
                    </a:ext>
                  </a:extLst>
                </p:cNvPr>
                <p:cNvPicPr/>
                <p:nvPr/>
              </p:nvPicPr>
              <p:blipFill>
                <a:blip r:embed="rId198"/>
                <a:stretch>
                  <a:fillRect/>
                </a:stretch>
              </p:blipFill>
              <p:spPr>
                <a:xfrm>
                  <a:off x="4554653" y="4501867"/>
                  <a:ext cx="11556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49568" name="Freihand 149567">
                  <a:extLst>
                    <a:ext uri="{FF2B5EF4-FFF2-40B4-BE49-F238E27FC236}">
                      <a16:creationId xmlns:a16="http://schemas.microsoft.com/office/drawing/2014/main" id="{672BF48B-7194-4235-808F-EA18F542A6D9}"/>
                    </a:ext>
                  </a:extLst>
                </p14:cNvPr>
                <p14:cNvContentPartPr/>
                <p14:nvPr/>
              </p14:nvContentPartPr>
              <p14:xfrm>
                <a:off x="4721333" y="4498627"/>
                <a:ext cx="96840" cy="83880"/>
              </p14:xfrm>
            </p:contentPart>
          </mc:Choice>
          <mc:Fallback xmlns="">
            <p:pic>
              <p:nvPicPr>
                <p:cNvPr id="149568" name="Freihand 149567">
                  <a:extLst>
                    <a:ext uri="{FF2B5EF4-FFF2-40B4-BE49-F238E27FC236}">
                      <a16:creationId xmlns:a16="http://schemas.microsoft.com/office/drawing/2014/main" id="{672BF48B-7194-4235-808F-EA18F542A6D9}"/>
                    </a:ext>
                  </a:extLst>
                </p:cNvPr>
                <p:cNvPicPr/>
                <p:nvPr/>
              </p:nvPicPr>
              <p:blipFill>
                <a:blip r:embed="rId200"/>
                <a:stretch>
                  <a:fillRect/>
                </a:stretch>
              </p:blipFill>
              <p:spPr>
                <a:xfrm>
                  <a:off x="4717013" y="4494307"/>
                  <a:ext cx="10548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49569" name="Freihand 149568">
                  <a:extLst>
                    <a:ext uri="{FF2B5EF4-FFF2-40B4-BE49-F238E27FC236}">
                      <a16:creationId xmlns:a16="http://schemas.microsoft.com/office/drawing/2014/main" id="{366F8D87-296C-46DC-8E0D-03770643A286}"/>
                    </a:ext>
                  </a:extLst>
                </p14:cNvPr>
                <p14:cNvContentPartPr/>
                <p14:nvPr/>
              </p14:nvContentPartPr>
              <p14:xfrm>
                <a:off x="3267653" y="4765027"/>
                <a:ext cx="1637280" cy="64440"/>
              </p14:xfrm>
            </p:contentPart>
          </mc:Choice>
          <mc:Fallback xmlns="">
            <p:pic>
              <p:nvPicPr>
                <p:cNvPr id="149569" name="Freihand 149568">
                  <a:extLst>
                    <a:ext uri="{FF2B5EF4-FFF2-40B4-BE49-F238E27FC236}">
                      <a16:creationId xmlns:a16="http://schemas.microsoft.com/office/drawing/2014/main" id="{366F8D87-296C-46DC-8E0D-03770643A286}"/>
                    </a:ext>
                  </a:extLst>
                </p:cNvPr>
                <p:cNvPicPr/>
                <p:nvPr/>
              </p:nvPicPr>
              <p:blipFill>
                <a:blip r:embed="rId202"/>
                <a:stretch>
                  <a:fillRect/>
                </a:stretch>
              </p:blipFill>
              <p:spPr>
                <a:xfrm>
                  <a:off x="3263333" y="4760707"/>
                  <a:ext cx="164592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49570" name="Freihand 149569">
                  <a:extLst>
                    <a:ext uri="{FF2B5EF4-FFF2-40B4-BE49-F238E27FC236}">
                      <a16:creationId xmlns:a16="http://schemas.microsoft.com/office/drawing/2014/main" id="{45730A38-B71F-4A06-826B-DEBED27EDF26}"/>
                    </a:ext>
                  </a:extLst>
                </p14:cNvPr>
                <p14:cNvContentPartPr/>
                <p14:nvPr/>
              </p14:nvContentPartPr>
              <p14:xfrm>
                <a:off x="3865253" y="4906507"/>
                <a:ext cx="171720" cy="142560"/>
              </p14:xfrm>
            </p:contentPart>
          </mc:Choice>
          <mc:Fallback xmlns="">
            <p:pic>
              <p:nvPicPr>
                <p:cNvPr id="149570" name="Freihand 149569">
                  <a:extLst>
                    <a:ext uri="{FF2B5EF4-FFF2-40B4-BE49-F238E27FC236}">
                      <a16:creationId xmlns:a16="http://schemas.microsoft.com/office/drawing/2014/main" id="{45730A38-B71F-4A06-826B-DEBED27EDF26}"/>
                    </a:ext>
                  </a:extLst>
                </p:cNvPr>
                <p:cNvPicPr/>
                <p:nvPr/>
              </p:nvPicPr>
              <p:blipFill>
                <a:blip r:embed="rId204"/>
                <a:stretch>
                  <a:fillRect/>
                </a:stretch>
              </p:blipFill>
              <p:spPr>
                <a:xfrm>
                  <a:off x="3860933" y="4902187"/>
                  <a:ext cx="18036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49571" name="Freihand 149570">
                  <a:extLst>
                    <a:ext uri="{FF2B5EF4-FFF2-40B4-BE49-F238E27FC236}">
                      <a16:creationId xmlns:a16="http://schemas.microsoft.com/office/drawing/2014/main" id="{3A59750A-D53F-44E0-B073-9A44D08F1E55}"/>
                    </a:ext>
                  </a:extLst>
                </p14:cNvPr>
                <p14:cNvContentPartPr/>
                <p14:nvPr/>
              </p14:nvContentPartPr>
              <p14:xfrm>
                <a:off x="4130933" y="4911187"/>
                <a:ext cx="73440" cy="119880"/>
              </p14:xfrm>
            </p:contentPart>
          </mc:Choice>
          <mc:Fallback xmlns="">
            <p:pic>
              <p:nvPicPr>
                <p:cNvPr id="149571" name="Freihand 149570">
                  <a:extLst>
                    <a:ext uri="{FF2B5EF4-FFF2-40B4-BE49-F238E27FC236}">
                      <a16:creationId xmlns:a16="http://schemas.microsoft.com/office/drawing/2014/main" id="{3A59750A-D53F-44E0-B073-9A44D08F1E55}"/>
                    </a:ext>
                  </a:extLst>
                </p:cNvPr>
                <p:cNvPicPr/>
                <p:nvPr/>
              </p:nvPicPr>
              <p:blipFill>
                <a:blip r:embed="rId206"/>
                <a:stretch>
                  <a:fillRect/>
                </a:stretch>
              </p:blipFill>
              <p:spPr>
                <a:xfrm>
                  <a:off x="4126613" y="4906867"/>
                  <a:ext cx="820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49572" name="Freihand 149571">
                  <a:extLst>
                    <a:ext uri="{FF2B5EF4-FFF2-40B4-BE49-F238E27FC236}">
                      <a16:creationId xmlns:a16="http://schemas.microsoft.com/office/drawing/2014/main" id="{D609A9E9-B066-41F7-939B-FB4C4F5F15F9}"/>
                    </a:ext>
                  </a:extLst>
                </p14:cNvPr>
                <p14:cNvContentPartPr/>
                <p14:nvPr/>
              </p14:nvContentPartPr>
              <p14:xfrm>
                <a:off x="4328213" y="4898587"/>
                <a:ext cx="119160" cy="109800"/>
              </p14:xfrm>
            </p:contentPart>
          </mc:Choice>
          <mc:Fallback xmlns="">
            <p:pic>
              <p:nvPicPr>
                <p:cNvPr id="149572" name="Freihand 149571">
                  <a:extLst>
                    <a:ext uri="{FF2B5EF4-FFF2-40B4-BE49-F238E27FC236}">
                      <a16:creationId xmlns:a16="http://schemas.microsoft.com/office/drawing/2014/main" id="{D609A9E9-B066-41F7-939B-FB4C4F5F15F9}"/>
                    </a:ext>
                  </a:extLst>
                </p:cNvPr>
                <p:cNvPicPr/>
                <p:nvPr/>
              </p:nvPicPr>
              <p:blipFill>
                <a:blip r:embed="rId208"/>
                <a:stretch>
                  <a:fillRect/>
                </a:stretch>
              </p:blipFill>
              <p:spPr>
                <a:xfrm>
                  <a:off x="4323893" y="4894267"/>
                  <a:ext cx="127800" cy="118440"/>
                </a:xfrm>
                <a:prstGeom prst="rect">
                  <a:avLst/>
                </a:prstGeom>
              </p:spPr>
            </p:pic>
          </mc:Fallback>
        </mc:AlternateContent>
      </p:grpSp>
      <p:grpSp>
        <p:nvGrpSpPr>
          <p:cNvPr id="149581" name="Gruppieren 149580">
            <a:extLst>
              <a:ext uri="{FF2B5EF4-FFF2-40B4-BE49-F238E27FC236}">
                <a16:creationId xmlns:a16="http://schemas.microsoft.com/office/drawing/2014/main" id="{AE9F4D4C-6727-4FED-919F-A151763E1780}"/>
              </a:ext>
            </a:extLst>
          </p:cNvPr>
          <p:cNvGrpSpPr/>
          <p:nvPr/>
        </p:nvGrpSpPr>
        <p:grpSpPr>
          <a:xfrm>
            <a:off x="5141453" y="4583587"/>
            <a:ext cx="1169640" cy="350280"/>
            <a:chOff x="5141453" y="4583587"/>
            <a:chExt cx="1169640" cy="350280"/>
          </a:xfrm>
        </p:grpSpPr>
        <mc:AlternateContent xmlns:mc="http://schemas.openxmlformats.org/markup-compatibility/2006" xmlns:p14="http://schemas.microsoft.com/office/powerpoint/2010/main">
          <mc:Choice Requires="p14">
            <p:contentPart p14:bwMode="auto" r:id="rId209">
              <p14:nvContentPartPr>
                <p14:cNvPr id="149573" name="Freihand 149572">
                  <a:extLst>
                    <a:ext uri="{FF2B5EF4-FFF2-40B4-BE49-F238E27FC236}">
                      <a16:creationId xmlns:a16="http://schemas.microsoft.com/office/drawing/2014/main" id="{9C780876-C18D-4FDA-BB6E-D161A0AC957B}"/>
                    </a:ext>
                  </a:extLst>
                </p14:cNvPr>
                <p14:cNvContentPartPr/>
                <p14:nvPr/>
              </p14:nvContentPartPr>
              <p14:xfrm>
                <a:off x="5141453" y="4787347"/>
                <a:ext cx="193680" cy="19440"/>
              </p14:xfrm>
            </p:contentPart>
          </mc:Choice>
          <mc:Fallback xmlns="">
            <p:pic>
              <p:nvPicPr>
                <p:cNvPr id="149573" name="Freihand 149572">
                  <a:extLst>
                    <a:ext uri="{FF2B5EF4-FFF2-40B4-BE49-F238E27FC236}">
                      <a16:creationId xmlns:a16="http://schemas.microsoft.com/office/drawing/2014/main" id="{9C780876-C18D-4FDA-BB6E-D161A0AC957B}"/>
                    </a:ext>
                  </a:extLst>
                </p:cNvPr>
                <p:cNvPicPr/>
                <p:nvPr/>
              </p:nvPicPr>
              <p:blipFill>
                <a:blip r:embed="rId210"/>
                <a:stretch>
                  <a:fillRect/>
                </a:stretch>
              </p:blipFill>
              <p:spPr>
                <a:xfrm>
                  <a:off x="5137133" y="4783027"/>
                  <a:ext cx="20232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49574" name="Freihand 149573">
                  <a:extLst>
                    <a:ext uri="{FF2B5EF4-FFF2-40B4-BE49-F238E27FC236}">
                      <a16:creationId xmlns:a16="http://schemas.microsoft.com/office/drawing/2014/main" id="{EC06DC37-C6DB-4040-824C-C2F552B6B436}"/>
                    </a:ext>
                  </a:extLst>
                </p14:cNvPr>
                <p14:cNvContentPartPr/>
                <p14:nvPr/>
              </p14:nvContentPartPr>
              <p14:xfrm>
                <a:off x="5155853" y="4836307"/>
                <a:ext cx="216720" cy="30600"/>
              </p14:xfrm>
            </p:contentPart>
          </mc:Choice>
          <mc:Fallback xmlns="">
            <p:pic>
              <p:nvPicPr>
                <p:cNvPr id="149574" name="Freihand 149573">
                  <a:extLst>
                    <a:ext uri="{FF2B5EF4-FFF2-40B4-BE49-F238E27FC236}">
                      <a16:creationId xmlns:a16="http://schemas.microsoft.com/office/drawing/2014/main" id="{EC06DC37-C6DB-4040-824C-C2F552B6B436}"/>
                    </a:ext>
                  </a:extLst>
                </p:cNvPr>
                <p:cNvPicPr/>
                <p:nvPr/>
              </p:nvPicPr>
              <p:blipFill>
                <a:blip r:embed="rId212"/>
                <a:stretch>
                  <a:fillRect/>
                </a:stretch>
              </p:blipFill>
              <p:spPr>
                <a:xfrm>
                  <a:off x="5151533" y="4831987"/>
                  <a:ext cx="22536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49575" name="Freihand 149574">
                  <a:extLst>
                    <a:ext uri="{FF2B5EF4-FFF2-40B4-BE49-F238E27FC236}">
                      <a16:creationId xmlns:a16="http://schemas.microsoft.com/office/drawing/2014/main" id="{E74934C8-D8CC-4F21-834B-514B80B686CC}"/>
                    </a:ext>
                  </a:extLst>
                </p14:cNvPr>
                <p14:cNvContentPartPr/>
                <p14:nvPr/>
              </p14:nvContentPartPr>
              <p14:xfrm>
                <a:off x="5479853" y="4685467"/>
                <a:ext cx="187920" cy="199080"/>
              </p14:xfrm>
            </p:contentPart>
          </mc:Choice>
          <mc:Fallback xmlns="">
            <p:pic>
              <p:nvPicPr>
                <p:cNvPr id="149575" name="Freihand 149574">
                  <a:extLst>
                    <a:ext uri="{FF2B5EF4-FFF2-40B4-BE49-F238E27FC236}">
                      <a16:creationId xmlns:a16="http://schemas.microsoft.com/office/drawing/2014/main" id="{E74934C8-D8CC-4F21-834B-514B80B686CC}"/>
                    </a:ext>
                  </a:extLst>
                </p:cNvPr>
                <p:cNvPicPr/>
                <p:nvPr/>
              </p:nvPicPr>
              <p:blipFill>
                <a:blip r:embed="rId214"/>
                <a:stretch>
                  <a:fillRect/>
                </a:stretch>
              </p:blipFill>
              <p:spPr>
                <a:xfrm>
                  <a:off x="5475533" y="4681147"/>
                  <a:ext cx="19656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49576" name="Freihand 149575">
                  <a:extLst>
                    <a:ext uri="{FF2B5EF4-FFF2-40B4-BE49-F238E27FC236}">
                      <a16:creationId xmlns:a16="http://schemas.microsoft.com/office/drawing/2014/main" id="{29668299-CE11-4F03-AD19-A23EB8F7008B}"/>
                    </a:ext>
                  </a:extLst>
                </p14:cNvPr>
                <p14:cNvContentPartPr/>
                <p14:nvPr/>
              </p14:nvContentPartPr>
              <p14:xfrm>
                <a:off x="5651573" y="4846747"/>
                <a:ext cx="32760" cy="87120"/>
              </p14:xfrm>
            </p:contentPart>
          </mc:Choice>
          <mc:Fallback xmlns="">
            <p:pic>
              <p:nvPicPr>
                <p:cNvPr id="149576" name="Freihand 149575">
                  <a:extLst>
                    <a:ext uri="{FF2B5EF4-FFF2-40B4-BE49-F238E27FC236}">
                      <a16:creationId xmlns:a16="http://schemas.microsoft.com/office/drawing/2014/main" id="{29668299-CE11-4F03-AD19-A23EB8F7008B}"/>
                    </a:ext>
                  </a:extLst>
                </p:cNvPr>
                <p:cNvPicPr/>
                <p:nvPr/>
              </p:nvPicPr>
              <p:blipFill>
                <a:blip r:embed="rId216"/>
                <a:stretch>
                  <a:fillRect/>
                </a:stretch>
              </p:blipFill>
              <p:spPr>
                <a:xfrm>
                  <a:off x="5647253" y="4842427"/>
                  <a:ext cx="4140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49577" name="Freihand 149576">
                  <a:extLst>
                    <a:ext uri="{FF2B5EF4-FFF2-40B4-BE49-F238E27FC236}">
                      <a16:creationId xmlns:a16="http://schemas.microsoft.com/office/drawing/2014/main" id="{5169B7DC-7CD9-4D9E-8990-04C436E86E12}"/>
                    </a:ext>
                  </a:extLst>
                </p14:cNvPr>
                <p14:cNvContentPartPr/>
                <p14:nvPr/>
              </p14:nvContentPartPr>
              <p14:xfrm>
                <a:off x="5814653" y="4656667"/>
                <a:ext cx="212760" cy="198360"/>
              </p14:xfrm>
            </p:contentPart>
          </mc:Choice>
          <mc:Fallback xmlns="">
            <p:pic>
              <p:nvPicPr>
                <p:cNvPr id="149577" name="Freihand 149576">
                  <a:extLst>
                    <a:ext uri="{FF2B5EF4-FFF2-40B4-BE49-F238E27FC236}">
                      <a16:creationId xmlns:a16="http://schemas.microsoft.com/office/drawing/2014/main" id="{5169B7DC-7CD9-4D9E-8990-04C436E86E12}"/>
                    </a:ext>
                  </a:extLst>
                </p:cNvPr>
                <p:cNvPicPr/>
                <p:nvPr/>
              </p:nvPicPr>
              <p:blipFill>
                <a:blip r:embed="rId218"/>
                <a:stretch>
                  <a:fillRect/>
                </a:stretch>
              </p:blipFill>
              <p:spPr>
                <a:xfrm>
                  <a:off x="5810333" y="4652347"/>
                  <a:ext cx="22140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49578" name="Freihand 149577">
                  <a:extLst>
                    <a:ext uri="{FF2B5EF4-FFF2-40B4-BE49-F238E27FC236}">
                      <a16:creationId xmlns:a16="http://schemas.microsoft.com/office/drawing/2014/main" id="{34A4C34C-8435-4880-A6F6-B2F00AA26DCA}"/>
                    </a:ext>
                  </a:extLst>
                </p14:cNvPr>
                <p14:cNvContentPartPr/>
                <p14:nvPr/>
              </p14:nvContentPartPr>
              <p14:xfrm>
                <a:off x="6099773" y="4654147"/>
                <a:ext cx="138600" cy="165600"/>
              </p14:xfrm>
            </p:contentPart>
          </mc:Choice>
          <mc:Fallback xmlns="">
            <p:pic>
              <p:nvPicPr>
                <p:cNvPr id="149578" name="Freihand 149577">
                  <a:extLst>
                    <a:ext uri="{FF2B5EF4-FFF2-40B4-BE49-F238E27FC236}">
                      <a16:creationId xmlns:a16="http://schemas.microsoft.com/office/drawing/2014/main" id="{34A4C34C-8435-4880-A6F6-B2F00AA26DCA}"/>
                    </a:ext>
                  </a:extLst>
                </p:cNvPr>
                <p:cNvPicPr/>
                <p:nvPr/>
              </p:nvPicPr>
              <p:blipFill>
                <a:blip r:embed="rId220"/>
                <a:stretch>
                  <a:fillRect/>
                </a:stretch>
              </p:blipFill>
              <p:spPr>
                <a:xfrm>
                  <a:off x="6095453" y="4649827"/>
                  <a:ext cx="14724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49579" name="Freihand 149578">
                  <a:extLst>
                    <a:ext uri="{FF2B5EF4-FFF2-40B4-BE49-F238E27FC236}">
                      <a16:creationId xmlns:a16="http://schemas.microsoft.com/office/drawing/2014/main" id="{5A869ECA-FF71-4397-9E7B-9509192F4540}"/>
                    </a:ext>
                  </a:extLst>
                </p14:cNvPr>
                <p14:cNvContentPartPr/>
                <p14:nvPr/>
              </p14:nvContentPartPr>
              <p14:xfrm>
                <a:off x="6065933" y="4583587"/>
                <a:ext cx="116640" cy="87120"/>
              </p14:xfrm>
            </p:contentPart>
          </mc:Choice>
          <mc:Fallback xmlns="">
            <p:pic>
              <p:nvPicPr>
                <p:cNvPr id="149579" name="Freihand 149578">
                  <a:extLst>
                    <a:ext uri="{FF2B5EF4-FFF2-40B4-BE49-F238E27FC236}">
                      <a16:creationId xmlns:a16="http://schemas.microsoft.com/office/drawing/2014/main" id="{5A869ECA-FF71-4397-9E7B-9509192F4540}"/>
                    </a:ext>
                  </a:extLst>
                </p:cNvPr>
                <p:cNvPicPr/>
                <p:nvPr/>
              </p:nvPicPr>
              <p:blipFill>
                <a:blip r:embed="rId222"/>
                <a:stretch>
                  <a:fillRect/>
                </a:stretch>
              </p:blipFill>
              <p:spPr>
                <a:xfrm>
                  <a:off x="6061613" y="4579267"/>
                  <a:ext cx="1252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49580" name="Freihand 149579">
                  <a:extLst>
                    <a:ext uri="{FF2B5EF4-FFF2-40B4-BE49-F238E27FC236}">
                      <a16:creationId xmlns:a16="http://schemas.microsoft.com/office/drawing/2014/main" id="{13B7D982-90D0-4BAD-B8C6-10AF32EC5E4D}"/>
                    </a:ext>
                  </a:extLst>
                </p14:cNvPr>
                <p14:cNvContentPartPr/>
                <p14:nvPr/>
              </p14:nvContentPartPr>
              <p14:xfrm>
                <a:off x="6204533" y="4734427"/>
                <a:ext cx="106560" cy="119880"/>
              </p14:xfrm>
            </p:contentPart>
          </mc:Choice>
          <mc:Fallback xmlns="">
            <p:pic>
              <p:nvPicPr>
                <p:cNvPr id="149580" name="Freihand 149579">
                  <a:extLst>
                    <a:ext uri="{FF2B5EF4-FFF2-40B4-BE49-F238E27FC236}">
                      <a16:creationId xmlns:a16="http://schemas.microsoft.com/office/drawing/2014/main" id="{13B7D982-90D0-4BAD-B8C6-10AF32EC5E4D}"/>
                    </a:ext>
                  </a:extLst>
                </p:cNvPr>
                <p:cNvPicPr/>
                <p:nvPr/>
              </p:nvPicPr>
              <p:blipFill>
                <a:blip r:embed="rId224"/>
                <a:stretch>
                  <a:fillRect/>
                </a:stretch>
              </p:blipFill>
              <p:spPr>
                <a:xfrm>
                  <a:off x="6200213" y="4730107"/>
                  <a:ext cx="115200" cy="128520"/>
                </a:xfrm>
                <a:prstGeom prst="rect">
                  <a:avLst/>
                </a:prstGeom>
              </p:spPr>
            </p:pic>
          </mc:Fallback>
        </mc:AlternateContent>
      </p:grpSp>
    </p:spTree>
    <p:extLst>
      <p:ext uri="{BB962C8B-B14F-4D97-AF65-F5344CB8AC3E}">
        <p14:creationId xmlns:p14="http://schemas.microsoft.com/office/powerpoint/2010/main" val="852208837"/>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ChangeArrowheads="1"/>
          </p:cNvSpPr>
          <p:nvPr/>
        </p:nvSpPr>
        <p:spPr bwMode="auto">
          <a:xfrm>
            <a:off x="3355550" y="259565"/>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Hoher Beschäftigungsgrad </a:t>
            </a:r>
          </a:p>
        </p:txBody>
      </p:sp>
      <p:sp>
        <p:nvSpPr>
          <p:cNvPr id="486403" name="Text Box 3"/>
          <p:cNvSpPr txBox="1">
            <a:spLocks noChangeArrowheads="1"/>
          </p:cNvSpPr>
          <p:nvPr/>
        </p:nvSpPr>
        <p:spPr bwMode="auto">
          <a:xfrm>
            <a:off x="742249" y="1096099"/>
            <a:ext cx="9538010" cy="34185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4572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marL="9144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marL="13716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8288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marL="22860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7432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32004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6576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41148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Font typeface="Arial" pitchFamily="34" charset="0"/>
              <a:buChar char="•"/>
            </a:pPr>
            <a:r>
              <a:rPr lang="de-DE" dirty="0">
                <a:solidFill>
                  <a:schemeClr val="tx1"/>
                </a:solidFill>
              </a:rPr>
              <a:t>Ziel ist es einen Zustand der Vollbeschäftigung zu erreichen. </a:t>
            </a:r>
          </a:p>
          <a:p>
            <a:pPr marL="0" indent="0"/>
            <a:r>
              <a:rPr lang="de-DE" dirty="0">
                <a:solidFill>
                  <a:schemeClr val="tx1"/>
                </a:solidFill>
              </a:rPr>
              <a:t>		D.h. jede arbeitswillige Erwerbspersonen befindet sich in einer 		  			Beschäftigung.</a:t>
            </a:r>
          </a:p>
          <a:p>
            <a:pPr marL="0" indent="0"/>
            <a:endParaRPr lang="de-DE" dirty="0">
              <a:solidFill>
                <a:schemeClr val="tx1"/>
              </a:solidFill>
            </a:endParaRPr>
          </a:p>
          <a:p>
            <a:pPr marL="342900" indent="-342900">
              <a:buFont typeface="Arial" pitchFamily="34" charset="0"/>
              <a:buChar char="•"/>
            </a:pPr>
            <a:r>
              <a:rPr lang="de-DE" dirty="0">
                <a:solidFill>
                  <a:schemeClr val="tx1"/>
                </a:solidFill>
              </a:rPr>
              <a:t>	Allgemein akzeptierte Maßzahl ist Arbeitslosenquote gemäß des 	statistischen Bundesamtes.</a:t>
            </a:r>
          </a:p>
          <a:p>
            <a:pPr marL="342900" indent="-342900">
              <a:buFont typeface="Arial" pitchFamily="34" charset="0"/>
              <a:buChar char="•"/>
            </a:pPr>
            <a:endParaRPr lang="de-DE" dirty="0">
              <a:solidFill>
                <a:schemeClr val="tx1"/>
              </a:solidFill>
            </a:endParaRPr>
          </a:p>
          <a:p>
            <a:pPr marL="342900" indent="-342900">
              <a:buFont typeface="Arial" pitchFamily="34" charset="0"/>
              <a:buChar char="•"/>
            </a:pPr>
            <a:r>
              <a:rPr lang="de-DE" dirty="0">
                <a:solidFill>
                  <a:schemeClr val="tx1"/>
                </a:solidFill>
              </a:rPr>
              <a:t>In Deutschland geht man derzeit bei einer Arbeitslosenquote in Höhe von 3%-4% von Vollbeschäftigung aus</a:t>
            </a:r>
            <a:r>
              <a:rPr lang="de-DE" sz="2000" dirty="0">
                <a:solidFill>
                  <a:schemeClr val="tx1"/>
                </a:solidFill>
              </a:rPr>
              <a:t> </a:t>
            </a:r>
          </a:p>
        </p:txBody>
      </p:sp>
      <p:sp>
        <p:nvSpPr>
          <p:cNvPr id="4" name="Rechteck 3"/>
          <p:cNvSpPr/>
          <p:nvPr/>
        </p:nvSpPr>
        <p:spPr>
          <a:xfrm>
            <a:off x="4862855" y="3033285"/>
            <a:ext cx="1296798" cy="276999"/>
          </a:xfrm>
          <a:prstGeom prst="rect">
            <a:avLst/>
          </a:prstGeom>
        </p:spPr>
        <p:txBody>
          <a:bodyPr wrap="square">
            <a:spAutoFit/>
          </a:bodyPr>
          <a:lstStyle/>
          <a:p>
            <a:r>
              <a:rPr lang="de-DE" sz="1200" dirty="0"/>
              <a:t>Definition folgt</a:t>
            </a:r>
          </a:p>
        </p:txBody>
      </p:sp>
      <p:sp>
        <p:nvSpPr>
          <p:cNvPr id="8" name="Rechteck 7">
            <a:extLst>
              <a:ext uri="{FF2B5EF4-FFF2-40B4-BE49-F238E27FC236}">
                <a16:creationId xmlns:a16="http://schemas.microsoft.com/office/drawing/2014/main" id="{D442FED7-0BE4-414F-A66A-D3114D0A9FC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50" name="Gruppieren 49">
            <a:extLst>
              <a:ext uri="{FF2B5EF4-FFF2-40B4-BE49-F238E27FC236}">
                <a16:creationId xmlns:a16="http://schemas.microsoft.com/office/drawing/2014/main" id="{35723E34-0E9D-427E-9DD2-861E59F6AD6C}"/>
              </a:ext>
            </a:extLst>
          </p:cNvPr>
          <p:cNvGrpSpPr/>
          <p:nvPr/>
        </p:nvGrpSpPr>
        <p:grpSpPr>
          <a:xfrm>
            <a:off x="9602213" y="167827"/>
            <a:ext cx="528480" cy="195480"/>
            <a:chOff x="9602213" y="167827"/>
            <a:chExt cx="528480" cy="19548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AB55EEA-D0E9-4C88-ABDF-76F45BF3F9F2}"/>
                    </a:ext>
                  </a:extLst>
                </p14:cNvPr>
                <p14:cNvContentPartPr/>
                <p14:nvPr/>
              </p14:nvContentPartPr>
              <p14:xfrm>
                <a:off x="9602213" y="189787"/>
                <a:ext cx="121680" cy="173520"/>
              </p14:xfrm>
            </p:contentPart>
          </mc:Choice>
          <mc:Fallback xmlns="">
            <p:pic>
              <p:nvPicPr>
                <p:cNvPr id="2" name="Freihand 1">
                  <a:extLst>
                    <a:ext uri="{FF2B5EF4-FFF2-40B4-BE49-F238E27FC236}">
                      <a16:creationId xmlns:a16="http://schemas.microsoft.com/office/drawing/2014/main" id="{FAB55EEA-D0E9-4C88-ABDF-76F45BF3F9F2}"/>
                    </a:ext>
                  </a:extLst>
                </p:cNvPr>
                <p:cNvPicPr/>
                <p:nvPr/>
              </p:nvPicPr>
              <p:blipFill>
                <a:blip r:embed="rId4"/>
                <a:stretch>
                  <a:fillRect/>
                </a:stretch>
              </p:blipFill>
              <p:spPr>
                <a:xfrm>
                  <a:off x="9597893" y="185467"/>
                  <a:ext cx="1303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82B688A2-F3F7-4FED-ABE0-FAB08A326D3B}"/>
                    </a:ext>
                  </a:extLst>
                </p14:cNvPr>
                <p14:cNvContentPartPr/>
                <p14:nvPr/>
              </p14:nvContentPartPr>
              <p14:xfrm>
                <a:off x="9635693" y="269347"/>
                <a:ext cx="230040" cy="87480"/>
              </p14:xfrm>
            </p:contentPart>
          </mc:Choice>
          <mc:Fallback xmlns="">
            <p:pic>
              <p:nvPicPr>
                <p:cNvPr id="3" name="Freihand 2">
                  <a:extLst>
                    <a:ext uri="{FF2B5EF4-FFF2-40B4-BE49-F238E27FC236}">
                      <a16:creationId xmlns:a16="http://schemas.microsoft.com/office/drawing/2014/main" id="{82B688A2-F3F7-4FED-ABE0-FAB08A326D3B}"/>
                    </a:ext>
                  </a:extLst>
                </p:cNvPr>
                <p:cNvPicPr/>
                <p:nvPr/>
              </p:nvPicPr>
              <p:blipFill>
                <a:blip r:embed="rId6"/>
                <a:stretch>
                  <a:fillRect/>
                </a:stretch>
              </p:blipFill>
              <p:spPr>
                <a:xfrm>
                  <a:off x="9631373" y="265027"/>
                  <a:ext cx="2386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2DD1717C-6212-488C-9A22-AAED72C47760}"/>
                    </a:ext>
                  </a:extLst>
                </p14:cNvPr>
                <p14:cNvContentPartPr/>
                <p14:nvPr/>
              </p14:nvContentPartPr>
              <p14:xfrm>
                <a:off x="9903173" y="176827"/>
                <a:ext cx="227520" cy="164160"/>
              </p14:xfrm>
            </p:contentPart>
          </mc:Choice>
          <mc:Fallback xmlns="">
            <p:pic>
              <p:nvPicPr>
                <p:cNvPr id="5" name="Freihand 4">
                  <a:extLst>
                    <a:ext uri="{FF2B5EF4-FFF2-40B4-BE49-F238E27FC236}">
                      <a16:creationId xmlns:a16="http://schemas.microsoft.com/office/drawing/2014/main" id="{2DD1717C-6212-488C-9A22-AAED72C47760}"/>
                    </a:ext>
                  </a:extLst>
                </p:cNvPr>
                <p:cNvPicPr/>
                <p:nvPr/>
              </p:nvPicPr>
              <p:blipFill>
                <a:blip r:embed="rId8"/>
                <a:stretch>
                  <a:fillRect/>
                </a:stretch>
              </p:blipFill>
              <p:spPr>
                <a:xfrm>
                  <a:off x="9898853" y="172507"/>
                  <a:ext cx="23616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EF4321C9-84FD-4FE9-ADFF-FD73ABE032B7}"/>
                    </a:ext>
                  </a:extLst>
                </p14:cNvPr>
                <p14:cNvContentPartPr/>
                <p14:nvPr/>
              </p14:nvContentPartPr>
              <p14:xfrm>
                <a:off x="9982373" y="167827"/>
                <a:ext cx="360" cy="360"/>
              </p14:xfrm>
            </p:contentPart>
          </mc:Choice>
          <mc:Fallback xmlns="">
            <p:pic>
              <p:nvPicPr>
                <p:cNvPr id="6" name="Freihand 5">
                  <a:extLst>
                    <a:ext uri="{FF2B5EF4-FFF2-40B4-BE49-F238E27FC236}">
                      <a16:creationId xmlns:a16="http://schemas.microsoft.com/office/drawing/2014/main" id="{EF4321C9-84FD-4FE9-ADFF-FD73ABE032B7}"/>
                    </a:ext>
                  </a:extLst>
                </p:cNvPr>
                <p:cNvPicPr/>
                <p:nvPr/>
              </p:nvPicPr>
              <p:blipFill>
                <a:blip r:embed="rId10"/>
                <a:stretch>
                  <a:fillRect/>
                </a:stretch>
              </p:blipFill>
              <p:spPr>
                <a:xfrm>
                  <a:off x="9978053" y="163507"/>
                  <a:ext cx="9000" cy="9000"/>
                </a:xfrm>
                <a:prstGeom prst="rect">
                  <a:avLst/>
                </a:prstGeom>
              </p:spPr>
            </p:pic>
          </mc:Fallback>
        </mc:AlternateContent>
      </p:grpSp>
      <p:grpSp>
        <p:nvGrpSpPr>
          <p:cNvPr id="49" name="Gruppieren 48">
            <a:extLst>
              <a:ext uri="{FF2B5EF4-FFF2-40B4-BE49-F238E27FC236}">
                <a16:creationId xmlns:a16="http://schemas.microsoft.com/office/drawing/2014/main" id="{188C06B4-86BC-4326-A7DD-9BB497C5FD66}"/>
              </a:ext>
            </a:extLst>
          </p:cNvPr>
          <p:cNvGrpSpPr/>
          <p:nvPr/>
        </p:nvGrpSpPr>
        <p:grpSpPr>
          <a:xfrm>
            <a:off x="10308893" y="237667"/>
            <a:ext cx="24840" cy="90360"/>
            <a:chOff x="10308893" y="237667"/>
            <a:chExt cx="24840" cy="90360"/>
          </a:xfrm>
        </p:grpSpPr>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EDD0682E-68F1-4E95-ADD8-A72CB9665DF2}"/>
                    </a:ext>
                  </a:extLst>
                </p14:cNvPr>
                <p14:cNvContentPartPr/>
                <p14:nvPr/>
              </p14:nvContentPartPr>
              <p14:xfrm>
                <a:off x="10308893" y="237667"/>
                <a:ext cx="12600" cy="30960"/>
              </p14:xfrm>
            </p:contentPart>
          </mc:Choice>
          <mc:Fallback xmlns="">
            <p:pic>
              <p:nvPicPr>
                <p:cNvPr id="7" name="Freihand 6">
                  <a:extLst>
                    <a:ext uri="{FF2B5EF4-FFF2-40B4-BE49-F238E27FC236}">
                      <a16:creationId xmlns:a16="http://schemas.microsoft.com/office/drawing/2014/main" id="{EDD0682E-68F1-4E95-ADD8-A72CB9665DF2}"/>
                    </a:ext>
                  </a:extLst>
                </p:cNvPr>
                <p:cNvPicPr/>
                <p:nvPr/>
              </p:nvPicPr>
              <p:blipFill>
                <a:blip r:embed="rId12"/>
                <a:stretch>
                  <a:fillRect/>
                </a:stretch>
              </p:blipFill>
              <p:spPr>
                <a:xfrm>
                  <a:off x="10304573" y="233347"/>
                  <a:ext cx="2124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BA62B94E-1097-4DB6-99B7-77608DF84B9D}"/>
                    </a:ext>
                  </a:extLst>
                </p14:cNvPr>
                <p14:cNvContentPartPr/>
                <p14:nvPr/>
              </p14:nvContentPartPr>
              <p14:xfrm>
                <a:off x="10324373" y="316147"/>
                <a:ext cx="9360" cy="11880"/>
              </p14:xfrm>
            </p:contentPart>
          </mc:Choice>
          <mc:Fallback xmlns="">
            <p:pic>
              <p:nvPicPr>
                <p:cNvPr id="9" name="Freihand 8">
                  <a:extLst>
                    <a:ext uri="{FF2B5EF4-FFF2-40B4-BE49-F238E27FC236}">
                      <a16:creationId xmlns:a16="http://schemas.microsoft.com/office/drawing/2014/main" id="{BA62B94E-1097-4DB6-99B7-77608DF84B9D}"/>
                    </a:ext>
                  </a:extLst>
                </p:cNvPr>
                <p:cNvPicPr/>
                <p:nvPr/>
              </p:nvPicPr>
              <p:blipFill>
                <a:blip r:embed="rId14"/>
                <a:stretch>
                  <a:fillRect/>
                </a:stretch>
              </p:blipFill>
              <p:spPr>
                <a:xfrm>
                  <a:off x="10320053" y="311827"/>
                  <a:ext cx="18000" cy="20520"/>
                </a:xfrm>
                <a:prstGeom prst="rect">
                  <a:avLst/>
                </a:prstGeom>
              </p:spPr>
            </p:pic>
          </mc:Fallback>
        </mc:AlternateContent>
      </p:grpSp>
      <p:grpSp>
        <p:nvGrpSpPr>
          <p:cNvPr id="48" name="Gruppieren 47">
            <a:extLst>
              <a:ext uri="{FF2B5EF4-FFF2-40B4-BE49-F238E27FC236}">
                <a16:creationId xmlns:a16="http://schemas.microsoft.com/office/drawing/2014/main" id="{B1EFB10F-F352-4686-8FB2-EB6C5F44F92B}"/>
              </a:ext>
            </a:extLst>
          </p:cNvPr>
          <p:cNvGrpSpPr/>
          <p:nvPr/>
        </p:nvGrpSpPr>
        <p:grpSpPr>
          <a:xfrm>
            <a:off x="9784013" y="455827"/>
            <a:ext cx="617040" cy="234000"/>
            <a:chOff x="9784013" y="455827"/>
            <a:chExt cx="617040" cy="234000"/>
          </a:xfrm>
        </p:grpSpPr>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AB43AAB2-BEB5-439C-AF16-E8379338848A}"/>
                    </a:ext>
                  </a:extLst>
                </p14:cNvPr>
                <p14:cNvContentPartPr/>
                <p14:nvPr/>
              </p14:nvContentPartPr>
              <p14:xfrm>
                <a:off x="9784013" y="515227"/>
                <a:ext cx="107640" cy="174600"/>
              </p14:xfrm>
            </p:contentPart>
          </mc:Choice>
          <mc:Fallback xmlns="">
            <p:pic>
              <p:nvPicPr>
                <p:cNvPr id="10" name="Freihand 9">
                  <a:extLst>
                    <a:ext uri="{FF2B5EF4-FFF2-40B4-BE49-F238E27FC236}">
                      <a16:creationId xmlns:a16="http://schemas.microsoft.com/office/drawing/2014/main" id="{AB43AAB2-BEB5-439C-AF16-E8379338848A}"/>
                    </a:ext>
                  </a:extLst>
                </p:cNvPr>
                <p:cNvPicPr/>
                <p:nvPr/>
              </p:nvPicPr>
              <p:blipFill>
                <a:blip r:embed="rId16"/>
                <a:stretch>
                  <a:fillRect/>
                </a:stretch>
              </p:blipFill>
              <p:spPr>
                <a:xfrm>
                  <a:off x="9779693" y="510907"/>
                  <a:ext cx="11628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1" name="Freihand 10">
                  <a:extLst>
                    <a:ext uri="{FF2B5EF4-FFF2-40B4-BE49-F238E27FC236}">
                      <a16:creationId xmlns:a16="http://schemas.microsoft.com/office/drawing/2014/main" id="{93740BE6-8B28-4D06-812C-B3EC7674E46E}"/>
                    </a:ext>
                  </a:extLst>
                </p14:cNvPr>
                <p14:cNvContentPartPr/>
                <p14:nvPr/>
              </p14:nvContentPartPr>
              <p14:xfrm>
                <a:off x="9912533" y="579307"/>
                <a:ext cx="76320" cy="98280"/>
              </p14:xfrm>
            </p:contentPart>
          </mc:Choice>
          <mc:Fallback xmlns="">
            <p:pic>
              <p:nvPicPr>
                <p:cNvPr id="11" name="Freihand 10">
                  <a:extLst>
                    <a:ext uri="{FF2B5EF4-FFF2-40B4-BE49-F238E27FC236}">
                      <a16:creationId xmlns:a16="http://schemas.microsoft.com/office/drawing/2014/main" id="{93740BE6-8B28-4D06-812C-B3EC7674E46E}"/>
                    </a:ext>
                  </a:extLst>
                </p:cNvPr>
                <p:cNvPicPr/>
                <p:nvPr/>
              </p:nvPicPr>
              <p:blipFill>
                <a:blip r:embed="rId18"/>
                <a:stretch>
                  <a:fillRect/>
                </a:stretch>
              </p:blipFill>
              <p:spPr>
                <a:xfrm>
                  <a:off x="9908213" y="574987"/>
                  <a:ext cx="8496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2" name="Freihand 11">
                  <a:extLst>
                    <a:ext uri="{FF2B5EF4-FFF2-40B4-BE49-F238E27FC236}">
                      <a16:creationId xmlns:a16="http://schemas.microsoft.com/office/drawing/2014/main" id="{8A762A04-23BF-455E-9297-A017141EE96B}"/>
                    </a:ext>
                  </a:extLst>
                </p14:cNvPr>
                <p14:cNvContentPartPr/>
                <p14:nvPr/>
              </p14:nvContentPartPr>
              <p14:xfrm>
                <a:off x="10039973" y="455827"/>
                <a:ext cx="100080" cy="192960"/>
              </p14:xfrm>
            </p:contentPart>
          </mc:Choice>
          <mc:Fallback xmlns="">
            <p:pic>
              <p:nvPicPr>
                <p:cNvPr id="12" name="Freihand 11">
                  <a:extLst>
                    <a:ext uri="{FF2B5EF4-FFF2-40B4-BE49-F238E27FC236}">
                      <a16:creationId xmlns:a16="http://schemas.microsoft.com/office/drawing/2014/main" id="{8A762A04-23BF-455E-9297-A017141EE96B}"/>
                    </a:ext>
                  </a:extLst>
                </p:cNvPr>
                <p:cNvPicPr/>
                <p:nvPr/>
              </p:nvPicPr>
              <p:blipFill>
                <a:blip r:embed="rId20"/>
                <a:stretch>
                  <a:fillRect/>
                </a:stretch>
              </p:blipFill>
              <p:spPr>
                <a:xfrm>
                  <a:off x="10035653" y="451507"/>
                  <a:ext cx="10872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3" name="Freihand 12">
                  <a:extLst>
                    <a:ext uri="{FF2B5EF4-FFF2-40B4-BE49-F238E27FC236}">
                      <a16:creationId xmlns:a16="http://schemas.microsoft.com/office/drawing/2014/main" id="{237F0017-715E-4BB8-95A2-A9FEA1FA0443}"/>
                    </a:ext>
                  </a:extLst>
                </p14:cNvPr>
                <p14:cNvContentPartPr/>
                <p14:nvPr/>
              </p14:nvContentPartPr>
              <p14:xfrm>
                <a:off x="10201253" y="558067"/>
                <a:ext cx="199800" cy="87840"/>
              </p14:xfrm>
            </p:contentPart>
          </mc:Choice>
          <mc:Fallback xmlns="">
            <p:pic>
              <p:nvPicPr>
                <p:cNvPr id="13" name="Freihand 12">
                  <a:extLst>
                    <a:ext uri="{FF2B5EF4-FFF2-40B4-BE49-F238E27FC236}">
                      <a16:creationId xmlns:a16="http://schemas.microsoft.com/office/drawing/2014/main" id="{237F0017-715E-4BB8-95A2-A9FEA1FA0443}"/>
                    </a:ext>
                  </a:extLst>
                </p:cNvPr>
                <p:cNvPicPr/>
                <p:nvPr/>
              </p:nvPicPr>
              <p:blipFill>
                <a:blip r:embed="rId22"/>
                <a:stretch>
                  <a:fillRect/>
                </a:stretch>
              </p:blipFill>
              <p:spPr>
                <a:xfrm>
                  <a:off x="10196933" y="553747"/>
                  <a:ext cx="208440" cy="96480"/>
                </a:xfrm>
                <a:prstGeom prst="rect">
                  <a:avLst/>
                </a:prstGeom>
              </p:spPr>
            </p:pic>
          </mc:Fallback>
        </mc:AlternateContent>
      </p:grpSp>
      <p:grpSp>
        <p:nvGrpSpPr>
          <p:cNvPr id="47" name="Gruppieren 46">
            <a:extLst>
              <a:ext uri="{FF2B5EF4-FFF2-40B4-BE49-F238E27FC236}">
                <a16:creationId xmlns:a16="http://schemas.microsoft.com/office/drawing/2014/main" id="{A50C2737-7CE2-4F6F-B5A3-69E868CFF9E2}"/>
              </a:ext>
            </a:extLst>
          </p:cNvPr>
          <p:cNvGrpSpPr/>
          <p:nvPr/>
        </p:nvGrpSpPr>
        <p:grpSpPr>
          <a:xfrm>
            <a:off x="9748373" y="777667"/>
            <a:ext cx="667440" cy="236160"/>
            <a:chOff x="9748373" y="777667"/>
            <a:chExt cx="667440" cy="236160"/>
          </a:xfrm>
        </p:grpSpPr>
        <mc:AlternateContent xmlns:mc="http://schemas.openxmlformats.org/markup-compatibility/2006" xmlns:p14="http://schemas.microsoft.com/office/powerpoint/2010/main">
          <mc:Choice Requires="p14">
            <p:contentPart p14:bwMode="auto" r:id="rId23">
              <p14:nvContentPartPr>
                <p14:cNvPr id="25" name="Freihand 24">
                  <a:extLst>
                    <a:ext uri="{FF2B5EF4-FFF2-40B4-BE49-F238E27FC236}">
                      <a16:creationId xmlns:a16="http://schemas.microsoft.com/office/drawing/2014/main" id="{27D82179-FE29-4691-A84F-5EFDFDF92655}"/>
                    </a:ext>
                  </a:extLst>
                </p14:cNvPr>
                <p14:cNvContentPartPr/>
                <p14:nvPr/>
              </p14:nvContentPartPr>
              <p14:xfrm>
                <a:off x="9748373" y="848587"/>
                <a:ext cx="95040" cy="165240"/>
              </p14:xfrm>
            </p:contentPart>
          </mc:Choice>
          <mc:Fallback xmlns="">
            <p:pic>
              <p:nvPicPr>
                <p:cNvPr id="25" name="Freihand 24">
                  <a:extLst>
                    <a:ext uri="{FF2B5EF4-FFF2-40B4-BE49-F238E27FC236}">
                      <a16:creationId xmlns:a16="http://schemas.microsoft.com/office/drawing/2014/main" id="{27D82179-FE29-4691-A84F-5EFDFDF92655}"/>
                    </a:ext>
                  </a:extLst>
                </p:cNvPr>
                <p:cNvPicPr/>
                <p:nvPr/>
              </p:nvPicPr>
              <p:blipFill>
                <a:blip r:embed="rId24"/>
                <a:stretch>
                  <a:fillRect/>
                </a:stretch>
              </p:blipFill>
              <p:spPr>
                <a:xfrm>
                  <a:off x="9744053" y="844267"/>
                  <a:ext cx="10368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6" name="Freihand 25">
                  <a:extLst>
                    <a:ext uri="{FF2B5EF4-FFF2-40B4-BE49-F238E27FC236}">
                      <a16:creationId xmlns:a16="http://schemas.microsoft.com/office/drawing/2014/main" id="{30D0252E-559E-4C14-BA8B-C7D4CE09450C}"/>
                    </a:ext>
                  </a:extLst>
                </p14:cNvPr>
                <p14:cNvContentPartPr/>
                <p14:nvPr/>
              </p14:nvContentPartPr>
              <p14:xfrm>
                <a:off x="9885893" y="777667"/>
                <a:ext cx="89280" cy="201960"/>
              </p14:xfrm>
            </p:contentPart>
          </mc:Choice>
          <mc:Fallback xmlns="">
            <p:pic>
              <p:nvPicPr>
                <p:cNvPr id="26" name="Freihand 25">
                  <a:extLst>
                    <a:ext uri="{FF2B5EF4-FFF2-40B4-BE49-F238E27FC236}">
                      <a16:creationId xmlns:a16="http://schemas.microsoft.com/office/drawing/2014/main" id="{30D0252E-559E-4C14-BA8B-C7D4CE09450C}"/>
                    </a:ext>
                  </a:extLst>
                </p:cNvPr>
                <p:cNvPicPr/>
                <p:nvPr/>
              </p:nvPicPr>
              <p:blipFill>
                <a:blip r:embed="rId26"/>
                <a:stretch>
                  <a:fillRect/>
                </a:stretch>
              </p:blipFill>
              <p:spPr>
                <a:xfrm>
                  <a:off x="9881573" y="773347"/>
                  <a:ext cx="9792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7" name="Freihand 26">
                  <a:extLst>
                    <a:ext uri="{FF2B5EF4-FFF2-40B4-BE49-F238E27FC236}">
                      <a16:creationId xmlns:a16="http://schemas.microsoft.com/office/drawing/2014/main" id="{8A2C4BCC-643F-4E44-8C70-0E40EA7A68E3}"/>
                    </a:ext>
                  </a:extLst>
                </p14:cNvPr>
                <p14:cNvContentPartPr/>
                <p14:nvPr/>
              </p14:nvContentPartPr>
              <p14:xfrm>
                <a:off x="9980933" y="889627"/>
                <a:ext cx="326520" cy="67320"/>
              </p14:xfrm>
            </p:contentPart>
          </mc:Choice>
          <mc:Fallback xmlns="">
            <p:pic>
              <p:nvPicPr>
                <p:cNvPr id="27" name="Freihand 26">
                  <a:extLst>
                    <a:ext uri="{FF2B5EF4-FFF2-40B4-BE49-F238E27FC236}">
                      <a16:creationId xmlns:a16="http://schemas.microsoft.com/office/drawing/2014/main" id="{8A2C4BCC-643F-4E44-8C70-0E40EA7A68E3}"/>
                    </a:ext>
                  </a:extLst>
                </p:cNvPr>
                <p:cNvPicPr/>
                <p:nvPr/>
              </p:nvPicPr>
              <p:blipFill>
                <a:blip r:embed="rId28"/>
                <a:stretch>
                  <a:fillRect/>
                </a:stretch>
              </p:blipFill>
              <p:spPr>
                <a:xfrm>
                  <a:off x="9976613" y="885307"/>
                  <a:ext cx="33516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8" name="Freihand 27">
                  <a:extLst>
                    <a:ext uri="{FF2B5EF4-FFF2-40B4-BE49-F238E27FC236}">
                      <a16:creationId xmlns:a16="http://schemas.microsoft.com/office/drawing/2014/main" id="{B8454233-90C3-4B3A-8A29-07CEDE4A4067}"/>
                    </a:ext>
                  </a:extLst>
                </p14:cNvPr>
                <p14:cNvContentPartPr/>
                <p14:nvPr/>
              </p14:nvContentPartPr>
              <p14:xfrm>
                <a:off x="10290893" y="798187"/>
                <a:ext cx="124920" cy="142920"/>
              </p14:xfrm>
            </p:contentPart>
          </mc:Choice>
          <mc:Fallback xmlns="">
            <p:pic>
              <p:nvPicPr>
                <p:cNvPr id="28" name="Freihand 27">
                  <a:extLst>
                    <a:ext uri="{FF2B5EF4-FFF2-40B4-BE49-F238E27FC236}">
                      <a16:creationId xmlns:a16="http://schemas.microsoft.com/office/drawing/2014/main" id="{B8454233-90C3-4B3A-8A29-07CEDE4A4067}"/>
                    </a:ext>
                  </a:extLst>
                </p:cNvPr>
                <p:cNvPicPr/>
                <p:nvPr/>
              </p:nvPicPr>
              <p:blipFill>
                <a:blip r:embed="rId30"/>
                <a:stretch>
                  <a:fillRect/>
                </a:stretch>
              </p:blipFill>
              <p:spPr>
                <a:xfrm>
                  <a:off x="10286573" y="793867"/>
                  <a:ext cx="133560" cy="151560"/>
                </a:xfrm>
                <a:prstGeom prst="rect">
                  <a:avLst/>
                </a:prstGeom>
              </p:spPr>
            </p:pic>
          </mc:Fallback>
        </mc:AlternateContent>
      </p:grpSp>
      <p:grpSp>
        <p:nvGrpSpPr>
          <p:cNvPr id="46" name="Gruppieren 45">
            <a:extLst>
              <a:ext uri="{FF2B5EF4-FFF2-40B4-BE49-F238E27FC236}">
                <a16:creationId xmlns:a16="http://schemas.microsoft.com/office/drawing/2014/main" id="{29584EEA-EF00-4C66-909A-C02D7A22CE1F}"/>
              </a:ext>
            </a:extLst>
          </p:cNvPr>
          <p:cNvGrpSpPr/>
          <p:nvPr/>
        </p:nvGrpSpPr>
        <p:grpSpPr>
          <a:xfrm>
            <a:off x="10602653" y="337387"/>
            <a:ext cx="1480320" cy="741960"/>
            <a:chOff x="10602653" y="337387"/>
            <a:chExt cx="1480320" cy="741960"/>
          </a:xfrm>
        </p:grpSpPr>
        <mc:AlternateContent xmlns:mc="http://schemas.openxmlformats.org/markup-compatibility/2006" xmlns:p14="http://schemas.microsoft.com/office/powerpoint/2010/main">
          <mc:Choice Requires="p14">
            <p:contentPart p14:bwMode="auto" r:id="rId31">
              <p14:nvContentPartPr>
                <p14:cNvPr id="14" name="Freihand 13">
                  <a:extLst>
                    <a:ext uri="{FF2B5EF4-FFF2-40B4-BE49-F238E27FC236}">
                      <a16:creationId xmlns:a16="http://schemas.microsoft.com/office/drawing/2014/main" id="{EC9B7BD8-2519-4BA0-A141-5A56A48EB05F}"/>
                    </a:ext>
                  </a:extLst>
                </p14:cNvPr>
                <p14:cNvContentPartPr/>
                <p14:nvPr/>
              </p14:nvContentPartPr>
              <p14:xfrm>
                <a:off x="10673933" y="492187"/>
                <a:ext cx="19440" cy="113400"/>
              </p14:xfrm>
            </p:contentPart>
          </mc:Choice>
          <mc:Fallback xmlns="">
            <p:pic>
              <p:nvPicPr>
                <p:cNvPr id="14" name="Freihand 13">
                  <a:extLst>
                    <a:ext uri="{FF2B5EF4-FFF2-40B4-BE49-F238E27FC236}">
                      <a16:creationId xmlns:a16="http://schemas.microsoft.com/office/drawing/2014/main" id="{EC9B7BD8-2519-4BA0-A141-5A56A48EB05F}"/>
                    </a:ext>
                  </a:extLst>
                </p:cNvPr>
                <p:cNvPicPr/>
                <p:nvPr/>
              </p:nvPicPr>
              <p:blipFill>
                <a:blip r:embed="rId32"/>
                <a:stretch>
                  <a:fillRect/>
                </a:stretch>
              </p:blipFill>
              <p:spPr>
                <a:xfrm>
                  <a:off x="10669613" y="487867"/>
                  <a:ext cx="2808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5" name="Freihand 14">
                  <a:extLst>
                    <a:ext uri="{FF2B5EF4-FFF2-40B4-BE49-F238E27FC236}">
                      <a16:creationId xmlns:a16="http://schemas.microsoft.com/office/drawing/2014/main" id="{704FEAFC-359F-458B-8ABD-9F0142B3BE2D}"/>
                    </a:ext>
                  </a:extLst>
                </p14:cNvPr>
                <p14:cNvContentPartPr/>
                <p14:nvPr/>
              </p14:nvContentPartPr>
              <p14:xfrm>
                <a:off x="10602653" y="465907"/>
                <a:ext cx="160920" cy="160560"/>
              </p14:xfrm>
            </p:contentPart>
          </mc:Choice>
          <mc:Fallback xmlns="">
            <p:pic>
              <p:nvPicPr>
                <p:cNvPr id="15" name="Freihand 14">
                  <a:extLst>
                    <a:ext uri="{FF2B5EF4-FFF2-40B4-BE49-F238E27FC236}">
                      <a16:creationId xmlns:a16="http://schemas.microsoft.com/office/drawing/2014/main" id="{704FEAFC-359F-458B-8ABD-9F0142B3BE2D}"/>
                    </a:ext>
                  </a:extLst>
                </p:cNvPr>
                <p:cNvPicPr/>
                <p:nvPr/>
              </p:nvPicPr>
              <p:blipFill>
                <a:blip r:embed="rId34"/>
                <a:stretch>
                  <a:fillRect/>
                </a:stretch>
              </p:blipFill>
              <p:spPr>
                <a:xfrm>
                  <a:off x="10598333" y="461587"/>
                  <a:ext cx="16956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6" name="Freihand 15">
                  <a:extLst>
                    <a:ext uri="{FF2B5EF4-FFF2-40B4-BE49-F238E27FC236}">
                      <a16:creationId xmlns:a16="http://schemas.microsoft.com/office/drawing/2014/main" id="{CDC2FF50-441D-475C-B90B-9A62DC975260}"/>
                    </a:ext>
                  </a:extLst>
                </p14:cNvPr>
                <p14:cNvContentPartPr/>
                <p14:nvPr/>
              </p14:nvContentPartPr>
              <p14:xfrm>
                <a:off x="10779053" y="526747"/>
                <a:ext cx="80640" cy="66960"/>
              </p14:xfrm>
            </p:contentPart>
          </mc:Choice>
          <mc:Fallback xmlns="">
            <p:pic>
              <p:nvPicPr>
                <p:cNvPr id="16" name="Freihand 15">
                  <a:extLst>
                    <a:ext uri="{FF2B5EF4-FFF2-40B4-BE49-F238E27FC236}">
                      <a16:creationId xmlns:a16="http://schemas.microsoft.com/office/drawing/2014/main" id="{CDC2FF50-441D-475C-B90B-9A62DC975260}"/>
                    </a:ext>
                  </a:extLst>
                </p:cNvPr>
                <p:cNvPicPr/>
                <p:nvPr/>
              </p:nvPicPr>
              <p:blipFill>
                <a:blip r:embed="rId36"/>
                <a:stretch>
                  <a:fillRect/>
                </a:stretch>
              </p:blipFill>
              <p:spPr>
                <a:xfrm>
                  <a:off x="10774373" y="522427"/>
                  <a:ext cx="8928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7" name="Freihand 16">
                  <a:extLst>
                    <a:ext uri="{FF2B5EF4-FFF2-40B4-BE49-F238E27FC236}">
                      <a16:creationId xmlns:a16="http://schemas.microsoft.com/office/drawing/2014/main" id="{51FE938E-5F40-4F2A-A840-3CECD472EDEE}"/>
                    </a:ext>
                  </a:extLst>
                </p14:cNvPr>
                <p14:cNvContentPartPr/>
                <p14:nvPr/>
              </p14:nvContentPartPr>
              <p14:xfrm>
                <a:off x="10870493" y="508027"/>
                <a:ext cx="72000" cy="91440"/>
              </p14:xfrm>
            </p:contentPart>
          </mc:Choice>
          <mc:Fallback xmlns="">
            <p:pic>
              <p:nvPicPr>
                <p:cNvPr id="17" name="Freihand 16">
                  <a:extLst>
                    <a:ext uri="{FF2B5EF4-FFF2-40B4-BE49-F238E27FC236}">
                      <a16:creationId xmlns:a16="http://schemas.microsoft.com/office/drawing/2014/main" id="{51FE938E-5F40-4F2A-A840-3CECD472EDEE}"/>
                    </a:ext>
                  </a:extLst>
                </p:cNvPr>
                <p:cNvPicPr/>
                <p:nvPr/>
              </p:nvPicPr>
              <p:blipFill>
                <a:blip r:embed="rId38"/>
                <a:stretch>
                  <a:fillRect/>
                </a:stretch>
              </p:blipFill>
              <p:spPr>
                <a:xfrm>
                  <a:off x="10866173" y="503707"/>
                  <a:ext cx="806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8" name="Freihand 17">
                  <a:extLst>
                    <a:ext uri="{FF2B5EF4-FFF2-40B4-BE49-F238E27FC236}">
                      <a16:creationId xmlns:a16="http://schemas.microsoft.com/office/drawing/2014/main" id="{8C1FF0E9-3B54-478C-84B1-0D74B10C39B5}"/>
                    </a:ext>
                  </a:extLst>
                </p14:cNvPr>
                <p14:cNvContentPartPr/>
                <p14:nvPr/>
              </p14:nvContentPartPr>
              <p14:xfrm>
                <a:off x="10955813" y="394627"/>
                <a:ext cx="119880" cy="195840"/>
              </p14:xfrm>
            </p:contentPart>
          </mc:Choice>
          <mc:Fallback xmlns="">
            <p:pic>
              <p:nvPicPr>
                <p:cNvPr id="18" name="Freihand 17">
                  <a:extLst>
                    <a:ext uri="{FF2B5EF4-FFF2-40B4-BE49-F238E27FC236}">
                      <a16:creationId xmlns:a16="http://schemas.microsoft.com/office/drawing/2014/main" id="{8C1FF0E9-3B54-478C-84B1-0D74B10C39B5}"/>
                    </a:ext>
                  </a:extLst>
                </p:cNvPr>
                <p:cNvPicPr/>
                <p:nvPr/>
              </p:nvPicPr>
              <p:blipFill>
                <a:blip r:embed="rId40"/>
                <a:stretch>
                  <a:fillRect/>
                </a:stretch>
              </p:blipFill>
              <p:spPr>
                <a:xfrm>
                  <a:off x="10951493" y="390307"/>
                  <a:ext cx="12852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9" name="Freihand 18">
                  <a:extLst>
                    <a:ext uri="{FF2B5EF4-FFF2-40B4-BE49-F238E27FC236}">
                      <a16:creationId xmlns:a16="http://schemas.microsoft.com/office/drawing/2014/main" id="{FB98394D-BBA3-4BB4-AB2D-B5B63980C039}"/>
                    </a:ext>
                  </a:extLst>
                </p14:cNvPr>
                <p14:cNvContentPartPr/>
                <p14:nvPr/>
              </p14:nvContentPartPr>
              <p14:xfrm>
                <a:off x="11112053" y="392467"/>
                <a:ext cx="271080" cy="247680"/>
              </p14:xfrm>
            </p:contentPart>
          </mc:Choice>
          <mc:Fallback xmlns="">
            <p:pic>
              <p:nvPicPr>
                <p:cNvPr id="19" name="Freihand 18">
                  <a:extLst>
                    <a:ext uri="{FF2B5EF4-FFF2-40B4-BE49-F238E27FC236}">
                      <a16:creationId xmlns:a16="http://schemas.microsoft.com/office/drawing/2014/main" id="{FB98394D-BBA3-4BB4-AB2D-B5B63980C039}"/>
                    </a:ext>
                  </a:extLst>
                </p:cNvPr>
                <p:cNvPicPr/>
                <p:nvPr/>
              </p:nvPicPr>
              <p:blipFill>
                <a:blip r:embed="rId42"/>
                <a:stretch>
                  <a:fillRect/>
                </a:stretch>
              </p:blipFill>
              <p:spPr>
                <a:xfrm>
                  <a:off x="11107733" y="388147"/>
                  <a:ext cx="27972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0" name="Freihand 19">
                  <a:extLst>
                    <a:ext uri="{FF2B5EF4-FFF2-40B4-BE49-F238E27FC236}">
                      <a16:creationId xmlns:a16="http://schemas.microsoft.com/office/drawing/2014/main" id="{4B7BB10E-7872-4EEA-9123-2D08C1E56D79}"/>
                    </a:ext>
                  </a:extLst>
                </p14:cNvPr>
                <p14:cNvContentPartPr/>
                <p14:nvPr/>
              </p14:nvContentPartPr>
              <p14:xfrm>
                <a:off x="11402213" y="405787"/>
                <a:ext cx="12600" cy="79920"/>
              </p14:xfrm>
            </p:contentPart>
          </mc:Choice>
          <mc:Fallback xmlns="">
            <p:pic>
              <p:nvPicPr>
                <p:cNvPr id="20" name="Freihand 19">
                  <a:extLst>
                    <a:ext uri="{FF2B5EF4-FFF2-40B4-BE49-F238E27FC236}">
                      <a16:creationId xmlns:a16="http://schemas.microsoft.com/office/drawing/2014/main" id="{4B7BB10E-7872-4EEA-9123-2D08C1E56D79}"/>
                    </a:ext>
                  </a:extLst>
                </p:cNvPr>
                <p:cNvPicPr/>
                <p:nvPr/>
              </p:nvPicPr>
              <p:blipFill>
                <a:blip r:embed="rId44"/>
                <a:stretch>
                  <a:fillRect/>
                </a:stretch>
              </p:blipFill>
              <p:spPr>
                <a:xfrm>
                  <a:off x="11397893" y="401467"/>
                  <a:ext cx="212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1" name="Freihand 20">
                  <a:extLst>
                    <a:ext uri="{FF2B5EF4-FFF2-40B4-BE49-F238E27FC236}">
                      <a16:creationId xmlns:a16="http://schemas.microsoft.com/office/drawing/2014/main" id="{D3078CFD-48B6-40E9-902F-7189A810C4D6}"/>
                    </a:ext>
                  </a:extLst>
                </p14:cNvPr>
                <p14:cNvContentPartPr/>
                <p14:nvPr/>
              </p14:nvContentPartPr>
              <p14:xfrm>
                <a:off x="11391413" y="488587"/>
                <a:ext cx="300240" cy="180720"/>
              </p14:xfrm>
            </p:contentPart>
          </mc:Choice>
          <mc:Fallback xmlns="">
            <p:pic>
              <p:nvPicPr>
                <p:cNvPr id="21" name="Freihand 20">
                  <a:extLst>
                    <a:ext uri="{FF2B5EF4-FFF2-40B4-BE49-F238E27FC236}">
                      <a16:creationId xmlns:a16="http://schemas.microsoft.com/office/drawing/2014/main" id="{D3078CFD-48B6-40E9-902F-7189A810C4D6}"/>
                    </a:ext>
                  </a:extLst>
                </p:cNvPr>
                <p:cNvPicPr/>
                <p:nvPr/>
              </p:nvPicPr>
              <p:blipFill>
                <a:blip r:embed="rId46"/>
                <a:stretch>
                  <a:fillRect/>
                </a:stretch>
              </p:blipFill>
              <p:spPr>
                <a:xfrm>
                  <a:off x="11387093" y="484267"/>
                  <a:ext cx="3088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2" name="Freihand 21">
                  <a:extLst>
                    <a:ext uri="{FF2B5EF4-FFF2-40B4-BE49-F238E27FC236}">
                      <a16:creationId xmlns:a16="http://schemas.microsoft.com/office/drawing/2014/main" id="{37AC279F-F41E-4A19-AD79-2006DAC57901}"/>
                    </a:ext>
                  </a:extLst>
                </p14:cNvPr>
                <p14:cNvContentPartPr/>
                <p14:nvPr/>
              </p14:nvContentPartPr>
              <p14:xfrm>
                <a:off x="11707493" y="473827"/>
                <a:ext cx="106560" cy="104760"/>
              </p14:xfrm>
            </p:contentPart>
          </mc:Choice>
          <mc:Fallback xmlns="">
            <p:pic>
              <p:nvPicPr>
                <p:cNvPr id="22" name="Freihand 21">
                  <a:extLst>
                    <a:ext uri="{FF2B5EF4-FFF2-40B4-BE49-F238E27FC236}">
                      <a16:creationId xmlns:a16="http://schemas.microsoft.com/office/drawing/2014/main" id="{37AC279F-F41E-4A19-AD79-2006DAC57901}"/>
                    </a:ext>
                  </a:extLst>
                </p:cNvPr>
                <p:cNvPicPr/>
                <p:nvPr/>
              </p:nvPicPr>
              <p:blipFill>
                <a:blip r:embed="rId48"/>
                <a:stretch>
                  <a:fillRect/>
                </a:stretch>
              </p:blipFill>
              <p:spPr>
                <a:xfrm>
                  <a:off x="11703173" y="469507"/>
                  <a:ext cx="11520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3" name="Freihand 22">
                  <a:extLst>
                    <a:ext uri="{FF2B5EF4-FFF2-40B4-BE49-F238E27FC236}">
                      <a16:creationId xmlns:a16="http://schemas.microsoft.com/office/drawing/2014/main" id="{37DE5E2A-F8B4-492A-884C-0282F63AE81C}"/>
                    </a:ext>
                  </a:extLst>
                </p14:cNvPr>
                <p14:cNvContentPartPr/>
                <p14:nvPr/>
              </p14:nvContentPartPr>
              <p14:xfrm>
                <a:off x="11067053" y="337387"/>
                <a:ext cx="173880" cy="21960"/>
              </p14:xfrm>
            </p:contentPart>
          </mc:Choice>
          <mc:Fallback xmlns="">
            <p:pic>
              <p:nvPicPr>
                <p:cNvPr id="23" name="Freihand 22">
                  <a:extLst>
                    <a:ext uri="{FF2B5EF4-FFF2-40B4-BE49-F238E27FC236}">
                      <a16:creationId xmlns:a16="http://schemas.microsoft.com/office/drawing/2014/main" id="{37DE5E2A-F8B4-492A-884C-0282F63AE81C}"/>
                    </a:ext>
                  </a:extLst>
                </p:cNvPr>
                <p:cNvPicPr/>
                <p:nvPr/>
              </p:nvPicPr>
              <p:blipFill>
                <a:blip r:embed="rId50"/>
                <a:stretch>
                  <a:fillRect/>
                </a:stretch>
              </p:blipFill>
              <p:spPr>
                <a:xfrm>
                  <a:off x="11062733" y="333067"/>
                  <a:ext cx="18252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4" name="Freihand 23">
                  <a:extLst>
                    <a:ext uri="{FF2B5EF4-FFF2-40B4-BE49-F238E27FC236}">
                      <a16:creationId xmlns:a16="http://schemas.microsoft.com/office/drawing/2014/main" id="{BD884A64-6698-4CA5-96C6-3149E7F0C154}"/>
                    </a:ext>
                  </a:extLst>
                </p14:cNvPr>
                <p14:cNvContentPartPr/>
                <p14:nvPr/>
              </p14:nvContentPartPr>
              <p14:xfrm>
                <a:off x="11878133" y="506947"/>
                <a:ext cx="78840" cy="10800"/>
              </p14:xfrm>
            </p:contentPart>
          </mc:Choice>
          <mc:Fallback xmlns="">
            <p:pic>
              <p:nvPicPr>
                <p:cNvPr id="24" name="Freihand 23">
                  <a:extLst>
                    <a:ext uri="{FF2B5EF4-FFF2-40B4-BE49-F238E27FC236}">
                      <a16:creationId xmlns:a16="http://schemas.microsoft.com/office/drawing/2014/main" id="{BD884A64-6698-4CA5-96C6-3149E7F0C154}"/>
                    </a:ext>
                  </a:extLst>
                </p:cNvPr>
                <p:cNvPicPr/>
                <p:nvPr/>
              </p:nvPicPr>
              <p:blipFill>
                <a:blip r:embed="rId52"/>
                <a:stretch>
                  <a:fillRect/>
                </a:stretch>
              </p:blipFill>
              <p:spPr>
                <a:xfrm>
                  <a:off x="11873813" y="502627"/>
                  <a:ext cx="8748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9" name="Freihand 28">
                  <a:extLst>
                    <a:ext uri="{FF2B5EF4-FFF2-40B4-BE49-F238E27FC236}">
                      <a16:creationId xmlns:a16="http://schemas.microsoft.com/office/drawing/2014/main" id="{0F9DABC8-9F92-4B67-8356-84EEAF389516}"/>
                    </a:ext>
                  </a:extLst>
                </p14:cNvPr>
                <p14:cNvContentPartPr/>
                <p14:nvPr/>
              </p14:nvContentPartPr>
              <p14:xfrm>
                <a:off x="10615253" y="736267"/>
                <a:ext cx="63360" cy="219960"/>
              </p14:xfrm>
            </p:contentPart>
          </mc:Choice>
          <mc:Fallback xmlns="">
            <p:pic>
              <p:nvPicPr>
                <p:cNvPr id="29" name="Freihand 28">
                  <a:extLst>
                    <a:ext uri="{FF2B5EF4-FFF2-40B4-BE49-F238E27FC236}">
                      <a16:creationId xmlns:a16="http://schemas.microsoft.com/office/drawing/2014/main" id="{0F9DABC8-9F92-4B67-8356-84EEAF389516}"/>
                    </a:ext>
                  </a:extLst>
                </p:cNvPr>
                <p:cNvPicPr/>
                <p:nvPr/>
              </p:nvPicPr>
              <p:blipFill>
                <a:blip r:embed="rId54"/>
                <a:stretch>
                  <a:fillRect/>
                </a:stretch>
              </p:blipFill>
              <p:spPr>
                <a:xfrm>
                  <a:off x="10610933" y="731947"/>
                  <a:ext cx="7200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0" name="Freihand 29">
                  <a:extLst>
                    <a:ext uri="{FF2B5EF4-FFF2-40B4-BE49-F238E27FC236}">
                      <a16:creationId xmlns:a16="http://schemas.microsoft.com/office/drawing/2014/main" id="{77527932-06D7-4D8C-9523-F184597A9057}"/>
                    </a:ext>
                  </a:extLst>
                </p14:cNvPr>
                <p14:cNvContentPartPr/>
                <p14:nvPr/>
              </p14:nvContentPartPr>
              <p14:xfrm>
                <a:off x="10754213" y="744907"/>
                <a:ext cx="111240" cy="154080"/>
              </p14:xfrm>
            </p:contentPart>
          </mc:Choice>
          <mc:Fallback xmlns="">
            <p:pic>
              <p:nvPicPr>
                <p:cNvPr id="30" name="Freihand 29">
                  <a:extLst>
                    <a:ext uri="{FF2B5EF4-FFF2-40B4-BE49-F238E27FC236}">
                      <a16:creationId xmlns:a16="http://schemas.microsoft.com/office/drawing/2014/main" id="{77527932-06D7-4D8C-9523-F184597A9057}"/>
                    </a:ext>
                  </a:extLst>
                </p:cNvPr>
                <p:cNvPicPr/>
                <p:nvPr/>
              </p:nvPicPr>
              <p:blipFill>
                <a:blip r:embed="rId56"/>
                <a:stretch>
                  <a:fillRect/>
                </a:stretch>
              </p:blipFill>
              <p:spPr>
                <a:xfrm>
                  <a:off x="10749893" y="740587"/>
                  <a:ext cx="11988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1" name="Freihand 30">
                  <a:extLst>
                    <a:ext uri="{FF2B5EF4-FFF2-40B4-BE49-F238E27FC236}">
                      <a16:creationId xmlns:a16="http://schemas.microsoft.com/office/drawing/2014/main" id="{489F226C-3C87-450A-B0BB-2238C51B857E}"/>
                    </a:ext>
                  </a:extLst>
                </p14:cNvPr>
                <p14:cNvContentPartPr/>
                <p14:nvPr/>
              </p14:nvContentPartPr>
              <p14:xfrm>
                <a:off x="10892813" y="815107"/>
                <a:ext cx="128160" cy="264240"/>
              </p14:xfrm>
            </p:contentPart>
          </mc:Choice>
          <mc:Fallback xmlns="">
            <p:pic>
              <p:nvPicPr>
                <p:cNvPr id="31" name="Freihand 30">
                  <a:extLst>
                    <a:ext uri="{FF2B5EF4-FFF2-40B4-BE49-F238E27FC236}">
                      <a16:creationId xmlns:a16="http://schemas.microsoft.com/office/drawing/2014/main" id="{489F226C-3C87-450A-B0BB-2238C51B857E}"/>
                    </a:ext>
                  </a:extLst>
                </p:cNvPr>
                <p:cNvPicPr/>
                <p:nvPr/>
              </p:nvPicPr>
              <p:blipFill>
                <a:blip r:embed="rId58"/>
                <a:stretch>
                  <a:fillRect/>
                </a:stretch>
              </p:blipFill>
              <p:spPr>
                <a:xfrm>
                  <a:off x="10888493" y="810787"/>
                  <a:ext cx="136800" cy="2728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2" name="Freihand 31">
                  <a:extLst>
                    <a:ext uri="{FF2B5EF4-FFF2-40B4-BE49-F238E27FC236}">
                      <a16:creationId xmlns:a16="http://schemas.microsoft.com/office/drawing/2014/main" id="{84ACA474-7BE5-4512-9ED9-7E4458E5D8CE}"/>
                    </a:ext>
                  </a:extLst>
                </p14:cNvPr>
                <p14:cNvContentPartPr/>
                <p14:nvPr/>
              </p14:nvContentPartPr>
              <p14:xfrm>
                <a:off x="10827653" y="811507"/>
                <a:ext cx="68760" cy="75960"/>
              </p14:xfrm>
            </p:contentPart>
          </mc:Choice>
          <mc:Fallback xmlns="">
            <p:pic>
              <p:nvPicPr>
                <p:cNvPr id="32" name="Freihand 31">
                  <a:extLst>
                    <a:ext uri="{FF2B5EF4-FFF2-40B4-BE49-F238E27FC236}">
                      <a16:creationId xmlns:a16="http://schemas.microsoft.com/office/drawing/2014/main" id="{84ACA474-7BE5-4512-9ED9-7E4458E5D8CE}"/>
                    </a:ext>
                  </a:extLst>
                </p:cNvPr>
                <p:cNvPicPr/>
                <p:nvPr/>
              </p:nvPicPr>
              <p:blipFill>
                <a:blip r:embed="rId60"/>
                <a:stretch>
                  <a:fillRect/>
                </a:stretch>
              </p:blipFill>
              <p:spPr>
                <a:xfrm>
                  <a:off x="10823333" y="807187"/>
                  <a:ext cx="7740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3" name="Freihand 32">
                  <a:extLst>
                    <a:ext uri="{FF2B5EF4-FFF2-40B4-BE49-F238E27FC236}">
                      <a16:creationId xmlns:a16="http://schemas.microsoft.com/office/drawing/2014/main" id="{4CFBEDC4-BC1B-4C5B-9063-BBFB4A297399}"/>
                    </a:ext>
                  </a:extLst>
                </p14:cNvPr>
                <p14:cNvContentPartPr/>
                <p14:nvPr/>
              </p14:nvContentPartPr>
              <p14:xfrm>
                <a:off x="10997933" y="816187"/>
                <a:ext cx="11520" cy="72360"/>
              </p14:xfrm>
            </p:contentPart>
          </mc:Choice>
          <mc:Fallback xmlns="">
            <p:pic>
              <p:nvPicPr>
                <p:cNvPr id="33" name="Freihand 32">
                  <a:extLst>
                    <a:ext uri="{FF2B5EF4-FFF2-40B4-BE49-F238E27FC236}">
                      <a16:creationId xmlns:a16="http://schemas.microsoft.com/office/drawing/2014/main" id="{4CFBEDC4-BC1B-4C5B-9063-BBFB4A297399}"/>
                    </a:ext>
                  </a:extLst>
                </p:cNvPr>
                <p:cNvPicPr/>
                <p:nvPr/>
              </p:nvPicPr>
              <p:blipFill>
                <a:blip r:embed="rId62"/>
                <a:stretch>
                  <a:fillRect/>
                </a:stretch>
              </p:blipFill>
              <p:spPr>
                <a:xfrm>
                  <a:off x="10993613" y="811867"/>
                  <a:ext cx="201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4" name="Freihand 33">
                  <a:extLst>
                    <a:ext uri="{FF2B5EF4-FFF2-40B4-BE49-F238E27FC236}">
                      <a16:creationId xmlns:a16="http://schemas.microsoft.com/office/drawing/2014/main" id="{621AE9AF-A1B4-4BD2-A767-0404B5B0432D}"/>
                    </a:ext>
                  </a:extLst>
                </p14:cNvPr>
                <p14:cNvContentPartPr/>
                <p14:nvPr/>
              </p14:nvContentPartPr>
              <p14:xfrm>
                <a:off x="11009813" y="764707"/>
                <a:ext cx="46080" cy="30600"/>
              </p14:xfrm>
            </p:contentPart>
          </mc:Choice>
          <mc:Fallback xmlns="">
            <p:pic>
              <p:nvPicPr>
                <p:cNvPr id="34" name="Freihand 33">
                  <a:extLst>
                    <a:ext uri="{FF2B5EF4-FFF2-40B4-BE49-F238E27FC236}">
                      <a16:creationId xmlns:a16="http://schemas.microsoft.com/office/drawing/2014/main" id="{621AE9AF-A1B4-4BD2-A767-0404B5B0432D}"/>
                    </a:ext>
                  </a:extLst>
                </p:cNvPr>
                <p:cNvPicPr/>
                <p:nvPr/>
              </p:nvPicPr>
              <p:blipFill>
                <a:blip r:embed="rId64"/>
                <a:stretch>
                  <a:fillRect/>
                </a:stretch>
              </p:blipFill>
              <p:spPr>
                <a:xfrm>
                  <a:off x="11005493" y="760387"/>
                  <a:ext cx="5472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5" name="Freihand 34">
                  <a:extLst>
                    <a:ext uri="{FF2B5EF4-FFF2-40B4-BE49-F238E27FC236}">
                      <a16:creationId xmlns:a16="http://schemas.microsoft.com/office/drawing/2014/main" id="{116A9E3D-D937-432C-A6B9-039FF95B1F1A}"/>
                    </a:ext>
                  </a:extLst>
                </p14:cNvPr>
                <p14:cNvContentPartPr/>
                <p14:nvPr/>
              </p14:nvContentPartPr>
              <p14:xfrm>
                <a:off x="11041853" y="793867"/>
                <a:ext cx="70920" cy="91800"/>
              </p14:xfrm>
            </p:contentPart>
          </mc:Choice>
          <mc:Fallback xmlns="">
            <p:pic>
              <p:nvPicPr>
                <p:cNvPr id="35" name="Freihand 34">
                  <a:extLst>
                    <a:ext uri="{FF2B5EF4-FFF2-40B4-BE49-F238E27FC236}">
                      <a16:creationId xmlns:a16="http://schemas.microsoft.com/office/drawing/2014/main" id="{116A9E3D-D937-432C-A6B9-039FF95B1F1A}"/>
                    </a:ext>
                  </a:extLst>
                </p:cNvPr>
                <p:cNvPicPr/>
                <p:nvPr/>
              </p:nvPicPr>
              <p:blipFill>
                <a:blip r:embed="rId66"/>
                <a:stretch>
                  <a:fillRect/>
                </a:stretch>
              </p:blipFill>
              <p:spPr>
                <a:xfrm>
                  <a:off x="11037533" y="789547"/>
                  <a:ext cx="7956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6" name="Freihand 35">
                  <a:extLst>
                    <a:ext uri="{FF2B5EF4-FFF2-40B4-BE49-F238E27FC236}">
                      <a16:creationId xmlns:a16="http://schemas.microsoft.com/office/drawing/2014/main" id="{1884B27A-CA39-45A1-BE76-AD654263CE64}"/>
                    </a:ext>
                  </a:extLst>
                </p14:cNvPr>
                <p14:cNvContentPartPr/>
                <p14:nvPr/>
              </p14:nvContentPartPr>
              <p14:xfrm>
                <a:off x="11169293" y="691267"/>
                <a:ext cx="116640" cy="172800"/>
              </p14:xfrm>
            </p:contentPart>
          </mc:Choice>
          <mc:Fallback xmlns="">
            <p:pic>
              <p:nvPicPr>
                <p:cNvPr id="36" name="Freihand 35">
                  <a:extLst>
                    <a:ext uri="{FF2B5EF4-FFF2-40B4-BE49-F238E27FC236}">
                      <a16:creationId xmlns:a16="http://schemas.microsoft.com/office/drawing/2014/main" id="{1884B27A-CA39-45A1-BE76-AD654263CE64}"/>
                    </a:ext>
                  </a:extLst>
                </p:cNvPr>
                <p:cNvPicPr/>
                <p:nvPr/>
              </p:nvPicPr>
              <p:blipFill>
                <a:blip r:embed="rId68"/>
                <a:stretch>
                  <a:fillRect/>
                </a:stretch>
              </p:blipFill>
              <p:spPr>
                <a:xfrm>
                  <a:off x="11164973" y="686947"/>
                  <a:ext cx="12528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7" name="Freihand 36">
                  <a:extLst>
                    <a:ext uri="{FF2B5EF4-FFF2-40B4-BE49-F238E27FC236}">
                      <a16:creationId xmlns:a16="http://schemas.microsoft.com/office/drawing/2014/main" id="{00C65FDC-6733-40E0-AE22-1BA24A2C53A8}"/>
                    </a:ext>
                  </a:extLst>
                </p14:cNvPr>
                <p14:cNvContentPartPr/>
                <p14:nvPr/>
              </p14:nvContentPartPr>
              <p14:xfrm>
                <a:off x="11321573" y="764347"/>
                <a:ext cx="82080" cy="84960"/>
              </p14:xfrm>
            </p:contentPart>
          </mc:Choice>
          <mc:Fallback xmlns="">
            <p:pic>
              <p:nvPicPr>
                <p:cNvPr id="37" name="Freihand 36">
                  <a:extLst>
                    <a:ext uri="{FF2B5EF4-FFF2-40B4-BE49-F238E27FC236}">
                      <a16:creationId xmlns:a16="http://schemas.microsoft.com/office/drawing/2014/main" id="{00C65FDC-6733-40E0-AE22-1BA24A2C53A8}"/>
                    </a:ext>
                  </a:extLst>
                </p:cNvPr>
                <p:cNvPicPr/>
                <p:nvPr/>
              </p:nvPicPr>
              <p:blipFill>
                <a:blip r:embed="rId70"/>
                <a:stretch>
                  <a:fillRect/>
                </a:stretch>
              </p:blipFill>
              <p:spPr>
                <a:xfrm>
                  <a:off x="11317253" y="760027"/>
                  <a:ext cx="9072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8" name="Freihand 37">
                  <a:extLst>
                    <a:ext uri="{FF2B5EF4-FFF2-40B4-BE49-F238E27FC236}">
                      <a16:creationId xmlns:a16="http://schemas.microsoft.com/office/drawing/2014/main" id="{61E1D22C-A3E5-49F6-9BEF-E2CF3BCD20C8}"/>
                    </a:ext>
                  </a:extLst>
                </p14:cNvPr>
                <p14:cNvContentPartPr/>
                <p14:nvPr/>
              </p14:nvContentPartPr>
              <p14:xfrm>
                <a:off x="11410133" y="749947"/>
                <a:ext cx="65520" cy="105840"/>
              </p14:xfrm>
            </p:contentPart>
          </mc:Choice>
          <mc:Fallback xmlns="">
            <p:pic>
              <p:nvPicPr>
                <p:cNvPr id="38" name="Freihand 37">
                  <a:extLst>
                    <a:ext uri="{FF2B5EF4-FFF2-40B4-BE49-F238E27FC236}">
                      <a16:creationId xmlns:a16="http://schemas.microsoft.com/office/drawing/2014/main" id="{61E1D22C-A3E5-49F6-9BEF-E2CF3BCD20C8}"/>
                    </a:ext>
                  </a:extLst>
                </p:cNvPr>
                <p:cNvPicPr/>
                <p:nvPr/>
              </p:nvPicPr>
              <p:blipFill>
                <a:blip r:embed="rId72"/>
                <a:stretch>
                  <a:fillRect/>
                </a:stretch>
              </p:blipFill>
              <p:spPr>
                <a:xfrm>
                  <a:off x="11405813" y="745627"/>
                  <a:ext cx="7416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9" name="Freihand 38">
                  <a:extLst>
                    <a:ext uri="{FF2B5EF4-FFF2-40B4-BE49-F238E27FC236}">
                      <a16:creationId xmlns:a16="http://schemas.microsoft.com/office/drawing/2014/main" id="{D2E7E069-EDAF-42B2-B688-FC71FA2EBCE1}"/>
                    </a:ext>
                  </a:extLst>
                </p14:cNvPr>
                <p14:cNvContentPartPr/>
                <p14:nvPr/>
              </p14:nvContentPartPr>
              <p14:xfrm>
                <a:off x="11566733" y="709267"/>
                <a:ext cx="122760" cy="147240"/>
              </p14:xfrm>
            </p:contentPart>
          </mc:Choice>
          <mc:Fallback xmlns="">
            <p:pic>
              <p:nvPicPr>
                <p:cNvPr id="39" name="Freihand 38">
                  <a:extLst>
                    <a:ext uri="{FF2B5EF4-FFF2-40B4-BE49-F238E27FC236}">
                      <a16:creationId xmlns:a16="http://schemas.microsoft.com/office/drawing/2014/main" id="{D2E7E069-EDAF-42B2-B688-FC71FA2EBCE1}"/>
                    </a:ext>
                  </a:extLst>
                </p:cNvPr>
                <p:cNvPicPr/>
                <p:nvPr/>
              </p:nvPicPr>
              <p:blipFill>
                <a:blip r:embed="rId74"/>
                <a:stretch>
                  <a:fillRect/>
                </a:stretch>
              </p:blipFill>
              <p:spPr>
                <a:xfrm>
                  <a:off x="11562413" y="704947"/>
                  <a:ext cx="1314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0" name="Freihand 39">
                  <a:extLst>
                    <a:ext uri="{FF2B5EF4-FFF2-40B4-BE49-F238E27FC236}">
                      <a16:creationId xmlns:a16="http://schemas.microsoft.com/office/drawing/2014/main" id="{254F9F63-240A-4F3D-AAEC-9F5B8B3E0793}"/>
                    </a:ext>
                  </a:extLst>
                </p14:cNvPr>
                <p14:cNvContentPartPr/>
                <p14:nvPr/>
              </p14:nvContentPartPr>
              <p14:xfrm>
                <a:off x="11692733" y="771547"/>
                <a:ext cx="11880" cy="68400"/>
              </p14:xfrm>
            </p:contentPart>
          </mc:Choice>
          <mc:Fallback xmlns="">
            <p:pic>
              <p:nvPicPr>
                <p:cNvPr id="40" name="Freihand 39">
                  <a:extLst>
                    <a:ext uri="{FF2B5EF4-FFF2-40B4-BE49-F238E27FC236}">
                      <a16:creationId xmlns:a16="http://schemas.microsoft.com/office/drawing/2014/main" id="{254F9F63-240A-4F3D-AAEC-9F5B8B3E0793}"/>
                    </a:ext>
                  </a:extLst>
                </p:cNvPr>
                <p:cNvPicPr/>
                <p:nvPr/>
              </p:nvPicPr>
              <p:blipFill>
                <a:blip r:embed="rId76"/>
                <a:stretch>
                  <a:fillRect/>
                </a:stretch>
              </p:blipFill>
              <p:spPr>
                <a:xfrm>
                  <a:off x="11688413" y="767227"/>
                  <a:ext cx="2052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1" name="Freihand 40">
                  <a:extLst>
                    <a:ext uri="{FF2B5EF4-FFF2-40B4-BE49-F238E27FC236}">
                      <a16:creationId xmlns:a16="http://schemas.microsoft.com/office/drawing/2014/main" id="{F5C40683-A09D-4752-9353-17382378790F}"/>
                    </a:ext>
                  </a:extLst>
                </p14:cNvPr>
                <p14:cNvContentPartPr/>
                <p14:nvPr/>
              </p14:nvContentPartPr>
              <p14:xfrm>
                <a:off x="11698133" y="736627"/>
                <a:ext cx="102960" cy="100800"/>
              </p14:xfrm>
            </p:contentPart>
          </mc:Choice>
          <mc:Fallback xmlns="">
            <p:pic>
              <p:nvPicPr>
                <p:cNvPr id="41" name="Freihand 40">
                  <a:extLst>
                    <a:ext uri="{FF2B5EF4-FFF2-40B4-BE49-F238E27FC236}">
                      <a16:creationId xmlns:a16="http://schemas.microsoft.com/office/drawing/2014/main" id="{F5C40683-A09D-4752-9353-17382378790F}"/>
                    </a:ext>
                  </a:extLst>
                </p:cNvPr>
                <p:cNvPicPr/>
                <p:nvPr/>
              </p:nvPicPr>
              <p:blipFill>
                <a:blip r:embed="rId78"/>
                <a:stretch>
                  <a:fillRect/>
                </a:stretch>
              </p:blipFill>
              <p:spPr>
                <a:xfrm>
                  <a:off x="11693813" y="732307"/>
                  <a:ext cx="1116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2" name="Freihand 41">
                  <a:extLst>
                    <a:ext uri="{FF2B5EF4-FFF2-40B4-BE49-F238E27FC236}">
                      <a16:creationId xmlns:a16="http://schemas.microsoft.com/office/drawing/2014/main" id="{2E703217-6274-46D8-A1FE-533269877400}"/>
                    </a:ext>
                  </a:extLst>
                </p14:cNvPr>
                <p14:cNvContentPartPr/>
                <p14:nvPr/>
              </p14:nvContentPartPr>
              <p14:xfrm>
                <a:off x="11780213" y="698107"/>
                <a:ext cx="15120" cy="24480"/>
              </p14:xfrm>
            </p:contentPart>
          </mc:Choice>
          <mc:Fallback xmlns="">
            <p:pic>
              <p:nvPicPr>
                <p:cNvPr id="42" name="Freihand 41">
                  <a:extLst>
                    <a:ext uri="{FF2B5EF4-FFF2-40B4-BE49-F238E27FC236}">
                      <a16:creationId xmlns:a16="http://schemas.microsoft.com/office/drawing/2014/main" id="{2E703217-6274-46D8-A1FE-533269877400}"/>
                    </a:ext>
                  </a:extLst>
                </p:cNvPr>
                <p:cNvPicPr/>
                <p:nvPr/>
              </p:nvPicPr>
              <p:blipFill>
                <a:blip r:embed="rId80"/>
                <a:stretch>
                  <a:fillRect/>
                </a:stretch>
              </p:blipFill>
              <p:spPr>
                <a:xfrm>
                  <a:off x="11775893" y="693787"/>
                  <a:ext cx="2376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3" name="Freihand 42">
                  <a:extLst>
                    <a:ext uri="{FF2B5EF4-FFF2-40B4-BE49-F238E27FC236}">
                      <a16:creationId xmlns:a16="http://schemas.microsoft.com/office/drawing/2014/main" id="{97FC36FC-0730-45AC-AB17-E1B79F583F9D}"/>
                    </a:ext>
                  </a:extLst>
                </p14:cNvPr>
                <p14:cNvContentPartPr/>
                <p14:nvPr/>
              </p14:nvContentPartPr>
              <p14:xfrm>
                <a:off x="11833853" y="745267"/>
                <a:ext cx="105480" cy="97200"/>
              </p14:xfrm>
            </p:contentPart>
          </mc:Choice>
          <mc:Fallback xmlns="">
            <p:pic>
              <p:nvPicPr>
                <p:cNvPr id="43" name="Freihand 42">
                  <a:extLst>
                    <a:ext uri="{FF2B5EF4-FFF2-40B4-BE49-F238E27FC236}">
                      <a16:creationId xmlns:a16="http://schemas.microsoft.com/office/drawing/2014/main" id="{97FC36FC-0730-45AC-AB17-E1B79F583F9D}"/>
                    </a:ext>
                  </a:extLst>
                </p:cNvPr>
                <p:cNvPicPr/>
                <p:nvPr/>
              </p:nvPicPr>
              <p:blipFill>
                <a:blip r:embed="rId82"/>
                <a:stretch>
                  <a:fillRect/>
                </a:stretch>
              </p:blipFill>
              <p:spPr>
                <a:xfrm>
                  <a:off x="11829533" y="740947"/>
                  <a:ext cx="11412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4" name="Freihand 43">
                  <a:extLst>
                    <a:ext uri="{FF2B5EF4-FFF2-40B4-BE49-F238E27FC236}">
                      <a16:creationId xmlns:a16="http://schemas.microsoft.com/office/drawing/2014/main" id="{C59AECDE-1404-448F-84D3-A350653A0FD0}"/>
                    </a:ext>
                  </a:extLst>
                </p14:cNvPr>
                <p14:cNvContentPartPr/>
                <p14:nvPr/>
              </p14:nvContentPartPr>
              <p14:xfrm>
                <a:off x="11941133" y="631507"/>
                <a:ext cx="92160" cy="178200"/>
              </p14:xfrm>
            </p:contentPart>
          </mc:Choice>
          <mc:Fallback xmlns="">
            <p:pic>
              <p:nvPicPr>
                <p:cNvPr id="44" name="Freihand 43">
                  <a:extLst>
                    <a:ext uri="{FF2B5EF4-FFF2-40B4-BE49-F238E27FC236}">
                      <a16:creationId xmlns:a16="http://schemas.microsoft.com/office/drawing/2014/main" id="{C59AECDE-1404-448F-84D3-A350653A0FD0}"/>
                    </a:ext>
                  </a:extLst>
                </p:cNvPr>
                <p:cNvPicPr/>
                <p:nvPr/>
              </p:nvPicPr>
              <p:blipFill>
                <a:blip r:embed="rId84"/>
                <a:stretch>
                  <a:fillRect/>
                </a:stretch>
              </p:blipFill>
              <p:spPr>
                <a:xfrm>
                  <a:off x="11936813" y="627187"/>
                  <a:ext cx="10080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5" name="Freihand 44">
                  <a:extLst>
                    <a:ext uri="{FF2B5EF4-FFF2-40B4-BE49-F238E27FC236}">
                      <a16:creationId xmlns:a16="http://schemas.microsoft.com/office/drawing/2014/main" id="{EF7ADEF2-D894-4275-925C-C3AC98B402D4}"/>
                    </a:ext>
                  </a:extLst>
                </p14:cNvPr>
                <p14:cNvContentPartPr/>
                <p14:nvPr/>
              </p14:nvContentPartPr>
              <p14:xfrm>
                <a:off x="11949773" y="592627"/>
                <a:ext cx="133200" cy="353520"/>
              </p14:xfrm>
            </p:contentPart>
          </mc:Choice>
          <mc:Fallback xmlns="">
            <p:pic>
              <p:nvPicPr>
                <p:cNvPr id="45" name="Freihand 44">
                  <a:extLst>
                    <a:ext uri="{FF2B5EF4-FFF2-40B4-BE49-F238E27FC236}">
                      <a16:creationId xmlns:a16="http://schemas.microsoft.com/office/drawing/2014/main" id="{EF7ADEF2-D894-4275-925C-C3AC98B402D4}"/>
                    </a:ext>
                  </a:extLst>
                </p:cNvPr>
                <p:cNvPicPr/>
                <p:nvPr/>
              </p:nvPicPr>
              <p:blipFill>
                <a:blip r:embed="rId86"/>
                <a:stretch>
                  <a:fillRect/>
                </a:stretch>
              </p:blipFill>
              <p:spPr>
                <a:xfrm>
                  <a:off x="11945453" y="588307"/>
                  <a:ext cx="141840" cy="362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7">
            <p14:nvContentPartPr>
              <p14:cNvPr id="51" name="Freihand 50">
                <a:extLst>
                  <a:ext uri="{FF2B5EF4-FFF2-40B4-BE49-F238E27FC236}">
                    <a16:creationId xmlns:a16="http://schemas.microsoft.com/office/drawing/2014/main" id="{7B2843CE-DBDD-4AE8-BE6B-60B419FB0CC6}"/>
                  </a:ext>
                </a:extLst>
              </p14:cNvPr>
              <p14:cNvContentPartPr/>
              <p14:nvPr/>
            </p14:nvContentPartPr>
            <p14:xfrm>
              <a:off x="4707293" y="1527907"/>
              <a:ext cx="2405160" cy="70200"/>
            </p14:xfrm>
          </p:contentPart>
        </mc:Choice>
        <mc:Fallback xmlns="">
          <p:pic>
            <p:nvPicPr>
              <p:cNvPr id="51" name="Freihand 50">
                <a:extLst>
                  <a:ext uri="{FF2B5EF4-FFF2-40B4-BE49-F238E27FC236}">
                    <a16:creationId xmlns:a16="http://schemas.microsoft.com/office/drawing/2014/main" id="{7B2843CE-DBDD-4AE8-BE6B-60B419FB0CC6}"/>
                  </a:ext>
                </a:extLst>
              </p:cNvPr>
              <p:cNvPicPr/>
              <p:nvPr/>
            </p:nvPicPr>
            <p:blipFill>
              <a:blip r:embed="rId88"/>
              <a:stretch>
                <a:fillRect/>
              </a:stretch>
            </p:blipFill>
            <p:spPr>
              <a:xfrm>
                <a:off x="4702973" y="1523587"/>
                <a:ext cx="241380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2" name="Freihand 51">
                <a:extLst>
                  <a:ext uri="{FF2B5EF4-FFF2-40B4-BE49-F238E27FC236}">
                    <a16:creationId xmlns:a16="http://schemas.microsoft.com/office/drawing/2014/main" id="{7804FFAF-E658-4E8F-ADA3-4F6D7D43BE6D}"/>
                  </a:ext>
                </a:extLst>
              </p14:cNvPr>
              <p14:cNvContentPartPr/>
              <p14:nvPr/>
            </p14:nvContentPartPr>
            <p14:xfrm>
              <a:off x="2374853" y="1893307"/>
              <a:ext cx="3819600" cy="49320"/>
            </p14:xfrm>
          </p:contentPart>
        </mc:Choice>
        <mc:Fallback xmlns="">
          <p:pic>
            <p:nvPicPr>
              <p:cNvPr id="52" name="Freihand 51">
                <a:extLst>
                  <a:ext uri="{FF2B5EF4-FFF2-40B4-BE49-F238E27FC236}">
                    <a16:creationId xmlns:a16="http://schemas.microsoft.com/office/drawing/2014/main" id="{7804FFAF-E658-4E8F-ADA3-4F6D7D43BE6D}"/>
                  </a:ext>
                </a:extLst>
              </p:cNvPr>
              <p:cNvPicPr/>
              <p:nvPr/>
            </p:nvPicPr>
            <p:blipFill>
              <a:blip r:embed="rId90"/>
              <a:stretch>
                <a:fillRect/>
              </a:stretch>
            </p:blipFill>
            <p:spPr>
              <a:xfrm>
                <a:off x="2370533" y="1888987"/>
                <a:ext cx="3828240" cy="57960"/>
              </a:xfrm>
              <a:prstGeom prst="rect">
                <a:avLst/>
              </a:prstGeom>
            </p:spPr>
          </p:pic>
        </mc:Fallback>
      </mc:AlternateContent>
      <p:grpSp>
        <p:nvGrpSpPr>
          <p:cNvPr id="55" name="Gruppieren 54">
            <a:extLst>
              <a:ext uri="{FF2B5EF4-FFF2-40B4-BE49-F238E27FC236}">
                <a16:creationId xmlns:a16="http://schemas.microsoft.com/office/drawing/2014/main" id="{401CB8A0-EDE0-404A-89C0-E2D5D258EDA3}"/>
              </a:ext>
            </a:extLst>
          </p:cNvPr>
          <p:cNvGrpSpPr/>
          <p:nvPr/>
        </p:nvGrpSpPr>
        <p:grpSpPr>
          <a:xfrm>
            <a:off x="4715213" y="2941627"/>
            <a:ext cx="3326400" cy="510480"/>
            <a:chOff x="4715213" y="2941627"/>
            <a:chExt cx="3326400" cy="510480"/>
          </a:xfrm>
        </p:grpSpPr>
        <mc:AlternateContent xmlns:mc="http://schemas.openxmlformats.org/markup-compatibility/2006" xmlns:p14="http://schemas.microsoft.com/office/powerpoint/2010/main">
          <mc:Choice Requires="p14">
            <p:contentPart p14:bwMode="auto" r:id="rId91">
              <p14:nvContentPartPr>
                <p14:cNvPr id="53" name="Freihand 52">
                  <a:extLst>
                    <a:ext uri="{FF2B5EF4-FFF2-40B4-BE49-F238E27FC236}">
                      <a16:creationId xmlns:a16="http://schemas.microsoft.com/office/drawing/2014/main" id="{19D43196-7C52-4074-B648-9E73B485F8EC}"/>
                    </a:ext>
                  </a:extLst>
                </p14:cNvPr>
                <p14:cNvContentPartPr/>
                <p14:nvPr/>
              </p14:nvContentPartPr>
              <p14:xfrm>
                <a:off x="5501813" y="2941627"/>
                <a:ext cx="2539800" cy="77400"/>
              </p14:xfrm>
            </p:contentPart>
          </mc:Choice>
          <mc:Fallback xmlns="">
            <p:pic>
              <p:nvPicPr>
                <p:cNvPr id="53" name="Freihand 52">
                  <a:extLst>
                    <a:ext uri="{FF2B5EF4-FFF2-40B4-BE49-F238E27FC236}">
                      <a16:creationId xmlns:a16="http://schemas.microsoft.com/office/drawing/2014/main" id="{19D43196-7C52-4074-B648-9E73B485F8EC}"/>
                    </a:ext>
                  </a:extLst>
                </p:cNvPr>
                <p:cNvPicPr/>
                <p:nvPr/>
              </p:nvPicPr>
              <p:blipFill>
                <a:blip r:embed="rId92"/>
                <a:stretch>
                  <a:fillRect/>
                </a:stretch>
              </p:blipFill>
              <p:spPr>
                <a:xfrm>
                  <a:off x="5497493" y="2937307"/>
                  <a:ext cx="25484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4" name="Freihand 53">
                  <a:extLst>
                    <a:ext uri="{FF2B5EF4-FFF2-40B4-BE49-F238E27FC236}">
                      <a16:creationId xmlns:a16="http://schemas.microsoft.com/office/drawing/2014/main" id="{FEC749FB-7F1E-431D-95C4-C6AEF33A9FCC}"/>
                    </a:ext>
                  </a:extLst>
                </p14:cNvPr>
                <p14:cNvContentPartPr/>
                <p14:nvPr/>
              </p14:nvContentPartPr>
              <p14:xfrm>
                <a:off x="4715213" y="2985187"/>
                <a:ext cx="1618200" cy="466920"/>
              </p14:xfrm>
            </p:contentPart>
          </mc:Choice>
          <mc:Fallback xmlns="">
            <p:pic>
              <p:nvPicPr>
                <p:cNvPr id="54" name="Freihand 53">
                  <a:extLst>
                    <a:ext uri="{FF2B5EF4-FFF2-40B4-BE49-F238E27FC236}">
                      <a16:creationId xmlns:a16="http://schemas.microsoft.com/office/drawing/2014/main" id="{FEC749FB-7F1E-431D-95C4-C6AEF33A9FCC}"/>
                    </a:ext>
                  </a:extLst>
                </p:cNvPr>
                <p:cNvPicPr/>
                <p:nvPr/>
              </p:nvPicPr>
              <p:blipFill>
                <a:blip r:embed="rId94"/>
                <a:stretch>
                  <a:fillRect/>
                </a:stretch>
              </p:blipFill>
              <p:spPr>
                <a:xfrm>
                  <a:off x="4710893" y="2980867"/>
                  <a:ext cx="1626840" cy="475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5">
            <p14:nvContentPartPr>
              <p14:cNvPr id="56" name="Freihand 55">
                <a:extLst>
                  <a:ext uri="{FF2B5EF4-FFF2-40B4-BE49-F238E27FC236}">
                    <a16:creationId xmlns:a16="http://schemas.microsoft.com/office/drawing/2014/main" id="{C5B7D3DF-FB9C-45AC-BAEC-DF02E82D49F2}"/>
                  </a:ext>
                </a:extLst>
              </p14:cNvPr>
              <p14:cNvContentPartPr/>
              <p14:nvPr/>
            </p14:nvContentPartPr>
            <p14:xfrm>
              <a:off x="1064453" y="4360747"/>
              <a:ext cx="1220040" cy="140760"/>
            </p14:xfrm>
          </p:contentPart>
        </mc:Choice>
        <mc:Fallback xmlns="">
          <p:pic>
            <p:nvPicPr>
              <p:cNvPr id="56" name="Freihand 55">
                <a:extLst>
                  <a:ext uri="{FF2B5EF4-FFF2-40B4-BE49-F238E27FC236}">
                    <a16:creationId xmlns:a16="http://schemas.microsoft.com/office/drawing/2014/main" id="{C5B7D3DF-FB9C-45AC-BAEC-DF02E82D49F2}"/>
                  </a:ext>
                </a:extLst>
              </p:cNvPr>
              <p:cNvPicPr/>
              <p:nvPr/>
            </p:nvPicPr>
            <p:blipFill>
              <a:blip r:embed="rId96"/>
              <a:stretch>
                <a:fillRect/>
              </a:stretch>
            </p:blipFill>
            <p:spPr>
              <a:xfrm>
                <a:off x="1060133" y="4356427"/>
                <a:ext cx="1228680" cy="149400"/>
              </a:xfrm>
              <a:prstGeom prst="rect">
                <a:avLst/>
              </a:prstGeom>
            </p:spPr>
          </p:pic>
        </mc:Fallback>
      </mc:AlternateContent>
      <p:grpSp>
        <p:nvGrpSpPr>
          <p:cNvPr id="486415" name="Gruppieren 486414">
            <a:extLst>
              <a:ext uri="{FF2B5EF4-FFF2-40B4-BE49-F238E27FC236}">
                <a16:creationId xmlns:a16="http://schemas.microsoft.com/office/drawing/2014/main" id="{F73772C7-CBF8-45DB-93B9-380C4E77FB79}"/>
              </a:ext>
            </a:extLst>
          </p:cNvPr>
          <p:cNvGrpSpPr/>
          <p:nvPr/>
        </p:nvGrpSpPr>
        <p:grpSpPr>
          <a:xfrm>
            <a:off x="1483493" y="4558747"/>
            <a:ext cx="3660480" cy="475920"/>
            <a:chOff x="1483493" y="4558747"/>
            <a:chExt cx="3660480" cy="475920"/>
          </a:xfrm>
        </p:grpSpPr>
        <mc:AlternateContent xmlns:mc="http://schemas.openxmlformats.org/markup-compatibility/2006" xmlns:p14="http://schemas.microsoft.com/office/powerpoint/2010/main">
          <mc:Choice Requires="p14">
            <p:contentPart p14:bwMode="auto" r:id="rId97">
              <p14:nvContentPartPr>
                <p14:cNvPr id="57" name="Freihand 56">
                  <a:extLst>
                    <a:ext uri="{FF2B5EF4-FFF2-40B4-BE49-F238E27FC236}">
                      <a16:creationId xmlns:a16="http://schemas.microsoft.com/office/drawing/2014/main" id="{860C44AB-1C63-4E8D-986E-6DB72F0924CB}"/>
                    </a:ext>
                  </a:extLst>
                </p14:cNvPr>
                <p14:cNvContentPartPr/>
                <p14:nvPr/>
              </p14:nvContentPartPr>
              <p14:xfrm>
                <a:off x="1483493" y="4562707"/>
                <a:ext cx="181440" cy="344160"/>
              </p14:xfrm>
            </p:contentPart>
          </mc:Choice>
          <mc:Fallback xmlns="">
            <p:pic>
              <p:nvPicPr>
                <p:cNvPr id="57" name="Freihand 56">
                  <a:extLst>
                    <a:ext uri="{FF2B5EF4-FFF2-40B4-BE49-F238E27FC236}">
                      <a16:creationId xmlns:a16="http://schemas.microsoft.com/office/drawing/2014/main" id="{860C44AB-1C63-4E8D-986E-6DB72F0924CB}"/>
                    </a:ext>
                  </a:extLst>
                </p:cNvPr>
                <p:cNvPicPr/>
                <p:nvPr/>
              </p:nvPicPr>
              <p:blipFill>
                <a:blip r:embed="rId98"/>
                <a:stretch>
                  <a:fillRect/>
                </a:stretch>
              </p:blipFill>
              <p:spPr>
                <a:xfrm>
                  <a:off x="1479173" y="4558387"/>
                  <a:ext cx="190080" cy="3528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8" name="Freihand 57">
                  <a:extLst>
                    <a:ext uri="{FF2B5EF4-FFF2-40B4-BE49-F238E27FC236}">
                      <a16:creationId xmlns:a16="http://schemas.microsoft.com/office/drawing/2014/main" id="{853D4796-6D4A-4E6D-B6B7-7B2FBEB2207A}"/>
                    </a:ext>
                  </a:extLst>
                </p14:cNvPr>
                <p14:cNvContentPartPr/>
                <p14:nvPr/>
              </p14:nvContentPartPr>
              <p14:xfrm>
                <a:off x="1652693" y="4746307"/>
                <a:ext cx="118440" cy="288360"/>
              </p14:xfrm>
            </p:contentPart>
          </mc:Choice>
          <mc:Fallback xmlns="">
            <p:pic>
              <p:nvPicPr>
                <p:cNvPr id="58" name="Freihand 57">
                  <a:extLst>
                    <a:ext uri="{FF2B5EF4-FFF2-40B4-BE49-F238E27FC236}">
                      <a16:creationId xmlns:a16="http://schemas.microsoft.com/office/drawing/2014/main" id="{853D4796-6D4A-4E6D-B6B7-7B2FBEB2207A}"/>
                    </a:ext>
                  </a:extLst>
                </p:cNvPr>
                <p:cNvPicPr/>
                <p:nvPr/>
              </p:nvPicPr>
              <p:blipFill>
                <a:blip r:embed="rId100"/>
                <a:stretch>
                  <a:fillRect/>
                </a:stretch>
              </p:blipFill>
              <p:spPr>
                <a:xfrm>
                  <a:off x="1648373" y="4741987"/>
                  <a:ext cx="127080" cy="2970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0" name="Freihand 59">
                  <a:extLst>
                    <a:ext uri="{FF2B5EF4-FFF2-40B4-BE49-F238E27FC236}">
                      <a16:creationId xmlns:a16="http://schemas.microsoft.com/office/drawing/2014/main" id="{068E0F0A-763C-401F-ABAA-73791D28E772}"/>
                    </a:ext>
                  </a:extLst>
                </p14:cNvPr>
                <p14:cNvContentPartPr/>
                <p14:nvPr/>
              </p14:nvContentPartPr>
              <p14:xfrm>
                <a:off x="1970213" y="4834507"/>
                <a:ext cx="214920" cy="73080"/>
              </p14:xfrm>
            </p:contentPart>
          </mc:Choice>
          <mc:Fallback xmlns="">
            <p:pic>
              <p:nvPicPr>
                <p:cNvPr id="60" name="Freihand 59">
                  <a:extLst>
                    <a:ext uri="{FF2B5EF4-FFF2-40B4-BE49-F238E27FC236}">
                      <a16:creationId xmlns:a16="http://schemas.microsoft.com/office/drawing/2014/main" id="{068E0F0A-763C-401F-ABAA-73791D28E772}"/>
                    </a:ext>
                  </a:extLst>
                </p:cNvPr>
                <p:cNvPicPr/>
                <p:nvPr/>
              </p:nvPicPr>
              <p:blipFill>
                <a:blip r:embed="rId102"/>
                <a:stretch>
                  <a:fillRect/>
                </a:stretch>
              </p:blipFill>
              <p:spPr>
                <a:xfrm>
                  <a:off x="1965893" y="4830187"/>
                  <a:ext cx="2235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2" name="Freihand 61">
                  <a:extLst>
                    <a:ext uri="{FF2B5EF4-FFF2-40B4-BE49-F238E27FC236}">
                      <a16:creationId xmlns:a16="http://schemas.microsoft.com/office/drawing/2014/main" id="{C5D14B46-7EF6-438C-A4AF-2C5E22D53B5E}"/>
                    </a:ext>
                  </a:extLst>
                </p14:cNvPr>
                <p14:cNvContentPartPr/>
                <p14:nvPr/>
              </p14:nvContentPartPr>
              <p14:xfrm>
                <a:off x="2355773" y="4768627"/>
                <a:ext cx="152640" cy="173160"/>
              </p14:xfrm>
            </p:contentPart>
          </mc:Choice>
          <mc:Fallback xmlns="">
            <p:pic>
              <p:nvPicPr>
                <p:cNvPr id="62" name="Freihand 61">
                  <a:extLst>
                    <a:ext uri="{FF2B5EF4-FFF2-40B4-BE49-F238E27FC236}">
                      <a16:creationId xmlns:a16="http://schemas.microsoft.com/office/drawing/2014/main" id="{C5D14B46-7EF6-438C-A4AF-2C5E22D53B5E}"/>
                    </a:ext>
                  </a:extLst>
                </p:cNvPr>
                <p:cNvPicPr/>
                <p:nvPr/>
              </p:nvPicPr>
              <p:blipFill>
                <a:blip r:embed="rId104"/>
                <a:stretch>
                  <a:fillRect/>
                </a:stretch>
              </p:blipFill>
              <p:spPr>
                <a:xfrm>
                  <a:off x="2351453" y="4764307"/>
                  <a:ext cx="16128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3" name="Freihand 62">
                  <a:extLst>
                    <a:ext uri="{FF2B5EF4-FFF2-40B4-BE49-F238E27FC236}">
                      <a16:creationId xmlns:a16="http://schemas.microsoft.com/office/drawing/2014/main" id="{E0855F81-4A4C-41A3-9600-6883CE3DA629}"/>
                    </a:ext>
                  </a:extLst>
                </p14:cNvPr>
                <p14:cNvContentPartPr/>
                <p14:nvPr/>
              </p14:nvContentPartPr>
              <p14:xfrm>
                <a:off x="2650613" y="4838467"/>
                <a:ext cx="95040" cy="10800"/>
              </p14:xfrm>
            </p:contentPart>
          </mc:Choice>
          <mc:Fallback xmlns="">
            <p:pic>
              <p:nvPicPr>
                <p:cNvPr id="63" name="Freihand 62">
                  <a:extLst>
                    <a:ext uri="{FF2B5EF4-FFF2-40B4-BE49-F238E27FC236}">
                      <a16:creationId xmlns:a16="http://schemas.microsoft.com/office/drawing/2014/main" id="{E0855F81-4A4C-41A3-9600-6883CE3DA629}"/>
                    </a:ext>
                  </a:extLst>
                </p:cNvPr>
                <p:cNvPicPr/>
                <p:nvPr/>
              </p:nvPicPr>
              <p:blipFill>
                <a:blip r:embed="rId106"/>
                <a:stretch>
                  <a:fillRect/>
                </a:stretch>
              </p:blipFill>
              <p:spPr>
                <a:xfrm>
                  <a:off x="2646293" y="4834147"/>
                  <a:ext cx="10368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486400" name="Freihand 486399">
                  <a:extLst>
                    <a:ext uri="{FF2B5EF4-FFF2-40B4-BE49-F238E27FC236}">
                      <a16:creationId xmlns:a16="http://schemas.microsoft.com/office/drawing/2014/main" id="{698694D8-4947-479D-B08C-000095F9239E}"/>
                    </a:ext>
                  </a:extLst>
                </p14:cNvPr>
                <p14:cNvContentPartPr/>
                <p14:nvPr/>
              </p14:nvContentPartPr>
              <p14:xfrm>
                <a:off x="2941133" y="4750987"/>
                <a:ext cx="149760" cy="145080"/>
              </p14:xfrm>
            </p:contentPart>
          </mc:Choice>
          <mc:Fallback xmlns="">
            <p:pic>
              <p:nvPicPr>
                <p:cNvPr id="486400" name="Freihand 486399">
                  <a:extLst>
                    <a:ext uri="{FF2B5EF4-FFF2-40B4-BE49-F238E27FC236}">
                      <a16:creationId xmlns:a16="http://schemas.microsoft.com/office/drawing/2014/main" id="{698694D8-4947-479D-B08C-000095F9239E}"/>
                    </a:ext>
                  </a:extLst>
                </p:cNvPr>
                <p:cNvPicPr/>
                <p:nvPr/>
              </p:nvPicPr>
              <p:blipFill>
                <a:blip r:embed="rId108"/>
                <a:stretch>
                  <a:fillRect/>
                </a:stretch>
              </p:blipFill>
              <p:spPr>
                <a:xfrm>
                  <a:off x="2936813" y="4746667"/>
                  <a:ext cx="15840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486401" name="Freihand 486400">
                  <a:extLst>
                    <a:ext uri="{FF2B5EF4-FFF2-40B4-BE49-F238E27FC236}">
                      <a16:creationId xmlns:a16="http://schemas.microsoft.com/office/drawing/2014/main" id="{F552B968-F9DC-4F76-B544-3A4086CEDB09}"/>
                    </a:ext>
                  </a:extLst>
                </p14:cNvPr>
                <p14:cNvContentPartPr/>
                <p14:nvPr/>
              </p14:nvContentPartPr>
              <p14:xfrm>
                <a:off x="3095933" y="4867987"/>
                <a:ext cx="56880" cy="69840"/>
              </p14:xfrm>
            </p:contentPart>
          </mc:Choice>
          <mc:Fallback xmlns="">
            <p:pic>
              <p:nvPicPr>
                <p:cNvPr id="486401" name="Freihand 486400">
                  <a:extLst>
                    <a:ext uri="{FF2B5EF4-FFF2-40B4-BE49-F238E27FC236}">
                      <a16:creationId xmlns:a16="http://schemas.microsoft.com/office/drawing/2014/main" id="{F552B968-F9DC-4F76-B544-3A4086CEDB09}"/>
                    </a:ext>
                  </a:extLst>
                </p:cNvPr>
                <p:cNvPicPr/>
                <p:nvPr/>
              </p:nvPicPr>
              <p:blipFill>
                <a:blip r:embed="rId110"/>
                <a:stretch>
                  <a:fillRect/>
                </a:stretch>
              </p:blipFill>
              <p:spPr>
                <a:xfrm>
                  <a:off x="3091613" y="4863667"/>
                  <a:ext cx="6552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486404" name="Freihand 486403">
                  <a:extLst>
                    <a:ext uri="{FF2B5EF4-FFF2-40B4-BE49-F238E27FC236}">
                      <a16:creationId xmlns:a16="http://schemas.microsoft.com/office/drawing/2014/main" id="{AAB79908-4813-40F4-A966-71A89B788EBF}"/>
                    </a:ext>
                  </a:extLst>
                </p14:cNvPr>
                <p14:cNvContentPartPr/>
                <p14:nvPr/>
              </p14:nvContentPartPr>
              <p14:xfrm>
                <a:off x="3193133" y="4698067"/>
                <a:ext cx="140400" cy="197280"/>
              </p14:xfrm>
            </p:contentPart>
          </mc:Choice>
          <mc:Fallback xmlns="">
            <p:pic>
              <p:nvPicPr>
                <p:cNvPr id="486404" name="Freihand 486403">
                  <a:extLst>
                    <a:ext uri="{FF2B5EF4-FFF2-40B4-BE49-F238E27FC236}">
                      <a16:creationId xmlns:a16="http://schemas.microsoft.com/office/drawing/2014/main" id="{AAB79908-4813-40F4-A966-71A89B788EBF}"/>
                    </a:ext>
                  </a:extLst>
                </p:cNvPr>
                <p:cNvPicPr/>
                <p:nvPr/>
              </p:nvPicPr>
              <p:blipFill>
                <a:blip r:embed="rId112"/>
                <a:stretch>
                  <a:fillRect/>
                </a:stretch>
              </p:blipFill>
              <p:spPr>
                <a:xfrm>
                  <a:off x="3188813" y="4693747"/>
                  <a:ext cx="14904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486405" name="Freihand 486404">
                  <a:extLst>
                    <a:ext uri="{FF2B5EF4-FFF2-40B4-BE49-F238E27FC236}">
                      <a16:creationId xmlns:a16="http://schemas.microsoft.com/office/drawing/2014/main" id="{6BB18256-8DDC-4144-999A-DCB3317587B6}"/>
                    </a:ext>
                  </a:extLst>
                </p14:cNvPr>
                <p14:cNvContentPartPr/>
                <p14:nvPr/>
              </p14:nvContentPartPr>
              <p14:xfrm>
                <a:off x="3427133" y="4701307"/>
                <a:ext cx="232200" cy="201600"/>
              </p14:xfrm>
            </p:contentPart>
          </mc:Choice>
          <mc:Fallback xmlns="">
            <p:pic>
              <p:nvPicPr>
                <p:cNvPr id="486405" name="Freihand 486404">
                  <a:extLst>
                    <a:ext uri="{FF2B5EF4-FFF2-40B4-BE49-F238E27FC236}">
                      <a16:creationId xmlns:a16="http://schemas.microsoft.com/office/drawing/2014/main" id="{6BB18256-8DDC-4144-999A-DCB3317587B6}"/>
                    </a:ext>
                  </a:extLst>
                </p:cNvPr>
                <p:cNvPicPr/>
                <p:nvPr/>
              </p:nvPicPr>
              <p:blipFill>
                <a:blip r:embed="rId114"/>
                <a:stretch>
                  <a:fillRect/>
                </a:stretch>
              </p:blipFill>
              <p:spPr>
                <a:xfrm>
                  <a:off x="3422813" y="4696987"/>
                  <a:ext cx="24084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486406" name="Freihand 486405">
                  <a:extLst>
                    <a:ext uri="{FF2B5EF4-FFF2-40B4-BE49-F238E27FC236}">
                      <a16:creationId xmlns:a16="http://schemas.microsoft.com/office/drawing/2014/main" id="{F0959195-10F9-44E4-A15A-52710361A33E}"/>
                    </a:ext>
                  </a:extLst>
                </p14:cNvPr>
                <p14:cNvContentPartPr/>
                <p14:nvPr/>
              </p14:nvContentPartPr>
              <p14:xfrm>
                <a:off x="3666173" y="4717867"/>
                <a:ext cx="360" cy="360"/>
              </p14:xfrm>
            </p:contentPart>
          </mc:Choice>
          <mc:Fallback xmlns="">
            <p:pic>
              <p:nvPicPr>
                <p:cNvPr id="486406" name="Freihand 486405">
                  <a:extLst>
                    <a:ext uri="{FF2B5EF4-FFF2-40B4-BE49-F238E27FC236}">
                      <a16:creationId xmlns:a16="http://schemas.microsoft.com/office/drawing/2014/main" id="{F0959195-10F9-44E4-A15A-52710361A33E}"/>
                    </a:ext>
                  </a:extLst>
                </p:cNvPr>
                <p:cNvPicPr/>
                <p:nvPr/>
              </p:nvPicPr>
              <p:blipFill>
                <a:blip r:embed="rId10"/>
                <a:stretch>
                  <a:fillRect/>
                </a:stretch>
              </p:blipFill>
              <p:spPr>
                <a:xfrm>
                  <a:off x="3661853" y="4713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486407" name="Freihand 486406">
                  <a:extLst>
                    <a:ext uri="{FF2B5EF4-FFF2-40B4-BE49-F238E27FC236}">
                      <a16:creationId xmlns:a16="http://schemas.microsoft.com/office/drawing/2014/main" id="{0249D0E2-E504-47DB-A2D3-937445D0A2CB}"/>
                    </a:ext>
                  </a:extLst>
                </p14:cNvPr>
                <p14:cNvContentPartPr/>
                <p14:nvPr/>
              </p14:nvContentPartPr>
              <p14:xfrm>
                <a:off x="3693173" y="4796347"/>
                <a:ext cx="72720" cy="86040"/>
              </p14:xfrm>
            </p:contentPart>
          </mc:Choice>
          <mc:Fallback xmlns="">
            <p:pic>
              <p:nvPicPr>
                <p:cNvPr id="486407" name="Freihand 486406">
                  <a:extLst>
                    <a:ext uri="{FF2B5EF4-FFF2-40B4-BE49-F238E27FC236}">
                      <a16:creationId xmlns:a16="http://schemas.microsoft.com/office/drawing/2014/main" id="{0249D0E2-E504-47DB-A2D3-937445D0A2CB}"/>
                    </a:ext>
                  </a:extLst>
                </p:cNvPr>
                <p:cNvPicPr/>
                <p:nvPr/>
              </p:nvPicPr>
              <p:blipFill>
                <a:blip r:embed="rId117"/>
                <a:stretch>
                  <a:fillRect/>
                </a:stretch>
              </p:blipFill>
              <p:spPr>
                <a:xfrm>
                  <a:off x="3688853" y="4792027"/>
                  <a:ext cx="8136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486408" name="Freihand 486407">
                  <a:extLst>
                    <a:ext uri="{FF2B5EF4-FFF2-40B4-BE49-F238E27FC236}">
                      <a16:creationId xmlns:a16="http://schemas.microsoft.com/office/drawing/2014/main" id="{C2F5E346-1002-43B4-BE2C-84E28D873B8D}"/>
                    </a:ext>
                  </a:extLst>
                </p14:cNvPr>
                <p14:cNvContentPartPr/>
                <p14:nvPr/>
              </p14:nvContentPartPr>
              <p14:xfrm>
                <a:off x="4063253" y="4710307"/>
                <a:ext cx="66960" cy="179640"/>
              </p14:xfrm>
            </p:contentPart>
          </mc:Choice>
          <mc:Fallback xmlns="">
            <p:pic>
              <p:nvPicPr>
                <p:cNvPr id="486408" name="Freihand 486407">
                  <a:extLst>
                    <a:ext uri="{FF2B5EF4-FFF2-40B4-BE49-F238E27FC236}">
                      <a16:creationId xmlns:a16="http://schemas.microsoft.com/office/drawing/2014/main" id="{C2F5E346-1002-43B4-BE2C-84E28D873B8D}"/>
                    </a:ext>
                  </a:extLst>
                </p:cNvPr>
                <p:cNvPicPr/>
                <p:nvPr/>
              </p:nvPicPr>
              <p:blipFill>
                <a:blip r:embed="rId119"/>
                <a:stretch>
                  <a:fillRect/>
                </a:stretch>
              </p:blipFill>
              <p:spPr>
                <a:xfrm>
                  <a:off x="4058933" y="4705987"/>
                  <a:ext cx="7560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486409" name="Freihand 486408">
                  <a:extLst>
                    <a:ext uri="{FF2B5EF4-FFF2-40B4-BE49-F238E27FC236}">
                      <a16:creationId xmlns:a16="http://schemas.microsoft.com/office/drawing/2014/main" id="{A4AAA978-4E16-47C2-B135-5C62C9BC4586}"/>
                    </a:ext>
                  </a:extLst>
                </p14:cNvPr>
                <p14:cNvContentPartPr/>
                <p14:nvPr/>
              </p14:nvContentPartPr>
              <p14:xfrm>
                <a:off x="4000973" y="4652707"/>
                <a:ext cx="156600" cy="142200"/>
              </p14:xfrm>
            </p:contentPart>
          </mc:Choice>
          <mc:Fallback xmlns="">
            <p:pic>
              <p:nvPicPr>
                <p:cNvPr id="486409" name="Freihand 486408">
                  <a:extLst>
                    <a:ext uri="{FF2B5EF4-FFF2-40B4-BE49-F238E27FC236}">
                      <a16:creationId xmlns:a16="http://schemas.microsoft.com/office/drawing/2014/main" id="{A4AAA978-4E16-47C2-B135-5C62C9BC4586}"/>
                    </a:ext>
                  </a:extLst>
                </p:cNvPr>
                <p:cNvPicPr/>
                <p:nvPr/>
              </p:nvPicPr>
              <p:blipFill>
                <a:blip r:embed="rId121"/>
                <a:stretch>
                  <a:fillRect/>
                </a:stretch>
              </p:blipFill>
              <p:spPr>
                <a:xfrm>
                  <a:off x="3996653" y="4648387"/>
                  <a:ext cx="16524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486410" name="Freihand 486409">
                  <a:extLst>
                    <a:ext uri="{FF2B5EF4-FFF2-40B4-BE49-F238E27FC236}">
                      <a16:creationId xmlns:a16="http://schemas.microsoft.com/office/drawing/2014/main" id="{7D7D1B62-D264-4EDB-97F0-7BF782E1B9FA}"/>
                    </a:ext>
                  </a:extLst>
                </p14:cNvPr>
                <p14:cNvContentPartPr/>
                <p14:nvPr/>
              </p14:nvContentPartPr>
              <p14:xfrm>
                <a:off x="4138133" y="4756747"/>
                <a:ext cx="165960" cy="109800"/>
              </p14:xfrm>
            </p:contentPart>
          </mc:Choice>
          <mc:Fallback xmlns="">
            <p:pic>
              <p:nvPicPr>
                <p:cNvPr id="486410" name="Freihand 486409">
                  <a:extLst>
                    <a:ext uri="{FF2B5EF4-FFF2-40B4-BE49-F238E27FC236}">
                      <a16:creationId xmlns:a16="http://schemas.microsoft.com/office/drawing/2014/main" id="{7D7D1B62-D264-4EDB-97F0-7BF782E1B9FA}"/>
                    </a:ext>
                  </a:extLst>
                </p:cNvPr>
                <p:cNvPicPr/>
                <p:nvPr/>
              </p:nvPicPr>
              <p:blipFill>
                <a:blip r:embed="rId123"/>
                <a:stretch>
                  <a:fillRect/>
                </a:stretch>
              </p:blipFill>
              <p:spPr>
                <a:xfrm>
                  <a:off x="4133813" y="4752427"/>
                  <a:ext cx="1746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486411" name="Freihand 486410">
                  <a:extLst>
                    <a:ext uri="{FF2B5EF4-FFF2-40B4-BE49-F238E27FC236}">
                      <a16:creationId xmlns:a16="http://schemas.microsoft.com/office/drawing/2014/main" id="{CB17D330-1EEF-4D17-838F-9CCABB7B2934}"/>
                    </a:ext>
                  </a:extLst>
                </p14:cNvPr>
                <p14:cNvContentPartPr/>
                <p14:nvPr/>
              </p14:nvContentPartPr>
              <p14:xfrm>
                <a:off x="4337573" y="4745947"/>
                <a:ext cx="87840" cy="120240"/>
              </p14:xfrm>
            </p:contentPart>
          </mc:Choice>
          <mc:Fallback xmlns="">
            <p:pic>
              <p:nvPicPr>
                <p:cNvPr id="486411" name="Freihand 486410">
                  <a:extLst>
                    <a:ext uri="{FF2B5EF4-FFF2-40B4-BE49-F238E27FC236}">
                      <a16:creationId xmlns:a16="http://schemas.microsoft.com/office/drawing/2014/main" id="{CB17D330-1EEF-4D17-838F-9CCABB7B2934}"/>
                    </a:ext>
                  </a:extLst>
                </p:cNvPr>
                <p:cNvPicPr/>
                <p:nvPr/>
              </p:nvPicPr>
              <p:blipFill>
                <a:blip r:embed="rId125"/>
                <a:stretch>
                  <a:fillRect/>
                </a:stretch>
              </p:blipFill>
              <p:spPr>
                <a:xfrm>
                  <a:off x="4333253" y="4741627"/>
                  <a:ext cx="9648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486412" name="Freihand 486411">
                  <a:extLst>
                    <a:ext uri="{FF2B5EF4-FFF2-40B4-BE49-F238E27FC236}">
                      <a16:creationId xmlns:a16="http://schemas.microsoft.com/office/drawing/2014/main" id="{7FE70B9F-1A22-4ABF-BC52-E7FB23EE2F6E}"/>
                    </a:ext>
                  </a:extLst>
                </p14:cNvPr>
                <p14:cNvContentPartPr/>
                <p14:nvPr/>
              </p14:nvContentPartPr>
              <p14:xfrm>
                <a:off x="4442693" y="4765387"/>
                <a:ext cx="224280" cy="57960"/>
              </p14:xfrm>
            </p:contentPart>
          </mc:Choice>
          <mc:Fallback xmlns="">
            <p:pic>
              <p:nvPicPr>
                <p:cNvPr id="486412" name="Freihand 486411">
                  <a:extLst>
                    <a:ext uri="{FF2B5EF4-FFF2-40B4-BE49-F238E27FC236}">
                      <a16:creationId xmlns:a16="http://schemas.microsoft.com/office/drawing/2014/main" id="{7FE70B9F-1A22-4ABF-BC52-E7FB23EE2F6E}"/>
                    </a:ext>
                  </a:extLst>
                </p:cNvPr>
                <p:cNvPicPr/>
                <p:nvPr/>
              </p:nvPicPr>
              <p:blipFill>
                <a:blip r:embed="rId127"/>
                <a:stretch>
                  <a:fillRect/>
                </a:stretch>
              </p:blipFill>
              <p:spPr>
                <a:xfrm>
                  <a:off x="4438373" y="4761067"/>
                  <a:ext cx="23292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486413" name="Freihand 486412">
                  <a:extLst>
                    <a:ext uri="{FF2B5EF4-FFF2-40B4-BE49-F238E27FC236}">
                      <a16:creationId xmlns:a16="http://schemas.microsoft.com/office/drawing/2014/main" id="{04626800-56CD-482C-A3E0-1136E11D0952}"/>
                    </a:ext>
                  </a:extLst>
                </p14:cNvPr>
                <p14:cNvContentPartPr/>
                <p14:nvPr/>
              </p14:nvContentPartPr>
              <p14:xfrm>
                <a:off x="4710173" y="4721827"/>
                <a:ext cx="306720" cy="92160"/>
              </p14:xfrm>
            </p:contentPart>
          </mc:Choice>
          <mc:Fallback xmlns="">
            <p:pic>
              <p:nvPicPr>
                <p:cNvPr id="486413" name="Freihand 486412">
                  <a:extLst>
                    <a:ext uri="{FF2B5EF4-FFF2-40B4-BE49-F238E27FC236}">
                      <a16:creationId xmlns:a16="http://schemas.microsoft.com/office/drawing/2014/main" id="{04626800-56CD-482C-A3E0-1136E11D0952}"/>
                    </a:ext>
                  </a:extLst>
                </p:cNvPr>
                <p:cNvPicPr/>
                <p:nvPr/>
              </p:nvPicPr>
              <p:blipFill>
                <a:blip r:embed="rId129"/>
                <a:stretch>
                  <a:fillRect/>
                </a:stretch>
              </p:blipFill>
              <p:spPr>
                <a:xfrm>
                  <a:off x="4705853" y="4717507"/>
                  <a:ext cx="31536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486414" name="Freihand 486413">
                  <a:extLst>
                    <a:ext uri="{FF2B5EF4-FFF2-40B4-BE49-F238E27FC236}">
                      <a16:creationId xmlns:a16="http://schemas.microsoft.com/office/drawing/2014/main" id="{E7A38C27-A096-4E25-B16F-6CCD78D4D3B0}"/>
                    </a:ext>
                  </a:extLst>
                </p14:cNvPr>
                <p14:cNvContentPartPr/>
                <p14:nvPr/>
              </p14:nvContentPartPr>
              <p14:xfrm>
                <a:off x="5100413" y="4558747"/>
                <a:ext cx="43560" cy="265680"/>
              </p14:xfrm>
            </p:contentPart>
          </mc:Choice>
          <mc:Fallback xmlns="">
            <p:pic>
              <p:nvPicPr>
                <p:cNvPr id="486414" name="Freihand 486413">
                  <a:extLst>
                    <a:ext uri="{FF2B5EF4-FFF2-40B4-BE49-F238E27FC236}">
                      <a16:creationId xmlns:a16="http://schemas.microsoft.com/office/drawing/2014/main" id="{E7A38C27-A096-4E25-B16F-6CCD78D4D3B0}"/>
                    </a:ext>
                  </a:extLst>
                </p:cNvPr>
                <p:cNvPicPr/>
                <p:nvPr/>
              </p:nvPicPr>
              <p:blipFill>
                <a:blip r:embed="rId131"/>
                <a:stretch>
                  <a:fillRect/>
                </a:stretch>
              </p:blipFill>
              <p:spPr>
                <a:xfrm>
                  <a:off x="5096093" y="4554427"/>
                  <a:ext cx="52200" cy="274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2">
            <p14:nvContentPartPr>
              <p14:cNvPr id="486416" name="Freihand 486415">
                <a:extLst>
                  <a:ext uri="{FF2B5EF4-FFF2-40B4-BE49-F238E27FC236}">
                    <a16:creationId xmlns:a16="http://schemas.microsoft.com/office/drawing/2014/main" id="{8EE7C296-83A0-4D7C-9705-40D1227E027F}"/>
                  </a:ext>
                </a:extLst>
              </p14:cNvPr>
              <p14:cNvContentPartPr/>
              <p14:nvPr/>
            </p14:nvContentPartPr>
            <p14:xfrm>
              <a:off x="2219693" y="1319827"/>
              <a:ext cx="4623120" cy="894240"/>
            </p14:xfrm>
          </p:contentPart>
        </mc:Choice>
        <mc:Fallback xmlns="">
          <p:pic>
            <p:nvPicPr>
              <p:cNvPr id="486416" name="Freihand 486415">
                <a:extLst>
                  <a:ext uri="{FF2B5EF4-FFF2-40B4-BE49-F238E27FC236}">
                    <a16:creationId xmlns:a16="http://schemas.microsoft.com/office/drawing/2014/main" id="{8EE7C296-83A0-4D7C-9705-40D1227E027F}"/>
                  </a:ext>
                </a:extLst>
              </p:cNvPr>
              <p:cNvPicPr/>
              <p:nvPr/>
            </p:nvPicPr>
            <p:blipFill>
              <a:blip r:embed="rId133"/>
              <a:stretch>
                <a:fillRect/>
              </a:stretch>
            </p:blipFill>
            <p:spPr>
              <a:xfrm>
                <a:off x="2215373" y="1315507"/>
                <a:ext cx="4631760" cy="90288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486417" name="Freihand 486416">
                <a:extLst>
                  <a:ext uri="{FF2B5EF4-FFF2-40B4-BE49-F238E27FC236}">
                    <a16:creationId xmlns:a16="http://schemas.microsoft.com/office/drawing/2014/main" id="{05CCA372-7182-4124-B998-A069F844116F}"/>
                  </a:ext>
                </a:extLst>
              </p14:cNvPr>
              <p14:cNvContentPartPr/>
              <p14:nvPr/>
            </p14:nvContentPartPr>
            <p14:xfrm>
              <a:off x="5633933" y="4587187"/>
              <a:ext cx="18720" cy="265320"/>
            </p14:xfrm>
          </p:contentPart>
        </mc:Choice>
        <mc:Fallback xmlns="">
          <p:pic>
            <p:nvPicPr>
              <p:cNvPr id="486417" name="Freihand 486416">
                <a:extLst>
                  <a:ext uri="{FF2B5EF4-FFF2-40B4-BE49-F238E27FC236}">
                    <a16:creationId xmlns:a16="http://schemas.microsoft.com/office/drawing/2014/main" id="{05CCA372-7182-4124-B998-A069F844116F}"/>
                  </a:ext>
                </a:extLst>
              </p:cNvPr>
              <p:cNvPicPr/>
              <p:nvPr/>
            </p:nvPicPr>
            <p:blipFill>
              <a:blip r:embed="rId135"/>
              <a:stretch>
                <a:fillRect/>
              </a:stretch>
            </p:blipFill>
            <p:spPr>
              <a:xfrm>
                <a:off x="5629613" y="4582867"/>
                <a:ext cx="2736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486418" name="Freihand 486417">
                <a:extLst>
                  <a:ext uri="{FF2B5EF4-FFF2-40B4-BE49-F238E27FC236}">
                    <a16:creationId xmlns:a16="http://schemas.microsoft.com/office/drawing/2014/main" id="{C769C9B1-DC1D-435A-ABF2-37F25771E4D4}"/>
                  </a:ext>
                </a:extLst>
              </p14:cNvPr>
              <p14:cNvContentPartPr/>
              <p14:nvPr/>
            </p14:nvContentPartPr>
            <p14:xfrm>
              <a:off x="5531333" y="4760707"/>
              <a:ext cx="206280" cy="82080"/>
            </p14:xfrm>
          </p:contentPart>
        </mc:Choice>
        <mc:Fallback xmlns="">
          <p:pic>
            <p:nvPicPr>
              <p:cNvPr id="486418" name="Freihand 486417">
                <a:extLst>
                  <a:ext uri="{FF2B5EF4-FFF2-40B4-BE49-F238E27FC236}">
                    <a16:creationId xmlns:a16="http://schemas.microsoft.com/office/drawing/2014/main" id="{C769C9B1-DC1D-435A-ABF2-37F25771E4D4}"/>
                  </a:ext>
                </a:extLst>
              </p:cNvPr>
              <p:cNvPicPr/>
              <p:nvPr/>
            </p:nvPicPr>
            <p:blipFill>
              <a:blip r:embed="rId137"/>
              <a:stretch>
                <a:fillRect/>
              </a:stretch>
            </p:blipFill>
            <p:spPr>
              <a:xfrm>
                <a:off x="5527013" y="4756387"/>
                <a:ext cx="2149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486419" name="Freihand 486418">
                <a:extLst>
                  <a:ext uri="{FF2B5EF4-FFF2-40B4-BE49-F238E27FC236}">
                    <a16:creationId xmlns:a16="http://schemas.microsoft.com/office/drawing/2014/main" id="{73882BDB-FF51-4FBC-8B2E-BEA3DB7E9DCC}"/>
                  </a:ext>
                </a:extLst>
              </p14:cNvPr>
              <p14:cNvContentPartPr/>
              <p14:nvPr/>
            </p14:nvContentPartPr>
            <p14:xfrm>
              <a:off x="5499293" y="4539307"/>
              <a:ext cx="249840" cy="30960"/>
            </p14:xfrm>
          </p:contentPart>
        </mc:Choice>
        <mc:Fallback xmlns="">
          <p:pic>
            <p:nvPicPr>
              <p:cNvPr id="486419" name="Freihand 486418">
                <a:extLst>
                  <a:ext uri="{FF2B5EF4-FFF2-40B4-BE49-F238E27FC236}">
                    <a16:creationId xmlns:a16="http://schemas.microsoft.com/office/drawing/2014/main" id="{73882BDB-FF51-4FBC-8B2E-BEA3DB7E9DCC}"/>
                  </a:ext>
                </a:extLst>
              </p:cNvPr>
              <p:cNvPicPr/>
              <p:nvPr/>
            </p:nvPicPr>
            <p:blipFill>
              <a:blip r:embed="rId139"/>
              <a:stretch>
                <a:fillRect/>
              </a:stretch>
            </p:blipFill>
            <p:spPr>
              <a:xfrm>
                <a:off x="5494973" y="4534987"/>
                <a:ext cx="25848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486420" name="Freihand 486419">
                <a:extLst>
                  <a:ext uri="{FF2B5EF4-FFF2-40B4-BE49-F238E27FC236}">
                    <a16:creationId xmlns:a16="http://schemas.microsoft.com/office/drawing/2014/main" id="{784B2A2B-CB6E-4A0C-A1EB-79FF2DA003F0}"/>
                  </a:ext>
                </a:extLst>
              </p14:cNvPr>
              <p14:cNvContentPartPr/>
              <p14:nvPr/>
            </p14:nvContentPartPr>
            <p14:xfrm>
              <a:off x="5784053" y="4690867"/>
              <a:ext cx="178920" cy="83520"/>
            </p14:xfrm>
          </p:contentPart>
        </mc:Choice>
        <mc:Fallback xmlns="">
          <p:pic>
            <p:nvPicPr>
              <p:cNvPr id="486420" name="Freihand 486419">
                <a:extLst>
                  <a:ext uri="{FF2B5EF4-FFF2-40B4-BE49-F238E27FC236}">
                    <a16:creationId xmlns:a16="http://schemas.microsoft.com/office/drawing/2014/main" id="{784B2A2B-CB6E-4A0C-A1EB-79FF2DA003F0}"/>
                  </a:ext>
                </a:extLst>
              </p:cNvPr>
              <p:cNvPicPr/>
              <p:nvPr/>
            </p:nvPicPr>
            <p:blipFill>
              <a:blip r:embed="rId141"/>
              <a:stretch>
                <a:fillRect/>
              </a:stretch>
            </p:blipFill>
            <p:spPr>
              <a:xfrm>
                <a:off x="5779733" y="4686547"/>
                <a:ext cx="1875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486421" name="Freihand 486420">
                <a:extLst>
                  <a:ext uri="{FF2B5EF4-FFF2-40B4-BE49-F238E27FC236}">
                    <a16:creationId xmlns:a16="http://schemas.microsoft.com/office/drawing/2014/main" id="{15A483EE-7B19-4BFF-B370-856F4B3DB378}"/>
                  </a:ext>
                </a:extLst>
              </p14:cNvPr>
              <p14:cNvContentPartPr/>
              <p14:nvPr/>
            </p14:nvContentPartPr>
            <p14:xfrm>
              <a:off x="5989253" y="4672147"/>
              <a:ext cx="76680" cy="119160"/>
            </p14:xfrm>
          </p:contentPart>
        </mc:Choice>
        <mc:Fallback xmlns="">
          <p:pic>
            <p:nvPicPr>
              <p:cNvPr id="486421" name="Freihand 486420">
                <a:extLst>
                  <a:ext uri="{FF2B5EF4-FFF2-40B4-BE49-F238E27FC236}">
                    <a16:creationId xmlns:a16="http://schemas.microsoft.com/office/drawing/2014/main" id="{15A483EE-7B19-4BFF-B370-856F4B3DB378}"/>
                  </a:ext>
                </a:extLst>
              </p:cNvPr>
              <p:cNvPicPr/>
              <p:nvPr/>
            </p:nvPicPr>
            <p:blipFill>
              <a:blip r:embed="rId143"/>
              <a:stretch>
                <a:fillRect/>
              </a:stretch>
            </p:blipFill>
            <p:spPr>
              <a:xfrm>
                <a:off x="5984933" y="4667827"/>
                <a:ext cx="8532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486422" name="Freihand 486421">
                <a:extLst>
                  <a:ext uri="{FF2B5EF4-FFF2-40B4-BE49-F238E27FC236}">
                    <a16:creationId xmlns:a16="http://schemas.microsoft.com/office/drawing/2014/main" id="{2261E3FA-052D-4BB3-A49C-DBC45DAF9B16}"/>
                  </a:ext>
                </a:extLst>
              </p14:cNvPr>
              <p14:cNvContentPartPr/>
              <p14:nvPr/>
            </p14:nvContentPartPr>
            <p14:xfrm>
              <a:off x="6082493" y="4560907"/>
              <a:ext cx="87840" cy="207360"/>
            </p14:xfrm>
          </p:contentPart>
        </mc:Choice>
        <mc:Fallback xmlns="">
          <p:pic>
            <p:nvPicPr>
              <p:cNvPr id="486422" name="Freihand 486421">
                <a:extLst>
                  <a:ext uri="{FF2B5EF4-FFF2-40B4-BE49-F238E27FC236}">
                    <a16:creationId xmlns:a16="http://schemas.microsoft.com/office/drawing/2014/main" id="{2261E3FA-052D-4BB3-A49C-DBC45DAF9B16}"/>
                  </a:ext>
                </a:extLst>
              </p:cNvPr>
              <p:cNvPicPr/>
              <p:nvPr/>
            </p:nvPicPr>
            <p:blipFill>
              <a:blip r:embed="rId145"/>
              <a:stretch>
                <a:fillRect/>
              </a:stretch>
            </p:blipFill>
            <p:spPr>
              <a:xfrm>
                <a:off x="6078173" y="4556587"/>
                <a:ext cx="9648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486423" name="Freihand 486422">
                <a:extLst>
                  <a:ext uri="{FF2B5EF4-FFF2-40B4-BE49-F238E27FC236}">
                    <a16:creationId xmlns:a16="http://schemas.microsoft.com/office/drawing/2014/main" id="{1DAD5236-7670-4AD0-ACEF-3931C94D2EFD}"/>
                  </a:ext>
                </a:extLst>
              </p14:cNvPr>
              <p14:cNvContentPartPr/>
              <p14:nvPr/>
            </p14:nvContentPartPr>
            <p14:xfrm>
              <a:off x="6220013" y="4658827"/>
              <a:ext cx="107640" cy="86400"/>
            </p14:xfrm>
          </p:contentPart>
        </mc:Choice>
        <mc:Fallback xmlns="">
          <p:pic>
            <p:nvPicPr>
              <p:cNvPr id="486423" name="Freihand 486422">
                <a:extLst>
                  <a:ext uri="{FF2B5EF4-FFF2-40B4-BE49-F238E27FC236}">
                    <a16:creationId xmlns:a16="http://schemas.microsoft.com/office/drawing/2014/main" id="{1DAD5236-7670-4AD0-ACEF-3931C94D2EFD}"/>
                  </a:ext>
                </a:extLst>
              </p:cNvPr>
              <p:cNvPicPr/>
              <p:nvPr/>
            </p:nvPicPr>
            <p:blipFill>
              <a:blip r:embed="rId147"/>
              <a:stretch>
                <a:fillRect/>
              </a:stretch>
            </p:blipFill>
            <p:spPr>
              <a:xfrm>
                <a:off x="6215693" y="4654507"/>
                <a:ext cx="1162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486424" name="Freihand 486423">
                <a:extLst>
                  <a:ext uri="{FF2B5EF4-FFF2-40B4-BE49-F238E27FC236}">
                    <a16:creationId xmlns:a16="http://schemas.microsoft.com/office/drawing/2014/main" id="{1D58FEE7-3A26-474A-9B39-E81F03C84342}"/>
                  </a:ext>
                </a:extLst>
              </p14:cNvPr>
              <p14:cNvContentPartPr/>
              <p14:nvPr/>
            </p14:nvContentPartPr>
            <p14:xfrm>
              <a:off x="6365453" y="4637227"/>
              <a:ext cx="120600" cy="116640"/>
            </p14:xfrm>
          </p:contentPart>
        </mc:Choice>
        <mc:Fallback xmlns="">
          <p:pic>
            <p:nvPicPr>
              <p:cNvPr id="486424" name="Freihand 486423">
                <a:extLst>
                  <a:ext uri="{FF2B5EF4-FFF2-40B4-BE49-F238E27FC236}">
                    <a16:creationId xmlns:a16="http://schemas.microsoft.com/office/drawing/2014/main" id="{1D58FEE7-3A26-474A-9B39-E81F03C84342}"/>
                  </a:ext>
                </a:extLst>
              </p:cNvPr>
              <p:cNvPicPr/>
              <p:nvPr/>
            </p:nvPicPr>
            <p:blipFill>
              <a:blip r:embed="rId149"/>
              <a:stretch>
                <a:fillRect/>
              </a:stretch>
            </p:blipFill>
            <p:spPr>
              <a:xfrm>
                <a:off x="6361133" y="4632907"/>
                <a:ext cx="1292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486425" name="Freihand 486424">
                <a:extLst>
                  <a:ext uri="{FF2B5EF4-FFF2-40B4-BE49-F238E27FC236}">
                    <a16:creationId xmlns:a16="http://schemas.microsoft.com/office/drawing/2014/main" id="{72088C76-2F27-4F70-993B-A1AD4EB3B763}"/>
                  </a:ext>
                </a:extLst>
              </p14:cNvPr>
              <p14:cNvContentPartPr/>
              <p14:nvPr/>
            </p14:nvContentPartPr>
            <p14:xfrm>
              <a:off x="6527813" y="4671787"/>
              <a:ext cx="198720" cy="69840"/>
            </p14:xfrm>
          </p:contentPart>
        </mc:Choice>
        <mc:Fallback xmlns="">
          <p:pic>
            <p:nvPicPr>
              <p:cNvPr id="486425" name="Freihand 486424">
                <a:extLst>
                  <a:ext uri="{FF2B5EF4-FFF2-40B4-BE49-F238E27FC236}">
                    <a16:creationId xmlns:a16="http://schemas.microsoft.com/office/drawing/2014/main" id="{72088C76-2F27-4F70-993B-A1AD4EB3B763}"/>
                  </a:ext>
                </a:extLst>
              </p:cNvPr>
              <p:cNvPicPr/>
              <p:nvPr/>
            </p:nvPicPr>
            <p:blipFill>
              <a:blip r:embed="rId151"/>
              <a:stretch>
                <a:fillRect/>
              </a:stretch>
            </p:blipFill>
            <p:spPr>
              <a:xfrm>
                <a:off x="6523493" y="4667467"/>
                <a:ext cx="20736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486427" name="Freihand 486426">
                <a:extLst>
                  <a:ext uri="{FF2B5EF4-FFF2-40B4-BE49-F238E27FC236}">
                    <a16:creationId xmlns:a16="http://schemas.microsoft.com/office/drawing/2014/main" id="{832C591B-9725-4BFC-9481-2ED95E08D00D}"/>
                  </a:ext>
                </a:extLst>
              </p14:cNvPr>
              <p14:cNvContentPartPr/>
              <p14:nvPr/>
            </p14:nvContentPartPr>
            <p14:xfrm>
              <a:off x="6801413" y="4584667"/>
              <a:ext cx="509040" cy="162000"/>
            </p14:xfrm>
          </p:contentPart>
        </mc:Choice>
        <mc:Fallback xmlns="">
          <p:pic>
            <p:nvPicPr>
              <p:cNvPr id="486427" name="Freihand 486426">
                <a:extLst>
                  <a:ext uri="{FF2B5EF4-FFF2-40B4-BE49-F238E27FC236}">
                    <a16:creationId xmlns:a16="http://schemas.microsoft.com/office/drawing/2014/main" id="{832C591B-9725-4BFC-9481-2ED95E08D00D}"/>
                  </a:ext>
                </a:extLst>
              </p:cNvPr>
              <p:cNvPicPr/>
              <p:nvPr/>
            </p:nvPicPr>
            <p:blipFill>
              <a:blip r:embed="rId153"/>
              <a:stretch>
                <a:fillRect/>
              </a:stretch>
            </p:blipFill>
            <p:spPr>
              <a:xfrm>
                <a:off x="6797093" y="4580347"/>
                <a:ext cx="51768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486429" name="Freihand 486428">
                <a:extLst>
                  <a:ext uri="{FF2B5EF4-FFF2-40B4-BE49-F238E27FC236}">
                    <a16:creationId xmlns:a16="http://schemas.microsoft.com/office/drawing/2014/main" id="{5287E181-619A-4C8B-AC42-9724E35845B8}"/>
                  </a:ext>
                </a:extLst>
              </p14:cNvPr>
              <p14:cNvContentPartPr/>
              <p14:nvPr/>
            </p14:nvContentPartPr>
            <p14:xfrm>
              <a:off x="7462373" y="4512307"/>
              <a:ext cx="338760" cy="288360"/>
            </p14:xfrm>
          </p:contentPart>
        </mc:Choice>
        <mc:Fallback xmlns="">
          <p:pic>
            <p:nvPicPr>
              <p:cNvPr id="486429" name="Freihand 486428">
                <a:extLst>
                  <a:ext uri="{FF2B5EF4-FFF2-40B4-BE49-F238E27FC236}">
                    <a16:creationId xmlns:a16="http://schemas.microsoft.com/office/drawing/2014/main" id="{5287E181-619A-4C8B-AC42-9724E35845B8}"/>
                  </a:ext>
                </a:extLst>
              </p:cNvPr>
              <p:cNvPicPr/>
              <p:nvPr/>
            </p:nvPicPr>
            <p:blipFill>
              <a:blip r:embed="rId155"/>
              <a:stretch>
                <a:fillRect/>
              </a:stretch>
            </p:blipFill>
            <p:spPr>
              <a:xfrm>
                <a:off x="7458053" y="4507987"/>
                <a:ext cx="347400" cy="29700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486430" name="Freihand 486429">
                <a:extLst>
                  <a:ext uri="{FF2B5EF4-FFF2-40B4-BE49-F238E27FC236}">
                    <a16:creationId xmlns:a16="http://schemas.microsoft.com/office/drawing/2014/main" id="{9466C783-65A2-4F3D-97FE-011AA13DB062}"/>
                  </a:ext>
                </a:extLst>
              </p14:cNvPr>
              <p14:cNvContentPartPr/>
              <p14:nvPr/>
            </p14:nvContentPartPr>
            <p14:xfrm>
              <a:off x="7813373" y="4496107"/>
              <a:ext cx="476280" cy="268920"/>
            </p14:xfrm>
          </p:contentPart>
        </mc:Choice>
        <mc:Fallback xmlns="">
          <p:pic>
            <p:nvPicPr>
              <p:cNvPr id="486430" name="Freihand 486429">
                <a:extLst>
                  <a:ext uri="{FF2B5EF4-FFF2-40B4-BE49-F238E27FC236}">
                    <a16:creationId xmlns:a16="http://schemas.microsoft.com/office/drawing/2014/main" id="{9466C783-65A2-4F3D-97FE-011AA13DB062}"/>
                  </a:ext>
                </a:extLst>
              </p:cNvPr>
              <p:cNvPicPr/>
              <p:nvPr/>
            </p:nvPicPr>
            <p:blipFill>
              <a:blip r:embed="rId157"/>
              <a:stretch>
                <a:fillRect/>
              </a:stretch>
            </p:blipFill>
            <p:spPr>
              <a:xfrm>
                <a:off x="7809053" y="4491787"/>
                <a:ext cx="484920" cy="27756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486431" name="Freihand 486430">
                <a:extLst>
                  <a:ext uri="{FF2B5EF4-FFF2-40B4-BE49-F238E27FC236}">
                    <a16:creationId xmlns:a16="http://schemas.microsoft.com/office/drawing/2014/main" id="{D9530E66-FD72-45F2-B01F-A1B0EE0FB8E2}"/>
                  </a:ext>
                </a:extLst>
              </p14:cNvPr>
              <p14:cNvContentPartPr/>
              <p14:nvPr/>
            </p14:nvContentPartPr>
            <p14:xfrm>
              <a:off x="5580293" y="4981027"/>
              <a:ext cx="202320" cy="164880"/>
            </p14:xfrm>
          </p:contentPart>
        </mc:Choice>
        <mc:Fallback xmlns="">
          <p:pic>
            <p:nvPicPr>
              <p:cNvPr id="486431" name="Freihand 486430">
                <a:extLst>
                  <a:ext uri="{FF2B5EF4-FFF2-40B4-BE49-F238E27FC236}">
                    <a16:creationId xmlns:a16="http://schemas.microsoft.com/office/drawing/2014/main" id="{D9530E66-FD72-45F2-B01F-A1B0EE0FB8E2}"/>
                  </a:ext>
                </a:extLst>
              </p:cNvPr>
              <p:cNvPicPr/>
              <p:nvPr/>
            </p:nvPicPr>
            <p:blipFill>
              <a:blip r:embed="rId159"/>
              <a:stretch>
                <a:fillRect/>
              </a:stretch>
            </p:blipFill>
            <p:spPr>
              <a:xfrm>
                <a:off x="5575973" y="4976707"/>
                <a:ext cx="21096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486432" name="Freihand 486431">
                <a:extLst>
                  <a:ext uri="{FF2B5EF4-FFF2-40B4-BE49-F238E27FC236}">
                    <a16:creationId xmlns:a16="http://schemas.microsoft.com/office/drawing/2014/main" id="{9B526660-C1AB-4127-96AC-BDA687688DF3}"/>
                  </a:ext>
                </a:extLst>
              </p14:cNvPr>
              <p14:cNvContentPartPr/>
              <p14:nvPr/>
            </p14:nvContentPartPr>
            <p14:xfrm>
              <a:off x="5822213" y="5037187"/>
              <a:ext cx="104760" cy="105120"/>
            </p14:xfrm>
          </p:contentPart>
        </mc:Choice>
        <mc:Fallback xmlns="">
          <p:pic>
            <p:nvPicPr>
              <p:cNvPr id="486432" name="Freihand 486431">
                <a:extLst>
                  <a:ext uri="{FF2B5EF4-FFF2-40B4-BE49-F238E27FC236}">
                    <a16:creationId xmlns:a16="http://schemas.microsoft.com/office/drawing/2014/main" id="{9B526660-C1AB-4127-96AC-BDA687688DF3}"/>
                  </a:ext>
                </a:extLst>
              </p:cNvPr>
              <p:cNvPicPr/>
              <p:nvPr/>
            </p:nvPicPr>
            <p:blipFill>
              <a:blip r:embed="rId161"/>
              <a:stretch>
                <a:fillRect/>
              </a:stretch>
            </p:blipFill>
            <p:spPr>
              <a:xfrm>
                <a:off x="5817893" y="5032867"/>
                <a:ext cx="1134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486433" name="Freihand 486432">
                <a:extLst>
                  <a:ext uri="{FF2B5EF4-FFF2-40B4-BE49-F238E27FC236}">
                    <a16:creationId xmlns:a16="http://schemas.microsoft.com/office/drawing/2014/main" id="{EF49D6A9-7B3C-4C37-A08A-C71CC3EA5352}"/>
                  </a:ext>
                </a:extLst>
              </p14:cNvPr>
              <p14:cNvContentPartPr/>
              <p14:nvPr/>
            </p14:nvContentPartPr>
            <p14:xfrm>
              <a:off x="6081413" y="5004787"/>
              <a:ext cx="285840" cy="141840"/>
            </p14:xfrm>
          </p:contentPart>
        </mc:Choice>
        <mc:Fallback xmlns="">
          <p:pic>
            <p:nvPicPr>
              <p:cNvPr id="486433" name="Freihand 486432">
                <a:extLst>
                  <a:ext uri="{FF2B5EF4-FFF2-40B4-BE49-F238E27FC236}">
                    <a16:creationId xmlns:a16="http://schemas.microsoft.com/office/drawing/2014/main" id="{EF49D6A9-7B3C-4C37-A08A-C71CC3EA5352}"/>
                  </a:ext>
                </a:extLst>
              </p:cNvPr>
              <p:cNvPicPr/>
              <p:nvPr/>
            </p:nvPicPr>
            <p:blipFill>
              <a:blip r:embed="rId163"/>
              <a:stretch>
                <a:fillRect/>
              </a:stretch>
            </p:blipFill>
            <p:spPr>
              <a:xfrm>
                <a:off x="6077093" y="5000467"/>
                <a:ext cx="29448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486434" name="Freihand 486433">
                <a:extLst>
                  <a:ext uri="{FF2B5EF4-FFF2-40B4-BE49-F238E27FC236}">
                    <a16:creationId xmlns:a16="http://schemas.microsoft.com/office/drawing/2014/main" id="{53BC0AF1-E718-4F87-AC91-8A7A32526B56}"/>
                  </a:ext>
                </a:extLst>
              </p14:cNvPr>
              <p14:cNvContentPartPr/>
              <p14:nvPr/>
            </p14:nvContentPartPr>
            <p14:xfrm>
              <a:off x="6361853" y="5029987"/>
              <a:ext cx="326160" cy="246960"/>
            </p14:xfrm>
          </p:contentPart>
        </mc:Choice>
        <mc:Fallback xmlns="">
          <p:pic>
            <p:nvPicPr>
              <p:cNvPr id="486434" name="Freihand 486433">
                <a:extLst>
                  <a:ext uri="{FF2B5EF4-FFF2-40B4-BE49-F238E27FC236}">
                    <a16:creationId xmlns:a16="http://schemas.microsoft.com/office/drawing/2014/main" id="{53BC0AF1-E718-4F87-AC91-8A7A32526B56}"/>
                  </a:ext>
                </a:extLst>
              </p:cNvPr>
              <p:cNvPicPr/>
              <p:nvPr/>
            </p:nvPicPr>
            <p:blipFill>
              <a:blip r:embed="rId165"/>
              <a:stretch>
                <a:fillRect/>
              </a:stretch>
            </p:blipFill>
            <p:spPr>
              <a:xfrm>
                <a:off x="6357533" y="5025667"/>
                <a:ext cx="33480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486435" name="Freihand 486434">
                <a:extLst>
                  <a:ext uri="{FF2B5EF4-FFF2-40B4-BE49-F238E27FC236}">
                    <a16:creationId xmlns:a16="http://schemas.microsoft.com/office/drawing/2014/main" id="{6960F0AD-2C96-4CC3-97DA-7533AA2B1BB3}"/>
                  </a:ext>
                </a:extLst>
              </p14:cNvPr>
              <p14:cNvContentPartPr/>
              <p14:nvPr/>
            </p14:nvContentPartPr>
            <p14:xfrm>
              <a:off x="6879173" y="5023507"/>
              <a:ext cx="118440" cy="129600"/>
            </p14:xfrm>
          </p:contentPart>
        </mc:Choice>
        <mc:Fallback xmlns="">
          <p:pic>
            <p:nvPicPr>
              <p:cNvPr id="486435" name="Freihand 486434">
                <a:extLst>
                  <a:ext uri="{FF2B5EF4-FFF2-40B4-BE49-F238E27FC236}">
                    <a16:creationId xmlns:a16="http://schemas.microsoft.com/office/drawing/2014/main" id="{6960F0AD-2C96-4CC3-97DA-7533AA2B1BB3}"/>
                  </a:ext>
                </a:extLst>
              </p:cNvPr>
              <p:cNvPicPr/>
              <p:nvPr/>
            </p:nvPicPr>
            <p:blipFill>
              <a:blip r:embed="rId167"/>
              <a:stretch>
                <a:fillRect/>
              </a:stretch>
            </p:blipFill>
            <p:spPr>
              <a:xfrm>
                <a:off x="6874853" y="5019187"/>
                <a:ext cx="1270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486438" name="Freihand 486437">
                <a:extLst>
                  <a:ext uri="{FF2B5EF4-FFF2-40B4-BE49-F238E27FC236}">
                    <a16:creationId xmlns:a16="http://schemas.microsoft.com/office/drawing/2014/main" id="{D75FABBC-804D-4B53-A381-0B4EB059AA38}"/>
                  </a:ext>
                </a:extLst>
              </p14:cNvPr>
              <p14:cNvContentPartPr/>
              <p14:nvPr/>
            </p14:nvContentPartPr>
            <p14:xfrm>
              <a:off x="7010573" y="5017387"/>
              <a:ext cx="266400" cy="114120"/>
            </p14:xfrm>
          </p:contentPart>
        </mc:Choice>
        <mc:Fallback xmlns="">
          <p:pic>
            <p:nvPicPr>
              <p:cNvPr id="486438" name="Freihand 486437">
                <a:extLst>
                  <a:ext uri="{FF2B5EF4-FFF2-40B4-BE49-F238E27FC236}">
                    <a16:creationId xmlns:a16="http://schemas.microsoft.com/office/drawing/2014/main" id="{D75FABBC-804D-4B53-A381-0B4EB059AA38}"/>
                  </a:ext>
                </a:extLst>
              </p:cNvPr>
              <p:cNvPicPr/>
              <p:nvPr/>
            </p:nvPicPr>
            <p:blipFill>
              <a:blip r:embed="rId169"/>
              <a:stretch>
                <a:fillRect/>
              </a:stretch>
            </p:blipFill>
            <p:spPr>
              <a:xfrm>
                <a:off x="7006253" y="5013067"/>
                <a:ext cx="2750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486439" name="Freihand 486438">
                <a:extLst>
                  <a:ext uri="{FF2B5EF4-FFF2-40B4-BE49-F238E27FC236}">
                    <a16:creationId xmlns:a16="http://schemas.microsoft.com/office/drawing/2014/main" id="{FD4BA416-C21B-483B-AABA-EB451954C7A5}"/>
                  </a:ext>
                </a:extLst>
              </p14:cNvPr>
              <p14:cNvContentPartPr/>
              <p14:nvPr/>
            </p14:nvContentPartPr>
            <p14:xfrm>
              <a:off x="7160333" y="5012707"/>
              <a:ext cx="155520" cy="113760"/>
            </p14:xfrm>
          </p:contentPart>
        </mc:Choice>
        <mc:Fallback xmlns="">
          <p:pic>
            <p:nvPicPr>
              <p:cNvPr id="486439" name="Freihand 486438">
                <a:extLst>
                  <a:ext uri="{FF2B5EF4-FFF2-40B4-BE49-F238E27FC236}">
                    <a16:creationId xmlns:a16="http://schemas.microsoft.com/office/drawing/2014/main" id="{FD4BA416-C21B-483B-AABA-EB451954C7A5}"/>
                  </a:ext>
                </a:extLst>
              </p:cNvPr>
              <p:cNvPicPr/>
              <p:nvPr/>
            </p:nvPicPr>
            <p:blipFill>
              <a:blip r:embed="rId171"/>
              <a:stretch>
                <a:fillRect/>
              </a:stretch>
            </p:blipFill>
            <p:spPr>
              <a:xfrm>
                <a:off x="7156013" y="5008387"/>
                <a:ext cx="1641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486440" name="Freihand 486439">
                <a:extLst>
                  <a:ext uri="{FF2B5EF4-FFF2-40B4-BE49-F238E27FC236}">
                    <a16:creationId xmlns:a16="http://schemas.microsoft.com/office/drawing/2014/main" id="{5C33F42D-1825-4D5C-981D-9F74ABB64DEA}"/>
                  </a:ext>
                </a:extLst>
              </p14:cNvPr>
              <p14:cNvContentPartPr/>
              <p14:nvPr/>
            </p14:nvContentPartPr>
            <p14:xfrm>
              <a:off x="7321973" y="4924147"/>
              <a:ext cx="37440" cy="38880"/>
            </p14:xfrm>
          </p:contentPart>
        </mc:Choice>
        <mc:Fallback xmlns="">
          <p:pic>
            <p:nvPicPr>
              <p:cNvPr id="486440" name="Freihand 486439">
                <a:extLst>
                  <a:ext uri="{FF2B5EF4-FFF2-40B4-BE49-F238E27FC236}">
                    <a16:creationId xmlns:a16="http://schemas.microsoft.com/office/drawing/2014/main" id="{5C33F42D-1825-4D5C-981D-9F74ABB64DEA}"/>
                  </a:ext>
                </a:extLst>
              </p:cNvPr>
              <p:cNvPicPr/>
              <p:nvPr/>
            </p:nvPicPr>
            <p:blipFill>
              <a:blip r:embed="rId173"/>
              <a:stretch>
                <a:fillRect/>
              </a:stretch>
            </p:blipFill>
            <p:spPr>
              <a:xfrm>
                <a:off x="7317653" y="4919827"/>
                <a:ext cx="4608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486441" name="Freihand 486440">
                <a:extLst>
                  <a:ext uri="{FF2B5EF4-FFF2-40B4-BE49-F238E27FC236}">
                    <a16:creationId xmlns:a16="http://schemas.microsoft.com/office/drawing/2014/main" id="{28001AA3-00BA-4871-B400-9AA82E8EDC8D}"/>
                  </a:ext>
                </a:extLst>
              </p14:cNvPr>
              <p14:cNvContentPartPr/>
              <p14:nvPr/>
            </p14:nvContentPartPr>
            <p14:xfrm>
              <a:off x="7355453" y="4876987"/>
              <a:ext cx="288000" cy="226080"/>
            </p14:xfrm>
          </p:contentPart>
        </mc:Choice>
        <mc:Fallback xmlns="">
          <p:pic>
            <p:nvPicPr>
              <p:cNvPr id="486441" name="Freihand 486440">
                <a:extLst>
                  <a:ext uri="{FF2B5EF4-FFF2-40B4-BE49-F238E27FC236}">
                    <a16:creationId xmlns:a16="http://schemas.microsoft.com/office/drawing/2014/main" id="{28001AA3-00BA-4871-B400-9AA82E8EDC8D}"/>
                  </a:ext>
                </a:extLst>
              </p:cNvPr>
              <p:cNvPicPr/>
              <p:nvPr/>
            </p:nvPicPr>
            <p:blipFill>
              <a:blip r:embed="rId175"/>
              <a:stretch>
                <a:fillRect/>
              </a:stretch>
            </p:blipFill>
            <p:spPr>
              <a:xfrm>
                <a:off x="7351133" y="4872667"/>
                <a:ext cx="29664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486442" name="Freihand 486441">
                <a:extLst>
                  <a:ext uri="{FF2B5EF4-FFF2-40B4-BE49-F238E27FC236}">
                    <a16:creationId xmlns:a16="http://schemas.microsoft.com/office/drawing/2014/main" id="{A19BC24A-6A61-4232-8AA9-B20DEE536E34}"/>
                  </a:ext>
                </a:extLst>
              </p14:cNvPr>
              <p14:cNvContentPartPr/>
              <p14:nvPr/>
            </p14:nvContentPartPr>
            <p14:xfrm>
              <a:off x="7565693" y="4954027"/>
              <a:ext cx="254160" cy="131400"/>
            </p14:xfrm>
          </p:contentPart>
        </mc:Choice>
        <mc:Fallback xmlns="">
          <p:pic>
            <p:nvPicPr>
              <p:cNvPr id="486442" name="Freihand 486441">
                <a:extLst>
                  <a:ext uri="{FF2B5EF4-FFF2-40B4-BE49-F238E27FC236}">
                    <a16:creationId xmlns:a16="http://schemas.microsoft.com/office/drawing/2014/main" id="{A19BC24A-6A61-4232-8AA9-B20DEE536E34}"/>
                  </a:ext>
                </a:extLst>
              </p:cNvPr>
              <p:cNvPicPr/>
              <p:nvPr/>
            </p:nvPicPr>
            <p:blipFill>
              <a:blip r:embed="rId177"/>
              <a:stretch>
                <a:fillRect/>
              </a:stretch>
            </p:blipFill>
            <p:spPr>
              <a:xfrm>
                <a:off x="7561373" y="4949707"/>
                <a:ext cx="26280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486443" name="Freihand 486442">
                <a:extLst>
                  <a:ext uri="{FF2B5EF4-FFF2-40B4-BE49-F238E27FC236}">
                    <a16:creationId xmlns:a16="http://schemas.microsoft.com/office/drawing/2014/main" id="{0B306E7C-B07B-4241-AABC-F76AEF6E39C9}"/>
                  </a:ext>
                </a:extLst>
              </p14:cNvPr>
              <p14:cNvContentPartPr/>
              <p14:nvPr/>
            </p14:nvContentPartPr>
            <p14:xfrm>
              <a:off x="5671013" y="5358667"/>
              <a:ext cx="148680" cy="171360"/>
            </p14:xfrm>
          </p:contentPart>
        </mc:Choice>
        <mc:Fallback xmlns="">
          <p:pic>
            <p:nvPicPr>
              <p:cNvPr id="486443" name="Freihand 486442">
                <a:extLst>
                  <a:ext uri="{FF2B5EF4-FFF2-40B4-BE49-F238E27FC236}">
                    <a16:creationId xmlns:a16="http://schemas.microsoft.com/office/drawing/2014/main" id="{0B306E7C-B07B-4241-AABC-F76AEF6E39C9}"/>
                  </a:ext>
                </a:extLst>
              </p:cNvPr>
              <p:cNvPicPr/>
              <p:nvPr/>
            </p:nvPicPr>
            <p:blipFill>
              <a:blip r:embed="rId179"/>
              <a:stretch>
                <a:fillRect/>
              </a:stretch>
            </p:blipFill>
            <p:spPr>
              <a:xfrm>
                <a:off x="5666693" y="5354347"/>
                <a:ext cx="15732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486444" name="Freihand 486443">
                <a:extLst>
                  <a:ext uri="{FF2B5EF4-FFF2-40B4-BE49-F238E27FC236}">
                    <a16:creationId xmlns:a16="http://schemas.microsoft.com/office/drawing/2014/main" id="{2D803C12-74E9-4761-B520-231396163EDA}"/>
                  </a:ext>
                </a:extLst>
              </p14:cNvPr>
              <p14:cNvContentPartPr/>
              <p14:nvPr/>
            </p14:nvContentPartPr>
            <p14:xfrm>
              <a:off x="5877293" y="5416987"/>
              <a:ext cx="135360" cy="118440"/>
            </p14:xfrm>
          </p:contentPart>
        </mc:Choice>
        <mc:Fallback xmlns="">
          <p:pic>
            <p:nvPicPr>
              <p:cNvPr id="486444" name="Freihand 486443">
                <a:extLst>
                  <a:ext uri="{FF2B5EF4-FFF2-40B4-BE49-F238E27FC236}">
                    <a16:creationId xmlns:a16="http://schemas.microsoft.com/office/drawing/2014/main" id="{2D803C12-74E9-4761-B520-231396163EDA}"/>
                  </a:ext>
                </a:extLst>
              </p:cNvPr>
              <p:cNvPicPr/>
              <p:nvPr/>
            </p:nvPicPr>
            <p:blipFill>
              <a:blip r:embed="rId181"/>
              <a:stretch>
                <a:fillRect/>
              </a:stretch>
            </p:blipFill>
            <p:spPr>
              <a:xfrm>
                <a:off x="5872973" y="5412667"/>
                <a:ext cx="14400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486445" name="Freihand 486444">
                <a:extLst>
                  <a:ext uri="{FF2B5EF4-FFF2-40B4-BE49-F238E27FC236}">
                    <a16:creationId xmlns:a16="http://schemas.microsoft.com/office/drawing/2014/main" id="{0341C927-3C2C-42B2-8801-EFA98B8CB050}"/>
                  </a:ext>
                </a:extLst>
              </p14:cNvPr>
              <p14:cNvContentPartPr/>
              <p14:nvPr/>
            </p14:nvContentPartPr>
            <p14:xfrm>
              <a:off x="5972693" y="5332027"/>
              <a:ext cx="141480" cy="222120"/>
            </p14:xfrm>
          </p:contentPart>
        </mc:Choice>
        <mc:Fallback xmlns="">
          <p:pic>
            <p:nvPicPr>
              <p:cNvPr id="486445" name="Freihand 486444">
                <a:extLst>
                  <a:ext uri="{FF2B5EF4-FFF2-40B4-BE49-F238E27FC236}">
                    <a16:creationId xmlns:a16="http://schemas.microsoft.com/office/drawing/2014/main" id="{0341C927-3C2C-42B2-8801-EFA98B8CB050}"/>
                  </a:ext>
                </a:extLst>
              </p:cNvPr>
              <p:cNvPicPr/>
              <p:nvPr/>
            </p:nvPicPr>
            <p:blipFill>
              <a:blip r:embed="rId183"/>
              <a:stretch>
                <a:fillRect/>
              </a:stretch>
            </p:blipFill>
            <p:spPr>
              <a:xfrm>
                <a:off x="5968373" y="5327707"/>
                <a:ext cx="15012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486446" name="Freihand 486445">
                <a:extLst>
                  <a:ext uri="{FF2B5EF4-FFF2-40B4-BE49-F238E27FC236}">
                    <a16:creationId xmlns:a16="http://schemas.microsoft.com/office/drawing/2014/main" id="{64EC1CD1-F086-40E3-B13B-093F8DD7171C}"/>
                  </a:ext>
                </a:extLst>
              </p14:cNvPr>
              <p14:cNvContentPartPr/>
              <p14:nvPr/>
            </p14:nvContentPartPr>
            <p14:xfrm>
              <a:off x="5943173" y="5396467"/>
              <a:ext cx="108360" cy="15480"/>
            </p14:xfrm>
          </p:contentPart>
        </mc:Choice>
        <mc:Fallback xmlns="">
          <p:pic>
            <p:nvPicPr>
              <p:cNvPr id="486446" name="Freihand 486445">
                <a:extLst>
                  <a:ext uri="{FF2B5EF4-FFF2-40B4-BE49-F238E27FC236}">
                    <a16:creationId xmlns:a16="http://schemas.microsoft.com/office/drawing/2014/main" id="{64EC1CD1-F086-40E3-B13B-093F8DD7171C}"/>
                  </a:ext>
                </a:extLst>
              </p:cNvPr>
              <p:cNvPicPr/>
              <p:nvPr/>
            </p:nvPicPr>
            <p:blipFill>
              <a:blip r:embed="rId185"/>
              <a:stretch>
                <a:fillRect/>
              </a:stretch>
            </p:blipFill>
            <p:spPr>
              <a:xfrm>
                <a:off x="5938853" y="5392147"/>
                <a:ext cx="11700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486447" name="Freihand 486446">
                <a:extLst>
                  <a:ext uri="{FF2B5EF4-FFF2-40B4-BE49-F238E27FC236}">
                    <a16:creationId xmlns:a16="http://schemas.microsoft.com/office/drawing/2014/main" id="{28DCE613-E516-4D65-AF04-A5BF4048682B}"/>
                  </a:ext>
                </a:extLst>
              </p14:cNvPr>
              <p14:cNvContentPartPr/>
              <p14:nvPr/>
            </p14:nvContentPartPr>
            <p14:xfrm>
              <a:off x="6130013" y="5433907"/>
              <a:ext cx="126360" cy="117000"/>
            </p14:xfrm>
          </p:contentPart>
        </mc:Choice>
        <mc:Fallback xmlns="">
          <p:pic>
            <p:nvPicPr>
              <p:cNvPr id="486447" name="Freihand 486446">
                <a:extLst>
                  <a:ext uri="{FF2B5EF4-FFF2-40B4-BE49-F238E27FC236}">
                    <a16:creationId xmlns:a16="http://schemas.microsoft.com/office/drawing/2014/main" id="{28DCE613-E516-4D65-AF04-A5BF4048682B}"/>
                  </a:ext>
                </a:extLst>
              </p:cNvPr>
              <p:cNvPicPr/>
              <p:nvPr/>
            </p:nvPicPr>
            <p:blipFill>
              <a:blip r:embed="rId187"/>
              <a:stretch>
                <a:fillRect/>
              </a:stretch>
            </p:blipFill>
            <p:spPr>
              <a:xfrm>
                <a:off x="6125693" y="5429587"/>
                <a:ext cx="13500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486448" name="Freihand 486447">
                <a:extLst>
                  <a:ext uri="{FF2B5EF4-FFF2-40B4-BE49-F238E27FC236}">
                    <a16:creationId xmlns:a16="http://schemas.microsoft.com/office/drawing/2014/main" id="{36B77341-A795-41F0-84AF-8ECFEAEF54A9}"/>
                  </a:ext>
                </a:extLst>
              </p14:cNvPr>
              <p14:cNvContentPartPr/>
              <p14:nvPr/>
            </p14:nvContentPartPr>
            <p14:xfrm>
              <a:off x="6230093" y="5416267"/>
              <a:ext cx="148320" cy="152280"/>
            </p14:xfrm>
          </p:contentPart>
        </mc:Choice>
        <mc:Fallback xmlns="">
          <p:pic>
            <p:nvPicPr>
              <p:cNvPr id="486448" name="Freihand 486447">
                <a:extLst>
                  <a:ext uri="{FF2B5EF4-FFF2-40B4-BE49-F238E27FC236}">
                    <a16:creationId xmlns:a16="http://schemas.microsoft.com/office/drawing/2014/main" id="{36B77341-A795-41F0-84AF-8ECFEAEF54A9}"/>
                  </a:ext>
                </a:extLst>
              </p:cNvPr>
              <p:cNvPicPr/>
              <p:nvPr/>
            </p:nvPicPr>
            <p:blipFill>
              <a:blip r:embed="rId189"/>
              <a:stretch>
                <a:fillRect/>
              </a:stretch>
            </p:blipFill>
            <p:spPr>
              <a:xfrm>
                <a:off x="6225773" y="5411947"/>
                <a:ext cx="15696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486451" name="Freihand 486450">
                <a:extLst>
                  <a:ext uri="{FF2B5EF4-FFF2-40B4-BE49-F238E27FC236}">
                    <a16:creationId xmlns:a16="http://schemas.microsoft.com/office/drawing/2014/main" id="{8E0BAD0E-9B17-40CC-A484-BDE6EF89AFC9}"/>
                  </a:ext>
                </a:extLst>
              </p14:cNvPr>
              <p14:cNvContentPartPr/>
              <p14:nvPr/>
            </p14:nvContentPartPr>
            <p14:xfrm>
              <a:off x="6517013" y="5410147"/>
              <a:ext cx="169920" cy="106920"/>
            </p14:xfrm>
          </p:contentPart>
        </mc:Choice>
        <mc:Fallback xmlns="">
          <p:pic>
            <p:nvPicPr>
              <p:cNvPr id="486451" name="Freihand 486450">
                <a:extLst>
                  <a:ext uri="{FF2B5EF4-FFF2-40B4-BE49-F238E27FC236}">
                    <a16:creationId xmlns:a16="http://schemas.microsoft.com/office/drawing/2014/main" id="{8E0BAD0E-9B17-40CC-A484-BDE6EF89AFC9}"/>
                  </a:ext>
                </a:extLst>
              </p:cNvPr>
              <p:cNvPicPr/>
              <p:nvPr/>
            </p:nvPicPr>
            <p:blipFill>
              <a:blip r:embed="rId191"/>
              <a:stretch>
                <a:fillRect/>
              </a:stretch>
            </p:blipFill>
            <p:spPr>
              <a:xfrm>
                <a:off x="6512693" y="5405827"/>
                <a:ext cx="17856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486452" name="Freihand 486451">
                <a:extLst>
                  <a:ext uri="{FF2B5EF4-FFF2-40B4-BE49-F238E27FC236}">
                    <a16:creationId xmlns:a16="http://schemas.microsoft.com/office/drawing/2014/main" id="{635902DC-A6D5-484D-8DC8-B55CCF0D0695}"/>
                  </a:ext>
                </a:extLst>
              </p14:cNvPr>
              <p14:cNvContentPartPr/>
              <p14:nvPr/>
            </p14:nvContentPartPr>
            <p14:xfrm>
              <a:off x="6655613" y="5324107"/>
              <a:ext cx="360" cy="360"/>
            </p14:xfrm>
          </p:contentPart>
        </mc:Choice>
        <mc:Fallback xmlns="">
          <p:pic>
            <p:nvPicPr>
              <p:cNvPr id="486452" name="Freihand 486451">
                <a:extLst>
                  <a:ext uri="{FF2B5EF4-FFF2-40B4-BE49-F238E27FC236}">
                    <a16:creationId xmlns:a16="http://schemas.microsoft.com/office/drawing/2014/main" id="{635902DC-A6D5-484D-8DC8-B55CCF0D0695}"/>
                  </a:ext>
                </a:extLst>
              </p:cNvPr>
              <p:cNvPicPr/>
              <p:nvPr/>
            </p:nvPicPr>
            <p:blipFill>
              <a:blip r:embed="rId10"/>
              <a:stretch>
                <a:fillRect/>
              </a:stretch>
            </p:blipFill>
            <p:spPr>
              <a:xfrm>
                <a:off x="6651293" y="5319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486453" name="Freihand 486452">
                <a:extLst>
                  <a:ext uri="{FF2B5EF4-FFF2-40B4-BE49-F238E27FC236}">
                    <a16:creationId xmlns:a16="http://schemas.microsoft.com/office/drawing/2014/main" id="{072BFFC3-D446-43AE-A863-460B6A15E7E2}"/>
                  </a:ext>
                </a:extLst>
              </p14:cNvPr>
              <p14:cNvContentPartPr/>
              <p14:nvPr/>
            </p14:nvContentPartPr>
            <p14:xfrm>
              <a:off x="6965213" y="5344987"/>
              <a:ext cx="15480" cy="129600"/>
            </p14:xfrm>
          </p:contentPart>
        </mc:Choice>
        <mc:Fallback xmlns="">
          <p:pic>
            <p:nvPicPr>
              <p:cNvPr id="486453" name="Freihand 486452">
                <a:extLst>
                  <a:ext uri="{FF2B5EF4-FFF2-40B4-BE49-F238E27FC236}">
                    <a16:creationId xmlns:a16="http://schemas.microsoft.com/office/drawing/2014/main" id="{072BFFC3-D446-43AE-A863-460B6A15E7E2}"/>
                  </a:ext>
                </a:extLst>
              </p:cNvPr>
              <p:cNvPicPr/>
              <p:nvPr/>
            </p:nvPicPr>
            <p:blipFill>
              <a:blip r:embed="rId194"/>
              <a:stretch>
                <a:fillRect/>
              </a:stretch>
            </p:blipFill>
            <p:spPr>
              <a:xfrm>
                <a:off x="6960893" y="5340667"/>
                <a:ext cx="2412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486454" name="Freihand 486453">
                <a:extLst>
                  <a:ext uri="{FF2B5EF4-FFF2-40B4-BE49-F238E27FC236}">
                    <a16:creationId xmlns:a16="http://schemas.microsoft.com/office/drawing/2014/main" id="{30FE85C2-F45E-43B3-85DF-4F7B8247CD68}"/>
                  </a:ext>
                </a:extLst>
              </p14:cNvPr>
              <p14:cNvContentPartPr/>
              <p14:nvPr/>
            </p14:nvContentPartPr>
            <p14:xfrm>
              <a:off x="6868013" y="5318707"/>
              <a:ext cx="176760" cy="174240"/>
            </p14:xfrm>
          </p:contentPart>
        </mc:Choice>
        <mc:Fallback xmlns="">
          <p:pic>
            <p:nvPicPr>
              <p:cNvPr id="486454" name="Freihand 486453">
                <a:extLst>
                  <a:ext uri="{FF2B5EF4-FFF2-40B4-BE49-F238E27FC236}">
                    <a16:creationId xmlns:a16="http://schemas.microsoft.com/office/drawing/2014/main" id="{30FE85C2-F45E-43B3-85DF-4F7B8247CD68}"/>
                  </a:ext>
                </a:extLst>
              </p:cNvPr>
              <p:cNvPicPr/>
              <p:nvPr/>
            </p:nvPicPr>
            <p:blipFill>
              <a:blip r:embed="rId196"/>
              <a:stretch>
                <a:fillRect/>
              </a:stretch>
            </p:blipFill>
            <p:spPr>
              <a:xfrm>
                <a:off x="6863693" y="5314387"/>
                <a:ext cx="18540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486455" name="Freihand 486454">
                <a:extLst>
                  <a:ext uri="{FF2B5EF4-FFF2-40B4-BE49-F238E27FC236}">
                    <a16:creationId xmlns:a16="http://schemas.microsoft.com/office/drawing/2014/main" id="{38CB08F1-CC08-48DA-9940-2692325D09E3}"/>
                  </a:ext>
                </a:extLst>
              </p14:cNvPr>
              <p14:cNvContentPartPr/>
              <p14:nvPr/>
            </p14:nvContentPartPr>
            <p14:xfrm>
              <a:off x="7043693" y="5368387"/>
              <a:ext cx="239400" cy="113400"/>
            </p14:xfrm>
          </p:contentPart>
        </mc:Choice>
        <mc:Fallback xmlns="">
          <p:pic>
            <p:nvPicPr>
              <p:cNvPr id="486455" name="Freihand 486454">
                <a:extLst>
                  <a:ext uri="{FF2B5EF4-FFF2-40B4-BE49-F238E27FC236}">
                    <a16:creationId xmlns:a16="http://schemas.microsoft.com/office/drawing/2014/main" id="{38CB08F1-CC08-48DA-9940-2692325D09E3}"/>
                  </a:ext>
                </a:extLst>
              </p:cNvPr>
              <p:cNvPicPr/>
              <p:nvPr/>
            </p:nvPicPr>
            <p:blipFill>
              <a:blip r:embed="rId198"/>
              <a:stretch>
                <a:fillRect/>
              </a:stretch>
            </p:blipFill>
            <p:spPr>
              <a:xfrm>
                <a:off x="7039373" y="5364067"/>
                <a:ext cx="2480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486456" name="Freihand 486455">
                <a:extLst>
                  <a:ext uri="{FF2B5EF4-FFF2-40B4-BE49-F238E27FC236}">
                    <a16:creationId xmlns:a16="http://schemas.microsoft.com/office/drawing/2014/main" id="{19F22BD1-2289-4F8D-9438-CD3111F1F94E}"/>
                  </a:ext>
                </a:extLst>
              </p14:cNvPr>
              <p14:cNvContentPartPr/>
              <p14:nvPr/>
            </p14:nvContentPartPr>
            <p14:xfrm>
              <a:off x="7319813" y="5261107"/>
              <a:ext cx="93240" cy="192240"/>
            </p14:xfrm>
          </p:contentPart>
        </mc:Choice>
        <mc:Fallback xmlns="">
          <p:pic>
            <p:nvPicPr>
              <p:cNvPr id="486456" name="Freihand 486455">
                <a:extLst>
                  <a:ext uri="{FF2B5EF4-FFF2-40B4-BE49-F238E27FC236}">
                    <a16:creationId xmlns:a16="http://schemas.microsoft.com/office/drawing/2014/main" id="{19F22BD1-2289-4F8D-9438-CD3111F1F94E}"/>
                  </a:ext>
                </a:extLst>
              </p:cNvPr>
              <p:cNvPicPr/>
              <p:nvPr/>
            </p:nvPicPr>
            <p:blipFill>
              <a:blip r:embed="rId200"/>
              <a:stretch>
                <a:fillRect/>
              </a:stretch>
            </p:blipFill>
            <p:spPr>
              <a:xfrm>
                <a:off x="7315493" y="5256787"/>
                <a:ext cx="10188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486457" name="Freihand 486456">
                <a:extLst>
                  <a:ext uri="{FF2B5EF4-FFF2-40B4-BE49-F238E27FC236}">
                    <a16:creationId xmlns:a16="http://schemas.microsoft.com/office/drawing/2014/main" id="{A2062372-EDCD-4890-8A30-B3C4A77570ED}"/>
                  </a:ext>
                </a:extLst>
              </p14:cNvPr>
              <p14:cNvContentPartPr/>
              <p14:nvPr/>
            </p14:nvContentPartPr>
            <p14:xfrm>
              <a:off x="7405853" y="5361547"/>
              <a:ext cx="68760" cy="72360"/>
            </p14:xfrm>
          </p:contentPart>
        </mc:Choice>
        <mc:Fallback xmlns="">
          <p:pic>
            <p:nvPicPr>
              <p:cNvPr id="486457" name="Freihand 486456">
                <a:extLst>
                  <a:ext uri="{FF2B5EF4-FFF2-40B4-BE49-F238E27FC236}">
                    <a16:creationId xmlns:a16="http://schemas.microsoft.com/office/drawing/2014/main" id="{A2062372-EDCD-4890-8A30-B3C4A77570ED}"/>
                  </a:ext>
                </a:extLst>
              </p:cNvPr>
              <p:cNvPicPr/>
              <p:nvPr/>
            </p:nvPicPr>
            <p:blipFill>
              <a:blip r:embed="rId202"/>
              <a:stretch>
                <a:fillRect/>
              </a:stretch>
            </p:blipFill>
            <p:spPr>
              <a:xfrm>
                <a:off x="7401533" y="5357227"/>
                <a:ext cx="7740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486458" name="Freihand 486457">
                <a:extLst>
                  <a:ext uri="{FF2B5EF4-FFF2-40B4-BE49-F238E27FC236}">
                    <a16:creationId xmlns:a16="http://schemas.microsoft.com/office/drawing/2014/main" id="{E0CA6588-BADD-4977-B7FF-A6B0BC2E5104}"/>
                  </a:ext>
                </a:extLst>
              </p14:cNvPr>
              <p14:cNvContentPartPr/>
              <p14:nvPr/>
            </p14:nvContentPartPr>
            <p14:xfrm>
              <a:off x="7495853" y="5239867"/>
              <a:ext cx="171360" cy="202680"/>
            </p14:xfrm>
          </p:contentPart>
        </mc:Choice>
        <mc:Fallback xmlns="">
          <p:pic>
            <p:nvPicPr>
              <p:cNvPr id="486458" name="Freihand 486457">
                <a:extLst>
                  <a:ext uri="{FF2B5EF4-FFF2-40B4-BE49-F238E27FC236}">
                    <a16:creationId xmlns:a16="http://schemas.microsoft.com/office/drawing/2014/main" id="{E0CA6588-BADD-4977-B7FF-A6B0BC2E5104}"/>
                  </a:ext>
                </a:extLst>
              </p:cNvPr>
              <p:cNvPicPr/>
              <p:nvPr/>
            </p:nvPicPr>
            <p:blipFill>
              <a:blip r:embed="rId204"/>
              <a:stretch>
                <a:fillRect/>
              </a:stretch>
            </p:blipFill>
            <p:spPr>
              <a:xfrm>
                <a:off x="7491533" y="5235547"/>
                <a:ext cx="18000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486459" name="Freihand 486458">
                <a:extLst>
                  <a:ext uri="{FF2B5EF4-FFF2-40B4-BE49-F238E27FC236}">
                    <a16:creationId xmlns:a16="http://schemas.microsoft.com/office/drawing/2014/main" id="{2DFDE5CA-54C4-4E7A-9320-32060F4A2A3C}"/>
                  </a:ext>
                </a:extLst>
              </p14:cNvPr>
              <p14:cNvContentPartPr/>
              <p14:nvPr/>
            </p14:nvContentPartPr>
            <p14:xfrm>
              <a:off x="7700333" y="5243107"/>
              <a:ext cx="39960" cy="157320"/>
            </p14:xfrm>
          </p:contentPart>
        </mc:Choice>
        <mc:Fallback xmlns="">
          <p:pic>
            <p:nvPicPr>
              <p:cNvPr id="486459" name="Freihand 486458">
                <a:extLst>
                  <a:ext uri="{FF2B5EF4-FFF2-40B4-BE49-F238E27FC236}">
                    <a16:creationId xmlns:a16="http://schemas.microsoft.com/office/drawing/2014/main" id="{2DFDE5CA-54C4-4E7A-9320-32060F4A2A3C}"/>
                  </a:ext>
                </a:extLst>
              </p:cNvPr>
              <p:cNvPicPr/>
              <p:nvPr/>
            </p:nvPicPr>
            <p:blipFill>
              <a:blip r:embed="rId206"/>
              <a:stretch>
                <a:fillRect/>
              </a:stretch>
            </p:blipFill>
            <p:spPr>
              <a:xfrm>
                <a:off x="7696013" y="5238787"/>
                <a:ext cx="486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486460" name="Freihand 486459">
                <a:extLst>
                  <a:ext uri="{FF2B5EF4-FFF2-40B4-BE49-F238E27FC236}">
                    <a16:creationId xmlns:a16="http://schemas.microsoft.com/office/drawing/2014/main" id="{0B83FFD9-7B78-4967-B8F5-B10DE9A4C3B5}"/>
                  </a:ext>
                </a:extLst>
              </p14:cNvPr>
              <p14:cNvContentPartPr/>
              <p14:nvPr/>
            </p14:nvContentPartPr>
            <p14:xfrm>
              <a:off x="7743173" y="5248867"/>
              <a:ext cx="375480" cy="141480"/>
            </p14:xfrm>
          </p:contentPart>
        </mc:Choice>
        <mc:Fallback xmlns="">
          <p:pic>
            <p:nvPicPr>
              <p:cNvPr id="486460" name="Freihand 486459">
                <a:extLst>
                  <a:ext uri="{FF2B5EF4-FFF2-40B4-BE49-F238E27FC236}">
                    <a16:creationId xmlns:a16="http://schemas.microsoft.com/office/drawing/2014/main" id="{0B83FFD9-7B78-4967-B8F5-B10DE9A4C3B5}"/>
                  </a:ext>
                </a:extLst>
              </p:cNvPr>
              <p:cNvPicPr/>
              <p:nvPr/>
            </p:nvPicPr>
            <p:blipFill>
              <a:blip r:embed="rId208"/>
              <a:stretch>
                <a:fillRect/>
              </a:stretch>
            </p:blipFill>
            <p:spPr>
              <a:xfrm>
                <a:off x="7738853" y="5244547"/>
                <a:ext cx="38412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486462" name="Freihand 486461">
                <a:extLst>
                  <a:ext uri="{FF2B5EF4-FFF2-40B4-BE49-F238E27FC236}">
                    <a16:creationId xmlns:a16="http://schemas.microsoft.com/office/drawing/2014/main" id="{8467B4D6-4F24-4248-A4E9-4C09320682F5}"/>
                  </a:ext>
                </a:extLst>
              </p14:cNvPr>
              <p14:cNvContentPartPr/>
              <p14:nvPr/>
            </p14:nvContentPartPr>
            <p14:xfrm>
              <a:off x="5618813" y="5725147"/>
              <a:ext cx="126360" cy="260280"/>
            </p14:xfrm>
          </p:contentPart>
        </mc:Choice>
        <mc:Fallback xmlns="">
          <p:pic>
            <p:nvPicPr>
              <p:cNvPr id="486462" name="Freihand 486461">
                <a:extLst>
                  <a:ext uri="{FF2B5EF4-FFF2-40B4-BE49-F238E27FC236}">
                    <a16:creationId xmlns:a16="http://schemas.microsoft.com/office/drawing/2014/main" id="{8467B4D6-4F24-4248-A4E9-4C09320682F5}"/>
                  </a:ext>
                </a:extLst>
              </p:cNvPr>
              <p:cNvPicPr/>
              <p:nvPr/>
            </p:nvPicPr>
            <p:blipFill>
              <a:blip r:embed="rId210"/>
              <a:stretch>
                <a:fillRect/>
              </a:stretch>
            </p:blipFill>
            <p:spPr>
              <a:xfrm>
                <a:off x="5614493" y="5720827"/>
                <a:ext cx="13500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486463" name="Freihand 486462">
                <a:extLst>
                  <a:ext uri="{FF2B5EF4-FFF2-40B4-BE49-F238E27FC236}">
                    <a16:creationId xmlns:a16="http://schemas.microsoft.com/office/drawing/2014/main" id="{F592B5A0-4364-4BE3-A0D5-D2C5EC0A7FC5}"/>
                  </a:ext>
                </a:extLst>
              </p14:cNvPr>
              <p14:cNvContentPartPr/>
              <p14:nvPr/>
            </p14:nvContentPartPr>
            <p14:xfrm>
              <a:off x="5804573" y="5738467"/>
              <a:ext cx="9000" cy="40320"/>
            </p14:xfrm>
          </p:contentPart>
        </mc:Choice>
        <mc:Fallback xmlns="">
          <p:pic>
            <p:nvPicPr>
              <p:cNvPr id="486463" name="Freihand 486462">
                <a:extLst>
                  <a:ext uri="{FF2B5EF4-FFF2-40B4-BE49-F238E27FC236}">
                    <a16:creationId xmlns:a16="http://schemas.microsoft.com/office/drawing/2014/main" id="{F592B5A0-4364-4BE3-A0D5-D2C5EC0A7FC5}"/>
                  </a:ext>
                </a:extLst>
              </p:cNvPr>
              <p:cNvPicPr/>
              <p:nvPr/>
            </p:nvPicPr>
            <p:blipFill>
              <a:blip r:embed="rId212"/>
              <a:stretch>
                <a:fillRect/>
              </a:stretch>
            </p:blipFill>
            <p:spPr>
              <a:xfrm>
                <a:off x="5800253" y="5734147"/>
                <a:ext cx="1764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486464" name="Freihand 486463">
                <a:extLst>
                  <a:ext uri="{FF2B5EF4-FFF2-40B4-BE49-F238E27FC236}">
                    <a16:creationId xmlns:a16="http://schemas.microsoft.com/office/drawing/2014/main" id="{C3C2F5BA-FD09-4EE7-A076-420A3244808E}"/>
                  </a:ext>
                </a:extLst>
              </p14:cNvPr>
              <p14:cNvContentPartPr/>
              <p14:nvPr/>
            </p14:nvContentPartPr>
            <p14:xfrm>
              <a:off x="5853893" y="5645227"/>
              <a:ext cx="87480" cy="167760"/>
            </p14:xfrm>
          </p:contentPart>
        </mc:Choice>
        <mc:Fallback xmlns="">
          <p:pic>
            <p:nvPicPr>
              <p:cNvPr id="486464" name="Freihand 486463">
                <a:extLst>
                  <a:ext uri="{FF2B5EF4-FFF2-40B4-BE49-F238E27FC236}">
                    <a16:creationId xmlns:a16="http://schemas.microsoft.com/office/drawing/2014/main" id="{C3C2F5BA-FD09-4EE7-A076-420A3244808E}"/>
                  </a:ext>
                </a:extLst>
              </p:cNvPr>
              <p:cNvPicPr/>
              <p:nvPr/>
            </p:nvPicPr>
            <p:blipFill>
              <a:blip r:embed="rId214"/>
              <a:stretch>
                <a:fillRect/>
              </a:stretch>
            </p:blipFill>
            <p:spPr>
              <a:xfrm>
                <a:off x="5849573" y="5640907"/>
                <a:ext cx="9612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486465" name="Freihand 486464">
                <a:extLst>
                  <a:ext uri="{FF2B5EF4-FFF2-40B4-BE49-F238E27FC236}">
                    <a16:creationId xmlns:a16="http://schemas.microsoft.com/office/drawing/2014/main" id="{485381F0-1375-4E74-82E6-24278F4531D4}"/>
                  </a:ext>
                </a:extLst>
              </p14:cNvPr>
              <p14:cNvContentPartPr/>
              <p14:nvPr/>
            </p14:nvContentPartPr>
            <p14:xfrm>
              <a:off x="5962613" y="5650267"/>
              <a:ext cx="50040" cy="150480"/>
            </p14:xfrm>
          </p:contentPart>
        </mc:Choice>
        <mc:Fallback xmlns="">
          <p:pic>
            <p:nvPicPr>
              <p:cNvPr id="486465" name="Freihand 486464">
                <a:extLst>
                  <a:ext uri="{FF2B5EF4-FFF2-40B4-BE49-F238E27FC236}">
                    <a16:creationId xmlns:a16="http://schemas.microsoft.com/office/drawing/2014/main" id="{485381F0-1375-4E74-82E6-24278F4531D4}"/>
                  </a:ext>
                </a:extLst>
              </p:cNvPr>
              <p:cNvPicPr/>
              <p:nvPr/>
            </p:nvPicPr>
            <p:blipFill>
              <a:blip r:embed="rId216"/>
              <a:stretch>
                <a:fillRect/>
              </a:stretch>
            </p:blipFill>
            <p:spPr>
              <a:xfrm>
                <a:off x="5958293" y="5645947"/>
                <a:ext cx="5868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486466" name="Freihand 486465">
                <a:extLst>
                  <a:ext uri="{FF2B5EF4-FFF2-40B4-BE49-F238E27FC236}">
                    <a16:creationId xmlns:a16="http://schemas.microsoft.com/office/drawing/2014/main" id="{2B052FDB-0D79-4DC7-8467-3028DD0D7465}"/>
                  </a:ext>
                </a:extLst>
              </p14:cNvPr>
              <p14:cNvContentPartPr/>
              <p14:nvPr/>
            </p14:nvContentPartPr>
            <p14:xfrm>
              <a:off x="5798453" y="5616427"/>
              <a:ext cx="50760" cy="11880"/>
            </p14:xfrm>
          </p:contentPart>
        </mc:Choice>
        <mc:Fallback xmlns="">
          <p:pic>
            <p:nvPicPr>
              <p:cNvPr id="486466" name="Freihand 486465">
                <a:extLst>
                  <a:ext uri="{FF2B5EF4-FFF2-40B4-BE49-F238E27FC236}">
                    <a16:creationId xmlns:a16="http://schemas.microsoft.com/office/drawing/2014/main" id="{2B052FDB-0D79-4DC7-8467-3028DD0D7465}"/>
                  </a:ext>
                </a:extLst>
              </p:cNvPr>
              <p:cNvPicPr/>
              <p:nvPr/>
            </p:nvPicPr>
            <p:blipFill>
              <a:blip r:embed="rId218"/>
              <a:stretch>
                <a:fillRect/>
              </a:stretch>
            </p:blipFill>
            <p:spPr>
              <a:xfrm>
                <a:off x="5794133" y="5612107"/>
                <a:ext cx="5940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486467" name="Freihand 486466">
                <a:extLst>
                  <a:ext uri="{FF2B5EF4-FFF2-40B4-BE49-F238E27FC236}">
                    <a16:creationId xmlns:a16="http://schemas.microsoft.com/office/drawing/2014/main" id="{197A24DD-3002-458F-AB20-96E1C50D6A7A}"/>
                  </a:ext>
                </a:extLst>
              </p14:cNvPr>
              <p14:cNvContentPartPr/>
              <p14:nvPr/>
            </p14:nvContentPartPr>
            <p14:xfrm>
              <a:off x="6114893" y="5708947"/>
              <a:ext cx="87840" cy="93240"/>
            </p14:xfrm>
          </p:contentPart>
        </mc:Choice>
        <mc:Fallback xmlns="">
          <p:pic>
            <p:nvPicPr>
              <p:cNvPr id="486467" name="Freihand 486466">
                <a:extLst>
                  <a:ext uri="{FF2B5EF4-FFF2-40B4-BE49-F238E27FC236}">
                    <a16:creationId xmlns:a16="http://schemas.microsoft.com/office/drawing/2014/main" id="{197A24DD-3002-458F-AB20-96E1C50D6A7A}"/>
                  </a:ext>
                </a:extLst>
              </p:cNvPr>
              <p:cNvPicPr/>
              <p:nvPr/>
            </p:nvPicPr>
            <p:blipFill>
              <a:blip r:embed="rId220"/>
              <a:stretch>
                <a:fillRect/>
              </a:stretch>
            </p:blipFill>
            <p:spPr>
              <a:xfrm>
                <a:off x="6110573" y="5704627"/>
                <a:ext cx="9648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486468" name="Freihand 486467">
                <a:extLst>
                  <a:ext uri="{FF2B5EF4-FFF2-40B4-BE49-F238E27FC236}">
                    <a16:creationId xmlns:a16="http://schemas.microsoft.com/office/drawing/2014/main" id="{13D952A8-F6E5-4E1B-8BC8-BD088AFB87BC}"/>
                  </a:ext>
                </a:extLst>
              </p14:cNvPr>
              <p14:cNvContentPartPr/>
              <p14:nvPr/>
            </p14:nvContentPartPr>
            <p14:xfrm>
              <a:off x="6217493" y="5705707"/>
              <a:ext cx="88560" cy="119520"/>
            </p14:xfrm>
          </p:contentPart>
        </mc:Choice>
        <mc:Fallback xmlns="">
          <p:pic>
            <p:nvPicPr>
              <p:cNvPr id="486468" name="Freihand 486467">
                <a:extLst>
                  <a:ext uri="{FF2B5EF4-FFF2-40B4-BE49-F238E27FC236}">
                    <a16:creationId xmlns:a16="http://schemas.microsoft.com/office/drawing/2014/main" id="{13D952A8-F6E5-4E1B-8BC8-BD088AFB87BC}"/>
                  </a:ext>
                </a:extLst>
              </p:cNvPr>
              <p:cNvPicPr/>
              <p:nvPr/>
            </p:nvPicPr>
            <p:blipFill>
              <a:blip r:embed="rId222"/>
              <a:stretch>
                <a:fillRect/>
              </a:stretch>
            </p:blipFill>
            <p:spPr>
              <a:xfrm>
                <a:off x="6213173" y="5701387"/>
                <a:ext cx="9720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486469" name="Freihand 486468">
                <a:extLst>
                  <a:ext uri="{FF2B5EF4-FFF2-40B4-BE49-F238E27FC236}">
                    <a16:creationId xmlns:a16="http://schemas.microsoft.com/office/drawing/2014/main" id="{81FCCCD5-14DC-424B-A4B3-61DA3F1B27C7}"/>
                  </a:ext>
                </a:extLst>
              </p14:cNvPr>
              <p14:cNvContentPartPr/>
              <p14:nvPr/>
            </p14:nvContentPartPr>
            <p14:xfrm>
              <a:off x="6421253" y="5714347"/>
              <a:ext cx="309240" cy="98280"/>
            </p14:xfrm>
          </p:contentPart>
        </mc:Choice>
        <mc:Fallback xmlns="">
          <p:pic>
            <p:nvPicPr>
              <p:cNvPr id="486469" name="Freihand 486468">
                <a:extLst>
                  <a:ext uri="{FF2B5EF4-FFF2-40B4-BE49-F238E27FC236}">
                    <a16:creationId xmlns:a16="http://schemas.microsoft.com/office/drawing/2014/main" id="{81FCCCD5-14DC-424B-A4B3-61DA3F1B27C7}"/>
                  </a:ext>
                </a:extLst>
              </p:cNvPr>
              <p:cNvPicPr/>
              <p:nvPr/>
            </p:nvPicPr>
            <p:blipFill>
              <a:blip r:embed="rId224"/>
              <a:stretch>
                <a:fillRect/>
              </a:stretch>
            </p:blipFill>
            <p:spPr>
              <a:xfrm>
                <a:off x="6416933" y="5710027"/>
                <a:ext cx="3178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486470" name="Freihand 486469">
                <a:extLst>
                  <a:ext uri="{FF2B5EF4-FFF2-40B4-BE49-F238E27FC236}">
                    <a16:creationId xmlns:a16="http://schemas.microsoft.com/office/drawing/2014/main" id="{F7E46CEE-F289-4D0C-B4F1-5B7E93A2D3E5}"/>
                  </a:ext>
                </a:extLst>
              </p14:cNvPr>
              <p14:cNvContentPartPr/>
              <p14:nvPr/>
            </p14:nvContentPartPr>
            <p14:xfrm>
              <a:off x="6718253" y="5679787"/>
              <a:ext cx="55440" cy="25920"/>
            </p14:xfrm>
          </p:contentPart>
        </mc:Choice>
        <mc:Fallback xmlns="">
          <p:pic>
            <p:nvPicPr>
              <p:cNvPr id="486470" name="Freihand 486469">
                <a:extLst>
                  <a:ext uri="{FF2B5EF4-FFF2-40B4-BE49-F238E27FC236}">
                    <a16:creationId xmlns:a16="http://schemas.microsoft.com/office/drawing/2014/main" id="{F7E46CEE-F289-4D0C-B4F1-5B7E93A2D3E5}"/>
                  </a:ext>
                </a:extLst>
              </p:cNvPr>
              <p:cNvPicPr/>
              <p:nvPr/>
            </p:nvPicPr>
            <p:blipFill>
              <a:blip r:embed="rId226"/>
              <a:stretch>
                <a:fillRect/>
              </a:stretch>
            </p:blipFill>
            <p:spPr>
              <a:xfrm>
                <a:off x="6713933" y="5675467"/>
                <a:ext cx="6408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486471" name="Freihand 486470">
                <a:extLst>
                  <a:ext uri="{FF2B5EF4-FFF2-40B4-BE49-F238E27FC236}">
                    <a16:creationId xmlns:a16="http://schemas.microsoft.com/office/drawing/2014/main" id="{565D02E6-F909-46EF-91B8-457D80461311}"/>
                  </a:ext>
                </a:extLst>
              </p14:cNvPr>
              <p14:cNvContentPartPr/>
              <p14:nvPr/>
            </p14:nvContentPartPr>
            <p14:xfrm>
              <a:off x="6787733" y="5726947"/>
              <a:ext cx="79560" cy="83880"/>
            </p14:xfrm>
          </p:contentPart>
        </mc:Choice>
        <mc:Fallback xmlns="">
          <p:pic>
            <p:nvPicPr>
              <p:cNvPr id="486471" name="Freihand 486470">
                <a:extLst>
                  <a:ext uri="{FF2B5EF4-FFF2-40B4-BE49-F238E27FC236}">
                    <a16:creationId xmlns:a16="http://schemas.microsoft.com/office/drawing/2014/main" id="{565D02E6-F909-46EF-91B8-457D80461311}"/>
                  </a:ext>
                </a:extLst>
              </p:cNvPr>
              <p:cNvPicPr/>
              <p:nvPr/>
            </p:nvPicPr>
            <p:blipFill>
              <a:blip r:embed="rId228"/>
              <a:stretch>
                <a:fillRect/>
              </a:stretch>
            </p:blipFill>
            <p:spPr>
              <a:xfrm>
                <a:off x="6783413" y="5722627"/>
                <a:ext cx="8820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486472" name="Freihand 486471">
                <a:extLst>
                  <a:ext uri="{FF2B5EF4-FFF2-40B4-BE49-F238E27FC236}">
                    <a16:creationId xmlns:a16="http://schemas.microsoft.com/office/drawing/2014/main" id="{556EAC69-37B2-4242-9526-7D06DDA42A7C}"/>
                  </a:ext>
                </a:extLst>
              </p14:cNvPr>
              <p14:cNvContentPartPr/>
              <p14:nvPr/>
            </p14:nvContentPartPr>
            <p14:xfrm>
              <a:off x="7061693" y="5561707"/>
              <a:ext cx="284400" cy="248760"/>
            </p14:xfrm>
          </p:contentPart>
        </mc:Choice>
        <mc:Fallback xmlns="">
          <p:pic>
            <p:nvPicPr>
              <p:cNvPr id="486472" name="Freihand 486471">
                <a:extLst>
                  <a:ext uri="{FF2B5EF4-FFF2-40B4-BE49-F238E27FC236}">
                    <a16:creationId xmlns:a16="http://schemas.microsoft.com/office/drawing/2014/main" id="{556EAC69-37B2-4242-9526-7D06DDA42A7C}"/>
                  </a:ext>
                </a:extLst>
              </p:cNvPr>
              <p:cNvPicPr/>
              <p:nvPr/>
            </p:nvPicPr>
            <p:blipFill>
              <a:blip r:embed="rId230"/>
              <a:stretch>
                <a:fillRect/>
              </a:stretch>
            </p:blipFill>
            <p:spPr>
              <a:xfrm>
                <a:off x="7057373" y="5557387"/>
                <a:ext cx="2930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486473" name="Freihand 486472">
                <a:extLst>
                  <a:ext uri="{FF2B5EF4-FFF2-40B4-BE49-F238E27FC236}">
                    <a16:creationId xmlns:a16="http://schemas.microsoft.com/office/drawing/2014/main" id="{0864CCC3-E741-40AA-99DF-9757FE98CCDE}"/>
                  </a:ext>
                </a:extLst>
              </p14:cNvPr>
              <p14:cNvContentPartPr/>
              <p14:nvPr/>
            </p14:nvContentPartPr>
            <p14:xfrm>
              <a:off x="7357973" y="5659267"/>
              <a:ext cx="89640" cy="129600"/>
            </p14:xfrm>
          </p:contentPart>
        </mc:Choice>
        <mc:Fallback xmlns="">
          <p:pic>
            <p:nvPicPr>
              <p:cNvPr id="486473" name="Freihand 486472">
                <a:extLst>
                  <a:ext uri="{FF2B5EF4-FFF2-40B4-BE49-F238E27FC236}">
                    <a16:creationId xmlns:a16="http://schemas.microsoft.com/office/drawing/2014/main" id="{0864CCC3-E741-40AA-99DF-9757FE98CCDE}"/>
                  </a:ext>
                </a:extLst>
              </p:cNvPr>
              <p:cNvPicPr/>
              <p:nvPr/>
            </p:nvPicPr>
            <p:blipFill>
              <a:blip r:embed="rId232"/>
              <a:stretch>
                <a:fillRect/>
              </a:stretch>
            </p:blipFill>
            <p:spPr>
              <a:xfrm>
                <a:off x="7353653" y="5654947"/>
                <a:ext cx="982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486474" name="Freihand 486473">
                <a:extLst>
                  <a:ext uri="{FF2B5EF4-FFF2-40B4-BE49-F238E27FC236}">
                    <a16:creationId xmlns:a16="http://schemas.microsoft.com/office/drawing/2014/main" id="{4DAE8786-133B-4734-9249-8E588A447B59}"/>
                  </a:ext>
                </a:extLst>
              </p14:cNvPr>
              <p14:cNvContentPartPr/>
              <p14:nvPr/>
            </p14:nvContentPartPr>
            <p14:xfrm>
              <a:off x="7491893" y="5559907"/>
              <a:ext cx="587160" cy="209520"/>
            </p14:xfrm>
          </p:contentPart>
        </mc:Choice>
        <mc:Fallback xmlns="">
          <p:pic>
            <p:nvPicPr>
              <p:cNvPr id="486474" name="Freihand 486473">
                <a:extLst>
                  <a:ext uri="{FF2B5EF4-FFF2-40B4-BE49-F238E27FC236}">
                    <a16:creationId xmlns:a16="http://schemas.microsoft.com/office/drawing/2014/main" id="{4DAE8786-133B-4734-9249-8E588A447B59}"/>
                  </a:ext>
                </a:extLst>
              </p:cNvPr>
              <p:cNvPicPr/>
              <p:nvPr/>
            </p:nvPicPr>
            <p:blipFill>
              <a:blip r:embed="rId234"/>
              <a:stretch>
                <a:fillRect/>
              </a:stretch>
            </p:blipFill>
            <p:spPr>
              <a:xfrm>
                <a:off x="7487573" y="5555587"/>
                <a:ext cx="595800" cy="218160"/>
              </a:xfrm>
              <a:prstGeom prst="rect">
                <a:avLst/>
              </a:prstGeom>
            </p:spPr>
          </p:pic>
        </mc:Fallback>
      </mc:AlternateContent>
      <p:grpSp>
        <p:nvGrpSpPr>
          <p:cNvPr id="486513" name="Gruppieren 486512">
            <a:extLst>
              <a:ext uri="{FF2B5EF4-FFF2-40B4-BE49-F238E27FC236}">
                <a16:creationId xmlns:a16="http://schemas.microsoft.com/office/drawing/2014/main" id="{635B75E6-9557-4349-AA6B-92999F59ED9A}"/>
              </a:ext>
            </a:extLst>
          </p:cNvPr>
          <p:cNvGrpSpPr/>
          <p:nvPr/>
        </p:nvGrpSpPr>
        <p:grpSpPr>
          <a:xfrm>
            <a:off x="5654093" y="5942947"/>
            <a:ext cx="2701800" cy="807840"/>
            <a:chOff x="5654093" y="5942947"/>
            <a:chExt cx="2701800" cy="807840"/>
          </a:xfrm>
        </p:grpSpPr>
        <mc:AlternateContent xmlns:mc="http://schemas.openxmlformats.org/markup-compatibility/2006" xmlns:p14="http://schemas.microsoft.com/office/powerpoint/2010/main">
          <mc:Choice Requires="p14">
            <p:contentPart p14:bwMode="auto" r:id="rId235">
              <p14:nvContentPartPr>
                <p14:cNvPr id="486475" name="Freihand 486474">
                  <a:extLst>
                    <a:ext uri="{FF2B5EF4-FFF2-40B4-BE49-F238E27FC236}">
                      <a16:creationId xmlns:a16="http://schemas.microsoft.com/office/drawing/2014/main" id="{69470979-C8F5-4049-B7B6-EFEDE5F70F6A}"/>
                    </a:ext>
                  </a:extLst>
                </p14:cNvPr>
                <p14:cNvContentPartPr/>
                <p14:nvPr/>
              </p14:nvContentPartPr>
              <p14:xfrm>
                <a:off x="5654093" y="5980387"/>
                <a:ext cx="195120" cy="201600"/>
              </p14:xfrm>
            </p:contentPart>
          </mc:Choice>
          <mc:Fallback xmlns="">
            <p:pic>
              <p:nvPicPr>
                <p:cNvPr id="486475" name="Freihand 486474">
                  <a:extLst>
                    <a:ext uri="{FF2B5EF4-FFF2-40B4-BE49-F238E27FC236}">
                      <a16:creationId xmlns:a16="http://schemas.microsoft.com/office/drawing/2014/main" id="{69470979-C8F5-4049-B7B6-EFEDE5F70F6A}"/>
                    </a:ext>
                  </a:extLst>
                </p:cNvPr>
                <p:cNvPicPr/>
                <p:nvPr/>
              </p:nvPicPr>
              <p:blipFill>
                <a:blip r:embed="rId236"/>
                <a:stretch>
                  <a:fillRect/>
                </a:stretch>
              </p:blipFill>
              <p:spPr>
                <a:xfrm>
                  <a:off x="5649773" y="5976067"/>
                  <a:ext cx="20376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486476" name="Freihand 486475">
                  <a:extLst>
                    <a:ext uri="{FF2B5EF4-FFF2-40B4-BE49-F238E27FC236}">
                      <a16:creationId xmlns:a16="http://schemas.microsoft.com/office/drawing/2014/main" id="{001EF98C-CEB5-4858-BE98-4846DAFC76CF}"/>
                    </a:ext>
                  </a:extLst>
                </p14:cNvPr>
                <p14:cNvContentPartPr/>
                <p14:nvPr/>
              </p14:nvContentPartPr>
              <p14:xfrm>
                <a:off x="5806733" y="6075427"/>
                <a:ext cx="221400" cy="56160"/>
              </p14:xfrm>
            </p:contentPart>
          </mc:Choice>
          <mc:Fallback xmlns="">
            <p:pic>
              <p:nvPicPr>
                <p:cNvPr id="486476" name="Freihand 486475">
                  <a:extLst>
                    <a:ext uri="{FF2B5EF4-FFF2-40B4-BE49-F238E27FC236}">
                      <a16:creationId xmlns:a16="http://schemas.microsoft.com/office/drawing/2014/main" id="{001EF98C-CEB5-4858-BE98-4846DAFC76CF}"/>
                    </a:ext>
                  </a:extLst>
                </p:cNvPr>
                <p:cNvPicPr/>
                <p:nvPr/>
              </p:nvPicPr>
              <p:blipFill>
                <a:blip r:embed="rId238"/>
                <a:stretch>
                  <a:fillRect/>
                </a:stretch>
              </p:blipFill>
              <p:spPr>
                <a:xfrm>
                  <a:off x="5802413" y="6071107"/>
                  <a:ext cx="23004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486477" name="Freihand 486476">
                  <a:extLst>
                    <a:ext uri="{FF2B5EF4-FFF2-40B4-BE49-F238E27FC236}">
                      <a16:creationId xmlns:a16="http://schemas.microsoft.com/office/drawing/2014/main" id="{045991C5-EA8C-4A0D-BEDC-A840FBC9D1C6}"/>
                    </a:ext>
                  </a:extLst>
                </p14:cNvPr>
                <p14:cNvContentPartPr/>
                <p14:nvPr/>
              </p14:nvContentPartPr>
              <p14:xfrm>
                <a:off x="6083213" y="6054547"/>
                <a:ext cx="105480" cy="111240"/>
              </p14:xfrm>
            </p:contentPart>
          </mc:Choice>
          <mc:Fallback xmlns="">
            <p:pic>
              <p:nvPicPr>
                <p:cNvPr id="486477" name="Freihand 486476">
                  <a:extLst>
                    <a:ext uri="{FF2B5EF4-FFF2-40B4-BE49-F238E27FC236}">
                      <a16:creationId xmlns:a16="http://schemas.microsoft.com/office/drawing/2014/main" id="{045991C5-EA8C-4A0D-BEDC-A840FBC9D1C6}"/>
                    </a:ext>
                  </a:extLst>
                </p:cNvPr>
                <p:cNvPicPr/>
                <p:nvPr/>
              </p:nvPicPr>
              <p:blipFill>
                <a:blip r:embed="rId240"/>
                <a:stretch>
                  <a:fillRect/>
                </a:stretch>
              </p:blipFill>
              <p:spPr>
                <a:xfrm>
                  <a:off x="6078893" y="6050227"/>
                  <a:ext cx="11412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486478" name="Freihand 486477">
                  <a:extLst>
                    <a:ext uri="{FF2B5EF4-FFF2-40B4-BE49-F238E27FC236}">
                      <a16:creationId xmlns:a16="http://schemas.microsoft.com/office/drawing/2014/main" id="{EDABA89A-6BBF-4BFA-A4AF-8634742278C0}"/>
                    </a:ext>
                  </a:extLst>
                </p14:cNvPr>
                <p14:cNvContentPartPr/>
                <p14:nvPr/>
              </p14:nvContentPartPr>
              <p14:xfrm>
                <a:off x="6084653" y="6082987"/>
                <a:ext cx="147600" cy="17280"/>
              </p14:xfrm>
            </p:contentPart>
          </mc:Choice>
          <mc:Fallback xmlns="">
            <p:pic>
              <p:nvPicPr>
                <p:cNvPr id="486478" name="Freihand 486477">
                  <a:extLst>
                    <a:ext uri="{FF2B5EF4-FFF2-40B4-BE49-F238E27FC236}">
                      <a16:creationId xmlns:a16="http://schemas.microsoft.com/office/drawing/2014/main" id="{EDABA89A-6BBF-4BFA-A4AF-8634742278C0}"/>
                    </a:ext>
                  </a:extLst>
                </p:cNvPr>
                <p:cNvPicPr/>
                <p:nvPr/>
              </p:nvPicPr>
              <p:blipFill>
                <a:blip r:embed="rId242"/>
                <a:stretch>
                  <a:fillRect/>
                </a:stretch>
              </p:blipFill>
              <p:spPr>
                <a:xfrm>
                  <a:off x="6080333" y="6078667"/>
                  <a:ext cx="15624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486479" name="Freihand 486478">
                  <a:extLst>
                    <a:ext uri="{FF2B5EF4-FFF2-40B4-BE49-F238E27FC236}">
                      <a16:creationId xmlns:a16="http://schemas.microsoft.com/office/drawing/2014/main" id="{D1BD2B89-18DF-4A6F-85ED-2D705BB68B26}"/>
                    </a:ext>
                  </a:extLst>
                </p14:cNvPr>
                <p14:cNvContentPartPr/>
                <p14:nvPr/>
              </p14:nvContentPartPr>
              <p14:xfrm>
                <a:off x="6204893" y="5961307"/>
                <a:ext cx="377280" cy="173160"/>
              </p14:xfrm>
            </p:contentPart>
          </mc:Choice>
          <mc:Fallback xmlns="">
            <p:pic>
              <p:nvPicPr>
                <p:cNvPr id="486479" name="Freihand 486478">
                  <a:extLst>
                    <a:ext uri="{FF2B5EF4-FFF2-40B4-BE49-F238E27FC236}">
                      <a16:creationId xmlns:a16="http://schemas.microsoft.com/office/drawing/2014/main" id="{D1BD2B89-18DF-4A6F-85ED-2D705BB68B26}"/>
                    </a:ext>
                  </a:extLst>
                </p:cNvPr>
                <p:cNvPicPr/>
                <p:nvPr/>
              </p:nvPicPr>
              <p:blipFill>
                <a:blip r:embed="rId244"/>
                <a:stretch>
                  <a:fillRect/>
                </a:stretch>
              </p:blipFill>
              <p:spPr>
                <a:xfrm>
                  <a:off x="6200573" y="5956987"/>
                  <a:ext cx="3859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486480" name="Freihand 486479">
                  <a:extLst>
                    <a:ext uri="{FF2B5EF4-FFF2-40B4-BE49-F238E27FC236}">
                      <a16:creationId xmlns:a16="http://schemas.microsoft.com/office/drawing/2014/main" id="{DB4EBC17-A39D-4EF8-9245-F13DE6B79CE5}"/>
                    </a:ext>
                  </a:extLst>
                </p14:cNvPr>
                <p14:cNvContentPartPr/>
                <p14:nvPr/>
              </p14:nvContentPartPr>
              <p14:xfrm>
                <a:off x="6711053" y="6020347"/>
                <a:ext cx="173160" cy="127080"/>
              </p14:xfrm>
            </p:contentPart>
          </mc:Choice>
          <mc:Fallback xmlns="">
            <p:pic>
              <p:nvPicPr>
                <p:cNvPr id="486480" name="Freihand 486479">
                  <a:extLst>
                    <a:ext uri="{FF2B5EF4-FFF2-40B4-BE49-F238E27FC236}">
                      <a16:creationId xmlns:a16="http://schemas.microsoft.com/office/drawing/2014/main" id="{DB4EBC17-A39D-4EF8-9245-F13DE6B79CE5}"/>
                    </a:ext>
                  </a:extLst>
                </p:cNvPr>
                <p:cNvPicPr/>
                <p:nvPr/>
              </p:nvPicPr>
              <p:blipFill>
                <a:blip r:embed="rId246"/>
                <a:stretch>
                  <a:fillRect/>
                </a:stretch>
              </p:blipFill>
              <p:spPr>
                <a:xfrm>
                  <a:off x="6706733" y="6016027"/>
                  <a:ext cx="1818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486481" name="Freihand 486480">
                  <a:extLst>
                    <a:ext uri="{FF2B5EF4-FFF2-40B4-BE49-F238E27FC236}">
                      <a16:creationId xmlns:a16="http://schemas.microsoft.com/office/drawing/2014/main" id="{E3B097DC-C050-4A0F-A2DA-7EDD04BC5666}"/>
                    </a:ext>
                  </a:extLst>
                </p14:cNvPr>
                <p14:cNvContentPartPr/>
                <p14:nvPr/>
              </p14:nvContentPartPr>
              <p14:xfrm>
                <a:off x="6879893" y="6027907"/>
                <a:ext cx="241200" cy="98280"/>
              </p14:xfrm>
            </p:contentPart>
          </mc:Choice>
          <mc:Fallback xmlns="">
            <p:pic>
              <p:nvPicPr>
                <p:cNvPr id="486481" name="Freihand 486480">
                  <a:extLst>
                    <a:ext uri="{FF2B5EF4-FFF2-40B4-BE49-F238E27FC236}">
                      <a16:creationId xmlns:a16="http://schemas.microsoft.com/office/drawing/2014/main" id="{E3B097DC-C050-4A0F-A2DA-7EDD04BC5666}"/>
                    </a:ext>
                  </a:extLst>
                </p:cNvPr>
                <p:cNvPicPr/>
                <p:nvPr/>
              </p:nvPicPr>
              <p:blipFill>
                <a:blip r:embed="rId248"/>
                <a:stretch>
                  <a:fillRect/>
                </a:stretch>
              </p:blipFill>
              <p:spPr>
                <a:xfrm>
                  <a:off x="6875573" y="6023587"/>
                  <a:ext cx="2498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486482" name="Freihand 486481">
                  <a:extLst>
                    <a:ext uri="{FF2B5EF4-FFF2-40B4-BE49-F238E27FC236}">
                      <a16:creationId xmlns:a16="http://schemas.microsoft.com/office/drawing/2014/main" id="{76937DEB-CB40-4DDD-AF66-AE86F78F4128}"/>
                    </a:ext>
                  </a:extLst>
                </p14:cNvPr>
                <p14:cNvContentPartPr/>
                <p14:nvPr/>
              </p14:nvContentPartPr>
              <p14:xfrm>
                <a:off x="7328453" y="5995867"/>
                <a:ext cx="27720" cy="160560"/>
              </p14:xfrm>
            </p:contentPart>
          </mc:Choice>
          <mc:Fallback xmlns="">
            <p:pic>
              <p:nvPicPr>
                <p:cNvPr id="486482" name="Freihand 486481">
                  <a:extLst>
                    <a:ext uri="{FF2B5EF4-FFF2-40B4-BE49-F238E27FC236}">
                      <a16:creationId xmlns:a16="http://schemas.microsoft.com/office/drawing/2014/main" id="{76937DEB-CB40-4DDD-AF66-AE86F78F4128}"/>
                    </a:ext>
                  </a:extLst>
                </p:cNvPr>
                <p:cNvPicPr/>
                <p:nvPr/>
              </p:nvPicPr>
              <p:blipFill>
                <a:blip r:embed="rId250"/>
                <a:stretch>
                  <a:fillRect/>
                </a:stretch>
              </p:blipFill>
              <p:spPr>
                <a:xfrm>
                  <a:off x="7324133" y="5991547"/>
                  <a:ext cx="3636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486483" name="Freihand 486482">
                  <a:extLst>
                    <a:ext uri="{FF2B5EF4-FFF2-40B4-BE49-F238E27FC236}">
                      <a16:creationId xmlns:a16="http://schemas.microsoft.com/office/drawing/2014/main" id="{68AAC52C-B684-42FF-86CC-B6DAD51C28FD}"/>
                    </a:ext>
                  </a:extLst>
                </p14:cNvPr>
                <p14:cNvContentPartPr/>
                <p14:nvPr/>
              </p14:nvContentPartPr>
              <p14:xfrm>
                <a:off x="7281293" y="5942947"/>
                <a:ext cx="128880" cy="98280"/>
              </p14:xfrm>
            </p:contentPart>
          </mc:Choice>
          <mc:Fallback xmlns="">
            <p:pic>
              <p:nvPicPr>
                <p:cNvPr id="486483" name="Freihand 486482">
                  <a:extLst>
                    <a:ext uri="{FF2B5EF4-FFF2-40B4-BE49-F238E27FC236}">
                      <a16:creationId xmlns:a16="http://schemas.microsoft.com/office/drawing/2014/main" id="{68AAC52C-B684-42FF-86CC-B6DAD51C28FD}"/>
                    </a:ext>
                  </a:extLst>
                </p:cNvPr>
                <p:cNvPicPr/>
                <p:nvPr/>
              </p:nvPicPr>
              <p:blipFill>
                <a:blip r:embed="rId252"/>
                <a:stretch>
                  <a:fillRect/>
                </a:stretch>
              </p:blipFill>
              <p:spPr>
                <a:xfrm>
                  <a:off x="7276973" y="5938627"/>
                  <a:ext cx="1375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486484" name="Freihand 486483">
                  <a:extLst>
                    <a:ext uri="{FF2B5EF4-FFF2-40B4-BE49-F238E27FC236}">
                      <a16:creationId xmlns:a16="http://schemas.microsoft.com/office/drawing/2014/main" id="{A4F8A8F8-D43D-49D6-9992-1CABBCD8FA78}"/>
                    </a:ext>
                  </a:extLst>
                </p14:cNvPr>
                <p14:cNvContentPartPr/>
                <p14:nvPr/>
              </p14:nvContentPartPr>
              <p14:xfrm>
                <a:off x="7437173" y="6021787"/>
                <a:ext cx="194040" cy="105840"/>
              </p14:xfrm>
            </p:contentPart>
          </mc:Choice>
          <mc:Fallback xmlns="">
            <p:pic>
              <p:nvPicPr>
                <p:cNvPr id="486484" name="Freihand 486483">
                  <a:extLst>
                    <a:ext uri="{FF2B5EF4-FFF2-40B4-BE49-F238E27FC236}">
                      <a16:creationId xmlns:a16="http://schemas.microsoft.com/office/drawing/2014/main" id="{A4F8A8F8-D43D-49D6-9992-1CABBCD8FA78}"/>
                    </a:ext>
                  </a:extLst>
                </p:cNvPr>
                <p:cNvPicPr/>
                <p:nvPr/>
              </p:nvPicPr>
              <p:blipFill>
                <a:blip r:embed="rId254"/>
                <a:stretch>
                  <a:fillRect/>
                </a:stretch>
              </p:blipFill>
              <p:spPr>
                <a:xfrm>
                  <a:off x="7432853" y="6017467"/>
                  <a:ext cx="2026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486485" name="Freihand 486484">
                  <a:extLst>
                    <a:ext uri="{FF2B5EF4-FFF2-40B4-BE49-F238E27FC236}">
                      <a16:creationId xmlns:a16="http://schemas.microsoft.com/office/drawing/2014/main" id="{34EAB420-1002-45A6-8C42-0436CB8B74B0}"/>
                    </a:ext>
                  </a:extLst>
                </p14:cNvPr>
                <p14:cNvContentPartPr/>
                <p14:nvPr/>
              </p14:nvContentPartPr>
              <p14:xfrm>
                <a:off x="7626893" y="6005227"/>
                <a:ext cx="102240" cy="130320"/>
              </p14:xfrm>
            </p:contentPart>
          </mc:Choice>
          <mc:Fallback xmlns="">
            <p:pic>
              <p:nvPicPr>
                <p:cNvPr id="486485" name="Freihand 486484">
                  <a:extLst>
                    <a:ext uri="{FF2B5EF4-FFF2-40B4-BE49-F238E27FC236}">
                      <a16:creationId xmlns:a16="http://schemas.microsoft.com/office/drawing/2014/main" id="{34EAB420-1002-45A6-8C42-0436CB8B74B0}"/>
                    </a:ext>
                  </a:extLst>
                </p:cNvPr>
                <p:cNvPicPr/>
                <p:nvPr/>
              </p:nvPicPr>
              <p:blipFill>
                <a:blip r:embed="rId256"/>
                <a:stretch>
                  <a:fillRect/>
                </a:stretch>
              </p:blipFill>
              <p:spPr>
                <a:xfrm>
                  <a:off x="7622573" y="6000907"/>
                  <a:ext cx="11088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486486" name="Freihand 486485">
                  <a:extLst>
                    <a:ext uri="{FF2B5EF4-FFF2-40B4-BE49-F238E27FC236}">
                      <a16:creationId xmlns:a16="http://schemas.microsoft.com/office/drawing/2014/main" id="{5CD44A0F-FD27-429D-8566-D9889EEB116F}"/>
                    </a:ext>
                  </a:extLst>
                </p14:cNvPr>
                <p14:cNvContentPartPr/>
                <p14:nvPr/>
              </p14:nvContentPartPr>
              <p14:xfrm>
                <a:off x="7747133" y="6011347"/>
                <a:ext cx="248760" cy="96120"/>
              </p14:xfrm>
            </p:contentPart>
          </mc:Choice>
          <mc:Fallback xmlns="">
            <p:pic>
              <p:nvPicPr>
                <p:cNvPr id="486486" name="Freihand 486485">
                  <a:extLst>
                    <a:ext uri="{FF2B5EF4-FFF2-40B4-BE49-F238E27FC236}">
                      <a16:creationId xmlns:a16="http://schemas.microsoft.com/office/drawing/2014/main" id="{5CD44A0F-FD27-429D-8566-D9889EEB116F}"/>
                    </a:ext>
                  </a:extLst>
                </p:cNvPr>
                <p:cNvPicPr/>
                <p:nvPr/>
              </p:nvPicPr>
              <p:blipFill>
                <a:blip r:embed="rId258"/>
                <a:stretch>
                  <a:fillRect/>
                </a:stretch>
              </p:blipFill>
              <p:spPr>
                <a:xfrm>
                  <a:off x="7742813" y="6007027"/>
                  <a:ext cx="2574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486487" name="Freihand 486486">
                  <a:extLst>
                    <a:ext uri="{FF2B5EF4-FFF2-40B4-BE49-F238E27FC236}">
                      <a16:creationId xmlns:a16="http://schemas.microsoft.com/office/drawing/2014/main" id="{770BBB42-3555-4FDE-B837-905BDD630388}"/>
                    </a:ext>
                  </a:extLst>
                </p14:cNvPr>
                <p14:cNvContentPartPr/>
                <p14:nvPr/>
              </p14:nvContentPartPr>
              <p14:xfrm>
                <a:off x="8029373" y="6006307"/>
                <a:ext cx="193680" cy="99000"/>
              </p14:xfrm>
            </p:contentPart>
          </mc:Choice>
          <mc:Fallback xmlns="">
            <p:pic>
              <p:nvPicPr>
                <p:cNvPr id="486487" name="Freihand 486486">
                  <a:extLst>
                    <a:ext uri="{FF2B5EF4-FFF2-40B4-BE49-F238E27FC236}">
                      <a16:creationId xmlns:a16="http://schemas.microsoft.com/office/drawing/2014/main" id="{770BBB42-3555-4FDE-B837-905BDD630388}"/>
                    </a:ext>
                  </a:extLst>
                </p:cNvPr>
                <p:cNvPicPr/>
                <p:nvPr/>
              </p:nvPicPr>
              <p:blipFill>
                <a:blip r:embed="rId260"/>
                <a:stretch>
                  <a:fillRect/>
                </a:stretch>
              </p:blipFill>
              <p:spPr>
                <a:xfrm>
                  <a:off x="8025053" y="6001987"/>
                  <a:ext cx="20232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486488" name="Freihand 486487">
                  <a:extLst>
                    <a:ext uri="{FF2B5EF4-FFF2-40B4-BE49-F238E27FC236}">
                      <a16:creationId xmlns:a16="http://schemas.microsoft.com/office/drawing/2014/main" id="{C9FA99FC-A7CA-40B8-AD11-7DEE0F66F311}"/>
                    </a:ext>
                  </a:extLst>
                </p14:cNvPr>
                <p14:cNvContentPartPr/>
                <p14:nvPr/>
              </p14:nvContentPartPr>
              <p14:xfrm>
                <a:off x="8251493" y="6080107"/>
                <a:ext cx="14760" cy="94680"/>
              </p14:xfrm>
            </p:contentPart>
          </mc:Choice>
          <mc:Fallback xmlns="">
            <p:pic>
              <p:nvPicPr>
                <p:cNvPr id="486488" name="Freihand 486487">
                  <a:extLst>
                    <a:ext uri="{FF2B5EF4-FFF2-40B4-BE49-F238E27FC236}">
                      <a16:creationId xmlns:a16="http://schemas.microsoft.com/office/drawing/2014/main" id="{C9FA99FC-A7CA-40B8-AD11-7DEE0F66F311}"/>
                    </a:ext>
                  </a:extLst>
                </p:cNvPr>
                <p:cNvPicPr/>
                <p:nvPr/>
              </p:nvPicPr>
              <p:blipFill>
                <a:blip r:embed="rId262"/>
                <a:stretch>
                  <a:fillRect/>
                </a:stretch>
              </p:blipFill>
              <p:spPr>
                <a:xfrm>
                  <a:off x="8247173" y="6075787"/>
                  <a:ext cx="234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486489" name="Freihand 486488">
                  <a:extLst>
                    <a:ext uri="{FF2B5EF4-FFF2-40B4-BE49-F238E27FC236}">
                      <a16:creationId xmlns:a16="http://schemas.microsoft.com/office/drawing/2014/main" id="{F6C16957-2223-43CB-908B-C550480C8E03}"/>
                    </a:ext>
                  </a:extLst>
                </p14:cNvPr>
                <p14:cNvContentPartPr/>
                <p14:nvPr/>
              </p14:nvContentPartPr>
              <p14:xfrm>
                <a:off x="5713493" y="6294667"/>
                <a:ext cx="313200" cy="145800"/>
              </p14:xfrm>
            </p:contentPart>
          </mc:Choice>
          <mc:Fallback xmlns="">
            <p:pic>
              <p:nvPicPr>
                <p:cNvPr id="486489" name="Freihand 486488">
                  <a:extLst>
                    <a:ext uri="{FF2B5EF4-FFF2-40B4-BE49-F238E27FC236}">
                      <a16:creationId xmlns:a16="http://schemas.microsoft.com/office/drawing/2014/main" id="{F6C16957-2223-43CB-908B-C550480C8E03}"/>
                    </a:ext>
                  </a:extLst>
                </p:cNvPr>
                <p:cNvPicPr/>
                <p:nvPr/>
              </p:nvPicPr>
              <p:blipFill>
                <a:blip r:embed="rId264"/>
                <a:stretch>
                  <a:fillRect/>
                </a:stretch>
              </p:blipFill>
              <p:spPr>
                <a:xfrm>
                  <a:off x="5709173" y="6290347"/>
                  <a:ext cx="32184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486490" name="Freihand 486489">
                  <a:extLst>
                    <a:ext uri="{FF2B5EF4-FFF2-40B4-BE49-F238E27FC236}">
                      <a16:creationId xmlns:a16="http://schemas.microsoft.com/office/drawing/2014/main" id="{4A7AC602-47FF-4802-843D-A79C31280A48}"/>
                    </a:ext>
                  </a:extLst>
                </p14:cNvPr>
                <p14:cNvContentPartPr/>
                <p14:nvPr/>
              </p14:nvContentPartPr>
              <p14:xfrm>
                <a:off x="6017693" y="6269467"/>
                <a:ext cx="39960" cy="34200"/>
              </p14:xfrm>
            </p:contentPart>
          </mc:Choice>
          <mc:Fallback xmlns="">
            <p:pic>
              <p:nvPicPr>
                <p:cNvPr id="486490" name="Freihand 486489">
                  <a:extLst>
                    <a:ext uri="{FF2B5EF4-FFF2-40B4-BE49-F238E27FC236}">
                      <a16:creationId xmlns:a16="http://schemas.microsoft.com/office/drawing/2014/main" id="{4A7AC602-47FF-4802-843D-A79C31280A48}"/>
                    </a:ext>
                  </a:extLst>
                </p:cNvPr>
                <p:cNvPicPr/>
                <p:nvPr/>
              </p:nvPicPr>
              <p:blipFill>
                <a:blip r:embed="rId266"/>
                <a:stretch>
                  <a:fillRect/>
                </a:stretch>
              </p:blipFill>
              <p:spPr>
                <a:xfrm>
                  <a:off x="6013373" y="6265147"/>
                  <a:ext cx="4860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486491" name="Freihand 486490">
                  <a:extLst>
                    <a:ext uri="{FF2B5EF4-FFF2-40B4-BE49-F238E27FC236}">
                      <a16:creationId xmlns:a16="http://schemas.microsoft.com/office/drawing/2014/main" id="{13181923-53C8-4282-987D-95B660645FB0}"/>
                    </a:ext>
                  </a:extLst>
                </p14:cNvPr>
                <p14:cNvContentPartPr/>
                <p14:nvPr/>
              </p14:nvContentPartPr>
              <p14:xfrm>
                <a:off x="6113093" y="6320947"/>
                <a:ext cx="213480" cy="120960"/>
              </p14:xfrm>
            </p:contentPart>
          </mc:Choice>
          <mc:Fallback xmlns="">
            <p:pic>
              <p:nvPicPr>
                <p:cNvPr id="486491" name="Freihand 486490">
                  <a:extLst>
                    <a:ext uri="{FF2B5EF4-FFF2-40B4-BE49-F238E27FC236}">
                      <a16:creationId xmlns:a16="http://schemas.microsoft.com/office/drawing/2014/main" id="{13181923-53C8-4282-987D-95B660645FB0}"/>
                    </a:ext>
                  </a:extLst>
                </p:cNvPr>
                <p:cNvPicPr/>
                <p:nvPr/>
              </p:nvPicPr>
              <p:blipFill>
                <a:blip r:embed="rId268"/>
                <a:stretch>
                  <a:fillRect/>
                </a:stretch>
              </p:blipFill>
              <p:spPr>
                <a:xfrm>
                  <a:off x="6108773" y="6316627"/>
                  <a:ext cx="2221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486492" name="Freihand 486491">
                  <a:extLst>
                    <a:ext uri="{FF2B5EF4-FFF2-40B4-BE49-F238E27FC236}">
                      <a16:creationId xmlns:a16="http://schemas.microsoft.com/office/drawing/2014/main" id="{561D5EDD-21EC-4871-99A5-60A3A3E8227D}"/>
                    </a:ext>
                  </a:extLst>
                </p14:cNvPr>
                <p14:cNvContentPartPr/>
                <p14:nvPr/>
              </p14:nvContentPartPr>
              <p14:xfrm>
                <a:off x="6297053" y="6252187"/>
                <a:ext cx="19440" cy="65520"/>
              </p14:xfrm>
            </p:contentPart>
          </mc:Choice>
          <mc:Fallback xmlns="">
            <p:pic>
              <p:nvPicPr>
                <p:cNvPr id="486492" name="Freihand 486491">
                  <a:extLst>
                    <a:ext uri="{FF2B5EF4-FFF2-40B4-BE49-F238E27FC236}">
                      <a16:creationId xmlns:a16="http://schemas.microsoft.com/office/drawing/2014/main" id="{561D5EDD-21EC-4871-99A5-60A3A3E8227D}"/>
                    </a:ext>
                  </a:extLst>
                </p:cNvPr>
                <p:cNvPicPr/>
                <p:nvPr/>
              </p:nvPicPr>
              <p:blipFill>
                <a:blip r:embed="rId270"/>
                <a:stretch>
                  <a:fillRect/>
                </a:stretch>
              </p:blipFill>
              <p:spPr>
                <a:xfrm>
                  <a:off x="6292733" y="6247867"/>
                  <a:ext cx="2808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486493" name="Freihand 486492">
                  <a:extLst>
                    <a:ext uri="{FF2B5EF4-FFF2-40B4-BE49-F238E27FC236}">
                      <a16:creationId xmlns:a16="http://schemas.microsoft.com/office/drawing/2014/main" id="{B58A8236-15D0-471D-A00C-EB1303949BC0}"/>
                    </a:ext>
                  </a:extLst>
                </p14:cNvPr>
                <p14:cNvContentPartPr/>
                <p14:nvPr/>
              </p14:nvContentPartPr>
              <p14:xfrm>
                <a:off x="6383813" y="6214027"/>
                <a:ext cx="122760" cy="189360"/>
              </p14:xfrm>
            </p:contentPart>
          </mc:Choice>
          <mc:Fallback xmlns="">
            <p:pic>
              <p:nvPicPr>
                <p:cNvPr id="486493" name="Freihand 486492">
                  <a:extLst>
                    <a:ext uri="{FF2B5EF4-FFF2-40B4-BE49-F238E27FC236}">
                      <a16:creationId xmlns:a16="http://schemas.microsoft.com/office/drawing/2014/main" id="{B58A8236-15D0-471D-A00C-EB1303949BC0}"/>
                    </a:ext>
                  </a:extLst>
                </p:cNvPr>
                <p:cNvPicPr/>
                <p:nvPr/>
              </p:nvPicPr>
              <p:blipFill>
                <a:blip r:embed="rId272"/>
                <a:stretch>
                  <a:fillRect/>
                </a:stretch>
              </p:blipFill>
              <p:spPr>
                <a:xfrm>
                  <a:off x="6379493" y="6209707"/>
                  <a:ext cx="13140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486496" name="Freihand 486495">
                  <a:extLst>
                    <a:ext uri="{FF2B5EF4-FFF2-40B4-BE49-F238E27FC236}">
                      <a16:creationId xmlns:a16="http://schemas.microsoft.com/office/drawing/2014/main" id="{129BDC82-991B-487A-B6DE-681708F620C4}"/>
                    </a:ext>
                  </a:extLst>
                </p14:cNvPr>
                <p14:cNvContentPartPr/>
                <p14:nvPr/>
              </p14:nvContentPartPr>
              <p14:xfrm>
                <a:off x="6662093" y="6326347"/>
                <a:ext cx="177120" cy="102240"/>
              </p14:xfrm>
            </p:contentPart>
          </mc:Choice>
          <mc:Fallback xmlns="">
            <p:pic>
              <p:nvPicPr>
                <p:cNvPr id="486496" name="Freihand 486495">
                  <a:extLst>
                    <a:ext uri="{FF2B5EF4-FFF2-40B4-BE49-F238E27FC236}">
                      <a16:creationId xmlns:a16="http://schemas.microsoft.com/office/drawing/2014/main" id="{129BDC82-991B-487A-B6DE-681708F620C4}"/>
                    </a:ext>
                  </a:extLst>
                </p:cNvPr>
                <p:cNvPicPr/>
                <p:nvPr/>
              </p:nvPicPr>
              <p:blipFill>
                <a:blip r:embed="rId274"/>
                <a:stretch>
                  <a:fillRect/>
                </a:stretch>
              </p:blipFill>
              <p:spPr>
                <a:xfrm>
                  <a:off x="6657773" y="6322027"/>
                  <a:ext cx="18576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486497" name="Freihand 486496">
                  <a:extLst>
                    <a:ext uri="{FF2B5EF4-FFF2-40B4-BE49-F238E27FC236}">
                      <a16:creationId xmlns:a16="http://schemas.microsoft.com/office/drawing/2014/main" id="{FA1D4878-1E29-4153-A4B3-3367BEA248AC}"/>
                    </a:ext>
                  </a:extLst>
                </p14:cNvPr>
                <p14:cNvContentPartPr/>
                <p14:nvPr/>
              </p14:nvContentPartPr>
              <p14:xfrm>
                <a:off x="6818693" y="6271267"/>
                <a:ext cx="39960" cy="13680"/>
              </p14:xfrm>
            </p:contentPart>
          </mc:Choice>
          <mc:Fallback xmlns="">
            <p:pic>
              <p:nvPicPr>
                <p:cNvPr id="486497" name="Freihand 486496">
                  <a:extLst>
                    <a:ext uri="{FF2B5EF4-FFF2-40B4-BE49-F238E27FC236}">
                      <a16:creationId xmlns:a16="http://schemas.microsoft.com/office/drawing/2014/main" id="{FA1D4878-1E29-4153-A4B3-3367BEA248AC}"/>
                    </a:ext>
                  </a:extLst>
                </p:cNvPr>
                <p:cNvPicPr/>
                <p:nvPr/>
              </p:nvPicPr>
              <p:blipFill>
                <a:blip r:embed="rId276"/>
                <a:stretch>
                  <a:fillRect/>
                </a:stretch>
              </p:blipFill>
              <p:spPr>
                <a:xfrm>
                  <a:off x="6814373" y="6266947"/>
                  <a:ext cx="486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486498" name="Freihand 486497">
                  <a:extLst>
                    <a:ext uri="{FF2B5EF4-FFF2-40B4-BE49-F238E27FC236}">
                      <a16:creationId xmlns:a16="http://schemas.microsoft.com/office/drawing/2014/main" id="{2875E4B5-B1B1-4A8F-829F-4227300A892C}"/>
                    </a:ext>
                  </a:extLst>
                </p14:cNvPr>
                <p14:cNvContentPartPr/>
                <p14:nvPr/>
              </p14:nvContentPartPr>
              <p14:xfrm>
                <a:off x="6879533" y="6239947"/>
                <a:ext cx="196560" cy="192960"/>
              </p14:xfrm>
            </p:contentPart>
          </mc:Choice>
          <mc:Fallback xmlns="">
            <p:pic>
              <p:nvPicPr>
                <p:cNvPr id="486498" name="Freihand 486497">
                  <a:extLst>
                    <a:ext uri="{FF2B5EF4-FFF2-40B4-BE49-F238E27FC236}">
                      <a16:creationId xmlns:a16="http://schemas.microsoft.com/office/drawing/2014/main" id="{2875E4B5-B1B1-4A8F-829F-4227300A892C}"/>
                    </a:ext>
                  </a:extLst>
                </p:cNvPr>
                <p:cNvPicPr/>
                <p:nvPr/>
              </p:nvPicPr>
              <p:blipFill>
                <a:blip r:embed="rId278"/>
                <a:stretch>
                  <a:fillRect/>
                </a:stretch>
              </p:blipFill>
              <p:spPr>
                <a:xfrm>
                  <a:off x="6875213" y="6235627"/>
                  <a:ext cx="20520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486499" name="Freihand 486498">
                  <a:extLst>
                    <a:ext uri="{FF2B5EF4-FFF2-40B4-BE49-F238E27FC236}">
                      <a16:creationId xmlns:a16="http://schemas.microsoft.com/office/drawing/2014/main" id="{06D3A980-1C3F-4678-BD25-265557C44044}"/>
                    </a:ext>
                  </a:extLst>
                </p14:cNvPr>
                <p14:cNvContentPartPr/>
                <p14:nvPr/>
              </p14:nvContentPartPr>
              <p14:xfrm>
                <a:off x="7104173" y="6241747"/>
                <a:ext cx="82440" cy="167760"/>
              </p14:xfrm>
            </p:contentPart>
          </mc:Choice>
          <mc:Fallback xmlns="">
            <p:pic>
              <p:nvPicPr>
                <p:cNvPr id="486499" name="Freihand 486498">
                  <a:extLst>
                    <a:ext uri="{FF2B5EF4-FFF2-40B4-BE49-F238E27FC236}">
                      <a16:creationId xmlns:a16="http://schemas.microsoft.com/office/drawing/2014/main" id="{06D3A980-1C3F-4678-BD25-265557C44044}"/>
                    </a:ext>
                  </a:extLst>
                </p:cNvPr>
                <p:cNvPicPr/>
                <p:nvPr/>
              </p:nvPicPr>
              <p:blipFill>
                <a:blip r:embed="rId280"/>
                <a:stretch>
                  <a:fillRect/>
                </a:stretch>
              </p:blipFill>
              <p:spPr>
                <a:xfrm>
                  <a:off x="7099853" y="6237427"/>
                  <a:ext cx="9108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486500" name="Freihand 486499">
                  <a:extLst>
                    <a:ext uri="{FF2B5EF4-FFF2-40B4-BE49-F238E27FC236}">
                      <a16:creationId xmlns:a16="http://schemas.microsoft.com/office/drawing/2014/main" id="{ABB66F52-717B-4FFB-B326-28F5BF8128FF}"/>
                    </a:ext>
                  </a:extLst>
                </p14:cNvPr>
                <p14:cNvContentPartPr/>
                <p14:nvPr/>
              </p14:nvContentPartPr>
              <p14:xfrm>
                <a:off x="7378133" y="6291787"/>
                <a:ext cx="255240" cy="104400"/>
              </p14:xfrm>
            </p:contentPart>
          </mc:Choice>
          <mc:Fallback xmlns="">
            <p:pic>
              <p:nvPicPr>
                <p:cNvPr id="486500" name="Freihand 486499">
                  <a:extLst>
                    <a:ext uri="{FF2B5EF4-FFF2-40B4-BE49-F238E27FC236}">
                      <a16:creationId xmlns:a16="http://schemas.microsoft.com/office/drawing/2014/main" id="{ABB66F52-717B-4FFB-B326-28F5BF8128FF}"/>
                    </a:ext>
                  </a:extLst>
                </p:cNvPr>
                <p:cNvPicPr/>
                <p:nvPr/>
              </p:nvPicPr>
              <p:blipFill>
                <a:blip r:embed="rId282"/>
                <a:stretch>
                  <a:fillRect/>
                </a:stretch>
              </p:blipFill>
              <p:spPr>
                <a:xfrm>
                  <a:off x="7373813" y="6287467"/>
                  <a:ext cx="26388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486501" name="Freihand 486500">
                  <a:extLst>
                    <a:ext uri="{FF2B5EF4-FFF2-40B4-BE49-F238E27FC236}">
                      <a16:creationId xmlns:a16="http://schemas.microsoft.com/office/drawing/2014/main" id="{04ECB8A5-7930-4041-9A5A-A17CC26CA6D6}"/>
                    </a:ext>
                  </a:extLst>
                </p14:cNvPr>
                <p14:cNvContentPartPr/>
                <p14:nvPr/>
              </p14:nvContentPartPr>
              <p14:xfrm>
                <a:off x="7764413" y="6278827"/>
                <a:ext cx="324000" cy="106560"/>
              </p14:xfrm>
            </p:contentPart>
          </mc:Choice>
          <mc:Fallback xmlns="">
            <p:pic>
              <p:nvPicPr>
                <p:cNvPr id="486501" name="Freihand 486500">
                  <a:extLst>
                    <a:ext uri="{FF2B5EF4-FFF2-40B4-BE49-F238E27FC236}">
                      <a16:creationId xmlns:a16="http://schemas.microsoft.com/office/drawing/2014/main" id="{04ECB8A5-7930-4041-9A5A-A17CC26CA6D6}"/>
                    </a:ext>
                  </a:extLst>
                </p:cNvPr>
                <p:cNvPicPr/>
                <p:nvPr/>
              </p:nvPicPr>
              <p:blipFill>
                <a:blip r:embed="rId284"/>
                <a:stretch>
                  <a:fillRect/>
                </a:stretch>
              </p:blipFill>
              <p:spPr>
                <a:xfrm>
                  <a:off x="7760093" y="6274507"/>
                  <a:ext cx="3326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486502" name="Freihand 486501">
                  <a:extLst>
                    <a:ext uri="{FF2B5EF4-FFF2-40B4-BE49-F238E27FC236}">
                      <a16:creationId xmlns:a16="http://schemas.microsoft.com/office/drawing/2014/main" id="{D3356B90-EF23-42AB-BC0B-27B05BC54C7A}"/>
                    </a:ext>
                  </a:extLst>
                </p14:cNvPr>
                <p14:cNvContentPartPr/>
                <p14:nvPr/>
              </p14:nvContentPartPr>
              <p14:xfrm>
                <a:off x="8072573" y="6235987"/>
                <a:ext cx="41400" cy="42480"/>
              </p14:xfrm>
            </p:contentPart>
          </mc:Choice>
          <mc:Fallback xmlns="">
            <p:pic>
              <p:nvPicPr>
                <p:cNvPr id="486502" name="Freihand 486501">
                  <a:extLst>
                    <a:ext uri="{FF2B5EF4-FFF2-40B4-BE49-F238E27FC236}">
                      <a16:creationId xmlns:a16="http://schemas.microsoft.com/office/drawing/2014/main" id="{D3356B90-EF23-42AB-BC0B-27B05BC54C7A}"/>
                    </a:ext>
                  </a:extLst>
                </p:cNvPr>
                <p:cNvPicPr/>
                <p:nvPr/>
              </p:nvPicPr>
              <p:blipFill>
                <a:blip r:embed="rId286"/>
                <a:stretch>
                  <a:fillRect/>
                </a:stretch>
              </p:blipFill>
              <p:spPr>
                <a:xfrm>
                  <a:off x="8068253" y="6231667"/>
                  <a:ext cx="5004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486503" name="Freihand 486502">
                  <a:extLst>
                    <a:ext uri="{FF2B5EF4-FFF2-40B4-BE49-F238E27FC236}">
                      <a16:creationId xmlns:a16="http://schemas.microsoft.com/office/drawing/2014/main" id="{AA48D52F-5197-48B1-A395-E7EA0DBC71AF}"/>
                    </a:ext>
                  </a:extLst>
                </p14:cNvPr>
                <p14:cNvContentPartPr/>
                <p14:nvPr/>
              </p14:nvContentPartPr>
              <p14:xfrm>
                <a:off x="8120093" y="6252187"/>
                <a:ext cx="235800" cy="104760"/>
              </p14:xfrm>
            </p:contentPart>
          </mc:Choice>
          <mc:Fallback xmlns="">
            <p:pic>
              <p:nvPicPr>
                <p:cNvPr id="486503" name="Freihand 486502">
                  <a:extLst>
                    <a:ext uri="{FF2B5EF4-FFF2-40B4-BE49-F238E27FC236}">
                      <a16:creationId xmlns:a16="http://schemas.microsoft.com/office/drawing/2014/main" id="{AA48D52F-5197-48B1-A395-E7EA0DBC71AF}"/>
                    </a:ext>
                  </a:extLst>
                </p:cNvPr>
                <p:cNvPicPr/>
                <p:nvPr/>
              </p:nvPicPr>
              <p:blipFill>
                <a:blip r:embed="rId288"/>
                <a:stretch>
                  <a:fillRect/>
                </a:stretch>
              </p:blipFill>
              <p:spPr>
                <a:xfrm>
                  <a:off x="8115773" y="6247867"/>
                  <a:ext cx="2444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486504" name="Freihand 486503">
                  <a:extLst>
                    <a:ext uri="{FF2B5EF4-FFF2-40B4-BE49-F238E27FC236}">
                      <a16:creationId xmlns:a16="http://schemas.microsoft.com/office/drawing/2014/main" id="{3C647DF2-97C7-4DA6-AA96-92D792A77381}"/>
                    </a:ext>
                  </a:extLst>
                </p14:cNvPr>
                <p14:cNvContentPartPr/>
                <p14:nvPr/>
              </p14:nvContentPartPr>
              <p14:xfrm>
                <a:off x="5678933" y="6519667"/>
                <a:ext cx="753480" cy="219960"/>
              </p14:xfrm>
            </p:contentPart>
          </mc:Choice>
          <mc:Fallback xmlns="">
            <p:pic>
              <p:nvPicPr>
                <p:cNvPr id="486504" name="Freihand 486503">
                  <a:extLst>
                    <a:ext uri="{FF2B5EF4-FFF2-40B4-BE49-F238E27FC236}">
                      <a16:creationId xmlns:a16="http://schemas.microsoft.com/office/drawing/2014/main" id="{3C647DF2-97C7-4DA6-AA96-92D792A77381}"/>
                    </a:ext>
                  </a:extLst>
                </p:cNvPr>
                <p:cNvPicPr/>
                <p:nvPr/>
              </p:nvPicPr>
              <p:blipFill>
                <a:blip r:embed="rId290"/>
                <a:stretch>
                  <a:fillRect/>
                </a:stretch>
              </p:blipFill>
              <p:spPr>
                <a:xfrm>
                  <a:off x="5674613" y="6515347"/>
                  <a:ext cx="76212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486505" name="Freihand 486504">
                  <a:extLst>
                    <a:ext uri="{FF2B5EF4-FFF2-40B4-BE49-F238E27FC236}">
                      <a16:creationId xmlns:a16="http://schemas.microsoft.com/office/drawing/2014/main" id="{BC07E6DF-5EC0-4B8B-8BC8-0E14E24CF564}"/>
                    </a:ext>
                  </a:extLst>
                </p14:cNvPr>
                <p14:cNvContentPartPr/>
                <p14:nvPr/>
              </p14:nvContentPartPr>
              <p14:xfrm>
                <a:off x="6322613" y="6538747"/>
                <a:ext cx="38880" cy="12600"/>
              </p14:xfrm>
            </p:contentPart>
          </mc:Choice>
          <mc:Fallback xmlns="">
            <p:pic>
              <p:nvPicPr>
                <p:cNvPr id="486505" name="Freihand 486504">
                  <a:extLst>
                    <a:ext uri="{FF2B5EF4-FFF2-40B4-BE49-F238E27FC236}">
                      <a16:creationId xmlns:a16="http://schemas.microsoft.com/office/drawing/2014/main" id="{BC07E6DF-5EC0-4B8B-8BC8-0E14E24CF564}"/>
                    </a:ext>
                  </a:extLst>
                </p:cNvPr>
                <p:cNvPicPr/>
                <p:nvPr/>
              </p:nvPicPr>
              <p:blipFill>
                <a:blip r:embed="rId292"/>
                <a:stretch>
                  <a:fillRect/>
                </a:stretch>
              </p:blipFill>
              <p:spPr>
                <a:xfrm>
                  <a:off x="6318293" y="6534427"/>
                  <a:ext cx="4752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486506" name="Freihand 486505">
                  <a:extLst>
                    <a:ext uri="{FF2B5EF4-FFF2-40B4-BE49-F238E27FC236}">
                      <a16:creationId xmlns:a16="http://schemas.microsoft.com/office/drawing/2014/main" id="{54DFD909-14CB-4209-A88A-183024D092DA}"/>
                    </a:ext>
                  </a:extLst>
                </p14:cNvPr>
                <p14:cNvContentPartPr/>
                <p14:nvPr/>
              </p14:nvContentPartPr>
              <p14:xfrm>
                <a:off x="6547973" y="6527947"/>
                <a:ext cx="439560" cy="222840"/>
              </p14:xfrm>
            </p:contentPart>
          </mc:Choice>
          <mc:Fallback xmlns="">
            <p:pic>
              <p:nvPicPr>
                <p:cNvPr id="486506" name="Freihand 486505">
                  <a:extLst>
                    <a:ext uri="{FF2B5EF4-FFF2-40B4-BE49-F238E27FC236}">
                      <a16:creationId xmlns:a16="http://schemas.microsoft.com/office/drawing/2014/main" id="{54DFD909-14CB-4209-A88A-183024D092DA}"/>
                    </a:ext>
                  </a:extLst>
                </p:cNvPr>
                <p:cNvPicPr/>
                <p:nvPr/>
              </p:nvPicPr>
              <p:blipFill>
                <a:blip r:embed="rId294"/>
                <a:stretch>
                  <a:fillRect/>
                </a:stretch>
              </p:blipFill>
              <p:spPr>
                <a:xfrm>
                  <a:off x="6543653" y="6523627"/>
                  <a:ext cx="44820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486507" name="Freihand 486506">
                  <a:extLst>
                    <a:ext uri="{FF2B5EF4-FFF2-40B4-BE49-F238E27FC236}">
                      <a16:creationId xmlns:a16="http://schemas.microsoft.com/office/drawing/2014/main" id="{23B2707A-AAEC-4C92-8D6E-30B74D0D2E2F}"/>
                    </a:ext>
                  </a:extLst>
                </p14:cNvPr>
                <p14:cNvContentPartPr/>
                <p14:nvPr/>
              </p14:nvContentPartPr>
              <p14:xfrm>
                <a:off x="7027493" y="6490867"/>
                <a:ext cx="158400" cy="214920"/>
              </p14:xfrm>
            </p:contentPart>
          </mc:Choice>
          <mc:Fallback xmlns="">
            <p:pic>
              <p:nvPicPr>
                <p:cNvPr id="486507" name="Freihand 486506">
                  <a:extLst>
                    <a:ext uri="{FF2B5EF4-FFF2-40B4-BE49-F238E27FC236}">
                      <a16:creationId xmlns:a16="http://schemas.microsoft.com/office/drawing/2014/main" id="{23B2707A-AAEC-4C92-8D6E-30B74D0D2E2F}"/>
                    </a:ext>
                  </a:extLst>
                </p:cNvPr>
                <p:cNvPicPr/>
                <p:nvPr/>
              </p:nvPicPr>
              <p:blipFill>
                <a:blip r:embed="rId296"/>
                <a:stretch>
                  <a:fillRect/>
                </a:stretch>
              </p:blipFill>
              <p:spPr>
                <a:xfrm>
                  <a:off x="7023173" y="6486547"/>
                  <a:ext cx="16704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486508" name="Freihand 486507">
                  <a:extLst>
                    <a:ext uri="{FF2B5EF4-FFF2-40B4-BE49-F238E27FC236}">
                      <a16:creationId xmlns:a16="http://schemas.microsoft.com/office/drawing/2014/main" id="{34F59408-7CB7-4D07-9F3B-92F4199A8BC7}"/>
                    </a:ext>
                  </a:extLst>
                </p14:cNvPr>
                <p14:cNvContentPartPr/>
                <p14:nvPr/>
              </p14:nvContentPartPr>
              <p14:xfrm>
                <a:off x="7218653" y="6610747"/>
                <a:ext cx="162000" cy="88200"/>
              </p14:xfrm>
            </p:contentPart>
          </mc:Choice>
          <mc:Fallback xmlns="">
            <p:pic>
              <p:nvPicPr>
                <p:cNvPr id="486508" name="Freihand 486507">
                  <a:extLst>
                    <a:ext uri="{FF2B5EF4-FFF2-40B4-BE49-F238E27FC236}">
                      <a16:creationId xmlns:a16="http://schemas.microsoft.com/office/drawing/2014/main" id="{34F59408-7CB7-4D07-9F3B-92F4199A8BC7}"/>
                    </a:ext>
                  </a:extLst>
                </p:cNvPr>
                <p:cNvPicPr/>
                <p:nvPr/>
              </p:nvPicPr>
              <p:blipFill>
                <a:blip r:embed="rId298"/>
                <a:stretch>
                  <a:fillRect/>
                </a:stretch>
              </p:blipFill>
              <p:spPr>
                <a:xfrm>
                  <a:off x="7214333" y="6606427"/>
                  <a:ext cx="17064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486509" name="Freihand 486508">
                  <a:extLst>
                    <a:ext uri="{FF2B5EF4-FFF2-40B4-BE49-F238E27FC236}">
                      <a16:creationId xmlns:a16="http://schemas.microsoft.com/office/drawing/2014/main" id="{36614CA1-44D9-468E-B561-B9FC5BA01138}"/>
                    </a:ext>
                  </a:extLst>
                </p14:cNvPr>
                <p14:cNvContentPartPr/>
                <p14:nvPr/>
              </p14:nvContentPartPr>
              <p14:xfrm>
                <a:off x="7374533" y="6545227"/>
                <a:ext cx="35640" cy="52560"/>
              </p14:xfrm>
            </p:contentPart>
          </mc:Choice>
          <mc:Fallback xmlns="">
            <p:pic>
              <p:nvPicPr>
                <p:cNvPr id="486509" name="Freihand 486508">
                  <a:extLst>
                    <a:ext uri="{FF2B5EF4-FFF2-40B4-BE49-F238E27FC236}">
                      <a16:creationId xmlns:a16="http://schemas.microsoft.com/office/drawing/2014/main" id="{36614CA1-44D9-468E-B561-B9FC5BA01138}"/>
                    </a:ext>
                  </a:extLst>
                </p:cNvPr>
                <p:cNvPicPr/>
                <p:nvPr/>
              </p:nvPicPr>
              <p:blipFill>
                <a:blip r:embed="rId300"/>
                <a:stretch>
                  <a:fillRect/>
                </a:stretch>
              </p:blipFill>
              <p:spPr>
                <a:xfrm>
                  <a:off x="7370213" y="6540907"/>
                  <a:ext cx="4428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486510" name="Freihand 486509">
                  <a:extLst>
                    <a:ext uri="{FF2B5EF4-FFF2-40B4-BE49-F238E27FC236}">
                      <a16:creationId xmlns:a16="http://schemas.microsoft.com/office/drawing/2014/main" id="{3B6D0F36-375A-40D5-81C6-FA99DB6F44E1}"/>
                    </a:ext>
                  </a:extLst>
                </p14:cNvPr>
                <p14:cNvContentPartPr/>
                <p14:nvPr/>
              </p14:nvContentPartPr>
              <p14:xfrm>
                <a:off x="7423133" y="6498787"/>
                <a:ext cx="133920" cy="191520"/>
              </p14:xfrm>
            </p:contentPart>
          </mc:Choice>
          <mc:Fallback xmlns="">
            <p:pic>
              <p:nvPicPr>
                <p:cNvPr id="486510" name="Freihand 486509">
                  <a:extLst>
                    <a:ext uri="{FF2B5EF4-FFF2-40B4-BE49-F238E27FC236}">
                      <a16:creationId xmlns:a16="http://schemas.microsoft.com/office/drawing/2014/main" id="{3B6D0F36-375A-40D5-81C6-FA99DB6F44E1}"/>
                    </a:ext>
                  </a:extLst>
                </p:cNvPr>
                <p:cNvPicPr/>
                <p:nvPr/>
              </p:nvPicPr>
              <p:blipFill>
                <a:blip r:embed="rId302"/>
                <a:stretch>
                  <a:fillRect/>
                </a:stretch>
              </p:blipFill>
              <p:spPr>
                <a:xfrm>
                  <a:off x="7418813" y="6494467"/>
                  <a:ext cx="14256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486511" name="Freihand 486510">
                  <a:extLst>
                    <a:ext uri="{FF2B5EF4-FFF2-40B4-BE49-F238E27FC236}">
                      <a16:creationId xmlns:a16="http://schemas.microsoft.com/office/drawing/2014/main" id="{BD39E5CA-29F0-4BCA-BEA1-B059F92DCADF}"/>
                    </a:ext>
                  </a:extLst>
                </p14:cNvPr>
                <p14:cNvContentPartPr/>
                <p14:nvPr/>
              </p14:nvContentPartPr>
              <p14:xfrm>
                <a:off x="7587653" y="6587707"/>
                <a:ext cx="291240" cy="87120"/>
              </p14:xfrm>
            </p:contentPart>
          </mc:Choice>
          <mc:Fallback xmlns="">
            <p:pic>
              <p:nvPicPr>
                <p:cNvPr id="486511" name="Freihand 486510">
                  <a:extLst>
                    <a:ext uri="{FF2B5EF4-FFF2-40B4-BE49-F238E27FC236}">
                      <a16:creationId xmlns:a16="http://schemas.microsoft.com/office/drawing/2014/main" id="{BD39E5CA-29F0-4BCA-BEA1-B059F92DCADF}"/>
                    </a:ext>
                  </a:extLst>
                </p:cNvPr>
                <p:cNvPicPr/>
                <p:nvPr/>
              </p:nvPicPr>
              <p:blipFill>
                <a:blip r:embed="rId304"/>
                <a:stretch>
                  <a:fillRect/>
                </a:stretch>
              </p:blipFill>
              <p:spPr>
                <a:xfrm>
                  <a:off x="7583333" y="6583387"/>
                  <a:ext cx="2998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486512" name="Freihand 486511">
                  <a:extLst>
                    <a:ext uri="{FF2B5EF4-FFF2-40B4-BE49-F238E27FC236}">
                      <a16:creationId xmlns:a16="http://schemas.microsoft.com/office/drawing/2014/main" id="{2803EC3F-B70D-4107-9B0D-76B1230077FC}"/>
                    </a:ext>
                  </a:extLst>
                </p14:cNvPr>
                <p14:cNvContentPartPr/>
                <p14:nvPr/>
              </p14:nvContentPartPr>
              <p14:xfrm>
                <a:off x="7927853" y="6482587"/>
                <a:ext cx="48240" cy="236880"/>
              </p14:xfrm>
            </p:contentPart>
          </mc:Choice>
          <mc:Fallback xmlns="">
            <p:pic>
              <p:nvPicPr>
                <p:cNvPr id="486512" name="Freihand 486511">
                  <a:extLst>
                    <a:ext uri="{FF2B5EF4-FFF2-40B4-BE49-F238E27FC236}">
                      <a16:creationId xmlns:a16="http://schemas.microsoft.com/office/drawing/2014/main" id="{2803EC3F-B70D-4107-9B0D-76B1230077FC}"/>
                    </a:ext>
                  </a:extLst>
                </p:cNvPr>
                <p:cNvPicPr/>
                <p:nvPr/>
              </p:nvPicPr>
              <p:blipFill>
                <a:blip r:embed="rId306"/>
                <a:stretch>
                  <a:fillRect/>
                </a:stretch>
              </p:blipFill>
              <p:spPr>
                <a:xfrm>
                  <a:off x="7923533" y="6478267"/>
                  <a:ext cx="56880" cy="245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07">
            <p14:nvContentPartPr>
              <p14:cNvPr id="59" name="Freihand 58">
                <a:extLst>
                  <a:ext uri="{FF2B5EF4-FFF2-40B4-BE49-F238E27FC236}">
                    <a16:creationId xmlns:a16="http://schemas.microsoft.com/office/drawing/2014/main" id="{6144A204-5BE1-4D6E-9024-8C5C703B77BE}"/>
                  </a:ext>
                </a:extLst>
              </p14:cNvPr>
              <p14:cNvContentPartPr/>
              <p14:nvPr/>
            </p14:nvContentPartPr>
            <p14:xfrm>
              <a:off x="1010093" y="3968707"/>
              <a:ext cx="5019840" cy="617760"/>
            </p14:xfrm>
          </p:contentPart>
        </mc:Choice>
        <mc:Fallback xmlns="">
          <p:pic>
            <p:nvPicPr>
              <p:cNvPr id="59" name="Freihand 58">
                <a:extLst>
                  <a:ext uri="{FF2B5EF4-FFF2-40B4-BE49-F238E27FC236}">
                    <a16:creationId xmlns:a16="http://schemas.microsoft.com/office/drawing/2014/main" id="{6144A204-5BE1-4D6E-9024-8C5C703B77BE}"/>
                  </a:ext>
                </a:extLst>
              </p:cNvPr>
              <p:cNvPicPr/>
              <p:nvPr/>
            </p:nvPicPr>
            <p:blipFill>
              <a:blip r:embed="rId308"/>
              <a:stretch>
                <a:fillRect/>
              </a:stretch>
            </p:blipFill>
            <p:spPr>
              <a:xfrm>
                <a:off x="1005773" y="3964387"/>
                <a:ext cx="5028480" cy="62640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61" name="Freihand 60">
                <a:extLst>
                  <a:ext uri="{FF2B5EF4-FFF2-40B4-BE49-F238E27FC236}">
                    <a16:creationId xmlns:a16="http://schemas.microsoft.com/office/drawing/2014/main" id="{ED9F1FC1-5FB1-46F1-979A-3A380DB5A41E}"/>
                  </a:ext>
                </a:extLst>
              </p14:cNvPr>
              <p14:cNvContentPartPr/>
              <p14:nvPr/>
            </p14:nvContentPartPr>
            <p14:xfrm>
              <a:off x="2296013" y="1783867"/>
              <a:ext cx="4161960" cy="144000"/>
            </p14:xfrm>
          </p:contentPart>
        </mc:Choice>
        <mc:Fallback xmlns="">
          <p:pic>
            <p:nvPicPr>
              <p:cNvPr id="61" name="Freihand 60">
                <a:extLst>
                  <a:ext uri="{FF2B5EF4-FFF2-40B4-BE49-F238E27FC236}">
                    <a16:creationId xmlns:a16="http://schemas.microsoft.com/office/drawing/2014/main" id="{ED9F1FC1-5FB1-46F1-979A-3A380DB5A41E}"/>
                  </a:ext>
                </a:extLst>
              </p:cNvPr>
              <p:cNvPicPr/>
              <p:nvPr/>
            </p:nvPicPr>
            <p:blipFill>
              <a:blip r:embed="rId310"/>
              <a:stretch>
                <a:fillRect/>
              </a:stretch>
            </p:blipFill>
            <p:spPr>
              <a:xfrm>
                <a:off x="2291693" y="1779547"/>
                <a:ext cx="4170600" cy="152640"/>
              </a:xfrm>
              <a:prstGeom prst="rect">
                <a:avLst/>
              </a:prstGeom>
            </p:spPr>
          </p:pic>
        </mc:Fallback>
      </mc:AlternateContent>
    </p:spTree>
    <p:extLst>
      <p:ext uri="{BB962C8B-B14F-4D97-AF65-F5344CB8AC3E}">
        <p14:creationId xmlns:p14="http://schemas.microsoft.com/office/powerpoint/2010/main" val="115856154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2"/>
          <p:cNvSpPr>
            <a:spLocks noChangeArrowheads="1"/>
          </p:cNvSpPr>
          <p:nvPr/>
        </p:nvSpPr>
        <p:spPr bwMode="auto">
          <a:xfrm>
            <a:off x="0" y="0"/>
            <a:ext cx="12192000" cy="4022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000" dirty="0"/>
              <a:t>Arbeitslosigkeit gemäß der Bundesagentur für Arbeit (registrierte Arbeitslose) § 138 Sozialgesetzbuch (SGB III)</a:t>
            </a:r>
          </a:p>
        </p:txBody>
      </p:sp>
      <p:sp>
        <p:nvSpPr>
          <p:cNvPr id="131076" name="Text Box 3"/>
          <p:cNvSpPr txBox="1">
            <a:spLocks noChangeArrowheads="1"/>
          </p:cNvSpPr>
          <p:nvPr/>
        </p:nvSpPr>
        <p:spPr bwMode="auto">
          <a:xfrm>
            <a:off x="0" y="402291"/>
            <a:ext cx="12192000" cy="646330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dirty="0"/>
              <a:t>(1) Arbeitslos ist, wer Arbeitnehmerin oder Arbeitnehmer ist und</a:t>
            </a:r>
          </a:p>
          <a:p>
            <a:r>
              <a:rPr lang="de-DE" dirty="0"/>
              <a:t>1. nicht in einem Beschäftigungsverhältnis steht (Beschäftigungslosigkeit),</a:t>
            </a:r>
          </a:p>
          <a:p>
            <a:r>
              <a:rPr lang="de-DE" dirty="0"/>
              <a:t>2. sich bemüht, die eigene Beschäftigungslosigkeit zu beenden (Eigenbemühungen), und</a:t>
            </a:r>
          </a:p>
          <a:p>
            <a:r>
              <a:rPr lang="de-DE" dirty="0"/>
              <a:t>3. den Vermittlungsbemühungen der Agentur für Arbeit zur Verfügung steht (Verfügbarkeit).</a:t>
            </a:r>
          </a:p>
          <a:p>
            <a:r>
              <a:rPr lang="de-DE" dirty="0"/>
              <a:t>(2) Eine ehrenamtliche Betätigung schließt Arbeitslosigkeit nicht aus, wenn dadurch die berufliche Eingliederung der oder des Arbeitslosen nicht beeinträchtigt wird.</a:t>
            </a:r>
          </a:p>
          <a:p>
            <a:r>
              <a:rPr lang="de-DE" dirty="0"/>
              <a:t>(3) Die Ausübung einer Beschäftigung, selbständigen Tätigkeit, Tätigkeit als mithelfende Familienangehörige oder mithelfender Familienangehöriger (Erwerbstätigkeit) schließt die Beschäftigungslosigkeit nicht aus, wenn die Arbeits- oder Tätigkeitszeit (Arbeitszeit) weniger als 15 Stunden wöchentlich umfasst; gelegentliche Abweichungen von geringer Dauer bleiben unberücksichtigt. Die Arbeitszeiten mehrerer Erwerbstätigkeiten werden zusammengerechnet.</a:t>
            </a:r>
          </a:p>
          <a:p>
            <a:r>
              <a:rPr lang="de-DE" dirty="0"/>
              <a:t>(4) Im Rahmen der Eigenbemühungen hat die oder der Arbeitslose alle Möglichkeiten zur beruflichen Eingliederung zu nutzen. Hierzu gehören insbesondere</a:t>
            </a:r>
          </a:p>
          <a:p>
            <a:r>
              <a:rPr lang="de-DE" dirty="0"/>
              <a:t>1. die Wahrnehmung der Verpflichtungen aus der Eingliederungsvereinbarung,</a:t>
            </a:r>
          </a:p>
          <a:p>
            <a:r>
              <a:rPr lang="de-DE" dirty="0"/>
              <a:t>2. die Mitwirkung bei der Vermittlung durch Dritte und</a:t>
            </a:r>
          </a:p>
          <a:p>
            <a:r>
              <a:rPr lang="de-DE" dirty="0"/>
              <a:t>3. die Inanspruchnahme der Selbstinformationseinrichtungen der Agentur für Arbeit.</a:t>
            </a:r>
          </a:p>
          <a:p>
            <a:r>
              <a:rPr lang="de-DE" dirty="0"/>
              <a:t>(5) Den Vermittlungsbemühungen der Agentur für Arbeit steht zur Verfügung, wer</a:t>
            </a:r>
          </a:p>
          <a:p>
            <a:pPr marL="342900" indent="-342900">
              <a:buAutoNum type="arabicPeriod"/>
            </a:pPr>
            <a:r>
              <a:rPr lang="de-DE" dirty="0"/>
              <a:t>eine versicherungspflichtige, mindestens 15 Stunden wöchentlich umfassende zumutbare</a:t>
            </a:r>
          </a:p>
          <a:p>
            <a:r>
              <a:rPr lang="de-DE" dirty="0"/>
              <a:t>Beschäftigung unter den üblichen Bedingungen des für sie oder ihn in Betracht kommenden</a:t>
            </a:r>
          </a:p>
          <a:p>
            <a:r>
              <a:rPr lang="de-DE" dirty="0"/>
              <a:t>Arbeitsmarktes ausüben kann und darf,</a:t>
            </a:r>
          </a:p>
          <a:p>
            <a:r>
              <a:rPr lang="de-DE" dirty="0"/>
              <a:t>2. Vorschlägen der Agentur für Arbeit zur beruflichen Eingliederung zeit- und ortsnah Folge</a:t>
            </a:r>
          </a:p>
          <a:p>
            <a:r>
              <a:rPr lang="de-DE" dirty="0"/>
              <a:t>leisten kann,</a:t>
            </a:r>
          </a:p>
          <a:p>
            <a:r>
              <a:rPr lang="de-DE" dirty="0"/>
              <a:t>3. bereit ist, jede Beschäftigung im Sinne der Nummer 1 anzunehmen und auszuüben, und</a:t>
            </a:r>
          </a:p>
          <a:p>
            <a:r>
              <a:rPr lang="de-DE" dirty="0"/>
              <a:t>4. bereit ist, an Maßnahmen zur beruflichen Eingliederung in das Erwerbsleben teilzunehmen.</a:t>
            </a:r>
            <a:endParaRPr lang="de-DE" dirty="0">
              <a:cs typeface="Times New Roman" pitchFamily="18" charset="0"/>
            </a:endParaRPr>
          </a:p>
        </p:txBody>
      </p:sp>
      <p:sp>
        <p:nvSpPr>
          <p:cNvPr id="4" name="Rechteck 3">
            <a:extLst>
              <a:ext uri="{FF2B5EF4-FFF2-40B4-BE49-F238E27FC236}">
                <a16:creationId xmlns:a16="http://schemas.microsoft.com/office/drawing/2014/main" id="{0D4C2494-8FAB-45E6-B670-FA781755F81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B2089A6B-7115-4684-8D35-AF6A08A81091}"/>
                  </a:ext>
                </a:extLst>
              </p14:cNvPr>
              <p14:cNvContentPartPr/>
              <p14:nvPr/>
            </p14:nvContentPartPr>
            <p14:xfrm>
              <a:off x="8826053" y="335227"/>
              <a:ext cx="3215880" cy="46440"/>
            </p14:xfrm>
          </p:contentPart>
        </mc:Choice>
        <mc:Fallback xmlns="">
          <p:pic>
            <p:nvPicPr>
              <p:cNvPr id="2" name="Freihand 1">
                <a:extLst>
                  <a:ext uri="{FF2B5EF4-FFF2-40B4-BE49-F238E27FC236}">
                    <a16:creationId xmlns:a16="http://schemas.microsoft.com/office/drawing/2014/main" id="{B2089A6B-7115-4684-8D35-AF6A08A81091}"/>
                  </a:ext>
                </a:extLst>
              </p:cNvPr>
              <p:cNvPicPr/>
              <p:nvPr/>
            </p:nvPicPr>
            <p:blipFill>
              <a:blip r:embed="rId4"/>
              <a:stretch>
                <a:fillRect/>
              </a:stretch>
            </p:blipFill>
            <p:spPr>
              <a:xfrm>
                <a:off x="8821733" y="330907"/>
                <a:ext cx="322452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1BB69257-C252-4348-B2F3-075F3941F419}"/>
                  </a:ext>
                </a:extLst>
              </p14:cNvPr>
              <p14:cNvContentPartPr/>
              <p14:nvPr/>
            </p14:nvContentPartPr>
            <p14:xfrm>
              <a:off x="1677533" y="923467"/>
              <a:ext cx="2979360" cy="45360"/>
            </p14:xfrm>
          </p:contentPart>
        </mc:Choice>
        <mc:Fallback xmlns="">
          <p:pic>
            <p:nvPicPr>
              <p:cNvPr id="3" name="Freihand 2">
                <a:extLst>
                  <a:ext uri="{FF2B5EF4-FFF2-40B4-BE49-F238E27FC236}">
                    <a16:creationId xmlns:a16="http://schemas.microsoft.com/office/drawing/2014/main" id="{1BB69257-C252-4348-B2F3-075F3941F419}"/>
                  </a:ext>
                </a:extLst>
              </p:cNvPr>
              <p:cNvPicPr/>
              <p:nvPr/>
            </p:nvPicPr>
            <p:blipFill>
              <a:blip r:embed="rId6"/>
              <a:stretch>
                <a:fillRect/>
              </a:stretch>
            </p:blipFill>
            <p:spPr>
              <a:xfrm>
                <a:off x="1673213" y="919147"/>
                <a:ext cx="29880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1BA71456-43F3-4146-A06C-61D237D8C881}"/>
                  </a:ext>
                </a:extLst>
              </p14:cNvPr>
              <p14:cNvContentPartPr/>
              <p14:nvPr/>
            </p14:nvContentPartPr>
            <p14:xfrm>
              <a:off x="800933" y="1197067"/>
              <a:ext cx="3813120" cy="115920"/>
            </p14:xfrm>
          </p:contentPart>
        </mc:Choice>
        <mc:Fallback xmlns="">
          <p:pic>
            <p:nvPicPr>
              <p:cNvPr id="5" name="Freihand 4">
                <a:extLst>
                  <a:ext uri="{FF2B5EF4-FFF2-40B4-BE49-F238E27FC236}">
                    <a16:creationId xmlns:a16="http://schemas.microsoft.com/office/drawing/2014/main" id="{1BA71456-43F3-4146-A06C-61D237D8C881}"/>
                  </a:ext>
                </a:extLst>
              </p:cNvPr>
              <p:cNvPicPr/>
              <p:nvPr/>
            </p:nvPicPr>
            <p:blipFill>
              <a:blip r:embed="rId8"/>
              <a:stretch>
                <a:fillRect/>
              </a:stretch>
            </p:blipFill>
            <p:spPr>
              <a:xfrm>
                <a:off x="796613" y="1192747"/>
                <a:ext cx="3821760" cy="124560"/>
              </a:xfrm>
              <a:prstGeom prst="rect">
                <a:avLst/>
              </a:prstGeom>
            </p:spPr>
          </p:pic>
        </mc:Fallback>
      </mc:AlternateContent>
      <p:grpSp>
        <p:nvGrpSpPr>
          <p:cNvPr id="8" name="Gruppieren 7">
            <a:extLst>
              <a:ext uri="{FF2B5EF4-FFF2-40B4-BE49-F238E27FC236}">
                <a16:creationId xmlns:a16="http://schemas.microsoft.com/office/drawing/2014/main" id="{E4036B41-BDCE-4DA5-99CF-DF04EDE6278A}"/>
              </a:ext>
            </a:extLst>
          </p:cNvPr>
          <p:cNvGrpSpPr/>
          <p:nvPr/>
        </p:nvGrpSpPr>
        <p:grpSpPr>
          <a:xfrm>
            <a:off x="761333" y="1484347"/>
            <a:ext cx="3666960" cy="96840"/>
            <a:chOff x="761333" y="1484347"/>
            <a:chExt cx="3666960" cy="96840"/>
          </a:xfrm>
        </p:grpSpPr>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0A588551-8224-459A-A06D-8D61A614C9D4}"/>
                    </a:ext>
                  </a:extLst>
                </p14:cNvPr>
                <p14:cNvContentPartPr/>
                <p14:nvPr/>
              </p14:nvContentPartPr>
              <p14:xfrm>
                <a:off x="779693" y="1574347"/>
                <a:ext cx="360" cy="360"/>
              </p14:xfrm>
            </p:contentPart>
          </mc:Choice>
          <mc:Fallback xmlns="">
            <p:pic>
              <p:nvPicPr>
                <p:cNvPr id="6" name="Freihand 5">
                  <a:extLst>
                    <a:ext uri="{FF2B5EF4-FFF2-40B4-BE49-F238E27FC236}">
                      <a16:creationId xmlns:a16="http://schemas.microsoft.com/office/drawing/2014/main" id="{0A588551-8224-459A-A06D-8D61A614C9D4}"/>
                    </a:ext>
                  </a:extLst>
                </p:cNvPr>
                <p:cNvPicPr/>
                <p:nvPr/>
              </p:nvPicPr>
              <p:blipFill>
                <a:blip r:embed="rId10"/>
                <a:stretch>
                  <a:fillRect/>
                </a:stretch>
              </p:blipFill>
              <p:spPr>
                <a:xfrm>
                  <a:off x="775373" y="1570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C5163E5E-9D79-4D26-8FE0-69D0B8BB5C36}"/>
                    </a:ext>
                  </a:extLst>
                </p14:cNvPr>
                <p14:cNvContentPartPr/>
                <p14:nvPr/>
              </p14:nvContentPartPr>
              <p14:xfrm>
                <a:off x="761333" y="1484347"/>
                <a:ext cx="3666960" cy="96840"/>
              </p14:xfrm>
            </p:contentPart>
          </mc:Choice>
          <mc:Fallback xmlns="">
            <p:pic>
              <p:nvPicPr>
                <p:cNvPr id="7" name="Freihand 6">
                  <a:extLst>
                    <a:ext uri="{FF2B5EF4-FFF2-40B4-BE49-F238E27FC236}">
                      <a16:creationId xmlns:a16="http://schemas.microsoft.com/office/drawing/2014/main" id="{C5163E5E-9D79-4D26-8FE0-69D0B8BB5C36}"/>
                    </a:ext>
                  </a:extLst>
                </p:cNvPr>
                <p:cNvPicPr/>
                <p:nvPr/>
              </p:nvPicPr>
              <p:blipFill>
                <a:blip r:embed="rId12"/>
                <a:stretch>
                  <a:fillRect/>
                </a:stretch>
              </p:blipFill>
              <p:spPr>
                <a:xfrm>
                  <a:off x="757013" y="1480027"/>
                  <a:ext cx="3675600" cy="105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822F0D15-88A5-429F-A61C-51CCBEFC8788}"/>
                  </a:ext>
                </a:extLst>
              </p14:cNvPr>
              <p14:cNvContentPartPr/>
              <p14:nvPr/>
            </p14:nvContentPartPr>
            <p14:xfrm>
              <a:off x="1259213" y="2823187"/>
              <a:ext cx="2545920" cy="117000"/>
            </p14:xfrm>
          </p:contentPart>
        </mc:Choice>
        <mc:Fallback xmlns="">
          <p:pic>
            <p:nvPicPr>
              <p:cNvPr id="9" name="Freihand 8">
                <a:extLst>
                  <a:ext uri="{FF2B5EF4-FFF2-40B4-BE49-F238E27FC236}">
                    <a16:creationId xmlns:a16="http://schemas.microsoft.com/office/drawing/2014/main" id="{822F0D15-88A5-429F-A61C-51CCBEFC8788}"/>
                  </a:ext>
                </a:extLst>
              </p:cNvPr>
              <p:cNvPicPr/>
              <p:nvPr/>
            </p:nvPicPr>
            <p:blipFill>
              <a:blip r:embed="rId14"/>
              <a:stretch>
                <a:fillRect/>
              </a:stretch>
            </p:blipFill>
            <p:spPr>
              <a:xfrm>
                <a:off x="1254893" y="2818867"/>
                <a:ext cx="255456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FD3159A5-A5AE-4EDA-9230-A23D4D920344}"/>
                  </a:ext>
                </a:extLst>
              </p14:cNvPr>
              <p14:cNvContentPartPr/>
              <p14:nvPr/>
            </p14:nvContentPartPr>
            <p14:xfrm>
              <a:off x="7938653" y="3715267"/>
              <a:ext cx="185760" cy="733680"/>
            </p14:xfrm>
          </p:contentPart>
        </mc:Choice>
        <mc:Fallback xmlns="">
          <p:pic>
            <p:nvPicPr>
              <p:cNvPr id="10" name="Freihand 9">
                <a:extLst>
                  <a:ext uri="{FF2B5EF4-FFF2-40B4-BE49-F238E27FC236}">
                    <a16:creationId xmlns:a16="http://schemas.microsoft.com/office/drawing/2014/main" id="{FD3159A5-A5AE-4EDA-9230-A23D4D920344}"/>
                  </a:ext>
                </a:extLst>
              </p:cNvPr>
              <p:cNvPicPr/>
              <p:nvPr/>
            </p:nvPicPr>
            <p:blipFill>
              <a:blip r:embed="rId16"/>
              <a:stretch>
                <a:fillRect/>
              </a:stretch>
            </p:blipFill>
            <p:spPr>
              <a:xfrm>
                <a:off x="7934333" y="3710947"/>
                <a:ext cx="194400" cy="7423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1" name="Freihand 10">
                <a:extLst>
                  <a:ext uri="{FF2B5EF4-FFF2-40B4-BE49-F238E27FC236}">
                    <a16:creationId xmlns:a16="http://schemas.microsoft.com/office/drawing/2014/main" id="{8A9382C8-CD2C-45E5-A49C-B704C214396F}"/>
                  </a:ext>
                </a:extLst>
              </p14:cNvPr>
              <p14:cNvContentPartPr/>
              <p14:nvPr/>
            </p14:nvContentPartPr>
            <p14:xfrm>
              <a:off x="4084493" y="5073547"/>
              <a:ext cx="2795760" cy="73080"/>
            </p14:xfrm>
          </p:contentPart>
        </mc:Choice>
        <mc:Fallback xmlns="">
          <p:pic>
            <p:nvPicPr>
              <p:cNvPr id="11" name="Freihand 10">
                <a:extLst>
                  <a:ext uri="{FF2B5EF4-FFF2-40B4-BE49-F238E27FC236}">
                    <a16:creationId xmlns:a16="http://schemas.microsoft.com/office/drawing/2014/main" id="{8A9382C8-CD2C-45E5-A49C-B704C214396F}"/>
                  </a:ext>
                </a:extLst>
              </p:cNvPr>
              <p:cNvPicPr/>
              <p:nvPr/>
            </p:nvPicPr>
            <p:blipFill>
              <a:blip r:embed="rId18"/>
              <a:stretch>
                <a:fillRect/>
              </a:stretch>
            </p:blipFill>
            <p:spPr>
              <a:xfrm>
                <a:off x="4080173" y="5069227"/>
                <a:ext cx="28044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2" name="Freihand 11">
                <a:extLst>
                  <a:ext uri="{FF2B5EF4-FFF2-40B4-BE49-F238E27FC236}">
                    <a16:creationId xmlns:a16="http://schemas.microsoft.com/office/drawing/2014/main" id="{50D89AB7-D42B-4441-89FD-7F33648F4D27}"/>
                  </a:ext>
                </a:extLst>
              </p14:cNvPr>
              <p14:cNvContentPartPr/>
              <p14:nvPr/>
            </p14:nvContentPartPr>
            <p14:xfrm>
              <a:off x="351293" y="308227"/>
              <a:ext cx="2335320" cy="158040"/>
            </p14:xfrm>
          </p:contentPart>
        </mc:Choice>
        <mc:Fallback xmlns="">
          <p:pic>
            <p:nvPicPr>
              <p:cNvPr id="12" name="Freihand 11">
                <a:extLst>
                  <a:ext uri="{FF2B5EF4-FFF2-40B4-BE49-F238E27FC236}">
                    <a16:creationId xmlns:a16="http://schemas.microsoft.com/office/drawing/2014/main" id="{50D89AB7-D42B-4441-89FD-7F33648F4D27}"/>
                  </a:ext>
                </a:extLst>
              </p:cNvPr>
              <p:cNvPicPr/>
              <p:nvPr/>
            </p:nvPicPr>
            <p:blipFill>
              <a:blip r:embed="rId20"/>
              <a:stretch>
                <a:fillRect/>
              </a:stretch>
            </p:blipFill>
            <p:spPr>
              <a:xfrm>
                <a:off x="346973" y="303907"/>
                <a:ext cx="2343960" cy="166680"/>
              </a:xfrm>
              <a:prstGeom prst="rect">
                <a:avLst/>
              </a:prstGeom>
            </p:spPr>
          </p:pic>
        </mc:Fallback>
      </mc:AlternateContent>
    </p:spTree>
    <p:extLst>
      <p:ext uri="{BB962C8B-B14F-4D97-AF65-F5344CB8AC3E}">
        <p14:creationId xmlns:p14="http://schemas.microsoft.com/office/powerpoint/2010/main" val="19978816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2"/>
          <p:cNvSpPr>
            <a:spLocks noChangeArrowheads="1"/>
          </p:cNvSpPr>
          <p:nvPr/>
        </p:nvSpPr>
        <p:spPr bwMode="auto">
          <a:xfrm>
            <a:off x="2484748" y="86845"/>
            <a:ext cx="6443662"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Arbeitslosigkeit gemäß ILO-Konzept</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(Erwerbslose)</a:t>
            </a:r>
          </a:p>
        </p:txBody>
      </p:sp>
      <p:sp>
        <p:nvSpPr>
          <p:cNvPr id="132100" name="Text Box 3"/>
          <p:cNvSpPr txBox="1">
            <a:spLocks noChangeArrowheads="1"/>
          </p:cNvSpPr>
          <p:nvPr/>
        </p:nvSpPr>
        <p:spPr bwMode="auto">
          <a:xfrm>
            <a:off x="720655" y="870885"/>
            <a:ext cx="9720147" cy="378565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FontTx/>
              <a:buNone/>
            </a:pPr>
            <a:r>
              <a:rPr lang="de-DE" sz="2400" dirty="0"/>
              <a:t>Als arbeitslos gelten Personen zwischen 15 und 74, die</a:t>
            </a:r>
          </a:p>
          <a:p>
            <a:pPr>
              <a:buFontTx/>
              <a:buNone/>
            </a:pPr>
            <a:r>
              <a:rPr lang="de-DE" sz="2400" dirty="0"/>
              <a:t> </a:t>
            </a:r>
          </a:p>
          <a:p>
            <a:pPr>
              <a:buFontTx/>
              <a:buNone/>
            </a:pPr>
            <a:r>
              <a:rPr lang="de-DE" sz="2400" dirty="0"/>
              <a:t>	</a:t>
            </a:r>
          </a:p>
          <a:p>
            <a:pPr>
              <a:buFontTx/>
              <a:buChar char="•"/>
            </a:pPr>
            <a:r>
              <a:rPr lang="de-DE" sz="2400" dirty="0"/>
              <a:t> 	weniger als eine Stunde pro Woche gearbeitet haben,</a:t>
            </a:r>
          </a:p>
          <a:p>
            <a:pPr>
              <a:buFontTx/>
              <a:buChar char="•"/>
            </a:pPr>
            <a:r>
              <a:rPr lang="de-DE" sz="2400" dirty="0"/>
              <a:t> 	in den vergangenen vier Wochen aktiv Arbeit gesucht haben und</a:t>
            </a:r>
          </a:p>
          <a:p>
            <a:pPr>
              <a:buFontTx/>
              <a:buChar char="•"/>
            </a:pPr>
            <a:r>
              <a:rPr lang="de-DE" sz="2400" dirty="0"/>
              <a:t> 	innerhalb von zwei Wochen für eine Arbeitstätigkeit verfügbar sind</a:t>
            </a:r>
          </a:p>
          <a:p>
            <a:pPr>
              <a:buFontTx/>
              <a:buNone/>
            </a:pPr>
            <a:endParaRPr lang="de-DE" sz="2400" dirty="0"/>
          </a:p>
          <a:p>
            <a:pPr>
              <a:buFontTx/>
              <a:buNone/>
            </a:pPr>
            <a:endParaRPr lang="de-DE" sz="2400" dirty="0"/>
          </a:p>
          <a:p>
            <a:pPr>
              <a:buFontTx/>
              <a:buNone/>
            </a:pPr>
            <a:r>
              <a:rPr lang="de-DE" sz="2400" dirty="0"/>
              <a:t>Die Erhebung der ILO-Arbeitsmarktstatistik ist in Deutschland Teil des Mikrozensus, einer computergestützten Haushaltsbefragung</a:t>
            </a:r>
          </a:p>
        </p:txBody>
      </p:sp>
      <p:sp>
        <p:nvSpPr>
          <p:cNvPr id="4" name="Rechteck 3">
            <a:extLst>
              <a:ext uri="{FF2B5EF4-FFF2-40B4-BE49-F238E27FC236}">
                <a16:creationId xmlns:a16="http://schemas.microsoft.com/office/drawing/2014/main" id="{2EAF3F47-F0C4-450D-9924-7668FAD950E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6A12CBD-8E91-4D60-8B7B-B5C67D7E7D95}"/>
                  </a:ext>
                </a:extLst>
              </p14:cNvPr>
              <p14:cNvContentPartPr/>
              <p14:nvPr/>
            </p14:nvContentPartPr>
            <p14:xfrm>
              <a:off x="3495893" y="2383267"/>
              <a:ext cx="3185640" cy="36000"/>
            </p14:xfrm>
          </p:contentPart>
        </mc:Choice>
        <mc:Fallback xmlns="">
          <p:pic>
            <p:nvPicPr>
              <p:cNvPr id="2" name="Freihand 1">
                <a:extLst>
                  <a:ext uri="{FF2B5EF4-FFF2-40B4-BE49-F238E27FC236}">
                    <a16:creationId xmlns:a16="http://schemas.microsoft.com/office/drawing/2014/main" id="{D6A12CBD-8E91-4D60-8B7B-B5C67D7E7D95}"/>
                  </a:ext>
                </a:extLst>
              </p:cNvPr>
              <p:cNvPicPr/>
              <p:nvPr/>
            </p:nvPicPr>
            <p:blipFill>
              <a:blip r:embed="rId4"/>
              <a:stretch>
                <a:fillRect/>
              </a:stretch>
            </p:blipFill>
            <p:spPr>
              <a:xfrm>
                <a:off x="3491573" y="2378947"/>
                <a:ext cx="31942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0199C03F-F20C-4F7A-A56A-C5B7B2F003F7}"/>
                  </a:ext>
                </a:extLst>
              </p14:cNvPr>
              <p14:cNvContentPartPr/>
              <p14:nvPr/>
            </p14:nvContentPartPr>
            <p14:xfrm>
              <a:off x="5566253" y="811867"/>
              <a:ext cx="1803240" cy="675000"/>
            </p14:xfrm>
          </p:contentPart>
        </mc:Choice>
        <mc:Fallback xmlns="">
          <p:pic>
            <p:nvPicPr>
              <p:cNvPr id="3" name="Freihand 2">
                <a:extLst>
                  <a:ext uri="{FF2B5EF4-FFF2-40B4-BE49-F238E27FC236}">
                    <a16:creationId xmlns:a16="http://schemas.microsoft.com/office/drawing/2014/main" id="{0199C03F-F20C-4F7A-A56A-C5B7B2F003F7}"/>
                  </a:ext>
                </a:extLst>
              </p:cNvPr>
              <p:cNvPicPr/>
              <p:nvPr/>
            </p:nvPicPr>
            <p:blipFill>
              <a:blip r:embed="rId6"/>
              <a:stretch>
                <a:fillRect/>
              </a:stretch>
            </p:blipFill>
            <p:spPr>
              <a:xfrm>
                <a:off x="5561933" y="807547"/>
                <a:ext cx="1811880" cy="6836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59895F53-DFB8-42CD-9D53-DC249F85EE7C}"/>
                  </a:ext>
                </a:extLst>
              </p14:cNvPr>
              <p14:cNvContentPartPr/>
              <p14:nvPr/>
            </p14:nvContentPartPr>
            <p14:xfrm>
              <a:off x="4486253" y="2743987"/>
              <a:ext cx="3153600" cy="102600"/>
            </p14:xfrm>
          </p:contentPart>
        </mc:Choice>
        <mc:Fallback xmlns="">
          <p:pic>
            <p:nvPicPr>
              <p:cNvPr id="5" name="Freihand 4">
                <a:extLst>
                  <a:ext uri="{FF2B5EF4-FFF2-40B4-BE49-F238E27FC236}">
                    <a16:creationId xmlns:a16="http://schemas.microsoft.com/office/drawing/2014/main" id="{59895F53-DFB8-42CD-9D53-DC249F85EE7C}"/>
                  </a:ext>
                </a:extLst>
              </p:cNvPr>
              <p:cNvPicPr/>
              <p:nvPr/>
            </p:nvPicPr>
            <p:blipFill>
              <a:blip r:embed="rId8"/>
              <a:stretch>
                <a:fillRect/>
              </a:stretch>
            </p:blipFill>
            <p:spPr>
              <a:xfrm>
                <a:off x="4481933" y="2739667"/>
                <a:ext cx="31622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B06EDA3D-71C9-4484-BCE5-8642C461D81D}"/>
                  </a:ext>
                </a:extLst>
              </p14:cNvPr>
              <p14:cNvContentPartPr/>
              <p14:nvPr/>
            </p14:nvContentPartPr>
            <p14:xfrm>
              <a:off x="3409853" y="3057907"/>
              <a:ext cx="6004440" cy="145800"/>
            </p14:xfrm>
          </p:contentPart>
        </mc:Choice>
        <mc:Fallback xmlns="">
          <p:pic>
            <p:nvPicPr>
              <p:cNvPr id="6" name="Freihand 5">
                <a:extLst>
                  <a:ext uri="{FF2B5EF4-FFF2-40B4-BE49-F238E27FC236}">
                    <a16:creationId xmlns:a16="http://schemas.microsoft.com/office/drawing/2014/main" id="{B06EDA3D-71C9-4484-BCE5-8642C461D81D}"/>
                  </a:ext>
                </a:extLst>
              </p:cNvPr>
              <p:cNvPicPr/>
              <p:nvPr/>
            </p:nvPicPr>
            <p:blipFill>
              <a:blip r:embed="rId10"/>
              <a:stretch>
                <a:fillRect/>
              </a:stretch>
            </p:blipFill>
            <p:spPr>
              <a:xfrm>
                <a:off x="3405533" y="3053587"/>
                <a:ext cx="6013080" cy="154440"/>
              </a:xfrm>
              <a:prstGeom prst="rect">
                <a:avLst/>
              </a:prstGeom>
            </p:spPr>
          </p:pic>
        </mc:Fallback>
      </mc:AlternateContent>
    </p:spTree>
    <p:extLst>
      <p:ext uri="{BB962C8B-B14F-4D97-AF65-F5344CB8AC3E}">
        <p14:creationId xmlns:p14="http://schemas.microsoft.com/office/powerpoint/2010/main" val="67471802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Rectangle 2"/>
          <p:cNvSpPr>
            <a:spLocks noChangeArrowheads="1"/>
          </p:cNvSpPr>
          <p:nvPr/>
        </p:nvSpPr>
        <p:spPr bwMode="auto">
          <a:xfrm>
            <a:off x="393160" y="97822"/>
            <a:ext cx="7950571"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Entwicklung der Arbeitslosigkeit in Deutschland</a:t>
            </a:r>
          </a:p>
        </p:txBody>
      </p:sp>
      <p:sp>
        <p:nvSpPr>
          <p:cNvPr id="135172" name="Text Box 4"/>
          <p:cNvSpPr txBox="1">
            <a:spLocks noChangeArrowheads="1"/>
          </p:cNvSpPr>
          <p:nvPr/>
        </p:nvSpPr>
        <p:spPr bwMode="auto">
          <a:xfrm>
            <a:off x="1611314" y="6235701"/>
            <a:ext cx="2608471"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Bundesagentur für Arbeit</a:t>
            </a:r>
          </a:p>
        </p:txBody>
      </p:sp>
      <p:sp>
        <p:nvSpPr>
          <p:cNvPr id="11" name="Rechteck 10">
            <a:extLst>
              <a:ext uri="{FF2B5EF4-FFF2-40B4-BE49-F238E27FC236}">
                <a16:creationId xmlns:a16="http://schemas.microsoft.com/office/drawing/2014/main" id="{A9D58666-B24B-4EAE-B54C-6F7591185D3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343E4495-D0E2-5340-968A-99C41CD8847D}"/>
              </a:ext>
            </a:extLst>
          </p:cNvPr>
          <p:cNvPicPr>
            <a:picLocks noChangeAspect="1"/>
          </p:cNvPicPr>
          <p:nvPr/>
        </p:nvPicPr>
        <p:blipFill>
          <a:blip r:embed="rId3"/>
          <a:stretch>
            <a:fillRect/>
          </a:stretch>
        </p:blipFill>
        <p:spPr>
          <a:xfrm>
            <a:off x="6793031" y="696094"/>
            <a:ext cx="5342527" cy="3098666"/>
          </a:xfrm>
          <a:prstGeom prst="rect">
            <a:avLst/>
          </a:prstGeom>
        </p:spPr>
      </p:pic>
      <p:pic>
        <p:nvPicPr>
          <p:cNvPr id="6" name="Grafik 5">
            <a:extLst>
              <a:ext uri="{FF2B5EF4-FFF2-40B4-BE49-F238E27FC236}">
                <a16:creationId xmlns:a16="http://schemas.microsoft.com/office/drawing/2014/main" id="{87B4DE97-7ADB-3E60-1E66-3B6F33101845}"/>
              </a:ext>
            </a:extLst>
          </p:cNvPr>
          <p:cNvPicPr>
            <a:picLocks noChangeAspect="1"/>
          </p:cNvPicPr>
          <p:nvPr/>
        </p:nvPicPr>
        <p:blipFill>
          <a:blip r:embed="rId4"/>
          <a:stretch>
            <a:fillRect/>
          </a:stretch>
        </p:blipFill>
        <p:spPr>
          <a:xfrm>
            <a:off x="56442" y="561668"/>
            <a:ext cx="6706798" cy="3987472"/>
          </a:xfrm>
          <a:prstGeom prst="rect">
            <a:avLst/>
          </a:prstGeom>
        </p:spPr>
      </p:pic>
      <mc:AlternateContent xmlns:mc="http://schemas.openxmlformats.org/markup-compatibility/2006" xmlns:p14="http://schemas.microsoft.com/office/powerpoint/2010/main">
        <mc:Choice Requires="p14">
          <p:contentPart p14:bwMode="auto" r:id="rId5">
            <p14:nvContentPartPr>
              <p14:cNvPr id="26" name="Freihand 25">
                <a:extLst>
                  <a:ext uri="{FF2B5EF4-FFF2-40B4-BE49-F238E27FC236}">
                    <a16:creationId xmlns:a16="http://schemas.microsoft.com/office/drawing/2014/main" id="{1B6C67E1-6F63-47FC-8D18-049AB8C27CD5}"/>
                  </a:ext>
                </a:extLst>
              </p14:cNvPr>
              <p14:cNvContentPartPr/>
              <p14:nvPr/>
            </p14:nvContentPartPr>
            <p14:xfrm>
              <a:off x="3378173" y="1617547"/>
              <a:ext cx="506520" cy="1059120"/>
            </p14:xfrm>
          </p:contentPart>
        </mc:Choice>
        <mc:Fallback xmlns="">
          <p:pic>
            <p:nvPicPr>
              <p:cNvPr id="26" name="Freihand 25">
                <a:extLst>
                  <a:ext uri="{FF2B5EF4-FFF2-40B4-BE49-F238E27FC236}">
                    <a16:creationId xmlns:a16="http://schemas.microsoft.com/office/drawing/2014/main" id="{1B6C67E1-6F63-47FC-8D18-049AB8C27CD5}"/>
                  </a:ext>
                </a:extLst>
              </p:cNvPr>
              <p:cNvPicPr/>
              <p:nvPr/>
            </p:nvPicPr>
            <p:blipFill>
              <a:blip r:embed="rId6"/>
              <a:stretch>
                <a:fillRect/>
              </a:stretch>
            </p:blipFill>
            <p:spPr>
              <a:xfrm>
                <a:off x="3373853" y="1613227"/>
                <a:ext cx="515160" cy="10677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7" name="Freihand 26">
                <a:extLst>
                  <a:ext uri="{FF2B5EF4-FFF2-40B4-BE49-F238E27FC236}">
                    <a16:creationId xmlns:a16="http://schemas.microsoft.com/office/drawing/2014/main" id="{9F93AD42-A0F1-40B2-8EE7-5084C5C8BFA2}"/>
                  </a:ext>
                </a:extLst>
              </p14:cNvPr>
              <p14:cNvContentPartPr/>
              <p14:nvPr/>
            </p14:nvContentPartPr>
            <p14:xfrm>
              <a:off x="5039213" y="2129827"/>
              <a:ext cx="517680" cy="816840"/>
            </p14:xfrm>
          </p:contentPart>
        </mc:Choice>
        <mc:Fallback xmlns="">
          <p:pic>
            <p:nvPicPr>
              <p:cNvPr id="27" name="Freihand 26">
                <a:extLst>
                  <a:ext uri="{FF2B5EF4-FFF2-40B4-BE49-F238E27FC236}">
                    <a16:creationId xmlns:a16="http://schemas.microsoft.com/office/drawing/2014/main" id="{9F93AD42-A0F1-40B2-8EE7-5084C5C8BFA2}"/>
                  </a:ext>
                </a:extLst>
              </p:cNvPr>
              <p:cNvPicPr/>
              <p:nvPr/>
            </p:nvPicPr>
            <p:blipFill>
              <a:blip r:embed="rId8"/>
              <a:stretch>
                <a:fillRect/>
              </a:stretch>
            </p:blipFill>
            <p:spPr>
              <a:xfrm>
                <a:off x="5034893" y="2125507"/>
                <a:ext cx="526320" cy="825480"/>
              </a:xfrm>
              <a:prstGeom prst="rect">
                <a:avLst/>
              </a:prstGeom>
            </p:spPr>
          </p:pic>
        </mc:Fallback>
      </mc:AlternateContent>
      <p:grpSp>
        <p:nvGrpSpPr>
          <p:cNvPr id="55" name="Gruppieren 54">
            <a:extLst>
              <a:ext uri="{FF2B5EF4-FFF2-40B4-BE49-F238E27FC236}">
                <a16:creationId xmlns:a16="http://schemas.microsoft.com/office/drawing/2014/main" id="{107D9910-C361-4FE5-8C0B-B8FFFDA76E13}"/>
              </a:ext>
            </a:extLst>
          </p:cNvPr>
          <p:cNvGrpSpPr/>
          <p:nvPr/>
        </p:nvGrpSpPr>
        <p:grpSpPr>
          <a:xfrm>
            <a:off x="2961293" y="526027"/>
            <a:ext cx="3389760" cy="1369800"/>
            <a:chOff x="2961293" y="526027"/>
            <a:chExt cx="3389760" cy="1369800"/>
          </a:xfrm>
        </p:grpSpPr>
        <mc:AlternateContent xmlns:mc="http://schemas.openxmlformats.org/markup-compatibility/2006" xmlns:p14="http://schemas.microsoft.com/office/powerpoint/2010/main">
          <mc:Choice Requires="p14">
            <p:contentPart p14:bwMode="auto" r:id="rId9">
              <p14:nvContentPartPr>
                <p14:cNvPr id="3" name="Freihand 2">
                  <a:extLst>
                    <a:ext uri="{FF2B5EF4-FFF2-40B4-BE49-F238E27FC236}">
                      <a16:creationId xmlns:a16="http://schemas.microsoft.com/office/drawing/2014/main" id="{72540299-FEAB-4A04-AC74-C63E48118ED8}"/>
                    </a:ext>
                  </a:extLst>
                </p14:cNvPr>
                <p14:cNvContentPartPr/>
                <p14:nvPr/>
              </p14:nvContentPartPr>
              <p14:xfrm>
                <a:off x="2961293" y="878107"/>
                <a:ext cx="343800" cy="567000"/>
              </p14:xfrm>
            </p:contentPart>
          </mc:Choice>
          <mc:Fallback xmlns="">
            <p:pic>
              <p:nvPicPr>
                <p:cNvPr id="3" name="Freihand 2">
                  <a:extLst>
                    <a:ext uri="{FF2B5EF4-FFF2-40B4-BE49-F238E27FC236}">
                      <a16:creationId xmlns:a16="http://schemas.microsoft.com/office/drawing/2014/main" id="{72540299-FEAB-4A04-AC74-C63E48118ED8}"/>
                    </a:ext>
                  </a:extLst>
                </p:cNvPr>
                <p:cNvPicPr/>
                <p:nvPr/>
              </p:nvPicPr>
              <p:blipFill>
                <a:blip r:embed="rId10"/>
                <a:stretch>
                  <a:fillRect/>
                </a:stretch>
              </p:blipFill>
              <p:spPr>
                <a:xfrm>
                  <a:off x="2956973" y="873787"/>
                  <a:ext cx="352440" cy="5756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4" name="Freihand 3">
                  <a:extLst>
                    <a:ext uri="{FF2B5EF4-FFF2-40B4-BE49-F238E27FC236}">
                      <a16:creationId xmlns:a16="http://schemas.microsoft.com/office/drawing/2014/main" id="{8B56F8C3-119F-48BE-97A2-1CDB68DC034A}"/>
                    </a:ext>
                  </a:extLst>
                </p14:cNvPr>
                <p14:cNvContentPartPr/>
                <p14:nvPr/>
              </p14:nvContentPartPr>
              <p14:xfrm>
                <a:off x="3284213" y="668947"/>
                <a:ext cx="93240" cy="205920"/>
              </p14:xfrm>
            </p:contentPart>
          </mc:Choice>
          <mc:Fallback xmlns="">
            <p:pic>
              <p:nvPicPr>
                <p:cNvPr id="4" name="Freihand 3">
                  <a:extLst>
                    <a:ext uri="{FF2B5EF4-FFF2-40B4-BE49-F238E27FC236}">
                      <a16:creationId xmlns:a16="http://schemas.microsoft.com/office/drawing/2014/main" id="{8B56F8C3-119F-48BE-97A2-1CDB68DC034A}"/>
                    </a:ext>
                  </a:extLst>
                </p:cNvPr>
                <p:cNvPicPr/>
                <p:nvPr/>
              </p:nvPicPr>
              <p:blipFill>
                <a:blip r:embed="rId12"/>
                <a:stretch>
                  <a:fillRect/>
                </a:stretch>
              </p:blipFill>
              <p:spPr>
                <a:xfrm>
                  <a:off x="3279893" y="664627"/>
                  <a:ext cx="10188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5" name="Freihand 4">
                  <a:extLst>
                    <a:ext uri="{FF2B5EF4-FFF2-40B4-BE49-F238E27FC236}">
                      <a16:creationId xmlns:a16="http://schemas.microsoft.com/office/drawing/2014/main" id="{5E1AD6EC-E4F5-4B5E-AC85-04B0454B3080}"/>
                    </a:ext>
                  </a:extLst>
                </p14:cNvPr>
                <p14:cNvContentPartPr/>
                <p14:nvPr/>
              </p14:nvContentPartPr>
              <p14:xfrm>
                <a:off x="3400493" y="759667"/>
                <a:ext cx="140760" cy="75960"/>
              </p14:xfrm>
            </p:contentPart>
          </mc:Choice>
          <mc:Fallback xmlns="">
            <p:pic>
              <p:nvPicPr>
                <p:cNvPr id="5" name="Freihand 4">
                  <a:extLst>
                    <a:ext uri="{FF2B5EF4-FFF2-40B4-BE49-F238E27FC236}">
                      <a16:creationId xmlns:a16="http://schemas.microsoft.com/office/drawing/2014/main" id="{5E1AD6EC-E4F5-4B5E-AC85-04B0454B3080}"/>
                    </a:ext>
                  </a:extLst>
                </p:cNvPr>
                <p:cNvPicPr/>
                <p:nvPr/>
              </p:nvPicPr>
              <p:blipFill>
                <a:blip r:embed="rId14"/>
                <a:stretch>
                  <a:fillRect/>
                </a:stretch>
              </p:blipFill>
              <p:spPr>
                <a:xfrm>
                  <a:off x="3396173" y="755347"/>
                  <a:ext cx="14940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7" name="Freihand 6">
                  <a:extLst>
                    <a:ext uri="{FF2B5EF4-FFF2-40B4-BE49-F238E27FC236}">
                      <a16:creationId xmlns:a16="http://schemas.microsoft.com/office/drawing/2014/main" id="{0E4223F2-BA37-45F3-94EE-D43484248115}"/>
                    </a:ext>
                  </a:extLst>
                </p14:cNvPr>
                <p14:cNvContentPartPr/>
                <p14:nvPr/>
              </p14:nvContentPartPr>
              <p14:xfrm>
                <a:off x="3525053" y="652387"/>
                <a:ext cx="6840" cy="23760"/>
              </p14:xfrm>
            </p:contentPart>
          </mc:Choice>
          <mc:Fallback xmlns="">
            <p:pic>
              <p:nvPicPr>
                <p:cNvPr id="7" name="Freihand 6">
                  <a:extLst>
                    <a:ext uri="{FF2B5EF4-FFF2-40B4-BE49-F238E27FC236}">
                      <a16:creationId xmlns:a16="http://schemas.microsoft.com/office/drawing/2014/main" id="{0E4223F2-BA37-45F3-94EE-D43484248115}"/>
                    </a:ext>
                  </a:extLst>
                </p:cNvPr>
                <p:cNvPicPr/>
                <p:nvPr/>
              </p:nvPicPr>
              <p:blipFill>
                <a:blip r:embed="rId16"/>
                <a:stretch>
                  <a:fillRect/>
                </a:stretch>
              </p:blipFill>
              <p:spPr>
                <a:xfrm>
                  <a:off x="3520733" y="648067"/>
                  <a:ext cx="1548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8" name="Freihand 7">
                  <a:extLst>
                    <a:ext uri="{FF2B5EF4-FFF2-40B4-BE49-F238E27FC236}">
                      <a16:creationId xmlns:a16="http://schemas.microsoft.com/office/drawing/2014/main" id="{B89D94C6-967D-4523-9C5D-A93EB7A47C75}"/>
                    </a:ext>
                  </a:extLst>
                </p14:cNvPr>
                <p14:cNvContentPartPr/>
                <p14:nvPr/>
              </p14:nvContentPartPr>
              <p14:xfrm>
                <a:off x="3521813" y="754987"/>
                <a:ext cx="30240" cy="88200"/>
              </p14:xfrm>
            </p:contentPart>
          </mc:Choice>
          <mc:Fallback xmlns="">
            <p:pic>
              <p:nvPicPr>
                <p:cNvPr id="8" name="Freihand 7">
                  <a:extLst>
                    <a:ext uri="{FF2B5EF4-FFF2-40B4-BE49-F238E27FC236}">
                      <a16:creationId xmlns:a16="http://schemas.microsoft.com/office/drawing/2014/main" id="{B89D94C6-967D-4523-9C5D-A93EB7A47C75}"/>
                    </a:ext>
                  </a:extLst>
                </p:cNvPr>
                <p:cNvPicPr/>
                <p:nvPr/>
              </p:nvPicPr>
              <p:blipFill>
                <a:blip r:embed="rId18"/>
                <a:stretch>
                  <a:fillRect/>
                </a:stretch>
              </p:blipFill>
              <p:spPr>
                <a:xfrm>
                  <a:off x="3517493" y="750667"/>
                  <a:ext cx="3888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9" name="Freihand 8">
                  <a:extLst>
                    <a:ext uri="{FF2B5EF4-FFF2-40B4-BE49-F238E27FC236}">
                      <a16:creationId xmlns:a16="http://schemas.microsoft.com/office/drawing/2014/main" id="{93782A4E-93C4-419E-9C90-FC6A1D255E85}"/>
                    </a:ext>
                  </a:extLst>
                </p14:cNvPr>
                <p14:cNvContentPartPr/>
                <p14:nvPr/>
              </p14:nvContentPartPr>
              <p14:xfrm>
                <a:off x="3577253" y="715027"/>
                <a:ext cx="240840" cy="121320"/>
              </p14:xfrm>
            </p:contentPart>
          </mc:Choice>
          <mc:Fallback xmlns="">
            <p:pic>
              <p:nvPicPr>
                <p:cNvPr id="9" name="Freihand 8">
                  <a:extLst>
                    <a:ext uri="{FF2B5EF4-FFF2-40B4-BE49-F238E27FC236}">
                      <a16:creationId xmlns:a16="http://schemas.microsoft.com/office/drawing/2014/main" id="{93782A4E-93C4-419E-9C90-FC6A1D255E85}"/>
                    </a:ext>
                  </a:extLst>
                </p:cNvPr>
                <p:cNvPicPr/>
                <p:nvPr/>
              </p:nvPicPr>
              <p:blipFill>
                <a:blip r:embed="rId20"/>
                <a:stretch>
                  <a:fillRect/>
                </a:stretch>
              </p:blipFill>
              <p:spPr>
                <a:xfrm>
                  <a:off x="3572933" y="710707"/>
                  <a:ext cx="24948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0" name="Freihand 9">
                  <a:extLst>
                    <a:ext uri="{FF2B5EF4-FFF2-40B4-BE49-F238E27FC236}">
                      <a16:creationId xmlns:a16="http://schemas.microsoft.com/office/drawing/2014/main" id="{2D688211-9A08-49AD-9970-587C1E95B1D1}"/>
                    </a:ext>
                  </a:extLst>
                </p14:cNvPr>
                <p14:cNvContentPartPr/>
                <p14:nvPr/>
              </p14:nvContentPartPr>
              <p14:xfrm>
                <a:off x="3836093" y="631147"/>
                <a:ext cx="289080" cy="143640"/>
              </p14:xfrm>
            </p:contentPart>
          </mc:Choice>
          <mc:Fallback xmlns="">
            <p:pic>
              <p:nvPicPr>
                <p:cNvPr id="10" name="Freihand 9">
                  <a:extLst>
                    <a:ext uri="{FF2B5EF4-FFF2-40B4-BE49-F238E27FC236}">
                      <a16:creationId xmlns:a16="http://schemas.microsoft.com/office/drawing/2014/main" id="{2D688211-9A08-49AD-9970-587C1E95B1D1}"/>
                    </a:ext>
                  </a:extLst>
                </p:cNvPr>
                <p:cNvPicPr/>
                <p:nvPr/>
              </p:nvPicPr>
              <p:blipFill>
                <a:blip r:embed="rId22"/>
                <a:stretch>
                  <a:fillRect/>
                </a:stretch>
              </p:blipFill>
              <p:spPr>
                <a:xfrm>
                  <a:off x="3831773" y="626827"/>
                  <a:ext cx="2977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2" name="Freihand 11">
                  <a:extLst>
                    <a:ext uri="{FF2B5EF4-FFF2-40B4-BE49-F238E27FC236}">
                      <a16:creationId xmlns:a16="http://schemas.microsoft.com/office/drawing/2014/main" id="{AD95DE69-9278-40B6-A9A4-A875DD09B73D}"/>
                    </a:ext>
                  </a:extLst>
                </p14:cNvPr>
                <p14:cNvContentPartPr/>
                <p14:nvPr/>
              </p14:nvContentPartPr>
              <p14:xfrm>
                <a:off x="4196093" y="583987"/>
                <a:ext cx="254160" cy="195120"/>
              </p14:xfrm>
            </p:contentPart>
          </mc:Choice>
          <mc:Fallback xmlns="">
            <p:pic>
              <p:nvPicPr>
                <p:cNvPr id="12" name="Freihand 11">
                  <a:extLst>
                    <a:ext uri="{FF2B5EF4-FFF2-40B4-BE49-F238E27FC236}">
                      <a16:creationId xmlns:a16="http://schemas.microsoft.com/office/drawing/2014/main" id="{AD95DE69-9278-40B6-A9A4-A875DD09B73D}"/>
                    </a:ext>
                  </a:extLst>
                </p:cNvPr>
                <p:cNvPicPr/>
                <p:nvPr/>
              </p:nvPicPr>
              <p:blipFill>
                <a:blip r:embed="rId24"/>
                <a:stretch>
                  <a:fillRect/>
                </a:stretch>
              </p:blipFill>
              <p:spPr>
                <a:xfrm>
                  <a:off x="4191773" y="579667"/>
                  <a:ext cx="26280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3" name="Freihand 12">
                  <a:extLst>
                    <a:ext uri="{FF2B5EF4-FFF2-40B4-BE49-F238E27FC236}">
                      <a16:creationId xmlns:a16="http://schemas.microsoft.com/office/drawing/2014/main" id="{1B14EC52-6E86-4450-B52A-53F5BA9E91B7}"/>
                    </a:ext>
                  </a:extLst>
                </p14:cNvPr>
                <p14:cNvContentPartPr/>
                <p14:nvPr/>
              </p14:nvContentPartPr>
              <p14:xfrm>
                <a:off x="4472933" y="551587"/>
                <a:ext cx="68760" cy="187200"/>
              </p14:xfrm>
            </p:contentPart>
          </mc:Choice>
          <mc:Fallback xmlns="">
            <p:pic>
              <p:nvPicPr>
                <p:cNvPr id="13" name="Freihand 12">
                  <a:extLst>
                    <a:ext uri="{FF2B5EF4-FFF2-40B4-BE49-F238E27FC236}">
                      <a16:creationId xmlns:a16="http://schemas.microsoft.com/office/drawing/2014/main" id="{1B14EC52-6E86-4450-B52A-53F5BA9E91B7}"/>
                    </a:ext>
                  </a:extLst>
                </p:cNvPr>
                <p:cNvPicPr/>
                <p:nvPr/>
              </p:nvPicPr>
              <p:blipFill>
                <a:blip r:embed="rId26"/>
                <a:stretch>
                  <a:fillRect/>
                </a:stretch>
              </p:blipFill>
              <p:spPr>
                <a:xfrm>
                  <a:off x="4468613" y="547267"/>
                  <a:ext cx="7740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4" name="Freihand 13">
                  <a:extLst>
                    <a:ext uri="{FF2B5EF4-FFF2-40B4-BE49-F238E27FC236}">
                      <a16:creationId xmlns:a16="http://schemas.microsoft.com/office/drawing/2014/main" id="{17781814-2F99-40BC-A8C2-33F8E03720AB}"/>
                    </a:ext>
                  </a:extLst>
                </p14:cNvPr>
                <p14:cNvContentPartPr/>
                <p14:nvPr/>
              </p14:nvContentPartPr>
              <p14:xfrm>
                <a:off x="4567253" y="547987"/>
                <a:ext cx="190080" cy="176040"/>
              </p14:xfrm>
            </p:contentPart>
          </mc:Choice>
          <mc:Fallback xmlns="">
            <p:pic>
              <p:nvPicPr>
                <p:cNvPr id="14" name="Freihand 13">
                  <a:extLst>
                    <a:ext uri="{FF2B5EF4-FFF2-40B4-BE49-F238E27FC236}">
                      <a16:creationId xmlns:a16="http://schemas.microsoft.com/office/drawing/2014/main" id="{17781814-2F99-40BC-A8C2-33F8E03720AB}"/>
                    </a:ext>
                  </a:extLst>
                </p:cNvPr>
                <p:cNvPicPr/>
                <p:nvPr/>
              </p:nvPicPr>
              <p:blipFill>
                <a:blip r:embed="rId28"/>
                <a:stretch>
                  <a:fillRect/>
                </a:stretch>
              </p:blipFill>
              <p:spPr>
                <a:xfrm>
                  <a:off x="4562933" y="543667"/>
                  <a:ext cx="19872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5" name="Freihand 14">
                  <a:extLst>
                    <a:ext uri="{FF2B5EF4-FFF2-40B4-BE49-F238E27FC236}">
                      <a16:creationId xmlns:a16="http://schemas.microsoft.com/office/drawing/2014/main" id="{0951C0F1-1A45-4554-9EE6-7907F72EDCA6}"/>
                    </a:ext>
                  </a:extLst>
                </p14:cNvPr>
                <p14:cNvContentPartPr/>
                <p14:nvPr/>
              </p14:nvContentPartPr>
              <p14:xfrm>
                <a:off x="4700813" y="587587"/>
                <a:ext cx="26640" cy="5400"/>
              </p14:xfrm>
            </p:contentPart>
          </mc:Choice>
          <mc:Fallback xmlns="">
            <p:pic>
              <p:nvPicPr>
                <p:cNvPr id="15" name="Freihand 14">
                  <a:extLst>
                    <a:ext uri="{FF2B5EF4-FFF2-40B4-BE49-F238E27FC236}">
                      <a16:creationId xmlns:a16="http://schemas.microsoft.com/office/drawing/2014/main" id="{0951C0F1-1A45-4554-9EE6-7907F72EDCA6}"/>
                    </a:ext>
                  </a:extLst>
                </p:cNvPr>
                <p:cNvPicPr/>
                <p:nvPr/>
              </p:nvPicPr>
              <p:blipFill>
                <a:blip r:embed="rId30"/>
                <a:stretch>
                  <a:fillRect/>
                </a:stretch>
              </p:blipFill>
              <p:spPr>
                <a:xfrm>
                  <a:off x="4696493" y="583267"/>
                  <a:ext cx="352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6" name="Freihand 15">
                  <a:extLst>
                    <a:ext uri="{FF2B5EF4-FFF2-40B4-BE49-F238E27FC236}">
                      <a16:creationId xmlns:a16="http://schemas.microsoft.com/office/drawing/2014/main" id="{2F568B9E-7F0D-4AB1-AF82-9FDBFBC4C362}"/>
                    </a:ext>
                  </a:extLst>
                </p14:cNvPr>
                <p14:cNvContentPartPr/>
                <p14:nvPr/>
              </p14:nvContentPartPr>
              <p14:xfrm>
                <a:off x="4777493" y="633307"/>
                <a:ext cx="64800" cy="77400"/>
              </p14:xfrm>
            </p:contentPart>
          </mc:Choice>
          <mc:Fallback xmlns="">
            <p:pic>
              <p:nvPicPr>
                <p:cNvPr id="16" name="Freihand 15">
                  <a:extLst>
                    <a:ext uri="{FF2B5EF4-FFF2-40B4-BE49-F238E27FC236}">
                      <a16:creationId xmlns:a16="http://schemas.microsoft.com/office/drawing/2014/main" id="{2F568B9E-7F0D-4AB1-AF82-9FDBFBC4C362}"/>
                    </a:ext>
                  </a:extLst>
                </p:cNvPr>
                <p:cNvPicPr/>
                <p:nvPr/>
              </p:nvPicPr>
              <p:blipFill>
                <a:blip r:embed="rId32"/>
                <a:stretch>
                  <a:fillRect/>
                </a:stretch>
              </p:blipFill>
              <p:spPr>
                <a:xfrm>
                  <a:off x="4773173" y="628987"/>
                  <a:ext cx="734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7" name="Freihand 16">
                  <a:extLst>
                    <a:ext uri="{FF2B5EF4-FFF2-40B4-BE49-F238E27FC236}">
                      <a16:creationId xmlns:a16="http://schemas.microsoft.com/office/drawing/2014/main" id="{992FF771-5CCB-49C5-B7D4-F4D11C76DD95}"/>
                    </a:ext>
                  </a:extLst>
                </p14:cNvPr>
                <p14:cNvContentPartPr/>
                <p14:nvPr/>
              </p14:nvContentPartPr>
              <p14:xfrm>
                <a:off x="4912493" y="530347"/>
                <a:ext cx="18720" cy="164880"/>
              </p14:xfrm>
            </p:contentPart>
          </mc:Choice>
          <mc:Fallback xmlns="">
            <p:pic>
              <p:nvPicPr>
                <p:cNvPr id="17" name="Freihand 16">
                  <a:extLst>
                    <a:ext uri="{FF2B5EF4-FFF2-40B4-BE49-F238E27FC236}">
                      <a16:creationId xmlns:a16="http://schemas.microsoft.com/office/drawing/2014/main" id="{992FF771-5CCB-49C5-B7D4-F4D11C76DD95}"/>
                    </a:ext>
                  </a:extLst>
                </p:cNvPr>
                <p:cNvPicPr/>
                <p:nvPr/>
              </p:nvPicPr>
              <p:blipFill>
                <a:blip r:embed="rId34"/>
                <a:stretch>
                  <a:fillRect/>
                </a:stretch>
              </p:blipFill>
              <p:spPr>
                <a:xfrm>
                  <a:off x="4908173" y="526027"/>
                  <a:ext cx="2736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8" name="Freihand 17">
                  <a:extLst>
                    <a:ext uri="{FF2B5EF4-FFF2-40B4-BE49-F238E27FC236}">
                      <a16:creationId xmlns:a16="http://schemas.microsoft.com/office/drawing/2014/main" id="{306EB98C-121E-4179-9F2A-A89A62BE5C5C}"/>
                    </a:ext>
                  </a:extLst>
                </p14:cNvPr>
                <p14:cNvContentPartPr/>
                <p14:nvPr/>
              </p14:nvContentPartPr>
              <p14:xfrm>
                <a:off x="4950653" y="640507"/>
                <a:ext cx="61200" cy="69480"/>
              </p14:xfrm>
            </p:contentPart>
          </mc:Choice>
          <mc:Fallback xmlns="">
            <p:pic>
              <p:nvPicPr>
                <p:cNvPr id="18" name="Freihand 17">
                  <a:extLst>
                    <a:ext uri="{FF2B5EF4-FFF2-40B4-BE49-F238E27FC236}">
                      <a16:creationId xmlns:a16="http://schemas.microsoft.com/office/drawing/2014/main" id="{306EB98C-121E-4179-9F2A-A89A62BE5C5C}"/>
                    </a:ext>
                  </a:extLst>
                </p:cNvPr>
                <p:cNvPicPr/>
                <p:nvPr/>
              </p:nvPicPr>
              <p:blipFill>
                <a:blip r:embed="rId36"/>
                <a:stretch>
                  <a:fillRect/>
                </a:stretch>
              </p:blipFill>
              <p:spPr>
                <a:xfrm>
                  <a:off x="4946333" y="636187"/>
                  <a:ext cx="6984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9" name="Freihand 18">
                  <a:extLst>
                    <a:ext uri="{FF2B5EF4-FFF2-40B4-BE49-F238E27FC236}">
                      <a16:creationId xmlns:a16="http://schemas.microsoft.com/office/drawing/2014/main" id="{10399AE6-D9B8-4684-B4C1-D41F7ABE8171}"/>
                    </a:ext>
                  </a:extLst>
                </p14:cNvPr>
                <p14:cNvContentPartPr/>
                <p14:nvPr/>
              </p14:nvContentPartPr>
              <p14:xfrm>
                <a:off x="5045333" y="636187"/>
                <a:ext cx="97560" cy="71640"/>
              </p14:xfrm>
            </p:contentPart>
          </mc:Choice>
          <mc:Fallback xmlns="">
            <p:pic>
              <p:nvPicPr>
                <p:cNvPr id="19" name="Freihand 18">
                  <a:extLst>
                    <a:ext uri="{FF2B5EF4-FFF2-40B4-BE49-F238E27FC236}">
                      <a16:creationId xmlns:a16="http://schemas.microsoft.com/office/drawing/2014/main" id="{10399AE6-D9B8-4684-B4C1-D41F7ABE8171}"/>
                    </a:ext>
                  </a:extLst>
                </p:cNvPr>
                <p:cNvPicPr/>
                <p:nvPr/>
              </p:nvPicPr>
              <p:blipFill>
                <a:blip r:embed="rId38"/>
                <a:stretch>
                  <a:fillRect/>
                </a:stretch>
              </p:blipFill>
              <p:spPr>
                <a:xfrm>
                  <a:off x="5041013" y="631867"/>
                  <a:ext cx="10620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0" name="Freihand 19">
                  <a:extLst>
                    <a:ext uri="{FF2B5EF4-FFF2-40B4-BE49-F238E27FC236}">
                      <a16:creationId xmlns:a16="http://schemas.microsoft.com/office/drawing/2014/main" id="{02AFB75A-77A8-4C9D-BF07-01F036B55C04}"/>
                    </a:ext>
                  </a:extLst>
                </p14:cNvPr>
                <p14:cNvContentPartPr/>
                <p14:nvPr/>
              </p14:nvContentPartPr>
              <p14:xfrm>
                <a:off x="5129213" y="571027"/>
                <a:ext cx="66600" cy="147600"/>
              </p14:xfrm>
            </p:contentPart>
          </mc:Choice>
          <mc:Fallback xmlns="">
            <p:pic>
              <p:nvPicPr>
                <p:cNvPr id="20" name="Freihand 19">
                  <a:extLst>
                    <a:ext uri="{FF2B5EF4-FFF2-40B4-BE49-F238E27FC236}">
                      <a16:creationId xmlns:a16="http://schemas.microsoft.com/office/drawing/2014/main" id="{02AFB75A-77A8-4C9D-BF07-01F036B55C04}"/>
                    </a:ext>
                  </a:extLst>
                </p:cNvPr>
                <p:cNvPicPr/>
                <p:nvPr/>
              </p:nvPicPr>
              <p:blipFill>
                <a:blip r:embed="rId40"/>
                <a:stretch>
                  <a:fillRect/>
                </a:stretch>
              </p:blipFill>
              <p:spPr>
                <a:xfrm>
                  <a:off x="5124893" y="566707"/>
                  <a:ext cx="752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1" name="Freihand 20">
                  <a:extLst>
                    <a:ext uri="{FF2B5EF4-FFF2-40B4-BE49-F238E27FC236}">
                      <a16:creationId xmlns:a16="http://schemas.microsoft.com/office/drawing/2014/main" id="{6CC81ACF-B3CF-4607-B54E-42BC1885675A}"/>
                    </a:ext>
                  </a:extLst>
                </p14:cNvPr>
                <p14:cNvContentPartPr/>
                <p14:nvPr/>
              </p14:nvContentPartPr>
              <p14:xfrm>
                <a:off x="5149373" y="633307"/>
                <a:ext cx="79920" cy="194400"/>
              </p14:xfrm>
            </p:contentPart>
          </mc:Choice>
          <mc:Fallback xmlns="">
            <p:pic>
              <p:nvPicPr>
                <p:cNvPr id="21" name="Freihand 20">
                  <a:extLst>
                    <a:ext uri="{FF2B5EF4-FFF2-40B4-BE49-F238E27FC236}">
                      <a16:creationId xmlns:a16="http://schemas.microsoft.com/office/drawing/2014/main" id="{6CC81ACF-B3CF-4607-B54E-42BC1885675A}"/>
                    </a:ext>
                  </a:extLst>
                </p:cNvPr>
                <p:cNvPicPr/>
                <p:nvPr/>
              </p:nvPicPr>
              <p:blipFill>
                <a:blip r:embed="rId42"/>
                <a:stretch>
                  <a:fillRect/>
                </a:stretch>
              </p:blipFill>
              <p:spPr>
                <a:xfrm>
                  <a:off x="5145053" y="628987"/>
                  <a:ext cx="8856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2" name="Freihand 21">
                  <a:extLst>
                    <a:ext uri="{FF2B5EF4-FFF2-40B4-BE49-F238E27FC236}">
                      <a16:creationId xmlns:a16="http://schemas.microsoft.com/office/drawing/2014/main" id="{AC77806B-BA90-4EE7-BBC6-00F984C27F23}"/>
                    </a:ext>
                  </a:extLst>
                </p14:cNvPr>
                <p14:cNvContentPartPr/>
                <p14:nvPr/>
              </p14:nvContentPartPr>
              <p14:xfrm>
                <a:off x="5251973" y="560587"/>
                <a:ext cx="108360" cy="159480"/>
              </p14:xfrm>
            </p:contentPart>
          </mc:Choice>
          <mc:Fallback xmlns="">
            <p:pic>
              <p:nvPicPr>
                <p:cNvPr id="22" name="Freihand 21">
                  <a:extLst>
                    <a:ext uri="{FF2B5EF4-FFF2-40B4-BE49-F238E27FC236}">
                      <a16:creationId xmlns:a16="http://schemas.microsoft.com/office/drawing/2014/main" id="{AC77806B-BA90-4EE7-BBC6-00F984C27F23}"/>
                    </a:ext>
                  </a:extLst>
                </p:cNvPr>
                <p:cNvPicPr/>
                <p:nvPr/>
              </p:nvPicPr>
              <p:blipFill>
                <a:blip r:embed="rId44"/>
                <a:stretch>
                  <a:fillRect/>
                </a:stretch>
              </p:blipFill>
              <p:spPr>
                <a:xfrm>
                  <a:off x="5247653" y="556267"/>
                  <a:ext cx="11700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3" name="Freihand 22">
                  <a:extLst>
                    <a:ext uri="{FF2B5EF4-FFF2-40B4-BE49-F238E27FC236}">
                      <a16:creationId xmlns:a16="http://schemas.microsoft.com/office/drawing/2014/main" id="{E867A5CD-D953-4398-93CE-700987A16F3B}"/>
                    </a:ext>
                  </a:extLst>
                </p14:cNvPr>
                <p14:cNvContentPartPr/>
                <p14:nvPr/>
              </p14:nvContentPartPr>
              <p14:xfrm>
                <a:off x="5371133" y="526027"/>
                <a:ext cx="210600" cy="216000"/>
              </p14:xfrm>
            </p:contentPart>
          </mc:Choice>
          <mc:Fallback xmlns="">
            <p:pic>
              <p:nvPicPr>
                <p:cNvPr id="23" name="Freihand 22">
                  <a:extLst>
                    <a:ext uri="{FF2B5EF4-FFF2-40B4-BE49-F238E27FC236}">
                      <a16:creationId xmlns:a16="http://schemas.microsoft.com/office/drawing/2014/main" id="{E867A5CD-D953-4398-93CE-700987A16F3B}"/>
                    </a:ext>
                  </a:extLst>
                </p:cNvPr>
                <p:cNvPicPr/>
                <p:nvPr/>
              </p:nvPicPr>
              <p:blipFill>
                <a:blip r:embed="rId46"/>
                <a:stretch>
                  <a:fillRect/>
                </a:stretch>
              </p:blipFill>
              <p:spPr>
                <a:xfrm>
                  <a:off x="5366813" y="521707"/>
                  <a:ext cx="21924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4" name="Freihand 23">
                  <a:extLst>
                    <a:ext uri="{FF2B5EF4-FFF2-40B4-BE49-F238E27FC236}">
                      <a16:creationId xmlns:a16="http://schemas.microsoft.com/office/drawing/2014/main" id="{3C857407-CA34-40D2-AA3B-7ECFA5D15568}"/>
                    </a:ext>
                  </a:extLst>
                </p14:cNvPr>
                <p14:cNvContentPartPr/>
                <p14:nvPr/>
              </p14:nvContentPartPr>
              <p14:xfrm>
                <a:off x="5496413" y="582187"/>
                <a:ext cx="173880" cy="28080"/>
              </p14:xfrm>
            </p:contentPart>
          </mc:Choice>
          <mc:Fallback xmlns="">
            <p:pic>
              <p:nvPicPr>
                <p:cNvPr id="24" name="Freihand 23">
                  <a:extLst>
                    <a:ext uri="{FF2B5EF4-FFF2-40B4-BE49-F238E27FC236}">
                      <a16:creationId xmlns:a16="http://schemas.microsoft.com/office/drawing/2014/main" id="{3C857407-CA34-40D2-AA3B-7ECFA5D15568}"/>
                    </a:ext>
                  </a:extLst>
                </p:cNvPr>
                <p:cNvPicPr/>
                <p:nvPr/>
              </p:nvPicPr>
              <p:blipFill>
                <a:blip r:embed="rId48"/>
                <a:stretch>
                  <a:fillRect/>
                </a:stretch>
              </p:blipFill>
              <p:spPr>
                <a:xfrm>
                  <a:off x="5492093" y="577867"/>
                  <a:ext cx="1825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8" name="Freihand 27">
                  <a:extLst>
                    <a:ext uri="{FF2B5EF4-FFF2-40B4-BE49-F238E27FC236}">
                      <a16:creationId xmlns:a16="http://schemas.microsoft.com/office/drawing/2014/main" id="{37F33B70-B0D8-44C4-9431-173D4F8AA12F}"/>
                    </a:ext>
                  </a:extLst>
                </p14:cNvPr>
                <p14:cNvContentPartPr/>
                <p14:nvPr/>
              </p14:nvContentPartPr>
              <p14:xfrm>
                <a:off x="3980813" y="1137307"/>
                <a:ext cx="1100880" cy="725760"/>
              </p14:xfrm>
            </p:contentPart>
          </mc:Choice>
          <mc:Fallback xmlns="">
            <p:pic>
              <p:nvPicPr>
                <p:cNvPr id="28" name="Freihand 27">
                  <a:extLst>
                    <a:ext uri="{FF2B5EF4-FFF2-40B4-BE49-F238E27FC236}">
                      <a16:creationId xmlns:a16="http://schemas.microsoft.com/office/drawing/2014/main" id="{37F33B70-B0D8-44C4-9431-173D4F8AA12F}"/>
                    </a:ext>
                  </a:extLst>
                </p:cNvPr>
                <p:cNvPicPr/>
                <p:nvPr/>
              </p:nvPicPr>
              <p:blipFill>
                <a:blip r:embed="rId50"/>
                <a:stretch>
                  <a:fillRect/>
                </a:stretch>
              </p:blipFill>
              <p:spPr>
                <a:xfrm>
                  <a:off x="3976493" y="1132987"/>
                  <a:ext cx="1109520" cy="7344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9" name="Freihand 28">
                  <a:extLst>
                    <a:ext uri="{FF2B5EF4-FFF2-40B4-BE49-F238E27FC236}">
                      <a16:creationId xmlns:a16="http://schemas.microsoft.com/office/drawing/2014/main" id="{C8307160-242B-4FE3-BB4E-6CAFEA0C4A2B}"/>
                    </a:ext>
                  </a:extLst>
                </p14:cNvPr>
                <p14:cNvContentPartPr/>
                <p14:nvPr/>
              </p14:nvContentPartPr>
              <p14:xfrm>
                <a:off x="4295093" y="934267"/>
                <a:ext cx="169560" cy="177840"/>
              </p14:xfrm>
            </p:contentPart>
          </mc:Choice>
          <mc:Fallback xmlns="">
            <p:pic>
              <p:nvPicPr>
                <p:cNvPr id="29" name="Freihand 28">
                  <a:extLst>
                    <a:ext uri="{FF2B5EF4-FFF2-40B4-BE49-F238E27FC236}">
                      <a16:creationId xmlns:a16="http://schemas.microsoft.com/office/drawing/2014/main" id="{C8307160-242B-4FE3-BB4E-6CAFEA0C4A2B}"/>
                    </a:ext>
                  </a:extLst>
                </p:cNvPr>
                <p:cNvPicPr/>
                <p:nvPr/>
              </p:nvPicPr>
              <p:blipFill>
                <a:blip r:embed="rId52"/>
                <a:stretch>
                  <a:fillRect/>
                </a:stretch>
              </p:blipFill>
              <p:spPr>
                <a:xfrm>
                  <a:off x="4290773" y="929947"/>
                  <a:ext cx="17820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0" name="Freihand 29">
                  <a:extLst>
                    <a:ext uri="{FF2B5EF4-FFF2-40B4-BE49-F238E27FC236}">
                      <a16:creationId xmlns:a16="http://schemas.microsoft.com/office/drawing/2014/main" id="{A7A26645-3DD4-4320-934F-1676592DF204}"/>
                    </a:ext>
                  </a:extLst>
                </p14:cNvPr>
                <p14:cNvContentPartPr/>
                <p14:nvPr/>
              </p14:nvContentPartPr>
              <p14:xfrm>
                <a:off x="4391573" y="1032187"/>
                <a:ext cx="74160" cy="53640"/>
              </p14:xfrm>
            </p:contentPart>
          </mc:Choice>
          <mc:Fallback xmlns="">
            <p:pic>
              <p:nvPicPr>
                <p:cNvPr id="30" name="Freihand 29">
                  <a:extLst>
                    <a:ext uri="{FF2B5EF4-FFF2-40B4-BE49-F238E27FC236}">
                      <a16:creationId xmlns:a16="http://schemas.microsoft.com/office/drawing/2014/main" id="{A7A26645-3DD4-4320-934F-1676592DF204}"/>
                    </a:ext>
                  </a:extLst>
                </p:cNvPr>
                <p:cNvPicPr/>
                <p:nvPr/>
              </p:nvPicPr>
              <p:blipFill>
                <a:blip r:embed="rId54"/>
                <a:stretch>
                  <a:fillRect/>
                </a:stretch>
              </p:blipFill>
              <p:spPr>
                <a:xfrm>
                  <a:off x="4387253" y="1027867"/>
                  <a:ext cx="8280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1" name="Freihand 30">
                  <a:extLst>
                    <a:ext uri="{FF2B5EF4-FFF2-40B4-BE49-F238E27FC236}">
                      <a16:creationId xmlns:a16="http://schemas.microsoft.com/office/drawing/2014/main" id="{68673B33-E00E-4927-8B46-A6182C7FE20B}"/>
                    </a:ext>
                  </a:extLst>
                </p14:cNvPr>
                <p14:cNvContentPartPr/>
                <p14:nvPr/>
              </p14:nvContentPartPr>
              <p14:xfrm>
                <a:off x="4520093" y="1021027"/>
                <a:ext cx="362160" cy="55080"/>
              </p14:xfrm>
            </p:contentPart>
          </mc:Choice>
          <mc:Fallback xmlns="">
            <p:pic>
              <p:nvPicPr>
                <p:cNvPr id="31" name="Freihand 30">
                  <a:extLst>
                    <a:ext uri="{FF2B5EF4-FFF2-40B4-BE49-F238E27FC236}">
                      <a16:creationId xmlns:a16="http://schemas.microsoft.com/office/drawing/2014/main" id="{68673B33-E00E-4927-8B46-A6182C7FE20B}"/>
                    </a:ext>
                  </a:extLst>
                </p:cNvPr>
                <p:cNvPicPr/>
                <p:nvPr/>
              </p:nvPicPr>
              <p:blipFill>
                <a:blip r:embed="rId56"/>
                <a:stretch>
                  <a:fillRect/>
                </a:stretch>
              </p:blipFill>
              <p:spPr>
                <a:xfrm>
                  <a:off x="4515773" y="1016707"/>
                  <a:ext cx="37080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2" name="Freihand 31">
                  <a:extLst>
                    <a:ext uri="{FF2B5EF4-FFF2-40B4-BE49-F238E27FC236}">
                      <a16:creationId xmlns:a16="http://schemas.microsoft.com/office/drawing/2014/main" id="{972AC0E3-CB63-47B4-A12A-53DC3A8A5085}"/>
                    </a:ext>
                  </a:extLst>
                </p14:cNvPr>
                <p14:cNvContentPartPr/>
                <p14:nvPr/>
              </p14:nvContentPartPr>
              <p14:xfrm>
                <a:off x="5020853" y="860827"/>
                <a:ext cx="402120" cy="200520"/>
              </p14:xfrm>
            </p:contentPart>
          </mc:Choice>
          <mc:Fallback xmlns="">
            <p:pic>
              <p:nvPicPr>
                <p:cNvPr id="32" name="Freihand 31">
                  <a:extLst>
                    <a:ext uri="{FF2B5EF4-FFF2-40B4-BE49-F238E27FC236}">
                      <a16:creationId xmlns:a16="http://schemas.microsoft.com/office/drawing/2014/main" id="{972AC0E3-CB63-47B4-A12A-53DC3A8A5085}"/>
                    </a:ext>
                  </a:extLst>
                </p:cNvPr>
                <p:cNvPicPr/>
                <p:nvPr/>
              </p:nvPicPr>
              <p:blipFill>
                <a:blip r:embed="rId58"/>
                <a:stretch>
                  <a:fillRect/>
                </a:stretch>
              </p:blipFill>
              <p:spPr>
                <a:xfrm>
                  <a:off x="5016533" y="856507"/>
                  <a:ext cx="41076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3" name="Freihand 32">
                  <a:extLst>
                    <a:ext uri="{FF2B5EF4-FFF2-40B4-BE49-F238E27FC236}">
                      <a16:creationId xmlns:a16="http://schemas.microsoft.com/office/drawing/2014/main" id="{4F522E69-DD62-45CF-AE2D-1D032B958502}"/>
                    </a:ext>
                  </a:extLst>
                </p14:cNvPr>
                <p14:cNvContentPartPr/>
                <p14:nvPr/>
              </p14:nvContentPartPr>
              <p14:xfrm>
                <a:off x="5428013" y="941467"/>
                <a:ext cx="96480" cy="119880"/>
              </p14:xfrm>
            </p:contentPart>
          </mc:Choice>
          <mc:Fallback xmlns="">
            <p:pic>
              <p:nvPicPr>
                <p:cNvPr id="33" name="Freihand 32">
                  <a:extLst>
                    <a:ext uri="{FF2B5EF4-FFF2-40B4-BE49-F238E27FC236}">
                      <a16:creationId xmlns:a16="http://schemas.microsoft.com/office/drawing/2014/main" id="{4F522E69-DD62-45CF-AE2D-1D032B958502}"/>
                    </a:ext>
                  </a:extLst>
                </p:cNvPr>
                <p:cNvPicPr/>
                <p:nvPr/>
              </p:nvPicPr>
              <p:blipFill>
                <a:blip r:embed="rId60"/>
                <a:stretch>
                  <a:fillRect/>
                </a:stretch>
              </p:blipFill>
              <p:spPr>
                <a:xfrm>
                  <a:off x="5423693" y="937147"/>
                  <a:ext cx="10512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4" name="Freihand 33">
                  <a:extLst>
                    <a:ext uri="{FF2B5EF4-FFF2-40B4-BE49-F238E27FC236}">
                      <a16:creationId xmlns:a16="http://schemas.microsoft.com/office/drawing/2014/main" id="{B1A75723-8E68-493E-8F5C-606826D23EEA}"/>
                    </a:ext>
                  </a:extLst>
                </p14:cNvPr>
                <p14:cNvContentPartPr/>
                <p14:nvPr/>
              </p14:nvContentPartPr>
              <p14:xfrm>
                <a:off x="5541053" y="865147"/>
                <a:ext cx="243720" cy="174600"/>
              </p14:xfrm>
            </p:contentPart>
          </mc:Choice>
          <mc:Fallback xmlns="">
            <p:pic>
              <p:nvPicPr>
                <p:cNvPr id="34" name="Freihand 33">
                  <a:extLst>
                    <a:ext uri="{FF2B5EF4-FFF2-40B4-BE49-F238E27FC236}">
                      <a16:creationId xmlns:a16="http://schemas.microsoft.com/office/drawing/2014/main" id="{B1A75723-8E68-493E-8F5C-606826D23EEA}"/>
                    </a:ext>
                  </a:extLst>
                </p:cNvPr>
                <p:cNvPicPr/>
                <p:nvPr/>
              </p:nvPicPr>
              <p:blipFill>
                <a:blip r:embed="rId62"/>
                <a:stretch>
                  <a:fillRect/>
                </a:stretch>
              </p:blipFill>
              <p:spPr>
                <a:xfrm>
                  <a:off x="5536733" y="860827"/>
                  <a:ext cx="25236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5" name="Freihand 34">
                  <a:extLst>
                    <a:ext uri="{FF2B5EF4-FFF2-40B4-BE49-F238E27FC236}">
                      <a16:creationId xmlns:a16="http://schemas.microsoft.com/office/drawing/2014/main" id="{D7AD4167-9CC3-4A65-B438-F9D1F1DBA5E6}"/>
                    </a:ext>
                  </a:extLst>
                </p14:cNvPr>
                <p14:cNvContentPartPr/>
                <p14:nvPr/>
              </p14:nvContentPartPr>
              <p14:xfrm>
                <a:off x="5734013" y="878107"/>
                <a:ext cx="35280" cy="11160"/>
              </p14:xfrm>
            </p:contentPart>
          </mc:Choice>
          <mc:Fallback xmlns="">
            <p:pic>
              <p:nvPicPr>
                <p:cNvPr id="35" name="Freihand 34">
                  <a:extLst>
                    <a:ext uri="{FF2B5EF4-FFF2-40B4-BE49-F238E27FC236}">
                      <a16:creationId xmlns:a16="http://schemas.microsoft.com/office/drawing/2014/main" id="{D7AD4167-9CC3-4A65-B438-F9D1F1DBA5E6}"/>
                    </a:ext>
                  </a:extLst>
                </p:cNvPr>
                <p:cNvPicPr/>
                <p:nvPr/>
              </p:nvPicPr>
              <p:blipFill>
                <a:blip r:embed="rId64"/>
                <a:stretch>
                  <a:fillRect/>
                </a:stretch>
              </p:blipFill>
              <p:spPr>
                <a:xfrm>
                  <a:off x="5729693" y="873787"/>
                  <a:ext cx="4392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6" name="Freihand 35">
                  <a:extLst>
                    <a:ext uri="{FF2B5EF4-FFF2-40B4-BE49-F238E27FC236}">
                      <a16:creationId xmlns:a16="http://schemas.microsoft.com/office/drawing/2014/main" id="{E59F4E77-4310-4A9B-9AE5-3AB2125EC7D4}"/>
                    </a:ext>
                  </a:extLst>
                </p14:cNvPr>
                <p14:cNvContentPartPr/>
                <p14:nvPr/>
              </p14:nvContentPartPr>
              <p14:xfrm>
                <a:off x="5770013" y="950827"/>
                <a:ext cx="78480" cy="225360"/>
              </p14:xfrm>
            </p:contentPart>
          </mc:Choice>
          <mc:Fallback xmlns="">
            <p:pic>
              <p:nvPicPr>
                <p:cNvPr id="36" name="Freihand 35">
                  <a:extLst>
                    <a:ext uri="{FF2B5EF4-FFF2-40B4-BE49-F238E27FC236}">
                      <a16:creationId xmlns:a16="http://schemas.microsoft.com/office/drawing/2014/main" id="{E59F4E77-4310-4A9B-9AE5-3AB2125EC7D4}"/>
                    </a:ext>
                  </a:extLst>
                </p:cNvPr>
                <p:cNvPicPr/>
                <p:nvPr/>
              </p:nvPicPr>
              <p:blipFill>
                <a:blip r:embed="rId66"/>
                <a:stretch>
                  <a:fillRect/>
                </a:stretch>
              </p:blipFill>
              <p:spPr>
                <a:xfrm>
                  <a:off x="5765693" y="946507"/>
                  <a:ext cx="87120" cy="2340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8" name="Freihand 37">
                  <a:extLst>
                    <a:ext uri="{FF2B5EF4-FFF2-40B4-BE49-F238E27FC236}">
                      <a16:creationId xmlns:a16="http://schemas.microsoft.com/office/drawing/2014/main" id="{622693A2-23B8-42C4-80E9-5E292B09D386}"/>
                    </a:ext>
                  </a:extLst>
                </p14:cNvPr>
                <p14:cNvContentPartPr/>
                <p14:nvPr/>
              </p14:nvContentPartPr>
              <p14:xfrm>
                <a:off x="5108693" y="1263667"/>
                <a:ext cx="212760" cy="59760"/>
              </p14:xfrm>
            </p:contentPart>
          </mc:Choice>
          <mc:Fallback xmlns="">
            <p:pic>
              <p:nvPicPr>
                <p:cNvPr id="38" name="Freihand 37">
                  <a:extLst>
                    <a:ext uri="{FF2B5EF4-FFF2-40B4-BE49-F238E27FC236}">
                      <a16:creationId xmlns:a16="http://schemas.microsoft.com/office/drawing/2014/main" id="{622693A2-23B8-42C4-80E9-5E292B09D386}"/>
                    </a:ext>
                  </a:extLst>
                </p:cNvPr>
                <p:cNvPicPr/>
                <p:nvPr/>
              </p:nvPicPr>
              <p:blipFill>
                <a:blip r:embed="rId68"/>
                <a:stretch>
                  <a:fillRect/>
                </a:stretch>
              </p:blipFill>
              <p:spPr>
                <a:xfrm>
                  <a:off x="5104373" y="1259347"/>
                  <a:ext cx="22140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9" name="Freihand 38">
                  <a:extLst>
                    <a:ext uri="{FF2B5EF4-FFF2-40B4-BE49-F238E27FC236}">
                      <a16:creationId xmlns:a16="http://schemas.microsoft.com/office/drawing/2014/main" id="{3B17AB4E-D54E-4072-87F5-FF0CD5DA4D21}"/>
                    </a:ext>
                  </a:extLst>
                </p14:cNvPr>
                <p14:cNvContentPartPr/>
                <p14:nvPr/>
              </p14:nvContentPartPr>
              <p14:xfrm>
                <a:off x="5277533" y="1132987"/>
                <a:ext cx="20880" cy="6120"/>
              </p14:xfrm>
            </p:contentPart>
          </mc:Choice>
          <mc:Fallback xmlns="">
            <p:pic>
              <p:nvPicPr>
                <p:cNvPr id="39" name="Freihand 38">
                  <a:extLst>
                    <a:ext uri="{FF2B5EF4-FFF2-40B4-BE49-F238E27FC236}">
                      <a16:creationId xmlns:a16="http://schemas.microsoft.com/office/drawing/2014/main" id="{3B17AB4E-D54E-4072-87F5-FF0CD5DA4D21}"/>
                    </a:ext>
                  </a:extLst>
                </p:cNvPr>
                <p:cNvPicPr/>
                <p:nvPr/>
              </p:nvPicPr>
              <p:blipFill>
                <a:blip r:embed="rId70"/>
                <a:stretch>
                  <a:fillRect/>
                </a:stretch>
              </p:blipFill>
              <p:spPr>
                <a:xfrm>
                  <a:off x="5273213" y="1128667"/>
                  <a:ext cx="2952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0" name="Freihand 39">
                  <a:extLst>
                    <a:ext uri="{FF2B5EF4-FFF2-40B4-BE49-F238E27FC236}">
                      <a16:creationId xmlns:a16="http://schemas.microsoft.com/office/drawing/2014/main" id="{8C43F238-2494-41BB-B7F0-D4D890F1980E}"/>
                    </a:ext>
                  </a:extLst>
                </p14:cNvPr>
                <p14:cNvContentPartPr/>
                <p14:nvPr/>
              </p14:nvContentPartPr>
              <p14:xfrm>
                <a:off x="5073773" y="1459507"/>
                <a:ext cx="28440" cy="129240"/>
              </p14:xfrm>
            </p:contentPart>
          </mc:Choice>
          <mc:Fallback xmlns="">
            <p:pic>
              <p:nvPicPr>
                <p:cNvPr id="40" name="Freihand 39">
                  <a:extLst>
                    <a:ext uri="{FF2B5EF4-FFF2-40B4-BE49-F238E27FC236}">
                      <a16:creationId xmlns:a16="http://schemas.microsoft.com/office/drawing/2014/main" id="{8C43F238-2494-41BB-B7F0-D4D890F1980E}"/>
                    </a:ext>
                  </a:extLst>
                </p:cNvPr>
                <p:cNvPicPr/>
                <p:nvPr/>
              </p:nvPicPr>
              <p:blipFill>
                <a:blip r:embed="rId72"/>
                <a:stretch>
                  <a:fillRect/>
                </a:stretch>
              </p:blipFill>
              <p:spPr>
                <a:xfrm>
                  <a:off x="5069453" y="1455187"/>
                  <a:ext cx="3708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1" name="Freihand 40">
                  <a:extLst>
                    <a:ext uri="{FF2B5EF4-FFF2-40B4-BE49-F238E27FC236}">
                      <a16:creationId xmlns:a16="http://schemas.microsoft.com/office/drawing/2014/main" id="{D592D716-AA7F-4AB5-BA92-CC4CFDA136C6}"/>
                    </a:ext>
                  </a:extLst>
                </p14:cNvPr>
                <p14:cNvContentPartPr/>
                <p14:nvPr/>
              </p14:nvContentPartPr>
              <p14:xfrm>
                <a:off x="5011133" y="1440427"/>
                <a:ext cx="137520" cy="80640"/>
              </p14:xfrm>
            </p:contentPart>
          </mc:Choice>
          <mc:Fallback xmlns="">
            <p:pic>
              <p:nvPicPr>
                <p:cNvPr id="41" name="Freihand 40">
                  <a:extLst>
                    <a:ext uri="{FF2B5EF4-FFF2-40B4-BE49-F238E27FC236}">
                      <a16:creationId xmlns:a16="http://schemas.microsoft.com/office/drawing/2014/main" id="{D592D716-AA7F-4AB5-BA92-CC4CFDA136C6}"/>
                    </a:ext>
                  </a:extLst>
                </p:cNvPr>
                <p:cNvPicPr/>
                <p:nvPr/>
              </p:nvPicPr>
              <p:blipFill>
                <a:blip r:embed="rId74"/>
                <a:stretch>
                  <a:fillRect/>
                </a:stretch>
              </p:blipFill>
              <p:spPr>
                <a:xfrm>
                  <a:off x="5006813" y="1436107"/>
                  <a:ext cx="14616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2" name="Freihand 41">
                  <a:extLst>
                    <a:ext uri="{FF2B5EF4-FFF2-40B4-BE49-F238E27FC236}">
                      <a16:creationId xmlns:a16="http://schemas.microsoft.com/office/drawing/2014/main" id="{A48137C4-FB25-4571-8C12-B9BB92AA06F5}"/>
                    </a:ext>
                  </a:extLst>
                </p14:cNvPr>
                <p14:cNvContentPartPr/>
                <p14:nvPr/>
              </p14:nvContentPartPr>
              <p14:xfrm>
                <a:off x="5149013" y="1492627"/>
                <a:ext cx="211680" cy="59400"/>
              </p14:xfrm>
            </p:contentPart>
          </mc:Choice>
          <mc:Fallback xmlns="">
            <p:pic>
              <p:nvPicPr>
                <p:cNvPr id="42" name="Freihand 41">
                  <a:extLst>
                    <a:ext uri="{FF2B5EF4-FFF2-40B4-BE49-F238E27FC236}">
                      <a16:creationId xmlns:a16="http://schemas.microsoft.com/office/drawing/2014/main" id="{A48137C4-FB25-4571-8C12-B9BB92AA06F5}"/>
                    </a:ext>
                  </a:extLst>
                </p:cNvPr>
                <p:cNvPicPr/>
                <p:nvPr/>
              </p:nvPicPr>
              <p:blipFill>
                <a:blip r:embed="rId76"/>
                <a:stretch>
                  <a:fillRect/>
                </a:stretch>
              </p:blipFill>
              <p:spPr>
                <a:xfrm>
                  <a:off x="5144693" y="1488307"/>
                  <a:ext cx="22032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3" name="Freihand 42">
                  <a:extLst>
                    <a:ext uri="{FF2B5EF4-FFF2-40B4-BE49-F238E27FC236}">
                      <a16:creationId xmlns:a16="http://schemas.microsoft.com/office/drawing/2014/main" id="{8F82914C-A5FC-457B-9729-C007074F42F0}"/>
                    </a:ext>
                  </a:extLst>
                </p14:cNvPr>
                <p14:cNvContentPartPr/>
                <p14:nvPr/>
              </p14:nvContentPartPr>
              <p14:xfrm>
                <a:off x="5293733" y="1378147"/>
                <a:ext cx="55800" cy="13320"/>
              </p14:xfrm>
            </p:contentPart>
          </mc:Choice>
          <mc:Fallback xmlns="">
            <p:pic>
              <p:nvPicPr>
                <p:cNvPr id="43" name="Freihand 42">
                  <a:extLst>
                    <a:ext uri="{FF2B5EF4-FFF2-40B4-BE49-F238E27FC236}">
                      <a16:creationId xmlns:a16="http://schemas.microsoft.com/office/drawing/2014/main" id="{8F82914C-A5FC-457B-9729-C007074F42F0}"/>
                    </a:ext>
                  </a:extLst>
                </p:cNvPr>
                <p:cNvPicPr/>
                <p:nvPr/>
              </p:nvPicPr>
              <p:blipFill>
                <a:blip r:embed="rId78"/>
                <a:stretch>
                  <a:fillRect/>
                </a:stretch>
              </p:blipFill>
              <p:spPr>
                <a:xfrm>
                  <a:off x="5289413" y="1373827"/>
                  <a:ext cx="644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4" name="Freihand 43">
                  <a:extLst>
                    <a:ext uri="{FF2B5EF4-FFF2-40B4-BE49-F238E27FC236}">
                      <a16:creationId xmlns:a16="http://schemas.microsoft.com/office/drawing/2014/main" id="{8EAD5616-3B3C-4C41-ABC4-971C78EA4A31}"/>
                    </a:ext>
                  </a:extLst>
                </p14:cNvPr>
                <p14:cNvContentPartPr/>
                <p14:nvPr/>
              </p14:nvContentPartPr>
              <p14:xfrm>
                <a:off x="5425853" y="1415947"/>
                <a:ext cx="317880" cy="113760"/>
              </p14:xfrm>
            </p:contentPart>
          </mc:Choice>
          <mc:Fallback xmlns="">
            <p:pic>
              <p:nvPicPr>
                <p:cNvPr id="44" name="Freihand 43">
                  <a:extLst>
                    <a:ext uri="{FF2B5EF4-FFF2-40B4-BE49-F238E27FC236}">
                      <a16:creationId xmlns:a16="http://schemas.microsoft.com/office/drawing/2014/main" id="{8EAD5616-3B3C-4C41-ABC4-971C78EA4A31}"/>
                    </a:ext>
                  </a:extLst>
                </p:cNvPr>
                <p:cNvPicPr/>
                <p:nvPr/>
              </p:nvPicPr>
              <p:blipFill>
                <a:blip r:embed="rId80"/>
                <a:stretch>
                  <a:fillRect/>
                </a:stretch>
              </p:blipFill>
              <p:spPr>
                <a:xfrm>
                  <a:off x="5421533" y="1411627"/>
                  <a:ext cx="3265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5" name="Freihand 44">
                  <a:extLst>
                    <a:ext uri="{FF2B5EF4-FFF2-40B4-BE49-F238E27FC236}">
                      <a16:creationId xmlns:a16="http://schemas.microsoft.com/office/drawing/2014/main" id="{148F1FCD-363F-4F7C-8D3E-7BE411297967}"/>
                    </a:ext>
                  </a:extLst>
                </p14:cNvPr>
                <p14:cNvContentPartPr/>
                <p14:nvPr/>
              </p14:nvContentPartPr>
              <p14:xfrm>
                <a:off x="5646173" y="1441867"/>
                <a:ext cx="75960" cy="27000"/>
              </p14:xfrm>
            </p:contentPart>
          </mc:Choice>
          <mc:Fallback xmlns="">
            <p:pic>
              <p:nvPicPr>
                <p:cNvPr id="45" name="Freihand 44">
                  <a:extLst>
                    <a:ext uri="{FF2B5EF4-FFF2-40B4-BE49-F238E27FC236}">
                      <a16:creationId xmlns:a16="http://schemas.microsoft.com/office/drawing/2014/main" id="{148F1FCD-363F-4F7C-8D3E-7BE411297967}"/>
                    </a:ext>
                  </a:extLst>
                </p:cNvPr>
                <p:cNvPicPr/>
                <p:nvPr/>
              </p:nvPicPr>
              <p:blipFill>
                <a:blip r:embed="rId82"/>
                <a:stretch>
                  <a:fillRect/>
                </a:stretch>
              </p:blipFill>
              <p:spPr>
                <a:xfrm>
                  <a:off x="5641853" y="1437547"/>
                  <a:ext cx="8460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6" name="Freihand 45">
                  <a:extLst>
                    <a:ext uri="{FF2B5EF4-FFF2-40B4-BE49-F238E27FC236}">
                      <a16:creationId xmlns:a16="http://schemas.microsoft.com/office/drawing/2014/main" id="{8681E297-F792-45D9-ADD9-5F7D412B2777}"/>
                    </a:ext>
                  </a:extLst>
                </p14:cNvPr>
                <p14:cNvContentPartPr/>
                <p14:nvPr/>
              </p14:nvContentPartPr>
              <p14:xfrm>
                <a:off x="5838773" y="1377427"/>
                <a:ext cx="245160" cy="86760"/>
              </p14:xfrm>
            </p:contentPart>
          </mc:Choice>
          <mc:Fallback xmlns="">
            <p:pic>
              <p:nvPicPr>
                <p:cNvPr id="46" name="Freihand 45">
                  <a:extLst>
                    <a:ext uri="{FF2B5EF4-FFF2-40B4-BE49-F238E27FC236}">
                      <a16:creationId xmlns:a16="http://schemas.microsoft.com/office/drawing/2014/main" id="{8681E297-F792-45D9-ADD9-5F7D412B2777}"/>
                    </a:ext>
                  </a:extLst>
                </p:cNvPr>
                <p:cNvPicPr/>
                <p:nvPr/>
              </p:nvPicPr>
              <p:blipFill>
                <a:blip r:embed="rId84"/>
                <a:stretch>
                  <a:fillRect/>
                </a:stretch>
              </p:blipFill>
              <p:spPr>
                <a:xfrm>
                  <a:off x="5834453" y="1373107"/>
                  <a:ext cx="25380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7" name="Freihand 46">
                  <a:extLst>
                    <a:ext uri="{FF2B5EF4-FFF2-40B4-BE49-F238E27FC236}">
                      <a16:creationId xmlns:a16="http://schemas.microsoft.com/office/drawing/2014/main" id="{1C9DD083-24C0-4A8A-ABFD-3847B1DCFF8D}"/>
                    </a:ext>
                  </a:extLst>
                </p14:cNvPr>
                <p14:cNvContentPartPr/>
                <p14:nvPr/>
              </p14:nvContentPartPr>
              <p14:xfrm>
                <a:off x="6040733" y="1254667"/>
                <a:ext cx="216000" cy="157680"/>
              </p14:xfrm>
            </p:contentPart>
          </mc:Choice>
          <mc:Fallback xmlns="">
            <p:pic>
              <p:nvPicPr>
                <p:cNvPr id="47" name="Freihand 46">
                  <a:extLst>
                    <a:ext uri="{FF2B5EF4-FFF2-40B4-BE49-F238E27FC236}">
                      <a16:creationId xmlns:a16="http://schemas.microsoft.com/office/drawing/2014/main" id="{1C9DD083-24C0-4A8A-ABFD-3847B1DCFF8D}"/>
                    </a:ext>
                  </a:extLst>
                </p:cNvPr>
                <p:cNvPicPr/>
                <p:nvPr/>
              </p:nvPicPr>
              <p:blipFill>
                <a:blip r:embed="rId86"/>
                <a:stretch>
                  <a:fillRect/>
                </a:stretch>
              </p:blipFill>
              <p:spPr>
                <a:xfrm>
                  <a:off x="6036413" y="1250347"/>
                  <a:ext cx="22464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8" name="Freihand 47">
                  <a:extLst>
                    <a:ext uri="{FF2B5EF4-FFF2-40B4-BE49-F238E27FC236}">
                      <a16:creationId xmlns:a16="http://schemas.microsoft.com/office/drawing/2014/main" id="{11DE27EC-999E-4F8D-85A8-96C91A6167FC}"/>
                    </a:ext>
                  </a:extLst>
                </p14:cNvPr>
                <p14:cNvContentPartPr/>
                <p14:nvPr/>
              </p14:nvContentPartPr>
              <p14:xfrm>
                <a:off x="5146493" y="1751827"/>
                <a:ext cx="122040" cy="144000"/>
              </p14:xfrm>
            </p:contentPart>
          </mc:Choice>
          <mc:Fallback xmlns="">
            <p:pic>
              <p:nvPicPr>
                <p:cNvPr id="48" name="Freihand 47">
                  <a:extLst>
                    <a:ext uri="{FF2B5EF4-FFF2-40B4-BE49-F238E27FC236}">
                      <a16:creationId xmlns:a16="http://schemas.microsoft.com/office/drawing/2014/main" id="{11DE27EC-999E-4F8D-85A8-96C91A6167FC}"/>
                    </a:ext>
                  </a:extLst>
                </p:cNvPr>
                <p:cNvPicPr/>
                <p:nvPr/>
              </p:nvPicPr>
              <p:blipFill>
                <a:blip r:embed="rId88"/>
                <a:stretch>
                  <a:fillRect/>
                </a:stretch>
              </p:blipFill>
              <p:spPr>
                <a:xfrm>
                  <a:off x="5142173" y="1747507"/>
                  <a:ext cx="1306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49" name="Freihand 48">
                  <a:extLst>
                    <a:ext uri="{FF2B5EF4-FFF2-40B4-BE49-F238E27FC236}">
                      <a16:creationId xmlns:a16="http://schemas.microsoft.com/office/drawing/2014/main" id="{D6F4331A-2EC7-4D65-BACC-802C42FC0166}"/>
                    </a:ext>
                  </a:extLst>
                </p14:cNvPr>
                <p14:cNvContentPartPr/>
                <p14:nvPr/>
              </p14:nvContentPartPr>
              <p14:xfrm>
                <a:off x="5264213" y="1733107"/>
                <a:ext cx="392760" cy="146880"/>
              </p14:xfrm>
            </p:contentPart>
          </mc:Choice>
          <mc:Fallback xmlns="">
            <p:pic>
              <p:nvPicPr>
                <p:cNvPr id="49" name="Freihand 48">
                  <a:extLst>
                    <a:ext uri="{FF2B5EF4-FFF2-40B4-BE49-F238E27FC236}">
                      <a16:creationId xmlns:a16="http://schemas.microsoft.com/office/drawing/2014/main" id="{D6F4331A-2EC7-4D65-BACC-802C42FC0166}"/>
                    </a:ext>
                  </a:extLst>
                </p:cNvPr>
                <p:cNvPicPr/>
                <p:nvPr/>
              </p:nvPicPr>
              <p:blipFill>
                <a:blip r:embed="rId90"/>
                <a:stretch>
                  <a:fillRect/>
                </a:stretch>
              </p:blipFill>
              <p:spPr>
                <a:xfrm>
                  <a:off x="5259893" y="1728787"/>
                  <a:ext cx="40140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0" name="Freihand 49">
                  <a:extLst>
                    <a:ext uri="{FF2B5EF4-FFF2-40B4-BE49-F238E27FC236}">
                      <a16:creationId xmlns:a16="http://schemas.microsoft.com/office/drawing/2014/main" id="{D44FDD7B-ACBF-4EDA-A58F-E5799B99F579}"/>
                    </a:ext>
                  </a:extLst>
                </p14:cNvPr>
                <p14:cNvContentPartPr/>
                <p14:nvPr/>
              </p14:nvContentPartPr>
              <p14:xfrm>
                <a:off x="5644373" y="1694947"/>
                <a:ext cx="126360" cy="70920"/>
              </p14:xfrm>
            </p:contentPart>
          </mc:Choice>
          <mc:Fallback xmlns="">
            <p:pic>
              <p:nvPicPr>
                <p:cNvPr id="50" name="Freihand 49">
                  <a:extLst>
                    <a:ext uri="{FF2B5EF4-FFF2-40B4-BE49-F238E27FC236}">
                      <a16:creationId xmlns:a16="http://schemas.microsoft.com/office/drawing/2014/main" id="{D44FDD7B-ACBF-4EDA-A58F-E5799B99F579}"/>
                    </a:ext>
                  </a:extLst>
                </p:cNvPr>
                <p:cNvPicPr/>
                <p:nvPr/>
              </p:nvPicPr>
              <p:blipFill>
                <a:blip r:embed="rId92"/>
                <a:stretch>
                  <a:fillRect/>
                </a:stretch>
              </p:blipFill>
              <p:spPr>
                <a:xfrm>
                  <a:off x="5640053" y="1690627"/>
                  <a:ext cx="1350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1" name="Freihand 50">
                  <a:extLst>
                    <a:ext uri="{FF2B5EF4-FFF2-40B4-BE49-F238E27FC236}">
                      <a16:creationId xmlns:a16="http://schemas.microsoft.com/office/drawing/2014/main" id="{53152AFD-6CDF-41A4-ABAF-EE1993B086BB}"/>
                    </a:ext>
                  </a:extLst>
                </p14:cNvPr>
                <p14:cNvContentPartPr/>
                <p14:nvPr/>
              </p14:nvContentPartPr>
              <p14:xfrm>
                <a:off x="5829413" y="1568227"/>
                <a:ext cx="104040" cy="153360"/>
              </p14:xfrm>
            </p:contentPart>
          </mc:Choice>
          <mc:Fallback xmlns="">
            <p:pic>
              <p:nvPicPr>
                <p:cNvPr id="51" name="Freihand 50">
                  <a:extLst>
                    <a:ext uri="{FF2B5EF4-FFF2-40B4-BE49-F238E27FC236}">
                      <a16:creationId xmlns:a16="http://schemas.microsoft.com/office/drawing/2014/main" id="{53152AFD-6CDF-41A4-ABAF-EE1993B086BB}"/>
                    </a:ext>
                  </a:extLst>
                </p:cNvPr>
                <p:cNvPicPr/>
                <p:nvPr/>
              </p:nvPicPr>
              <p:blipFill>
                <a:blip r:embed="rId94"/>
                <a:stretch>
                  <a:fillRect/>
                </a:stretch>
              </p:blipFill>
              <p:spPr>
                <a:xfrm>
                  <a:off x="5825093" y="1563907"/>
                  <a:ext cx="11268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2" name="Freihand 51">
                  <a:extLst>
                    <a:ext uri="{FF2B5EF4-FFF2-40B4-BE49-F238E27FC236}">
                      <a16:creationId xmlns:a16="http://schemas.microsoft.com/office/drawing/2014/main" id="{D5FB5C69-82DC-4883-A7AD-CA03F23F98FE}"/>
                    </a:ext>
                  </a:extLst>
                </p14:cNvPr>
                <p14:cNvContentPartPr/>
                <p14:nvPr/>
              </p14:nvContentPartPr>
              <p14:xfrm>
                <a:off x="5898893" y="1602787"/>
                <a:ext cx="177120" cy="100800"/>
              </p14:xfrm>
            </p:contentPart>
          </mc:Choice>
          <mc:Fallback xmlns="">
            <p:pic>
              <p:nvPicPr>
                <p:cNvPr id="52" name="Freihand 51">
                  <a:extLst>
                    <a:ext uri="{FF2B5EF4-FFF2-40B4-BE49-F238E27FC236}">
                      <a16:creationId xmlns:a16="http://schemas.microsoft.com/office/drawing/2014/main" id="{D5FB5C69-82DC-4883-A7AD-CA03F23F98FE}"/>
                    </a:ext>
                  </a:extLst>
                </p:cNvPr>
                <p:cNvPicPr/>
                <p:nvPr/>
              </p:nvPicPr>
              <p:blipFill>
                <a:blip r:embed="rId96"/>
                <a:stretch>
                  <a:fillRect/>
                </a:stretch>
              </p:blipFill>
              <p:spPr>
                <a:xfrm>
                  <a:off x="5894573" y="1598467"/>
                  <a:ext cx="18576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3" name="Freihand 52">
                  <a:extLst>
                    <a:ext uri="{FF2B5EF4-FFF2-40B4-BE49-F238E27FC236}">
                      <a16:creationId xmlns:a16="http://schemas.microsoft.com/office/drawing/2014/main" id="{BEDC64DA-46A7-4C6D-B6A8-478DBF54D0AF}"/>
                    </a:ext>
                  </a:extLst>
                </p14:cNvPr>
                <p14:cNvContentPartPr/>
                <p14:nvPr/>
              </p14:nvContentPartPr>
              <p14:xfrm>
                <a:off x="6028853" y="1536547"/>
                <a:ext cx="63360" cy="28080"/>
              </p14:xfrm>
            </p:contentPart>
          </mc:Choice>
          <mc:Fallback xmlns="">
            <p:pic>
              <p:nvPicPr>
                <p:cNvPr id="53" name="Freihand 52">
                  <a:extLst>
                    <a:ext uri="{FF2B5EF4-FFF2-40B4-BE49-F238E27FC236}">
                      <a16:creationId xmlns:a16="http://schemas.microsoft.com/office/drawing/2014/main" id="{BEDC64DA-46A7-4C6D-B6A8-478DBF54D0AF}"/>
                    </a:ext>
                  </a:extLst>
                </p:cNvPr>
                <p:cNvPicPr/>
                <p:nvPr/>
              </p:nvPicPr>
              <p:blipFill>
                <a:blip r:embed="rId98"/>
                <a:stretch>
                  <a:fillRect/>
                </a:stretch>
              </p:blipFill>
              <p:spPr>
                <a:xfrm>
                  <a:off x="6024533" y="1532227"/>
                  <a:ext cx="7200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4" name="Freihand 53">
                  <a:extLst>
                    <a:ext uri="{FF2B5EF4-FFF2-40B4-BE49-F238E27FC236}">
                      <a16:creationId xmlns:a16="http://schemas.microsoft.com/office/drawing/2014/main" id="{7E1BE474-5997-4203-A82F-02A72F443310}"/>
                    </a:ext>
                  </a:extLst>
                </p14:cNvPr>
                <p14:cNvContentPartPr/>
                <p14:nvPr/>
              </p14:nvContentPartPr>
              <p14:xfrm>
                <a:off x="6107333" y="1513867"/>
                <a:ext cx="243720" cy="176760"/>
              </p14:xfrm>
            </p:contentPart>
          </mc:Choice>
          <mc:Fallback xmlns="">
            <p:pic>
              <p:nvPicPr>
                <p:cNvPr id="54" name="Freihand 53">
                  <a:extLst>
                    <a:ext uri="{FF2B5EF4-FFF2-40B4-BE49-F238E27FC236}">
                      <a16:creationId xmlns:a16="http://schemas.microsoft.com/office/drawing/2014/main" id="{7E1BE474-5997-4203-A82F-02A72F443310}"/>
                    </a:ext>
                  </a:extLst>
                </p:cNvPr>
                <p:cNvPicPr/>
                <p:nvPr/>
              </p:nvPicPr>
              <p:blipFill>
                <a:blip r:embed="rId100"/>
                <a:stretch>
                  <a:fillRect/>
                </a:stretch>
              </p:blipFill>
              <p:spPr>
                <a:xfrm>
                  <a:off x="6103013" y="1509547"/>
                  <a:ext cx="252360" cy="185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1">
            <p14:nvContentPartPr>
              <p14:cNvPr id="56" name="Freihand 55">
                <a:extLst>
                  <a:ext uri="{FF2B5EF4-FFF2-40B4-BE49-F238E27FC236}">
                    <a16:creationId xmlns:a16="http://schemas.microsoft.com/office/drawing/2014/main" id="{2E68D227-C4CF-46F8-829F-850432DDC19B}"/>
                  </a:ext>
                </a:extLst>
              </p14:cNvPr>
              <p14:cNvContentPartPr/>
              <p14:nvPr/>
            </p14:nvContentPartPr>
            <p14:xfrm>
              <a:off x="5017613" y="2212627"/>
              <a:ext cx="507240" cy="770760"/>
            </p14:xfrm>
          </p:contentPart>
        </mc:Choice>
        <mc:Fallback xmlns="">
          <p:pic>
            <p:nvPicPr>
              <p:cNvPr id="56" name="Freihand 55">
                <a:extLst>
                  <a:ext uri="{FF2B5EF4-FFF2-40B4-BE49-F238E27FC236}">
                    <a16:creationId xmlns:a16="http://schemas.microsoft.com/office/drawing/2014/main" id="{2E68D227-C4CF-46F8-829F-850432DDC19B}"/>
                  </a:ext>
                </a:extLst>
              </p:cNvPr>
              <p:cNvPicPr/>
              <p:nvPr/>
            </p:nvPicPr>
            <p:blipFill>
              <a:blip r:embed="rId102"/>
              <a:stretch>
                <a:fillRect/>
              </a:stretch>
            </p:blipFill>
            <p:spPr>
              <a:xfrm>
                <a:off x="5013293" y="2208307"/>
                <a:ext cx="515880" cy="779400"/>
              </a:xfrm>
              <a:prstGeom prst="rect">
                <a:avLst/>
              </a:prstGeom>
            </p:spPr>
          </p:pic>
        </mc:Fallback>
      </mc:AlternateContent>
      <p:grpSp>
        <p:nvGrpSpPr>
          <p:cNvPr id="135169" name="Gruppieren 135168">
            <a:extLst>
              <a:ext uri="{FF2B5EF4-FFF2-40B4-BE49-F238E27FC236}">
                <a16:creationId xmlns:a16="http://schemas.microsoft.com/office/drawing/2014/main" id="{E3607B9D-DE19-4E02-98DF-A5A3C6B8D101}"/>
              </a:ext>
            </a:extLst>
          </p:cNvPr>
          <p:cNvGrpSpPr/>
          <p:nvPr/>
        </p:nvGrpSpPr>
        <p:grpSpPr>
          <a:xfrm>
            <a:off x="3705053" y="2740387"/>
            <a:ext cx="2493720" cy="1242720"/>
            <a:chOff x="3705053" y="2740387"/>
            <a:chExt cx="2493720" cy="1242720"/>
          </a:xfrm>
        </p:grpSpPr>
        <mc:AlternateContent xmlns:mc="http://schemas.openxmlformats.org/markup-compatibility/2006" xmlns:p14="http://schemas.microsoft.com/office/powerpoint/2010/main">
          <mc:Choice Requires="p14">
            <p:contentPart p14:bwMode="auto" r:id="rId103">
              <p14:nvContentPartPr>
                <p14:cNvPr id="57" name="Freihand 56">
                  <a:extLst>
                    <a:ext uri="{FF2B5EF4-FFF2-40B4-BE49-F238E27FC236}">
                      <a16:creationId xmlns:a16="http://schemas.microsoft.com/office/drawing/2014/main" id="{70D095E5-B5BF-46E5-9502-2D1B87D88077}"/>
                    </a:ext>
                  </a:extLst>
                </p14:cNvPr>
                <p14:cNvContentPartPr/>
                <p14:nvPr/>
              </p14:nvContentPartPr>
              <p14:xfrm>
                <a:off x="3705053" y="2740387"/>
                <a:ext cx="1652400" cy="818640"/>
              </p14:xfrm>
            </p:contentPart>
          </mc:Choice>
          <mc:Fallback xmlns="">
            <p:pic>
              <p:nvPicPr>
                <p:cNvPr id="57" name="Freihand 56">
                  <a:extLst>
                    <a:ext uri="{FF2B5EF4-FFF2-40B4-BE49-F238E27FC236}">
                      <a16:creationId xmlns:a16="http://schemas.microsoft.com/office/drawing/2014/main" id="{70D095E5-B5BF-46E5-9502-2D1B87D88077}"/>
                    </a:ext>
                  </a:extLst>
                </p:cNvPr>
                <p:cNvPicPr/>
                <p:nvPr/>
              </p:nvPicPr>
              <p:blipFill>
                <a:blip r:embed="rId104"/>
                <a:stretch>
                  <a:fillRect/>
                </a:stretch>
              </p:blipFill>
              <p:spPr>
                <a:xfrm>
                  <a:off x="3700733" y="2736067"/>
                  <a:ext cx="1661040" cy="8272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8" name="Freihand 57">
                  <a:extLst>
                    <a:ext uri="{FF2B5EF4-FFF2-40B4-BE49-F238E27FC236}">
                      <a16:creationId xmlns:a16="http://schemas.microsoft.com/office/drawing/2014/main" id="{A57291D8-2D7D-4183-B837-B228E609E1A9}"/>
                    </a:ext>
                  </a:extLst>
                </p14:cNvPr>
                <p14:cNvContentPartPr/>
                <p14:nvPr/>
              </p14:nvContentPartPr>
              <p14:xfrm>
                <a:off x="4767413" y="3536707"/>
                <a:ext cx="163440" cy="218160"/>
              </p14:xfrm>
            </p:contentPart>
          </mc:Choice>
          <mc:Fallback xmlns="">
            <p:pic>
              <p:nvPicPr>
                <p:cNvPr id="58" name="Freihand 57">
                  <a:extLst>
                    <a:ext uri="{FF2B5EF4-FFF2-40B4-BE49-F238E27FC236}">
                      <a16:creationId xmlns:a16="http://schemas.microsoft.com/office/drawing/2014/main" id="{A57291D8-2D7D-4183-B837-B228E609E1A9}"/>
                    </a:ext>
                  </a:extLst>
                </p:cNvPr>
                <p:cNvPicPr/>
                <p:nvPr/>
              </p:nvPicPr>
              <p:blipFill>
                <a:blip r:embed="rId106"/>
                <a:stretch>
                  <a:fillRect/>
                </a:stretch>
              </p:blipFill>
              <p:spPr>
                <a:xfrm>
                  <a:off x="4763093" y="3532387"/>
                  <a:ext cx="17208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9" name="Freihand 58">
                  <a:extLst>
                    <a:ext uri="{FF2B5EF4-FFF2-40B4-BE49-F238E27FC236}">
                      <a16:creationId xmlns:a16="http://schemas.microsoft.com/office/drawing/2014/main" id="{67582924-C5CB-4C6E-B273-230F7917150D}"/>
                    </a:ext>
                  </a:extLst>
                </p14:cNvPr>
                <p14:cNvContentPartPr/>
                <p14:nvPr/>
              </p14:nvContentPartPr>
              <p14:xfrm>
                <a:off x="4855613" y="3607267"/>
                <a:ext cx="447480" cy="142920"/>
              </p14:xfrm>
            </p:contentPart>
          </mc:Choice>
          <mc:Fallback xmlns="">
            <p:pic>
              <p:nvPicPr>
                <p:cNvPr id="59" name="Freihand 58">
                  <a:extLst>
                    <a:ext uri="{FF2B5EF4-FFF2-40B4-BE49-F238E27FC236}">
                      <a16:creationId xmlns:a16="http://schemas.microsoft.com/office/drawing/2014/main" id="{67582924-C5CB-4C6E-B273-230F7917150D}"/>
                    </a:ext>
                  </a:extLst>
                </p:cNvPr>
                <p:cNvPicPr/>
                <p:nvPr/>
              </p:nvPicPr>
              <p:blipFill>
                <a:blip r:embed="rId108"/>
                <a:stretch>
                  <a:fillRect/>
                </a:stretch>
              </p:blipFill>
              <p:spPr>
                <a:xfrm>
                  <a:off x="4851293" y="3602947"/>
                  <a:ext cx="4561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0" name="Freihand 59">
                  <a:extLst>
                    <a:ext uri="{FF2B5EF4-FFF2-40B4-BE49-F238E27FC236}">
                      <a16:creationId xmlns:a16="http://schemas.microsoft.com/office/drawing/2014/main" id="{F6C1224E-76AC-416B-B8FD-F80D16267A8C}"/>
                    </a:ext>
                  </a:extLst>
                </p14:cNvPr>
                <p14:cNvContentPartPr/>
                <p14:nvPr/>
              </p14:nvContentPartPr>
              <p14:xfrm>
                <a:off x="5172413" y="3607627"/>
                <a:ext cx="137160" cy="66960"/>
              </p14:xfrm>
            </p:contentPart>
          </mc:Choice>
          <mc:Fallback xmlns="">
            <p:pic>
              <p:nvPicPr>
                <p:cNvPr id="60" name="Freihand 59">
                  <a:extLst>
                    <a:ext uri="{FF2B5EF4-FFF2-40B4-BE49-F238E27FC236}">
                      <a16:creationId xmlns:a16="http://schemas.microsoft.com/office/drawing/2014/main" id="{F6C1224E-76AC-416B-B8FD-F80D16267A8C}"/>
                    </a:ext>
                  </a:extLst>
                </p:cNvPr>
                <p:cNvPicPr/>
                <p:nvPr/>
              </p:nvPicPr>
              <p:blipFill>
                <a:blip r:embed="rId110"/>
                <a:stretch>
                  <a:fillRect/>
                </a:stretch>
              </p:blipFill>
              <p:spPr>
                <a:xfrm>
                  <a:off x="5168093" y="3603307"/>
                  <a:ext cx="1458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1" name="Freihand 60">
                  <a:extLst>
                    <a:ext uri="{FF2B5EF4-FFF2-40B4-BE49-F238E27FC236}">
                      <a16:creationId xmlns:a16="http://schemas.microsoft.com/office/drawing/2014/main" id="{A378344A-E1B2-4128-BF01-69C73E4F628A}"/>
                    </a:ext>
                  </a:extLst>
                </p14:cNvPr>
                <p14:cNvContentPartPr/>
                <p14:nvPr/>
              </p14:nvContentPartPr>
              <p14:xfrm>
                <a:off x="5327213" y="3473347"/>
                <a:ext cx="284040" cy="209880"/>
              </p14:xfrm>
            </p:contentPart>
          </mc:Choice>
          <mc:Fallback xmlns="">
            <p:pic>
              <p:nvPicPr>
                <p:cNvPr id="61" name="Freihand 60">
                  <a:extLst>
                    <a:ext uri="{FF2B5EF4-FFF2-40B4-BE49-F238E27FC236}">
                      <a16:creationId xmlns:a16="http://schemas.microsoft.com/office/drawing/2014/main" id="{A378344A-E1B2-4128-BF01-69C73E4F628A}"/>
                    </a:ext>
                  </a:extLst>
                </p:cNvPr>
                <p:cNvPicPr/>
                <p:nvPr/>
              </p:nvPicPr>
              <p:blipFill>
                <a:blip r:embed="rId112"/>
                <a:stretch>
                  <a:fillRect/>
                </a:stretch>
              </p:blipFill>
              <p:spPr>
                <a:xfrm>
                  <a:off x="5322893" y="3469027"/>
                  <a:ext cx="29268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2" name="Freihand 61">
                  <a:extLst>
                    <a:ext uri="{FF2B5EF4-FFF2-40B4-BE49-F238E27FC236}">
                      <a16:creationId xmlns:a16="http://schemas.microsoft.com/office/drawing/2014/main" id="{CD446219-E161-4C11-83CC-AFE0DEE472B2}"/>
                    </a:ext>
                  </a:extLst>
                </p14:cNvPr>
                <p14:cNvContentPartPr/>
                <p14:nvPr/>
              </p14:nvContentPartPr>
              <p14:xfrm>
                <a:off x="5649773" y="3357427"/>
                <a:ext cx="238680" cy="284760"/>
              </p14:xfrm>
            </p:contentPart>
          </mc:Choice>
          <mc:Fallback xmlns="">
            <p:pic>
              <p:nvPicPr>
                <p:cNvPr id="62" name="Freihand 61">
                  <a:extLst>
                    <a:ext uri="{FF2B5EF4-FFF2-40B4-BE49-F238E27FC236}">
                      <a16:creationId xmlns:a16="http://schemas.microsoft.com/office/drawing/2014/main" id="{CD446219-E161-4C11-83CC-AFE0DEE472B2}"/>
                    </a:ext>
                  </a:extLst>
                </p:cNvPr>
                <p:cNvPicPr/>
                <p:nvPr/>
              </p:nvPicPr>
              <p:blipFill>
                <a:blip r:embed="rId114"/>
                <a:stretch>
                  <a:fillRect/>
                </a:stretch>
              </p:blipFill>
              <p:spPr>
                <a:xfrm>
                  <a:off x="5645453" y="3353107"/>
                  <a:ext cx="247320" cy="2934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3" name="Freihand 62">
                  <a:extLst>
                    <a:ext uri="{FF2B5EF4-FFF2-40B4-BE49-F238E27FC236}">
                      <a16:creationId xmlns:a16="http://schemas.microsoft.com/office/drawing/2014/main" id="{CB6486EB-3DBB-4467-8EF2-213743CE61AB}"/>
                    </a:ext>
                  </a:extLst>
                </p14:cNvPr>
                <p14:cNvContentPartPr/>
                <p14:nvPr/>
              </p14:nvContentPartPr>
              <p14:xfrm>
                <a:off x="5699813" y="3311347"/>
                <a:ext cx="64440" cy="16920"/>
              </p14:xfrm>
            </p:contentPart>
          </mc:Choice>
          <mc:Fallback xmlns="">
            <p:pic>
              <p:nvPicPr>
                <p:cNvPr id="63" name="Freihand 62">
                  <a:extLst>
                    <a:ext uri="{FF2B5EF4-FFF2-40B4-BE49-F238E27FC236}">
                      <a16:creationId xmlns:a16="http://schemas.microsoft.com/office/drawing/2014/main" id="{CB6486EB-3DBB-4467-8EF2-213743CE61AB}"/>
                    </a:ext>
                  </a:extLst>
                </p:cNvPr>
                <p:cNvPicPr/>
                <p:nvPr/>
              </p:nvPicPr>
              <p:blipFill>
                <a:blip r:embed="rId116"/>
                <a:stretch>
                  <a:fillRect/>
                </a:stretch>
              </p:blipFill>
              <p:spPr>
                <a:xfrm>
                  <a:off x="5695493" y="3307027"/>
                  <a:ext cx="7308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35168" name="Freihand 135167">
                  <a:extLst>
                    <a:ext uri="{FF2B5EF4-FFF2-40B4-BE49-F238E27FC236}">
                      <a16:creationId xmlns:a16="http://schemas.microsoft.com/office/drawing/2014/main" id="{3A48194F-564D-472D-A116-F2A972A7003D}"/>
                    </a:ext>
                  </a:extLst>
                </p14:cNvPr>
                <p14:cNvContentPartPr/>
                <p14:nvPr/>
              </p14:nvContentPartPr>
              <p14:xfrm>
                <a:off x="4441973" y="3134947"/>
                <a:ext cx="1756800" cy="848160"/>
              </p14:xfrm>
            </p:contentPart>
          </mc:Choice>
          <mc:Fallback xmlns="">
            <p:pic>
              <p:nvPicPr>
                <p:cNvPr id="135168" name="Freihand 135167">
                  <a:extLst>
                    <a:ext uri="{FF2B5EF4-FFF2-40B4-BE49-F238E27FC236}">
                      <a16:creationId xmlns:a16="http://schemas.microsoft.com/office/drawing/2014/main" id="{3A48194F-564D-472D-A116-F2A972A7003D}"/>
                    </a:ext>
                  </a:extLst>
                </p:cNvPr>
                <p:cNvPicPr/>
                <p:nvPr/>
              </p:nvPicPr>
              <p:blipFill>
                <a:blip r:embed="rId118"/>
                <a:stretch>
                  <a:fillRect/>
                </a:stretch>
              </p:blipFill>
              <p:spPr>
                <a:xfrm>
                  <a:off x="4437653" y="3130627"/>
                  <a:ext cx="1765440" cy="856800"/>
                </a:xfrm>
                <a:prstGeom prst="rect">
                  <a:avLst/>
                </a:prstGeom>
              </p:spPr>
            </p:pic>
          </mc:Fallback>
        </mc:AlternateContent>
      </p:grpSp>
      <p:grpSp>
        <p:nvGrpSpPr>
          <p:cNvPr id="135185" name="Gruppieren 135184">
            <a:extLst>
              <a:ext uri="{FF2B5EF4-FFF2-40B4-BE49-F238E27FC236}">
                <a16:creationId xmlns:a16="http://schemas.microsoft.com/office/drawing/2014/main" id="{FC1AF906-05EE-4DC5-9667-18595459EF74}"/>
              </a:ext>
            </a:extLst>
          </p:cNvPr>
          <p:cNvGrpSpPr/>
          <p:nvPr/>
        </p:nvGrpSpPr>
        <p:grpSpPr>
          <a:xfrm>
            <a:off x="5476613" y="2745427"/>
            <a:ext cx="649440" cy="262080"/>
            <a:chOff x="5476613" y="2745427"/>
            <a:chExt cx="649440" cy="262080"/>
          </a:xfrm>
        </p:grpSpPr>
        <mc:AlternateContent xmlns:mc="http://schemas.openxmlformats.org/markup-compatibility/2006" xmlns:p14="http://schemas.microsoft.com/office/powerpoint/2010/main">
          <mc:Choice Requires="p14">
            <p:contentPart p14:bwMode="auto" r:id="rId119">
              <p14:nvContentPartPr>
                <p14:cNvPr id="135179" name="Freihand 135178">
                  <a:extLst>
                    <a:ext uri="{FF2B5EF4-FFF2-40B4-BE49-F238E27FC236}">
                      <a16:creationId xmlns:a16="http://schemas.microsoft.com/office/drawing/2014/main" id="{FDEA939D-E351-40CE-BF37-4EEF0241C1B2}"/>
                    </a:ext>
                  </a:extLst>
                </p14:cNvPr>
                <p14:cNvContentPartPr/>
                <p14:nvPr/>
              </p14:nvContentPartPr>
              <p14:xfrm>
                <a:off x="5476613" y="2826787"/>
                <a:ext cx="107640" cy="180720"/>
              </p14:xfrm>
            </p:contentPart>
          </mc:Choice>
          <mc:Fallback xmlns="">
            <p:pic>
              <p:nvPicPr>
                <p:cNvPr id="135179" name="Freihand 135178">
                  <a:extLst>
                    <a:ext uri="{FF2B5EF4-FFF2-40B4-BE49-F238E27FC236}">
                      <a16:creationId xmlns:a16="http://schemas.microsoft.com/office/drawing/2014/main" id="{FDEA939D-E351-40CE-BF37-4EEF0241C1B2}"/>
                    </a:ext>
                  </a:extLst>
                </p:cNvPr>
                <p:cNvPicPr/>
                <p:nvPr/>
              </p:nvPicPr>
              <p:blipFill>
                <a:blip r:embed="rId120"/>
                <a:stretch>
                  <a:fillRect/>
                </a:stretch>
              </p:blipFill>
              <p:spPr>
                <a:xfrm>
                  <a:off x="5472293" y="2822467"/>
                  <a:ext cx="1162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35180" name="Freihand 135179">
                  <a:extLst>
                    <a:ext uri="{FF2B5EF4-FFF2-40B4-BE49-F238E27FC236}">
                      <a16:creationId xmlns:a16="http://schemas.microsoft.com/office/drawing/2014/main" id="{A7323E01-ACB4-45E0-9907-C2278E85264E}"/>
                    </a:ext>
                  </a:extLst>
                </p14:cNvPr>
                <p14:cNvContentPartPr/>
                <p14:nvPr/>
              </p14:nvContentPartPr>
              <p14:xfrm>
                <a:off x="5610893" y="2901667"/>
                <a:ext cx="117720" cy="30240"/>
              </p14:xfrm>
            </p:contentPart>
          </mc:Choice>
          <mc:Fallback xmlns="">
            <p:pic>
              <p:nvPicPr>
                <p:cNvPr id="135180" name="Freihand 135179">
                  <a:extLst>
                    <a:ext uri="{FF2B5EF4-FFF2-40B4-BE49-F238E27FC236}">
                      <a16:creationId xmlns:a16="http://schemas.microsoft.com/office/drawing/2014/main" id="{A7323E01-ACB4-45E0-9907-C2278E85264E}"/>
                    </a:ext>
                  </a:extLst>
                </p:cNvPr>
                <p:cNvPicPr/>
                <p:nvPr/>
              </p:nvPicPr>
              <p:blipFill>
                <a:blip r:embed="rId122"/>
                <a:stretch>
                  <a:fillRect/>
                </a:stretch>
              </p:blipFill>
              <p:spPr>
                <a:xfrm>
                  <a:off x="5606573" y="2897347"/>
                  <a:ext cx="12636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35181" name="Freihand 135180">
                  <a:extLst>
                    <a:ext uri="{FF2B5EF4-FFF2-40B4-BE49-F238E27FC236}">
                      <a16:creationId xmlns:a16="http://schemas.microsoft.com/office/drawing/2014/main" id="{67D0DDC6-653E-4D54-8DAE-1A18DB640509}"/>
                    </a:ext>
                  </a:extLst>
                </p14:cNvPr>
                <p14:cNvContentPartPr/>
                <p14:nvPr/>
              </p14:nvContentPartPr>
              <p14:xfrm>
                <a:off x="5742293" y="2779987"/>
                <a:ext cx="135360" cy="206280"/>
              </p14:xfrm>
            </p:contentPart>
          </mc:Choice>
          <mc:Fallback xmlns="">
            <p:pic>
              <p:nvPicPr>
                <p:cNvPr id="135181" name="Freihand 135180">
                  <a:extLst>
                    <a:ext uri="{FF2B5EF4-FFF2-40B4-BE49-F238E27FC236}">
                      <a16:creationId xmlns:a16="http://schemas.microsoft.com/office/drawing/2014/main" id="{67D0DDC6-653E-4D54-8DAE-1A18DB640509}"/>
                    </a:ext>
                  </a:extLst>
                </p:cNvPr>
                <p:cNvPicPr/>
                <p:nvPr/>
              </p:nvPicPr>
              <p:blipFill>
                <a:blip r:embed="rId124"/>
                <a:stretch>
                  <a:fillRect/>
                </a:stretch>
              </p:blipFill>
              <p:spPr>
                <a:xfrm>
                  <a:off x="5737973" y="2775667"/>
                  <a:ext cx="14400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35182" name="Freihand 135181">
                  <a:extLst>
                    <a:ext uri="{FF2B5EF4-FFF2-40B4-BE49-F238E27FC236}">
                      <a16:creationId xmlns:a16="http://schemas.microsoft.com/office/drawing/2014/main" id="{E23D3D58-96D0-47E5-A963-62A3C5622824}"/>
                    </a:ext>
                  </a:extLst>
                </p14:cNvPr>
                <p14:cNvContentPartPr/>
                <p14:nvPr/>
              </p14:nvContentPartPr>
              <p14:xfrm>
                <a:off x="5874053" y="2745427"/>
                <a:ext cx="146880" cy="210960"/>
              </p14:xfrm>
            </p:contentPart>
          </mc:Choice>
          <mc:Fallback xmlns="">
            <p:pic>
              <p:nvPicPr>
                <p:cNvPr id="135182" name="Freihand 135181">
                  <a:extLst>
                    <a:ext uri="{FF2B5EF4-FFF2-40B4-BE49-F238E27FC236}">
                      <a16:creationId xmlns:a16="http://schemas.microsoft.com/office/drawing/2014/main" id="{E23D3D58-96D0-47E5-A963-62A3C5622824}"/>
                    </a:ext>
                  </a:extLst>
                </p:cNvPr>
                <p:cNvPicPr/>
                <p:nvPr/>
              </p:nvPicPr>
              <p:blipFill>
                <a:blip r:embed="rId126"/>
                <a:stretch>
                  <a:fillRect/>
                </a:stretch>
              </p:blipFill>
              <p:spPr>
                <a:xfrm>
                  <a:off x="5869733" y="2741107"/>
                  <a:ext cx="15552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35183" name="Freihand 135182">
                  <a:extLst>
                    <a:ext uri="{FF2B5EF4-FFF2-40B4-BE49-F238E27FC236}">
                      <a16:creationId xmlns:a16="http://schemas.microsoft.com/office/drawing/2014/main" id="{176FDFF0-B89E-4555-8A89-91BB387525CE}"/>
                    </a:ext>
                  </a:extLst>
                </p14:cNvPr>
                <p14:cNvContentPartPr/>
                <p14:nvPr/>
              </p14:nvContentPartPr>
              <p14:xfrm>
                <a:off x="6000053" y="2779627"/>
                <a:ext cx="5040" cy="25920"/>
              </p14:xfrm>
            </p:contentPart>
          </mc:Choice>
          <mc:Fallback xmlns="">
            <p:pic>
              <p:nvPicPr>
                <p:cNvPr id="135183" name="Freihand 135182">
                  <a:extLst>
                    <a:ext uri="{FF2B5EF4-FFF2-40B4-BE49-F238E27FC236}">
                      <a16:creationId xmlns:a16="http://schemas.microsoft.com/office/drawing/2014/main" id="{176FDFF0-B89E-4555-8A89-91BB387525CE}"/>
                    </a:ext>
                  </a:extLst>
                </p:cNvPr>
                <p:cNvPicPr/>
                <p:nvPr/>
              </p:nvPicPr>
              <p:blipFill>
                <a:blip r:embed="rId16"/>
                <a:stretch>
                  <a:fillRect/>
                </a:stretch>
              </p:blipFill>
              <p:spPr>
                <a:xfrm>
                  <a:off x="5995733" y="2775307"/>
                  <a:ext cx="1368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35184" name="Freihand 135183">
                  <a:extLst>
                    <a:ext uri="{FF2B5EF4-FFF2-40B4-BE49-F238E27FC236}">
                      <a16:creationId xmlns:a16="http://schemas.microsoft.com/office/drawing/2014/main" id="{81466BC3-51FD-4758-924D-65E19F5BAB12}"/>
                    </a:ext>
                  </a:extLst>
                </p14:cNvPr>
                <p14:cNvContentPartPr/>
                <p14:nvPr/>
              </p14:nvContentPartPr>
              <p14:xfrm>
                <a:off x="6041093" y="2793667"/>
                <a:ext cx="84960" cy="84600"/>
              </p14:xfrm>
            </p:contentPart>
          </mc:Choice>
          <mc:Fallback xmlns="">
            <p:pic>
              <p:nvPicPr>
                <p:cNvPr id="135184" name="Freihand 135183">
                  <a:extLst>
                    <a:ext uri="{FF2B5EF4-FFF2-40B4-BE49-F238E27FC236}">
                      <a16:creationId xmlns:a16="http://schemas.microsoft.com/office/drawing/2014/main" id="{81466BC3-51FD-4758-924D-65E19F5BAB12}"/>
                    </a:ext>
                  </a:extLst>
                </p:cNvPr>
                <p:cNvPicPr/>
                <p:nvPr/>
              </p:nvPicPr>
              <p:blipFill>
                <a:blip r:embed="rId129"/>
                <a:stretch>
                  <a:fillRect/>
                </a:stretch>
              </p:blipFill>
              <p:spPr>
                <a:xfrm>
                  <a:off x="6036773" y="2789347"/>
                  <a:ext cx="93600" cy="93240"/>
                </a:xfrm>
                <a:prstGeom prst="rect">
                  <a:avLst/>
                </a:prstGeom>
              </p:spPr>
            </p:pic>
          </mc:Fallback>
        </mc:AlternateContent>
      </p:grpSp>
      <p:grpSp>
        <p:nvGrpSpPr>
          <p:cNvPr id="135206" name="Gruppieren 135205">
            <a:extLst>
              <a:ext uri="{FF2B5EF4-FFF2-40B4-BE49-F238E27FC236}">
                <a16:creationId xmlns:a16="http://schemas.microsoft.com/office/drawing/2014/main" id="{E6129E13-A601-4063-9DA5-53CD29A237C4}"/>
              </a:ext>
            </a:extLst>
          </p:cNvPr>
          <p:cNvGrpSpPr/>
          <p:nvPr/>
        </p:nvGrpSpPr>
        <p:grpSpPr>
          <a:xfrm>
            <a:off x="2167853" y="1252507"/>
            <a:ext cx="1870920" cy="1860840"/>
            <a:chOff x="2167853" y="1252507"/>
            <a:chExt cx="1870920" cy="1860840"/>
          </a:xfrm>
        </p:grpSpPr>
        <mc:AlternateContent xmlns:mc="http://schemas.openxmlformats.org/markup-compatibility/2006" xmlns:p14="http://schemas.microsoft.com/office/powerpoint/2010/main">
          <mc:Choice Requires="p14">
            <p:contentPart p14:bwMode="auto" r:id="rId130">
              <p14:nvContentPartPr>
                <p14:cNvPr id="135170" name="Freihand 135169">
                  <a:extLst>
                    <a:ext uri="{FF2B5EF4-FFF2-40B4-BE49-F238E27FC236}">
                      <a16:creationId xmlns:a16="http://schemas.microsoft.com/office/drawing/2014/main" id="{30C048C9-2B74-4368-9A0C-D7FDF91A2449}"/>
                    </a:ext>
                  </a:extLst>
                </p14:cNvPr>
                <p14:cNvContentPartPr/>
                <p14:nvPr/>
              </p14:nvContentPartPr>
              <p14:xfrm>
                <a:off x="3310133" y="2849107"/>
                <a:ext cx="150840" cy="202680"/>
              </p14:xfrm>
            </p:contentPart>
          </mc:Choice>
          <mc:Fallback xmlns="">
            <p:pic>
              <p:nvPicPr>
                <p:cNvPr id="135170" name="Freihand 135169">
                  <a:extLst>
                    <a:ext uri="{FF2B5EF4-FFF2-40B4-BE49-F238E27FC236}">
                      <a16:creationId xmlns:a16="http://schemas.microsoft.com/office/drawing/2014/main" id="{30C048C9-2B74-4368-9A0C-D7FDF91A2449}"/>
                    </a:ext>
                  </a:extLst>
                </p:cNvPr>
                <p:cNvPicPr/>
                <p:nvPr/>
              </p:nvPicPr>
              <p:blipFill>
                <a:blip r:embed="rId131"/>
                <a:stretch>
                  <a:fillRect/>
                </a:stretch>
              </p:blipFill>
              <p:spPr>
                <a:xfrm>
                  <a:off x="3305813" y="2844787"/>
                  <a:ext cx="15948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35173" name="Freihand 135172">
                  <a:extLst>
                    <a:ext uri="{FF2B5EF4-FFF2-40B4-BE49-F238E27FC236}">
                      <a16:creationId xmlns:a16="http://schemas.microsoft.com/office/drawing/2014/main" id="{59E6B629-38D8-4D58-AB15-1EC220B7449E}"/>
                    </a:ext>
                  </a:extLst>
                </p14:cNvPr>
                <p14:cNvContentPartPr/>
                <p14:nvPr/>
              </p14:nvContentPartPr>
              <p14:xfrm>
                <a:off x="3481853" y="3002467"/>
                <a:ext cx="33480" cy="65880"/>
              </p14:xfrm>
            </p:contentPart>
          </mc:Choice>
          <mc:Fallback xmlns="">
            <p:pic>
              <p:nvPicPr>
                <p:cNvPr id="135173" name="Freihand 135172">
                  <a:extLst>
                    <a:ext uri="{FF2B5EF4-FFF2-40B4-BE49-F238E27FC236}">
                      <a16:creationId xmlns:a16="http://schemas.microsoft.com/office/drawing/2014/main" id="{59E6B629-38D8-4D58-AB15-1EC220B7449E}"/>
                    </a:ext>
                  </a:extLst>
                </p:cNvPr>
                <p:cNvPicPr/>
                <p:nvPr/>
              </p:nvPicPr>
              <p:blipFill>
                <a:blip r:embed="rId133"/>
                <a:stretch>
                  <a:fillRect/>
                </a:stretch>
              </p:blipFill>
              <p:spPr>
                <a:xfrm>
                  <a:off x="3477533" y="2998147"/>
                  <a:ext cx="4212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35174" name="Freihand 135173">
                  <a:extLst>
                    <a:ext uri="{FF2B5EF4-FFF2-40B4-BE49-F238E27FC236}">
                      <a16:creationId xmlns:a16="http://schemas.microsoft.com/office/drawing/2014/main" id="{A6C648B4-4AAF-49B8-BD6E-C308C48F4081}"/>
                    </a:ext>
                  </a:extLst>
                </p14:cNvPr>
                <p14:cNvContentPartPr/>
                <p14:nvPr/>
              </p14:nvContentPartPr>
              <p14:xfrm>
                <a:off x="3563213" y="2851987"/>
                <a:ext cx="78480" cy="182160"/>
              </p14:xfrm>
            </p:contentPart>
          </mc:Choice>
          <mc:Fallback xmlns="">
            <p:pic>
              <p:nvPicPr>
                <p:cNvPr id="135174" name="Freihand 135173">
                  <a:extLst>
                    <a:ext uri="{FF2B5EF4-FFF2-40B4-BE49-F238E27FC236}">
                      <a16:creationId xmlns:a16="http://schemas.microsoft.com/office/drawing/2014/main" id="{A6C648B4-4AAF-49B8-BD6E-C308C48F4081}"/>
                    </a:ext>
                  </a:extLst>
                </p:cNvPr>
                <p:cNvPicPr/>
                <p:nvPr/>
              </p:nvPicPr>
              <p:blipFill>
                <a:blip r:embed="rId135"/>
                <a:stretch>
                  <a:fillRect/>
                </a:stretch>
              </p:blipFill>
              <p:spPr>
                <a:xfrm>
                  <a:off x="3558893" y="2847667"/>
                  <a:ext cx="8712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35175" name="Freihand 135174">
                  <a:extLst>
                    <a:ext uri="{FF2B5EF4-FFF2-40B4-BE49-F238E27FC236}">
                      <a16:creationId xmlns:a16="http://schemas.microsoft.com/office/drawing/2014/main" id="{802316DB-2E78-4C28-9EB4-6A7B852C7B14}"/>
                    </a:ext>
                  </a:extLst>
                </p14:cNvPr>
                <p14:cNvContentPartPr/>
                <p14:nvPr/>
              </p14:nvContentPartPr>
              <p14:xfrm>
                <a:off x="3588053" y="2747227"/>
                <a:ext cx="303480" cy="210240"/>
              </p14:xfrm>
            </p:contentPart>
          </mc:Choice>
          <mc:Fallback xmlns="">
            <p:pic>
              <p:nvPicPr>
                <p:cNvPr id="135175" name="Freihand 135174">
                  <a:extLst>
                    <a:ext uri="{FF2B5EF4-FFF2-40B4-BE49-F238E27FC236}">
                      <a16:creationId xmlns:a16="http://schemas.microsoft.com/office/drawing/2014/main" id="{802316DB-2E78-4C28-9EB4-6A7B852C7B14}"/>
                    </a:ext>
                  </a:extLst>
                </p:cNvPr>
                <p:cNvPicPr/>
                <p:nvPr/>
              </p:nvPicPr>
              <p:blipFill>
                <a:blip r:embed="rId137"/>
                <a:stretch>
                  <a:fillRect/>
                </a:stretch>
              </p:blipFill>
              <p:spPr>
                <a:xfrm>
                  <a:off x="3583733" y="2742907"/>
                  <a:ext cx="31212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35176" name="Freihand 135175">
                  <a:extLst>
                    <a:ext uri="{FF2B5EF4-FFF2-40B4-BE49-F238E27FC236}">
                      <a16:creationId xmlns:a16="http://schemas.microsoft.com/office/drawing/2014/main" id="{96F5A22C-3EE2-4E91-B260-D23009F2137D}"/>
                    </a:ext>
                  </a:extLst>
                </p14:cNvPr>
                <p14:cNvContentPartPr/>
                <p14:nvPr/>
              </p14:nvContentPartPr>
              <p14:xfrm>
                <a:off x="3916373" y="2772787"/>
                <a:ext cx="20160" cy="24840"/>
              </p14:xfrm>
            </p:contentPart>
          </mc:Choice>
          <mc:Fallback xmlns="">
            <p:pic>
              <p:nvPicPr>
                <p:cNvPr id="135176" name="Freihand 135175">
                  <a:extLst>
                    <a:ext uri="{FF2B5EF4-FFF2-40B4-BE49-F238E27FC236}">
                      <a16:creationId xmlns:a16="http://schemas.microsoft.com/office/drawing/2014/main" id="{96F5A22C-3EE2-4E91-B260-D23009F2137D}"/>
                    </a:ext>
                  </a:extLst>
                </p:cNvPr>
                <p:cNvPicPr/>
                <p:nvPr/>
              </p:nvPicPr>
              <p:blipFill>
                <a:blip r:embed="rId139"/>
                <a:stretch>
                  <a:fillRect/>
                </a:stretch>
              </p:blipFill>
              <p:spPr>
                <a:xfrm>
                  <a:off x="3912053" y="2768467"/>
                  <a:ext cx="2880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35177" name="Freihand 135176">
                  <a:extLst>
                    <a:ext uri="{FF2B5EF4-FFF2-40B4-BE49-F238E27FC236}">
                      <a16:creationId xmlns:a16="http://schemas.microsoft.com/office/drawing/2014/main" id="{BBB6E28C-8002-423D-BD16-C8B6C5BC400F}"/>
                    </a:ext>
                  </a:extLst>
                </p14:cNvPr>
                <p14:cNvContentPartPr/>
                <p14:nvPr/>
              </p14:nvContentPartPr>
              <p14:xfrm>
                <a:off x="3937613" y="2813467"/>
                <a:ext cx="101160" cy="115920"/>
              </p14:xfrm>
            </p:contentPart>
          </mc:Choice>
          <mc:Fallback xmlns="">
            <p:pic>
              <p:nvPicPr>
                <p:cNvPr id="135177" name="Freihand 135176">
                  <a:extLst>
                    <a:ext uri="{FF2B5EF4-FFF2-40B4-BE49-F238E27FC236}">
                      <a16:creationId xmlns:a16="http://schemas.microsoft.com/office/drawing/2014/main" id="{BBB6E28C-8002-423D-BD16-C8B6C5BC400F}"/>
                    </a:ext>
                  </a:extLst>
                </p:cNvPr>
                <p:cNvPicPr/>
                <p:nvPr/>
              </p:nvPicPr>
              <p:blipFill>
                <a:blip r:embed="rId141"/>
                <a:stretch>
                  <a:fillRect/>
                </a:stretch>
              </p:blipFill>
              <p:spPr>
                <a:xfrm>
                  <a:off x="3933293" y="2809147"/>
                  <a:ext cx="1098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35186" name="Freihand 135185">
                  <a:extLst>
                    <a:ext uri="{FF2B5EF4-FFF2-40B4-BE49-F238E27FC236}">
                      <a16:creationId xmlns:a16="http://schemas.microsoft.com/office/drawing/2014/main" id="{F1A89632-13D8-4B5D-BA61-3C0649665221}"/>
                    </a:ext>
                  </a:extLst>
                </p14:cNvPr>
                <p14:cNvContentPartPr/>
                <p14:nvPr/>
              </p14:nvContentPartPr>
              <p14:xfrm>
                <a:off x="2250293" y="1375627"/>
                <a:ext cx="639360" cy="422640"/>
              </p14:xfrm>
            </p:contentPart>
          </mc:Choice>
          <mc:Fallback xmlns="">
            <p:pic>
              <p:nvPicPr>
                <p:cNvPr id="135186" name="Freihand 135185">
                  <a:extLst>
                    <a:ext uri="{FF2B5EF4-FFF2-40B4-BE49-F238E27FC236}">
                      <a16:creationId xmlns:a16="http://schemas.microsoft.com/office/drawing/2014/main" id="{F1A89632-13D8-4B5D-BA61-3C0649665221}"/>
                    </a:ext>
                  </a:extLst>
                </p:cNvPr>
                <p:cNvPicPr/>
                <p:nvPr/>
              </p:nvPicPr>
              <p:blipFill>
                <a:blip r:embed="rId143"/>
                <a:stretch>
                  <a:fillRect/>
                </a:stretch>
              </p:blipFill>
              <p:spPr>
                <a:xfrm>
                  <a:off x="2245973" y="1371307"/>
                  <a:ext cx="648000" cy="43128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35187" name="Freihand 135186">
                  <a:extLst>
                    <a:ext uri="{FF2B5EF4-FFF2-40B4-BE49-F238E27FC236}">
                      <a16:creationId xmlns:a16="http://schemas.microsoft.com/office/drawing/2014/main" id="{8FB6D540-5B15-4C99-9F6C-F3C3B85B4E81}"/>
                    </a:ext>
                  </a:extLst>
                </p14:cNvPr>
                <p14:cNvContentPartPr/>
                <p14:nvPr/>
              </p14:nvContentPartPr>
              <p14:xfrm>
                <a:off x="2735213" y="1252507"/>
                <a:ext cx="297720" cy="226080"/>
              </p14:xfrm>
            </p:contentPart>
          </mc:Choice>
          <mc:Fallback xmlns="">
            <p:pic>
              <p:nvPicPr>
                <p:cNvPr id="135187" name="Freihand 135186">
                  <a:extLst>
                    <a:ext uri="{FF2B5EF4-FFF2-40B4-BE49-F238E27FC236}">
                      <a16:creationId xmlns:a16="http://schemas.microsoft.com/office/drawing/2014/main" id="{8FB6D540-5B15-4C99-9F6C-F3C3B85B4E81}"/>
                    </a:ext>
                  </a:extLst>
                </p:cNvPr>
                <p:cNvPicPr/>
                <p:nvPr/>
              </p:nvPicPr>
              <p:blipFill>
                <a:blip r:embed="rId145"/>
                <a:stretch>
                  <a:fillRect/>
                </a:stretch>
              </p:blipFill>
              <p:spPr>
                <a:xfrm>
                  <a:off x="2730893" y="1248187"/>
                  <a:ext cx="30636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35189" name="Freihand 135188">
                  <a:extLst>
                    <a:ext uri="{FF2B5EF4-FFF2-40B4-BE49-F238E27FC236}">
                      <a16:creationId xmlns:a16="http://schemas.microsoft.com/office/drawing/2014/main" id="{8216AB1F-90CA-4ACE-8BC9-6541DFF6175A}"/>
                    </a:ext>
                  </a:extLst>
                </p14:cNvPr>
                <p14:cNvContentPartPr/>
                <p14:nvPr/>
              </p14:nvContentPartPr>
              <p14:xfrm>
                <a:off x="3014213" y="1589827"/>
                <a:ext cx="83880" cy="49680"/>
              </p14:xfrm>
            </p:contentPart>
          </mc:Choice>
          <mc:Fallback xmlns="">
            <p:pic>
              <p:nvPicPr>
                <p:cNvPr id="135189" name="Freihand 135188">
                  <a:extLst>
                    <a:ext uri="{FF2B5EF4-FFF2-40B4-BE49-F238E27FC236}">
                      <a16:creationId xmlns:a16="http://schemas.microsoft.com/office/drawing/2014/main" id="{8216AB1F-90CA-4ACE-8BC9-6541DFF6175A}"/>
                    </a:ext>
                  </a:extLst>
                </p:cNvPr>
                <p:cNvPicPr/>
                <p:nvPr/>
              </p:nvPicPr>
              <p:blipFill>
                <a:blip r:embed="rId147"/>
                <a:stretch>
                  <a:fillRect/>
                </a:stretch>
              </p:blipFill>
              <p:spPr>
                <a:xfrm>
                  <a:off x="3009893" y="1585507"/>
                  <a:ext cx="9252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35190" name="Freihand 135189">
                  <a:extLst>
                    <a:ext uri="{FF2B5EF4-FFF2-40B4-BE49-F238E27FC236}">
                      <a16:creationId xmlns:a16="http://schemas.microsoft.com/office/drawing/2014/main" id="{14578059-1EE8-46D0-9C6A-A8525684E58B}"/>
                    </a:ext>
                  </a:extLst>
                </p14:cNvPr>
                <p14:cNvContentPartPr/>
                <p14:nvPr/>
              </p14:nvContentPartPr>
              <p14:xfrm>
                <a:off x="2773733" y="1575067"/>
                <a:ext cx="264240" cy="898200"/>
              </p14:xfrm>
            </p:contentPart>
          </mc:Choice>
          <mc:Fallback xmlns="">
            <p:pic>
              <p:nvPicPr>
                <p:cNvPr id="135190" name="Freihand 135189">
                  <a:extLst>
                    <a:ext uri="{FF2B5EF4-FFF2-40B4-BE49-F238E27FC236}">
                      <a16:creationId xmlns:a16="http://schemas.microsoft.com/office/drawing/2014/main" id="{14578059-1EE8-46D0-9C6A-A8525684E58B}"/>
                    </a:ext>
                  </a:extLst>
                </p:cNvPr>
                <p:cNvPicPr/>
                <p:nvPr/>
              </p:nvPicPr>
              <p:blipFill>
                <a:blip r:embed="rId149"/>
                <a:stretch>
                  <a:fillRect/>
                </a:stretch>
              </p:blipFill>
              <p:spPr>
                <a:xfrm>
                  <a:off x="2769413" y="1570747"/>
                  <a:ext cx="272880" cy="90684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35191" name="Freihand 135190">
                  <a:extLst>
                    <a:ext uri="{FF2B5EF4-FFF2-40B4-BE49-F238E27FC236}">
                      <a16:creationId xmlns:a16="http://schemas.microsoft.com/office/drawing/2014/main" id="{2D174550-04B4-4B8A-AEF4-5BA155EF5F73}"/>
                    </a:ext>
                  </a:extLst>
                </p14:cNvPr>
                <p14:cNvContentPartPr/>
                <p14:nvPr/>
              </p14:nvContentPartPr>
              <p14:xfrm>
                <a:off x="2824853" y="1480747"/>
                <a:ext cx="305280" cy="289440"/>
              </p14:xfrm>
            </p:contentPart>
          </mc:Choice>
          <mc:Fallback xmlns="">
            <p:pic>
              <p:nvPicPr>
                <p:cNvPr id="135191" name="Freihand 135190">
                  <a:extLst>
                    <a:ext uri="{FF2B5EF4-FFF2-40B4-BE49-F238E27FC236}">
                      <a16:creationId xmlns:a16="http://schemas.microsoft.com/office/drawing/2014/main" id="{2D174550-04B4-4B8A-AEF4-5BA155EF5F73}"/>
                    </a:ext>
                  </a:extLst>
                </p:cNvPr>
                <p:cNvPicPr/>
                <p:nvPr/>
              </p:nvPicPr>
              <p:blipFill>
                <a:blip r:embed="rId151"/>
                <a:stretch>
                  <a:fillRect/>
                </a:stretch>
              </p:blipFill>
              <p:spPr>
                <a:xfrm>
                  <a:off x="2820533" y="1476427"/>
                  <a:ext cx="313920" cy="2980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35193" name="Freihand 135192">
                  <a:extLst>
                    <a:ext uri="{FF2B5EF4-FFF2-40B4-BE49-F238E27FC236}">
                      <a16:creationId xmlns:a16="http://schemas.microsoft.com/office/drawing/2014/main" id="{33DC2DAA-51F4-4907-818E-5CB2B0C1C268}"/>
                    </a:ext>
                  </a:extLst>
                </p14:cNvPr>
                <p14:cNvContentPartPr/>
                <p14:nvPr/>
              </p14:nvContentPartPr>
              <p14:xfrm>
                <a:off x="2361173" y="2521147"/>
                <a:ext cx="111600" cy="184320"/>
              </p14:xfrm>
            </p:contentPart>
          </mc:Choice>
          <mc:Fallback xmlns="">
            <p:pic>
              <p:nvPicPr>
                <p:cNvPr id="135193" name="Freihand 135192">
                  <a:extLst>
                    <a:ext uri="{FF2B5EF4-FFF2-40B4-BE49-F238E27FC236}">
                      <a16:creationId xmlns:a16="http://schemas.microsoft.com/office/drawing/2014/main" id="{33DC2DAA-51F4-4907-818E-5CB2B0C1C268}"/>
                    </a:ext>
                  </a:extLst>
                </p:cNvPr>
                <p:cNvPicPr/>
                <p:nvPr/>
              </p:nvPicPr>
              <p:blipFill>
                <a:blip r:embed="rId153"/>
                <a:stretch>
                  <a:fillRect/>
                </a:stretch>
              </p:blipFill>
              <p:spPr>
                <a:xfrm>
                  <a:off x="2356853" y="2516827"/>
                  <a:ext cx="12024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35194" name="Freihand 135193">
                  <a:extLst>
                    <a:ext uri="{FF2B5EF4-FFF2-40B4-BE49-F238E27FC236}">
                      <a16:creationId xmlns:a16="http://schemas.microsoft.com/office/drawing/2014/main" id="{8707C8E4-980A-4D38-84C1-F27FD3B02158}"/>
                    </a:ext>
                  </a:extLst>
                </p14:cNvPr>
                <p14:cNvContentPartPr/>
                <p14:nvPr/>
              </p14:nvContentPartPr>
              <p14:xfrm>
                <a:off x="2362973" y="2439787"/>
                <a:ext cx="149760" cy="61200"/>
              </p14:xfrm>
            </p:contentPart>
          </mc:Choice>
          <mc:Fallback xmlns="">
            <p:pic>
              <p:nvPicPr>
                <p:cNvPr id="135194" name="Freihand 135193">
                  <a:extLst>
                    <a:ext uri="{FF2B5EF4-FFF2-40B4-BE49-F238E27FC236}">
                      <a16:creationId xmlns:a16="http://schemas.microsoft.com/office/drawing/2014/main" id="{8707C8E4-980A-4D38-84C1-F27FD3B02158}"/>
                    </a:ext>
                  </a:extLst>
                </p:cNvPr>
                <p:cNvPicPr/>
                <p:nvPr/>
              </p:nvPicPr>
              <p:blipFill>
                <a:blip r:embed="rId155"/>
                <a:stretch>
                  <a:fillRect/>
                </a:stretch>
              </p:blipFill>
              <p:spPr>
                <a:xfrm>
                  <a:off x="2358653" y="2435467"/>
                  <a:ext cx="15840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35195" name="Freihand 135194">
                  <a:extLst>
                    <a:ext uri="{FF2B5EF4-FFF2-40B4-BE49-F238E27FC236}">
                      <a16:creationId xmlns:a16="http://schemas.microsoft.com/office/drawing/2014/main" id="{10070F82-98CF-447C-9518-DB24EC11F545}"/>
                    </a:ext>
                  </a:extLst>
                </p14:cNvPr>
                <p14:cNvContentPartPr/>
                <p14:nvPr/>
              </p14:nvContentPartPr>
              <p14:xfrm>
                <a:off x="2524613" y="2434387"/>
                <a:ext cx="220680" cy="179640"/>
              </p14:xfrm>
            </p:contentPart>
          </mc:Choice>
          <mc:Fallback xmlns="">
            <p:pic>
              <p:nvPicPr>
                <p:cNvPr id="135195" name="Freihand 135194">
                  <a:extLst>
                    <a:ext uri="{FF2B5EF4-FFF2-40B4-BE49-F238E27FC236}">
                      <a16:creationId xmlns:a16="http://schemas.microsoft.com/office/drawing/2014/main" id="{10070F82-98CF-447C-9518-DB24EC11F545}"/>
                    </a:ext>
                  </a:extLst>
                </p:cNvPr>
                <p:cNvPicPr/>
                <p:nvPr/>
              </p:nvPicPr>
              <p:blipFill>
                <a:blip r:embed="rId157"/>
                <a:stretch>
                  <a:fillRect/>
                </a:stretch>
              </p:blipFill>
              <p:spPr>
                <a:xfrm>
                  <a:off x="2520293" y="2430067"/>
                  <a:ext cx="22932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35196" name="Freihand 135195">
                  <a:extLst>
                    <a:ext uri="{FF2B5EF4-FFF2-40B4-BE49-F238E27FC236}">
                      <a16:creationId xmlns:a16="http://schemas.microsoft.com/office/drawing/2014/main" id="{7CC800C1-BF28-46F4-BD9A-C28D03E3B6DC}"/>
                    </a:ext>
                  </a:extLst>
                </p14:cNvPr>
                <p14:cNvContentPartPr/>
                <p14:nvPr/>
              </p14:nvContentPartPr>
              <p14:xfrm>
                <a:off x="2710373" y="2431867"/>
                <a:ext cx="34560" cy="38880"/>
              </p14:xfrm>
            </p:contentPart>
          </mc:Choice>
          <mc:Fallback xmlns="">
            <p:pic>
              <p:nvPicPr>
                <p:cNvPr id="135196" name="Freihand 135195">
                  <a:extLst>
                    <a:ext uri="{FF2B5EF4-FFF2-40B4-BE49-F238E27FC236}">
                      <a16:creationId xmlns:a16="http://schemas.microsoft.com/office/drawing/2014/main" id="{7CC800C1-BF28-46F4-BD9A-C28D03E3B6DC}"/>
                    </a:ext>
                  </a:extLst>
                </p:cNvPr>
                <p:cNvPicPr/>
                <p:nvPr/>
              </p:nvPicPr>
              <p:blipFill>
                <a:blip r:embed="rId159"/>
                <a:stretch>
                  <a:fillRect/>
                </a:stretch>
              </p:blipFill>
              <p:spPr>
                <a:xfrm>
                  <a:off x="2706053" y="2427547"/>
                  <a:ext cx="4320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35197" name="Freihand 135196">
                  <a:extLst>
                    <a:ext uri="{FF2B5EF4-FFF2-40B4-BE49-F238E27FC236}">
                      <a16:creationId xmlns:a16="http://schemas.microsoft.com/office/drawing/2014/main" id="{CF6CDBFD-D649-4BC5-AB8B-6F754725AB01}"/>
                    </a:ext>
                  </a:extLst>
                </p14:cNvPr>
                <p14:cNvContentPartPr/>
                <p14:nvPr/>
              </p14:nvContentPartPr>
              <p14:xfrm>
                <a:off x="2789213" y="2486227"/>
                <a:ext cx="55800" cy="75600"/>
              </p14:xfrm>
            </p:contentPart>
          </mc:Choice>
          <mc:Fallback xmlns="">
            <p:pic>
              <p:nvPicPr>
                <p:cNvPr id="135197" name="Freihand 135196">
                  <a:extLst>
                    <a:ext uri="{FF2B5EF4-FFF2-40B4-BE49-F238E27FC236}">
                      <a16:creationId xmlns:a16="http://schemas.microsoft.com/office/drawing/2014/main" id="{CF6CDBFD-D649-4BC5-AB8B-6F754725AB01}"/>
                    </a:ext>
                  </a:extLst>
                </p:cNvPr>
                <p:cNvPicPr/>
                <p:nvPr/>
              </p:nvPicPr>
              <p:blipFill>
                <a:blip r:embed="rId161"/>
                <a:stretch>
                  <a:fillRect/>
                </a:stretch>
              </p:blipFill>
              <p:spPr>
                <a:xfrm>
                  <a:off x="2784893" y="2481907"/>
                  <a:ext cx="6444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35198" name="Freihand 135197">
                  <a:extLst>
                    <a:ext uri="{FF2B5EF4-FFF2-40B4-BE49-F238E27FC236}">
                      <a16:creationId xmlns:a16="http://schemas.microsoft.com/office/drawing/2014/main" id="{AA9CFA25-3A7A-4EFB-B03E-DBE4A38A2E8D}"/>
                    </a:ext>
                  </a:extLst>
                </p14:cNvPr>
                <p14:cNvContentPartPr/>
                <p14:nvPr/>
              </p14:nvContentPartPr>
              <p14:xfrm>
                <a:off x="2395733" y="2748667"/>
                <a:ext cx="124560" cy="203760"/>
              </p14:xfrm>
            </p:contentPart>
          </mc:Choice>
          <mc:Fallback xmlns="">
            <p:pic>
              <p:nvPicPr>
                <p:cNvPr id="135198" name="Freihand 135197">
                  <a:extLst>
                    <a:ext uri="{FF2B5EF4-FFF2-40B4-BE49-F238E27FC236}">
                      <a16:creationId xmlns:a16="http://schemas.microsoft.com/office/drawing/2014/main" id="{AA9CFA25-3A7A-4EFB-B03E-DBE4A38A2E8D}"/>
                    </a:ext>
                  </a:extLst>
                </p:cNvPr>
                <p:cNvPicPr/>
                <p:nvPr/>
              </p:nvPicPr>
              <p:blipFill>
                <a:blip r:embed="rId163"/>
                <a:stretch>
                  <a:fillRect/>
                </a:stretch>
              </p:blipFill>
              <p:spPr>
                <a:xfrm>
                  <a:off x="2391413" y="2744347"/>
                  <a:ext cx="13320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35199" name="Freihand 135198">
                  <a:extLst>
                    <a:ext uri="{FF2B5EF4-FFF2-40B4-BE49-F238E27FC236}">
                      <a16:creationId xmlns:a16="http://schemas.microsoft.com/office/drawing/2014/main" id="{64E6FE25-2E1C-4086-AC10-77B995C9E5F0}"/>
                    </a:ext>
                  </a:extLst>
                </p14:cNvPr>
                <p14:cNvContentPartPr/>
                <p14:nvPr/>
              </p14:nvContentPartPr>
              <p14:xfrm>
                <a:off x="2378813" y="2719507"/>
                <a:ext cx="137520" cy="301680"/>
              </p14:xfrm>
            </p:contentPart>
          </mc:Choice>
          <mc:Fallback xmlns="">
            <p:pic>
              <p:nvPicPr>
                <p:cNvPr id="135199" name="Freihand 135198">
                  <a:extLst>
                    <a:ext uri="{FF2B5EF4-FFF2-40B4-BE49-F238E27FC236}">
                      <a16:creationId xmlns:a16="http://schemas.microsoft.com/office/drawing/2014/main" id="{64E6FE25-2E1C-4086-AC10-77B995C9E5F0}"/>
                    </a:ext>
                  </a:extLst>
                </p:cNvPr>
                <p:cNvPicPr/>
                <p:nvPr/>
              </p:nvPicPr>
              <p:blipFill>
                <a:blip r:embed="rId165"/>
                <a:stretch>
                  <a:fillRect/>
                </a:stretch>
              </p:blipFill>
              <p:spPr>
                <a:xfrm>
                  <a:off x="2374493" y="2715187"/>
                  <a:ext cx="146160" cy="31032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35200" name="Freihand 135199">
                  <a:extLst>
                    <a:ext uri="{FF2B5EF4-FFF2-40B4-BE49-F238E27FC236}">
                      <a16:creationId xmlns:a16="http://schemas.microsoft.com/office/drawing/2014/main" id="{C822BC18-AAF7-4DD8-929D-3987B5C04089}"/>
                    </a:ext>
                  </a:extLst>
                </p14:cNvPr>
                <p14:cNvContentPartPr/>
                <p14:nvPr/>
              </p14:nvContentPartPr>
              <p14:xfrm>
                <a:off x="2545133" y="2764867"/>
                <a:ext cx="129600" cy="129600"/>
              </p14:xfrm>
            </p:contentPart>
          </mc:Choice>
          <mc:Fallback xmlns="">
            <p:pic>
              <p:nvPicPr>
                <p:cNvPr id="135200" name="Freihand 135199">
                  <a:extLst>
                    <a:ext uri="{FF2B5EF4-FFF2-40B4-BE49-F238E27FC236}">
                      <a16:creationId xmlns:a16="http://schemas.microsoft.com/office/drawing/2014/main" id="{C822BC18-AAF7-4DD8-929D-3987B5C04089}"/>
                    </a:ext>
                  </a:extLst>
                </p:cNvPr>
                <p:cNvPicPr/>
                <p:nvPr/>
              </p:nvPicPr>
              <p:blipFill>
                <a:blip r:embed="rId167"/>
                <a:stretch>
                  <a:fillRect/>
                </a:stretch>
              </p:blipFill>
              <p:spPr>
                <a:xfrm>
                  <a:off x="2540813" y="2760547"/>
                  <a:ext cx="13824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35201" name="Freihand 135200">
                  <a:extLst>
                    <a:ext uri="{FF2B5EF4-FFF2-40B4-BE49-F238E27FC236}">
                      <a16:creationId xmlns:a16="http://schemas.microsoft.com/office/drawing/2014/main" id="{874A8F58-D87B-444B-B467-540860008AA0}"/>
                    </a:ext>
                  </a:extLst>
                </p14:cNvPr>
                <p14:cNvContentPartPr/>
                <p14:nvPr/>
              </p14:nvContentPartPr>
              <p14:xfrm>
                <a:off x="2676173" y="2741107"/>
                <a:ext cx="97560" cy="113040"/>
              </p14:xfrm>
            </p:contentPart>
          </mc:Choice>
          <mc:Fallback xmlns="">
            <p:pic>
              <p:nvPicPr>
                <p:cNvPr id="135201" name="Freihand 135200">
                  <a:extLst>
                    <a:ext uri="{FF2B5EF4-FFF2-40B4-BE49-F238E27FC236}">
                      <a16:creationId xmlns:a16="http://schemas.microsoft.com/office/drawing/2014/main" id="{874A8F58-D87B-444B-B467-540860008AA0}"/>
                    </a:ext>
                  </a:extLst>
                </p:cNvPr>
                <p:cNvPicPr/>
                <p:nvPr/>
              </p:nvPicPr>
              <p:blipFill>
                <a:blip r:embed="rId169"/>
                <a:stretch>
                  <a:fillRect/>
                </a:stretch>
              </p:blipFill>
              <p:spPr>
                <a:xfrm>
                  <a:off x="2671853" y="2736787"/>
                  <a:ext cx="1062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35202" name="Freihand 135201">
                  <a:extLst>
                    <a:ext uri="{FF2B5EF4-FFF2-40B4-BE49-F238E27FC236}">
                      <a16:creationId xmlns:a16="http://schemas.microsoft.com/office/drawing/2014/main" id="{7375EA86-8FE7-47AE-AA2C-A3272FEC6054}"/>
                    </a:ext>
                  </a:extLst>
                </p14:cNvPr>
                <p14:cNvContentPartPr/>
                <p14:nvPr/>
              </p14:nvContentPartPr>
              <p14:xfrm>
                <a:off x="2792453" y="2610787"/>
                <a:ext cx="361800" cy="158040"/>
              </p14:xfrm>
            </p:contentPart>
          </mc:Choice>
          <mc:Fallback xmlns="">
            <p:pic>
              <p:nvPicPr>
                <p:cNvPr id="135202" name="Freihand 135201">
                  <a:extLst>
                    <a:ext uri="{FF2B5EF4-FFF2-40B4-BE49-F238E27FC236}">
                      <a16:creationId xmlns:a16="http://schemas.microsoft.com/office/drawing/2014/main" id="{7375EA86-8FE7-47AE-AA2C-A3272FEC6054}"/>
                    </a:ext>
                  </a:extLst>
                </p:cNvPr>
                <p:cNvPicPr/>
                <p:nvPr/>
              </p:nvPicPr>
              <p:blipFill>
                <a:blip r:embed="rId171"/>
                <a:stretch>
                  <a:fillRect/>
                </a:stretch>
              </p:blipFill>
              <p:spPr>
                <a:xfrm>
                  <a:off x="2788133" y="2606467"/>
                  <a:ext cx="37044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35203" name="Freihand 135202">
                  <a:extLst>
                    <a:ext uri="{FF2B5EF4-FFF2-40B4-BE49-F238E27FC236}">
                      <a16:creationId xmlns:a16="http://schemas.microsoft.com/office/drawing/2014/main" id="{5077B75C-E8D8-488D-AF8B-85F545E33318}"/>
                    </a:ext>
                  </a:extLst>
                </p14:cNvPr>
                <p14:cNvContentPartPr/>
                <p14:nvPr/>
              </p14:nvContentPartPr>
              <p14:xfrm>
                <a:off x="2167853" y="2420707"/>
                <a:ext cx="185760" cy="683280"/>
              </p14:xfrm>
            </p:contentPart>
          </mc:Choice>
          <mc:Fallback xmlns="">
            <p:pic>
              <p:nvPicPr>
                <p:cNvPr id="135203" name="Freihand 135202">
                  <a:extLst>
                    <a:ext uri="{FF2B5EF4-FFF2-40B4-BE49-F238E27FC236}">
                      <a16:creationId xmlns:a16="http://schemas.microsoft.com/office/drawing/2014/main" id="{5077B75C-E8D8-488D-AF8B-85F545E33318}"/>
                    </a:ext>
                  </a:extLst>
                </p:cNvPr>
                <p:cNvPicPr/>
                <p:nvPr/>
              </p:nvPicPr>
              <p:blipFill>
                <a:blip r:embed="rId173"/>
                <a:stretch>
                  <a:fillRect/>
                </a:stretch>
              </p:blipFill>
              <p:spPr>
                <a:xfrm>
                  <a:off x="2163533" y="2416387"/>
                  <a:ext cx="194400" cy="6919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35204" name="Freihand 135203">
                  <a:extLst>
                    <a:ext uri="{FF2B5EF4-FFF2-40B4-BE49-F238E27FC236}">
                      <a16:creationId xmlns:a16="http://schemas.microsoft.com/office/drawing/2014/main" id="{7353B282-BB7A-4A4B-B9D8-871224F14100}"/>
                    </a:ext>
                  </a:extLst>
                </p14:cNvPr>
                <p14:cNvContentPartPr/>
                <p14:nvPr/>
              </p14:nvContentPartPr>
              <p14:xfrm>
                <a:off x="2261093" y="2124427"/>
                <a:ext cx="1038240" cy="509040"/>
              </p14:xfrm>
            </p:contentPart>
          </mc:Choice>
          <mc:Fallback xmlns="">
            <p:pic>
              <p:nvPicPr>
                <p:cNvPr id="135204" name="Freihand 135203">
                  <a:extLst>
                    <a:ext uri="{FF2B5EF4-FFF2-40B4-BE49-F238E27FC236}">
                      <a16:creationId xmlns:a16="http://schemas.microsoft.com/office/drawing/2014/main" id="{7353B282-BB7A-4A4B-B9D8-871224F14100}"/>
                    </a:ext>
                  </a:extLst>
                </p:cNvPr>
                <p:cNvPicPr/>
                <p:nvPr/>
              </p:nvPicPr>
              <p:blipFill>
                <a:blip r:embed="rId175"/>
                <a:stretch>
                  <a:fillRect/>
                </a:stretch>
              </p:blipFill>
              <p:spPr>
                <a:xfrm>
                  <a:off x="2256773" y="2120107"/>
                  <a:ext cx="1046880" cy="51768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35205" name="Freihand 135204">
                  <a:extLst>
                    <a:ext uri="{FF2B5EF4-FFF2-40B4-BE49-F238E27FC236}">
                      <a16:creationId xmlns:a16="http://schemas.microsoft.com/office/drawing/2014/main" id="{7E082B66-B41C-4AED-8954-48F8F087D0F3}"/>
                    </a:ext>
                  </a:extLst>
                </p14:cNvPr>
                <p14:cNvContentPartPr/>
                <p14:nvPr/>
              </p14:nvContentPartPr>
              <p14:xfrm>
                <a:off x="2404013" y="2592787"/>
                <a:ext cx="1007640" cy="520560"/>
              </p14:xfrm>
            </p:contentPart>
          </mc:Choice>
          <mc:Fallback xmlns="">
            <p:pic>
              <p:nvPicPr>
                <p:cNvPr id="135205" name="Freihand 135204">
                  <a:extLst>
                    <a:ext uri="{FF2B5EF4-FFF2-40B4-BE49-F238E27FC236}">
                      <a16:creationId xmlns:a16="http://schemas.microsoft.com/office/drawing/2014/main" id="{7E082B66-B41C-4AED-8954-48F8F087D0F3}"/>
                    </a:ext>
                  </a:extLst>
                </p:cNvPr>
                <p:cNvPicPr/>
                <p:nvPr/>
              </p:nvPicPr>
              <p:blipFill>
                <a:blip r:embed="rId177"/>
                <a:stretch>
                  <a:fillRect/>
                </a:stretch>
              </p:blipFill>
              <p:spPr>
                <a:xfrm>
                  <a:off x="2399693" y="2588467"/>
                  <a:ext cx="1016280" cy="529200"/>
                </a:xfrm>
                <a:prstGeom prst="rect">
                  <a:avLst/>
                </a:prstGeom>
              </p:spPr>
            </p:pic>
          </mc:Fallback>
        </mc:AlternateContent>
      </p:grpSp>
      <p:grpSp>
        <p:nvGrpSpPr>
          <p:cNvPr id="135178" name="Gruppieren 135177">
            <a:extLst>
              <a:ext uri="{FF2B5EF4-FFF2-40B4-BE49-F238E27FC236}">
                <a16:creationId xmlns:a16="http://schemas.microsoft.com/office/drawing/2014/main" id="{9F566653-3933-45AF-9E2F-E76060949999}"/>
              </a:ext>
            </a:extLst>
          </p:cNvPr>
          <p:cNvGrpSpPr/>
          <p:nvPr/>
        </p:nvGrpSpPr>
        <p:grpSpPr>
          <a:xfrm>
            <a:off x="1613813" y="844987"/>
            <a:ext cx="866520" cy="825840"/>
            <a:chOff x="1613813" y="844987"/>
            <a:chExt cx="866520" cy="825840"/>
          </a:xfrm>
        </p:grpSpPr>
        <mc:AlternateContent xmlns:mc="http://schemas.openxmlformats.org/markup-compatibility/2006" xmlns:p14="http://schemas.microsoft.com/office/powerpoint/2010/main">
          <mc:Choice Requires="p14">
            <p:contentPart p14:bwMode="auto" r:id="rId178">
              <p14:nvContentPartPr>
                <p14:cNvPr id="25" name="Freihand 24">
                  <a:extLst>
                    <a:ext uri="{FF2B5EF4-FFF2-40B4-BE49-F238E27FC236}">
                      <a16:creationId xmlns:a16="http://schemas.microsoft.com/office/drawing/2014/main" id="{F2D41D9D-933C-47A6-A3DA-E84827A1BF5C}"/>
                    </a:ext>
                  </a:extLst>
                </p14:cNvPr>
                <p14:cNvContentPartPr/>
                <p14:nvPr/>
              </p14:nvContentPartPr>
              <p14:xfrm>
                <a:off x="1613813" y="844987"/>
                <a:ext cx="654120" cy="765360"/>
              </p14:xfrm>
            </p:contentPart>
          </mc:Choice>
          <mc:Fallback xmlns="">
            <p:pic>
              <p:nvPicPr>
                <p:cNvPr id="25" name="Freihand 24">
                  <a:extLst>
                    <a:ext uri="{FF2B5EF4-FFF2-40B4-BE49-F238E27FC236}">
                      <a16:creationId xmlns:a16="http://schemas.microsoft.com/office/drawing/2014/main" id="{F2D41D9D-933C-47A6-A3DA-E84827A1BF5C}"/>
                    </a:ext>
                  </a:extLst>
                </p:cNvPr>
                <p:cNvPicPr/>
                <p:nvPr/>
              </p:nvPicPr>
              <p:blipFill>
                <a:blip r:embed="rId179"/>
                <a:stretch>
                  <a:fillRect/>
                </a:stretch>
              </p:blipFill>
              <p:spPr>
                <a:xfrm>
                  <a:off x="1609493" y="840667"/>
                  <a:ext cx="662760" cy="7740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37" name="Freihand 36">
                  <a:extLst>
                    <a:ext uri="{FF2B5EF4-FFF2-40B4-BE49-F238E27FC236}">
                      <a16:creationId xmlns:a16="http://schemas.microsoft.com/office/drawing/2014/main" id="{34605448-2432-4752-A993-492A0534697A}"/>
                    </a:ext>
                  </a:extLst>
                </p14:cNvPr>
                <p14:cNvContentPartPr/>
                <p14:nvPr/>
              </p14:nvContentPartPr>
              <p14:xfrm>
                <a:off x="1921973" y="1153867"/>
                <a:ext cx="558360" cy="516960"/>
              </p14:xfrm>
            </p:contentPart>
          </mc:Choice>
          <mc:Fallback xmlns="">
            <p:pic>
              <p:nvPicPr>
                <p:cNvPr id="37" name="Freihand 36">
                  <a:extLst>
                    <a:ext uri="{FF2B5EF4-FFF2-40B4-BE49-F238E27FC236}">
                      <a16:creationId xmlns:a16="http://schemas.microsoft.com/office/drawing/2014/main" id="{34605448-2432-4752-A993-492A0534697A}"/>
                    </a:ext>
                  </a:extLst>
                </p:cNvPr>
                <p:cNvPicPr/>
                <p:nvPr/>
              </p:nvPicPr>
              <p:blipFill>
                <a:blip r:embed="rId181"/>
                <a:stretch>
                  <a:fillRect/>
                </a:stretch>
              </p:blipFill>
              <p:spPr>
                <a:xfrm>
                  <a:off x="1917653" y="1149547"/>
                  <a:ext cx="567000" cy="525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2">
            <p14:nvContentPartPr>
              <p14:cNvPr id="135188" name="Freihand 135187">
                <a:extLst>
                  <a:ext uri="{FF2B5EF4-FFF2-40B4-BE49-F238E27FC236}">
                    <a16:creationId xmlns:a16="http://schemas.microsoft.com/office/drawing/2014/main" id="{DE7DFBB5-AE35-4DE1-B8F5-F61D36A4D695}"/>
                  </a:ext>
                </a:extLst>
              </p14:cNvPr>
              <p14:cNvContentPartPr/>
              <p14:nvPr/>
            </p14:nvContentPartPr>
            <p14:xfrm>
              <a:off x="5405693" y="2162227"/>
              <a:ext cx="866880" cy="644400"/>
            </p14:xfrm>
          </p:contentPart>
        </mc:Choice>
        <mc:Fallback xmlns="">
          <p:pic>
            <p:nvPicPr>
              <p:cNvPr id="135188" name="Freihand 135187">
                <a:extLst>
                  <a:ext uri="{FF2B5EF4-FFF2-40B4-BE49-F238E27FC236}">
                    <a16:creationId xmlns:a16="http://schemas.microsoft.com/office/drawing/2014/main" id="{DE7DFBB5-AE35-4DE1-B8F5-F61D36A4D695}"/>
                  </a:ext>
                </a:extLst>
              </p:cNvPr>
              <p:cNvPicPr/>
              <p:nvPr/>
            </p:nvPicPr>
            <p:blipFill>
              <a:blip r:embed="rId183"/>
              <a:stretch>
                <a:fillRect/>
              </a:stretch>
            </p:blipFill>
            <p:spPr>
              <a:xfrm>
                <a:off x="5401373" y="2157907"/>
                <a:ext cx="875520" cy="65304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35192" name="Freihand 135191">
                <a:extLst>
                  <a:ext uri="{FF2B5EF4-FFF2-40B4-BE49-F238E27FC236}">
                    <a16:creationId xmlns:a16="http://schemas.microsoft.com/office/drawing/2014/main" id="{200AFF4F-EE01-48B7-8620-1027FE7FAE27}"/>
                  </a:ext>
                </a:extLst>
              </p14:cNvPr>
              <p14:cNvContentPartPr/>
              <p14:nvPr/>
            </p14:nvContentPartPr>
            <p14:xfrm>
              <a:off x="6037493" y="2572627"/>
              <a:ext cx="694080" cy="1902240"/>
            </p14:xfrm>
          </p:contentPart>
        </mc:Choice>
        <mc:Fallback xmlns="">
          <p:pic>
            <p:nvPicPr>
              <p:cNvPr id="135192" name="Freihand 135191">
                <a:extLst>
                  <a:ext uri="{FF2B5EF4-FFF2-40B4-BE49-F238E27FC236}">
                    <a16:creationId xmlns:a16="http://schemas.microsoft.com/office/drawing/2014/main" id="{200AFF4F-EE01-48B7-8620-1027FE7FAE27}"/>
                  </a:ext>
                </a:extLst>
              </p:cNvPr>
              <p:cNvPicPr/>
              <p:nvPr/>
            </p:nvPicPr>
            <p:blipFill>
              <a:blip r:embed="rId185"/>
              <a:stretch>
                <a:fillRect/>
              </a:stretch>
            </p:blipFill>
            <p:spPr>
              <a:xfrm>
                <a:off x="6033173" y="2568307"/>
                <a:ext cx="702720" cy="191088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35207" name="Freihand 135206">
                <a:extLst>
                  <a:ext uri="{FF2B5EF4-FFF2-40B4-BE49-F238E27FC236}">
                    <a16:creationId xmlns:a16="http://schemas.microsoft.com/office/drawing/2014/main" id="{B2B09DC2-9502-4248-97CA-9EC4AFC9DBBF}"/>
                  </a:ext>
                </a:extLst>
              </p14:cNvPr>
              <p14:cNvContentPartPr/>
              <p14:nvPr/>
            </p14:nvContentPartPr>
            <p14:xfrm>
              <a:off x="6289133" y="4485307"/>
              <a:ext cx="487800" cy="299520"/>
            </p14:xfrm>
          </p:contentPart>
        </mc:Choice>
        <mc:Fallback xmlns="">
          <p:pic>
            <p:nvPicPr>
              <p:cNvPr id="135207" name="Freihand 135206">
                <a:extLst>
                  <a:ext uri="{FF2B5EF4-FFF2-40B4-BE49-F238E27FC236}">
                    <a16:creationId xmlns:a16="http://schemas.microsoft.com/office/drawing/2014/main" id="{B2B09DC2-9502-4248-97CA-9EC4AFC9DBBF}"/>
                  </a:ext>
                </a:extLst>
              </p:cNvPr>
              <p:cNvPicPr/>
              <p:nvPr/>
            </p:nvPicPr>
            <p:blipFill>
              <a:blip r:embed="rId187"/>
              <a:stretch>
                <a:fillRect/>
              </a:stretch>
            </p:blipFill>
            <p:spPr>
              <a:xfrm>
                <a:off x="6284813" y="4480987"/>
                <a:ext cx="49644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35208" name="Freihand 135207">
                <a:extLst>
                  <a:ext uri="{FF2B5EF4-FFF2-40B4-BE49-F238E27FC236}">
                    <a16:creationId xmlns:a16="http://schemas.microsoft.com/office/drawing/2014/main" id="{0607E3FA-688A-4BF1-BEBF-31B7ADECCF25}"/>
                  </a:ext>
                </a:extLst>
              </p14:cNvPr>
              <p14:cNvContentPartPr/>
              <p14:nvPr/>
            </p14:nvContentPartPr>
            <p14:xfrm>
              <a:off x="6852533" y="4612387"/>
              <a:ext cx="167040" cy="115920"/>
            </p14:xfrm>
          </p:contentPart>
        </mc:Choice>
        <mc:Fallback xmlns="">
          <p:pic>
            <p:nvPicPr>
              <p:cNvPr id="135208" name="Freihand 135207">
                <a:extLst>
                  <a:ext uri="{FF2B5EF4-FFF2-40B4-BE49-F238E27FC236}">
                    <a16:creationId xmlns:a16="http://schemas.microsoft.com/office/drawing/2014/main" id="{0607E3FA-688A-4BF1-BEBF-31B7ADECCF25}"/>
                  </a:ext>
                </a:extLst>
              </p:cNvPr>
              <p:cNvPicPr/>
              <p:nvPr/>
            </p:nvPicPr>
            <p:blipFill>
              <a:blip r:embed="rId189"/>
              <a:stretch>
                <a:fillRect/>
              </a:stretch>
            </p:blipFill>
            <p:spPr>
              <a:xfrm>
                <a:off x="6848213" y="4608067"/>
                <a:ext cx="17568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35209" name="Freihand 135208">
                <a:extLst>
                  <a:ext uri="{FF2B5EF4-FFF2-40B4-BE49-F238E27FC236}">
                    <a16:creationId xmlns:a16="http://schemas.microsoft.com/office/drawing/2014/main" id="{BB2CC0B9-E9D5-421F-9B71-733EFCA1EA6F}"/>
                  </a:ext>
                </a:extLst>
              </p14:cNvPr>
              <p14:cNvContentPartPr/>
              <p14:nvPr/>
            </p14:nvContentPartPr>
            <p14:xfrm>
              <a:off x="7031093" y="4453267"/>
              <a:ext cx="563400" cy="269280"/>
            </p14:xfrm>
          </p:contentPart>
        </mc:Choice>
        <mc:Fallback xmlns="">
          <p:pic>
            <p:nvPicPr>
              <p:cNvPr id="135209" name="Freihand 135208">
                <a:extLst>
                  <a:ext uri="{FF2B5EF4-FFF2-40B4-BE49-F238E27FC236}">
                    <a16:creationId xmlns:a16="http://schemas.microsoft.com/office/drawing/2014/main" id="{BB2CC0B9-E9D5-421F-9B71-733EFCA1EA6F}"/>
                  </a:ext>
                </a:extLst>
              </p:cNvPr>
              <p:cNvPicPr/>
              <p:nvPr/>
            </p:nvPicPr>
            <p:blipFill>
              <a:blip r:embed="rId191"/>
              <a:stretch>
                <a:fillRect/>
              </a:stretch>
            </p:blipFill>
            <p:spPr>
              <a:xfrm>
                <a:off x="7026773" y="4448947"/>
                <a:ext cx="572040" cy="2779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35210" name="Freihand 135209">
                <a:extLst>
                  <a:ext uri="{FF2B5EF4-FFF2-40B4-BE49-F238E27FC236}">
                    <a16:creationId xmlns:a16="http://schemas.microsoft.com/office/drawing/2014/main" id="{1D89FB9E-399A-49A5-843A-7EFB0FA57DD3}"/>
                  </a:ext>
                </a:extLst>
              </p14:cNvPr>
              <p14:cNvContentPartPr/>
              <p14:nvPr/>
            </p14:nvContentPartPr>
            <p14:xfrm>
              <a:off x="7636613" y="4480627"/>
              <a:ext cx="161640" cy="135000"/>
            </p14:xfrm>
          </p:contentPart>
        </mc:Choice>
        <mc:Fallback xmlns="">
          <p:pic>
            <p:nvPicPr>
              <p:cNvPr id="135210" name="Freihand 135209">
                <a:extLst>
                  <a:ext uri="{FF2B5EF4-FFF2-40B4-BE49-F238E27FC236}">
                    <a16:creationId xmlns:a16="http://schemas.microsoft.com/office/drawing/2014/main" id="{1D89FB9E-399A-49A5-843A-7EFB0FA57DD3}"/>
                  </a:ext>
                </a:extLst>
              </p:cNvPr>
              <p:cNvPicPr/>
              <p:nvPr/>
            </p:nvPicPr>
            <p:blipFill>
              <a:blip r:embed="rId193"/>
              <a:stretch>
                <a:fillRect/>
              </a:stretch>
            </p:blipFill>
            <p:spPr>
              <a:xfrm>
                <a:off x="7632293" y="4476307"/>
                <a:ext cx="17028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35211" name="Freihand 135210">
                <a:extLst>
                  <a:ext uri="{FF2B5EF4-FFF2-40B4-BE49-F238E27FC236}">
                    <a16:creationId xmlns:a16="http://schemas.microsoft.com/office/drawing/2014/main" id="{D837F901-1216-4F31-B733-84866DCB151A}"/>
                  </a:ext>
                </a:extLst>
              </p14:cNvPr>
              <p14:cNvContentPartPr/>
              <p14:nvPr/>
            </p14:nvContentPartPr>
            <p14:xfrm>
              <a:off x="6805013" y="4964827"/>
              <a:ext cx="154440" cy="223200"/>
            </p14:xfrm>
          </p:contentPart>
        </mc:Choice>
        <mc:Fallback xmlns="">
          <p:pic>
            <p:nvPicPr>
              <p:cNvPr id="135211" name="Freihand 135210">
                <a:extLst>
                  <a:ext uri="{FF2B5EF4-FFF2-40B4-BE49-F238E27FC236}">
                    <a16:creationId xmlns:a16="http://schemas.microsoft.com/office/drawing/2014/main" id="{D837F901-1216-4F31-B733-84866DCB151A}"/>
                  </a:ext>
                </a:extLst>
              </p:cNvPr>
              <p:cNvPicPr/>
              <p:nvPr/>
            </p:nvPicPr>
            <p:blipFill>
              <a:blip r:embed="rId195"/>
              <a:stretch>
                <a:fillRect/>
              </a:stretch>
            </p:blipFill>
            <p:spPr>
              <a:xfrm>
                <a:off x="6800693" y="4960507"/>
                <a:ext cx="16308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35212" name="Freihand 135211">
                <a:extLst>
                  <a:ext uri="{FF2B5EF4-FFF2-40B4-BE49-F238E27FC236}">
                    <a16:creationId xmlns:a16="http://schemas.microsoft.com/office/drawing/2014/main" id="{F66DB7DC-3F92-4723-99F9-80E3A6A69E22}"/>
                  </a:ext>
                </a:extLst>
              </p14:cNvPr>
              <p14:cNvContentPartPr/>
              <p14:nvPr/>
            </p14:nvContentPartPr>
            <p14:xfrm>
              <a:off x="7021013" y="4848907"/>
              <a:ext cx="298800" cy="253440"/>
            </p14:xfrm>
          </p:contentPart>
        </mc:Choice>
        <mc:Fallback xmlns="">
          <p:pic>
            <p:nvPicPr>
              <p:cNvPr id="135212" name="Freihand 135211">
                <a:extLst>
                  <a:ext uri="{FF2B5EF4-FFF2-40B4-BE49-F238E27FC236}">
                    <a16:creationId xmlns:a16="http://schemas.microsoft.com/office/drawing/2014/main" id="{F66DB7DC-3F92-4723-99F9-80E3A6A69E22}"/>
                  </a:ext>
                </a:extLst>
              </p:cNvPr>
              <p:cNvPicPr/>
              <p:nvPr/>
            </p:nvPicPr>
            <p:blipFill>
              <a:blip r:embed="rId197"/>
              <a:stretch>
                <a:fillRect/>
              </a:stretch>
            </p:blipFill>
            <p:spPr>
              <a:xfrm>
                <a:off x="7016693" y="4844587"/>
                <a:ext cx="307440" cy="26208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35213" name="Freihand 135212">
                <a:extLst>
                  <a:ext uri="{FF2B5EF4-FFF2-40B4-BE49-F238E27FC236}">
                    <a16:creationId xmlns:a16="http://schemas.microsoft.com/office/drawing/2014/main" id="{8255ADF4-6E0F-4D8B-A967-C34F13D95EE9}"/>
                  </a:ext>
                </a:extLst>
              </p14:cNvPr>
              <p14:cNvContentPartPr/>
              <p14:nvPr/>
            </p14:nvContentPartPr>
            <p14:xfrm>
              <a:off x="7167893" y="4830187"/>
              <a:ext cx="17640" cy="20880"/>
            </p14:xfrm>
          </p:contentPart>
        </mc:Choice>
        <mc:Fallback xmlns="">
          <p:pic>
            <p:nvPicPr>
              <p:cNvPr id="135213" name="Freihand 135212">
                <a:extLst>
                  <a:ext uri="{FF2B5EF4-FFF2-40B4-BE49-F238E27FC236}">
                    <a16:creationId xmlns:a16="http://schemas.microsoft.com/office/drawing/2014/main" id="{8255ADF4-6E0F-4D8B-A967-C34F13D95EE9}"/>
                  </a:ext>
                </a:extLst>
              </p:cNvPr>
              <p:cNvPicPr/>
              <p:nvPr/>
            </p:nvPicPr>
            <p:blipFill>
              <a:blip r:embed="rId199"/>
              <a:stretch>
                <a:fillRect/>
              </a:stretch>
            </p:blipFill>
            <p:spPr>
              <a:xfrm>
                <a:off x="7163573" y="4825867"/>
                <a:ext cx="26280" cy="29520"/>
              </a:xfrm>
              <a:prstGeom prst="rect">
                <a:avLst/>
              </a:prstGeom>
            </p:spPr>
          </p:pic>
        </mc:Fallback>
      </mc:AlternateContent>
      <p:grpSp>
        <p:nvGrpSpPr>
          <p:cNvPr id="135238" name="Gruppieren 135237">
            <a:extLst>
              <a:ext uri="{FF2B5EF4-FFF2-40B4-BE49-F238E27FC236}">
                <a16:creationId xmlns:a16="http://schemas.microsoft.com/office/drawing/2014/main" id="{933AC1B5-AD3C-434A-BB9C-68250D135D7E}"/>
              </a:ext>
            </a:extLst>
          </p:cNvPr>
          <p:cNvGrpSpPr/>
          <p:nvPr/>
        </p:nvGrpSpPr>
        <p:grpSpPr>
          <a:xfrm>
            <a:off x="6685493" y="5324107"/>
            <a:ext cx="1826640" cy="1404360"/>
            <a:chOff x="6685493" y="5324107"/>
            <a:chExt cx="1826640" cy="1404360"/>
          </a:xfrm>
        </p:grpSpPr>
        <mc:AlternateContent xmlns:mc="http://schemas.openxmlformats.org/markup-compatibility/2006" xmlns:p14="http://schemas.microsoft.com/office/powerpoint/2010/main">
          <mc:Choice Requires="p14">
            <p:contentPart p14:bwMode="auto" r:id="rId200">
              <p14:nvContentPartPr>
                <p14:cNvPr id="135214" name="Freihand 135213">
                  <a:extLst>
                    <a:ext uri="{FF2B5EF4-FFF2-40B4-BE49-F238E27FC236}">
                      <a16:creationId xmlns:a16="http://schemas.microsoft.com/office/drawing/2014/main" id="{D58F5DFC-0693-4D8C-A1AC-C84D746BC5FA}"/>
                    </a:ext>
                  </a:extLst>
                </p14:cNvPr>
                <p14:cNvContentPartPr/>
                <p14:nvPr/>
              </p14:nvContentPartPr>
              <p14:xfrm>
                <a:off x="6685493" y="5324107"/>
                <a:ext cx="222480" cy="313200"/>
              </p14:xfrm>
            </p:contentPart>
          </mc:Choice>
          <mc:Fallback xmlns="">
            <p:pic>
              <p:nvPicPr>
                <p:cNvPr id="135214" name="Freihand 135213">
                  <a:extLst>
                    <a:ext uri="{FF2B5EF4-FFF2-40B4-BE49-F238E27FC236}">
                      <a16:creationId xmlns:a16="http://schemas.microsoft.com/office/drawing/2014/main" id="{D58F5DFC-0693-4D8C-A1AC-C84D746BC5FA}"/>
                    </a:ext>
                  </a:extLst>
                </p:cNvPr>
                <p:cNvPicPr/>
                <p:nvPr/>
              </p:nvPicPr>
              <p:blipFill>
                <a:blip r:embed="rId201"/>
                <a:stretch>
                  <a:fillRect/>
                </a:stretch>
              </p:blipFill>
              <p:spPr>
                <a:xfrm>
                  <a:off x="6681173" y="5319787"/>
                  <a:ext cx="231120" cy="32184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35215" name="Freihand 135214">
                  <a:extLst>
                    <a:ext uri="{FF2B5EF4-FFF2-40B4-BE49-F238E27FC236}">
                      <a16:creationId xmlns:a16="http://schemas.microsoft.com/office/drawing/2014/main" id="{0B64D392-8D00-442A-BA74-EAD3F54C0A6E}"/>
                    </a:ext>
                  </a:extLst>
                </p14:cNvPr>
                <p14:cNvContentPartPr/>
                <p14:nvPr/>
              </p14:nvContentPartPr>
              <p14:xfrm>
                <a:off x="6918413" y="5436427"/>
                <a:ext cx="621720" cy="176040"/>
              </p14:xfrm>
            </p:contentPart>
          </mc:Choice>
          <mc:Fallback xmlns="">
            <p:pic>
              <p:nvPicPr>
                <p:cNvPr id="135215" name="Freihand 135214">
                  <a:extLst>
                    <a:ext uri="{FF2B5EF4-FFF2-40B4-BE49-F238E27FC236}">
                      <a16:creationId xmlns:a16="http://schemas.microsoft.com/office/drawing/2014/main" id="{0B64D392-8D00-442A-BA74-EAD3F54C0A6E}"/>
                    </a:ext>
                  </a:extLst>
                </p:cNvPr>
                <p:cNvPicPr/>
                <p:nvPr/>
              </p:nvPicPr>
              <p:blipFill>
                <a:blip r:embed="rId203"/>
                <a:stretch>
                  <a:fillRect/>
                </a:stretch>
              </p:blipFill>
              <p:spPr>
                <a:xfrm>
                  <a:off x="6914093" y="5432107"/>
                  <a:ext cx="63036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35216" name="Freihand 135215">
                  <a:extLst>
                    <a:ext uri="{FF2B5EF4-FFF2-40B4-BE49-F238E27FC236}">
                      <a16:creationId xmlns:a16="http://schemas.microsoft.com/office/drawing/2014/main" id="{6ECE7734-31E6-41AC-B748-FD723DA06AF2}"/>
                    </a:ext>
                  </a:extLst>
                </p14:cNvPr>
                <p14:cNvContentPartPr/>
                <p14:nvPr/>
              </p14:nvContentPartPr>
              <p14:xfrm>
                <a:off x="7616813" y="5346067"/>
                <a:ext cx="134280" cy="115920"/>
              </p14:xfrm>
            </p:contentPart>
          </mc:Choice>
          <mc:Fallback xmlns="">
            <p:pic>
              <p:nvPicPr>
                <p:cNvPr id="135216" name="Freihand 135215">
                  <a:extLst>
                    <a:ext uri="{FF2B5EF4-FFF2-40B4-BE49-F238E27FC236}">
                      <a16:creationId xmlns:a16="http://schemas.microsoft.com/office/drawing/2014/main" id="{6ECE7734-31E6-41AC-B748-FD723DA06AF2}"/>
                    </a:ext>
                  </a:extLst>
                </p:cNvPr>
                <p:cNvPicPr/>
                <p:nvPr/>
              </p:nvPicPr>
              <p:blipFill>
                <a:blip r:embed="rId205"/>
                <a:stretch>
                  <a:fillRect/>
                </a:stretch>
              </p:blipFill>
              <p:spPr>
                <a:xfrm>
                  <a:off x="7612493" y="5341747"/>
                  <a:ext cx="14292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35218" name="Freihand 135217">
                  <a:extLst>
                    <a:ext uri="{FF2B5EF4-FFF2-40B4-BE49-F238E27FC236}">
                      <a16:creationId xmlns:a16="http://schemas.microsoft.com/office/drawing/2014/main" id="{CF5E63B8-705D-40E4-869F-74F697189F70}"/>
                    </a:ext>
                  </a:extLst>
                </p14:cNvPr>
                <p14:cNvContentPartPr/>
                <p14:nvPr/>
              </p14:nvContentPartPr>
              <p14:xfrm>
                <a:off x="6757493" y="5855467"/>
                <a:ext cx="217800" cy="243000"/>
              </p14:xfrm>
            </p:contentPart>
          </mc:Choice>
          <mc:Fallback xmlns="">
            <p:pic>
              <p:nvPicPr>
                <p:cNvPr id="135218" name="Freihand 135217">
                  <a:extLst>
                    <a:ext uri="{FF2B5EF4-FFF2-40B4-BE49-F238E27FC236}">
                      <a16:creationId xmlns:a16="http://schemas.microsoft.com/office/drawing/2014/main" id="{CF5E63B8-705D-40E4-869F-74F697189F70}"/>
                    </a:ext>
                  </a:extLst>
                </p:cNvPr>
                <p:cNvPicPr/>
                <p:nvPr/>
              </p:nvPicPr>
              <p:blipFill>
                <a:blip r:embed="rId207"/>
                <a:stretch>
                  <a:fillRect/>
                </a:stretch>
              </p:blipFill>
              <p:spPr>
                <a:xfrm>
                  <a:off x="6753173" y="5851147"/>
                  <a:ext cx="226440" cy="25164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35219" name="Freihand 135218">
                  <a:extLst>
                    <a:ext uri="{FF2B5EF4-FFF2-40B4-BE49-F238E27FC236}">
                      <a16:creationId xmlns:a16="http://schemas.microsoft.com/office/drawing/2014/main" id="{7E42871A-2DC7-4E08-AA89-2172DDFBC89E}"/>
                    </a:ext>
                  </a:extLst>
                </p14:cNvPr>
                <p14:cNvContentPartPr/>
                <p14:nvPr/>
              </p14:nvContentPartPr>
              <p14:xfrm>
                <a:off x="6945413" y="5913787"/>
                <a:ext cx="155160" cy="123480"/>
              </p14:xfrm>
            </p:contentPart>
          </mc:Choice>
          <mc:Fallback xmlns="">
            <p:pic>
              <p:nvPicPr>
                <p:cNvPr id="135219" name="Freihand 135218">
                  <a:extLst>
                    <a:ext uri="{FF2B5EF4-FFF2-40B4-BE49-F238E27FC236}">
                      <a16:creationId xmlns:a16="http://schemas.microsoft.com/office/drawing/2014/main" id="{7E42871A-2DC7-4E08-AA89-2172DDFBC89E}"/>
                    </a:ext>
                  </a:extLst>
                </p:cNvPr>
                <p:cNvPicPr/>
                <p:nvPr/>
              </p:nvPicPr>
              <p:blipFill>
                <a:blip r:embed="rId209"/>
                <a:stretch>
                  <a:fillRect/>
                </a:stretch>
              </p:blipFill>
              <p:spPr>
                <a:xfrm>
                  <a:off x="6941093" y="5909467"/>
                  <a:ext cx="16380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35220" name="Freihand 135219">
                  <a:extLst>
                    <a:ext uri="{FF2B5EF4-FFF2-40B4-BE49-F238E27FC236}">
                      <a16:creationId xmlns:a16="http://schemas.microsoft.com/office/drawing/2014/main" id="{D83A7EB2-E3AF-48CC-8A5E-E0F1CFA0D227}"/>
                    </a:ext>
                  </a:extLst>
                </p14:cNvPr>
                <p14:cNvContentPartPr/>
                <p14:nvPr/>
              </p14:nvContentPartPr>
              <p14:xfrm>
                <a:off x="7274453" y="5844667"/>
                <a:ext cx="25200" cy="171360"/>
              </p14:xfrm>
            </p:contentPart>
          </mc:Choice>
          <mc:Fallback xmlns="">
            <p:pic>
              <p:nvPicPr>
                <p:cNvPr id="135220" name="Freihand 135219">
                  <a:extLst>
                    <a:ext uri="{FF2B5EF4-FFF2-40B4-BE49-F238E27FC236}">
                      <a16:creationId xmlns:a16="http://schemas.microsoft.com/office/drawing/2014/main" id="{D83A7EB2-E3AF-48CC-8A5E-E0F1CFA0D227}"/>
                    </a:ext>
                  </a:extLst>
                </p:cNvPr>
                <p:cNvPicPr/>
                <p:nvPr/>
              </p:nvPicPr>
              <p:blipFill>
                <a:blip r:embed="rId211"/>
                <a:stretch>
                  <a:fillRect/>
                </a:stretch>
              </p:blipFill>
              <p:spPr>
                <a:xfrm>
                  <a:off x="7270133" y="5840347"/>
                  <a:ext cx="3384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35221" name="Freihand 135220">
                  <a:extLst>
                    <a:ext uri="{FF2B5EF4-FFF2-40B4-BE49-F238E27FC236}">
                      <a16:creationId xmlns:a16="http://schemas.microsoft.com/office/drawing/2014/main" id="{27A393A6-7EFF-491B-8F56-CC0736A5D707}"/>
                    </a:ext>
                  </a:extLst>
                </p14:cNvPr>
                <p14:cNvContentPartPr/>
                <p14:nvPr/>
              </p14:nvContentPartPr>
              <p14:xfrm>
                <a:off x="7217573" y="5893267"/>
                <a:ext cx="154440" cy="52560"/>
              </p14:xfrm>
            </p:contentPart>
          </mc:Choice>
          <mc:Fallback xmlns="">
            <p:pic>
              <p:nvPicPr>
                <p:cNvPr id="135221" name="Freihand 135220">
                  <a:extLst>
                    <a:ext uri="{FF2B5EF4-FFF2-40B4-BE49-F238E27FC236}">
                      <a16:creationId xmlns:a16="http://schemas.microsoft.com/office/drawing/2014/main" id="{27A393A6-7EFF-491B-8F56-CC0736A5D707}"/>
                    </a:ext>
                  </a:extLst>
                </p:cNvPr>
                <p:cNvPicPr/>
                <p:nvPr/>
              </p:nvPicPr>
              <p:blipFill>
                <a:blip r:embed="rId213"/>
                <a:stretch>
                  <a:fillRect/>
                </a:stretch>
              </p:blipFill>
              <p:spPr>
                <a:xfrm>
                  <a:off x="7213253" y="5888947"/>
                  <a:ext cx="16308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35222" name="Freihand 135221">
                  <a:extLst>
                    <a:ext uri="{FF2B5EF4-FFF2-40B4-BE49-F238E27FC236}">
                      <a16:creationId xmlns:a16="http://schemas.microsoft.com/office/drawing/2014/main" id="{7BD126A3-BDCD-436C-9D67-18AC9CDDD64F}"/>
                    </a:ext>
                  </a:extLst>
                </p14:cNvPr>
                <p14:cNvContentPartPr/>
                <p14:nvPr/>
              </p14:nvContentPartPr>
              <p14:xfrm>
                <a:off x="7472453" y="5792467"/>
                <a:ext cx="172440" cy="216720"/>
              </p14:xfrm>
            </p:contentPart>
          </mc:Choice>
          <mc:Fallback xmlns="">
            <p:pic>
              <p:nvPicPr>
                <p:cNvPr id="135222" name="Freihand 135221">
                  <a:extLst>
                    <a:ext uri="{FF2B5EF4-FFF2-40B4-BE49-F238E27FC236}">
                      <a16:creationId xmlns:a16="http://schemas.microsoft.com/office/drawing/2014/main" id="{7BD126A3-BDCD-436C-9D67-18AC9CDDD64F}"/>
                    </a:ext>
                  </a:extLst>
                </p:cNvPr>
                <p:cNvPicPr/>
                <p:nvPr/>
              </p:nvPicPr>
              <p:blipFill>
                <a:blip r:embed="rId215"/>
                <a:stretch>
                  <a:fillRect/>
                </a:stretch>
              </p:blipFill>
              <p:spPr>
                <a:xfrm>
                  <a:off x="7468133" y="5788147"/>
                  <a:ext cx="1810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35223" name="Freihand 135222">
                  <a:extLst>
                    <a:ext uri="{FF2B5EF4-FFF2-40B4-BE49-F238E27FC236}">
                      <a16:creationId xmlns:a16="http://schemas.microsoft.com/office/drawing/2014/main" id="{758736E1-1078-4867-9E7F-E12E61517683}"/>
                    </a:ext>
                  </a:extLst>
                </p14:cNvPr>
                <p14:cNvContentPartPr/>
                <p14:nvPr/>
              </p14:nvContentPartPr>
              <p14:xfrm>
                <a:off x="7585853" y="5760787"/>
                <a:ext cx="129600" cy="28080"/>
              </p14:xfrm>
            </p:contentPart>
          </mc:Choice>
          <mc:Fallback xmlns="">
            <p:pic>
              <p:nvPicPr>
                <p:cNvPr id="135223" name="Freihand 135222">
                  <a:extLst>
                    <a:ext uri="{FF2B5EF4-FFF2-40B4-BE49-F238E27FC236}">
                      <a16:creationId xmlns:a16="http://schemas.microsoft.com/office/drawing/2014/main" id="{758736E1-1078-4867-9E7F-E12E61517683}"/>
                    </a:ext>
                  </a:extLst>
                </p:cNvPr>
                <p:cNvPicPr/>
                <p:nvPr/>
              </p:nvPicPr>
              <p:blipFill>
                <a:blip r:embed="rId217"/>
                <a:stretch>
                  <a:fillRect/>
                </a:stretch>
              </p:blipFill>
              <p:spPr>
                <a:xfrm>
                  <a:off x="7581533" y="5756467"/>
                  <a:ext cx="13824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35224" name="Freihand 135223">
                  <a:extLst>
                    <a:ext uri="{FF2B5EF4-FFF2-40B4-BE49-F238E27FC236}">
                      <a16:creationId xmlns:a16="http://schemas.microsoft.com/office/drawing/2014/main" id="{CB179C62-BDBB-4818-B6E3-2A6728DE062D}"/>
                    </a:ext>
                  </a:extLst>
                </p14:cNvPr>
                <p14:cNvContentPartPr/>
                <p14:nvPr/>
              </p14:nvContentPartPr>
              <p14:xfrm>
                <a:off x="7693133" y="5724787"/>
                <a:ext cx="114480" cy="206280"/>
              </p14:xfrm>
            </p:contentPart>
          </mc:Choice>
          <mc:Fallback xmlns="">
            <p:pic>
              <p:nvPicPr>
                <p:cNvPr id="135224" name="Freihand 135223">
                  <a:extLst>
                    <a:ext uri="{FF2B5EF4-FFF2-40B4-BE49-F238E27FC236}">
                      <a16:creationId xmlns:a16="http://schemas.microsoft.com/office/drawing/2014/main" id="{CB179C62-BDBB-4818-B6E3-2A6728DE062D}"/>
                    </a:ext>
                  </a:extLst>
                </p:cNvPr>
                <p:cNvPicPr/>
                <p:nvPr/>
              </p:nvPicPr>
              <p:blipFill>
                <a:blip r:embed="rId219"/>
                <a:stretch>
                  <a:fillRect/>
                </a:stretch>
              </p:blipFill>
              <p:spPr>
                <a:xfrm>
                  <a:off x="7688813" y="5720467"/>
                  <a:ext cx="12312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35225" name="Freihand 135224">
                  <a:extLst>
                    <a:ext uri="{FF2B5EF4-FFF2-40B4-BE49-F238E27FC236}">
                      <a16:creationId xmlns:a16="http://schemas.microsoft.com/office/drawing/2014/main" id="{CEB9608C-3366-4C76-B624-9EB348037681}"/>
                    </a:ext>
                  </a:extLst>
                </p14:cNvPr>
                <p14:cNvContentPartPr/>
                <p14:nvPr/>
              </p14:nvContentPartPr>
              <p14:xfrm>
                <a:off x="7840373" y="5715067"/>
                <a:ext cx="230040" cy="183240"/>
              </p14:xfrm>
            </p:contentPart>
          </mc:Choice>
          <mc:Fallback xmlns="">
            <p:pic>
              <p:nvPicPr>
                <p:cNvPr id="135225" name="Freihand 135224">
                  <a:extLst>
                    <a:ext uri="{FF2B5EF4-FFF2-40B4-BE49-F238E27FC236}">
                      <a16:creationId xmlns:a16="http://schemas.microsoft.com/office/drawing/2014/main" id="{CEB9608C-3366-4C76-B624-9EB348037681}"/>
                    </a:ext>
                  </a:extLst>
                </p:cNvPr>
                <p:cNvPicPr/>
                <p:nvPr/>
              </p:nvPicPr>
              <p:blipFill>
                <a:blip r:embed="rId221"/>
                <a:stretch>
                  <a:fillRect/>
                </a:stretch>
              </p:blipFill>
              <p:spPr>
                <a:xfrm>
                  <a:off x="7836053" y="5710747"/>
                  <a:ext cx="2386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35226" name="Freihand 135225">
                  <a:extLst>
                    <a:ext uri="{FF2B5EF4-FFF2-40B4-BE49-F238E27FC236}">
                      <a16:creationId xmlns:a16="http://schemas.microsoft.com/office/drawing/2014/main" id="{0A280589-4AE3-46A2-B31D-0F3A69B6E8A3}"/>
                    </a:ext>
                  </a:extLst>
                </p14:cNvPr>
                <p14:cNvContentPartPr/>
                <p14:nvPr/>
              </p14:nvContentPartPr>
              <p14:xfrm>
                <a:off x="8068973" y="5705707"/>
                <a:ext cx="127080" cy="133200"/>
              </p14:xfrm>
            </p:contentPart>
          </mc:Choice>
          <mc:Fallback xmlns="">
            <p:pic>
              <p:nvPicPr>
                <p:cNvPr id="135226" name="Freihand 135225">
                  <a:extLst>
                    <a:ext uri="{FF2B5EF4-FFF2-40B4-BE49-F238E27FC236}">
                      <a16:creationId xmlns:a16="http://schemas.microsoft.com/office/drawing/2014/main" id="{0A280589-4AE3-46A2-B31D-0F3A69B6E8A3}"/>
                    </a:ext>
                  </a:extLst>
                </p:cNvPr>
                <p:cNvPicPr/>
                <p:nvPr/>
              </p:nvPicPr>
              <p:blipFill>
                <a:blip r:embed="rId223"/>
                <a:stretch>
                  <a:fillRect/>
                </a:stretch>
              </p:blipFill>
              <p:spPr>
                <a:xfrm>
                  <a:off x="8064653" y="5701387"/>
                  <a:ext cx="1357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5227" name="Freihand 135226">
                  <a:extLst>
                    <a:ext uri="{FF2B5EF4-FFF2-40B4-BE49-F238E27FC236}">
                      <a16:creationId xmlns:a16="http://schemas.microsoft.com/office/drawing/2014/main" id="{3D300F3A-56D9-4BCB-8850-A49B15454FE9}"/>
                    </a:ext>
                  </a:extLst>
                </p14:cNvPr>
                <p14:cNvContentPartPr/>
                <p14:nvPr/>
              </p14:nvContentPartPr>
              <p14:xfrm>
                <a:off x="8188133" y="5682667"/>
                <a:ext cx="152280" cy="136440"/>
              </p14:xfrm>
            </p:contentPart>
          </mc:Choice>
          <mc:Fallback xmlns="">
            <p:pic>
              <p:nvPicPr>
                <p:cNvPr id="135227" name="Freihand 135226">
                  <a:extLst>
                    <a:ext uri="{FF2B5EF4-FFF2-40B4-BE49-F238E27FC236}">
                      <a16:creationId xmlns:a16="http://schemas.microsoft.com/office/drawing/2014/main" id="{3D300F3A-56D9-4BCB-8850-A49B15454FE9}"/>
                    </a:ext>
                  </a:extLst>
                </p:cNvPr>
                <p:cNvPicPr/>
                <p:nvPr/>
              </p:nvPicPr>
              <p:blipFill>
                <a:blip r:embed="rId225"/>
                <a:stretch>
                  <a:fillRect/>
                </a:stretch>
              </p:blipFill>
              <p:spPr>
                <a:xfrm>
                  <a:off x="8183813" y="5678347"/>
                  <a:ext cx="16092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35228" name="Freihand 135227">
                  <a:extLst>
                    <a:ext uri="{FF2B5EF4-FFF2-40B4-BE49-F238E27FC236}">
                      <a16:creationId xmlns:a16="http://schemas.microsoft.com/office/drawing/2014/main" id="{60F75F9E-9AF3-494E-A655-B585B3E1F1B7}"/>
                    </a:ext>
                  </a:extLst>
                </p14:cNvPr>
                <p14:cNvContentPartPr/>
                <p14:nvPr/>
              </p14:nvContentPartPr>
              <p14:xfrm>
                <a:off x="8345453" y="5660707"/>
                <a:ext cx="166680" cy="173160"/>
              </p14:xfrm>
            </p:contentPart>
          </mc:Choice>
          <mc:Fallback xmlns="">
            <p:pic>
              <p:nvPicPr>
                <p:cNvPr id="135228" name="Freihand 135227">
                  <a:extLst>
                    <a:ext uri="{FF2B5EF4-FFF2-40B4-BE49-F238E27FC236}">
                      <a16:creationId xmlns:a16="http://schemas.microsoft.com/office/drawing/2014/main" id="{60F75F9E-9AF3-494E-A655-B585B3E1F1B7}"/>
                    </a:ext>
                  </a:extLst>
                </p:cNvPr>
                <p:cNvPicPr/>
                <p:nvPr/>
              </p:nvPicPr>
              <p:blipFill>
                <a:blip r:embed="rId227"/>
                <a:stretch>
                  <a:fillRect/>
                </a:stretch>
              </p:blipFill>
              <p:spPr>
                <a:xfrm>
                  <a:off x="8341133" y="5656387"/>
                  <a:ext cx="1753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5230" name="Freihand 135229">
                  <a:extLst>
                    <a:ext uri="{FF2B5EF4-FFF2-40B4-BE49-F238E27FC236}">
                      <a16:creationId xmlns:a16="http://schemas.microsoft.com/office/drawing/2014/main" id="{3088F779-F4A9-4C07-8DAB-DD01DCD84412}"/>
                    </a:ext>
                  </a:extLst>
                </p14:cNvPr>
                <p14:cNvContentPartPr/>
                <p14:nvPr/>
              </p14:nvContentPartPr>
              <p14:xfrm>
                <a:off x="7483613" y="6104947"/>
                <a:ext cx="178200" cy="218520"/>
              </p14:xfrm>
            </p:contentPart>
          </mc:Choice>
          <mc:Fallback xmlns="">
            <p:pic>
              <p:nvPicPr>
                <p:cNvPr id="135230" name="Freihand 135229">
                  <a:extLst>
                    <a:ext uri="{FF2B5EF4-FFF2-40B4-BE49-F238E27FC236}">
                      <a16:creationId xmlns:a16="http://schemas.microsoft.com/office/drawing/2014/main" id="{3088F779-F4A9-4C07-8DAB-DD01DCD84412}"/>
                    </a:ext>
                  </a:extLst>
                </p:cNvPr>
                <p:cNvPicPr/>
                <p:nvPr/>
              </p:nvPicPr>
              <p:blipFill>
                <a:blip r:embed="rId229"/>
                <a:stretch>
                  <a:fillRect/>
                </a:stretch>
              </p:blipFill>
              <p:spPr>
                <a:xfrm>
                  <a:off x="7479293" y="6100627"/>
                  <a:ext cx="18684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35231" name="Freihand 135230">
                  <a:extLst>
                    <a:ext uri="{FF2B5EF4-FFF2-40B4-BE49-F238E27FC236}">
                      <a16:creationId xmlns:a16="http://schemas.microsoft.com/office/drawing/2014/main" id="{9ED5E729-933E-4AFD-9232-C2C5F7B52F6A}"/>
                    </a:ext>
                  </a:extLst>
                </p14:cNvPr>
                <p14:cNvContentPartPr/>
                <p14:nvPr/>
              </p14:nvContentPartPr>
              <p14:xfrm>
                <a:off x="7675853" y="5995867"/>
                <a:ext cx="346320" cy="258120"/>
              </p14:xfrm>
            </p:contentPart>
          </mc:Choice>
          <mc:Fallback xmlns="">
            <p:pic>
              <p:nvPicPr>
                <p:cNvPr id="135231" name="Freihand 135230">
                  <a:extLst>
                    <a:ext uri="{FF2B5EF4-FFF2-40B4-BE49-F238E27FC236}">
                      <a16:creationId xmlns:a16="http://schemas.microsoft.com/office/drawing/2014/main" id="{9ED5E729-933E-4AFD-9232-C2C5F7B52F6A}"/>
                    </a:ext>
                  </a:extLst>
                </p:cNvPr>
                <p:cNvPicPr/>
                <p:nvPr/>
              </p:nvPicPr>
              <p:blipFill>
                <a:blip r:embed="rId231"/>
                <a:stretch>
                  <a:fillRect/>
                </a:stretch>
              </p:blipFill>
              <p:spPr>
                <a:xfrm>
                  <a:off x="7671533" y="5991547"/>
                  <a:ext cx="35496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35232" name="Freihand 135231">
                  <a:extLst>
                    <a:ext uri="{FF2B5EF4-FFF2-40B4-BE49-F238E27FC236}">
                      <a16:creationId xmlns:a16="http://schemas.microsoft.com/office/drawing/2014/main" id="{14787876-CAC8-4FE5-9143-949A1AFA5812}"/>
                    </a:ext>
                  </a:extLst>
                </p14:cNvPr>
                <p14:cNvContentPartPr/>
                <p14:nvPr/>
              </p14:nvContentPartPr>
              <p14:xfrm>
                <a:off x="7874933" y="6008107"/>
                <a:ext cx="15480" cy="62640"/>
              </p14:xfrm>
            </p:contentPart>
          </mc:Choice>
          <mc:Fallback xmlns="">
            <p:pic>
              <p:nvPicPr>
                <p:cNvPr id="135232" name="Freihand 135231">
                  <a:extLst>
                    <a:ext uri="{FF2B5EF4-FFF2-40B4-BE49-F238E27FC236}">
                      <a16:creationId xmlns:a16="http://schemas.microsoft.com/office/drawing/2014/main" id="{14787876-CAC8-4FE5-9143-949A1AFA5812}"/>
                    </a:ext>
                  </a:extLst>
                </p:cNvPr>
                <p:cNvPicPr/>
                <p:nvPr/>
              </p:nvPicPr>
              <p:blipFill>
                <a:blip r:embed="rId233"/>
                <a:stretch>
                  <a:fillRect/>
                </a:stretch>
              </p:blipFill>
              <p:spPr>
                <a:xfrm>
                  <a:off x="7870613" y="6003787"/>
                  <a:ext cx="2412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35233" name="Freihand 135232">
                  <a:extLst>
                    <a:ext uri="{FF2B5EF4-FFF2-40B4-BE49-F238E27FC236}">
                      <a16:creationId xmlns:a16="http://schemas.microsoft.com/office/drawing/2014/main" id="{6C2B70F5-B945-41AD-ABC8-69878501E240}"/>
                    </a:ext>
                  </a:extLst>
                </p14:cNvPr>
                <p14:cNvContentPartPr/>
                <p14:nvPr/>
              </p14:nvContentPartPr>
              <p14:xfrm>
                <a:off x="7492973" y="6422107"/>
                <a:ext cx="223560" cy="186840"/>
              </p14:xfrm>
            </p:contentPart>
          </mc:Choice>
          <mc:Fallback xmlns="">
            <p:pic>
              <p:nvPicPr>
                <p:cNvPr id="135233" name="Freihand 135232">
                  <a:extLst>
                    <a:ext uri="{FF2B5EF4-FFF2-40B4-BE49-F238E27FC236}">
                      <a16:creationId xmlns:a16="http://schemas.microsoft.com/office/drawing/2014/main" id="{6C2B70F5-B945-41AD-ABC8-69878501E240}"/>
                    </a:ext>
                  </a:extLst>
                </p:cNvPr>
                <p:cNvPicPr/>
                <p:nvPr/>
              </p:nvPicPr>
              <p:blipFill>
                <a:blip r:embed="rId235"/>
                <a:stretch>
                  <a:fillRect/>
                </a:stretch>
              </p:blipFill>
              <p:spPr>
                <a:xfrm>
                  <a:off x="7488653" y="6417787"/>
                  <a:ext cx="23220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35234" name="Freihand 135233">
                  <a:extLst>
                    <a:ext uri="{FF2B5EF4-FFF2-40B4-BE49-F238E27FC236}">
                      <a16:creationId xmlns:a16="http://schemas.microsoft.com/office/drawing/2014/main" id="{7391F48C-DD8B-46E1-90D8-D995B834CF0C}"/>
                    </a:ext>
                  </a:extLst>
                </p14:cNvPr>
                <p14:cNvContentPartPr/>
                <p14:nvPr/>
              </p14:nvContentPartPr>
              <p14:xfrm>
                <a:off x="7688453" y="6396187"/>
                <a:ext cx="152280" cy="170280"/>
              </p14:xfrm>
            </p:contentPart>
          </mc:Choice>
          <mc:Fallback xmlns="">
            <p:pic>
              <p:nvPicPr>
                <p:cNvPr id="135234" name="Freihand 135233">
                  <a:extLst>
                    <a:ext uri="{FF2B5EF4-FFF2-40B4-BE49-F238E27FC236}">
                      <a16:creationId xmlns:a16="http://schemas.microsoft.com/office/drawing/2014/main" id="{7391F48C-DD8B-46E1-90D8-D995B834CF0C}"/>
                    </a:ext>
                  </a:extLst>
                </p:cNvPr>
                <p:cNvPicPr/>
                <p:nvPr/>
              </p:nvPicPr>
              <p:blipFill>
                <a:blip r:embed="rId237"/>
                <a:stretch>
                  <a:fillRect/>
                </a:stretch>
              </p:blipFill>
              <p:spPr>
                <a:xfrm>
                  <a:off x="7684133" y="6391867"/>
                  <a:ext cx="16092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35235" name="Freihand 135234">
                  <a:extLst>
                    <a:ext uri="{FF2B5EF4-FFF2-40B4-BE49-F238E27FC236}">
                      <a16:creationId xmlns:a16="http://schemas.microsoft.com/office/drawing/2014/main" id="{8495FF22-5C78-47C1-9C7D-4A0DFC23EC73}"/>
                    </a:ext>
                  </a:extLst>
                </p14:cNvPr>
                <p14:cNvContentPartPr/>
                <p14:nvPr/>
              </p14:nvContentPartPr>
              <p14:xfrm>
                <a:off x="7908413" y="6358387"/>
                <a:ext cx="182880" cy="163800"/>
              </p14:xfrm>
            </p:contentPart>
          </mc:Choice>
          <mc:Fallback xmlns="">
            <p:pic>
              <p:nvPicPr>
                <p:cNvPr id="135235" name="Freihand 135234">
                  <a:extLst>
                    <a:ext uri="{FF2B5EF4-FFF2-40B4-BE49-F238E27FC236}">
                      <a16:creationId xmlns:a16="http://schemas.microsoft.com/office/drawing/2014/main" id="{8495FF22-5C78-47C1-9C7D-4A0DFC23EC73}"/>
                    </a:ext>
                  </a:extLst>
                </p:cNvPr>
                <p:cNvPicPr/>
                <p:nvPr/>
              </p:nvPicPr>
              <p:blipFill>
                <a:blip r:embed="rId239"/>
                <a:stretch>
                  <a:fillRect/>
                </a:stretch>
              </p:blipFill>
              <p:spPr>
                <a:xfrm>
                  <a:off x="7904093" y="6354067"/>
                  <a:ext cx="19152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35236" name="Freihand 135235">
                  <a:extLst>
                    <a:ext uri="{FF2B5EF4-FFF2-40B4-BE49-F238E27FC236}">
                      <a16:creationId xmlns:a16="http://schemas.microsoft.com/office/drawing/2014/main" id="{20E44560-ECC1-4B25-A580-4EC578C5536A}"/>
                    </a:ext>
                  </a:extLst>
                </p14:cNvPr>
                <p14:cNvContentPartPr/>
                <p14:nvPr/>
              </p14:nvContentPartPr>
              <p14:xfrm>
                <a:off x="8076533" y="6290707"/>
                <a:ext cx="238680" cy="162360"/>
              </p14:xfrm>
            </p:contentPart>
          </mc:Choice>
          <mc:Fallback xmlns="">
            <p:pic>
              <p:nvPicPr>
                <p:cNvPr id="135236" name="Freihand 135235">
                  <a:extLst>
                    <a:ext uri="{FF2B5EF4-FFF2-40B4-BE49-F238E27FC236}">
                      <a16:creationId xmlns:a16="http://schemas.microsoft.com/office/drawing/2014/main" id="{20E44560-ECC1-4B25-A580-4EC578C5536A}"/>
                    </a:ext>
                  </a:extLst>
                </p:cNvPr>
                <p:cNvPicPr/>
                <p:nvPr/>
              </p:nvPicPr>
              <p:blipFill>
                <a:blip r:embed="rId241"/>
                <a:stretch>
                  <a:fillRect/>
                </a:stretch>
              </p:blipFill>
              <p:spPr>
                <a:xfrm>
                  <a:off x="8072213" y="6286387"/>
                  <a:ext cx="24732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35237" name="Freihand 135236">
                  <a:extLst>
                    <a:ext uri="{FF2B5EF4-FFF2-40B4-BE49-F238E27FC236}">
                      <a16:creationId xmlns:a16="http://schemas.microsoft.com/office/drawing/2014/main" id="{C6AF03C0-E7FD-4A7A-88F4-58133D73E106}"/>
                    </a:ext>
                  </a:extLst>
                </p14:cNvPr>
                <p14:cNvContentPartPr/>
                <p14:nvPr/>
              </p14:nvContentPartPr>
              <p14:xfrm>
                <a:off x="7425653" y="6142387"/>
                <a:ext cx="1001520" cy="586080"/>
              </p14:xfrm>
            </p:contentPart>
          </mc:Choice>
          <mc:Fallback xmlns="">
            <p:pic>
              <p:nvPicPr>
                <p:cNvPr id="135237" name="Freihand 135236">
                  <a:extLst>
                    <a:ext uri="{FF2B5EF4-FFF2-40B4-BE49-F238E27FC236}">
                      <a16:creationId xmlns:a16="http://schemas.microsoft.com/office/drawing/2014/main" id="{C6AF03C0-E7FD-4A7A-88F4-58133D73E106}"/>
                    </a:ext>
                  </a:extLst>
                </p:cNvPr>
                <p:cNvPicPr/>
                <p:nvPr/>
              </p:nvPicPr>
              <p:blipFill>
                <a:blip r:embed="rId243"/>
                <a:stretch>
                  <a:fillRect/>
                </a:stretch>
              </p:blipFill>
              <p:spPr>
                <a:xfrm>
                  <a:off x="7421333" y="6138067"/>
                  <a:ext cx="1010160" cy="594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44">
            <p14:nvContentPartPr>
              <p14:cNvPr id="135239" name="Freihand 135238">
                <a:extLst>
                  <a:ext uri="{FF2B5EF4-FFF2-40B4-BE49-F238E27FC236}">
                    <a16:creationId xmlns:a16="http://schemas.microsoft.com/office/drawing/2014/main" id="{A4DDD653-4ABF-43D6-9C1C-726A354646EC}"/>
                  </a:ext>
                </a:extLst>
              </p14:cNvPr>
              <p14:cNvContentPartPr/>
              <p14:nvPr/>
            </p14:nvContentPartPr>
            <p14:xfrm>
              <a:off x="5100053" y="2028307"/>
              <a:ext cx="1249920" cy="864720"/>
            </p14:xfrm>
          </p:contentPart>
        </mc:Choice>
        <mc:Fallback xmlns="">
          <p:pic>
            <p:nvPicPr>
              <p:cNvPr id="135239" name="Freihand 135238">
                <a:extLst>
                  <a:ext uri="{FF2B5EF4-FFF2-40B4-BE49-F238E27FC236}">
                    <a16:creationId xmlns:a16="http://schemas.microsoft.com/office/drawing/2014/main" id="{A4DDD653-4ABF-43D6-9C1C-726A354646EC}"/>
                  </a:ext>
                </a:extLst>
              </p:cNvPr>
              <p:cNvPicPr/>
              <p:nvPr/>
            </p:nvPicPr>
            <p:blipFill>
              <a:blip r:embed="rId245"/>
              <a:stretch>
                <a:fillRect/>
              </a:stretch>
            </p:blipFill>
            <p:spPr>
              <a:xfrm>
                <a:off x="5095733" y="2023987"/>
                <a:ext cx="1258560" cy="873360"/>
              </a:xfrm>
              <a:prstGeom prst="rect">
                <a:avLst/>
              </a:prstGeom>
            </p:spPr>
          </p:pic>
        </mc:Fallback>
      </mc:AlternateContent>
    </p:spTree>
    <p:extLst>
      <p:ext uri="{BB962C8B-B14F-4D97-AF65-F5344CB8AC3E}">
        <p14:creationId xmlns:p14="http://schemas.microsoft.com/office/powerpoint/2010/main" val="3259785748"/>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Arten von Arbeitslosigkeit</a:t>
            </a:r>
          </a:p>
        </p:txBody>
      </p:sp>
      <p:sp>
        <p:nvSpPr>
          <p:cNvPr id="136196" name="Text Box 3"/>
          <p:cNvSpPr txBox="1">
            <a:spLocks noChangeArrowheads="1"/>
          </p:cNvSpPr>
          <p:nvPr/>
        </p:nvSpPr>
        <p:spPr bwMode="auto">
          <a:xfrm>
            <a:off x="429359" y="1878331"/>
            <a:ext cx="7926507" cy="30491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dirty="0">
              <a:solidFill>
                <a:srgbClr val="000000"/>
              </a:solidFill>
            </a:endParaRPr>
          </a:p>
          <a:p>
            <a:pPr eaLnBrk="1" hangingPunct="1">
              <a:buClrTx/>
              <a:buFontTx/>
              <a:buNone/>
            </a:pPr>
            <a:r>
              <a:rPr lang="de-DE" sz="2400" b="1" dirty="0">
                <a:solidFill>
                  <a:srgbClr val="000000"/>
                </a:solidFill>
              </a:rPr>
              <a:t>Kurzfristig:		Saisonale und friktionelle Arbeitslosigkeit</a:t>
            </a:r>
          </a:p>
          <a:p>
            <a:pPr eaLnBrk="1" hangingPunct="1">
              <a:buClrTx/>
              <a:buFontTx/>
              <a:buNone/>
            </a:pPr>
            <a:endParaRPr lang="de-DE" sz="2400" b="1" dirty="0">
              <a:solidFill>
                <a:srgbClr val="000000"/>
              </a:solidFill>
            </a:endParaRPr>
          </a:p>
          <a:p>
            <a:pPr eaLnBrk="1" hangingPunct="1">
              <a:buClrTx/>
              <a:buFontTx/>
              <a:buNone/>
            </a:pPr>
            <a:r>
              <a:rPr lang="de-DE" sz="2400" b="1" dirty="0">
                <a:solidFill>
                  <a:srgbClr val="000000"/>
                </a:solidFill>
              </a:rPr>
              <a:t>Mittelfristig:		Konjunkturelle Arbeitslosigkeit</a:t>
            </a:r>
          </a:p>
          <a:p>
            <a:pPr eaLnBrk="1" hangingPunct="1">
              <a:buClrTx/>
              <a:buFontTx/>
              <a:buNone/>
            </a:pPr>
            <a:endParaRPr lang="de-DE" sz="2400" b="1" dirty="0">
              <a:solidFill>
                <a:srgbClr val="000000"/>
              </a:solidFill>
            </a:endParaRPr>
          </a:p>
          <a:p>
            <a:pPr eaLnBrk="1" hangingPunct="1">
              <a:buClrTx/>
              <a:buFontTx/>
              <a:buNone/>
            </a:pPr>
            <a:r>
              <a:rPr lang="de-DE" sz="2400" b="1" dirty="0">
                <a:solidFill>
                  <a:srgbClr val="000000"/>
                </a:solidFill>
              </a:rPr>
              <a:t>Langfristig:		Strukturelle Arbeitslosigkeit</a:t>
            </a:r>
          </a:p>
          <a:p>
            <a:pPr eaLnBrk="1" hangingPunct="1">
              <a:buClrTx/>
              <a:buFontTx/>
              <a:buNone/>
            </a:pPr>
            <a:endParaRPr lang="de-DE" sz="2400" dirty="0">
              <a:solidFill>
                <a:srgbClr val="000000"/>
              </a:solidFill>
            </a:endParaRPr>
          </a:p>
          <a:p>
            <a:pPr eaLnBrk="1" hangingPunct="1">
              <a:buClrTx/>
              <a:buFontTx/>
              <a:buNone/>
            </a:pPr>
            <a:endParaRPr lang="de-DE" sz="2400" dirty="0">
              <a:solidFill>
                <a:srgbClr val="000000"/>
              </a:solidFill>
            </a:endParaRPr>
          </a:p>
        </p:txBody>
      </p:sp>
      <p:sp>
        <p:nvSpPr>
          <p:cNvPr id="4" name="Text Box 4"/>
          <p:cNvSpPr txBox="1">
            <a:spLocks noChangeArrowheads="1"/>
          </p:cNvSpPr>
          <p:nvPr/>
        </p:nvSpPr>
        <p:spPr bwMode="auto">
          <a:xfrm>
            <a:off x="8321576" y="2320583"/>
            <a:ext cx="3417886" cy="32004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r>
              <a:rPr lang="de-DE" sz="1400" dirty="0"/>
              <a:t>Bis zu ca. 1  Jahre</a:t>
            </a:r>
          </a:p>
        </p:txBody>
      </p:sp>
      <p:sp>
        <p:nvSpPr>
          <p:cNvPr id="5" name="Text Box 4"/>
          <p:cNvSpPr txBox="1">
            <a:spLocks noChangeArrowheads="1"/>
          </p:cNvSpPr>
          <p:nvPr/>
        </p:nvSpPr>
        <p:spPr bwMode="auto">
          <a:xfrm>
            <a:off x="8287286" y="3082875"/>
            <a:ext cx="3417886" cy="32004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r>
              <a:rPr lang="de-DE" sz="1400" dirty="0"/>
              <a:t>Bis zu ca. 3 Jahr</a:t>
            </a:r>
          </a:p>
        </p:txBody>
      </p:sp>
      <p:sp>
        <p:nvSpPr>
          <p:cNvPr id="6" name="Text Box 4"/>
          <p:cNvSpPr txBox="1">
            <a:spLocks noChangeArrowheads="1"/>
          </p:cNvSpPr>
          <p:nvPr/>
        </p:nvSpPr>
        <p:spPr bwMode="auto">
          <a:xfrm>
            <a:off x="8377874" y="3726764"/>
            <a:ext cx="3417886" cy="32004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r>
              <a:rPr lang="de-DE" sz="1400" dirty="0"/>
              <a:t>über 3  Jahre</a:t>
            </a:r>
          </a:p>
        </p:txBody>
      </p:sp>
      <p:sp>
        <p:nvSpPr>
          <p:cNvPr id="7" name="Rechteck 6">
            <a:extLst>
              <a:ext uri="{FF2B5EF4-FFF2-40B4-BE49-F238E27FC236}">
                <a16:creationId xmlns:a16="http://schemas.microsoft.com/office/drawing/2014/main" id="{1F8AB83E-378F-435D-8DA0-08CAA654C95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601A9638-2B88-4BD6-BB70-D64DF73E16EA}"/>
                  </a:ext>
                </a:extLst>
              </p14:cNvPr>
              <p14:cNvContentPartPr/>
              <p14:nvPr/>
            </p14:nvContentPartPr>
            <p14:xfrm>
              <a:off x="511133" y="2619787"/>
              <a:ext cx="1431360" cy="74880"/>
            </p14:xfrm>
          </p:contentPart>
        </mc:Choice>
        <mc:Fallback xmlns="">
          <p:pic>
            <p:nvPicPr>
              <p:cNvPr id="2" name="Freihand 1">
                <a:extLst>
                  <a:ext uri="{FF2B5EF4-FFF2-40B4-BE49-F238E27FC236}">
                    <a16:creationId xmlns:a16="http://schemas.microsoft.com/office/drawing/2014/main" id="{601A9638-2B88-4BD6-BB70-D64DF73E16EA}"/>
                  </a:ext>
                </a:extLst>
              </p:cNvPr>
              <p:cNvPicPr/>
              <p:nvPr/>
            </p:nvPicPr>
            <p:blipFill>
              <a:blip r:embed="rId4"/>
              <a:stretch>
                <a:fillRect/>
              </a:stretch>
            </p:blipFill>
            <p:spPr>
              <a:xfrm>
                <a:off x="506813" y="2615467"/>
                <a:ext cx="144000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B3EC65F0-04FA-4342-844E-F4C74EA14298}"/>
                  </a:ext>
                </a:extLst>
              </p14:cNvPr>
              <p14:cNvContentPartPr/>
              <p14:nvPr/>
            </p14:nvContentPartPr>
            <p14:xfrm>
              <a:off x="4713413" y="2697187"/>
              <a:ext cx="3034800" cy="87840"/>
            </p14:xfrm>
          </p:contentPart>
        </mc:Choice>
        <mc:Fallback xmlns="">
          <p:pic>
            <p:nvPicPr>
              <p:cNvPr id="3" name="Freihand 2">
                <a:extLst>
                  <a:ext uri="{FF2B5EF4-FFF2-40B4-BE49-F238E27FC236}">
                    <a16:creationId xmlns:a16="http://schemas.microsoft.com/office/drawing/2014/main" id="{B3EC65F0-04FA-4342-844E-F4C74EA14298}"/>
                  </a:ext>
                </a:extLst>
              </p:cNvPr>
              <p:cNvPicPr/>
              <p:nvPr/>
            </p:nvPicPr>
            <p:blipFill>
              <a:blip r:embed="rId6"/>
              <a:stretch>
                <a:fillRect/>
              </a:stretch>
            </p:blipFill>
            <p:spPr>
              <a:xfrm>
                <a:off x="4709093" y="2692867"/>
                <a:ext cx="30434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Freihand 7">
                <a:extLst>
                  <a:ext uri="{FF2B5EF4-FFF2-40B4-BE49-F238E27FC236}">
                    <a16:creationId xmlns:a16="http://schemas.microsoft.com/office/drawing/2014/main" id="{0194D2E4-89A1-448D-8F73-5BFF374DF519}"/>
                  </a:ext>
                </a:extLst>
              </p14:cNvPr>
              <p14:cNvContentPartPr/>
              <p14:nvPr/>
            </p14:nvContentPartPr>
            <p14:xfrm>
              <a:off x="2789213" y="2676307"/>
              <a:ext cx="1199880" cy="61200"/>
            </p14:xfrm>
          </p:contentPart>
        </mc:Choice>
        <mc:Fallback xmlns="">
          <p:pic>
            <p:nvPicPr>
              <p:cNvPr id="8" name="Freihand 7">
                <a:extLst>
                  <a:ext uri="{FF2B5EF4-FFF2-40B4-BE49-F238E27FC236}">
                    <a16:creationId xmlns:a16="http://schemas.microsoft.com/office/drawing/2014/main" id="{0194D2E4-89A1-448D-8F73-5BFF374DF519}"/>
                  </a:ext>
                </a:extLst>
              </p:cNvPr>
              <p:cNvPicPr/>
              <p:nvPr/>
            </p:nvPicPr>
            <p:blipFill>
              <a:blip r:embed="rId8"/>
              <a:stretch>
                <a:fillRect/>
              </a:stretch>
            </p:blipFill>
            <p:spPr>
              <a:xfrm>
                <a:off x="2784893" y="2671987"/>
                <a:ext cx="1208520" cy="69840"/>
              </a:xfrm>
              <a:prstGeom prst="rect">
                <a:avLst/>
              </a:prstGeom>
            </p:spPr>
          </p:pic>
        </mc:Fallback>
      </mc:AlternateContent>
      <p:grpSp>
        <p:nvGrpSpPr>
          <p:cNvPr id="11" name="Gruppieren 10">
            <a:extLst>
              <a:ext uri="{FF2B5EF4-FFF2-40B4-BE49-F238E27FC236}">
                <a16:creationId xmlns:a16="http://schemas.microsoft.com/office/drawing/2014/main" id="{9115A35A-6F82-4CE7-9482-626D080DAAD1}"/>
              </a:ext>
            </a:extLst>
          </p:cNvPr>
          <p:cNvGrpSpPr/>
          <p:nvPr/>
        </p:nvGrpSpPr>
        <p:grpSpPr>
          <a:xfrm>
            <a:off x="587453" y="3424387"/>
            <a:ext cx="6157440" cy="68400"/>
            <a:chOff x="587453" y="3424387"/>
            <a:chExt cx="6157440" cy="68400"/>
          </a:xfrm>
        </p:grpSpPr>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1F3E6BEC-9727-4FE3-8578-2D22455485B1}"/>
                    </a:ext>
                  </a:extLst>
                </p14:cNvPr>
                <p14:cNvContentPartPr/>
                <p14:nvPr/>
              </p14:nvContentPartPr>
              <p14:xfrm>
                <a:off x="587453" y="3433747"/>
                <a:ext cx="1385640" cy="41400"/>
              </p14:xfrm>
            </p:contentPart>
          </mc:Choice>
          <mc:Fallback xmlns="">
            <p:pic>
              <p:nvPicPr>
                <p:cNvPr id="9" name="Freihand 8">
                  <a:extLst>
                    <a:ext uri="{FF2B5EF4-FFF2-40B4-BE49-F238E27FC236}">
                      <a16:creationId xmlns:a16="http://schemas.microsoft.com/office/drawing/2014/main" id="{1F3E6BEC-9727-4FE3-8578-2D22455485B1}"/>
                    </a:ext>
                  </a:extLst>
                </p:cNvPr>
                <p:cNvPicPr/>
                <p:nvPr/>
              </p:nvPicPr>
              <p:blipFill>
                <a:blip r:embed="rId10"/>
                <a:stretch>
                  <a:fillRect/>
                </a:stretch>
              </p:blipFill>
              <p:spPr>
                <a:xfrm>
                  <a:off x="583133" y="3429427"/>
                  <a:ext cx="139428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4C8862A8-5ACD-4E44-BEC7-BD9C62727192}"/>
                    </a:ext>
                  </a:extLst>
                </p14:cNvPr>
                <p14:cNvContentPartPr/>
                <p14:nvPr/>
              </p14:nvContentPartPr>
              <p14:xfrm>
                <a:off x="2695973" y="3424387"/>
                <a:ext cx="4048920" cy="68400"/>
              </p14:xfrm>
            </p:contentPart>
          </mc:Choice>
          <mc:Fallback xmlns="">
            <p:pic>
              <p:nvPicPr>
                <p:cNvPr id="10" name="Freihand 9">
                  <a:extLst>
                    <a:ext uri="{FF2B5EF4-FFF2-40B4-BE49-F238E27FC236}">
                      <a16:creationId xmlns:a16="http://schemas.microsoft.com/office/drawing/2014/main" id="{4C8862A8-5ACD-4E44-BEC7-BD9C62727192}"/>
                    </a:ext>
                  </a:extLst>
                </p:cNvPr>
                <p:cNvPicPr/>
                <p:nvPr/>
              </p:nvPicPr>
              <p:blipFill>
                <a:blip r:embed="rId12"/>
                <a:stretch>
                  <a:fillRect/>
                </a:stretch>
              </p:blipFill>
              <p:spPr>
                <a:xfrm>
                  <a:off x="2691653" y="3420067"/>
                  <a:ext cx="4057560" cy="77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FC607F0A-4905-4775-A362-D021340C8EBA}"/>
                  </a:ext>
                </a:extLst>
              </p14:cNvPr>
              <p14:cNvContentPartPr/>
              <p14:nvPr/>
            </p14:nvContentPartPr>
            <p14:xfrm>
              <a:off x="487013" y="4169947"/>
              <a:ext cx="1323360" cy="63000"/>
            </p14:xfrm>
          </p:contentPart>
        </mc:Choice>
        <mc:Fallback xmlns="">
          <p:pic>
            <p:nvPicPr>
              <p:cNvPr id="12" name="Freihand 11">
                <a:extLst>
                  <a:ext uri="{FF2B5EF4-FFF2-40B4-BE49-F238E27FC236}">
                    <a16:creationId xmlns:a16="http://schemas.microsoft.com/office/drawing/2014/main" id="{FC607F0A-4905-4775-A362-D021340C8EBA}"/>
                  </a:ext>
                </a:extLst>
              </p:cNvPr>
              <p:cNvPicPr/>
              <p:nvPr/>
            </p:nvPicPr>
            <p:blipFill>
              <a:blip r:embed="rId14"/>
              <a:stretch>
                <a:fillRect/>
              </a:stretch>
            </p:blipFill>
            <p:spPr>
              <a:xfrm>
                <a:off x="482693" y="4165627"/>
                <a:ext cx="133200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B96E5C7F-7F51-4489-917C-E4BE6BF8F6AB}"/>
                  </a:ext>
                </a:extLst>
              </p14:cNvPr>
              <p14:cNvContentPartPr/>
              <p14:nvPr/>
            </p14:nvContentPartPr>
            <p14:xfrm>
              <a:off x="2637653" y="4170307"/>
              <a:ext cx="4228920" cy="150480"/>
            </p14:xfrm>
          </p:contentPart>
        </mc:Choice>
        <mc:Fallback xmlns="">
          <p:pic>
            <p:nvPicPr>
              <p:cNvPr id="13" name="Freihand 12">
                <a:extLst>
                  <a:ext uri="{FF2B5EF4-FFF2-40B4-BE49-F238E27FC236}">
                    <a16:creationId xmlns:a16="http://schemas.microsoft.com/office/drawing/2014/main" id="{B96E5C7F-7F51-4489-917C-E4BE6BF8F6AB}"/>
                  </a:ext>
                </a:extLst>
              </p:cNvPr>
              <p:cNvPicPr/>
              <p:nvPr/>
            </p:nvPicPr>
            <p:blipFill>
              <a:blip r:embed="rId16"/>
              <a:stretch>
                <a:fillRect/>
              </a:stretch>
            </p:blipFill>
            <p:spPr>
              <a:xfrm>
                <a:off x="2632973" y="4165987"/>
                <a:ext cx="4237560" cy="159120"/>
              </a:xfrm>
              <a:prstGeom prst="rect">
                <a:avLst/>
              </a:prstGeom>
            </p:spPr>
          </p:pic>
        </mc:Fallback>
      </mc:AlternateContent>
    </p:spTree>
    <p:extLst>
      <p:ext uri="{BB962C8B-B14F-4D97-AF65-F5344CB8AC3E}">
        <p14:creationId xmlns:p14="http://schemas.microsoft.com/office/powerpoint/2010/main" val="4682550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883886" y="1847972"/>
            <a:ext cx="8995797" cy="3627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Die relative Veränderung des nominalen BIP gegenüber der Vorperiode (Vorjahr)</a:t>
            </a:r>
          </a:p>
        </p:txBody>
      </p:sp>
      <p:sp>
        <p:nvSpPr>
          <p:cNvPr id="8" name="Text Box 3"/>
          <p:cNvSpPr txBox="1">
            <a:spLocks noChangeArrowheads="1"/>
          </p:cNvSpPr>
          <p:nvPr/>
        </p:nvSpPr>
        <p:spPr bwMode="auto">
          <a:xfrm>
            <a:off x="87749" y="3043091"/>
            <a:ext cx="4050110" cy="6397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Veränderung aufgrund von Preisänderungen</a:t>
            </a:r>
          </a:p>
        </p:txBody>
      </p:sp>
      <p:sp>
        <p:nvSpPr>
          <p:cNvPr id="9" name="Text Box 3"/>
          <p:cNvSpPr txBox="1">
            <a:spLocks noChangeArrowheads="1"/>
          </p:cNvSpPr>
          <p:nvPr/>
        </p:nvSpPr>
        <p:spPr bwMode="auto">
          <a:xfrm>
            <a:off x="4856426" y="3071937"/>
            <a:ext cx="4050110" cy="3627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Veränderung der Produktionsmenge</a:t>
            </a:r>
          </a:p>
        </p:txBody>
      </p:sp>
      <p:sp>
        <p:nvSpPr>
          <p:cNvPr id="10" name="Text Box 3"/>
          <p:cNvSpPr txBox="1">
            <a:spLocks noChangeArrowheads="1"/>
          </p:cNvSpPr>
          <p:nvPr/>
        </p:nvSpPr>
        <p:spPr bwMode="auto">
          <a:xfrm>
            <a:off x="22650" y="5212358"/>
            <a:ext cx="8213674" cy="14707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Um den Effekt von Preisänderungen auszuschließen, wird das </a:t>
            </a:r>
            <a:r>
              <a:rPr lang="de-DE" altLang="de-DE" sz="1800" b="1" dirty="0">
                <a:solidFill>
                  <a:srgbClr val="000000"/>
                </a:solidFill>
              </a:rPr>
              <a:t>reale BIP </a:t>
            </a:r>
            <a:r>
              <a:rPr lang="de-DE" altLang="de-DE" sz="1800" dirty="0">
                <a:solidFill>
                  <a:srgbClr val="000000"/>
                </a:solidFill>
              </a:rPr>
              <a:t>mithilfe der Preise des Vorjahres berechnet.</a:t>
            </a:r>
          </a:p>
          <a:p>
            <a:pPr algn="ctr" eaLnBrk="1" hangingPunct="1">
              <a:buClrTx/>
            </a:pPr>
            <a:endParaRPr lang="de-DE" altLang="de-DE" sz="1800" dirty="0">
              <a:solidFill>
                <a:srgbClr val="000000"/>
              </a:solidFill>
            </a:endParaRPr>
          </a:p>
          <a:p>
            <a:pPr algn="ctr" eaLnBrk="1" hangingPunct="1">
              <a:buClrTx/>
            </a:pPr>
            <a:r>
              <a:rPr lang="de-DE" altLang="de-DE" sz="1800" dirty="0">
                <a:solidFill>
                  <a:srgbClr val="000000"/>
                </a:solidFill>
              </a:rPr>
              <a:t>Denn ein wertmäßiger Anstieg des BIP allein aufgrund von Preissteigerungen stellt keine Erhöhung der Wirtschaftsleistung bzw. einen Wohlstandszuwachs dar</a:t>
            </a:r>
          </a:p>
        </p:txBody>
      </p:sp>
      <p:cxnSp>
        <p:nvCxnSpPr>
          <p:cNvPr id="4" name="Gerade Verbindung mit Pfeil 3"/>
          <p:cNvCxnSpPr/>
          <p:nvPr/>
        </p:nvCxnSpPr>
        <p:spPr>
          <a:xfrm flipH="1">
            <a:off x="2635399" y="2437004"/>
            <a:ext cx="1344973" cy="60608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Gerade Verbindung mit Pfeil 10"/>
          <p:cNvCxnSpPr/>
          <p:nvPr/>
        </p:nvCxnSpPr>
        <p:spPr>
          <a:xfrm>
            <a:off x="5193035" y="2465851"/>
            <a:ext cx="1231176" cy="4754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Gerade Verbindung mit Pfeil 12"/>
          <p:cNvCxnSpPr>
            <a:cxnSpLocks/>
          </p:cNvCxnSpPr>
          <p:nvPr/>
        </p:nvCxnSpPr>
        <p:spPr>
          <a:xfrm flipH="1">
            <a:off x="5488274" y="3682830"/>
            <a:ext cx="1018852" cy="150068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a:cxnSpLocks/>
          </p:cNvCxnSpPr>
          <p:nvPr/>
        </p:nvCxnSpPr>
        <p:spPr>
          <a:xfrm>
            <a:off x="2721935" y="3875469"/>
            <a:ext cx="1089302" cy="12574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9E95A176-E50B-4E1F-B2CC-304C7C647C2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Rectangle 2">
            <a:extLst>
              <a:ext uri="{FF2B5EF4-FFF2-40B4-BE49-F238E27FC236}">
                <a16:creationId xmlns:a16="http://schemas.microsoft.com/office/drawing/2014/main" id="{8B9ABF87-E75D-36C0-BEE1-4CC62C61F9CD}"/>
              </a:ext>
            </a:extLst>
          </p:cNvPr>
          <p:cNvSpPr>
            <a:spLocks noChangeArrowheads="1"/>
          </p:cNvSpPr>
          <p:nvPr/>
        </p:nvSpPr>
        <p:spPr bwMode="auto">
          <a:xfrm>
            <a:off x="2089881" y="48046"/>
            <a:ext cx="730834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Angemessenes stetiges Wirtschaftswachstum</a:t>
            </a:r>
          </a:p>
        </p:txBody>
      </p:sp>
      <p:sp>
        <p:nvSpPr>
          <p:cNvPr id="22" name="Text Box 3">
            <a:extLst>
              <a:ext uri="{FF2B5EF4-FFF2-40B4-BE49-F238E27FC236}">
                <a16:creationId xmlns:a16="http://schemas.microsoft.com/office/drawing/2014/main" id="{2585E73A-AE65-8D7D-1B8E-B708EFC85368}"/>
              </a:ext>
            </a:extLst>
          </p:cNvPr>
          <p:cNvSpPr txBox="1">
            <a:spLocks noChangeArrowheads="1"/>
          </p:cNvSpPr>
          <p:nvPr/>
        </p:nvSpPr>
        <p:spPr bwMode="auto">
          <a:xfrm>
            <a:off x="22649" y="545148"/>
            <a:ext cx="12169351" cy="1193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800" dirty="0">
                <a:solidFill>
                  <a:srgbClr val="000000"/>
                </a:solidFill>
              </a:rPr>
              <a:t>Bei einer Bemessung der gesamtwirtschaftlichen Leistung stellt sich die Frage, wie mit einer Situation umzugehen ist, wenn der Wert des BIP in Geldeinheiten bzw. Euro allein aufgrund der Preissteigerung wächst.</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-&gt; Daher Unterscheidet man zwischen </a:t>
            </a:r>
            <a:r>
              <a:rPr lang="de-DE" altLang="de-DE" sz="1800" b="1" dirty="0">
                <a:solidFill>
                  <a:srgbClr val="000000"/>
                </a:solidFill>
              </a:rPr>
              <a:t>nominalem und realem Wirtschaftswachstum</a:t>
            </a:r>
          </a:p>
        </p:txBody>
      </p:sp>
      <mc:AlternateContent xmlns:mc="http://schemas.openxmlformats.org/markup-compatibility/2006" xmlns:p14="http://schemas.microsoft.com/office/powerpoint/2010/main">
        <mc:Choice Requires="p14">
          <p:contentPart p14:bwMode="auto" r:id="rId3">
            <p14:nvContentPartPr>
              <p14:cNvPr id="3" name="Freihand 2">
                <a:extLst>
                  <a:ext uri="{FF2B5EF4-FFF2-40B4-BE49-F238E27FC236}">
                    <a16:creationId xmlns:a16="http://schemas.microsoft.com/office/drawing/2014/main" id="{91E1CF49-636D-445A-BF50-AAFBC5F3BE0F}"/>
                  </a:ext>
                </a:extLst>
              </p14:cNvPr>
              <p14:cNvContentPartPr/>
              <p14:nvPr/>
            </p14:nvContentPartPr>
            <p14:xfrm>
              <a:off x="2163173" y="2190307"/>
              <a:ext cx="1646280" cy="54360"/>
            </p14:xfrm>
          </p:contentPart>
        </mc:Choice>
        <mc:Fallback xmlns="">
          <p:pic>
            <p:nvPicPr>
              <p:cNvPr id="3" name="Freihand 2">
                <a:extLst>
                  <a:ext uri="{FF2B5EF4-FFF2-40B4-BE49-F238E27FC236}">
                    <a16:creationId xmlns:a16="http://schemas.microsoft.com/office/drawing/2014/main" id="{91E1CF49-636D-445A-BF50-AAFBC5F3BE0F}"/>
                  </a:ext>
                </a:extLst>
              </p:cNvPr>
              <p:cNvPicPr/>
              <p:nvPr/>
            </p:nvPicPr>
            <p:blipFill>
              <a:blip r:embed="rId4"/>
              <a:stretch>
                <a:fillRect/>
              </a:stretch>
            </p:blipFill>
            <p:spPr>
              <a:xfrm>
                <a:off x="2158853" y="2185987"/>
                <a:ext cx="165492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093A19D2-358B-446B-B159-57D16C6D5FAB}"/>
                  </a:ext>
                </a:extLst>
              </p14:cNvPr>
              <p14:cNvContentPartPr/>
              <p14:nvPr/>
            </p14:nvContentPartPr>
            <p14:xfrm>
              <a:off x="7057013" y="2248987"/>
              <a:ext cx="2200680" cy="52920"/>
            </p14:xfrm>
          </p:contentPart>
        </mc:Choice>
        <mc:Fallback xmlns="">
          <p:pic>
            <p:nvPicPr>
              <p:cNvPr id="5" name="Freihand 4">
                <a:extLst>
                  <a:ext uri="{FF2B5EF4-FFF2-40B4-BE49-F238E27FC236}">
                    <a16:creationId xmlns:a16="http://schemas.microsoft.com/office/drawing/2014/main" id="{093A19D2-358B-446B-B159-57D16C6D5FAB}"/>
                  </a:ext>
                </a:extLst>
              </p:cNvPr>
              <p:cNvPicPr/>
              <p:nvPr/>
            </p:nvPicPr>
            <p:blipFill>
              <a:blip r:embed="rId6"/>
              <a:stretch>
                <a:fillRect/>
              </a:stretch>
            </p:blipFill>
            <p:spPr>
              <a:xfrm>
                <a:off x="7052693" y="2244667"/>
                <a:ext cx="220932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65142541-2F3A-48E6-9200-8BB44B474E2C}"/>
                  </a:ext>
                </a:extLst>
              </p14:cNvPr>
              <p14:cNvContentPartPr/>
              <p14:nvPr/>
            </p14:nvContentPartPr>
            <p14:xfrm>
              <a:off x="5797733" y="4983547"/>
              <a:ext cx="1297800" cy="872280"/>
            </p14:xfrm>
          </p:contentPart>
        </mc:Choice>
        <mc:Fallback xmlns="">
          <p:pic>
            <p:nvPicPr>
              <p:cNvPr id="6" name="Freihand 5">
                <a:extLst>
                  <a:ext uri="{FF2B5EF4-FFF2-40B4-BE49-F238E27FC236}">
                    <a16:creationId xmlns:a16="http://schemas.microsoft.com/office/drawing/2014/main" id="{65142541-2F3A-48E6-9200-8BB44B474E2C}"/>
                  </a:ext>
                </a:extLst>
              </p:cNvPr>
              <p:cNvPicPr/>
              <p:nvPr/>
            </p:nvPicPr>
            <p:blipFill>
              <a:blip r:embed="rId8"/>
              <a:stretch>
                <a:fillRect/>
              </a:stretch>
            </p:blipFill>
            <p:spPr>
              <a:xfrm>
                <a:off x="5793413" y="4979227"/>
                <a:ext cx="1306440" cy="880920"/>
              </a:xfrm>
              <a:prstGeom prst="rect">
                <a:avLst/>
              </a:prstGeom>
            </p:spPr>
          </p:pic>
        </mc:Fallback>
      </mc:AlternateContent>
      <p:grpSp>
        <p:nvGrpSpPr>
          <p:cNvPr id="35" name="Gruppieren 34">
            <a:extLst>
              <a:ext uri="{FF2B5EF4-FFF2-40B4-BE49-F238E27FC236}">
                <a16:creationId xmlns:a16="http://schemas.microsoft.com/office/drawing/2014/main" id="{4BD0B281-1696-4D91-ABFC-74B15246B920}"/>
              </a:ext>
            </a:extLst>
          </p:cNvPr>
          <p:cNvGrpSpPr/>
          <p:nvPr/>
        </p:nvGrpSpPr>
        <p:grpSpPr>
          <a:xfrm>
            <a:off x="4192493" y="2248267"/>
            <a:ext cx="2401560" cy="340200"/>
            <a:chOff x="4192493" y="2248267"/>
            <a:chExt cx="2401560" cy="340200"/>
          </a:xfrm>
        </p:grpSpPr>
        <mc:AlternateContent xmlns:mc="http://schemas.openxmlformats.org/markup-compatibility/2006" xmlns:p14="http://schemas.microsoft.com/office/powerpoint/2010/main">
          <mc:Choice Requires="p14">
            <p:contentPart p14:bwMode="auto" r:id="rId9">
              <p14:nvContentPartPr>
                <p14:cNvPr id="12" name="Freihand 11">
                  <a:extLst>
                    <a:ext uri="{FF2B5EF4-FFF2-40B4-BE49-F238E27FC236}">
                      <a16:creationId xmlns:a16="http://schemas.microsoft.com/office/drawing/2014/main" id="{7930ECD7-DB2B-4A09-94E4-15D68386D299}"/>
                    </a:ext>
                  </a:extLst>
                </p14:cNvPr>
                <p14:cNvContentPartPr/>
                <p14:nvPr/>
              </p14:nvContentPartPr>
              <p14:xfrm>
                <a:off x="4242173" y="2362387"/>
                <a:ext cx="15120" cy="162360"/>
              </p14:xfrm>
            </p:contentPart>
          </mc:Choice>
          <mc:Fallback xmlns="">
            <p:pic>
              <p:nvPicPr>
                <p:cNvPr id="12" name="Freihand 11">
                  <a:extLst>
                    <a:ext uri="{FF2B5EF4-FFF2-40B4-BE49-F238E27FC236}">
                      <a16:creationId xmlns:a16="http://schemas.microsoft.com/office/drawing/2014/main" id="{7930ECD7-DB2B-4A09-94E4-15D68386D299}"/>
                    </a:ext>
                  </a:extLst>
                </p:cNvPr>
                <p:cNvPicPr/>
                <p:nvPr/>
              </p:nvPicPr>
              <p:blipFill>
                <a:blip r:embed="rId10"/>
                <a:stretch>
                  <a:fillRect/>
                </a:stretch>
              </p:blipFill>
              <p:spPr>
                <a:xfrm>
                  <a:off x="4237853" y="2358067"/>
                  <a:ext cx="2376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5" name="Freihand 14">
                  <a:extLst>
                    <a:ext uri="{FF2B5EF4-FFF2-40B4-BE49-F238E27FC236}">
                      <a16:creationId xmlns:a16="http://schemas.microsoft.com/office/drawing/2014/main" id="{9F0B5069-330B-4A79-91AF-0A8E050C3098}"/>
                    </a:ext>
                  </a:extLst>
                </p14:cNvPr>
                <p14:cNvContentPartPr/>
                <p14:nvPr/>
              </p14:nvContentPartPr>
              <p14:xfrm>
                <a:off x="4192493" y="2319547"/>
                <a:ext cx="145080" cy="91440"/>
              </p14:xfrm>
            </p:contentPart>
          </mc:Choice>
          <mc:Fallback xmlns="">
            <p:pic>
              <p:nvPicPr>
                <p:cNvPr id="15" name="Freihand 14">
                  <a:extLst>
                    <a:ext uri="{FF2B5EF4-FFF2-40B4-BE49-F238E27FC236}">
                      <a16:creationId xmlns:a16="http://schemas.microsoft.com/office/drawing/2014/main" id="{9F0B5069-330B-4A79-91AF-0A8E050C3098}"/>
                    </a:ext>
                  </a:extLst>
                </p:cNvPr>
                <p:cNvPicPr/>
                <p:nvPr/>
              </p:nvPicPr>
              <p:blipFill>
                <a:blip r:embed="rId12"/>
                <a:stretch>
                  <a:fillRect/>
                </a:stretch>
              </p:blipFill>
              <p:spPr>
                <a:xfrm>
                  <a:off x="4188173" y="2315227"/>
                  <a:ext cx="15372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 name="Freihand 15">
                  <a:extLst>
                    <a:ext uri="{FF2B5EF4-FFF2-40B4-BE49-F238E27FC236}">
                      <a16:creationId xmlns:a16="http://schemas.microsoft.com/office/drawing/2014/main" id="{8F99B6B1-D5F8-4DE3-96F8-5353E2A35659}"/>
                    </a:ext>
                  </a:extLst>
                </p14:cNvPr>
                <p14:cNvContentPartPr/>
                <p14:nvPr/>
              </p14:nvContentPartPr>
              <p14:xfrm>
                <a:off x="4328213" y="2464987"/>
                <a:ext cx="86040" cy="123480"/>
              </p14:xfrm>
            </p:contentPart>
          </mc:Choice>
          <mc:Fallback xmlns="">
            <p:pic>
              <p:nvPicPr>
                <p:cNvPr id="16" name="Freihand 15">
                  <a:extLst>
                    <a:ext uri="{FF2B5EF4-FFF2-40B4-BE49-F238E27FC236}">
                      <a16:creationId xmlns:a16="http://schemas.microsoft.com/office/drawing/2014/main" id="{8F99B6B1-D5F8-4DE3-96F8-5353E2A35659}"/>
                    </a:ext>
                  </a:extLst>
                </p:cNvPr>
                <p:cNvPicPr/>
                <p:nvPr/>
              </p:nvPicPr>
              <p:blipFill>
                <a:blip r:embed="rId14"/>
                <a:stretch>
                  <a:fillRect/>
                </a:stretch>
              </p:blipFill>
              <p:spPr>
                <a:xfrm>
                  <a:off x="4323893" y="2460667"/>
                  <a:ext cx="946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8" name="Freihand 17">
                  <a:extLst>
                    <a:ext uri="{FF2B5EF4-FFF2-40B4-BE49-F238E27FC236}">
                      <a16:creationId xmlns:a16="http://schemas.microsoft.com/office/drawing/2014/main" id="{E278C8BC-D672-41A9-8D96-5CA893F76F7C}"/>
                    </a:ext>
                  </a:extLst>
                </p14:cNvPr>
                <p14:cNvContentPartPr/>
                <p14:nvPr/>
              </p14:nvContentPartPr>
              <p14:xfrm>
                <a:off x="4488773" y="2331787"/>
                <a:ext cx="126720" cy="194760"/>
              </p14:xfrm>
            </p:contentPart>
          </mc:Choice>
          <mc:Fallback xmlns="">
            <p:pic>
              <p:nvPicPr>
                <p:cNvPr id="18" name="Freihand 17">
                  <a:extLst>
                    <a:ext uri="{FF2B5EF4-FFF2-40B4-BE49-F238E27FC236}">
                      <a16:creationId xmlns:a16="http://schemas.microsoft.com/office/drawing/2014/main" id="{E278C8BC-D672-41A9-8D96-5CA893F76F7C}"/>
                    </a:ext>
                  </a:extLst>
                </p:cNvPr>
                <p:cNvPicPr/>
                <p:nvPr/>
              </p:nvPicPr>
              <p:blipFill>
                <a:blip r:embed="rId16"/>
                <a:stretch>
                  <a:fillRect/>
                </a:stretch>
              </p:blipFill>
              <p:spPr>
                <a:xfrm>
                  <a:off x="4484453" y="2327467"/>
                  <a:ext cx="13536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9" name="Freihand 18">
                  <a:extLst>
                    <a:ext uri="{FF2B5EF4-FFF2-40B4-BE49-F238E27FC236}">
                      <a16:creationId xmlns:a16="http://schemas.microsoft.com/office/drawing/2014/main" id="{CAEF3624-AD02-412C-A398-FCC85E6C704D}"/>
                    </a:ext>
                  </a:extLst>
                </p14:cNvPr>
                <p14:cNvContentPartPr/>
                <p14:nvPr/>
              </p14:nvContentPartPr>
              <p14:xfrm>
                <a:off x="4656533" y="2445547"/>
                <a:ext cx="82800" cy="94320"/>
              </p14:xfrm>
            </p:contentPart>
          </mc:Choice>
          <mc:Fallback xmlns="">
            <p:pic>
              <p:nvPicPr>
                <p:cNvPr id="19" name="Freihand 18">
                  <a:extLst>
                    <a:ext uri="{FF2B5EF4-FFF2-40B4-BE49-F238E27FC236}">
                      <a16:creationId xmlns:a16="http://schemas.microsoft.com/office/drawing/2014/main" id="{CAEF3624-AD02-412C-A398-FCC85E6C704D}"/>
                    </a:ext>
                  </a:extLst>
                </p:cNvPr>
                <p:cNvPicPr/>
                <p:nvPr/>
              </p:nvPicPr>
              <p:blipFill>
                <a:blip r:embed="rId18"/>
                <a:stretch>
                  <a:fillRect/>
                </a:stretch>
              </p:blipFill>
              <p:spPr>
                <a:xfrm>
                  <a:off x="4652213" y="2441227"/>
                  <a:ext cx="9144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0" name="Freihand 19">
                  <a:extLst>
                    <a:ext uri="{FF2B5EF4-FFF2-40B4-BE49-F238E27FC236}">
                      <a16:creationId xmlns:a16="http://schemas.microsoft.com/office/drawing/2014/main" id="{A33EEB90-73E8-4340-B29F-8BDC422A7C29}"/>
                    </a:ext>
                  </a:extLst>
                </p14:cNvPr>
                <p14:cNvContentPartPr/>
                <p14:nvPr/>
              </p14:nvContentPartPr>
              <p14:xfrm>
                <a:off x="4948133" y="2294347"/>
                <a:ext cx="33480" cy="160920"/>
              </p14:xfrm>
            </p:contentPart>
          </mc:Choice>
          <mc:Fallback xmlns="">
            <p:pic>
              <p:nvPicPr>
                <p:cNvPr id="20" name="Freihand 19">
                  <a:extLst>
                    <a:ext uri="{FF2B5EF4-FFF2-40B4-BE49-F238E27FC236}">
                      <a16:creationId xmlns:a16="http://schemas.microsoft.com/office/drawing/2014/main" id="{A33EEB90-73E8-4340-B29F-8BDC422A7C29}"/>
                    </a:ext>
                  </a:extLst>
                </p:cNvPr>
                <p:cNvPicPr/>
                <p:nvPr/>
              </p:nvPicPr>
              <p:blipFill>
                <a:blip r:embed="rId20"/>
                <a:stretch>
                  <a:fillRect/>
                </a:stretch>
              </p:blipFill>
              <p:spPr>
                <a:xfrm>
                  <a:off x="4943813" y="2290027"/>
                  <a:ext cx="4212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1" name="Freihand 20">
                  <a:extLst>
                    <a:ext uri="{FF2B5EF4-FFF2-40B4-BE49-F238E27FC236}">
                      <a16:creationId xmlns:a16="http://schemas.microsoft.com/office/drawing/2014/main" id="{E362F729-698C-4A4E-98C8-E46ADBE0A040}"/>
                    </a:ext>
                  </a:extLst>
                </p14:cNvPr>
                <p14:cNvContentPartPr/>
                <p14:nvPr/>
              </p14:nvContentPartPr>
              <p14:xfrm>
                <a:off x="4879733" y="2342227"/>
                <a:ext cx="179640" cy="36720"/>
              </p14:xfrm>
            </p:contentPart>
          </mc:Choice>
          <mc:Fallback xmlns="">
            <p:pic>
              <p:nvPicPr>
                <p:cNvPr id="21" name="Freihand 20">
                  <a:extLst>
                    <a:ext uri="{FF2B5EF4-FFF2-40B4-BE49-F238E27FC236}">
                      <a16:creationId xmlns:a16="http://schemas.microsoft.com/office/drawing/2014/main" id="{E362F729-698C-4A4E-98C8-E46ADBE0A040}"/>
                    </a:ext>
                  </a:extLst>
                </p:cNvPr>
                <p:cNvPicPr/>
                <p:nvPr/>
              </p:nvPicPr>
              <p:blipFill>
                <a:blip r:embed="rId22"/>
                <a:stretch>
                  <a:fillRect/>
                </a:stretch>
              </p:blipFill>
              <p:spPr>
                <a:xfrm>
                  <a:off x="4875413" y="2337907"/>
                  <a:ext cx="18828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3" name="Freihand 22">
                  <a:extLst>
                    <a:ext uri="{FF2B5EF4-FFF2-40B4-BE49-F238E27FC236}">
                      <a16:creationId xmlns:a16="http://schemas.microsoft.com/office/drawing/2014/main" id="{C0AE417C-B1F1-4374-9523-409C0BD4B0B3}"/>
                    </a:ext>
                  </a:extLst>
                </p14:cNvPr>
                <p14:cNvContentPartPr/>
                <p14:nvPr/>
              </p14:nvContentPartPr>
              <p14:xfrm>
                <a:off x="5059013" y="2256547"/>
                <a:ext cx="158760" cy="232920"/>
              </p14:xfrm>
            </p:contentPart>
          </mc:Choice>
          <mc:Fallback xmlns="">
            <p:pic>
              <p:nvPicPr>
                <p:cNvPr id="23" name="Freihand 22">
                  <a:extLst>
                    <a:ext uri="{FF2B5EF4-FFF2-40B4-BE49-F238E27FC236}">
                      <a16:creationId xmlns:a16="http://schemas.microsoft.com/office/drawing/2014/main" id="{C0AE417C-B1F1-4374-9523-409C0BD4B0B3}"/>
                    </a:ext>
                  </a:extLst>
                </p:cNvPr>
                <p:cNvPicPr/>
                <p:nvPr/>
              </p:nvPicPr>
              <p:blipFill>
                <a:blip r:embed="rId24"/>
                <a:stretch>
                  <a:fillRect/>
                </a:stretch>
              </p:blipFill>
              <p:spPr>
                <a:xfrm>
                  <a:off x="5054693" y="2252227"/>
                  <a:ext cx="16740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4" name="Freihand 23">
                  <a:extLst>
                    <a:ext uri="{FF2B5EF4-FFF2-40B4-BE49-F238E27FC236}">
                      <a16:creationId xmlns:a16="http://schemas.microsoft.com/office/drawing/2014/main" id="{51C5CE22-D569-46A8-99CF-59C761FCDA83}"/>
                    </a:ext>
                  </a:extLst>
                </p14:cNvPr>
                <p14:cNvContentPartPr/>
                <p14:nvPr/>
              </p14:nvContentPartPr>
              <p14:xfrm>
                <a:off x="5227853" y="2422147"/>
                <a:ext cx="146160" cy="106920"/>
              </p14:xfrm>
            </p:contentPart>
          </mc:Choice>
          <mc:Fallback xmlns="">
            <p:pic>
              <p:nvPicPr>
                <p:cNvPr id="24" name="Freihand 23">
                  <a:extLst>
                    <a:ext uri="{FF2B5EF4-FFF2-40B4-BE49-F238E27FC236}">
                      <a16:creationId xmlns:a16="http://schemas.microsoft.com/office/drawing/2014/main" id="{51C5CE22-D569-46A8-99CF-59C761FCDA83}"/>
                    </a:ext>
                  </a:extLst>
                </p:cNvPr>
                <p:cNvPicPr/>
                <p:nvPr/>
              </p:nvPicPr>
              <p:blipFill>
                <a:blip r:embed="rId26"/>
                <a:stretch>
                  <a:fillRect/>
                </a:stretch>
              </p:blipFill>
              <p:spPr>
                <a:xfrm>
                  <a:off x="5223533" y="2417827"/>
                  <a:ext cx="1548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5" name="Freihand 24">
                  <a:extLst>
                    <a:ext uri="{FF2B5EF4-FFF2-40B4-BE49-F238E27FC236}">
                      <a16:creationId xmlns:a16="http://schemas.microsoft.com/office/drawing/2014/main" id="{C7CB183C-57B1-41F1-BB1D-C9E6AC896599}"/>
                    </a:ext>
                  </a:extLst>
                </p14:cNvPr>
                <p14:cNvContentPartPr/>
                <p14:nvPr/>
              </p14:nvContentPartPr>
              <p14:xfrm>
                <a:off x="5385173" y="2329267"/>
                <a:ext cx="132480" cy="169200"/>
              </p14:xfrm>
            </p:contentPart>
          </mc:Choice>
          <mc:Fallback xmlns="">
            <p:pic>
              <p:nvPicPr>
                <p:cNvPr id="25" name="Freihand 24">
                  <a:extLst>
                    <a:ext uri="{FF2B5EF4-FFF2-40B4-BE49-F238E27FC236}">
                      <a16:creationId xmlns:a16="http://schemas.microsoft.com/office/drawing/2014/main" id="{C7CB183C-57B1-41F1-BB1D-C9E6AC896599}"/>
                    </a:ext>
                  </a:extLst>
                </p:cNvPr>
                <p:cNvPicPr/>
                <p:nvPr/>
              </p:nvPicPr>
              <p:blipFill>
                <a:blip r:embed="rId28"/>
                <a:stretch>
                  <a:fillRect/>
                </a:stretch>
              </p:blipFill>
              <p:spPr>
                <a:xfrm>
                  <a:off x="5380853" y="2324947"/>
                  <a:ext cx="14112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6" name="Freihand 25">
                  <a:extLst>
                    <a:ext uri="{FF2B5EF4-FFF2-40B4-BE49-F238E27FC236}">
                      <a16:creationId xmlns:a16="http://schemas.microsoft.com/office/drawing/2014/main" id="{95EB4355-CFE7-4E91-B8B9-B6657DFFA3D0}"/>
                    </a:ext>
                  </a:extLst>
                </p14:cNvPr>
                <p14:cNvContentPartPr/>
                <p14:nvPr/>
              </p14:nvContentPartPr>
              <p14:xfrm>
                <a:off x="5370773" y="2378587"/>
                <a:ext cx="264600" cy="175680"/>
              </p14:xfrm>
            </p:contentPart>
          </mc:Choice>
          <mc:Fallback xmlns="">
            <p:pic>
              <p:nvPicPr>
                <p:cNvPr id="26" name="Freihand 25">
                  <a:extLst>
                    <a:ext uri="{FF2B5EF4-FFF2-40B4-BE49-F238E27FC236}">
                      <a16:creationId xmlns:a16="http://schemas.microsoft.com/office/drawing/2014/main" id="{95EB4355-CFE7-4E91-B8B9-B6657DFFA3D0}"/>
                    </a:ext>
                  </a:extLst>
                </p:cNvPr>
                <p:cNvPicPr/>
                <p:nvPr/>
              </p:nvPicPr>
              <p:blipFill>
                <a:blip r:embed="rId30"/>
                <a:stretch>
                  <a:fillRect/>
                </a:stretch>
              </p:blipFill>
              <p:spPr>
                <a:xfrm>
                  <a:off x="5366453" y="2374267"/>
                  <a:ext cx="2732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7" name="Freihand 26">
                  <a:extLst>
                    <a:ext uri="{FF2B5EF4-FFF2-40B4-BE49-F238E27FC236}">
                      <a16:creationId xmlns:a16="http://schemas.microsoft.com/office/drawing/2014/main" id="{7772CF82-1651-46E7-B3CA-953BA8A89A60}"/>
                    </a:ext>
                  </a:extLst>
                </p14:cNvPr>
                <p14:cNvContentPartPr/>
                <p14:nvPr/>
              </p14:nvContentPartPr>
              <p14:xfrm>
                <a:off x="5803853" y="2355907"/>
                <a:ext cx="20880" cy="93960"/>
              </p14:xfrm>
            </p:contentPart>
          </mc:Choice>
          <mc:Fallback xmlns="">
            <p:pic>
              <p:nvPicPr>
                <p:cNvPr id="27" name="Freihand 26">
                  <a:extLst>
                    <a:ext uri="{FF2B5EF4-FFF2-40B4-BE49-F238E27FC236}">
                      <a16:creationId xmlns:a16="http://schemas.microsoft.com/office/drawing/2014/main" id="{7772CF82-1651-46E7-B3CA-953BA8A89A60}"/>
                    </a:ext>
                  </a:extLst>
                </p:cNvPr>
                <p:cNvPicPr/>
                <p:nvPr/>
              </p:nvPicPr>
              <p:blipFill>
                <a:blip r:embed="rId32"/>
                <a:stretch>
                  <a:fillRect/>
                </a:stretch>
              </p:blipFill>
              <p:spPr>
                <a:xfrm>
                  <a:off x="5799533" y="2351587"/>
                  <a:ext cx="295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8" name="Freihand 27">
                  <a:extLst>
                    <a:ext uri="{FF2B5EF4-FFF2-40B4-BE49-F238E27FC236}">
                      <a16:creationId xmlns:a16="http://schemas.microsoft.com/office/drawing/2014/main" id="{B6677D84-D482-4065-A140-3885D0A79668}"/>
                    </a:ext>
                  </a:extLst>
                </p14:cNvPr>
                <p14:cNvContentPartPr/>
                <p14:nvPr/>
              </p14:nvContentPartPr>
              <p14:xfrm>
                <a:off x="5742293" y="2367787"/>
                <a:ext cx="129240" cy="52200"/>
              </p14:xfrm>
            </p:contentPart>
          </mc:Choice>
          <mc:Fallback xmlns="">
            <p:pic>
              <p:nvPicPr>
                <p:cNvPr id="28" name="Freihand 27">
                  <a:extLst>
                    <a:ext uri="{FF2B5EF4-FFF2-40B4-BE49-F238E27FC236}">
                      <a16:creationId xmlns:a16="http://schemas.microsoft.com/office/drawing/2014/main" id="{B6677D84-D482-4065-A140-3885D0A79668}"/>
                    </a:ext>
                  </a:extLst>
                </p:cNvPr>
                <p:cNvPicPr/>
                <p:nvPr/>
              </p:nvPicPr>
              <p:blipFill>
                <a:blip r:embed="rId34"/>
                <a:stretch>
                  <a:fillRect/>
                </a:stretch>
              </p:blipFill>
              <p:spPr>
                <a:xfrm>
                  <a:off x="5737973" y="2363467"/>
                  <a:ext cx="13788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9" name="Freihand 28">
                  <a:extLst>
                    <a:ext uri="{FF2B5EF4-FFF2-40B4-BE49-F238E27FC236}">
                      <a16:creationId xmlns:a16="http://schemas.microsoft.com/office/drawing/2014/main" id="{45FF4ABF-F5B4-44D7-AB83-D31453368257}"/>
                    </a:ext>
                  </a:extLst>
                </p14:cNvPr>
                <p14:cNvContentPartPr/>
                <p14:nvPr/>
              </p14:nvContentPartPr>
              <p14:xfrm>
                <a:off x="5928413" y="2248267"/>
                <a:ext cx="150480" cy="227520"/>
              </p14:xfrm>
            </p:contentPart>
          </mc:Choice>
          <mc:Fallback xmlns="">
            <p:pic>
              <p:nvPicPr>
                <p:cNvPr id="29" name="Freihand 28">
                  <a:extLst>
                    <a:ext uri="{FF2B5EF4-FFF2-40B4-BE49-F238E27FC236}">
                      <a16:creationId xmlns:a16="http://schemas.microsoft.com/office/drawing/2014/main" id="{45FF4ABF-F5B4-44D7-AB83-D31453368257}"/>
                    </a:ext>
                  </a:extLst>
                </p:cNvPr>
                <p:cNvPicPr/>
                <p:nvPr/>
              </p:nvPicPr>
              <p:blipFill>
                <a:blip r:embed="rId36"/>
                <a:stretch>
                  <a:fillRect/>
                </a:stretch>
              </p:blipFill>
              <p:spPr>
                <a:xfrm>
                  <a:off x="5924093" y="2243947"/>
                  <a:ext cx="15912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0" name="Freihand 29">
                  <a:extLst>
                    <a:ext uri="{FF2B5EF4-FFF2-40B4-BE49-F238E27FC236}">
                      <a16:creationId xmlns:a16="http://schemas.microsoft.com/office/drawing/2014/main" id="{AD9590C9-3C07-49A8-9834-94F8D84AD4C7}"/>
                    </a:ext>
                  </a:extLst>
                </p14:cNvPr>
                <p14:cNvContentPartPr/>
                <p14:nvPr/>
              </p14:nvContentPartPr>
              <p14:xfrm>
                <a:off x="6090413" y="2408467"/>
                <a:ext cx="95760" cy="156240"/>
              </p14:xfrm>
            </p:contentPart>
          </mc:Choice>
          <mc:Fallback xmlns="">
            <p:pic>
              <p:nvPicPr>
                <p:cNvPr id="30" name="Freihand 29">
                  <a:extLst>
                    <a:ext uri="{FF2B5EF4-FFF2-40B4-BE49-F238E27FC236}">
                      <a16:creationId xmlns:a16="http://schemas.microsoft.com/office/drawing/2014/main" id="{AD9590C9-3C07-49A8-9834-94F8D84AD4C7}"/>
                    </a:ext>
                  </a:extLst>
                </p:cNvPr>
                <p:cNvPicPr/>
                <p:nvPr/>
              </p:nvPicPr>
              <p:blipFill>
                <a:blip r:embed="rId38"/>
                <a:stretch>
                  <a:fillRect/>
                </a:stretch>
              </p:blipFill>
              <p:spPr>
                <a:xfrm>
                  <a:off x="6086093" y="2404147"/>
                  <a:ext cx="1044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1" name="Freihand 30">
                  <a:extLst>
                    <a:ext uri="{FF2B5EF4-FFF2-40B4-BE49-F238E27FC236}">
                      <a16:creationId xmlns:a16="http://schemas.microsoft.com/office/drawing/2014/main" id="{93C207D9-D0A2-4440-B226-934D30C50B07}"/>
                    </a:ext>
                  </a:extLst>
                </p14:cNvPr>
                <p14:cNvContentPartPr/>
                <p14:nvPr/>
              </p14:nvContentPartPr>
              <p14:xfrm>
                <a:off x="6284093" y="2250427"/>
                <a:ext cx="162360" cy="185760"/>
              </p14:xfrm>
            </p:contentPart>
          </mc:Choice>
          <mc:Fallback xmlns="">
            <p:pic>
              <p:nvPicPr>
                <p:cNvPr id="31" name="Freihand 30">
                  <a:extLst>
                    <a:ext uri="{FF2B5EF4-FFF2-40B4-BE49-F238E27FC236}">
                      <a16:creationId xmlns:a16="http://schemas.microsoft.com/office/drawing/2014/main" id="{93C207D9-D0A2-4440-B226-934D30C50B07}"/>
                    </a:ext>
                  </a:extLst>
                </p:cNvPr>
                <p:cNvPicPr/>
                <p:nvPr/>
              </p:nvPicPr>
              <p:blipFill>
                <a:blip r:embed="rId40"/>
                <a:stretch>
                  <a:fillRect/>
                </a:stretch>
              </p:blipFill>
              <p:spPr>
                <a:xfrm>
                  <a:off x="6279773" y="2246107"/>
                  <a:ext cx="17100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2" name="Freihand 31">
                  <a:extLst>
                    <a:ext uri="{FF2B5EF4-FFF2-40B4-BE49-F238E27FC236}">
                      <a16:creationId xmlns:a16="http://schemas.microsoft.com/office/drawing/2014/main" id="{AE545F51-F97B-450C-A9D7-F1760C0DA70C}"/>
                    </a:ext>
                  </a:extLst>
                </p14:cNvPr>
                <p14:cNvContentPartPr/>
                <p14:nvPr/>
              </p14:nvContentPartPr>
              <p14:xfrm>
                <a:off x="6290573" y="2304787"/>
                <a:ext cx="141120" cy="75960"/>
              </p14:xfrm>
            </p:contentPart>
          </mc:Choice>
          <mc:Fallback xmlns="">
            <p:pic>
              <p:nvPicPr>
                <p:cNvPr id="32" name="Freihand 31">
                  <a:extLst>
                    <a:ext uri="{FF2B5EF4-FFF2-40B4-BE49-F238E27FC236}">
                      <a16:creationId xmlns:a16="http://schemas.microsoft.com/office/drawing/2014/main" id="{AE545F51-F97B-450C-A9D7-F1760C0DA70C}"/>
                    </a:ext>
                  </a:extLst>
                </p:cNvPr>
                <p:cNvPicPr/>
                <p:nvPr/>
              </p:nvPicPr>
              <p:blipFill>
                <a:blip r:embed="rId42"/>
                <a:stretch>
                  <a:fillRect/>
                </a:stretch>
              </p:blipFill>
              <p:spPr>
                <a:xfrm>
                  <a:off x="6286253" y="2300467"/>
                  <a:ext cx="14976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4" name="Freihand 33">
                  <a:extLst>
                    <a:ext uri="{FF2B5EF4-FFF2-40B4-BE49-F238E27FC236}">
                      <a16:creationId xmlns:a16="http://schemas.microsoft.com/office/drawing/2014/main" id="{39AC3030-B523-4875-93BF-47DC02C7687A}"/>
                    </a:ext>
                  </a:extLst>
                </p14:cNvPr>
                <p14:cNvContentPartPr/>
                <p14:nvPr/>
              </p14:nvContentPartPr>
              <p14:xfrm>
                <a:off x="6484253" y="2363827"/>
                <a:ext cx="109800" cy="133560"/>
              </p14:xfrm>
            </p:contentPart>
          </mc:Choice>
          <mc:Fallback xmlns="">
            <p:pic>
              <p:nvPicPr>
                <p:cNvPr id="34" name="Freihand 33">
                  <a:extLst>
                    <a:ext uri="{FF2B5EF4-FFF2-40B4-BE49-F238E27FC236}">
                      <a16:creationId xmlns:a16="http://schemas.microsoft.com/office/drawing/2014/main" id="{39AC3030-B523-4875-93BF-47DC02C7687A}"/>
                    </a:ext>
                  </a:extLst>
                </p:cNvPr>
                <p:cNvPicPr/>
                <p:nvPr/>
              </p:nvPicPr>
              <p:blipFill>
                <a:blip r:embed="rId44"/>
                <a:stretch>
                  <a:fillRect/>
                </a:stretch>
              </p:blipFill>
              <p:spPr>
                <a:xfrm>
                  <a:off x="6479933" y="2359507"/>
                  <a:ext cx="118440" cy="142200"/>
                </a:xfrm>
                <a:prstGeom prst="rect">
                  <a:avLst/>
                </a:prstGeom>
              </p:spPr>
            </p:pic>
          </mc:Fallback>
        </mc:AlternateContent>
      </p:grpSp>
      <p:grpSp>
        <p:nvGrpSpPr>
          <p:cNvPr id="54" name="Gruppieren 53">
            <a:extLst>
              <a:ext uri="{FF2B5EF4-FFF2-40B4-BE49-F238E27FC236}">
                <a16:creationId xmlns:a16="http://schemas.microsoft.com/office/drawing/2014/main" id="{FFEB87DD-6686-4DD4-83E9-2F813685AD22}"/>
              </a:ext>
            </a:extLst>
          </p:cNvPr>
          <p:cNvGrpSpPr/>
          <p:nvPr/>
        </p:nvGrpSpPr>
        <p:grpSpPr>
          <a:xfrm>
            <a:off x="8392253" y="2436547"/>
            <a:ext cx="356040" cy="293040"/>
            <a:chOff x="8392253" y="2436547"/>
            <a:chExt cx="356040" cy="293040"/>
          </a:xfrm>
        </p:grpSpPr>
        <mc:AlternateContent xmlns:mc="http://schemas.openxmlformats.org/markup-compatibility/2006" xmlns:p14="http://schemas.microsoft.com/office/powerpoint/2010/main">
          <mc:Choice Requires="p14">
            <p:contentPart p14:bwMode="auto" r:id="rId45">
              <p14:nvContentPartPr>
                <p14:cNvPr id="36" name="Freihand 35">
                  <a:extLst>
                    <a:ext uri="{FF2B5EF4-FFF2-40B4-BE49-F238E27FC236}">
                      <a16:creationId xmlns:a16="http://schemas.microsoft.com/office/drawing/2014/main" id="{DF534B7F-0138-45E2-8864-27E41914C4AC}"/>
                    </a:ext>
                  </a:extLst>
                </p14:cNvPr>
                <p14:cNvContentPartPr/>
                <p14:nvPr/>
              </p14:nvContentPartPr>
              <p14:xfrm>
                <a:off x="8518973" y="2494147"/>
                <a:ext cx="36360" cy="235440"/>
              </p14:xfrm>
            </p:contentPart>
          </mc:Choice>
          <mc:Fallback xmlns="">
            <p:pic>
              <p:nvPicPr>
                <p:cNvPr id="36" name="Freihand 35">
                  <a:extLst>
                    <a:ext uri="{FF2B5EF4-FFF2-40B4-BE49-F238E27FC236}">
                      <a16:creationId xmlns:a16="http://schemas.microsoft.com/office/drawing/2014/main" id="{DF534B7F-0138-45E2-8864-27E41914C4AC}"/>
                    </a:ext>
                  </a:extLst>
                </p:cNvPr>
                <p:cNvPicPr/>
                <p:nvPr/>
              </p:nvPicPr>
              <p:blipFill>
                <a:blip r:embed="rId46"/>
                <a:stretch>
                  <a:fillRect/>
                </a:stretch>
              </p:blipFill>
              <p:spPr>
                <a:xfrm>
                  <a:off x="8514653" y="2489827"/>
                  <a:ext cx="4500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7" name="Freihand 36">
                  <a:extLst>
                    <a:ext uri="{FF2B5EF4-FFF2-40B4-BE49-F238E27FC236}">
                      <a16:creationId xmlns:a16="http://schemas.microsoft.com/office/drawing/2014/main" id="{8723EDC4-ECF4-4E25-9DEB-2439BD47E4E7}"/>
                    </a:ext>
                  </a:extLst>
                </p14:cNvPr>
                <p14:cNvContentPartPr/>
                <p14:nvPr/>
              </p14:nvContentPartPr>
              <p14:xfrm>
                <a:off x="8392253" y="2436547"/>
                <a:ext cx="227880" cy="145800"/>
              </p14:xfrm>
            </p:contentPart>
          </mc:Choice>
          <mc:Fallback xmlns="">
            <p:pic>
              <p:nvPicPr>
                <p:cNvPr id="37" name="Freihand 36">
                  <a:extLst>
                    <a:ext uri="{FF2B5EF4-FFF2-40B4-BE49-F238E27FC236}">
                      <a16:creationId xmlns:a16="http://schemas.microsoft.com/office/drawing/2014/main" id="{8723EDC4-ECF4-4E25-9DEB-2439BD47E4E7}"/>
                    </a:ext>
                  </a:extLst>
                </p:cNvPr>
                <p:cNvPicPr/>
                <p:nvPr/>
              </p:nvPicPr>
              <p:blipFill>
                <a:blip r:embed="rId48"/>
                <a:stretch>
                  <a:fillRect/>
                </a:stretch>
              </p:blipFill>
              <p:spPr>
                <a:xfrm>
                  <a:off x="8387933" y="2432227"/>
                  <a:ext cx="2365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8" name="Freihand 37">
                  <a:extLst>
                    <a:ext uri="{FF2B5EF4-FFF2-40B4-BE49-F238E27FC236}">
                      <a16:creationId xmlns:a16="http://schemas.microsoft.com/office/drawing/2014/main" id="{92B46C50-BC98-44ED-8B37-CA155CD7971C}"/>
                    </a:ext>
                  </a:extLst>
                </p14:cNvPr>
                <p14:cNvContentPartPr/>
                <p14:nvPr/>
              </p14:nvContentPartPr>
              <p14:xfrm>
                <a:off x="8727413" y="2525827"/>
                <a:ext cx="20880" cy="125280"/>
              </p14:xfrm>
            </p:contentPart>
          </mc:Choice>
          <mc:Fallback xmlns="">
            <p:pic>
              <p:nvPicPr>
                <p:cNvPr id="38" name="Freihand 37">
                  <a:extLst>
                    <a:ext uri="{FF2B5EF4-FFF2-40B4-BE49-F238E27FC236}">
                      <a16:creationId xmlns:a16="http://schemas.microsoft.com/office/drawing/2014/main" id="{92B46C50-BC98-44ED-8B37-CA155CD7971C}"/>
                    </a:ext>
                  </a:extLst>
                </p:cNvPr>
                <p:cNvPicPr/>
                <p:nvPr/>
              </p:nvPicPr>
              <p:blipFill>
                <a:blip r:embed="rId50"/>
                <a:stretch>
                  <a:fillRect/>
                </a:stretch>
              </p:blipFill>
              <p:spPr>
                <a:xfrm>
                  <a:off x="8723093" y="2521507"/>
                  <a:ext cx="29520" cy="133920"/>
                </a:xfrm>
                <a:prstGeom prst="rect">
                  <a:avLst/>
                </a:prstGeom>
              </p:spPr>
            </p:pic>
          </mc:Fallback>
        </mc:AlternateContent>
      </p:grpSp>
      <p:grpSp>
        <p:nvGrpSpPr>
          <p:cNvPr id="53" name="Gruppieren 52">
            <a:extLst>
              <a:ext uri="{FF2B5EF4-FFF2-40B4-BE49-F238E27FC236}">
                <a16:creationId xmlns:a16="http://schemas.microsoft.com/office/drawing/2014/main" id="{B5764EAA-E009-4CAD-91D0-7EB89FB765E7}"/>
              </a:ext>
            </a:extLst>
          </p:cNvPr>
          <p:cNvGrpSpPr/>
          <p:nvPr/>
        </p:nvGrpSpPr>
        <p:grpSpPr>
          <a:xfrm>
            <a:off x="9035573" y="2388307"/>
            <a:ext cx="731880" cy="259560"/>
            <a:chOff x="9035573" y="2388307"/>
            <a:chExt cx="731880" cy="259560"/>
          </a:xfrm>
        </p:grpSpPr>
        <mc:AlternateContent xmlns:mc="http://schemas.openxmlformats.org/markup-compatibility/2006" xmlns:p14="http://schemas.microsoft.com/office/powerpoint/2010/main">
          <mc:Choice Requires="p14">
            <p:contentPart p14:bwMode="auto" r:id="rId51">
              <p14:nvContentPartPr>
                <p14:cNvPr id="39" name="Freihand 38">
                  <a:extLst>
                    <a:ext uri="{FF2B5EF4-FFF2-40B4-BE49-F238E27FC236}">
                      <a16:creationId xmlns:a16="http://schemas.microsoft.com/office/drawing/2014/main" id="{E0C95A0B-010D-44A3-A631-6519DEDA31C1}"/>
                    </a:ext>
                  </a:extLst>
                </p14:cNvPr>
                <p14:cNvContentPartPr/>
                <p14:nvPr/>
              </p14:nvContentPartPr>
              <p14:xfrm>
                <a:off x="9146453" y="2459947"/>
                <a:ext cx="15120" cy="187920"/>
              </p14:xfrm>
            </p:contentPart>
          </mc:Choice>
          <mc:Fallback xmlns="">
            <p:pic>
              <p:nvPicPr>
                <p:cNvPr id="39" name="Freihand 38">
                  <a:extLst>
                    <a:ext uri="{FF2B5EF4-FFF2-40B4-BE49-F238E27FC236}">
                      <a16:creationId xmlns:a16="http://schemas.microsoft.com/office/drawing/2014/main" id="{E0C95A0B-010D-44A3-A631-6519DEDA31C1}"/>
                    </a:ext>
                  </a:extLst>
                </p:cNvPr>
                <p:cNvPicPr/>
                <p:nvPr/>
              </p:nvPicPr>
              <p:blipFill>
                <a:blip r:embed="rId52"/>
                <a:stretch>
                  <a:fillRect/>
                </a:stretch>
              </p:blipFill>
              <p:spPr>
                <a:xfrm>
                  <a:off x="9142133" y="2455627"/>
                  <a:ext cx="237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0" name="Freihand 39">
                  <a:extLst>
                    <a:ext uri="{FF2B5EF4-FFF2-40B4-BE49-F238E27FC236}">
                      <a16:creationId xmlns:a16="http://schemas.microsoft.com/office/drawing/2014/main" id="{5BDADAFB-3853-48E6-A2C9-62EA427FE61E}"/>
                    </a:ext>
                  </a:extLst>
                </p14:cNvPr>
                <p14:cNvContentPartPr/>
                <p14:nvPr/>
              </p14:nvContentPartPr>
              <p14:xfrm>
                <a:off x="9035573" y="2391907"/>
                <a:ext cx="181800" cy="149400"/>
              </p14:xfrm>
            </p:contentPart>
          </mc:Choice>
          <mc:Fallback xmlns="">
            <p:pic>
              <p:nvPicPr>
                <p:cNvPr id="40" name="Freihand 39">
                  <a:extLst>
                    <a:ext uri="{FF2B5EF4-FFF2-40B4-BE49-F238E27FC236}">
                      <a16:creationId xmlns:a16="http://schemas.microsoft.com/office/drawing/2014/main" id="{5BDADAFB-3853-48E6-A2C9-62EA427FE61E}"/>
                    </a:ext>
                  </a:extLst>
                </p:cNvPr>
                <p:cNvPicPr/>
                <p:nvPr/>
              </p:nvPicPr>
              <p:blipFill>
                <a:blip r:embed="rId54"/>
                <a:stretch>
                  <a:fillRect/>
                </a:stretch>
              </p:blipFill>
              <p:spPr>
                <a:xfrm>
                  <a:off x="9031253" y="2387587"/>
                  <a:ext cx="1904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1" name="Freihand 40">
                  <a:extLst>
                    <a:ext uri="{FF2B5EF4-FFF2-40B4-BE49-F238E27FC236}">
                      <a16:creationId xmlns:a16="http://schemas.microsoft.com/office/drawing/2014/main" id="{0770468F-C637-464A-A3C2-44C3534EF92F}"/>
                    </a:ext>
                  </a:extLst>
                </p14:cNvPr>
                <p14:cNvContentPartPr/>
                <p14:nvPr/>
              </p14:nvContentPartPr>
              <p14:xfrm>
                <a:off x="9240413" y="2456707"/>
                <a:ext cx="239760" cy="143280"/>
              </p14:xfrm>
            </p:contentPart>
          </mc:Choice>
          <mc:Fallback xmlns="">
            <p:pic>
              <p:nvPicPr>
                <p:cNvPr id="41" name="Freihand 40">
                  <a:extLst>
                    <a:ext uri="{FF2B5EF4-FFF2-40B4-BE49-F238E27FC236}">
                      <a16:creationId xmlns:a16="http://schemas.microsoft.com/office/drawing/2014/main" id="{0770468F-C637-464A-A3C2-44C3534EF92F}"/>
                    </a:ext>
                  </a:extLst>
                </p:cNvPr>
                <p:cNvPicPr/>
                <p:nvPr/>
              </p:nvPicPr>
              <p:blipFill>
                <a:blip r:embed="rId56"/>
                <a:stretch>
                  <a:fillRect/>
                </a:stretch>
              </p:blipFill>
              <p:spPr>
                <a:xfrm>
                  <a:off x="9236093" y="2452387"/>
                  <a:ext cx="24840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2" name="Freihand 41">
                  <a:extLst>
                    <a:ext uri="{FF2B5EF4-FFF2-40B4-BE49-F238E27FC236}">
                      <a16:creationId xmlns:a16="http://schemas.microsoft.com/office/drawing/2014/main" id="{0BE85ECA-0C26-4CAB-9F3A-14A32D0479DF}"/>
                    </a:ext>
                  </a:extLst>
                </p14:cNvPr>
                <p14:cNvContentPartPr/>
                <p14:nvPr/>
              </p14:nvContentPartPr>
              <p14:xfrm>
                <a:off x="9445253" y="2388307"/>
                <a:ext cx="41040" cy="39600"/>
              </p14:xfrm>
            </p:contentPart>
          </mc:Choice>
          <mc:Fallback xmlns="">
            <p:pic>
              <p:nvPicPr>
                <p:cNvPr id="42" name="Freihand 41">
                  <a:extLst>
                    <a:ext uri="{FF2B5EF4-FFF2-40B4-BE49-F238E27FC236}">
                      <a16:creationId xmlns:a16="http://schemas.microsoft.com/office/drawing/2014/main" id="{0BE85ECA-0C26-4CAB-9F3A-14A32D0479DF}"/>
                    </a:ext>
                  </a:extLst>
                </p:cNvPr>
                <p:cNvPicPr/>
                <p:nvPr/>
              </p:nvPicPr>
              <p:blipFill>
                <a:blip r:embed="rId58"/>
                <a:stretch>
                  <a:fillRect/>
                </a:stretch>
              </p:blipFill>
              <p:spPr>
                <a:xfrm>
                  <a:off x="9440933" y="2383987"/>
                  <a:ext cx="4968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3" name="Freihand 42">
                  <a:extLst>
                    <a:ext uri="{FF2B5EF4-FFF2-40B4-BE49-F238E27FC236}">
                      <a16:creationId xmlns:a16="http://schemas.microsoft.com/office/drawing/2014/main" id="{E51D9945-7601-4F5B-935D-1FC2B55622C1}"/>
                    </a:ext>
                  </a:extLst>
                </p14:cNvPr>
                <p14:cNvContentPartPr/>
                <p14:nvPr/>
              </p14:nvContentPartPr>
              <p14:xfrm>
                <a:off x="9527693" y="2428627"/>
                <a:ext cx="68040" cy="161640"/>
              </p14:xfrm>
            </p:contentPart>
          </mc:Choice>
          <mc:Fallback xmlns="">
            <p:pic>
              <p:nvPicPr>
                <p:cNvPr id="43" name="Freihand 42">
                  <a:extLst>
                    <a:ext uri="{FF2B5EF4-FFF2-40B4-BE49-F238E27FC236}">
                      <a16:creationId xmlns:a16="http://schemas.microsoft.com/office/drawing/2014/main" id="{E51D9945-7601-4F5B-935D-1FC2B55622C1}"/>
                    </a:ext>
                  </a:extLst>
                </p:cNvPr>
                <p:cNvPicPr/>
                <p:nvPr/>
              </p:nvPicPr>
              <p:blipFill>
                <a:blip r:embed="rId60"/>
                <a:stretch>
                  <a:fillRect/>
                </a:stretch>
              </p:blipFill>
              <p:spPr>
                <a:xfrm>
                  <a:off x="9523373" y="2424307"/>
                  <a:ext cx="7668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4" name="Freihand 43">
                  <a:extLst>
                    <a:ext uri="{FF2B5EF4-FFF2-40B4-BE49-F238E27FC236}">
                      <a16:creationId xmlns:a16="http://schemas.microsoft.com/office/drawing/2014/main" id="{8359C483-78FC-4AEC-B956-6A9EA1F1A4FD}"/>
                    </a:ext>
                  </a:extLst>
                </p14:cNvPr>
                <p14:cNvContentPartPr/>
                <p14:nvPr/>
              </p14:nvContentPartPr>
              <p14:xfrm>
                <a:off x="9631733" y="2412067"/>
                <a:ext cx="135720" cy="154800"/>
              </p14:xfrm>
            </p:contentPart>
          </mc:Choice>
          <mc:Fallback xmlns="">
            <p:pic>
              <p:nvPicPr>
                <p:cNvPr id="44" name="Freihand 43">
                  <a:extLst>
                    <a:ext uri="{FF2B5EF4-FFF2-40B4-BE49-F238E27FC236}">
                      <a16:creationId xmlns:a16="http://schemas.microsoft.com/office/drawing/2014/main" id="{8359C483-78FC-4AEC-B956-6A9EA1F1A4FD}"/>
                    </a:ext>
                  </a:extLst>
                </p:cNvPr>
                <p:cNvPicPr/>
                <p:nvPr/>
              </p:nvPicPr>
              <p:blipFill>
                <a:blip r:embed="rId62"/>
                <a:stretch>
                  <a:fillRect/>
                </a:stretch>
              </p:blipFill>
              <p:spPr>
                <a:xfrm>
                  <a:off x="9627413" y="2407747"/>
                  <a:ext cx="144360" cy="163440"/>
                </a:xfrm>
                <a:prstGeom prst="rect">
                  <a:avLst/>
                </a:prstGeom>
              </p:spPr>
            </p:pic>
          </mc:Fallback>
        </mc:AlternateContent>
      </p:grpSp>
      <p:grpSp>
        <p:nvGrpSpPr>
          <p:cNvPr id="52" name="Gruppieren 51">
            <a:extLst>
              <a:ext uri="{FF2B5EF4-FFF2-40B4-BE49-F238E27FC236}">
                <a16:creationId xmlns:a16="http://schemas.microsoft.com/office/drawing/2014/main" id="{CB805B38-62F0-49D8-97CC-3E1ED05EAC48}"/>
              </a:ext>
            </a:extLst>
          </p:cNvPr>
          <p:cNvGrpSpPr/>
          <p:nvPr/>
        </p:nvGrpSpPr>
        <p:grpSpPr>
          <a:xfrm>
            <a:off x="8495213" y="2874307"/>
            <a:ext cx="313920" cy="210240"/>
            <a:chOff x="8495213" y="2874307"/>
            <a:chExt cx="313920" cy="210240"/>
          </a:xfrm>
        </p:grpSpPr>
        <mc:AlternateContent xmlns:mc="http://schemas.openxmlformats.org/markup-compatibility/2006" xmlns:p14="http://schemas.microsoft.com/office/powerpoint/2010/main">
          <mc:Choice Requires="p14">
            <p:contentPart p14:bwMode="auto" r:id="rId63">
              <p14:nvContentPartPr>
                <p14:cNvPr id="45" name="Freihand 44">
                  <a:extLst>
                    <a:ext uri="{FF2B5EF4-FFF2-40B4-BE49-F238E27FC236}">
                      <a16:creationId xmlns:a16="http://schemas.microsoft.com/office/drawing/2014/main" id="{A9579830-4260-4F9E-99F6-390EE78DB5D2}"/>
                    </a:ext>
                  </a:extLst>
                </p14:cNvPr>
                <p14:cNvContentPartPr/>
                <p14:nvPr/>
              </p14:nvContentPartPr>
              <p14:xfrm>
                <a:off x="8495213" y="2874307"/>
                <a:ext cx="180720" cy="210240"/>
              </p14:xfrm>
            </p:contentPart>
          </mc:Choice>
          <mc:Fallback xmlns="">
            <p:pic>
              <p:nvPicPr>
                <p:cNvPr id="45" name="Freihand 44">
                  <a:extLst>
                    <a:ext uri="{FF2B5EF4-FFF2-40B4-BE49-F238E27FC236}">
                      <a16:creationId xmlns:a16="http://schemas.microsoft.com/office/drawing/2014/main" id="{A9579830-4260-4F9E-99F6-390EE78DB5D2}"/>
                    </a:ext>
                  </a:extLst>
                </p:cNvPr>
                <p:cNvPicPr/>
                <p:nvPr/>
              </p:nvPicPr>
              <p:blipFill>
                <a:blip r:embed="rId64"/>
                <a:stretch>
                  <a:fillRect/>
                </a:stretch>
              </p:blipFill>
              <p:spPr>
                <a:xfrm>
                  <a:off x="8490893" y="2869987"/>
                  <a:ext cx="18936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6" name="Freihand 45">
                  <a:extLst>
                    <a:ext uri="{FF2B5EF4-FFF2-40B4-BE49-F238E27FC236}">
                      <a16:creationId xmlns:a16="http://schemas.microsoft.com/office/drawing/2014/main" id="{29B07E03-35CA-4363-BD3B-B420C77D000D}"/>
                    </a:ext>
                  </a:extLst>
                </p14:cNvPr>
                <p14:cNvContentPartPr/>
                <p14:nvPr/>
              </p14:nvContentPartPr>
              <p14:xfrm>
                <a:off x="8754053" y="2899507"/>
                <a:ext cx="55080" cy="113040"/>
              </p14:xfrm>
            </p:contentPart>
          </mc:Choice>
          <mc:Fallback xmlns="">
            <p:pic>
              <p:nvPicPr>
                <p:cNvPr id="46" name="Freihand 45">
                  <a:extLst>
                    <a:ext uri="{FF2B5EF4-FFF2-40B4-BE49-F238E27FC236}">
                      <a16:creationId xmlns:a16="http://schemas.microsoft.com/office/drawing/2014/main" id="{29B07E03-35CA-4363-BD3B-B420C77D000D}"/>
                    </a:ext>
                  </a:extLst>
                </p:cNvPr>
                <p:cNvPicPr/>
                <p:nvPr/>
              </p:nvPicPr>
              <p:blipFill>
                <a:blip r:embed="rId66"/>
                <a:stretch>
                  <a:fillRect/>
                </a:stretch>
              </p:blipFill>
              <p:spPr>
                <a:xfrm>
                  <a:off x="8749733" y="2895187"/>
                  <a:ext cx="63720" cy="121680"/>
                </a:xfrm>
                <a:prstGeom prst="rect">
                  <a:avLst/>
                </a:prstGeom>
              </p:spPr>
            </p:pic>
          </mc:Fallback>
        </mc:AlternateContent>
      </p:grpSp>
      <p:grpSp>
        <p:nvGrpSpPr>
          <p:cNvPr id="51" name="Gruppieren 50">
            <a:extLst>
              <a:ext uri="{FF2B5EF4-FFF2-40B4-BE49-F238E27FC236}">
                <a16:creationId xmlns:a16="http://schemas.microsoft.com/office/drawing/2014/main" id="{2438715F-5363-43C2-9BE4-51A5B6CD0745}"/>
              </a:ext>
            </a:extLst>
          </p:cNvPr>
          <p:cNvGrpSpPr/>
          <p:nvPr/>
        </p:nvGrpSpPr>
        <p:grpSpPr>
          <a:xfrm>
            <a:off x="9134573" y="2779627"/>
            <a:ext cx="888480" cy="386640"/>
            <a:chOff x="9134573" y="2779627"/>
            <a:chExt cx="888480" cy="386640"/>
          </a:xfrm>
        </p:grpSpPr>
        <mc:AlternateContent xmlns:mc="http://schemas.openxmlformats.org/markup-compatibility/2006" xmlns:p14="http://schemas.microsoft.com/office/powerpoint/2010/main">
          <mc:Choice Requires="p14">
            <p:contentPart p14:bwMode="auto" r:id="rId67">
              <p14:nvContentPartPr>
                <p14:cNvPr id="47" name="Freihand 46">
                  <a:extLst>
                    <a:ext uri="{FF2B5EF4-FFF2-40B4-BE49-F238E27FC236}">
                      <a16:creationId xmlns:a16="http://schemas.microsoft.com/office/drawing/2014/main" id="{64FB4A60-F1BD-4CD9-A31A-2B073D3E8C2D}"/>
                    </a:ext>
                  </a:extLst>
                </p14:cNvPr>
                <p14:cNvContentPartPr/>
                <p14:nvPr/>
              </p14:nvContentPartPr>
              <p14:xfrm>
                <a:off x="9134573" y="2779627"/>
                <a:ext cx="161640" cy="232200"/>
              </p14:xfrm>
            </p:contentPart>
          </mc:Choice>
          <mc:Fallback xmlns="">
            <p:pic>
              <p:nvPicPr>
                <p:cNvPr id="47" name="Freihand 46">
                  <a:extLst>
                    <a:ext uri="{FF2B5EF4-FFF2-40B4-BE49-F238E27FC236}">
                      <a16:creationId xmlns:a16="http://schemas.microsoft.com/office/drawing/2014/main" id="{64FB4A60-F1BD-4CD9-A31A-2B073D3E8C2D}"/>
                    </a:ext>
                  </a:extLst>
                </p:cNvPr>
                <p:cNvPicPr/>
                <p:nvPr/>
              </p:nvPicPr>
              <p:blipFill>
                <a:blip r:embed="rId68"/>
                <a:stretch>
                  <a:fillRect/>
                </a:stretch>
              </p:blipFill>
              <p:spPr>
                <a:xfrm>
                  <a:off x="9130253" y="2775307"/>
                  <a:ext cx="1702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8" name="Freihand 47">
                  <a:extLst>
                    <a:ext uri="{FF2B5EF4-FFF2-40B4-BE49-F238E27FC236}">
                      <a16:creationId xmlns:a16="http://schemas.microsoft.com/office/drawing/2014/main" id="{0C42B085-CE1C-4926-9334-D9AF427C32F9}"/>
                    </a:ext>
                  </a:extLst>
                </p14:cNvPr>
                <p14:cNvContentPartPr/>
                <p14:nvPr/>
              </p14:nvContentPartPr>
              <p14:xfrm>
                <a:off x="9338693" y="2859907"/>
                <a:ext cx="253080" cy="97920"/>
              </p14:xfrm>
            </p:contentPart>
          </mc:Choice>
          <mc:Fallback xmlns="">
            <p:pic>
              <p:nvPicPr>
                <p:cNvPr id="48" name="Freihand 47">
                  <a:extLst>
                    <a:ext uri="{FF2B5EF4-FFF2-40B4-BE49-F238E27FC236}">
                      <a16:creationId xmlns:a16="http://schemas.microsoft.com/office/drawing/2014/main" id="{0C42B085-CE1C-4926-9334-D9AF427C32F9}"/>
                    </a:ext>
                  </a:extLst>
                </p:cNvPr>
                <p:cNvPicPr/>
                <p:nvPr/>
              </p:nvPicPr>
              <p:blipFill>
                <a:blip r:embed="rId70"/>
                <a:stretch>
                  <a:fillRect/>
                </a:stretch>
              </p:blipFill>
              <p:spPr>
                <a:xfrm>
                  <a:off x="9334373" y="2855587"/>
                  <a:ext cx="2617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9" name="Freihand 48">
                  <a:extLst>
                    <a:ext uri="{FF2B5EF4-FFF2-40B4-BE49-F238E27FC236}">
                      <a16:creationId xmlns:a16="http://schemas.microsoft.com/office/drawing/2014/main" id="{F0A3243B-8B04-42D2-82EB-8FB620ACDF43}"/>
                    </a:ext>
                  </a:extLst>
                </p14:cNvPr>
                <p14:cNvContentPartPr/>
                <p14:nvPr/>
              </p14:nvContentPartPr>
              <p14:xfrm>
                <a:off x="9600773" y="2877907"/>
                <a:ext cx="123120" cy="288360"/>
              </p14:xfrm>
            </p:contentPart>
          </mc:Choice>
          <mc:Fallback xmlns="">
            <p:pic>
              <p:nvPicPr>
                <p:cNvPr id="49" name="Freihand 48">
                  <a:extLst>
                    <a:ext uri="{FF2B5EF4-FFF2-40B4-BE49-F238E27FC236}">
                      <a16:creationId xmlns:a16="http://schemas.microsoft.com/office/drawing/2014/main" id="{F0A3243B-8B04-42D2-82EB-8FB620ACDF43}"/>
                    </a:ext>
                  </a:extLst>
                </p:cNvPr>
                <p:cNvPicPr/>
                <p:nvPr/>
              </p:nvPicPr>
              <p:blipFill>
                <a:blip r:embed="rId72"/>
                <a:stretch>
                  <a:fillRect/>
                </a:stretch>
              </p:blipFill>
              <p:spPr>
                <a:xfrm>
                  <a:off x="9596453" y="2873587"/>
                  <a:ext cx="131760" cy="297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0" name="Freihand 49">
                  <a:extLst>
                    <a:ext uri="{FF2B5EF4-FFF2-40B4-BE49-F238E27FC236}">
                      <a16:creationId xmlns:a16="http://schemas.microsoft.com/office/drawing/2014/main" id="{4916051A-FC3D-40A7-88FC-48205EE9FFB1}"/>
                    </a:ext>
                  </a:extLst>
                </p14:cNvPr>
                <p14:cNvContentPartPr/>
                <p14:nvPr/>
              </p14:nvContentPartPr>
              <p14:xfrm>
                <a:off x="9772133" y="2827147"/>
                <a:ext cx="250920" cy="121320"/>
              </p14:xfrm>
            </p:contentPart>
          </mc:Choice>
          <mc:Fallback xmlns="">
            <p:pic>
              <p:nvPicPr>
                <p:cNvPr id="50" name="Freihand 49">
                  <a:extLst>
                    <a:ext uri="{FF2B5EF4-FFF2-40B4-BE49-F238E27FC236}">
                      <a16:creationId xmlns:a16="http://schemas.microsoft.com/office/drawing/2014/main" id="{4916051A-FC3D-40A7-88FC-48205EE9FFB1}"/>
                    </a:ext>
                  </a:extLst>
                </p:cNvPr>
                <p:cNvPicPr/>
                <p:nvPr/>
              </p:nvPicPr>
              <p:blipFill>
                <a:blip r:embed="rId74"/>
                <a:stretch>
                  <a:fillRect/>
                </a:stretch>
              </p:blipFill>
              <p:spPr>
                <a:xfrm>
                  <a:off x="9767813" y="2822827"/>
                  <a:ext cx="259560" cy="129960"/>
                </a:xfrm>
                <a:prstGeom prst="rect">
                  <a:avLst/>
                </a:prstGeom>
              </p:spPr>
            </p:pic>
          </mc:Fallback>
        </mc:AlternateContent>
      </p:grpSp>
      <p:grpSp>
        <p:nvGrpSpPr>
          <p:cNvPr id="58" name="Gruppieren 57">
            <a:extLst>
              <a:ext uri="{FF2B5EF4-FFF2-40B4-BE49-F238E27FC236}">
                <a16:creationId xmlns:a16="http://schemas.microsoft.com/office/drawing/2014/main" id="{7F528B3F-FA5B-4BA0-878D-CEFF0824D374}"/>
              </a:ext>
            </a:extLst>
          </p:cNvPr>
          <p:cNvGrpSpPr/>
          <p:nvPr/>
        </p:nvGrpSpPr>
        <p:grpSpPr>
          <a:xfrm>
            <a:off x="6773693" y="2257987"/>
            <a:ext cx="667440" cy="173520"/>
            <a:chOff x="6773693" y="2257987"/>
            <a:chExt cx="667440" cy="173520"/>
          </a:xfrm>
        </p:grpSpPr>
        <mc:AlternateContent xmlns:mc="http://schemas.openxmlformats.org/markup-compatibility/2006" xmlns:p14="http://schemas.microsoft.com/office/powerpoint/2010/main">
          <mc:Choice Requires="p14">
            <p:contentPart p14:bwMode="auto" r:id="rId75">
              <p14:nvContentPartPr>
                <p14:cNvPr id="55" name="Freihand 54">
                  <a:extLst>
                    <a:ext uri="{FF2B5EF4-FFF2-40B4-BE49-F238E27FC236}">
                      <a16:creationId xmlns:a16="http://schemas.microsoft.com/office/drawing/2014/main" id="{5CA6E3E0-2873-4778-9197-7320BBD78620}"/>
                    </a:ext>
                  </a:extLst>
                </p14:cNvPr>
                <p14:cNvContentPartPr/>
                <p14:nvPr/>
              </p14:nvContentPartPr>
              <p14:xfrm>
                <a:off x="6815093" y="2257987"/>
                <a:ext cx="9720" cy="173520"/>
              </p14:xfrm>
            </p:contentPart>
          </mc:Choice>
          <mc:Fallback xmlns="">
            <p:pic>
              <p:nvPicPr>
                <p:cNvPr id="55" name="Freihand 54">
                  <a:extLst>
                    <a:ext uri="{FF2B5EF4-FFF2-40B4-BE49-F238E27FC236}">
                      <a16:creationId xmlns:a16="http://schemas.microsoft.com/office/drawing/2014/main" id="{5CA6E3E0-2873-4778-9197-7320BBD78620}"/>
                    </a:ext>
                  </a:extLst>
                </p:cNvPr>
                <p:cNvPicPr/>
                <p:nvPr/>
              </p:nvPicPr>
              <p:blipFill>
                <a:blip r:embed="rId76"/>
                <a:stretch>
                  <a:fillRect/>
                </a:stretch>
              </p:blipFill>
              <p:spPr>
                <a:xfrm>
                  <a:off x="6810773" y="2253667"/>
                  <a:ext cx="183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6" name="Freihand 55">
                  <a:extLst>
                    <a:ext uri="{FF2B5EF4-FFF2-40B4-BE49-F238E27FC236}">
                      <a16:creationId xmlns:a16="http://schemas.microsoft.com/office/drawing/2014/main" id="{A153F883-75E8-41EE-9F5F-A274FC711F76}"/>
                    </a:ext>
                  </a:extLst>
                </p14:cNvPr>
                <p14:cNvContentPartPr/>
                <p14:nvPr/>
              </p14:nvContentPartPr>
              <p14:xfrm>
                <a:off x="6773693" y="2363827"/>
                <a:ext cx="432360" cy="34560"/>
              </p14:xfrm>
            </p:contentPart>
          </mc:Choice>
          <mc:Fallback xmlns="">
            <p:pic>
              <p:nvPicPr>
                <p:cNvPr id="56" name="Freihand 55">
                  <a:extLst>
                    <a:ext uri="{FF2B5EF4-FFF2-40B4-BE49-F238E27FC236}">
                      <a16:creationId xmlns:a16="http://schemas.microsoft.com/office/drawing/2014/main" id="{A153F883-75E8-41EE-9F5F-A274FC711F76}"/>
                    </a:ext>
                  </a:extLst>
                </p:cNvPr>
                <p:cNvPicPr/>
                <p:nvPr/>
              </p:nvPicPr>
              <p:blipFill>
                <a:blip r:embed="rId78"/>
                <a:stretch>
                  <a:fillRect/>
                </a:stretch>
              </p:blipFill>
              <p:spPr>
                <a:xfrm>
                  <a:off x="6769373" y="2359507"/>
                  <a:ext cx="44100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7" name="Freihand 56">
                  <a:extLst>
                    <a:ext uri="{FF2B5EF4-FFF2-40B4-BE49-F238E27FC236}">
                      <a16:creationId xmlns:a16="http://schemas.microsoft.com/office/drawing/2014/main" id="{0271D732-F23A-4E31-B642-537BBDD60A73}"/>
                    </a:ext>
                  </a:extLst>
                </p14:cNvPr>
                <p14:cNvContentPartPr/>
                <p14:nvPr/>
              </p14:nvContentPartPr>
              <p14:xfrm>
                <a:off x="7316573" y="2371747"/>
                <a:ext cx="124560" cy="34560"/>
              </p14:xfrm>
            </p:contentPart>
          </mc:Choice>
          <mc:Fallback xmlns="">
            <p:pic>
              <p:nvPicPr>
                <p:cNvPr id="57" name="Freihand 56">
                  <a:extLst>
                    <a:ext uri="{FF2B5EF4-FFF2-40B4-BE49-F238E27FC236}">
                      <a16:creationId xmlns:a16="http://schemas.microsoft.com/office/drawing/2014/main" id="{0271D732-F23A-4E31-B642-537BBDD60A73}"/>
                    </a:ext>
                  </a:extLst>
                </p:cNvPr>
                <p:cNvPicPr/>
                <p:nvPr/>
              </p:nvPicPr>
              <p:blipFill>
                <a:blip r:embed="rId80"/>
                <a:stretch>
                  <a:fillRect/>
                </a:stretch>
              </p:blipFill>
              <p:spPr>
                <a:xfrm>
                  <a:off x="7312253" y="2367427"/>
                  <a:ext cx="133200" cy="43200"/>
                </a:xfrm>
                <a:prstGeom prst="rect">
                  <a:avLst/>
                </a:prstGeom>
              </p:spPr>
            </p:pic>
          </mc:Fallback>
        </mc:AlternateContent>
      </p:grpSp>
      <p:grpSp>
        <p:nvGrpSpPr>
          <p:cNvPr id="68" name="Gruppieren 67">
            <a:extLst>
              <a:ext uri="{FF2B5EF4-FFF2-40B4-BE49-F238E27FC236}">
                <a16:creationId xmlns:a16="http://schemas.microsoft.com/office/drawing/2014/main" id="{54DE6A9F-6F85-49D2-BC72-C28D87C72825}"/>
              </a:ext>
            </a:extLst>
          </p:cNvPr>
          <p:cNvGrpSpPr/>
          <p:nvPr/>
        </p:nvGrpSpPr>
        <p:grpSpPr>
          <a:xfrm>
            <a:off x="6618893" y="2871067"/>
            <a:ext cx="564840" cy="277200"/>
            <a:chOff x="6618893" y="2871067"/>
            <a:chExt cx="564840" cy="277200"/>
          </a:xfrm>
        </p:grpSpPr>
        <mc:AlternateContent xmlns:mc="http://schemas.openxmlformats.org/markup-compatibility/2006" xmlns:p14="http://schemas.microsoft.com/office/powerpoint/2010/main">
          <mc:Choice Requires="p14">
            <p:contentPart p14:bwMode="auto" r:id="rId81">
              <p14:nvContentPartPr>
                <p14:cNvPr id="64" name="Freihand 63">
                  <a:extLst>
                    <a:ext uri="{FF2B5EF4-FFF2-40B4-BE49-F238E27FC236}">
                      <a16:creationId xmlns:a16="http://schemas.microsoft.com/office/drawing/2014/main" id="{1BD0DDFD-7B3C-4BF8-A294-C94359CC86D9}"/>
                    </a:ext>
                  </a:extLst>
                </p14:cNvPr>
                <p14:cNvContentPartPr/>
                <p14:nvPr/>
              </p14:nvContentPartPr>
              <p14:xfrm>
                <a:off x="6618893" y="2871067"/>
                <a:ext cx="244800" cy="228960"/>
              </p14:xfrm>
            </p:contentPart>
          </mc:Choice>
          <mc:Fallback xmlns="">
            <p:pic>
              <p:nvPicPr>
                <p:cNvPr id="64" name="Freihand 63">
                  <a:extLst>
                    <a:ext uri="{FF2B5EF4-FFF2-40B4-BE49-F238E27FC236}">
                      <a16:creationId xmlns:a16="http://schemas.microsoft.com/office/drawing/2014/main" id="{1BD0DDFD-7B3C-4BF8-A294-C94359CC86D9}"/>
                    </a:ext>
                  </a:extLst>
                </p:cNvPr>
                <p:cNvPicPr/>
                <p:nvPr/>
              </p:nvPicPr>
              <p:blipFill>
                <a:blip r:embed="rId82"/>
                <a:stretch>
                  <a:fillRect/>
                </a:stretch>
              </p:blipFill>
              <p:spPr>
                <a:xfrm>
                  <a:off x="6614573" y="2866747"/>
                  <a:ext cx="25344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65" name="Freihand 64">
                  <a:extLst>
                    <a:ext uri="{FF2B5EF4-FFF2-40B4-BE49-F238E27FC236}">
                      <a16:creationId xmlns:a16="http://schemas.microsoft.com/office/drawing/2014/main" id="{96D8D97B-3555-494D-83D3-993BB68376C7}"/>
                    </a:ext>
                  </a:extLst>
                </p14:cNvPr>
                <p14:cNvContentPartPr/>
                <p14:nvPr/>
              </p14:nvContentPartPr>
              <p14:xfrm>
                <a:off x="6763253" y="2912107"/>
                <a:ext cx="26280" cy="236160"/>
              </p14:xfrm>
            </p:contentPart>
          </mc:Choice>
          <mc:Fallback xmlns="">
            <p:pic>
              <p:nvPicPr>
                <p:cNvPr id="65" name="Freihand 64">
                  <a:extLst>
                    <a:ext uri="{FF2B5EF4-FFF2-40B4-BE49-F238E27FC236}">
                      <a16:creationId xmlns:a16="http://schemas.microsoft.com/office/drawing/2014/main" id="{96D8D97B-3555-494D-83D3-993BB68376C7}"/>
                    </a:ext>
                  </a:extLst>
                </p:cNvPr>
                <p:cNvPicPr/>
                <p:nvPr/>
              </p:nvPicPr>
              <p:blipFill>
                <a:blip r:embed="rId84"/>
                <a:stretch>
                  <a:fillRect/>
                </a:stretch>
              </p:blipFill>
              <p:spPr>
                <a:xfrm>
                  <a:off x="6758933" y="2907787"/>
                  <a:ext cx="3492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66" name="Freihand 65">
                  <a:extLst>
                    <a:ext uri="{FF2B5EF4-FFF2-40B4-BE49-F238E27FC236}">
                      <a16:creationId xmlns:a16="http://schemas.microsoft.com/office/drawing/2014/main" id="{A5B4D7EF-CC4D-48D7-9EA3-04A8482110EF}"/>
                    </a:ext>
                  </a:extLst>
                </p14:cNvPr>
                <p14:cNvContentPartPr/>
                <p14:nvPr/>
              </p14:nvContentPartPr>
              <p14:xfrm>
                <a:off x="6646613" y="3101827"/>
                <a:ext cx="192960" cy="22680"/>
              </p14:xfrm>
            </p:contentPart>
          </mc:Choice>
          <mc:Fallback xmlns="">
            <p:pic>
              <p:nvPicPr>
                <p:cNvPr id="66" name="Freihand 65">
                  <a:extLst>
                    <a:ext uri="{FF2B5EF4-FFF2-40B4-BE49-F238E27FC236}">
                      <a16:creationId xmlns:a16="http://schemas.microsoft.com/office/drawing/2014/main" id="{A5B4D7EF-CC4D-48D7-9EA3-04A8482110EF}"/>
                    </a:ext>
                  </a:extLst>
                </p:cNvPr>
                <p:cNvPicPr/>
                <p:nvPr/>
              </p:nvPicPr>
              <p:blipFill>
                <a:blip r:embed="rId86"/>
                <a:stretch>
                  <a:fillRect/>
                </a:stretch>
              </p:blipFill>
              <p:spPr>
                <a:xfrm>
                  <a:off x="6642293" y="3097507"/>
                  <a:ext cx="20160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67" name="Freihand 66">
                  <a:extLst>
                    <a:ext uri="{FF2B5EF4-FFF2-40B4-BE49-F238E27FC236}">
                      <a16:creationId xmlns:a16="http://schemas.microsoft.com/office/drawing/2014/main" id="{DEFC166C-344B-4153-9477-A4869D131555}"/>
                    </a:ext>
                  </a:extLst>
                </p14:cNvPr>
                <p14:cNvContentPartPr/>
                <p14:nvPr/>
              </p14:nvContentPartPr>
              <p14:xfrm>
                <a:off x="6991493" y="2889067"/>
                <a:ext cx="192240" cy="213480"/>
              </p14:xfrm>
            </p:contentPart>
          </mc:Choice>
          <mc:Fallback xmlns="">
            <p:pic>
              <p:nvPicPr>
                <p:cNvPr id="67" name="Freihand 66">
                  <a:extLst>
                    <a:ext uri="{FF2B5EF4-FFF2-40B4-BE49-F238E27FC236}">
                      <a16:creationId xmlns:a16="http://schemas.microsoft.com/office/drawing/2014/main" id="{DEFC166C-344B-4153-9477-A4869D131555}"/>
                    </a:ext>
                  </a:extLst>
                </p:cNvPr>
                <p:cNvPicPr/>
                <p:nvPr/>
              </p:nvPicPr>
              <p:blipFill>
                <a:blip r:embed="rId88"/>
                <a:stretch>
                  <a:fillRect/>
                </a:stretch>
              </p:blipFill>
              <p:spPr>
                <a:xfrm>
                  <a:off x="6987173" y="2884747"/>
                  <a:ext cx="200880" cy="222120"/>
                </a:xfrm>
                <a:prstGeom prst="rect">
                  <a:avLst/>
                </a:prstGeom>
              </p:spPr>
            </p:pic>
          </mc:Fallback>
        </mc:AlternateContent>
      </p:grpSp>
      <p:grpSp>
        <p:nvGrpSpPr>
          <p:cNvPr id="72" name="Gruppieren 71">
            <a:extLst>
              <a:ext uri="{FF2B5EF4-FFF2-40B4-BE49-F238E27FC236}">
                <a16:creationId xmlns:a16="http://schemas.microsoft.com/office/drawing/2014/main" id="{F2BEC676-BA61-4336-A8C4-FB78FD36D5D8}"/>
              </a:ext>
            </a:extLst>
          </p:cNvPr>
          <p:cNvGrpSpPr/>
          <p:nvPr/>
        </p:nvGrpSpPr>
        <p:grpSpPr>
          <a:xfrm>
            <a:off x="1597613" y="2723827"/>
            <a:ext cx="817200" cy="561600"/>
            <a:chOff x="1597613" y="2723827"/>
            <a:chExt cx="817200" cy="561600"/>
          </a:xfrm>
        </p:grpSpPr>
        <mc:AlternateContent xmlns:mc="http://schemas.openxmlformats.org/markup-compatibility/2006" xmlns:p14="http://schemas.microsoft.com/office/powerpoint/2010/main">
          <mc:Choice Requires="p14">
            <p:contentPart p14:bwMode="auto" r:id="rId89">
              <p14:nvContentPartPr>
                <p14:cNvPr id="59" name="Freihand 58">
                  <a:extLst>
                    <a:ext uri="{FF2B5EF4-FFF2-40B4-BE49-F238E27FC236}">
                      <a16:creationId xmlns:a16="http://schemas.microsoft.com/office/drawing/2014/main" id="{784EBDC0-1C91-4E9A-B94D-DCE80C0751D8}"/>
                    </a:ext>
                  </a:extLst>
                </p14:cNvPr>
                <p14:cNvContentPartPr/>
                <p14:nvPr/>
              </p14:nvContentPartPr>
              <p14:xfrm>
                <a:off x="2037893" y="2915347"/>
                <a:ext cx="66240" cy="177480"/>
              </p14:xfrm>
            </p:contentPart>
          </mc:Choice>
          <mc:Fallback xmlns="">
            <p:pic>
              <p:nvPicPr>
                <p:cNvPr id="59" name="Freihand 58">
                  <a:extLst>
                    <a:ext uri="{FF2B5EF4-FFF2-40B4-BE49-F238E27FC236}">
                      <a16:creationId xmlns:a16="http://schemas.microsoft.com/office/drawing/2014/main" id="{784EBDC0-1C91-4E9A-B94D-DCE80C0751D8}"/>
                    </a:ext>
                  </a:extLst>
                </p:cNvPr>
                <p:cNvPicPr/>
                <p:nvPr/>
              </p:nvPicPr>
              <p:blipFill>
                <a:blip r:embed="rId90"/>
                <a:stretch>
                  <a:fillRect/>
                </a:stretch>
              </p:blipFill>
              <p:spPr>
                <a:xfrm>
                  <a:off x="2033573" y="2911027"/>
                  <a:ext cx="748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0" name="Freihand 59">
                  <a:extLst>
                    <a:ext uri="{FF2B5EF4-FFF2-40B4-BE49-F238E27FC236}">
                      <a16:creationId xmlns:a16="http://schemas.microsoft.com/office/drawing/2014/main" id="{C97D0D85-EB9E-40D7-9AF9-611BEA7E0D85}"/>
                    </a:ext>
                  </a:extLst>
                </p14:cNvPr>
                <p14:cNvContentPartPr/>
                <p14:nvPr/>
              </p14:nvContentPartPr>
              <p14:xfrm>
                <a:off x="1885253" y="2822467"/>
                <a:ext cx="374040" cy="135720"/>
              </p14:xfrm>
            </p:contentPart>
          </mc:Choice>
          <mc:Fallback xmlns="">
            <p:pic>
              <p:nvPicPr>
                <p:cNvPr id="60" name="Freihand 59">
                  <a:extLst>
                    <a:ext uri="{FF2B5EF4-FFF2-40B4-BE49-F238E27FC236}">
                      <a16:creationId xmlns:a16="http://schemas.microsoft.com/office/drawing/2014/main" id="{C97D0D85-EB9E-40D7-9AF9-611BEA7E0D85}"/>
                    </a:ext>
                  </a:extLst>
                </p:cNvPr>
                <p:cNvPicPr/>
                <p:nvPr/>
              </p:nvPicPr>
              <p:blipFill>
                <a:blip r:embed="rId92"/>
                <a:stretch>
                  <a:fillRect/>
                </a:stretch>
              </p:blipFill>
              <p:spPr>
                <a:xfrm>
                  <a:off x="1880933" y="2818147"/>
                  <a:ext cx="38268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1" name="Freihand 60">
                  <a:extLst>
                    <a:ext uri="{FF2B5EF4-FFF2-40B4-BE49-F238E27FC236}">
                      <a16:creationId xmlns:a16="http://schemas.microsoft.com/office/drawing/2014/main" id="{0AF12F45-E5EC-4C27-82C6-F0DE8CC7792A}"/>
                    </a:ext>
                  </a:extLst>
                </p14:cNvPr>
                <p14:cNvContentPartPr/>
                <p14:nvPr/>
              </p14:nvContentPartPr>
              <p14:xfrm>
                <a:off x="1713893" y="2723827"/>
                <a:ext cx="700920" cy="561600"/>
              </p14:xfrm>
            </p:contentPart>
          </mc:Choice>
          <mc:Fallback xmlns="">
            <p:pic>
              <p:nvPicPr>
                <p:cNvPr id="61" name="Freihand 60">
                  <a:extLst>
                    <a:ext uri="{FF2B5EF4-FFF2-40B4-BE49-F238E27FC236}">
                      <a16:creationId xmlns:a16="http://schemas.microsoft.com/office/drawing/2014/main" id="{0AF12F45-E5EC-4C27-82C6-F0DE8CC7792A}"/>
                    </a:ext>
                  </a:extLst>
                </p:cNvPr>
                <p:cNvPicPr/>
                <p:nvPr/>
              </p:nvPicPr>
              <p:blipFill>
                <a:blip r:embed="rId94"/>
                <a:stretch>
                  <a:fillRect/>
                </a:stretch>
              </p:blipFill>
              <p:spPr>
                <a:xfrm>
                  <a:off x="1709573" y="2719507"/>
                  <a:ext cx="709560" cy="5702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2" name="Freihand 61">
                  <a:extLst>
                    <a:ext uri="{FF2B5EF4-FFF2-40B4-BE49-F238E27FC236}">
                      <a16:creationId xmlns:a16="http://schemas.microsoft.com/office/drawing/2014/main" id="{7A3386BD-7D5C-4765-A648-6595077FA92C}"/>
                    </a:ext>
                  </a:extLst>
                </p14:cNvPr>
                <p14:cNvContentPartPr/>
                <p14:nvPr/>
              </p14:nvContentPartPr>
              <p14:xfrm>
                <a:off x="1864013" y="2792227"/>
                <a:ext cx="442440" cy="421560"/>
              </p14:xfrm>
            </p:contentPart>
          </mc:Choice>
          <mc:Fallback xmlns="">
            <p:pic>
              <p:nvPicPr>
                <p:cNvPr id="62" name="Freihand 61">
                  <a:extLst>
                    <a:ext uri="{FF2B5EF4-FFF2-40B4-BE49-F238E27FC236}">
                      <a16:creationId xmlns:a16="http://schemas.microsoft.com/office/drawing/2014/main" id="{7A3386BD-7D5C-4765-A648-6595077FA92C}"/>
                    </a:ext>
                  </a:extLst>
                </p:cNvPr>
                <p:cNvPicPr/>
                <p:nvPr/>
              </p:nvPicPr>
              <p:blipFill>
                <a:blip r:embed="rId96"/>
                <a:stretch>
                  <a:fillRect/>
                </a:stretch>
              </p:blipFill>
              <p:spPr>
                <a:xfrm>
                  <a:off x="1859693" y="2787907"/>
                  <a:ext cx="451080" cy="4302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9" name="Freihand 68">
                  <a:extLst>
                    <a:ext uri="{FF2B5EF4-FFF2-40B4-BE49-F238E27FC236}">
                      <a16:creationId xmlns:a16="http://schemas.microsoft.com/office/drawing/2014/main" id="{DFC2F502-ADBC-4F18-AF08-86F3C0B1236E}"/>
                    </a:ext>
                  </a:extLst>
                </p14:cNvPr>
                <p14:cNvContentPartPr/>
                <p14:nvPr/>
              </p14:nvContentPartPr>
              <p14:xfrm>
                <a:off x="1597613" y="2846587"/>
                <a:ext cx="208440" cy="257760"/>
              </p14:xfrm>
            </p:contentPart>
          </mc:Choice>
          <mc:Fallback xmlns="">
            <p:pic>
              <p:nvPicPr>
                <p:cNvPr id="69" name="Freihand 68">
                  <a:extLst>
                    <a:ext uri="{FF2B5EF4-FFF2-40B4-BE49-F238E27FC236}">
                      <a16:creationId xmlns:a16="http://schemas.microsoft.com/office/drawing/2014/main" id="{DFC2F502-ADBC-4F18-AF08-86F3C0B1236E}"/>
                    </a:ext>
                  </a:extLst>
                </p:cNvPr>
                <p:cNvPicPr/>
                <p:nvPr/>
              </p:nvPicPr>
              <p:blipFill>
                <a:blip r:embed="rId98"/>
                <a:stretch>
                  <a:fillRect/>
                </a:stretch>
              </p:blipFill>
              <p:spPr>
                <a:xfrm>
                  <a:off x="1593293" y="2842267"/>
                  <a:ext cx="21708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70" name="Freihand 69">
                  <a:extLst>
                    <a:ext uri="{FF2B5EF4-FFF2-40B4-BE49-F238E27FC236}">
                      <a16:creationId xmlns:a16="http://schemas.microsoft.com/office/drawing/2014/main" id="{2ADCE6DF-D771-4C04-A800-48B1FF56917D}"/>
                    </a:ext>
                  </a:extLst>
                </p14:cNvPr>
                <p14:cNvContentPartPr/>
                <p14:nvPr/>
              </p14:nvContentPartPr>
              <p14:xfrm>
                <a:off x="1627493" y="3032707"/>
                <a:ext cx="157680" cy="47160"/>
              </p14:xfrm>
            </p:contentPart>
          </mc:Choice>
          <mc:Fallback xmlns="">
            <p:pic>
              <p:nvPicPr>
                <p:cNvPr id="70" name="Freihand 69">
                  <a:extLst>
                    <a:ext uri="{FF2B5EF4-FFF2-40B4-BE49-F238E27FC236}">
                      <a16:creationId xmlns:a16="http://schemas.microsoft.com/office/drawing/2014/main" id="{2ADCE6DF-D771-4C04-A800-48B1FF56917D}"/>
                    </a:ext>
                  </a:extLst>
                </p:cNvPr>
                <p:cNvPicPr/>
                <p:nvPr/>
              </p:nvPicPr>
              <p:blipFill>
                <a:blip r:embed="rId100"/>
                <a:stretch>
                  <a:fillRect/>
                </a:stretch>
              </p:blipFill>
              <p:spPr>
                <a:xfrm>
                  <a:off x="1623173" y="3028387"/>
                  <a:ext cx="16632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71" name="Freihand 70">
                  <a:extLst>
                    <a:ext uri="{FF2B5EF4-FFF2-40B4-BE49-F238E27FC236}">
                      <a16:creationId xmlns:a16="http://schemas.microsoft.com/office/drawing/2014/main" id="{D8951413-10CD-401B-8D9D-8E314C7CE915}"/>
                    </a:ext>
                  </a:extLst>
                </p14:cNvPr>
                <p14:cNvContentPartPr/>
                <p14:nvPr/>
              </p14:nvContentPartPr>
              <p14:xfrm>
                <a:off x="1622453" y="3072667"/>
                <a:ext cx="216000" cy="25560"/>
              </p14:xfrm>
            </p:contentPart>
          </mc:Choice>
          <mc:Fallback xmlns="">
            <p:pic>
              <p:nvPicPr>
                <p:cNvPr id="71" name="Freihand 70">
                  <a:extLst>
                    <a:ext uri="{FF2B5EF4-FFF2-40B4-BE49-F238E27FC236}">
                      <a16:creationId xmlns:a16="http://schemas.microsoft.com/office/drawing/2014/main" id="{D8951413-10CD-401B-8D9D-8E314C7CE915}"/>
                    </a:ext>
                  </a:extLst>
                </p:cNvPr>
                <p:cNvPicPr/>
                <p:nvPr/>
              </p:nvPicPr>
              <p:blipFill>
                <a:blip r:embed="rId102"/>
                <a:stretch>
                  <a:fillRect/>
                </a:stretch>
              </p:blipFill>
              <p:spPr>
                <a:xfrm>
                  <a:off x="1618133" y="3068347"/>
                  <a:ext cx="224640" cy="34200"/>
                </a:xfrm>
                <a:prstGeom prst="rect">
                  <a:avLst/>
                </a:prstGeom>
              </p:spPr>
            </p:pic>
          </mc:Fallback>
        </mc:AlternateContent>
      </p:grpSp>
      <p:grpSp>
        <p:nvGrpSpPr>
          <p:cNvPr id="85" name="Gruppieren 84">
            <a:extLst>
              <a:ext uri="{FF2B5EF4-FFF2-40B4-BE49-F238E27FC236}">
                <a16:creationId xmlns:a16="http://schemas.microsoft.com/office/drawing/2014/main" id="{A1049EE9-796B-4B83-8595-3E54B522C0B8}"/>
              </a:ext>
            </a:extLst>
          </p:cNvPr>
          <p:cNvGrpSpPr/>
          <p:nvPr/>
        </p:nvGrpSpPr>
        <p:grpSpPr>
          <a:xfrm>
            <a:off x="6760013" y="3434107"/>
            <a:ext cx="2055960" cy="412200"/>
            <a:chOff x="6760013" y="3434107"/>
            <a:chExt cx="2055960" cy="412200"/>
          </a:xfrm>
        </p:grpSpPr>
        <mc:AlternateContent xmlns:mc="http://schemas.openxmlformats.org/markup-compatibility/2006" xmlns:p14="http://schemas.microsoft.com/office/powerpoint/2010/main">
          <mc:Choice Requires="p14">
            <p:contentPart p14:bwMode="auto" r:id="rId103">
              <p14:nvContentPartPr>
                <p14:cNvPr id="73" name="Freihand 72">
                  <a:extLst>
                    <a:ext uri="{FF2B5EF4-FFF2-40B4-BE49-F238E27FC236}">
                      <a16:creationId xmlns:a16="http://schemas.microsoft.com/office/drawing/2014/main" id="{4E2C2691-45EF-426A-9BA9-4A92C2BCC323}"/>
                    </a:ext>
                  </a:extLst>
                </p14:cNvPr>
                <p14:cNvContentPartPr/>
                <p14:nvPr/>
              </p14:nvContentPartPr>
              <p14:xfrm>
                <a:off x="6760013" y="3528787"/>
                <a:ext cx="252360" cy="213840"/>
              </p14:xfrm>
            </p:contentPart>
          </mc:Choice>
          <mc:Fallback xmlns="">
            <p:pic>
              <p:nvPicPr>
                <p:cNvPr id="73" name="Freihand 72">
                  <a:extLst>
                    <a:ext uri="{FF2B5EF4-FFF2-40B4-BE49-F238E27FC236}">
                      <a16:creationId xmlns:a16="http://schemas.microsoft.com/office/drawing/2014/main" id="{4E2C2691-45EF-426A-9BA9-4A92C2BCC323}"/>
                    </a:ext>
                  </a:extLst>
                </p:cNvPr>
                <p:cNvPicPr/>
                <p:nvPr/>
              </p:nvPicPr>
              <p:blipFill>
                <a:blip r:embed="rId104"/>
                <a:stretch>
                  <a:fillRect/>
                </a:stretch>
              </p:blipFill>
              <p:spPr>
                <a:xfrm>
                  <a:off x="6755693" y="3524467"/>
                  <a:ext cx="26100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74" name="Freihand 73">
                  <a:extLst>
                    <a:ext uri="{FF2B5EF4-FFF2-40B4-BE49-F238E27FC236}">
                      <a16:creationId xmlns:a16="http://schemas.microsoft.com/office/drawing/2014/main" id="{748ADD76-5A85-4B3C-A0A2-57A1D75126A8}"/>
                    </a:ext>
                  </a:extLst>
                </p14:cNvPr>
                <p14:cNvContentPartPr/>
                <p14:nvPr/>
              </p14:nvContentPartPr>
              <p14:xfrm>
                <a:off x="6958373" y="3530947"/>
                <a:ext cx="190440" cy="147960"/>
              </p14:xfrm>
            </p:contentPart>
          </mc:Choice>
          <mc:Fallback xmlns="">
            <p:pic>
              <p:nvPicPr>
                <p:cNvPr id="74" name="Freihand 73">
                  <a:extLst>
                    <a:ext uri="{FF2B5EF4-FFF2-40B4-BE49-F238E27FC236}">
                      <a16:creationId xmlns:a16="http://schemas.microsoft.com/office/drawing/2014/main" id="{748ADD76-5A85-4B3C-A0A2-57A1D75126A8}"/>
                    </a:ext>
                  </a:extLst>
                </p:cNvPr>
                <p:cNvPicPr/>
                <p:nvPr/>
              </p:nvPicPr>
              <p:blipFill>
                <a:blip r:embed="rId106"/>
                <a:stretch>
                  <a:fillRect/>
                </a:stretch>
              </p:blipFill>
              <p:spPr>
                <a:xfrm>
                  <a:off x="6954053" y="3526627"/>
                  <a:ext cx="19908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75" name="Freihand 74">
                  <a:extLst>
                    <a:ext uri="{FF2B5EF4-FFF2-40B4-BE49-F238E27FC236}">
                      <a16:creationId xmlns:a16="http://schemas.microsoft.com/office/drawing/2014/main" id="{4FBF3F00-D8A2-4317-80B0-CEBED6731884}"/>
                    </a:ext>
                  </a:extLst>
                </p14:cNvPr>
                <p14:cNvContentPartPr/>
                <p14:nvPr/>
              </p14:nvContentPartPr>
              <p14:xfrm>
                <a:off x="7183373" y="3434107"/>
                <a:ext cx="72000" cy="244440"/>
              </p14:xfrm>
            </p:contentPart>
          </mc:Choice>
          <mc:Fallback xmlns="">
            <p:pic>
              <p:nvPicPr>
                <p:cNvPr id="75" name="Freihand 74">
                  <a:extLst>
                    <a:ext uri="{FF2B5EF4-FFF2-40B4-BE49-F238E27FC236}">
                      <a16:creationId xmlns:a16="http://schemas.microsoft.com/office/drawing/2014/main" id="{4FBF3F00-D8A2-4317-80B0-CEBED6731884}"/>
                    </a:ext>
                  </a:extLst>
                </p:cNvPr>
                <p:cNvPicPr/>
                <p:nvPr/>
              </p:nvPicPr>
              <p:blipFill>
                <a:blip r:embed="rId108"/>
                <a:stretch>
                  <a:fillRect/>
                </a:stretch>
              </p:blipFill>
              <p:spPr>
                <a:xfrm>
                  <a:off x="7179053" y="3429787"/>
                  <a:ext cx="8064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76" name="Freihand 75">
                  <a:extLst>
                    <a:ext uri="{FF2B5EF4-FFF2-40B4-BE49-F238E27FC236}">
                      <a16:creationId xmlns:a16="http://schemas.microsoft.com/office/drawing/2014/main" id="{63A7C06C-4516-4C04-8B78-41115D104AE8}"/>
                    </a:ext>
                  </a:extLst>
                </p14:cNvPr>
                <p14:cNvContentPartPr/>
                <p14:nvPr/>
              </p14:nvContentPartPr>
              <p14:xfrm>
                <a:off x="7276253" y="3514027"/>
                <a:ext cx="134640" cy="139680"/>
              </p14:xfrm>
            </p:contentPart>
          </mc:Choice>
          <mc:Fallback xmlns="">
            <p:pic>
              <p:nvPicPr>
                <p:cNvPr id="76" name="Freihand 75">
                  <a:extLst>
                    <a:ext uri="{FF2B5EF4-FFF2-40B4-BE49-F238E27FC236}">
                      <a16:creationId xmlns:a16="http://schemas.microsoft.com/office/drawing/2014/main" id="{63A7C06C-4516-4C04-8B78-41115D104AE8}"/>
                    </a:ext>
                  </a:extLst>
                </p:cNvPr>
                <p:cNvPicPr/>
                <p:nvPr/>
              </p:nvPicPr>
              <p:blipFill>
                <a:blip r:embed="rId110"/>
                <a:stretch>
                  <a:fillRect/>
                </a:stretch>
              </p:blipFill>
              <p:spPr>
                <a:xfrm>
                  <a:off x="7271933" y="3509707"/>
                  <a:ext cx="14328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7" name="Freihand 76">
                  <a:extLst>
                    <a:ext uri="{FF2B5EF4-FFF2-40B4-BE49-F238E27FC236}">
                      <a16:creationId xmlns:a16="http://schemas.microsoft.com/office/drawing/2014/main" id="{214931C8-B3C5-42FE-9A6A-8ED5EAF05AD6}"/>
                    </a:ext>
                  </a:extLst>
                </p14:cNvPr>
                <p14:cNvContentPartPr/>
                <p14:nvPr/>
              </p14:nvContentPartPr>
              <p14:xfrm>
                <a:off x="7602773" y="3484507"/>
                <a:ext cx="71280" cy="204480"/>
              </p14:xfrm>
            </p:contentPart>
          </mc:Choice>
          <mc:Fallback xmlns="">
            <p:pic>
              <p:nvPicPr>
                <p:cNvPr id="77" name="Freihand 76">
                  <a:extLst>
                    <a:ext uri="{FF2B5EF4-FFF2-40B4-BE49-F238E27FC236}">
                      <a16:creationId xmlns:a16="http://schemas.microsoft.com/office/drawing/2014/main" id="{214931C8-B3C5-42FE-9A6A-8ED5EAF05AD6}"/>
                    </a:ext>
                  </a:extLst>
                </p:cNvPr>
                <p:cNvPicPr/>
                <p:nvPr/>
              </p:nvPicPr>
              <p:blipFill>
                <a:blip r:embed="rId112"/>
                <a:stretch>
                  <a:fillRect/>
                </a:stretch>
              </p:blipFill>
              <p:spPr>
                <a:xfrm>
                  <a:off x="7598453" y="3480187"/>
                  <a:ext cx="7992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8" name="Freihand 77">
                  <a:extLst>
                    <a:ext uri="{FF2B5EF4-FFF2-40B4-BE49-F238E27FC236}">
                      <a16:creationId xmlns:a16="http://schemas.microsoft.com/office/drawing/2014/main" id="{E9FABF8A-BA56-43E9-9861-4DF41F135E78}"/>
                    </a:ext>
                  </a:extLst>
                </p14:cNvPr>
                <p14:cNvContentPartPr/>
                <p14:nvPr/>
              </p14:nvContentPartPr>
              <p14:xfrm>
                <a:off x="7553093" y="3476227"/>
                <a:ext cx="194040" cy="258480"/>
              </p14:xfrm>
            </p:contentPart>
          </mc:Choice>
          <mc:Fallback xmlns="">
            <p:pic>
              <p:nvPicPr>
                <p:cNvPr id="78" name="Freihand 77">
                  <a:extLst>
                    <a:ext uri="{FF2B5EF4-FFF2-40B4-BE49-F238E27FC236}">
                      <a16:creationId xmlns:a16="http://schemas.microsoft.com/office/drawing/2014/main" id="{E9FABF8A-BA56-43E9-9861-4DF41F135E78}"/>
                    </a:ext>
                  </a:extLst>
                </p:cNvPr>
                <p:cNvPicPr/>
                <p:nvPr/>
              </p:nvPicPr>
              <p:blipFill>
                <a:blip r:embed="rId114"/>
                <a:stretch>
                  <a:fillRect/>
                </a:stretch>
              </p:blipFill>
              <p:spPr>
                <a:xfrm>
                  <a:off x="7548773" y="3471907"/>
                  <a:ext cx="20268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9" name="Freihand 78">
                  <a:extLst>
                    <a:ext uri="{FF2B5EF4-FFF2-40B4-BE49-F238E27FC236}">
                      <a16:creationId xmlns:a16="http://schemas.microsoft.com/office/drawing/2014/main" id="{31228BBB-18CD-4580-A6D0-1F5ACD23E94D}"/>
                    </a:ext>
                  </a:extLst>
                </p14:cNvPr>
                <p14:cNvContentPartPr/>
                <p14:nvPr/>
              </p14:nvContentPartPr>
              <p14:xfrm>
                <a:off x="7736333" y="3560107"/>
                <a:ext cx="143640" cy="124920"/>
              </p14:xfrm>
            </p:contentPart>
          </mc:Choice>
          <mc:Fallback xmlns="">
            <p:pic>
              <p:nvPicPr>
                <p:cNvPr id="79" name="Freihand 78">
                  <a:extLst>
                    <a:ext uri="{FF2B5EF4-FFF2-40B4-BE49-F238E27FC236}">
                      <a16:creationId xmlns:a16="http://schemas.microsoft.com/office/drawing/2014/main" id="{31228BBB-18CD-4580-A6D0-1F5ACD23E94D}"/>
                    </a:ext>
                  </a:extLst>
                </p:cNvPr>
                <p:cNvPicPr/>
                <p:nvPr/>
              </p:nvPicPr>
              <p:blipFill>
                <a:blip r:embed="rId116"/>
                <a:stretch>
                  <a:fillRect/>
                </a:stretch>
              </p:blipFill>
              <p:spPr>
                <a:xfrm>
                  <a:off x="7732013" y="3555787"/>
                  <a:ext cx="1522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80" name="Freihand 79">
                  <a:extLst>
                    <a:ext uri="{FF2B5EF4-FFF2-40B4-BE49-F238E27FC236}">
                      <a16:creationId xmlns:a16="http://schemas.microsoft.com/office/drawing/2014/main" id="{9D0A2DF1-34C9-401A-9BEB-92693CADC21B}"/>
                    </a:ext>
                  </a:extLst>
                </p14:cNvPr>
                <p14:cNvContentPartPr/>
                <p14:nvPr/>
              </p14:nvContentPartPr>
              <p14:xfrm>
                <a:off x="7838933" y="3487387"/>
                <a:ext cx="201240" cy="193320"/>
              </p14:xfrm>
            </p:contentPart>
          </mc:Choice>
          <mc:Fallback xmlns="">
            <p:pic>
              <p:nvPicPr>
                <p:cNvPr id="80" name="Freihand 79">
                  <a:extLst>
                    <a:ext uri="{FF2B5EF4-FFF2-40B4-BE49-F238E27FC236}">
                      <a16:creationId xmlns:a16="http://schemas.microsoft.com/office/drawing/2014/main" id="{9D0A2DF1-34C9-401A-9BEB-92693CADC21B}"/>
                    </a:ext>
                  </a:extLst>
                </p:cNvPr>
                <p:cNvPicPr/>
                <p:nvPr/>
              </p:nvPicPr>
              <p:blipFill>
                <a:blip r:embed="rId118"/>
                <a:stretch>
                  <a:fillRect/>
                </a:stretch>
              </p:blipFill>
              <p:spPr>
                <a:xfrm>
                  <a:off x="7834613" y="3483067"/>
                  <a:ext cx="2098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81" name="Freihand 80">
                  <a:extLst>
                    <a:ext uri="{FF2B5EF4-FFF2-40B4-BE49-F238E27FC236}">
                      <a16:creationId xmlns:a16="http://schemas.microsoft.com/office/drawing/2014/main" id="{0FC25008-B72E-4E8A-8B42-E6A502E6BB37}"/>
                    </a:ext>
                  </a:extLst>
                </p14:cNvPr>
                <p14:cNvContentPartPr/>
                <p14:nvPr/>
              </p14:nvContentPartPr>
              <p14:xfrm>
                <a:off x="8020733" y="3596827"/>
                <a:ext cx="107280" cy="76680"/>
              </p14:xfrm>
            </p:contentPart>
          </mc:Choice>
          <mc:Fallback xmlns="">
            <p:pic>
              <p:nvPicPr>
                <p:cNvPr id="81" name="Freihand 80">
                  <a:extLst>
                    <a:ext uri="{FF2B5EF4-FFF2-40B4-BE49-F238E27FC236}">
                      <a16:creationId xmlns:a16="http://schemas.microsoft.com/office/drawing/2014/main" id="{0FC25008-B72E-4E8A-8B42-E6A502E6BB37}"/>
                    </a:ext>
                  </a:extLst>
                </p:cNvPr>
                <p:cNvPicPr/>
                <p:nvPr/>
              </p:nvPicPr>
              <p:blipFill>
                <a:blip r:embed="rId120"/>
                <a:stretch>
                  <a:fillRect/>
                </a:stretch>
              </p:blipFill>
              <p:spPr>
                <a:xfrm>
                  <a:off x="8016413" y="3592507"/>
                  <a:ext cx="1159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82" name="Freihand 81">
                  <a:extLst>
                    <a:ext uri="{FF2B5EF4-FFF2-40B4-BE49-F238E27FC236}">
                      <a16:creationId xmlns:a16="http://schemas.microsoft.com/office/drawing/2014/main" id="{BB4DD002-BF6F-455F-B3B4-31DC5DD97F0F}"/>
                    </a:ext>
                  </a:extLst>
                </p14:cNvPr>
                <p14:cNvContentPartPr/>
                <p14:nvPr/>
              </p14:nvContentPartPr>
              <p14:xfrm>
                <a:off x="8144573" y="3497827"/>
                <a:ext cx="193320" cy="187920"/>
              </p14:xfrm>
            </p:contentPart>
          </mc:Choice>
          <mc:Fallback xmlns="">
            <p:pic>
              <p:nvPicPr>
                <p:cNvPr id="82" name="Freihand 81">
                  <a:extLst>
                    <a:ext uri="{FF2B5EF4-FFF2-40B4-BE49-F238E27FC236}">
                      <a16:creationId xmlns:a16="http://schemas.microsoft.com/office/drawing/2014/main" id="{BB4DD002-BF6F-455F-B3B4-31DC5DD97F0F}"/>
                    </a:ext>
                  </a:extLst>
                </p:cNvPr>
                <p:cNvPicPr/>
                <p:nvPr/>
              </p:nvPicPr>
              <p:blipFill>
                <a:blip r:embed="rId122"/>
                <a:stretch>
                  <a:fillRect/>
                </a:stretch>
              </p:blipFill>
              <p:spPr>
                <a:xfrm>
                  <a:off x="8140253" y="3493507"/>
                  <a:ext cx="2019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83" name="Freihand 82">
                  <a:extLst>
                    <a:ext uri="{FF2B5EF4-FFF2-40B4-BE49-F238E27FC236}">
                      <a16:creationId xmlns:a16="http://schemas.microsoft.com/office/drawing/2014/main" id="{83523E6D-BD1E-4F3E-9289-4881A5003B39}"/>
                    </a:ext>
                  </a:extLst>
                </p14:cNvPr>
                <p14:cNvContentPartPr/>
                <p14:nvPr/>
              </p14:nvContentPartPr>
              <p14:xfrm>
                <a:off x="8368133" y="3476947"/>
                <a:ext cx="338760" cy="369360"/>
              </p14:xfrm>
            </p:contentPart>
          </mc:Choice>
          <mc:Fallback xmlns="">
            <p:pic>
              <p:nvPicPr>
                <p:cNvPr id="83" name="Freihand 82">
                  <a:extLst>
                    <a:ext uri="{FF2B5EF4-FFF2-40B4-BE49-F238E27FC236}">
                      <a16:creationId xmlns:a16="http://schemas.microsoft.com/office/drawing/2014/main" id="{83523E6D-BD1E-4F3E-9289-4881A5003B39}"/>
                    </a:ext>
                  </a:extLst>
                </p:cNvPr>
                <p:cNvPicPr/>
                <p:nvPr/>
              </p:nvPicPr>
              <p:blipFill>
                <a:blip r:embed="rId124"/>
                <a:stretch>
                  <a:fillRect/>
                </a:stretch>
              </p:blipFill>
              <p:spPr>
                <a:xfrm>
                  <a:off x="8363813" y="3472627"/>
                  <a:ext cx="347400" cy="378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84" name="Freihand 83">
                  <a:extLst>
                    <a:ext uri="{FF2B5EF4-FFF2-40B4-BE49-F238E27FC236}">
                      <a16:creationId xmlns:a16="http://schemas.microsoft.com/office/drawing/2014/main" id="{B255993C-14F0-4C4D-A974-1F0C9E78E438}"/>
                    </a:ext>
                  </a:extLst>
                </p14:cNvPr>
                <p14:cNvContentPartPr/>
                <p14:nvPr/>
              </p14:nvContentPartPr>
              <p14:xfrm>
                <a:off x="8791853" y="3445627"/>
                <a:ext cx="24120" cy="202680"/>
              </p14:xfrm>
            </p:contentPart>
          </mc:Choice>
          <mc:Fallback xmlns="">
            <p:pic>
              <p:nvPicPr>
                <p:cNvPr id="84" name="Freihand 83">
                  <a:extLst>
                    <a:ext uri="{FF2B5EF4-FFF2-40B4-BE49-F238E27FC236}">
                      <a16:creationId xmlns:a16="http://schemas.microsoft.com/office/drawing/2014/main" id="{B255993C-14F0-4C4D-A974-1F0C9E78E438}"/>
                    </a:ext>
                  </a:extLst>
                </p:cNvPr>
                <p:cNvPicPr/>
                <p:nvPr/>
              </p:nvPicPr>
              <p:blipFill>
                <a:blip r:embed="rId126"/>
                <a:stretch>
                  <a:fillRect/>
                </a:stretch>
              </p:blipFill>
              <p:spPr>
                <a:xfrm>
                  <a:off x="8787533" y="3441307"/>
                  <a:ext cx="32760" cy="211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7">
            <p14:nvContentPartPr>
              <p14:cNvPr id="86" name="Freihand 85">
                <a:extLst>
                  <a:ext uri="{FF2B5EF4-FFF2-40B4-BE49-F238E27FC236}">
                    <a16:creationId xmlns:a16="http://schemas.microsoft.com/office/drawing/2014/main" id="{46817011-8FB1-453B-B953-AEBF9C303F18}"/>
                  </a:ext>
                </a:extLst>
              </p14:cNvPr>
              <p14:cNvContentPartPr/>
              <p14:nvPr/>
            </p14:nvContentPartPr>
            <p14:xfrm>
              <a:off x="1154093" y="6326707"/>
              <a:ext cx="2429280" cy="125280"/>
            </p14:xfrm>
          </p:contentPart>
        </mc:Choice>
        <mc:Fallback xmlns="">
          <p:pic>
            <p:nvPicPr>
              <p:cNvPr id="86" name="Freihand 85">
                <a:extLst>
                  <a:ext uri="{FF2B5EF4-FFF2-40B4-BE49-F238E27FC236}">
                    <a16:creationId xmlns:a16="http://schemas.microsoft.com/office/drawing/2014/main" id="{46817011-8FB1-453B-B953-AEBF9C303F18}"/>
                  </a:ext>
                </a:extLst>
              </p:cNvPr>
              <p:cNvPicPr/>
              <p:nvPr/>
            </p:nvPicPr>
            <p:blipFill>
              <a:blip r:embed="rId128"/>
              <a:stretch>
                <a:fillRect/>
              </a:stretch>
            </p:blipFill>
            <p:spPr>
              <a:xfrm>
                <a:off x="1149773" y="6322387"/>
                <a:ext cx="24379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87" name="Freihand 86">
                <a:extLst>
                  <a:ext uri="{FF2B5EF4-FFF2-40B4-BE49-F238E27FC236}">
                    <a16:creationId xmlns:a16="http://schemas.microsoft.com/office/drawing/2014/main" id="{8C0AA408-9298-4A75-9EF1-5B4A884C2218}"/>
                  </a:ext>
                </a:extLst>
              </p14:cNvPr>
              <p14:cNvContentPartPr/>
              <p14:nvPr/>
            </p14:nvContentPartPr>
            <p14:xfrm>
              <a:off x="1208093" y="6618307"/>
              <a:ext cx="2921040" cy="66240"/>
            </p14:xfrm>
          </p:contentPart>
        </mc:Choice>
        <mc:Fallback xmlns="">
          <p:pic>
            <p:nvPicPr>
              <p:cNvPr id="87" name="Freihand 86">
                <a:extLst>
                  <a:ext uri="{FF2B5EF4-FFF2-40B4-BE49-F238E27FC236}">
                    <a16:creationId xmlns:a16="http://schemas.microsoft.com/office/drawing/2014/main" id="{8C0AA408-9298-4A75-9EF1-5B4A884C2218}"/>
                  </a:ext>
                </a:extLst>
              </p:cNvPr>
              <p:cNvPicPr/>
              <p:nvPr/>
            </p:nvPicPr>
            <p:blipFill>
              <a:blip r:embed="rId130"/>
              <a:stretch>
                <a:fillRect/>
              </a:stretch>
            </p:blipFill>
            <p:spPr>
              <a:xfrm>
                <a:off x="1203773" y="6613987"/>
                <a:ext cx="2929680" cy="74880"/>
              </a:xfrm>
              <a:prstGeom prst="rect">
                <a:avLst/>
              </a:prstGeom>
            </p:spPr>
          </p:pic>
        </mc:Fallback>
      </mc:AlternateContent>
      <p:grpSp>
        <p:nvGrpSpPr>
          <p:cNvPr id="98" name="Gruppieren 97">
            <a:extLst>
              <a:ext uri="{FF2B5EF4-FFF2-40B4-BE49-F238E27FC236}">
                <a16:creationId xmlns:a16="http://schemas.microsoft.com/office/drawing/2014/main" id="{3B18D3F6-F741-4B93-BA70-A5D1F9560ABE}"/>
              </a:ext>
            </a:extLst>
          </p:cNvPr>
          <p:cNvGrpSpPr/>
          <p:nvPr/>
        </p:nvGrpSpPr>
        <p:grpSpPr>
          <a:xfrm>
            <a:off x="3755813" y="6579267"/>
            <a:ext cx="2628360" cy="354600"/>
            <a:chOff x="3755813" y="6579267"/>
            <a:chExt cx="2628360" cy="354600"/>
          </a:xfrm>
        </p:grpSpPr>
        <mc:AlternateContent xmlns:mc="http://schemas.openxmlformats.org/markup-compatibility/2006" xmlns:p14="http://schemas.microsoft.com/office/powerpoint/2010/main">
          <mc:Choice Requires="p14">
            <p:contentPart p14:bwMode="auto" r:id="rId131">
              <p14:nvContentPartPr>
                <p14:cNvPr id="88" name="Freihand 87">
                  <a:extLst>
                    <a:ext uri="{FF2B5EF4-FFF2-40B4-BE49-F238E27FC236}">
                      <a16:creationId xmlns:a16="http://schemas.microsoft.com/office/drawing/2014/main" id="{9373FCD8-89C9-482C-99B1-B930DC4BBFCF}"/>
                    </a:ext>
                  </a:extLst>
                </p14:cNvPr>
                <p14:cNvContentPartPr/>
                <p14:nvPr/>
              </p14:nvContentPartPr>
              <p14:xfrm>
                <a:off x="3755813" y="6699667"/>
                <a:ext cx="183240" cy="94320"/>
              </p14:xfrm>
            </p:contentPart>
          </mc:Choice>
          <mc:Fallback xmlns="">
            <p:pic>
              <p:nvPicPr>
                <p:cNvPr id="88" name="Freihand 87">
                  <a:extLst>
                    <a:ext uri="{FF2B5EF4-FFF2-40B4-BE49-F238E27FC236}">
                      <a16:creationId xmlns:a16="http://schemas.microsoft.com/office/drawing/2014/main" id="{9373FCD8-89C9-482C-99B1-B930DC4BBFCF}"/>
                    </a:ext>
                  </a:extLst>
                </p:cNvPr>
                <p:cNvPicPr/>
                <p:nvPr/>
              </p:nvPicPr>
              <p:blipFill>
                <a:blip r:embed="rId132"/>
                <a:stretch>
                  <a:fillRect/>
                </a:stretch>
              </p:blipFill>
              <p:spPr>
                <a:xfrm>
                  <a:off x="3751493" y="6695347"/>
                  <a:ext cx="1918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9" name="Freihand 88">
                  <a:extLst>
                    <a:ext uri="{FF2B5EF4-FFF2-40B4-BE49-F238E27FC236}">
                      <a16:creationId xmlns:a16="http://schemas.microsoft.com/office/drawing/2014/main" id="{F7B9FAD9-9F05-43E9-A020-0A82CA482AC6}"/>
                    </a:ext>
                  </a:extLst>
                </p14:cNvPr>
                <p14:cNvContentPartPr/>
                <p14:nvPr/>
              </p14:nvContentPartPr>
              <p14:xfrm>
                <a:off x="3914573" y="6720547"/>
                <a:ext cx="138600" cy="137160"/>
              </p14:xfrm>
            </p:contentPart>
          </mc:Choice>
          <mc:Fallback xmlns="">
            <p:pic>
              <p:nvPicPr>
                <p:cNvPr id="89" name="Freihand 88">
                  <a:extLst>
                    <a:ext uri="{FF2B5EF4-FFF2-40B4-BE49-F238E27FC236}">
                      <a16:creationId xmlns:a16="http://schemas.microsoft.com/office/drawing/2014/main" id="{F7B9FAD9-9F05-43E9-A020-0A82CA482AC6}"/>
                    </a:ext>
                  </a:extLst>
                </p:cNvPr>
                <p:cNvPicPr/>
                <p:nvPr/>
              </p:nvPicPr>
              <p:blipFill>
                <a:blip r:embed="rId134"/>
                <a:stretch>
                  <a:fillRect/>
                </a:stretch>
              </p:blipFill>
              <p:spPr>
                <a:xfrm>
                  <a:off x="3910253" y="6716227"/>
                  <a:ext cx="14724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91" name="Freihand 90">
                  <a:extLst>
                    <a:ext uri="{FF2B5EF4-FFF2-40B4-BE49-F238E27FC236}">
                      <a16:creationId xmlns:a16="http://schemas.microsoft.com/office/drawing/2014/main" id="{ABAB92F2-F8D6-42B4-AC65-17B34F732A69}"/>
                    </a:ext>
                  </a:extLst>
                </p14:cNvPr>
                <p14:cNvContentPartPr/>
                <p14:nvPr/>
              </p14:nvContentPartPr>
              <p14:xfrm>
                <a:off x="4180973" y="6579440"/>
                <a:ext cx="460080" cy="339120"/>
              </p14:xfrm>
            </p:contentPart>
          </mc:Choice>
          <mc:Fallback xmlns="">
            <p:pic>
              <p:nvPicPr>
                <p:cNvPr id="91" name="Freihand 90">
                  <a:extLst>
                    <a:ext uri="{FF2B5EF4-FFF2-40B4-BE49-F238E27FC236}">
                      <a16:creationId xmlns:a16="http://schemas.microsoft.com/office/drawing/2014/main" id="{ABAB92F2-F8D6-42B4-AC65-17B34F732A69}"/>
                    </a:ext>
                  </a:extLst>
                </p:cNvPr>
                <p:cNvPicPr/>
                <p:nvPr/>
              </p:nvPicPr>
              <p:blipFill>
                <a:blip r:embed="rId136"/>
                <a:stretch>
                  <a:fillRect/>
                </a:stretch>
              </p:blipFill>
              <p:spPr>
                <a:xfrm>
                  <a:off x="4176653" y="6575120"/>
                  <a:ext cx="468720" cy="3477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92" name="Freihand 91">
                  <a:extLst>
                    <a:ext uri="{FF2B5EF4-FFF2-40B4-BE49-F238E27FC236}">
                      <a16:creationId xmlns:a16="http://schemas.microsoft.com/office/drawing/2014/main" id="{056856BA-6FC1-4B59-ADEC-FF8541E66106}"/>
                    </a:ext>
                  </a:extLst>
                </p14:cNvPr>
                <p14:cNvContentPartPr/>
                <p14:nvPr/>
              </p14:nvContentPartPr>
              <p14:xfrm>
                <a:off x="4705853" y="6659547"/>
                <a:ext cx="399960" cy="132120"/>
              </p14:xfrm>
            </p:contentPart>
          </mc:Choice>
          <mc:Fallback xmlns="">
            <p:pic>
              <p:nvPicPr>
                <p:cNvPr id="92" name="Freihand 91">
                  <a:extLst>
                    <a:ext uri="{FF2B5EF4-FFF2-40B4-BE49-F238E27FC236}">
                      <a16:creationId xmlns:a16="http://schemas.microsoft.com/office/drawing/2014/main" id="{056856BA-6FC1-4B59-ADEC-FF8541E66106}"/>
                    </a:ext>
                  </a:extLst>
                </p:cNvPr>
                <p:cNvPicPr/>
                <p:nvPr/>
              </p:nvPicPr>
              <p:blipFill>
                <a:blip r:embed="rId138"/>
                <a:stretch>
                  <a:fillRect/>
                </a:stretch>
              </p:blipFill>
              <p:spPr>
                <a:xfrm>
                  <a:off x="4701533" y="6655227"/>
                  <a:ext cx="4086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93" name="Freihand 92">
                  <a:extLst>
                    <a:ext uri="{FF2B5EF4-FFF2-40B4-BE49-F238E27FC236}">
                      <a16:creationId xmlns:a16="http://schemas.microsoft.com/office/drawing/2014/main" id="{C77F1550-15B4-4671-8B7B-79F7FFA332DE}"/>
                    </a:ext>
                  </a:extLst>
                </p14:cNvPr>
                <p14:cNvContentPartPr/>
                <p14:nvPr/>
              </p14:nvContentPartPr>
              <p14:xfrm>
                <a:off x="4995293" y="6579267"/>
                <a:ext cx="15840" cy="41760"/>
              </p14:xfrm>
            </p:contentPart>
          </mc:Choice>
          <mc:Fallback xmlns="">
            <p:pic>
              <p:nvPicPr>
                <p:cNvPr id="93" name="Freihand 92">
                  <a:extLst>
                    <a:ext uri="{FF2B5EF4-FFF2-40B4-BE49-F238E27FC236}">
                      <a16:creationId xmlns:a16="http://schemas.microsoft.com/office/drawing/2014/main" id="{C77F1550-15B4-4671-8B7B-79F7FFA332DE}"/>
                    </a:ext>
                  </a:extLst>
                </p:cNvPr>
                <p:cNvPicPr/>
                <p:nvPr/>
              </p:nvPicPr>
              <p:blipFill>
                <a:blip r:embed="rId140"/>
                <a:stretch>
                  <a:fillRect/>
                </a:stretch>
              </p:blipFill>
              <p:spPr>
                <a:xfrm>
                  <a:off x="4990973" y="6574947"/>
                  <a:ext cx="2448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94" name="Freihand 93">
                  <a:extLst>
                    <a:ext uri="{FF2B5EF4-FFF2-40B4-BE49-F238E27FC236}">
                      <a16:creationId xmlns:a16="http://schemas.microsoft.com/office/drawing/2014/main" id="{5A36212E-77D0-4FF1-AD85-1B04A2652825}"/>
                    </a:ext>
                  </a:extLst>
                </p14:cNvPr>
                <p14:cNvContentPartPr/>
                <p14:nvPr/>
              </p14:nvContentPartPr>
              <p14:xfrm>
                <a:off x="5324333" y="6625347"/>
                <a:ext cx="209160" cy="174960"/>
              </p14:xfrm>
            </p:contentPart>
          </mc:Choice>
          <mc:Fallback xmlns="">
            <p:pic>
              <p:nvPicPr>
                <p:cNvPr id="94" name="Freihand 93">
                  <a:extLst>
                    <a:ext uri="{FF2B5EF4-FFF2-40B4-BE49-F238E27FC236}">
                      <a16:creationId xmlns:a16="http://schemas.microsoft.com/office/drawing/2014/main" id="{5A36212E-77D0-4FF1-AD85-1B04A2652825}"/>
                    </a:ext>
                  </a:extLst>
                </p:cNvPr>
                <p:cNvPicPr/>
                <p:nvPr/>
              </p:nvPicPr>
              <p:blipFill>
                <a:blip r:embed="rId142"/>
                <a:stretch>
                  <a:fillRect/>
                </a:stretch>
              </p:blipFill>
              <p:spPr>
                <a:xfrm>
                  <a:off x="5320013" y="6621027"/>
                  <a:ext cx="21780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95" name="Freihand 94">
                  <a:extLst>
                    <a:ext uri="{FF2B5EF4-FFF2-40B4-BE49-F238E27FC236}">
                      <a16:creationId xmlns:a16="http://schemas.microsoft.com/office/drawing/2014/main" id="{001B06CF-9378-4614-BF22-2FC9EB5EE492}"/>
                    </a:ext>
                  </a:extLst>
                </p14:cNvPr>
                <p14:cNvContentPartPr/>
                <p14:nvPr/>
              </p14:nvContentPartPr>
              <p14:xfrm>
                <a:off x="5556893" y="6720387"/>
                <a:ext cx="362880" cy="70200"/>
              </p14:xfrm>
            </p:contentPart>
          </mc:Choice>
          <mc:Fallback xmlns="">
            <p:pic>
              <p:nvPicPr>
                <p:cNvPr id="95" name="Freihand 94">
                  <a:extLst>
                    <a:ext uri="{FF2B5EF4-FFF2-40B4-BE49-F238E27FC236}">
                      <a16:creationId xmlns:a16="http://schemas.microsoft.com/office/drawing/2014/main" id="{001B06CF-9378-4614-BF22-2FC9EB5EE492}"/>
                    </a:ext>
                  </a:extLst>
                </p:cNvPr>
                <p:cNvPicPr/>
                <p:nvPr/>
              </p:nvPicPr>
              <p:blipFill>
                <a:blip r:embed="rId144"/>
                <a:stretch>
                  <a:fillRect/>
                </a:stretch>
              </p:blipFill>
              <p:spPr>
                <a:xfrm>
                  <a:off x="5552573" y="6716067"/>
                  <a:ext cx="3715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6" name="Freihand 95">
                  <a:extLst>
                    <a:ext uri="{FF2B5EF4-FFF2-40B4-BE49-F238E27FC236}">
                      <a16:creationId xmlns:a16="http://schemas.microsoft.com/office/drawing/2014/main" id="{A94AEFF0-0A55-4680-AA55-82F09B4984B4}"/>
                    </a:ext>
                  </a:extLst>
                </p14:cNvPr>
                <p14:cNvContentPartPr/>
                <p14:nvPr/>
              </p14:nvContentPartPr>
              <p14:xfrm>
                <a:off x="5896373" y="6713547"/>
                <a:ext cx="413640" cy="220320"/>
              </p14:xfrm>
            </p:contentPart>
          </mc:Choice>
          <mc:Fallback xmlns="">
            <p:pic>
              <p:nvPicPr>
                <p:cNvPr id="96" name="Freihand 95">
                  <a:extLst>
                    <a:ext uri="{FF2B5EF4-FFF2-40B4-BE49-F238E27FC236}">
                      <a16:creationId xmlns:a16="http://schemas.microsoft.com/office/drawing/2014/main" id="{A94AEFF0-0A55-4680-AA55-82F09B4984B4}"/>
                    </a:ext>
                  </a:extLst>
                </p:cNvPr>
                <p:cNvPicPr/>
                <p:nvPr/>
              </p:nvPicPr>
              <p:blipFill>
                <a:blip r:embed="rId146"/>
                <a:stretch>
                  <a:fillRect/>
                </a:stretch>
              </p:blipFill>
              <p:spPr>
                <a:xfrm>
                  <a:off x="5892053" y="6709227"/>
                  <a:ext cx="42228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97" name="Freihand 96">
                  <a:extLst>
                    <a:ext uri="{FF2B5EF4-FFF2-40B4-BE49-F238E27FC236}">
                      <a16:creationId xmlns:a16="http://schemas.microsoft.com/office/drawing/2014/main" id="{09CF0675-56FF-4D77-B345-BA07E4B7E2F4}"/>
                    </a:ext>
                  </a:extLst>
                </p14:cNvPr>
                <p14:cNvContentPartPr/>
                <p14:nvPr/>
              </p14:nvContentPartPr>
              <p14:xfrm>
                <a:off x="6323693" y="6600507"/>
                <a:ext cx="60480" cy="191880"/>
              </p14:xfrm>
            </p:contentPart>
          </mc:Choice>
          <mc:Fallback xmlns="">
            <p:pic>
              <p:nvPicPr>
                <p:cNvPr id="97" name="Freihand 96">
                  <a:extLst>
                    <a:ext uri="{FF2B5EF4-FFF2-40B4-BE49-F238E27FC236}">
                      <a16:creationId xmlns:a16="http://schemas.microsoft.com/office/drawing/2014/main" id="{09CF0675-56FF-4D77-B345-BA07E4B7E2F4}"/>
                    </a:ext>
                  </a:extLst>
                </p:cNvPr>
                <p:cNvPicPr/>
                <p:nvPr/>
              </p:nvPicPr>
              <p:blipFill>
                <a:blip r:embed="rId148"/>
                <a:stretch>
                  <a:fillRect/>
                </a:stretch>
              </p:blipFill>
              <p:spPr>
                <a:xfrm>
                  <a:off x="6319373" y="6596187"/>
                  <a:ext cx="69120" cy="200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9">
            <p14:nvContentPartPr>
              <p14:cNvPr id="33" name="Freihand 32">
                <a:extLst>
                  <a:ext uri="{FF2B5EF4-FFF2-40B4-BE49-F238E27FC236}">
                    <a16:creationId xmlns:a16="http://schemas.microsoft.com/office/drawing/2014/main" id="{4ECBA36B-3E41-4D6D-B8B1-B71C81E8C132}"/>
                  </a:ext>
                </a:extLst>
              </p14:cNvPr>
              <p14:cNvContentPartPr/>
              <p14:nvPr/>
            </p14:nvContentPartPr>
            <p14:xfrm>
              <a:off x="3749693" y="2000427"/>
              <a:ext cx="3561120" cy="914400"/>
            </p14:xfrm>
          </p:contentPart>
        </mc:Choice>
        <mc:Fallback xmlns="">
          <p:pic>
            <p:nvPicPr>
              <p:cNvPr id="33" name="Freihand 32">
                <a:extLst>
                  <a:ext uri="{FF2B5EF4-FFF2-40B4-BE49-F238E27FC236}">
                    <a16:creationId xmlns:a16="http://schemas.microsoft.com/office/drawing/2014/main" id="{4ECBA36B-3E41-4D6D-B8B1-B71C81E8C132}"/>
                  </a:ext>
                </a:extLst>
              </p:cNvPr>
              <p:cNvPicPr/>
              <p:nvPr/>
            </p:nvPicPr>
            <p:blipFill>
              <a:blip r:embed="rId150"/>
              <a:stretch>
                <a:fillRect/>
              </a:stretch>
            </p:blipFill>
            <p:spPr>
              <a:xfrm>
                <a:off x="3745373" y="1996107"/>
                <a:ext cx="3569760" cy="9230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63" name="Freihand 62">
                <a:extLst>
                  <a:ext uri="{FF2B5EF4-FFF2-40B4-BE49-F238E27FC236}">
                    <a16:creationId xmlns:a16="http://schemas.microsoft.com/office/drawing/2014/main" id="{F1C79227-E0CA-4EBE-B2C0-B2009D3AEBB8}"/>
                  </a:ext>
                </a:extLst>
              </p14:cNvPr>
              <p14:cNvContentPartPr/>
              <p14:nvPr/>
            </p14:nvContentPartPr>
            <p14:xfrm>
              <a:off x="591773" y="2450067"/>
              <a:ext cx="3396600" cy="1635120"/>
            </p14:xfrm>
          </p:contentPart>
        </mc:Choice>
        <mc:Fallback xmlns="">
          <p:pic>
            <p:nvPicPr>
              <p:cNvPr id="63" name="Freihand 62">
                <a:extLst>
                  <a:ext uri="{FF2B5EF4-FFF2-40B4-BE49-F238E27FC236}">
                    <a16:creationId xmlns:a16="http://schemas.microsoft.com/office/drawing/2014/main" id="{F1C79227-E0CA-4EBE-B2C0-B2009D3AEBB8}"/>
                  </a:ext>
                </a:extLst>
              </p:cNvPr>
              <p:cNvPicPr/>
              <p:nvPr/>
            </p:nvPicPr>
            <p:blipFill>
              <a:blip r:embed="rId152"/>
              <a:stretch>
                <a:fillRect/>
              </a:stretch>
            </p:blipFill>
            <p:spPr>
              <a:xfrm>
                <a:off x="587453" y="2445747"/>
                <a:ext cx="3405240" cy="1643760"/>
              </a:xfrm>
              <a:prstGeom prst="rect">
                <a:avLst/>
              </a:prstGeom>
            </p:spPr>
          </p:pic>
        </mc:Fallback>
      </mc:AlternateContent>
    </p:spTree>
    <p:extLst>
      <p:ext uri="{BB962C8B-B14F-4D97-AF65-F5344CB8AC3E}">
        <p14:creationId xmlns:p14="http://schemas.microsoft.com/office/powerpoint/2010/main" val="2080388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Kurzfristige Arbeitslosigkeit</a:t>
            </a:r>
          </a:p>
        </p:txBody>
      </p:sp>
      <p:sp>
        <p:nvSpPr>
          <p:cNvPr id="137220" name="Text Box 3"/>
          <p:cNvSpPr txBox="1">
            <a:spLocks noChangeArrowheads="1"/>
          </p:cNvSpPr>
          <p:nvPr/>
        </p:nvSpPr>
        <p:spPr bwMode="auto">
          <a:xfrm>
            <a:off x="120825" y="869634"/>
            <a:ext cx="8781869" cy="5172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b="1" dirty="0">
                <a:solidFill>
                  <a:schemeClr val="tx1"/>
                </a:solidFill>
              </a:rPr>
              <a:t>Saisonale Arbeitslosigkeit:</a:t>
            </a:r>
          </a:p>
          <a:p>
            <a:pPr eaLnBrk="1" hangingPunct="1">
              <a:buFontTx/>
              <a:buChar char="•"/>
            </a:pPr>
            <a:r>
              <a:rPr lang="de-DE" dirty="0">
                <a:solidFill>
                  <a:schemeClr val="tx1"/>
                </a:solidFill>
              </a:rPr>
              <a:t> 	Produktionsschwankungen im Jahresverlauf z. B. in der Landwirtschaft </a:t>
            </a:r>
          </a:p>
          <a:p>
            <a:pPr eaLnBrk="1" hangingPunct="1">
              <a:buFontTx/>
              <a:buNone/>
            </a:pPr>
            <a:r>
              <a:rPr lang="de-DE" dirty="0">
                <a:solidFill>
                  <a:schemeClr val="tx1"/>
                </a:solidFill>
              </a:rPr>
              <a:t>		und Bauwirtschaft</a:t>
            </a:r>
          </a:p>
          <a:p>
            <a:pPr eaLnBrk="1" hangingPunct="1">
              <a:buFontTx/>
              <a:buChar char="•"/>
            </a:pPr>
            <a:r>
              <a:rPr lang="de-DE" dirty="0">
                <a:solidFill>
                  <a:schemeClr val="tx1"/>
                </a:solidFill>
              </a:rPr>
              <a:t> 	Nachfrageschwankungen im Jahresverlauf z. B. im Tourismus durch</a:t>
            </a:r>
          </a:p>
          <a:p>
            <a:pPr eaLnBrk="1" hangingPunct="1">
              <a:buFontTx/>
              <a:buNone/>
            </a:pPr>
            <a:r>
              <a:rPr lang="de-DE" dirty="0">
                <a:solidFill>
                  <a:schemeClr val="tx1"/>
                </a:solidFill>
              </a:rPr>
              <a:t>		Wetterlage und Schulferien</a:t>
            </a:r>
          </a:p>
          <a:p>
            <a:pPr marL="342900" indent="-342900" eaLnBrk="1" hangingPunct="1">
              <a:buFont typeface="Arial" panose="020B0604020202020204" pitchFamily="34" charset="0"/>
              <a:buChar char="•"/>
            </a:pPr>
            <a:r>
              <a:rPr lang="de-DE" dirty="0">
                <a:solidFill>
                  <a:schemeClr val="tx1"/>
                </a:solidFill>
              </a:rPr>
              <a:t>Einstellungszyklen</a:t>
            </a:r>
          </a:p>
          <a:p>
            <a:pPr eaLnBrk="1" hangingPunct="1"/>
            <a:endParaRPr lang="de-DE" dirty="0">
              <a:solidFill>
                <a:schemeClr val="tx1"/>
              </a:solidFill>
            </a:endParaRPr>
          </a:p>
          <a:p>
            <a:pPr eaLnBrk="1" hangingPunct="1"/>
            <a:endParaRPr lang="de-DE" dirty="0">
              <a:solidFill>
                <a:schemeClr val="tx1"/>
              </a:solidFill>
            </a:endParaRPr>
          </a:p>
          <a:p>
            <a:pPr eaLnBrk="1" hangingPunct="1"/>
            <a:r>
              <a:rPr lang="de-DE" b="1" dirty="0">
                <a:solidFill>
                  <a:schemeClr val="tx1"/>
                </a:solidFill>
              </a:rPr>
              <a:t>Friktionelle Arbeitslosigkeit:</a:t>
            </a:r>
          </a:p>
          <a:p>
            <a:pPr eaLnBrk="1" hangingPunct="1"/>
            <a:endParaRPr lang="de-DE" b="1" dirty="0">
              <a:solidFill>
                <a:schemeClr val="tx1"/>
              </a:solidFill>
            </a:endParaRPr>
          </a:p>
          <a:p>
            <a:pPr eaLnBrk="1" hangingPunct="1">
              <a:buFontTx/>
              <a:buChar char="•"/>
            </a:pPr>
            <a:r>
              <a:rPr lang="de-DE" dirty="0">
                <a:solidFill>
                  <a:schemeClr val="tx1"/>
                </a:solidFill>
              </a:rPr>
              <a:t> 	Unvollständige Information am Arbeitsmarkt verzögert die Vermittlung </a:t>
            </a:r>
          </a:p>
          <a:p>
            <a:pPr eaLnBrk="1" hangingPunct="1">
              <a:buFontTx/>
              <a:buNone/>
            </a:pPr>
            <a:r>
              <a:rPr lang="de-DE" dirty="0">
                <a:solidFill>
                  <a:schemeClr val="tx1"/>
                </a:solidFill>
              </a:rPr>
              <a:t>		von Arbeitsplätzen und Arbeitskräften, z. B. </a:t>
            </a:r>
          </a:p>
          <a:p>
            <a:pPr eaLnBrk="1" hangingPunct="1">
              <a:buFontTx/>
              <a:buNone/>
            </a:pPr>
            <a:r>
              <a:rPr lang="de-DE" dirty="0">
                <a:solidFill>
                  <a:schemeClr val="tx1"/>
                </a:solidFill>
              </a:rPr>
              <a:t>		– durch die Zeit für die Suche nach geeigneten Stellen bzw. Bewerbern</a:t>
            </a:r>
          </a:p>
          <a:p>
            <a:pPr eaLnBrk="1" hangingPunct="1">
              <a:buFontTx/>
              <a:buNone/>
            </a:pPr>
            <a:r>
              <a:rPr lang="de-DE" dirty="0">
                <a:solidFill>
                  <a:schemeClr val="tx1"/>
                </a:solidFill>
              </a:rPr>
              <a:t>		– fehlende Weitergabe freier Stellen an die Arbeitsagenturen</a:t>
            </a:r>
          </a:p>
          <a:p>
            <a:pPr eaLnBrk="1" hangingPunct="1"/>
            <a:endParaRPr lang="de-DE" dirty="0">
              <a:solidFill>
                <a:schemeClr val="tx1"/>
              </a:solidFill>
            </a:endParaRPr>
          </a:p>
        </p:txBody>
      </p:sp>
      <p:sp>
        <p:nvSpPr>
          <p:cNvPr id="5" name="Rechteck 4">
            <a:extLst>
              <a:ext uri="{FF2B5EF4-FFF2-40B4-BE49-F238E27FC236}">
                <a16:creationId xmlns:a16="http://schemas.microsoft.com/office/drawing/2014/main" id="{5B5D9D03-2113-46A4-A8A4-56CA1630ECC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F99F7D4-1EA8-4FC9-B26A-F2141A9F1717}"/>
                  </a:ext>
                </a:extLst>
              </p14:cNvPr>
              <p14:cNvContentPartPr/>
              <p14:nvPr/>
            </p14:nvContentPartPr>
            <p14:xfrm>
              <a:off x="6876293" y="1591987"/>
              <a:ext cx="1847160" cy="19800"/>
            </p14:xfrm>
          </p:contentPart>
        </mc:Choice>
        <mc:Fallback xmlns="">
          <p:pic>
            <p:nvPicPr>
              <p:cNvPr id="2" name="Freihand 1">
                <a:extLst>
                  <a:ext uri="{FF2B5EF4-FFF2-40B4-BE49-F238E27FC236}">
                    <a16:creationId xmlns:a16="http://schemas.microsoft.com/office/drawing/2014/main" id="{FF99F7D4-1EA8-4FC9-B26A-F2141A9F1717}"/>
                  </a:ext>
                </a:extLst>
              </p:cNvPr>
              <p:cNvPicPr/>
              <p:nvPr/>
            </p:nvPicPr>
            <p:blipFill>
              <a:blip r:embed="rId4"/>
              <a:stretch>
                <a:fillRect/>
              </a:stretch>
            </p:blipFill>
            <p:spPr>
              <a:xfrm>
                <a:off x="6871973" y="1587667"/>
                <a:ext cx="185580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90976E7A-44E3-4543-9CEB-BCE35DA591EB}"/>
                  </a:ext>
                </a:extLst>
              </p14:cNvPr>
              <p14:cNvContentPartPr/>
              <p14:nvPr/>
            </p14:nvContentPartPr>
            <p14:xfrm>
              <a:off x="6511613" y="1058107"/>
              <a:ext cx="2388240" cy="685800"/>
            </p14:xfrm>
          </p:contentPart>
        </mc:Choice>
        <mc:Fallback xmlns="">
          <p:pic>
            <p:nvPicPr>
              <p:cNvPr id="3" name="Freihand 2">
                <a:extLst>
                  <a:ext uri="{FF2B5EF4-FFF2-40B4-BE49-F238E27FC236}">
                    <a16:creationId xmlns:a16="http://schemas.microsoft.com/office/drawing/2014/main" id="{90976E7A-44E3-4543-9CEB-BCE35DA591EB}"/>
                  </a:ext>
                </a:extLst>
              </p:cNvPr>
              <p:cNvPicPr/>
              <p:nvPr/>
            </p:nvPicPr>
            <p:blipFill>
              <a:blip r:embed="rId6"/>
              <a:stretch>
                <a:fillRect/>
              </a:stretch>
            </p:blipFill>
            <p:spPr>
              <a:xfrm>
                <a:off x="6507293" y="1053787"/>
                <a:ext cx="2396880" cy="6944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A51F3495-C1CB-4264-9035-4345706E8CBD}"/>
                  </a:ext>
                </a:extLst>
              </p14:cNvPr>
              <p14:cNvContentPartPr/>
              <p14:nvPr/>
            </p14:nvContentPartPr>
            <p14:xfrm>
              <a:off x="823253" y="1409827"/>
              <a:ext cx="2118240" cy="648360"/>
            </p14:xfrm>
          </p:contentPart>
        </mc:Choice>
        <mc:Fallback xmlns="">
          <p:pic>
            <p:nvPicPr>
              <p:cNvPr id="4" name="Freihand 3">
                <a:extLst>
                  <a:ext uri="{FF2B5EF4-FFF2-40B4-BE49-F238E27FC236}">
                    <a16:creationId xmlns:a16="http://schemas.microsoft.com/office/drawing/2014/main" id="{A51F3495-C1CB-4264-9035-4345706E8CBD}"/>
                  </a:ext>
                </a:extLst>
              </p:cNvPr>
              <p:cNvPicPr/>
              <p:nvPr/>
            </p:nvPicPr>
            <p:blipFill>
              <a:blip r:embed="rId8"/>
              <a:stretch>
                <a:fillRect/>
              </a:stretch>
            </p:blipFill>
            <p:spPr>
              <a:xfrm>
                <a:off x="818933" y="1405507"/>
                <a:ext cx="2126880" cy="657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A5FED23E-6C8A-4F23-AC10-4939AC94DF82}"/>
                  </a:ext>
                </a:extLst>
              </p14:cNvPr>
              <p14:cNvContentPartPr/>
              <p14:nvPr/>
            </p14:nvContentPartPr>
            <p14:xfrm>
              <a:off x="6272213" y="1810867"/>
              <a:ext cx="2344320" cy="510120"/>
            </p14:xfrm>
          </p:contentPart>
        </mc:Choice>
        <mc:Fallback xmlns="">
          <p:pic>
            <p:nvPicPr>
              <p:cNvPr id="6" name="Freihand 5">
                <a:extLst>
                  <a:ext uri="{FF2B5EF4-FFF2-40B4-BE49-F238E27FC236}">
                    <a16:creationId xmlns:a16="http://schemas.microsoft.com/office/drawing/2014/main" id="{A5FED23E-6C8A-4F23-AC10-4939AC94DF82}"/>
                  </a:ext>
                </a:extLst>
              </p:cNvPr>
              <p:cNvPicPr/>
              <p:nvPr/>
            </p:nvPicPr>
            <p:blipFill>
              <a:blip r:embed="rId10"/>
              <a:stretch>
                <a:fillRect/>
              </a:stretch>
            </p:blipFill>
            <p:spPr>
              <a:xfrm>
                <a:off x="6267893" y="1806547"/>
                <a:ext cx="2352960" cy="518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4168B436-ECB5-4344-B4C6-3E993C16ED0D}"/>
                  </a:ext>
                </a:extLst>
              </p14:cNvPr>
              <p14:cNvContentPartPr/>
              <p14:nvPr/>
            </p14:nvContentPartPr>
            <p14:xfrm>
              <a:off x="790853" y="2529787"/>
              <a:ext cx="2876760" cy="68760"/>
            </p14:xfrm>
          </p:contentPart>
        </mc:Choice>
        <mc:Fallback xmlns="">
          <p:pic>
            <p:nvPicPr>
              <p:cNvPr id="7" name="Freihand 6">
                <a:extLst>
                  <a:ext uri="{FF2B5EF4-FFF2-40B4-BE49-F238E27FC236}">
                    <a16:creationId xmlns:a16="http://schemas.microsoft.com/office/drawing/2014/main" id="{4168B436-ECB5-4344-B4C6-3E993C16ED0D}"/>
                  </a:ext>
                </a:extLst>
              </p:cNvPr>
              <p:cNvPicPr/>
              <p:nvPr/>
            </p:nvPicPr>
            <p:blipFill>
              <a:blip r:embed="rId12"/>
              <a:stretch>
                <a:fillRect/>
              </a:stretch>
            </p:blipFill>
            <p:spPr>
              <a:xfrm>
                <a:off x="786533" y="2525467"/>
                <a:ext cx="288540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Freihand 7">
                <a:extLst>
                  <a:ext uri="{FF2B5EF4-FFF2-40B4-BE49-F238E27FC236}">
                    <a16:creationId xmlns:a16="http://schemas.microsoft.com/office/drawing/2014/main" id="{8A034519-7A0D-49B2-AEA6-2E5364883B29}"/>
                  </a:ext>
                </a:extLst>
              </p14:cNvPr>
              <p14:cNvContentPartPr/>
              <p14:nvPr/>
            </p14:nvContentPartPr>
            <p14:xfrm>
              <a:off x="498173" y="2905627"/>
              <a:ext cx="2385000" cy="47520"/>
            </p14:xfrm>
          </p:contentPart>
        </mc:Choice>
        <mc:Fallback xmlns="">
          <p:pic>
            <p:nvPicPr>
              <p:cNvPr id="8" name="Freihand 7">
                <a:extLst>
                  <a:ext uri="{FF2B5EF4-FFF2-40B4-BE49-F238E27FC236}">
                    <a16:creationId xmlns:a16="http://schemas.microsoft.com/office/drawing/2014/main" id="{8A034519-7A0D-49B2-AEA6-2E5364883B29}"/>
                  </a:ext>
                </a:extLst>
              </p:cNvPr>
              <p:cNvPicPr/>
              <p:nvPr/>
            </p:nvPicPr>
            <p:blipFill>
              <a:blip r:embed="rId14"/>
              <a:stretch>
                <a:fillRect/>
              </a:stretch>
            </p:blipFill>
            <p:spPr>
              <a:xfrm>
                <a:off x="493853" y="2901307"/>
                <a:ext cx="2393640"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Freihand 8">
                <a:extLst>
                  <a:ext uri="{FF2B5EF4-FFF2-40B4-BE49-F238E27FC236}">
                    <a16:creationId xmlns:a16="http://schemas.microsoft.com/office/drawing/2014/main" id="{164DB832-024E-4FDC-8B93-99DF2E86501A}"/>
                  </a:ext>
                </a:extLst>
              </p14:cNvPr>
              <p14:cNvContentPartPr/>
              <p14:nvPr/>
            </p14:nvContentPartPr>
            <p14:xfrm>
              <a:off x="2298533" y="2227747"/>
              <a:ext cx="1646640" cy="464760"/>
            </p14:xfrm>
          </p:contentPart>
        </mc:Choice>
        <mc:Fallback xmlns="">
          <p:pic>
            <p:nvPicPr>
              <p:cNvPr id="9" name="Freihand 8">
                <a:extLst>
                  <a:ext uri="{FF2B5EF4-FFF2-40B4-BE49-F238E27FC236}">
                    <a16:creationId xmlns:a16="http://schemas.microsoft.com/office/drawing/2014/main" id="{164DB832-024E-4FDC-8B93-99DF2E86501A}"/>
                  </a:ext>
                </a:extLst>
              </p:cNvPr>
              <p:cNvPicPr/>
              <p:nvPr/>
            </p:nvPicPr>
            <p:blipFill>
              <a:blip r:embed="rId16"/>
              <a:stretch>
                <a:fillRect/>
              </a:stretch>
            </p:blipFill>
            <p:spPr>
              <a:xfrm>
                <a:off x="2294213" y="2223427"/>
                <a:ext cx="1655280" cy="473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0" name="Freihand 9">
                <a:extLst>
                  <a:ext uri="{FF2B5EF4-FFF2-40B4-BE49-F238E27FC236}">
                    <a16:creationId xmlns:a16="http://schemas.microsoft.com/office/drawing/2014/main" id="{8D227B26-E33B-48F2-A69B-BB8DC2BE8863}"/>
                  </a:ext>
                </a:extLst>
              </p14:cNvPr>
              <p14:cNvContentPartPr/>
              <p14:nvPr/>
            </p14:nvContentPartPr>
            <p14:xfrm>
              <a:off x="595013" y="2855227"/>
              <a:ext cx="2119320" cy="61200"/>
            </p14:xfrm>
          </p:contentPart>
        </mc:Choice>
        <mc:Fallback xmlns="">
          <p:pic>
            <p:nvPicPr>
              <p:cNvPr id="10" name="Freihand 9">
                <a:extLst>
                  <a:ext uri="{FF2B5EF4-FFF2-40B4-BE49-F238E27FC236}">
                    <a16:creationId xmlns:a16="http://schemas.microsoft.com/office/drawing/2014/main" id="{8D227B26-E33B-48F2-A69B-BB8DC2BE8863}"/>
                  </a:ext>
                </a:extLst>
              </p:cNvPr>
              <p:cNvPicPr/>
              <p:nvPr/>
            </p:nvPicPr>
            <p:blipFill>
              <a:blip r:embed="rId18"/>
              <a:stretch>
                <a:fillRect/>
              </a:stretch>
            </p:blipFill>
            <p:spPr>
              <a:xfrm>
                <a:off x="590693" y="2850907"/>
                <a:ext cx="2127960" cy="69840"/>
              </a:xfrm>
              <a:prstGeom prst="rect">
                <a:avLst/>
              </a:prstGeom>
            </p:spPr>
          </p:pic>
        </mc:Fallback>
      </mc:AlternateContent>
      <p:grpSp>
        <p:nvGrpSpPr>
          <p:cNvPr id="39" name="Gruppieren 38">
            <a:extLst>
              <a:ext uri="{FF2B5EF4-FFF2-40B4-BE49-F238E27FC236}">
                <a16:creationId xmlns:a16="http://schemas.microsoft.com/office/drawing/2014/main" id="{39660CE2-7F6A-467F-8FB0-679226ACF90B}"/>
              </a:ext>
            </a:extLst>
          </p:cNvPr>
          <p:cNvGrpSpPr/>
          <p:nvPr/>
        </p:nvGrpSpPr>
        <p:grpSpPr>
          <a:xfrm>
            <a:off x="9143213" y="1514227"/>
            <a:ext cx="2607120" cy="727920"/>
            <a:chOff x="9143213" y="1514227"/>
            <a:chExt cx="2607120" cy="727920"/>
          </a:xfrm>
        </p:grpSpPr>
        <mc:AlternateContent xmlns:mc="http://schemas.openxmlformats.org/markup-compatibility/2006" xmlns:p14="http://schemas.microsoft.com/office/powerpoint/2010/main">
          <mc:Choice Requires="p14">
            <p:contentPart p14:bwMode="auto" r:id="rId19">
              <p14:nvContentPartPr>
                <p14:cNvPr id="11" name="Freihand 10">
                  <a:extLst>
                    <a:ext uri="{FF2B5EF4-FFF2-40B4-BE49-F238E27FC236}">
                      <a16:creationId xmlns:a16="http://schemas.microsoft.com/office/drawing/2014/main" id="{55DD5F53-202E-401B-9343-C88B7ECFF665}"/>
                    </a:ext>
                  </a:extLst>
                </p14:cNvPr>
                <p14:cNvContentPartPr/>
                <p14:nvPr/>
              </p14:nvContentPartPr>
              <p14:xfrm>
                <a:off x="9250493" y="1661827"/>
                <a:ext cx="24840" cy="203760"/>
              </p14:xfrm>
            </p:contentPart>
          </mc:Choice>
          <mc:Fallback xmlns="">
            <p:pic>
              <p:nvPicPr>
                <p:cNvPr id="11" name="Freihand 10">
                  <a:extLst>
                    <a:ext uri="{FF2B5EF4-FFF2-40B4-BE49-F238E27FC236}">
                      <a16:creationId xmlns:a16="http://schemas.microsoft.com/office/drawing/2014/main" id="{55DD5F53-202E-401B-9343-C88B7ECFF665}"/>
                    </a:ext>
                  </a:extLst>
                </p:cNvPr>
                <p:cNvPicPr/>
                <p:nvPr/>
              </p:nvPicPr>
              <p:blipFill>
                <a:blip r:embed="rId20"/>
                <a:stretch>
                  <a:fillRect/>
                </a:stretch>
              </p:blipFill>
              <p:spPr>
                <a:xfrm>
                  <a:off x="9246173" y="1657507"/>
                  <a:ext cx="334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2" name="Freihand 11">
                  <a:extLst>
                    <a:ext uri="{FF2B5EF4-FFF2-40B4-BE49-F238E27FC236}">
                      <a16:creationId xmlns:a16="http://schemas.microsoft.com/office/drawing/2014/main" id="{9424DA00-76A1-44C5-9BCF-85BFEC14122A}"/>
                    </a:ext>
                  </a:extLst>
                </p14:cNvPr>
                <p14:cNvContentPartPr/>
                <p14:nvPr/>
              </p14:nvContentPartPr>
              <p14:xfrm>
                <a:off x="9143213" y="1590187"/>
                <a:ext cx="244080" cy="43560"/>
              </p14:xfrm>
            </p:contentPart>
          </mc:Choice>
          <mc:Fallback xmlns="">
            <p:pic>
              <p:nvPicPr>
                <p:cNvPr id="12" name="Freihand 11">
                  <a:extLst>
                    <a:ext uri="{FF2B5EF4-FFF2-40B4-BE49-F238E27FC236}">
                      <a16:creationId xmlns:a16="http://schemas.microsoft.com/office/drawing/2014/main" id="{9424DA00-76A1-44C5-9BCF-85BFEC14122A}"/>
                    </a:ext>
                  </a:extLst>
                </p:cNvPr>
                <p:cNvPicPr/>
                <p:nvPr/>
              </p:nvPicPr>
              <p:blipFill>
                <a:blip r:embed="rId22"/>
                <a:stretch>
                  <a:fillRect/>
                </a:stretch>
              </p:blipFill>
              <p:spPr>
                <a:xfrm>
                  <a:off x="9138893" y="1585867"/>
                  <a:ext cx="25272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3" name="Freihand 12">
                  <a:extLst>
                    <a:ext uri="{FF2B5EF4-FFF2-40B4-BE49-F238E27FC236}">
                      <a16:creationId xmlns:a16="http://schemas.microsoft.com/office/drawing/2014/main" id="{FABE3D61-7644-49EB-9EDA-461B40BC57C5}"/>
                    </a:ext>
                  </a:extLst>
                </p14:cNvPr>
                <p14:cNvContentPartPr/>
                <p14:nvPr/>
              </p14:nvContentPartPr>
              <p14:xfrm>
                <a:off x="9144653" y="1695307"/>
                <a:ext cx="336240" cy="120960"/>
              </p14:xfrm>
            </p:contentPart>
          </mc:Choice>
          <mc:Fallback xmlns="">
            <p:pic>
              <p:nvPicPr>
                <p:cNvPr id="13" name="Freihand 12">
                  <a:extLst>
                    <a:ext uri="{FF2B5EF4-FFF2-40B4-BE49-F238E27FC236}">
                      <a16:creationId xmlns:a16="http://schemas.microsoft.com/office/drawing/2014/main" id="{FABE3D61-7644-49EB-9EDA-461B40BC57C5}"/>
                    </a:ext>
                  </a:extLst>
                </p:cNvPr>
                <p:cNvPicPr/>
                <p:nvPr/>
              </p:nvPicPr>
              <p:blipFill>
                <a:blip r:embed="rId24"/>
                <a:stretch>
                  <a:fillRect/>
                </a:stretch>
              </p:blipFill>
              <p:spPr>
                <a:xfrm>
                  <a:off x="9140333" y="1690987"/>
                  <a:ext cx="34488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4" name="Freihand 13">
                  <a:extLst>
                    <a:ext uri="{FF2B5EF4-FFF2-40B4-BE49-F238E27FC236}">
                      <a16:creationId xmlns:a16="http://schemas.microsoft.com/office/drawing/2014/main" id="{955D3432-A092-402F-ABFB-539D6FAB5F4D}"/>
                    </a:ext>
                  </a:extLst>
                </p14:cNvPr>
                <p14:cNvContentPartPr/>
                <p14:nvPr/>
              </p14:nvContentPartPr>
              <p14:xfrm>
                <a:off x="9481253" y="1586587"/>
                <a:ext cx="28080" cy="55800"/>
              </p14:xfrm>
            </p:contentPart>
          </mc:Choice>
          <mc:Fallback xmlns="">
            <p:pic>
              <p:nvPicPr>
                <p:cNvPr id="14" name="Freihand 13">
                  <a:extLst>
                    <a:ext uri="{FF2B5EF4-FFF2-40B4-BE49-F238E27FC236}">
                      <a16:creationId xmlns:a16="http://schemas.microsoft.com/office/drawing/2014/main" id="{955D3432-A092-402F-ABFB-539D6FAB5F4D}"/>
                    </a:ext>
                  </a:extLst>
                </p:cNvPr>
                <p:cNvPicPr/>
                <p:nvPr/>
              </p:nvPicPr>
              <p:blipFill>
                <a:blip r:embed="rId26"/>
                <a:stretch>
                  <a:fillRect/>
                </a:stretch>
              </p:blipFill>
              <p:spPr>
                <a:xfrm>
                  <a:off x="9476933" y="1582267"/>
                  <a:ext cx="367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5" name="Freihand 14">
                  <a:extLst>
                    <a:ext uri="{FF2B5EF4-FFF2-40B4-BE49-F238E27FC236}">
                      <a16:creationId xmlns:a16="http://schemas.microsoft.com/office/drawing/2014/main" id="{F1DD6DD1-F5D0-4233-AE3A-1E7F76778D23}"/>
                    </a:ext>
                  </a:extLst>
                </p14:cNvPr>
                <p14:cNvContentPartPr/>
                <p14:nvPr/>
              </p14:nvContentPartPr>
              <p14:xfrm>
                <a:off x="9567293" y="1662907"/>
                <a:ext cx="159120" cy="178200"/>
              </p14:xfrm>
            </p:contentPart>
          </mc:Choice>
          <mc:Fallback xmlns="">
            <p:pic>
              <p:nvPicPr>
                <p:cNvPr id="15" name="Freihand 14">
                  <a:extLst>
                    <a:ext uri="{FF2B5EF4-FFF2-40B4-BE49-F238E27FC236}">
                      <a16:creationId xmlns:a16="http://schemas.microsoft.com/office/drawing/2014/main" id="{F1DD6DD1-F5D0-4233-AE3A-1E7F76778D23}"/>
                    </a:ext>
                  </a:extLst>
                </p:cNvPr>
                <p:cNvPicPr/>
                <p:nvPr/>
              </p:nvPicPr>
              <p:blipFill>
                <a:blip r:embed="rId28"/>
                <a:stretch>
                  <a:fillRect/>
                </a:stretch>
              </p:blipFill>
              <p:spPr>
                <a:xfrm>
                  <a:off x="9562973" y="1658587"/>
                  <a:ext cx="16776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6" name="Freihand 15">
                  <a:extLst>
                    <a:ext uri="{FF2B5EF4-FFF2-40B4-BE49-F238E27FC236}">
                      <a16:creationId xmlns:a16="http://schemas.microsoft.com/office/drawing/2014/main" id="{A3692BF9-5777-4F22-8F84-EB6A394F7A9C}"/>
                    </a:ext>
                  </a:extLst>
                </p14:cNvPr>
                <p14:cNvContentPartPr/>
                <p14:nvPr/>
              </p14:nvContentPartPr>
              <p14:xfrm>
                <a:off x="9885533" y="1648867"/>
                <a:ext cx="150840" cy="113040"/>
              </p14:xfrm>
            </p:contentPart>
          </mc:Choice>
          <mc:Fallback xmlns="">
            <p:pic>
              <p:nvPicPr>
                <p:cNvPr id="16" name="Freihand 15">
                  <a:extLst>
                    <a:ext uri="{FF2B5EF4-FFF2-40B4-BE49-F238E27FC236}">
                      <a16:creationId xmlns:a16="http://schemas.microsoft.com/office/drawing/2014/main" id="{A3692BF9-5777-4F22-8F84-EB6A394F7A9C}"/>
                    </a:ext>
                  </a:extLst>
                </p:cNvPr>
                <p:cNvPicPr/>
                <p:nvPr/>
              </p:nvPicPr>
              <p:blipFill>
                <a:blip r:embed="rId30"/>
                <a:stretch>
                  <a:fillRect/>
                </a:stretch>
              </p:blipFill>
              <p:spPr>
                <a:xfrm>
                  <a:off x="9881213" y="1644547"/>
                  <a:ext cx="15948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7" name="Freihand 16">
                  <a:extLst>
                    <a:ext uri="{FF2B5EF4-FFF2-40B4-BE49-F238E27FC236}">
                      <a16:creationId xmlns:a16="http://schemas.microsoft.com/office/drawing/2014/main" id="{ED9809FE-B60A-403D-AB4E-10FA273A4B72}"/>
                    </a:ext>
                  </a:extLst>
                </p14:cNvPr>
                <p14:cNvContentPartPr/>
                <p14:nvPr/>
              </p14:nvContentPartPr>
              <p14:xfrm>
                <a:off x="10288013" y="1571827"/>
                <a:ext cx="37440" cy="190800"/>
              </p14:xfrm>
            </p:contentPart>
          </mc:Choice>
          <mc:Fallback xmlns="">
            <p:pic>
              <p:nvPicPr>
                <p:cNvPr id="17" name="Freihand 16">
                  <a:extLst>
                    <a:ext uri="{FF2B5EF4-FFF2-40B4-BE49-F238E27FC236}">
                      <a16:creationId xmlns:a16="http://schemas.microsoft.com/office/drawing/2014/main" id="{ED9809FE-B60A-403D-AB4E-10FA273A4B72}"/>
                    </a:ext>
                  </a:extLst>
                </p:cNvPr>
                <p:cNvPicPr/>
                <p:nvPr/>
              </p:nvPicPr>
              <p:blipFill>
                <a:blip r:embed="rId32"/>
                <a:stretch>
                  <a:fillRect/>
                </a:stretch>
              </p:blipFill>
              <p:spPr>
                <a:xfrm>
                  <a:off x="10283693" y="1567507"/>
                  <a:ext cx="460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8" name="Freihand 17">
                  <a:extLst>
                    <a:ext uri="{FF2B5EF4-FFF2-40B4-BE49-F238E27FC236}">
                      <a16:creationId xmlns:a16="http://schemas.microsoft.com/office/drawing/2014/main" id="{E51772A0-A593-490F-8B57-9AE8C01F9A43}"/>
                    </a:ext>
                  </a:extLst>
                </p14:cNvPr>
                <p14:cNvContentPartPr/>
                <p14:nvPr/>
              </p14:nvContentPartPr>
              <p14:xfrm>
                <a:off x="10201253" y="1514227"/>
                <a:ext cx="220680" cy="196560"/>
              </p14:xfrm>
            </p:contentPart>
          </mc:Choice>
          <mc:Fallback xmlns="">
            <p:pic>
              <p:nvPicPr>
                <p:cNvPr id="18" name="Freihand 17">
                  <a:extLst>
                    <a:ext uri="{FF2B5EF4-FFF2-40B4-BE49-F238E27FC236}">
                      <a16:creationId xmlns:a16="http://schemas.microsoft.com/office/drawing/2014/main" id="{E51772A0-A593-490F-8B57-9AE8C01F9A43}"/>
                    </a:ext>
                  </a:extLst>
                </p:cNvPr>
                <p:cNvPicPr/>
                <p:nvPr/>
              </p:nvPicPr>
              <p:blipFill>
                <a:blip r:embed="rId34"/>
                <a:stretch>
                  <a:fillRect/>
                </a:stretch>
              </p:blipFill>
              <p:spPr>
                <a:xfrm>
                  <a:off x="10196933" y="1509907"/>
                  <a:ext cx="22932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9" name="Freihand 18">
                  <a:extLst>
                    <a:ext uri="{FF2B5EF4-FFF2-40B4-BE49-F238E27FC236}">
                      <a16:creationId xmlns:a16="http://schemas.microsoft.com/office/drawing/2014/main" id="{BE9A09D0-FF5C-4251-AFC0-810548A6777D}"/>
                    </a:ext>
                  </a:extLst>
                </p14:cNvPr>
                <p14:cNvContentPartPr/>
                <p14:nvPr/>
              </p14:nvContentPartPr>
              <p14:xfrm>
                <a:off x="10468373" y="1626907"/>
                <a:ext cx="167040" cy="115560"/>
              </p14:xfrm>
            </p:contentPart>
          </mc:Choice>
          <mc:Fallback xmlns="">
            <p:pic>
              <p:nvPicPr>
                <p:cNvPr id="19" name="Freihand 18">
                  <a:extLst>
                    <a:ext uri="{FF2B5EF4-FFF2-40B4-BE49-F238E27FC236}">
                      <a16:creationId xmlns:a16="http://schemas.microsoft.com/office/drawing/2014/main" id="{BE9A09D0-FF5C-4251-AFC0-810548A6777D}"/>
                    </a:ext>
                  </a:extLst>
                </p:cNvPr>
                <p:cNvPicPr/>
                <p:nvPr/>
              </p:nvPicPr>
              <p:blipFill>
                <a:blip r:embed="rId36"/>
                <a:stretch>
                  <a:fillRect/>
                </a:stretch>
              </p:blipFill>
              <p:spPr>
                <a:xfrm>
                  <a:off x="10464053" y="1622587"/>
                  <a:ext cx="1756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0" name="Freihand 19">
                  <a:extLst>
                    <a:ext uri="{FF2B5EF4-FFF2-40B4-BE49-F238E27FC236}">
                      <a16:creationId xmlns:a16="http://schemas.microsoft.com/office/drawing/2014/main" id="{629EB0D5-4AAF-47C9-94A7-DA335C808F9F}"/>
                    </a:ext>
                  </a:extLst>
                </p14:cNvPr>
                <p14:cNvContentPartPr/>
                <p14:nvPr/>
              </p14:nvContentPartPr>
              <p14:xfrm>
                <a:off x="10635413" y="1518187"/>
                <a:ext cx="343440" cy="190800"/>
              </p14:xfrm>
            </p:contentPart>
          </mc:Choice>
          <mc:Fallback xmlns="">
            <p:pic>
              <p:nvPicPr>
                <p:cNvPr id="20" name="Freihand 19">
                  <a:extLst>
                    <a:ext uri="{FF2B5EF4-FFF2-40B4-BE49-F238E27FC236}">
                      <a16:creationId xmlns:a16="http://schemas.microsoft.com/office/drawing/2014/main" id="{629EB0D5-4AAF-47C9-94A7-DA335C808F9F}"/>
                    </a:ext>
                  </a:extLst>
                </p:cNvPr>
                <p:cNvPicPr/>
                <p:nvPr/>
              </p:nvPicPr>
              <p:blipFill>
                <a:blip r:embed="rId38"/>
                <a:stretch>
                  <a:fillRect/>
                </a:stretch>
              </p:blipFill>
              <p:spPr>
                <a:xfrm>
                  <a:off x="10631093" y="1513867"/>
                  <a:ext cx="3520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1" name="Freihand 20">
                  <a:extLst>
                    <a:ext uri="{FF2B5EF4-FFF2-40B4-BE49-F238E27FC236}">
                      <a16:creationId xmlns:a16="http://schemas.microsoft.com/office/drawing/2014/main" id="{773A622A-E9A3-4A18-8184-85D765ADF4DA}"/>
                    </a:ext>
                  </a:extLst>
                </p14:cNvPr>
                <p14:cNvContentPartPr/>
                <p14:nvPr/>
              </p14:nvContentPartPr>
              <p14:xfrm>
                <a:off x="11015213" y="1641667"/>
                <a:ext cx="156240" cy="76320"/>
              </p14:xfrm>
            </p:contentPart>
          </mc:Choice>
          <mc:Fallback xmlns="">
            <p:pic>
              <p:nvPicPr>
                <p:cNvPr id="21" name="Freihand 20">
                  <a:extLst>
                    <a:ext uri="{FF2B5EF4-FFF2-40B4-BE49-F238E27FC236}">
                      <a16:creationId xmlns:a16="http://schemas.microsoft.com/office/drawing/2014/main" id="{773A622A-E9A3-4A18-8184-85D765ADF4DA}"/>
                    </a:ext>
                  </a:extLst>
                </p:cNvPr>
                <p:cNvPicPr/>
                <p:nvPr/>
              </p:nvPicPr>
              <p:blipFill>
                <a:blip r:embed="rId40"/>
                <a:stretch>
                  <a:fillRect/>
                </a:stretch>
              </p:blipFill>
              <p:spPr>
                <a:xfrm>
                  <a:off x="11010893" y="1637347"/>
                  <a:ext cx="16488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2" name="Freihand 21">
                  <a:extLst>
                    <a:ext uri="{FF2B5EF4-FFF2-40B4-BE49-F238E27FC236}">
                      <a16:creationId xmlns:a16="http://schemas.microsoft.com/office/drawing/2014/main" id="{D3680971-0969-44D3-9729-7684D8877D35}"/>
                    </a:ext>
                  </a:extLst>
                </p14:cNvPr>
                <p14:cNvContentPartPr/>
                <p14:nvPr/>
              </p14:nvContentPartPr>
              <p14:xfrm>
                <a:off x="11251373" y="1518547"/>
                <a:ext cx="120600" cy="206640"/>
              </p14:xfrm>
            </p:contentPart>
          </mc:Choice>
          <mc:Fallback xmlns="">
            <p:pic>
              <p:nvPicPr>
                <p:cNvPr id="22" name="Freihand 21">
                  <a:extLst>
                    <a:ext uri="{FF2B5EF4-FFF2-40B4-BE49-F238E27FC236}">
                      <a16:creationId xmlns:a16="http://schemas.microsoft.com/office/drawing/2014/main" id="{D3680971-0969-44D3-9729-7684D8877D35}"/>
                    </a:ext>
                  </a:extLst>
                </p:cNvPr>
                <p:cNvPicPr/>
                <p:nvPr/>
              </p:nvPicPr>
              <p:blipFill>
                <a:blip r:embed="rId42"/>
                <a:stretch>
                  <a:fillRect/>
                </a:stretch>
              </p:blipFill>
              <p:spPr>
                <a:xfrm>
                  <a:off x="11247053" y="1514227"/>
                  <a:ext cx="12924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3" name="Freihand 22">
                  <a:extLst>
                    <a:ext uri="{FF2B5EF4-FFF2-40B4-BE49-F238E27FC236}">
                      <a16:creationId xmlns:a16="http://schemas.microsoft.com/office/drawing/2014/main" id="{7B80998D-534D-4033-AD9F-7FCE9F06C6E1}"/>
                    </a:ext>
                  </a:extLst>
                </p14:cNvPr>
                <p14:cNvContentPartPr/>
                <p14:nvPr/>
              </p14:nvContentPartPr>
              <p14:xfrm>
                <a:off x="11395373" y="1623667"/>
                <a:ext cx="113040" cy="86400"/>
              </p14:xfrm>
            </p:contentPart>
          </mc:Choice>
          <mc:Fallback xmlns="">
            <p:pic>
              <p:nvPicPr>
                <p:cNvPr id="23" name="Freihand 22">
                  <a:extLst>
                    <a:ext uri="{FF2B5EF4-FFF2-40B4-BE49-F238E27FC236}">
                      <a16:creationId xmlns:a16="http://schemas.microsoft.com/office/drawing/2014/main" id="{7B80998D-534D-4033-AD9F-7FCE9F06C6E1}"/>
                    </a:ext>
                  </a:extLst>
                </p:cNvPr>
                <p:cNvPicPr/>
                <p:nvPr/>
              </p:nvPicPr>
              <p:blipFill>
                <a:blip r:embed="rId44"/>
                <a:stretch>
                  <a:fillRect/>
                </a:stretch>
              </p:blipFill>
              <p:spPr>
                <a:xfrm>
                  <a:off x="11391053" y="1619347"/>
                  <a:ext cx="1216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4" name="Freihand 23">
                  <a:extLst>
                    <a:ext uri="{FF2B5EF4-FFF2-40B4-BE49-F238E27FC236}">
                      <a16:creationId xmlns:a16="http://schemas.microsoft.com/office/drawing/2014/main" id="{76DB4AB1-D4DB-48DE-85D8-FA9EB5F288F2}"/>
                    </a:ext>
                  </a:extLst>
                </p14:cNvPr>
                <p14:cNvContentPartPr/>
                <p14:nvPr/>
              </p14:nvContentPartPr>
              <p14:xfrm>
                <a:off x="11531453" y="1525027"/>
                <a:ext cx="161280" cy="180360"/>
              </p14:xfrm>
            </p:contentPart>
          </mc:Choice>
          <mc:Fallback xmlns="">
            <p:pic>
              <p:nvPicPr>
                <p:cNvPr id="24" name="Freihand 23">
                  <a:extLst>
                    <a:ext uri="{FF2B5EF4-FFF2-40B4-BE49-F238E27FC236}">
                      <a16:creationId xmlns:a16="http://schemas.microsoft.com/office/drawing/2014/main" id="{76DB4AB1-D4DB-48DE-85D8-FA9EB5F288F2}"/>
                    </a:ext>
                  </a:extLst>
                </p:cNvPr>
                <p:cNvPicPr/>
                <p:nvPr/>
              </p:nvPicPr>
              <p:blipFill>
                <a:blip r:embed="rId46"/>
                <a:stretch>
                  <a:fillRect/>
                </a:stretch>
              </p:blipFill>
              <p:spPr>
                <a:xfrm>
                  <a:off x="11527133" y="1520707"/>
                  <a:ext cx="16992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5" name="Freihand 24">
                  <a:extLst>
                    <a:ext uri="{FF2B5EF4-FFF2-40B4-BE49-F238E27FC236}">
                      <a16:creationId xmlns:a16="http://schemas.microsoft.com/office/drawing/2014/main" id="{8840D41E-CCBC-4B36-BBCD-D7D3270068FE}"/>
                    </a:ext>
                  </a:extLst>
                </p14:cNvPr>
                <p14:cNvContentPartPr/>
                <p14:nvPr/>
              </p14:nvContentPartPr>
              <p14:xfrm>
                <a:off x="11730533" y="1655347"/>
                <a:ext cx="19800" cy="32400"/>
              </p14:xfrm>
            </p:contentPart>
          </mc:Choice>
          <mc:Fallback xmlns="">
            <p:pic>
              <p:nvPicPr>
                <p:cNvPr id="25" name="Freihand 24">
                  <a:extLst>
                    <a:ext uri="{FF2B5EF4-FFF2-40B4-BE49-F238E27FC236}">
                      <a16:creationId xmlns:a16="http://schemas.microsoft.com/office/drawing/2014/main" id="{8840D41E-CCBC-4B36-BBCD-D7D3270068FE}"/>
                    </a:ext>
                  </a:extLst>
                </p:cNvPr>
                <p:cNvPicPr/>
                <p:nvPr/>
              </p:nvPicPr>
              <p:blipFill>
                <a:blip r:embed="rId48"/>
                <a:stretch>
                  <a:fillRect/>
                </a:stretch>
              </p:blipFill>
              <p:spPr>
                <a:xfrm>
                  <a:off x="11726213" y="1651027"/>
                  <a:ext cx="2844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8" name="Freihand 27">
                  <a:extLst>
                    <a:ext uri="{FF2B5EF4-FFF2-40B4-BE49-F238E27FC236}">
                      <a16:creationId xmlns:a16="http://schemas.microsoft.com/office/drawing/2014/main" id="{5F07F293-195C-4C78-B22A-9C794C6F3606}"/>
                    </a:ext>
                  </a:extLst>
                </p14:cNvPr>
                <p14:cNvContentPartPr/>
                <p14:nvPr/>
              </p14:nvContentPartPr>
              <p14:xfrm>
                <a:off x="9612653" y="2012467"/>
                <a:ext cx="165600" cy="222480"/>
              </p14:xfrm>
            </p:contentPart>
          </mc:Choice>
          <mc:Fallback xmlns="">
            <p:pic>
              <p:nvPicPr>
                <p:cNvPr id="28" name="Freihand 27">
                  <a:extLst>
                    <a:ext uri="{FF2B5EF4-FFF2-40B4-BE49-F238E27FC236}">
                      <a16:creationId xmlns:a16="http://schemas.microsoft.com/office/drawing/2014/main" id="{5F07F293-195C-4C78-B22A-9C794C6F3606}"/>
                    </a:ext>
                  </a:extLst>
                </p:cNvPr>
                <p:cNvPicPr/>
                <p:nvPr/>
              </p:nvPicPr>
              <p:blipFill>
                <a:blip r:embed="rId50"/>
                <a:stretch>
                  <a:fillRect/>
                </a:stretch>
              </p:blipFill>
              <p:spPr>
                <a:xfrm>
                  <a:off x="9608333" y="2008147"/>
                  <a:ext cx="17424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9" name="Freihand 28">
                  <a:extLst>
                    <a:ext uri="{FF2B5EF4-FFF2-40B4-BE49-F238E27FC236}">
                      <a16:creationId xmlns:a16="http://schemas.microsoft.com/office/drawing/2014/main" id="{B5CCB782-E3CF-4B35-A33F-1CB7AB049551}"/>
                    </a:ext>
                  </a:extLst>
                </p14:cNvPr>
                <p14:cNvContentPartPr/>
                <p14:nvPr/>
              </p14:nvContentPartPr>
              <p14:xfrm>
                <a:off x="9681773" y="2149627"/>
                <a:ext cx="152280" cy="61200"/>
              </p14:xfrm>
            </p:contentPart>
          </mc:Choice>
          <mc:Fallback xmlns="">
            <p:pic>
              <p:nvPicPr>
                <p:cNvPr id="29" name="Freihand 28">
                  <a:extLst>
                    <a:ext uri="{FF2B5EF4-FFF2-40B4-BE49-F238E27FC236}">
                      <a16:creationId xmlns:a16="http://schemas.microsoft.com/office/drawing/2014/main" id="{B5CCB782-E3CF-4B35-A33F-1CB7AB049551}"/>
                    </a:ext>
                  </a:extLst>
                </p:cNvPr>
                <p:cNvPicPr/>
                <p:nvPr/>
              </p:nvPicPr>
              <p:blipFill>
                <a:blip r:embed="rId52"/>
                <a:stretch>
                  <a:fillRect/>
                </a:stretch>
              </p:blipFill>
              <p:spPr>
                <a:xfrm>
                  <a:off x="9677453" y="2145307"/>
                  <a:ext cx="16092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0" name="Freihand 29">
                  <a:extLst>
                    <a:ext uri="{FF2B5EF4-FFF2-40B4-BE49-F238E27FC236}">
                      <a16:creationId xmlns:a16="http://schemas.microsoft.com/office/drawing/2014/main" id="{1A8D8B2D-F049-43AC-BF5C-9842BA54BDA3}"/>
                    </a:ext>
                  </a:extLst>
                </p14:cNvPr>
                <p14:cNvContentPartPr/>
                <p14:nvPr/>
              </p14:nvContentPartPr>
              <p14:xfrm>
                <a:off x="9804173" y="2112547"/>
                <a:ext cx="481320" cy="129600"/>
              </p14:xfrm>
            </p:contentPart>
          </mc:Choice>
          <mc:Fallback xmlns="">
            <p:pic>
              <p:nvPicPr>
                <p:cNvPr id="30" name="Freihand 29">
                  <a:extLst>
                    <a:ext uri="{FF2B5EF4-FFF2-40B4-BE49-F238E27FC236}">
                      <a16:creationId xmlns:a16="http://schemas.microsoft.com/office/drawing/2014/main" id="{1A8D8B2D-F049-43AC-BF5C-9842BA54BDA3}"/>
                    </a:ext>
                  </a:extLst>
                </p:cNvPr>
                <p:cNvPicPr/>
                <p:nvPr/>
              </p:nvPicPr>
              <p:blipFill>
                <a:blip r:embed="rId54"/>
                <a:stretch>
                  <a:fillRect/>
                </a:stretch>
              </p:blipFill>
              <p:spPr>
                <a:xfrm>
                  <a:off x="9799853" y="2108227"/>
                  <a:ext cx="4899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1" name="Freihand 30">
                  <a:extLst>
                    <a:ext uri="{FF2B5EF4-FFF2-40B4-BE49-F238E27FC236}">
                      <a16:creationId xmlns:a16="http://schemas.microsoft.com/office/drawing/2014/main" id="{F2D4335C-87C8-42E5-8F67-007A61780489}"/>
                    </a:ext>
                  </a:extLst>
                </p14:cNvPr>
                <p14:cNvContentPartPr/>
                <p14:nvPr/>
              </p14:nvContentPartPr>
              <p14:xfrm>
                <a:off x="10545413" y="1984387"/>
                <a:ext cx="136440" cy="204840"/>
              </p14:xfrm>
            </p:contentPart>
          </mc:Choice>
          <mc:Fallback xmlns="">
            <p:pic>
              <p:nvPicPr>
                <p:cNvPr id="31" name="Freihand 30">
                  <a:extLst>
                    <a:ext uri="{FF2B5EF4-FFF2-40B4-BE49-F238E27FC236}">
                      <a16:creationId xmlns:a16="http://schemas.microsoft.com/office/drawing/2014/main" id="{F2D4335C-87C8-42E5-8F67-007A61780489}"/>
                    </a:ext>
                  </a:extLst>
                </p:cNvPr>
                <p:cNvPicPr/>
                <p:nvPr/>
              </p:nvPicPr>
              <p:blipFill>
                <a:blip r:embed="rId56"/>
                <a:stretch>
                  <a:fillRect/>
                </a:stretch>
              </p:blipFill>
              <p:spPr>
                <a:xfrm>
                  <a:off x="10541093" y="1980067"/>
                  <a:ext cx="14508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2" name="Freihand 31">
                  <a:extLst>
                    <a:ext uri="{FF2B5EF4-FFF2-40B4-BE49-F238E27FC236}">
                      <a16:creationId xmlns:a16="http://schemas.microsoft.com/office/drawing/2014/main" id="{7BFCF9C8-64A7-4C89-97A3-E86EE1A662B6}"/>
                    </a:ext>
                  </a:extLst>
                </p14:cNvPr>
                <p14:cNvContentPartPr/>
                <p14:nvPr/>
              </p14:nvContentPartPr>
              <p14:xfrm>
                <a:off x="10558013" y="2051347"/>
                <a:ext cx="272520" cy="144360"/>
              </p14:xfrm>
            </p:contentPart>
          </mc:Choice>
          <mc:Fallback xmlns="">
            <p:pic>
              <p:nvPicPr>
                <p:cNvPr id="32" name="Freihand 31">
                  <a:extLst>
                    <a:ext uri="{FF2B5EF4-FFF2-40B4-BE49-F238E27FC236}">
                      <a16:creationId xmlns:a16="http://schemas.microsoft.com/office/drawing/2014/main" id="{7BFCF9C8-64A7-4C89-97A3-E86EE1A662B6}"/>
                    </a:ext>
                  </a:extLst>
                </p:cNvPr>
                <p:cNvPicPr/>
                <p:nvPr/>
              </p:nvPicPr>
              <p:blipFill>
                <a:blip r:embed="rId58"/>
                <a:stretch>
                  <a:fillRect/>
                </a:stretch>
              </p:blipFill>
              <p:spPr>
                <a:xfrm>
                  <a:off x="10553693" y="2047027"/>
                  <a:ext cx="28116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3" name="Freihand 32">
                  <a:extLst>
                    <a:ext uri="{FF2B5EF4-FFF2-40B4-BE49-F238E27FC236}">
                      <a16:creationId xmlns:a16="http://schemas.microsoft.com/office/drawing/2014/main" id="{7E8E3EB1-167D-4EB8-ADF5-0BEA52528913}"/>
                    </a:ext>
                  </a:extLst>
                </p14:cNvPr>
                <p14:cNvContentPartPr/>
                <p14:nvPr/>
              </p14:nvContentPartPr>
              <p14:xfrm>
                <a:off x="10888133" y="1977187"/>
                <a:ext cx="349920" cy="196560"/>
              </p14:xfrm>
            </p:contentPart>
          </mc:Choice>
          <mc:Fallback xmlns="">
            <p:pic>
              <p:nvPicPr>
                <p:cNvPr id="33" name="Freihand 32">
                  <a:extLst>
                    <a:ext uri="{FF2B5EF4-FFF2-40B4-BE49-F238E27FC236}">
                      <a16:creationId xmlns:a16="http://schemas.microsoft.com/office/drawing/2014/main" id="{7E8E3EB1-167D-4EB8-ADF5-0BEA52528913}"/>
                    </a:ext>
                  </a:extLst>
                </p:cNvPr>
                <p:cNvPicPr/>
                <p:nvPr/>
              </p:nvPicPr>
              <p:blipFill>
                <a:blip r:embed="rId60"/>
                <a:stretch>
                  <a:fillRect/>
                </a:stretch>
              </p:blipFill>
              <p:spPr>
                <a:xfrm>
                  <a:off x="10883813" y="1972867"/>
                  <a:ext cx="35856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4" name="Freihand 33">
                  <a:extLst>
                    <a:ext uri="{FF2B5EF4-FFF2-40B4-BE49-F238E27FC236}">
                      <a16:creationId xmlns:a16="http://schemas.microsoft.com/office/drawing/2014/main" id="{D7DFB850-EFDA-43E2-85AD-4D34A8F33E35}"/>
                    </a:ext>
                  </a:extLst>
                </p14:cNvPr>
                <p14:cNvContentPartPr/>
                <p14:nvPr/>
              </p14:nvContentPartPr>
              <p14:xfrm>
                <a:off x="11259293" y="1939027"/>
                <a:ext cx="105480" cy="206280"/>
              </p14:xfrm>
            </p:contentPart>
          </mc:Choice>
          <mc:Fallback xmlns="">
            <p:pic>
              <p:nvPicPr>
                <p:cNvPr id="34" name="Freihand 33">
                  <a:extLst>
                    <a:ext uri="{FF2B5EF4-FFF2-40B4-BE49-F238E27FC236}">
                      <a16:creationId xmlns:a16="http://schemas.microsoft.com/office/drawing/2014/main" id="{D7DFB850-EFDA-43E2-85AD-4D34A8F33E35}"/>
                    </a:ext>
                  </a:extLst>
                </p:cNvPr>
                <p:cNvPicPr/>
                <p:nvPr/>
              </p:nvPicPr>
              <p:blipFill>
                <a:blip r:embed="rId62"/>
                <a:stretch>
                  <a:fillRect/>
                </a:stretch>
              </p:blipFill>
              <p:spPr>
                <a:xfrm>
                  <a:off x="11254973" y="1934707"/>
                  <a:ext cx="11412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5" name="Freihand 34">
                  <a:extLst>
                    <a:ext uri="{FF2B5EF4-FFF2-40B4-BE49-F238E27FC236}">
                      <a16:creationId xmlns:a16="http://schemas.microsoft.com/office/drawing/2014/main" id="{E3EDE046-4D3D-43F1-B093-55480672232E}"/>
                    </a:ext>
                  </a:extLst>
                </p14:cNvPr>
                <p14:cNvContentPartPr/>
                <p14:nvPr/>
              </p14:nvContentPartPr>
              <p14:xfrm>
                <a:off x="11385653" y="1998787"/>
                <a:ext cx="235800" cy="113760"/>
              </p14:xfrm>
            </p:contentPart>
          </mc:Choice>
          <mc:Fallback xmlns="">
            <p:pic>
              <p:nvPicPr>
                <p:cNvPr id="35" name="Freihand 34">
                  <a:extLst>
                    <a:ext uri="{FF2B5EF4-FFF2-40B4-BE49-F238E27FC236}">
                      <a16:creationId xmlns:a16="http://schemas.microsoft.com/office/drawing/2014/main" id="{E3EDE046-4D3D-43F1-B093-55480672232E}"/>
                    </a:ext>
                  </a:extLst>
                </p:cNvPr>
                <p:cNvPicPr/>
                <p:nvPr/>
              </p:nvPicPr>
              <p:blipFill>
                <a:blip r:embed="rId64"/>
                <a:stretch>
                  <a:fillRect/>
                </a:stretch>
              </p:blipFill>
              <p:spPr>
                <a:xfrm>
                  <a:off x="11381333" y="1994467"/>
                  <a:ext cx="24444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6" name="Freihand 35">
                  <a:extLst>
                    <a:ext uri="{FF2B5EF4-FFF2-40B4-BE49-F238E27FC236}">
                      <a16:creationId xmlns:a16="http://schemas.microsoft.com/office/drawing/2014/main" id="{8A4DA05B-DA6F-4ABC-B652-C1CF172DC64D}"/>
                    </a:ext>
                  </a:extLst>
                </p14:cNvPr>
                <p14:cNvContentPartPr/>
                <p14:nvPr/>
              </p14:nvContentPartPr>
              <p14:xfrm>
                <a:off x="11730533" y="1855867"/>
                <a:ext cx="19080" cy="141480"/>
              </p14:xfrm>
            </p:contentPart>
          </mc:Choice>
          <mc:Fallback xmlns="">
            <p:pic>
              <p:nvPicPr>
                <p:cNvPr id="36" name="Freihand 35">
                  <a:extLst>
                    <a:ext uri="{FF2B5EF4-FFF2-40B4-BE49-F238E27FC236}">
                      <a16:creationId xmlns:a16="http://schemas.microsoft.com/office/drawing/2014/main" id="{8A4DA05B-DA6F-4ABC-B652-C1CF172DC64D}"/>
                    </a:ext>
                  </a:extLst>
                </p:cNvPr>
                <p:cNvPicPr/>
                <p:nvPr/>
              </p:nvPicPr>
              <p:blipFill>
                <a:blip r:embed="rId66"/>
                <a:stretch>
                  <a:fillRect/>
                </a:stretch>
              </p:blipFill>
              <p:spPr>
                <a:xfrm>
                  <a:off x="11726213" y="1851547"/>
                  <a:ext cx="2772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7" name="Freihand 36">
                  <a:extLst>
                    <a:ext uri="{FF2B5EF4-FFF2-40B4-BE49-F238E27FC236}">
                      <a16:creationId xmlns:a16="http://schemas.microsoft.com/office/drawing/2014/main" id="{13A96D36-F0CC-49FC-AC62-9DBE2FE88E3C}"/>
                    </a:ext>
                  </a:extLst>
                </p14:cNvPr>
                <p14:cNvContentPartPr/>
                <p14:nvPr/>
              </p14:nvContentPartPr>
              <p14:xfrm>
                <a:off x="11727653" y="2133067"/>
                <a:ext cx="14400" cy="23040"/>
              </p14:xfrm>
            </p:contentPart>
          </mc:Choice>
          <mc:Fallback xmlns="">
            <p:pic>
              <p:nvPicPr>
                <p:cNvPr id="37" name="Freihand 36">
                  <a:extLst>
                    <a:ext uri="{FF2B5EF4-FFF2-40B4-BE49-F238E27FC236}">
                      <a16:creationId xmlns:a16="http://schemas.microsoft.com/office/drawing/2014/main" id="{13A96D36-F0CC-49FC-AC62-9DBE2FE88E3C}"/>
                    </a:ext>
                  </a:extLst>
                </p:cNvPr>
                <p:cNvPicPr/>
                <p:nvPr/>
              </p:nvPicPr>
              <p:blipFill>
                <a:blip r:embed="rId68"/>
                <a:stretch>
                  <a:fillRect/>
                </a:stretch>
              </p:blipFill>
              <p:spPr>
                <a:xfrm>
                  <a:off x="11723333" y="2128747"/>
                  <a:ext cx="23040" cy="31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45CCAE79-65E4-4E52-B1F8-8515F047D270}"/>
                  </a:ext>
                </a:extLst>
              </p14:cNvPr>
              <p14:cNvContentPartPr/>
              <p14:nvPr/>
            </p14:nvContentPartPr>
            <p14:xfrm>
              <a:off x="894173" y="4566667"/>
              <a:ext cx="3344400" cy="66240"/>
            </p14:xfrm>
          </p:contentPart>
        </mc:Choice>
        <mc:Fallback xmlns="">
          <p:pic>
            <p:nvPicPr>
              <p:cNvPr id="40" name="Freihand 39">
                <a:extLst>
                  <a:ext uri="{FF2B5EF4-FFF2-40B4-BE49-F238E27FC236}">
                    <a16:creationId xmlns:a16="http://schemas.microsoft.com/office/drawing/2014/main" id="{45CCAE79-65E4-4E52-B1F8-8515F047D270}"/>
                  </a:ext>
                </a:extLst>
              </p:cNvPr>
              <p:cNvPicPr/>
              <p:nvPr/>
            </p:nvPicPr>
            <p:blipFill>
              <a:blip r:embed="rId70"/>
              <a:stretch>
                <a:fillRect/>
              </a:stretch>
            </p:blipFill>
            <p:spPr>
              <a:xfrm>
                <a:off x="889853" y="4562347"/>
                <a:ext cx="335304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1" name="Freihand 40">
                <a:extLst>
                  <a:ext uri="{FF2B5EF4-FFF2-40B4-BE49-F238E27FC236}">
                    <a16:creationId xmlns:a16="http://schemas.microsoft.com/office/drawing/2014/main" id="{56B485CA-2CA2-47EE-B9EF-9C938BE6D5AB}"/>
                  </a:ext>
                </a:extLst>
              </p14:cNvPr>
              <p14:cNvContentPartPr/>
              <p14:nvPr/>
            </p14:nvContentPartPr>
            <p14:xfrm>
              <a:off x="2598053" y="4024507"/>
              <a:ext cx="169200" cy="196920"/>
            </p14:xfrm>
          </p:contentPart>
        </mc:Choice>
        <mc:Fallback xmlns="">
          <p:pic>
            <p:nvPicPr>
              <p:cNvPr id="41" name="Freihand 40">
                <a:extLst>
                  <a:ext uri="{FF2B5EF4-FFF2-40B4-BE49-F238E27FC236}">
                    <a16:creationId xmlns:a16="http://schemas.microsoft.com/office/drawing/2014/main" id="{56B485CA-2CA2-47EE-B9EF-9C938BE6D5AB}"/>
                  </a:ext>
                </a:extLst>
              </p:cNvPr>
              <p:cNvPicPr/>
              <p:nvPr/>
            </p:nvPicPr>
            <p:blipFill>
              <a:blip r:embed="rId72"/>
              <a:stretch>
                <a:fillRect/>
              </a:stretch>
            </p:blipFill>
            <p:spPr>
              <a:xfrm>
                <a:off x="2593733" y="4020187"/>
                <a:ext cx="17784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2" name="Freihand 41">
                <a:extLst>
                  <a:ext uri="{FF2B5EF4-FFF2-40B4-BE49-F238E27FC236}">
                    <a16:creationId xmlns:a16="http://schemas.microsoft.com/office/drawing/2014/main" id="{29FB2BFF-CEEC-4F16-A8B4-095F44BC09D2}"/>
                  </a:ext>
                </a:extLst>
              </p14:cNvPr>
              <p14:cNvContentPartPr/>
              <p14:nvPr/>
            </p14:nvContentPartPr>
            <p14:xfrm>
              <a:off x="2675093" y="4177867"/>
              <a:ext cx="110160" cy="5760"/>
            </p14:xfrm>
          </p:contentPart>
        </mc:Choice>
        <mc:Fallback xmlns="">
          <p:pic>
            <p:nvPicPr>
              <p:cNvPr id="42" name="Freihand 41">
                <a:extLst>
                  <a:ext uri="{FF2B5EF4-FFF2-40B4-BE49-F238E27FC236}">
                    <a16:creationId xmlns:a16="http://schemas.microsoft.com/office/drawing/2014/main" id="{29FB2BFF-CEEC-4F16-A8B4-095F44BC09D2}"/>
                  </a:ext>
                </a:extLst>
              </p:cNvPr>
              <p:cNvPicPr/>
              <p:nvPr/>
            </p:nvPicPr>
            <p:blipFill>
              <a:blip r:embed="rId74"/>
              <a:stretch>
                <a:fillRect/>
              </a:stretch>
            </p:blipFill>
            <p:spPr>
              <a:xfrm>
                <a:off x="2670773" y="4173547"/>
                <a:ext cx="1188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3" name="Freihand 42">
                <a:extLst>
                  <a:ext uri="{FF2B5EF4-FFF2-40B4-BE49-F238E27FC236}">
                    <a16:creationId xmlns:a16="http://schemas.microsoft.com/office/drawing/2014/main" id="{35E8BEC9-F9CB-4BD7-8A76-4D81FCCEF257}"/>
                  </a:ext>
                </a:extLst>
              </p14:cNvPr>
              <p14:cNvContentPartPr/>
              <p14:nvPr/>
            </p14:nvContentPartPr>
            <p14:xfrm>
              <a:off x="2789213" y="4136107"/>
              <a:ext cx="247320" cy="74520"/>
            </p14:xfrm>
          </p:contentPart>
        </mc:Choice>
        <mc:Fallback xmlns="">
          <p:pic>
            <p:nvPicPr>
              <p:cNvPr id="43" name="Freihand 42">
                <a:extLst>
                  <a:ext uri="{FF2B5EF4-FFF2-40B4-BE49-F238E27FC236}">
                    <a16:creationId xmlns:a16="http://schemas.microsoft.com/office/drawing/2014/main" id="{35E8BEC9-F9CB-4BD7-8A76-4D81FCCEF257}"/>
                  </a:ext>
                </a:extLst>
              </p:cNvPr>
              <p:cNvPicPr/>
              <p:nvPr/>
            </p:nvPicPr>
            <p:blipFill>
              <a:blip r:embed="rId76"/>
              <a:stretch>
                <a:fillRect/>
              </a:stretch>
            </p:blipFill>
            <p:spPr>
              <a:xfrm>
                <a:off x="2784893" y="4131787"/>
                <a:ext cx="2559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4" name="Freihand 43">
                <a:extLst>
                  <a:ext uri="{FF2B5EF4-FFF2-40B4-BE49-F238E27FC236}">
                    <a16:creationId xmlns:a16="http://schemas.microsoft.com/office/drawing/2014/main" id="{29F894F4-AFFF-4B8C-B79D-79493AA6A1D7}"/>
                  </a:ext>
                </a:extLst>
              </p14:cNvPr>
              <p14:cNvContentPartPr/>
              <p14:nvPr/>
            </p14:nvContentPartPr>
            <p14:xfrm>
              <a:off x="3121493" y="4110187"/>
              <a:ext cx="99360" cy="88560"/>
            </p14:xfrm>
          </p:contentPart>
        </mc:Choice>
        <mc:Fallback xmlns="">
          <p:pic>
            <p:nvPicPr>
              <p:cNvPr id="44" name="Freihand 43">
                <a:extLst>
                  <a:ext uri="{FF2B5EF4-FFF2-40B4-BE49-F238E27FC236}">
                    <a16:creationId xmlns:a16="http://schemas.microsoft.com/office/drawing/2014/main" id="{29F894F4-AFFF-4B8C-B79D-79493AA6A1D7}"/>
                  </a:ext>
                </a:extLst>
              </p:cNvPr>
              <p:cNvPicPr/>
              <p:nvPr/>
            </p:nvPicPr>
            <p:blipFill>
              <a:blip r:embed="rId78"/>
              <a:stretch>
                <a:fillRect/>
              </a:stretch>
            </p:blipFill>
            <p:spPr>
              <a:xfrm>
                <a:off x="3117173" y="4105867"/>
                <a:ext cx="108000" cy="97200"/>
              </a:xfrm>
              <a:prstGeom prst="rect">
                <a:avLst/>
              </a:prstGeom>
            </p:spPr>
          </p:pic>
        </mc:Fallback>
      </mc:AlternateContent>
      <p:grpSp>
        <p:nvGrpSpPr>
          <p:cNvPr id="137226" name="Gruppieren 137225">
            <a:extLst>
              <a:ext uri="{FF2B5EF4-FFF2-40B4-BE49-F238E27FC236}">
                <a16:creationId xmlns:a16="http://schemas.microsoft.com/office/drawing/2014/main" id="{1FCCDDF7-67C9-4F74-B5EA-F97EB82E62D3}"/>
              </a:ext>
            </a:extLst>
          </p:cNvPr>
          <p:cNvGrpSpPr/>
          <p:nvPr/>
        </p:nvGrpSpPr>
        <p:grpSpPr>
          <a:xfrm>
            <a:off x="3415973" y="3451747"/>
            <a:ext cx="5745960" cy="716400"/>
            <a:chOff x="3415973" y="3451747"/>
            <a:chExt cx="5745960" cy="716400"/>
          </a:xfrm>
        </p:grpSpPr>
        <mc:AlternateContent xmlns:mc="http://schemas.openxmlformats.org/markup-compatibility/2006" xmlns:p14="http://schemas.microsoft.com/office/powerpoint/2010/main">
          <mc:Choice Requires="p14">
            <p:contentPart p14:bwMode="auto" r:id="rId79">
              <p14:nvContentPartPr>
                <p14:cNvPr id="46" name="Freihand 45">
                  <a:extLst>
                    <a:ext uri="{FF2B5EF4-FFF2-40B4-BE49-F238E27FC236}">
                      <a16:creationId xmlns:a16="http://schemas.microsoft.com/office/drawing/2014/main" id="{E6B9E6BF-0D6D-459F-82A7-FC6B9B55B4E2}"/>
                    </a:ext>
                  </a:extLst>
                </p14:cNvPr>
                <p14:cNvContentPartPr/>
                <p14:nvPr/>
              </p14:nvContentPartPr>
              <p14:xfrm>
                <a:off x="3415973" y="4019827"/>
                <a:ext cx="362160" cy="146520"/>
              </p14:xfrm>
            </p:contentPart>
          </mc:Choice>
          <mc:Fallback xmlns="">
            <p:pic>
              <p:nvPicPr>
                <p:cNvPr id="46" name="Freihand 45">
                  <a:extLst>
                    <a:ext uri="{FF2B5EF4-FFF2-40B4-BE49-F238E27FC236}">
                      <a16:creationId xmlns:a16="http://schemas.microsoft.com/office/drawing/2014/main" id="{E6B9E6BF-0D6D-459F-82A7-FC6B9B55B4E2}"/>
                    </a:ext>
                  </a:extLst>
                </p:cNvPr>
                <p:cNvPicPr/>
                <p:nvPr/>
              </p:nvPicPr>
              <p:blipFill>
                <a:blip r:embed="rId80"/>
                <a:stretch>
                  <a:fillRect/>
                </a:stretch>
              </p:blipFill>
              <p:spPr>
                <a:xfrm>
                  <a:off x="3411653" y="4015507"/>
                  <a:ext cx="37080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7" name="Freihand 46">
                  <a:extLst>
                    <a:ext uri="{FF2B5EF4-FFF2-40B4-BE49-F238E27FC236}">
                      <a16:creationId xmlns:a16="http://schemas.microsoft.com/office/drawing/2014/main" id="{44BC1FCC-2F1E-4186-B9FC-6271908F3A9F}"/>
                    </a:ext>
                  </a:extLst>
                </p14:cNvPr>
                <p14:cNvContentPartPr/>
                <p14:nvPr/>
              </p14:nvContentPartPr>
              <p14:xfrm>
                <a:off x="3841853" y="3924787"/>
                <a:ext cx="168480" cy="223920"/>
              </p14:xfrm>
            </p:contentPart>
          </mc:Choice>
          <mc:Fallback xmlns="">
            <p:pic>
              <p:nvPicPr>
                <p:cNvPr id="47" name="Freihand 46">
                  <a:extLst>
                    <a:ext uri="{FF2B5EF4-FFF2-40B4-BE49-F238E27FC236}">
                      <a16:creationId xmlns:a16="http://schemas.microsoft.com/office/drawing/2014/main" id="{44BC1FCC-2F1E-4186-B9FC-6271908F3A9F}"/>
                    </a:ext>
                  </a:extLst>
                </p:cNvPr>
                <p:cNvPicPr/>
                <p:nvPr/>
              </p:nvPicPr>
              <p:blipFill>
                <a:blip r:embed="rId82"/>
                <a:stretch>
                  <a:fillRect/>
                </a:stretch>
              </p:blipFill>
              <p:spPr>
                <a:xfrm>
                  <a:off x="3837533" y="3920467"/>
                  <a:ext cx="17712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9" name="Freihand 48">
                  <a:extLst>
                    <a:ext uri="{FF2B5EF4-FFF2-40B4-BE49-F238E27FC236}">
                      <a16:creationId xmlns:a16="http://schemas.microsoft.com/office/drawing/2014/main" id="{D2B777F7-6891-49CE-A219-D3D821DE982E}"/>
                    </a:ext>
                  </a:extLst>
                </p14:cNvPr>
                <p14:cNvContentPartPr/>
                <p14:nvPr/>
              </p14:nvContentPartPr>
              <p14:xfrm>
                <a:off x="4284293" y="3935587"/>
                <a:ext cx="19080" cy="144360"/>
              </p14:xfrm>
            </p:contentPart>
          </mc:Choice>
          <mc:Fallback xmlns="">
            <p:pic>
              <p:nvPicPr>
                <p:cNvPr id="49" name="Freihand 48">
                  <a:extLst>
                    <a:ext uri="{FF2B5EF4-FFF2-40B4-BE49-F238E27FC236}">
                      <a16:creationId xmlns:a16="http://schemas.microsoft.com/office/drawing/2014/main" id="{D2B777F7-6891-49CE-A219-D3D821DE982E}"/>
                    </a:ext>
                  </a:extLst>
                </p:cNvPr>
                <p:cNvPicPr/>
                <p:nvPr/>
              </p:nvPicPr>
              <p:blipFill>
                <a:blip r:embed="rId84"/>
                <a:stretch>
                  <a:fillRect/>
                </a:stretch>
              </p:blipFill>
              <p:spPr>
                <a:xfrm>
                  <a:off x="4279973" y="3931267"/>
                  <a:ext cx="2772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0" name="Freihand 49">
                  <a:extLst>
                    <a:ext uri="{FF2B5EF4-FFF2-40B4-BE49-F238E27FC236}">
                      <a16:creationId xmlns:a16="http://schemas.microsoft.com/office/drawing/2014/main" id="{5DB4AB2F-2AFC-42E1-90FE-A2B8D4F9FB20}"/>
                    </a:ext>
                  </a:extLst>
                </p14:cNvPr>
                <p14:cNvContentPartPr/>
                <p14:nvPr/>
              </p14:nvContentPartPr>
              <p14:xfrm>
                <a:off x="4289693" y="3922627"/>
                <a:ext cx="137520" cy="72000"/>
              </p14:xfrm>
            </p:contentPart>
          </mc:Choice>
          <mc:Fallback xmlns="">
            <p:pic>
              <p:nvPicPr>
                <p:cNvPr id="50" name="Freihand 49">
                  <a:extLst>
                    <a:ext uri="{FF2B5EF4-FFF2-40B4-BE49-F238E27FC236}">
                      <a16:creationId xmlns:a16="http://schemas.microsoft.com/office/drawing/2014/main" id="{5DB4AB2F-2AFC-42E1-90FE-A2B8D4F9FB20}"/>
                    </a:ext>
                  </a:extLst>
                </p:cNvPr>
                <p:cNvPicPr/>
                <p:nvPr/>
              </p:nvPicPr>
              <p:blipFill>
                <a:blip r:embed="rId86"/>
                <a:stretch>
                  <a:fillRect/>
                </a:stretch>
              </p:blipFill>
              <p:spPr>
                <a:xfrm>
                  <a:off x="4285373" y="3918307"/>
                  <a:ext cx="1461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1" name="Freihand 50">
                  <a:extLst>
                    <a:ext uri="{FF2B5EF4-FFF2-40B4-BE49-F238E27FC236}">
                      <a16:creationId xmlns:a16="http://schemas.microsoft.com/office/drawing/2014/main" id="{D3808B8D-7B57-4745-BE50-C7207682921F}"/>
                    </a:ext>
                  </a:extLst>
                </p14:cNvPr>
                <p14:cNvContentPartPr/>
                <p14:nvPr/>
              </p14:nvContentPartPr>
              <p14:xfrm>
                <a:off x="4292213" y="4048987"/>
                <a:ext cx="132840" cy="42840"/>
              </p14:xfrm>
            </p:contentPart>
          </mc:Choice>
          <mc:Fallback xmlns="">
            <p:pic>
              <p:nvPicPr>
                <p:cNvPr id="51" name="Freihand 50">
                  <a:extLst>
                    <a:ext uri="{FF2B5EF4-FFF2-40B4-BE49-F238E27FC236}">
                      <a16:creationId xmlns:a16="http://schemas.microsoft.com/office/drawing/2014/main" id="{D3808B8D-7B57-4745-BE50-C7207682921F}"/>
                    </a:ext>
                  </a:extLst>
                </p:cNvPr>
                <p:cNvPicPr/>
                <p:nvPr/>
              </p:nvPicPr>
              <p:blipFill>
                <a:blip r:embed="rId88"/>
                <a:stretch>
                  <a:fillRect/>
                </a:stretch>
              </p:blipFill>
              <p:spPr>
                <a:xfrm>
                  <a:off x="4287893" y="4044667"/>
                  <a:ext cx="14148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2" name="Freihand 51">
                  <a:extLst>
                    <a:ext uri="{FF2B5EF4-FFF2-40B4-BE49-F238E27FC236}">
                      <a16:creationId xmlns:a16="http://schemas.microsoft.com/office/drawing/2014/main" id="{729259F3-9CEE-4E04-8FCC-08CAD6C63389}"/>
                    </a:ext>
                  </a:extLst>
                </p14:cNvPr>
                <p14:cNvContentPartPr/>
                <p14:nvPr/>
              </p14:nvContentPartPr>
              <p14:xfrm>
                <a:off x="4486253" y="3880867"/>
                <a:ext cx="232920" cy="260280"/>
              </p14:xfrm>
            </p:contentPart>
          </mc:Choice>
          <mc:Fallback xmlns="">
            <p:pic>
              <p:nvPicPr>
                <p:cNvPr id="52" name="Freihand 51">
                  <a:extLst>
                    <a:ext uri="{FF2B5EF4-FFF2-40B4-BE49-F238E27FC236}">
                      <a16:creationId xmlns:a16="http://schemas.microsoft.com/office/drawing/2014/main" id="{729259F3-9CEE-4E04-8FCC-08CAD6C63389}"/>
                    </a:ext>
                  </a:extLst>
                </p:cNvPr>
                <p:cNvPicPr/>
                <p:nvPr/>
              </p:nvPicPr>
              <p:blipFill>
                <a:blip r:embed="rId90"/>
                <a:stretch>
                  <a:fillRect/>
                </a:stretch>
              </p:blipFill>
              <p:spPr>
                <a:xfrm>
                  <a:off x="4481933" y="3876547"/>
                  <a:ext cx="24156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3" name="Freihand 52">
                  <a:extLst>
                    <a:ext uri="{FF2B5EF4-FFF2-40B4-BE49-F238E27FC236}">
                      <a16:creationId xmlns:a16="http://schemas.microsoft.com/office/drawing/2014/main" id="{C489FFB2-D2CE-4BB5-94AA-B07BCD30B375}"/>
                    </a:ext>
                  </a:extLst>
                </p14:cNvPr>
                <p14:cNvContentPartPr/>
                <p14:nvPr/>
              </p14:nvContentPartPr>
              <p14:xfrm>
                <a:off x="4707293" y="3895267"/>
                <a:ext cx="176760" cy="138240"/>
              </p14:xfrm>
            </p:contentPart>
          </mc:Choice>
          <mc:Fallback xmlns="">
            <p:pic>
              <p:nvPicPr>
                <p:cNvPr id="53" name="Freihand 52">
                  <a:extLst>
                    <a:ext uri="{FF2B5EF4-FFF2-40B4-BE49-F238E27FC236}">
                      <a16:creationId xmlns:a16="http://schemas.microsoft.com/office/drawing/2014/main" id="{C489FFB2-D2CE-4BB5-94AA-B07BCD30B375}"/>
                    </a:ext>
                  </a:extLst>
                </p:cNvPr>
                <p:cNvPicPr/>
                <p:nvPr/>
              </p:nvPicPr>
              <p:blipFill>
                <a:blip r:embed="rId92"/>
                <a:stretch>
                  <a:fillRect/>
                </a:stretch>
              </p:blipFill>
              <p:spPr>
                <a:xfrm>
                  <a:off x="4702973" y="3890947"/>
                  <a:ext cx="18540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4" name="Freihand 53">
                  <a:extLst>
                    <a:ext uri="{FF2B5EF4-FFF2-40B4-BE49-F238E27FC236}">
                      <a16:creationId xmlns:a16="http://schemas.microsoft.com/office/drawing/2014/main" id="{9A335247-98D3-4C7A-A71B-15E5A4193509}"/>
                    </a:ext>
                  </a:extLst>
                </p14:cNvPr>
                <p14:cNvContentPartPr/>
                <p14:nvPr/>
              </p14:nvContentPartPr>
              <p14:xfrm>
                <a:off x="4784333" y="3943867"/>
                <a:ext cx="156240" cy="92160"/>
              </p14:xfrm>
            </p:contentPart>
          </mc:Choice>
          <mc:Fallback xmlns="">
            <p:pic>
              <p:nvPicPr>
                <p:cNvPr id="54" name="Freihand 53">
                  <a:extLst>
                    <a:ext uri="{FF2B5EF4-FFF2-40B4-BE49-F238E27FC236}">
                      <a16:creationId xmlns:a16="http://schemas.microsoft.com/office/drawing/2014/main" id="{9A335247-98D3-4C7A-A71B-15E5A4193509}"/>
                    </a:ext>
                  </a:extLst>
                </p:cNvPr>
                <p:cNvPicPr/>
                <p:nvPr/>
              </p:nvPicPr>
              <p:blipFill>
                <a:blip r:embed="rId94"/>
                <a:stretch>
                  <a:fillRect/>
                </a:stretch>
              </p:blipFill>
              <p:spPr>
                <a:xfrm>
                  <a:off x="4780013" y="3939547"/>
                  <a:ext cx="1648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5" name="Freihand 54">
                  <a:extLst>
                    <a:ext uri="{FF2B5EF4-FFF2-40B4-BE49-F238E27FC236}">
                      <a16:creationId xmlns:a16="http://schemas.microsoft.com/office/drawing/2014/main" id="{9E6DB797-F3D6-49A1-913F-707E091DFA38}"/>
                    </a:ext>
                  </a:extLst>
                </p14:cNvPr>
                <p14:cNvContentPartPr/>
                <p14:nvPr/>
              </p14:nvContentPartPr>
              <p14:xfrm>
                <a:off x="4972973" y="3932707"/>
                <a:ext cx="219600" cy="78480"/>
              </p14:xfrm>
            </p:contentPart>
          </mc:Choice>
          <mc:Fallback xmlns="">
            <p:pic>
              <p:nvPicPr>
                <p:cNvPr id="55" name="Freihand 54">
                  <a:extLst>
                    <a:ext uri="{FF2B5EF4-FFF2-40B4-BE49-F238E27FC236}">
                      <a16:creationId xmlns:a16="http://schemas.microsoft.com/office/drawing/2014/main" id="{9E6DB797-F3D6-49A1-913F-707E091DFA38}"/>
                    </a:ext>
                  </a:extLst>
                </p:cNvPr>
                <p:cNvPicPr/>
                <p:nvPr/>
              </p:nvPicPr>
              <p:blipFill>
                <a:blip r:embed="rId96"/>
                <a:stretch>
                  <a:fillRect/>
                </a:stretch>
              </p:blipFill>
              <p:spPr>
                <a:xfrm>
                  <a:off x="4968653" y="3928387"/>
                  <a:ext cx="2282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6" name="Freihand 55">
                  <a:extLst>
                    <a:ext uri="{FF2B5EF4-FFF2-40B4-BE49-F238E27FC236}">
                      <a16:creationId xmlns:a16="http://schemas.microsoft.com/office/drawing/2014/main" id="{03A5D727-A04E-42C6-AF51-C61DB21CE5E8}"/>
                    </a:ext>
                  </a:extLst>
                </p14:cNvPr>
                <p14:cNvContentPartPr/>
                <p14:nvPr/>
              </p14:nvContentPartPr>
              <p14:xfrm>
                <a:off x="5165213" y="3874387"/>
                <a:ext cx="56880" cy="24120"/>
              </p14:xfrm>
            </p:contentPart>
          </mc:Choice>
          <mc:Fallback xmlns="">
            <p:pic>
              <p:nvPicPr>
                <p:cNvPr id="56" name="Freihand 55">
                  <a:extLst>
                    <a:ext uri="{FF2B5EF4-FFF2-40B4-BE49-F238E27FC236}">
                      <a16:creationId xmlns:a16="http://schemas.microsoft.com/office/drawing/2014/main" id="{03A5D727-A04E-42C6-AF51-C61DB21CE5E8}"/>
                    </a:ext>
                  </a:extLst>
                </p:cNvPr>
                <p:cNvPicPr/>
                <p:nvPr/>
              </p:nvPicPr>
              <p:blipFill>
                <a:blip r:embed="rId98"/>
                <a:stretch>
                  <a:fillRect/>
                </a:stretch>
              </p:blipFill>
              <p:spPr>
                <a:xfrm>
                  <a:off x="5160893" y="3870067"/>
                  <a:ext cx="6552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7" name="Freihand 56">
                  <a:extLst>
                    <a:ext uri="{FF2B5EF4-FFF2-40B4-BE49-F238E27FC236}">
                      <a16:creationId xmlns:a16="http://schemas.microsoft.com/office/drawing/2014/main" id="{084DD83A-538A-46FB-A725-EE8CC870C8E0}"/>
                    </a:ext>
                  </a:extLst>
                </p14:cNvPr>
                <p14:cNvContentPartPr/>
                <p14:nvPr/>
              </p14:nvContentPartPr>
              <p14:xfrm>
                <a:off x="5224973" y="3910747"/>
                <a:ext cx="117360" cy="117360"/>
              </p14:xfrm>
            </p:contentPart>
          </mc:Choice>
          <mc:Fallback xmlns="">
            <p:pic>
              <p:nvPicPr>
                <p:cNvPr id="57" name="Freihand 56">
                  <a:extLst>
                    <a:ext uri="{FF2B5EF4-FFF2-40B4-BE49-F238E27FC236}">
                      <a16:creationId xmlns:a16="http://schemas.microsoft.com/office/drawing/2014/main" id="{084DD83A-538A-46FB-A725-EE8CC870C8E0}"/>
                    </a:ext>
                  </a:extLst>
                </p:cNvPr>
                <p:cNvPicPr/>
                <p:nvPr/>
              </p:nvPicPr>
              <p:blipFill>
                <a:blip r:embed="rId100"/>
                <a:stretch>
                  <a:fillRect/>
                </a:stretch>
              </p:blipFill>
              <p:spPr>
                <a:xfrm>
                  <a:off x="5220653" y="3906427"/>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8" name="Freihand 57">
                  <a:extLst>
                    <a:ext uri="{FF2B5EF4-FFF2-40B4-BE49-F238E27FC236}">
                      <a16:creationId xmlns:a16="http://schemas.microsoft.com/office/drawing/2014/main" id="{125BF3B6-CAC1-437A-B5FF-CAD93515D9DA}"/>
                    </a:ext>
                  </a:extLst>
                </p14:cNvPr>
                <p14:cNvContentPartPr/>
                <p14:nvPr/>
              </p14:nvContentPartPr>
              <p14:xfrm>
                <a:off x="5360333" y="3923347"/>
                <a:ext cx="144720" cy="115200"/>
              </p14:xfrm>
            </p:contentPart>
          </mc:Choice>
          <mc:Fallback xmlns="">
            <p:pic>
              <p:nvPicPr>
                <p:cNvPr id="58" name="Freihand 57">
                  <a:extLst>
                    <a:ext uri="{FF2B5EF4-FFF2-40B4-BE49-F238E27FC236}">
                      <a16:creationId xmlns:a16="http://schemas.microsoft.com/office/drawing/2014/main" id="{125BF3B6-CAC1-437A-B5FF-CAD93515D9DA}"/>
                    </a:ext>
                  </a:extLst>
                </p:cNvPr>
                <p:cNvPicPr/>
                <p:nvPr/>
              </p:nvPicPr>
              <p:blipFill>
                <a:blip r:embed="rId102"/>
                <a:stretch>
                  <a:fillRect/>
                </a:stretch>
              </p:blipFill>
              <p:spPr>
                <a:xfrm>
                  <a:off x="5356013" y="3919027"/>
                  <a:ext cx="15336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9" name="Freihand 58">
                  <a:extLst>
                    <a:ext uri="{FF2B5EF4-FFF2-40B4-BE49-F238E27FC236}">
                      <a16:creationId xmlns:a16="http://schemas.microsoft.com/office/drawing/2014/main" id="{05A12280-9909-4A16-8025-73E12462447F}"/>
                    </a:ext>
                  </a:extLst>
                </p14:cNvPr>
                <p14:cNvContentPartPr/>
                <p14:nvPr/>
              </p14:nvContentPartPr>
              <p14:xfrm>
                <a:off x="5503973" y="3826147"/>
                <a:ext cx="258480" cy="178200"/>
              </p14:xfrm>
            </p:contentPart>
          </mc:Choice>
          <mc:Fallback xmlns="">
            <p:pic>
              <p:nvPicPr>
                <p:cNvPr id="59" name="Freihand 58">
                  <a:extLst>
                    <a:ext uri="{FF2B5EF4-FFF2-40B4-BE49-F238E27FC236}">
                      <a16:creationId xmlns:a16="http://schemas.microsoft.com/office/drawing/2014/main" id="{05A12280-9909-4A16-8025-73E12462447F}"/>
                    </a:ext>
                  </a:extLst>
                </p:cNvPr>
                <p:cNvPicPr/>
                <p:nvPr/>
              </p:nvPicPr>
              <p:blipFill>
                <a:blip r:embed="rId104"/>
                <a:stretch>
                  <a:fillRect/>
                </a:stretch>
              </p:blipFill>
              <p:spPr>
                <a:xfrm>
                  <a:off x="5499653" y="3821827"/>
                  <a:ext cx="26712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0" name="Freihand 59">
                  <a:extLst>
                    <a:ext uri="{FF2B5EF4-FFF2-40B4-BE49-F238E27FC236}">
                      <a16:creationId xmlns:a16="http://schemas.microsoft.com/office/drawing/2014/main" id="{C98D532D-8631-431F-9735-E5B3B03B259A}"/>
                    </a:ext>
                  </a:extLst>
                </p14:cNvPr>
                <p14:cNvContentPartPr/>
                <p14:nvPr/>
              </p14:nvContentPartPr>
              <p14:xfrm>
                <a:off x="5741213" y="3802387"/>
                <a:ext cx="5400" cy="21960"/>
              </p14:xfrm>
            </p:contentPart>
          </mc:Choice>
          <mc:Fallback xmlns="">
            <p:pic>
              <p:nvPicPr>
                <p:cNvPr id="60" name="Freihand 59">
                  <a:extLst>
                    <a:ext uri="{FF2B5EF4-FFF2-40B4-BE49-F238E27FC236}">
                      <a16:creationId xmlns:a16="http://schemas.microsoft.com/office/drawing/2014/main" id="{C98D532D-8631-431F-9735-E5B3B03B259A}"/>
                    </a:ext>
                  </a:extLst>
                </p:cNvPr>
                <p:cNvPicPr/>
                <p:nvPr/>
              </p:nvPicPr>
              <p:blipFill>
                <a:blip r:embed="rId106"/>
                <a:stretch>
                  <a:fillRect/>
                </a:stretch>
              </p:blipFill>
              <p:spPr>
                <a:xfrm>
                  <a:off x="5736893" y="3798067"/>
                  <a:ext cx="1404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1" name="Freihand 60">
                  <a:extLst>
                    <a:ext uri="{FF2B5EF4-FFF2-40B4-BE49-F238E27FC236}">
                      <a16:creationId xmlns:a16="http://schemas.microsoft.com/office/drawing/2014/main" id="{8AF1BCD0-7C4C-4593-80B6-E6AB44A9ABBB}"/>
                    </a:ext>
                  </a:extLst>
                </p14:cNvPr>
                <p14:cNvContentPartPr/>
                <p14:nvPr/>
              </p14:nvContentPartPr>
              <p14:xfrm>
                <a:off x="5788373" y="3860707"/>
                <a:ext cx="781920" cy="307440"/>
              </p14:xfrm>
            </p:contentPart>
          </mc:Choice>
          <mc:Fallback xmlns="">
            <p:pic>
              <p:nvPicPr>
                <p:cNvPr id="61" name="Freihand 60">
                  <a:extLst>
                    <a:ext uri="{FF2B5EF4-FFF2-40B4-BE49-F238E27FC236}">
                      <a16:creationId xmlns:a16="http://schemas.microsoft.com/office/drawing/2014/main" id="{8AF1BCD0-7C4C-4593-80B6-E6AB44A9ABBB}"/>
                    </a:ext>
                  </a:extLst>
                </p:cNvPr>
                <p:cNvPicPr/>
                <p:nvPr/>
              </p:nvPicPr>
              <p:blipFill>
                <a:blip r:embed="rId108"/>
                <a:stretch>
                  <a:fillRect/>
                </a:stretch>
              </p:blipFill>
              <p:spPr>
                <a:xfrm>
                  <a:off x="5784053" y="3856387"/>
                  <a:ext cx="790560" cy="3160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2" name="Freihand 61">
                  <a:extLst>
                    <a:ext uri="{FF2B5EF4-FFF2-40B4-BE49-F238E27FC236}">
                      <a16:creationId xmlns:a16="http://schemas.microsoft.com/office/drawing/2014/main" id="{B32B67FE-D5B7-4DF8-9B51-CAF0EDCBC85D}"/>
                    </a:ext>
                  </a:extLst>
                </p14:cNvPr>
                <p14:cNvContentPartPr/>
                <p14:nvPr/>
              </p14:nvContentPartPr>
              <p14:xfrm>
                <a:off x="6779813" y="3807787"/>
                <a:ext cx="221400" cy="252360"/>
              </p14:xfrm>
            </p:contentPart>
          </mc:Choice>
          <mc:Fallback xmlns="">
            <p:pic>
              <p:nvPicPr>
                <p:cNvPr id="62" name="Freihand 61">
                  <a:extLst>
                    <a:ext uri="{FF2B5EF4-FFF2-40B4-BE49-F238E27FC236}">
                      <a16:creationId xmlns:a16="http://schemas.microsoft.com/office/drawing/2014/main" id="{B32B67FE-D5B7-4DF8-9B51-CAF0EDCBC85D}"/>
                    </a:ext>
                  </a:extLst>
                </p:cNvPr>
                <p:cNvPicPr/>
                <p:nvPr/>
              </p:nvPicPr>
              <p:blipFill>
                <a:blip r:embed="rId110"/>
                <a:stretch>
                  <a:fillRect/>
                </a:stretch>
              </p:blipFill>
              <p:spPr>
                <a:xfrm>
                  <a:off x="6775493" y="3803467"/>
                  <a:ext cx="23004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3" name="Freihand 62">
                  <a:extLst>
                    <a:ext uri="{FF2B5EF4-FFF2-40B4-BE49-F238E27FC236}">
                      <a16:creationId xmlns:a16="http://schemas.microsoft.com/office/drawing/2014/main" id="{71482164-1263-4F5E-A66C-863969421642}"/>
                    </a:ext>
                  </a:extLst>
                </p14:cNvPr>
                <p14:cNvContentPartPr/>
                <p14:nvPr/>
              </p14:nvContentPartPr>
              <p14:xfrm>
                <a:off x="7021373" y="3813547"/>
                <a:ext cx="272160" cy="56520"/>
              </p14:xfrm>
            </p:contentPart>
          </mc:Choice>
          <mc:Fallback xmlns="">
            <p:pic>
              <p:nvPicPr>
                <p:cNvPr id="63" name="Freihand 62">
                  <a:extLst>
                    <a:ext uri="{FF2B5EF4-FFF2-40B4-BE49-F238E27FC236}">
                      <a16:creationId xmlns:a16="http://schemas.microsoft.com/office/drawing/2014/main" id="{71482164-1263-4F5E-A66C-863969421642}"/>
                    </a:ext>
                  </a:extLst>
                </p:cNvPr>
                <p:cNvPicPr/>
                <p:nvPr/>
              </p:nvPicPr>
              <p:blipFill>
                <a:blip r:embed="rId112"/>
                <a:stretch>
                  <a:fillRect/>
                </a:stretch>
              </p:blipFill>
              <p:spPr>
                <a:xfrm>
                  <a:off x="7017053" y="3809227"/>
                  <a:ext cx="28080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37216" name="Freihand 137215">
                  <a:extLst>
                    <a:ext uri="{FF2B5EF4-FFF2-40B4-BE49-F238E27FC236}">
                      <a16:creationId xmlns:a16="http://schemas.microsoft.com/office/drawing/2014/main" id="{836FF1D7-024F-41DA-B833-3D0B9E494179}"/>
                    </a:ext>
                  </a:extLst>
                </p14:cNvPr>
                <p14:cNvContentPartPr/>
                <p14:nvPr/>
              </p14:nvContentPartPr>
              <p14:xfrm>
                <a:off x="7297853" y="3663427"/>
                <a:ext cx="371160" cy="175320"/>
              </p14:xfrm>
            </p:contentPart>
          </mc:Choice>
          <mc:Fallback xmlns="">
            <p:pic>
              <p:nvPicPr>
                <p:cNvPr id="137216" name="Freihand 137215">
                  <a:extLst>
                    <a:ext uri="{FF2B5EF4-FFF2-40B4-BE49-F238E27FC236}">
                      <a16:creationId xmlns:a16="http://schemas.microsoft.com/office/drawing/2014/main" id="{836FF1D7-024F-41DA-B833-3D0B9E494179}"/>
                    </a:ext>
                  </a:extLst>
                </p:cNvPr>
                <p:cNvPicPr/>
                <p:nvPr/>
              </p:nvPicPr>
              <p:blipFill>
                <a:blip r:embed="rId114"/>
                <a:stretch>
                  <a:fillRect/>
                </a:stretch>
              </p:blipFill>
              <p:spPr>
                <a:xfrm>
                  <a:off x="7293533" y="3659107"/>
                  <a:ext cx="3798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37217" name="Freihand 137216">
                  <a:extLst>
                    <a:ext uri="{FF2B5EF4-FFF2-40B4-BE49-F238E27FC236}">
                      <a16:creationId xmlns:a16="http://schemas.microsoft.com/office/drawing/2014/main" id="{4C6F3B36-CF5F-4085-82AD-D7A068E35FF7}"/>
                    </a:ext>
                  </a:extLst>
                </p14:cNvPr>
                <p14:cNvContentPartPr/>
                <p14:nvPr/>
              </p14:nvContentPartPr>
              <p14:xfrm>
                <a:off x="7174373" y="3625987"/>
                <a:ext cx="187200" cy="360"/>
              </p14:xfrm>
            </p:contentPart>
          </mc:Choice>
          <mc:Fallback xmlns="">
            <p:pic>
              <p:nvPicPr>
                <p:cNvPr id="137217" name="Freihand 137216">
                  <a:extLst>
                    <a:ext uri="{FF2B5EF4-FFF2-40B4-BE49-F238E27FC236}">
                      <a16:creationId xmlns:a16="http://schemas.microsoft.com/office/drawing/2014/main" id="{4C6F3B36-CF5F-4085-82AD-D7A068E35FF7}"/>
                    </a:ext>
                  </a:extLst>
                </p:cNvPr>
                <p:cNvPicPr/>
                <p:nvPr/>
              </p:nvPicPr>
              <p:blipFill>
                <a:blip r:embed="rId116"/>
                <a:stretch>
                  <a:fillRect/>
                </a:stretch>
              </p:blipFill>
              <p:spPr>
                <a:xfrm>
                  <a:off x="7170053" y="3621667"/>
                  <a:ext cx="1958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37218" name="Freihand 137217">
                  <a:extLst>
                    <a:ext uri="{FF2B5EF4-FFF2-40B4-BE49-F238E27FC236}">
                      <a16:creationId xmlns:a16="http://schemas.microsoft.com/office/drawing/2014/main" id="{22DF2453-8589-4C78-8CCB-54313C03D02A}"/>
                    </a:ext>
                  </a:extLst>
                </p14:cNvPr>
                <p14:cNvContentPartPr/>
                <p14:nvPr/>
              </p14:nvContentPartPr>
              <p14:xfrm>
                <a:off x="7916333" y="3693307"/>
                <a:ext cx="459720" cy="131760"/>
              </p14:xfrm>
            </p:contentPart>
          </mc:Choice>
          <mc:Fallback xmlns="">
            <p:pic>
              <p:nvPicPr>
                <p:cNvPr id="137218" name="Freihand 137217">
                  <a:extLst>
                    <a:ext uri="{FF2B5EF4-FFF2-40B4-BE49-F238E27FC236}">
                      <a16:creationId xmlns:a16="http://schemas.microsoft.com/office/drawing/2014/main" id="{22DF2453-8589-4C78-8CCB-54313C03D02A}"/>
                    </a:ext>
                  </a:extLst>
                </p:cNvPr>
                <p:cNvPicPr/>
                <p:nvPr/>
              </p:nvPicPr>
              <p:blipFill>
                <a:blip r:embed="rId118"/>
                <a:stretch>
                  <a:fillRect/>
                </a:stretch>
              </p:blipFill>
              <p:spPr>
                <a:xfrm>
                  <a:off x="7912013" y="3688987"/>
                  <a:ext cx="4683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37221" name="Freihand 137220">
                  <a:extLst>
                    <a:ext uri="{FF2B5EF4-FFF2-40B4-BE49-F238E27FC236}">
                      <a16:creationId xmlns:a16="http://schemas.microsoft.com/office/drawing/2014/main" id="{182F3985-0C37-4190-BD73-DE3285FB8DCD}"/>
                    </a:ext>
                  </a:extLst>
                </p14:cNvPr>
                <p14:cNvContentPartPr/>
                <p14:nvPr/>
              </p14:nvContentPartPr>
              <p14:xfrm>
                <a:off x="8373533" y="3583147"/>
                <a:ext cx="167760" cy="157320"/>
              </p14:xfrm>
            </p:contentPart>
          </mc:Choice>
          <mc:Fallback xmlns="">
            <p:pic>
              <p:nvPicPr>
                <p:cNvPr id="137221" name="Freihand 137220">
                  <a:extLst>
                    <a:ext uri="{FF2B5EF4-FFF2-40B4-BE49-F238E27FC236}">
                      <a16:creationId xmlns:a16="http://schemas.microsoft.com/office/drawing/2014/main" id="{182F3985-0C37-4190-BD73-DE3285FB8DCD}"/>
                    </a:ext>
                  </a:extLst>
                </p:cNvPr>
                <p:cNvPicPr/>
                <p:nvPr/>
              </p:nvPicPr>
              <p:blipFill>
                <a:blip r:embed="rId120"/>
                <a:stretch>
                  <a:fillRect/>
                </a:stretch>
              </p:blipFill>
              <p:spPr>
                <a:xfrm>
                  <a:off x="8369213" y="3578827"/>
                  <a:ext cx="1764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37222" name="Freihand 137221">
                  <a:extLst>
                    <a:ext uri="{FF2B5EF4-FFF2-40B4-BE49-F238E27FC236}">
                      <a16:creationId xmlns:a16="http://schemas.microsoft.com/office/drawing/2014/main" id="{BCC73E17-ACC3-4463-BAAF-CA78CC92FFA1}"/>
                    </a:ext>
                  </a:extLst>
                </p14:cNvPr>
                <p14:cNvContentPartPr/>
                <p14:nvPr/>
              </p14:nvContentPartPr>
              <p14:xfrm>
                <a:off x="8562173" y="3645067"/>
                <a:ext cx="213480" cy="77040"/>
              </p14:xfrm>
            </p:contentPart>
          </mc:Choice>
          <mc:Fallback xmlns="">
            <p:pic>
              <p:nvPicPr>
                <p:cNvPr id="137222" name="Freihand 137221">
                  <a:extLst>
                    <a:ext uri="{FF2B5EF4-FFF2-40B4-BE49-F238E27FC236}">
                      <a16:creationId xmlns:a16="http://schemas.microsoft.com/office/drawing/2014/main" id="{BCC73E17-ACC3-4463-BAAF-CA78CC92FFA1}"/>
                    </a:ext>
                  </a:extLst>
                </p:cNvPr>
                <p:cNvPicPr/>
                <p:nvPr/>
              </p:nvPicPr>
              <p:blipFill>
                <a:blip r:embed="rId122"/>
                <a:stretch>
                  <a:fillRect/>
                </a:stretch>
              </p:blipFill>
              <p:spPr>
                <a:xfrm>
                  <a:off x="8557853" y="3640747"/>
                  <a:ext cx="22212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37223" name="Freihand 137222">
                  <a:extLst>
                    <a:ext uri="{FF2B5EF4-FFF2-40B4-BE49-F238E27FC236}">
                      <a16:creationId xmlns:a16="http://schemas.microsoft.com/office/drawing/2014/main" id="{F7186AF7-5E8E-422F-B876-7651CE62F3DD}"/>
                    </a:ext>
                  </a:extLst>
                </p14:cNvPr>
                <p14:cNvContentPartPr/>
                <p14:nvPr/>
              </p14:nvContentPartPr>
              <p14:xfrm>
                <a:off x="8985893" y="3451747"/>
                <a:ext cx="26280" cy="252360"/>
              </p14:xfrm>
            </p:contentPart>
          </mc:Choice>
          <mc:Fallback xmlns="">
            <p:pic>
              <p:nvPicPr>
                <p:cNvPr id="137223" name="Freihand 137222">
                  <a:extLst>
                    <a:ext uri="{FF2B5EF4-FFF2-40B4-BE49-F238E27FC236}">
                      <a16:creationId xmlns:a16="http://schemas.microsoft.com/office/drawing/2014/main" id="{F7186AF7-5E8E-422F-B876-7651CE62F3DD}"/>
                    </a:ext>
                  </a:extLst>
                </p:cNvPr>
                <p:cNvPicPr/>
                <p:nvPr/>
              </p:nvPicPr>
              <p:blipFill>
                <a:blip r:embed="rId124"/>
                <a:stretch>
                  <a:fillRect/>
                </a:stretch>
              </p:blipFill>
              <p:spPr>
                <a:xfrm>
                  <a:off x="8981573" y="3447427"/>
                  <a:ext cx="3492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37224" name="Freihand 137223">
                  <a:extLst>
                    <a:ext uri="{FF2B5EF4-FFF2-40B4-BE49-F238E27FC236}">
                      <a16:creationId xmlns:a16="http://schemas.microsoft.com/office/drawing/2014/main" id="{404F44CC-E785-4F6C-8FFE-73B21FC32AB4}"/>
                    </a:ext>
                  </a:extLst>
                </p14:cNvPr>
                <p14:cNvContentPartPr/>
                <p14:nvPr/>
              </p14:nvContentPartPr>
              <p14:xfrm>
                <a:off x="8984093" y="3747667"/>
                <a:ext cx="24480" cy="9720"/>
              </p14:xfrm>
            </p:contentPart>
          </mc:Choice>
          <mc:Fallback xmlns="">
            <p:pic>
              <p:nvPicPr>
                <p:cNvPr id="137224" name="Freihand 137223">
                  <a:extLst>
                    <a:ext uri="{FF2B5EF4-FFF2-40B4-BE49-F238E27FC236}">
                      <a16:creationId xmlns:a16="http://schemas.microsoft.com/office/drawing/2014/main" id="{404F44CC-E785-4F6C-8FFE-73B21FC32AB4}"/>
                    </a:ext>
                  </a:extLst>
                </p:cNvPr>
                <p:cNvPicPr/>
                <p:nvPr/>
              </p:nvPicPr>
              <p:blipFill>
                <a:blip r:embed="rId126"/>
                <a:stretch>
                  <a:fillRect/>
                </a:stretch>
              </p:blipFill>
              <p:spPr>
                <a:xfrm>
                  <a:off x="8979773" y="3743347"/>
                  <a:ext cx="3312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37225" name="Freihand 137224">
                  <a:extLst>
                    <a:ext uri="{FF2B5EF4-FFF2-40B4-BE49-F238E27FC236}">
                      <a16:creationId xmlns:a16="http://schemas.microsoft.com/office/drawing/2014/main" id="{2D194180-09A2-4B42-BE6E-DABDB0DF44D2}"/>
                    </a:ext>
                  </a:extLst>
                </p14:cNvPr>
                <p14:cNvContentPartPr/>
                <p14:nvPr/>
              </p14:nvContentPartPr>
              <p14:xfrm>
                <a:off x="7636613" y="3730387"/>
                <a:ext cx="1525320" cy="226080"/>
              </p14:xfrm>
            </p:contentPart>
          </mc:Choice>
          <mc:Fallback xmlns="">
            <p:pic>
              <p:nvPicPr>
                <p:cNvPr id="137225" name="Freihand 137224">
                  <a:extLst>
                    <a:ext uri="{FF2B5EF4-FFF2-40B4-BE49-F238E27FC236}">
                      <a16:creationId xmlns:a16="http://schemas.microsoft.com/office/drawing/2014/main" id="{2D194180-09A2-4B42-BE6E-DABDB0DF44D2}"/>
                    </a:ext>
                  </a:extLst>
                </p:cNvPr>
                <p:cNvPicPr/>
                <p:nvPr/>
              </p:nvPicPr>
              <p:blipFill>
                <a:blip r:embed="rId128"/>
                <a:stretch>
                  <a:fillRect/>
                </a:stretch>
              </p:blipFill>
              <p:spPr>
                <a:xfrm>
                  <a:off x="7632293" y="3726067"/>
                  <a:ext cx="1533960" cy="234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9">
            <p14:nvContentPartPr>
              <p14:cNvPr id="26" name="Freihand 25">
                <a:extLst>
                  <a:ext uri="{FF2B5EF4-FFF2-40B4-BE49-F238E27FC236}">
                    <a16:creationId xmlns:a16="http://schemas.microsoft.com/office/drawing/2014/main" id="{F4A29FAA-4723-49DE-96DD-4EDD19183239}"/>
                  </a:ext>
                </a:extLst>
              </p14:cNvPr>
              <p14:cNvContentPartPr/>
              <p14:nvPr/>
            </p14:nvContentPartPr>
            <p14:xfrm>
              <a:off x="144653" y="1175467"/>
              <a:ext cx="3839760" cy="192600"/>
            </p14:xfrm>
          </p:contentPart>
        </mc:Choice>
        <mc:Fallback xmlns="">
          <p:pic>
            <p:nvPicPr>
              <p:cNvPr id="26" name="Freihand 25">
                <a:extLst>
                  <a:ext uri="{FF2B5EF4-FFF2-40B4-BE49-F238E27FC236}">
                    <a16:creationId xmlns:a16="http://schemas.microsoft.com/office/drawing/2014/main" id="{F4A29FAA-4723-49DE-96DD-4EDD19183239}"/>
                  </a:ext>
                </a:extLst>
              </p:cNvPr>
              <p:cNvPicPr/>
              <p:nvPr/>
            </p:nvPicPr>
            <p:blipFill>
              <a:blip r:embed="rId130"/>
              <a:stretch>
                <a:fillRect/>
              </a:stretch>
            </p:blipFill>
            <p:spPr>
              <a:xfrm>
                <a:off x="140333" y="1171147"/>
                <a:ext cx="384840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27" name="Freihand 26">
                <a:extLst>
                  <a:ext uri="{FF2B5EF4-FFF2-40B4-BE49-F238E27FC236}">
                    <a16:creationId xmlns:a16="http://schemas.microsoft.com/office/drawing/2014/main" id="{9AC3B070-6839-475F-84D7-AB79A0801806}"/>
                  </a:ext>
                </a:extLst>
              </p14:cNvPr>
              <p14:cNvContentPartPr/>
              <p14:nvPr/>
            </p14:nvContentPartPr>
            <p14:xfrm>
              <a:off x="8598173" y="946147"/>
              <a:ext cx="3267360" cy="1857600"/>
            </p14:xfrm>
          </p:contentPart>
        </mc:Choice>
        <mc:Fallback xmlns="">
          <p:pic>
            <p:nvPicPr>
              <p:cNvPr id="27" name="Freihand 26">
                <a:extLst>
                  <a:ext uri="{FF2B5EF4-FFF2-40B4-BE49-F238E27FC236}">
                    <a16:creationId xmlns:a16="http://schemas.microsoft.com/office/drawing/2014/main" id="{9AC3B070-6839-475F-84D7-AB79A0801806}"/>
                  </a:ext>
                </a:extLst>
              </p:cNvPr>
              <p:cNvPicPr/>
              <p:nvPr/>
            </p:nvPicPr>
            <p:blipFill>
              <a:blip r:embed="rId132"/>
              <a:stretch>
                <a:fillRect/>
              </a:stretch>
            </p:blipFill>
            <p:spPr>
              <a:xfrm>
                <a:off x="8593853" y="941827"/>
                <a:ext cx="3276000" cy="1866240"/>
              </a:xfrm>
              <a:prstGeom prst="rect">
                <a:avLst/>
              </a:prstGeom>
            </p:spPr>
          </p:pic>
        </mc:Fallback>
      </mc:AlternateContent>
      <p:grpSp>
        <p:nvGrpSpPr>
          <p:cNvPr id="48" name="Gruppieren 47">
            <a:extLst>
              <a:ext uri="{FF2B5EF4-FFF2-40B4-BE49-F238E27FC236}">
                <a16:creationId xmlns:a16="http://schemas.microsoft.com/office/drawing/2014/main" id="{B9886E6B-7738-4457-92BB-5D9FA45BCA4E}"/>
              </a:ext>
            </a:extLst>
          </p:cNvPr>
          <p:cNvGrpSpPr/>
          <p:nvPr/>
        </p:nvGrpSpPr>
        <p:grpSpPr>
          <a:xfrm>
            <a:off x="337613" y="3902467"/>
            <a:ext cx="8867520" cy="993240"/>
            <a:chOff x="337613" y="3902467"/>
            <a:chExt cx="8867520" cy="993240"/>
          </a:xfrm>
        </p:grpSpPr>
        <mc:AlternateContent xmlns:mc="http://schemas.openxmlformats.org/markup-compatibility/2006" xmlns:p14="http://schemas.microsoft.com/office/powerpoint/2010/main">
          <mc:Choice Requires="p14">
            <p:contentPart p14:bwMode="auto" r:id="rId133">
              <p14:nvContentPartPr>
                <p14:cNvPr id="38" name="Freihand 37">
                  <a:extLst>
                    <a:ext uri="{FF2B5EF4-FFF2-40B4-BE49-F238E27FC236}">
                      <a16:creationId xmlns:a16="http://schemas.microsoft.com/office/drawing/2014/main" id="{5EB0F7FA-FA04-4688-A0B0-4EA5F15E8252}"/>
                    </a:ext>
                  </a:extLst>
                </p14:cNvPr>
                <p14:cNvContentPartPr/>
                <p14:nvPr/>
              </p14:nvContentPartPr>
              <p14:xfrm>
                <a:off x="2516693" y="3963307"/>
                <a:ext cx="6688440" cy="408600"/>
              </p14:xfrm>
            </p:contentPart>
          </mc:Choice>
          <mc:Fallback xmlns="">
            <p:pic>
              <p:nvPicPr>
                <p:cNvPr id="38" name="Freihand 37">
                  <a:extLst>
                    <a:ext uri="{FF2B5EF4-FFF2-40B4-BE49-F238E27FC236}">
                      <a16:creationId xmlns:a16="http://schemas.microsoft.com/office/drawing/2014/main" id="{5EB0F7FA-FA04-4688-A0B0-4EA5F15E8252}"/>
                    </a:ext>
                  </a:extLst>
                </p:cNvPr>
                <p:cNvPicPr/>
                <p:nvPr/>
              </p:nvPicPr>
              <p:blipFill>
                <a:blip r:embed="rId134"/>
                <a:stretch>
                  <a:fillRect/>
                </a:stretch>
              </p:blipFill>
              <p:spPr>
                <a:xfrm>
                  <a:off x="2512373" y="3958987"/>
                  <a:ext cx="6697080" cy="4172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45" name="Freihand 44">
                  <a:extLst>
                    <a:ext uri="{FF2B5EF4-FFF2-40B4-BE49-F238E27FC236}">
                      <a16:creationId xmlns:a16="http://schemas.microsoft.com/office/drawing/2014/main" id="{284686EC-E41A-43FB-804A-DE263A57E600}"/>
                    </a:ext>
                  </a:extLst>
                </p14:cNvPr>
                <p14:cNvContentPartPr/>
                <p14:nvPr/>
              </p14:nvContentPartPr>
              <p14:xfrm>
                <a:off x="337613" y="3902467"/>
                <a:ext cx="4037760" cy="993240"/>
              </p14:xfrm>
            </p:contentPart>
          </mc:Choice>
          <mc:Fallback xmlns="">
            <p:pic>
              <p:nvPicPr>
                <p:cNvPr id="45" name="Freihand 44">
                  <a:extLst>
                    <a:ext uri="{FF2B5EF4-FFF2-40B4-BE49-F238E27FC236}">
                      <a16:creationId xmlns:a16="http://schemas.microsoft.com/office/drawing/2014/main" id="{284686EC-E41A-43FB-804A-DE263A57E600}"/>
                    </a:ext>
                  </a:extLst>
                </p:cNvPr>
                <p:cNvPicPr/>
                <p:nvPr/>
              </p:nvPicPr>
              <p:blipFill>
                <a:blip r:embed="rId136"/>
                <a:stretch>
                  <a:fillRect/>
                </a:stretch>
              </p:blipFill>
              <p:spPr>
                <a:xfrm>
                  <a:off x="333293" y="3898147"/>
                  <a:ext cx="4046400" cy="1001880"/>
                </a:xfrm>
                <a:prstGeom prst="rect">
                  <a:avLst/>
                </a:prstGeom>
              </p:spPr>
            </p:pic>
          </mc:Fallback>
        </mc:AlternateContent>
      </p:grpSp>
    </p:spTree>
    <p:extLst>
      <p:ext uri="{BB962C8B-B14F-4D97-AF65-F5344CB8AC3E}">
        <p14:creationId xmlns:p14="http://schemas.microsoft.com/office/powerpoint/2010/main" val="389177100"/>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2"/>
          <p:cNvSpPr>
            <a:spLocks noChangeArrowheads="1"/>
          </p:cNvSpPr>
          <p:nvPr/>
        </p:nvSpPr>
        <p:spPr bwMode="auto">
          <a:xfrm>
            <a:off x="4508992" y="0"/>
            <a:ext cx="627538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Mittel- und langfristige Arbeitslosigkeit</a:t>
            </a:r>
          </a:p>
        </p:txBody>
      </p:sp>
      <p:sp>
        <p:nvSpPr>
          <p:cNvPr id="138244" name="Text Box 3"/>
          <p:cNvSpPr txBox="1">
            <a:spLocks noChangeArrowheads="1"/>
          </p:cNvSpPr>
          <p:nvPr/>
        </p:nvSpPr>
        <p:spPr bwMode="auto">
          <a:xfrm>
            <a:off x="0" y="80650"/>
            <a:ext cx="8888819" cy="65578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000" b="1" dirty="0">
                <a:solidFill>
                  <a:schemeClr val="tx1"/>
                </a:solidFill>
              </a:rPr>
              <a:t>Konjunkturelle Arbeitslosigkeit:</a:t>
            </a:r>
          </a:p>
          <a:p>
            <a:pPr eaLnBrk="1" hangingPunct="1">
              <a:buFontTx/>
              <a:buNone/>
            </a:pPr>
            <a:r>
              <a:rPr lang="de-DE" sz="2000" dirty="0">
                <a:solidFill>
                  <a:schemeClr val="tx1"/>
                </a:solidFill>
              </a:rPr>
              <a:t>Konjunkturelle Schwankungen können zu einer Unterauslastung des </a:t>
            </a:r>
          </a:p>
          <a:p>
            <a:pPr eaLnBrk="1" hangingPunct="1">
              <a:buFontTx/>
              <a:buNone/>
            </a:pPr>
            <a:r>
              <a:rPr lang="de-DE" sz="2000" dirty="0">
                <a:solidFill>
                  <a:schemeClr val="tx1"/>
                </a:solidFill>
              </a:rPr>
              <a:t>Produktionspotenzials führen (</a:t>
            </a:r>
            <a:r>
              <a:rPr lang="de-DE" sz="2000" i="1" dirty="0">
                <a:solidFill>
                  <a:schemeClr val="tx1"/>
                </a:solidFill>
              </a:rPr>
              <a:t>siehe Thema Konjunkturzyklus später!</a:t>
            </a:r>
            <a:r>
              <a:rPr lang="de-DE" sz="2000" dirty="0">
                <a:solidFill>
                  <a:schemeClr val="tx1"/>
                </a:solidFill>
              </a:rPr>
              <a:t>)</a:t>
            </a:r>
          </a:p>
          <a:p>
            <a:pPr eaLnBrk="1" hangingPunct="1">
              <a:buFontTx/>
              <a:buNone/>
            </a:pPr>
            <a:endParaRPr lang="de-DE" sz="2000" dirty="0">
              <a:solidFill>
                <a:schemeClr val="tx1"/>
              </a:solidFill>
              <a:cs typeface="Times New Roman" pitchFamily="18" charset="0"/>
            </a:endParaRPr>
          </a:p>
          <a:p>
            <a:pPr eaLnBrk="1" hangingPunct="1">
              <a:buFontTx/>
              <a:buNone/>
            </a:pPr>
            <a:r>
              <a:rPr lang="de-DE" sz="2000" dirty="0">
                <a:solidFill>
                  <a:schemeClr val="tx1"/>
                </a:solidFill>
                <a:cs typeface="Times New Roman" pitchFamily="18" charset="0"/>
              </a:rPr>
              <a:t>→ dadurch kommt es zu einem Rückgang der Arbeitsnachfrage</a:t>
            </a:r>
          </a:p>
          <a:p>
            <a:pPr eaLnBrk="1" hangingPunct="1"/>
            <a:endParaRPr lang="de-DE" sz="2000" dirty="0">
              <a:solidFill>
                <a:schemeClr val="tx1"/>
              </a:solidFill>
            </a:endParaRPr>
          </a:p>
          <a:p>
            <a:pPr eaLnBrk="1" hangingPunct="1"/>
            <a:r>
              <a:rPr lang="de-DE" sz="2000" b="1" dirty="0">
                <a:solidFill>
                  <a:schemeClr val="tx1"/>
                </a:solidFill>
              </a:rPr>
              <a:t>Strukturelle Arbeitslosigkeit:</a:t>
            </a:r>
          </a:p>
          <a:p>
            <a:pPr eaLnBrk="1" hangingPunct="1"/>
            <a:endParaRPr lang="de-DE" sz="2000" b="1" dirty="0">
              <a:solidFill>
                <a:schemeClr val="tx1"/>
              </a:solidFill>
            </a:endParaRPr>
          </a:p>
          <a:p>
            <a:pPr eaLnBrk="1" hangingPunct="1">
              <a:buFontTx/>
              <a:buChar char="•"/>
            </a:pPr>
            <a:r>
              <a:rPr lang="de-DE" sz="2000" dirty="0">
                <a:solidFill>
                  <a:schemeClr val="tx1"/>
                </a:solidFill>
              </a:rPr>
              <a:t> Sektoraler Strukturwandel, z. B. durch Gesetzesänderungen (Energiewende)</a:t>
            </a:r>
          </a:p>
          <a:p>
            <a:pPr eaLnBrk="1" hangingPunct="1">
              <a:buFontTx/>
              <a:buNone/>
            </a:pPr>
            <a:r>
              <a:rPr lang="de-DE" sz="2000" dirty="0">
                <a:solidFill>
                  <a:schemeClr val="tx1"/>
                </a:solidFill>
              </a:rPr>
              <a:t>            					   → Wegfall von Arbeitsplätzen in der Atomindustrie</a:t>
            </a:r>
          </a:p>
          <a:p>
            <a:pPr eaLnBrk="1" hangingPunct="1">
              <a:buFontTx/>
              <a:buNone/>
            </a:pPr>
            <a:r>
              <a:rPr lang="de-DE" sz="2000" dirty="0">
                <a:solidFill>
                  <a:schemeClr val="tx1"/>
                </a:solidFill>
              </a:rPr>
              <a:t>                                               und Kohleindustrie</a:t>
            </a:r>
          </a:p>
          <a:p>
            <a:pPr eaLnBrk="1" hangingPunct="1">
              <a:buFontTx/>
              <a:buNone/>
            </a:pPr>
            <a:r>
              <a:rPr lang="de-DE" sz="2000" dirty="0">
                <a:solidFill>
                  <a:schemeClr val="tx1"/>
                </a:solidFill>
              </a:rPr>
              <a:t>                                             →  Grundlegende Veränderungen im                                              </a:t>
            </a:r>
          </a:p>
          <a:p>
            <a:pPr eaLnBrk="1" hangingPunct="1">
              <a:buFontTx/>
              <a:buNone/>
            </a:pPr>
            <a:r>
              <a:rPr lang="de-DE" sz="2000" dirty="0">
                <a:solidFill>
                  <a:schemeClr val="tx1"/>
                </a:solidFill>
              </a:rPr>
              <a:t>                                               Automobilsektor, der deutschen Kernindustrie</a:t>
            </a:r>
          </a:p>
          <a:p>
            <a:pPr eaLnBrk="1" hangingPunct="1">
              <a:buFontTx/>
              <a:buChar char="•"/>
            </a:pPr>
            <a:endParaRPr lang="de-DE" sz="2000" dirty="0">
              <a:solidFill>
                <a:schemeClr val="tx1"/>
              </a:solidFill>
            </a:endParaRPr>
          </a:p>
          <a:p>
            <a:pPr eaLnBrk="1" hangingPunct="1">
              <a:buFontTx/>
              <a:buChar char="•"/>
            </a:pPr>
            <a:r>
              <a:rPr lang="de-DE" sz="2000" dirty="0">
                <a:solidFill>
                  <a:schemeClr val="tx1"/>
                </a:solidFill>
              </a:rPr>
              <a:t> Technologischer Wandel, z. B. Rationalisierungsmaßnahmen und Ersetzung </a:t>
            </a:r>
          </a:p>
          <a:p>
            <a:pPr eaLnBrk="1" hangingPunct="1"/>
            <a:r>
              <a:rPr lang="de-DE" sz="2000" dirty="0">
                <a:solidFill>
                  <a:schemeClr val="tx1"/>
                </a:solidFill>
              </a:rPr>
              <a:t>                                  von Arbeit durch Kapital durch den Einsatz von </a:t>
            </a:r>
          </a:p>
          <a:p>
            <a:pPr eaLnBrk="1" hangingPunct="1"/>
            <a:r>
              <a:rPr lang="de-DE" sz="2000" dirty="0">
                <a:solidFill>
                  <a:schemeClr val="tx1"/>
                </a:solidFill>
              </a:rPr>
              <a:t>                                  Robotern, KI und Digitalisierung im Produktionsprozess</a:t>
            </a:r>
          </a:p>
          <a:p>
            <a:pPr eaLnBrk="1" hangingPunct="1">
              <a:buFontTx/>
              <a:buChar char="•"/>
            </a:pPr>
            <a:endParaRPr lang="de-DE" sz="2000" dirty="0">
              <a:solidFill>
                <a:schemeClr val="tx1"/>
              </a:solidFill>
            </a:endParaRPr>
          </a:p>
          <a:p>
            <a:pPr eaLnBrk="1" hangingPunct="1">
              <a:buFontTx/>
              <a:buChar char="•"/>
            </a:pPr>
            <a:r>
              <a:rPr lang="de-DE" sz="2000" dirty="0">
                <a:solidFill>
                  <a:schemeClr val="tx1"/>
                </a:solidFill>
              </a:rPr>
              <a:t> Regionale bzw. qualifikatorische Diskrepanz zwischen Arbeitsangebot und</a:t>
            </a:r>
          </a:p>
          <a:p>
            <a:pPr eaLnBrk="1" hangingPunct="1">
              <a:buFontTx/>
              <a:buNone/>
            </a:pPr>
            <a:r>
              <a:rPr lang="de-DE" sz="2000" dirty="0">
                <a:solidFill>
                  <a:schemeClr val="tx1"/>
                </a:solidFill>
              </a:rPr>
              <a:t>  Nachfrage, z.B. durch demographischen Wandel oder fehlende Industrien           	  im ländlichen Raum </a:t>
            </a:r>
          </a:p>
        </p:txBody>
      </p:sp>
      <p:sp>
        <p:nvSpPr>
          <p:cNvPr id="6" name="Rechteck 5">
            <a:extLst>
              <a:ext uri="{FF2B5EF4-FFF2-40B4-BE49-F238E27FC236}">
                <a16:creationId xmlns:a16="http://schemas.microsoft.com/office/drawing/2014/main" id="{ABFC2558-8065-48C2-9ED2-88FDCE233C9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138273" name="Gruppieren 138272">
            <a:extLst>
              <a:ext uri="{FF2B5EF4-FFF2-40B4-BE49-F238E27FC236}">
                <a16:creationId xmlns:a16="http://schemas.microsoft.com/office/drawing/2014/main" id="{F47AD975-80B1-4295-8451-F60860B7C7B2}"/>
              </a:ext>
            </a:extLst>
          </p:cNvPr>
          <p:cNvGrpSpPr/>
          <p:nvPr/>
        </p:nvGrpSpPr>
        <p:grpSpPr>
          <a:xfrm>
            <a:off x="8007413" y="70080"/>
            <a:ext cx="4121640" cy="2599920"/>
            <a:chOff x="8007413" y="70080"/>
            <a:chExt cx="4121640" cy="259992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6BB0F8A-3CCA-46D1-A8C8-1D6F05732DBC}"/>
                    </a:ext>
                  </a:extLst>
                </p14:cNvPr>
                <p14:cNvContentPartPr/>
                <p14:nvPr/>
              </p14:nvContentPartPr>
              <p14:xfrm>
                <a:off x="8467133" y="490200"/>
                <a:ext cx="47520" cy="795600"/>
              </p14:xfrm>
            </p:contentPart>
          </mc:Choice>
          <mc:Fallback xmlns="">
            <p:pic>
              <p:nvPicPr>
                <p:cNvPr id="2" name="Freihand 1">
                  <a:extLst>
                    <a:ext uri="{FF2B5EF4-FFF2-40B4-BE49-F238E27FC236}">
                      <a16:creationId xmlns:a16="http://schemas.microsoft.com/office/drawing/2014/main" id="{76BB0F8A-3CCA-46D1-A8C8-1D6F05732DBC}"/>
                    </a:ext>
                  </a:extLst>
                </p:cNvPr>
                <p:cNvPicPr/>
                <p:nvPr/>
              </p:nvPicPr>
              <p:blipFill>
                <a:blip r:embed="rId4"/>
                <a:stretch>
                  <a:fillRect/>
                </a:stretch>
              </p:blipFill>
              <p:spPr>
                <a:xfrm>
                  <a:off x="8462813" y="485880"/>
                  <a:ext cx="56160" cy="8042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AE8DFE68-D25C-432F-9685-9A9AE6F11715}"/>
                    </a:ext>
                  </a:extLst>
                </p14:cNvPr>
                <p14:cNvContentPartPr/>
                <p14:nvPr/>
              </p14:nvContentPartPr>
              <p14:xfrm>
                <a:off x="8007413" y="1129200"/>
                <a:ext cx="2859840" cy="61200"/>
              </p14:xfrm>
            </p:contentPart>
          </mc:Choice>
          <mc:Fallback xmlns="">
            <p:pic>
              <p:nvPicPr>
                <p:cNvPr id="3" name="Freihand 2">
                  <a:extLst>
                    <a:ext uri="{FF2B5EF4-FFF2-40B4-BE49-F238E27FC236}">
                      <a16:creationId xmlns:a16="http://schemas.microsoft.com/office/drawing/2014/main" id="{AE8DFE68-D25C-432F-9685-9A9AE6F11715}"/>
                    </a:ext>
                  </a:extLst>
                </p:cNvPr>
                <p:cNvPicPr/>
                <p:nvPr/>
              </p:nvPicPr>
              <p:blipFill>
                <a:blip r:embed="rId6"/>
                <a:stretch>
                  <a:fillRect/>
                </a:stretch>
              </p:blipFill>
              <p:spPr>
                <a:xfrm>
                  <a:off x="8003093" y="1124880"/>
                  <a:ext cx="286848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9BE34633-2962-431A-ABB6-D4D91C41F540}"/>
                    </a:ext>
                  </a:extLst>
                </p14:cNvPr>
                <p14:cNvContentPartPr/>
                <p14:nvPr/>
              </p14:nvContentPartPr>
              <p14:xfrm>
                <a:off x="10862213" y="1078800"/>
                <a:ext cx="249120" cy="221040"/>
              </p14:xfrm>
            </p:contentPart>
          </mc:Choice>
          <mc:Fallback xmlns="">
            <p:pic>
              <p:nvPicPr>
                <p:cNvPr id="4" name="Freihand 3">
                  <a:extLst>
                    <a:ext uri="{FF2B5EF4-FFF2-40B4-BE49-F238E27FC236}">
                      <a16:creationId xmlns:a16="http://schemas.microsoft.com/office/drawing/2014/main" id="{9BE34633-2962-431A-ABB6-D4D91C41F540}"/>
                    </a:ext>
                  </a:extLst>
                </p:cNvPr>
                <p:cNvPicPr/>
                <p:nvPr/>
              </p:nvPicPr>
              <p:blipFill>
                <a:blip r:embed="rId8"/>
                <a:stretch>
                  <a:fillRect/>
                </a:stretch>
              </p:blipFill>
              <p:spPr>
                <a:xfrm>
                  <a:off x="10857893" y="1074480"/>
                  <a:ext cx="25776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BDB0914D-1403-4B34-B8BF-3EDC18643516}"/>
                    </a:ext>
                  </a:extLst>
                </p14:cNvPr>
                <p14:cNvContentPartPr/>
                <p14:nvPr/>
              </p14:nvContentPartPr>
              <p14:xfrm>
                <a:off x="8319533" y="337560"/>
                <a:ext cx="351000" cy="204840"/>
              </p14:xfrm>
            </p:contentPart>
          </mc:Choice>
          <mc:Fallback xmlns="">
            <p:pic>
              <p:nvPicPr>
                <p:cNvPr id="5" name="Freihand 4">
                  <a:extLst>
                    <a:ext uri="{FF2B5EF4-FFF2-40B4-BE49-F238E27FC236}">
                      <a16:creationId xmlns:a16="http://schemas.microsoft.com/office/drawing/2014/main" id="{BDB0914D-1403-4B34-B8BF-3EDC18643516}"/>
                    </a:ext>
                  </a:extLst>
                </p:cNvPr>
                <p:cNvPicPr/>
                <p:nvPr/>
              </p:nvPicPr>
              <p:blipFill>
                <a:blip r:embed="rId10"/>
                <a:stretch>
                  <a:fillRect/>
                </a:stretch>
              </p:blipFill>
              <p:spPr>
                <a:xfrm>
                  <a:off x="8315213" y="333240"/>
                  <a:ext cx="35964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0794E570-7BA6-4FC8-8E06-31CA76ED63D6}"/>
                    </a:ext>
                  </a:extLst>
                </p14:cNvPr>
                <p14:cNvContentPartPr/>
                <p14:nvPr/>
              </p14:nvContentPartPr>
              <p14:xfrm>
                <a:off x="10647293" y="1417200"/>
                <a:ext cx="156960" cy="176040"/>
              </p14:xfrm>
            </p:contentPart>
          </mc:Choice>
          <mc:Fallback xmlns="">
            <p:pic>
              <p:nvPicPr>
                <p:cNvPr id="8" name="Freihand 7">
                  <a:extLst>
                    <a:ext uri="{FF2B5EF4-FFF2-40B4-BE49-F238E27FC236}">
                      <a16:creationId xmlns:a16="http://schemas.microsoft.com/office/drawing/2014/main" id="{0794E570-7BA6-4FC8-8E06-31CA76ED63D6}"/>
                    </a:ext>
                  </a:extLst>
                </p:cNvPr>
                <p:cNvPicPr/>
                <p:nvPr/>
              </p:nvPicPr>
              <p:blipFill>
                <a:blip r:embed="rId12"/>
                <a:stretch>
                  <a:fillRect/>
                </a:stretch>
              </p:blipFill>
              <p:spPr>
                <a:xfrm>
                  <a:off x="10642973" y="1412880"/>
                  <a:ext cx="16560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01C66FA4-6210-49F6-AEA1-1421C509FE5D}"/>
                    </a:ext>
                  </a:extLst>
                </p14:cNvPr>
                <p14:cNvContentPartPr/>
                <p14:nvPr/>
              </p14:nvContentPartPr>
              <p14:xfrm>
                <a:off x="10627493" y="1486320"/>
                <a:ext cx="273600" cy="63360"/>
              </p14:xfrm>
            </p:contentPart>
          </mc:Choice>
          <mc:Fallback xmlns="">
            <p:pic>
              <p:nvPicPr>
                <p:cNvPr id="9" name="Freihand 8">
                  <a:extLst>
                    <a:ext uri="{FF2B5EF4-FFF2-40B4-BE49-F238E27FC236}">
                      <a16:creationId xmlns:a16="http://schemas.microsoft.com/office/drawing/2014/main" id="{01C66FA4-6210-49F6-AEA1-1421C509FE5D}"/>
                    </a:ext>
                  </a:extLst>
                </p:cNvPr>
                <p:cNvPicPr/>
                <p:nvPr/>
              </p:nvPicPr>
              <p:blipFill>
                <a:blip r:embed="rId14"/>
                <a:stretch>
                  <a:fillRect/>
                </a:stretch>
              </p:blipFill>
              <p:spPr>
                <a:xfrm>
                  <a:off x="10623173" y="1482000"/>
                  <a:ext cx="28224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4570A3D8-755E-4AC6-8E87-F936BA730EBC}"/>
                    </a:ext>
                  </a:extLst>
                </p14:cNvPr>
                <p14:cNvContentPartPr/>
                <p14:nvPr/>
              </p14:nvContentPartPr>
              <p14:xfrm>
                <a:off x="10957973" y="1484160"/>
                <a:ext cx="43920" cy="26280"/>
              </p14:xfrm>
            </p:contentPart>
          </mc:Choice>
          <mc:Fallback xmlns="">
            <p:pic>
              <p:nvPicPr>
                <p:cNvPr id="10" name="Freihand 9">
                  <a:extLst>
                    <a:ext uri="{FF2B5EF4-FFF2-40B4-BE49-F238E27FC236}">
                      <a16:creationId xmlns:a16="http://schemas.microsoft.com/office/drawing/2014/main" id="{4570A3D8-755E-4AC6-8E87-F936BA730EBC}"/>
                    </a:ext>
                  </a:extLst>
                </p:cNvPr>
                <p:cNvPicPr/>
                <p:nvPr/>
              </p:nvPicPr>
              <p:blipFill>
                <a:blip r:embed="rId16"/>
                <a:stretch>
                  <a:fillRect/>
                </a:stretch>
              </p:blipFill>
              <p:spPr>
                <a:xfrm>
                  <a:off x="10953653" y="1479840"/>
                  <a:ext cx="5256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7DC22F16-5A1D-4485-9B6B-25698EE3D159}"/>
                    </a:ext>
                  </a:extLst>
                </p14:cNvPr>
                <p14:cNvContentPartPr/>
                <p14:nvPr/>
              </p14:nvContentPartPr>
              <p14:xfrm>
                <a:off x="10919453" y="1487040"/>
                <a:ext cx="86040" cy="103680"/>
              </p14:xfrm>
            </p:contentPart>
          </mc:Choice>
          <mc:Fallback xmlns="">
            <p:pic>
              <p:nvPicPr>
                <p:cNvPr id="12" name="Freihand 11">
                  <a:extLst>
                    <a:ext uri="{FF2B5EF4-FFF2-40B4-BE49-F238E27FC236}">
                      <a16:creationId xmlns:a16="http://schemas.microsoft.com/office/drawing/2014/main" id="{7DC22F16-5A1D-4485-9B6B-25698EE3D159}"/>
                    </a:ext>
                  </a:extLst>
                </p:cNvPr>
                <p:cNvPicPr/>
                <p:nvPr/>
              </p:nvPicPr>
              <p:blipFill>
                <a:blip r:embed="rId18"/>
                <a:stretch>
                  <a:fillRect/>
                </a:stretch>
              </p:blipFill>
              <p:spPr>
                <a:xfrm>
                  <a:off x="10915133" y="1482720"/>
                  <a:ext cx="9468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733714A1-2A34-47F3-ACBB-7684D7325FCD}"/>
                    </a:ext>
                  </a:extLst>
                </p14:cNvPr>
                <p14:cNvContentPartPr/>
                <p14:nvPr/>
              </p14:nvContentPartPr>
              <p14:xfrm>
                <a:off x="10822973" y="1468680"/>
                <a:ext cx="104400" cy="111600"/>
              </p14:xfrm>
            </p:contentPart>
          </mc:Choice>
          <mc:Fallback xmlns="">
            <p:pic>
              <p:nvPicPr>
                <p:cNvPr id="13" name="Freihand 12">
                  <a:extLst>
                    <a:ext uri="{FF2B5EF4-FFF2-40B4-BE49-F238E27FC236}">
                      <a16:creationId xmlns:a16="http://schemas.microsoft.com/office/drawing/2014/main" id="{733714A1-2A34-47F3-ACBB-7684D7325FCD}"/>
                    </a:ext>
                  </a:extLst>
                </p:cNvPr>
                <p:cNvPicPr/>
                <p:nvPr/>
              </p:nvPicPr>
              <p:blipFill>
                <a:blip r:embed="rId20"/>
                <a:stretch>
                  <a:fillRect/>
                </a:stretch>
              </p:blipFill>
              <p:spPr>
                <a:xfrm>
                  <a:off x="10818653" y="1464360"/>
                  <a:ext cx="11304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500607AD-D92D-4FEC-BBD0-EF51257BD5D2}"/>
                    </a:ext>
                  </a:extLst>
                </p14:cNvPr>
                <p14:cNvContentPartPr/>
                <p14:nvPr/>
              </p14:nvContentPartPr>
              <p14:xfrm>
                <a:off x="10937093" y="1481280"/>
                <a:ext cx="35280" cy="90720"/>
              </p14:xfrm>
            </p:contentPart>
          </mc:Choice>
          <mc:Fallback xmlns="">
            <p:pic>
              <p:nvPicPr>
                <p:cNvPr id="14" name="Freihand 13">
                  <a:extLst>
                    <a:ext uri="{FF2B5EF4-FFF2-40B4-BE49-F238E27FC236}">
                      <a16:creationId xmlns:a16="http://schemas.microsoft.com/office/drawing/2014/main" id="{500607AD-D92D-4FEC-BBD0-EF51257BD5D2}"/>
                    </a:ext>
                  </a:extLst>
                </p:cNvPr>
                <p:cNvPicPr/>
                <p:nvPr/>
              </p:nvPicPr>
              <p:blipFill>
                <a:blip r:embed="rId22"/>
                <a:stretch>
                  <a:fillRect/>
                </a:stretch>
              </p:blipFill>
              <p:spPr>
                <a:xfrm>
                  <a:off x="10932773" y="1476960"/>
                  <a:ext cx="4392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5960FC7D-9811-4890-971C-F82468AF4325}"/>
                    </a:ext>
                  </a:extLst>
                </p14:cNvPr>
                <p14:cNvContentPartPr/>
                <p14:nvPr/>
              </p14:nvContentPartPr>
              <p14:xfrm>
                <a:off x="11002613" y="1352040"/>
                <a:ext cx="154080" cy="268920"/>
              </p14:xfrm>
            </p:contentPart>
          </mc:Choice>
          <mc:Fallback xmlns="">
            <p:pic>
              <p:nvPicPr>
                <p:cNvPr id="15" name="Freihand 14">
                  <a:extLst>
                    <a:ext uri="{FF2B5EF4-FFF2-40B4-BE49-F238E27FC236}">
                      <a16:creationId xmlns:a16="http://schemas.microsoft.com/office/drawing/2014/main" id="{5960FC7D-9811-4890-971C-F82468AF4325}"/>
                    </a:ext>
                  </a:extLst>
                </p:cNvPr>
                <p:cNvPicPr/>
                <p:nvPr/>
              </p:nvPicPr>
              <p:blipFill>
                <a:blip r:embed="rId24"/>
                <a:stretch>
                  <a:fillRect/>
                </a:stretch>
              </p:blipFill>
              <p:spPr>
                <a:xfrm>
                  <a:off x="10998293" y="1347720"/>
                  <a:ext cx="162720" cy="2775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59AC8384-D34E-486F-9C2E-BE5BE38B734C}"/>
                    </a:ext>
                  </a:extLst>
                </p14:cNvPr>
                <p14:cNvContentPartPr/>
                <p14:nvPr/>
              </p14:nvContentPartPr>
              <p14:xfrm>
                <a:off x="8106773" y="415680"/>
                <a:ext cx="18720" cy="97560"/>
              </p14:xfrm>
            </p:contentPart>
          </mc:Choice>
          <mc:Fallback xmlns="">
            <p:pic>
              <p:nvPicPr>
                <p:cNvPr id="17" name="Freihand 16">
                  <a:extLst>
                    <a:ext uri="{FF2B5EF4-FFF2-40B4-BE49-F238E27FC236}">
                      <a16:creationId xmlns:a16="http://schemas.microsoft.com/office/drawing/2014/main" id="{59AC8384-D34E-486F-9C2E-BE5BE38B734C}"/>
                    </a:ext>
                  </a:extLst>
                </p:cNvPr>
                <p:cNvPicPr/>
                <p:nvPr/>
              </p:nvPicPr>
              <p:blipFill>
                <a:blip r:embed="rId26"/>
                <a:stretch>
                  <a:fillRect/>
                </a:stretch>
              </p:blipFill>
              <p:spPr>
                <a:xfrm>
                  <a:off x="8102453" y="411360"/>
                  <a:ext cx="2736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86CA8FF2-788F-46F6-BC38-9E65F12A0E20}"/>
                    </a:ext>
                  </a:extLst>
                </p14:cNvPr>
                <p14:cNvContentPartPr/>
                <p14:nvPr/>
              </p14:nvContentPartPr>
              <p14:xfrm>
                <a:off x="8047013" y="375360"/>
                <a:ext cx="141840" cy="204480"/>
              </p14:xfrm>
            </p:contentPart>
          </mc:Choice>
          <mc:Fallback xmlns="">
            <p:pic>
              <p:nvPicPr>
                <p:cNvPr id="18" name="Freihand 17">
                  <a:extLst>
                    <a:ext uri="{FF2B5EF4-FFF2-40B4-BE49-F238E27FC236}">
                      <a16:creationId xmlns:a16="http://schemas.microsoft.com/office/drawing/2014/main" id="{86CA8FF2-788F-46F6-BC38-9E65F12A0E20}"/>
                    </a:ext>
                  </a:extLst>
                </p:cNvPr>
                <p:cNvPicPr/>
                <p:nvPr/>
              </p:nvPicPr>
              <p:blipFill>
                <a:blip r:embed="rId28"/>
                <a:stretch>
                  <a:fillRect/>
                </a:stretch>
              </p:blipFill>
              <p:spPr>
                <a:xfrm>
                  <a:off x="8042693" y="371040"/>
                  <a:ext cx="15048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DAAF1C40-E4B2-4679-A51E-ABCA0268CD03}"/>
                    </a:ext>
                  </a:extLst>
                </p14:cNvPr>
                <p14:cNvContentPartPr/>
                <p14:nvPr/>
              </p14:nvContentPartPr>
              <p14:xfrm>
                <a:off x="8234573" y="400920"/>
                <a:ext cx="24120" cy="109080"/>
              </p14:xfrm>
            </p:contentPart>
          </mc:Choice>
          <mc:Fallback xmlns="">
            <p:pic>
              <p:nvPicPr>
                <p:cNvPr id="19" name="Freihand 18">
                  <a:extLst>
                    <a:ext uri="{FF2B5EF4-FFF2-40B4-BE49-F238E27FC236}">
                      <a16:creationId xmlns:a16="http://schemas.microsoft.com/office/drawing/2014/main" id="{DAAF1C40-E4B2-4679-A51E-ABCA0268CD03}"/>
                    </a:ext>
                  </a:extLst>
                </p:cNvPr>
                <p:cNvPicPr/>
                <p:nvPr/>
              </p:nvPicPr>
              <p:blipFill>
                <a:blip r:embed="rId30"/>
                <a:stretch>
                  <a:fillRect/>
                </a:stretch>
              </p:blipFill>
              <p:spPr>
                <a:xfrm>
                  <a:off x="8230253" y="396600"/>
                  <a:ext cx="3276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0E852619-81B3-45B8-89ED-5D1A041514B8}"/>
                    </a:ext>
                  </a:extLst>
                </p14:cNvPr>
                <p14:cNvContentPartPr/>
                <p14:nvPr/>
              </p14:nvContentPartPr>
              <p14:xfrm>
                <a:off x="8321333" y="354120"/>
                <a:ext cx="12240" cy="131040"/>
              </p14:xfrm>
            </p:contentPart>
          </mc:Choice>
          <mc:Fallback xmlns="">
            <p:pic>
              <p:nvPicPr>
                <p:cNvPr id="20" name="Freihand 19">
                  <a:extLst>
                    <a:ext uri="{FF2B5EF4-FFF2-40B4-BE49-F238E27FC236}">
                      <a16:creationId xmlns:a16="http://schemas.microsoft.com/office/drawing/2014/main" id="{0E852619-81B3-45B8-89ED-5D1A041514B8}"/>
                    </a:ext>
                  </a:extLst>
                </p:cNvPr>
                <p:cNvPicPr/>
                <p:nvPr/>
              </p:nvPicPr>
              <p:blipFill>
                <a:blip r:embed="rId32"/>
                <a:stretch>
                  <a:fillRect/>
                </a:stretch>
              </p:blipFill>
              <p:spPr>
                <a:xfrm>
                  <a:off x="8317013" y="349800"/>
                  <a:ext cx="2088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34072E70-AFE7-41AE-A348-E29B1DDC4A8A}"/>
                    </a:ext>
                  </a:extLst>
                </p14:cNvPr>
                <p14:cNvContentPartPr/>
                <p14:nvPr/>
              </p14:nvContentPartPr>
              <p14:xfrm>
                <a:off x="8264813" y="341520"/>
                <a:ext cx="158760" cy="101160"/>
              </p14:xfrm>
            </p:contentPart>
          </mc:Choice>
          <mc:Fallback xmlns="">
            <p:pic>
              <p:nvPicPr>
                <p:cNvPr id="21" name="Freihand 20">
                  <a:extLst>
                    <a:ext uri="{FF2B5EF4-FFF2-40B4-BE49-F238E27FC236}">
                      <a16:creationId xmlns:a16="http://schemas.microsoft.com/office/drawing/2014/main" id="{34072E70-AFE7-41AE-A348-E29B1DDC4A8A}"/>
                    </a:ext>
                  </a:extLst>
                </p:cNvPr>
                <p:cNvPicPr/>
                <p:nvPr/>
              </p:nvPicPr>
              <p:blipFill>
                <a:blip r:embed="rId34"/>
                <a:stretch>
                  <a:fillRect/>
                </a:stretch>
              </p:blipFill>
              <p:spPr>
                <a:xfrm>
                  <a:off x="8260493" y="337200"/>
                  <a:ext cx="1674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39890CC2-C050-4469-94A5-BF65C6D74F9A}"/>
                    </a:ext>
                  </a:extLst>
                </p14:cNvPr>
                <p14:cNvContentPartPr/>
                <p14:nvPr/>
              </p14:nvContentPartPr>
              <p14:xfrm>
                <a:off x="8520773" y="264120"/>
                <a:ext cx="2659320" cy="720360"/>
              </p14:xfrm>
            </p:contentPart>
          </mc:Choice>
          <mc:Fallback xmlns="">
            <p:pic>
              <p:nvPicPr>
                <p:cNvPr id="23" name="Freihand 22">
                  <a:extLst>
                    <a:ext uri="{FF2B5EF4-FFF2-40B4-BE49-F238E27FC236}">
                      <a16:creationId xmlns:a16="http://schemas.microsoft.com/office/drawing/2014/main" id="{39890CC2-C050-4469-94A5-BF65C6D74F9A}"/>
                    </a:ext>
                  </a:extLst>
                </p:cNvPr>
                <p:cNvPicPr/>
                <p:nvPr/>
              </p:nvPicPr>
              <p:blipFill>
                <a:blip r:embed="rId36"/>
                <a:stretch>
                  <a:fillRect/>
                </a:stretch>
              </p:blipFill>
              <p:spPr>
                <a:xfrm>
                  <a:off x="8516453" y="259800"/>
                  <a:ext cx="2667960" cy="729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3F52D9AB-3F8B-4D85-ACBD-ECD73A488FA2}"/>
                    </a:ext>
                  </a:extLst>
                </p14:cNvPr>
                <p14:cNvContentPartPr/>
                <p14:nvPr/>
              </p14:nvContentPartPr>
              <p14:xfrm>
                <a:off x="8409893" y="93840"/>
                <a:ext cx="2867400" cy="913320"/>
              </p14:xfrm>
            </p:contentPart>
          </mc:Choice>
          <mc:Fallback xmlns="">
            <p:pic>
              <p:nvPicPr>
                <p:cNvPr id="24" name="Freihand 23">
                  <a:extLst>
                    <a:ext uri="{FF2B5EF4-FFF2-40B4-BE49-F238E27FC236}">
                      <a16:creationId xmlns:a16="http://schemas.microsoft.com/office/drawing/2014/main" id="{3F52D9AB-3F8B-4D85-ACBD-ECD73A488FA2}"/>
                    </a:ext>
                  </a:extLst>
                </p:cNvPr>
                <p:cNvPicPr/>
                <p:nvPr/>
              </p:nvPicPr>
              <p:blipFill>
                <a:blip r:embed="rId38"/>
                <a:stretch>
                  <a:fillRect/>
                </a:stretch>
              </p:blipFill>
              <p:spPr>
                <a:xfrm>
                  <a:off x="8405573" y="89520"/>
                  <a:ext cx="2876040" cy="9219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09B4DF34-C6BC-4A91-B8E2-6DD81619F70F}"/>
                    </a:ext>
                  </a:extLst>
                </p14:cNvPr>
                <p14:cNvContentPartPr/>
                <p14:nvPr/>
              </p14:nvContentPartPr>
              <p14:xfrm>
                <a:off x="11349653" y="70080"/>
                <a:ext cx="97560" cy="132120"/>
              </p14:xfrm>
            </p:contentPart>
          </mc:Choice>
          <mc:Fallback xmlns="">
            <p:pic>
              <p:nvPicPr>
                <p:cNvPr id="26" name="Freihand 25">
                  <a:extLst>
                    <a:ext uri="{FF2B5EF4-FFF2-40B4-BE49-F238E27FC236}">
                      <a16:creationId xmlns:a16="http://schemas.microsoft.com/office/drawing/2014/main" id="{09B4DF34-C6BC-4A91-B8E2-6DD81619F70F}"/>
                    </a:ext>
                  </a:extLst>
                </p:cNvPr>
                <p:cNvPicPr/>
                <p:nvPr/>
              </p:nvPicPr>
              <p:blipFill>
                <a:blip r:embed="rId40"/>
                <a:stretch>
                  <a:fillRect/>
                </a:stretch>
              </p:blipFill>
              <p:spPr>
                <a:xfrm>
                  <a:off x="11345333" y="65760"/>
                  <a:ext cx="1062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7BC411FF-3D30-45B7-AE66-9F0F35A371AE}"/>
                    </a:ext>
                  </a:extLst>
                </p14:cNvPr>
                <p14:cNvContentPartPr/>
                <p14:nvPr/>
              </p14:nvContentPartPr>
              <p14:xfrm>
                <a:off x="11434253" y="118680"/>
                <a:ext cx="185400" cy="64800"/>
              </p14:xfrm>
            </p:contentPart>
          </mc:Choice>
          <mc:Fallback xmlns="">
            <p:pic>
              <p:nvPicPr>
                <p:cNvPr id="27" name="Freihand 26">
                  <a:extLst>
                    <a:ext uri="{FF2B5EF4-FFF2-40B4-BE49-F238E27FC236}">
                      <a16:creationId xmlns:a16="http://schemas.microsoft.com/office/drawing/2014/main" id="{7BC411FF-3D30-45B7-AE66-9F0F35A371AE}"/>
                    </a:ext>
                  </a:extLst>
                </p:cNvPr>
                <p:cNvPicPr/>
                <p:nvPr/>
              </p:nvPicPr>
              <p:blipFill>
                <a:blip r:embed="rId42"/>
                <a:stretch>
                  <a:fillRect/>
                </a:stretch>
              </p:blipFill>
              <p:spPr>
                <a:xfrm>
                  <a:off x="11429933" y="114360"/>
                  <a:ext cx="19404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63B95D63-679F-4305-8337-622936C70BE3}"/>
                    </a:ext>
                  </a:extLst>
                </p14:cNvPr>
                <p14:cNvContentPartPr/>
                <p14:nvPr/>
              </p14:nvContentPartPr>
              <p14:xfrm>
                <a:off x="11561693" y="115440"/>
                <a:ext cx="87480" cy="173520"/>
              </p14:xfrm>
            </p:contentPart>
          </mc:Choice>
          <mc:Fallback xmlns="">
            <p:pic>
              <p:nvPicPr>
                <p:cNvPr id="28" name="Freihand 27">
                  <a:extLst>
                    <a:ext uri="{FF2B5EF4-FFF2-40B4-BE49-F238E27FC236}">
                      <a16:creationId xmlns:a16="http://schemas.microsoft.com/office/drawing/2014/main" id="{63B95D63-679F-4305-8337-622936C70BE3}"/>
                    </a:ext>
                  </a:extLst>
                </p:cNvPr>
                <p:cNvPicPr/>
                <p:nvPr/>
              </p:nvPicPr>
              <p:blipFill>
                <a:blip r:embed="rId44"/>
                <a:stretch>
                  <a:fillRect/>
                </a:stretch>
              </p:blipFill>
              <p:spPr>
                <a:xfrm>
                  <a:off x="11557373" y="111120"/>
                  <a:ext cx="961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EDDB353B-311E-4960-98A2-906DE15DE6CD}"/>
                    </a:ext>
                  </a:extLst>
                </p14:cNvPr>
                <p14:cNvContentPartPr/>
                <p14:nvPr/>
              </p14:nvContentPartPr>
              <p14:xfrm>
                <a:off x="11676173" y="72960"/>
                <a:ext cx="104400" cy="138960"/>
              </p14:xfrm>
            </p:contentPart>
          </mc:Choice>
          <mc:Fallback xmlns="">
            <p:pic>
              <p:nvPicPr>
                <p:cNvPr id="29" name="Freihand 28">
                  <a:extLst>
                    <a:ext uri="{FF2B5EF4-FFF2-40B4-BE49-F238E27FC236}">
                      <a16:creationId xmlns:a16="http://schemas.microsoft.com/office/drawing/2014/main" id="{EDDB353B-311E-4960-98A2-906DE15DE6CD}"/>
                    </a:ext>
                  </a:extLst>
                </p:cNvPr>
                <p:cNvPicPr/>
                <p:nvPr/>
              </p:nvPicPr>
              <p:blipFill>
                <a:blip r:embed="rId46"/>
                <a:stretch>
                  <a:fillRect/>
                </a:stretch>
              </p:blipFill>
              <p:spPr>
                <a:xfrm>
                  <a:off x="11671853" y="68640"/>
                  <a:ext cx="11304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70D9F98E-F039-4C7A-8DA3-3C1184D9A848}"/>
                    </a:ext>
                  </a:extLst>
                </p14:cNvPr>
                <p14:cNvContentPartPr/>
                <p14:nvPr/>
              </p14:nvContentPartPr>
              <p14:xfrm>
                <a:off x="11787773" y="97800"/>
                <a:ext cx="27000" cy="28800"/>
              </p14:xfrm>
            </p:contentPart>
          </mc:Choice>
          <mc:Fallback xmlns="">
            <p:pic>
              <p:nvPicPr>
                <p:cNvPr id="30" name="Freihand 29">
                  <a:extLst>
                    <a:ext uri="{FF2B5EF4-FFF2-40B4-BE49-F238E27FC236}">
                      <a16:creationId xmlns:a16="http://schemas.microsoft.com/office/drawing/2014/main" id="{70D9F98E-F039-4C7A-8DA3-3C1184D9A848}"/>
                    </a:ext>
                  </a:extLst>
                </p:cNvPr>
                <p:cNvPicPr/>
                <p:nvPr/>
              </p:nvPicPr>
              <p:blipFill>
                <a:blip r:embed="rId48"/>
                <a:stretch>
                  <a:fillRect/>
                </a:stretch>
              </p:blipFill>
              <p:spPr>
                <a:xfrm>
                  <a:off x="11783453" y="93480"/>
                  <a:ext cx="356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78730886-D176-4996-A7E2-CFF0AFE24136}"/>
                    </a:ext>
                  </a:extLst>
                </p14:cNvPr>
                <p14:cNvContentPartPr/>
                <p14:nvPr/>
              </p14:nvContentPartPr>
              <p14:xfrm>
                <a:off x="11794253" y="124440"/>
                <a:ext cx="51480" cy="81720"/>
              </p14:xfrm>
            </p:contentPart>
          </mc:Choice>
          <mc:Fallback xmlns="">
            <p:pic>
              <p:nvPicPr>
                <p:cNvPr id="31" name="Freihand 30">
                  <a:extLst>
                    <a:ext uri="{FF2B5EF4-FFF2-40B4-BE49-F238E27FC236}">
                      <a16:creationId xmlns:a16="http://schemas.microsoft.com/office/drawing/2014/main" id="{78730886-D176-4996-A7E2-CFF0AFE24136}"/>
                    </a:ext>
                  </a:extLst>
                </p:cNvPr>
                <p:cNvPicPr/>
                <p:nvPr/>
              </p:nvPicPr>
              <p:blipFill>
                <a:blip r:embed="rId50"/>
                <a:stretch>
                  <a:fillRect/>
                </a:stretch>
              </p:blipFill>
              <p:spPr>
                <a:xfrm>
                  <a:off x="11789933" y="120120"/>
                  <a:ext cx="6012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266FF3A9-9FE7-42AF-ADD8-51C731E67D3C}"/>
                    </a:ext>
                  </a:extLst>
                </p14:cNvPr>
                <p14:cNvContentPartPr/>
                <p14:nvPr/>
              </p14:nvContentPartPr>
              <p14:xfrm>
                <a:off x="11878493" y="71160"/>
                <a:ext cx="250560" cy="204120"/>
              </p14:xfrm>
            </p:contentPart>
          </mc:Choice>
          <mc:Fallback xmlns="">
            <p:pic>
              <p:nvPicPr>
                <p:cNvPr id="32" name="Freihand 31">
                  <a:extLst>
                    <a:ext uri="{FF2B5EF4-FFF2-40B4-BE49-F238E27FC236}">
                      <a16:creationId xmlns:a16="http://schemas.microsoft.com/office/drawing/2014/main" id="{266FF3A9-9FE7-42AF-ADD8-51C731E67D3C}"/>
                    </a:ext>
                  </a:extLst>
                </p:cNvPr>
                <p:cNvPicPr/>
                <p:nvPr/>
              </p:nvPicPr>
              <p:blipFill>
                <a:blip r:embed="rId52"/>
                <a:stretch>
                  <a:fillRect/>
                </a:stretch>
              </p:blipFill>
              <p:spPr>
                <a:xfrm>
                  <a:off x="11874173" y="66840"/>
                  <a:ext cx="25920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4" name="Freihand 33">
                  <a:extLst>
                    <a:ext uri="{FF2B5EF4-FFF2-40B4-BE49-F238E27FC236}">
                      <a16:creationId xmlns:a16="http://schemas.microsoft.com/office/drawing/2014/main" id="{C64A2372-AF94-4A70-B266-B0B28F551C15}"/>
                    </a:ext>
                  </a:extLst>
                </p14:cNvPr>
                <p14:cNvContentPartPr/>
                <p14:nvPr/>
              </p14:nvContentPartPr>
              <p14:xfrm>
                <a:off x="11392493" y="395520"/>
                <a:ext cx="13320" cy="130320"/>
              </p14:xfrm>
            </p:contentPart>
          </mc:Choice>
          <mc:Fallback xmlns="">
            <p:pic>
              <p:nvPicPr>
                <p:cNvPr id="34" name="Freihand 33">
                  <a:extLst>
                    <a:ext uri="{FF2B5EF4-FFF2-40B4-BE49-F238E27FC236}">
                      <a16:creationId xmlns:a16="http://schemas.microsoft.com/office/drawing/2014/main" id="{C64A2372-AF94-4A70-B266-B0B28F551C15}"/>
                    </a:ext>
                  </a:extLst>
                </p:cNvPr>
                <p:cNvPicPr/>
                <p:nvPr/>
              </p:nvPicPr>
              <p:blipFill>
                <a:blip r:embed="rId54"/>
                <a:stretch>
                  <a:fillRect/>
                </a:stretch>
              </p:blipFill>
              <p:spPr>
                <a:xfrm>
                  <a:off x="11388173" y="391200"/>
                  <a:ext cx="219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5" name="Freihand 34">
                  <a:extLst>
                    <a:ext uri="{FF2B5EF4-FFF2-40B4-BE49-F238E27FC236}">
                      <a16:creationId xmlns:a16="http://schemas.microsoft.com/office/drawing/2014/main" id="{476BECC4-6756-4B1C-8CFE-E4309023E083}"/>
                    </a:ext>
                  </a:extLst>
                </p14:cNvPr>
                <p14:cNvContentPartPr/>
                <p14:nvPr/>
              </p14:nvContentPartPr>
              <p14:xfrm>
                <a:off x="11325173" y="364560"/>
                <a:ext cx="118800" cy="20520"/>
              </p14:xfrm>
            </p:contentPart>
          </mc:Choice>
          <mc:Fallback xmlns="">
            <p:pic>
              <p:nvPicPr>
                <p:cNvPr id="35" name="Freihand 34">
                  <a:extLst>
                    <a:ext uri="{FF2B5EF4-FFF2-40B4-BE49-F238E27FC236}">
                      <a16:creationId xmlns:a16="http://schemas.microsoft.com/office/drawing/2014/main" id="{476BECC4-6756-4B1C-8CFE-E4309023E083}"/>
                    </a:ext>
                  </a:extLst>
                </p:cNvPr>
                <p:cNvPicPr/>
                <p:nvPr/>
              </p:nvPicPr>
              <p:blipFill>
                <a:blip r:embed="rId56"/>
                <a:stretch>
                  <a:fillRect/>
                </a:stretch>
              </p:blipFill>
              <p:spPr>
                <a:xfrm>
                  <a:off x="11320853" y="360240"/>
                  <a:ext cx="12744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6" name="Freihand 35">
                  <a:extLst>
                    <a:ext uri="{FF2B5EF4-FFF2-40B4-BE49-F238E27FC236}">
                      <a16:creationId xmlns:a16="http://schemas.microsoft.com/office/drawing/2014/main" id="{458406E1-6D9D-4860-9E5E-C3F30E632CDB}"/>
                    </a:ext>
                  </a:extLst>
                </p14:cNvPr>
                <p14:cNvContentPartPr/>
                <p14:nvPr/>
              </p14:nvContentPartPr>
              <p14:xfrm>
                <a:off x="11443973" y="413880"/>
                <a:ext cx="232560" cy="98640"/>
              </p14:xfrm>
            </p:contentPart>
          </mc:Choice>
          <mc:Fallback xmlns="">
            <p:pic>
              <p:nvPicPr>
                <p:cNvPr id="36" name="Freihand 35">
                  <a:extLst>
                    <a:ext uri="{FF2B5EF4-FFF2-40B4-BE49-F238E27FC236}">
                      <a16:creationId xmlns:a16="http://schemas.microsoft.com/office/drawing/2014/main" id="{458406E1-6D9D-4860-9E5E-C3F30E632CDB}"/>
                    </a:ext>
                  </a:extLst>
                </p:cNvPr>
                <p:cNvPicPr/>
                <p:nvPr/>
              </p:nvPicPr>
              <p:blipFill>
                <a:blip r:embed="rId58"/>
                <a:stretch>
                  <a:fillRect/>
                </a:stretch>
              </p:blipFill>
              <p:spPr>
                <a:xfrm>
                  <a:off x="11439653" y="409560"/>
                  <a:ext cx="2412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7" name="Freihand 36">
                  <a:extLst>
                    <a:ext uri="{FF2B5EF4-FFF2-40B4-BE49-F238E27FC236}">
                      <a16:creationId xmlns:a16="http://schemas.microsoft.com/office/drawing/2014/main" id="{599E7E76-57F2-4651-AAEB-E95BD45E7BD5}"/>
                    </a:ext>
                  </a:extLst>
                </p14:cNvPr>
                <p14:cNvContentPartPr/>
                <p14:nvPr/>
              </p14:nvContentPartPr>
              <p14:xfrm>
                <a:off x="11694173" y="358080"/>
                <a:ext cx="147600" cy="128880"/>
              </p14:xfrm>
            </p:contentPart>
          </mc:Choice>
          <mc:Fallback xmlns="">
            <p:pic>
              <p:nvPicPr>
                <p:cNvPr id="37" name="Freihand 36">
                  <a:extLst>
                    <a:ext uri="{FF2B5EF4-FFF2-40B4-BE49-F238E27FC236}">
                      <a16:creationId xmlns:a16="http://schemas.microsoft.com/office/drawing/2014/main" id="{599E7E76-57F2-4651-AAEB-E95BD45E7BD5}"/>
                    </a:ext>
                  </a:extLst>
                </p:cNvPr>
                <p:cNvPicPr/>
                <p:nvPr/>
              </p:nvPicPr>
              <p:blipFill>
                <a:blip r:embed="rId60"/>
                <a:stretch>
                  <a:fillRect/>
                </a:stretch>
              </p:blipFill>
              <p:spPr>
                <a:xfrm>
                  <a:off x="11689853" y="353760"/>
                  <a:ext cx="15624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9" name="Freihand 38">
                  <a:extLst>
                    <a:ext uri="{FF2B5EF4-FFF2-40B4-BE49-F238E27FC236}">
                      <a16:creationId xmlns:a16="http://schemas.microsoft.com/office/drawing/2014/main" id="{A1C83A4A-C118-481E-97B3-B715C7EEFD97}"/>
                    </a:ext>
                  </a:extLst>
                </p14:cNvPr>
                <p14:cNvContentPartPr/>
                <p14:nvPr/>
              </p14:nvContentPartPr>
              <p14:xfrm>
                <a:off x="8748293" y="572640"/>
                <a:ext cx="24120" cy="118800"/>
              </p14:xfrm>
            </p:contentPart>
          </mc:Choice>
          <mc:Fallback xmlns="">
            <p:pic>
              <p:nvPicPr>
                <p:cNvPr id="39" name="Freihand 38">
                  <a:extLst>
                    <a:ext uri="{FF2B5EF4-FFF2-40B4-BE49-F238E27FC236}">
                      <a16:creationId xmlns:a16="http://schemas.microsoft.com/office/drawing/2014/main" id="{A1C83A4A-C118-481E-97B3-B715C7EEFD97}"/>
                    </a:ext>
                  </a:extLst>
                </p:cNvPr>
                <p:cNvPicPr/>
                <p:nvPr/>
              </p:nvPicPr>
              <p:blipFill>
                <a:blip r:embed="rId62"/>
                <a:stretch>
                  <a:fillRect/>
                </a:stretch>
              </p:blipFill>
              <p:spPr>
                <a:xfrm>
                  <a:off x="8743973" y="568320"/>
                  <a:ext cx="3276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0" name="Freihand 39">
                  <a:extLst>
                    <a:ext uri="{FF2B5EF4-FFF2-40B4-BE49-F238E27FC236}">
                      <a16:creationId xmlns:a16="http://schemas.microsoft.com/office/drawing/2014/main" id="{A998BC5F-2D4B-400B-BC5F-BE74C5FDC89A}"/>
                    </a:ext>
                  </a:extLst>
                </p14:cNvPr>
                <p14:cNvContentPartPr/>
                <p14:nvPr/>
              </p14:nvContentPartPr>
              <p14:xfrm>
                <a:off x="8677373" y="553200"/>
                <a:ext cx="128880" cy="153000"/>
              </p14:xfrm>
            </p:contentPart>
          </mc:Choice>
          <mc:Fallback xmlns="">
            <p:pic>
              <p:nvPicPr>
                <p:cNvPr id="40" name="Freihand 39">
                  <a:extLst>
                    <a:ext uri="{FF2B5EF4-FFF2-40B4-BE49-F238E27FC236}">
                      <a16:creationId xmlns:a16="http://schemas.microsoft.com/office/drawing/2014/main" id="{A998BC5F-2D4B-400B-BC5F-BE74C5FDC89A}"/>
                    </a:ext>
                  </a:extLst>
                </p:cNvPr>
                <p:cNvPicPr/>
                <p:nvPr/>
              </p:nvPicPr>
              <p:blipFill>
                <a:blip r:embed="rId64"/>
                <a:stretch>
                  <a:fillRect/>
                </a:stretch>
              </p:blipFill>
              <p:spPr>
                <a:xfrm>
                  <a:off x="8673053" y="548880"/>
                  <a:ext cx="13752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1" name="Freihand 40">
                  <a:extLst>
                    <a:ext uri="{FF2B5EF4-FFF2-40B4-BE49-F238E27FC236}">
                      <a16:creationId xmlns:a16="http://schemas.microsoft.com/office/drawing/2014/main" id="{36983696-80A0-4054-A1B5-0BD3A2BCE57C}"/>
                    </a:ext>
                  </a:extLst>
                </p14:cNvPr>
                <p14:cNvContentPartPr/>
                <p14:nvPr/>
              </p14:nvContentPartPr>
              <p14:xfrm>
                <a:off x="8821373" y="595680"/>
                <a:ext cx="102600" cy="87480"/>
              </p14:xfrm>
            </p:contentPart>
          </mc:Choice>
          <mc:Fallback xmlns="">
            <p:pic>
              <p:nvPicPr>
                <p:cNvPr id="41" name="Freihand 40">
                  <a:extLst>
                    <a:ext uri="{FF2B5EF4-FFF2-40B4-BE49-F238E27FC236}">
                      <a16:creationId xmlns:a16="http://schemas.microsoft.com/office/drawing/2014/main" id="{36983696-80A0-4054-A1B5-0BD3A2BCE57C}"/>
                    </a:ext>
                  </a:extLst>
                </p:cNvPr>
                <p:cNvPicPr/>
                <p:nvPr/>
              </p:nvPicPr>
              <p:blipFill>
                <a:blip r:embed="rId66"/>
                <a:stretch>
                  <a:fillRect/>
                </a:stretch>
              </p:blipFill>
              <p:spPr>
                <a:xfrm>
                  <a:off x="8817053" y="591360"/>
                  <a:ext cx="1112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2" name="Freihand 41">
                  <a:extLst>
                    <a:ext uri="{FF2B5EF4-FFF2-40B4-BE49-F238E27FC236}">
                      <a16:creationId xmlns:a16="http://schemas.microsoft.com/office/drawing/2014/main" id="{1BD75394-AB46-447A-91E5-D977853DFA21}"/>
                    </a:ext>
                  </a:extLst>
                </p14:cNvPr>
                <p14:cNvContentPartPr/>
                <p14:nvPr/>
              </p14:nvContentPartPr>
              <p14:xfrm>
                <a:off x="8886533" y="565800"/>
                <a:ext cx="173520" cy="96120"/>
              </p14:xfrm>
            </p:contentPart>
          </mc:Choice>
          <mc:Fallback xmlns="">
            <p:pic>
              <p:nvPicPr>
                <p:cNvPr id="42" name="Freihand 41">
                  <a:extLst>
                    <a:ext uri="{FF2B5EF4-FFF2-40B4-BE49-F238E27FC236}">
                      <a16:creationId xmlns:a16="http://schemas.microsoft.com/office/drawing/2014/main" id="{1BD75394-AB46-447A-91E5-D977853DFA21}"/>
                    </a:ext>
                  </a:extLst>
                </p:cNvPr>
                <p:cNvPicPr/>
                <p:nvPr/>
              </p:nvPicPr>
              <p:blipFill>
                <a:blip r:embed="rId68"/>
                <a:stretch>
                  <a:fillRect/>
                </a:stretch>
              </p:blipFill>
              <p:spPr>
                <a:xfrm>
                  <a:off x="8882213" y="561480"/>
                  <a:ext cx="18216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4" name="Freihand 43">
                  <a:extLst>
                    <a:ext uri="{FF2B5EF4-FFF2-40B4-BE49-F238E27FC236}">
                      <a16:creationId xmlns:a16="http://schemas.microsoft.com/office/drawing/2014/main" id="{2684705D-E874-44AD-90CE-CC8E132CB757}"/>
                    </a:ext>
                  </a:extLst>
                </p14:cNvPr>
                <p14:cNvContentPartPr/>
                <p14:nvPr/>
              </p14:nvContentPartPr>
              <p14:xfrm>
                <a:off x="9582413" y="973320"/>
                <a:ext cx="68760" cy="130320"/>
              </p14:xfrm>
            </p:contentPart>
          </mc:Choice>
          <mc:Fallback xmlns="">
            <p:pic>
              <p:nvPicPr>
                <p:cNvPr id="44" name="Freihand 43">
                  <a:extLst>
                    <a:ext uri="{FF2B5EF4-FFF2-40B4-BE49-F238E27FC236}">
                      <a16:creationId xmlns:a16="http://schemas.microsoft.com/office/drawing/2014/main" id="{2684705D-E874-44AD-90CE-CC8E132CB757}"/>
                    </a:ext>
                  </a:extLst>
                </p:cNvPr>
                <p:cNvPicPr/>
                <p:nvPr/>
              </p:nvPicPr>
              <p:blipFill>
                <a:blip r:embed="rId70"/>
                <a:stretch>
                  <a:fillRect/>
                </a:stretch>
              </p:blipFill>
              <p:spPr>
                <a:xfrm>
                  <a:off x="9578093" y="969000"/>
                  <a:ext cx="774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5" name="Freihand 44">
                  <a:extLst>
                    <a:ext uri="{FF2B5EF4-FFF2-40B4-BE49-F238E27FC236}">
                      <a16:creationId xmlns:a16="http://schemas.microsoft.com/office/drawing/2014/main" id="{B2AB1D3B-C0CE-4CC4-8B9D-6C6F9011CC64}"/>
                    </a:ext>
                  </a:extLst>
                </p14:cNvPr>
                <p14:cNvContentPartPr/>
                <p14:nvPr/>
              </p14:nvContentPartPr>
              <p14:xfrm>
                <a:off x="9639293" y="1004280"/>
                <a:ext cx="166320" cy="72360"/>
              </p14:xfrm>
            </p:contentPart>
          </mc:Choice>
          <mc:Fallback xmlns="">
            <p:pic>
              <p:nvPicPr>
                <p:cNvPr id="45" name="Freihand 44">
                  <a:extLst>
                    <a:ext uri="{FF2B5EF4-FFF2-40B4-BE49-F238E27FC236}">
                      <a16:creationId xmlns:a16="http://schemas.microsoft.com/office/drawing/2014/main" id="{B2AB1D3B-C0CE-4CC4-8B9D-6C6F9011CC64}"/>
                    </a:ext>
                  </a:extLst>
                </p:cNvPr>
                <p:cNvPicPr/>
                <p:nvPr/>
              </p:nvPicPr>
              <p:blipFill>
                <a:blip r:embed="rId72"/>
                <a:stretch>
                  <a:fillRect/>
                </a:stretch>
              </p:blipFill>
              <p:spPr>
                <a:xfrm>
                  <a:off x="9634973" y="999960"/>
                  <a:ext cx="1749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6" name="Freihand 45">
                  <a:extLst>
                    <a:ext uri="{FF2B5EF4-FFF2-40B4-BE49-F238E27FC236}">
                      <a16:creationId xmlns:a16="http://schemas.microsoft.com/office/drawing/2014/main" id="{E3ABF73C-91A7-4345-A3C2-2E297EF37B67}"/>
                    </a:ext>
                  </a:extLst>
                </p14:cNvPr>
                <p14:cNvContentPartPr/>
                <p14:nvPr/>
              </p14:nvContentPartPr>
              <p14:xfrm>
                <a:off x="9789773" y="948840"/>
                <a:ext cx="86400" cy="119160"/>
              </p14:xfrm>
            </p:contentPart>
          </mc:Choice>
          <mc:Fallback xmlns="">
            <p:pic>
              <p:nvPicPr>
                <p:cNvPr id="46" name="Freihand 45">
                  <a:extLst>
                    <a:ext uri="{FF2B5EF4-FFF2-40B4-BE49-F238E27FC236}">
                      <a16:creationId xmlns:a16="http://schemas.microsoft.com/office/drawing/2014/main" id="{E3ABF73C-91A7-4345-A3C2-2E297EF37B67}"/>
                    </a:ext>
                  </a:extLst>
                </p:cNvPr>
                <p:cNvPicPr/>
                <p:nvPr/>
              </p:nvPicPr>
              <p:blipFill>
                <a:blip r:embed="rId74"/>
                <a:stretch>
                  <a:fillRect/>
                </a:stretch>
              </p:blipFill>
              <p:spPr>
                <a:xfrm>
                  <a:off x="9785453" y="944520"/>
                  <a:ext cx="9504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7" name="Freihand 46">
                  <a:extLst>
                    <a:ext uri="{FF2B5EF4-FFF2-40B4-BE49-F238E27FC236}">
                      <a16:creationId xmlns:a16="http://schemas.microsoft.com/office/drawing/2014/main" id="{214AE63E-D9D4-414B-BCFE-6A72E028DC5F}"/>
                    </a:ext>
                  </a:extLst>
                </p14:cNvPr>
                <p14:cNvContentPartPr/>
                <p14:nvPr/>
              </p14:nvContentPartPr>
              <p14:xfrm>
                <a:off x="9894893" y="885840"/>
                <a:ext cx="98280" cy="122040"/>
              </p14:xfrm>
            </p:contentPart>
          </mc:Choice>
          <mc:Fallback xmlns="">
            <p:pic>
              <p:nvPicPr>
                <p:cNvPr id="47" name="Freihand 46">
                  <a:extLst>
                    <a:ext uri="{FF2B5EF4-FFF2-40B4-BE49-F238E27FC236}">
                      <a16:creationId xmlns:a16="http://schemas.microsoft.com/office/drawing/2014/main" id="{214AE63E-D9D4-414B-BCFE-6A72E028DC5F}"/>
                    </a:ext>
                  </a:extLst>
                </p:cNvPr>
                <p:cNvPicPr/>
                <p:nvPr/>
              </p:nvPicPr>
              <p:blipFill>
                <a:blip r:embed="rId76"/>
                <a:stretch>
                  <a:fillRect/>
                </a:stretch>
              </p:blipFill>
              <p:spPr>
                <a:xfrm>
                  <a:off x="9890573" y="881520"/>
                  <a:ext cx="1069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9" name="Freihand 48">
                  <a:extLst>
                    <a:ext uri="{FF2B5EF4-FFF2-40B4-BE49-F238E27FC236}">
                      <a16:creationId xmlns:a16="http://schemas.microsoft.com/office/drawing/2014/main" id="{0F914AE0-7446-41FF-AEFF-623BBA22920A}"/>
                    </a:ext>
                  </a:extLst>
                </p14:cNvPr>
                <p14:cNvContentPartPr/>
                <p14:nvPr/>
              </p14:nvContentPartPr>
              <p14:xfrm>
                <a:off x="9652973" y="951720"/>
                <a:ext cx="2520" cy="26640"/>
              </p14:xfrm>
            </p:contentPart>
          </mc:Choice>
          <mc:Fallback xmlns="">
            <p:pic>
              <p:nvPicPr>
                <p:cNvPr id="49" name="Freihand 48">
                  <a:extLst>
                    <a:ext uri="{FF2B5EF4-FFF2-40B4-BE49-F238E27FC236}">
                      <a16:creationId xmlns:a16="http://schemas.microsoft.com/office/drawing/2014/main" id="{0F914AE0-7446-41FF-AEFF-623BBA22920A}"/>
                    </a:ext>
                  </a:extLst>
                </p:cNvPr>
                <p:cNvPicPr/>
                <p:nvPr/>
              </p:nvPicPr>
              <p:blipFill>
                <a:blip r:embed="rId78"/>
                <a:stretch>
                  <a:fillRect/>
                </a:stretch>
              </p:blipFill>
              <p:spPr>
                <a:xfrm>
                  <a:off x="9648653" y="947400"/>
                  <a:ext cx="1116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0" name="Freihand 49">
                  <a:extLst>
                    <a:ext uri="{FF2B5EF4-FFF2-40B4-BE49-F238E27FC236}">
                      <a16:creationId xmlns:a16="http://schemas.microsoft.com/office/drawing/2014/main" id="{FD1A9454-374E-41D9-A5CF-FF70A4A3CB90}"/>
                    </a:ext>
                  </a:extLst>
                </p14:cNvPr>
                <p14:cNvContentPartPr/>
                <p14:nvPr/>
              </p14:nvContentPartPr>
              <p14:xfrm>
                <a:off x="9768173" y="1176000"/>
                <a:ext cx="34560" cy="244800"/>
              </p14:xfrm>
            </p:contentPart>
          </mc:Choice>
          <mc:Fallback xmlns="">
            <p:pic>
              <p:nvPicPr>
                <p:cNvPr id="50" name="Freihand 49">
                  <a:extLst>
                    <a:ext uri="{FF2B5EF4-FFF2-40B4-BE49-F238E27FC236}">
                      <a16:creationId xmlns:a16="http://schemas.microsoft.com/office/drawing/2014/main" id="{FD1A9454-374E-41D9-A5CF-FF70A4A3CB90}"/>
                    </a:ext>
                  </a:extLst>
                </p:cNvPr>
                <p:cNvPicPr/>
                <p:nvPr/>
              </p:nvPicPr>
              <p:blipFill>
                <a:blip r:embed="rId80"/>
                <a:stretch>
                  <a:fillRect/>
                </a:stretch>
              </p:blipFill>
              <p:spPr>
                <a:xfrm>
                  <a:off x="9763853" y="1171680"/>
                  <a:ext cx="43200" cy="2534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1" name="Freihand 50">
                  <a:extLst>
                    <a:ext uri="{FF2B5EF4-FFF2-40B4-BE49-F238E27FC236}">
                      <a16:creationId xmlns:a16="http://schemas.microsoft.com/office/drawing/2014/main" id="{CE0A9528-A3D7-43ED-B9A5-2067C54A1521}"/>
                    </a:ext>
                  </a:extLst>
                </p14:cNvPr>
                <p14:cNvContentPartPr/>
                <p14:nvPr/>
              </p14:nvContentPartPr>
              <p14:xfrm>
                <a:off x="9706613" y="1090680"/>
                <a:ext cx="142560" cy="173880"/>
              </p14:xfrm>
            </p:contentPart>
          </mc:Choice>
          <mc:Fallback xmlns="">
            <p:pic>
              <p:nvPicPr>
                <p:cNvPr id="51" name="Freihand 50">
                  <a:extLst>
                    <a:ext uri="{FF2B5EF4-FFF2-40B4-BE49-F238E27FC236}">
                      <a16:creationId xmlns:a16="http://schemas.microsoft.com/office/drawing/2014/main" id="{CE0A9528-A3D7-43ED-B9A5-2067C54A1521}"/>
                    </a:ext>
                  </a:extLst>
                </p:cNvPr>
                <p:cNvPicPr/>
                <p:nvPr/>
              </p:nvPicPr>
              <p:blipFill>
                <a:blip r:embed="rId82"/>
                <a:stretch>
                  <a:fillRect/>
                </a:stretch>
              </p:blipFill>
              <p:spPr>
                <a:xfrm>
                  <a:off x="9702293" y="1086360"/>
                  <a:ext cx="15120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3" name="Freihand 52">
                  <a:extLst>
                    <a:ext uri="{FF2B5EF4-FFF2-40B4-BE49-F238E27FC236}">
                      <a16:creationId xmlns:a16="http://schemas.microsoft.com/office/drawing/2014/main" id="{52A110D4-0F9A-4497-8D7F-E35D01A3571C}"/>
                    </a:ext>
                  </a:extLst>
                </p14:cNvPr>
                <p14:cNvContentPartPr/>
                <p14:nvPr/>
              </p14:nvContentPartPr>
              <p14:xfrm>
                <a:off x="9499613" y="1406040"/>
                <a:ext cx="266400" cy="252000"/>
              </p14:xfrm>
            </p:contentPart>
          </mc:Choice>
          <mc:Fallback xmlns="">
            <p:pic>
              <p:nvPicPr>
                <p:cNvPr id="53" name="Freihand 52">
                  <a:extLst>
                    <a:ext uri="{FF2B5EF4-FFF2-40B4-BE49-F238E27FC236}">
                      <a16:creationId xmlns:a16="http://schemas.microsoft.com/office/drawing/2014/main" id="{52A110D4-0F9A-4497-8D7F-E35D01A3571C}"/>
                    </a:ext>
                  </a:extLst>
                </p:cNvPr>
                <p:cNvPicPr/>
                <p:nvPr/>
              </p:nvPicPr>
              <p:blipFill>
                <a:blip r:embed="rId84"/>
                <a:stretch>
                  <a:fillRect/>
                </a:stretch>
              </p:blipFill>
              <p:spPr>
                <a:xfrm>
                  <a:off x="9495293" y="1401720"/>
                  <a:ext cx="27504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4" name="Freihand 53">
                  <a:extLst>
                    <a:ext uri="{FF2B5EF4-FFF2-40B4-BE49-F238E27FC236}">
                      <a16:creationId xmlns:a16="http://schemas.microsoft.com/office/drawing/2014/main" id="{F69EBF23-87D9-402E-97E5-22001061ADF1}"/>
                    </a:ext>
                  </a:extLst>
                </p14:cNvPr>
                <p14:cNvContentPartPr/>
                <p14:nvPr/>
              </p14:nvContentPartPr>
              <p14:xfrm>
                <a:off x="9788693" y="1440600"/>
                <a:ext cx="90720" cy="174600"/>
              </p14:xfrm>
            </p:contentPart>
          </mc:Choice>
          <mc:Fallback xmlns="">
            <p:pic>
              <p:nvPicPr>
                <p:cNvPr id="54" name="Freihand 53">
                  <a:extLst>
                    <a:ext uri="{FF2B5EF4-FFF2-40B4-BE49-F238E27FC236}">
                      <a16:creationId xmlns:a16="http://schemas.microsoft.com/office/drawing/2014/main" id="{F69EBF23-87D9-402E-97E5-22001061ADF1}"/>
                    </a:ext>
                  </a:extLst>
                </p:cNvPr>
                <p:cNvPicPr/>
                <p:nvPr/>
              </p:nvPicPr>
              <p:blipFill>
                <a:blip r:embed="rId86"/>
                <a:stretch>
                  <a:fillRect/>
                </a:stretch>
              </p:blipFill>
              <p:spPr>
                <a:xfrm>
                  <a:off x="9784373" y="1436280"/>
                  <a:ext cx="9936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5" name="Freihand 54">
                  <a:extLst>
                    <a:ext uri="{FF2B5EF4-FFF2-40B4-BE49-F238E27FC236}">
                      <a16:creationId xmlns:a16="http://schemas.microsoft.com/office/drawing/2014/main" id="{DA22E2C5-FEDA-48C4-906F-C851E6C308FA}"/>
                    </a:ext>
                  </a:extLst>
                </p14:cNvPr>
                <p14:cNvContentPartPr/>
                <p14:nvPr/>
              </p14:nvContentPartPr>
              <p14:xfrm>
                <a:off x="9888053" y="1307760"/>
                <a:ext cx="311040" cy="248400"/>
              </p14:xfrm>
            </p:contentPart>
          </mc:Choice>
          <mc:Fallback xmlns="">
            <p:pic>
              <p:nvPicPr>
                <p:cNvPr id="55" name="Freihand 54">
                  <a:extLst>
                    <a:ext uri="{FF2B5EF4-FFF2-40B4-BE49-F238E27FC236}">
                      <a16:creationId xmlns:a16="http://schemas.microsoft.com/office/drawing/2014/main" id="{DA22E2C5-FEDA-48C4-906F-C851E6C308FA}"/>
                    </a:ext>
                  </a:extLst>
                </p:cNvPr>
                <p:cNvPicPr/>
                <p:nvPr/>
              </p:nvPicPr>
              <p:blipFill>
                <a:blip r:embed="rId88"/>
                <a:stretch>
                  <a:fillRect/>
                </a:stretch>
              </p:blipFill>
              <p:spPr>
                <a:xfrm>
                  <a:off x="9883733" y="1303440"/>
                  <a:ext cx="31968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6" name="Freihand 55">
                  <a:extLst>
                    <a:ext uri="{FF2B5EF4-FFF2-40B4-BE49-F238E27FC236}">
                      <a16:creationId xmlns:a16="http://schemas.microsoft.com/office/drawing/2014/main" id="{E40E5C93-397D-48D6-9195-C05CCFF925F5}"/>
                    </a:ext>
                  </a:extLst>
                </p14:cNvPr>
                <p14:cNvContentPartPr/>
                <p14:nvPr/>
              </p14:nvContentPartPr>
              <p14:xfrm>
                <a:off x="9728573" y="1733280"/>
                <a:ext cx="98280" cy="234360"/>
              </p14:xfrm>
            </p:contentPart>
          </mc:Choice>
          <mc:Fallback xmlns="">
            <p:pic>
              <p:nvPicPr>
                <p:cNvPr id="56" name="Freihand 55">
                  <a:extLst>
                    <a:ext uri="{FF2B5EF4-FFF2-40B4-BE49-F238E27FC236}">
                      <a16:creationId xmlns:a16="http://schemas.microsoft.com/office/drawing/2014/main" id="{E40E5C93-397D-48D6-9195-C05CCFF925F5}"/>
                    </a:ext>
                  </a:extLst>
                </p:cNvPr>
                <p:cNvPicPr/>
                <p:nvPr/>
              </p:nvPicPr>
              <p:blipFill>
                <a:blip r:embed="rId90"/>
                <a:stretch>
                  <a:fillRect/>
                </a:stretch>
              </p:blipFill>
              <p:spPr>
                <a:xfrm>
                  <a:off x="9724253" y="1728960"/>
                  <a:ext cx="10692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7" name="Freihand 56">
                  <a:extLst>
                    <a:ext uri="{FF2B5EF4-FFF2-40B4-BE49-F238E27FC236}">
                      <a16:creationId xmlns:a16="http://schemas.microsoft.com/office/drawing/2014/main" id="{9C6A90D4-C11E-4B20-A1F1-3C652B155978}"/>
                    </a:ext>
                  </a:extLst>
                </p14:cNvPr>
                <p14:cNvContentPartPr/>
                <p14:nvPr/>
              </p14:nvContentPartPr>
              <p14:xfrm>
                <a:off x="9778613" y="1889160"/>
                <a:ext cx="64800" cy="62640"/>
              </p14:xfrm>
            </p:contentPart>
          </mc:Choice>
          <mc:Fallback xmlns="">
            <p:pic>
              <p:nvPicPr>
                <p:cNvPr id="57" name="Freihand 56">
                  <a:extLst>
                    <a:ext uri="{FF2B5EF4-FFF2-40B4-BE49-F238E27FC236}">
                      <a16:creationId xmlns:a16="http://schemas.microsoft.com/office/drawing/2014/main" id="{9C6A90D4-C11E-4B20-A1F1-3C652B155978}"/>
                    </a:ext>
                  </a:extLst>
                </p:cNvPr>
                <p:cNvPicPr/>
                <p:nvPr/>
              </p:nvPicPr>
              <p:blipFill>
                <a:blip r:embed="rId92"/>
                <a:stretch>
                  <a:fillRect/>
                </a:stretch>
              </p:blipFill>
              <p:spPr>
                <a:xfrm>
                  <a:off x="9774293" y="1884840"/>
                  <a:ext cx="7344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8" name="Freihand 57">
                  <a:extLst>
                    <a:ext uri="{FF2B5EF4-FFF2-40B4-BE49-F238E27FC236}">
                      <a16:creationId xmlns:a16="http://schemas.microsoft.com/office/drawing/2014/main" id="{87EEFF34-D567-483F-B98A-63FFEDD60299}"/>
                    </a:ext>
                  </a:extLst>
                </p14:cNvPr>
                <p14:cNvContentPartPr/>
                <p14:nvPr/>
              </p14:nvContentPartPr>
              <p14:xfrm>
                <a:off x="9859973" y="1852440"/>
                <a:ext cx="104400" cy="47160"/>
              </p14:xfrm>
            </p:contentPart>
          </mc:Choice>
          <mc:Fallback xmlns="">
            <p:pic>
              <p:nvPicPr>
                <p:cNvPr id="58" name="Freihand 57">
                  <a:extLst>
                    <a:ext uri="{FF2B5EF4-FFF2-40B4-BE49-F238E27FC236}">
                      <a16:creationId xmlns:a16="http://schemas.microsoft.com/office/drawing/2014/main" id="{87EEFF34-D567-483F-B98A-63FFEDD60299}"/>
                    </a:ext>
                  </a:extLst>
                </p:cNvPr>
                <p:cNvPicPr/>
                <p:nvPr/>
              </p:nvPicPr>
              <p:blipFill>
                <a:blip r:embed="rId94"/>
                <a:stretch>
                  <a:fillRect/>
                </a:stretch>
              </p:blipFill>
              <p:spPr>
                <a:xfrm>
                  <a:off x="9855653" y="1848120"/>
                  <a:ext cx="11304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9" name="Freihand 58">
                  <a:extLst>
                    <a:ext uri="{FF2B5EF4-FFF2-40B4-BE49-F238E27FC236}">
                      <a16:creationId xmlns:a16="http://schemas.microsoft.com/office/drawing/2014/main" id="{393B3BEE-1978-47E5-AB66-8A562ACFC2B9}"/>
                    </a:ext>
                  </a:extLst>
                </p14:cNvPr>
                <p14:cNvContentPartPr/>
                <p14:nvPr/>
              </p14:nvContentPartPr>
              <p14:xfrm>
                <a:off x="9982373" y="1811400"/>
                <a:ext cx="187920" cy="267840"/>
              </p14:xfrm>
            </p:contentPart>
          </mc:Choice>
          <mc:Fallback xmlns="">
            <p:pic>
              <p:nvPicPr>
                <p:cNvPr id="59" name="Freihand 58">
                  <a:extLst>
                    <a:ext uri="{FF2B5EF4-FFF2-40B4-BE49-F238E27FC236}">
                      <a16:creationId xmlns:a16="http://schemas.microsoft.com/office/drawing/2014/main" id="{393B3BEE-1978-47E5-AB66-8A562ACFC2B9}"/>
                    </a:ext>
                  </a:extLst>
                </p:cNvPr>
                <p:cNvPicPr/>
                <p:nvPr/>
              </p:nvPicPr>
              <p:blipFill>
                <a:blip r:embed="rId96"/>
                <a:stretch>
                  <a:fillRect/>
                </a:stretch>
              </p:blipFill>
              <p:spPr>
                <a:xfrm>
                  <a:off x="9978053" y="1807080"/>
                  <a:ext cx="19656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0" name="Freihand 59">
                  <a:extLst>
                    <a:ext uri="{FF2B5EF4-FFF2-40B4-BE49-F238E27FC236}">
                      <a16:creationId xmlns:a16="http://schemas.microsoft.com/office/drawing/2014/main" id="{8871A7D4-E5FE-4A89-8943-BB4C3A0D47C9}"/>
                    </a:ext>
                  </a:extLst>
                </p14:cNvPr>
                <p14:cNvContentPartPr/>
                <p14:nvPr/>
              </p14:nvContentPartPr>
              <p14:xfrm>
                <a:off x="10200173" y="1678200"/>
                <a:ext cx="42120" cy="145440"/>
              </p14:xfrm>
            </p:contentPart>
          </mc:Choice>
          <mc:Fallback xmlns="">
            <p:pic>
              <p:nvPicPr>
                <p:cNvPr id="60" name="Freihand 59">
                  <a:extLst>
                    <a:ext uri="{FF2B5EF4-FFF2-40B4-BE49-F238E27FC236}">
                      <a16:creationId xmlns:a16="http://schemas.microsoft.com/office/drawing/2014/main" id="{8871A7D4-E5FE-4A89-8943-BB4C3A0D47C9}"/>
                    </a:ext>
                  </a:extLst>
                </p:cNvPr>
                <p:cNvPicPr/>
                <p:nvPr/>
              </p:nvPicPr>
              <p:blipFill>
                <a:blip r:embed="rId98"/>
                <a:stretch>
                  <a:fillRect/>
                </a:stretch>
              </p:blipFill>
              <p:spPr>
                <a:xfrm>
                  <a:off x="10195853" y="1673880"/>
                  <a:ext cx="507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1" name="Freihand 60">
                  <a:extLst>
                    <a:ext uri="{FF2B5EF4-FFF2-40B4-BE49-F238E27FC236}">
                      <a16:creationId xmlns:a16="http://schemas.microsoft.com/office/drawing/2014/main" id="{0E03B820-E3DC-4689-8EC4-42E0C9863579}"/>
                    </a:ext>
                  </a:extLst>
                </p14:cNvPr>
                <p14:cNvContentPartPr/>
                <p14:nvPr/>
              </p14:nvContentPartPr>
              <p14:xfrm>
                <a:off x="10230413" y="1768560"/>
                <a:ext cx="21240" cy="61560"/>
              </p14:xfrm>
            </p:contentPart>
          </mc:Choice>
          <mc:Fallback xmlns="">
            <p:pic>
              <p:nvPicPr>
                <p:cNvPr id="61" name="Freihand 60">
                  <a:extLst>
                    <a:ext uri="{FF2B5EF4-FFF2-40B4-BE49-F238E27FC236}">
                      <a16:creationId xmlns:a16="http://schemas.microsoft.com/office/drawing/2014/main" id="{0E03B820-E3DC-4689-8EC4-42E0C9863579}"/>
                    </a:ext>
                  </a:extLst>
                </p:cNvPr>
                <p:cNvPicPr/>
                <p:nvPr/>
              </p:nvPicPr>
              <p:blipFill>
                <a:blip r:embed="rId100"/>
                <a:stretch>
                  <a:fillRect/>
                </a:stretch>
              </p:blipFill>
              <p:spPr>
                <a:xfrm>
                  <a:off x="10226093" y="1764240"/>
                  <a:ext cx="2988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2" name="Freihand 61">
                  <a:extLst>
                    <a:ext uri="{FF2B5EF4-FFF2-40B4-BE49-F238E27FC236}">
                      <a16:creationId xmlns:a16="http://schemas.microsoft.com/office/drawing/2014/main" id="{56C734B5-1FF1-4332-9A70-C31618D52C7E}"/>
                    </a:ext>
                  </a:extLst>
                </p14:cNvPr>
                <p14:cNvContentPartPr/>
                <p14:nvPr/>
              </p14:nvContentPartPr>
              <p14:xfrm>
                <a:off x="10275053" y="1615920"/>
                <a:ext cx="383040" cy="199080"/>
              </p14:xfrm>
            </p:contentPart>
          </mc:Choice>
          <mc:Fallback xmlns="">
            <p:pic>
              <p:nvPicPr>
                <p:cNvPr id="62" name="Freihand 61">
                  <a:extLst>
                    <a:ext uri="{FF2B5EF4-FFF2-40B4-BE49-F238E27FC236}">
                      <a16:creationId xmlns:a16="http://schemas.microsoft.com/office/drawing/2014/main" id="{56C734B5-1FF1-4332-9A70-C31618D52C7E}"/>
                    </a:ext>
                  </a:extLst>
                </p:cNvPr>
                <p:cNvPicPr/>
                <p:nvPr/>
              </p:nvPicPr>
              <p:blipFill>
                <a:blip r:embed="rId102"/>
                <a:stretch>
                  <a:fillRect/>
                </a:stretch>
              </p:blipFill>
              <p:spPr>
                <a:xfrm>
                  <a:off x="10270733" y="1611600"/>
                  <a:ext cx="39168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3" name="Freihand 62">
                  <a:extLst>
                    <a:ext uri="{FF2B5EF4-FFF2-40B4-BE49-F238E27FC236}">
                      <a16:creationId xmlns:a16="http://schemas.microsoft.com/office/drawing/2014/main" id="{005E5090-D568-4523-AA58-7932B939765D}"/>
                    </a:ext>
                  </a:extLst>
                </p14:cNvPr>
                <p14:cNvContentPartPr/>
                <p14:nvPr/>
              </p14:nvContentPartPr>
              <p14:xfrm>
                <a:off x="10162733" y="1875120"/>
                <a:ext cx="473400" cy="338760"/>
              </p14:xfrm>
            </p:contentPart>
          </mc:Choice>
          <mc:Fallback xmlns="">
            <p:pic>
              <p:nvPicPr>
                <p:cNvPr id="63" name="Freihand 62">
                  <a:extLst>
                    <a:ext uri="{FF2B5EF4-FFF2-40B4-BE49-F238E27FC236}">
                      <a16:creationId xmlns:a16="http://schemas.microsoft.com/office/drawing/2014/main" id="{005E5090-D568-4523-AA58-7932B939765D}"/>
                    </a:ext>
                  </a:extLst>
                </p:cNvPr>
                <p:cNvPicPr/>
                <p:nvPr/>
              </p:nvPicPr>
              <p:blipFill>
                <a:blip r:embed="rId104"/>
                <a:stretch>
                  <a:fillRect/>
                </a:stretch>
              </p:blipFill>
              <p:spPr>
                <a:xfrm>
                  <a:off x="10158413" y="1870800"/>
                  <a:ext cx="482040" cy="3474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38240" name="Freihand 138239">
                  <a:extLst>
                    <a:ext uri="{FF2B5EF4-FFF2-40B4-BE49-F238E27FC236}">
                      <a16:creationId xmlns:a16="http://schemas.microsoft.com/office/drawing/2014/main" id="{9009204A-3192-4CF5-98FE-972FCDB20623}"/>
                    </a:ext>
                  </a:extLst>
                </p14:cNvPr>
                <p14:cNvContentPartPr/>
                <p14:nvPr/>
              </p14:nvContentPartPr>
              <p14:xfrm>
                <a:off x="10557293" y="1920840"/>
                <a:ext cx="43200" cy="9000"/>
              </p14:xfrm>
            </p:contentPart>
          </mc:Choice>
          <mc:Fallback xmlns="">
            <p:pic>
              <p:nvPicPr>
                <p:cNvPr id="138240" name="Freihand 138239">
                  <a:extLst>
                    <a:ext uri="{FF2B5EF4-FFF2-40B4-BE49-F238E27FC236}">
                      <a16:creationId xmlns:a16="http://schemas.microsoft.com/office/drawing/2014/main" id="{9009204A-3192-4CF5-98FE-972FCDB20623}"/>
                    </a:ext>
                  </a:extLst>
                </p:cNvPr>
                <p:cNvPicPr/>
                <p:nvPr/>
              </p:nvPicPr>
              <p:blipFill>
                <a:blip r:embed="rId106"/>
                <a:stretch>
                  <a:fillRect/>
                </a:stretch>
              </p:blipFill>
              <p:spPr>
                <a:xfrm>
                  <a:off x="10552973" y="1916520"/>
                  <a:ext cx="5184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138241" name="Freihand 138240">
                  <a:extLst>
                    <a:ext uri="{FF2B5EF4-FFF2-40B4-BE49-F238E27FC236}">
                      <a16:creationId xmlns:a16="http://schemas.microsoft.com/office/drawing/2014/main" id="{52A11BE5-C1DB-4C59-8A38-7BCF32D39468}"/>
                    </a:ext>
                  </a:extLst>
                </p14:cNvPr>
                <p14:cNvContentPartPr/>
                <p14:nvPr/>
              </p14:nvContentPartPr>
              <p14:xfrm>
                <a:off x="10629293" y="1947480"/>
                <a:ext cx="69120" cy="137880"/>
              </p14:xfrm>
            </p:contentPart>
          </mc:Choice>
          <mc:Fallback xmlns="">
            <p:pic>
              <p:nvPicPr>
                <p:cNvPr id="138241" name="Freihand 138240">
                  <a:extLst>
                    <a:ext uri="{FF2B5EF4-FFF2-40B4-BE49-F238E27FC236}">
                      <a16:creationId xmlns:a16="http://schemas.microsoft.com/office/drawing/2014/main" id="{52A11BE5-C1DB-4C59-8A38-7BCF32D39468}"/>
                    </a:ext>
                  </a:extLst>
                </p:cNvPr>
                <p:cNvPicPr/>
                <p:nvPr/>
              </p:nvPicPr>
              <p:blipFill>
                <a:blip r:embed="rId108"/>
                <a:stretch>
                  <a:fillRect/>
                </a:stretch>
              </p:blipFill>
              <p:spPr>
                <a:xfrm>
                  <a:off x="10624973" y="1943160"/>
                  <a:ext cx="7776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38242" name="Freihand 138241">
                  <a:extLst>
                    <a:ext uri="{FF2B5EF4-FFF2-40B4-BE49-F238E27FC236}">
                      <a16:creationId xmlns:a16="http://schemas.microsoft.com/office/drawing/2014/main" id="{9680906D-F6D9-4F64-9D77-74B9E006EBA0}"/>
                    </a:ext>
                  </a:extLst>
                </p14:cNvPr>
                <p14:cNvContentPartPr/>
                <p14:nvPr/>
              </p14:nvContentPartPr>
              <p14:xfrm>
                <a:off x="10703813" y="1817160"/>
                <a:ext cx="56160" cy="216000"/>
              </p14:xfrm>
            </p:contentPart>
          </mc:Choice>
          <mc:Fallback xmlns="">
            <p:pic>
              <p:nvPicPr>
                <p:cNvPr id="138242" name="Freihand 138241">
                  <a:extLst>
                    <a:ext uri="{FF2B5EF4-FFF2-40B4-BE49-F238E27FC236}">
                      <a16:creationId xmlns:a16="http://schemas.microsoft.com/office/drawing/2014/main" id="{9680906D-F6D9-4F64-9D77-74B9E006EBA0}"/>
                    </a:ext>
                  </a:extLst>
                </p:cNvPr>
                <p:cNvPicPr/>
                <p:nvPr/>
              </p:nvPicPr>
              <p:blipFill>
                <a:blip r:embed="rId110"/>
                <a:stretch>
                  <a:fillRect/>
                </a:stretch>
              </p:blipFill>
              <p:spPr>
                <a:xfrm>
                  <a:off x="10699493" y="1812840"/>
                  <a:ext cx="6480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38245" name="Freihand 138244">
                  <a:extLst>
                    <a:ext uri="{FF2B5EF4-FFF2-40B4-BE49-F238E27FC236}">
                      <a16:creationId xmlns:a16="http://schemas.microsoft.com/office/drawing/2014/main" id="{DDA44A7B-7E4E-4120-9138-3563A5062E7C}"/>
                    </a:ext>
                  </a:extLst>
                </p14:cNvPr>
                <p14:cNvContentPartPr/>
                <p14:nvPr/>
              </p14:nvContentPartPr>
              <p14:xfrm>
                <a:off x="10754573" y="1917960"/>
                <a:ext cx="60480" cy="124920"/>
              </p14:xfrm>
            </p:contentPart>
          </mc:Choice>
          <mc:Fallback xmlns="">
            <p:pic>
              <p:nvPicPr>
                <p:cNvPr id="138245" name="Freihand 138244">
                  <a:extLst>
                    <a:ext uri="{FF2B5EF4-FFF2-40B4-BE49-F238E27FC236}">
                      <a16:creationId xmlns:a16="http://schemas.microsoft.com/office/drawing/2014/main" id="{DDA44A7B-7E4E-4120-9138-3563A5062E7C}"/>
                    </a:ext>
                  </a:extLst>
                </p:cNvPr>
                <p:cNvPicPr/>
                <p:nvPr/>
              </p:nvPicPr>
              <p:blipFill>
                <a:blip r:embed="rId112"/>
                <a:stretch>
                  <a:fillRect/>
                </a:stretch>
              </p:blipFill>
              <p:spPr>
                <a:xfrm>
                  <a:off x="10750253" y="1913640"/>
                  <a:ext cx="6912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38246" name="Freihand 138245">
                  <a:extLst>
                    <a:ext uri="{FF2B5EF4-FFF2-40B4-BE49-F238E27FC236}">
                      <a16:creationId xmlns:a16="http://schemas.microsoft.com/office/drawing/2014/main" id="{29DFAC3F-BBF8-4DD5-9B63-F675D69F550D}"/>
                    </a:ext>
                  </a:extLst>
                </p14:cNvPr>
                <p14:cNvContentPartPr/>
                <p14:nvPr/>
              </p14:nvContentPartPr>
              <p14:xfrm>
                <a:off x="10823333" y="1825080"/>
                <a:ext cx="117000" cy="236880"/>
              </p14:xfrm>
            </p:contentPart>
          </mc:Choice>
          <mc:Fallback xmlns="">
            <p:pic>
              <p:nvPicPr>
                <p:cNvPr id="138246" name="Freihand 138245">
                  <a:extLst>
                    <a:ext uri="{FF2B5EF4-FFF2-40B4-BE49-F238E27FC236}">
                      <a16:creationId xmlns:a16="http://schemas.microsoft.com/office/drawing/2014/main" id="{29DFAC3F-BBF8-4DD5-9B63-F675D69F550D}"/>
                    </a:ext>
                  </a:extLst>
                </p:cNvPr>
                <p:cNvPicPr/>
                <p:nvPr/>
              </p:nvPicPr>
              <p:blipFill>
                <a:blip r:embed="rId114"/>
                <a:stretch>
                  <a:fillRect/>
                </a:stretch>
              </p:blipFill>
              <p:spPr>
                <a:xfrm>
                  <a:off x="10819013" y="1820760"/>
                  <a:ext cx="12564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38247" name="Freihand 138246">
                  <a:extLst>
                    <a:ext uri="{FF2B5EF4-FFF2-40B4-BE49-F238E27FC236}">
                      <a16:creationId xmlns:a16="http://schemas.microsoft.com/office/drawing/2014/main" id="{F9C14555-1245-465A-861F-6590AE4CCB68}"/>
                    </a:ext>
                  </a:extLst>
                </p14:cNvPr>
                <p14:cNvContentPartPr/>
                <p14:nvPr/>
              </p14:nvContentPartPr>
              <p14:xfrm>
                <a:off x="10961933" y="1772880"/>
                <a:ext cx="139320" cy="427320"/>
              </p14:xfrm>
            </p:contentPart>
          </mc:Choice>
          <mc:Fallback xmlns="">
            <p:pic>
              <p:nvPicPr>
                <p:cNvPr id="138247" name="Freihand 138246">
                  <a:extLst>
                    <a:ext uri="{FF2B5EF4-FFF2-40B4-BE49-F238E27FC236}">
                      <a16:creationId xmlns:a16="http://schemas.microsoft.com/office/drawing/2014/main" id="{F9C14555-1245-465A-861F-6590AE4CCB68}"/>
                    </a:ext>
                  </a:extLst>
                </p:cNvPr>
                <p:cNvPicPr/>
                <p:nvPr/>
              </p:nvPicPr>
              <p:blipFill>
                <a:blip r:embed="rId116"/>
                <a:stretch>
                  <a:fillRect/>
                </a:stretch>
              </p:blipFill>
              <p:spPr>
                <a:xfrm>
                  <a:off x="10957613" y="1768560"/>
                  <a:ext cx="147960" cy="4359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38248" name="Freihand 138247">
                  <a:extLst>
                    <a:ext uri="{FF2B5EF4-FFF2-40B4-BE49-F238E27FC236}">
                      <a16:creationId xmlns:a16="http://schemas.microsoft.com/office/drawing/2014/main" id="{7EBED00F-1243-4AEE-9D9F-2C38BDD766D0}"/>
                    </a:ext>
                  </a:extLst>
                </p14:cNvPr>
                <p14:cNvContentPartPr/>
                <p14:nvPr/>
              </p14:nvContentPartPr>
              <p14:xfrm>
                <a:off x="11064893" y="1873320"/>
                <a:ext cx="46440" cy="74520"/>
              </p14:xfrm>
            </p:contentPart>
          </mc:Choice>
          <mc:Fallback xmlns="">
            <p:pic>
              <p:nvPicPr>
                <p:cNvPr id="138248" name="Freihand 138247">
                  <a:extLst>
                    <a:ext uri="{FF2B5EF4-FFF2-40B4-BE49-F238E27FC236}">
                      <a16:creationId xmlns:a16="http://schemas.microsoft.com/office/drawing/2014/main" id="{7EBED00F-1243-4AEE-9D9F-2C38BDD766D0}"/>
                    </a:ext>
                  </a:extLst>
                </p:cNvPr>
                <p:cNvPicPr/>
                <p:nvPr/>
              </p:nvPicPr>
              <p:blipFill>
                <a:blip r:embed="rId118"/>
                <a:stretch>
                  <a:fillRect/>
                </a:stretch>
              </p:blipFill>
              <p:spPr>
                <a:xfrm>
                  <a:off x="11060573" y="1869000"/>
                  <a:ext cx="5508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38249" name="Freihand 138248">
                  <a:extLst>
                    <a:ext uri="{FF2B5EF4-FFF2-40B4-BE49-F238E27FC236}">
                      <a16:creationId xmlns:a16="http://schemas.microsoft.com/office/drawing/2014/main" id="{C8754585-9CD2-48FA-8A51-94EB67E65BFD}"/>
                    </a:ext>
                  </a:extLst>
                </p14:cNvPr>
                <p14:cNvContentPartPr/>
                <p14:nvPr/>
              </p14:nvContentPartPr>
              <p14:xfrm>
                <a:off x="11124653" y="1687560"/>
                <a:ext cx="176760" cy="249480"/>
              </p14:xfrm>
            </p:contentPart>
          </mc:Choice>
          <mc:Fallback xmlns="">
            <p:pic>
              <p:nvPicPr>
                <p:cNvPr id="138249" name="Freihand 138248">
                  <a:extLst>
                    <a:ext uri="{FF2B5EF4-FFF2-40B4-BE49-F238E27FC236}">
                      <a16:creationId xmlns:a16="http://schemas.microsoft.com/office/drawing/2014/main" id="{C8754585-9CD2-48FA-8A51-94EB67E65BFD}"/>
                    </a:ext>
                  </a:extLst>
                </p:cNvPr>
                <p:cNvPicPr/>
                <p:nvPr/>
              </p:nvPicPr>
              <p:blipFill>
                <a:blip r:embed="rId120"/>
                <a:stretch>
                  <a:fillRect/>
                </a:stretch>
              </p:blipFill>
              <p:spPr>
                <a:xfrm>
                  <a:off x="11120333" y="1683240"/>
                  <a:ext cx="18540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38250" name="Freihand 138249">
                  <a:extLst>
                    <a:ext uri="{FF2B5EF4-FFF2-40B4-BE49-F238E27FC236}">
                      <a16:creationId xmlns:a16="http://schemas.microsoft.com/office/drawing/2014/main" id="{FBC1646A-4A53-48DC-ADB3-7485D08C6C87}"/>
                    </a:ext>
                  </a:extLst>
                </p14:cNvPr>
                <p14:cNvContentPartPr/>
                <p14:nvPr/>
              </p14:nvContentPartPr>
              <p14:xfrm>
                <a:off x="11200973" y="1681800"/>
                <a:ext cx="23760" cy="13680"/>
              </p14:xfrm>
            </p:contentPart>
          </mc:Choice>
          <mc:Fallback xmlns="">
            <p:pic>
              <p:nvPicPr>
                <p:cNvPr id="138250" name="Freihand 138249">
                  <a:extLst>
                    <a:ext uri="{FF2B5EF4-FFF2-40B4-BE49-F238E27FC236}">
                      <a16:creationId xmlns:a16="http://schemas.microsoft.com/office/drawing/2014/main" id="{FBC1646A-4A53-48DC-ADB3-7485D08C6C87}"/>
                    </a:ext>
                  </a:extLst>
                </p:cNvPr>
                <p:cNvPicPr/>
                <p:nvPr/>
              </p:nvPicPr>
              <p:blipFill>
                <a:blip r:embed="rId122"/>
                <a:stretch>
                  <a:fillRect/>
                </a:stretch>
              </p:blipFill>
              <p:spPr>
                <a:xfrm>
                  <a:off x="11196653" y="1677480"/>
                  <a:ext cx="324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38251" name="Freihand 138250">
                  <a:extLst>
                    <a:ext uri="{FF2B5EF4-FFF2-40B4-BE49-F238E27FC236}">
                      <a16:creationId xmlns:a16="http://schemas.microsoft.com/office/drawing/2014/main" id="{C7BDBA0A-B522-458C-94CB-16F19DE18F78}"/>
                    </a:ext>
                  </a:extLst>
                </p14:cNvPr>
                <p14:cNvContentPartPr/>
                <p14:nvPr/>
              </p14:nvContentPartPr>
              <p14:xfrm>
                <a:off x="11310053" y="1555440"/>
                <a:ext cx="73800" cy="386640"/>
              </p14:xfrm>
            </p:contentPart>
          </mc:Choice>
          <mc:Fallback xmlns="">
            <p:pic>
              <p:nvPicPr>
                <p:cNvPr id="138251" name="Freihand 138250">
                  <a:extLst>
                    <a:ext uri="{FF2B5EF4-FFF2-40B4-BE49-F238E27FC236}">
                      <a16:creationId xmlns:a16="http://schemas.microsoft.com/office/drawing/2014/main" id="{C7BDBA0A-B522-458C-94CB-16F19DE18F78}"/>
                    </a:ext>
                  </a:extLst>
                </p:cNvPr>
                <p:cNvPicPr/>
                <p:nvPr/>
              </p:nvPicPr>
              <p:blipFill>
                <a:blip r:embed="rId124"/>
                <a:stretch>
                  <a:fillRect/>
                </a:stretch>
              </p:blipFill>
              <p:spPr>
                <a:xfrm>
                  <a:off x="11305733" y="1551120"/>
                  <a:ext cx="82440" cy="3952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38253" name="Freihand 138252">
                  <a:extLst>
                    <a:ext uri="{FF2B5EF4-FFF2-40B4-BE49-F238E27FC236}">
                      <a16:creationId xmlns:a16="http://schemas.microsoft.com/office/drawing/2014/main" id="{3F5BA285-DCE5-4E7F-AF78-86F36E9B5F9A}"/>
                    </a:ext>
                  </a:extLst>
                </p14:cNvPr>
                <p14:cNvContentPartPr/>
                <p14:nvPr/>
              </p14:nvContentPartPr>
              <p14:xfrm>
                <a:off x="8477213" y="821760"/>
                <a:ext cx="32760" cy="673920"/>
              </p14:xfrm>
            </p:contentPart>
          </mc:Choice>
          <mc:Fallback xmlns="">
            <p:pic>
              <p:nvPicPr>
                <p:cNvPr id="138253" name="Freihand 138252">
                  <a:extLst>
                    <a:ext uri="{FF2B5EF4-FFF2-40B4-BE49-F238E27FC236}">
                      <a16:creationId xmlns:a16="http://schemas.microsoft.com/office/drawing/2014/main" id="{3F5BA285-DCE5-4E7F-AF78-86F36E9B5F9A}"/>
                    </a:ext>
                  </a:extLst>
                </p:cNvPr>
                <p:cNvPicPr/>
                <p:nvPr/>
              </p:nvPicPr>
              <p:blipFill>
                <a:blip r:embed="rId126"/>
                <a:stretch>
                  <a:fillRect/>
                </a:stretch>
              </p:blipFill>
              <p:spPr>
                <a:xfrm>
                  <a:off x="8472893" y="817440"/>
                  <a:ext cx="41400" cy="6825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38255" name="Freihand 138254">
                  <a:extLst>
                    <a:ext uri="{FF2B5EF4-FFF2-40B4-BE49-F238E27FC236}">
                      <a16:creationId xmlns:a16="http://schemas.microsoft.com/office/drawing/2014/main" id="{8B8D7A4F-96A5-4D96-9AB7-972421DD2516}"/>
                    </a:ext>
                  </a:extLst>
                </p14:cNvPr>
                <p14:cNvContentPartPr/>
                <p14:nvPr/>
              </p14:nvContentPartPr>
              <p14:xfrm>
                <a:off x="10016213" y="803400"/>
                <a:ext cx="360" cy="360"/>
              </p14:xfrm>
            </p:contentPart>
          </mc:Choice>
          <mc:Fallback xmlns="">
            <p:pic>
              <p:nvPicPr>
                <p:cNvPr id="138255" name="Freihand 138254">
                  <a:extLst>
                    <a:ext uri="{FF2B5EF4-FFF2-40B4-BE49-F238E27FC236}">
                      <a16:creationId xmlns:a16="http://schemas.microsoft.com/office/drawing/2014/main" id="{8B8D7A4F-96A5-4D96-9AB7-972421DD2516}"/>
                    </a:ext>
                  </a:extLst>
                </p:cNvPr>
                <p:cNvPicPr/>
                <p:nvPr/>
              </p:nvPicPr>
              <p:blipFill>
                <a:blip r:embed="rId128"/>
                <a:stretch>
                  <a:fillRect/>
                </a:stretch>
              </p:blipFill>
              <p:spPr>
                <a:xfrm>
                  <a:off x="10011893" y="7990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38256" name="Freihand 138255">
                  <a:extLst>
                    <a:ext uri="{FF2B5EF4-FFF2-40B4-BE49-F238E27FC236}">
                      <a16:creationId xmlns:a16="http://schemas.microsoft.com/office/drawing/2014/main" id="{18ACA8C9-D7CD-4214-A572-F71E81ABBF02}"/>
                    </a:ext>
                  </a:extLst>
                </p14:cNvPr>
                <p14:cNvContentPartPr/>
                <p14:nvPr/>
              </p14:nvContentPartPr>
              <p14:xfrm>
                <a:off x="10003973" y="588480"/>
                <a:ext cx="11160" cy="1568160"/>
              </p14:xfrm>
            </p:contentPart>
          </mc:Choice>
          <mc:Fallback xmlns="">
            <p:pic>
              <p:nvPicPr>
                <p:cNvPr id="138256" name="Freihand 138255">
                  <a:extLst>
                    <a:ext uri="{FF2B5EF4-FFF2-40B4-BE49-F238E27FC236}">
                      <a16:creationId xmlns:a16="http://schemas.microsoft.com/office/drawing/2014/main" id="{18ACA8C9-D7CD-4214-A572-F71E81ABBF02}"/>
                    </a:ext>
                  </a:extLst>
                </p:cNvPr>
                <p:cNvPicPr/>
                <p:nvPr/>
              </p:nvPicPr>
              <p:blipFill>
                <a:blip r:embed="rId130"/>
                <a:stretch>
                  <a:fillRect/>
                </a:stretch>
              </p:blipFill>
              <p:spPr>
                <a:xfrm>
                  <a:off x="9999653" y="584160"/>
                  <a:ext cx="19800" cy="15768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38257" name="Freihand 138256">
                  <a:extLst>
                    <a:ext uri="{FF2B5EF4-FFF2-40B4-BE49-F238E27FC236}">
                      <a16:creationId xmlns:a16="http://schemas.microsoft.com/office/drawing/2014/main" id="{9881AD75-A6E6-44B5-B530-52C57D7D404A}"/>
                    </a:ext>
                  </a:extLst>
                </p14:cNvPr>
                <p14:cNvContentPartPr/>
                <p14:nvPr/>
              </p14:nvContentPartPr>
              <p14:xfrm>
                <a:off x="8491613" y="1180680"/>
                <a:ext cx="93600" cy="1194120"/>
              </p14:xfrm>
            </p:contentPart>
          </mc:Choice>
          <mc:Fallback xmlns="">
            <p:pic>
              <p:nvPicPr>
                <p:cNvPr id="138257" name="Freihand 138256">
                  <a:extLst>
                    <a:ext uri="{FF2B5EF4-FFF2-40B4-BE49-F238E27FC236}">
                      <a16:creationId xmlns:a16="http://schemas.microsoft.com/office/drawing/2014/main" id="{9881AD75-A6E6-44B5-B530-52C57D7D404A}"/>
                    </a:ext>
                  </a:extLst>
                </p:cNvPr>
                <p:cNvPicPr/>
                <p:nvPr/>
              </p:nvPicPr>
              <p:blipFill>
                <a:blip r:embed="rId132"/>
                <a:stretch>
                  <a:fillRect/>
                </a:stretch>
              </p:blipFill>
              <p:spPr>
                <a:xfrm>
                  <a:off x="8487293" y="1176360"/>
                  <a:ext cx="102240" cy="12027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38259" name="Freihand 138258">
                  <a:extLst>
                    <a:ext uri="{FF2B5EF4-FFF2-40B4-BE49-F238E27FC236}">
                      <a16:creationId xmlns:a16="http://schemas.microsoft.com/office/drawing/2014/main" id="{34C6684E-A092-4B7D-B44B-CB8C786BE3D5}"/>
                    </a:ext>
                  </a:extLst>
                </p14:cNvPr>
                <p14:cNvContentPartPr/>
                <p14:nvPr/>
              </p14:nvContentPartPr>
              <p14:xfrm>
                <a:off x="8772773" y="2212800"/>
                <a:ext cx="1069200" cy="230760"/>
              </p14:xfrm>
            </p:contentPart>
          </mc:Choice>
          <mc:Fallback xmlns="">
            <p:pic>
              <p:nvPicPr>
                <p:cNvPr id="138259" name="Freihand 138258">
                  <a:extLst>
                    <a:ext uri="{FF2B5EF4-FFF2-40B4-BE49-F238E27FC236}">
                      <a16:creationId xmlns:a16="http://schemas.microsoft.com/office/drawing/2014/main" id="{34C6684E-A092-4B7D-B44B-CB8C786BE3D5}"/>
                    </a:ext>
                  </a:extLst>
                </p:cNvPr>
                <p:cNvPicPr/>
                <p:nvPr/>
              </p:nvPicPr>
              <p:blipFill>
                <a:blip r:embed="rId134"/>
                <a:stretch>
                  <a:fillRect/>
                </a:stretch>
              </p:blipFill>
              <p:spPr>
                <a:xfrm>
                  <a:off x="8768453" y="2208480"/>
                  <a:ext cx="107784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38261" name="Freihand 138260">
                  <a:extLst>
                    <a:ext uri="{FF2B5EF4-FFF2-40B4-BE49-F238E27FC236}">
                      <a16:creationId xmlns:a16="http://schemas.microsoft.com/office/drawing/2014/main" id="{28BEAE4B-568D-43AB-94D9-3BA4B72A6DE9}"/>
                    </a:ext>
                  </a:extLst>
                </p14:cNvPr>
                <p14:cNvContentPartPr/>
                <p14:nvPr/>
              </p14:nvContentPartPr>
              <p14:xfrm>
                <a:off x="9066893" y="2529600"/>
                <a:ext cx="147960" cy="140400"/>
              </p14:xfrm>
            </p:contentPart>
          </mc:Choice>
          <mc:Fallback xmlns="">
            <p:pic>
              <p:nvPicPr>
                <p:cNvPr id="138261" name="Freihand 138260">
                  <a:extLst>
                    <a:ext uri="{FF2B5EF4-FFF2-40B4-BE49-F238E27FC236}">
                      <a16:creationId xmlns:a16="http://schemas.microsoft.com/office/drawing/2014/main" id="{28BEAE4B-568D-43AB-94D9-3BA4B72A6DE9}"/>
                    </a:ext>
                  </a:extLst>
                </p:cNvPr>
                <p:cNvPicPr/>
                <p:nvPr/>
              </p:nvPicPr>
              <p:blipFill>
                <a:blip r:embed="rId136"/>
                <a:stretch>
                  <a:fillRect/>
                </a:stretch>
              </p:blipFill>
              <p:spPr>
                <a:xfrm>
                  <a:off x="9062573" y="2525280"/>
                  <a:ext cx="1566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38262" name="Freihand 138261">
                  <a:extLst>
                    <a:ext uri="{FF2B5EF4-FFF2-40B4-BE49-F238E27FC236}">
                      <a16:creationId xmlns:a16="http://schemas.microsoft.com/office/drawing/2014/main" id="{92F9788E-6F0B-44F7-A44C-D476C8B11FC4}"/>
                    </a:ext>
                  </a:extLst>
                </p14:cNvPr>
                <p14:cNvContentPartPr/>
                <p14:nvPr/>
              </p14:nvContentPartPr>
              <p14:xfrm>
                <a:off x="9202253" y="2536440"/>
                <a:ext cx="118080" cy="125280"/>
              </p14:xfrm>
            </p:contentPart>
          </mc:Choice>
          <mc:Fallback xmlns="">
            <p:pic>
              <p:nvPicPr>
                <p:cNvPr id="138262" name="Freihand 138261">
                  <a:extLst>
                    <a:ext uri="{FF2B5EF4-FFF2-40B4-BE49-F238E27FC236}">
                      <a16:creationId xmlns:a16="http://schemas.microsoft.com/office/drawing/2014/main" id="{92F9788E-6F0B-44F7-A44C-D476C8B11FC4}"/>
                    </a:ext>
                  </a:extLst>
                </p:cNvPr>
                <p:cNvPicPr/>
                <p:nvPr/>
              </p:nvPicPr>
              <p:blipFill>
                <a:blip r:embed="rId138"/>
                <a:stretch>
                  <a:fillRect/>
                </a:stretch>
              </p:blipFill>
              <p:spPr>
                <a:xfrm>
                  <a:off x="9197933" y="2532120"/>
                  <a:ext cx="1267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38263" name="Freihand 138262">
                  <a:extLst>
                    <a:ext uri="{FF2B5EF4-FFF2-40B4-BE49-F238E27FC236}">
                      <a16:creationId xmlns:a16="http://schemas.microsoft.com/office/drawing/2014/main" id="{AE16CEE4-563A-43BD-9B57-B9B2A22A6463}"/>
                    </a:ext>
                  </a:extLst>
                </p14:cNvPr>
                <p14:cNvContentPartPr/>
                <p14:nvPr/>
              </p14:nvContentPartPr>
              <p14:xfrm>
                <a:off x="9412133" y="2455800"/>
                <a:ext cx="154800" cy="197640"/>
              </p14:xfrm>
            </p:contentPart>
          </mc:Choice>
          <mc:Fallback xmlns="">
            <p:pic>
              <p:nvPicPr>
                <p:cNvPr id="138263" name="Freihand 138262">
                  <a:extLst>
                    <a:ext uri="{FF2B5EF4-FFF2-40B4-BE49-F238E27FC236}">
                      <a16:creationId xmlns:a16="http://schemas.microsoft.com/office/drawing/2014/main" id="{AE16CEE4-563A-43BD-9B57-B9B2A22A6463}"/>
                    </a:ext>
                  </a:extLst>
                </p:cNvPr>
                <p:cNvPicPr/>
                <p:nvPr/>
              </p:nvPicPr>
              <p:blipFill>
                <a:blip r:embed="rId140"/>
                <a:stretch>
                  <a:fillRect/>
                </a:stretch>
              </p:blipFill>
              <p:spPr>
                <a:xfrm>
                  <a:off x="9407813" y="2451480"/>
                  <a:ext cx="16344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38264" name="Freihand 138263">
                  <a:extLst>
                    <a:ext uri="{FF2B5EF4-FFF2-40B4-BE49-F238E27FC236}">
                      <a16:creationId xmlns:a16="http://schemas.microsoft.com/office/drawing/2014/main" id="{3A77431A-117B-44BF-B5AC-207740DDA871}"/>
                    </a:ext>
                  </a:extLst>
                </p14:cNvPr>
                <p14:cNvContentPartPr/>
                <p14:nvPr/>
              </p14:nvContentPartPr>
              <p14:xfrm>
                <a:off x="9469013" y="2508000"/>
                <a:ext cx="287640" cy="64800"/>
              </p14:xfrm>
            </p:contentPart>
          </mc:Choice>
          <mc:Fallback xmlns="">
            <p:pic>
              <p:nvPicPr>
                <p:cNvPr id="138264" name="Freihand 138263">
                  <a:extLst>
                    <a:ext uri="{FF2B5EF4-FFF2-40B4-BE49-F238E27FC236}">
                      <a16:creationId xmlns:a16="http://schemas.microsoft.com/office/drawing/2014/main" id="{3A77431A-117B-44BF-B5AC-207740DDA871}"/>
                    </a:ext>
                  </a:extLst>
                </p:cNvPr>
                <p:cNvPicPr/>
                <p:nvPr/>
              </p:nvPicPr>
              <p:blipFill>
                <a:blip r:embed="rId142"/>
                <a:stretch>
                  <a:fillRect/>
                </a:stretch>
              </p:blipFill>
              <p:spPr>
                <a:xfrm>
                  <a:off x="9464693" y="2503680"/>
                  <a:ext cx="29628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38265" name="Freihand 138264">
                  <a:extLst>
                    <a:ext uri="{FF2B5EF4-FFF2-40B4-BE49-F238E27FC236}">
                      <a16:creationId xmlns:a16="http://schemas.microsoft.com/office/drawing/2014/main" id="{6D54ACDB-2557-45FA-8D64-F0D3788F658A}"/>
                    </a:ext>
                  </a:extLst>
                </p14:cNvPr>
                <p14:cNvContentPartPr/>
                <p14:nvPr/>
              </p14:nvContentPartPr>
              <p14:xfrm>
                <a:off x="9867173" y="2403960"/>
                <a:ext cx="107640" cy="150480"/>
              </p14:xfrm>
            </p:contentPart>
          </mc:Choice>
          <mc:Fallback xmlns="">
            <p:pic>
              <p:nvPicPr>
                <p:cNvPr id="138265" name="Freihand 138264">
                  <a:extLst>
                    <a:ext uri="{FF2B5EF4-FFF2-40B4-BE49-F238E27FC236}">
                      <a16:creationId xmlns:a16="http://schemas.microsoft.com/office/drawing/2014/main" id="{6D54ACDB-2557-45FA-8D64-F0D3788F658A}"/>
                    </a:ext>
                  </a:extLst>
                </p:cNvPr>
                <p:cNvPicPr/>
                <p:nvPr/>
              </p:nvPicPr>
              <p:blipFill>
                <a:blip r:embed="rId144"/>
                <a:stretch>
                  <a:fillRect/>
                </a:stretch>
              </p:blipFill>
              <p:spPr>
                <a:xfrm>
                  <a:off x="9862853" y="2399640"/>
                  <a:ext cx="11628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38266" name="Freihand 138265">
                  <a:extLst>
                    <a:ext uri="{FF2B5EF4-FFF2-40B4-BE49-F238E27FC236}">
                      <a16:creationId xmlns:a16="http://schemas.microsoft.com/office/drawing/2014/main" id="{84807422-CB86-49D6-B657-4001EE31EEDF}"/>
                    </a:ext>
                  </a:extLst>
                </p14:cNvPr>
                <p14:cNvContentPartPr/>
                <p14:nvPr/>
              </p14:nvContentPartPr>
              <p14:xfrm>
                <a:off x="10008293" y="2407560"/>
                <a:ext cx="64800" cy="139320"/>
              </p14:xfrm>
            </p:contentPart>
          </mc:Choice>
          <mc:Fallback xmlns="">
            <p:pic>
              <p:nvPicPr>
                <p:cNvPr id="138266" name="Freihand 138265">
                  <a:extLst>
                    <a:ext uri="{FF2B5EF4-FFF2-40B4-BE49-F238E27FC236}">
                      <a16:creationId xmlns:a16="http://schemas.microsoft.com/office/drawing/2014/main" id="{84807422-CB86-49D6-B657-4001EE31EEDF}"/>
                    </a:ext>
                  </a:extLst>
                </p:cNvPr>
                <p:cNvPicPr/>
                <p:nvPr/>
              </p:nvPicPr>
              <p:blipFill>
                <a:blip r:embed="rId146"/>
                <a:stretch>
                  <a:fillRect/>
                </a:stretch>
              </p:blipFill>
              <p:spPr>
                <a:xfrm>
                  <a:off x="10003973" y="2403240"/>
                  <a:ext cx="734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38267" name="Freihand 138266">
                  <a:extLst>
                    <a:ext uri="{FF2B5EF4-FFF2-40B4-BE49-F238E27FC236}">
                      <a16:creationId xmlns:a16="http://schemas.microsoft.com/office/drawing/2014/main" id="{49BBEBBA-FDC5-4F16-A3FA-A37F6EEE63A0}"/>
                    </a:ext>
                  </a:extLst>
                </p14:cNvPr>
                <p14:cNvContentPartPr/>
                <p14:nvPr/>
              </p14:nvContentPartPr>
              <p14:xfrm>
                <a:off x="10160573" y="2366880"/>
                <a:ext cx="100800" cy="278640"/>
              </p14:xfrm>
            </p:contentPart>
          </mc:Choice>
          <mc:Fallback xmlns="">
            <p:pic>
              <p:nvPicPr>
                <p:cNvPr id="138267" name="Freihand 138266">
                  <a:extLst>
                    <a:ext uri="{FF2B5EF4-FFF2-40B4-BE49-F238E27FC236}">
                      <a16:creationId xmlns:a16="http://schemas.microsoft.com/office/drawing/2014/main" id="{49BBEBBA-FDC5-4F16-A3FA-A37F6EEE63A0}"/>
                    </a:ext>
                  </a:extLst>
                </p:cNvPr>
                <p:cNvPicPr/>
                <p:nvPr/>
              </p:nvPicPr>
              <p:blipFill>
                <a:blip r:embed="rId148"/>
                <a:stretch>
                  <a:fillRect/>
                </a:stretch>
              </p:blipFill>
              <p:spPr>
                <a:xfrm>
                  <a:off x="10156253" y="2362560"/>
                  <a:ext cx="109440" cy="2872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38268" name="Freihand 138267">
                  <a:extLst>
                    <a:ext uri="{FF2B5EF4-FFF2-40B4-BE49-F238E27FC236}">
                      <a16:creationId xmlns:a16="http://schemas.microsoft.com/office/drawing/2014/main" id="{392E4D68-7BF5-4404-B882-3616CB5F8F26}"/>
                    </a:ext>
                  </a:extLst>
                </p14:cNvPr>
                <p14:cNvContentPartPr/>
                <p14:nvPr/>
              </p14:nvContentPartPr>
              <p14:xfrm>
                <a:off x="10286213" y="2353560"/>
                <a:ext cx="284760" cy="151920"/>
              </p14:xfrm>
            </p:contentPart>
          </mc:Choice>
          <mc:Fallback xmlns="">
            <p:pic>
              <p:nvPicPr>
                <p:cNvPr id="138268" name="Freihand 138267">
                  <a:extLst>
                    <a:ext uri="{FF2B5EF4-FFF2-40B4-BE49-F238E27FC236}">
                      <a16:creationId xmlns:a16="http://schemas.microsoft.com/office/drawing/2014/main" id="{392E4D68-7BF5-4404-B882-3616CB5F8F26}"/>
                    </a:ext>
                  </a:extLst>
                </p:cNvPr>
                <p:cNvPicPr/>
                <p:nvPr/>
              </p:nvPicPr>
              <p:blipFill>
                <a:blip r:embed="rId150"/>
                <a:stretch>
                  <a:fillRect/>
                </a:stretch>
              </p:blipFill>
              <p:spPr>
                <a:xfrm>
                  <a:off x="10281893" y="2349240"/>
                  <a:ext cx="29340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38269" name="Freihand 138268">
                  <a:extLst>
                    <a:ext uri="{FF2B5EF4-FFF2-40B4-BE49-F238E27FC236}">
                      <a16:creationId xmlns:a16="http://schemas.microsoft.com/office/drawing/2014/main" id="{50863F8D-57F1-4BD9-8AC8-A311AAC52456}"/>
                    </a:ext>
                  </a:extLst>
                </p14:cNvPr>
                <p14:cNvContentPartPr/>
                <p14:nvPr/>
              </p14:nvContentPartPr>
              <p14:xfrm>
                <a:off x="10391693" y="2277600"/>
                <a:ext cx="116280" cy="230400"/>
              </p14:xfrm>
            </p:contentPart>
          </mc:Choice>
          <mc:Fallback xmlns="">
            <p:pic>
              <p:nvPicPr>
                <p:cNvPr id="138269" name="Freihand 138268">
                  <a:extLst>
                    <a:ext uri="{FF2B5EF4-FFF2-40B4-BE49-F238E27FC236}">
                      <a16:creationId xmlns:a16="http://schemas.microsoft.com/office/drawing/2014/main" id="{50863F8D-57F1-4BD9-8AC8-A311AAC52456}"/>
                    </a:ext>
                  </a:extLst>
                </p:cNvPr>
                <p:cNvPicPr/>
                <p:nvPr/>
              </p:nvPicPr>
              <p:blipFill>
                <a:blip r:embed="rId152"/>
                <a:stretch>
                  <a:fillRect/>
                </a:stretch>
              </p:blipFill>
              <p:spPr>
                <a:xfrm>
                  <a:off x="10387373" y="2273280"/>
                  <a:ext cx="12492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38270" name="Freihand 138269">
                  <a:extLst>
                    <a:ext uri="{FF2B5EF4-FFF2-40B4-BE49-F238E27FC236}">
                      <a16:creationId xmlns:a16="http://schemas.microsoft.com/office/drawing/2014/main" id="{07E801A5-8749-44EA-9334-FB5DAF39CD86}"/>
                    </a:ext>
                  </a:extLst>
                </p14:cNvPr>
                <p14:cNvContentPartPr/>
                <p14:nvPr/>
              </p14:nvContentPartPr>
              <p14:xfrm>
                <a:off x="10532453" y="2353560"/>
                <a:ext cx="136440" cy="121680"/>
              </p14:xfrm>
            </p:contentPart>
          </mc:Choice>
          <mc:Fallback xmlns="">
            <p:pic>
              <p:nvPicPr>
                <p:cNvPr id="138270" name="Freihand 138269">
                  <a:extLst>
                    <a:ext uri="{FF2B5EF4-FFF2-40B4-BE49-F238E27FC236}">
                      <a16:creationId xmlns:a16="http://schemas.microsoft.com/office/drawing/2014/main" id="{07E801A5-8749-44EA-9334-FB5DAF39CD86}"/>
                    </a:ext>
                  </a:extLst>
                </p:cNvPr>
                <p:cNvPicPr/>
                <p:nvPr/>
              </p:nvPicPr>
              <p:blipFill>
                <a:blip r:embed="rId154"/>
                <a:stretch>
                  <a:fillRect/>
                </a:stretch>
              </p:blipFill>
              <p:spPr>
                <a:xfrm>
                  <a:off x="10528133" y="2349240"/>
                  <a:ext cx="14508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38272" name="Freihand 138271">
                  <a:extLst>
                    <a:ext uri="{FF2B5EF4-FFF2-40B4-BE49-F238E27FC236}">
                      <a16:creationId xmlns:a16="http://schemas.microsoft.com/office/drawing/2014/main" id="{07D439DD-EAA5-4126-95E5-D79BE9258216}"/>
                    </a:ext>
                  </a:extLst>
                </p14:cNvPr>
                <p14:cNvContentPartPr/>
                <p14:nvPr/>
              </p14:nvContentPartPr>
              <p14:xfrm>
                <a:off x="8542733" y="211920"/>
                <a:ext cx="2569680" cy="861840"/>
              </p14:xfrm>
            </p:contentPart>
          </mc:Choice>
          <mc:Fallback xmlns="">
            <p:pic>
              <p:nvPicPr>
                <p:cNvPr id="138272" name="Freihand 138271">
                  <a:extLst>
                    <a:ext uri="{FF2B5EF4-FFF2-40B4-BE49-F238E27FC236}">
                      <a16:creationId xmlns:a16="http://schemas.microsoft.com/office/drawing/2014/main" id="{07D439DD-EAA5-4126-95E5-D79BE9258216}"/>
                    </a:ext>
                  </a:extLst>
                </p:cNvPr>
                <p:cNvPicPr/>
                <p:nvPr/>
              </p:nvPicPr>
              <p:blipFill>
                <a:blip r:embed="rId156"/>
                <a:stretch>
                  <a:fillRect/>
                </a:stretch>
              </p:blipFill>
              <p:spPr>
                <a:xfrm>
                  <a:off x="8538413" y="207600"/>
                  <a:ext cx="2578320" cy="870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7">
            <p14:nvContentPartPr>
              <p14:cNvPr id="138274" name="Freihand 138273">
                <a:extLst>
                  <a:ext uri="{FF2B5EF4-FFF2-40B4-BE49-F238E27FC236}">
                    <a16:creationId xmlns:a16="http://schemas.microsoft.com/office/drawing/2014/main" id="{F0F2F986-6F59-4A38-A49F-C07449945574}"/>
                  </a:ext>
                </a:extLst>
              </p14:cNvPr>
              <p14:cNvContentPartPr/>
              <p14:nvPr/>
            </p14:nvContentPartPr>
            <p14:xfrm>
              <a:off x="3854093" y="940200"/>
              <a:ext cx="3194280" cy="124200"/>
            </p14:xfrm>
          </p:contentPart>
        </mc:Choice>
        <mc:Fallback xmlns="">
          <p:pic>
            <p:nvPicPr>
              <p:cNvPr id="138274" name="Freihand 138273">
                <a:extLst>
                  <a:ext uri="{FF2B5EF4-FFF2-40B4-BE49-F238E27FC236}">
                    <a16:creationId xmlns:a16="http://schemas.microsoft.com/office/drawing/2014/main" id="{F0F2F986-6F59-4A38-A49F-C07449945574}"/>
                  </a:ext>
                </a:extLst>
              </p:cNvPr>
              <p:cNvPicPr/>
              <p:nvPr/>
            </p:nvPicPr>
            <p:blipFill>
              <a:blip r:embed="rId158"/>
              <a:stretch>
                <a:fillRect/>
              </a:stretch>
            </p:blipFill>
            <p:spPr>
              <a:xfrm>
                <a:off x="3849773" y="935880"/>
                <a:ext cx="32029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38275" name="Freihand 138274">
                <a:extLst>
                  <a:ext uri="{FF2B5EF4-FFF2-40B4-BE49-F238E27FC236}">
                    <a16:creationId xmlns:a16="http://schemas.microsoft.com/office/drawing/2014/main" id="{6C7CE767-FE8D-4B1D-AF07-EF3EC0565A36}"/>
                  </a:ext>
                </a:extLst>
              </p14:cNvPr>
              <p14:cNvContentPartPr/>
              <p14:nvPr/>
            </p14:nvContentPartPr>
            <p14:xfrm>
              <a:off x="159413" y="2270760"/>
              <a:ext cx="3312000" cy="78840"/>
            </p14:xfrm>
          </p:contentPart>
        </mc:Choice>
        <mc:Fallback xmlns="">
          <p:pic>
            <p:nvPicPr>
              <p:cNvPr id="138275" name="Freihand 138274">
                <a:extLst>
                  <a:ext uri="{FF2B5EF4-FFF2-40B4-BE49-F238E27FC236}">
                    <a16:creationId xmlns:a16="http://schemas.microsoft.com/office/drawing/2014/main" id="{6C7CE767-FE8D-4B1D-AF07-EF3EC0565A36}"/>
                  </a:ext>
                </a:extLst>
              </p:cNvPr>
              <p:cNvPicPr/>
              <p:nvPr/>
            </p:nvPicPr>
            <p:blipFill>
              <a:blip r:embed="rId160"/>
              <a:stretch>
                <a:fillRect/>
              </a:stretch>
            </p:blipFill>
            <p:spPr>
              <a:xfrm>
                <a:off x="155093" y="2266440"/>
                <a:ext cx="332064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38276" name="Freihand 138275">
                <a:extLst>
                  <a:ext uri="{FF2B5EF4-FFF2-40B4-BE49-F238E27FC236}">
                    <a16:creationId xmlns:a16="http://schemas.microsoft.com/office/drawing/2014/main" id="{14C5DE53-BD86-47FD-9F75-5855F59BBA2E}"/>
                  </a:ext>
                </a:extLst>
              </p14:cNvPr>
              <p14:cNvContentPartPr/>
              <p14:nvPr/>
            </p14:nvContentPartPr>
            <p14:xfrm>
              <a:off x="3347213" y="2886000"/>
              <a:ext cx="4830480" cy="94320"/>
            </p14:xfrm>
          </p:contentPart>
        </mc:Choice>
        <mc:Fallback xmlns="">
          <p:pic>
            <p:nvPicPr>
              <p:cNvPr id="138276" name="Freihand 138275">
                <a:extLst>
                  <a:ext uri="{FF2B5EF4-FFF2-40B4-BE49-F238E27FC236}">
                    <a16:creationId xmlns:a16="http://schemas.microsoft.com/office/drawing/2014/main" id="{14C5DE53-BD86-47FD-9F75-5855F59BBA2E}"/>
                  </a:ext>
                </a:extLst>
              </p:cNvPr>
              <p:cNvPicPr/>
              <p:nvPr/>
            </p:nvPicPr>
            <p:blipFill>
              <a:blip r:embed="rId162"/>
              <a:stretch>
                <a:fillRect/>
              </a:stretch>
            </p:blipFill>
            <p:spPr>
              <a:xfrm>
                <a:off x="3342893" y="2881680"/>
                <a:ext cx="483912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38277" name="Freihand 138276">
                <a:extLst>
                  <a:ext uri="{FF2B5EF4-FFF2-40B4-BE49-F238E27FC236}">
                    <a16:creationId xmlns:a16="http://schemas.microsoft.com/office/drawing/2014/main" id="{E7865866-6018-4638-9135-E6731C7F50E4}"/>
                  </a:ext>
                </a:extLst>
              </p14:cNvPr>
              <p14:cNvContentPartPr/>
              <p14:nvPr/>
            </p14:nvContentPartPr>
            <p14:xfrm>
              <a:off x="5254493" y="3070680"/>
              <a:ext cx="2992320" cy="145440"/>
            </p14:xfrm>
          </p:contentPart>
        </mc:Choice>
        <mc:Fallback xmlns="">
          <p:pic>
            <p:nvPicPr>
              <p:cNvPr id="138277" name="Freihand 138276">
                <a:extLst>
                  <a:ext uri="{FF2B5EF4-FFF2-40B4-BE49-F238E27FC236}">
                    <a16:creationId xmlns:a16="http://schemas.microsoft.com/office/drawing/2014/main" id="{E7865866-6018-4638-9135-E6731C7F50E4}"/>
                  </a:ext>
                </a:extLst>
              </p:cNvPr>
              <p:cNvPicPr/>
              <p:nvPr/>
            </p:nvPicPr>
            <p:blipFill>
              <a:blip r:embed="rId164"/>
              <a:stretch>
                <a:fillRect/>
              </a:stretch>
            </p:blipFill>
            <p:spPr>
              <a:xfrm>
                <a:off x="5250173" y="3066360"/>
                <a:ext cx="30009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38278" name="Freihand 138277">
                <a:extLst>
                  <a:ext uri="{FF2B5EF4-FFF2-40B4-BE49-F238E27FC236}">
                    <a16:creationId xmlns:a16="http://schemas.microsoft.com/office/drawing/2014/main" id="{65F8A566-7723-4096-B351-432BFADAC447}"/>
                  </a:ext>
                </a:extLst>
              </p14:cNvPr>
              <p14:cNvContentPartPr/>
              <p14:nvPr/>
            </p14:nvContentPartPr>
            <p14:xfrm>
              <a:off x="3375653" y="3392160"/>
              <a:ext cx="2209320" cy="138960"/>
            </p14:xfrm>
          </p:contentPart>
        </mc:Choice>
        <mc:Fallback xmlns="">
          <p:pic>
            <p:nvPicPr>
              <p:cNvPr id="138278" name="Freihand 138277">
                <a:extLst>
                  <a:ext uri="{FF2B5EF4-FFF2-40B4-BE49-F238E27FC236}">
                    <a16:creationId xmlns:a16="http://schemas.microsoft.com/office/drawing/2014/main" id="{65F8A566-7723-4096-B351-432BFADAC447}"/>
                  </a:ext>
                </a:extLst>
              </p:cNvPr>
              <p:cNvPicPr/>
              <p:nvPr/>
            </p:nvPicPr>
            <p:blipFill>
              <a:blip r:embed="rId166"/>
              <a:stretch>
                <a:fillRect/>
              </a:stretch>
            </p:blipFill>
            <p:spPr>
              <a:xfrm>
                <a:off x="3371333" y="3387840"/>
                <a:ext cx="22179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38279" name="Freihand 138278">
                <a:extLst>
                  <a:ext uri="{FF2B5EF4-FFF2-40B4-BE49-F238E27FC236}">
                    <a16:creationId xmlns:a16="http://schemas.microsoft.com/office/drawing/2014/main" id="{C12E2699-187C-4DA6-A32F-A34232733EBA}"/>
                  </a:ext>
                </a:extLst>
              </p14:cNvPr>
              <p14:cNvContentPartPr/>
              <p14:nvPr/>
            </p14:nvContentPartPr>
            <p14:xfrm>
              <a:off x="2808653" y="3581520"/>
              <a:ext cx="2225520" cy="780840"/>
            </p14:xfrm>
          </p:contentPart>
        </mc:Choice>
        <mc:Fallback xmlns="">
          <p:pic>
            <p:nvPicPr>
              <p:cNvPr id="138279" name="Freihand 138278">
                <a:extLst>
                  <a:ext uri="{FF2B5EF4-FFF2-40B4-BE49-F238E27FC236}">
                    <a16:creationId xmlns:a16="http://schemas.microsoft.com/office/drawing/2014/main" id="{C12E2699-187C-4DA6-A32F-A34232733EBA}"/>
                  </a:ext>
                </a:extLst>
              </p:cNvPr>
              <p:cNvPicPr/>
              <p:nvPr/>
            </p:nvPicPr>
            <p:blipFill>
              <a:blip r:embed="rId168"/>
              <a:stretch>
                <a:fillRect/>
              </a:stretch>
            </p:blipFill>
            <p:spPr>
              <a:xfrm>
                <a:off x="2804333" y="3577200"/>
                <a:ext cx="2234160" cy="7894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38280" name="Freihand 138279">
                <a:extLst>
                  <a:ext uri="{FF2B5EF4-FFF2-40B4-BE49-F238E27FC236}">
                    <a16:creationId xmlns:a16="http://schemas.microsoft.com/office/drawing/2014/main" id="{90C5B823-679D-4E42-ADDC-552A01D3628C}"/>
                  </a:ext>
                </a:extLst>
              </p14:cNvPr>
              <p14:cNvContentPartPr/>
              <p14:nvPr/>
            </p14:nvContentPartPr>
            <p14:xfrm>
              <a:off x="132053" y="4608600"/>
              <a:ext cx="2687040" cy="266400"/>
            </p14:xfrm>
          </p:contentPart>
        </mc:Choice>
        <mc:Fallback xmlns="">
          <p:pic>
            <p:nvPicPr>
              <p:cNvPr id="138280" name="Freihand 138279">
                <a:extLst>
                  <a:ext uri="{FF2B5EF4-FFF2-40B4-BE49-F238E27FC236}">
                    <a16:creationId xmlns:a16="http://schemas.microsoft.com/office/drawing/2014/main" id="{90C5B823-679D-4E42-ADDC-552A01D3628C}"/>
                  </a:ext>
                </a:extLst>
              </p:cNvPr>
              <p:cNvPicPr/>
              <p:nvPr/>
            </p:nvPicPr>
            <p:blipFill>
              <a:blip r:embed="rId170"/>
              <a:stretch>
                <a:fillRect/>
              </a:stretch>
            </p:blipFill>
            <p:spPr>
              <a:xfrm>
                <a:off x="127733" y="4604280"/>
                <a:ext cx="2695680" cy="2750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38281" name="Freihand 138280">
                <a:extLst>
                  <a:ext uri="{FF2B5EF4-FFF2-40B4-BE49-F238E27FC236}">
                    <a16:creationId xmlns:a16="http://schemas.microsoft.com/office/drawing/2014/main" id="{322DE59C-0767-4041-92EB-3110F5E91C0F}"/>
                  </a:ext>
                </a:extLst>
              </p14:cNvPr>
              <p14:cNvContentPartPr/>
              <p14:nvPr/>
            </p14:nvContentPartPr>
            <p14:xfrm>
              <a:off x="2547653" y="5233920"/>
              <a:ext cx="3255840" cy="129600"/>
            </p14:xfrm>
          </p:contentPart>
        </mc:Choice>
        <mc:Fallback xmlns="">
          <p:pic>
            <p:nvPicPr>
              <p:cNvPr id="138281" name="Freihand 138280">
                <a:extLst>
                  <a:ext uri="{FF2B5EF4-FFF2-40B4-BE49-F238E27FC236}">
                    <a16:creationId xmlns:a16="http://schemas.microsoft.com/office/drawing/2014/main" id="{322DE59C-0767-4041-92EB-3110F5E91C0F}"/>
                  </a:ext>
                </a:extLst>
              </p:cNvPr>
              <p:cNvPicPr/>
              <p:nvPr/>
            </p:nvPicPr>
            <p:blipFill>
              <a:blip r:embed="rId172"/>
              <a:stretch>
                <a:fillRect/>
              </a:stretch>
            </p:blipFill>
            <p:spPr>
              <a:xfrm>
                <a:off x="2543333" y="5229600"/>
                <a:ext cx="3264480" cy="138240"/>
              </a:xfrm>
              <a:prstGeom prst="rect">
                <a:avLst/>
              </a:prstGeom>
            </p:spPr>
          </p:pic>
        </mc:Fallback>
      </mc:AlternateContent>
    </p:spTree>
    <p:extLst>
      <p:ext uri="{BB962C8B-B14F-4D97-AF65-F5344CB8AC3E}">
        <p14:creationId xmlns:p14="http://schemas.microsoft.com/office/powerpoint/2010/main" val="1813187908"/>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00666-B344-CB30-A911-29A5435A3195}"/>
            </a:ext>
          </a:extLst>
        </p:cNvPr>
        <p:cNvGrpSpPr/>
        <p:nvPr/>
      </p:nvGrpSpPr>
      <p:grpSpPr>
        <a:xfrm>
          <a:off x="0" y="0"/>
          <a:ext cx="0" cy="0"/>
          <a:chOff x="0" y="0"/>
          <a:chExt cx="0" cy="0"/>
        </a:xfrm>
      </p:grpSpPr>
      <p:sp>
        <p:nvSpPr>
          <p:cNvPr id="138243" name="Rectangle 2">
            <a:extLst>
              <a:ext uri="{FF2B5EF4-FFF2-40B4-BE49-F238E27FC236}">
                <a16:creationId xmlns:a16="http://schemas.microsoft.com/office/drawing/2014/main" id="{31769FAA-9B8C-0373-E0BF-CBF42EAE0352}"/>
              </a:ext>
            </a:extLst>
          </p:cNvPr>
          <p:cNvSpPr>
            <a:spLocks noChangeArrowheads="1"/>
          </p:cNvSpPr>
          <p:nvPr/>
        </p:nvSpPr>
        <p:spPr bwMode="auto">
          <a:xfrm>
            <a:off x="0" y="0"/>
            <a:ext cx="678942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Exkurs: Akademikerarbeitslosigkeit </a:t>
            </a:r>
            <a:r>
              <a:rPr lang="de-DE" sz="2400" b="1" dirty="0">
                <a:solidFill>
                  <a:srgbClr val="000000"/>
                </a:solidFill>
                <a:latin typeface="Sparkasse Rg" pitchFamily="34" charset="0"/>
                <a:hlinkClick r:id="rId3"/>
              </a:rPr>
              <a:t>(Quelle: BA)</a:t>
            </a:r>
            <a:endParaRPr lang="de-DE" sz="2400" b="1" dirty="0">
              <a:solidFill>
                <a:srgbClr val="000000"/>
              </a:solidFill>
              <a:latin typeface="Sparkasse Rg" pitchFamily="34" charset="0"/>
            </a:endParaRPr>
          </a:p>
        </p:txBody>
      </p:sp>
      <p:sp>
        <p:nvSpPr>
          <p:cNvPr id="6" name="Rechteck 5">
            <a:extLst>
              <a:ext uri="{FF2B5EF4-FFF2-40B4-BE49-F238E27FC236}">
                <a16:creationId xmlns:a16="http://schemas.microsoft.com/office/drawing/2014/main" id="{688BE5F4-A30B-5C86-D6CF-1B3A45423F0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382AA810-C9C7-8740-FB43-07939E726F44}"/>
              </a:ext>
            </a:extLst>
          </p:cNvPr>
          <p:cNvPicPr>
            <a:picLocks noChangeAspect="1"/>
          </p:cNvPicPr>
          <p:nvPr/>
        </p:nvPicPr>
        <p:blipFill>
          <a:blip r:embed="rId4"/>
          <a:stretch>
            <a:fillRect/>
          </a:stretch>
        </p:blipFill>
        <p:spPr>
          <a:xfrm>
            <a:off x="-1" y="2449649"/>
            <a:ext cx="8372367" cy="4407938"/>
          </a:xfrm>
          <a:prstGeom prst="rect">
            <a:avLst/>
          </a:prstGeom>
        </p:spPr>
      </p:pic>
      <p:pic>
        <p:nvPicPr>
          <p:cNvPr id="3" name="Grafik 2">
            <a:extLst>
              <a:ext uri="{FF2B5EF4-FFF2-40B4-BE49-F238E27FC236}">
                <a16:creationId xmlns:a16="http://schemas.microsoft.com/office/drawing/2014/main" id="{B3678701-04A9-41B7-F735-B6511C4E8E0E}"/>
              </a:ext>
            </a:extLst>
          </p:cNvPr>
          <p:cNvPicPr>
            <a:picLocks noChangeAspect="1"/>
          </p:cNvPicPr>
          <p:nvPr/>
        </p:nvPicPr>
        <p:blipFill>
          <a:blip r:embed="rId5"/>
          <a:stretch>
            <a:fillRect/>
          </a:stretch>
        </p:blipFill>
        <p:spPr>
          <a:xfrm>
            <a:off x="6583680" y="0"/>
            <a:ext cx="5542850" cy="3749040"/>
          </a:xfrm>
          <a:prstGeom prst="rect">
            <a:avLst/>
          </a:prstGeom>
        </p:spPr>
      </p:pic>
      <p:pic>
        <p:nvPicPr>
          <p:cNvPr id="4" name="Grafik 3">
            <a:extLst>
              <a:ext uri="{FF2B5EF4-FFF2-40B4-BE49-F238E27FC236}">
                <a16:creationId xmlns:a16="http://schemas.microsoft.com/office/drawing/2014/main" id="{CC7E2F15-CCFD-B5EF-3E40-745604058DBE}"/>
              </a:ext>
            </a:extLst>
          </p:cNvPr>
          <p:cNvPicPr>
            <a:picLocks noChangeAspect="1"/>
          </p:cNvPicPr>
          <p:nvPr/>
        </p:nvPicPr>
        <p:blipFill>
          <a:blip r:embed="rId6"/>
          <a:stretch>
            <a:fillRect/>
          </a:stretch>
        </p:blipFill>
        <p:spPr>
          <a:xfrm>
            <a:off x="65470" y="463846"/>
            <a:ext cx="6583680" cy="1313452"/>
          </a:xfrm>
          <a:prstGeom prst="rect">
            <a:avLst/>
          </a:prstGeom>
        </p:spPr>
      </p:pic>
      <p:sp>
        <p:nvSpPr>
          <p:cNvPr id="5" name="Rectangle 2">
            <a:extLst>
              <a:ext uri="{FF2B5EF4-FFF2-40B4-BE49-F238E27FC236}">
                <a16:creationId xmlns:a16="http://schemas.microsoft.com/office/drawing/2014/main" id="{3446E04B-CC43-007A-17CC-3F2F13351C04}"/>
              </a:ext>
            </a:extLst>
          </p:cNvPr>
          <p:cNvSpPr>
            <a:spLocks noChangeArrowheads="1"/>
          </p:cNvSpPr>
          <p:nvPr/>
        </p:nvSpPr>
        <p:spPr bwMode="auto">
          <a:xfrm>
            <a:off x="0" y="1874520"/>
            <a:ext cx="678942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Quelle: KMK </a:t>
            </a:r>
            <a:r>
              <a:rPr lang="de-DE" b="1" dirty="0">
                <a:solidFill>
                  <a:srgbClr val="000000"/>
                </a:solidFill>
                <a:latin typeface="Sparkasse Rg" pitchFamily="34" charset="0"/>
                <a:hlinkClick r:id="rId7"/>
              </a:rPr>
              <a:t>Merz hausgemacht</a:t>
            </a:r>
            <a:r>
              <a:rPr lang="de-DE" b="1" dirty="0">
                <a:solidFill>
                  <a:srgbClr val="000000"/>
                </a:solidFill>
                <a:latin typeface="Sparkasse Rg" pitchFamily="34" charset="0"/>
              </a:rPr>
              <a:t> 02:30 (tagesschau.de</a:t>
            </a:r>
            <a:r>
              <a:rPr lang="de-DE" sz="2400" b="1" dirty="0">
                <a:solidFill>
                  <a:srgbClr val="000000"/>
                </a:solidFill>
                <a:latin typeface="Sparkasse Rg" pitchFamily="34" charset="0"/>
              </a:rPr>
              <a:t>)</a:t>
            </a:r>
          </a:p>
        </p:txBody>
      </p:sp>
      <p:grpSp>
        <p:nvGrpSpPr>
          <p:cNvPr id="9" name="Gruppieren 8">
            <a:extLst>
              <a:ext uri="{FF2B5EF4-FFF2-40B4-BE49-F238E27FC236}">
                <a16:creationId xmlns:a16="http://schemas.microsoft.com/office/drawing/2014/main" id="{D2C1095D-D806-4407-B528-F290BB0C037B}"/>
              </a:ext>
            </a:extLst>
          </p:cNvPr>
          <p:cNvGrpSpPr/>
          <p:nvPr/>
        </p:nvGrpSpPr>
        <p:grpSpPr>
          <a:xfrm>
            <a:off x="271733" y="1832640"/>
            <a:ext cx="6337800" cy="104400"/>
            <a:chOff x="271733" y="1832640"/>
            <a:chExt cx="6337800" cy="104400"/>
          </a:xfrm>
        </p:grpSpPr>
        <mc:AlternateContent xmlns:mc="http://schemas.openxmlformats.org/markup-compatibility/2006" xmlns:p14="http://schemas.microsoft.com/office/powerpoint/2010/main">
          <mc:Choice Requires="p14">
            <p:contentPart p14:bwMode="auto" r:id="rId8">
              <p14:nvContentPartPr>
                <p14:cNvPr id="2" name="Freihand 1">
                  <a:extLst>
                    <a:ext uri="{FF2B5EF4-FFF2-40B4-BE49-F238E27FC236}">
                      <a16:creationId xmlns:a16="http://schemas.microsoft.com/office/drawing/2014/main" id="{A5DAE439-AA85-46AB-ABAB-BCA334E18AE8}"/>
                    </a:ext>
                  </a:extLst>
                </p14:cNvPr>
                <p14:cNvContentPartPr/>
                <p14:nvPr/>
              </p14:nvContentPartPr>
              <p14:xfrm>
                <a:off x="271733" y="1839840"/>
                <a:ext cx="3276000" cy="97200"/>
              </p14:xfrm>
            </p:contentPart>
          </mc:Choice>
          <mc:Fallback xmlns="">
            <p:pic>
              <p:nvPicPr>
                <p:cNvPr id="2" name="Freihand 1">
                  <a:extLst>
                    <a:ext uri="{FF2B5EF4-FFF2-40B4-BE49-F238E27FC236}">
                      <a16:creationId xmlns:a16="http://schemas.microsoft.com/office/drawing/2014/main" id="{A5DAE439-AA85-46AB-ABAB-BCA334E18AE8}"/>
                    </a:ext>
                  </a:extLst>
                </p:cNvPr>
                <p:cNvPicPr/>
                <p:nvPr/>
              </p:nvPicPr>
              <p:blipFill>
                <a:blip r:embed="rId9"/>
                <a:stretch>
                  <a:fillRect/>
                </a:stretch>
              </p:blipFill>
              <p:spPr>
                <a:xfrm>
                  <a:off x="267413" y="1835520"/>
                  <a:ext cx="328464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 name="Freihand 6">
                  <a:extLst>
                    <a:ext uri="{FF2B5EF4-FFF2-40B4-BE49-F238E27FC236}">
                      <a16:creationId xmlns:a16="http://schemas.microsoft.com/office/drawing/2014/main" id="{3257049F-BF47-45D6-A700-9E262FBD135A}"/>
                    </a:ext>
                  </a:extLst>
                </p14:cNvPr>
                <p14:cNvContentPartPr/>
                <p14:nvPr/>
              </p14:nvContentPartPr>
              <p14:xfrm>
                <a:off x="3350093" y="1832640"/>
                <a:ext cx="3259440" cy="96480"/>
              </p14:xfrm>
            </p:contentPart>
          </mc:Choice>
          <mc:Fallback xmlns="">
            <p:pic>
              <p:nvPicPr>
                <p:cNvPr id="7" name="Freihand 6">
                  <a:extLst>
                    <a:ext uri="{FF2B5EF4-FFF2-40B4-BE49-F238E27FC236}">
                      <a16:creationId xmlns:a16="http://schemas.microsoft.com/office/drawing/2014/main" id="{3257049F-BF47-45D6-A700-9E262FBD135A}"/>
                    </a:ext>
                  </a:extLst>
                </p:cNvPr>
                <p:cNvPicPr/>
                <p:nvPr/>
              </p:nvPicPr>
              <p:blipFill>
                <a:blip r:embed="rId11"/>
                <a:stretch>
                  <a:fillRect/>
                </a:stretch>
              </p:blipFill>
              <p:spPr>
                <a:xfrm>
                  <a:off x="3345773" y="1828320"/>
                  <a:ext cx="3268080" cy="105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A496C7D2-1C63-466F-8CB9-630189C1C66E}"/>
                  </a:ext>
                </a:extLst>
              </p14:cNvPr>
              <p14:cNvContentPartPr/>
              <p14:nvPr/>
            </p14:nvContentPartPr>
            <p14:xfrm>
              <a:off x="638933" y="699000"/>
              <a:ext cx="311760" cy="127080"/>
            </p14:xfrm>
          </p:contentPart>
        </mc:Choice>
        <mc:Fallback xmlns="">
          <p:pic>
            <p:nvPicPr>
              <p:cNvPr id="10" name="Freihand 9">
                <a:extLst>
                  <a:ext uri="{FF2B5EF4-FFF2-40B4-BE49-F238E27FC236}">
                    <a16:creationId xmlns:a16="http://schemas.microsoft.com/office/drawing/2014/main" id="{A496C7D2-1C63-466F-8CB9-630189C1C66E}"/>
                  </a:ext>
                </a:extLst>
              </p:cNvPr>
              <p:cNvPicPr/>
              <p:nvPr/>
            </p:nvPicPr>
            <p:blipFill>
              <a:blip r:embed="rId13"/>
              <a:stretch>
                <a:fillRect/>
              </a:stretch>
            </p:blipFill>
            <p:spPr>
              <a:xfrm>
                <a:off x="634613" y="694680"/>
                <a:ext cx="3204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4" name="Freihand 13">
                <a:extLst>
                  <a:ext uri="{FF2B5EF4-FFF2-40B4-BE49-F238E27FC236}">
                    <a16:creationId xmlns:a16="http://schemas.microsoft.com/office/drawing/2014/main" id="{968A28E5-CE82-4270-B924-2FF8238CAF7A}"/>
                  </a:ext>
                </a:extLst>
              </p14:cNvPr>
              <p14:cNvContentPartPr/>
              <p14:nvPr/>
            </p14:nvContentPartPr>
            <p14:xfrm>
              <a:off x="690773" y="916440"/>
              <a:ext cx="236520" cy="140040"/>
            </p14:xfrm>
          </p:contentPart>
        </mc:Choice>
        <mc:Fallback xmlns="">
          <p:pic>
            <p:nvPicPr>
              <p:cNvPr id="14" name="Freihand 13">
                <a:extLst>
                  <a:ext uri="{FF2B5EF4-FFF2-40B4-BE49-F238E27FC236}">
                    <a16:creationId xmlns:a16="http://schemas.microsoft.com/office/drawing/2014/main" id="{968A28E5-CE82-4270-B924-2FF8238CAF7A}"/>
                  </a:ext>
                </a:extLst>
              </p:cNvPr>
              <p:cNvPicPr/>
              <p:nvPr/>
            </p:nvPicPr>
            <p:blipFill>
              <a:blip r:embed="rId15"/>
              <a:stretch>
                <a:fillRect/>
              </a:stretch>
            </p:blipFill>
            <p:spPr>
              <a:xfrm>
                <a:off x="686453" y="912120"/>
                <a:ext cx="2451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6" name="Freihand 15">
                <a:extLst>
                  <a:ext uri="{FF2B5EF4-FFF2-40B4-BE49-F238E27FC236}">
                    <a16:creationId xmlns:a16="http://schemas.microsoft.com/office/drawing/2014/main" id="{83FC84AD-E049-4E89-98CE-482C20363263}"/>
                  </a:ext>
                </a:extLst>
              </p14:cNvPr>
              <p14:cNvContentPartPr/>
              <p14:nvPr/>
            </p14:nvContentPartPr>
            <p14:xfrm>
              <a:off x="656213" y="1052160"/>
              <a:ext cx="289080" cy="135360"/>
            </p14:xfrm>
          </p:contentPart>
        </mc:Choice>
        <mc:Fallback xmlns="">
          <p:pic>
            <p:nvPicPr>
              <p:cNvPr id="16" name="Freihand 15">
                <a:extLst>
                  <a:ext uri="{FF2B5EF4-FFF2-40B4-BE49-F238E27FC236}">
                    <a16:creationId xmlns:a16="http://schemas.microsoft.com/office/drawing/2014/main" id="{83FC84AD-E049-4E89-98CE-482C20363263}"/>
                  </a:ext>
                </a:extLst>
              </p:cNvPr>
              <p:cNvPicPr/>
              <p:nvPr/>
            </p:nvPicPr>
            <p:blipFill>
              <a:blip r:embed="rId17"/>
              <a:stretch>
                <a:fillRect/>
              </a:stretch>
            </p:blipFill>
            <p:spPr>
              <a:xfrm>
                <a:off x="651893" y="1047840"/>
                <a:ext cx="297720" cy="144000"/>
              </a:xfrm>
              <a:prstGeom prst="rect">
                <a:avLst/>
              </a:prstGeom>
            </p:spPr>
          </p:pic>
        </mc:Fallback>
      </mc:AlternateContent>
      <p:grpSp>
        <p:nvGrpSpPr>
          <p:cNvPr id="21" name="Gruppieren 20">
            <a:extLst>
              <a:ext uri="{FF2B5EF4-FFF2-40B4-BE49-F238E27FC236}">
                <a16:creationId xmlns:a16="http://schemas.microsoft.com/office/drawing/2014/main" id="{CA66695C-BCF4-4DB5-A66C-8D9800F7B79D}"/>
              </a:ext>
            </a:extLst>
          </p:cNvPr>
          <p:cNvGrpSpPr/>
          <p:nvPr/>
        </p:nvGrpSpPr>
        <p:grpSpPr>
          <a:xfrm>
            <a:off x="1048613" y="1402080"/>
            <a:ext cx="361440" cy="261000"/>
            <a:chOff x="1048613" y="1402080"/>
            <a:chExt cx="361440" cy="261000"/>
          </a:xfrm>
        </p:grpSpPr>
        <mc:AlternateContent xmlns:mc="http://schemas.openxmlformats.org/markup-compatibility/2006" xmlns:p14="http://schemas.microsoft.com/office/powerpoint/2010/main">
          <mc:Choice Requires="p14">
            <p:contentPart p14:bwMode="auto" r:id="rId18">
              <p14:nvContentPartPr>
                <p14:cNvPr id="18" name="Freihand 17">
                  <a:extLst>
                    <a:ext uri="{FF2B5EF4-FFF2-40B4-BE49-F238E27FC236}">
                      <a16:creationId xmlns:a16="http://schemas.microsoft.com/office/drawing/2014/main" id="{F7E33D4E-7193-48C9-967D-4FA07F4CA530}"/>
                    </a:ext>
                  </a:extLst>
                </p14:cNvPr>
                <p14:cNvContentPartPr/>
                <p14:nvPr/>
              </p14:nvContentPartPr>
              <p14:xfrm>
                <a:off x="1115573" y="1442040"/>
                <a:ext cx="360" cy="360"/>
              </p14:xfrm>
            </p:contentPart>
          </mc:Choice>
          <mc:Fallback xmlns="">
            <p:pic>
              <p:nvPicPr>
                <p:cNvPr id="18" name="Freihand 17">
                  <a:extLst>
                    <a:ext uri="{FF2B5EF4-FFF2-40B4-BE49-F238E27FC236}">
                      <a16:creationId xmlns:a16="http://schemas.microsoft.com/office/drawing/2014/main" id="{F7E33D4E-7193-48C9-967D-4FA07F4CA530}"/>
                    </a:ext>
                  </a:extLst>
                </p:cNvPr>
                <p:cNvPicPr/>
                <p:nvPr/>
              </p:nvPicPr>
              <p:blipFill>
                <a:blip r:embed="rId19"/>
                <a:stretch>
                  <a:fillRect/>
                </a:stretch>
              </p:blipFill>
              <p:spPr>
                <a:xfrm>
                  <a:off x="1111253" y="143772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9" name="Freihand 18">
                  <a:extLst>
                    <a:ext uri="{FF2B5EF4-FFF2-40B4-BE49-F238E27FC236}">
                      <a16:creationId xmlns:a16="http://schemas.microsoft.com/office/drawing/2014/main" id="{CCA507A3-28C1-4E68-BE7F-8044BE70CD91}"/>
                    </a:ext>
                  </a:extLst>
                </p14:cNvPr>
                <p14:cNvContentPartPr/>
                <p14:nvPr/>
              </p14:nvContentPartPr>
              <p14:xfrm>
                <a:off x="1091813" y="1403160"/>
                <a:ext cx="12960" cy="65520"/>
              </p14:xfrm>
            </p:contentPart>
          </mc:Choice>
          <mc:Fallback xmlns="">
            <p:pic>
              <p:nvPicPr>
                <p:cNvPr id="19" name="Freihand 18">
                  <a:extLst>
                    <a:ext uri="{FF2B5EF4-FFF2-40B4-BE49-F238E27FC236}">
                      <a16:creationId xmlns:a16="http://schemas.microsoft.com/office/drawing/2014/main" id="{CCA507A3-28C1-4E68-BE7F-8044BE70CD91}"/>
                    </a:ext>
                  </a:extLst>
                </p:cNvPr>
                <p:cNvPicPr/>
                <p:nvPr/>
              </p:nvPicPr>
              <p:blipFill>
                <a:blip r:embed="rId21"/>
                <a:stretch>
                  <a:fillRect/>
                </a:stretch>
              </p:blipFill>
              <p:spPr>
                <a:xfrm>
                  <a:off x="1087493" y="1398840"/>
                  <a:ext cx="2160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0" name="Freihand 19">
                  <a:extLst>
                    <a:ext uri="{FF2B5EF4-FFF2-40B4-BE49-F238E27FC236}">
                      <a16:creationId xmlns:a16="http://schemas.microsoft.com/office/drawing/2014/main" id="{7323C84B-11AC-45E0-B3A4-525667CE97CF}"/>
                    </a:ext>
                  </a:extLst>
                </p14:cNvPr>
                <p14:cNvContentPartPr/>
                <p14:nvPr/>
              </p14:nvContentPartPr>
              <p14:xfrm>
                <a:off x="1048613" y="1402080"/>
                <a:ext cx="361440" cy="261000"/>
              </p14:xfrm>
            </p:contentPart>
          </mc:Choice>
          <mc:Fallback xmlns="">
            <p:pic>
              <p:nvPicPr>
                <p:cNvPr id="20" name="Freihand 19">
                  <a:extLst>
                    <a:ext uri="{FF2B5EF4-FFF2-40B4-BE49-F238E27FC236}">
                      <a16:creationId xmlns:a16="http://schemas.microsoft.com/office/drawing/2014/main" id="{7323C84B-11AC-45E0-B3A4-525667CE97CF}"/>
                    </a:ext>
                  </a:extLst>
                </p:cNvPr>
                <p:cNvPicPr/>
                <p:nvPr/>
              </p:nvPicPr>
              <p:blipFill>
                <a:blip r:embed="rId23"/>
                <a:stretch>
                  <a:fillRect/>
                </a:stretch>
              </p:blipFill>
              <p:spPr>
                <a:xfrm>
                  <a:off x="1044293" y="1397760"/>
                  <a:ext cx="370080" cy="269640"/>
                </a:xfrm>
                <a:prstGeom prst="rect">
                  <a:avLst/>
                </a:prstGeom>
              </p:spPr>
            </p:pic>
          </mc:Fallback>
        </mc:AlternateContent>
      </p:grpSp>
      <p:grpSp>
        <p:nvGrpSpPr>
          <p:cNvPr id="24" name="Gruppieren 23">
            <a:extLst>
              <a:ext uri="{FF2B5EF4-FFF2-40B4-BE49-F238E27FC236}">
                <a16:creationId xmlns:a16="http://schemas.microsoft.com/office/drawing/2014/main" id="{9A90726D-5F96-431F-AA68-5DE9A1386902}"/>
              </a:ext>
            </a:extLst>
          </p:cNvPr>
          <p:cNvGrpSpPr/>
          <p:nvPr/>
        </p:nvGrpSpPr>
        <p:grpSpPr>
          <a:xfrm>
            <a:off x="668093" y="692880"/>
            <a:ext cx="685080" cy="273960"/>
            <a:chOff x="668093" y="692880"/>
            <a:chExt cx="685080" cy="273960"/>
          </a:xfrm>
        </p:grpSpPr>
        <mc:AlternateContent xmlns:mc="http://schemas.openxmlformats.org/markup-compatibility/2006" xmlns:p14="http://schemas.microsoft.com/office/powerpoint/2010/main">
          <mc:Choice Requires="p14">
            <p:contentPart p14:bwMode="auto" r:id="rId24">
              <p14:nvContentPartPr>
                <p14:cNvPr id="11" name="Freihand 10">
                  <a:extLst>
                    <a:ext uri="{FF2B5EF4-FFF2-40B4-BE49-F238E27FC236}">
                      <a16:creationId xmlns:a16="http://schemas.microsoft.com/office/drawing/2014/main" id="{91136E70-2FE7-4E64-8F6C-FA9A4E1B4524}"/>
                    </a:ext>
                  </a:extLst>
                </p14:cNvPr>
                <p14:cNvContentPartPr/>
                <p14:nvPr/>
              </p14:nvContentPartPr>
              <p14:xfrm>
                <a:off x="730013" y="921840"/>
                <a:ext cx="360" cy="360"/>
              </p14:xfrm>
            </p:contentPart>
          </mc:Choice>
          <mc:Fallback xmlns="">
            <p:pic>
              <p:nvPicPr>
                <p:cNvPr id="11" name="Freihand 10">
                  <a:extLst>
                    <a:ext uri="{FF2B5EF4-FFF2-40B4-BE49-F238E27FC236}">
                      <a16:creationId xmlns:a16="http://schemas.microsoft.com/office/drawing/2014/main" id="{91136E70-2FE7-4E64-8F6C-FA9A4E1B4524}"/>
                    </a:ext>
                  </a:extLst>
                </p:cNvPr>
                <p:cNvPicPr/>
                <p:nvPr/>
              </p:nvPicPr>
              <p:blipFill>
                <a:blip r:embed="rId19"/>
                <a:stretch>
                  <a:fillRect/>
                </a:stretch>
              </p:blipFill>
              <p:spPr>
                <a:xfrm>
                  <a:off x="725693" y="91752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2" name="Freihand 11">
                  <a:extLst>
                    <a:ext uri="{FF2B5EF4-FFF2-40B4-BE49-F238E27FC236}">
                      <a16:creationId xmlns:a16="http://schemas.microsoft.com/office/drawing/2014/main" id="{5E7DDC89-0E7C-4271-9171-19DA0C279C17}"/>
                    </a:ext>
                  </a:extLst>
                </p14:cNvPr>
                <p14:cNvContentPartPr/>
                <p14:nvPr/>
              </p14:nvContentPartPr>
              <p14:xfrm>
                <a:off x="668093" y="825720"/>
                <a:ext cx="301680" cy="141120"/>
              </p14:xfrm>
            </p:contentPart>
          </mc:Choice>
          <mc:Fallback xmlns="">
            <p:pic>
              <p:nvPicPr>
                <p:cNvPr id="12" name="Freihand 11">
                  <a:extLst>
                    <a:ext uri="{FF2B5EF4-FFF2-40B4-BE49-F238E27FC236}">
                      <a16:creationId xmlns:a16="http://schemas.microsoft.com/office/drawing/2014/main" id="{5E7DDC89-0E7C-4271-9171-19DA0C279C17}"/>
                    </a:ext>
                  </a:extLst>
                </p:cNvPr>
                <p:cNvPicPr/>
                <p:nvPr/>
              </p:nvPicPr>
              <p:blipFill>
                <a:blip r:embed="rId26"/>
                <a:stretch>
                  <a:fillRect/>
                </a:stretch>
              </p:blipFill>
              <p:spPr>
                <a:xfrm>
                  <a:off x="663773" y="821400"/>
                  <a:ext cx="31032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2" name="Freihand 21">
                  <a:extLst>
                    <a:ext uri="{FF2B5EF4-FFF2-40B4-BE49-F238E27FC236}">
                      <a16:creationId xmlns:a16="http://schemas.microsoft.com/office/drawing/2014/main" id="{AB7056E5-87B0-4662-BC87-96AA9FDE37F3}"/>
                    </a:ext>
                  </a:extLst>
                </p14:cNvPr>
                <p14:cNvContentPartPr/>
                <p14:nvPr/>
              </p14:nvContentPartPr>
              <p14:xfrm>
                <a:off x="1026293" y="692880"/>
                <a:ext cx="166320" cy="255240"/>
              </p14:xfrm>
            </p:contentPart>
          </mc:Choice>
          <mc:Fallback xmlns="">
            <p:pic>
              <p:nvPicPr>
                <p:cNvPr id="22" name="Freihand 21">
                  <a:extLst>
                    <a:ext uri="{FF2B5EF4-FFF2-40B4-BE49-F238E27FC236}">
                      <a16:creationId xmlns:a16="http://schemas.microsoft.com/office/drawing/2014/main" id="{AB7056E5-87B0-4662-BC87-96AA9FDE37F3}"/>
                    </a:ext>
                  </a:extLst>
                </p:cNvPr>
                <p:cNvPicPr/>
                <p:nvPr/>
              </p:nvPicPr>
              <p:blipFill>
                <a:blip r:embed="rId28"/>
                <a:stretch>
                  <a:fillRect/>
                </a:stretch>
              </p:blipFill>
              <p:spPr>
                <a:xfrm>
                  <a:off x="1021973" y="688560"/>
                  <a:ext cx="174960" cy="2638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3" name="Freihand 22">
                  <a:extLst>
                    <a:ext uri="{FF2B5EF4-FFF2-40B4-BE49-F238E27FC236}">
                      <a16:creationId xmlns:a16="http://schemas.microsoft.com/office/drawing/2014/main" id="{52B22D39-45AE-4961-B400-D49681A1ECAD}"/>
                    </a:ext>
                  </a:extLst>
                </p14:cNvPr>
                <p14:cNvContentPartPr/>
                <p14:nvPr/>
              </p14:nvContentPartPr>
              <p14:xfrm>
                <a:off x="1133933" y="735720"/>
                <a:ext cx="219240" cy="217080"/>
              </p14:xfrm>
            </p:contentPart>
          </mc:Choice>
          <mc:Fallback xmlns="">
            <p:pic>
              <p:nvPicPr>
                <p:cNvPr id="23" name="Freihand 22">
                  <a:extLst>
                    <a:ext uri="{FF2B5EF4-FFF2-40B4-BE49-F238E27FC236}">
                      <a16:creationId xmlns:a16="http://schemas.microsoft.com/office/drawing/2014/main" id="{52B22D39-45AE-4961-B400-D49681A1ECAD}"/>
                    </a:ext>
                  </a:extLst>
                </p:cNvPr>
                <p:cNvPicPr/>
                <p:nvPr/>
              </p:nvPicPr>
              <p:blipFill>
                <a:blip r:embed="rId30"/>
                <a:stretch>
                  <a:fillRect/>
                </a:stretch>
              </p:blipFill>
              <p:spPr>
                <a:xfrm>
                  <a:off x="1129613" y="731400"/>
                  <a:ext cx="227880" cy="225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1">
            <p14:nvContentPartPr>
              <p14:cNvPr id="25" name="Freihand 24">
                <a:extLst>
                  <a:ext uri="{FF2B5EF4-FFF2-40B4-BE49-F238E27FC236}">
                    <a16:creationId xmlns:a16="http://schemas.microsoft.com/office/drawing/2014/main" id="{CA146FCB-0DD8-4D5B-8F83-813E6CBC4953}"/>
                  </a:ext>
                </a:extLst>
              </p14:cNvPr>
              <p14:cNvContentPartPr/>
              <p14:nvPr/>
            </p14:nvContentPartPr>
            <p14:xfrm>
              <a:off x="1231853" y="6630000"/>
              <a:ext cx="2043000" cy="243720"/>
            </p14:xfrm>
          </p:contentPart>
        </mc:Choice>
        <mc:Fallback xmlns="">
          <p:pic>
            <p:nvPicPr>
              <p:cNvPr id="25" name="Freihand 24">
                <a:extLst>
                  <a:ext uri="{FF2B5EF4-FFF2-40B4-BE49-F238E27FC236}">
                    <a16:creationId xmlns:a16="http://schemas.microsoft.com/office/drawing/2014/main" id="{CA146FCB-0DD8-4D5B-8F83-813E6CBC4953}"/>
                  </a:ext>
                </a:extLst>
              </p:cNvPr>
              <p:cNvPicPr/>
              <p:nvPr/>
            </p:nvPicPr>
            <p:blipFill>
              <a:blip r:embed="rId32"/>
              <a:stretch>
                <a:fillRect/>
              </a:stretch>
            </p:blipFill>
            <p:spPr>
              <a:xfrm>
                <a:off x="1227533" y="6625680"/>
                <a:ext cx="205164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6" name="Freihand 25">
                <a:extLst>
                  <a:ext uri="{FF2B5EF4-FFF2-40B4-BE49-F238E27FC236}">
                    <a16:creationId xmlns:a16="http://schemas.microsoft.com/office/drawing/2014/main" id="{AF064C92-2545-4A2A-8740-8EB04519AFF6}"/>
                  </a:ext>
                </a:extLst>
              </p14:cNvPr>
              <p14:cNvContentPartPr/>
              <p14:nvPr/>
            </p14:nvContentPartPr>
            <p14:xfrm>
              <a:off x="6001493" y="5877960"/>
              <a:ext cx="182160" cy="204480"/>
            </p14:xfrm>
          </p:contentPart>
        </mc:Choice>
        <mc:Fallback xmlns="">
          <p:pic>
            <p:nvPicPr>
              <p:cNvPr id="26" name="Freihand 25">
                <a:extLst>
                  <a:ext uri="{FF2B5EF4-FFF2-40B4-BE49-F238E27FC236}">
                    <a16:creationId xmlns:a16="http://schemas.microsoft.com/office/drawing/2014/main" id="{AF064C92-2545-4A2A-8740-8EB04519AFF6}"/>
                  </a:ext>
                </a:extLst>
              </p:cNvPr>
              <p:cNvPicPr/>
              <p:nvPr/>
            </p:nvPicPr>
            <p:blipFill>
              <a:blip r:embed="rId34"/>
              <a:stretch>
                <a:fillRect/>
              </a:stretch>
            </p:blipFill>
            <p:spPr>
              <a:xfrm>
                <a:off x="5997173" y="5873640"/>
                <a:ext cx="19080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7" name="Freihand 26">
                <a:extLst>
                  <a:ext uri="{FF2B5EF4-FFF2-40B4-BE49-F238E27FC236}">
                    <a16:creationId xmlns:a16="http://schemas.microsoft.com/office/drawing/2014/main" id="{351F9393-BA46-4388-B9E9-000771E07F0A}"/>
                  </a:ext>
                </a:extLst>
              </p14:cNvPr>
              <p14:cNvContentPartPr/>
              <p14:nvPr/>
            </p14:nvContentPartPr>
            <p14:xfrm>
              <a:off x="5938853" y="5300520"/>
              <a:ext cx="556560" cy="502200"/>
            </p14:xfrm>
          </p:contentPart>
        </mc:Choice>
        <mc:Fallback xmlns="">
          <p:pic>
            <p:nvPicPr>
              <p:cNvPr id="27" name="Freihand 26">
                <a:extLst>
                  <a:ext uri="{FF2B5EF4-FFF2-40B4-BE49-F238E27FC236}">
                    <a16:creationId xmlns:a16="http://schemas.microsoft.com/office/drawing/2014/main" id="{351F9393-BA46-4388-B9E9-000771E07F0A}"/>
                  </a:ext>
                </a:extLst>
              </p:cNvPr>
              <p:cNvPicPr/>
              <p:nvPr/>
            </p:nvPicPr>
            <p:blipFill>
              <a:blip r:embed="rId36"/>
              <a:stretch>
                <a:fillRect/>
              </a:stretch>
            </p:blipFill>
            <p:spPr>
              <a:xfrm>
                <a:off x="5934533" y="5296200"/>
                <a:ext cx="565200" cy="510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8" name="Freihand 27">
                <a:extLst>
                  <a:ext uri="{FF2B5EF4-FFF2-40B4-BE49-F238E27FC236}">
                    <a16:creationId xmlns:a16="http://schemas.microsoft.com/office/drawing/2014/main" id="{3DDFDBF7-86A1-4B8F-83A6-B85BDA1EF515}"/>
                  </a:ext>
                </a:extLst>
              </p14:cNvPr>
              <p14:cNvContentPartPr/>
              <p14:nvPr/>
            </p14:nvContentPartPr>
            <p14:xfrm>
              <a:off x="10297733" y="562200"/>
              <a:ext cx="1812600" cy="2111760"/>
            </p14:xfrm>
          </p:contentPart>
        </mc:Choice>
        <mc:Fallback xmlns="">
          <p:pic>
            <p:nvPicPr>
              <p:cNvPr id="28" name="Freihand 27">
                <a:extLst>
                  <a:ext uri="{FF2B5EF4-FFF2-40B4-BE49-F238E27FC236}">
                    <a16:creationId xmlns:a16="http://schemas.microsoft.com/office/drawing/2014/main" id="{3DDFDBF7-86A1-4B8F-83A6-B85BDA1EF515}"/>
                  </a:ext>
                </a:extLst>
              </p:cNvPr>
              <p:cNvPicPr/>
              <p:nvPr/>
            </p:nvPicPr>
            <p:blipFill>
              <a:blip r:embed="rId38"/>
              <a:stretch>
                <a:fillRect/>
              </a:stretch>
            </p:blipFill>
            <p:spPr>
              <a:xfrm>
                <a:off x="10293413" y="557880"/>
                <a:ext cx="1821240" cy="2120400"/>
              </a:xfrm>
              <a:prstGeom prst="rect">
                <a:avLst/>
              </a:prstGeom>
            </p:spPr>
          </p:pic>
        </mc:Fallback>
      </mc:AlternateContent>
      <p:grpSp>
        <p:nvGrpSpPr>
          <p:cNvPr id="138267" name="Gruppieren 138266">
            <a:extLst>
              <a:ext uri="{FF2B5EF4-FFF2-40B4-BE49-F238E27FC236}">
                <a16:creationId xmlns:a16="http://schemas.microsoft.com/office/drawing/2014/main" id="{F87CCB14-59A1-40A5-B006-BBD8F3AFF271}"/>
              </a:ext>
            </a:extLst>
          </p:cNvPr>
          <p:cNvGrpSpPr/>
          <p:nvPr/>
        </p:nvGrpSpPr>
        <p:grpSpPr>
          <a:xfrm>
            <a:off x="8093813" y="153960"/>
            <a:ext cx="3922560" cy="4438080"/>
            <a:chOff x="8093813" y="153960"/>
            <a:chExt cx="3922560" cy="4438080"/>
          </a:xfrm>
        </p:grpSpPr>
        <mc:AlternateContent xmlns:mc="http://schemas.openxmlformats.org/markup-compatibility/2006" xmlns:p14="http://schemas.microsoft.com/office/powerpoint/2010/main">
          <mc:Choice Requires="p14">
            <p:contentPart p14:bwMode="auto" r:id="rId39">
              <p14:nvContentPartPr>
                <p14:cNvPr id="29" name="Freihand 28">
                  <a:extLst>
                    <a:ext uri="{FF2B5EF4-FFF2-40B4-BE49-F238E27FC236}">
                      <a16:creationId xmlns:a16="http://schemas.microsoft.com/office/drawing/2014/main" id="{AF062842-3102-4911-AE84-888B4F33AB27}"/>
                    </a:ext>
                  </a:extLst>
                </p14:cNvPr>
                <p14:cNvContentPartPr/>
                <p14:nvPr/>
              </p14:nvContentPartPr>
              <p14:xfrm>
                <a:off x="10325453" y="1813200"/>
                <a:ext cx="17640" cy="25200"/>
              </p14:xfrm>
            </p:contentPart>
          </mc:Choice>
          <mc:Fallback xmlns="">
            <p:pic>
              <p:nvPicPr>
                <p:cNvPr id="29" name="Freihand 28">
                  <a:extLst>
                    <a:ext uri="{FF2B5EF4-FFF2-40B4-BE49-F238E27FC236}">
                      <a16:creationId xmlns:a16="http://schemas.microsoft.com/office/drawing/2014/main" id="{AF062842-3102-4911-AE84-888B4F33AB27}"/>
                    </a:ext>
                  </a:extLst>
                </p:cNvPr>
                <p:cNvPicPr/>
                <p:nvPr/>
              </p:nvPicPr>
              <p:blipFill>
                <a:blip r:embed="rId40"/>
                <a:stretch>
                  <a:fillRect/>
                </a:stretch>
              </p:blipFill>
              <p:spPr>
                <a:xfrm>
                  <a:off x="10321133" y="1808880"/>
                  <a:ext cx="262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0" name="Freihand 29">
                  <a:extLst>
                    <a:ext uri="{FF2B5EF4-FFF2-40B4-BE49-F238E27FC236}">
                      <a16:creationId xmlns:a16="http://schemas.microsoft.com/office/drawing/2014/main" id="{4C046ADA-AA4F-4DAB-ABAB-AC497D2516DA}"/>
                    </a:ext>
                  </a:extLst>
                </p14:cNvPr>
                <p14:cNvContentPartPr/>
                <p14:nvPr/>
              </p14:nvContentPartPr>
              <p14:xfrm>
                <a:off x="10253813" y="680640"/>
                <a:ext cx="37440" cy="190080"/>
              </p14:xfrm>
            </p:contentPart>
          </mc:Choice>
          <mc:Fallback xmlns="">
            <p:pic>
              <p:nvPicPr>
                <p:cNvPr id="30" name="Freihand 29">
                  <a:extLst>
                    <a:ext uri="{FF2B5EF4-FFF2-40B4-BE49-F238E27FC236}">
                      <a16:creationId xmlns:a16="http://schemas.microsoft.com/office/drawing/2014/main" id="{4C046ADA-AA4F-4DAB-ABAB-AC497D2516DA}"/>
                    </a:ext>
                  </a:extLst>
                </p:cNvPr>
                <p:cNvPicPr/>
                <p:nvPr/>
              </p:nvPicPr>
              <p:blipFill>
                <a:blip r:embed="rId42"/>
                <a:stretch>
                  <a:fillRect/>
                </a:stretch>
              </p:blipFill>
              <p:spPr>
                <a:xfrm>
                  <a:off x="10249493" y="676320"/>
                  <a:ext cx="4608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1" name="Freihand 30">
                  <a:extLst>
                    <a:ext uri="{FF2B5EF4-FFF2-40B4-BE49-F238E27FC236}">
                      <a16:creationId xmlns:a16="http://schemas.microsoft.com/office/drawing/2014/main" id="{30165DB3-26C6-4625-82D0-08D687758097}"/>
                    </a:ext>
                  </a:extLst>
                </p14:cNvPr>
                <p14:cNvContentPartPr/>
                <p14:nvPr/>
              </p14:nvContentPartPr>
              <p14:xfrm>
                <a:off x="10187933" y="718800"/>
                <a:ext cx="158040" cy="56160"/>
              </p14:xfrm>
            </p:contentPart>
          </mc:Choice>
          <mc:Fallback xmlns="">
            <p:pic>
              <p:nvPicPr>
                <p:cNvPr id="31" name="Freihand 30">
                  <a:extLst>
                    <a:ext uri="{FF2B5EF4-FFF2-40B4-BE49-F238E27FC236}">
                      <a16:creationId xmlns:a16="http://schemas.microsoft.com/office/drawing/2014/main" id="{30165DB3-26C6-4625-82D0-08D687758097}"/>
                    </a:ext>
                  </a:extLst>
                </p:cNvPr>
                <p:cNvPicPr/>
                <p:nvPr/>
              </p:nvPicPr>
              <p:blipFill>
                <a:blip r:embed="rId44"/>
                <a:stretch>
                  <a:fillRect/>
                </a:stretch>
              </p:blipFill>
              <p:spPr>
                <a:xfrm>
                  <a:off x="10183613" y="714480"/>
                  <a:ext cx="16668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2" name="Freihand 31">
                  <a:extLst>
                    <a:ext uri="{FF2B5EF4-FFF2-40B4-BE49-F238E27FC236}">
                      <a16:creationId xmlns:a16="http://schemas.microsoft.com/office/drawing/2014/main" id="{F0995855-5D9A-4F4F-911E-B664ABC180B9}"/>
                    </a:ext>
                  </a:extLst>
                </p14:cNvPr>
                <p14:cNvContentPartPr/>
                <p14:nvPr/>
              </p14:nvContentPartPr>
              <p14:xfrm>
                <a:off x="10488173" y="506760"/>
                <a:ext cx="154080" cy="232920"/>
              </p14:xfrm>
            </p:contentPart>
          </mc:Choice>
          <mc:Fallback xmlns="">
            <p:pic>
              <p:nvPicPr>
                <p:cNvPr id="32" name="Freihand 31">
                  <a:extLst>
                    <a:ext uri="{FF2B5EF4-FFF2-40B4-BE49-F238E27FC236}">
                      <a16:creationId xmlns:a16="http://schemas.microsoft.com/office/drawing/2014/main" id="{F0995855-5D9A-4F4F-911E-B664ABC180B9}"/>
                    </a:ext>
                  </a:extLst>
                </p:cNvPr>
                <p:cNvPicPr/>
                <p:nvPr/>
              </p:nvPicPr>
              <p:blipFill>
                <a:blip r:embed="rId46"/>
                <a:stretch>
                  <a:fillRect/>
                </a:stretch>
              </p:blipFill>
              <p:spPr>
                <a:xfrm>
                  <a:off x="10483853" y="502440"/>
                  <a:ext cx="16272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3" name="Freihand 32">
                  <a:extLst>
                    <a:ext uri="{FF2B5EF4-FFF2-40B4-BE49-F238E27FC236}">
                      <a16:creationId xmlns:a16="http://schemas.microsoft.com/office/drawing/2014/main" id="{5EA1907B-7D0B-4B23-BCDC-9ABBC0A26483}"/>
                    </a:ext>
                  </a:extLst>
                </p14:cNvPr>
                <p14:cNvContentPartPr/>
                <p14:nvPr/>
              </p14:nvContentPartPr>
              <p14:xfrm>
                <a:off x="10693733" y="471480"/>
                <a:ext cx="119160" cy="173160"/>
              </p14:xfrm>
            </p:contentPart>
          </mc:Choice>
          <mc:Fallback xmlns="">
            <p:pic>
              <p:nvPicPr>
                <p:cNvPr id="33" name="Freihand 32">
                  <a:extLst>
                    <a:ext uri="{FF2B5EF4-FFF2-40B4-BE49-F238E27FC236}">
                      <a16:creationId xmlns:a16="http://schemas.microsoft.com/office/drawing/2014/main" id="{5EA1907B-7D0B-4B23-BCDC-9ABBC0A26483}"/>
                    </a:ext>
                  </a:extLst>
                </p:cNvPr>
                <p:cNvPicPr/>
                <p:nvPr/>
              </p:nvPicPr>
              <p:blipFill>
                <a:blip r:embed="rId48"/>
                <a:stretch>
                  <a:fillRect/>
                </a:stretch>
              </p:blipFill>
              <p:spPr>
                <a:xfrm>
                  <a:off x="10689413" y="467160"/>
                  <a:ext cx="12780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4" name="Freihand 33">
                  <a:extLst>
                    <a:ext uri="{FF2B5EF4-FFF2-40B4-BE49-F238E27FC236}">
                      <a16:creationId xmlns:a16="http://schemas.microsoft.com/office/drawing/2014/main" id="{FD7972AE-C4BB-4FCF-8D09-D7E28E6CF0DD}"/>
                    </a:ext>
                  </a:extLst>
                </p14:cNvPr>
                <p14:cNvContentPartPr/>
                <p14:nvPr/>
              </p14:nvContentPartPr>
              <p14:xfrm>
                <a:off x="10622453" y="444840"/>
                <a:ext cx="73800" cy="325440"/>
              </p14:xfrm>
            </p:contentPart>
          </mc:Choice>
          <mc:Fallback xmlns="">
            <p:pic>
              <p:nvPicPr>
                <p:cNvPr id="34" name="Freihand 33">
                  <a:extLst>
                    <a:ext uri="{FF2B5EF4-FFF2-40B4-BE49-F238E27FC236}">
                      <a16:creationId xmlns:a16="http://schemas.microsoft.com/office/drawing/2014/main" id="{FD7972AE-C4BB-4FCF-8D09-D7E28E6CF0DD}"/>
                    </a:ext>
                  </a:extLst>
                </p:cNvPr>
                <p:cNvPicPr/>
                <p:nvPr/>
              </p:nvPicPr>
              <p:blipFill>
                <a:blip r:embed="rId50"/>
                <a:stretch>
                  <a:fillRect/>
                </a:stretch>
              </p:blipFill>
              <p:spPr>
                <a:xfrm>
                  <a:off x="10618133" y="440520"/>
                  <a:ext cx="82440" cy="3340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5" name="Freihand 34">
                  <a:extLst>
                    <a:ext uri="{FF2B5EF4-FFF2-40B4-BE49-F238E27FC236}">
                      <a16:creationId xmlns:a16="http://schemas.microsoft.com/office/drawing/2014/main" id="{2BE0FF34-F42E-43B3-8A07-D066680E504E}"/>
                    </a:ext>
                  </a:extLst>
                </p14:cNvPr>
                <p14:cNvContentPartPr/>
                <p14:nvPr/>
              </p14:nvContentPartPr>
              <p14:xfrm>
                <a:off x="10871213" y="620160"/>
                <a:ext cx="360" cy="360"/>
              </p14:xfrm>
            </p:contentPart>
          </mc:Choice>
          <mc:Fallback xmlns="">
            <p:pic>
              <p:nvPicPr>
                <p:cNvPr id="35" name="Freihand 34">
                  <a:extLst>
                    <a:ext uri="{FF2B5EF4-FFF2-40B4-BE49-F238E27FC236}">
                      <a16:creationId xmlns:a16="http://schemas.microsoft.com/office/drawing/2014/main" id="{2BE0FF34-F42E-43B3-8A07-D066680E504E}"/>
                    </a:ext>
                  </a:extLst>
                </p:cNvPr>
                <p:cNvPicPr/>
                <p:nvPr/>
              </p:nvPicPr>
              <p:blipFill>
                <a:blip r:embed="rId19"/>
                <a:stretch>
                  <a:fillRect/>
                </a:stretch>
              </p:blipFill>
              <p:spPr>
                <a:xfrm>
                  <a:off x="10866893" y="6158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6" name="Freihand 35">
                  <a:extLst>
                    <a:ext uri="{FF2B5EF4-FFF2-40B4-BE49-F238E27FC236}">
                      <a16:creationId xmlns:a16="http://schemas.microsoft.com/office/drawing/2014/main" id="{C5EE35E4-BA88-44EA-94B5-7F0DEAE24F1C}"/>
                    </a:ext>
                  </a:extLst>
                </p14:cNvPr>
                <p14:cNvContentPartPr/>
                <p14:nvPr/>
              </p14:nvContentPartPr>
              <p14:xfrm>
                <a:off x="10915493" y="420360"/>
                <a:ext cx="129960" cy="190440"/>
              </p14:xfrm>
            </p:contentPart>
          </mc:Choice>
          <mc:Fallback xmlns="">
            <p:pic>
              <p:nvPicPr>
                <p:cNvPr id="36" name="Freihand 35">
                  <a:extLst>
                    <a:ext uri="{FF2B5EF4-FFF2-40B4-BE49-F238E27FC236}">
                      <a16:creationId xmlns:a16="http://schemas.microsoft.com/office/drawing/2014/main" id="{C5EE35E4-BA88-44EA-94B5-7F0DEAE24F1C}"/>
                    </a:ext>
                  </a:extLst>
                </p:cNvPr>
                <p:cNvPicPr/>
                <p:nvPr/>
              </p:nvPicPr>
              <p:blipFill>
                <a:blip r:embed="rId53"/>
                <a:stretch>
                  <a:fillRect/>
                </a:stretch>
              </p:blipFill>
              <p:spPr>
                <a:xfrm>
                  <a:off x="10911173" y="416040"/>
                  <a:ext cx="1386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7" name="Freihand 36">
                  <a:extLst>
                    <a:ext uri="{FF2B5EF4-FFF2-40B4-BE49-F238E27FC236}">
                      <a16:creationId xmlns:a16="http://schemas.microsoft.com/office/drawing/2014/main" id="{ED558BF8-E315-49EC-96EA-84BD365F4930}"/>
                    </a:ext>
                  </a:extLst>
                </p14:cNvPr>
                <p14:cNvContentPartPr/>
                <p14:nvPr/>
              </p14:nvContentPartPr>
              <p14:xfrm>
                <a:off x="11041853" y="365280"/>
                <a:ext cx="145800" cy="170640"/>
              </p14:xfrm>
            </p:contentPart>
          </mc:Choice>
          <mc:Fallback xmlns="">
            <p:pic>
              <p:nvPicPr>
                <p:cNvPr id="37" name="Freihand 36">
                  <a:extLst>
                    <a:ext uri="{FF2B5EF4-FFF2-40B4-BE49-F238E27FC236}">
                      <a16:creationId xmlns:a16="http://schemas.microsoft.com/office/drawing/2014/main" id="{ED558BF8-E315-49EC-96EA-84BD365F4930}"/>
                    </a:ext>
                  </a:extLst>
                </p:cNvPr>
                <p:cNvPicPr/>
                <p:nvPr/>
              </p:nvPicPr>
              <p:blipFill>
                <a:blip r:embed="rId55"/>
                <a:stretch>
                  <a:fillRect/>
                </a:stretch>
              </p:blipFill>
              <p:spPr>
                <a:xfrm>
                  <a:off x="11037533" y="360960"/>
                  <a:ext cx="15444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8" name="Freihand 37">
                  <a:extLst>
                    <a:ext uri="{FF2B5EF4-FFF2-40B4-BE49-F238E27FC236}">
                      <a16:creationId xmlns:a16="http://schemas.microsoft.com/office/drawing/2014/main" id="{4C7C26E6-A200-4845-96CF-3BAF31B3C8C7}"/>
                    </a:ext>
                  </a:extLst>
                </p14:cNvPr>
                <p14:cNvContentPartPr/>
                <p14:nvPr/>
              </p14:nvContentPartPr>
              <p14:xfrm>
                <a:off x="11198093" y="284640"/>
                <a:ext cx="149760" cy="202680"/>
              </p14:xfrm>
            </p:contentPart>
          </mc:Choice>
          <mc:Fallback xmlns="">
            <p:pic>
              <p:nvPicPr>
                <p:cNvPr id="38" name="Freihand 37">
                  <a:extLst>
                    <a:ext uri="{FF2B5EF4-FFF2-40B4-BE49-F238E27FC236}">
                      <a16:creationId xmlns:a16="http://schemas.microsoft.com/office/drawing/2014/main" id="{4C7C26E6-A200-4845-96CF-3BAF31B3C8C7}"/>
                    </a:ext>
                  </a:extLst>
                </p:cNvPr>
                <p:cNvPicPr/>
                <p:nvPr/>
              </p:nvPicPr>
              <p:blipFill>
                <a:blip r:embed="rId57"/>
                <a:stretch>
                  <a:fillRect/>
                </a:stretch>
              </p:blipFill>
              <p:spPr>
                <a:xfrm>
                  <a:off x="11193773" y="280320"/>
                  <a:ext cx="15840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9" name="Freihand 38">
                  <a:extLst>
                    <a:ext uri="{FF2B5EF4-FFF2-40B4-BE49-F238E27FC236}">
                      <a16:creationId xmlns:a16="http://schemas.microsoft.com/office/drawing/2014/main" id="{EC126E92-1F23-4C74-B3BB-51B8103E06DC}"/>
                    </a:ext>
                  </a:extLst>
                </p14:cNvPr>
                <p14:cNvContentPartPr/>
                <p14:nvPr/>
              </p14:nvContentPartPr>
              <p14:xfrm>
                <a:off x="10452893" y="153960"/>
                <a:ext cx="1056600" cy="799920"/>
              </p14:xfrm>
            </p:contentPart>
          </mc:Choice>
          <mc:Fallback xmlns="">
            <p:pic>
              <p:nvPicPr>
                <p:cNvPr id="39" name="Freihand 38">
                  <a:extLst>
                    <a:ext uri="{FF2B5EF4-FFF2-40B4-BE49-F238E27FC236}">
                      <a16:creationId xmlns:a16="http://schemas.microsoft.com/office/drawing/2014/main" id="{EC126E92-1F23-4C74-B3BB-51B8103E06DC}"/>
                    </a:ext>
                  </a:extLst>
                </p:cNvPr>
                <p:cNvPicPr/>
                <p:nvPr/>
              </p:nvPicPr>
              <p:blipFill>
                <a:blip r:embed="rId59"/>
                <a:stretch>
                  <a:fillRect/>
                </a:stretch>
              </p:blipFill>
              <p:spPr>
                <a:xfrm>
                  <a:off x="10448573" y="149640"/>
                  <a:ext cx="1065240" cy="8085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1" name="Freihand 40">
                  <a:extLst>
                    <a:ext uri="{FF2B5EF4-FFF2-40B4-BE49-F238E27FC236}">
                      <a16:creationId xmlns:a16="http://schemas.microsoft.com/office/drawing/2014/main" id="{9DAA1AE4-E1F7-431D-ACC6-04A9C60ADB41}"/>
                    </a:ext>
                  </a:extLst>
                </p14:cNvPr>
                <p14:cNvContentPartPr/>
                <p14:nvPr/>
              </p14:nvContentPartPr>
              <p14:xfrm>
                <a:off x="10399613" y="1190760"/>
                <a:ext cx="360" cy="360"/>
              </p14:xfrm>
            </p:contentPart>
          </mc:Choice>
          <mc:Fallback xmlns="">
            <p:pic>
              <p:nvPicPr>
                <p:cNvPr id="41" name="Freihand 40">
                  <a:extLst>
                    <a:ext uri="{FF2B5EF4-FFF2-40B4-BE49-F238E27FC236}">
                      <a16:creationId xmlns:a16="http://schemas.microsoft.com/office/drawing/2014/main" id="{9DAA1AE4-E1F7-431D-ACC6-04A9C60ADB41}"/>
                    </a:ext>
                  </a:extLst>
                </p:cNvPr>
                <p:cNvPicPr/>
                <p:nvPr/>
              </p:nvPicPr>
              <p:blipFill>
                <a:blip r:embed="rId19"/>
                <a:stretch>
                  <a:fillRect/>
                </a:stretch>
              </p:blipFill>
              <p:spPr>
                <a:xfrm>
                  <a:off x="10395293" y="11864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2" name="Freihand 41">
                  <a:extLst>
                    <a:ext uri="{FF2B5EF4-FFF2-40B4-BE49-F238E27FC236}">
                      <a16:creationId xmlns:a16="http://schemas.microsoft.com/office/drawing/2014/main" id="{FE11864D-FAE4-4C7F-BE01-47283189C6E4}"/>
                    </a:ext>
                  </a:extLst>
                </p14:cNvPr>
                <p14:cNvContentPartPr/>
                <p14:nvPr/>
              </p14:nvContentPartPr>
              <p14:xfrm>
                <a:off x="10086053" y="926160"/>
                <a:ext cx="430920" cy="2640240"/>
              </p14:xfrm>
            </p:contentPart>
          </mc:Choice>
          <mc:Fallback xmlns="">
            <p:pic>
              <p:nvPicPr>
                <p:cNvPr id="42" name="Freihand 41">
                  <a:extLst>
                    <a:ext uri="{FF2B5EF4-FFF2-40B4-BE49-F238E27FC236}">
                      <a16:creationId xmlns:a16="http://schemas.microsoft.com/office/drawing/2014/main" id="{FE11864D-FAE4-4C7F-BE01-47283189C6E4}"/>
                    </a:ext>
                  </a:extLst>
                </p:cNvPr>
                <p:cNvPicPr/>
                <p:nvPr/>
              </p:nvPicPr>
              <p:blipFill>
                <a:blip r:embed="rId62"/>
                <a:stretch>
                  <a:fillRect/>
                </a:stretch>
              </p:blipFill>
              <p:spPr>
                <a:xfrm>
                  <a:off x="10081733" y="921840"/>
                  <a:ext cx="439560" cy="26488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3" name="Freihand 42">
                  <a:extLst>
                    <a:ext uri="{FF2B5EF4-FFF2-40B4-BE49-F238E27FC236}">
                      <a16:creationId xmlns:a16="http://schemas.microsoft.com/office/drawing/2014/main" id="{A49A18A3-F69D-43BB-955E-24B265D9AB84}"/>
                    </a:ext>
                  </a:extLst>
                </p14:cNvPr>
                <p14:cNvContentPartPr/>
                <p14:nvPr/>
              </p14:nvContentPartPr>
              <p14:xfrm>
                <a:off x="9939173" y="3362640"/>
                <a:ext cx="337320" cy="379440"/>
              </p14:xfrm>
            </p:contentPart>
          </mc:Choice>
          <mc:Fallback xmlns="">
            <p:pic>
              <p:nvPicPr>
                <p:cNvPr id="43" name="Freihand 42">
                  <a:extLst>
                    <a:ext uri="{FF2B5EF4-FFF2-40B4-BE49-F238E27FC236}">
                      <a16:creationId xmlns:a16="http://schemas.microsoft.com/office/drawing/2014/main" id="{A49A18A3-F69D-43BB-955E-24B265D9AB84}"/>
                    </a:ext>
                  </a:extLst>
                </p:cNvPr>
                <p:cNvPicPr/>
                <p:nvPr/>
              </p:nvPicPr>
              <p:blipFill>
                <a:blip r:embed="rId64"/>
                <a:stretch>
                  <a:fillRect/>
                </a:stretch>
              </p:blipFill>
              <p:spPr>
                <a:xfrm>
                  <a:off x="9934853" y="3358320"/>
                  <a:ext cx="345960" cy="3880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5" name="Freihand 44">
                  <a:extLst>
                    <a:ext uri="{FF2B5EF4-FFF2-40B4-BE49-F238E27FC236}">
                      <a16:creationId xmlns:a16="http://schemas.microsoft.com/office/drawing/2014/main" id="{9252FD96-D07D-4CD9-B67A-BC9319420CEB}"/>
                    </a:ext>
                  </a:extLst>
                </p14:cNvPr>
                <p14:cNvContentPartPr/>
                <p14:nvPr/>
              </p14:nvContentPartPr>
              <p14:xfrm>
                <a:off x="9469373" y="3719040"/>
                <a:ext cx="172800" cy="242640"/>
              </p14:xfrm>
            </p:contentPart>
          </mc:Choice>
          <mc:Fallback xmlns="">
            <p:pic>
              <p:nvPicPr>
                <p:cNvPr id="45" name="Freihand 44">
                  <a:extLst>
                    <a:ext uri="{FF2B5EF4-FFF2-40B4-BE49-F238E27FC236}">
                      <a16:creationId xmlns:a16="http://schemas.microsoft.com/office/drawing/2014/main" id="{9252FD96-D07D-4CD9-B67A-BC9319420CEB}"/>
                    </a:ext>
                  </a:extLst>
                </p:cNvPr>
                <p:cNvPicPr/>
                <p:nvPr/>
              </p:nvPicPr>
              <p:blipFill>
                <a:blip r:embed="rId66"/>
                <a:stretch>
                  <a:fillRect/>
                </a:stretch>
              </p:blipFill>
              <p:spPr>
                <a:xfrm>
                  <a:off x="9465053" y="3714720"/>
                  <a:ext cx="181440" cy="2512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6" name="Freihand 45">
                  <a:extLst>
                    <a:ext uri="{FF2B5EF4-FFF2-40B4-BE49-F238E27FC236}">
                      <a16:creationId xmlns:a16="http://schemas.microsoft.com/office/drawing/2014/main" id="{95353C5A-BF27-45F4-A11A-DC06A708A111}"/>
                    </a:ext>
                  </a:extLst>
                </p14:cNvPr>
                <p14:cNvContentPartPr/>
                <p14:nvPr/>
              </p14:nvContentPartPr>
              <p14:xfrm>
                <a:off x="9684653" y="3792120"/>
                <a:ext cx="83160" cy="129960"/>
              </p14:xfrm>
            </p:contentPart>
          </mc:Choice>
          <mc:Fallback xmlns="">
            <p:pic>
              <p:nvPicPr>
                <p:cNvPr id="46" name="Freihand 45">
                  <a:extLst>
                    <a:ext uri="{FF2B5EF4-FFF2-40B4-BE49-F238E27FC236}">
                      <a16:creationId xmlns:a16="http://schemas.microsoft.com/office/drawing/2014/main" id="{95353C5A-BF27-45F4-A11A-DC06A708A111}"/>
                    </a:ext>
                  </a:extLst>
                </p:cNvPr>
                <p:cNvPicPr/>
                <p:nvPr/>
              </p:nvPicPr>
              <p:blipFill>
                <a:blip r:embed="rId68"/>
                <a:stretch>
                  <a:fillRect/>
                </a:stretch>
              </p:blipFill>
              <p:spPr>
                <a:xfrm>
                  <a:off x="9680333" y="3787800"/>
                  <a:ext cx="918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7" name="Freihand 46">
                  <a:extLst>
                    <a:ext uri="{FF2B5EF4-FFF2-40B4-BE49-F238E27FC236}">
                      <a16:creationId xmlns:a16="http://schemas.microsoft.com/office/drawing/2014/main" id="{1A86A2D4-D360-47AE-8F73-2149546A6667}"/>
                    </a:ext>
                  </a:extLst>
                </p14:cNvPr>
                <p14:cNvContentPartPr/>
                <p14:nvPr/>
              </p14:nvContentPartPr>
              <p14:xfrm>
                <a:off x="9807053" y="3762960"/>
                <a:ext cx="108360" cy="158400"/>
              </p14:xfrm>
            </p:contentPart>
          </mc:Choice>
          <mc:Fallback xmlns="">
            <p:pic>
              <p:nvPicPr>
                <p:cNvPr id="47" name="Freihand 46">
                  <a:extLst>
                    <a:ext uri="{FF2B5EF4-FFF2-40B4-BE49-F238E27FC236}">
                      <a16:creationId xmlns:a16="http://schemas.microsoft.com/office/drawing/2014/main" id="{1A86A2D4-D360-47AE-8F73-2149546A6667}"/>
                    </a:ext>
                  </a:extLst>
                </p:cNvPr>
                <p:cNvPicPr/>
                <p:nvPr/>
              </p:nvPicPr>
              <p:blipFill>
                <a:blip r:embed="rId70"/>
                <a:stretch>
                  <a:fillRect/>
                </a:stretch>
              </p:blipFill>
              <p:spPr>
                <a:xfrm>
                  <a:off x="9802733" y="3758640"/>
                  <a:ext cx="11700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8" name="Freihand 47">
                  <a:extLst>
                    <a:ext uri="{FF2B5EF4-FFF2-40B4-BE49-F238E27FC236}">
                      <a16:creationId xmlns:a16="http://schemas.microsoft.com/office/drawing/2014/main" id="{F7EEFC71-5540-4756-AE4B-E1E77C17E5D7}"/>
                    </a:ext>
                  </a:extLst>
                </p14:cNvPr>
                <p14:cNvContentPartPr/>
                <p14:nvPr/>
              </p14:nvContentPartPr>
              <p14:xfrm>
                <a:off x="9939173" y="3761880"/>
                <a:ext cx="340560" cy="109080"/>
              </p14:xfrm>
            </p:contentPart>
          </mc:Choice>
          <mc:Fallback xmlns="">
            <p:pic>
              <p:nvPicPr>
                <p:cNvPr id="48" name="Freihand 47">
                  <a:extLst>
                    <a:ext uri="{FF2B5EF4-FFF2-40B4-BE49-F238E27FC236}">
                      <a16:creationId xmlns:a16="http://schemas.microsoft.com/office/drawing/2014/main" id="{F7EEFC71-5540-4756-AE4B-E1E77C17E5D7}"/>
                    </a:ext>
                  </a:extLst>
                </p:cNvPr>
                <p:cNvPicPr/>
                <p:nvPr/>
              </p:nvPicPr>
              <p:blipFill>
                <a:blip r:embed="rId72"/>
                <a:stretch>
                  <a:fillRect/>
                </a:stretch>
              </p:blipFill>
              <p:spPr>
                <a:xfrm>
                  <a:off x="9934853" y="3757560"/>
                  <a:ext cx="34920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0" name="Freihand 49">
                  <a:extLst>
                    <a:ext uri="{FF2B5EF4-FFF2-40B4-BE49-F238E27FC236}">
                      <a16:creationId xmlns:a16="http://schemas.microsoft.com/office/drawing/2014/main" id="{8DF9DBF0-52C7-4962-BD26-4E06C731417E}"/>
                    </a:ext>
                  </a:extLst>
                </p14:cNvPr>
                <p14:cNvContentPartPr/>
                <p14:nvPr/>
              </p14:nvContentPartPr>
              <p14:xfrm>
                <a:off x="10303853" y="3541920"/>
                <a:ext cx="490320" cy="303120"/>
              </p14:xfrm>
            </p:contentPart>
          </mc:Choice>
          <mc:Fallback xmlns="">
            <p:pic>
              <p:nvPicPr>
                <p:cNvPr id="50" name="Freihand 49">
                  <a:extLst>
                    <a:ext uri="{FF2B5EF4-FFF2-40B4-BE49-F238E27FC236}">
                      <a16:creationId xmlns:a16="http://schemas.microsoft.com/office/drawing/2014/main" id="{8DF9DBF0-52C7-4962-BD26-4E06C731417E}"/>
                    </a:ext>
                  </a:extLst>
                </p:cNvPr>
                <p:cNvPicPr/>
                <p:nvPr/>
              </p:nvPicPr>
              <p:blipFill>
                <a:blip r:embed="rId74"/>
                <a:stretch>
                  <a:fillRect/>
                </a:stretch>
              </p:blipFill>
              <p:spPr>
                <a:xfrm>
                  <a:off x="10299533" y="3537600"/>
                  <a:ext cx="498960" cy="3117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1" name="Freihand 50">
                  <a:extLst>
                    <a:ext uri="{FF2B5EF4-FFF2-40B4-BE49-F238E27FC236}">
                      <a16:creationId xmlns:a16="http://schemas.microsoft.com/office/drawing/2014/main" id="{CC224DC1-2706-4406-8A0E-6833B8BA4E7C}"/>
                    </a:ext>
                  </a:extLst>
                </p14:cNvPr>
                <p14:cNvContentPartPr/>
                <p14:nvPr/>
              </p14:nvContentPartPr>
              <p14:xfrm>
                <a:off x="10648013" y="3561000"/>
                <a:ext cx="58320" cy="10800"/>
              </p14:xfrm>
            </p:contentPart>
          </mc:Choice>
          <mc:Fallback xmlns="">
            <p:pic>
              <p:nvPicPr>
                <p:cNvPr id="51" name="Freihand 50">
                  <a:extLst>
                    <a:ext uri="{FF2B5EF4-FFF2-40B4-BE49-F238E27FC236}">
                      <a16:creationId xmlns:a16="http://schemas.microsoft.com/office/drawing/2014/main" id="{CC224DC1-2706-4406-8A0E-6833B8BA4E7C}"/>
                    </a:ext>
                  </a:extLst>
                </p:cNvPr>
                <p:cNvPicPr/>
                <p:nvPr/>
              </p:nvPicPr>
              <p:blipFill>
                <a:blip r:embed="rId76"/>
                <a:stretch>
                  <a:fillRect/>
                </a:stretch>
              </p:blipFill>
              <p:spPr>
                <a:xfrm>
                  <a:off x="10643693" y="3556680"/>
                  <a:ext cx="6696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2" name="Freihand 51">
                  <a:extLst>
                    <a:ext uri="{FF2B5EF4-FFF2-40B4-BE49-F238E27FC236}">
                      <a16:creationId xmlns:a16="http://schemas.microsoft.com/office/drawing/2014/main" id="{8EB416E4-C237-43F5-AA24-2EF548DD3A99}"/>
                    </a:ext>
                  </a:extLst>
                </p14:cNvPr>
                <p14:cNvContentPartPr/>
                <p14:nvPr/>
              </p14:nvContentPartPr>
              <p14:xfrm>
                <a:off x="10827653" y="3595920"/>
                <a:ext cx="114840" cy="158040"/>
              </p14:xfrm>
            </p:contentPart>
          </mc:Choice>
          <mc:Fallback xmlns="">
            <p:pic>
              <p:nvPicPr>
                <p:cNvPr id="52" name="Freihand 51">
                  <a:extLst>
                    <a:ext uri="{FF2B5EF4-FFF2-40B4-BE49-F238E27FC236}">
                      <a16:creationId xmlns:a16="http://schemas.microsoft.com/office/drawing/2014/main" id="{8EB416E4-C237-43F5-AA24-2EF548DD3A99}"/>
                    </a:ext>
                  </a:extLst>
                </p:cNvPr>
                <p:cNvPicPr/>
                <p:nvPr/>
              </p:nvPicPr>
              <p:blipFill>
                <a:blip r:embed="rId78"/>
                <a:stretch>
                  <a:fillRect/>
                </a:stretch>
              </p:blipFill>
              <p:spPr>
                <a:xfrm>
                  <a:off x="10823333" y="3591600"/>
                  <a:ext cx="12348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3" name="Freihand 52">
                  <a:extLst>
                    <a:ext uri="{FF2B5EF4-FFF2-40B4-BE49-F238E27FC236}">
                      <a16:creationId xmlns:a16="http://schemas.microsoft.com/office/drawing/2014/main" id="{AB2460D8-319F-4102-8BD7-AFC00EB7685D}"/>
                    </a:ext>
                  </a:extLst>
                </p14:cNvPr>
                <p14:cNvContentPartPr/>
                <p14:nvPr/>
              </p14:nvContentPartPr>
              <p14:xfrm>
                <a:off x="10950413" y="3468840"/>
                <a:ext cx="131760" cy="244800"/>
              </p14:xfrm>
            </p:contentPart>
          </mc:Choice>
          <mc:Fallback xmlns="">
            <p:pic>
              <p:nvPicPr>
                <p:cNvPr id="53" name="Freihand 52">
                  <a:extLst>
                    <a:ext uri="{FF2B5EF4-FFF2-40B4-BE49-F238E27FC236}">
                      <a16:creationId xmlns:a16="http://schemas.microsoft.com/office/drawing/2014/main" id="{AB2460D8-319F-4102-8BD7-AFC00EB7685D}"/>
                    </a:ext>
                  </a:extLst>
                </p:cNvPr>
                <p:cNvPicPr/>
                <p:nvPr/>
              </p:nvPicPr>
              <p:blipFill>
                <a:blip r:embed="rId80"/>
                <a:stretch>
                  <a:fillRect/>
                </a:stretch>
              </p:blipFill>
              <p:spPr>
                <a:xfrm>
                  <a:off x="10946093" y="3464520"/>
                  <a:ext cx="140400" cy="2534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4" name="Freihand 53">
                  <a:extLst>
                    <a:ext uri="{FF2B5EF4-FFF2-40B4-BE49-F238E27FC236}">
                      <a16:creationId xmlns:a16="http://schemas.microsoft.com/office/drawing/2014/main" id="{5E22860B-4F80-4B41-84FA-E6F4B3C51F2B}"/>
                    </a:ext>
                  </a:extLst>
                </p14:cNvPr>
                <p14:cNvContentPartPr/>
                <p14:nvPr/>
              </p14:nvContentPartPr>
              <p14:xfrm>
                <a:off x="11107373" y="3394320"/>
                <a:ext cx="372960" cy="327960"/>
              </p14:xfrm>
            </p:contentPart>
          </mc:Choice>
          <mc:Fallback xmlns="">
            <p:pic>
              <p:nvPicPr>
                <p:cNvPr id="54" name="Freihand 53">
                  <a:extLst>
                    <a:ext uri="{FF2B5EF4-FFF2-40B4-BE49-F238E27FC236}">
                      <a16:creationId xmlns:a16="http://schemas.microsoft.com/office/drawing/2014/main" id="{5E22860B-4F80-4B41-84FA-E6F4B3C51F2B}"/>
                    </a:ext>
                  </a:extLst>
                </p:cNvPr>
                <p:cNvPicPr/>
                <p:nvPr/>
              </p:nvPicPr>
              <p:blipFill>
                <a:blip r:embed="rId82"/>
                <a:stretch>
                  <a:fillRect/>
                </a:stretch>
              </p:blipFill>
              <p:spPr>
                <a:xfrm>
                  <a:off x="11103053" y="3390000"/>
                  <a:ext cx="381600" cy="3366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5" name="Freihand 54">
                  <a:extLst>
                    <a:ext uri="{FF2B5EF4-FFF2-40B4-BE49-F238E27FC236}">
                      <a16:creationId xmlns:a16="http://schemas.microsoft.com/office/drawing/2014/main" id="{43AE0C25-3607-45BF-81CE-F95BC767CCA9}"/>
                    </a:ext>
                  </a:extLst>
                </p14:cNvPr>
                <p14:cNvContentPartPr/>
                <p14:nvPr/>
              </p14:nvContentPartPr>
              <p14:xfrm>
                <a:off x="11444333" y="3402600"/>
                <a:ext cx="24120" cy="25560"/>
              </p14:xfrm>
            </p:contentPart>
          </mc:Choice>
          <mc:Fallback xmlns="">
            <p:pic>
              <p:nvPicPr>
                <p:cNvPr id="55" name="Freihand 54">
                  <a:extLst>
                    <a:ext uri="{FF2B5EF4-FFF2-40B4-BE49-F238E27FC236}">
                      <a16:creationId xmlns:a16="http://schemas.microsoft.com/office/drawing/2014/main" id="{43AE0C25-3607-45BF-81CE-F95BC767CCA9}"/>
                    </a:ext>
                  </a:extLst>
                </p:cNvPr>
                <p:cNvPicPr/>
                <p:nvPr/>
              </p:nvPicPr>
              <p:blipFill>
                <a:blip r:embed="rId84"/>
                <a:stretch>
                  <a:fillRect/>
                </a:stretch>
              </p:blipFill>
              <p:spPr>
                <a:xfrm>
                  <a:off x="11440013" y="3398280"/>
                  <a:ext cx="3276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6" name="Freihand 55">
                  <a:extLst>
                    <a:ext uri="{FF2B5EF4-FFF2-40B4-BE49-F238E27FC236}">
                      <a16:creationId xmlns:a16="http://schemas.microsoft.com/office/drawing/2014/main" id="{61E4E2CB-ADBB-4CAD-99F2-5389A290E910}"/>
                    </a:ext>
                  </a:extLst>
                </p14:cNvPr>
                <p14:cNvContentPartPr/>
                <p14:nvPr/>
              </p14:nvContentPartPr>
              <p14:xfrm>
                <a:off x="11541893" y="3300720"/>
                <a:ext cx="146160" cy="246600"/>
              </p14:xfrm>
            </p:contentPart>
          </mc:Choice>
          <mc:Fallback xmlns="">
            <p:pic>
              <p:nvPicPr>
                <p:cNvPr id="56" name="Freihand 55">
                  <a:extLst>
                    <a:ext uri="{FF2B5EF4-FFF2-40B4-BE49-F238E27FC236}">
                      <a16:creationId xmlns:a16="http://schemas.microsoft.com/office/drawing/2014/main" id="{61E4E2CB-ADBB-4CAD-99F2-5389A290E910}"/>
                    </a:ext>
                  </a:extLst>
                </p:cNvPr>
                <p:cNvPicPr/>
                <p:nvPr/>
              </p:nvPicPr>
              <p:blipFill>
                <a:blip r:embed="rId86"/>
                <a:stretch>
                  <a:fillRect/>
                </a:stretch>
              </p:blipFill>
              <p:spPr>
                <a:xfrm>
                  <a:off x="11537573" y="3296400"/>
                  <a:ext cx="15480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8" name="Freihand 57">
                  <a:extLst>
                    <a:ext uri="{FF2B5EF4-FFF2-40B4-BE49-F238E27FC236}">
                      <a16:creationId xmlns:a16="http://schemas.microsoft.com/office/drawing/2014/main" id="{70EFB578-E1C2-4F50-82E3-623ED384179F}"/>
                    </a:ext>
                  </a:extLst>
                </p14:cNvPr>
                <p14:cNvContentPartPr/>
                <p14:nvPr/>
              </p14:nvContentPartPr>
              <p14:xfrm>
                <a:off x="9481253" y="4088040"/>
                <a:ext cx="115560" cy="189360"/>
              </p14:xfrm>
            </p:contentPart>
          </mc:Choice>
          <mc:Fallback xmlns="">
            <p:pic>
              <p:nvPicPr>
                <p:cNvPr id="58" name="Freihand 57">
                  <a:extLst>
                    <a:ext uri="{FF2B5EF4-FFF2-40B4-BE49-F238E27FC236}">
                      <a16:creationId xmlns:a16="http://schemas.microsoft.com/office/drawing/2014/main" id="{70EFB578-E1C2-4F50-82E3-623ED384179F}"/>
                    </a:ext>
                  </a:extLst>
                </p:cNvPr>
                <p:cNvPicPr/>
                <p:nvPr/>
              </p:nvPicPr>
              <p:blipFill>
                <a:blip r:embed="rId88"/>
                <a:stretch>
                  <a:fillRect/>
                </a:stretch>
              </p:blipFill>
              <p:spPr>
                <a:xfrm>
                  <a:off x="9476933" y="4083720"/>
                  <a:ext cx="12420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9" name="Freihand 58">
                  <a:extLst>
                    <a:ext uri="{FF2B5EF4-FFF2-40B4-BE49-F238E27FC236}">
                      <a16:creationId xmlns:a16="http://schemas.microsoft.com/office/drawing/2014/main" id="{44ADA01B-8D6D-43CD-A193-74987F8E8A21}"/>
                    </a:ext>
                  </a:extLst>
                </p14:cNvPr>
                <p14:cNvContentPartPr/>
                <p14:nvPr/>
              </p14:nvContentPartPr>
              <p14:xfrm>
                <a:off x="9597533" y="4161120"/>
                <a:ext cx="110520" cy="110880"/>
              </p14:xfrm>
            </p:contentPart>
          </mc:Choice>
          <mc:Fallback xmlns="">
            <p:pic>
              <p:nvPicPr>
                <p:cNvPr id="59" name="Freihand 58">
                  <a:extLst>
                    <a:ext uri="{FF2B5EF4-FFF2-40B4-BE49-F238E27FC236}">
                      <a16:creationId xmlns:a16="http://schemas.microsoft.com/office/drawing/2014/main" id="{44ADA01B-8D6D-43CD-A193-74987F8E8A21}"/>
                    </a:ext>
                  </a:extLst>
                </p:cNvPr>
                <p:cNvPicPr/>
                <p:nvPr/>
              </p:nvPicPr>
              <p:blipFill>
                <a:blip r:embed="rId90"/>
                <a:stretch>
                  <a:fillRect/>
                </a:stretch>
              </p:blipFill>
              <p:spPr>
                <a:xfrm>
                  <a:off x="9593213" y="4156800"/>
                  <a:ext cx="11916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0" name="Freihand 59">
                  <a:extLst>
                    <a:ext uri="{FF2B5EF4-FFF2-40B4-BE49-F238E27FC236}">
                      <a16:creationId xmlns:a16="http://schemas.microsoft.com/office/drawing/2014/main" id="{A1039444-07CA-476F-AE10-1E6A62B09A42}"/>
                    </a:ext>
                  </a:extLst>
                </p14:cNvPr>
                <p14:cNvContentPartPr/>
                <p14:nvPr/>
              </p14:nvContentPartPr>
              <p14:xfrm>
                <a:off x="9704093" y="4068240"/>
                <a:ext cx="91080" cy="210240"/>
              </p14:xfrm>
            </p:contentPart>
          </mc:Choice>
          <mc:Fallback xmlns="">
            <p:pic>
              <p:nvPicPr>
                <p:cNvPr id="60" name="Freihand 59">
                  <a:extLst>
                    <a:ext uri="{FF2B5EF4-FFF2-40B4-BE49-F238E27FC236}">
                      <a16:creationId xmlns:a16="http://schemas.microsoft.com/office/drawing/2014/main" id="{A1039444-07CA-476F-AE10-1E6A62B09A42}"/>
                    </a:ext>
                  </a:extLst>
                </p:cNvPr>
                <p:cNvPicPr/>
                <p:nvPr/>
              </p:nvPicPr>
              <p:blipFill>
                <a:blip r:embed="rId92"/>
                <a:stretch>
                  <a:fillRect/>
                </a:stretch>
              </p:blipFill>
              <p:spPr>
                <a:xfrm>
                  <a:off x="9699773" y="4063920"/>
                  <a:ext cx="9972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1" name="Freihand 60">
                  <a:extLst>
                    <a:ext uri="{FF2B5EF4-FFF2-40B4-BE49-F238E27FC236}">
                      <a16:creationId xmlns:a16="http://schemas.microsoft.com/office/drawing/2014/main" id="{CC4A457C-4B3D-4814-9C35-9A2310F3CE93}"/>
                    </a:ext>
                  </a:extLst>
                </p14:cNvPr>
                <p14:cNvContentPartPr/>
                <p14:nvPr/>
              </p14:nvContentPartPr>
              <p14:xfrm>
                <a:off x="9799133" y="4131960"/>
                <a:ext cx="175680" cy="80280"/>
              </p14:xfrm>
            </p:contentPart>
          </mc:Choice>
          <mc:Fallback xmlns="">
            <p:pic>
              <p:nvPicPr>
                <p:cNvPr id="61" name="Freihand 60">
                  <a:extLst>
                    <a:ext uri="{FF2B5EF4-FFF2-40B4-BE49-F238E27FC236}">
                      <a16:creationId xmlns:a16="http://schemas.microsoft.com/office/drawing/2014/main" id="{CC4A457C-4B3D-4814-9C35-9A2310F3CE93}"/>
                    </a:ext>
                  </a:extLst>
                </p:cNvPr>
                <p:cNvPicPr/>
                <p:nvPr/>
              </p:nvPicPr>
              <p:blipFill>
                <a:blip r:embed="rId94"/>
                <a:stretch>
                  <a:fillRect/>
                </a:stretch>
              </p:blipFill>
              <p:spPr>
                <a:xfrm>
                  <a:off x="9794813" y="4127640"/>
                  <a:ext cx="18432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2" name="Freihand 61">
                  <a:extLst>
                    <a:ext uri="{FF2B5EF4-FFF2-40B4-BE49-F238E27FC236}">
                      <a16:creationId xmlns:a16="http://schemas.microsoft.com/office/drawing/2014/main" id="{0171711E-A437-4C6D-B3C3-CEFEDBC81BFE}"/>
                    </a:ext>
                  </a:extLst>
                </p14:cNvPr>
                <p14:cNvContentPartPr/>
                <p14:nvPr/>
              </p14:nvContentPartPr>
              <p14:xfrm>
                <a:off x="10135013" y="4014960"/>
                <a:ext cx="280080" cy="180000"/>
              </p14:xfrm>
            </p:contentPart>
          </mc:Choice>
          <mc:Fallback xmlns="">
            <p:pic>
              <p:nvPicPr>
                <p:cNvPr id="62" name="Freihand 61">
                  <a:extLst>
                    <a:ext uri="{FF2B5EF4-FFF2-40B4-BE49-F238E27FC236}">
                      <a16:creationId xmlns:a16="http://schemas.microsoft.com/office/drawing/2014/main" id="{0171711E-A437-4C6D-B3C3-CEFEDBC81BFE}"/>
                    </a:ext>
                  </a:extLst>
                </p:cNvPr>
                <p:cNvPicPr/>
                <p:nvPr/>
              </p:nvPicPr>
              <p:blipFill>
                <a:blip r:embed="rId96"/>
                <a:stretch>
                  <a:fillRect/>
                </a:stretch>
              </p:blipFill>
              <p:spPr>
                <a:xfrm>
                  <a:off x="10130693" y="4010640"/>
                  <a:ext cx="28872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3" name="Freihand 62">
                  <a:extLst>
                    <a:ext uri="{FF2B5EF4-FFF2-40B4-BE49-F238E27FC236}">
                      <a16:creationId xmlns:a16="http://schemas.microsoft.com/office/drawing/2014/main" id="{A0FB3CF1-8F3B-4717-908E-DD49A95E9EFF}"/>
                    </a:ext>
                  </a:extLst>
                </p14:cNvPr>
                <p14:cNvContentPartPr/>
                <p14:nvPr/>
              </p14:nvContentPartPr>
              <p14:xfrm>
                <a:off x="10366493" y="3958440"/>
                <a:ext cx="360" cy="360"/>
              </p14:xfrm>
            </p:contentPart>
          </mc:Choice>
          <mc:Fallback xmlns="">
            <p:pic>
              <p:nvPicPr>
                <p:cNvPr id="63" name="Freihand 62">
                  <a:extLst>
                    <a:ext uri="{FF2B5EF4-FFF2-40B4-BE49-F238E27FC236}">
                      <a16:creationId xmlns:a16="http://schemas.microsoft.com/office/drawing/2014/main" id="{A0FB3CF1-8F3B-4717-908E-DD49A95E9EFF}"/>
                    </a:ext>
                  </a:extLst>
                </p:cNvPr>
                <p:cNvPicPr/>
                <p:nvPr/>
              </p:nvPicPr>
              <p:blipFill>
                <a:blip r:embed="rId19"/>
                <a:stretch>
                  <a:fillRect/>
                </a:stretch>
              </p:blipFill>
              <p:spPr>
                <a:xfrm>
                  <a:off x="10362173" y="395412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138240" name="Freihand 138239">
                  <a:extLst>
                    <a:ext uri="{FF2B5EF4-FFF2-40B4-BE49-F238E27FC236}">
                      <a16:creationId xmlns:a16="http://schemas.microsoft.com/office/drawing/2014/main" id="{40B9B363-9C74-417E-AA58-07C8158273B6}"/>
                    </a:ext>
                  </a:extLst>
                </p14:cNvPr>
                <p14:cNvContentPartPr/>
                <p14:nvPr/>
              </p14:nvContentPartPr>
              <p14:xfrm>
                <a:off x="10520213" y="3966000"/>
                <a:ext cx="300960" cy="151920"/>
              </p14:xfrm>
            </p:contentPart>
          </mc:Choice>
          <mc:Fallback xmlns="">
            <p:pic>
              <p:nvPicPr>
                <p:cNvPr id="138240" name="Freihand 138239">
                  <a:extLst>
                    <a:ext uri="{FF2B5EF4-FFF2-40B4-BE49-F238E27FC236}">
                      <a16:creationId xmlns:a16="http://schemas.microsoft.com/office/drawing/2014/main" id="{40B9B363-9C74-417E-AA58-07C8158273B6}"/>
                    </a:ext>
                  </a:extLst>
                </p:cNvPr>
                <p:cNvPicPr/>
                <p:nvPr/>
              </p:nvPicPr>
              <p:blipFill>
                <a:blip r:embed="rId99"/>
                <a:stretch>
                  <a:fillRect/>
                </a:stretch>
              </p:blipFill>
              <p:spPr>
                <a:xfrm>
                  <a:off x="10515893" y="3961680"/>
                  <a:ext cx="30960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138241" name="Freihand 138240">
                  <a:extLst>
                    <a:ext uri="{FF2B5EF4-FFF2-40B4-BE49-F238E27FC236}">
                      <a16:creationId xmlns:a16="http://schemas.microsoft.com/office/drawing/2014/main" id="{740FD63C-624D-4ACF-82F0-7A47C6DEDCA6}"/>
                    </a:ext>
                  </a:extLst>
                </p14:cNvPr>
                <p14:cNvContentPartPr/>
                <p14:nvPr/>
              </p14:nvContentPartPr>
              <p14:xfrm>
                <a:off x="10733693" y="3880320"/>
                <a:ext cx="8280" cy="28080"/>
              </p14:xfrm>
            </p:contentPart>
          </mc:Choice>
          <mc:Fallback xmlns="">
            <p:pic>
              <p:nvPicPr>
                <p:cNvPr id="138241" name="Freihand 138240">
                  <a:extLst>
                    <a:ext uri="{FF2B5EF4-FFF2-40B4-BE49-F238E27FC236}">
                      <a16:creationId xmlns:a16="http://schemas.microsoft.com/office/drawing/2014/main" id="{740FD63C-624D-4ACF-82F0-7A47C6DEDCA6}"/>
                    </a:ext>
                  </a:extLst>
                </p:cNvPr>
                <p:cNvPicPr/>
                <p:nvPr/>
              </p:nvPicPr>
              <p:blipFill>
                <a:blip r:embed="rId101"/>
                <a:stretch>
                  <a:fillRect/>
                </a:stretch>
              </p:blipFill>
              <p:spPr>
                <a:xfrm>
                  <a:off x="10729373" y="3876000"/>
                  <a:ext cx="169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138244" name="Freihand 138243">
                  <a:extLst>
                    <a:ext uri="{FF2B5EF4-FFF2-40B4-BE49-F238E27FC236}">
                      <a16:creationId xmlns:a16="http://schemas.microsoft.com/office/drawing/2014/main" id="{1DC1CC51-51B3-406A-A814-5E68FC47A5C4}"/>
                    </a:ext>
                  </a:extLst>
                </p14:cNvPr>
                <p14:cNvContentPartPr/>
                <p14:nvPr/>
              </p14:nvContentPartPr>
              <p14:xfrm>
                <a:off x="10892093" y="3889320"/>
                <a:ext cx="268560" cy="172440"/>
              </p14:xfrm>
            </p:contentPart>
          </mc:Choice>
          <mc:Fallback xmlns="">
            <p:pic>
              <p:nvPicPr>
                <p:cNvPr id="138244" name="Freihand 138243">
                  <a:extLst>
                    <a:ext uri="{FF2B5EF4-FFF2-40B4-BE49-F238E27FC236}">
                      <a16:creationId xmlns:a16="http://schemas.microsoft.com/office/drawing/2014/main" id="{1DC1CC51-51B3-406A-A814-5E68FC47A5C4}"/>
                    </a:ext>
                  </a:extLst>
                </p:cNvPr>
                <p:cNvPicPr/>
                <p:nvPr/>
              </p:nvPicPr>
              <p:blipFill>
                <a:blip r:embed="rId103"/>
                <a:stretch>
                  <a:fillRect/>
                </a:stretch>
              </p:blipFill>
              <p:spPr>
                <a:xfrm>
                  <a:off x="10887773" y="3885000"/>
                  <a:ext cx="27720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38245" name="Freihand 138244">
                  <a:extLst>
                    <a:ext uri="{FF2B5EF4-FFF2-40B4-BE49-F238E27FC236}">
                      <a16:creationId xmlns:a16="http://schemas.microsoft.com/office/drawing/2014/main" id="{F10B9A20-2450-4BE5-89A6-8DF3243E9CFE}"/>
                    </a:ext>
                  </a:extLst>
                </p14:cNvPr>
                <p14:cNvContentPartPr/>
                <p14:nvPr/>
              </p14:nvContentPartPr>
              <p14:xfrm>
                <a:off x="11329133" y="3755040"/>
                <a:ext cx="186480" cy="259920"/>
              </p14:xfrm>
            </p:contentPart>
          </mc:Choice>
          <mc:Fallback xmlns="">
            <p:pic>
              <p:nvPicPr>
                <p:cNvPr id="138245" name="Freihand 138244">
                  <a:extLst>
                    <a:ext uri="{FF2B5EF4-FFF2-40B4-BE49-F238E27FC236}">
                      <a16:creationId xmlns:a16="http://schemas.microsoft.com/office/drawing/2014/main" id="{F10B9A20-2450-4BE5-89A6-8DF3243E9CFE}"/>
                    </a:ext>
                  </a:extLst>
                </p:cNvPr>
                <p:cNvPicPr/>
                <p:nvPr/>
              </p:nvPicPr>
              <p:blipFill>
                <a:blip r:embed="rId105"/>
                <a:stretch>
                  <a:fillRect/>
                </a:stretch>
              </p:blipFill>
              <p:spPr>
                <a:xfrm>
                  <a:off x="11324813" y="3750720"/>
                  <a:ext cx="19512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38246" name="Freihand 138245">
                  <a:extLst>
                    <a:ext uri="{FF2B5EF4-FFF2-40B4-BE49-F238E27FC236}">
                      <a16:creationId xmlns:a16="http://schemas.microsoft.com/office/drawing/2014/main" id="{6852D260-74BE-4BF9-99D0-11DA1FEFB62C}"/>
                    </a:ext>
                  </a:extLst>
                </p14:cNvPr>
                <p14:cNvContentPartPr/>
                <p14:nvPr/>
              </p14:nvContentPartPr>
              <p14:xfrm>
                <a:off x="11516333" y="3793560"/>
                <a:ext cx="135720" cy="169560"/>
              </p14:xfrm>
            </p:contentPart>
          </mc:Choice>
          <mc:Fallback xmlns="">
            <p:pic>
              <p:nvPicPr>
                <p:cNvPr id="138246" name="Freihand 138245">
                  <a:extLst>
                    <a:ext uri="{FF2B5EF4-FFF2-40B4-BE49-F238E27FC236}">
                      <a16:creationId xmlns:a16="http://schemas.microsoft.com/office/drawing/2014/main" id="{6852D260-74BE-4BF9-99D0-11DA1FEFB62C}"/>
                    </a:ext>
                  </a:extLst>
                </p:cNvPr>
                <p:cNvPicPr/>
                <p:nvPr/>
              </p:nvPicPr>
              <p:blipFill>
                <a:blip r:embed="rId107"/>
                <a:stretch>
                  <a:fillRect/>
                </a:stretch>
              </p:blipFill>
              <p:spPr>
                <a:xfrm>
                  <a:off x="11512013" y="3789240"/>
                  <a:ext cx="14436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138247" name="Freihand 138246">
                  <a:extLst>
                    <a:ext uri="{FF2B5EF4-FFF2-40B4-BE49-F238E27FC236}">
                      <a16:creationId xmlns:a16="http://schemas.microsoft.com/office/drawing/2014/main" id="{F0DB4A41-B1EF-4DC7-9159-0182082C2F89}"/>
                    </a:ext>
                  </a:extLst>
                </p14:cNvPr>
                <p14:cNvContentPartPr/>
                <p14:nvPr/>
              </p14:nvContentPartPr>
              <p14:xfrm>
                <a:off x="11635853" y="3667920"/>
                <a:ext cx="167400" cy="216720"/>
              </p14:xfrm>
            </p:contentPart>
          </mc:Choice>
          <mc:Fallback xmlns="">
            <p:pic>
              <p:nvPicPr>
                <p:cNvPr id="138247" name="Freihand 138246">
                  <a:extLst>
                    <a:ext uri="{FF2B5EF4-FFF2-40B4-BE49-F238E27FC236}">
                      <a16:creationId xmlns:a16="http://schemas.microsoft.com/office/drawing/2014/main" id="{F0DB4A41-B1EF-4DC7-9159-0182082C2F89}"/>
                    </a:ext>
                  </a:extLst>
                </p:cNvPr>
                <p:cNvPicPr/>
                <p:nvPr/>
              </p:nvPicPr>
              <p:blipFill>
                <a:blip r:embed="rId109"/>
                <a:stretch>
                  <a:fillRect/>
                </a:stretch>
              </p:blipFill>
              <p:spPr>
                <a:xfrm>
                  <a:off x="11631533" y="3663600"/>
                  <a:ext cx="17604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38248" name="Freihand 138247">
                  <a:extLst>
                    <a:ext uri="{FF2B5EF4-FFF2-40B4-BE49-F238E27FC236}">
                      <a16:creationId xmlns:a16="http://schemas.microsoft.com/office/drawing/2014/main" id="{82C0341F-4E12-475D-91B3-D651E003B4B1}"/>
                    </a:ext>
                  </a:extLst>
                </p14:cNvPr>
                <p14:cNvContentPartPr/>
                <p14:nvPr/>
              </p14:nvContentPartPr>
              <p14:xfrm>
                <a:off x="11757893" y="3663240"/>
                <a:ext cx="18360" cy="42120"/>
              </p14:xfrm>
            </p:contentPart>
          </mc:Choice>
          <mc:Fallback xmlns="">
            <p:pic>
              <p:nvPicPr>
                <p:cNvPr id="138248" name="Freihand 138247">
                  <a:extLst>
                    <a:ext uri="{FF2B5EF4-FFF2-40B4-BE49-F238E27FC236}">
                      <a16:creationId xmlns:a16="http://schemas.microsoft.com/office/drawing/2014/main" id="{82C0341F-4E12-475D-91B3-D651E003B4B1}"/>
                    </a:ext>
                  </a:extLst>
                </p:cNvPr>
                <p:cNvPicPr/>
                <p:nvPr/>
              </p:nvPicPr>
              <p:blipFill>
                <a:blip r:embed="rId111"/>
                <a:stretch>
                  <a:fillRect/>
                </a:stretch>
              </p:blipFill>
              <p:spPr>
                <a:xfrm>
                  <a:off x="11753573" y="3658920"/>
                  <a:ext cx="2700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38249" name="Freihand 138248">
                  <a:extLst>
                    <a:ext uri="{FF2B5EF4-FFF2-40B4-BE49-F238E27FC236}">
                      <a16:creationId xmlns:a16="http://schemas.microsoft.com/office/drawing/2014/main" id="{EFB4B75D-AC77-4216-9F5C-F6DCDC451471}"/>
                    </a:ext>
                  </a:extLst>
                </p14:cNvPr>
                <p14:cNvContentPartPr/>
                <p14:nvPr/>
              </p14:nvContentPartPr>
              <p14:xfrm>
                <a:off x="11816213" y="3663960"/>
                <a:ext cx="105480" cy="326880"/>
              </p14:xfrm>
            </p:contentPart>
          </mc:Choice>
          <mc:Fallback xmlns="">
            <p:pic>
              <p:nvPicPr>
                <p:cNvPr id="138249" name="Freihand 138248">
                  <a:extLst>
                    <a:ext uri="{FF2B5EF4-FFF2-40B4-BE49-F238E27FC236}">
                      <a16:creationId xmlns:a16="http://schemas.microsoft.com/office/drawing/2014/main" id="{EFB4B75D-AC77-4216-9F5C-F6DCDC451471}"/>
                    </a:ext>
                  </a:extLst>
                </p:cNvPr>
                <p:cNvPicPr/>
                <p:nvPr/>
              </p:nvPicPr>
              <p:blipFill>
                <a:blip r:embed="rId113"/>
                <a:stretch>
                  <a:fillRect/>
                </a:stretch>
              </p:blipFill>
              <p:spPr>
                <a:xfrm>
                  <a:off x="11811893" y="3659640"/>
                  <a:ext cx="114120" cy="33552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38250" name="Freihand 138249">
                  <a:extLst>
                    <a:ext uri="{FF2B5EF4-FFF2-40B4-BE49-F238E27FC236}">
                      <a16:creationId xmlns:a16="http://schemas.microsoft.com/office/drawing/2014/main" id="{A05FEAB3-FA2D-4E27-9FA4-E21499364316}"/>
                    </a:ext>
                  </a:extLst>
                </p14:cNvPr>
                <p14:cNvContentPartPr/>
                <p14:nvPr/>
              </p14:nvContentPartPr>
              <p14:xfrm>
                <a:off x="10190093" y="4437600"/>
                <a:ext cx="218520" cy="154440"/>
              </p14:xfrm>
            </p:contentPart>
          </mc:Choice>
          <mc:Fallback xmlns="">
            <p:pic>
              <p:nvPicPr>
                <p:cNvPr id="138250" name="Freihand 138249">
                  <a:extLst>
                    <a:ext uri="{FF2B5EF4-FFF2-40B4-BE49-F238E27FC236}">
                      <a16:creationId xmlns:a16="http://schemas.microsoft.com/office/drawing/2014/main" id="{A05FEAB3-FA2D-4E27-9FA4-E21499364316}"/>
                    </a:ext>
                  </a:extLst>
                </p:cNvPr>
                <p:cNvPicPr/>
                <p:nvPr/>
              </p:nvPicPr>
              <p:blipFill>
                <a:blip r:embed="rId115"/>
                <a:stretch>
                  <a:fillRect/>
                </a:stretch>
              </p:blipFill>
              <p:spPr>
                <a:xfrm>
                  <a:off x="10185773" y="4433280"/>
                  <a:ext cx="22716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38251" name="Freihand 138250">
                  <a:extLst>
                    <a:ext uri="{FF2B5EF4-FFF2-40B4-BE49-F238E27FC236}">
                      <a16:creationId xmlns:a16="http://schemas.microsoft.com/office/drawing/2014/main" id="{66EAC762-949B-4B78-89BC-5C20020E7C15}"/>
                    </a:ext>
                  </a:extLst>
                </p14:cNvPr>
                <p14:cNvContentPartPr/>
                <p14:nvPr/>
              </p14:nvContentPartPr>
              <p14:xfrm>
                <a:off x="10415093" y="4417080"/>
                <a:ext cx="195480" cy="103680"/>
              </p14:xfrm>
            </p:contentPart>
          </mc:Choice>
          <mc:Fallback xmlns="">
            <p:pic>
              <p:nvPicPr>
                <p:cNvPr id="138251" name="Freihand 138250">
                  <a:extLst>
                    <a:ext uri="{FF2B5EF4-FFF2-40B4-BE49-F238E27FC236}">
                      <a16:creationId xmlns:a16="http://schemas.microsoft.com/office/drawing/2014/main" id="{66EAC762-949B-4B78-89BC-5C20020E7C15}"/>
                    </a:ext>
                  </a:extLst>
                </p:cNvPr>
                <p:cNvPicPr/>
                <p:nvPr/>
              </p:nvPicPr>
              <p:blipFill>
                <a:blip r:embed="rId117"/>
                <a:stretch>
                  <a:fillRect/>
                </a:stretch>
              </p:blipFill>
              <p:spPr>
                <a:xfrm>
                  <a:off x="10410773" y="4412760"/>
                  <a:ext cx="20412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38252" name="Freihand 138251">
                  <a:extLst>
                    <a:ext uri="{FF2B5EF4-FFF2-40B4-BE49-F238E27FC236}">
                      <a16:creationId xmlns:a16="http://schemas.microsoft.com/office/drawing/2014/main" id="{C394B583-3862-48EC-9C69-8E6F8965D832}"/>
                    </a:ext>
                  </a:extLst>
                </p14:cNvPr>
                <p14:cNvContentPartPr/>
                <p14:nvPr/>
              </p14:nvContentPartPr>
              <p14:xfrm>
                <a:off x="10801373" y="4284240"/>
                <a:ext cx="116640" cy="134280"/>
              </p14:xfrm>
            </p:contentPart>
          </mc:Choice>
          <mc:Fallback xmlns="">
            <p:pic>
              <p:nvPicPr>
                <p:cNvPr id="138252" name="Freihand 138251">
                  <a:extLst>
                    <a:ext uri="{FF2B5EF4-FFF2-40B4-BE49-F238E27FC236}">
                      <a16:creationId xmlns:a16="http://schemas.microsoft.com/office/drawing/2014/main" id="{C394B583-3862-48EC-9C69-8E6F8965D832}"/>
                    </a:ext>
                  </a:extLst>
                </p:cNvPr>
                <p:cNvPicPr/>
                <p:nvPr/>
              </p:nvPicPr>
              <p:blipFill>
                <a:blip r:embed="rId119"/>
                <a:stretch>
                  <a:fillRect/>
                </a:stretch>
              </p:blipFill>
              <p:spPr>
                <a:xfrm>
                  <a:off x="10797053" y="4279920"/>
                  <a:ext cx="12528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38253" name="Freihand 138252">
                  <a:extLst>
                    <a:ext uri="{FF2B5EF4-FFF2-40B4-BE49-F238E27FC236}">
                      <a16:creationId xmlns:a16="http://schemas.microsoft.com/office/drawing/2014/main" id="{DEBCAD12-5C3C-4E27-AC12-610C9DBA9CA5}"/>
                    </a:ext>
                  </a:extLst>
                </p14:cNvPr>
                <p14:cNvContentPartPr/>
                <p14:nvPr/>
              </p14:nvContentPartPr>
              <p14:xfrm>
                <a:off x="10937813" y="4255800"/>
                <a:ext cx="84960" cy="143640"/>
              </p14:xfrm>
            </p:contentPart>
          </mc:Choice>
          <mc:Fallback xmlns="">
            <p:pic>
              <p:nvPicPr>
                <p:cNvPr id="138253" name="Freihand 138252">
                  <a:extLst>
                    <a:ext uri="{FF2B5EF4-FFF2-40B4-BE49-F238E27FC236}">
                      <a16:creationId xmlns:a16="http://schemas.microsoft.com/office/drawing/2014/main" id="{DEBCAD12-5C3C-4E27-AC12-610C9DBA9CA5}"/>
                    </a:ext>
                  </a:extLst>
                </p:cNvPr>
                <p:cNvPicPr/>
                <p:nvPr/>
              </p:nvPicPr>
              <p:blipFill>
                <a:blip r:embed="rId121"/>
                <a:stretch>
                  <a:fillRect/>
                </a:stretch>
              </p:blipFill>
              <p:spPr>
                <a:xfrm>
                  <a:off x="10933493" y="4251480"/>
                  <a:ext cx="9360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38254" name="Freihand 138253">
                  <a:extLst>
                    <a:ext uri="{FF2B5EF4-FFF2-40B4-BE49-F238E27FC236}">
                      <a16:creationId xmlns:a16="http://schemas.microsoft.com/office/drawing/2014/main" id="{29E870FC-9E31-4956-BC1F-0E12EDA2E999}"/>
                    </a:ext>
                  </a:extLst>
                </p14:cNvPr>
                <p14:cNvContentPartPr/>
                <p14:nvPr/>
              </p14:nvContentPartPr>
              <p14:xfrm>
                <a:off x="11074253" y="4324200"/>
                <a:ext cx="23400" cy="48960"/>
              </p14:xfrm>
            </p:contentPart>
          </mc:Choice>
          <mc:Fallback xmlns="">
            <p:pic>
              <p:nvPicPr>
                <p:cNvPr id="138254" name="Freihand 138253">
                  <a:extLst>
                    <a:ext uri="{FF2B5EF4-FFF2-40B4-BE49-F238E27FC236}">
                      <a16:creationId xmlns:a16="http://schemas.microsoft.com/office/drawing/2014/main" id="{29E870FC-9E31-4956-BC1F-0E12EDA2E999}"/>
                    </a:ext>
                  </a:extLst>
                </p:cNvPr>
                <p:cNvPicPr/>
                <p:nvPr/>
              </p:nvPicPr>
              <p:blipFill>
                <a:blip r:embed="rId123"/>
                <a:stretch>
                  <a:fillRect/>
                </a:stretch>
              </p:blipFill>
              <p:spPr>
                <a:xfrm>
                  <a:off x="11069933" y="4319880"/>
                  <a:ext cx="3204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38255" name="Freihand 138254">
                  <a:extLst>
                    <a:ext uri="{FF2B5EF4-FFF2-40B4-BE49-F238E27FC236}">
                      <a16:creationId xmlns:a16="http://schemas.microsoft.com/office/drawing/2014/main" id="{03E7E2A8-D405-44AC-B330-A6E4F0D9BD02}"/>
                    </a:ext>
                  </a:extLst>
                </p14:cNvPr>
                <p14:cNvContentPartPr/>
                <p14:nvPr/>
              </p14:nvContentPartPr>
              <p14:xfrm>
                <a:off x="11131133" y="4132680"/>
                <a:ext cx="142560" cy="223560"/>
              </p14:xfrm>
            </p:contentPart>
          </mc:Choice>
          <mc:Fallback xmlns="">
            <p:pic>
              <p:nvPicPr>
                <p:cNvPr id="138255" name="Freihand 138254">
                  <a:extLst>
                    <a:ext uri="{FF2B5EF4-FFF2-40B4-BE49-F238E27FC236}">
                      <a16:creationId xmlns:a16="http://schemas.microsoft.com/office/drawing/2014/main" id="{03E7E2A8-D405-44AC-B330-A6E4F0D9BD02}"/>
                    </a:ext>
                  </a:extLst>
                </p:cNvPr>
                <p:cNvPicPr/>
                <p:nvPr/>
              </p:nvPicPr>
              <p:blipFill>
                <a:blip r:embed="rId125"/>
                <a:stretch>
                  <a:fillRect/>
                </a:stretch>
              </p:blipFill>
              <p:spPr>
                <a:xfrm>
                  <a:off x="11126813" y="4128360"/>
                  <a:ext cx="15120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38256" name="Freihand 138255">
                  <a:extLst>
                    <a:ext uri="{FF2B5EF4-FFF2-40B4-BE49-F238E27FC236}">
                      <a16:creationId xmlns:a16="http://schemas.microsoft.com/office/drawing/2014/main" id="{6719792F-1BE2-4AD0-8743-1A2A93332AB5}"/>
                    </a:ext>
                  </a:extLst>
                </p14:cNvPr>
                <p14:cNvContentPartPr/>
                <p14:nvPr/>
              </p14:nvContentPartPr>
              <p14:xfrm>
                <a:off x="11160293" y="4111440"/>
                <a:ext cx="108360" cy="14040"/>
              </p14:xfrm>
            </p:contentPart>
          </mc:Choice>
          <mc:Fallback xmlns="">
            <p:pic>
              <p:nvPicPr>
                <p:cNvPr id="138256" name="Freihand 138255">
                  <a:extLst>
                    <a:ext uri="{FF2B5EF4-FFF2-40B4-BE49-F238E27FC236}">
                      <a16:creationId xmlns:a16="http://schemas.microsoft.com/office/drawing/2014/main" id="{6719792F-1BE2-4AD0-8743-1A2A93332AB5}"/>
                    </a:ext>
                  </a:extLst>
                </p:cNvPr>
                <p:cNvPicPr/>
                <p:nvPr/>
              </p:nvPicPr>
              <p:blipFill>
                <a:blip r:embed="rId127"/>
                <a:stretch>
                  <a:fillRect/>
                </a:stretch>
              </p:blipFill>
              <p:spPr>
                <a:xfrm>
                  <a:off x="11155973" y="4107120"/>
                  <a:ext cx="11700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38257" name="Freihand 138256">
                  <a:extLst>
                    <a:ext uri="{FF2B5EF4-FFF2-40B4-BE49-F238E27FC236}">
                      <a16:creationId xmlns:a16="http://schemas.microsoft.com/office/drawing/2014/main" id="{64328C6F-1B36-495D-917C-A6E91AAFCD99}"/>
                    </a:ext>
                  </a:extLst>
                </p14:cNvPr>
                <p14:cNvContentPartPr/>
                <p14:nvPr/>
              </p14:nvContentPartPr>
              <p14:xfrm>
                <a:off x="11317253" y="4124760"/>
                <a:ext cx="61560" cy="163800"/>
              </p14:xfrm>
            </p:contentPart>
          </mc:Choice>
          <mc:Fallback xmlns="">
            <p:pic>
              <p:nvPicPr>
                <p:cNvPr id="138257" name="Freihand 138256">
                  <a:extLst>
                    <a:ext uri="{FF2B5EF4-FFF2-40B4-BE49-F238E27FC236}">
                      <a16:creationId xmlns:a16="http://schemas.microsoft.com/office/drawing/2014/main" id="{64328C6F-1B36-495D-917C-A6E91AAFCD99}"/>
                    </a:ext>
                  </a:extLst>
                </p:cNvPr>
                <p:cNvPicPr/>
                <p:nvPr/>
              </p:nvPicPr>
              <p:blipFill>
                <a:blip r:embed="rId129"/>
                <a:stretch>
                  <a:fillRect/>
                </a:stretch>
              </p:blipFill>
              <p:spPr>
                <a:xfrm>
                  <a:off x="11312933" y="4120440"/>
                  <a:ext cx="702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38258" name="Freihand 138257">
                  <a:extLst>
                    <a:ext uri="{FF2B5EF4-FFF2-40B4-BE49-F238E27FC236}">
                      <a16:creationId xmlns:a16="http://schemas.microsoft.com/office/drawing/2014/main" id="{9622DF8E-B8E6-4896-89FD-42D08875127D}"/>
                    </a:ext>
                  </a:extLst>
                </p14:cNvPr>
                <p14:cNvContentPartPr/>
                <p14:nvPr/>
              </p14:nvContentPartPr>
              <p14:xfrm>
                <a:off x="11413733" y="4095960"/>
                <a:ext cx="104040" cy="160560"/>
              </p14:xfrm>
            </p:contentPart>
          </mc:Choice>
          <mc:Fallback xmlns="">
            <p:pic>
              <p:nvPicPr>
                <p:cNvPr id="138258" name="Freihand 138257">
                  <a:extLst>
                    <a:ext uri="{FF2B5EF4-FFF2-40B4-BE49-F238E27FC236}">
                      <a16:creationId xmlns:a16="http://schemas.microsoft.com/office/drawing/2014/main" id="{9622DF8E-B8E6-4896-89FD-42D08875127D}"/>
                    </a:ext>
                  </a:extLst>
                </p:cNvPr>
                <p:cNvPicPr/>
                <p:nvPr/>
              </p:nvPicPr>
              <p:blipFill>
                <a:blip r:embed="rId131"/>
                <a:stretch>
                  <a:fillRect/>
                </a:stretch>
              </p:blipFill>
              <p:spPr>
                <a:xfrm>
                  <a:off x="11409413" y="4091640"/>
                  <a:ext cx="11268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38259" name="Freihand 138258">
                  <a:extLst>
                    <a:ext uri="{FF2B5EF4-FFF2-40B4-BE49-F238E27FC236}">
                      <a16:creationId xmlns:a16="http://schemas.microsoft.com/office/drawing/2014/main" id="{055E7969-AFFE-4B61-BA08-11E892CE6AA6}"/>
                    </a:ext>
                  </a:extLst>
                </p14:cNvPr>
                <p14:cNvContentPartPr/>
                <p14:nvPr/>
              </p14:nvContentPartPr>
              <p14:xfrm>
                <a:off x="11565653" y="4201440"/>
                <a:ext cx="25920" cy="24120"/>
              </p14:xfrm>
            </p:contentPart>
          </mc:Choice>
          <mc:Fallback xmlns="">
            <p:pic>
              <p:nvPicPr>
                <p:cNvPr id="138259" name="Freihand 138258">
                  <a:extLst>
                    <a:ext uri="{FF2B5EF4-FFF2-40B4-BE49-F238E27FC236}">
                      <a16:creationId xmlns:a16="http://schemas.microsoft.com/office/drawing/2014/main" id="{055E7969-AFFE-4B61-BA08-11E892CE6AA6}"/>
                    </a:ext>
                  </a:extLst>
                </p:cNvPr>
                <p:cNvPicPr/>
                <p:nvPr/>
              </p:nvPicPr>
              <p:blipFill>
                <a:blip r:embed="rId133"/>
                <a:stretch>
                  <a:fillRect/>
                </a:stretch>
              </p:blipFill>
              <p:spPr>
                <a:xfrm>
                  <a:off x="11561333" y="4197120"/>
                  <a:ext cx="345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38260" name="Freihand 138259">
                  <a:extLst>
                    <a:ext uri="{FF2B5EF4-FFF2-40B4-BE49-F238E27FC236}">
                      <a16:creationId xmlns:a16="http://schemas.microsoft.com/office/drawing/2014/main" id="{B22D300A-B804-467E-80E4-0EDDAA016AE0}"/>
                    </a:ext>
                  </a:extLst>
                </p14:cNvPr>
                <p14:cNvContentPartPr/>
                <p14:nvPr/>
              </p14:nvContentPartPr>
              <p14:xfrm>
                <a:off x="11585813" y="4018560"/>
                <a:ext cx="104040" cy="162360"/>
              </p14:xfrm>
            </p:contentPart>
          </mc:Choice>
          <mc:Fallback xmlns="">
            <p:pic>
              <p:nvPicPr>
                <p:cNvPr id="138260" name="Freihand 138259">
                  <a:extLst>
                    <a:ext uri="{FF2B5EF4-FFF2-40B4-BE49-F238E27FC236}">
                      <a16:creationId xmlns:a16="http://schemas.microsoft.com/office/drawing/2014/main" id="{B22D300A-B804-467E-80E4-0EDDAA016AE0}"/>
                    </a:ext>
                  </a:extLst>
                </p:cNvPr>
                <p:cNvPicPr/>
                <p:nvPr/>
              </p:nvPicPr>
              <p:blipFill>
                <a:blip r:embed="rId135"/>
                <a:stretch>
                  <a:fillRect/>
                </a:stretch>
              </p:blipFill>
              <p:spPr>
                <a:xfrm>
                  <a:off x="11581493" y="4014240"/>
                  <a:ext cx="11268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38261" name="Freihand 138260">
                  <a:extLst>
                    <a:ext uri="{FF2B5EF4-FFF2-40B4-BE49-F238E27FC236}">
                      <a16:creationId xmlns:a16="http://schemas.microsoft.com/office/drawing/2014/main" id="{8F98DEB1-7991-4FF8-9870-94CE288D40A6}"/>
                    </a:ext>
                  </a:extLst>
                </p14:cNvPr>
                <p14:cNvContentPartPr/>
                <p14:nvPr/>
              </p14:nvContentPartPr>
              <p14:xfrm>
                <a:off x="11702453" y="3978960"/>
                <a:ext cx="100440" cy="172440"/>
              </p14:xfrm>
            </p:contentPart>
          </mc:Choice>
          <mc:Fallback xmlns="">
            <p:pic>
              <p:nvPicPr>
                <p:cNvPr id="138261" name="Freihand 138260">
                  <a:extLst>
                    <a:ext uri="{FF2B5EF4-FFF2-40B4-BE49-F238E27FC236}">
                      <a16:creationId xmlns:a16="http://schemas.microsoft.com/office/drawing/2014/main" id="{8F98DEB1-7991-4FF8-9870-94CE288D40A6}"/>
                    </a:ext>
                  </a:extLst>
                </p:cNvPr>
                <p:cNvPicPr/>
                <p:nvPr/>
              </p:nvPicPr>
              <p:blipFill>
                <a:blip r:embed="rId137"/>
                <a:stretch>
                  <a:fillRect/>
                </a:stretch>
              </p:blipFill>
              <p:spPr>
                <a:xfrm>
                  <a:off x="11698133" y="3974640"/>
                  <a:ext cx="1090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38262" name="Freihand 138261">
                  <a:extLst>
                    <a:ext uri="{FF2B5EF4-FFF2-40B4-BE49-F238E27FC236}">
                      <a16:creationId xmlns:a16="http://schemas.microsoft.com/office/drawing/2014/main" id="{F53BCAD6-C80C-4D4D-8FC7-EACFE5B7C355}"/>
                    </a:ext>
                  </a:extLst>
                </p14:cNvPr>
                <p14:cNvContentPartPr/>
                <p14:nvPr/>
              </p14:nvContentPartPr>
              <p14:xfrm>
                <a:off x="11783093" y="3921000"/>
                <a:ext cx="174600" cy="156960"/>
              </p14:xfrm>
            </p:contentPart>
          </mc:Choice>
          <mc:Fallback xmlns="">
            <p:pic>
              <p:nvPicPr>
                <p:cNvPr id="138262" name="Freihand 138261">
                  <a:extLst>
                    <a:ext uri="{FF2B5EF4-FFF2-40B4-BE49-F238E27FC236}">
                      <a16:creationId xmlns:a16="http://schemas.microsoft.com/office/drawing/2014/main" id="{F53BCAD6-C80C-4D4D-8FC7-EACFE5B7C355}"/>
                    </a:ext>
                  </a:extLst>
                </p:cNvPr>
                <p:cNvPicPr/>
                <p:nvPr/>
              </p:nvPicPr>
              <p:blipFill>
                <a:blip r:embed="rId139"/>
                <a:stretch>
                  <a:fillRect/>
                </a:stretch>
              </p:blipFill>
              <p:spPr>
                <a:xfrm>
                  <a:off x="11778773" y="3916680"/>
                  <a:ext cx="18324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38263" name="Freihand 138262">
                  <a:extLst>
                    <a:ext uri="{FF2B5EF4-FFF2-40B4-BE49-F238E27FC236}">
                      <a16:creationId xmlns:a16="http://schemas.microsoft.com/office/drawing/2014/main" id="{59C5372F-DE48-4CF2-A152-41DA47A8E4E6}"/>
                    </a:ext>
                  </a:extLst>
                </p14:cNvPr>
                <p14:cNvContentPartPr/>
                <p14:nvPr/>
              </p14:nvContentPartPr>
              <p14:xfrm>
                <a:off x="11085773" y="4057800"/>
                <a:ext cx="930600" cy="515520"/>
              </p14:xfrm>
            </p:contentPart>
          </mc:Choice>
          <mc:Fallback xmlns="">
            <p:pic>
              <p:nvPicPr>
                <p:cNvPr id="138263" name="Freihand 138262">
                  <a:extLst>
                    <a:ext uri="{FF2B5EF4-FFF2-40B4-BE49-F238E27FC236}">
                      <a16:creationId xmlns:a16="http://schemas.microsoft.com/office/drawing/2014/main" id="{59C5372F-DE48-4CF2-A152-41DA47A8E4E6}"/>
                    </a:ext>
                  </a:extLst>
                </p:cNvPr>
                <p:cNvPicPr/>
                <p:nvPr/>
              </p:nvPicPr>
              <p:blipFill>
                <a:blip r:embed="rId141"/>
                <a:stretch>
                  <a:fillRect/>
                </a:stretch>
              </p:blipFill>
              <p:spPr>
                <a:xfrm>
                  <a:off x="11081453" y="4053480"/>
                  <a:ext cx="939240" cy="52416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38265" name="Freihand 138264">
                  <a:extLst>
                    <a:ext uri="{FF2B5EF4-FFF2-40B4-BE49-F238E27FC236}">
                      <a16:creationId xmlns:a16="http://schemas.microsoft.com/office/drawing/2014/main" id="{771EEC37-4BB3-43C3-9C67-E1C3464C25AE}"/>
                    </a:ext>
                  </a:extLst>
                </p14:cNvPr>
                <p14:cNvContentPartPr/>
                <p14:nvPr/>
              </p14:nvContentPartPr>
              <p14:xfrm>
                <a:off x="8093813" y="3215040"/>
                <a:ext cx="2265120" cy="1307880"/>
              </p14:xfrm>
            </p:contentPart>
          </mc:Choice>
          <mc:Fallback xmlns="">
            <p:pic>
              <p:nvPicPr>
                <p:cNvPr id="138265" name="Freihand 138264">
                  <a:extLst>
                    <a:ext uri="{FF2B5EF4-FFF2-40B4-BE49-F238E27FC236}">
                      <a16:creationId xmlns:a16="http://schemas.microsoft.com/office/drawing/2014/main" id="{771EEC37-4BB3-43C3-9C67-E1C3464C25AE}"/>
                    </a:ext>
                  </a:extLst>
                </p:cNvPr>
                <p:cNvPicPr/>
                <p:nvPr/>
              </p:nvPicPr>
              <p:blipFill>
                <a:blip r:embed="rId143"/>
                <a:stretch>
                  <a:fillRect/>
                </a:stretch>
              </p:blipFill>
              <p:spPr>
                <a:xfrm>
                  <a:off x="8089493" y="3210720"/>
                  <a:ext cx="2273760" cy="131652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38266" name="Freihand 138265">
                  <a:extLst>
                    <a:ext uri="{FF2B5EF4-FFF2-40B4-BE49-F238E27FC236}">
                      <a16:creationId xmlns:a16="http://schemas.microsoft.com/office/drawing/2014/main" id="{3D0CC329-D31E-4C53-99D2-6C7E8D6036E9}"/>
                    </a:ext>
                  </a:extLst>
                </p14:cNvPr>
                <p14:cNvContentPartPr/>
                <p14:nvPr/>
              </p14:nvContentPartPr>
              <p14:xfrm>
                <a:off x="10100453" y="3070680"/>
                <a:ext cx="373320" cy="388440"/>
              </p14:xfrm>
            </p:contentPart>
          </mc:Choice>
          <mc:Fallback xmlns="">
            <p:pic>
              <p:nvPicPr>
                <p:cNvPr id="138266" name="Freihand 138265">
                  <a:extLst>
                    <a:ext uri="{FF2B5EF4-FFF2-40B4-BE49-F238E27FC236}">
                      <a16:creationId xmlns:a16="http://schemas.microsoft.com/office/drawing/2014/main" id="{3D0CC329-D31E-4C53-99D2-6C7E8D6036E9}"/>
                    </a:ext>
                  </a:extLst>
                </p:cNvPr>
                <p:cNvPicPr/>
                <p:nvPr/>
              </p:nvPicPr>
              <p:blipFill>
                <a:blip r:embed="rId145"/>
                <a:stretch>
                  <a:fillRect/>
                </a:stretch>
              </p:blipFill>
              <p:spPr>
                <a:xfrm>
                  <a:off x="10096133" y="3066360"/>
                  <a:ext cx="381960" cy="397080"/>
                </a:xfrm>
                <a:prstGeom prst="rect">
                  <a:avLst/>
                </a:prstGeom>
              </p:spPr>
            </p:pic>
          </mc:Fallback>
        </mc:AlternateContent>
      </p:grpSp>
      <p:grpSp>
        <p:nvGrpSpPr>
          <p:cNvPr id="138296" name="Gruppieren 138295">
            <a:extLst>
              <a:ext uri="{FF2B5EF4-FFF2-40B4-BE49-F238E27FC236}">
                <a16:creationId xmlns:a16="http://schemas.microsoft.com/office/drawing/2014/main" id="{3CCAADDC-18C2-499D-BD07-06951657BFE8}"/>
              </a:ext>
            </a:extLst>
          </p:cNvPr>
          <p:cNvGrpSpPr/>
          <p:nvPr/>
        </p:nvGrpSpPr>
        <p:grpSpPr>
          <a:xfrm>
            <a:off x="7021733" y="4023960"/>
            <a:ext cx="1711440" cy="1234080"/>
            <a:chOff x="7021733" y="4023960"/>
            <a:chExt cx="1711440" cy="1234080"/>
          </a:xfrm>
        </p:grpSpPr>
        <mc:AlternateContent xmlns:mc="http://schemas.openxmlformats.org/markup-compatibility/2006" xmlns:p14="http://schemas.microsoft.com/office/powerpoint/2010/main">
          <mc:Choice Requires="p14">
            <p:contentPart p14:bwMode="auto" r:id="rId146">
              <p14:nvContentPartPr>
                <p14:cNvPr id="138268" name="Freihand 138267">
                  <a:extLst>
                    <a:ext uri="{FF2B5EF4-FFF2-40B4-BE49-F238E27FC236}">
                      <a16:creationId xmlns:a16="http://schemas.microsoft.com/office/drawing/2014/main" id="{3674B166-5674-4CDB-A5AF-0534015D7805}"/>
                    </a:ext>
                  </a:extLst>
                </p14:cNvPr>
                <p14:cNvContentPartPr/>
                <p14:nvPr/>
              </p14:nvContentPartPr>
              <p14:xfrm>
                <a:off x="7081493" y="4321320"/>
                <a:ext cx="50040" cy="235440"/>
              </p14:xfrm>
            </p:contentPart>
          </mc:Choice>
          <mc:Fallback xmlns="">
            <p:pic>
              <p:nvPicPr>
                <p:cNvPr id="138268" name="Freihand 138267">
                  <a:extLst>
                    <a:ext uri="{FF2B5EF4-FFF2-40B4-BE49-F238E27FC236}">
                      <a16:creationId xmlns:a16="http://schemas.microsoft.com/office/drawing/2014/main" id="{3674B166-5674-4CDB-A5AF-0534015D7805}"/>
                    </a:ext>
                  </a:extLst>
                </p:cNvPr>
                <p:cNvPicPr/>
                <p:nvPr/>
              </p:nvPicPr>
              <p:blipFill>
                <a:blip r:embed="rId147"/>
                <a:stretch>
                  <a:fillRect/>
                </a:stretch>
              </p:blipFill>
              <p:spPr>
                <a:xfrm>
                  <a:off x="7077173" y="4317000"/>
                  <a:ext cx="5868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38269" name="Freihand 138268">
                  <a:extLst>
                    <a:ext uri="{FF2B5EF4-FFF2-40B4-BE49-F238E27FC236}">
                      <a16:creationId xmlns:a16="http://schemas.microsoft.com/office/drawing/2014/main" id="{F616DCEB-8D5D-4E59-B5E2-C0374D11947D}"/>
                    </a:ext>
                  </a:extLst>
                </p14:cNvPr>
                <p14:cNvContentPartPr/>
                <p14:nvPr/>
              </p14:nvContentPartPr>
              <p14:xfrm>
                <a:off x="7021733" y="4300080"/>
                <a:ext cx="216720" cy="208800"/>
              </p14:xfrm>
            </p:contentPart>
          </mc:Choice>
          <mc:Fallback xmlns="">
            <p:pic>
              <p:nvPicPr>
                <p:cNvPr id="138269" name="Freihand 138268">
                  <a:extLst>
                    <a:ext uri="{FF2B5EF4-FFF2-40B4-BE49-F238E27FC236}">
                      <a16:creationId xmlns:a16="http://schemas.microsoft.com/office/drawing/2014/main" id="{F616DCEB-8D5D-4E59-B5E2-C0374D11947D}"/>
                    </a:ext>
                  </a:extLst>
                </p:cNvPr>
                <p:cNvPicPr/>
                <p:nvPr/>
              </p:nvPicPr>
              <p:blipFill>
                <a:blip r:embed="rId149"/>
                <a:stretch>
                  <a:fillRect/>
                </a:stretch>
              </p:blipFill>
              <p:spPr>
                <a:xfrm>
                  <a:off x="7017413" y="4295760"/>
                  <a:ext cx="22536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38270" name="Freihand 138269">
                  <a:extLst>
                    <a:ext uri="{FF2B5EF4-FFF2-40B4-BE49-F238E27FC236}">
                      <a16:creationId xmlns:a16="http://schemas.microsoft.com/office/drawing/2014/main" id="{81113BD5-54A5-40CE-994E-E764CDE2A7A2}"/>
                    </a:ext>
                  </a:extLst>
                </p14:cNvPr>
                <p14:cNvContentPartPr/>
                <p14:nvPr/>
              </p14:nvContentPartPr>
              <p14:xfrm>
                <a:off x="7231253" y="4362000"/>
                <a:ext cx="140040" cy="127080"/>
              </p14:xfrm>
            </p:contentPart>
          </mc:Choice>
          <mc:Fallback xmlns="">
            <p:pic>
              <p:nvPicPr>
                <p:cNvPr id="138270" name="Freihand 138269">
                  <a:extLst>
                    <a:ext uri="{FF2B5EF4-FFF2-40B4-BE49-F238E27FC236}">
                      <a16:creationId xmlns:a16="http://schemas.microsoft.com/office/drawing/2014/main" id="{81113BD5-54A5-40CE-994E-E764CDE2A7A2}"/>
                    </a:ext>
                  </a:extLst>
                </p:cNvPr>
                <p:cNvPicPr/>
                <p:nvPr/>
              </p:nvPicPr>
              <p:blipFill>
                <a:blip r:embed="rId151"/>
                <a:stretch>
                  <a:fillRect/>
                </a:stretch>
              </p:blipFill>
              <p:spPr>
                <a:xfrm>
                  <a:off x="7226933" y="4357680"/>
                  <a:ext cx="1486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38271" name="Freihand 138270">
                  <a:extLst>
                    <a:ext uri="{FF2B5EF4-FFF2-40B4-BE49-F238E27FC236}">
                      <a16:creationId xmlns:a16="http://schemas.microsoft.com/office/drawing/2014/main" id="{95D4426C-09A4-48A9-971C-5654758C00AB}"/>
                    </a:ext>
                  </a:extLst>
                </p14:cNvPr>
                <p14:cNvContentPartPr/>
                <p14:nvPr/>
              </p14:nvContentPartPr>
              <p14:xfrm>
                <a:off x="7407653" y="4195320"/>
                <a:ext cx="57600" cy="244800"/>
              </p14:xfrm>
            </p:contentPart>
          </mc:Choice>
          <mc:Fallback xmlns="">
            <p:pic>
              <p:nvPicPr>
                <p:cNvPr id="138271" name="Freihand 138270">
                  <a:extLst>
                    <a:ext uri="{FF2B5EF4-FFF2-40B4-BE49-F238E27FC236}">
                      <a16:creationId xmlns:a16="http://schemas.microsoft.com/office/drawing/2014/main" id="{95D4426C-09A4-48A9-971C-5654758C00AB}"/>
                    </a:ext>
                  </a:extLst>
                </p:cNvPr>
                <p:cNvPicPr/>
                <p:nvPr/>
              </p:nvPicPr>
              <p:blipFill>
                <a:blip r:embed="rId153"/>
                <a:stretch>
                  <a:fillRect/>
                </a:stretch>
              </p:blipFill>
              <p:spPr>
                <a:xfrm>
                  <a:off x="7403333" y="4191000"/>
                  <a:ext cx="66240" cy="25344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38272" name="Freihand 138271">
                  <a:extLst>
                    <a:ext uri="{FF2B5EF4-FFF2-40B4-BE49-F238E27FC236}">
                      <a16:creationId xmlns:a16="http://schemas.microsoft.com/office/drawing/2014/main" id="{5A0A1BB4-4812-4786-AF73-DD5C5D9AC359}"/>
                    </a:ext>
                  </a:extLst>
                </p14:cNvPr>
                <p14:cNvContentPartPr/>
                <p14:nvPr/>
              </p14:nvContentPartPr>
              <p14:xfrm>
                <a:off x="7474253" y="4265880"/>
                <a:ext cx="149400" cy="117000"/>
              </p14:xfrm>
            </p:contentPart>
          </mc:Choice>
          <mc:Fallback xmlns="">
            <p:pic>
              <p:nvPicPr>
                <p:cNvPr id="138272" name="Freihand 138271">
                  <a:extLst>
                    <a:ext uri="{FF2B5EF4-FFF2-40B4-BE49-F238E27FC236}">
                      <a16:creationId xmlns:a16="http://schemas.microsoft.com/office/drawing/2014/main" id="{5A0A1BB4-4812-4786-AF73-DD5C5D9AC359}"/>
                    </a:ext>
                  </a:extLst>
                </p:cNvPr>
                <p:cNvPicPr/>
                <p:nvPr/>
              </p:nvPicPr>
              <p:blipFill>
                <a:blip r:embed="rId155"/>
                <a:stretch>
                  <a:fillRect/>
                </a:stretch>
              </p:blipFill>
              <p:spPr>
                <a:xfrm>
                  <a:off x="7469933" y="4261560"/>
                  <a:ext cx="1580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38273" name="Freihand 138272">
                  <a:extLst>
                    <a:ext uri="{FF2B5EF4-FFF2-40B4-BE49-F238E27FC236}">
                      <a16:creationId xmlns:a16="http://schemas.microsoft.com/office/drawing/2014/main" id="{3D937629-D23F-4C50-964E-3009DDEF40E7}"/>
                    </a:ext>
                  </a:extLst>
                </p14:cNvPr>
                <p14:cNvContentPartPr/>
                <p14:nvPr/>
              </p14:nvContentPartPr>
              <p14:xfrm>
                <a:off x="7590893" y="4263000"/>
                <a:ext cx="165240" cy="102960"/>
              </p14:xfrm>
            </p:contentPart>
          </mc:Choice>
          <mc:Fallback xmlns="">
            <p:pic>
              <p:nvPicPr>
                <p:cNvPr id="138273" name="Freihand 138272">
                  <a:extLst>
                    <a:ext uri="{FF2B5EF4-FFF2-40B4-BE49-F238E27FC236}">
                      <a16:creationId xmlns:a16="http://schemas.microsoft.com/office/drawing/2014/main" id="{3D937629-D23F-4C50-964E-3009DDEF40E7}"/>
                    </a:ext>
                  </a:extLst>
                </p:cNvPr>
                <p:cNvPicPr/>
                <p:nvPr/>
              </p:nvPicPr>
              <p:blipFill>
                <a:blip r:embed="rId157"/>
                <a:stretch>
                  <a:fillRect/>
                </a:stretch>
              </p:blipFill>
              <p:spPr>
                <a:xfrm>
                  <a:off x="7586573" y="4258680"/>
                  <a:ext cx="1738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38274" name="Freihand 138273">
                  <a:extLst>
                    <a:ext uri="{FF2B5EF4-FFF2-40B4-BE49-F238E27FC236}">
                      <a16:creationId xmlns:a16="http://schemas.microsoft.com/office/drawing/2014/main" id="{768F88D2-8646-4E98-9045-3C7BDFC31D2D}"/>
                    </a:ext>
                  </a:extLst>
                </p14:cNvPr>
                <p14:cNvContentPartPr/>
                <p14:nvPr/>
              </p14:nvContentPartPr>
              <p14:xfrm>
                <a:off x="7742813" y="4213680"/>
                <a:ext cx="88920" cy="109440"/>
              </p14:xfrm>
            </p:contentPart>
          </mc:Choice>
          <mc:Fallback xmlns="">
            <p:pic>
              <p:nvPicPr>
                <p:cNvPr id="138274" name="Freihand 138273">
                  <a:extLst>
                    <a:ext uri="{FF2B5EF4-FFF2-40B4-BE49-F238E27FC236}">
                      <a16:creationId xmlns:a16="http://schemas.microsoft.com/office/drawing/2014/main" id="{768F88D2-8646-4E98-9045-3C7BDFC31D2D}"/>
                    </a:ext>
                  </a:extLst>
                </p:cNvPr>
                <p:cNvPicPr/>
                <p:nvPr/>
              </p:nvPicPr>
              <p:blipFill>
                <a:blip r:embed="rId159"/>
                <a:stretch>
                  <a:fillRect/>
                </a:stretch>
              </p:blipFill>
              <p:spPr>
                <a:xfrm>
                  <a:off x="7738493" y="4209360"/>
                  <a:ext cx="9756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38275" name="Freihand 138274">
                  <a:extLst>
                    <a:ext uri="{FF2B5EF4-FFF2-40B4-BE49-F238E27FC236}">
                      <a16:creationId xmlns:a16="http://schemas.microsoft.com/office/drawing/2014/main" id="{0A2BFD77-4798-4C63-BE34-4318C6EE6842}"/>
                    </a:ext>
                  </a:extLst>
                </p14:cNvPr>
                <p14:cNvContentPartPr/>
                <p14:nvPr/>
              </p14:nvContentPartPr>
              <p14:xfrm>
                <a:off x="7837853" y="4153920"/>
                <a:ext cx="167400" cy="104040"/>
              </p14:xfrm>
            </p:contentPart>
          </mc:Choice>
          <mc:Fallback xmlns="">
            <p:pic>
              <p:nvPicPr>
                <p:cNvPr id="138275" name="Freihand 138274">
                  <a:extLst>
                    <a:ext uri="{FF2B5EF4-FFF2-40B4-BE49-F238E27FC236}">
                      <a16:creationId xmlns:a16="http://schemas.microsoft.com/office/drawing/2014/main" id="{0A2BFD77-4798-4C63-BE34-4318C6EE6842}"/>
                    </a:ext>
                  </a:extLst>
                </p:cNvPr>
                <p:cNvPicPr/>
                <p:nvPr/>
              </p:nvPicPr>
              <p:blipFill>
                <a:blip r:embed="rId161"/>
                <a:stretch>
                  <a:fillRect/>
                </a:stretch>
              </p:blipFill>
              <p:spPr>
                <a:xfrm>
                  <a:off x="7833533" y="4149600"/>
                  <a:ext cx="17604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38276" name="Freihand 138275">
                  <a:extLst>
                    <a:ext uri="{FF2B5EF4-FFF2-40B4-BE49-F238E27FC236}">
                      <a16:creationId xmlns:a16="http://schemas.microsoft.com/office/drawing/2014/main" id="{6D555DBE-153B-43AB-81AC-A9BF35704E44}"/>
                    </a:ext>
                  </a:extLst>
                </p14:cNvPr>
                <p14:cNvContentPartPr/>
                <p14:nvPr/>
              </p14:nvContentPartPr>
              <p14:xfrm>
                <a:off x="8104253" y="4067880"/>
                <a:ext cx="159480" cy="114840"/>
              </p14:xfrm>
            </p:contentPart>
          </mc:Choice>
          <mc:Fallback xmlns="">
            <p:pic>
              <p:nvPicPr>
                <p:cNvPr id="138276" name="Freihand 138275">
                  <a:extLst>
                    <a:ext uri="{FF2B5EF4-FFF2-40B4-BE49-F238E27FC236}">
                      <a16:creationId xmlns:a16="http://schemas.microsoft.com/office/drawing/2014/main" id="{6D555DBE-153B-43AB-81AC-A9BF35704E44}"/>
                    </a:ext>
                  </a:extLst>
                </p:cNvPr>
                <p:cNvPicPr/>
                <p:nvPr/>
              </p:nvPicPr>
              <p:blipFill>
                <a:blip r:embed="rId163"/>
                <a:stretch>
                  <a:fillRect/>
                </a:stretch>
              </p:blipFill>
              <p:spPr>
                <a:xfrm>
                  <a:off x="8099933" y="4063560"/>
                  <a:ext cx="1681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38277" name="Freihand 138276">
                  <a:extLst>
                    <a:ext uri="{FF2B5EF4-FFF2-40B4-BE49-F238E27FC236}">
                      <a16:creationId xmlns:a16="http://schemas.microsoft.com/office/drawing/2014/main" id="{A4738525-8AAF-4AD6-A96D-62A275693CD3}"/>
                    </a:ext>
                  </a:extLst>
                </p14:cNvPr>
                <p14:cNvContentPartPr/>
                <p14:nvPr/>
              </p14:nvContentPartPr>
              <p14:xfrm>
                <a:off x="8284253" y="4023960"/>
                <a:ext cx="269640" cy="42120"/>
              </p14:xfrm>
            </p:contentPart>
          </mc:Choice>
          <mc:Fallback xmlns="">
            <p:pic>
              <p:nvPicPr>
                <p:cNvPr id="138277" name="Freihand 138276">
                  <a:extLst>
                    <a:ext uri="{FF2B5EF4-FFF2-40B4-BE49-F238E27FC236}">
                      <a16:creationId xmlns:a16="http://schemas.microsoft.com/office/drawing/2014/main" id="{A4738525-8AAF-4AD6-A96D-62A275693CD3}"/>
                    </a:ext>
                  </a:extLst>
                </p:cNvPr>
                <p:cNvPicPr/>
                <p:nvPr/>
              </p:nvPicPr>
              <p:blipFill>
                <a:blip r:embed="rId165"/>
                <a:stretch>
                  <a:fillRect/>
                </a:stretch>
              </p:blipFill>
              <p:spPr>
                <a:xfrm>
                  <a:off x="8279933" y="4019640"/>
                  <a:ext cx="27828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38278" name="Freihand 138277">
                  <a:extLst>
                    <a:ext uri="{FF2B5EF4-FFF2-40B4-BE49-F238E27FC236}">
                      <a16:creationId xmlns:a16="http://schemas.microsoft.com/office/drawing/2014/main" id="{D2016E97-715F-4178-8AB4-E010E2CEA243}"/>
                    </a:ext>
                  </a:extLst>
                </p14:cNvPr>
                <p14:cNvContentPartPr/>
                <p14:nvPr/>
              </p14:nvContentPartPr>
              <p14:xfrm>
                <a:off x="7287413" y="4608600"/>
                <a:ext cx="149400" cy="187200"/>
              </p14:xfrm>
            </p:contentPart>
          </mc:Choice>
          <mc:Fallback xmlns="">
            <p:pic>
              <p:nvPicPr>
                <p:cNvPr id="138278" name="Freihand 138277">
                  <a:extLst>
                    <a:ext uri="{FF2B5EF4-FFF2-40B4-BE49-F238E27FC236}">
                      <a16:creationId xmlns:a16="http://schemas.microsoft.com/office/drawing/2014/main" id="{D2016E97-715F-4178-8AB4-E010E2CEA243}"/>
                    </a:ext>
                  </a:extLst>
                </p:cNvPr>
                <p:cNvPicPr/>
                <p:nvPr/>
              </p:nvPicPr>
              <p:blipFill>
                <a:blip r:embed="rId167"/>
                <a:stretch>
                  <a:fillRect/>
                </a:stretch>
              </p:blipFill>
              <p:spPr>
                <a:xfrm>
                  <a:off x="7283093" y="4604280"/>
                  <a:ext cx="15804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38279" name="Freihand 138278">
                  <a:extLst>
                    <a:ext uri="{FF2B5EF4-FFF2-40B4-BE49-F238E27FC236}">
                      <a16:creationId xmlns:a16="http://schemas.microsoft.com/office/drawing/2014/main" id="{244B0CFF-19C2-448B-9B38-EC27E3E262C2}"/>
                    </a:ext>
                  </a:extLst>
                </p14:cNvPr>
                <p14:cNvContentPartPr/>
                <p14:nvPr/>
              </p14:nvContentPartPr>
              <p14:xfrm>
                <a:off x="7438973" y="4542000"/>
                <a:ext cx="234000" cy="159480"/>
              </p14:xfrm>
            </p:contentPart>
          </mc:Choice>
          <mc:Fallback xmlns="">
            <p:pic>
              <p:nvPicPr>
                <p:cNvPr id="138279" name="Freihand 138278">
                  <a:extLst>
                    <a:ext uri="{FF2B5EF4-FFF2-40B4-BE49-F238E27FC236}">
                      <a16:creationId xmlns:a16="http://schemas.microsoft.com/office/drawing/2014/main" id="{244B0CFF-19C2-448B-9B38-EC27E3E262C2}"/>
                    </a:ext>
                  </a:extLst>
                </p:cNvPr>
                <p:cNvPicPr/>
                <p:nvPr/>
              </p:nvPicPr>
              <p:blipFill>
                <a:blip r:embed="rId169"/>
                <a:stretch>
                  <a:fillRect/>
                </a:stretch>
              </p:blipFill>
              <p:spPr>
                <a:xfrm>
                  <a:off x="7434653" y="4537680"/>
                  <a:ext cx="24264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38280" name="Freihand 138279">
                  <a:extLst>
                    <a:ext uri="{FF2B5EF4-FFF2-40B4-BE49-F238E27FC236}">
                      <a16:creationId xmlns:a16="http://schemas.microsoft.com/office/drawing/2014/main" id="{E5716CBA-E96D-4CB2-9428-350415B5B0CA}"/>
                    </a:ext>
                  </a:extLst>
                </p14:cNvPr>
                <p14:cNvContentPartPr/>
                <p14:nvPr/>
              </p14:nvContentPartPr>
              <p14:xfrm>
                <a:off x="7638413" y="4440480"/>
                <a:ext cx="277920" cy="233640"/>
              </p14:xfrm>
            </p:contentPart>
          </mc:Choice>
          <mc:Fallback xmlns="">
            <p:pic>
              <p:nvPicPr>
                <p:cNvPr id="138280" name="Freihand 138279">
                  <a:extLst>
                    <a:ext uri="{FF2B5EF4-FFF2-40B4-BE49-F238E27FC236}">
                      <a16:creationId xmlns:a16="http://schemas.microsoft.com/office/drawing/2014/main" id="{E5716CBA-E96D-4CB2-9428-350415B5B0CA}"/>
                    </a:ext>
                  </a:extLst>
                </p:cNvPr>
                <p:cNvPicPr/>
                <p:nvPr/>
              </p:nvPicPr>
              <p:blipFill>
                <a:blip r:embed="rId171"/>
                <a:stretch>
                  <a:fillRect/>
                </a:stretch>
              </p:blipFill>
              <p:spPr>
                <a:xfrm>
                  <a:off x="7634093" y="4436160"/>
                  <a:ext cx="286560" cy="24228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38281" name="Freihand 138280">
                  <a:extLst>
                    <a:ext uri="{FF2B5EF4-FFF2-40B4-BE49-F238E27FC236}">
                      <a16:creationId xmlns:a16="http://schemas.microsoft.com/office/drawing/2014/main" id="{BD8E9C7E-4C4E-4F0D-B5DA-C71722A2C4D3}"/>
                    </a:ext>
                  </a:extLst>
                </p14:cNvPr>
                <p14:cNvContentPartPr/>
                <p14:nvPr/>
              </p14:nvContentPartPr>
              <p14:xfrm>
                <a:off x="7942613" y="4327080"/>
                <a:ext cx="201240" cy="199080"/>
              </p14:xfrm>
            </p:contentPart>
          </mc:Choice>
          <mc:Fallback xmlns="">
            <p:pic>
              <p:nvPicPr>
                <p:cNvPr id="138281" name="Freihand 138280">
                  <a:extLst>
                    <a:ext uri="{FF2B5EF4-FFF2-40B4-BE49-F238E27FC236}">
                      <a16:creationId xmlns:a16="http://schemas.microsoft.com/office/drawing/2014/main" id="{BD8E9C7E-4C4E-4F0D-B5DA-C71722A2C4D3}"/>
                    </a:ext>
                  </a:extLst>
                </p:cNvPr>
                <p:cNvPicPr/>
                <p:nvPr/>
              </p:nvPicPr>
              <p:blipFill>
                <a:blip r:embed="rId173"/>
                <a:stretch>
                  <a:fillRect/>
                </a:stretch>
              </p:blipFill>
              <p:spPr>
                <a:xfrm>
                  <a:off x="7938293" y="4322760"/>
                  <a:ext cx="20988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38282" name="Freihand 138281">
                  <a:extLst>
                    <a:ext uri="{FF2B5EF4-FFF2-40B4-BE49-F238E27FC236}">
                      <a16:creationId xmlns:a16="http://schemas.microsoft.com/office/drawing/2014/main" id="{5A2B6D1C-C1EA-4236-8B7E-B123BB14A04C}"/>
                    </a:ext>
                  </a:extLst>
                </p14:cNvPr>
                <p14:cNvContentPartPr/>
                <p14:nvPr/>
              </p14:nvContentPartPr>
              <p14:xfrm>
                <a:off x="8177333" y="4318440"/>
                <a:ext cx="52920" cy="159120"/>
              </p14:xfrm>
            </p:contentPart>
          </mc:Choice>
          <mc:Fallback xmlns="">
            <p:pic>
              <p:nvPicPr>
                <p:cNvPr id="138282" name="Freihand 138281">
                  <a:extLst>
                    <a:ext uri="{FF2B5EF4-FFF2-40B4-BE49-F238E27FC236}">
                      <a16:creationId xmlns:a16="http://schemas.microsoft.com/office/drawing/2014/main" id="{5A2B6D1C-C1EA-4236-8B7E-B123BB14A04C}"/>
                    </a:ext>
                  </a:extLst>
                </p:cNvPr>
                <p:cNvPicPr/>
                <p:nvPr/>
              </p:nvPicPr>
              <p:blipFill>
                <a:blip r:embed="rId175"/>
                <a:stretch>
                  <a:fillRect/>
                </a:stretch>
              </p:blipFill>
              <p:spPr>
                <a:xfrm>
                  <a:off x="8173013" y="4314120"/>
                  <a:ext cx="6156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38283" name="Freihand 138282">
                  <a:extLst>
                    <a:ext uri="{FF2B5EF4-FFF2-40B4-BE49-F238E27FC236}">
                      <a16:creationId xmlns:a16="http://schemas.microsoft.com/office/drawing/2014/main" id="{F0EF668E-3E5F-41FA-8DDA-AC0FEEB2BFF9}"/>
                    </a:ext>
                  </a:extLst>
                </p14:cNvPr>
                <p14:cNvContentPartPr/>
                <p14:nvPr/>
              </p14:nvContentPartPr>
              <p14:xfrm>
                <a:off x="8096693" y="4212960"/>
                <a:ext cx="304920" cy="198720"/>
              </p14:xfrm>
            </p:contentPart>
          </mc:Choice>
          <mc:Fallback xmlns="">
            <p:pic>
              <p:nvPicPr>
                <p:cNvPr id="138283" name="Freihand 138282">
                  <a:extLst>
                    <a:ext uri="{FF2B5EF4-FFF2-40B4-BE49-F238E27FC236}">
                      <a16:creationId xmlns:a16="http://schemas.microsoft.com/office/drawing/2014/main" id="{F0EF668E-3E5F-41FA-8DDA-AC0FEEB2BFF9}"/>
                    </a:ext>
                  </a:extLst>
                </p:cNvPr>
                <p:cNvPicPr/>
                <p:nvPr/>
              </p:nvPicPr>
              <p:blipFill>
                <a:blip r:embed="rId177"/>
                <a:stretch>
                  <a:fillRect/>
                </a:stretch>
              </p:blipFill>
              <p:spPr>
                <a:xfrm>
                  <a:off x="8092373" y="4208640"/>
                  <a:ext cx="31356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38284" name="Freihand 138283">
                  <a:extLst>
                    <a:ext uri="{FF2B5EF4-FFF2-40B4-BE49-F238E27FC236}">
                      <a16:creationId xmlns:a16="http://schemas.microsoft.com/office/drawing/2014/main" id="{1EFEDB3A-527D-469F-ABA6-4E78F6AB679D}"/>
                    </a:ext>
                  </a:extLst>
                </p14:cNvPr>
                <p14:cNvContentPartPr/>
                <p14:nvPr/>
              </p14:nvContentPartPr>
              <p14:xfrm>
                <a:off x="8217293" y="4132680"/>
                <a:ext cx="298080" cy="117360"/>
              </p14:xfrm>
            </p:contentPart>
          </mc:Choice>
          <mc:Fallback xmlns="">
            <p:pic>
              <p:nvPicPr>
                <p:cNvPr id="138284" name="Freihand 138283">
                  <a:extLst>
                    <a:ext uri="{FF2B5EF4-FFF2-40B4-BE49-F238E27FC236}">
                      <a16:creationId xmlns:a16="http://schemas.microsoft.com/office/drawing/2014/main" id="{1EFEDB3A-527D-469F-ABA6-4E78F6AB679D}"/>
                    </a:ext>
                  </a:extLst>
                </p:cNvPr>
                <p:cNvPicPr/>
                <p:nvPr/>
              </p:nvPicPr>
              <p:blipFill>
                <a:blip r:embed="rId179"/>
                <a:stretch>
                  <a:fillRect/>
                </a:stretch>
              </p:blipFill>
              <p:spPr>
                <a:xfrm>
                  <a:off x="8212973" y="4128360"/>
                  <a:ext cx="3067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38286" name="Freihand 138285">
                  <a:extLst>
                    <a:ext uri="{FF2B5EF4-FFF2-40B4-BE49-F238E27FC236}">
                      <a16:creationId xmlns:a16="http://schemas.microsoft.com/office/drawing/2014/main" id="{439F2BB1-C91C-46F0-80D3-75E7BC02A4F1}"/>
                    </a:ext>
                  </a:extLst>
                </p14:cNvPr>
                <p14:cNvContentPartPr/>
                <p14:nvPr/>
              </p14:nvContentPartPr>
              <p14:xfrm>
                <a:off x="7514573" y="4862760"/>
                <a:ext cx="82440" cy="205920"/>
              </p14:xfrm>
            </p:contentPart>
          </mc:Choice>
          <mc:Fallback xmlns="">
            <p:pic>
              <p:nvPicPr>
                <p:cNvPr id="138286" name="Freihand 138285">
                  <a:extLst>
                    <a:ext uri="{FF2B5EF4-FFF2-40B4-BE49-F238E27FC236}">
                      <a16:creationId xmlns:a16="http://schemas.microsoft.com/office/drawing/2014/main" id="{439F2BB1-C91C-46F0-80D3-75E7BC02A4F1}"/>
                    </a:ext>
                  </a:extLst>
                </p:cNvPr>
                <p:cNvPicPr/>
                <p:nvPr/>
              </p:nvPicPr>
              <p:blipFill>
                <a:blip r:embed="rId181"/>
                <a:stretch>
                  <a:fillRect/>
                </a:stretch>
              </p:blipFill>
              <p:spPr>
                <a:xfrm>
                  <a:off x="7510253" y="4858440"/>
                  <a:ext cx="9108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38287" name="Freihand 138286">
                  <a:extLst>
                    <a:ext uri="{FF2B5EF4-FFF2-40B4-BE49-F238E27FC236}">
                      <a16:creationId xmlns:a16="http://schemas.microsoft.com/office/drawing/2014/main" id="{5C78983C-4FAC-4DE8-8F50-4DA89ACCEF2D}"/>
                    </a:ext>
                  </a:extLst>
                </p14:cNvPr>
                <p14:cNvContentPartPr/>
                <p14:nvPr/>
              </p14:nvContentPartPr>
              <p14:xfrm>
                <a:off x="7527893" y="4801200"/>
                <a:ext cx="166680" cy="199440"/>
              </p14:xfrm>
            </p:contentPart>
          </mc:Choice>
          <mc:Fallback xmlns="">
            <p:pic>
              <p:nvPicPr>
                <p:cNvPr id="138287" name="Freihand 138286">
                  <a:extLst>
                    <a:ext uri="{FF2B5EF4-FFF2-40B4-BE49-F238E27FC236}">
                      <a16:creationId xmlns:a16="http://schemas.microsoft.com/office/drawing/2014/main" id="{5C78983C-4FAC-4DE8-8F50-4DA89ACCEF2D}"/>
                    </a:ext>
                  </a:extLst>
                </p:cNvPr>
                <p:cNvPicPr/>
                <p:nvPr/>
              </p:nvPicPr>
              <p:blipFill>
                <a:blip r:embed="rId183"/>
                <a:stretch>
                  <a:fillRect/>
                </a:stretch>
              </p:blipFill>
              <p:spPr>
                <a:xfrm>
                  <a:off x="7523573" y="4796880"/>
                  <a:ext cx="17532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38288" name="Freihand 138287">
                  <a:extLst>
                    <a:ext uri="{FF2B5EF4-FFF2-40B4-BE49-F238E27FC236}">
                      <a16:creationId xmlns:a16="http://schemas.microsoft.com/office/drawing/2014/main" id="{03C88ABA-FE2F-42B6-96D5-04FE19EEC7D8}"/>
                    </a:ext>
                  </a:extLst>
                </p14:cNvPr>
                <p14:cNvContentPartPr/>
                <p14:nvPr/>
              </p14:nvContentPartPr>
              <p14:xfrm>
                <a:off x="7710053" y="4869600"/>
                <a:ext cx="86760" cy="108360"/>
              </p14:xfrm>
            </p:contentPart>
          </mc:Choice>
          <mc:Fallback xmlns="">
            <p:pic>
              <p:nvPicPr>
                <p:cNvPr id="138288" name="Freihand 138287">
                  <a:extLst>
                    <a:ext uri="{FF2B5EF4-FFF2-40B4-BE49-F238E27FC236}">
                      <a16:creationId xmlns:a16="http://schemas.microsoft.com/office/drawing/2014/main" id="{03C88ABA-FE2F-42B6-96D5-04FE19EEC7D8}"/>
                    </a:ext>
                  </a:extLst>
                </p:cNvPr>
                <p:cNvPicPr/>
                <p:nvPr/>
              </p:nvPicPr>
              <p:blipFill>
                <a:blip r:embed="rId185"/>
                <a:stretch>
                  <a:fillRect/>
                </a:stretch>
              </p:blipFill>
              <p:spPr>
                <a:xfrm>
                  <a:off x="7705733" y="4865280"/>
                  <a:ext cx="954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38289" name="Freihand 138288">
                  <a:extLst>
                    <a:ext uri="{FF2B5EF4-FFF2-40B4-BE49-F238E27FC236}">
                      <a16:creationId xmlns:a16="http://schemas.microsoft.com/office/drawing/2014/main" id="{45EF1250-605B-4E0A-8A21-0769D7B8773A}"/>
                    </a:ext>
                  </a:extLst>
                </p14:cNvPr>
                <p14:cNvContentPartPr/>
                <p14:nvPr/>
              </p14:nvContentPartPr>
              <p14:xfrm>
                <a:off x="7828853" y="4747920"/>
                <a:ext cx="132120" cy="144720"/>
              </p14:xfrm>
            </p:contentPart>
          </mc:Choice>
          <mc:Fallback xmlns="">
            <p:pic>
              <p:nvPicPr>
                <p:cNvPr id="138289" name="Freihand 138288">
                  <a:extLst>
                    <a:ext uri="{FF2B5EF4-FFF2-40B4-BE49-F238E27FC236}">
                      <a16:creationId xmlns:a16="http://schemas.microsoft.com/office/drawing/2014/main" id="{45EF1250-605B-4E0A-8A21-0769D7B8773A}"/>
                    </a:ext>
                  </a:extLst>
                </p:cNvPr>
                <p:cNvPicPr/>
                <p:nvPr/>
              </p:nvPicPr>
              <p:blipFill>
                <a:blip r:embed="rId187"/>
                <a:stretch>
                  <a:fillRect/>
                </a:stretch>
              </p:blipFill>
              <p:spPr>
                <a:xfrm>
                  <a:off x="7824533" y="4743600"/>
                  <a:ext cx="14076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38290" name="Freihand 138289">
                  <a:extLst>
                    <a:ext uri="{FF2B5EF4-FFF2-40B4-BE49-F238E27FC236}">
                      <a16:creationId xmlns:a16="http://schemas.microsoft.com/office/drawing/2014/main" id="{CF6B3988-F10C-42DE-9EFE-1008D710AFC1}"/>
                    </a:ext>
                  </a:extLst>
                </p14:cNvPr>
                <p14:cNvContentPartPr/>
                <p14:nvPr/>
              </p14:nvContentPartPr>
              <p14:xfrm>
                <a:off x="8031533" y="4787880"/>
                <a:ext cx="26640" cy="22320"/>
              </p14:xfrm>
            </p:contentPart>
          </mc:Choice>
          <mc:Fallback xmlns="">
            <p:pic>
              <p:nvPicPr>
                <p:cNvPr id="138290" name="Freihand 138289">
                  <a:extLst>
                    <a:ext uri="{FF2B5EF4-FFF2-40B4-BE49-F238E27FC236}">
                      <a16:creationId xmlns:a16="http://schemas.microsoft.com/office/drawing/2014/main" id="{CF6B3988-F10C-42DE-9EFE-1008D710AFC1}"/>
                    </a:ext>
                  </a:extLst>
                </p:cNvPr>
                <p:cNvPicPr/>
                <p:nvPr/>
              </p:nvPicPr>
              <p:blipFill>
                <a:blip r:embed="rId189"/>
                <a:stretch>
                  <a:fillRect/>
                </a:stretch>
              </p:blipFill>
              <p:spPr>
                <a:xfrm>
                  <a:off x="8027213" y="4783560"/>
                  <a:ext cx="3528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38291" name="Freihand 138290">
                  <a:extLst>
                    <a:ext uri="{FF2B5EF4-FFF2-40B4-BE49-F238E27FC236}">
                      <a16:creationId xmlns:a16="http://schemas.microsoft.com/office/drawing/2014/main" id="{C3B1E4B5-2413-4755-922C-6D5B7241ECC9}"/>
                    </a:ext>
                  </a:extLst>
                </p14:cNvPr>
                <p14:cNvContentPartPr/>
                <p14:nvPr/>
              </p14:nvContentPartPr>
              <p14:xfrm>
                <a:off x="8058533" y="4601760"/>
                <a:ext cx="149760" cy="136080"/>
              </p14:xfrm>
            </p:contentPart>
          </mc:Choice>
          <mc:Fallback xmlns="">
            <p:pic>
              <p:nvPicPr>
                <p:cNvPr id="138291" name="Freihand 138290">
                  <a:extLst>
                    <a:ext uri="{FF2B5EF4-FFF2-40B4-BE49-F238E27FC236}">
                      <a16:creationId xmlns:a16="http://schemas.microsoft.com/office/drawing/2014/main" id="{C3B1E4B5-2413-4755-922C-6D5B7241ECC9}"/>
                    </a:ext>
                  </a:extLst>
                </p:cNvPr>
                <p:cNvPicPr/>
                <p:nvPr/>
              </p:nvPicPr>
              <p:blipFill>
                <a:blip r:embed="rId191"/>
                <a:stretch>
                  <a:fillRect/>
                </a:stretch>
              </p:blipFill>
              <p:spPr>
                <a:xfrm>
                  <a:off x="8054213" y="4597440"/>
                  <a:ext cx="15840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38292" name="Freihand 138291">
                  <a:extLst>
                    <a:ext uri="{FF2B5EF4-FFF2-40B4-BE49-F238E27FC236}">
                      <a16:creationId xmlns:a16="http://schemas.microsoft.com/office/drawing/2014/main" id="{8DC64153-6AD7-48CF-8258-C4489E58024C}"/>
                    </a:ext>
                  </a:extLst>
                </p14:cNvPr>
                <p14:cNvContentPartPr/>
                <p14:nvPr/>
              </p14:nvContentPartPr>
              <p14:xfrm>
                <a:off x="8185253" y="4535520"/>
                <a:ext cx="91800" cy="146160"/>
              </p14:xfrm>
            </p:contentPart>
          </mc:Choice>
          <mc:Fallback xmlns="">
            <p:pic>
              <p:nvPicPr>
                <p:cNvPr id="138292" name="Freihand 138291">
                  <a:extLst>
                    <a:ext uri="{FF2B5EF4-FFF2-40B4-BE49-F238E27FC236}">
                      <a16:creationId xmlns:a16="http://schemas.microsoft.com/office/drawing/2014/main" id="{8DC64153-6AD7-48CF-8258-C4489E58024C}"/>
                    </a:ext>
                  </a:extLst>
                </p:cNvPr>
                <p:cNvPicPr/>
                <p:nvPr/>
              </p:nvPicPr>
              <p:blipFill>
                <a:blip r:embed="rId193"/>
                <a:stretch>
                  <a:fillRect/>
                </a:stretch>
              </p:blipFill>
              <p:spPr>
                <a:xfrm>
                  <a:off x="8180933" y="4531200"/>
                  <a:ext cx="10044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38293" name="Freihand 138292">
                  <a:extLst>
                    <a:ext uri="{FF2B5EF4-FFF2-40B4-BE49-F238E27FC236}">
                      <a16:creationId xmlns:a16="http://schemas.microsoft.com/office/drawing/2014/main" id="{7B6C3BF6-DE0C-48A6-AA94-679412F50914}"/>
                    </a:ext>
                  </a:extLst>
                </p14:cNvPr>
                <p14:cNvContentPartPr/>
                <p14:nvPr/>
              </p14:nvContentPartPr>
              <p14:xfrm>
                <a:off x="8292533" y="4458120"/>
                <a:ext cx="100800" cy="158040"/>
              </p14:xfrm>
            </p:contentPart>
          </mc:Choice>
          <mc:Fallback xmlns="">
            <p:pic>
              <p:nvPicPr>
                <p:cNvPr id="138293" name="Freihand 138292">
                  <a:extLst>
                    <a:ext uri="{FF2B5EF4-FFF2-40B4-BE49-F238E27FC236}">
                      <a16:creationId xmlns:a16="http://schemas.microsoft.com/office/drawing/2014/main" id="{7B6C3BF6-DE0C-48A6-AA94-679412F50914}"/>
                    </a:ext>
                  </a:extLst>
                </p:cNvPr>
                <p:cNvPicPr/>
                <p:nvPr/>
              </p:nvPicPr>
              <p:blipFill>
                <a:blip r:embed="rId195"/>
                <a:stretch>
                  <a:fillRect/>
                </a:stretch>
              </p:blipFill>
              <p:spPr>
                <a:xfrm>
                  <a:off x="8288213" y="4453800"/>
                  <a:ext cx="10944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38294" name="Freihand 138293">
                  <a:extLst>
                    <a:ext uri="{FF2B5EF4-FFF2-40B4-BE49-F238E27FC236}">
                      <a16:creationId xmlns:a16="http://schemas.microsoft.com/office/drawing/2014/main" id="{D7FBEA7C-DB03-41DD-B9CF-C4E80791898C}"/>
                    </a:ext>
                  </a:extLst>
                </p14:cNvPr>
                <p14:cNvContentPartPr/>
                <p14:nvPr/>
              </p14:nvContentPartPr>
              <p14:xfrm>
                <a:off x="8341853" y="4383240"/>
                <a:ext cx="224640" cy="150120"/>
              </p14:xfrm>
            </p:contentPart>
          </mc:Choice>
          <mc:Fallback xmlns="">
            <p:pic>
              <p:nvPicPr>
                <p:cNvPr id="138294" name="Freihand 138293">
                  <a:extLst>
                    <a:ext uri="{FF2B5EF4-FFF2-40B4-BE49-F238E27FC236}">
                      <a16:creationId xmlns:a16="http://schemas.microsoft.com/office/drawing/2014/main" id="{D7FBEA7C-DB03-41DD-B9CF-C4E80791898C}"/>
                    </a:ext>
                  </a:extLst>
                </p:cNvPr>
                <p:cNvPicPr/>
                <p:nvPr/>
              </p:nvPicPr>
              <p:blipFill>
                <a:blip r:embed="rId197"/>
                <a:stretch>
                  <a:fillRect/>
                </a:stretch>
              </p:blipFill>
              <p:spPr>
                <a:xfrm>
                  <a:off x="8337533" y="4378920"/>
                  <a:ext cx="23328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38295" name="Freihand 138294">
                  <a:extLst>
                    <a:ext uri="{FF2B5EF4-FFF2-40B4-BE49-F238E27FC236}">
                      <a16:creationId xmlns:a16="http://schemas.microsoft.com/office/drawing/2014/main" id="{D276AA55-55AC-4F91-B4FA-BC7DD19F8AC8}"/>
                    </a:ext>
                  </a:extLst>
                </p14:cNvPr>
                <p14:cNvContentPartPr/>
                <p14:nvPr/>
              </p14:nvContentPartPr>
              <p14:xfrm>
                <a:off x="7562453" y="4417440"/>
                <a:ext cx="1170720" cy="840600"/>
              </p14:xfrm>
            </p:contentPart>
          </mc:Choice>
          <mc:Fallback xmlns="">
            <p:pic>
              <p:nvPicPr>
                <p:cNvPr id="138295" name="Freihand 138294">
                  <a:extLst>
                    <a:ext uri="{FF2B5EF4-FFF2-40B4-BE49-F238E27FC236}">
                      <a16:creationId xmlns:a16="http://schemas.microsoft.com/office/drawing/2014/main" id="{D276AA55-55AC-4F91-B4FA-BC7DD19F8AC8}"/>
                    </a:ext>
                  </a:extLst>
                </p:cNvPr>
                <p:cNvPicPr/>
                <p:nvPr/>
              </p:nvPicPr>
              <p:blipFill>
                <a:blip r:embed="rId199"/>
                <a:stretch>
                  <a:fillRect/>
                </a:stretch>
              </p:blipFill>
              <p:spPr>
                <a:xfrm>
                  <a:off x="7558133" y="4413120"/>
                  <a:ext cx="1179360" cy="849240"/>
                </a:xfrm>
                <a:prstGeom prst="rect">
                  <a:avLst/>
                </a:prstGeom>
              </p:spPr>
            </p:pic>
          </mc:Fallback>
        </mc:AlternateContent>
      </p:grpSp>
    </p:spTree>
    <p:extLst>
      <p:ext uri="{BB962C8B-B14F-4D97-AF65-F5344CB8AC3E}">
        <p14:creationId xmlns:p14="http://schemas.microsoft.com/office/powerpoint/2010/main" val="109509340"/>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Verdeckte Arbeitslosigkeit</a:t>
            </a:r>
          </a:p>
        </p:txBody>
      </p:sp>
      <p:sp>
        <p:nvSpPr>
          <p:cNvPr id="139268" name="Text Box 3"/>
          <p:cNvSpPr txBox="1">
            <a:spLocks noChangeArrowheads="1"/>
          </p:cNvSpPr>
          <p:nvPr/>
        </p:nvSpPr>
        <p:spPr bwMode="auto">
          <a:xfrm>
            <a:off x="1919289" y="1223964"/>
            <a:ext cx="7559675" cy="4157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b="1">
              <a:solidFill>
                <a:srgbClr val="000000"/>
              </a:solidFill>
            </a:endParaRPr>
          </a:p>
          <a:p>
            <a:pPr eaLnBrk="1" hangingPunct="1">
              <a:buClrTx/>
              <a:buFontTx/>
              <a:buChar char="•"/>
            </a:pPr>
            <a:r>
              <a:rPr lang="de-DE" sz="2400">
                <a:solidFill>
                  <a:srgbClr val="000000"/>
                </a:solidFill>
              </a:rPr>
              <a:t> 	Teilnehmer an Qualifizierungsmaßnahmen</a:t>
            </a:r>
          </a:p>
          <a:p>
            <a:pPr eaLnBrk="1" hangingPunct="1">
              <a:buClrTx/>
              <a:buFontTx/>
              <a:buChar char="•"/>
            </a:pPr>
            <a:endParaRPr lang="de-DE" sz="2400">
              <a:solidFill>
                <a:srgbClr val="000000"/>
              </a:solidFill>
            </a:endParaRPr>
          </a:p>
          <a:p>
            <a:pPr eaLnBrk="1" hangingPunct="1">
              <a:buClrTx/>
              <a:buFontTx/>
              <a:buChar char="•"/>
            </a:pPr>
            <a:r>
              <a:rPr lang="de-DE" sz="2400">
                <a:solidFill>
                  <a:srgbClr val="000000"/>
                </a:solidFill>
              </a:rPr>
              <a:t> 	Vorruhestand</a:t>
            </a:r>
          </a:p>
          <a:p>
            <a:pPr eaLnBrk="1" hangingPunct="1">
              <a:buClrTx/>
              <a:buFontTx/>
              <a:buChar char="•"/>
            </a:pPr>
            <a:endParaRPr lang="de-DE" sz="2400">
              <a:solidFill>
                <a:srgbClr val="000000"/>
              </a:solidFill>
            </a:endParaRPr>
          </a:p>
          <a:p>
            <a:pPr eaLnBrk="1" hangingPunct="1">
              <a:buClrTx/>
              <a:buFontTx/>
              <a:buChar char="•"/>
            </a:pPr>
            <a:r>
              <a:rPr lang="de-DE" sz="2400">
                <a:solidFill>
                  <a:srgbClr val="000000"/>
                </a:solidFill>
              </a:rPr>
              <a:t> 	Kurzarbeit</a:t>
            </a:r>
          </a:p>
          <a:p>
            <a:pPr eaLnBrk="1" hangingPunct="1">
              <a:buClrTx/>
              <a:buFontTx/>
              <a:buChar char="•"/>
            </a:pPr>
            <a:endParaRPr lang="de-DE" sz="2400">
              <a:solidFill>
                <a:srgbClr val="000000"/>
              </a:solidFill>
            </a:endParaRPr>
          </a:p>
          <a:p>
            <a:pPr eaLnBrk="1" hangingPunct="1">
              <a:buClrTx/>
              <a:buFontTx/>
              <a:buChar char="•"/>
            </a:pPr>
            <a:r>
              <a:rPr lang="de-DE" sz="2400">
                <a:solidFill>
                  <a:srgbClr val="000000"/>
                </a:solidFill>
              </a:rPr>
              <a:t> 	vorübergehend arbeitsunfähig erkrankt</a:t>
            </a:r>
          </a:p>
          <a:p>
            <a:pPr eaLnBrk="1" hangingPunct="1">
              <a:buClrTx/>
              <a:buFontTx/>
              <a:buChar char="•"/>
            </a:pPr>
            <a:endParaRPr lang="de-DE" sz="2400">
              <a:solidFill>
                <a:srgbClr val="000000"/>
              </a:solidFill>
            </a:endParaRPr>
          </a:p>
          <a:p>
            <a:pPr eaLnBrk="1" hangingPunct="1">
              <a:buClrTx/>
              <a:buFontTx/>
              <a:buChar char="•"/>
            </a:pPr>
            <a:r>
              <a:rPr lang="de-DE" sz="2400">
                <a:solidFill>
                  <a:srgbClr val="000000"/>
                </a:solidFill>
              </a:rPr>
              <a:t> 	Arbeitsbeschaffungsmaßnahmen </a:t>
            </a:r>
          </a:p>
          <a:p>
            <a:pPr eaLnBrk="1" hangingPunct="1">
              <a:buClrTx/>
              <a:buFontTx/>
              <a:buNone/>
            </a:pPr>
            <a:endParaRPr lang="de-DE" sz="2400">
              <a:solidFill>
                <a:srgbClr val="000000"/>
              </a:solidFill>
            </a:endParaRPr>
          </a:p>
        </p:txBody>
      </p:sp>
      <p:sp>
        <p:nvSpPr>
          <p:cNvPr id="4" name="Rechteck 3">
            <a:extLst>
              <a:ext uri="{FF2B5EF4-FFF2-40B4-BE49-F238E27FC236}">
                <a16:creationId xmlns:a16="http://schemas.microsoft.com/office/drawing/2014/main" id="{97A614EA-25C5-473B-AFF4-092B52AC409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1537498-D9D2-4596-9F5E-353E96989239}"/>
                  </a:ext>
                </a:extLst>
              </p14:cNvPr>
              <p14:cNvContentPartPr/>
              <p14:nvPr/>
            </p14:nvContentPartPr>
            <p14:xfrm>
              <a:off x="4409213" y="551947"/>
              <a:ext cx="3635280" cy="178920"/>
            </p14:xfrm>
          </p:contentPart>
        </mc:Choice>
        <mc:Fallback xmlns="">
          <p:pic>
            <p:nvPicPr>
              <p:cNvPr id="2" name="Freihand 1">
                <a:extLst>
                  <a:ext uri="{FF2B5EF4-FFF2-40B4-BE49-F238E27FC236}">
                    <a16:creationId xmlns:a16="http://schemas.microsoft.com/office/drawing/2014/main" id="{D1537498-D9D2-4596-9F5E-353E96989239}"/>
                  </a:ext>
                </a:extLst>
              </p:cNvPr>
              <p:cNvPicPr/>
              <p:nvPr/>
            </p:nvPicPr>
            <p:blipFill>
              <a:blip r:embed="rId4"/>
              <a:stretch>
                <a:fillRect/>
              </a:stretch>
            </p:blipFill>
            <p:spPr>
              <a:xfrm>
                <a:off x="4404893" y="547627"/>
                <a:ext cx="364392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59465E78-A9B1-48F5-A2CB-3942BBA07515}"/>
                  </a:ext>
                </a:extLst>
              </p14:cNvPr>
              <p14:cNvContentPartPr/>
              <p14:nvPr/>
            </p14:nvContentPartPr>
            <p14:xfrm>
              <a:off x="4195373" y="2012107"/>
              <a:ext cx="3605760" cy="155880"/>
            </p14:xfrm>
          </p:contentPart>
        </mc:Choice>
        <mc:Fallback xmlns="">
          <p:pic>
            <p:nvPicPr>
              <p:cNvPr id="3" name="Freihand 2">
                <a:extLst>
                  <a:ext uri="{FF2B5EF4-FFF2-40B4-BE49-F238E27FC236}">
                    <a16:creationId xmlns:a16="http://schemas.microsoft.com/office/drawing/2014/main" id="{59465E78-A9B1-48F5-A2CB-3942BBA07515}"/>
                  </a:ext>
                </a:extLst>
              </p:cNvPr>
              <p:cNvPicPr/>
              <p:nvPr/>
            </p:nvPicPr>
            <p:blipFill>
              <a:blip r:embed="rId6"/>
              <a:stretch>
                <a:fillRect/>
              </a:stretch>
            </p:blipFill>
            <p:spPr>
              <a:xfrm>
                <a:off x="4191053" y="2007787"/>
                <a:ext cx="361440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45B5886B-6FD8-4408-A7C8-D2B50FBD5585}"/>
                  </a:ext>
                </a:extLst>
              </p14:cNvPr>
              <p14:cNvContentPartPr/>
              <p14:nvPr/>
            </p14:nvContentPartPr>
            <p14:xfrm>
              <a:off x="2243813" y="2846947"/>
              <a:ext cx="2149560" cy="186480"/>
            </p14:xfrm>
          </p:contentPart>
        </mc:Choice>
        <mc:Fallback xmlns="">
          <p:pic>
            <p:nvPicPr>
              <p:cNvPr id="5" name="Freihand 4">
                <a:extLst>
                  <a:ext uri="{FF2B5EF4-FFF2-40B4-BE49-F238E27FC236}">
                    <a16:creationId xmlns:a16="http://schemas.microsoft.com/office/drawing/2014/main" id="{45B5886B-6FD8-4408-A7C8-D2B50FBD5585}"/>
                  </a:ext>
                </a:extLst>
              </p:cNvPr>
              <p:cNvPicPr/>
              <p:nvPr/>
            </p:nvPicPr>
            <p:blipFill>
              <a:blip r:embed="rId8"/>
              <a:stretch>
                <a:fillRect/>
              </a:stretch>
            </p:blipFill>
            <p:spPr>
              <a:xfrm>
                <a:off x="2239493" y="2842627"/>
                <a:ext cx="215820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728A874A-DCDF-4839-BE1A-A3ED1A9318A2}"/>
                  </a:ext>
                </a:extLst>
              </p14:cNvPr>
              <p14:cNvContentPartPr/>
              <p14:nvPr/>
            </p14:nvContentPartPr>
            <p14:xfrm>
              <a:off x="2288813" y="3531307"/>
              <a:ext cx="2127960" cy="82800"/>
            </p14:xfrm>
          </p:contentPart>
        </mc:Choice>
        <mc:Fallback xmlns="">
          <p:pic>
            <p:nvPicPr>
              <p:cNvPr id="6" name="Freihand 5">
                <a:extLst>
                  <a:ext uri="{FF2B5EF4-FFF2-40B4-BE49-F238E27FC236}">
                    <a16:creationId xmlns:a16="http://schemas.microsoft.com/office/drawing/2014/main" id="{728A874A-DCDF-4839-BE1A-A3ED1A9318A2}"/>
                  </a:ext>
                </a:extLst>
              </p:cNvPr>
              <p:cNvPicPr/>
              <p:nvPr/>
            </p:nvPicPr>
            <p:blipFill>
              <a:blip r:embed="rId10"/>
              <a:stretch>
                <a:fillRect/>
              </a:stretch>
            </p:blipFill>
            <p:spPr>
              <a:xfrm>
                <a:off x="2284493" y="3526987"/>
                <a:ext cx="21366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ADE44D00-587C-4FF4-AD63-A4A8CF16EA97}"/>
                  </a:ext>
                </a:extLst>
              </p14:cNvPr>
              <p14:cNvContentPartPr/>
              <p14:nvPr/>
            </p14:nvContentPartPr>
            <p14:xfrm>
              <a:off x="2454773" y="4172467"/>
              <a:ext cx="4757040" cy="180720"/>
            </p14:xfrm>
          </p:contentPart>
        </mc:Choice>
        <mc:Fallback xmlns="">
          <p:pic>
            <p:nvPicPr>
              <p:cNvPr id="7" name="Freihand 6">
                <a:extLst>
                  <a:ext uri="{FF2B5EF4-FFF2-40B4-BE49-F238E27FC236}">
                    <a16:creationId xmlns:a16="http://schemas.microsoft.com/office/drawing/2014/main" id="{ADE44D00-587C-4FF4-AD63-A4A8CF16EA97}"/>
                  </a:ext>
                </a:extLst>
              </p:cNvPr>
              <p:cNvPicPr/>
              <p:nvPr/>
            </p:nvPicPr>
            <p:blipFill>
              <a:blip r:embed="rId12"/>
              <a:stretch>
                <a:fillRect/>
              </a:stretch>
            </p:blipFill>
            <p:spPr>
              <a:xfrm>
                <a:off x="2450453" y="4168147"/>
                <a:ext cx="47656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Freihand 7">
                <a:extLst>
                  <a:ext uri="{FF2B5EF4-FFF2-40B4-BE49-F238E27FC236}">
                    <a16:creationId xmlns:a16="http://schemas.microsoft.com/office/drawing/2014/main" id="{6211FCCD-C8AE-4BC6-9089-47AE0D2B000C}"/>
                  </a:ext>
                </a:extLst>
              </p14:cNvPr>
              <p14:cNvContentPartPr/>
              <p14:nvPr/>
            </p14:nvContentPartPr>
            <p14:xfrm>
              <a:off x="2399333" y="5027827"/>
              <a:ext cx="4015800" cy="109080"/>
            </p14:xfrm>
          </p:contentPart>
        </mc:Choice>
        <mc:Fallback xmlns="">
          <p:pic>
            <p:nvPicPr>
              <p:cNvPr id="8" name="Freihand 7">
                <a:extLst>
                  <a:ext uri="{FF2B5EF4-FFF2-40B4-BE49-F238E27FC236}">
                    <a16:creationId xmlns:a16="http://schemas.microsoft.com/office/drawing/2014/main" id="{6211FCCD-C8AE-4BC6-9089-47AE0D2B000C}"/>
                  </a:ext>
                </a:extLst>
              </p:cNvPr>
              <p:cNvPicPr/>
              <p:nvPr/>
            </p:nvPicPr>
            <p:blipFill>
              <a:blip r:embed="rId14"/>
              <a:stretch>
                <a:fillRect/>
              </a:stretch>
            </p:blipFill>
            <p:spPr>
              <a:xfrm>
                <a:off x="2395013" y="5023507"/>
                <a:ext cx="4024440" cy="117720"/>
              </a:xfrm>
              <a:prstGeom prst="rect">
                <a:avLst/>
              </a:prstGeom>
            </p:spPr>
          </p:pic>
        </mc:Fallback>
      </mc:AlternateContent>
    </p:spTree>
    <p:extLst>
      <p:ext uri="{BB962C8B-B14F-4D97-AF65-F5344CB8AC3E}">
        <p14:creationId xmlns:p14="http://schemas.microsoft.com/office/powerpoint/2010/main" val="9345203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Rectangle 2"/>
          <p:cNvSpPr>
            <a:spLocks noChangeArrowheads="1"/>
          </p:cNvSpPr>
          <p:nvPr/>
        </p:nvSpPr>
        <p:spPr bwMode="auto">
          <a:xfrm>
            <a:off x="1759527" y="223372"/>
            <a:ext cx="9608128"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Verdeckte Arbeitslosigkeit (stille Reserve)in Deutschland</a:t>
            </a:r>
          </a:p>
        </p:txBody>
      </p:sp>
      <p:sp>
        <p:nvSpPr>
          <p:cNvPr id="140293" name="Text Box 4"/>
          <p:cNvSpPr txBox="1">
            <a:spLocks noChangeArrowheads="1"/>
          </p:cNvSpPr>
          <p:nvPr/>
        </p:nvSpPr>
        <p:spPr bwMode="auto">
          <a:xfrm>
            <a:off x="1611313" y="6235701"/>
            <a:ext cx="997389"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IAB</a:t>
            </a:r>
          </a:p>
        </p:txBody>
      </p:sp>
      <p:sp>
        <p:nvSpPr>
          <p:cNvPr id="6" name="Rechteck 5">
            <a:extLst>
              <a:ext uri="{FF2B5EF4-FFF2-40B4-BE49-F238E27FC236}">
                <a16:creationId xmlns:a16="http://schemas.microsoft.com/office/drawing/2014/main" id="{94B5F575-FEDF-473A-ADBC-0EFD9018348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 name="Rectangle 2">
            <a:extLst>
              <a:ext uri="{FF2B5EF4-FFF2-40B4-BE49-F238E27FC236}">
                <a16:creationId xmlns:a16="http://schemas.microsoft.com/office/drawing/2014/main" id="{F52BDAFF-2B9B-2C54-3AD0-EA5CC840CF13}"/>
              </a:ext>
            </a:extLst>
          </p:cNvPr>
          <p:cNvSpPr>
            <a:spLocks noChangeArrowheads="1"/>
          </p:cNvSpPr>
          <p:nvPr/>
        </p:nvSpPr>
        <p:spPr bwMode="auto">
          <a:xfrm>
            <a:off x="8325293" y="794941"/>
            <a:ext cx="3866707" cy="224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1400" b="1" dirty="0">
                <a:solidFill>
                  <a:srgbClr val="000000"/>
                </a:solidFill>
                <a:latin typeface="Sparkasse Rg" pitchFamily="34" charset="0"/>
              </a:rPr>
              <a:t>Stille Reserve in Maßnahmen</a:t>
            </a:r>
            <a:r>
              <a:rPr lang="de-DE" sz="1400" dirty="0">
                <a:solidFill>
                  <a:srgbClr val="000000"/>
                </a:solidFill>
                <a:latin typeface="Sparkasse Rg" pitchFamily="34" charset="0"/>
              </a:rPr>
              <a:t>:</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1400" dirty="0">
                <a:solidFill>
                  <a:srgbClr val="000000"/>
                </a:solidFill>
                <a:latin typeface="Sparkasse Rg" pitchFamily="34" charset="0"/>
              </a:rPr>
              <a:t>weder beschäftigt noch als arbeitslos registriert. Bsp.: berufliche Fort- und Weiterbildung, Sprachkurse, Vorruhestand</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sz="1400" dirty="0">
              <a:solidFill>
                <a:srgbClr val="000000"/>
              </a:solidFill>
              <a:latin typeface="Sparkasse Rg" pitchFamily="34" charset="0"/>
            </a:endParaRP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1400" b="1" dirty="0">
                <a:solidFill>
                  <a:srgbClr val="000000"/>
                </a:solidFill>
                <a:latin typeface="Sparkasse Rg" pitchFamily="34" charset="0"/>
              </a:rPr>
              <a:t>Stille Reserve in engerem Sinne</a:t>
            </a:r>
            <a:r>
              <a:rPr lang="de-DE" sz="1400" dirty="0">
                <a:solidFill>
                  <a:srgbClr val="000000"/>
                </a:solidFill>
                <a:latin typeface="Sparkasse Rg" pitchFamily="34" charset="0"/>
              </a:rPr>
              <a:t>:</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1400" dirty="0">
                <a:solidFill>
                  <a:srgbClr val="000000"/>
                </a:solidFill>
                <a:latin typeface="Sparkasse Rg" pitchFamily="34" charset="0"/>
              </a:rPr>
              <a:t>Aktuell nicht suchend, aber grundsätzlich gewillt eine Arbeit aufzunehmen</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sz="1400" dirty="0">
              <a:solidFill>
                <a:srgbClr val="000000"/>
              </a:solidFill>
              <a:latin typeface="Sparkasse Rg" pitchFamily="34" charset="0"/>
            </a:endParaRP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sz="1400" dirty="0">
              <a:solidFill>
                <a:srgbClr val="000000"/>
              </a:solidFill>
              <a:latin typeface="Sparkasse Rg" pitchFamily="34" charset="0"/>
            </a:endParaRPr>
          </a:p>
        </p:txBody>
      </p:sp>
      <p:pic>
        <p:nvPicPr>
          <p:cNvPr id="3" name="Grafik 2">
            <a:extLst>
              <a:ext uri="{FF2B5EF4-FFF2-40B4-BE49-F238E27FC236}">
                <a16:creationId xmlns:a16="http://schemas.microsoft.com/office/drawing/2014/main" id="{CA6C1C6A-1233-1552-D08B-F046CDBD93BD}"/>
              </a:ext>
            </a:extLst>
          </p:cNvPr>
          <p:cNvPicPr>
            <a:picLocks noChangeAspect="1"/>
          </p:cNvPicPr>
          <p:nvPr/>
        </p:nvPicPr>
        <p:blipFill>
          <a:blip r:embed="rId3"/>
          <a:stretch>
            <a:fillRect/>
          </a:stretch>
        </p:blipFill>
        <p:spPr>
          <a:xfrm>
            <a:off x="0" y="657056"/>
            <a:ext cx="8362066" cy="5115094"/>
          </a:xfrm>
          <a:prstGeom prst="rect">
            <a:avLst/>
          </a:prstGeom>
        </p:spPr>
      </p:pic>
      <p:grpSp>
        <p:nvGrpSpPr>
          <p:cNvPr id="15" name="Gruppieren 14">
            <a:extLst>
              <a:ext uri="{FF2B5EF4-FFF2-40B4-BE49-F238E27FC236}">
                <a16:creationId xmlns:a16="http://schemas.microsoft.com/office/drawing/2014/main" id="{AC150D25-79D2-4C90-BAC0-573D6A467866}"/>
              </a:ext>
            </a:extLst>
          </p:cNvPr>
          <p:cNvGrpSpPr/>
          <p:nvPr/>
        </p:nvGrpSpPr>
        <p:grpSpPr>
          <a:xfrm>
            <a:off x="7810493" y="2293987"/>
            <a:ext cx="1894320" cy="739080"/>
            <a:chOff x="7810493" y="2293987"/>
            <a:chExt cx="1894320" cy="739080"/>
          </a:xfrm>
        </p:grpSpPr>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981DE9C4-3AA1-44CA-8688-A407DBCC3FB9}"/>
                    </a:ext>
                  </a:extLst>
                </p14:cNvPr>
                <p14:cNvContentPartPr/>
                <p14:nvPr/>
              </p14:nvContentPartPr>
              <p14:xfrm>
                <a:off x="8055653" y="2563987"/>
                <a:ext cx="136800" cy="191520"/>
              </p14:xfrm>
            </p:contentPart>
          </mc:Choice>
          <mc:Fallback xmlns="">
            <p:pic>
              <p:nvPicPr>
                <p:cNvPr id="2" name="Freihand 1">
                  <a:extLst>
                    <a:ext uri="{FF2B5EF4-FFF2-40B4-BE49-F238E27FC236}">
                      <a16:creationId xmlns:a16="http://schemas.microsoft.com/office/drawing/2014/main" id="{981DE9C4-3AA1-44CA-8688-A407DBCC3FB9}"/>
                    </a:ext>
                  </a:extLst>
                </p:cNvPr>
                <p:cNvPicPr/>
                <p:nvPr/>
              </p:nvPicPr>
              <p:blipFill>
                <a:blip r:embed="rId5"/>
                <a:stretch>
                  <a:fillRect/>
                </a:stretch>
              </p:blipFill>
              <p:spPr>
                <a:xfrm>
                  <a:off x="8051333" y="2559667"/>
                  <a:ext cx="1454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Freihand 4">
                  <a:extLst>
                    <a:ext uri="{FF2B5EF4-FFF2-40B4-BE49-F238E27FC236}">
                      <a16:creationId xmlns:a16="http://schemas.microsoft.com/office/drawing/2014/main" id="{054FC443-7E7E-4ED7-AADA-6F99E69929A8}"/>
                    </a:ext>
                  </a:extLst>
                </p14:cNvPr>
                <p14:cNvContentPartPr/>
                <p14:nvPr/>
              </p14:nvContentPartPr>
              <p14:xfrm>
                <a:off x="8191373" y="2617987"/>
                <a:ext cx="168120" cy="121320"/>
              </p14:xfrm>
            </p:contentPart>
          </mc:Choice>
          <mc:Fallback xmlns="">
            <p:pic>
              <p:nvPicPr>
                <p:cNvPr id="5" name="Freihand 4">
                  <a:extLst>
                    <a:ext uri="{FF2B5EF4-FFF2-40B4-BE49-F238E27FC236}">
                      <a16:creationId xmlns:a16="http://schemas.microsoft.com/office/drawing/2014/main" id="{054FC443-7E7E-4ED7-AADA-6F99E69929A8}"/>
                    </a:ext>
                  </a:extLst>
                </p:cNvPr>
                <p:cNvPicPr/>
                <p:nvPr/>
              </p:nvPicPr>
              <p:blipFill>
                <a:blip r:embed="rId7"/>
                <a:stretch>
                  <a:fillRect/>
                </a:stretch>
              </p:blipFill>
              <p:spPr>
                <a:xfrm>
                  <a:off x="8187053" y="2613667"/>
                  <a:ext cx="17676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8" name="Freihand 7">
                  <a:extLst>
                    <a:ext uri="{FF2B5EF4-FFF2-40B4-BE49-F238E27FC236}">
                      <a16:creationId xmlns:a16="http://schemas.microsoft.com/office/drawing/2014/main" id="{D768CF4A-53A6-4D9A-8E78-9406F217C29B}"/>
                    </a:ext>
                  </a:extLst>
                </p14:cNvPr>
                <p14:cNvContentPartPr/>
                <p14:nvPr/>
              </p14:nvContentPartPr>
              <p14:xfrm>
                <a:off x="8507813" y="2598907"/>
                <a:ext cx="290160" cy="251280"/>
              </p14:xfrm>
            </p:contentPart>
          </mc:Choice>
          <mc:Fallback xmlns="">
            <p:pic>
              <p:nvPicPr>
                <p:cNvPr id="8" name="Freihand 7">
                  <a:extLst>
                    <a:ext uri="{FF2B5EF4-FFF2-40B4-BE49-F238E27FC236}">
                      <a16:creationId xmlns:a16="http://schemas.microsoft.com/office/drawing/2014/main" id="{D768CF4A-53A6-4D9A-8E78-9406F217C29B}"/>
                    </a:ext>
                  </a:extLst>
                </p:cNvPr>
                <p:cNvPicPr/>
                <p:nvPr/>
              </p:nvPicPr>
              <p:blipFill>
                <a:blip r:embed="rId9"/>
                <a:stretch>
                  <a:fillRect/>
                </a:stretch>
              </p:blipFill>
              <p:spPr>
                <a:xfrm>
                  <a:off x="8503493" y="2594587"/>
                  <a:ext cx="29880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Freihand 8">
                  <a:extLst>
                    <a:ext uri="{FF2B5EF4-FFF2-40B4-BE49-F238E27FC236}">
                      <a16:creationId xmlns:a16="http://schemas.microsoft.com/office/drawing/2014/main" id="{41D22598-E08E-4754-8E85-FB099CEE6706}"/>
                    </a:ext>
                  </a:extLst>
                </p14:cNvPr>
                <p14:cNvContentPartPr/>
                <p14:nvPr/>
              </p14:nvContentPartPr>
              <p14:xfrm>
                <a:off x="8873213" y="2668387"/>
                <a:ext cx="129960" cy="169920"/>
              </p14:xfrm>
            </p:contentPart>
          </mc:Choice>
          <mc:Fallback xmlns="">
            <p:pic>
              <p:nvPicPr>
                <p:cNvPr id="9" name="Freihand 8">
                  <a:extLst>
                    <a:ext uri="{FF2B5EF4-FFF2-40B4-BE49-F238E27FC236}">
                      <a16:creationId xmlns:a16="http://schemas.microsoft.com/office/drawing/2014/main" id="{41D22598-E08E-4754-8E85-FB099CEE6706}"/>
                    </a:ext>
                  </a:extLst>
                </p:cNvPr>
                <p:cNvPicPr/>
                <p:nvPr/>
              </p:nvPicPr>
              <p:blipFill>
                <a:blip r:embed="rId11"/>
                <a:stretch>
                  <a:fillRect/>
                </a:stretch>
              </p:blipFill>
              <p:spPr>
                <a:xfrm>
                  <a:off x="8868893" y="2664067"/>
                  <a:ext cx="13860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729CE119-A0A5-436A-8789-45829729F8A6}"/>
                    </a:ext>
                  </a:extLst>
                </p14:cNvPr>
                <p14:cNvContentPartPr/>
                <p14:nvPr/>
              </p14:nvContentPartPr>
              <p14:xfrm>
                <a:off x="8858813" y="2624827"/>
                <a:ext cx="43200" cy="10800"/>
              </p14:xfrm>
            </p:contentPart>
          </mc:Choice>
          <mc:Fallback xmlns="">
            <p:pic>
              <p:nvPicPr>
                <p:cNvPr id="10" name="Freihand 9">
                  <a:extLst>
                    <a:ext uri="{FF2B5EF4-FFF2-40B4-BE49-F238E27FC236}">
                      <a16:creationId xmlns:a16="http://schemas.microsoft.com/office/drawing/2014/main" id="{729CE119-A0A5-436A-8789-45829729F8A6}"/>
                    </a:ext>
                  </a:extLst>
                </p:cNvPr>
                <p:cNvPicPr/>
                <p:nvPr/>
              </p:nvPicPr>
              <p:blipFill>
                <a:blip r:embed="rId13"/>
                <a:stretch>
                  <a:fillRect/>
                </a:stretch>
              </p:blipFill>
              <p:spPr>
                <a:xfrm>
                  <a:off x="8854493" y="2620507"/>
                  <a:ext cx="5184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1" name="Freihand 10">
                  <a:extLst>
                    <a:ext uri="{FF2B5EF4-FFF2-40B4-BE49-F238E27FC236}">
                      <a16:creationId xmlns:a16="http://schemas.microsoft.com/office/drawing/2014/main" id="{49F23D11-3F03-459A-B14C-A00CDDA327EE}"/>
                    </a:ext>
                  </a:extLst>
                </p14:cNvPr>
                <p14:cNvContentPartPr/>
                <p14:nvPr/>
              </p14:nvContentPartPr>
              <p14:xfrm>
                <a:off x="8874653" y="2592427"/>
                <a:ext cx="281880" cy="258480"/>
              </p14:xfrm>
            </p:contentPart>
          </mc:Choice>
          <mc:Fallback xmlns="">
            <p:pic>
              <p:nvPicPr>
                <p:cNvPr id="11" name="Freihand 10">
                  <a:extLst>
                    <a:ext uri="{FF2B5EF4-FFF2-40B4-BE49-F238E27FC236}">
                      <a16:creationId xmlns:a16="http://schemas.microsoft.com/office/drawing/2014/main" id="{49F23D11-3F03-459A-B14C-A00CDDA327EE}"/>
                    </a:ext>
                  </a:extLst>
                </p:cNvPr>
                <p:cNvPicPr/>
                <p:nvPr/>
              </p:nvPicPr>
              <p:blipFill>
                <a:blip r:embed="rId15"/>
                <a:stretch>
                  <a:fillRect/>
                </a:stretch>
              </p:blipFill>
              <p:spPr>
                <a:xfrm>
                  <a:off x="8870333" y="2588107"/>
                  <a:ext cx="29052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2" name="Freihand 11">
                  <a:extLst>
                    <a:ext uri="{FF2B5EF4-FFF2-40B4-BE49-F238E27FC236}">
                      <a16:creationId xmlns:a16="http://schemas.microsoft.com/office/drawing/2014/main" id="{E54C120C-033D-41FB-8794-928F9A907268}"/>
                    </a:ext>
                  </a:extLst>
                </p14:cNvPr>
                <p14:cNvContentPartPr/>
                <p14:nvPr/>
              </p14:nvContentPartPr>
              <p14:xfrm>
                <a:off x="9161213" y="2651107"/>
                <a:ext cx="26640" cy="39960"/>
              </p14:xfrm>
            </p:contentPart>
          </mc:Choice>
          <mc:Fallback xmlns="">
            <p:pic>
              <p:nvPicPr>
                <p:cNvPr id="12" name="Freihand 11">
                  <a:extLst>
                    <a:ext uri="{FF2B5EF4-FFF2-40B4-BE49-F238E27FC236}">
                      <a16:creationId xmlns:a16="http://schemas.microsoft.com/office/drawing/2014/main" id="{E54C120C-033D-41FB-8794-928F9A907268}"/>
                    </a:ext>
                  </a:extLst>
                </p:cNvPr>
                <p:cNvPicPr/>
                <p:nvPr/>
              </p:nvPicPr>
              <p:blipFill>
                <a:blip r:embed="rId17"/>
                <a:stretch>
                  <a:fillRect/>
                </a:stretch>
              </p:blipFill>
              <p:spPr>
                <a:xfrm>
                  <a:off x="9156893" y="2646787"/>
                  <a:ext cx="3528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3" name="Freihand 12">
                  <a:extLst>
                    <a:ext uri="{FF2B5EF4-FFF2-40B4-BE49-F238E27FC236}">
                      <a16:creationId xmlns:a16="http://schemas.microsoft.com/office/drawing/2014/main" id="{BB4B6976-04C7-4DEB-90F8-6F0DEDDEB7DA}"/>
                    </a:ext>
                  </a:extLst>
                </p14:cNvPr>
                <p14:cNvContentPartPr/>
                <p14:nvPr/>
              </p14:nvContentPartPr>
              <p14:xfrm>
                <a:off x="9185333" y="2706547"/>
                <a:ext cx="105480" cy="126000"/>
              </p14:xfrm>
            </p:contentPart>
          </mc:Choice>
          <mc:Fallback xmlns="">
            <p:pic>
              <p:nvPicPr>
                <p:cNvPr id="13" name="Freihand 12">
                  <a:extLst>
                    <a:ext uri="{FF2B5EF4-FFF2-40B4-BE49-F238E27FC236}">
                      <a16:creationId xmlns:a16="http://schemas.microsoft.com/office/drawing/2014/main" id="{BB4B6976-04C7-4DEB-90F8-6F0DEDDEB7DA}"/>
                    </a:ext>
                  </a:extLst>
                </p:cNvPr>
                <p:cNvPicPr/>
                <p:nvPr/>
              </p:nvPicPr>
              <p:blipFill>
                <a:blip r:embed="rId19"/>
                <a:stretch>
                  <a:fillRect/>
                </a:stretch>
              </p:blipFill>
              <p:spPr>
                <a:xfrm>
                  <a:off x="9181013" y="2702227"/>
                  <a:ext cx="11412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4" name="Freihand 13">
                  <a:extLst>
                    <a:ext uri="{FF2B5EF4-FFF2-40B4-BE49-F238E27FC236}">
                      <a16:creationId xmlns:a16="http://schemas.microsoft.com/office/drawing/2014/main" id="{18A3FF95-8B5B-4E6E-8E1F-EB2F6B2C1049}"/>
                    </a:ext>
                  </a:extLst>
                </p14:cNvPr>
                <p14:cNvContentPartPr/>
                <p14:nvPr/>
              </p14:nvContentPartPr>
              <p14:xfrm>
                <a:off x="7810493" y="2293987"/>
                <a:ext cx="1894320" cy="739080"/>
              </p14:xfrm>
            </p:contentPart>
          </mc:Choice>
          <mc:Fallback xmlns="">
            <p:pic>
              <p:nvPicPr>
                <p:cNvPr id="14" name="Freihand 13">
                  <a:extLst>
                    <a:ext uri="{FF2B5EF4-FFF2-40B4-BE49-F238E27FC236}">
                      <a16:creationId xmlns:a16="http://schemas.microsoft.com/office/drawing/2014/main" id="{18A3FF95-8B5B-4E6E-8E1F-EB2F6B2C1049}"/>
                    </a:ext>
                  </a:extLst>
                </p:cNvPr>
                <p:cNvPicPr/>
                <p:nvPr/>
              </p:nvPicPr>
              <p:blipFill>
                <a:blip r:embed="rId21"/>
                <a:stretch>
                  <a:fillRect/>
                </a:stretch>
              </p:blipFill>
              <p:spPr>
                <a:xfrm>
                  <a:off x="7806173" y="2289667"/>
                  <a:ext cx="1902960" cy="747720"/>
                </a:xfrm>
                <a:prstGeom prst="rect">
                  <a:avLst/>
                </a:prstGeom>
              </p:spPr>
            </p:pic>
          </mc:Fallback>
        </mc:AlternateContent>
      </p:grpSp>
    </p:spTree>
    <p:extLst>
      <p:ext uri="{BB962C8B-B14F-4D97-AF65-F5344CB8AC3E}">
        <p14:creationId xmlns:p14="http://schemas.microsoft.com/office/powerpoint/2010/main" val="58756752"/>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C4CEEB-728E-2E3E-C0F7-810E93439FAC}"/>
            </a:ext>
          </a:extLst>
        </p:cNvPr>
        <p:cNvGrpSpPr/>
        <p:nvPr/>
      </p:nvGrpSpPr>
      <p:grpSpPr>
        <a:xfrm>
          <a:off x="0" y="0"/>
          <a:ext cx="0" cy="0"/>
          <a:chOff x="0" y="0"/>
          <a:chExt cx="0" cy="0"/>
        </a:xfrm>
      </p:grpSpPr>
      <p:sp>
        <p:nvSpPr>
          <p:cNvPr id="140291" name="Rectangle 2">
            <a:extLst>
              <a:ext uri="{FF2B5EF4-FFF2-40B4-BE49-F238E27FC236}">
                <a16:creationId xmlns:a16="http://schemas.microsoft.com/office/drawing/2014/main" id="{CBF0D77F-6EA3-EF85-3AB0-081113AA7EF0}"/>
              </a:ext>
            </a:extLst>
          </p:cNvPr>
          <p:cNvSpPr>
            <a:spLocks noChangeArrowheads="1"/>
          </p:cNvSpPr>
          <p:nvPr/>
        </p:nvSpPr>
        <p:spPr bwMode="auto">
          <a:xfrm>
            <a:off x="1759527" y="223372"/>
            <a:ext cx="9608128"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Kurzarbeit: Deutschland</a:t>
            </a:r>
          </a:p>
        </p:txBody>
      </p:sp>
      <p:sp>
        <p:nvSpPr>
          <p:cNvPr id="140293" name="Text Box 4">
            <a:extLst>
              <a:ext uri="{FF2B5EF4-FFF2-40B4-BE49-F238E27FC236}">
                <a16:creationId xmlns:a16="http://schemas.microsoft.com/office/drawing/2014/main" id="{AA8B860A-6656-CC00-B124-3F5DD01F238E}"/>
              </a:ext>
            </a:extLst>
          </p:cNvPr>
          <p:cNvSpPr txBox="1">
            <a:spLocks noChangeArrowheads="1"/>
          </p:cNvSpPr>
          <p:nvPr/>
        </p:nvSpPr>
        <p:spPr bwMode="auto">
          <a:xfrm>
            <a:off x="1611313" y="6235701"/>
            <a:ext cx="950773"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BA</a:t>
            </a:r>
          </a:p>
        </p:txBody>
      </p:sp>
      <p:sp>
        <p:nvSpPr>
          <p:cNvPr id="6" name="Rechteck 5">
            <a:extLst>
              <a:ext uri="{FF2B5EF4-FFF2-40B4-BE49-F238E27FC236}">
                <a16:creationId xmlns:a16="http://schemas.microsoft.com/office/drawing/2014/main" id="{6C4D9657-C5D5-3929-8B69-9D563E10C5A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10F1090B-BF34-69C7-ED2C-2C2714427E85}"/>
              </a:ext>
            </a:extLst>
          </p:cNvPr>
          <p:cNvPicPr>
            <a:picLocks noChangeAspect="1"/>
          </p:cNvPicPr>
          <p:nvPr/>
        </p:nvPicPr>
        <p:blipFill>
          <a:blip r:embed="rId3"/>
          <a:stretch>
            <a:fillRect/>
          </a:stretch>
        </p:blipFill>
        <p:spPr>
          <a:xfrm>
            <a:off x="706175" y="792358"/>
            <a:ext cx="7748480" cy="4739762"/>
          </a:xfrm>
          <a:prstGeom prst="rect">
            <a:avLst/>
          </a:prstGeom>
        </p:spPr>
      </p:pic>
      <mc:AlternateContent xmlns:mc="http://schemas.openxmlformats.org/markup-compatibility/2006" xmlns:p14="http://schemas.microsoft.com/office/powerpoint/2010/main">
        <mc:Choice Requires="p14">
          <p:contentPart p14:bwMode="auto" r:id="rId4">
            <p14:nvContentPartPr>
              <p14:cNvPr id="3" name="Freihand 2">
                <a:extLst>
                  <a:ext uri="{FF2B5EF4-FFF2-40B4-BE49-F238E27FC236}">
                    <a16:creationId xmlns:a16="http://schemas.microsoft.com/office/drawing/2014/main" id="{CA092133-1A51-4001-9381-12E720FABB44}"/>
                  </a:ext>
                </a:extLst>
              </p14:cNvPr>
              <p14:cNvContentPartPr/>
              <p14:nvPr/>
            </p14:nvContentPartPr>
            <p14:xfrm>
              <a:off x="2407253" y="1354747"/>
              <a:ext cx="704160" cy="2938320"/>
            </p14:xfrm>
          </p:contentPart>
        </mc:Choice>
        <mc:Fallback xmlns="">
          <p:pic>
            <p:nvPicPr>
              <p:cNvPr id="3" name="Freihand 2">
                <a:extLst>
                  <a:ext uri="{FF2B5EF4-FFF2-40B4-BE49-F238E27FC236}">
                    <a16:creationId xmlns:a16="http://schemas.microsoft.com/office/drawing/2014/main" id="{CA092133-1A51-4001-9381-12E720FABB44}"/>
                  </a:ext>
                </a:extLst>
              </p:cNvPr>
              <p:cNvPicPr/>
              <p:nvPr/>
            </p:nvPicPr>
            <p:blipFill>
              <a:blip r:embed="rId5"/>
              <a:stretch>
                <a:fillRect/>
              </a:stretch>
            </p:blipFill>
            <p:spPr>
              <a:xfrm>
                <a:off x="2402933" y="1350427"/>
                <a:ext cx="712800" cy="2946960"/>
              </a:xfrm>
              <a:prstGeom prst="rect">
                <a:avLst/>
              </a:prstGeom>
            </p:spPr>
          </p:pic>
        </mc:Fallback>
      </mc:AlternateContent>
      <p:grpSp>
        <p:nvGrpSpPr>
          <p:cNvPr id="21" name="Gruppieren 20">
            <a:extLst>
              <a:ext uri="{FF2B5EF4-FFF2-40B4-BE49-F238E27FC236}">
                <a16:creationId xmlns:a16="http://schemas.microsoft.com/office/drawing/2014/main" id="{00B0B108-D433-47B4-9E29-C7EDF9558927}"/>
              </a:ext>
            </a:extLst>
          </p:cNvPr>
          <p:cNvGrpSpPr/>
          <p:nvPr/>
        </p:nvGrpSpPr>
        <p:grpSpPr>
          <a:xfrm>
            <a:off x="2217173" y="617467"/>
            <a:ext cx="1132560" cy="595080"/>
            <a:chOff x="2217173" y="617467"/>
            <a:chExt cx="1132560" cy="595080"/>
          </a:xfrm>
        </p:grpSpPr>
        <mc:AlternateContent xmlns:mc="http://schemas.openxmlformats.org/markup-compatibility/2006" xmlns:p14="http://schemas.microsoft.com/office/powerpoint/2010/main">
          <mc:Choice Requires="p14">
            <p:contentPart p14:bwMode="auto" r:id="rId6">
              <p14:nvContentPartPr>
                <p14:cNvPr id="4" name="Freihand 3">
                  <a:extLst>
                    <a:ext uri="{FF2B5EF4-FFF2-40B4-BE49-F238E27FC236}">
                      <a16:creationId xmlns:a16="http://schemas.microsoft.com/office/drawing/2014/main" id="{5C3AF061-9A93-4CDA-8E96-1EDC6316256D}"/>
                    </a:ext>
                  </a:extLst>
                </p14:cNvPr>
                <p14:cNvContentPartPr/>
                <p14:nvPr/>
              </p14:nvContentPartPr>
              <p14:xfrm>
                <a:off x="2369453" y="991507"/>
                <a:ext cx="126000" cy="221040"/>
              </p14:xfrm>
            </p:contentPart>
          </mc:Choice>
          <mc:Fallback xmlns="">
            <p:pic>
              <p:nvPicPr>
                <p:cNvPr id="4" name="Freihand 3">
                  <a:extLst>
                    <a:ext uri="{FF2B5EF4-FFF2-40B4-BE49-F238E27FC236}">
                      <a16:creationId xmlns:a16="http://schemas.microsoft.com/office/drawing/2014/main" id="{5C3AF061-9A93-4CDA-8E96-1EDC6316256D}"/>
                    </a:ext>
                  </a:extLst>
                </p:cNvPr>
                <p:cNvPicPr/>
                <p:nvPr/>
              </p:nvPicPr>
              <p:blipFill>
                <a:blip r:embed="rId7"/>
                <a:stretch>
                  <a:fillRect/>
                </a:stretch>
              </p:blipFill>
              <p:spPr>
                <a:xfrm>
                  <a:off x="2365133" y="987187"/>
                  <a:ext cx="13464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Freihand 4">
                  <a:extLst>
                    <a:ext uri="{FF2B5EF4-FFF2-40B4-BE49-F238E27FC236}">
                      <a16:creationId xmlns:a16="http://schemas.microsoft.com/office/drawing/2014/main" id="{FD2A1F04-994B-43C2-B503-A1C406585123}"/>
                    </a:ext>
                  </a:extLst>
                </p14:cNvPr>
                <p14:cNvContentPartPr/>
                <p14:nvPr/>
              </p14:nvContentPartPr>
              <p14:xfrm>
                <a:off x="2546933" y="1121107"/>
                <a:ext cx="22680" cy="72000"/>
              </p14:xfrm>
            </p:contentPart>
          </mc:Choice>
          <mc:Fallback xmlns="">
            <p:pic>
              <p:nvPicPr>
                <p:cNvPr id="5" name="Freihand 4">
                  <a:extLst>
                    <a:ext uri="{FF2B5EF4-FFF2-40B4-BE49-F238E27FC236}">
                      <a16:creationId xmlns:a16="http://schemas.microsoft.com/office/drawing/2014/main" id="{FD2A1F04-994B-43C2-B503-A1C406585123}"/>
                    </a:ext>
                  </a:extLst>
                </p:cNvPr>
                <p:cNvPicPr/>
                <p:nvPr/>
              </p:nvPicPr>
              <p:blipFill>
                <a:blip r:embed="rId9"/>
                <a:stretch>
                  <a:fillRect/>
                </a:stretch>
              </p:blipFill>
              <p:spPr>
                <a:xfrm>
                  <a:off x="2542613" y="1116787"/>
                  <a:ext cx="3132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 name="Freihand 6">
                  <a:extLst>
                    <a:ext uri="{FF2B5EF4-FFF2-40B4-BE49-F238E27FC236}">
                      <a16:creationId xmlns:a16="http://schemas.microsoft.com/office/drawing/2014/main" id="{3EE343C7-BF4D-4198-8BED-347EDB4A51C8}"/>
                    </a:ext>
                  </a:extLst>
                </p14:cNvPr>
                <p14:cNvContentPartPr/>
                <p14:nvPr/>
              </p14:nvContentPartPr>
              <p14:xfrm>
                <a:off x="2628293" y="947587"/>
                <a:ext cx="95400" cy="181440"/>
              </p14:xfrm>
            </p:contentPart>
          </mc:Choice>
          <mc:Fallback xmlns="">
            <p:pic>
              <p:nvPicPr>
                <p:cNvPr id="7" name="Freihand 6">
                  <a:extLst>
                    <a:ext uri="{FF2B5EF4-FFF2-40B4-BE49-F238E27FC236}">
                      <a16:creationId xmlns:a16="http://schemas.microsoft.com/office/drawing/2014/main" id="{3EE343C7-BF4D-4198-8BED-347EDB4A51C8}"/>
                    </a:ext>
                  </a:extLst>
                </p:cNvPr>
                <p:cNvPicPr/>
                <p:nvPr/>
              </p:nvPicPr>
              <p:blipFill>
                <a:blip r:embed="rId11"/>
                <a:stretch>
                  <a:fillRect/>
                </a:stretch>
              </p:blipFill>
              <p:spPr>
                <a:xfrm>
                  <a:off x="2623973" y="943267"/>
                  <a:ext cx="10404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8" name="Freihand 7">
                  <a:extLst>
                    <a:ext uri="{FF2B5EF4-FFF2-40B4-BE49-F238E27FC236}">
                      <a16:creationId xmlns:a16="http://schemas.microsoft.com/office/drawing/2014/main" id="{08A51F6C-5E2A-42EC-8DC7-F90761A1FE58}"/>
                    </a:ext>
                  </a:extLst>
                </p14:cNvPr>
                <p14:cNvContentPartPr/>
                <p14:nvPr/>
              </p14:nvContentPartPr>
              <p14:xfrm>
                <a:off x="2785973" y="895027"/>
                <a:ext cx="175680" cy="165960"/>
              </p14:xfrm>
            </p:contentPart>
          </mc:Choice>
          <mc:Fallback xmlns="">
            <p:pic>
              <p:nvPicPr>
                <p:cNvPr id="8" name="Freihand 7">
                  <a:extLst>
                    <a:ext uri="{FF2B5EF4-FFF2-40B4-BE49-F238E27FC236}">
                      <a16:creationId xmlns:a16="http://schemas.microsoft.com/office/drawing/2014/main" id="{08A51F6C-5E2A-42EC-8DC7-F90761A1FE58}"/>
                    </a:ext>
                  </a:extLst>
                </p:cNvPr>
                <p:cNvPicPr/>
                <p:nvPr/>
              </p:nvPicPr>
              <p:blipFill>
                <a:blip r:embed="rId13"/>
                <a:stretch>
                  <a:fillRect/>
                </a:stretch>
              </p:blipFill>
              <p:spPr>
                <a:xfrm>
                  <a:off x="2781653" y="890707"/>
                  <a:ext cx="18432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9" name="Freihand 8">
                  <a:extLst>
                    <a:ext uri="{FF2B5EF4-FFF2-40B4-BE49-F238E27FC236}">
                      <a16:creationId xmlns:a16="http://schemas.microsoft.com/office/drawing/2014/main" id="{2CE42D01-DC50-4223-9A20-C34C5ED59B8F}"/>
                    </a:ext>
                  </a:extLst>
                </p14:cNvPr>
                <p14:cNvContentPartPr/>
                <p14:nvPr/>
              </p14:nvContentPartPr>
              <p14:xfrm>
                <a:off x="2978213" y="896107"/>
                <a:ext cx="28800" cy="124920"/>
              </p14:xfrm>
            </p:contentPart>
          </mc:Choice>
          <mc:Fallback xmlns="">
            <p:pic>
              <p:nvPicPr>
                <p:cNvPr id="9" name="Freihand 8">
                  <a:extLst>
                    <a:ext uri="{FF2B5EF4-FFF2-40B4-BE49-F238E27FC236}">
                      <a16:creationId xmlns:a16="http://schemas.microsoft.com/office/drawing/2014/main" id="{2CE42D01-DC50-4223-9A20-C34C5ED59B8F}"/>
                    </a:ext>
                  </a:extLst>
                </p:cNvPr>
                <p:cNvPicPr/>
                <p:nvPr/>
              </p:nvPicPr>
              <p:blipFill>
                <a:blip r:embed="rId15"/>
                <a:stretch>
                  <a:fillRect/>
                </a:stretch>
              </p:blipFill>
              <p:spPr>
                <a:xfrm>
                  <a:off x="2973893" y="891787"/>
                  <a:ext cx="374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0" name="Freihand 9">
                  <a:extLst>
                    <a:ext uri="{FF2B5EF4-FFF2-40B4-BE49-F238E27FC236}">
                      <a16:creationId xmlns:a16="http://schemas.microsoft.com/office/drawing/2014/main" id="{2CAE3CB9-ADB2-48E2-A2DE-E8BDFF3A42B6}"/>
                    </a:ext>
                  </a:extLst>
                </p14:cNvPr>
                <p14:cNvContentPartPr/>
                <p14:nvPr/>
              </p14:nvContentPartPr>
              <p14:xfrm>
                <a:off x="3037973" y="917347"/>
                <a:ext cx="63360" cy="98280"/>
              </p14:xfrm>
            </p:contentPart>
          </mc:Choice>
          <mc:Fallback xmlns="">
            <p:pic>
              <p:nvPicPr>
                <p:cNvPr id="10" name="Freihand 9">
                  <a:extLst>
                    <a:ext uri="{FF2B5EF4-FFF2-40B4-BE49-F238E27FC236}">
                      <a16:creationId xmlns:a16="http://schemas.microsoft.com/office/drawing/2014/main" id="{2CAE3CB9-ADB2-48E2-A2DE-E8BDFF3A42B6}"/>
                    </a:ext>
                  </a:extLst>
                </p:cNvPr>
                <p:cNvPicPr/>
                <p:nvPr/>
              </p:nvPicPr>
              <p:blipFill>
                <a:blip r:embed="rId17"/>
                <a:stretch>
                  <a:fillRect/>
                </a:stretch>
              </p:blipFill>
              <p:spPr>
                <a:xfrm>
                  <a:off x="3033653" y="913027"/>
                  <a:ext cx="720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1" name="Freihand 10">
                  <a:extLst>
                    <a:ext uri="{FF2B5EF4-FFF2-40B4-BE49-F238E27FC236}">
                      <a16:creationId xmlns:a16="http://schemas.microsoft.com/office/drawing/2014/main" id="{928545EE-CF74-4B2C-AC89-B3E087FD43EA}"/>
                    </a:ext>
                  </a:extLst>
                </p14:cNvPr>
                <p14:cNvContentPartPr/>
                <p14:nvPr/>
              </p14:nvContentPartPr>
              <p14:xfrm>
                <a:off x="2289173" y="761467"/>
                <a:ext cx="36720" cy="144000"/>
              </p14:xfrm>
            </p:contentPart>
          </mc:Choice>
          <mc:Fallback xmlns="">
            <p:pic>
              <p:nvPicPr>
                <p:cNvPr id="11" name="Freihand 10">
                  <a:extLst>
                    <a:ext uri="{FF2B5EF4-FFF2-40B4-BE49-F238E27FC236}">
                      <a16:creationId xmlns:a16="http://schemas.microsoft.com/office/drawing/2014/main" id="{928545EE-CF74-4B2C-AC89-B3E087FD43EA}"/>
                    </a:ext>
                  </a:extLst>
                </p:cNvPr>
                <p:cNvPicPr/>
                <p:nvPr/>
              </p:nvPicPr>
              <p:blipFill>
                <a:blip r:embed="rId19"/>
                <a:stretch>
                  <a:fillRect/>
                </a:stretch>
              </p:blipFill>
              <p:spPr>
                <a:xfrm>
                  <a:off x="2284853" y="757147"/>
                  <a:ext cx="4536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2" name="Freihand 11">
                  <a:extLst>
                    <a:ext uri="{FF2B5EF4-FFF2-40B4-BE49-F238E27FC236}">
                      <a16:creationId xmlns:a16="http://schemas.microsoft.com/office/drawing/2014/main" id="{1C60F680-596D-48AF-9552-13AA92451226}"/>
                    </a:ext>
                  </a:extLst>
                </p14:cNvPr>
                <p14:cNvContentPartPr/>
                <p14:nvPr/>
              </p14:nvContentPartPr>
              <p14:xfrm>
                <a:off x="2217173" y="727267"/>
                <a:ext cx="122760" cy="70560"/>
              </p14:xfrm>
            </p:contentPart>
          </mc:Choice>
          <mc:Fallback xmlns="">
            <p:pic>
              <p:nvPicPr>
                <p:cNvPr id="12" name="Freihand 11">
                  <a:extLst>
                    <a:ext uri="{FF2B5EF4-FFF2-40B4-BE49-F238E27FC236}">
                      <a16:creationId xmlns:a16="http://schemas.microsoft.com/office/drawing/2014/main" id="{1C60F680-596D-48AF-9552-13AA92451226}"/>
                    </a:ext>
                  </a:extLst>
                </p:cNvPr>
                <p:cNvPicPr/>
                <p:nvPr/>
              </p:nvPicPr>
              <p:blipFill>
                <a:blip r:embed="rId21"/>
                <a:stretch>
                  <a:fillRect/>
                </a:stretch>
              </p:blipFill>
              <p:spPr>
                <a:xfrm>
                  <a:off x="2212853" y="722947"/>
                  <a:ext cx="13140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3" name="Freihand 12">
                  <a:extLst>
                    <a:ext uri="{FF2B5EF4-FFF2-40B4-BE49-F238E27FC236}">
                      <a16:creationId xmlns:a16="http://schemas.microsoft.com/office/drawing/2014/main" id="{1A96E40A-43D6-4312-BABF-7BC63A639C1A}"/>
                    </a:ext>
                  </a:extLst>
                </p14:cNvPr>
                <p14:cNvContentPartPr/>
                <p14:nvPr/>
              </p14:nvContentPartPr>
              <p14:xfrm>
                <a:off x="2222213" y="789547"/>
                <a:ext cx="113400" cy="44280"/>
              </p14:xfrm>
            </p:contentPart>
          </mc:Choice>
          <mc:Fallback xmlns="">
            <p:pic>
              <p:nvPicPr>
                <p:cNvPr id="13" name="Freihand 12">
                  <a:extLst>
                    <a:ext uri="{FF2B5EF4-FFF2-40B4-BE49-F238E27FC236}">
                      <a16:creationId xmlns:a16="http://schemas.microsoft.com/office/drawing/2014/main" id="{1A96E40A-43D6-4312-BABF-7BC63A639C1A}"/>
                    </a:ext>
                  </a:extLst>
                </p:cNvPr>
                <p:cNvPicPr/>
                <p:nvPr/>
              </p:nvPicPr>
              <p:blipFill>
                <a:blip r:embed="rId23"/>
                <a:stretch>
                  <a:fillRect/>
                </a:stretch>
              </p:blipFill>
              <p:spPr>
                <a:xfrm>
                  <a:off x="2217893" y="785227"/>
                  <a:ext cx="12204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4" name="Freihand 13">
                  <a:extLst>
                    <a:ext uri="{FF2B5EF4-FFF2-40B4-BE49-F238E27FC236}">
                      <a16:creationId xmlns:a16="http://schemas.microsoft.com/office/drawing/2014/main" id="{FB177A38-BF01-4E41-9C61-43C6420A4174}"/>
                    </a:ext>
                  </a:extLst>
                </p14:cNvPr>
                <p14:cNvContentPartPr/>
                <p14:nvPr/>
              </p14:nvContentPartPr>
              <p14:xfrm>
                <a:off x="2361533" y="698107"/>
                <a:ext cx="197280" cy="144720"/>
              </p14:xfrm>
            </p:contentPart>
          </mc:Choice>
          <mc:Fallback xmlns="">
            <p:pic>
              <p:nvPicPr>
                <p:cNvPr id="14" name="Freihand 13">
                  <a:extLst>
                    <a:ext uri="{FF2B5EF4-FFF2-40B4-BE49-F238E27FC236}">
                      <a16:creationId xmlns:a16="http://schemas.microsoft.com/office/drawing/2014/main" id="{FB177A38-BF01-4E41-9C61-43C6420A4174}"/>
                    </a:ext>
                  </a:extLst>
                </p:cNvPr>
                <p:cNvPicPr/>
                <p:nvPr/>
              </p:nvPicPr>
              <p:blipFill>
                <a:blip r:embed="rId25"/>
                <a:stretch>
                  <a:fillRect/>
                </a:stretch>
              </p:blipFill>
              <p:spPr>
                <a:xfrm>
                  <a:off x="2357213" y="693787"/>
                  <a:ext cx="20592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5" name="Freihand 14">
                  <a:extLst>
                    <a:ext uri="{FF2B5EF4-FFF2-40B4-BE49-F238E27FC236}">
                      <a16:creationId xmlns:a16="http://schemas.microsoft.com/office/drawing/2014/main" id="{CD15A56E-2E84-4366-A8E4-B6500B6A51AD}"/>
                    </a:ext>
                  </a:extLst>
                </p14:cNvPr>
                <p14:cNvContentPartPr/>
                <p14:nvPr/>
              </p14:nvContentPartPr>
              <p14:xfrm>
                <a:off x="2580053" y="732667"/>
                <a:ext cx="165240" cy="75960"/>
              </p14:xfrm>
            </p:contentPart>
          </mc:Choice>
          <mc:Fallback xmlns="">
            <p:pic>
              <p:nvPicPr>
                <p:cNvPr id="15" name="Freihand 14">
                  <a:extLst>
                    <a:ext uri="{FF2B5EF4-FFF2-40B4-BE49-F238E27FC236}">
                      <a16:creationId xmlns:a16="http://schemas.microsoft.com/office/drawing/2014/main" id="{CD15A56E-2E84-4366-A8E4-B6500B6A51AD}"/>
                    </a:ext>
                  </a:extLst>
                </p:cNvPr>
                <p:cNvPicPr/>
                <p:nvPr/>
              </p:nvPicPr>
              <p:blipFill>
                <a:blip r:embed="rId27"/>
                <a:stretch>
                  <a:fillRect/>
                </a:stretch>
              </p:blipFill>
              <p:spPr>
                <a:xfrm>
                  <a:off x="2575733" y="728347"/>
                  <a:ext cx="17388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6" name="Freihand 15">
                  <a:extLst>
                    <a:ext uri="{FF2B5EF4-FFF2-40B4-BE49-F238E27FC236}">
                      <a16:creationId xmlns:a16="http://schemas.microsoft.com/office/drawing/2014/main" id="{21454398-F68C-4F29-88C3-F563083B801D}"/>
                    </a:ext>
                  </a:extLst>
                </p14:cNvPr>
                <p14:cNvContentPartPr/>
                <p14:nvPr/>
              </p14:nvContentPartPr>
              <p14:xfrm>
                <a:off x="2760773" y="686587"/>
                <a:ext cx="124920" cy="99000"/>
              </p14:xfrm>
            </p:contentPart>
          </mc:Choice>
          <mc:Fallback xmlns="">
            <p:pic>
              <p:nvPicPr>
                <p:cNvPr id="16" name="Freihand 15">
                  <a:extLst>
                    <a:ext uri="{FF2B5EF4-FFF2-40B4-BE49-F238E27FC236}">
                      <a16:creationId xmlns:a16="http://schemas.microsoft.com/office/drawing/2014/main" id="{21454398-F68C-4F29-88C3-F563083B801D}"/>
                    </a:ext>
                  </a:extLst>
                </p:cNvPr>
                <p:cNvPicPr/>
                <p:nvPr/>
              </p:nvPicPr>
              <p:blipFill>
                <a:blip r:embed="rId29"/>
                <a:stretch>
                  <a:fillRect/>
                </a:stretch>
              </p:blipFill>
              <p:spPr>
                <a:xfrm>
                  <a:off x="2756453" y="682267"/>
                  <a:ext cx="13356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7" name="Freihand 16">
                  <a:extLst>
                    <a:ext uri="{FF2B5EF4-FFF2-40B4-BE49-F238E27FC236}">
                      <a16:creationId xmlns:a16="http://schemas.microsoft.com/office/drawing/2014/main" id="{298AA236-2135-47C0-BFF5-AD984A40E8AE}"/>
                    </a:ext>
                  </a:extLst>
                </p14:cNvPr>
                <p14:cNvContentPartPr/>
                <p14:nvPr/>
              </p14:nvContentPartPr>
              <p14:xfrm>
                <a:off x="2977133" y="729787"/>
                <a:ext cx="360" cy="360"/>
              </p14:xfrm>
            </p:contentPart>
          </mc:Choice>
          <mc:Fallback xmlns="">
            <p:pic>
              <p:nvPicPr>
                <p:cNvPr id="17" name="Freihand 16">
                  <a:extLst>
                    <a:ext uri="{FF2B5EF4-FFF2-40B4-BE49-F238E27FC236}">
                      <a16:creationId xmlns:a16="http://schemas.microsoft.com/office/drawing/2014/main" id="{298AA236-2135-47C0-BFF5-AD984A40E8AE}"/>
                    </a:ext>
                  </a:extLst>
                </p:cNvPr>
                <p:cNvPicPr/>
                <p:nvPr/>
              </p:nvPicPr>
              <p:blipFill>
                <a:blip r:embed="rId31"/>
                <a:stretch>
                  <a:fillRect/>
                </a:stretch>
              </p:blipFill>
              <p:spPr>
                <a:xfrm>
                  <a:off x="2972813" y="725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8" name="Freihand 17">
                  <a:extLst>
                    <a:ext uri="{FF2B5EF4-FFF2-40B4-BE49-F238E27FC236}">
                      <a16:creationId xmlns:a16="http://schemas.microsoft.com/office/drawing/2014/main" id="{3D3B4FDF-C571-4FAD-A6A6-703587E1E930}"/>
                    </a:ext>
                  </a:extLst>
                </p14:cNvPr>
                <p14:cNvContentPartPr/>
                <p14:nvPr/>
              </p14:nvContentPartPr>
              <p14:xfrm>
                <a:off x="2893973" y="628267"/>
                <a:ext cx="225720" cy="153360"/>
              </p14:xfrm>
            </p:contentPart>
          </mc:Choice>
          <mc:Fallback xmlns="">
            <p:pic>
              <p:nvPicPr>
                <p:cNvPr id="18" name="Freihand 17">
                  <a:extLst>
                    <a:ext uri="{FF2B5EF4-FFF2-40B4-BE49-F238E27FC236}">
                      <a16:creationId xmlns:a16="http://schemas.microsoft.com/office/drawing/2014/main" id="{3D3B4FDF-C571-4FAD-A6A6-703587E1E930}"/>
                    </a:ext>
                  </a:extLst>
                </p:cNvPr>
                <p:cNvPicPr/>
                <p:nvPr/>
              </p:nvPicPr>
              <p:blipFill>
                <a:blip r:embed="rId33"/>
                <a:stretch>
                  <a:fillRect/>
                </a:stretch>
              </p:blipFill>
              <p:spPr>
                <a:xfrm>
                  <a:off x="2889653" y="623947"/>
                  <a:ext cx="23436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9" name="Freihand 18">
                  <a:extLst>
                    <a:ext uri="{FF2B5EF4-FFF2-40B4-BE49-F238E27FC236}">
                      <a16:creationId xmlns:a16="http://schemas.microsoft.com/office/drawing/2014/main" id="{A2F5F9D5-DB69-42CF-BA09-FD5EE2138BA2}"/>
                    </a:ext>
                  </a:extLst>
                </p14:cNvPr>
                <p14:cNvContentPartPr/>
                <p14:nvPr/>
              </p14:nvContentPartPr>
              <p14:xfrm>
                <a:off x="3077573" y="634747"/>
                <a:ext cx="129960" cy="157320"/>
              </p14:xfrm>
            </p:contentPart>
          </mc:Choice>
          <mc:Fallback xmlns="">
            <p:pic>
              <p:nvPicPr>
                <p:cNvPr id="19" name="Freihand 18">
                  <a:extLst>
                    <a:ext uri="{FF2B5EF4-FFF2-40B4-BE49-F238E27FC236}">
                      <a16:creationId xmlns:a16="http://schemas.microsoft.com/office/drawing/2014/main" id="{A2F5F9D5-DB69-42CF-BA09-FD5EE2138BA2}"/>
                    </a:ext>
                  </a:extLst>
                </p:cNvPr>
                <p:cNvPicPr/>
                <p:nvPr/>
              </p:nvPicPr>
              <p:blipFill>
                <a:blip r:embed="rId35"/>
                <a:stretch>
                  <a:fillRect/>
                </a:stretch>
              </p:blipFill>
              <p:spPr>
                <a:xfrm>
                  <a:off x="3073253" y="630427"/>
                  <a:ext cx="1386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0" name="Freihand 19">
                  <a:extLst>
                    <a:ext uri="{FF2B5EF4-FFF2-40B4-BE49-F238E27FC236}">
                      <a16:creationId xmlns:a16="http://schemas.microsoft.com/office/drawing/2014/main" id="{265BDF03-A617-4A5F-B880-70B992F20EC3}"/>
                    </a:ext>
                  </a:extLst>
                </p14:cNvPr>
                <p14:cNvContentPartPr/>
                <p14:nvPr/>
              </p14:nvContentPartPr>
              <p14:xfrm>
                <a:off x="3209693" y="617467"/>
                <a:ext cx="140040" cy="134280"/>
              </p14:xfrm>
            </p:contentPart>
          </mc:Choice>
          <mc:Fallback xmlns="">
            <p:pic>
              <p:nvPicPr>
                <p:cNvPr id="20" name="Freihand 19">
                  <a:extLst>
                    <a:ext uri="{FF2B5EF4-FFF2-40B4-BE49-F238E27FC236}">
                      <a16:creationId xmlns:a16="http://schemas.microsoft.com/office/drawing/2014/main" id="{265BDF03-A617-4A5F-B880-70B992F20EC3}"/>
                    </a:ext>
                  </a:extLst>
                </p:cNvPr>
                <p:cNvPicPr/>
                <p:nvPr/>
              </p:nvPicPr>
              <p:blipFill>
                <a:blip r:embed="rId37"/>
                <a:stretch>
                  <a:fillRect/>
                </a:stretch>
              </p:blipFill>
              <p:spPr>
                <a:xfrm>
                  <a:off x="3205373" y="613147"/>
                  <a:ext cx="148680" cy="142920"/>
                </a:xfrm>
                <a:prstGeom prst="rect">
                  <a:avLst/>
                </a:prstGeom>
              </p:spPr>
            </p:pic>
          </mc:Fallback>
        </mc:AlternateContent>
      </p:grpSp>
      <p:grpSp>
        <p:nvGrpSpPr>
          <p:cNvPr id="32" name="Gruppieren 31">
            <a:extLst>
              <a:ext uri="{FF2B5EF4-FFF2-40B4-BE49-F238E27FC236}">
                <a16:creationId xmlns:a16="http://schemas.microsoft.com/office/drawing/2014/main" id="{6B7D2FCF-8806-4BB5-9E86-6335351B1DF8}"/>
              </a:ext>
            </a:extLst>
          </p:cNvPr>
          <p:cNvGrpSpPr/>
          <p:nvPr/>
        </p:nvGrpSpPr>
        <p:grpSpPr>
          <a:xfrm>
            <a:off x="6314693" y="1157827"/>
            <a:ext cx="552240" cy="262800"/>
            <a:chOff x="6314693" y="1157827"/>
            <a:chExt cx="552240" cy="262800"/>
          </a:xfrm>
        </p:grpSpPr>
        <mc:AlternateContent xmlns:mc="http://schemas.openxmlformats.org/markup-compatibility/2006" xmlns:p14="http://schemas.microsoft.com/office/powerpoint/2010/main">
          <mc:Choice Requires="p14">
            <p:contentPart p14:bwMode="auto" r:id="rId38">
              <p14:nvContentPartPr>
                <p14:cNvPr id="22" name="Freihand 21">
                  <a:extLst>
                    <a:ext uri="{FF2B5EF4-FFF2-40B4-BE49-F238E27FC236}">
                      <a16:creationId xmlns:a16="http://schemas.microsoft.com/office/drawing/2014/main" id="{7677A72B-AEFE-4666-B1F7-C8AD456F39D8}"/>
                    </a:ext>
                  </a:extLst>
                </p14:cNvPr>
                <p14:cNvContentPartPr/>
                <p14:nvPr/>
              </p14:nvContentPartPr>
              <p14:xfrm>
                <a:off x="6314693" y="1170427"/>
                <a:ext cx="107280" cy="198720"/>
              </p14:xfrm>
            </p:contentPart>
          </mc:Choice>
          <mc:Fallback xmlns="">
            <p:pic>
              <p:nvPicPr>
                <p:cNvPr id="22" name="Freihand 21">
                  <a:extLst>
                    <a:ext uri="{FF2B5EF4-FFF2-40B4-BE49-F238E27FC236}">
                      <a16:creationId xmlns:a16="http://schemas.microsoft.com/office/drawing/2014/main" id="{7677A72B-AEFE-4666-B1F7-C8AD456F39D8}"/>
                    </a:ext>
                  </a:extLst>
                </p:cNvPr>
                <p:cNvPicPr/>
                <p:nvPr/>
              </p:nvPicPr>
              <p:blipFill>
                <a:blip r:embed="rId39"/>
                <a:stretch>
                  <a:fillRect/>
                </a:stretch>
              </p:blipFill>
              <p:spPr>
                <a:xfrm>
                  <a:off x="6310373" y="1166107"/>
                  <a:ext cx="11592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3" name="Freihand 22">
                  <a:extLst>
                    <a:ext uri="{FF2B5EF4-FFF2-40B4-BE49-F238E27FC236}">
                      <a16:creationId xmlns:a16="http://schemas.microsoft.com/office/drawing/2014/main" id="{8BA63A4B-278C-45BD-9B59-62AE4A58897A}"/>
                    </a:ext>
                  </a:extLst>
                </p14:cNvPr>
                <p14:cNvContentPartPr/>
                <p14:nvPr/>
              </p14:nvContentPartPr>
              <p14:xfrm>
                <a:off x="6422333" y="1340347"/>
                <a:ext cx="40680" cy="80280"/>
              </p14:xfrm>
            </p:contentPart>
          </mc:Choice>
          <mc:Fallback xmlns="">
            <p:pic>
              <p:nvPicPr>
                <p:cNvPr id="23" name="Freihand 22">
                  <a:extLst>
                    <a:ext uri="{FF2B5EF4-FFF2-40B4-BE49-F238E27FC236}">
                      <a16:creationId xmlns:a16="http://schemas.microsoft.com/office/drawing/2014/main" id="{8BA63A4B-278C-45BD-9B59-62AE4A58897A}"/>
                    </a:ext>
                  </a:extLst>
                </p:cNvPr>
                <p:cNvPicPr/>
                <p:nvPr/>
              </p:nvPicPr>
              <p:blipFill>
                <a:blip r:embed="rId41"/>
                <a:stretch>
                  <a:fillRect/>
                </a:stretch>
              </p:blipFill>
              <p:spPr>
                <a:xfrm>
                  <a:off x="6418013" y="1336027"/>
                  <a:ext cx="4932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4" name="Freihand 23">
                  <a:extLst>
                    <a:ext uri="{FF2B5EF4-FFF2-40B4-BE49-F238E27FC236}">
                      <a16:creationId xmlns:a16="http://schemas.microsoft.com/office/drawing/2014/main" id="{DD43C65D-6D05-4116-81EC-7BAAAE1242FF}"/>
                    </a:ext>
                  </a:extLst>
                </p14:cNvPr>
                <p14:cNvContentPartPr/>
                <p14:nvPr/>
              </p14:nvContentPartPr>
              <p14:xfrm>
                <a:off x="6484973" y="1190947"/>
                <a:ext cx="133200" cy="194760"/>
              </p14:xfrm>
            </p:contentPart>
          </mc:Choice>
          <mc:Fallback xmlns="">
            <p:pic>
              <p:nvPicPr>
                <p:cNvPr id="24" name="Freihand 23">
                  <a:extLst>
                    <a:ext uri="{FF2B5EF4-FFF2-40B4-BE49-F238E27FC236}">
                      <a16:creationId xmlns:a16="http://schemas.microsoft.com/office/drawing/2014/main" id="{DD43C65D-6D05-4116-81EC-7BAAAE1242FF}"/>
                    </a:ext>
                  </a:extLst>
                </p:cNvPr>
                <p:cNvPicPr/>
                <p:nvPr/>
              </p:nvPicPr>
              <p:blipFill>
                <a:blip r:embed="rId43"/>
                <a:stretch>
                  <a:fillRect/>
                </a:stretch>
              </p:blipFill>
              <p:spPr>
                <a:xfrm>
                  <a:off x="6480653" y="1186627"/>
                  <a:ext cx="14184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5" name="Freihand 24">
                  <a:extLst>
                    <a:ext uri="{FF2B5EF4-FFF2-40B4-BE49-F238E27FC236}">
                      <a16:creationId xmlns:a16="http://schemas.microsoft.com/office/drawing/2014/main" id="{BBC7BB9C-D523-4963-B0EA-CBB2E6E4C099}"/>
                    </a:ext>
                  </a:extLst>
                </p14:cNvPr>
                <p14:cNvContentPartPr/>
                <p14:nvPr/>
              </p14:nvContentPartPr>
              <p14:xfrm>
                <a:off x="6631853" y="1157827"/>
                <a:ext cx="136440" cy="183240"/>
              </p14:xfrm>
            </p:contentPart>
          </mc:Choice>
          <mc:Fallback xmlns="">
            <p:pic>
              <p:nvPicPr>
                <p:cNvPr id="25" name="Freihand 24">
                  <a:extLst>
                    <a:ext uri="{FF2B5EF4-FFF2-40B4-BE49-F238E27FC236}">
                      <a16:creationId xmlns:a16="http://schemas.microsoft.com/office/drawing/2014/main" id="{BBC7BB9C-D523-4963-B0EA-CBB2E6E4C099}"/>
                    </a:ext>
                  </a:extLst>
                </p:cNvPr>
                <p:cNvPicPr/>
                <p:nvPr/>
              </p:nvPicPr>
              <p:blipFill>
                <a:blip r:embed="rId45"/>
                <a:stretch>
                  <a:fillRect/>
                </a:stretch>
              </p:blipFill>
              <p:spPr>
                <a:xfrm>
                  <a:off x="6627533" y="1153507"/>
                  <a:ext cx="1450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6" name="Freihand 25">
                  <a:extLst>
                    <a:ext uri="{FF2B5EF4-FFF2-40B4-BE49-F238E27FC236}">
                      <a16:creationId xmlns:a16="http://schemas.microsoft.com/office/drawing/2014/main" id="{916C0E8C-2BE5-4227-A0DD-C966ADDBB463}"/>
                    </a:ext>
                  </a:extLst>
                </p14:cNvPr>
                <p14:cNvContentPartPr/>
                <p14:nvPr/>
              </p14:nvContentPartPr>
              <p14:xfrm>
                <a:off x="6779093" y="1179787"/>
                <a:ext cx="360" cy="360"/>
              </p14:xfrm>
            </p:contentPart>
          </mc:Choice>
          <mc:Fallback xmlns="">
            <p:pic>
              <p:nvPicPr>
                <p:cNvPr id="26" name="Freihand 25">
                  <a:extLst>
                    <a:ext uri="{FF2B5EF4-FFF2-40B4-BE49-F238E27FC236}">
                      <a16:creationId xmlns:a16="http://schemas.microsoft.com/office/drawing/2014/main" id="{916C0E8C-2BE5-4227-A0DD-C966ADDBB463}"/>
                    </a:ext>
                  </a:extLst>
                </p:cNvPr>
                <p:cNvPicPr/>
                <p:nvPr/>
              </p:nvPicPr>
              <p:blipFill>
                <a:blip r:embed="rId31"/>
                <a:stretch>
                  <a:fillRect/>
                </a:stretch>
              </p:blipFill>
              <p:spPr>
                <a:xfrm>
                  <a:off x="6774773" y="1175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7" name="Freihand 26">
                  <a:extLst>
                    <a:ext uri="{FF2B5EF4-FFF2-40B4-BE49-F238E27FC236}">
                      <a16:creationId xmlns:a16="http://schemas.microsoft.com/office/drawing/2014/main" id="{15C44293-0582-4D6E-9B87-FB2F802104CB}"/>
                    </a:ext>
                  </a:extLst>
                </p14:cNvPr>
                <p14:cNvContentPartPr/>
                <p14:nvPr/>
              </p14:nvContentPartPr>
              <p14:xfrm>
                <a:off x="6784133" y="1240987"/>
                <a:ext cx="82800" cy="94680"/>
              </p14:xfrm>
            </p:contentPart>
          </mc:Choice>
          <mc:Fallback xmlns="">
            <p:pic>
              <p:nvPicPr>
                <p:cNvPr id="27" name="Freihand 26">
                  <a:extLst>
                    <a:ext uri="{FF2B5EF4-FFF2-40B4-BE49-F238E27FC236}">
                      <a16:creationId xmlns:a16="http://schemas.microsoft.com/office/drawing/2014/main" id="{15C44293-0582-4D6E-9B87-FB2F802104CB}"/>
                    </a:ext>
                  </a:extLst>
                </p:cNvPr>
                <p:cNvPicPr/>
                <p:nvPr/>
              </p:nvPicPr>
              <p:blipFill>
                <a:blip r:embed="rId48"/>
                <a:stretch>
                  <a:fillRect/>
                </a:stretch>
              </p:blipFill>
              <p:spPr>
                <a:xfrm>
                  <a:off x="6779813" y="1236667"/>
                  <a:ext cx="91440" cy="103320"/>
                </a:xfrm>
                <a:prstGeom prst="rect">
                  <a:avLst/>
                </a:prstGeom>
              </p:spPr>
            </p:pic>
          </mc:Fallback>
        </mc:AlternateContent>
      </p:grpSp>
      <p:grpSp>
        <p:nvGrpSpPr>
          <p:cNvPr id="31" name="Gruppieren 30">
            <a:extLst>
              <a:ext uri="{FF2B5EF4-FFF2-40B4-BE49-F238E27FC236}">
                <a16:creationId xmlns:a16="http://schemas.microsoft.com/office/drawing/2014/main" id="{24E601E5-202F-4B95-BD85-9F553165D956}"/>
              </a:ext>
            </a:extLst>
          </p:cNvPr>
          <p:cNvGrpSpPr/>
          <p:nvPr/>
        </p:nvGrpSpPr>
        <p:grpSpPr>
          <a:xfrm>
            <a:off x="6253133" y="733747"/>
            <a:ext cx="831600" cy="228240"/>
            <a:chOff x="6253133" y="733747"/>
            <a:chExt cx="831600" cy="228240"/>
          </a:xfrm>
        </p:grpSpPr>
        <mc:AlternateContent xmlns:mc="http://schemas.openxmlformats.org/markup-compatibility/2006" xmlns:p14="http://schemas.microsoft.com/office/powerpoint/2010/main">
          <mc:Choice Requires="p14">
            <p:contentPart p14:bwMode="auto" r:id="rId49">
              <p14:nvContentPartPr>
                <p14:cNvPr id="28" name="Freihand 27">
                  <a:extLst>
                    <a:ext uri="{FF2B5EF4-FFF2-40B4-BE49-F238E27FC236}">
                      <a16:creationId xmlns:a16="http://schemas.microsoft.com/office/drawing/2014/main" id="{B5A0E08F-6E60-472B-938F-DB000ACF0346}"/>
                    </a:ext>
                  </a:extLst>
                </p14:cNvPr>
                <p14:cNvContentPartPr/>
                <p14:nvPr/>
              </p14:nvContentPartPr>
              <p14:xfrm>
                <a:off x="6253133" y="733747"/>
                <a:ext cx="165960" cy="180360"/>
              </p14:xfrm>
            </p:contentPart>
          </mc:Choice>
          <mc:Fallback xmlns="">
            <p:pic>
              <p:nvPicPr>
                <p:cNvPr id="28" name="Freihand 27">
                  <a:extLst>
                    <a:ext uri="{FF2B5EF4-FFF2-40B4-BE49-F238E27FC236}">
                      <a16:creationId xmlns:a16="http://schemas.microsoft.com/office/drawing/2014/main" id="{B5A0E08F-6E60-472B-938F-DB000ACF0346}"/>
                    </a:ext>
                  </a:extLst>
                </p:cNvPr>
                <p:cNvPicPr/>
                <p:nvPr/>
              </p:nvPicPr>
              <p:blipFill>
                <a:blip r:embed="rId50"/>
                <a:stretch>
                  <a:fillRect/>
                </a:stretch>
              </p:blipFill>
              <p:spPr>
                <a:xfrm>
                  <a:off x="6248813" y="729427"/>
                  <a:ext cx="17460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9" name="Freihand 28">
                  <a:extLst>
                    <a:ext uri="{FF2B5EF4-FFF2-40B4-BE49-F238E27FC236}">
                      <a16:creationId xmlns:a16="http://schemas.microsoft.com/office/drawing/2014/main" id="{8A2178A5-647C-4F81-89F4-E3ED142FA845}"/>
                    </a:ext>
                  </a:extLst>
                </p14:cNvPr>
                <p14:cNvContentPartPr/>
                <p14:nvPr/>
              </p14:nvContentPartPr>
              <p14:xfrm>
                <a:off x="6413693" y="830947"/>
                <a:ext cx="496080" cy="131040"/>
              </p14:xfrm>
            </p:contentPart>
          </mc:Choice>
          <mc:Fallback xmlns="">
            <p:pic>
              <p:nvPicPr>
                <p:cNvPr id="29" name="Freihand 28">
                  <a:extLst>
                    <a:ext uri="{FF2B5EF4-FFF2-40B4-BE49-F238E27FC236}">
                      <a16:creationId xmlns:a16="http://schemas.microsoft.com/office/drawing/2014/main" id="{8A2178A5-647C-4F81-89F4-E3ED142FA845}"/>
                    </a:ext>
                  </a:extLst>
                </p:cNvPr>
                <p:cNvPicPr/>
                <p:nvPr/>
              </p:nvPicPr>
              <p:blipFill>
                <a:blip r:embed="rId52"/>
                <a:stretch>
                  <a:fillRect/>
                </a:stretch>
              </p:blipFill>
              <p:spPr>
                <a:xfrm>
                  <a:off x="6409373" y="826627"/>
                  <a:ext cx="50472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0" name="Freihand 29">
                  <a:extLst>
                    <a:ext uri="{FF2B5EF4-FFF2-40B4-BE49-F238E27FC236}">
                      <a16:creationId xmlns:a16="http://schemas.microsoft.com/office/drawing/2014/main" id="{89631759-81A1-4E8F-8DA0-ED8FAB86AFDC}"/>
                    </a:ext>
                  </a:extLst>
                </p14:cNvPr>
                <p14:cNvContentPartPr/>
                <p14:nvPr/>
              </p14:nvContentPartPr>
              <p14:xfrm>
                <a:off x="6918053" y="808267"/>
                <a:ext cx="166680" cy="99000"/>
              </p14:xfrm>
            </p:contentPart>
          </mc:Choice>
          <mc:Fallback xmlns="">
            <p:pic>
              <p:nvPicPr>
                <p:cNvPr id="30" name="Freihand 29">
                  <a:extLst>
                    <a:ext uri="{FF2B5EF4-FFF2-40B4-BE49-F238E27FC236}">
                      <a16:creationId xmlns:a16="http://schemas.microsoft.com/office/drawing/2014/main" id="{89631759-81A1-4E8F-8DA0-ED8FAB86AFDC}"/>
                    </a:ext>
                  </a:extLst>
                </p:cNvPr>
                <p:cNvPicPr/>
                <p:nvPr/>
              </p:nvPicPr>
              <p:blipFill>
                <a:blip r:embed="rId54"/>
                <a:stretch>
                  <a:fillRect/>
                </a:stretch>
              </p:blipFill>
              <p:spPr>
                <a:xfrm>
                  <a:off x="6913733" y="803947"/>
                  <a:ext cx="175320" cy="107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8E453A2E-B4E3-439C-B013-017415AF478A}"/>
                  </a:ext>
                </a:extLst>
              </p14:cNvPr>
              <p14:cNvContentPartPr/>
              <p14:nvPr/>
            </p14:nvContentPartPr>
            <p14:xfrm>
              <a:off x="1652693" y="3917947"/>
              <a:ext cx="631800" cy="495360"/>
            </p14:xfrm>
          </p:contentPart>
        </mc:Choice>
        <mc:Fallback xmlns="">
          <p:pic>
            <p:nvPicPr>
              <p:cNvPr id="33" name="Freihand 32">
                <a:extLst>
                  <a:ext uri="{FF2B5EF4-FFF2-40B4-BE49-F238E27FC236}">
                    <a16:creationId xmlns:a16="http://schemas.microsoft.com/office/drawing/2014/main" id="{8E453A2E-B4E3-439C-B013-017415AF478A}"/>
                  </a:ext>
                </a:extLst>
              </p:cNvPr>
              <p:cNvPicPr/>
              <p:nvPr/>
            </p:nvPicPr>
            <p:blipFill>
              <a:blip r:embed="rId56"/>
              <a:stretch>
                <a:fillRect/>
              </a:stretch>
            </p:blipFill>
            <p:spPr>
              <a:xfrm>
                <a:off x="1648373" y="3913627"/>
                <a:ext cx="640440" cy="5040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4" name="Freihand 33">
                <a:extLst>
                  <a:ext uri="{FF2B5EF4-FFF2-40B4-BE49-F238E27FC236}">
                    <a16:creationId xmlns:a16="http://schemas.microsoft.com/office/drawing/2014/main" id="{BD9694C2-1FB5-4345-A4C7-63A488E80DF7}"/>
                  </a:ext>
                </a:extLst>
              </p14:cNvPr>
              <p14:cNvContentPartPr/>
              <p14:nvPr/>
            </p14:nvContentPartPr>
            <p14:xfrm>
              <a:off x="1746293" y="3870787"/>
              <a:ext cx="478080" cy="402120"/>
            </p14:xfrm>
          </p:contentPart>
        </mc:Choice>
        <mc:Fallback xmlns="">
          <p:pic>
            <p:nvPicPr>
              <p:cNvPr id="34" name="Freihand 33">
                <a:extLst>
                  <a:ext uri="{FF2B5EF4-FFF2-40B4-BE49-F238E27FC236}">
                    <a16:creationId xmlns:a16="http://schemas.microsoft.com/office/drawing/2014/main" id="{BD9694C2-1FB5-4345-A4C7-63A488E80DF7}"/>
                  </a:ext>
                </a:extLst>
              </p:cNvPr>
              <p:cNvPicPr/>
              <p:nvPr/>
            </p:nvPicPr>
            <p:blipFill>
              <a:blip r:embed="rId58"/>
              <a:stretch>
                <a:fillRect/>
              </a:stretch>
            </p:blipFill>
            <p:spPr>
              <a:xfrm>
                <a:off x="1741973" y="3866467"/>
                <a:ext cx="486720" cy="4107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40304" name="Freihand 140303">
                <a:extLst>
                  <a:ext uri="{FF2B5EF4-FFF2-40B4-BE49-F238E27FC236}">
                    <a16:creationId xmlns:a16="http://schemas.microsoft.com/office/drawing/2014/main" id="{B95E0E49-C61D-4ED1-98D8-C372EAA3FDF9}"/>
                  </a:ext>
                </a:extLst>
              </p14:cNvPr>
              <p14:cNvContentPartPr/>
              <p14:nvPr/>
            </p14:nvContentPartPr>
            <p14:xfrm>
              <a:off x="2285573" y="1424587"/>
              <a:ext cx="984240" cy="2841480"/>
            </p14:xfrm>
          </p:contentPart>
        </mc:Choice>
        <mc:Fallback xmlns="">
          <p:pic>
            <p:nvPicPr>
              <p:cNvPr id="140304" name="Freihand 140303">
                <a:extLst>
                  <a:ext uri="{FF2B5EF4-FFF2-40B4-BE49-F238E27FC236}">
                    <a16:creationId xmlns:a16="http://schemas.microsoft.com/office/drawing/2014/main" id="{B95E0E49-C61D-4ED1-98D8-C372EAA3FDF9}"/>
                  </a:ext>
                </a:extLst>
              </p:cNvPr>
              <p:cNvPicPr/>
              <p:nvPr/>
            </p:nvPicPr>
            <p:blipFill>
              <a:blip r:embed="rId60"/>
              <a:stretch>
                <a:fillRect/>
              </a:stretch>
            </p:blipFill>
            <p:spPr>
              <a:xfrm>
                <a:off x="2281253" y="1420267"/>
                <a:ext cx="992880" cy="2850120"/>
              </a:xfrm>
              <a:prstGeom prst="rect">
                <a:avLst/>
              </a:prstGeom>
            </p:spPr>
          </p:pic>
        </mc:Fallback>
      </mc:AlternateContent>
      <p:grpSp>
        <p:nvGrpSpPr>
          <p:cNvPr id="140307" name="Gruppieren 140306">
            <a:extLst>
              <a:ext uri="{FF2B5EF4-FFF2-40B4-BE49-F238E27FC236}">
                <a16:creationId xmlns:a16="http://schemas.microsoft.com/office/drawing/2014/main" id="{62651FD4-A853-4EC3-ACAE-4B27FA3A5E49}"/>
              </a:ext>
            </a:extLst>
          </p:cNvPr>
          <p:cNvGrpSpPr/>
          <p:nvPr/>
        </p:nvGrpSpPr>
        <p:grpSpPr>
          <a:xfrm>
            <a:off x="1804973" y="2159347"/>
            <a:ext cx="4283280" cy="1862280"/>
            <a:chOff x="1804973" y="2159347"/>
            <a:chExt cx="4283280" cy="1862280"/>
          </a:xfrm>
        </p:grpSpPr>
        <mc:AlternateContent xmlns:mc="http://schemas.openxmlformats.org/markup-compatibility/2006" xmlns:p14="http://schemas.microsoft.com/office/powerpoint/2010/main">
          <mc:Choice Requires="p14">
            <p:contentPart p14:bwMode="auto" r:id="rId61">
              <p14:nvContentPartPr>
                <p14:cNvPr id="35" name="Freihand 34">
                  <a:extLst>
                    <a:ext uri="{FF2B5EF4-FFF2-40B4-BE49-F238E27FC236}">
                      <a16:creationId xmlns:a16="http://schemas.microsoft.com/office/drawing/2014/main" id="{6426B284-8BA4-4789-B053-8D459A796BD2}"/>
                    </a:ext>
                  </a:extLst>
                </p14:cNvPr>
                <p14:cNvContentPartPr/>
                <p14:nvPr/>
              </p14:nvContentPartPr>
              <p14:xfrm>
                <a:off x="1804973" y="3950347"/>
                <a:ext cx="435240" cy="71280"/>
              </p14:xfrm>
            </p:contentPart>
          </mc:Choice>
          <mc:Fallback xmlns="">
            <p:pic>
              <p:nvPicPr>
                <p:cNvPr id="35" name="Freihand 34">
                  <a:extLst>
                    <a:ext uri="{FF2B5EF4-FFF2-40B4-BE49-F238E27FC236}">
                      <a16:creationId xmlns:a16="http://schemas.microsoft.com/office/drawing/2014/main" id="{6426B284-8BA4-4789-B053-8D459A796BD2}"/>
                    </a:ext>
                  </a:extLst>
                </p:cNvPr>
                <p:cNvPicPr/>
                <p:nvPr/>
              </p:nvPicPr>
              <p:blipFill>
                <a:blip r:embed="rId62"/>
                <a:stretch>
                  <a:fillRect/>
                </a:stretch>
              </p:blipFill>
              <p:spPr>
                <a:xfrm>
                  <a:off x="1800653" y="3946027"/>
                  <a:ext cx="44388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6" name="Freihand 35">
                  <a:extLst>
                    <a:ext uri="{FF2B5EF4-FFF2-40B4-BE49-F238E27FC236}">
                      <a16:creationId xmlns:a16="http://schemas.microsoft.com/office/drawing/2014/main" id="{60D37E85-453C-432B-896E-81F4064C2C30}"/>
                    </a:ext>
                  </a:extLst>
                </p14:cNvPr>
                <p14:cNvContentPartPr/>
                <p14:nvPr/>
              </p14:nvContentPartPr>
              <p14:xfrm>
                <a:off x="2135813" y="3106867"/>
                <a:ext cx="1674000" cy="752760"/>
              </p14:xfrm>
            </p:contentPart>
          </mc:Choice>
          <mc:Fallback xmlns="">
            <p:pic>
              <p:nvPicPr>
                <p:cNvPr id="36" name="Freihand 35">
                  <a:extLst>
                    <a:ext uri="{FF2B5EF4-FFF2-40B4-BE49-F238E27FC236}">
                      <a16:creationId xmlns:a16="http://schemas.microsoft.com/office/drawing/2014/main" id="{60D37E85-453C-432B-896E-81F4064C2C30}"/>
                    </a:ext>
                  </a:extLst>
                </p:cNvPr>
                <p:cNvPicPr/>
                <p:nvPr/>
              </p:nvPicPr>
              <p:blipFill>
                <a:blip r:embed="rId64"/>
                <a:stretch>
                  <a:fillRect/>
                </a:stretch>
              </p:blipFill>
              <p:spPr>
                <a:xfrm>
                  <a:off x="2131493" y="3102547"/>
                  <a:ext cx="1682640" cy="7614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7" name="Freihand 36">
                  <a:extLst>
                    <a:ext uri="{FF2B5EF4-FFF2-40B4-BE49-F238E27FC236}">
                      <a16:creationId xmlns:a16="http://schemas.microsoft.com/office/drawing/2014/main" id="{C210EE82-CFE1-4409-8499-57403C09E9B8}"/>
                    </a:ext>
                  </a:extLst>
                </p14:cNvPr>
                <p14:cNvContentPartPr/>
                <p14:nvPr/>
              </p14:nvContentPartPr>
              <p14:xfrm>
                <a:off x="3774893" y="3090667"/>
                <a:ext cx="39600" cy="182520"/>
              </p14:xfrm>
            </p:contentPart>
          </mc:Choice>
          <mc:Fallback xmlns="">
            <p:pic>
              <p:nvPicPr>
                <p:cNvPr id="37" name="Freihand 36">
                  <a:extLst>
                    <a:ext uri="{FF2B5EF4-FFF2-40B4-BE49-F238E27FC236}">
                      <a16:creationId xmlns:a16="http://schemas.microsoft.com/office/drawing/2014/main" id="{C210EE82-CFE1-4409-8499-57403C09E9B8}"/>
                    </a:ext>
                  </a:extLst>
                </p:cNvPr>
                <p:cNvPicPr/>
                <p:nvPr/>
              </p:nvPicPr>
              <p:blipFill>
                <a:blip r:embed="rId66"/>
                <a:stretch>
                  <a:fillRect/>
                </a:stretch>
              </p:blipFill>
              <p:spPr>
                <a:xfrm>
                  <a:off x="3770573" y="3086347"/>
                  <a:ext cx="4824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8" name="Freihand 37">
                  <a:extLst>
                    <a:ext uri="{FF2B5EF4-FFF2-40B4-BE49-F238E27FC236}">
                      <a16:creationId xmlns:a16="http://schemas.microsoft.com/office/drawing/2014/main" id="{4FB00DCC-D53C-4D31-A32A-AB591BFAB3D2}"/>
                    </a:ext>
                  </a:extLst>
                </p14:cNvPr>
                <p14:cNvContentPartPr/>
                <p14:nvPr/>
              </p14:nvContentPartPr>
              <p14:xfrm>
                <a:off x="3653573" y="2729227"/>
                <a:ext cx="168120" cy="232560"/>
              </p14:xfrm>
            </p:contentPart>
          </mc:Choice>
          <mc:Fallback xmlns="">
            <p:pic>
              <p:nvPicPr>
                <p:cNvPr id="38" name="Freihand 37">
                  <a:extLst>
                    <a:ext uri="{FF2B5EF4-FFF2-40B4-BE49-F238E27FC236}">
                      <a16:creationId xmlns:a16="http://schemas.microsoft.com/office/drawing/2014/main" id="{4FB00DCC-D53C-4D31-A32A-AB591BFAB3D2}"/>
                    </a:ext>
                  </a:extLst>
                </p:cNvPr>
                <p:cNvPicPr/>
                <p:nvPr/>
              </p:nvPicPr>
              <p:blipFill>
                <a:blip r:embed="rId68"/>
                <a:stretch>
                  <a:fillRect/>
                </a:stretch>
              </p:blipFill>
              <p:spPr>
                <a:xfrm>
                  <a:off x="3649253" y="2724907"/>
                  <a:ext cx="176760"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9" name="Freihand 38">
                  <a:extLst>
                    <a:ext uri="{FF2B5EF4-FFF2-40B4-BE49-F238E27FC236}">
                      <a16:creationId xmlns:a16="http://schemas.microsoft.com/office/drawing/2014/main" id="{0D5E36FD-5936-4ABB-9A4D-E2ADA8047636}"/>
                    </a:ext>
                  </a:extLst>
                </p14:cNvPr>
                <p14:cNvContentPartPr/>
                <p14:nvPr/>
              </p14:nvContentPartPr>
              <p14:xfrm>
                <a:off x="3798653" y="2817787"/>
                <a:ext cx="81720" cy="210600"/>
              </p14:xfrm>
            </p:contentPart>
          </mc:Choice>
          <mc:Fallback xmlns="">
            <p:pic>
              <p:nvPicPr>
                <p:cNvPr id="39" name="Freihand 38">
                  <a:extLst>
                    <a:ext uri="{FF2B5EF4-FFF2-40B4-BE49-F238E27FC236}">
                      <a16:creationId xmlns:a16="http://schemas.microsoft.com/office/drawing/2014/main" id="{0D5E36FD-5936-4ABB-9A4D-E2ADA8047636}"/>
                    </a:ext>
                  </a:extLst>
                </p:cNvPr>
                <p:cNvPicPr/>
                <p:nvPr/>
              </p:nvPicPr>
              <p:blipFill>
                <a:blip r:embed="rId70"/>
                <a:stretch>
                  <a:fillRect/>
                </a:stretch>
              </p:blipFill>
              <p:spPr>
                <a:xfrm>
                  <a:off x="3794333" y="2813467"/>
                  <a:ext cx="9036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0" name="Freihand 39">
                  <a:extLst>
                    <a:ext uri="{FF2B5EF4-FFF2-40B4-BE49-F238E27FC236}">
                      <a16:creationId xmlns:a16="http://schemas.microsoft.com/office/drawing/2014/main" id="{784E6BED-6048-48AF-8D3F-D5B220139E2A}"/>
                    </a:ext>
                  </a:extLst>
                </p14:cNvPr>
                <p14:cNvContentPartPr/>
                <p14:nvPr/>
              </p14:nvContentPartPr>
              <p14:xfrm>
                <a:off x="3914213" y="2686747"/>
                <a:ext cx="131400" cy="183960"/>
              </p14:xfrm>
            </p:contentPart>
          </mc:Choice>
          <mc:Fallback xmlns="">
            <p:pic>
              <p:nvPicPr>
                <p:cNvPr id="40" name="Freihand 39">
                  <a:extLst>
                    <a:ext uri="{FF2B5EF4-FFF2-40B4-BE49-F238E27FC236}">
                      <a16:creationId xmlns:a16="http://schemas.microsoft.com/office/drawing/2014/main" id="{784E6BED-6048-48AF-8D3F-D5B220139E2A}"/>
                    </a:ext>
                  </a:extLst>
                </p:cNvPr>
                <p:cNvPicPr/>
                <p:nvPr/>
              </p:nvPicPr>
              <p:blipFill>
                <a:blip r:embed="rId72"/>
                <a:stretch>
                  <a:fillRect/>
                </a:stretch>
              </p:blipFill>
              <p:spPr>
                <a:xfrm>
                  <a:off x="3909893" y="2682427"/>
                  <a:ext cx="14004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1" name="Freihand 40">
                  <a:extLst>
                    <a:ext uri="{FF2B5EF4-FFF2-40B4-BE49-F238E27FC236}">
                      <a16:creationId xmlns:a16="http://schemas.microsoft.com/office/drawing/2014/main" id="{9DF04885-6DC1-4103-80D2-D4172E62C955}"/>
                    </a:ext>
                  </a:extLst>
                </p14:cNvPr>
                <p14:cNvContentPartPr/>
                <p14:nvPr/>
              </p14:nvContentPartPr>
              <p14:xfrm>
                <a:off x="3990173" y="2802667"/>
                <a:ext cx="74160" cy="51120"/>
              </p14:xfrm>
            </p:contentPart>
          </mc:Choice>
          <mc:Fallback xmlns="">
            <p:pic>
              <p:nvPicPr>
                <p:cNvPr id="41" name="Freihand 40">
                  <a:extLst>
                    <a:ext uri="{FF2B5EF4-FFF2-40B4-BE49-F238E27FC236}">
                      <a16:creationId xmlns:a16="http://schemas.microsoft.com/office/drawing/2014/main" id="{9DF04885-6DC1-4103-80D2-D4172E62C955}"/>
                    </a:ext>
                  </a:extLst>
                </p:cNvPr>
                <p:cNvPicPr/>
                <p:nvPr/>
              </p:nvPicPr>
              <p:blipFill>
                <a:blip r:embed="rId74"/>
                <a:stretch>
                  <a:fillRect/>
                </a:stretch>
              </p:blipFill>
              <p:spPr>
                <a:xfrm>
                  <a:off x="3985853" y="2798347"/>
                  <a:ext cx="8280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2" name="Freihand 41">
                  <a:extLst>
                    <a:ext uri="{FF2B5EF4-FFF2-40B4-BE49-F238E27FC236}">
                      <a16:creationId xmlns:a16="http://schemas.microsoft.com/office/drawing/2014/main" id="{5C7F0CF5-FB42-41D2-B65D-9F8A11F109ED}"/>
                    </a:ext>
                  </a:extLst>
                </p14:cNvPr>
                <p14:cNvContentPartPr/>
                <p14:nvPr/>
              </p14:nvContentPartPr>
              <p14:xfrm>
                <a:off x="4107533" y="2659027"/>
                <a:ext cx="142200" cy="171720"/>
              </p14:xfrm>
            </p:contentPart>
          </mc:Choice>
          <mc:Fallback xmlns="">
            <p:pic>
              <p:nvPicPr>
                <p:cNvPr id="42" name="Freihand 41">
                  <a:extLst>
                    <a:ext uri="{FF2B5EF4-FFF2-40B4-BE49-F238E27FC236}">
                      <a16:creationId xmlns:a16="http://schemas.microsoft.com/office/drawing/2014/main" id="{5C7F0CF5-FB42-41D2-B65D-9F8A11F109ED}"/>
                    </a:ext>
                  </a:extLst>
                </p:cNvPr>
                <p:cNvPicPr/>
                <p:nvPr/>
              </p:nvPicPr>
              <p:blipFill>
                <a:blip r:embed="rId76"/>
                <a:stretch>
                  <a:fillRect/>
                </a:stretch>
              </p:blipFill>
              <p:spPr>
                <a:xfrm>
                  <a:off x="4103213" y="2654707"/>
                  <a:ext cx="15084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3" name="Freihand 42">
                  <a:extLst>
                    <a:ext uri="{FF2B5EF4-FFF2-40B4-BE49-F238E27FC236}">
                      <a16:creationId xmlns:a16="http://schemas.microsoft.com/office/drawing/2014/main" id="{74364C51-3575-474E-A132-452024AE058E}"/>
                    </a:ext>
                  </a:extLst>
                </p14:cNvPr>
                <p14:cNvContentPartPr/>
                <p14:nvPr/>
              </p14:nvContentPartPr>
              <p14:xfrm>
                <a:off x="4222013" y="2554987"/>
                <a:ext cx="329760" cy="257400"/>
              </p14:xfrm>
            </p:contentPart>
          </mc:Choice>
          <mc:Fallback xmlns="">
            <p:pic>
              <p:nvPicPr>
                <p:cNvPr id="43" name="Freihand 42">
                  <a:extLst>
                    <a:ext uri="{FF2B5EF4-FFF2-40B4-BE49-F238E27FC236}">
                      <a16:creationId xmlns:a16="http://schemas.microsoft.com/office/drawing/2014/main" id="{74364C51-3575-474E-A132-452024AE058E}"/>
                    </a:ext>
                  </a:extLst>
                </p:cNvPr>
                <p:cNvPicPr/>
                <p:nvPr/>
              </p:nvPicPr>
              <p:blipFill>
                <a:blip r:embed="rId78"/>
                <a:stretch>
                  <a:fillRect/>
                </a:stretch>
              </p:blipFill>
              <p:spPr>
                <a:xfrm>
                  <a:off x="4217693" y="2550667"/>
                  <a:ext cx="33840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4" name="Freihand 43">
                  <a:extLst>
                    <a:ext uri="{FF2B5EF4-FFF2-40B4-BE49-F238E27FC236}">
                      <a16:creationId xmlns:a16="http://schemas.microsoft.com/office/drawing/2014/main" id="{A3E13B26-2480-42E5-B189-09E71E23B4DF}"/>
                    </a:ext>
                  </a:extLst>
                </p14:cNvPr>
                <p14:cNvContentPartPr/>
                <p14:nvPr/>
              </p14:nvContentPartPr>
              <p14:xfrm>
                <a:off x="4557893" y="2593867"/>
                <a:ext cx="151920" cy="95760"/>
              </p14:xfrm>
            </p:contentPart>
          </mc:Choice>
          <mc:Fallback xmlns="">
            <p:pic>
              <p:nvPicPr>
                <p:cNvPr id="44" name="Freihand 43">
                  <a:extLst>
                    <a:ext uri="{FF2B5EF4-FFF2-40B4-BE49-F238E27FC236}">
                      <a16:creationId xmlns:a16="http://schemas.microsoft.com/office/drawing/2014/main" id="{A3E13B26-2480-42E5-B189-09E71E23B4DF}"/>
                    </a:ext>
                  </a:extLst>
                </p:cNvPr>
                <p:cNvPicPr/>
                <p:nvPr/>
              </p:nvPicPr>
              <p:blipFill>
                <a:blip r:embed="rId80"/>
                <a:stretch>
                  <a:fillRect/>
                </a:stretch>
              </p:blipFill>
              <p:spPr>
                <a:xfrm>
                  <a:off x="4553573" y="2589547"/>
                  <a:ext cx="1605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6" name="Freihand 45">
                  <a:extLst>
                    <a:ext uri="{FF2B5EF4-FFF2-40B4-BE49-F238E27FC236}">
                      <a16:creationId xmlns:a16="http://schemas.microsoft.com/office/drawing/2014/main" id="{47E6E50F-B16F-4253-AC73-734E5460ECAA}"/>
                    </a:ext>
                  </a:extLst>
                </p14:cNvPr>
                <p14:cNvContentPartPr/>
                <p14:nvPr/>
              </p14:nvContentPartPr>
              <p14:xfrm>
                <a:off x="4813853" y="2393347"/>
                <a:ext cx="57600" cy="247680"/>
              </p14:xfrm>
            </p:contentPart>
          </mc:Choice>
          <mc:Fallback xmlns="">
            <p:pic>
              <p:nvPicPr>
                <p:cNvPr id="46" name="Freihand 45">
                  <a:extLst>
                    <a:ext uri="{FF2B5EF4-FFF2-40B4-BE49-F238E27FC236}">
                      <a16:creationId xmlns:a16="http://schemas.microsoft.com/office/drawing/2014/main" id="{47E6E50F-B16F-4253-AC73-734E5460ECAA}"/>
                    </a:ext>
                  </a:extLst>
                </p:cNvPr>
                <p:cNvPicPr/>
                <p:nvPr/>
              </p:nvPicPr>
              <p:blipFill>
                <a:blip r:embed="rId82"/>
                <a:stretch>
                  <a:fillRect/>
                </a:stretch>
              </p:blipFill>
              <p:spPr>
                <a:xfrm>
                  <a:off x="4809533" y="2389027"/>
                  <a:ext cx="6624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7" name="Freihand 46">
                  <a:extLst>
                    <a:ext uri="{FF2B5EF4-FFF2-40B4-BE49-F238E27FC236}">
                      <a16:creationId xmlns:a16="http://schemas.microsoft.com/office/drawing/2014/main" id="{ED251706-41FB-430F-9A75-986F2BD31AB8}"/>
                    </a:ext>
                  </a:extLst>
                </p14:cNvPr>
                <p14:cNvContentPartPr/>
                <p14:nvPr/>
              </p14:nvContentPartPr>
              <p14:xfrm>
                <a:off x="4801613" y="2362027"/>
                <a:ext cx="136800" cy="199440"/>
              </p14:xfrm>
            </p:contentPart>
          </mc:Choice>
          <mc:Fallback xmlns="">
            <p:pic>
              <p:nvPicPr>
                <p:cNvPr id="47" name="Freihand 46">
                  <a:extLst>
                    <a:ext uri="{FF2B5EF4-FFF2-40B4-BE49-F238E27FC236}">
                      <a16:creationId xmlns:a16="http://schemas.microsoft.com/office/drawing/2014/main" id="{ED251706-41FB-430F-9A75-986F2BD31AB8}"/>
                    </a:ext>
                  </a:extLst>
                </p:cNvPr>
                <p:cNvPicPr/>
                <p:nvPr/>
              </p:nvPicPr>
              <p:blipFill>
                <a:blip r:embed="rId84"/>
                <a:stretch>
                  <a:fillRect/>
                </a:stretch>
              </p:blipFill>
              <p:spPr>
                <a:xfrm>
                  <a:off x="4797293" y="2357707"/>
                  <a:ext cx="14544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8" name="Freihand 47">
                  <a:extLst>
                    <a:ext uri="{FF2B5EF4-FFF2-40B4-BE49-F238E27FC236}">
                      <a16:creationId xmlns:a16="http://schemas.microsoft.com/office/drawing/2014/main" id="{F89FC33F-6AD1-420F-A44C-F2F270AB1EBA}"/>
                    </a:ext>
                  </a:extLst>
                </p14:cNvPr>
                <p14:cNvContentPartPr/>
                <p14:nvPr/>
              </p14:nvContentPartPr>
              <p14:xfrm>
                <a:off x="4968653" y="2357707"/>
                <a:ext cx="54360" cy="144360"/>
              </p14:xfrm>
            </p:contentPart>
          </mc:Choice>
          <mc:Fallback xmlns="">
            <p:pic>
              <p:nvPicPr>
                <p:cNvPr id="48" name="Freihand 47">
                  <a:extLst>
                    <a:ext uri="{FF2B5EF4-FFF2-40B4-BE49-F238E27FC236}">
                      <a16:creationId xmlns:a16="http://schemas.microsoft.com/office/drawing/2014/main" id="{F89FC33F-6AD1-420F-A44C-F2F270AB1EBA}"/>
                    </a:ext>
                  </a:extLst>
                </p:cNvPr>
                <p:cNvPicPr/>
                <p:nvPr/>
              </p:nvPicPr>
              <p:blipFill>
                <a:blip r:embed="rId86"/>
                <a:stretch>
                  <a:fillRect/>
                </a:stretch>
              </p:blipFill>
              <p:spPr>
                <a:xfrm>
                  <a:off x="4964333" y="2353387"/>
                  <a:ext cx="6300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9" name="Freihand 48">
                  <a:extLst>
                    <a:ext uri="{FF2B5EF4-FFF2-40B4-BE49-F238E27FC236}">
                      <a16:creationId xmlns:a16="http://schemas.microsoft.com/office/drawing/2014/main" id="{3286A155-3DF1-4B8E-9ACF-679962D4B200}"/>
                    </a:ext>
                  </a:extLst>
                </p14:cNvPr>
                <p14:cNvContentPartPr/>
                <p14:nvPr/>
              </p14:nvContentPartPr>
              <p14:xfrm>
                <a:off x="5021573" y="2261947"/>
                <a:ext cx="270360" cy="248760"/>
              </p14:xfrm>
            </p:contentPart>
          </mc:Choice>
          <mc:Fallback xmlns="">
            <p:pic>
              <p:nvPicPr>
                <p:cNvPr id="49" name="Freihand 48">
                  <a:extLst>
                    <a:ext uri="{FF2B5EF4-FFF2-40B4-BE49-F238E27FC236}">
                      <a16:creationId xmlns:a16="http://schemas.microsoft.com/office/drawing/2014/main" id="{3286A155-3DF1-4B8E-9ACF-679962D4B200}"/>
                    </a:ext>
                  </a:extLst>
                </p:cNvPr>
                <p:cNvPicPr/>
                <p:nvPr/>
              </p:nvPicPr>
              <p:blipFill>
                <a:blip r:embed="rId88"/>
                <a:stretch>
                  <a:fillRect/>
                </a:stretch>
              </p:blipFill>
              <p:spPr>
                <a:xfrm>
                  <a:off x="5017253" y="2257627"/>
                  <a:ext cx="27900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0" name="Freihand 49">
                  <a:extLst>
                    <a:ext uri="{FF2B5EF4-FFF2-40B4-BE49-F238E27FC236}">
                      <a16:creationId xmlns:a16="http://schemas.microsoft.com/office/drawing/2014/main" id="{CFC2A372-1883-4D16-9A01-0DCD85470F79}"/>
                    </a:ext>
                  </a:extLst>
                </p14:cNvPr>
                <p14:cNvContentPartPr/>
                <p14:nvPr/>
              </p14:nvContentPartPr>
              <p14:xfrm>
                <a:off x="5276453" y="2159347"/>
                <a:ext cx="248040" cy="187560"/>
              </p14:xfrm>
            </p:contentPart>
          </mc:Choice>
          <mc:Fallback xmlns="">
            <p:pic>
              <p:nvPicPr>
                <p:cNvPr id="50" name="Freihand 49">
                  <a:extLst>
                    <a:ext uri="{FF2B5EF4-FFF2-40B4-BE49-F238E27FC236}">
                      <a16:creationId xmlns:a16="http://schemas.microsoft.com/office/drawing/2014/main" id="{CFC2A372-1883-4D16-9A01-0DCD85470F79}"/>
                    </a:ext>
                  </a:extLst>
                </p:cNvPr>
                <p:cNvPicPr/>
                <p:nvPr/>
              </p:nvPicPr>
              <p:blipFill>
                <a:blip r:embed="rId90"/>
                <a:stretch>
                  <a:fillRect/>
                </a:stretch>
              </p:blipFill>
              <p:spPr>
                <a:xfrm>
                  <a:off x="5272133" y="2155027"/>
                  <a:ext cx="25668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1" name="Freihand 50">
                  <a:extLst>
                    <a:ext uri="{FF2B5EF4-FFF2-40B4-BE49-F238E27FC236}">
                      <a16:creationId xmlns:a16="http://schemas.microsoft.com/office/drawing/2014/main" id="{41B5565E-8813-491A-8014-587ABE8E141D}"/>
                    </a:ext>
                  </a:extLst>
                </p14:cNvPr>
                <p14:cNvContentPartPr/>
                <p14:nvPr/>
              </p14:nvContentPartPr>
              <p14:xfrm>
                <a:off x="4516493" y="2870707"/>
                <a:ext cx="50400" cy="113040"/>
              </p14:xfrm>
            </p:contentPart>
          </mc:Choice>
          <mc:Fallback xmlns="">
            <p:pic>
              <p:nvPicPr>
                <p:cNvPr id="51" name="Freihand 50">
                  <a:extLst>
                    <a:ext uri="{FF2B5EF4-FFF2-40B4-BE49-F238E27FC236}">
                      <a16:creationId xmlns:a16="http://schemas.microsoft.com/office/drawing/2014/main" id="{41B5565E-8813-491A-8014-587ABE8E141D}"/>
                    </a:ext>
                  </a:extLst>
                </p:cNvPr>
                <p:cNvPicPr/>
                <p:nvPr/>
              </p:nvPicPr>
              <p:blipFill>
                <a:blip r:embed="rId92"/>
                <a:stretch>
                  <a:fillRect/>
                </a:stretch>
              </p:blipFill>
              <p:spPr>
                <a:xfrm>
                  <a:off x="4512173" y="2866387"/>
                  <a:ext cx="5904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2" name="Freihand 51">
                  <a:extLst>
                    <a:ext uri="{FF2B5EF4-FFF2-40B4-BE49-F238E27FC236}">
                      <a16:creationId xmlns:a16="http://schemas.microsoft.com/office/drawing/2014/main" id="{15D406F0-AFB1-47B6-9C86-41925C84B0CA}"/>
                    </a:ext>
                  </a:extLst>
                </p14:cNvPr>
                <p14:cNvContentPartPr/>
                <p14:nvPr/>
              </p14:nvContentPartPr>
              <p14:xfrm>
                <a:off x="4497053" y="2811667"/>
                <a:ext cx="34200" cy="20880"/>
              </p14:xfrm>
            </p:contentPart>
          </mc:Choice>
          <mc:Fallback xmlns="">
            <p:pic>
              <p:nvPicPr>
                <p:cNvPr id="52" name="Freihand 51">
                  <a:extLst>
                    <a:ext uri="{FF2B5EF4-FFF2-40B4-BE49-F238E27FC236}">
                      <a16:creationId xmlns:a16="http://schemas.microsoft.com/office/drawing/2014/main" id="{15D406F0-AFB1-47B6-9C86-41925C84B0CA}"/>
                    </a:ext>
                  </a:extLst>
                </p:cNvPr>
                <p:cNvPicPr/>
                <p:nvPr/>
              </p:nvPicPr>
              <p:blipFill>
                <a:blip r:embed="rId94"/>
                <a:stretch>
                  <a:fillRect/>
                </a:stretch>
              </p:blipFill>
              <p:spPr>
                <a:xfrm>
                  <a:off x="4492733" y="2807347"/>
                  <a:ext cx="4284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3" name="Freihand 52">
                  <a:extLst>
                    <a:ext uri="{FF2B5EF4-FFF2-40B4-BE49-F238E27FC236}">
                      <a16:creationId xmlns:a16="http://schemas.microsoft.com/office/drawing/2014/main" id="{3EE321B8-372F-4A89-B32D-B7C67B3693C2}"/>
                    </a:ext>
                  </a:extLst>
                </p14:cNvPr>
                <p14:cNvContentPartPr/>
                <p14:nvPr/>
              </p14:nvContentPartPr>
              <p14:xfrm>
                <a:off x="4579853" y="2852347"/>
                <a:ext cx="93240" cy="129960"/>
              </p14:xfrm>
            </p:contentPart>
          </mc:Choice>
          <mc:Fallback xmlns="">
            <p:pic>
              <p:nvPicPr>
                <p:cNvPr id="53" name="Freihand 52">
                  <a:extLst>
                    <a:ext uri="{FF2B5EF4-FFF2-40B4-BE49-F238E27FC236}">
                      <a16:creationId xmlns:a16="http://schemas.microsoft.com/office/drawing/2014/main" id="{3EE321B8-372F-4A89-B32D-B7C67B3693C2}"/>
                    </a:ext>
                  </a:extLst>
                </p:cNvPr>
                <p:cNvPicPr/>
                <p:nvPr/>
              </p:nvPicPr>
              <p:blipFill>
                <a:blip r:embed="rId96"/>
                <a:stretch>
                  <a:fillRect/>
                </a:stretch>
              </p:blipFill>
              <p:spPr>
                <a:xfrm>
                  <a:off x="4575533" y="2848027"/>
                  <a:ext cx="1018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4" name="Freihand 53">
                  <a:extLst>
                    <a:ext uri="{FF2B5EF4-FFF2-40B4-BE49-F238E27FC236}">
                      <a16:creationId xmlns:a16="http://schemas.microsoft.com/office/drawing/2014/main" id="{FDBCC564-2C33-48C1-BC7C-F7972DF38265}"/>
                    </a:ext>
                  </a:extLst>
                </p14:cNvPr>
                <p14:cNvContentPartPr/>
                <p14:nvPr/>
              </p14:nvContentPartPr>
              <p14:xfrm>
                <a:off x="4638893" y="2733547"/>
                <a:ext cx="115200" cy="140040"/>
              </p14:xfrm>
            </p:contentPart>
          </mc:Choice>
          <mc:Fallback xmlns="">
            <p:pic>
              <p:nvPicPr>
                <p:cNvPr id="54" name="Freihand 53">
                  <a:extLst>
                    <a:ext uri="{FF2B5EF4-FFF2-40B4-BE49-F238E27FC236}">
                      <a16:creationId xmlns:a16="http://schemas.microsoft.com/office/drawing/2014/main" id="{FDBCC564-2C33-48C1-BC7C-F7972DF38265}"/>
                    </a:ext>
                  </a:extLst>
                </p:cNvPr>
                <p:cNvPicPr/>
                <p:nvPr/>
              </p:nvPicPr>
              <p:blipFill>
                <a:blip r:embed="rId98"/>
                <a:stretch>
                  <a:fillRect/>
                </a:stretch>
              </p:blipFill>
              <p:spPr>
                <a:xfrm>
                  <a:off x="4634573" y="2729227"/>
                  <a:ext cx="12384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5" name="Freihand 54">
                  <a:extLst>
                    <a:ext uri="{FF2B5EF4-FFF2-40B4-BE49-F238E27FC236}">
                      <a16:creationId xmlns:a16="http://schemas.microsoft.com/office/drawing/2014/main" id="{F99DE318-79F1-4DBC-9551-E165EC4F762C}"/>
                    </a:ext>
                  </a:extLst>
                </p14:cNvPr>
                <p14:cNvContentPartPr/>
                <p14:nvPr/>
              </p14:nvContentPartPr>
              <p14:xfrm>
                <a:off x="4813493" y="2728507"/>
                <a:ext cx="183960" cy="105120"/>
              </p14:xfrm>
            </p:contentPart>
          </mc:Choice>
          <mc:Fallback xmlns="">
            <p:pic>
              <p:nvPicPr>
                <p:cNvPr id="55" name="Freihand 54">
                  <a:extLst>
                    <a:ext uri="{FF2B5EF4-FFF2-40B4-BE49-F238E27FC236}">
                      <a16:creationId xmlns:a16="http://schemas.microsoft.com/office/drawing/2014/main" id="{F99DE318-79F1-4DBC-9551-E165EC4F762C}"/>
                    </a:ext>
                  </a:extLst>
                </p:cNvPr>
                <p:cNvPicPr/>
                <p:nvPr/>
              </p:nvPicPr>
              <p:blipFill>
                <a:blip r:embed="rId100"/>
                <a:stretch>
                  <a:fillRect/>
                </a:stretch>
              </p:blipFill>
              <p:spPr>
                <a:xfrm>
                  <a:off x="4809173" y="2724187"/>
                  <a:ext cx="1926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6" name="Freihand 55">
                  <a:extLst>
                    <a:ext uri="{FF2B5EF4-FFF2-40B4-BE49-F238E27FC236}">
                      <a16:creationId xmlns:a16="http://schemas.microsoft.com/office/drawing/2014/main" id="{4C3B792E-1F27-4784-9C17-CFCCA8A3E076}"/>
                    </a:ext>
                  </a:extLst>
                </p14:cNvPr>
                <p14:cNvContentPartPr/>
                <p14:nvPr/>
              </p14:nvContentPartPr>
              <p14:xfrm>
                <a:off x="5016893" y="2537347"/>
                <a:ext cx="201960" cy="217080"/>
              </p14:xfrm>
            </p:contentPart>
          </mc:Choice>
          <mc:Fallback xmlns="">
            <p:pic>
              <p:nvPicPr>
                <p:cNvPr id="56" name="Freihand 55">
                  <a:extLst>
                    <a:ext uri="{FF2B5EF4-FFF2-40B4-BE49-F238E27FC236}">
                      <a16:creationId xmlns:a16="http://schemas.microsoft.com/office/drawing/2014/main" id="{4C3B792E-1F27-4784-9C17-CFCCA8A3E076}"/>
                    </a:ext>
                  </a:extLst>
                </p:cNvPr>
                <p:cNvPicPr/>
                <p:nvPr/>
              </p:nvPicPr>
              <p:blipFill>
                <a:blip r:embed="rId102"/>
                <a:stretch>
                  <a:fillRect/>
                </a:stretch>
              </p:blipFill>
              <p:spPr>
                <a:xfrm>
                  <a:off x="5012573" y="2533027"/>
                  <a:ext cx="21060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7" name="Freihand 56">
                  <a:extLst>
                    <a:ext uri="{FF2B5EF4-FFF2-40B4-BE49-F238E27FC236}">
                      <a16:creationId xmlns:a16="http://schemas.microsoft.com/office/drawing/2014/main" id="{4C0419B0-7DD2-4EE9-AE68-37ECD16D5509}"/>
                    </a:ext>
                  </a:extLst>
                </p14:cNvPr>
                <p14:cNvContentPartPr/>
                <p14:nvPr/>
              </p14:nvContentPartPr>
              <p14:xfrm>
                <a:off x="5334773" y="2375347"/>
                <a:ext cx="216720" cy="200880"/>
              </p14:xfrm>
            </p:contentPart>
          </mc:Choice>
          <mc:Fallback xmlns="">
            <p:pic>
              <p:nvPicPr>
                <p:cNvPr id="57" name="Freihand 56">
                  <a:extLst>
                    <a:ext uri="{FF2B5EF4-FFF2-40B4-BE49-F238E27FC236}">
                      <a16:creationId xmlns:a16="http://schemas.microsoft.com/office/drawing/2014/main" id="{4C0419B0-7DD2-4EE9-AE68-37ECD16D5509}"/>
                    </a:ext>
                  </a:extLst>
                </p:cNvPr>
                <p:cNvPicPr/>
                <p:nvPr/>
              </p:nvPicPr>
              <p:blipFill>
                <a:blip r:embed="rId104"/>
                <a:stretch>
                  <a:fillRect/>
                </a:stretch>
              </p:blipFill>
              <p:spPr>
                <a:xfrm>
                  <a:off x="5330453" y="2371027"/>
                  <a:ext cx="22536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8" name="Freihand 57">
                  <a:extLst>
                    <a:ext uri="{FF2B5EF4-FFF2-40B4-BE49-F238E27FC236}">
                      <a16:creationId xmlns:a16="http://schemas.microsoft.com/office/drawing/2014/main" id="{13126770-38EC-4D5E-A4F5-F0EA5F2504BA}"/>
                    </a:ext>
                  </a:extLst>
                </p14:cNvPr>
                <p14:cNvContentPartPr/>
                <p14:nvPr/>
              </p14:nvContentPartPr>
              <p14:xfrm>
                <a:off x="4827533" y="3027667"/>
                <a:ext cx="70920" cy="107640"/>
              </p14:xfrm>
            </p:contentPart>
          </mc:Choice>
          <mc:Fallback xmlns="">
            <p:pic>
              <p:nvPicPr>
                <p:cNvPr id="58" name="Freihand 57">
                  <a:extLst>
                    <a:ext uri="{FF2B5EF4-FFF2-40B4-BE49-F238E27FC236}">
                      <a16:creationId xmlns:a16="http://schemas.microsoft.com/office/drawing/2014/main" id="{13126770-38EC-4D5E-A4F5-F0EA5F2504BA}"/>
                    </a:ext>
                  </a:extLst>
                </p:cNvPr>
                <p:cNvPicPr/>
                <p:nvPr/>
              </p:nvPicPr>
              <p:blipFill>
                <a:blip r:embed="rId106"/>
                <a:stretch>
                  <a:fillRect/>
                </a:stretch>
              </p:blipFill>
              <p:spPr>
                <a:xfrm>
                  <a:off x="4823213" y="3023347"/>
                  <a:ext cx="795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9" name="Freihand 58">
                  <a:extLst>
                    <a:ext uri="{FF2B5EF4-FFF2-40B4-BE49-F238E27FC236}">
                      <a16:creationId xmlns:a16="http://schemas.microsoft.com/office/drawing/2014/main" id="{2C923298-0A81-49DD-B64D-0C83259733C6}"/>
                    </a:ext>
                  </a:extLst>
                </p14:cNvPr>
                <p14:cNvContentPartPr/>
                <p14:nvPr/>
              </p14:nvContentPartPr>
              <p14:xfrm>
                <a:off x="4748693" y="2933347"/>
                <a:ext cx="120600" cy="129600"/>
              </p14:xfrm>
            </p:contentPart>
          </mc:Choice>
          <mc:Fallback xmlns="">
            <p:pic>
              <p:nvPicPr>
                <p:cNvPr id="59" name="Freihand 58">
                  <a:extLst>
                    <a:ext uri="{FF2B5EF4-FFF2-40B4-BE49-F238E27FC236}">
                      <a16:creationId xmlns:a16="http://schemas.microsoft.com/office/drawing/2014/main" id="{2C923298-0A81-49DD-B64D-0C83259733C6}"/>
                    </a:ext>
                  </a:extLst>
                </p:cNvPr>
                <p:cNvPicPr/>
                <p:nvPr/>
              </p:nvPicPr>
              <p:blipFill>
                <a:blip r:embed="rId108"/>
                <a:stretch>
                  <a:fillRect/>
                </a:stretch>
              </p:blipFill>
              <p:spPr>
                <a:xfrm>
                  <a:off x="4744373" y="2929027"/>
                  <a:ext cx="12924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0" name="Freihand 59">
                  <a:extLst>
                    <a:ext uri="{FF2B5EF4-FFF2-40B4-BE49-F238E27FC236}">
                      <a16:creationId xmlns:a16="http://schemas.microsoft.com/office/drawing/2014/main" id="{9D937196-6E4F-477C-976A-9960C3088611}"/>
                    </a:ext>
                  </a:extLst>
                </p14:cNvPr>
                <p14:cNvContentPartPr/>
                <p14:nvPr/>
              </p14:nvContentPartPr>
              <p14:xfrm>
                <a:off x="4797293" y="3009667"/>
                <a:ext cx="104400" cy="81720"/>
              </p14:xfrm>
            </p:contentPart>
          </mc:Choice>
          <mc:Fallback xmlns="">
            <p:pic>
              <p:nvPicPr>
                <p:cNvPr id="60" name="Freihand 59">
                  <a:extLst>
                    <a:ext uri="{FF2B5EF4-FFF2-40B4-BE49-F238E27FC236}">
                      <a16:creationId xmlns:a16="http://schemas.microsoft.com/office/drawing/2014/main" id="{9D937196-6E4F-477C-976A-9960C3088611}"/>
                    </a:ext>
                  </a:extLst>
                </p:cNvPr>
                <p:cNvPicPr/>
                <p:nvPr/>
              </p:nvPicPr>
              <p:blipFill>
                <a:blip r:embed="rId110"/>
                <a:stretch>
                  <a:fillRect/>
                </a:stretch>
              </p:blipFill>
              <p:spPr>
                <a:xfrm>
                  <a:off x="4792973" y="3005347"/>
                  <a:ext cx="11304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1" name="Freihand 60">
                  <a:extLst>
                    <a:ext uri="{FF2B5EF4-FFF2-40B4-BE49-F238E27FC236}">
                      <a16:creationId xmlns:a16="http://schemas.microsoft.com/office/drawing/2014/main" id="{D1D1FC21-F53E-4584-8C2D-87FE8F40F3FB}"/>
                    </a:ext>
                  </a:extLst>
                </p14:cNvPr>
                <p14:cNvContentPartPr/>
                <p14:nvPr/>
              </p14:nvContentPartPr>
              <p14:xfrm>
                <a:off x="4910693" y="2876827"/>
                <a:ext cx="227160" cy="209520"/>
              </p14:xfrm>
            </p:contentPart>
          </mc:Choice>
          <mc:Fallback xmlns="">
            <p:pic>
              <p:nvPicPr>
                <p:cNvPr id="61" name="Freihand 60">
                  <a:extLst>
                    <a:ext uri="{FF2B5EF4-FFF2-40B4-BE49-F238E27FC236}">
                      <a16:creationId xmlns:a16="http://schemas.microsoft.com/office/drawing/2014/main" id="{D1D1FC21-F53E-4584-8C2D-87FE8F40F3FB}"/>
                    </a:ext>
                  </a:extLst>
                </p:cNvPr>
                <p:cNvPicPr/>
                <p:nvPr/>
              </p:nvPicPr>
              <p:blipFill>
                <a:blip r:embed="rId112"/>
                <a:stretch>
                  <a:fillRect/>
                </a:stretch>
              </p:blipFill>
              <p:spPr>
                <a:xfrm>
                  <a:off x="4906373" y="2872507"/>
                  <a:ext cx="23580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2" name="Freihand 61">
                  <a:extLst>
                    <a:ext uri="{FF2B5EF4-FFF2-40B4-BE49-F238E27FC236}">
                      <a16:creationId xmlns:a16="http://schemas.microsoft.com/office/drawing/2014/main" id="{E0C9ECAA-495B-436A-B7B8-9F0EEAD3D18E}"/>
                    </a:ext>
                  </a:extLst>
                </p14:cNvPr>
                <p14:cNvContentPartPr/>
                <p14:nvPr/>
              </p14:nvContentPartPr>
              <p14:xfrm>
                <a:off x="5151173" y="2806627"/>
                <a:ext cx="240480" cy="163800"/>
              </p14:xfrm>
            </p:contentPart>
          </mc:Choice>
          <mc:Fallback xmlns="">
            <p:pic>
              <p:nvPicPr>
                <p:cNvPr id="62" name="Freihand 61">
                  <a:extLst>
                    <a:ext uri="{FF2B5EF4-FFF2-40B4-BE49-F238E27FC236}">
                      <a16:creationId xmlns:a16="http://schemas.microsoft.com/office/drawing/2014/main" id="{E0C9ECAA-495B-436A-B7B8-9F0EEAD3D18E}"/>
                    </a:ext>
                  </a:extLst>
                </p:cNvPr>
                <p:cNvPicPr/>
                <p:nvPr/>
              </p:nvPicPr>
              <p:blipFill>
                <a:blip r:embed="rId114"/>
                <a:stretch>
                  <a:fillRect/>
                </a:stretch>
              </p:blipFill>
              <p:spPr>
                <a:xfrm>
                  <a:off x="5146853" y="2802307"/>
                  <a:ext cx="24912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3" name="Freihand 62">
                  <a:extLst>
                    <a:ext uri="{FF2B5EF4-FFF2-40B4-BE49-F238E27FC236}">
                      <a16:creationId xmlns:a16="http://schemas.microsoft.com/office/drawing/2014/main" id="{FD14B2B2-3560-4718-895F-15A7F662F3CA}"/>
                    </a:ext>
                  </a:extLst>
                </p14:cNvPr>
                <p14:cNvContentPartPr/>
                <p14:nvPr/>
              </p14:nvContentPartPr>
              <p14:xfrm>
                <a:off x="5400293" y="2711587"/>
                <a:ext cx="77400" cy="104760"/>
              </p14:xfrm>
            </p:contentPart>
          </mc:Choice>
          <mc:Fallback xmlns="">
            <p:pic>
              <p:nvPicPr>
                <p:cNvPr id="63" name="Freihand 62">
                  <a:extLst>
                    <a:ext uri="{FF2B5EF4-FFF2-40B4-BE49-F238E27FC236}">
                      <a16:creationId xmlns:a16="http://schemas.microsoft.com/office/drawing/2014/main" id="{FD14B2B2-3560-4718-895F-15A7F662F3CA}"/>
                    </a:ext>
                  </a:extLst>
                </p:cNvPr>
                <p:cNvPicPr/>
                <p:nvPr/>
              </p:nvPicPr>
              <p:blipFill>
                <a:blip r:embed="rId116"/>
                <a:stretch>
                  <a:fillRect/>
                </a:stretch>
              </p:blipFill>
              <p:spPr>
                <a:xfrm>
                  <a:off x="5395973" y="2707267"/>
                  <a:ext cx="860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40288" name="Freihand 140287">
                  <a:extLst>
                    <a:ext uri="{FF2B5EF4-FFF2-40B4-BE49-F238E27FC236}">
                      <a16:creationId xmlns:a16="http://schemas.microsoft.com/office/drawing/2014/main" id="{DBE7034C-2FC0-4545-99F2-4EF127A96F72}"/>
                    </a:ext>
                  </a:extLst>
                </p14:cNvPr>
                <p14:cNvContentPartPr/>
                <p14:nvPr/>
              </p14:nvContentPartPr>
              <p14:xfrm>
                <a:off x="5406053" y="2712667"/>
                <a:ext cx="79560" cy="65520"/>
              </p14:xfrm>
            </p:contentPart>
          </mc:Choice>
          <mc:Fallback xmlns="">
            <p:pic>
              <p:nvPicPr>
                <p:cNvPr id="140288" name="Freihand 140287">
                  <a:extLst>
                    <a:ext uri="{FF2B5EF4-FFF2-40B4-BE49-F238E27FC236}">
                      <a16:creationId xmlns:a16="http://schemas.microsoft.com/office/drawing/2014/main" id="{DBE7034C-2FC0-4545-99F2-4EF127A96F72}"/>
                    </a:ext>
                  </a:extLst>
                </p:cNvPr>
                <p:cNvPicPr/>
                <p:nvPr/>
              </p:nvPicPr>
              <p:blipFill>
                <a:blip r:embed="rId118"/>
                <a:stretch>
                  <a:fillRect/>
                </a:stretch>
              </p:blipFill>
              <p:spPr>
                <a:xfrm>
                  <a:off x="5401733" y="2708347"/>
                  <a:ext cx="8820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40289" name="Freihand 140288">
                  <a:extLst>
                    <a:ext uri="{FF2B5EF4-FFF2-40B4-BE49-F238E27FC236}">
                      <a16:creationId xmlns:a16="http://schemas.microsoft.com/office/drawing/2014/main" id="{62115ABC-1A6E-4BBC-B075-0344A465917B}"/>
                    </a:ext>
                  </a:extLst>
                </p14:cNvPr>
                <p14:cNvContentPartPr/>
                <p14:nvPr/>
              </p14:nvContentPartPr>
              <p14:xfrm>
                <a:off x="5460413" y="2547067"/>
                <a:ext cx="202320" cy="216360"/>
              </p14:xfrm>
            </p:contentPart>
          </mc:Choice>
          <mc:Fallback xmlns="">
            <p:pic>
              <p:nvPicPr>
                <p:cNvPr id="140289" name="Freihand 140288">
                  <a:extLst>
                    <a:ext uri="{FF2B5EF4-FFF2-40B4-BE49-F238E27FC236}">
                      <a16:creationId xmlns:a16="http://schemas.microsoft.com/office/drawing/2014/main" id="{62115ABC-1A6E-4BBC-B075-0344A465917B}"/>
                    </a:ext>
                  </a:extLst>
                </p:cNvPr>
                <p:cNvPicPr/>
                <p:nvPr/>
              </p:nvPicPr>
              <p:blipFill>
                <a:blip r:embed="rId120"/>
                <a:stretch>
                  <a:fillRect/>
                </a:stretch>
              </p:blipFill>
              <p:spPr>
                <a:xfrm>
                  <a:off x="5456093" y="2542747"/>
                  <a:ext cx="21096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40290" name="Freihand 140289">
                  <a:extLst>
                    <a:ext uri="{FF2B5EF4-FFF2-40B4-BE49-F238E27FC236}">
                      <a16:creationId xmlns:a16="http://schemas.microsoft.com/office/drawing/2014/main" id="{A7296EBC-1109-4744-8ABA-5D1355EB6D3E}"/>
                    </a:ext>
                  </a:extLst>
                </p14:cNvPr>
                <p14:cNvContentPartPr/>
                <p14:nvPr/>
              </p14:nvContentPartPr>
              <p14:xfrm>
                <a:off x="5613413" y="2521147"/>
                <a:ext cx="35640" cy="25560"/>
              </p14:xfrm>
            </p:contentPart>
          </mc:Choice>
          <mc:Fallback xmlns="">
            <p:pic>
              <p:nvPicPr>
                <p:cNvPr id="140290" name="Freihand 140289">
                  <a:extLst>
                    <a:ext uri="{FF2B5EF4-FFF2-40B4-BE49-F238E27FC236}">
                      <a16:creationId xmlns:a16="http://schemas.microsoft.com/office/drawing/2014/main" id="{A7296EBC-1109-4744-8ABA-5D1355EB6D3E}"/>
                    </a:ext>
                  </a:extLst>
                </p:cNvPr>
                <p:cNvPicPr/>
                <p:nvPr/>
              </p:nvPicPr>
              <p:blipFill>
                <a:blip r:embed="rId122"/>
                <a:stretch>
                  <a:fillRect/>
                </a:stretch>
              </p:blipFill>
              <p:spPr>
                <a:xfrm>
                  <a:off x="5609093" y="2516827"/>
                  <a:ext cx="4428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40292" name="Freihand 140291">
                  <a:extLst>
                    <a:ext uri="{FF2B5EF4-FFF2-40B4-BE49-F238E27FC236}">
                      <a16:creationId xmlns:a16="http://schemas.microsoft.com/office/drawing/2014/main" id="{3AA13224-26CD-40CF-B2A5-04352BA5BEDB}"/>
                    </a:ext>
                  </a:extLst>
                </p14:cNvPr>
                <p14:cNvContentPartPr/>
                <p14:nvPr/>
              </p14:nvContentPartPr>
              <p14:xfrm>
                <a:off x="5658773" y="2524747"/>
                <a:ext cx="84240" cy="134640"/>
              </p14:xfrm>
            </p:contentPart>
          </mc:Choice>
          <mc:Fallback xmlns="">
            <p:pic>
              <p:nvPicPr>
                <p:cNvPr id="140292" name="Freihand 140291">
                  <a:extLst>
                    <a:ext uri="{FF2B5EF4-FFF2-40B4-BE49-F238E27FC236}">
                      <a16:creationId xmlns:a16="http://schemas.microsoft.com/office/drawing/2014/main" id="{3AA13224-26CD-40CF-B2A5-04352BA5BEDB}"/>
                    </a:ext>
                  </a:extLst>
                </p:cNvPr>
                <p:cNvPicPr/>
                <p:nvPr/>
              </p:nvPicPr>
              <p:blipFill>
                <a:blip r:embed="rId124"/>
                <a:stretch>
                  <a:fillRect/>
                </a:stretch>
              </p:blipFill>
              <p:spPr>
                <a:xfrm>
                  <a:off x="5654453" y="2520427"/>
                  <a:ext cx="928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40294" name="Freihand 140293">
                  <a:extLst>
                    <a:ext uri="{FF2B5EF4-FFF2-40B4-BE49-F238E27FC236}">
                      <a16:creationId xmlns:a16="http://schemas.microsoft.com/office/drawing/2014/main" id="{2387BC36-4841-4EE9-B708-F0AF4F02A012}"/>
                    </a:ext>
                  </a:extLst>
                </p14:cNvPr>
                <p14:cNvContentPartPr/>
                <p14:nvPr/>
              </p14:nvContentPartPr>
              <p14:xfrm>
                <a:off x="5729333" y="2446987"/>
                <a:ext cx="72720" cy="137880"/>
              </p14:xfrm>
            </p:contentPart>
          </mc:Choice>
          <mc:Fallback xmlns="">
            <p:pic>
              <p:nvPicPr>
                <p:cNvPr id="140294" name="Freihand 140293">
                  <a:extLst>
                    <a:ext uri="{FF2B5EF4-FFF2-40B4-BE49-F238E27FC236}">
                      <a16:creationId xmlns:a16="http://schemas.microsoft.com/office/drawing/2014/main" id="{2387BC36-4841-4EE9-B708-F0AF4F02A012}"/>
                    </a:ext>
                  </a:extLst>
                </p:cNvPr>
                <p:cNvPicPr/>
                <p:nvPr/>
              </p:nvPicPr>
              <p:blipFill>
                <a:blip r:embed="rId126"/>
                <a:stretch>
                  <a:fillRect/>
                </a:stretch>
              </p:blipFill>
              <p:spPr>
                <a:xfrm>
                  <a:off x="5725013" y="2442667"/>
                  <a:ext cx="8136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40295" name="Freihand 140294">
                  <a:extLst>
                    <a:ext uri="{FF2B5EF4-FFF2-40B4-BE49-F238E27FC236}">
                      <a16:creationId xmlns:a16="http://schemas.microsoft.com/office/drawing/2014/main" id="{26353EBB-A526-4ED3-9216-DCE869606A96}"/>
                    </a:ext>
                  </a:extLst>
                </p14:cNvPr>
                <p14:cNvContentPartPr/>
                <p14:nvPr/>
              </p14:nvContentPartPr>
              <p14:xfrm>
                <a:off x="5226413" y="3046747"/>
                <a:ext cx="229320" cy="169560"/>
              </p14:xfrm>
            </p:contentPart>
          </mc:Choice>
          <mc:Fallback xmlns="">
            <p:pic>
              <p:nvPicPr>
                <p:cNvPr id="140295" name="Freihand 140294">
                  <a:extLst>
                    <a:ext uri="{FF2B5EF4-FFF2-40B4-BE49-F238E27FC236}">
                      <a16:creationId xmlns:a16="http://schemas.microsoft.com/office/drawing/2014/main" id="{26353EBB-A526-4ED3-9216-DCE869606A96}"/>
                    </a:ext>
                  </a:extLst>
                </p:cNvPr>
                <p:cNvPicPr/>
                <p:nvPr/>
              </p:nvPicPr>
              <p:blipFill>
                <a:blip r:embed="rId128"/>
                <a:stretch>
                  <a:fillRect/>
                </a:stretch>
              </p:blipFill>
              <p:spPr>
                <a:xfrm>
                  <a:off x="5222093" y="3042427"/>
                  <a:ext cx="23796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40296" name="Freihand 140295">
                  <a:extLst>
                    <a:ext uri="{FF2B5EF4-FFF2-40B4-BE49-F238E27FC236}">
                      <a16:creationId xmlns:a16="http://schemas.microsoft.com/office/drawing/2014/main" id="{DD4EE17E-CBE6-4937-ADDD-7139E760CFBF}"/>
                    </a:ext>
                  </a:extLst>
                </p14:cNvPr>
                <p14:cNvContentPartPr/>
                <p14:nvPr/>
              </p14:nvContentPartPr>
              <p14:xfrm>
                <a:off x="5452133" y="2960707"/>
                <a:ext cx="92160" cy="158400"/>
              </p14:xfrm>
            </p:contentPart>
          </mc:Choice>
          <mc:Fallback xmlns="">
            <p:pic>
              <p:nvPicPr>
                <p:cNvPr id="140296" name="Freihand 140295">
                  <a:extLst>
                    <a:ext uri="{FF2B5EF4-FFF2-40B4-BE49-F238E27FC236}">
                      <a16:creationId xmlns:a16="http://schemas.microsoft.com/office/drawing/2014/main" id="{DD4EE17E-CBE6-4937-ADDD-7139E760CFBF}"/>
                    </a:ext>
                  </a:extLst>
                </p:cNvPr>
                <p:cNvPicPr/>
                <p:nvPr/>
              </p:nvPicPr>
              <p:blipFill>
                <a:blip r:embed="rId130"/>
                <a:stretch>
                  <a:fillRect/>
                </a:stretch>
              </p:blipFill>
              <p:spPr>
                <a:xfrm>
                  <a:off x="5447813" y="2956387"/>
                  <a:ext cx="10080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40297" name="Freihand 140296">
                  <a:extLst>
                    <a:ext uri="{FF2B5EF4-FFF2-40B4-BE49-F238E27FC236}">
                      <a16:creationId xmlns:a16="http://schemas.microsoft.com/office/drawing/2014/main" id="{F5FA8541-6C29-43D5-BBB9-40F88AD6FD0B}"/>
                    </a:ext>
                  </a:extLst>
                </p14:cNvPr>
                <p14:cNvContentPartPr/>
                <p14:nvPr/>
              </p14:nvContentPartPr>
              <p14:xfrm>
                <a:off x="5495333" y="2695387"/>
                <a:ext cx="300240" cy="350640"/>
              </p14:xfrm>
            </p:contentPart>
          </mc:Choice>
          <mc:Fallback xmlns="">
            <p:pic>
              <p:nvPicPr>
                <p:cNvPr id="140297" name="Freihand 140296">
                  <a:extLst>
                    <a:ext uri="{FF2B5EF4-FFF2-40B4-BE49-F238E27FC236}">
                      <a16:creationId xmlns:a16="http://schemas.microsoft.com/office/drawing/2014/main" id="{F5FA8541-6C29-43D5-BBB9-40F88AD6FD0B}"/>
                    </a:ext>
                  </a:extLst>
                </p:cNvPr>
                <p:cNvPicPr/>
                <p:nvPr/>
              </p:nvPicPr>
              <p:blipFill>
                <a:blip r:embed="rId132"/>
                <a:stretch>
                  <a:fillRect/>
                </a:stretch>
              </p:blipFill>
              <p:spPr>
                <a:xfrm>
                  <a:off x="5491013" y="2691067"/>
                  <a:ext cx="308880" cy="35928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40298" name="Freihand 140297">
                  <a:extLst>
                    <a:ext uri="{FF2B5EF4-FFF2-40B4-BE49-F238E27FC236}">
                      <a16:creationId xmlns:a16="http://schemas.microsoft.com/office/drawing/2014/main" id="{38220E6D-5813-438E-B8BB-BE1053636145}"/>
                    </a:ext>
                  </a:extLst>
                </p14:cNvPr>
                <p14:cNvContentPartPr/>
                <p14:nvPr/>
              </p14:nvContentPartPr>
              <p14:xfrm>
                <a:off x="5578133" y="2763427"/>
                <a:ext cx="28440" cy="34200"/>
              </p14:xfrm>
            </p:contentPart>
          </mc:Choice>
          <mc:Fallback xmlns="">
            <p:pic>
              <p:nvPicPr>
                <p:cNvPr id="140298" name="Freihand 140297">
                  <a:extLst>
                    <a:ext uri="{FF2B5EF4-FFF2-40B4-BE49-F238E27FC236}">
                      <a16:creationId xmlns:a16="http://schemas.microsoft.com/office/drawing/2014/main" id="{38220E6D-5813-438E-B8BB-BE1053636145}"/>
                    </a:ext>
                  </a:extLst>
                </p:cNvPr>
                <p:cNvPicPr/>
                <p:nvPr/>
              </p:nvPicPr>
              <p:blipFill>
                <a:blip r:embed="rId134"/>
                <a:stretch>
                  <a:fillRect/>
                </a:stretch>
              </p:blipFill>
              <p:spPr>
                <a:xfrm>
                  <a:off x="5573813" y="2759107"/>
                  <a:ext cx="3708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40299" name="Freihand 140298">
                  <a:extLst>
                    <a:ext uri="{FF2B5EF4-FFF2-40B4-BE49-F238E27FC236}">
                      <a16:creationId xmlns:a16="http://schemas.microsoft.com/office/drawing/2014/main" id="{B31A5FC7-E623-4E26-8832-5EE250762338}"/>
                    </a:ext>
                  </a:extLst>
                </p14:cNvPr>
                <p14:cNvContentPartPr/>
                <p14:nvPr/>
              </p14:nvContentPartPr>
              <p14:xfrm>
                <a:off x="5554013" y="3025507"/>
                <a:ext cx="190440" cy="194760"/>
              </p14:xfrm>
            </p:contentPart>
          </mc:Choice>
          <mc:Fallback xmlns="">
            <p:pic>
              <p:nvPicPr>
                <p:cNvPr id="140299" name="Freihand 140298">
                  <a:extLst>
                    <a:ext uri="{FF2B5EF4-FFF2-40B4-BE49-F238E27FC236}">
                      <a16:creationId xmlns:a16="http://schemas.microsoft.com/office/drawing/2014/main" id="{B31A5FC7-E623-4E26-8832-5EE250762338}"/>
                    </a:ext>
                  </a:extLst>
                </p:cNvPr>
                <p:cNvPicPr/>
                <p:nvPr/>
              </p:nvPicPr>
              <p:blipFill>
                <a:blip r:embed="rId136"/>
                <a:stretch>
                  <a:fillRect/>
                </a:stretch>
              </p:blipFill>
              <p:spPr>
                <a:xfrm>
                  <a:off x="5549693" y="3021187"/>
                  <a:ext cx="19908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40300" name="Freihand 140299">
                  <a:extLst>
                    <a:ext uri="{FF2B5EF4-FFF2-40B4-BE49-F238E27FC236}">
                      <a16:creationId xmlns:a16="http://schemas.microsoft.com/office/drawing/2014/main" id="{64DF7DBC-9ED7-4A29-801F-88C003394A16}"/>
                    </a:ext>
                  </a:extLst>
                </p14:cNvPr>
                <p14:cNvContentPartPr/>
                <p14:nvPr/>
              </p14:nvContentPartPr>
              <p14:xfrm>
                <a:off x="5741213" y="2970067"/>
                <a:ext cx="109800" cy="131400"/>
              </p14:xfrm>
            </p:contentPart>
          </mc:Choice>
          <mc:Fallback xmlns="">
            <p:pic>
              <p:nvPicPr>
                <p:cNvPr id="140300" name="Freihand 140299">
                  <a:extLst>
                    <a:ext uri="{FF2B5EF4-FFF2-40B4-BE49-F238E27FC236}">
                      <a16:creationId xmlns:a16="http://schemas.microsoft.com/office/drawing/2014/main" id="{64DF7DBC-9ED7-4A29-801F-88C003394A16}"/>
                    </a:ext>
                  </a:extLst>
                </p:cNvPr>
                <p:cNvPicPr/>
                <p:nvPr/>
              </p:nvPicPr>
              <p:blipFill>
                <a:blip r:embed="rId138"/>
                <a:stretch>
                  <a:fillRect/>
                </a:stretch>
              </p:blipFill>
              <p:spPr>
                <a:xfrm>
                  <a:off x="5736893" y="2965747"/>
                  <a:ext cx="11844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40301" name="Freihand 140300">
                  <a:extLst>
                    <a:ext uri="{FF2B5EF4-FFF2-40B4-BE49-F238E27FC236}">
                      <a16:creationId xmlns:a16="http://schemas.microsoft.com/office/drawing/2014/main" id="{91C29A3C-27C7-4376-8B1A-AC665615D736}"/>
                    </a:ext>
                  </a:extLst>
                </p14:cNvPr>
                <p14:cNvContentPartPr/>
                <p14:nvPr/>
              </p14:nvContentPartPr>
              <p14:xfrm>
                <a:off x="5852813" y="2798347"/>
                <a:ext cx="93960" cy="209520"/>
              </p14:xfrm>
            </p:contentPart>
          </mc:Choice>
          <mc:Fallback xmlns="">
            <p:pic>
              <p:nvPicPr>
                <p:cNvPr id="140301" name="Freihand 140300">
                  <a:extLst>
                    <a:ext uri="{FF2B5EF4-FFF2-40B4-BE49-F238E27FC236}">
                      <a16:creationId xmlns:a16="http://schemas.microsoft.com/office/drawing/2014/main" id="{91C29A3C-27C7-4376-8B1A-AC665615D736}"/>
                    </a:ext>
                  </a:extLst>
                </p:cNvPr>
                <p:cNvPicPr/>
                <p:nvPr/>
              </p:nvPicPr>
              <p:blipFill>
                <a:blip r:embed="rId140"/>
                <a:stretch>
                  <a:fillRect/>
                </a:stretch>
              </p:blipFill>
              <p:spPr>
                <a:xfrm>
                  <a:off x="5848493" y="2794027"/>
                  <a:ext cx="10260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40302" name="Freihand 140301">
                  <a:extLst>
                    <a:ext uri="{FF2B5EF4-FFF2-40B4-BE49-F238E27FC236}">
                      <a16:creationId xmlns:a16="http://schemas.microsoft.com/office/drawing/2014/main" id="{51C6B36C-04C5-4015-B198-101366ADE19E}"/>
                    </a:ext>
                  </a:extLst>
                </p14:cNvPr>
                <p14:cNvContentPartPr/>
                <p14:nvPr/>
              </p14:nvContentPartPr>
              <p14:xfrm>
                <a:off x="5932013" y="2787547"/>
                <a:ext cx="156240" cy="156960"/>
              </p14:xfrm>
            </p:contentPart>
          </mc:Choice>
          <mc:Fallback xmlns="">
            <p:pic>
              <p:nvPicPr>
                <p:cNvPr id="140302" name="Freihand 140301">
                  <a:extLst>
                    <a:ext uri="{FF2B5EF4-FFF2-40B4-BE49-F238E27FC236}">
                      <a16:creationId xmlns:a16="http://schemas.microsoft.com/office/drawing/2014/main" id="{51C6B36C-04C5-4015-B198-101366ADE19E}"/>
                    </a:ext>
                  </a:extLst>
                </p:cNvPr>
                <p:cNvPicPr/>
                <p:nvPr/>
              </p:nvPicPr>
              <p:blipFill>
                <a:blip r:embed="rId142"/>
                <a:stretch>
                  <a:fillRect/>
                </a:stretch>
              </p:blipFill>
              <p:spPr>
                <a:xfrm>
                  <a:off x="5927693" y="2783227"/>
                  <a:ext cx="16488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40306" name="Freihand 140305">
                  <a:extLst>
                    <a:ext uri="{FF2B5EF4-FFF2-40B4-BE49-F238E27FC236}">
                      <a16:creationId xmlns:a16="http://schemas.microsoft.com/office/drawing/2014/main" id="{64BE7761-78E2-4951-9FA3-5E3A971F33FB}"/>
                    </a:ext>
                  </a:extLst>
                </p14:cNvPr>
                <p14:cNvContentPartPr/>
                <p14:nvPr/>
              </p14:nvContentPartPr>
              <p14:xfrm>
                <a:off x="3509933" y="3309907"/>
                <a:ext cx="383040" cy="60480"/>
              </p14:xfrm>
            </p:contentPart>
          </mc:Choice>
          <mc:Fallback xmlns="">
            <p:pic>
              <p:nvPicPr>
                <p:cNvPr id="140306" name="Freihand 140305">
                  <a:extLst>
                    <a:ext uri="{FF2B5EF4-FFF2-40B4-BE49-F238E27FC236}">
                      <a16:creationId xmlns:a16="http://schemas.microsoft.com/office/drawing/2014/main" id="{64BE7761-78E2-4951-9FA3-5E3A971F33FB}"/>
                    </a:ext>
                  </a:extLst>
                </p:cNvPr>
                <p:cNvPicPr/>
                <p:nvPr/>
              </p:nvPicPr>
              <p:blipFill>
                <a:blip r:embed="rId144"/>
                <a:stretch>
                  <a:fillRect/>
                </a:stretch>
              </p:blipFill>
              <p:spPr>
                <a:xfrm>
                  <a:off x="3505613" y="3305587"/>
                  <a:ext cx="391680" cy="69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5">
            <p14:nvContentPartPr>
              <p14:cNvPr id="140308" name="Freihand 140307">
                <a:extLst>
                  <a:ext uri="{FF2B5EF4-FFF2-40B4-BE49-F238E27FC236}">
                    <a16:creationId xmlns:a16="http://schemas.microsoft.com/office/drawing/2014/main" id="{634ACFF2-D07C-4F0F-8024-A3627647396E}"/>
                  </a:ext>
                </a:extLst>
              </p14:cNvPr>
              <p14:cNvContentPartPr/>
              <p14:nvPr/>
            </p14:nvContentPartPr>
            <p14:xfrm>
              <a:off x="6992213" y="3475867"/>
              <a:ext cx="1134360" cy="484920"/>
            </p14:xfrm>
          </p:contentPart>
        </mc:Choice>
        <mc:Fallback xmlns="">
          <p:pic>
            <p:nvPicPr>
              <p:cNvPr id="140308" name="Freihand 140307">
                <a:extLst>
                  <a:ext uri="{FF2B5EF4-FFF2-40B4-BE49-F238E27FC236}">
                    <a16:creationId xmlns:a16="http://schemas.microsoft.com/office/drawing/2014/main" id="{634ACFF2-D07C-4F0F-8024-A3627647396E}"/>
                  </a:ext>
                </a:extLst>
              </p:cNvPr>
              <p:cNvPicPr/>
              <p:nvPr/>
            </p:nvPicPr>
            <p:blipFill>
              <a:blip r:embed="rId146"/>
              <a:stretch>
                <a:fillRect/>
              </a:stretch>
            </p:blipFill>
            <p:spPr>
              <a:xfrm>
                <a:off x="6987893" y="3471547"/>
                <a:ext cx="1143000" cy="4935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40319" name="Freihand 140318">
                <a:extLst>
                  <a:ext uri="{FF2B5EF4-FFF2-40B4-BE49-F238E27FC236}">
                    <a16:creationId xmlns:a16="http://schemas.microsoft.com/office/drawing/2014/main" id="{8273474D-EAB2-47BC-9D52-3E40452CEC3D}"/>
                  </a:ext>
                </a:extLst>
              </p14:cNvPr>
              <p14:cNvContentPartPr/>
              <p14:nvPr/>
            </p14:nvContentPartPr>
            <p14:xfrm>
              <a:off x="6834533" y="3102907"/>
              <a:ext cx="1812240" cy="1028160"/>
            </p14:xfrm>
          </p:contentPart>
        </mc:Choice>
        <mc:Fallback xmlns="">
          <p:pic>
            <p:nvPicPr>
              <p:cNvPr id="140319" name="Freihand 140318">
                <a:extLst>
                  <a:ext uri="{FF2B5EF4-FFF2-40B4-BE49-F238E27FC236}">
                    <a16:creationId xmlns:a16="http://schemas.microsoft.com/office/drawing/2014/main" id="{8273474D-EAB2-47BC-9D52-3E40452CEC3D}"/>
                  </a:ext>
                </a:extLst>
              </p:cNvPr>
              <p:cNvPicPr/>
              <p:nvPr/>
            </p:nvPicPr>
            <p:blipFill>
              <a:blip r:embed="rId148"/>
              <a:stretch>
                <a:fillRect/>
              </a:stretch>
            </p:blipFill>
            <p:spPr>
              <a:xfrm>
                <a:off x="6830213" y="3098587"/>
                <a:ext cx="1820880" cy="1036800"/>
              </a:xfrm>
              <a:prstGeom prst="rect">
                <a:avLst/>
              </a:prstGeom>
            </p:spPr>
          </p:pic>
        </mc:Fallback>
      </mc:AlternateContent>
      <p:grpSp>
        <p:nvGrpSpPr>
          <p:cNvPr id="140322" name="Gruppieren 140321">
            <a:extLst>
              <a:ext uri="{FF2B5EF4-FFF2-40B4-BE49-F238E27FC236}">
                <a16:creationId xmlns:a16="http://schemas.microsoft.com/office/drawing/2014/main" id="{0A6E98F1-2088-4C3E-8F94-A05E76CEDDCE}"/>
              </a:ext>
            </a:extLst>
          </p:cNvPr>
          <p:cNvGrpSpPr/>
          <p:nvPr/>
        </p:nvGrpSpPr>
        <p:grpSpPr>
          <a:xfrm>
            <a:off x="6769733" y="2569747"/>
            <a:ext cx="3258000" cy="1669680"/>
            <a:chOff x="6769733" y="2569747"/>
            <a:chExt cx="3258000" cy="1669680"/>
          </a:xfrm>
        </p:grpSpPr>
        <mc:AlternateContent xmlns:mc="http://schemas.openxmlformats.org/markup-compatibility/2006" xmlns:p14="http://schemas.microsoft.com/office/powerpoint/2010/main">
          <mc:Choice Requires="p14">
            <p:contentPart p14:bwMode="auto" r:id="rId149">
              <p14:nvContentPartPr>
                <p14:cNvPr id="140309" name="Freihand 140308">
                  <a:extLst>
                    <a:ext uri="{FF2B5EF4-FFF2-40B4-BE49-F238E27FC236}">
                      <a16:creationId xmlns:a16="http://schemas.microsoft.com/office/drawing/2014/main" id="{EE71D652-FFBD-4B5C-9304-55EE3E8108BA}"/>
                    </a:ext>
                  </a:extLst>
                </p14:cNvPr>
                <p14:cNvContentPartPr/>
                <p14:nvPr/>
              </p14:nvContentPartPr>
              <p14:xfrm>
                <a:off x="8310893" y="3222427"/>
                <a:ext cx="232560" cy="306000"/>
              </p14:xfrm>
            </p:contentPart>
          </mc:Choice>
          <mc:Fallback xmlns="">
            <p:pic>
              <p:nvPicPr>
                <p:cNvPr id="140309" name="Freihand 140308">
                  <a:extLst>
                    <a:ext uri="{FF2B5EF4-FFF2-40B4-BE49-F238E27FC236}">
                      <a16:creationId xmlns:a16="http://schemas.microsoft.com/office/drawing/2014/main" id="{EE71D652-FFBD-4B5C-9304-55EE3E8108BA}"/>
                    </a:ext>
                  </a:extLst>
                </p:cNvPr>
                <p:cNvPicPr/>
                <p:nvPr/>
              </p:nvPicPr>
              <p:blipFill>
                <a:blip r:embed="rId150"/>
                <a:stretch>
                  <a:fillRect/>
                </a:stretch>
              </p:blipFill>
              <p:spPr>
                <a:xfrm>
                  <a:off x="8306573" y="3218107"/>
                  <a:ext cx="24120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40310" name="Freihand 140309">
                  <a:extLst>
                    <a:ext uri="{FF2B5EF4-FFF2-40B4-BE49-F238E27FC236}">
                      <a16:creationId xmlns:a16="http://schemas.microsoft.com/office/drawing/2014/main" id="{28E8F014-3970-472D-B276-2F5CEF47AE5B}"/>
                    </a:ext>
                  </a:extLst>
                </p14:cNvPr>
                <p14:cNvContentPartPr/>
                <p14:nvPr/>
              </p14:nvContentPartPr>
              <p14:xfrm>
                <a:off x="8551373" y="3298387"/>
                <a:ext cx="81360" cy="156600"/>
              </p14:xfrm>
            </p:contentPart>
          </mc:Choice>
          <mc:Fallback xmlns="">
            <p:pic>
              <p:nvPicPr>
                <p:cNvPr id="140310" name="Freihand 140309">
                  <a:extLst>
                    <a:ext uri="{FF2B5EF4-FFF2-40B4-BE49-F238E27FC236}">
                      <a16:creationId xmlns:a16="http://schemas.microsoft.com/office/drawing/2014/main" id="{28E8F014-3970-472D-B276-2F5CEF47AE5B}"/>
                    </a:ext>
                  </a:extLst>
                </p:cNvPr>
                <p:cNvPicPr/>
                <p:nvPr/>
              </p:nvPicPr>
              <p:blipFill>
                <a:blip r:embed="rId152"/>
                <a:stretch>
                  <a:fillRect/>
                </a:stretch>
              </p:blipFill>
              <p:spPr>
                <a:xfrm>
                  <a:off x="8547053" y="3294067"/>
                  <a:ext cx="9000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40311" name="Freihand 140310">
                  <a:extLst>
                    <a:ext uri="{FF2B5EF4-FFF2-40B4-BE49-F238E27FC236}">
                      <a16:creationId xmlns:a16="http://schemas.microsoft.com/office/drawing/2014/main" id="{B8E6F967-16A4-46E6-A58D-E40CF2EF79CD}"/>
                    </a:ext>
                  </a:extLst>
                </p14:cNvPr>
                <p14:cNvContentPartPr/>
                <p14:nvPr/>
              </p14:nvContentPartPr>
              <p14:xfrm>
                <a:off x="8618693" y="3149347"/>
                <a:ext cx="155880" cy="188640"/>
              </p14:xfrm>
            </p:contentPart>
          </mc:Choice>
          <mc:Fallback xmlns="">
            <p:pic>
              <p:nvPicPr>
                <p:cNvPr id="140311" name="Freihand 140310">
                  <a:extLst>
                    <a:ext uri="{FF2B5EF4-FFF2-40B4-BE49-F238E27FC236}">
                      <a16:creationId xmlns:a16="http://schemas.microsoft.com/office/drawing/2014/main" id="{B8E6F967-16A4-46E6-A58D-E40CF2EF79CD}"/>
                    </a:ext>
                  </a:extLst>
                </p:cNvPr>
                <p:cNvPicPr/>
                <p:nvPr/>
              </p:nvPicPr>
              <p:blipFill>
                <a:blip r:embed="rId154"/>
                <a:stretch>
                  <a:fillRect/>
                </a:stretch>
              </p:blipFill>
              <p:spPr>
                <a:xfrm>
                  <a:off x="8614373" y="3145027"/>
                  <a:ext cx="16452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40312" name="Freihand 140311">
                  <a:extLst>
                    <a:ext uri="{FF2B5EF4-FFF2-40B4-BE49-F238E27FC236}">
                      <a16:creationId xmlns:a16="http://schemas.microsoft.com/office/drawing/2014/main" id="{7D7A57C6-5F54-41C2-805B-1D4D2397073D}"/>
                    </a:ext>
                  </a:extLst>
                </p14:cNvPr>
                <p14:cNvContentPartPr/>
                <p14:nvPr/>
              </p14:nvContentPartPr>
              <p14:xfrm>
                <a:off x="8749733" y="3175987"/>
                <a:ext cx="25200" cy="44280"/>
              </p14:xfrm>
            </p:contentPart>
          </mc:Choice>
          <mc:Fallback xmlns="">
            <p:pic>
              <p:nvPicPr>
                <p:cNvPr id="140312" name="Freihand 140311">
                  <a:extLst>
                    <a:ext uri="{FF2B5EF4-FFF2-40B4-BE49-F238E27FC236}">
                      <a16:creationId xmlns:a16="http://schemas.microsoft.com/office/drawing/2014/main" id="{7D7A57C6-5F54-41C2-805B-1D4D2397073D}"/>
                    </a:ext>
                  </a:extLst>
                </p:cNvPr>
                <p:cNvPicPr/>
                <p:nvPr/>
              </p:nvPicPr>
              <p:blipFill>
                <a:blip r:embed="rId156"/>
                <a:stretch>
                  <a:fillRect/>
                </a:stretch>
              </p:blipFill>
              <p:spPr>
                <a:xfrm>
                  <a:off x="8745413" y="3171667"/>
                  <a:ext cx="3384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40313" name="Freihand 140312">
                  <a:extLst>
                    <a:ext uri="{FF2B5EF4-FFF2-40B4-BE49-F238E27FC236}">
                      <a16:creationId xmlns:a16="http://schemas.microsoft.com/office/drawing/2014/main" id="{43BD38B0-4510-4E5F-B652-B4C8E23DE2F7}"/>
                    </a:ext>
                  </a:extLst>
                </p14:cNvPr>
                <p14:cNvContentPartPr/>
                <p14:nvPr/>
              </p14:nvContentPartPr>
              <p14:xfrm>
                <a:off x="8809493" y="2969707"/>
                <a:ext cx="488520" cy="456840"/>
              </p14:xfrm>
            </p:contentPart>
          </mc:Choice>
          <mc:Fallback xmlns="">
            <p:pic>
              <p:nvPicPr>
                <p:cNvPr id="140313" name="Freihand 140312">
                  <a:extLst>
                    <a:ext uri="{FF2B5EF4-FFF2-40B4-BE49-F238E27FC236}">
                      <a16:creationId xmlns:a16="http://schemas.microsoft.com/office/drawing/2014/main" id="{43BD38B0-4510-4E5F-B652-B4C8E23DE2F7}"/>
                    </a:ext>
                  </a:extLst>
                </p:cNvPr>
                <p:cNvPicPr/>
                <p:nvPr/>
              </p:nvPicPr>
              <p:blipFill>
                <a:blip r:embed="rId158"/>
                <a:stretch>
                  <a:fillRect/>
                </a:stretch>
              </p:blipFill>
              <p:spPr>
                <a:xfrm>
                  <a:off x="8805173" y="2965387"/>
                  <a:ext cx="497160" cy="4654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40314" name="Freihand 140313">
                  <a:extLst>
                    <a:ext uri="{FF2B5EF4-FFF2-40B4-BE49-F238E27FC236}">
                      <a16:creationId xmlns:a16="http://schemas.microsoft.com/office/drawing/2014/main" id="{66B5208D-96D8-4887-9441-31ED62C1BD69}"/>
                    </a:ext>
                  </a:extLst>
                </p14:cNvPr>
                <p14:cNvContentPartPr/>
                <p14:nvPr/>
              </p14:nvContentPartPr>
              <p14:xfrm>
                <a:off x="9491693" y="2785027"/>
                <a:ext cx="55080" cy="205200"/>
              </p14:xfrm>
            </p:contentPart>
          </mc:Choice>
          <mc:Fallback xmlns="">
            <p:pic>
              <p:nvPicPr>
                <p:cNvPr id="140314" name="Freihand 140313">
                  <a:extLst>
                    <a:ext uri="{FF2B5EF4-FFF2-40B4-BE49-F238E27FC236}">
                      <a16:creationId xmlns:a16="http://schemas.microsoft.com/office/drawing/2014/main" id="{66B5208D-96D8-4887-9441-31ED62C1BD69}"/>
                    </a:ext>
                  </a:extLst>
                </p:cNvPr>
                <p:cNvPicPr/>
                <p:nvPr/>
              </p:nvPicPr>
              <p:blipFill>
                <a:blip r:embed="rId160"/>
                <a:stretch>
                  <a:fillRect/>
                </a:stretch>
              </p:blipFill>
              <p:spPr>
                <a:xfrm>
                  <a:off x="9487373" y="2780707"/>
                  <a:ext cx="6372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40315" name="Freihand 140314">
                  <a:extLst>
                    <a:ext uri="{FF2B5EF4-FFF2-40B4-BE49-F238E27FC236}">
                      <a16:creationId xmlns:a16="http://schemas.microsoft.com/office/drawing/2014/main" id="{AC28983D-4633-4310-8DA0-A89B6935869E}"/>
                    </a:ext>
                  </a:extLst>
                </p14:cNvPr>
                <p14:cNvContentPartPr/>
                <p14:nvPr/>
              </p14:nvContentPartPr>
              <p14:xfrm>
                <a:off x="9387293" y="2722387"/>
                <a:ext cx="153360" cy="128880"/>
              </p14:xfrm>
            </p:contentPart>
          </mc:Choice>
          <mc:Fallback xmlns="">
            <p:pic>
              <p:nvPicPr>
                <p:cNvPr id="140315" name="Freihand 140314">
                  <a:extLst>
                    <a:ext uri="{FF2B5EF4-FFF2-40B4-BE49-F238E27FC236}">
                      <a16:creationId xmlns:a16="http://schemas.microsoft.com/office/drawing/2014/main" id="{AC28983D-4633-4310-8DA0-A89B6935869E}"/>
                    </a:ext>
                  </a:extLst>
                </p:cNvPr>
                <p:cNvPicPr/>
                <p:nvPr/>
              </p:nvPicPr>
              <p:blipFill>
                <a:blip r:embed="rId162"/>
                <a:stretch>
                  <a:fillRect/>
                </a:stretch>
              </p:blipFill>
              <p:spPr>
                <a:xfrm>
                  <a:off x="9382973" y="2718067"/>
                  <a:ext cx="16200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40316" name="Freihand 140315">
                  <a:extLst>
                    <a:ext uri="{FF2B5EF4-FFF2-40B4-BE49-F238E27FC236}">
                      <a16:creationId xmlns:a16="http://schemas.microsoft.com/office/drawing/2014/main" id="{E36C4303-B198-41F7-BFD7-89EC7C83D8BE}"/>
                    </a:ext>
                  </a:extLst>
                </p14:cNvPr>
                <p14:cNvContentPartPr/>
                <p14:nvPr/>
              </p14:nvContentPartPr>
              <p14:xfrm>
                <a:off x="9574493" y="2749387"/>
                <a:ext cx="301680" cy="173520"/>
              </p14:xfrm>
            </p:contentPart>
          </mc:Choice>
          <mc:Fallback xmlns="">
            <p:pic>
              <p:nvPicPr>
                <p:cNvPr id="140316" name="Freihand 140315">
                  <a:extLst>
                    <a:ext uri="{FF2B5EF4-FFF2-40B4-BE49-F238E27FC236}">
                      <a16:creationId xmlns:a16="http://schemas.microsoft.com/office/drawing/2014/main" id="{E36C4303-B198-41F7-BFD7-89EC7C83D8BE}"/>
                    </a:ext>
                  </a:extLst>
                </p:cNvPr>
                <p:cNvPicPr/>
                <p:nvPr/>
              </p:nvPicPr>
              <p:blipFill>
                <a:blip r:embed="rId164"/>
                <a:stretch>
                  <a:fillRect/>
                </a:stretch>
              </p:blipFill>
              <p:spPr>
                <a:xfrm>
                  <a:off x="9570173" y="2745067"/>
                  <a:ext cx="3103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40317" name="Freihand 140316">
                  <a:extLst>
                    <a:ext uri="{FF2B5EF4-FFF2-40B4-BE49-F238E27FC236}">
                      <a16:creationId xmlns:a16="http://schemas.microsoft.com/office/drawing/2014/main" id="{52C23AC5-1DB6-49CC-9254-55C23A969BD1}"/>
                    </a:ext>
                  </a:extLst>
                </p14:cNvPr>
                <p14:cNvContentPartPr/>
                <p14:nvPr/>
              </p14:nvContentPartPr>
              <p14:xfrm>
                <a:off x="9866093" y="2569747"/>
                <a:ext cx="161640" cy="205560"/>
              </p14:xfrm>
            </p:contentPart>
          </mc:Choice>
          <mc:Fallback xmlns="">
            <p:pic>
              <p:nvPicPr>
                <p:cNvPr id="140317" name="Freihand 140316">
                  <a:extLst>
                    <a:ext uri="{FF2B5EF4-FFF2-40B4-BE49-F238E27FC236}">
                      <a16:creationId xmlns:a16="http://schemas.microsoft.com/office/drawing/2014/main" id="{52C23AC5-1DB6-49CC-9254-55C23A969BD1}"/>
                    </a:ext>
                  </a:extLst>
                </p:cNvPr>
                <p:cNvPicPr/>
                <p:nvPr/>
              </p:nvPicPr>
              <p:blipFill>
                <a:blip r:embed="rId166"/>
                <a:stretch>
                  <a:fillRect/>
                </a:stretch>
              </p:blipFill>
              <p:spPr>
                <a:xfrm>
                  <a:off x="9861773" y="2565427"/>
                  <a:ext cx="17028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40321" name="Freihand 140320">
                  <a:extLst>
                    <a:ext uri="{FF2B5EF4-FFF2-40B4-BE49-F238E27FC236}">
                      <a16:creationId xmlns:a16="http://schemas.microsoft.com/office/drawing/2014/main" id="{4B19AA3C-D816-40CE-8AE6-082D40D2AC8D}"/>
                    </a:ext>
                  </a:extLst>
                </p14:cNvPr>
                <p14:cNvContentPartPr/>
                <p14:nvPr/>
              </p14:nvContentPartPr>
              <p14:xfrm>
                <a:off x="6769733" y="3254107"/>
                <a:ext cx="1716120" cy="985320"/>
              </p14:xfrm>
            </p:contentPart>
          </mc:Choice>
          <mc:Fallback xmlns="">
            <p:pic>
              <p:nvPicPr>
                <p:cNvPr id="140321" name="Freihand 140320">
                  <a:extLst>
                    <a:ext uri="{FF2B5EF4-FFF2-40B4-BE49-F238E27FC236}">
                      <a16:creationId xmlns:a16="http://schemas.microsoft.com/office/drawing/2014/main" id="{4B19AA3C-D816-40CE-8AE6-082D40D2AC8D}"/>
                    </a:ext>
                  </a:extLst>
                </p:cNvPr>
                <p:cNvPicPr/>
                <p:nvPr/>
              </p:nvPicPr>
              <p:blipFill>
                <a:blip r:embed="rId168"/>
                <a:stretch>
                  <a:fillRect/>
                </a:stretch>
              </p:blipFill>
              <p:spPr>
                <a:xfrm>
                  <a:off x="6765413" y="3249787"/>
                  <a:ext cx="1724760" cy="993960"/>
                </a:xfrm>
                <a:prstGeom prst="rect">
                  <a:avLst/>
                </a:prstGeom>
              </p:spPr>
            </p:pic>
          </mc:Fallback>
        </mc:AlternateContent>
      </p:grpSp>
    </p:spTree>
    <p:extLst>
      <p:ext uri="{BB962C8B-B14F-4D97-AF65-F5344CB8AC3E}">
        <p14:creationId xmlns:p14="http://schemas.microsoft.com/office/powerpoint/2010/main" val="2002373035"/>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489098" y="104181"/>
            <a:ext cx="10898372" cy="744941"/>
          </a:xfrm>
          <a:prstGeom prst="rect">
            <a:avLst/>
          </a:prstGeom>
          <a:noFill/>
          <a:ln>
            <a:noFill/>
          </a:ln>
        </p:spPr>
        <p:txBody>
          <a:bodyPr lIns="81646" tIns="40823" rIns="81646" bIns="40823" anchor="ctr" anchorCtr="1"/>
          <a:lstStyle/>
          <a:p>
            <a:r>
              <a:rPr lang="de-DE" sz="3266" b="1" dirty="0"/>
              <a:t>Bedeutung von VPI und BIP-</a:t>
            </a:r>
            <a:r>
              <a:rPr lang="de-DE" sz="3266" b="1" dirty="0" err="1"/>
              <a:t>Deflator</a:t>
            </a:r>
            <a:r>
              <a:rPr lang="de-DE" sz="3266" b="1" dirty="0"/>
              <a:t> für den Arbeitsmarkt</a:t>
            </a:r>
          </a:p>
        </p:txBody>
      </p:sp>
      <p:sp>
        <p:nvSpPr>
          <p:cNvPr id="8" name="Text Box 3"/>
          <p:cNvSpPr txBox="1">
            <a:spLocks noChangeArrowheads="1"/>
          </p:cNvSpPr>
          <p:nvPr/>
        </p:nvSpPr>
        <p:spPr bwMode="auto">
          <a:xfrm>
            <a:off x="347191" y="5227857"/>
            <a:ext cx="1135312" cy="314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089" dirty="0">
                <a:solidFill>
                  <a:srgbClr val="000000"/>
                </a:solidFill>
              </a:rPr>
              <a:t>Quelle: </a:t>
            </a:r>
            <a:r>
              <a:rPr lang="de-DE" altLang="de-DE" sz="1089" dirty="0" err="1">
                <a:solidFill>
                  <a:srgbClr val="000000"/>
                </a:solidFill>
              </a:rPr>
              <a:t>Destatis</a:t>
            </a:r>
            <a:r>
              <a:rPr lang="de-DE" altLang="de-DE" sz="1089" dirty="0">
                <a:solidFill>
                  <a:srgbClr val="000000"/>
                </a:solidFill>
              </a:rPr>
              <a:t>,</a:t>
            </a:r>
          </a:p>
        </p:txBody>
      </p:sp>
      <p:sp>
        <p:nvSpPr>
          <p:cNvPr id="16" name="Rechteck 15">
            <a:extLst>
              <a:ext uri="{FF2B5EF4-FFF2-40B4-BE49-F238E27FC236}">
                <a16:creationId xmlns:a16="http://schemas.microsoft.com/office/drawing/2014/main" id="{FE317181-24FD-4072-85CE-71C8B9ADF83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2BA352A3-E231-0A55-ACE7-062F07F0A001}"/>
              </a:ext>
            </a:extLst>
          </p:cNvPr>
          <p:cNvPicPr>
            <a:picLocks noChangeAspect="1"/>
          </p:cNvPicPr>
          <p:nvPr/>
        </p:nvPicPr>
        <p:blipFill>
          <a:blip r:embed="rId3"/>
          <a:stretch>
            <a:fillRect/>
          </a:stretch>
        </p:blipFill>
        <p:spPr>
          <a:xfrm>
            <a:off x="171258" y="849122"/>
            <a:ext cx="7063932" cy="4413739"/>
          </a:xfrm>
          <a:prstGeom prst="rect">
            <a:avLst/>
          </a:prstGeom>
        </p:spPr>
      </p:pic>
      <p:grpSp>
        <p:nvGrpSpPr>
          <p:cNvPr id="13" name="Gruppieren 12">
            <a:extLst>
              <a:ext uri="{FF2B5EF4-FFF2-40B4-BE49-F238E27FC236}">
                <a16:creationId xmlns:a16="http://schemas.microsoft.com/office/drawing/2014/main" id="{037342E8-D4DF-416B-A5D5-A1638EBBE9A4}"/>
              </a:ext>
            </a:extLst>
          </p:cNvPr>
          <p:cNvGrpSpPr/>
          <p:nvPr/>
        </p:nvGrpSpPr>
        <p:grpSpPr>
          <a:xfrm>
            <a:off x="3499133" y="675427"/>
            <a:ext cx="694800" cy="425880"/>
            <a:chOff x="3499133" y="675427"/>
            <a:chExt cx="694800" cy="425880"/>
          </a:xfrm>
        </p:grpSpPr>
        <mc:AlternateContent xmlns:mc="http://schemas.openxmlformats.org/markup-compatibility/2006" xmlns:p14="http://schemas.microsoft.com/office/powerpoint/2010/main">
          <mc:Choice Requires="p14">
            <p:contentPart p14:bwMode="auto" r:id="rId4">
              <p14:nvContentPartPr>
                <p14:cNvPr id="3" name="Freihand 2">
                  <a:extLst>
                    <a:ext uri="{FF2B5EF4-FFF2-40B4-BE49-F238E27FC236}">
                      <a16:creationId xmlns:a16="http://schemas.microsoft.com/office/drawing/2014/main" id="{F06D2DB5-FD0A-4C01-8712-5262CE7855B7}"/>
                    </a:ext>
                  </a:extLst>
                </p14:cNvPr>
                <p14:cNvContentPartPr/>
                <p14:nvPr/>
              </p14:nvContentPartPr>
              <p14:xfrm>
                <a:off x="3556733" y="761827"/>
                <a:ext cx="10080" cy="149040"/>
              </p14:xfrm>
            </p:contentPart>
          </mc:Choice>
          <mc:Fallback xmlns="">
            <p:pic>
              <p:nvPicPr>
                <p:cNvPr id="3" name="Freihand 2">
                  <a:extLst>
                    <a:ext uri="{FF2B5EF4-FFF2-40B4-BE49-F238E27FC236}">
                      <a16:creationId xmlns:a16="http://schemas.microsoft.com/office/drawing/2014/main" id="{F06D2DB5-FD0A-4C01-8712-5262CE7855B7}"/>
                    </a:ext>
                  </a:extLst>
                </p:cNvPr>
                <p:cNvPicPr/>
                <p:nvPr/>
              </p:nvPicPr>
              <p:blipFill>
                <a:blip r:embed="rId5"/>
                <a:stretch>
                  <a:fillRect/>
                </a:stretch>
              </p:blipFill>
              <p:spPr>
                <a:xfrm>
                  <a:off x="3552413" y="757507"/>
                  <a:ext cx="187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 name="Freihand 3">
                  <a:extLst>
                    <a:ext uri="{FF2B5EF4-FFF2-40B4-BE49-F238E27FC236}">
                      <a16:creationId xmlns:a16="http://schemas.microsoft.com/office/drawing/2014/main" id="{071A246C-EA5B-4801-A1DF-F1A3B4B73DD1}"/>
                    </a:ext>
                  </a:extLst>
                </p14:cNvPr>
                <p14:cNvContentPartPr/>
                <p14:nvPr/>
              </p14:nvContentPartPr>
              <p14:xfrm>
                <a:off x="3499133" y="726907"/>
                <a:ext cx="130680" cy="62280"/>
              </p14:xfrm>
            </p:contentPart>
          </mc:Choice>
          <mc:Fallback xmlns="">
            <p:pic>
              <p:nvPicPr>
                <p:cNvPr id="4" name="Freihand 3">
                  <a:extLst>
                    <a:ext uri="{FF2B5EF4-FFF2-40B4-BE49-F238E27FC236}">
                      <a16:creationId xmlns:a16="http://schemas.microsoft.com/office/drawing/2014/main" id="{071A246C-EA5B-4801-A1DF-F1A3B4B73DD1}"/>
                    </a:ext>
                  </a:extLst>
                </p:cNvPr>
                <p:cNvPicPr/>
                <p:nvPr/>
              </p:nvPicPr>
              <p:blipFill>
                <a:blip r:embed="rId7"/>
                <a:stretch>
                  <a:fillRect/>
                </a:stretch>
              </p:blipFill>
              <p:spPr>
                <a:xfrm>
                  <a:off x="3494813" y="722587"/>
                  <a:ext cx="13932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Freihand 4">
                  <a:extLst>
                    <a:ext uri="{FF2B5EF4-FFF2-40B4-BE49-F238E27FC236}">
                      <a16:creationId xmlns:a16="http://schemas.microsoft.com/office/drawing/2014/main" id="{6699A1CA-D645-4645-B79B-96F96E5B48B5}"/>
                    </a:ext>
                  </a:extLst>
                </p14:cNvPr>
                <p14:cNvContentPartPr/>
                <p14:nvPr/>
              </p14:nvContentPartPr>
              <p14:xfrm>
                <a:off x="3656093" y="750307"/>
                <a:ext cx="224640" cy="72000"/>
              </p14:xfrm>
            </p:contentPart>
          </mc:Choice>
          <mc:Fallback xmlns="">
            <p:pic>
              <p:nvPicPr>
                <p:cNvPr id="5" name="Freihand 4">
                  <a:extLst>
                    <a:ext uri="{FF2B5EF4-FFF2-40B4-BE49-F238E27FC236}">
                      <a16:creationId xmlns:a16="http://schemas.microsoft.com/office/drawing/2014/main" id="{6699A1CA-D645-4645-B79B-96F96E5B48B5}"/>
                    </a:ext>
                  </a:extLst>
                </p:cNvPr>
                <p:cNvPicPr/>
                <p:nvPr/>
              </p:nvPicPr>
              <p:blipFill>
                <a:blip r:embed="rId9"/>
                <a:stretch>
                  <a:fillRect/>
                </a:stretch>
              </p:blipFill>
              <p:spPr>
                <a:xfrm>
                  <a:off x="3651773" y="745987"/>
                  <a:ext cx="23328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 name="Freihand 6">
                  <a:extLst>
                    <a:ext uri="{FF2B5EF4-FFF2-40B4-BE49-F238E27FC236}">
                      <a16:creationId xmlns:a16="http://schemas.microsoft.com/office/drawing/2014/main" id="{7CFEF7AE-8B7F-49A8-92D3-325F5144AFD6}"/>
                    </a:ext>
                  </a:extLst>
                </p14:cNvPr>
                <p14:cNvContentPartPr/>
                <p14:nvPr/>
              </p14:nvContentPartPr>
              <p14:xfrm>
                <a:off x="3827453" y="716107"/>
                <a:ext cx="360" cy="360"/>
              </p14:xfrm>
            </p:contentPart>
          </mc:Choice>
          <mc:Fallback xmlns="">
            <p:pic>
              <p:nvPicPr>
                <p:cNvPr id="7" name="Freihand 6">
                  <a:extLst>
                    <a:ext uri="{FF2B5EF4-FFF2-40B4-BE49-F238E27FC236}">
                      <a16:creationId xmlns:a16="http://schemas.microsoft.com/office/drawing/2014/main" id="{7CFEF7AE-8B7F-49A8-92D3-325F5144AFD6}"/>
                    </a:ext>
                  </a:extLst>
                </p:cNvPr>
                <p:cNvPicPr/>
                <p:nvPr/>
              </p:nvPicPr>
              <p:blipFill>
                <a:blip r:embed="rId11"/>
                <a:stretch>
                  <a:fillRect/>
                </a:stretch>
              </p:blipFill>
              <p:spPr>
                <a:xfrm>
                  <a:off x="3823133" y="711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 name="Freihand 8">
                  <a:extLst>
                    <a:ext uri="{FF2B5EF4-FFF2-40B4-BE49-F238E27FC236}">
                      <a16:creationId xmlns:a16="http://schemas.microsoft.com/office/drawing/2014/main" id="{5E40E587-6A61-46DE-8001-9DB50FEB13C6}"/>
                    </a:ext>
                  </a:extLst>
                </p14:cNvPr>
                <p14:cNvContentPartPr/>
                <p14:nvPr/>
              </p14:nvContentPartPr>
              <p14:xfrm>
                <a:off x="3892253" y="675427"/>
                <a:ext cx="301680" cy="142920"/>
              </p14:xfrm>
            </p:contentPart>
          </mc:Choice>
          <mc:Fallback xmlns="">
            <p:pic>
              <p:nvPicPr>
                <p:cNvPr id="9" name="Freihand 8">
                  <a:extLst>
                    <a:ext uri="{FF2B5EF4-FFF2-40B4-BE49-F238E27FC236}">
                      <a16:creationId xmlns:a16="http://schemas.microsoft.com/office/drawing/2014/main" id="{5E40E587-6A61-46DE-8001-9DB50FEB13C6}"/>
                    </a:ext>
                  </a:extLst>
                </p:cNvPr>
                <p:cNvPicPr/>
                <p:nvPr/>
              </p:nvPicPr>
              <p:blipFill>
                <a:blip r:embed="rId13"/>
                <a:stretch>
                  <a:fillRect/>
                </a:stretch>
              </p:blipFill>
              <p:spPr>
                <a:xfrm>
                  <a:off x="3887933" y="671107"/>
                  <a:ext cx="3103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0" name="Freihand 9">
                  <a:extLst>
                    <a:ext uri="{FF2B5EF4-FFF2-40B4-BE49-F238E27FC236}">
                      <a16:creationId xmlns:a16="http://schemas.microsoft.com/office/drawing/2014/main" id="{F35081DA-2D59-4EEE-8CFD-9D2842214343}"/>
                    </a:ext>
                  </a:extLst>
                </p14:cNvPr>
                <p14:cNvContentPartPr/>
                <p14:nvPr/>
              </p14:nvContentPartPr>
              <p14:xfrm>
                <a:off x="3677333" y="928507"/>
                <a:ext cx="93240" cy="170640"/>
              </p14:xfrm>
            </p:contentPart>
          </mc:Choice>
          <mc:Fallback xmlns="">
            <p:pic>
              <p:nvPicPr>
                <p:cNvPr id="10" name="Freihand 9">
                  <a:extLst>
                    <a:ext uri="{FF2B5EF4-FFF2-40B4-BE49-F238E27FC236}">
                      <a16:creationId xmlns:a16="http://schemas.microsoft.com/office/drawing/2014/main" id="{F35081DA-2D59-4EEE-8CFD-9D2842214343}"/>
                    </a:ext>
                  </a:extLst>
                </p:cNvPr>
                <p:cNvPicPr/>
                <p:nvPr/>
              </p:nvPicPr>
              <p:blipFill>
                <a:blip r:embed="rId15"/>
                <a:stretch>
                  <a:fillRect/>
                </a:stretch>
              </p:blipFill>
              <p:spPr>
                <a:xfrm>
                  <a:off x="3673013" y="924187"/>
                  <a:ext cx="10188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2" name="Freihand 11">
                  <a:extLst>
                    <a:ext uri="{FF2B5EF4-FFF2-40B4-BE49-F238E27FC236}">
                      <a16:creationId xmlns:a16="http://schemas.microsoft.com/office/drawing/2014/main" id="{268D07E3-CF09-4CAF-8913-7C4CE4C54DF5}"/>
                    </a:ext>
                  </a:extLst>
                </p14:cNvPr>
                <p14:cNvContentPartPr/>
                <p14:nvPr/>
              </p14:nvContentPartPr>
              <p14:xfrm>
                <a:off x="3685973" y="938227"/>
                <a:ext cx="315720" cy="163080"/>
              </p14:xfrm>
            </p:contentPart>
          </mc:Choice>
          <mc:Fallback xmlns="">
            <p:pic>
              <p:nvPicPr>
                <p:cNvPr id="12" name="Freihand 11">
                  <a:extLst>
                    <a:ext uri="{FF2B5EF4-FFF2-40B4-BE49-F238E27FC236}">
                      <a16:creationId xmlns:a16="http://schemas.microsoft.com/office/drawing/2014/main" id="{268D07E3-CF09-4CAF-8913-7C4CE4C54DF5}"/>
                    </a:ext>
                  </a:extLst>
                </p:cNvPr>
                <p:cNvPicPr/>
                <p:nvPr/>
              </p:nvPicPr>
              <p:blipFill>
                <a:blip r:embed="rId17"/>
                <a:stretch>
                  <a:fillRect/>
                </a:stretch>
              </p:blipFill>
              <p:spPr>
                <a:xfrm>
                  <a:off x="3681653" y="933907"/>
                  <a:ext cx="324360" cy="171720"/>
                </a:xfrm>
                <a:prstGeom prst="rect">
                  <a:avLst/>
                </a:prstGeom>
              </p:spPr>
            </p:pic>
          </mc:Fallback>
        </mc:AlternateContent>
      </p:grpSp>
      <p:grpSp>
        <p:nvGrpSpPr>
          <p:cNvPr id="25" name="Gruppieren 24">
            <a:extLst>
              <a:ext uri="{FF2B5EF4-FFF2-40B4-BE49-F238E27FC236}">
                <a16:creationId xmlns:a16="http://schemas.microsoft.com/office/drawing/2014/main" id="{1356E6F3-D7EF-4078-8DDF-46A3C54B8359}"/>
              </a:ext>
            </a:extLst>
          </p:cNvPr>
          <p:cNvGrpSpPr/>
          <p:nvPr/>
        </p:nvGrpSpPr>
        <p:grpSpPr>
          <a:xfrm>
            <a:off x="5060813" y="688027"/>
            <a:ext cx="2047320" cy="293400"/>
            <a:chOff x="5060813" y="688027"/>
            <a:chExt cx="2047320" cy="293400"/>
          </a:xfrm>
        </p:grpSpPr>
        <mc:AlternateContent xmlns:mc="http://schemas.openxmlformats.org/markup-compatibility/2006" xmlns:p14="http://schemas.microsoft.com/office/powerpoint/2010/main">
          <mc:Choice Requires="p14">
            <p:contentPart p14:bwMode="auto" r:id="rId18">
              <p14:nvContentPartPr>
                <p14:cNvPr id="14" name="Freihand 13">
                  <a:extLst>
                    <a:ext uri="{FF2B5EF4-FFF2-40B4-BE49-F238E27FC236}">
                      <a16:creationId xmlns:a16="http://schemas.microsoft.com/office/drawing/2014/main" id="{1EC3B67D-52AC-493B-AA97-1ABA17F96387}"/>
                    </a:ext>
                  </a:extLst>
                </p14:cNvPr>
                <p14:cNvContentPartPr/>
                <p14:nvPr/>
              </p14:nvContentPartPr>
              <p14:xfrm>
                <a:off x="5060813" y="688027"/>
                <a:ext cx="1255320" cy="34560"/>
              </p14:xfrm>
            </p:contentPart>
          </mc:Choice>
          <mc:Fallback xmlns="">
            <p:pic>
              <p:nvPicPr>
                <p:cNvPr id="14" name="Freihand 13">
                  <a:extLst>
                    <a:ext uri="{FF2B5EF4-FFF2-40B4-BE49-F238E27FC236}">
                      <a16:creationId xmlns:a16="http://schemas.microsoft.com/office/drawing/2014/main" id="{1EC3B67D-52AC-493B-AA97-1ABA17F96387}"/>
                    </a:ext>
                  </a:extLst>
                </p:cNvPr>
                <p:cNvPicPr/>
                <p:nvPr/>
              </p:nvPicPr>
              <p:blipFill>
                <a:blip r:embed="rId19"/>
                <a:stretch>
                  <a:fillRect/>
                </a:stretch>
              </p:blipFill>
              <p:spPr>
                <a:xfrm>
                  <a:off x="5056493" y="683707"/>
                  <a:ext cx="12639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5" name="Freihand 14">
                  <a:extLst>
                    <a:ext uri="{FF2B5EF4-FFF2-40B4-BE49-F238E27FC236}">
                      <a16:creationId xmlns:a16="http://schemas.microsoft.com/office/drawing/2014/main" id="{01B1FAE5-B7A6-485E-82B3-82E7E497715D}"/>
                    </a:ext>
                  </a:extLst>
                </p14:cNvPr>
                <p14:cNvContentPartPr/>
                <p14:nvPr/>
              </p14:nvContentPartPr>
              <p14:xfrm>
                <a:off x="5228933" y="792787"/>
                <a:ext cx="208080" cy="188640"/>
              </p14:xfrm>
            </p:contentPart>
          </mc:Choice>
          <mc:Fallback xmlns="">
            <p:pic>
              <p:nvPicPr>
                <p:cNvPr id="15" name="Freihand 14">
                  <a:extLst>
                    <a:ext uri="{FF2B5EF4-FFF2-40B4-BE49-F238E27FC236}">
                      <a16:creationId xmlns:a16="http://schemas.microsoft.com/office/drawing/2014/main" id="{01B1FAE5-B7A6-485E-82B3-82E7E497715D}"/>
                    </a:ext>
                  </a:extLst>
                </p:cNvPr>
                <p:cNvPicPr/>
                <p:nvPr/>
              </p:nvPicPr>
              <p:blipFill>
                <a:blip r:embed="rId21"/>
                <a:stretch>
                  <a:fillRect/>
                </a:stretch>
              </p:blipFill>
              <p:spPr>
                <a:xfrm>
                  <a:off x="5224613" y="788467"/>
                  <a:ext cx="21672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7" name="Freihand 16">
                  <a:extLst>
                    <a:ext uri="{FF2B5EF4-FFF2-40B4-BE49-F238E27FC236}">
                      <a16:creationId xmlns:a16="http://schemas.microsoft.com/office/drawing/2014/main" id="{4246B1B7-ED7B-45A9-BDB3-38600558FEC6}"/>
                    </a:ext>
                  </a:extLst>
                </p14:cNvPr>
                <p14:cNvContentPartPr/>
                <p14:nvPr/>
              </p14:nvContentPartPr>
              <p14:xfrm>
                <a:off x="5471933" y="835627"/>
                <a:ext cx="113040" cy="104760"/>
              </p14:xfrm>
            </p:contentPart>
          </mc:Choice>
          <mc:Fallback xmlns="">
            <p:pic>
              <p:nvPicPr>
                <p:cNvPr id="17" name="Freihand 16">
                  <a:extLst>
                    <a:ext uri="{FF2B5EF4-FFF2-40B4-BE49-F238E27FC236}">
                      <a16:creationId xmlns:a16="http://schemas.microsoft.com/office/drawing/2014/main" id="{4246B1B7-ED7B-45A9-BDB3-38600558FEC6}"/>
                    </a:ext>
                  </a:extLst>
                </p:cNvPr>
                <p:cNvPicPr/>
                <p:nvPr/>
              </p:nvPicPr>
              <p:blipFill>
                <a:blip r:embed="rId23"/>
                <a:stretch>
                  <a:fillRect/>
                </a:stretch>
              </p:blipFill>
              <p:spPr>
                <a:xfrm>
                  <a:off x="5467613" y="831307"/>
                  <a:ext cx="1216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8" name="Freihand 17">
                  <a:extLst>
                    <a:ext uri="{FF2B5EF4-FFF2-40B4-BE49-F238E27FC236}">
                      <a16:creationId xmlns:a16="http://schemas.microsoft.com/office/drawing/2014/main" id="{BF411158-0015-47D1-9FCD-EF85625B2B36}"/>
                    </a:ext>
                  </a:extLst>
                </p14:cNvPr>
                <p14:cNvContentPartPr/>
                <p14:nvPr/>
              </p14:nvContentPartPr>
              <p14:xfrm>
                <a:off x="5574893" y="830947"/>
                <a:ext cx="88200" cy="124920"/>
              </p14:xfrm>
            </p:contentPart>
          </mc:Choice>
          <mc:Fallback xmlns="">
            <p:pic>
              <p:nvPicPr>
                <p:cNvPr id="18" name="Freihand 17">
                  <a:extLst>
                    <a:ext uri="{FF2B5EF4-FFF2-40B4-BE49-F238E27FC236}">
                      <a16:creationId xmlns:a16="http://schemas.microsoft.com/office/drawing/2014/main" id="{BF411158-0015-47D1-9FCD-EF85625B2B36}"/>
                    </a:ext>
                  </a:extLst>
                </p:cNvPr>
                <p:cNvPicPr/>
                <p:nvPr/>
              </p:nvPicPr>
              <p:blipFill>
                <a:blip r:embed="rId25"/>
                <a:stretch>
                  <a:fillRect/>
                </a:stretch>
              </p:blipFill>
              <p:spPr>
                <a:xfrm>
                  <a:off x="5570573" y="826627"/>
                  <a:ext cx="968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9" name="Freihand 18">
                  <a:extLst>
                    <a:ext uri="{FF2B5EF4-FFF2-40B4-BE49-F238E27FC236}">
                      <a16:creationId xmlns:a16="http://schemas.microsoft.com/office/drawing/2014/main" id="{54A51382-A2AD-41E7-B2C3-D4FD7A7F0854}"/>
                    </a:ext>
                  </a:extLst>
                </p14:cNvPr>
                <p14:cNvContentPartPr/>
                <p14:nvPr/>
              </p14:nvContentPartPr>
              <p14:xfrm>
                <a:off x="5664173" y="799267"/>
                <a:ext cx="660600" cy="156240"/>
              </p14:xfrm>
            </p:contentPart>
          </mc:Choice>
          <mc:Fallback xmlns="">
            <p:pic>
              <p:nvPicPr>
                <p:cNvPr id="19" name="Freihand 18">
                  <a:extLst>
                    <a:ext uri="{FF2B5EF4-FFF2-40B4-BE49-F238E27FC236}">
                      <a16:creationId xmlns:a16="http://schemas.microsoft.com/office/drawing/2014/main" id="{54A51382-A2AD-41E7-B2C3-D4FD7A7F0854}"/>
                    </a:ext>
                  </a:extLst>
                </p:cNvPr>
                <p:cNvPicPr/>
                <p:nvPr/>
              </p:nvPicPr>
              <p:blipFill>
                <a:blip r:embed="rId27"/>
                <a:stretch>
                  <a:fillRect/>
                </a:stretch>
              </p:blipFill>
              <p:spPr>
                <a:xfrm>
                  <a:off x="5659853" y="794947"/>
                  <a:ext cx="6692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0" name="Freihand 19">
                  <a:extLst>
                    <a:ext uri="{FF2B5EF4-FFF2-40B4-BE49-F238E27FC236}">
                      <a16:creationId xmlns:a16="http://schemas.microsoft.com/office/drawing/2014/main" id="{B59717FF-B3A5-48D5-9D48-D3DD3BAF06E4}"/>
                    </a:ext>
                  </a:extLst>
                </p14:cNvPr>
                <p14:cNvContentPartPr/>
                <p14:nvPr/>
              </p14:nvContentPartPr>
              <p14:xfrm>
                <a:off x="6311453" y="793867"/>
                <a:ext cx="24480" cy="5040"/>
              </p14:xfrm>
            </p:contentPart>
          </mc:Choice>
          <mc:Fallback xmlns="">
            <p:pic>
              <p:nvPicPr>
                <p:cNvPr id="20" name="Freihand 19">
                  <a:extLst>
                    <a:ext uri="{FF2B5EF4-FFF2-40B4-BE49-F238E27FC236}">
                      <a16:creationId xmlns:a16="http://schemas.microsoft.com/office/drawing/2014/main" id="{B59717FF-B3A5-48D5-9D48-D3DD3BAF06E4}"/>
                    </a:ext>
                  </a:extLst>
                </p:cNvPr>
                <p:cNvPicPr/>
                <p:nvPr/>
              </p:nvPicPr>
              <p:blipFill>
                <a:blip r:embed="rId29"/>
                <a:stretch>
                  <a:fillRect/>
                </a:stretch>
              </p:blipFill>
              <p:spPr>
                <a:xfrm>
                  <a:off x="6307133" y="789547"/>
                  <a:ext cx="331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1" name="Freihand 20">
                  <a:extLst>
                    <a:ext uri="{FF2B5EF4-FFF2-40B4-BE49-F238E27FC236}">
                      <a16:creationId xmlns:a16="http://schemas.microsoft.com/office/drawing/2014/main" id="{FA2EA99A-69F0-48A0-9BA3-027F54C9FA15}"/>
                    </a:ext>
                  </a:extLst>
                </p14:cNvPr>
                <p14:cNvContentPartPr/>
                <p14:nvPr/>
              </p14:nvContentPartPr>
              <p14:xfrm>
                <a:off x="6356813" y="757867"/>
                <a:ext cx="88200" cy="203040"/>
              </p14:xfrm>
            </p:contentPart>
          </mc:Choice>
          <mc:Fallback xmlns="">
            <p:pic>
              <p:nvPicPr>
                <p:cNvPr id="21" name="Freihand 20">
                  <a:extLst>
                    <a:ext uri="{FF2B5EF4-FFF2-40B4-BE49-F238E27FC236}">
                      <a16:creationId xmlns:a16="http://schemas.microsoft.com/office/drawing/2014/main" id="{FA2EA99A-69F0-48A0-9BA3-027F54C9FA15}"/>
                    </a:ext>
                  </a:extLst>
                </p:cNvPr>
                <p:cNvPicPr/>
                <p:nvPr/>
              </p:nvPicPr>
              <p:blipFill>
                <a:blip r:embed="rId31"/>
                <a:stretch>
                  <a:fillRect/>
                </a:stretch>
              </p:blipFill>
              <p:spPr>
                <a:xfrm>
                  <a:off x="6352493" y="753547"/>
                  <a:ext cx="9684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2" name="Freihand 21">
                  <a:extLst>
                    <a:ext uri="{FF2B5EF4-FFF2-40B4-BE49-F238E27FC236}">
                      <a16:creationId xmlns:a16="http://schemas.microsoft.com/office/drawing/2014/main" id="{316A2B92-2B9F-436E-9BE4-A6E1688FCC8A}"/>
                    </a:ext>
                  </a:extLst>
                </p14:cNvPr>
                <p14:cNvContentPartPr/>
                <p14:nvPr/>
              </p14:nvContentPartPr>
              <p14:xfrm>
                <a:off x="6446093" y="847147"/>
                <a:ext cx="98280" cy="78480"/>
              </p14:xfrm>
            </p:contentPart>
          </mc:Choice>
          <mc:Fallback xmlns="">
            <p:pic>
              <p:nvPicPr>
                <p:cNvPr id="22" name="Freihand 21">
                  <a:extLst>
                    <a:ext uri="{FF2B5EF4-FFF2-40B4-BE49-F238E27FC236}">
                      <a16:creationId xmlns:a16="http://schemas.microsoft.com/office/drawing/2014/main" id="{316A2B92-2B9F-436E-9BE4-A6E1688FCC8A}"/>
                    </a:ext>
                  </a:extLst>
                </p:cNvPr>
                <p:cNvPicPr/>
                <p:nvPr/>
              </p:nvPicPr>
              <p:blipFill>
                <a:blip r:embed="rId33"/>
                <a:stretch>
                  <a:fillRect/>
                </a:stretch>
              </p:blipFill>
              <p:spPr>
                <a:xfrm>
                  <a:off x="6441773" y="842827"/>
                  <a:ext cx="10692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3" name="Freihand 22">
                  <a:extLst>
                    <a:ext uri="{FF2B5EF4-FFF2-40B4-BE49-F238E27FC236}">
                      <a16:creationId xmlns:a16="http://schemas.microsoft.com/office/drawing/2014/main" id="{CDC3F4F6-9A94-4E60-888D-7A379687B71A}"/>
                    </a:ext>
                  </a:extLst>
                </p14:cNvPr>
                <p14:cNvContentPartPr/>
                <p14:nvPr/>
              </p14:nvContentPartPr>
              <p14:xfrm>
                <a:off x="6564173" y="757507"/>
                <a:ext cx="156240" cy="171360"/>
              </p14:xfrm>
            </p:contentPart>
          </mc:Choice>
          <mc:Fallback xmlns="">
            <p:pic>
              <p:nvPicPr>
                <p:cNvPr id="23" name="Freihand 22">
                  <a:extLst>
                    <a:ext uri="{FF2B5EF4-FFF2-40B4-BE49-F238E27FC236}">
                      <a16:creationId xmlns:a16="http://schemas.microsoft.com/office/drawing/2014/main" id="{CDC3F4F6-9A94-4E60-888D-7A379687B71A}"/>
                    </a:ext>
                  </a:extLst>
                </p:cNvPr>
                <p:cNvPicPr/>
                <p:nvPr/>
              </p:nvPicPr>
              <p:blipFill>
                <a:blip r:embed="rId35"/>
                <a:stretch>
                  <a:fillRect/>
                </a:stretch>
              </p:blipFill>
              <p:spPr>
                <a:xfrm>
                  <a:off x="6559853" y="753187"/>
                  <a:ext cx="16488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4" name="Freihand 23">
                  <a:extLst>
                    <a:ext uri="{FF2B5EF4-FFF2-40B4-BE49-F238E27FC236}">
                      <a16:creationId xmlns:a16="http://schemas.microsoft.com/office/drawing/2014/main" id="{A67F6082-B41D-4C05-8908-25C38C9C86F3}"/>
                    </a:ext>
                  </a:extLst>
                </p14:cNvPr>
                <p14:cNvContentPartPr/>
                <p14:nvPr/>
              </p14:nvContentPartPr>
              <p14:xfrm>
                <a:off x="6745973" y="740227"/>
                <a:ext cx="362160" cy="188640"/>
              </p14:xfrm>
            </p:contentPart>
          </mc:Choice>
          <mc:Fallback xmlns="">
            <p:pic>
              <p:nvPicPr>
                <p:cNvPr id="24" name="Freihand 23">
                  <a:extLst>
                    <a:ext uri="{FF2B5EF4-FFF2-40B4-BE49-F238E27FC236}">
                      <a16:creationId xmlns:a16="http://schemas.microsoft.com/office/drawing/2014/main" id="{A67F6082-B41D-4C05-8908-25C38C9C86F3}"/>
                    </a:ext>
                  </a:extLst>
                </p:cNvPr>
                <p:cNvPicPr/>
                <p:nvPr/>
              </p:nvPicPr>
              <p:blipFill>
                <a:blip r:embed="rId37"/>
                <a:stretch>
                  <a:fillRect/>
                </a:stretch>
              </p:blipFill>
              <p:spPr>
                <a:xfrm>
                  <a:off x="6741653" y="735907"/>
                  <a:ext cx="370800" cy="197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8">
            <p14:nvContentPartPr>
              <p14:cNvPr id="62" name="Freihand 61">
                <a:extLst>
                  <a:ext uri="{FF2B5EF4-FFF2-40B4-BE49-F238E27FC236}">
                    <a16:creationId xmlns:a16="http://schemas.microsoft.com/office/drawing/2014/main" id="{A8FC5826-1057-4B01-899F-2A3698E16AF0}"/>
                  </a:ext>
                </a:extLst>
              </p14:cNvPr>
              <p14:cNvContentPartPr/>
              <p14:nvPr/>
            </p14:nvContentPartPr>
            <p14:xfrm>
              <a:off x="3903284" y="2813587"/>
              <a:ext cx="155520" cy="210600"/>
            </p14:xfrm>
          </p:contentPart>
        </mc:Choice>
        <mc:Fallback xmlns="">
          <p:pic>
            <p:nvPicPr>
              <p:cNvPr id="62" name="Freihand 61">
                <a:extLst>
                  <a:ext uri="{FF2B5EF4-FFF2-40B4-BE49-F238E27FC236}">
                    <a16:creationId xmlns:a16="http://schemas.microsoft.com/office/drawing/2014/main" id="{A8FC5826-1057-4B01-899F-2A3698E16AF0}"/>
                  </a:ext>
                </a:extLst>
              </p:cNvPr>
              <p:cNvPicPr/>
              <p:nvPr/>
            </p:nvPicPr>
            <p:blipFill>
              <a:blip r:embed="rId39"/>
              <a:stretch>
                <a:fillRect/>
              </a:stretch>
            </p:blipFill>
            <p:spPr>
              <a:xfrm>
                <a:off x="3898964" y="2809267"/>
                <a:ext cx="16416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63" name="Freihand 62">
                <a:extLst>
                  <a:ext uri="{FF2B5EF4-FFF2-40B4-BE49-F238E27FC236}">
                    <a16:creationId xmlns:a16="http://schemas.microsoft.com/office/drawing/2014/main" id="{B491B523-0EF0-478C-A078-C586F738F6E9}"/>
                  </a:ext>
                </a:extLst>
              </p14:cNvPr>
              <p14:cNvContentPartPr/>
              <p14:nvPr/>
            </p14:nvContentPartPr>
            <p14:xfrm>
              <a:off x="4109204" y="2812507"/>
              <a:ext cx="25560" cy="161640"/>
            </p14:xfrm>
          </p:contentPart>
        </mc:Choice>
        <mc:Fallback xmlns="">
          <p:pic>
            <p:nvPicPr>
              <p:cNvPr id="63" name="Freihand 62">
                <a:extLst>
                  <a:ext uri="{FF2B5EF4-FFF2-40B4-BE49-F238E27FC236}">
                    <a16:creationId xmlns:a16="http://schemas.microsoft.com/office/drawing/2014/main" id="{B491B523-0EF0-478C-A078-C586F738F6E9}"/>
                  </a:ext>
                </a:extLst>
              </p:cNvPr>
              <p:cNvPicPr/>
              <p:nvPr/>
            </p:nvPicPr>
            <p:blipFill>
              <a:blip r:embed="rId41"/>
              <a:stretch>
                <a:fillRect/>
              </a:stretch>
            </p:blipFill>
            <p:spPr>
              <a:xfrm>
                <a:off x="4104884" y="2808187"/>
                <a:ext cx="3420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64" name="Freihand 63">
                <a:extLst>
                  <a:ext uri="{FF2B5EF4-FFF2-40B4-BE49-F238E27FC236}">
                    <a16:creationId xmlns:a16="http://schemas.microsoft.com/office/drawing/2014/main" id="{092141B4-C1E8-4780-BA63-31C3924064FF}"/>
                  </a:ext>
                </a:extLst>
              </p14:cNvPr>
              <p14:cNvContentPartPr/>
              <p14:nvPr/>
            </p14:nvContentPartPr>
            <p14:xfrm>
              <a:off x="4052684" y="2780107"/>
              <a:ext cx="220320" cy="151920"/>
            </p14:xfrm>
          </p:contentPart>
        </mc:Choice>
        <mc:Fallback xmlns="">
          <p:pic>
            <p:nvPicPr>
              <p:cNvPr id="64" name="Freihand 63">
                <a:extLst>
                  <a:ext uri="{FF2B5EF4-FFF2-40B4-BE49-F238E27FC236}">
                    <a16:creationId xmlns:a16="http://schemas.microsoft.com/office/drawing/2014/main" id="{092141B4-C1E8-4780-BA63-31C3924064FF}"/>
                  </a:ext>
                </a:extLst>
              </p:cNvPr>
              <p:cNvPicPr/>
              <p:nvPr/>
            </p:nvPicPr>
            <p:blipFill>
              <a:blip r:embed="rId43"/>
              <a:stretch>
                <a:fillRect/>
              </a:stretch>
            </p:blipFill>
            <p:spPr>
              <a:xfrm>
                <a:off x="4048364" y="2775787"/>
                <a:ext cx="2289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66" name="Freihand 65">
                <a:extLst>
                  <a:ext uri="{FF2B5EF4-FFF2-40B4-BE49-F238E27FC236}">
                    <a16:creationId xmlns:a16="http://schemas.microsoft.com/office/drawing/2014/main" id="{49E0D6A5-4179-4AC2-A843-B8FB7A9A6B18}"/>
                  </a:ext>
                </a:extLst>
              </p14:cNvPr>
              <p14:cNvContentPartPr/>
              <p14:nvPr/>
            </p14:nvContentPartPr>
            <p14:xfrm>
              <a:off x="3632204" y="2809987"/>
              <a:ext cx="126720" cy="247680"/>
            </p14:xfrm>
          </p:contentPart>
        </mc:Choice>
        <mc:Fallback xmlns="">
          <p:pic>
            <p:nvPicPr>
              <p:cNvPr id="66" name="Freihand 65">
                <a:extLst>
                  <a:ext uri="{FF2B5EF4-FFF2-40B4-BE49-F238E27FC236}">
                    <a16:creationId xmlns:a16="http://schemas.microsoft.com/office/drawing/2014/main" id="{49E0D6A5-4179-4AC2-A843-B8FB7A9A6B18}"/>
                  </a:ext>
                </a:extLst>
              </p:cNvPr>
              <p:cNvPicPr/>
              <p:nvPr/>
            </p:nvPicPr>
            <p:blipFill>
              <a:blip r:embed="rId45"/>
              <a:stretch>
                <a:fillRect/>
              </a:stretch>
            </p:blipFill>
            <p:spPr>
              <a:xfrm>
                <a:off x="3627884" y="2805667"/>
                <a:ext cx="13536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67" name="Freihand 66">
                <a:extLst>
                  <a:ext uri="{FF2B5EF4-FFF2-40B4-BE49-F238E27FC236}">
                    <a16:creationId xmlns:a16="http://schemas.microsoft.com/office/drawing/2014/main" id="{5FCF7285-79CB-44C0-A836-CBFC8F29E047}"/>
                  </a:ext>
                </a:extLst>
              </p14:cNvPr>
              <p14:cNvContentPartPr/>
              <p14:nvPr/>
            </p14:nvContentPartPr>
            <p14:xfrm>
              <a:off x="3727604" y="2822227"/>
              <a:ext cx="66240" cy="258120"/>
            </p14:xfrm>
          </p:contentPart>
        </mc:Choice>
        <mc:Fallback xmlns="">
          <p:pic>
            <p:nvPicPr>
              <p:cNvPr id="67" name="Freihand 66">
                <a:extLst>
                  <a:ext uri="{FF2B5EF4-FFF2-40B4-BE49-F238E27FC236}">
                    <a16:creationId xmlns:a16="http://schemas.microsoft.com/office/drawing/2014/main" id="{5FCF7285-79CB-44C0-A836-CBFC8F29E047}"/>
                  </a:ext>
                </a:extLst>
              </p:cNvPr>
              <p:cNvPicPr/>
              <p:nvPr/>
            </p:nvPicPr>
            <p:blipFill>
              <a:blip r:embed="rId47"/>
              <a:stretch>
                <a:fillRect/>
              </a:stretch>
            </p:blipFill>
            <p:spPr>
              <a:xfrm>
                <a:off x="3723284" y="2817907"/>
                <a:ext cx="7488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68" name="Freihand 67">
                <a:extLst>
                  <a:ext uri="{FF2B5EF4-FFF2-40B4-BE49-F238E27FC236}">
                    <a16:creationId xmlns:a16="http://schemas.microsoft.com/office/drawing/2014/main" id="{2CD2D1E8-F4E3-4DFD-AD0D-A50751D31A08}"/>
                  </a:ext>
                </a:extLst>
              </p14:cNvPr>
              <p14:cNvContentPartPr/>
              <p14:nvPr/>
            </p14:nvContentPartPr>
            <p14:xfrm>
              <a:off x="3634004" y="3033907"/>
              <a:ext cx="208800" cy="29520"/>
            </p14:xfrm>
          </p:contentPart>
        </mc:Choice>
        <mc:Fallback xmlns="">
          <p:pic>
            <p:nvPicPr>
              <p:cNvPr id="68" name="Freihand 67">
                <a:extLst>
                  <a:ext uri="{FF2B5EF4-FFF2-40B4-BE49-F238E27FC236}">
                    <a16:creationId xmlns:a16="http://schemas.microsoft.com/office/drawing/2014/main" id="{2CD2D1E8-F4E3-4DFD-AD0D-A50751D31A08}"/>
                  </a:ext>
                </a:extLst>
              </p:cNvPr>
              <p:cNvPicPr/>
              <p:nvPr/>
            </p:nvPicPr>
            <p:blipFill>
              <a:blip r:embed="rId49"/>
              <a:stretch>
                <a:fillRect/>
              </a:stretch>
            </p:blipFill>
            <p:spPr>
              <a:xfrm>
                <a:off x="3629684" y="3029587"/>
                <a:ext cx="2174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69" name="Freihand 68">
                <a:extLst>
                  <a:ext uri="{FF2B5EF4-FFF2-40B4-BE49-F238E27FC236}">
                    <a16:creationId xmlns:a16="http://schemas.microsoft.com/office/drawing/2014/main" id="{3E47A719-9533-44B6-ADA4-B2E163EA56C9}"/>
                  </a:ext>
                </a:extLst>
              </p14:cNvPr>
              <p14:cNvContentPartPr/>
              <p14:nvPr/>
            </p14:nvContentPartPr>
            <p14:xfrm>
              <a:off x="3616364" y="2974867"/>
              <a:ext cx="687600" cy="256680"/>
            </p14:xfrm>
          </p:contentPart>
        </mc:Choice>
        <mc:Fallback xmlns="">
          <p:pic>
            <p:nvPicPr>
              <p:cNvPr id="69" name="Freihand 68">
                <a:extLst>
                  <a:ext uri="{FF2B5EF4-FFF2-40B4-BE49-F238E27FC236}">
                    <a16:creationId xmlns:a16="http://schemas.microsoft.com/office/drawing/2014/main" id="{3E47A719-9533-44B6-ADA4-B2E163EA56C9}"/>
                  </a:ext>
                </a:extLst>
              </p:cNvPr>
              <p:cNvPicPr/>
              <p:nvPr/>
            </p:nvPicPr>
            <p:blipFill>
              <a:blip r:embed="rId51"/>
              <a:stretch>
                <a:fillRect/>
              </a:stretch>
            </p:blipFill>
            <p:spPr>
              <a:xfrm>
                <a:off x="3612044" y="2970547"/>
                <a:ext cx="696240" cy="2653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70" name="Freihand 69">
                <a:extLst>
                  <a:ext uri="{FF2B5EF4-FFF2-40B4-BE49-F238E27FC236}">
                    <a16:creationId xmlns:a16="http://schemas.microsoft.com/office/drawing/2014/main" id="{09A69F12-CD13-4D17-B315-21250D9271E8}"/>
                  </a:ext>
                </a:extLst>
              </p14:cNvPr>
              <p14:cNvContentPartPr/>
              <p14:nvPr/>
            </p14:nvContentPartPr>
            <p14:xfrm>
              <a:off x="3911924" y="3150547"/>
              <a:ext cx="87840" cy="145440"/>
            </p14:xfrm>
          </p:contentPart>
        </mc:Choice>
        <mc:Fallback xmlns="">
          <p:pic>
            <p:nvPicPr>
              <p:cNvPr id="70" name="Freihand 69">
                <a:extLst>
                  <a:ext uri="{FF2B5EF4-FFF2-40B4-BE49-F238E27FC236}">
                    <a16:creationId xmlns:a16="http://schemas.microsoft.com/office/drawing/2014/main" id="{09A69F12-CD13-4D17-B315-21250D9271E8}"/>
                  </a:ext>
                </a:extLst>
              </p:cNvPr>
              <p:cNvPicPr/>
              <p:nvPr/>
            </p:nvPicPr>
            <p:blipFill>
              <a:blip r:embed="rId53"/>
              <a:stretch>
                <a:fillRect/>
              </a:stretch>
            </p:blipFill>
            <p:spPr>
              <a:xfrm>
                <a:off x="3907604" y="3146227"/>
                <a:ext cx="9648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71" name="Freihand 70">
                <a:extLst>
                  <a:ext uri="{FF2B5EF4-FFF2-40B4-BE49-F238E27FC236}">
                    <a16:creationId xmlns:a16="http://schemas.microsoft.com/office/drawing/2014/main" id="{7741A530-0A33-4B54-BD6B-05E9DFD52108}"/>
                  </a:ext>
                </a:extLst>
              </p14:cNvPr>
              <p14:cNvContentPartPr/>
              <p14:nvPr/>
            </p14:nvContentPartPr>
            <p14:xfrm>
              <a:off x="4048364" y="3141187"/>
              <a:ext cx="27360" cy="101880"/>
            </p14:xfrm>
          </p:contentPart>
        </mc:Choice>
        <mc:Fallback xmlns="">
          <p:pic>
            <p:nvPicPr>
              <p:cNvPr id="71" name="Freihand 70">
                <a:extLst>
                  <a:ext uri="{FF2B5EF4-FFF2-40B4-BE49-F238E27FC236}">
                    <a16:creationId xmlns:a16="http://schemas.microsoft.com/office/drawing/2014/main" id="{7741A530-0A33-4B54-BD6B-05E9DFD52108}"/>
                  </a:ext>
                </a:extLst>
              </p:cNvPr>
              <p:cNvPicPr/>
              <p:nvPr/>
            </p:nvPicPr>
            <p:blipFill>
              <a:blip r:embed="rId55"/>
              <a:stretch>
                <a:fillRect/>
              </a:stretch>
            </p:blipFill>
            <p:spPr>
              <a:xfrm>
                <a:off x="4044044" y="3136867"/>
                <a:ext cx="360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72" name="Freihand 71">
                <a:extLst>
                  <a:ext uri="{FF2B5EF4-FFF2-40B4-BE49-F238E27FC236}">
                    <a16:creationId xmlns:a16="http://schemas.microsoft.com/office/drawing/2014/main" id="{2DDBEAE0-5F4B-42D3-9435-8ED935A94653}"/>
                  </a:ext>
                </a:extLst>
              </p14:cNvPr>
              <p14:cNvContentPartPr/>
              <p14:nvPr/>
            </p14:nvContentPartPr>
            <p14:xfrm>
              <a:off x="4008404" y="3096547"/>
              <a:ext cx="106920" cy="95760"/>
            </p14:xfrm>
          </p:contentPart>
        </mc:Choice>
        <mc:Fallback xmlns="">
          <p:pic>
            <p:nvPicPr>
              <p:cNvPr id="72" name="Freihand 71">
                <a:extLst>
                  <a:ext uri="{FF2B5EF4-FFF2-40B4-BE49-F238E27FC236}">
                    <a16:creationId xmlns:a16="http://schemas.microsoft.com/office/drawing/2014/main" id="{2DDBEAE0-5F4B-42D3-9435-8ED935A94653}"/>
                  </a:ext>
                </a:extLst>
              </p:cNvPr>
              <p:cNvPicPr/>
              <p:nvPr/>
            </p:nvPicPr>
            <p:blipFill>
              <a:blip r:embed="rId57"/>
              <a:stretch>
                <a:fillRect/>
              </a:stretch>
            </p:blipFill>
            <p:spPr>
              <a:xfrm>
                <a:off x="4004084" y="3092227"/>
                <a:ext cx="1155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73" name="Freihand 72">
                <a:extLst>
                  <a:ext uri="{FF2B5EF4-FFF2-40B4-BE49-F238E27FC236}">
                    <a16:creationId xmlns:a16="http://schemas.microsoft.com/office/drawing/2014/main" id="{D413AF56-BFEA-4A3F-85E6-3A578E2B0B7E}"/>
                  </a:ext>
                </a:extLst>
              </p14:cNvPr>
              <p14:cNvContentPartPr/>
              <p14:nvPr/>
            </p14:nvContentPartPr>
            <p14:xfrm>
              <a:off x="4157804" y="3104827"/>
              <a:ext cx="61560" cy="114120"/>
            </p14:xfrm>
          </p:contentPart>
        </mc:Choice>
        <mc:Fallback xmlns="">
          <p:pic>
            <p:nvPicPr>
              <p:cNvPr id="73" name="Freihand 72">
                <a:extLst>
                  <a:ext uri="{FF2B5EF4-FFF2-40B4-BE49-F238E27FC236}">
                    <a16:creationId xmlns:a16="http://schemas.microsoft.com/office/drawing/2014/main" id="{D413AF56-BFEA-4A3F-85E6-3A578E2B0B7E}"/>
                  </a:ext>
                </a:extLst>
              </p:cNvPr>
              <p:cNvPicPr/>
              <p:nvPr/>
            </p:nvPicPr>
            <p:blipFill>
              <a:blip r:embed="rId59"/>
              <a:stretch>
                <a:fillRect/>
              </a:stretch>
            </p:blipFill>
            <p:spPr>
              <a:xfrm>
                <a:off x="4153484" y="3100507"/>
                <a:ext cx="702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74" name="Freihand 73">
                <a:extLst>
                  <a:ext uri="{FF2B5EF4-FFF2-40B4-BE49-F238E27FC236}">
                    <a16:creationId xmlns:a16="http://schemas.microsoft.com/office/drawing/2014/main" id="{9629A2A1-6C7A-4653-9F8A-BCBBD83ABF6A}"/>
                  </a:ext>
                </a:extLst>
              </p14:cNvPr>
              <p14:cNvContentPartPr/>
              <p14:nvPr/>
            </p14:nvContentPartPr>
            <p14:xfrm>
              <a:off x="4695284" y="2628187"/>
              <a:ext cx="86040" cy="203760"/>
            </p14:xfrm>
          </p:contentPart>
        </mc:Choice>
        <mc:Fallback xmlns="">
          <p:pic>
            <p:nvPicPr>
              <p:cNvPr id="74" name="Freihand 73">
                <a:extLst>
                  <a:ext uri="{FF2B5EF4-FFF2-40B4-BE49-F238E27FC236}">
                    <a16:creationId xmlns:a16="http://schemas.microsoft.com/office/drawing/2014/main" id="{9629A2A1-6C7A-4653-9F8A-BCBBD83ABF6A}"/>
                  </a:ext>
                </a:extLst>
              </p:cNvPr>
              <p:cNvPicPr/>
              <p:nvPr/>
            </p:nvPicPr>
            <p:blipFill>
              <a:blip r:embed="rId61"/>
              <a:stretch>
                <a:fillRect/>
              </a:stretch>
            </p:blipFill>
            <p:spPr>
              <a:xfrm>
                <a:off x="4690964" y="2623867"/>
                <a:ext cx="946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75" name="Freihand 74">
                <a:extLst>
                  <a:ext uri="{FF2B5EF4-FFF2-40B4-BE49-F238E27FC236}">
                    <a16:creationId xmlns:a16="http://schemas.microsoft.com/office/drawing/2014/main" id="{ABAF4546-17B9-4A67-9D6D-BF1E07AE74CD}"/>
                  </a:ext>
                </a:extLst>
              </p14:cNvPr>
              <p14:cNvContentPartPr/>
              <p14:nvPr/>
            </p14:nvContentPartPr>
            <p14:xfrm>
              <a:off x="4695284" y="2632507"/>
              <a:ext cx="146160" cy="172080"/>
            </p14:xfrm>
          </p:contentPart>
        </mc:Choice>
        <mc:Fallback xmlns="">
          <p:pic>
            <p:nvPicPr>
              <p:cNvPr id="75" name="Freihand 74">
                <a:extLst>
                  <a:ext uri="{FF2B5EF4-FFF2-40B4-BE49-F238E27FC236}">
                    <a16:creationId xmlns:a16="http://schemas.microsoft.com/office/drawing/2014/main" id="{ABAF4546-17B9-4A67-9D6D-BF1E07AE74CD}"/>
                  </a:ext>
                </a:extLst>
              </p:cNvPr>
              <p:cNvPicPr/>
              <p:nvPr/>
            </p:nvPicPr>
            <p:blipFill>
              <a:blip r:embed="rId63"/>
              <a:stretch>
                <a:fillRect/>
              </a:stretch>
            </p:blipFill>
            <p:spPr>
              <a:xfrm>
                <a:off x="4690964" y="2628187"/>
                <a:ext cx="15480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76" name="Freihand 75">
                <a:extLst>
                  <a:ext uri="{FF2B5EF4-FFF2-40B4-BE49-F238E27FC236}">
                    <a16:creationId xmlns:a16="http://schemas.microsoft.com/office/drawing/2014/main" id="{3B759722-5350-4AB1-8DE6-D3118C2B6B56}"/>
                  </a:ext>
                </a:extLst>
              </p14:cNvPr>
              <p14:cNvContentPartPr/>
              <p14:nvPr/>
            </p14:nvContentPartPr>
            <p14:xfrm>
              <a:off x="4912364" y="2607307"/>
              <a:ext cx="27000" cy="134640"/>
            </p14:xfrm>
          </p:contentPart>
        </mc:Choice>
        <mc:Fallback xmlns="">
          <p:pic>
            <p:nvPicPr>
              <p:cNvPr id="76" name="Freihand 75">
                <a:extLst>
                  <a:ext uri="{FF2B5EF4-FFF2-40B4-BE49-F238E27FC236}">
                    <a16:creationId xmlns:a16="http://schemas.microsoft.com/office/drawing/2014/main" id="{3B759722-5350-4AB1-8DE6-D3118C2B6B56}"/>
                  </a:ext>
                </a:extLst>
              </p:cNvPr>
              <p:cNvPicPr/>
              <p:nvPr/>
            </p:nvPicPr>
            <p:blipFill>
              <a:blip r:embed="rId65"/>
              <a:stretch>
                <a:fillRect/>
              </a:stretch>
            </p:blipFill>
            <p:spPr>
              <a:xfrm>
                <a:off x="4908044" y="2602987"/>
                <a:ext cx="3564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77" name="Freihand 76">
                <a:extLst>
                  <a:ext uri="{FF2B5EF4-FFF2-40B4-BE49-F238E27FC236}">
                    <a16:creationId xmlns:a16="http://schemas.microsoft.com/office/drawing/2014/main" id="{8696E51B-8B22-4CFF-B7D4-8995A5D9930B}"/>
                  </a:ext>
                </a:extLst>
              </p14:cNvPr>
              <p14:cNvContentPartPr/>
              <p14:nvPr/>
            </p14:nvContentPartPr>
            <p14:xfrm>
              <a:off x="4864124" y="2587507"/>
              <a:ext cx="138960" cy="189360"/>
            </p14:xfrm>
          </p:contentPart>
        </mc:Choice>
        <mc:Fallback xmlns="">
          <p:pic>
            <p:nvPicPr>
              <p:cNvPr id="77" name="Freihand 76">
                <a:extLst>
                  <a:ext uri="{FF2B5EF4-FFF2-40B4-BE49-F238E27FC236}">
                    <a16:creationId xmlns:a16="http://schemas.microsoft.com/office/drawing/2014/main" id="{8696E51B-8B22-4CFF-B7D4-8995A5D9930B}"/>
                  </a:ext>
                </a:extLst>
              </p:cNvPr>
              <p:cNvPicPr/>
              <p:nvPr/>
            </p:nvPicPr>
            <p:blipFill>
              <a:blip r:embed="rId67"/>
              <a:stretch>
                <a:fillRect/>
              </a:stretch>
            </p:blipFill>
            <p:spPr>
              <a:xfrm>
                <a:off x="4859804" y="2583187"/>
                <a:ext cx="14760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78" name="Freihand 77">
                <a:extLst>
                  <a:ext uri="{FF2B5EF4-FFF2-40B4-BE49-F238E27FC236}">
                    <a16:creationId xmlns:a16="http://schemas.microsoft.com/office/drawing/2014/main" id="{FA553F11-ABFD-4D67-BABE-B324F765602A}"/>
                  </a:ext>
                </a:extLst>
              </p14:cNvPr>
              <p14:cNvContentPartPr/>
              <p14:nvPr/>
            </p14:nvContentPartPr>
            <p14:xfrm>
              <a:off x="5022524" y="2585707"/>
              <a:ext cx="8280" cy="112320"/>
            </p14:xfrm>
          </p:contentPart>
        </mc:Choice>
        <mc:Fallback xmlns="">
          <p:pic>
            <p:nvPicPr>
              <p:cNvPr id="78" name="Freihand 77">
                <a:extLst>
                  <a:ext uri="{FF2B5EF4-FFF2-40B4-BE49-F238E27FC236}">
                    <a16:creationId xmlns:a16="http://schemas.microsoft.com/office/drawing/2014/main" id="{FA553F11-ABFD-4D67-BABE-B324F765602A}"/>
                  </a:ext>
                </a:extLst>
              </p:cNvPr>
              <p:cNvPicPr/>
              <p:nvPr/>
            </p:nvPicPr>
            <p:blipFill>
              <a:blip r:embed="rId69"/>
              <a:stretch>
                <a:fillRect/>
              </a:stretch>
            </p:blipFill>
            <p:spPr>
              <a:xfrm>
                <a:off x="5018204" y="2581387"/>
                <a:ext cx="1692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79" name="Freihand 78">
                <a:extLst>
                  <a:ext uri="{FF2B5EF4-FFF2-40B4-BE49-F238E27FC236}">
                    <a16:creationId xmlns:a16="http://schemas.microsoft.com/office/drawing/2014/main" id="{6011254F-2933-4278-8A63-A562DCC16ACB}"/>
                  </a:ext>
                </a:extLst>
              </p14:cNvPr>
              <p14:cNvContentPartPr/>
              <p14:nvPr/>
            </p14:nvContentPartPr>
            <p14:xfrm>
              <a:off x="5109284" y="2551867"/>
              <a:ext cx="23760" cy="110520"/>
            </p14:xfrm>
          </p:contentPart>
        </mc:Choice>
        <mc:Fallback xmlns="">
          <p:pic>
            <p:nvPicPr>
              <p:cNvPr id="79" name="Freihand 78">
                <a:extLst>
                  <a:ext uri="{FF2B5EF4-FFF2-40B4-BE49-F238E27FC236}">
                    <a16:creationId xmlns:a16="http://schemas.microsoft.com/office/drawing/2014/main" id="{6011254F-2933-4278-8A63-A562DCC16ACB}"/>
                  </a:ext>
                </a:extLst>
              </p:cNvPr>
              <p:cNvPicPr/>
              <p:nvPr/>
            </p:nvPicPr>
            <p:blipFill>
              <a:blip r:embed="rId71"/>
              <a:stretch>
                <a:fillRect/>
              </a:stretch>
            </p:blipFill>
            <p:spPr>
              <a:xfrm>
                <a:off x="5104964" y="2547547"/>
                <a:ext cx="3240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80" name="Freihand 79">
                <a:extLst>
                  <a:ext uri="{FF2B5EF4-FFF2-40B4-BE49-F238E27FC236}">
                    <a16:creationId xmlns:a16="http://schemas.microsoft.com/office/drawing/2014/main" id="{F1D4F848-15FF-4182-986B-47CD11A0F226}"/>
                  </a:ext>
                </a:extLst>
              </p14:cNvPr>
              <p14:cNvContentPartPr/>
              <p14:nvPr/>
            </p14:nvContentPartPr>
            <p14:xfrm>
              <a:off x="5041964" y="2498587"/>
              <a:ext cx="291240" cy="87120"/>
            </p14:xfrm>
          </p:contentPart>
        </mc:Choice>
        <mc:Fallback xmlns="">
          <p:pic>
            <p:nvPicPr>
              <p:cNvPr id="80" name="Freihand 79">
                <a:extLst>
                  <a:ext uri="{FF2B5EF4-FFF2-40B4-BE49-F238E27FC236}">
                    <a16:creationId xmlns:a16="http://schemas.microsoft.com/office/drawing/2014/main" id="{F1D4F848-15FF-4182-986B-47CD11A0F226}"/>
                  </a:ext>
                </a:extLst>
              </p:cNvPr>
              <p:cNvPicPr/>
              <p:nvPr/>
            </p:nvPicPr>
            <p:blipFill>
              <a:blip r:embed="rId73"/>
              <a:stretch>
                <a:fillRect/>
              </a:stretch>
            </p:blipFill>
            <p:spPr>
              <a:xfrm>
                <a:off x="5037644" y="2494267"/>
                <a:ext cx="2998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81" name="Freihand 80">
                <a:extLst>
                  <a:ext uri="{FF2B5EF4-FFF2-40B4-BE49-F238E27FC236}">
                    <a16:creationId xmlns:a16="http://schemas.microsoft.com/office/drawing/2014/main" id="{D9367D32-804E-4537-9C4D-A8BEE6F2858C}"/>
                  </a:ext>
                </a:extLst>
              </p14:cNvPr>
              <p14:cNvContentPartPr/>
              <p14:nvPr/>
            </p14:nvContentPartPr>
            <p14:xfrm>
              <a:off x="5367044" y="2434507"/>
              <a:ext cx="9360" cy="108000"/>
            </p14:xfrm>
          </p:contentPart>
        </mc:Choice>
        <mc:Fallback xmlns="">
          <p:pic>
            <p:nvPicPr>
              <p:cNvPr id="81" name="Freihand 80">
                <a:extLst>
                  <a:ext uri="{FF2B5EF4-FFF2-40B4-BE49-F238E27FC236}">
                    <a16:creationId xmlns:a16="http://schemas.microsoft.com/office/drawing/2014/main" id="{D9367D32-804E-4537-9C4D-A8BEE6F2858C}"/>
                  </a:ext>
                </a:extLst>
              </p:cNvPr>
              <p:cNvPicPr/>
              <p:nvPr/>
            </p:nvPicPr>
            <p:blipFill>
              <a:blip r:embed="rId75"/>
              <a:stretch>
                <a:fillRect/>
              </a:stretch>
            </p:blipFill>
            <p:spPr>
              <a:xfrm>
                <a:off x="5362724" y="2430187"/>
                <a:ext cx="180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82" name="Freihand 81">
                <a:extLst>
                  <a:ext uri="{FF2B5EF4-FFF2-40B4-BE49-F238E27FC236}">
                    <a16:creationId xmlns:a16="http://schemas.microsoft.com/office/drawing/2014/main" id="{23DC9364-DD8E-47A4-954D-52AC0A5411D1}"/>
                  </a:ext>
                </a:extLst>
              </p14:cNvPr>
              <p14:cNvContentPartPr/>
              <p14:nvPr/>
            </p14:nvContentPartPr>
            <p14:xfrm>
              <a:off x="5304764" y="2421907"/>
              <a:ext cx="176400" cy="169560"/>
            </p14:xfrm>
          </p:contentPart>
        </mc:Choice>
        <mc:Fallback xmlns="">
          <p:pic>
            <p:nvPicPr>
              <p:cNvPr id="82" name="Freihand 81">
                <a:extLst>
                  <a:ext uri="{FF2B5EF4-FFF2-40B4-BE49-F238E27FC236}">
                    <a16:creationId xmlns:a16="http://schemas.microsoft.com/office/drawing/2014/main" id="{23DC9364-DD8E-47A4-954D-52AC0A5411D1}"/>
                  </a:ext>
                </a:extLst>
              </p:cNvPr>
              <p:cNvPicPr/>
              <p:nvPr/>
            </p:nvPicPr>
            <p:blipFill>
              <a:blip r:embed="rId77"/>
              <a:stretch>
                <a:fillRect/>
              </a:stretch>
            </p:blipFill>
            <p:spPr>
              <a:xfrm>
                <a:off x="5300444" y="2417587"/>
                <a:ext cx="18504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83" name="Freihand 82">
                <a:extLst>
                  <a:ext uri="{FF2B5EF4-FFF2-40B4-BE49-F238E27FC236}">
                    <a16:creationId xmlns:a16="http://schemas.microsoft.com/office/drawing/2014/main" id="{AF231B70-BEA2-4487-ACA4-8636BDC3F8CA}"/>
                  </a:ext>
                </a:extLst>
              </p14:cNvPr>
              <p14:cNvContentPartPr/>
              <p14:nvPr/>
            </p14:nvContentPartPr>
            <p14:xfrm>
              <a:off x="4773764" y="2521987"/>
              <a:ext cx="847800" cy="434160"/>
            </p14:xfrm>
          </p:contentPart>
        </mc:Choice>
        <mc:Fallback xmlns="">
          <p:pic>
            <p:nvPicPr>
              <p:cNvPr id="83" name="Freihand 82">
                <a:extLst>
                  <a:ext uri="{FF2B5EF4-FFF2-40B4-BE49-F238E27FC236}">
                    <a16:creationId xmlns:a16="http://schemas.microsoft.com/office/drawing/2014/main" id="{AF231B70-BEA2-4487-ACA4-8636BDC3F8CA}"/>
                  </a:ext>
                </a:extLst>
              </p:cNvPr>
              <p:cNvPicPr/>
              <p:nvPr/>
            </p:nvPicPr>
            <p:blipFill>
              <a:blip r:embed="rId79"/>
              <a:stretch>
                <a:fillRect/>
              </a:stretch>
            </p:blipFill>
            <p:spPr>
              <a:xfrm>
                <a:off x="4769444" y="2517667"/>
                <a:ext cx="856440" cy="4428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84" name="Freihand 83">
                <a:extLst>
                  <a:ext uri="{FF2B5EF4-FFF2-40B4-BE49-F238E27FC236}">
                    <a16:creationId xmlns:a16="http://schemas.microsoft.com/office/drawing/2014/main" id="{2A732CEB-8026-4FA8-A1D4-B6F9DD8CF4F8}"/>
                  </a:ext>
                </a:extLst>
              </p14:cNvPr>
              <p14:cNvContentPartPr/>
              <p14:nvPr/>
            </p14:nvContentPartPr>
            <p14:xfrm>
              <a:off x="5067164" y="2884147"/>
              <a:ext cx="50760" cy="155160"/>
            </p14:xfrm>
          </p:contentPart>
        </mc:Choice>
        <mc:Fallback xmlns="">
          <p:pic>
            <p:nvPicPr>
              <p:cNvPr id="84" name="Freihand 83">
                <a:extLst>
                  <a:ext uri="{FF2B5EF4-FFF2-40B4-BE49-F238E27FC236}">
                    <a16:creationId xmlns:a16="http://schemas.microsoft.com/office/drawing/2014/main" id="{2A732CEB-8026-4FA8-A1D4-B6F9DD8CF4F8}"/>
                  </a:ext>
                </a:extLst>
              </p:cNvPr>
              <p:cNvPicPr/>
              <p:nvPr/>
            </p:nvPicPr>
            <p:blipFill>
              <a:blip r:embed="rId81"/>
              <a:stretch>
                <a:fillRect/>
              </a:stretch>
            </p:blipFill>
            <p:spPr>
              <a:xfrm>
                <a:off x="5062844" y="2879827"/>
                <a:ext cx="5940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85" name="Freihand 84">
                <a:extLst>
                  <a:ext uri="{FF2B5EF4-FFF2-40B4-BE49-F238E27FC236}">
                    <a16:creationId xmlns:a16="http://schemas.microsoft.com/office/drawing/2014/main" id="{CF9224AB-97AB-4665-BF21-59B3D1AD9160}"/>
                  </a:ext>
                </a:extLst>
              </p14:cNvPr>
              <p14:cNvContentPartPr/>
              <p14:nvPr/>
            </p14:nvContentPartPr>
            <p14:xfrm>
              <a:off x="5095604" y="2853547"/>
              <a:ext cx="102960" cy="92880"/>
            </p14:xfrm>
          </p:contentPart>
        </mc:Choice>
        <mc:Fallback xmlns="">
          <p:pic>
            <p:nvPicPr>
              <p:cNvPr id="85" name="Freihand 84">
                <a:extLst>
                  <a:ext uri="{FF2B5EF4-FFF2-40B4-BE49-F238E27FC236}">
                    <a16:creationId xmlns:a16="http://schemas.microsoft.com/office/drawing/2014/main" id="{CF9224AB-97AB-4665-BF21-59B3D1AD9160}"/>
                  </a:ext>
                </a:extLst>
              </p:cNvPr>
              <p:cNvPicPr/>
              <p:nvPr/>
            </p:nvPicPr>
            <p:blipFill>
              <a:blip r:embed="rId83"/>
              <a:stretch>
                <a:fillRect/>
              </a:stretch>
            </p:blipFill>
            <p:spPr>
              <a:xfrm>
                <a:off x="5091284" y="2849227"/>
                <a:ext cx="11160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86" name="Freihand 85">
                <a:extLst>
                  <a:ext uri="{FF2B5EF4-FFF2-40B4-BE49-F238E27FC236}">
                    <a16:creationId xmlns:a16="http://schemas.microsoft.com/office/drawing/2014/main" id="{6577145A-726C-4851-BDD6-4BC238D9F7FA}"/>
                  </a:ext>
                </a:extLst>
              </p14:cNvPr>
              <p14:cNvContentPartPr/>
              <p14:nvPr/>
            </p14:nvContentPartPr>
            <p14:xfrm>
              <a:off x="5119004" y="2849947"/>
              <a:ext cx="62640" cy="150120"/>
            </p14:xfrm>
          </p:contentPart>
        </mc:Choice>
        <mc:Fallback xmlns="">
          <p:pic>
            <p:nvPicPr>
              <p:cNvPr id="86" name="Freihand 85">
                <a:extLst>
                  <a:ext uri="{FF2B5EF4-FFF2-40B4-BE49-F238E27FC236}">
                    <a16:creationId xmlns:a16="http://schemas.microsoft.com/office/drawing/2014/main" id="{6577145A-726C-4851-BDD6-4BC238D9F7FA}"/>
                  </a:ext>
                </a:extLst>
              </p:cNvPr>
              <p:cNvPicPr/>
              <p:nvPr/>
            </p:nvPicPr>
            <p:blipFill>
              <a:blip r:embed="rId85"/>
              <a:stretch>
                <a:fillRect/>
              </a:stretch>
            </p:blipFill>
            <p:spPr>
              <a:xfrm>
                <a:off x="5114684" y="2845627"/>
                <a:ext cx="7128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87" name="Freihand 86">
                <a:extLst>
                  <a:ext uri="{FF2B5EF4-FFF2-40B4-BE49-F238E27FC236}">
                    <a16:creationId xmlns:a16="http://schemas.microsoft.com/office/drawing/2014/main" id="{280B9676-29BA-454F-84C0-1263D31E3311}"/>
                  </a:ext>
                </a:extLst>
              </p14:cNvPr>
              <p14:cNvContentPartPr/>
              <p14:nvPr/>
            </p14:nvContentPartPr>
            <p14:xfrm>
              <a:off x="5089484" y="2788387"/>
              <a:ext cx="156240" cy="223560"/>
            </p14:xfrm>
          </p:contentPart>
        </mc:Choice>
        <mc:Fallback xmlns="">
          <p:pic>
            <p:nvPicPr>
              <p:cNvPr id="87" name="Freihand 86">
                <a:extLst>
                  <a:ext uri="{FF2B5EF4-FFF2-40B4-BE49-F238E27FC236}">
                    <a16:creationId xmlns:a16="http://schemas.microsoft.com/office/drawing/2014/main" id="{280B9676-29BA-454F-84C0-1263D31E3311}"/>
                  </a:ext>
                </a:extLst>
              </p:cNvPr>
              <p:cNvPicPr/>
              <p:nvPr/>
            </p:nvPicPr>
            <p:blipFill>
              <a:blip r:embed="rId87"/>
              <a:stretch>
                <a:fillRect/>
              </a:stretch>
            </p:blipFill>
            <p:spPr>
              <a:xfrm>
                <a:off x="5085164" y="2784067"/>
                <a:ext cx="16488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88" name="Freihand 87">
                <a:extLst>
                  <a:ext uri="{FF2B5EF4-FFF2-40B4-BE49-F238E27FC236}">
                    <a16:creationId xmlns:a16="http://schemas.microsoft.com/office/drawing/2014/main" id="{E7B685DF-0000-46B1-989F-FCBFED35EFD5}"/>
                  </a:ext>
                </a:extLst>
              </p14:cNvPr>
              <p14:cNvContentPartPr/>
              <p14:nvPr/>
            </p14:nvContentPartPr>
            <p14:xfrm>
              <a:off x="5272364" y="2766067"/>
              <a:ext cx="29520" cy="125640"/>
            </p14:xfrm>
          </p:contentPart>
        </mc:Choice>
        <mc:Fallback xmlns="">
          <p:pic>
            <p:nvPicPr>
              <p:cNvPr id="88" name="Freihand 87">
                <a:extLst>
                  <a:ext uri="{FF2B5EF4-FFF2-40B4-BE49-F238E27FC236}">
                    <a16:creationId xmlns:a16="http://schemas.microsoft.com/office/drawing/2014/main" id="{E7B685DF-0000-46B1-989F-FCBFED35EFD5}"/>
                  </a:ext>
                </a:extLst>
              </p:cNvPr>
              <p:cNvPicPr/>
              <p:nvPr/>
            </p:nvPicPr>
            <p:blipFill>
              <a:blip r:embed="rId89"/>
              <a:stretch>
                <a:fillRect/>
              </a:stretch>
            </p:blipFill>
            <p:spPr>
              <a:xfrm>
                <a:off x="5268044" y="2761747"/>
                <a:ext cx="381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89" name="Freihand 88">
                <a:extLst>
                  <a:ext uri="{FF2B5EF4-FFF2-40B4-BE49-F238E27FC236}">
                    <a16:creationId xmlns:a16="http://schemas.microsoft.com/office/drawing/2014/main" id="{5151B6AA-A739-4ED4-BD53-83CE4F84859E}"/>
                  </a:ext>
                </a:extLst>
              </p14:cNvPr>
              <p14:cNvContentPartPr/>
              <p14:nvPr/>
            </p14:nvContentPartPr>
            <p14:xfrm>
              <a:off x="5315564" y="2752027"/>
              <a:ext cx="28440" cy="162720"/>
            </p14:xfrm>
          </p:contentPart>
        </mc:Choice>
        <mc:Fallback xmlns="">
          <p:pic>
            <p:nvPicPr>
              <p:cNvPr id="89" name="Freihand 88">
                <a:extLst>
                  <a:ext uri="{FF2B5EF4-FFF2-40B4-BE49-F238E27FC236}">
                    <a16:creationId xmlns:a16="http://schemas.microsoft.com/office/drawing/2014/main" id="{5151B6AA-A739-4ED4-BD53-83CE4F84859E}"/>
                  </a:ext>
                </a:extLst>
              </p:cNvPr>
              <p:cNvPicPr/>
              <p:nvPr/>
            </p:nvPicPr>
            <p:blipFill>
              <a:blip r:embed="rId91"/>
              <a:stretch>
                <a:fillRect/>
              </a:stretch>
            </p:blipFill>
            <p:spPr>
              <a:xfrm>
                <a:off x="5311244" y="2747707"/>
                <a:ext cx="3708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90" name="Freihand 89">
                <a:extLst>
                  <a:ext uri="{FF2B5EF4-FFF2-40B4-BE49-F238E27FC236}">
                    <a16:creationId xmlns:a16="http://schemas.microsoft.com/office/drawing/2014/main" id="{BF98E67F-8FA6-44D6-BDF2-EF60442CFE87}"/>
                  </a:ext>
                </a:extLst>
              </p14:cNvPr>
              <p14:cNvContentPartPr/>
              <p14:nvPr/>
            </p14:nvContentPartPr>
            <p14:xfrm>
              <a:off x="5272724" y="2691907"/>
              <a:ext cx="109080" cy="131400"/>
            </p14:xfrm>
          </p:contentPart>
        </mc:Choice>
        <mc:Fallback xmlns="">
          <p:pic>
            <p:nvPicPr>
              <p:cNvPr id="90" name="Freihand 89">
                <a:extLst>
                  <a:ext uri="{FF2B5EF4-FFF2-40B4-BE49-F238E27FC236}">
                    <a16:creationId xmlns:a16="http://schemas.microsoft.com/office/drawing/2014/main" id="{BF98E67F-8FA6-44D6-BDF2-EF60442CFE87}"/>
                  </a:ext>
                </a:extLst>
              </p:cNvPr>
              <p:cNvPicPr/>
              <p:nvPr/>
            </p:nvPicPr>
            <p:blipFill>
              <a:blip r:embed="rId93"/>
              <a:stretch>
                <a:fillRect/>
              </a:stretch>
            </p:blipFill>
            <p:spPr>
              <a:xfrm>
                <a:off x="5268404" y="2687587"/>
                <a:ext cx="1177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91" name="Freihand 90">
                <a:extLst>
                  <a:ext uri="{FF2B5EF4-FFF2-40B4-BE49-F238E27FC236}">
                    <a16:creationId xmlns:a16="http://schemas.microsoft.com/office/drawing/2014/main" id="{4732A5F2-4F0B-4DA1-A990-B143C8253DFE}"/>
                  </a:ext>
                </a:extLst>
              </p14:cNvPr>
              <p14:cNvContentPartPr/>
              <p14:nvPr/>
            </p14:nvContentPartPr>
            <p14:xfrm>
              <a:off x="5408444" y="2762827"/>
              <a:ext cx="80640" cy="59040"/>
            </p14:xfrm>
          </p:contentPart>
        </mc:Choice>
        <mc:Fallback xmlns="">
          <p:pic>
            <p:nvPicPr>
              <p:cNvPr id="91" name="Freihand 90">
                <a:extLst>
                  <a:ext uri="{FF2B5EF4-FFF2-40B4-BE49-F238E27FC236}">
                    <a16:creationId xmlns:a16="http://schemas.microsoft.com/office/drawing/2014/main" id="{4732A5F2-4F0B-4DA1-A990-B143C8253DFE}"/>
                  </a:ext>
                </a:extLst>
              </p:cNvPr>
              <p:cNvPicPr/>
              <p:nvPr/>
            </p:nvPicPr>
            <p:blipFill>
              <a:blip r:embed="rId95"/>
              <a:stretch>
                <a:fillRect/>
              </a:stretch>
            </p:blipFill>
            <p:spPr>
              <a:xfrm>
                <a:off x="5404124" y="2758507"/>
                <a:ext cx="8928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92" name="Freihand 91">
                <a:extLst>
                  <a:ext uri="{FF2B5EF4-FFF2-40B4-BE49-F238E27FC236}">
                    <a16:creationId xmlns:a16="http://schemas.microsoft.com/office/drawing/2014/main" id="{2DF33E65-CB74-4E9E-A671-03B777A4FEE4}"/>
                  </a:ext>
                </a:extLst>
              </p14:cNvPr>
              <p14:cNvContentPartPr/>
              <p14:nvPr/>
            </p14:nvContentPartPr>
            <p14:xfrm>
              <a:off x="5509244" y="2683627"/>
              <a:ext cx="33840" cy="94320"/>
            </p14:xfrm>
          </p:contentPart>
        </mc:Choice>
        <mc:Fallback xmlns="">
          <p:pic>
            <p:nvPicPr>
              <p:cNvPr id="92" name="Freihand 91">
                <a:extLst>
                  <a:ext uri="{FF2B5EF4-FFF2-40B4-BE49-F238E27FC236}">
                    <a16:creationId xmlns:a16="http://schemas.microsoft.com/office/drawing/2014/main" id="{2DF33E65-CB74-4E9E-A671-03B777A4FEE4}"/>
                  </a:ext>
                </a:extLst>
              </p:cNvPr>
              <p:cNvPicPr/>
              <p:nvPr/>
            </p:nvPicPr>
            <p:blipFill>
              <a:blip r:embed="rId97"/>
              <a:stretch>
                <a:fillRect/>
              </a:stretch>
            </p:blipFill>
            <p:spPr>
              <a:xfrm>
                <a:off x="5504924" y="2679307"/>
                <a:ext cx="424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93" name="Freihand 92">
                <a:extLst>
                  <a:ext uri="{FF2B5EF4-FFF2-40B4-BE49-F238E27FC236}">
                    <a16:creationId xmlns:a16="http://schemas.microsoft.com/office/drawing/2014/main" id="{705D1F5A-F495-4D3C-9C9E-C3EF9C346437}"/>
                  </a:ext>
                </a:extLst>
              </p14:cNvPr>
              <p14:cNvContentPartPr/>
              <p14:nvPr/>
            </p14:nvContentPartPr>
            <p14:xfrm>
              <a:off x="5456684" y="2646187"/>
              <a:ext cx="143280" cy="207000"/>
            </p14:xfrm>
          </p:contentPart>
        </mc:Choice>
        <mc:Fallback xmlns="">
          <p:pic>
            <p:nvPicPr>
              <p:cNvPr id="93" name="Freihand 92">
                <a:extLst>
                  <a:ext uri="{FF2B5EF4-FFF2-40B4-BE49-F238E27FC236}">
                    <a16:creationId xmlns:a16="http://schemas.microsoft.com/office/drawing/2014/main" id="{705D1F5A-F495-4D3C-9C9E-C3EF9C346437}"/>
                  </a:ext>
                </a:extLst>
              </p:cNvPr>
              <p:cNvPicPr/>
              <p:nvPr/>
            </p:nvPicPr>
            <p:blipFill>
              <a:blip r:embed="rId99"/>
              <a:stretch>
                <a:fillRect/>
              </a:stretch>
            </p:blipFill>
            <p:spPr>
              <a:xfrm>
                <a:off x="5452364" y="2641867"/>
                <a:ext cx="15192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94" name="Freihand 93">
                <a:extLst>
                  <a:ext uri="{FF2B5EF4-FFF2-40B4-BE49-F238E27FC236}">
                    <a16:creationId xmlns:a16="http://schemas.microsoft.com/office/drawing/2014/main" id="{EB3714D7-1BD8-43CF-8919-10A645546821}"/>
                  </a:ext>
                </a:extLst>
              </p14:cNvPr>
              <p14:cNvContentPartPr/>
              <p14:nvPr/>
            </p14:nvContentPartPr>
            <p14:xfrm>
              <a:off x="4415693" y="2751547"/>
              <a:ext cx="199800" cy="241560"/>
            </p14:xfrm>
          </p:contentPart>
        </mc:Choice>
        <mc:Fallback xmlns="">
          <p:pic>
            <p:nvPicPr>
              <p:cNvPr id="94" name="Freihand 93">
                <a:extLst>
                  <a:ext uri="{FF2B5EF4-FFF2-40B4-BE49-F238E27FC236}">
                    <a16:creationId xmlns:a16="http://schemas.microsoft.com/office/drawing/2014/main" id="{EB3714D7-1BD8-43CF-8919-10A645546821}"/>
                  </a:ext>
                </a:extLst>
              </p:cNvPr>
              <p:cNvPicPr/>
              <p:nvPr/>
            </p:nvPicPr>
            <p:blipFill>
              <a:blip r:embed="rId101"/>
              <a:stretch>
                <a:fillRect/>
              </a:stretch>
            </p:blipFill>
            <p:spPr>
              <a:xfrm>
                <a:off x="4411373" y="2747227"/>
                <a:ext cx="20844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175" name="Freihand 174">
                <a:extLst>
                  <a:ext uri="{FF2B5EF4-FFF2-40B4-BE49-F238E27FC236}">
                    <a16:creationId xmlns:a16="http://schemas.microsoft.com/office/drawing/2014/main" id="{5A400A81-8EAA-4AF5-A49E-B4D494374C25}"/>
                  </a:ext>
                </a:extLst>
              </p14:cNvPr>
              <p14:cNvContentPartPr/>
              <p14:nvPr/>
            </p14:nvContentPartPr>
            <p14:xfrm>
              <a:off x="3831053" y="3067627"/>
              <a:ext cx="2154960" cy="1314000"/>
            </p14:xfrm>
          </p:contentPart>
        </mc:Choice>
        <mc:Fallback xmlns="">
          <p:pic>
            <p:nvPicPr>
              <p:cNvPr id="175" name="Freihand 174">
                <a:extLst>
                  <a:ext uri="{FF2B5EF4-FFF2-40B4-BE49-F238E27FC236}">
                    <a16:creationId xmlns:a16="http://schemas.microsoft.com/office/drawing/2014/main" id="{5A400A81-8EAA-4AF5-A49E-B4D494374C25}"/>
                  </a:ext>
                </a:extLst>
              </p:cNvPr>
              <p:cNvPicPr/>
              <p:nvPr/>
            </p:nvPicPr>
            <p:blipFill>
              <a:blip r:embed="rId103"/>
              <a:stretch>
                <a:fillRect/>
              </a:stretch>
            </p:blipFill>
            <p:spPr>
              <a:xfrm>
                <a:off x="3826733" y="3063307"/>
                <a:ext cx="2163600" cy="13226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77" name="Freihand 176">
                <a:extLst>
                  <a:ext uri="{FF2B5EF4-FFF2-40B4-BE49-F238E27FC236}">
                    <a16:creationId xmlns:a16="http://schemas.microsoft.com/office/drawing/2014/main" id="{8E39D527-ED39-4EA9-9A52-9CE4F08C214D}"/>
                  </a:ext>
                </a:extLst>
              </p14:cNvPr>
              <p14:cNvContentPartPr/>
              <p14:nvPr/>
            </p14:nvContentPartPr>
            <p14:xfrm>
              <a:off x="1742693" y="3027307"/>
              <a:ext cx="1672920" cy="1190880"/>
            </p14:xfrm>
          </p:contentPart>
        </mc:Choice>
        <mc:Fallback xmlns="">
          <p:pic>
            <p:nvPicPr>
              <p:cNvPr id="177" name="Freihand 176">
                <a:extLst>
                  <a:ext uri="{FF2B5EF4-FFF2-40B4-BE49-F238E27FC236}">
                    <a16:creationId xmlns:a16="http://schemas.microsoft.com/office/drawing/2014/main" id="{8E39D527-ED39-4EA9-9A52-9CE4F08C214D}"/>
                  </a:ext>
                </a:extLst>
              </p:cNvPr>
              <p:cNvPicPr/>
              <p:nvPr/>
            </p:nvPicPr>
            <p:blipFill>
              <a:blip r:embed="rId105"/>
              <a:stretch>
                <a:fillRect/>
              </a:stretch>
            </p:blipFill>
            <p:spPr>
              <a:xfrm>
                <a:off x="1738373" y="3022987"/>
                <a:ext cx="1681560" cy="1199520"/>
              </a:xfrm>
              <a:prstGeom prst="rect">
                <a:avLst/>
              </a:prstGeom>
            </p:spPr>
          </p:pic>
        </mc:Fallback>
      </mc:AlternateContent>
      <p:grpSp>
        <p:nvGrpSpPr>
          <p:cNvPr id="267" name="Gruppieren 266">
            <a:extLst>
              <a:ext uri="{FF2B5EF4-FFF2-40B4-BE49-F238E27FC236}">
                <a16:creationId xmlns:a16="http://schemas.microsoft.com/office/drawing/2014/main" id="{BD0F2F82-4669-4746-908B-F1C36C5819E8}"/>
              </a:ext>
            </a:extLst>
          </p:cNvPr>
          <p:cNvGrpSpPr/>
          <p:nvPr/>
        </p:nvGrpSpPr>
        <p:grpSpPr>
          <a:xfrm>
            <a:off x="7826693" y="649147"/>
            <a:ext cx="4323960" cy="2215800"/>
            <a:chOff x="7826693" y="649147"/>
            <a:chExt cx="4323960" cy="2215800"/>
          </a:xfrm>
        </p:grpSpPr>
        <mc:AlternateContent xmlns:mc="http://schemas.openxmlformats.org/markup-compatibility/2006" xmlns:p14="http://schemas.microsoft.com/office/powerpoint/2010/main">
          <mc:Choice Requires="p14">
            <p:contentPart p14:bwMode="auto" r:id="rId106">
              <p14:nvContentPartPr>
                <p14:cNvPr id="97" name="Freihand 96">
                  <a:extLst>
                    <a:ext uri="{FF2B5EF4-FFF2-40B4-BE49-F238E27FC236}">
                      <a16:creationId xmlns:a16="http://schemas.microsoft.com/office/drawing/2014/main" id="{D6B59392-9C90-4577-9501-9596027BE61E}"/>
                    </a:ext>
                  </a:extLst>
                </p14:cNvPr>
                <p14:cNvContentPartPr/>
                <p14:nvPr/>
              </p14:nvContentPartPr>
              <p14:xfrm>
                <a:off x="7826693" y="956227"/>
                <a:ext cx="209880" cy="247680"/>
              </p14:xfrm>
            </p:contentPart>
          </mc:Choice>
          <mc:Fallback xmlns="">
            <p:pic>
              <p:nvPicPr>
                <p:cNvPr id="97" name="Freihand 96">
                  <a:extLst>
                    <a:ext uri="{FF2B5EF4-FFF2-40B4-BE49-F238E27FC236}">
                      <a16:creationId xmlns:a16="http://schemas.microsoft.com/office/drawing/2014/main" id="{D6B59392-9C90-4577-9501-9596027BE61E}"/>
                    </a:ext>
                  </a:extLst>
                </p:cNvPr>
                <p:cNvPicPr/>
                <p:nvPr/>
              </p:nvPicPr>
              <p:blipFill>
                <a:blip r:embed="rId107"/>
                <a:stretch>
                  <a:fillRect/>
                </a:stretch>
              </p:blipFill>
              <p:spPr>
                <a:xfrm>
                  <a:off x="7822373" y="951907"/>
                  <a:ext cx="21852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98" name="Freihand 97">
                  <a:extLst>
                    <a:ext uri="{FF2B5EF4-FFF2-40B4-BE49-F238E27FC236}">
                      <a16:creationId xmlns:a16="http://schemas.microsoft.com/office/drawing/2014/main" id="{D3D9F33D-1DA1-4F16-9B36-1FA1756CC4E6}"/>
                    </a:ext>
                  </a:extLst>
                </p14:cNvPr>
                <p14:cNvContentPartPr/>
                <p14:nvPr/>
              </p14:nvContentPartPr>
              <p14:xfrm>
                <a:off x="7898333" y="1052347"/>
                <a:ext cx="187920" cy="51120"/>
              </p14:xfrm>
            </p:contentPart>
          </mc:Choice>
          <mc:Fallback xmlns="">
            <p:pic>
              <p:nvPicPr>
                <p:cNvPr id="98" name="Freihand 97">
                  <a:extLst>
                    <a:ext uri="{FF2B5EF4-FFF2-40B4-BE49-F238E27FC236}">
                      <a16:creationId xmlns:a16="http://schemas.microsoft.com/office/drawing/2014/main" id="{D3D9F33D-1DA1-4F16-9B36-1FA1756CC4E6}"/>
                    </a:ext>
                  </a:extLst>
                </p:cNvPr>
                <p:cNvPicPr/>
                <p:nvPr/>
              </p:nvPicPr>
              <p:blipFill>
                <a:blip r:embed="rId109"/>
                <a:stretch>
                  <a:fillRect/>
                </a:stretch>
              </p:blipFill>
              <p:spPr>
                <a:xfrm>
                  <a:off x="7894013" y="1048027"/>
                  <a:ext cx="19656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00" name="Freihand 99">
                  <a:extLst>
                    <a:ext uri="{FF2B5EF4-FFF2-40B4-BE49-F238E27FC236}">
                      <a16:creationId xmlns:a16="http://schemas.microsoft.com/office/drawing/2014/main" id="{56772F26-249D-4F7F-8BC3-9BF6C7988D66}"/>
                    </a:ext>
                  </a:extLst>
                </p14:cNvPr>
                <p14:cNvContentPartPr/>
                <p14:nvPr/>
              </p14:nvContentPartPr>
              <p14:xfrm>
                <a:off x="8100293" y="1039027"/>
                <a:ext cx="95760" cy="121320"/>
              </p14:xfrm>
            </p:contentPart>
          </mc:Choice>
          <mc:Fallback xmlns="">
            <p:pic>
              <p:nvPicPr>
                <p:cNvPr id="100" name="Freihand 99">
                  <a:extLst>
                    <a:ext uri="{FF2B5EF4-FFF2-40B4-BE49-F238E27FC236}">
                      <a16:creationId xmlns:a16="http://schemas.microsoft.com/office/drawing/2014/main" id="{56772F26-249D-4F7F-8BC3-9BF6C7988D66}"/>
                    </a:ext>
                  </a:extLst>
                </p:cNvPr>
                <p:cNvPicPr/>
                <p:nvPr/>
              </p:nvPicPr>
              <p:blipFill>
                <a:blip r:embed="rId111"/>
                <a:stretch>
                  <a:fillRect/>
                </a:stretch>
              </p:blipFill>
              <p:spPr>
                <a:xfrm>
                  <a:off x="8095973" y="1034707"/>
                  <a:ext cx="10440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01" name="Freihand 100">
                  <a:extLst>
                    <a:ext uri="{FF2B5EF4-FFF2-40B4-BE49-F238E27FC236}">
                      <a16:creationId xmlns:a16="http://schemas.microsoft.com/office/drawing/2014/main" id="{7107C2CF-DC4F-452B-A3C8-D22719F675D6}"/>
                    </a:ext>
                  </a:extLst>
                </p14:cNvPr>
                <p14:cNvContentPartPr/>
                <p14:nvPr/>
              </p14:nvContentPartPr>
              <p14:xfrm>
                <a:off x="8174813" y="957307"/>
                <a:ext cx="106560" cy="196920"/>
              </p14:xfrm>
            </p:contentPart>
          </mc:Choice>
          <mc:Fallback xmlns="">
            <p:pic>
              <p:nvPicPr>
                <p:cNvPr id="101" name="Freihand 100">
                  <a:extLst>
                    <a:ext uri="{FF2B5EF4-FFF2-40B4-BE49-F238E27FC236}">
                      <a16:creationId xmlns:a16="http://schemas.microsoft.com/office/drawing/2014/main" id="{7107C2CF-DC4F-452B-A3C8-D22719F675D6}"/>
                    </a:ext>
                  </a:extLst>
                </p:cNvPr>
                <p:cNvPicPr/>
                <p:nvPr/>
              </p:nvPicPr>
              <p:blipFill>
                <a:blip r:embed="rId113"/>
                <a:stretch>
                  <a:fillRect/>
                </a:stretch>
              </p:blipFill>
              <p:spPr>
                <a:xfrm>
                  <a:off x="8170493" y="952987"/>
                  <a:ext cx="11520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02" name="Freihand 101">
                  <a:extLst>
                    <a:ext uri="{FF2B5EF4-FFF2-40B4-BE49-F238E27FC236}">
                      <a16:creationId xmlns:a16="http://schemas.microsoft.com/office/drawing/2014/main" id="{1242043C-4D0A-46EB-A625-867FE512A7BF}"/>
                    </a:ext>
                  </a:extLst>
                </p14:cNvPr>
                <p14:cNvContentPartPr/>
                <p14:nvPr/>
              </p14:nvContentPartPr>
              <p14:xfrm>
                <a:off x="8312693" y="1029667"/>
                <a:ext cx="185400" cy="112320"/>
              </p14:xfrm>
            </p:contentPart>
          </mc:Choice>
          <mc:Fallback xmlns="">
            <p:pic>
              <p:nvPicPr>
                <p:cNvPr id="102" name="Freihand 101">
                  <a:extLst>
                    <a:ext uri="{FF2B5EF4-FFF2-40B4-BE49-F238E27FC236}">
                      <a16:creationId xmlns:a16="http://schemas.microsoft.com/office/drawing/2014/main" id="{1242043C-4D0A-46EB-A625-867FE512A7BF}"/>
                    </a:ext>
                  </a:extLst>
                </p:cNvPr>
                <p:cNvPicPr/>
                <p:nvPr/>
              </p:nvPicPr>
              <p:blipFill>
                <a:blip r:embed="rId115"/>
                <a:stretch>
                  <a:fillRect/>
                </a:stretch>
              </p:blipFill>
              <p:spPr>
                <a:xfrm>
                  <a:off x="8308373" y="1025347"/>
                  <a:ext cx="1940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03" name="Freihand 102">
                  <a:extLst>
                    <a:ext uri="{FF2B5EF4-FFF2-40B4-BE49-F238E27FC236}">
                      <a16:creationId xmlns:a16="http://schemas.microsoft.com/office/drawing/2014/main" id="{A5CF2181-639E-48A9-851E-B5AE6551EAD3}"/>
                    </a:ext>
                  </a:extLst>
                </p14:cNvPr>
                <p14:cNvContentPartPr/>
                <p14:nvPr/>
              </p14:nvContentPartPr>
              <p14:xfrm>
                <a:off x="8466413" y="934267"/>
                <a:ext cx="62280" cy="199800"/>
              </p14:xfrm>
            </p:contentPart>
          </mc:Choice>
          <mc:Fallback xmlns="">
            <p:pic>
              <p:nvPicPr>
                <p:cNvPr id="103" name="Freihand 102">
                  <a:extLst>
                    <a:ext uri="{FF2B5EF4-FFF2-40B4-BE49-F238E27FC236}">
                      <a16:creationId xmlns:a16="http://schemas.microsoft.com/office/drawing/2014/main" id="{A5CF2181-639E-48A9-851E-B5AE6551EAD3}"/>
                    </a:ext>
                  </a:extLst>
                </p:cNvPr>
                <p:cNvPicPr/>
                <p:nvPr/>
              </p:nvPicPr>
              <p:blipFill>
                <a:blip r:embed="rId117"/>
                <a:stretch>
                  <a:fillRect/>
                </a:stretch>
              </p:blipFill>
              <p:spPr>
                <a:xfrm>
                  <a:off x="8462093" y="929947"/>
                  <a:ext cx="7092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04" name="Freihand 103">
                  <a:extLst>
                    <a:ext uri="{FF2B5EF4-FFF2-40B4-BE49-F238E27FC236}">
                      <a16:creationId xmlns:a16="http://schemas.microsoft.com/office/drawing/2014/main" id="{20360BA0-28E6-4BC7-A6BD-24D42145D364}"/>
                    </a:ext>
                  </a:extLst>
                </p14:cNvPr>
                <p14:cNvContentPartPr/>
                <p14:nvPr/>
              </p14:nvContentPartPr>
              <p14:xfrm>
                <a:off x="8431133" y="941467"/>
                <a:ext cx="12240" cy="20160"/>
              </p14:xfrm>
            </p:contentPart>
          </mc:Choice>
          <mc:Fallback xmlns="">
            <p:pic>
              <p:nvPicPr>
                <p:cNvPr id="104" name="Freihand 103">
                  <a:extLst>
                    <a:ext uri="{FF2B5EF4-FFF2-40B4-BE49-F238E27FC236}">
                      <a16:creationId xmlns:a16="http://schemas.microsoft.com/office/drawing/2014/main" id="{20360BA0-28E6-4BC7-A6BD-24D42145D364}"/>
                    </a:ext>
                  </a:extLst>
                </p:cNvPr>
                <p:cNvPicPr/>
                <p:nvPr/>
              </p:nvPicPr>
              <p:blipFill>
                <a:blip r:embed="rId119"/>
                <a:stretch>
                  <a:fillRect/>
                </a:stretch>
              </p:blipFill>
              <p:spPr>
                <a:xfrm>
                  <a:off x="8426813" y="937147"/>
                  <a:ext cx="2088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05" name="Freihand 104">
                  <a:extLst>
                    <a:ext uri="{FF2B5EF4-FFF2-40B4-BE49-F238E27FC236}">
                      <a16:creationId xmlns:a16="http://schemas.microsoft.com/office/drawing/2014/main" id="{22180F93-05C5-424D-8303-11381543CE6B}"/>
                    </a:ext>
                  </a:extLst>
                </p14:cNvPr>
                <p14:cNvContentPartPr/>
                <p14:nvPr/>
              </p14:nvContentPartPr>
              <p14:xfrm>
                <a:off x="8563253" y="981427"/>
                <a:ext cx="73080" cy="132120"/>
              </p14:xfrm>
            </p:contentPart>
          </mc:Choice>
          <mc:Fallback xmlns="">
            <p:pic>
              <p:nvPicPr>
                <p:cNvPr id="105" name="Freihand 104">
                  <a:extLst>
                    <a:ext uri="{FF2B5EF4-FFF2-40B4-BE49-F238E27FC236}">
                      <a16:creationId xmlns:a16="http://schemas.microsoft.com/office/drawing/2014/main" id="{22180F93-05C5-424D-8303-11381543CE6B}"/>
                    </a:ext>
                  </a:extLst>
                </p:cNvPr>
                <p:cNvPicPr/>
                <p:nvPr/>
              </p:nvPicPr>
              <p:blipFill>
                <a:blip r:embed="rId121"/>
                <a:stretch>
                  <a:fillRect/>
                </a:stretch>
              </p:blipFill>
              <p:spPr>
                <a:xfrm>
                  <a:off x="8558933" y="977107"/>
                  <a:ext cx="8172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06" name="Freihand 105">
                  <a:extLst>
                    <a:ext uri="{FF2B5EF4-FFF2-40B4-BE49-F238E27FC236}">
                      <a16:creationId xmlns:a16="http://schemas.microsoft.com/office/drawing/2014/main" id="{6FB3ACD3-757A-43AA-9CD1-8E6335C266BD}"/>
                    </a:ext>
                  </a:extLst>
                </p14:cNvPr>
                <p14:cNvContentPartPr/>
                <p14:nvPr/>
              </p14:nvContentPartPr>
              <p14:xfrm>
                <a:off x="8644973" y="1012747"/>
                <a:ext cx="174960" cy="95400"/>
              </p14:xfrm>
            </p:contentPart>
          </mc:Choice>
          <mc:Fallback xmlns="">
            <p:pic>
              <p:nvPicPr>
                <p:cNvPr id="106" name="Freihand 105">
                  <a:extLst>
                    <a:ext uri="{FF2B5EF4-FFF2-40B4-BE49-F238E27FC236}">
                      <a16:creationId xmlns:a16="http://schemas.microsoft.com/office/drawing/2014/main" id="{6FB3ACD3-757A-43AA-9CD1-8E6335C266BD}"/>
                    </a:ext>
                  </a:extLst>
                </p:cNvPr>
                <p:cNvPicPr/>
                <p:nvPr/>
              </p:nvPicPr>
              <p:blipFill>
                <a:blip r:embed="rId123"/>
                <a:stretch>
                  <a:fillRect/>
                </a:stretch>
              </p:blipFill>
              <p:spPr>
                <a:xfrm>
                  <a:off x="8640653" y="1008427"/>
                  <a:ext cx="1836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07" name="Freihand 106">
                  <a:extLst>
                    <a:ext uri="{FF2B5EF4-FFF2-40B4-BE49-F238E27FC236}">
                      <a16:creationId xmlns:a16="http://schemas.microsoft.com/office/drawing/2014/main" id="{C0590A76-7BAA-45B8-A903-F3499E496F61}"/>
                    </a:ext>
                  </a:extLst>
                </p14:cNvPr>
                <p14:cNvContentPartPr/>
                <p14:nvPr/>
              </p14:nvContentPartPr>
              <p14:xfrm>
                <a:off x="8861333" y="1028947"/>
                <a:ext cx="41040" cy="34560"/>
              </p14:xfrm>
            </p:contentPart>
          </mc:Choice>
          <mc:Fallback xmlns="">
            <p:pic>
              <p:nvPicPr>
                <p:cNvPr id="107" name="Freihand 106">
                  <a:extLst>
                    <a:ext uri="{FF2B5EF4-FFF2-40B4-BE49-F238E27FC236}">
                      <a16:creationId xmlns:a16="http://schemas.microsoft.com/office/drawing/2014/main" id="{C0590A76-7BAA-45B8-A903-F3499E496F61}"/>
                    </a:ext>
                  </a:extLst>
                </p:cNvPr>
                <p:cNvPicPr/>
                <p:nvPr/>
              </p:nvPicPr>
              <p:blipFill>
                <a:blip r:embed="rId125"/>
                <a:stretch>
                  <a:fillRect/>
                </a:stretch>
              </p:blipFill>
              <p:spPr>
                <a:xfrm>
                  <a:off x="8857013" y="1024627"/>
                  <a:ext cx="4968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08" name="Freihand 107">
                  <a:extLst>
                    <a:ext uri="{FF2B5EF4-FFF2-40B4-BE49-F238E27FC236}">
                      <a16:creationId xmlns:a16="http://schemas.microsoft.com/office/drawing/2014/main" id="{3954E12A-D625-484D-9BF1-2F02E1D4461C}"/>
                    </a:ext>
                  </a:extLst>
                </p14:cNvPr>
                <p14:cNvContentPartPr/>
                <p14:nvPr/>
              </p14:nvContentPartPr>
              <p14:xfrm>
                <a:off x="8800133" y="1042267"/>
                <a:ext cx="97200" cy="66960"/>
              </p14:xfrm>
            </p:contentPart>
          </mc:Choice>
          <mc:Fallback xmlns="">
            <p:pic>
              <p:nvPicPr>
                <p:cNvPr id="108" name="Freihand 107">
                  <a:extLst>
                    <a:ext uri="{FF2B5EF4-FFF2-40B4-BE49-F238E27FC236}">
                      <a16:creationId xmlns:a16="http://schemas.microsoft.com/office/drawing/2014/main" id="{3954E12A-D625-484D-9BF1-2F02E1D4461C}"/>
                    </a:ext>
                  </a:extLst>
                </p:cNvPr>
                <p:cNvPicPr/>
                <p:nvPr/>
              </p:nvPicPr>
              <p:blipFill>
                <a:blip r:embed="rId127"/>
                <a:stretch>
                  <a:fillRect/>
                </a:stretch>
              </p:blipFill>
              <p:spPr>
                <a:xfrm>
                  <a:off x="8795813" y="1037947"/>
                  <a:ext cx="10584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09" name="Freihand 108">
                  <a:extLst>
                    <a:ext uri="{FF2B5EF4-FFF2-40B4-BE49-F238E27FC236}">
                      <a16:creationId xmlns:a16="http://schemas.microsoft.com/office/drawing/2014/main" id="{0BBF9327-71E6-4244-9B83-BD21B6E54266}"/>
                    </a:ext>
                  </a:extLst>
                </p14:cNvPr>
                <p14:cNvContentPartPr/>
                <p14:nvPr/>
              </p14:nvContentPartPr>
              <p14:xfrm>
                <a:off x="8895893" y="999067"/>
                <a:ext cx="169200" cy="244800"/>
              </p14:xfrm>
            </p:contentPart>
          </mc:Choice>
          <mc:Fallback xmlns="">
            <p:pic>
              <p:nvPicPr>
                <p:cNvPr id="109" name="Freihand 108">
                  <a:extLst>
                    <a:ext uri="{FF2B5EF4-FFF2-40B4-BE49-F238E27FC236}">
                      <a16:creationId xmlns:a16="http://schemas.microsoft.com/office/drawing/2014/main" id="{0BBF9327-71E6-4244-9B83-BD21B6E54266}"/>
                    </a:ext>
                  </a:extLst>
                </p:cNvPr>
                <p:cNvPicPr/>
                <p:nvPr/>
              </p:nvPicPr>
              <p:blipFill>
                <a:blip r:embed="rId129"/>
                <a:stretch>
                  <a:fillRect/>
                </a:stretch>
              </p:blipFill>
              <p:spPr>
                <a:xfrm>
                  <a:off x="8891573" y="994747"/>
                  <a:ext cx="177840" cy="25344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10" name="Freihand 109">
                  <a:extLst>
                    <a:ext uri="{FF2B5EF4-FFF2-40B4-BE49-F238E27FC236}">
                      <a16:creationId xmlns:a16="http://schemas.microsoft.com/office/drawing/2014/main" id="{040870FA-6B67-4E03-ADC1-709B84F5C5AF}"/>
                    </a:ext>
                  </a:extLst>
                </p14:cNvPr>
                <p14:cNvContentPartPr/>
                <p14:nvPr/>
              </p14:nvContentPartPr>
              <p14:xfrm>
                <a:off x="9075173" y="930307"/>
                <a:ext cx="97920" cy="190800"/>
              </p14:xfrm>
            </p:contentPart>
          </mc:Choice>
          <mc:Fallback xmlns="">
            <p:pic>
              <p:nvPicPr>
                <p:cNvPr id="110" name="Freihand 109">
                  <a:extLst>
                    <a:ext uri="{FF2B5EF4-FFF2-40B4-BE49-F238E27FC236}">
                      <a16:creationId xmlns:a16="http://schemas.microsoft.com/office/drawing/2014/main" id="{040870FA-6B67-4E03-ADC1-709B84F5C5AF}"/>
                    </a:ext>
                  </a:extLst>
                </p:cNvPr>
                <p:cNvPicPr/>
                <p:nvPr/>
              </p:nvPicPr>
              <p:blipFill>
                <a:blip r:embed="rId131"/>
                <a:stretch>
                  <a:fillRect/>
                </a:stretch>
              </p:blipFill>
              <p:spPr>
                <a:xfrm>
                  <a:off x="9070853" y="925987"/>
                  <a:ext cx="10656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11" name="Freihand 110">
                  <a:extLst>
                    <a:ext uri="{FF2B5EF4-FFF2-40B4-BE49-F238E27FC236}">
                      <a16:creationId xmlns:a16="http://schemas.microsoft.com/office/drawing/2014/main" id="{303E7773-5343-4E5F-8A31-E2810B28150A}"/>
                    </a:ext>
                  </a:extLst>
                </p14:cNvPr>
                <p14:cNvContentPartPr/>
                <p14:nvPr/>
              </p14:nvContentPartPr>
              <p14:xfrm>
                <a:off x="9172013" y="879547"/>
                <a:ext cx="429840" cy="202680"/>
              </p14:xfrm>
            </p:contentPart>
          </mc:Choice>
          <mc:Fallback xmlns="">
            <p:pic>
              <p:nvPicPr>
                <p:cNvPr id="111" name="Freihand 110">
                  <a:extLst>
                    <a:ext uri="{FF2B5EF4-FFF2-40B4-BE49-F238E27FC236}">
                      <a16:creationId xmlns:a16="http://schemas.microsoft.com/office/drawing/2014/main" id="{303E7773-5343-4E5F-8A31-E2810B28150A}"/>
                    </a:ext>
                  </a:extLst>
                </p:cNvPr>
                <p:cNvPicPr/>
                <p:nvPr/>
              </p:nvPicPr>
              <p:blipFill>
                <a:blip r:embed="rId133"/>
                <a:stretch>
                  <a:fillRect/>
                </a:stretch>
              </p:blipFill>
              <p:spPr>
                <a:xfrm>
                  <a:off x="9167693" y="875227"/>
                  <a:ext cx="43848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24" name="Freihand 123">
                  <a:extLst>
                    <a:ext uri="{FF2B5EF4-FFF2-40B4-BE49-F238E27FC236}">
                      <a16:creationId xmlns:a16="http://schemas.microsoft.com/office/drawing/2014/main" id="{D66960BB-AFA8-449F-8878-A48DB6F16229}"/>
                    </a:ext>
                  </a:extLst>
                </p14:cNvPr>
                <p14:cNvContentPartPr/>
                <p14:nvPr/>
              </p14:nvContentPartPr>
              <p14:xfrm>
                <a:off x="10640093" y="853267"/>
                <a:ext cx="171000" cy="125640"/>
              </p14:xfrm>
            </p:contentPart>
          </mc:Choice>
          <mc:Fallback xmlns="">
            <p:pic>
              <p:nvPicPr>
                <p:cNvPr id="124" name="Freihand 123">
                  <a:extLst>
                    <a:ext uri="{FF2B5EF4-FFF2-40B4-BE49-F238E27FC236}">
                      <a16:creationId xmlns:a16="http://schemas.microsoft.com/office/drawing/2014/main" id="{D66960BB-AFA8-449F-8878-A48DB6F16229}"/>
                    </a:ext>
                  </a:extLst>
                </p:cNvPr>
                <p:cNvPicPr/>
                <p:nvPr/>
              </p:nvPicPr>
              <p:blipFill>
                <a:blip r:embed="rId135"/>
                <a:stretch>
                  <a:fillRect/>
                </a:stretch>
              </p:blipFill>
              <p:spPr>
                <a:xfrm>
                  <a:off x="10635773" y="848947"/>
                  <a:ext cx="17964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25" name="Freihand 124">
                  <a:extLst>
                    <a:ext uri="{FF2B5EF4-FFF2-40B4-BE49-F238E27FC236}">
                      <a16:creationId xmlns:a16="http://schemas.microsoft.com/office/drawing/2014/main" id="{702049D8-D0DB-42EC-9A29-E3228071B9B3}"/>
                    </a:ext>
                  </a:extLst>
                </p14:cNvPr>
                <p14:cNvContentPartPr/>
                <p14:nvPr/>
              </p14:nvContentPartPr>
              <p14:xfrm>
                <a:off x="10777973" y="814387"/>
                <a:ext cx="29520" cy="3960"/>
              </p14:xfrm>
            </p:contentPart>
          </mc:Choice>
          <mc:Fallback xmlns="">
            <p:pic>
              <p:nvPicPr>
                <p:cNvPr id="125" name="Freihand 124">
                  <a:extLst>
                    <a:ext uri="{FF2B5EF4-FFF2-40B4-BE49-F238E27FC236}">
                      <a16:creationId xmlns:a16="http://schemas.microsoft.com/office/drawing/2014/main" id="{702049D8-D0DB-42EC-9A29-E3228071B9B3}"/>
                    </a:ext>
                  </a:extLst>
                </p:cNvPr>
                <p:cNvPicPr/>
                <p:nvPr/>
              </p:nvPicPr>
              <p:blipFill>
                <a:blip r:embed="rId137"/>
                <a:stretch>
                  <a:fillRect/>
                </a:stretch>
              </p:blipFill>
              <p:spPr>
                <a:xfrm>
                  <a:off x="10773653" y="810067"/>
                  <a:ext cx="3816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26" name="Freihand 125">
                  <a:extLst>
                    <a:ext uri="{FF2B5EF4-FFF2-40B4-BE49-F238E27FC236}">
                      <a16:creationId xmlns:a16="http://schemas.microsoft.com/office/drawing/2014/main" id="{5B1F1E96-50C2-4368-8F7D-80E0A709ED5B}"/>
                    </a:ext>
                  </a:extLst>
                </p14:cNvPr>
                <p14:cNvContentPartPr/>
                <p14:nvPr/>
              </p14:nvContentPartPr>
              <p14:xfrm>
                <a:off x="10860053" y="763267"/>
                <a:ext cx="159840" cy="162360"/>
              </p14:xfrm>
            </p:contentPart>
          </mc:Choice>
          <mc:Fallback xmlns="">
            <p:pic>
              <p:nvPicPr>
                <p:cNvPr id="126" name="Freihand 125">
                  <a:extLst>
                    <a:ext uri="{FF2B5EF4-FFF2-40B4-BE49-F238E27FC236}">
                      <a16:creationId xmlns:a16="http://schemas.microsoft.com/office/drawing/2014/main" id="{5B1F1E96-50C2-4368-8F7D-80E0A709ED5B}"/>
                    </a:ext>
                  </a:extLst>
                </p:cNvPr>
                <p:cNvPicPr/>
                <p:nvPr/>
              </p:nvPicPr>
              <p:blipFill>
                <a:blip r:embed="rId139"/>
                <a:stretch>
                  <a:fillRect/>
                </a:stretch>
              </p:blipFill>
              <p:spPr>
                <a:xfrm>
                  <a:off x="10855733" y="758947"/>
                  <a:ext cx="16848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27" name="Freihand 126">
                  <a:extLst>
                    <a:ext uri="{FF2B5EF4-FFF2-40B4-BE49-F238E27FC236}">
                      <a16:creationId xmlns:a16="http://schemas.microsoft.com/office/drawing/2014/main" id="{6189082B-94AB-4E4D-87CF-C00F79675616}"/>
                    </a:ext>
                  </a:extLst>
                </p14:cNvPr>
                <p14:cNvContentPartPr/>
                <p14:nvPr/>
              </p14:nvContentPartPr>
              <p14:xfrm>
                <a:off x="11113853" y="841027"/>
                <a:ext cx="208080" cy="88560"/>
              </p14:xfrm>
            </p:contentPart>
          </mc:Choice>
          <mc:Fallback xmlns="">
            <p:pic>
              <p:nvPicPr>
                <p:cNvPr id="127" name="Freihand 126">
                  <a:extLst>
                    <a:ext uri="{FF2B5EF4-FFF2-40B4-BE49-F238E27FC236}">
                      <a16:creationId xmlns:a16="http://schemas.microsoft.com/office/drawing/2014/main" id="{6189082B-94AB-4E4D-87CF-C00F79675616}"/>
                    </a:ext>
                  </a:extLst>
                </p:cNvPr>
                <p:cNvPicPr/>
                <p:nvPr/>
              </p:nvPicPr>
              <p:blipFill>
                <a:blip r:embed="rId141"/>
                <a:stretch>
                  <a:fillRect/>
                </a:stretch>
              </p:blipFill>
              <p:spPr>
                <a:xfrm>
                  <a:off x="11109533" y="836707"/>
                  <a:ext cx="2167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28" name="Freihand 127">
                  <a:extLst>
                    <a:ext uri="{FF2B5EF4-FFF2-40B4-BE49-F238E27FC236}">
                      <a16:creationId xmlns:a16="http://schemas.microsoft.com/office/drawing/2014/main" id="{5691C847-6E81-4D17-945F-FA1CC0C16A38}"/>
                    </a:ext>
                  </a:extLst>
                </p14:cNvPr>
                <p14:cNvContentPartPr/>
                <p14:nvPr/>
              </p14:nvContentPartPr>
              <p14:xfrm>
                <a:off x="11331653" y="724747"/>
                <a:ext cx="360" cy="360"/>
              </p14:xfrm>
            </p:contentPart>
          </mc:Choice>
          <mc:Fallback xmlns="">
            <p:pic>
              <p:nvPicPr>
                <p:cNvPr id="128" name="Freihand 127">
                  <a:extLst>
                    <a:ext uri="{FF2B5EF4-FFF2-40B4-BE49-F238E27FC236}">
                      <a16:creationId xmlns:a16="http://schemas.microsoft.com/office/drawing/2014/main" id="{5691C847-6E81-4D17-945F-FA1CC0C16A38}"/>
                    </a:ext>
                  </a:extLst>
                </p:cNvPr>
                <p:cNvPicPr/>
                <p:nvPr/>
              </p:nvPicPr>
              <p:blipFill>
                <a:blip r:embed="rId11"/>
                <a:stretch>
                  <a:fillRect/>
                </a:stretch>
              </p:blipFill>
              <p:spPr>
                <a:xfrm>
                  <a:off x="11327333" y="720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31" name="Freihand 130">
                  <a:extLst>
                    <a:ext uri="{FF2B5EF4-FFF2-40B4-BE49-F238E27FC236}">
                      <a16:creationId xmlns:a16="http://schemas.microsoft.com/office/drawing/2014/main" id="{EBE0AC6C-C46B-482F-ADE7-70CB14E5B824}"/>
                    </a:ext>
                  </a:extLst>
                </p14:cNvPr>
                <p14:cNvContentPartPr/>
                <p14:nvPr/>
              </p14:nvContentPartPr>
              <p14:xfrm>
                <a:off x="8466413" y="1312267"/>
                <a:ext cx="119160" cy="178920"/>
              </p14:xfrm>
            </p:contentPart>
          </mc:Choice>
          <mc:Fallback xmlns="">
            <p:pic>
              <p:nvPicPr>
                <p:cNvPr id="131" name="Freihand 130">
                  <a:extLst>
                    <a:ext uri="{FF2B5EF4-FFF2-40B4-BE49-F238E27FC236}">
                      <a16:creationId xmlns:a16="http://schemas.microsoft.com/office/drawing/2014/main" id="{EBE0AC6C-C46B-482F-ADE7-70CB14E5B824}"/>
                    </a:ext>
                  </a:extLst>
                </p:cNvPr>
                <p:cNvPicPr/>
                <p:nvPr/>
              </p:nvPicPr>
              <p:blipFill>
                <a:blip r:embed="rId144"/>
                <a:stretch>
                  <a:fillRect/>
                </a:stretch>
              </p:blipFill>
              <p:spPr>
                <a:xfrm>
                  <a:off x="8462093" y="1307947"/>
                  <a:ext cx="1278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32" name="Freihand 131">
                  <a:extLst>
                    <a:ext uri="{FF2B5EF4-FFF2-40B4-BE49-F238E27FC236}">
                      <a16:creationId xmlns:a16="http://schemas.microsoft.com/office/drawing/2014/main" id="{CAFFD905-4278-4B30-8B9C-31E5AB805476}"/>
                    </a:ext>
                  </a:extLst>
                </p14:cNvPr>
                <p14:cNvContentPartPr/>
                <p14:nvPr/>
              </p14:nvContentPartPr>
              <p14:xfrm>
                <a:off x="8572253" y="1410187"/>
                <a:ext cx="64800" cy="74160"/>
              </p14:xfrm>
            </p:contentPart>
          </mc:Choice>
          <mc:Fallback xmlns="">
            <p:pic>
              <p:nvPicPr>
                <p:cNvPr id="132" name="Freihand 131">
                  <a:extLst>
                    <a:ext uri="{FF2B5EF4-FFF2-40B4-BE49-F238E27FC236}">
                      <a16:creationId xmlns:a16="http://schemas.microsoft.com/office/drawing/2014/main" id="{CAFFD905-4278-4B30-8B9C-31E5AB805476}"/>
                    </a:ext>
                  </a:extLst>
                </p:cNvPr>
                <p:cNvPicPr/>
                <p:nvPr/>
              </p:nvPicPr>
              <p:blipFill>
                <a:blip r:embed="rId146"/>
                <a:stretch>
                  <a:fillRect/>
                </a:stretch>
              </p:blipFill>
              <p:spPr>
                <a:xfrm>
                  <a:off x="8567933" y="1405867"/>
                  <a:ext cx="7344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33" name="Freihand 132">
                  <a:extLst>
                    <a:ext uri="{FF2B5EF4-FFF2-40B4-BE49-F238E27FC236}">
                      <a16:creationId xmlns:a16="http://schemas.microsoft.com/office/drawing/2014/main" id="{65E7BA6A-9FD6-4E65-9643-3BE5DA2CB8BB}"/>
                    </a:ext>
                  </a:extLst>
                </p14:cNvPr>
                <p14:cNvContentPartPr/>
                <p14:nvPr/>
              </p14:nvContentPartPr>
              <p14:xfrm>
                <a:off x="8664773" y="1320547"/>
                <a:ext cx="177480" cy="160200"/>
              </p14:xfrm>
            </p:contentPart>
          </mc:Choice>
          <mc:Fallback xmlns="">
            <p:pic>
              <p:nvPicPr>
                <p:cNvPr id="133" name="Freihand 132">
                  <a:extLst>
                    <a:ext uri="{FF2B5EF4-FFF2-40B4-BE49-F238E27FC236}">
                      <a16:creationId xmlns:a16="http://schemas.microsoft.com/office/drawing/2014/main" id="{65E7BA6A-9FD6-4E65-9643-3BE5DA2CB8BB}"/>
                    </a:ext>
                  </a:extLst>
                </p:cNvPr>
                <p:cNvPicPr/>
                <p:nvPr/>
              </p:nvPicPr>
              <p:blipFill>
                <a:blip r:embed="rId148"/>
                <a:stretch>
                  <a:fillRect/>
                </a:stretch>
              </p:blipFill>
              <p:spPr>
                <a:xfrm>
                  <a:off x="8660453" y="1316227"/>
                  <a:ext cx="18612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34" name="Freihand 133">
                  <a:extLst>
                    <a:ext uri="{FF2B5EF4-FFF2-40B4-BE49-F238E27FC236}">
                      <a16:creationId xmlns:a16="http://schemas.microsoft.com/office/drawing/2014/main" id="{70F98EA8-98BB-4FB6-A952-1E018E9F2159}"/>
                    </a:ext>
                  </a:extLst>
                </p14:cNvPr>
                <p14:cNvContentPartPr/>
                <p14:nvPr/>
              </p14:nvContentPartPr>
              <p14:xfrm>
                <a:off x="8901653" y="1383907"/>
                <a:ext cx="202320" cy="82440"/>
              </p14:xfrm>
            </p:contentPart>
          </mc:Choice>
          <mc:Fallback xmlns="">
            <p:pic>
              <p:nvPicPr>
                <p:cNvPr id="134" name="Freihand 133">
                  <a:extLst>
                    <a:ext uri="{FF2B5EF4-FFF2-40B4-BE49-F238E27FC236}">
                      <a16:creationId xmlns:a16="http://schemas.microsoft.com/office/drawing/2014/main" id="{70F98EA8-98BB-4FB6-A952-1E018E9F2159}"/>
                    </a:ext>
                  </a:extLst>
                </p:cNvPr>
                <p:cNvPicPr/>
                <p:nvPr/>
              </p:nvPicPr>
              <p:blipFill>
                <a:blip r:embed="rId150"/>
                <a:stretch>
                  <a:fillRect/>
                </a:stretch>
              </p:blipFill>
              <p:spPr>
                <a:xfrm>
                  <a:off x="8897333" y="1379587"/>
                  <a:ext cx="21096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35" name="Freihand 134">
                  <a:extLst>
                    <a:ext uri="{FF2B5EF4-FFF2-40B4-BE49-F238E27FC236}">
                      <a16:creationId xmlns:a16="http://schemas.microsoft.com/office/drawing/2014/main" id="{7CC6B6FC-9C4A-4B05-A893-A81C5CAC3966}"/>
                    </a:ext>
                  </a:extLst>
                </p14:cNvPr>
                <p14:cNvContentPartPr/>
                <p14:nvPr/>
              </p14:nvContentPartPr>
              <p14:xfrm>
                <a:off x="9136373" y="1303267"/>
                <a:ext cx="73080" cy="144000"/>
              </p14:xfrm>
            </p:contentPart>
          </mc:Choice>
          <mc:Fallback xmlns="">
            <p:pic>
              <p:nvPicPr>
                <p:cNvPr id="135" name="Freihand 134">
                  <a:extLst>
                    <a:ext uri="{FF2B5EF4-FFF2-40B4-BE49-F238E27FC236}">
                      <a16:creationId xmlns:a16="http://schemas.microsoft.com/office/drawing/2014/main" id="{7CC6B6FC-9C4A-4B05-A893-A81C5CAC3966}"/>
                    </a:ext>
                  </a:extLst>
                </p:cNvPr>
                <p:cNvPicPr/>
                <p:nvPr/>
              </p:nvPicPr>
              <p:blipFill>
                <a:blip r:embed="rId152"/>
                <a:stretch>
                  <a:fillRect/>
                </a:stretch>
              </p:blipFill>
              <p:spPr>
                <a:xfrm>
                  <a:off x="9132053" y="1298947"/>
                  <a:ext cx="8172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36" name="Freihand 135">
                  <a:extLst>
                    <a:ext uri="{FF2B5EF4-FFF2-40B4-BE49-F238E27FC236}">
                      <a16:creationId xmlns:a16="http://schemas.microsoft.com/office/drawing/2014/main" id="{6F8C1F35-4681-4B8F-98E5-C80CB8EC0B06}"/>
                    </a:ext>
                  </a:extLst>
                </p14:cNvPr>
                <p14:cNvContentPartPr/>
                <p14:nvPr/>
              </p14:nvContentPartPr>
              <p14:xfrm>
                <a:off x="9233933" y="1396507"/>
                <a:ext cx="177480" cy="47880"/>
              </p14:xfrm>
            </p:contentPart>
          </mc:Choice>
          <mc:Fallback xmlns="">
            <p:pic>
              <p:nvPicPr>
                <p:cNvPr id="136" name="Freihand 135">
                  <a:extLst>
                    <a:ext uri="{FF2B5EF4-FFF2-40B4-BE49-F238E27FC236}">
                      <a16:creationId xmlns:a16="http://schemas.microsoft.com/office/drawing/2014/main" id="{6F8C1F35-4681-4B8F-98E5-C80CB8EC0B06}"/>
                    </a:ext>
                  </a:extLst>
                </p:cNvPr>
                <p:cNvPicPr/>
                <p:nvPr/>
              </p:nvPicPr>
              <p:blipFill>
                <a:blip r:embed="rId154"/>
                <a:stretch>
                  <a:fillRect/>
                </a:stretch>
              </p:blipFill>
              <p:spPr>
                <a:xfrm>
                  <a:off x="9229613" y="1392187"/>
                  <a:ext cx="18612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37" name="Freihand 136">
                  <a:extLst>
                    <a:ext uri="{FF2B5EF4-FFF2-40B4-BE49-F238E27FC236}">
                      <a16:creationId xmlns:a16="http://schemas.microsoft.com/office/drawing/2014/main" id="{546DFC54-3D2F-4910-BF8B-205848E40ECA}"/>
                    </a:ext>
                  </a:extLst>
                </p14:cNvPr>
                <p14:cNvContentPartPr/>
                <p14:nvPr/>
              </p14:nvContentPartPr>
              <p14:xfrm>
                <a:off x="9435173" y="1268707"/>
                <a:ext cx="648720" cy="268200"/>
              </p14:xfrm>
            </p:contentPart>
          </mc:Choice>
          <mc:Fallback xmlns="">
            <p:pic>
              <p:nvPicPr>
                <p:cNvPr id="137" name="Freihand 136">
                  <a:extLst>
                    <a:ext uri="{FF2B5EF4-FFF2-40B4-BE49-F238E27FC236}">
                      <a16:creationId xmlns:a16="http://schemas.microsoft.com/office/drawing/2014/main" id="{546DFC54-3D2F-4910-BF8B-205848E40ECA}"/>
                    </a:ext>
                  </a:extLst>
                </p:cNvPr>
                <p:cNvPicPr/>
                <p:nvPr/>
              </p:nvPicPr>
              <p:blipFill>
                <a:blip r:embed="rId156"/>
                <a:stretch>
                  <a:fillRect/>
                </a:stretch>
              </p:blipFill>
              <p:spPr>
                <a:xfrm>
                  <a:off x="9430853" y="1264387"/>
                  <a:ext cx="657360" cy="2768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39" name="Freihand 138">
                  <a:extLst>
                    <a:ext uri="{FF2B5EF4-FFF2-40B4-BE49-F238E27FC236}">
                      <a16:creationId xmlns:a16="http://schemas.microsoft.com/office/drawing/2014/main" id="{E75DAD8A-0BCA-4F01-8ACD-4D4C08350021}"/>
                    </a:ext>
                  </a:extLst>
                </p14:cNvPr>
                <p14:cNvContentPartPr/>
                <p14:nvPr/>
              </p14:nvContentPartPr>
              <p14:xfrm>
                <a:off x="10289093" y="1282387"/>
                <a:ext cx="372960" cy="87120"/>
              </p14:xfrm>
            </p:contentPart>
          </mc:Choice>
          <mc:Fallback xmlns="">
            <p:pic>
              <p:nvPicPr>
                <p:cNvPr id="139" name="Freihand 138">
                  <a:extLst>
                    <a:ext uri="{FF2B5EF4-FFF2-40B4-BE49-F238E27FC236}">
                      <a16:creationId xmlns:a16="http://schemas.microsoft.com/office/drawing/2014/main" id="{E75DAD8A-0BCA-4F01-8ACD-4D4C08350021}"/>
                    </a:ext>
                  </a:extLst>
                </p:cNvPr>
                <p:cNvPicPr/>
                <p:nvPr/>
              </p:nvPicPr>
              <p:blipFill>
                <a:blip r:embed="rId158"/>
                <a:stretch>
                  <a:fillRect/>
                </a:stretch>
              </p:blipFill>
              <p:spPr>
                <a:xfrm>
                  <a:off x="10284773" y="1278067"/>
                  <a:ext cx="38160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40" name="Freihand 139">
                  <a:extLst>
                    <a:ext uri="{FF2B5EF4-FFF2-40B4-BE49-F238E27FC236}">
                      <a16:creationId xmlns:a16="http://schemas.microsoft.com/office/drawing/2014/main" id="{FE888882-E5A6-495A-95B3-D1B77EAC2394}"/>
                    </a:ext>
                  </a:extLst>
                </p14:cNvPr>
                <p14:cNvContentPartPr/>
                <p14:nvPr/>
              </p14:nvContentPartPr>
              <p14:xfrm>
                <a:off x="10919093" y="1141267"/>
                <a:ext cx="180360" cy="170280"/>
              </p14:xfrm>
            </p:contentPart>
          </mc:Choice>
          <mc:Fallback xmlns="">
            <p:pic>
              <p:nvPicPr>
                <p:cNvPr id="140" name="Freihand 139">
                  <a:extLst>
                    <a:ext uri="{FF2B5EF4-FFF2-40B4-BE49-F238E27FC236}">
                      <a16:creationId xmlns:a16="http://schemas.microsoft.com/office/drawing/2014/main" id="{FE888882-E5A6-495A-95B3-D1B77EAC2394}"/>
                    </a:ext>
                  </a:extLst>
                </p:cNvPr>
                <p:cNvPicPr/>
                <p:nvPr/>
              </p:nvPicPr>
              <p:blipFill>
                <a:blip r:embed="rId160"/>
                <a:stretch>
                  <a:fillRect/>
                </a:stretch>
              </p:blipFill>
              <p:spPr>
                <a:xfrm>
                  <a:off x="10914773" y="1136947"/>
                  <a:ext cx="18900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41" name="Freihand 140">
                  <a:extLst>
                    <a:ext uri="{FF2B5EF4-FFF2-40B4-BE49-F238E27FC236}">
                      <a16:creationId xmlns:a16="http://schemas.microsoft.com/office/drawing/2014/main" id="{1FFA9331-6F60-4408-8A62-D86E9AD2347E}"/>
                    </a:ext>
                  </a:extLst>
                </p14:cNvPr>
                <p14:cNvContentPartPr/>
                <p14:nvPr/>
              </p14:nvContentPartPr>
              <p14:xfrm>
                <a:off x="11178653" y="1154947"/>
                <a:ext cx="18720" cy="150120"/>
              </p14:xfrm>
            </p:contentPart>
          </mc:Choice>
          <mc:Fallback xmlns="">
            <p:pic>
              <p:nvPicPr>
                <p:cNvPr id="141" name="Freihand 140">
                  <a:extLst>
                    <a:ext uri="{FF2B5EF4-FFF2-40B4-BE49-F238E27FC236}">
                      <a16:creationId xmlns:a16="http://schemas.microsoft.com/office/drawing/2014/main" id="{1FFA9331-6F60-4408-8A62-D86E9AD2347E}"/>
                    </a:ext>
                  </a:extLst>
                </p:cNvPr>
                <p:cNvPicPr/>
                <p:nvPr/>
              </p:nvPicPr>
              <p:blipFill>
                <a:blip r:embed="rId162"/>
                <a:stretch>
                  <a:fillRect/>
                </a:stretch>
              </p:blipFill>
              <p:spPr>
                <a:xfrm>
                  <a:off x="11174333" y="1150627"/>
                  <a:ext cx="2736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42" name="Freihand 141">
                  <a:extLst>
                    <a:ext uri="{FF2B5EF4-FFF2-40B4-BE49-F238E27FC236}">
                      <a16:creationId xmlns:a16="http://schemas.microsoft.com/office/drawing/2014/main" id="{21BF9528-8B50-4F07-B4C1-BE4A3E868F38}"/>
                    </a:ext>
                  </a:extLst>
                </p14:cNvPr>
                <p14:cNvContentPartPr/>
                <p14:nvPr/>
              </p14:nvContentPartPr>
              <p14:xfrm>
                <a:off x="11077133" y="1116067"/>
                <a:ext cx="200880" cy="86040"/>
              </p14:xfrm>
            </p:contentPart>
          </mc:Choice>
          <mc:Fallback xmlns="">
            <p:pic>
              <p:nvPicPr>
                <p:cNvPr id="142" name="Freihand 141">
                  <a:extLst>
                    <a:ext uri="{FF2B5EF4-FFF2-40B4-BE49-F238E27FC236}">
                      <a16:creationId xmlns:a16="http://schemas.microsoft.com/office/drawing/2014/main" id="{21BF9528-8B50-4F07-B4C1-BE4A3E868F38}"/>
                    </a:ext>
                  </a:extLst>
                </p:cNvPr>
                <p:cNvPicPr/>
                <p:nvPr/>
              </p:nvPicPr>
              <p:blipFill>
                <a:blip r:embed="rId164"/>
                <a:stretch>
                  <a:fillRect/>
                </a:stretch>
              </p:blipFill>
              <p:spPr>
                <a:xfrm>
                  <a:off x="11072813" y="1111747"/>
                  <a:ext cx="20952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43" name="Freihand 142">
                  <a:extLst>
                    <a:ext uri="{FF2B5EF4-FFF2-40B4-BE49-F238E27FC236}">
                      <a16:creationId xmlns:a16="http://schemas.microsoft.com/office/drawing/2014/main" id="{5F931004-C7DC-4DA2-BC2F-0ADCD703D09F}"/>
                    </a:ext>
                  </a:extLst>
                </p14:cNvPr>
                <p14:cNvContentPartPr/>
                <p14:nvPr/>
              </p14:nvContentPartPr>
              <p14:xfrm>
                <a:off x="11334893" y="1147387"/>
                <a:ext cx="41040" cy="164160"/>
              </p14:xfrm>
            </p:contentPart>
          </mc:Choice>
          <mc:Fallback xmlns="">
            <p:pic>
              <p:nvPicPr>
                <p:cNvPr id="143" name="Freihand 142">
                  <a:extLst>
                    <a:ext uri="{FF2B5EF4-FFF2-40B4-BE49-F238E27FC236}">
                      <a16:creationId xmlns:a16="http://schemas.microsoft.com/office/drawing/2014/main" id="{5F931004-C7DC-4DA2-BC2F-0ADCD703D09F}"/>
                    </a:ext>
                  </a:extLst>
                </p:cNvPr>
                <p:cNvPicPr/>
                <p:nvPr/>
              </p:nvPicPr>
              <p:blipFill>
                <a:blip r:embed="rId166"/>
                <a:stretch>
                  <a:fillRect/>
                </a:stretch>
              </p:blipFill>
              <p:spPr>
                <a:xfrm>
                  <a:off x="11330573" y="1143067"/>
                  <a:ext cx="4968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13" name="Freihand 112">
                  <a:extLst>
                    <a:ext uri="{FF2B5EF4-FFF2-40B4-BE49-F238E27FC236}">
                      <a16:creationId xmlns:a16="http://schemas.microsoft.com/office/drawing/2014/main" id="{3C27B53F-A06C-4AEF-8128-49A17FBB37A5}"/>
                    </a:ext>
                  </a:extLst>
                </p14:cNvPr>
                <p14:cNvContentPartPr/>
                <p14:nvPr/>
              </p14:nvContentPartPr>
              <p14:xfrm>
                <a:off x="9625253" y="968107"/>
                <a:ext cx="7920" cy="12600"/>
              </p14:xfrm>
            </p:contentPart>
          </mc:Choice>
          <mc:Fallback xmlns="">
            <p:pic>
              <p:nvPicPr>
                <p:cNvPr id="113" name="Freihand 112">
                  <a:extLst>
                    <a:ext uri="{FF2B5EF4-FFF2-40B4-BE49-F238E27FC236}">
                      <a16:creationId xmlns:a16="http://schemas.microsoft.com/office/drawing/2014/main" id="{3C27B53F-A06C-4AEF-8128-49A17FBB37A5}"/>
                    </a:ext>
                  </a:extLst>
                </p:cNvPr>
                <p:cNvPicPr/>
                <p:nvPr/>
              </p:nvPicPr>
              <p:blipFill>
                <a:blip r:embed="rId168"/>
                <a:stretch>
                  <a:fillRect/>
                </a:stretch>
              </p:blipFill>
              <p:spPr>
                <a:xfrm>
                  <a:off x="9620933" y="963787"/>
                  <a:ext cx="1656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14" name="Freihand 113">
                  <a:extLst>
                    <a:ext uri="{FF2B5EF4-FFF2-40B4-BE49-F238E27FC236}">
                      <a16:creationId xmlns:a16="http://schemas.microsoft.com/office/drawing/2014/main" id="{BAA5E622-F3D7-474A-9123-304EB284083A}"/>
                    </a:ext>
                  </a:extLst>
                </p14:cNvPr>
                <p14:cNvContentPartPr/>
                <p14:nvPr/>
              </p14:nvContentPartPr>
              <p14:xfrm>
                <a:off x="9611933" y="1041187"/>
                <a:ext cx="15480" cy="20880"/>
              </p14:xfrm>
            </p:contentPart>
          </mc:Choice>
          <mc:Fallback xmlns="">
            <p:pic>
              <p:nvPicPr>
                <p:cNvPr id="114" name="Freihand 113">
                  <a:extLst>
                    <a:ext uri="{FF2B5EF4-FFF2-40B4-BE49-F238E27FC236}">
                      <a16:creationId xmlns:a16="http://schemas.microsoft.com/office/drawing/2014/main" id="{BAA5E622-F3D7-474A-9123-304EB284083A}"/>
                    </a:ext>
                  </a:extLst>
                </p:cNvPr>
                <p:cNvPicPr/>
                <p:nvPr/>
              </p:nvPicPr>
              <p:blipFill>
                <a:blip r:embed="rId170"/>
                <a:stretch>
                  <a:fillRect/>
                </a:stretch>
              </p:blipFill>
              <p:spPr>
                <a:xfrm>
                  <a:off x="9607613" y="1036867"/>
                  <a:ext cx="2412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16" name="Freihand 115">
                  <a:extLst>
                    <a:ext uri="{FF2B5EF4-FFF2-40B4-BE49-F238E27FC236}">
                      <a16:creationId xmlns:a16="http://schemas.microsoft.com/office/drawing/2014/main" id="{26D5B61E-A6E3-4E29-94E7-89B1640F5E0E}"/>
                    </a:ext>
                  </a:extLst>
                </p14:cNvPr>
                <p14:cNvContentPartPr/>
                <p14:nvPr/>
              </p14:nvContentPartPr>
              <p14:xfrm>
                <a:off x="9882293" y="993307"/>
                <a:ext cx="6840" cy="19440"/>
              </p14:xfrm>
            </p:contentPart>
          </mc:Choice>
          <mc:Fallback xmlns="">
            <p:pic>
              <p:nvPicPr>
                <p:cNvPr id="116" name="Freihand 115">
                  <a:extLst>
                    <a:ext uri="{FF2B5EF4-FFF2-40B4-BE49-F238E27FC236}">
                      <a16:creationId xmlns:a16="http://schemas.microsoft.com/office/drawing/2014/main" id="{26D5B61E-A6E3-4E29-94E7-89B1640F5E0E}"/>
                    </a:ext>
                  </a:extLst>
                </p:cNvPr>
                <p:cNvPicPr/>
                <p:nvPr/>
              </p:nvPicPr>
              <p:blipFill>
                <a:blip r:embed="rId172"/>
                <a:stretch>
                  <a:fillRect/>
                </a:stretch>
              </p:blipFill>
              <p:spPr>
                <a:xfrm>
                  <a:off x="9877973" y="988987"/>
                  <a:ext cx="1548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17" name="Freihand 116">
                  <a:extLst>
                    <a:ext uri="{FF2B5EF4-FFF2-40B4-BE49-F238E27FC236}">
                      <a16:creationId xmlns:a16="http://schemas.microsoft.com/office/drawing/2014/main" id="{B4255E45-68D6-4DA4-B6E7-1F0240D147C6}"/>
                    </a:ext>
                  </a:extLst>
                </p14:cNvPr>
                <p14:cNvContentPartPr/>
                <p14:nvPr/>
              </p14:nvContentPartPr>
              <p14:xfrm>
                <a:off x="9758093" y="941107"/>
                <a:ext cx="173880" cy="107640"/>
              </p14:xfrm>
            </p:contentPart>
          </mc:Choice>
          <mc:Fallback xmlns="">
            <p:pic>
              <p:nvPicPr>
                <p:cNvPr id="117" name="Freihand 116">
                  <a:extLst>
                    <a:ext uri="{FF2B5EF4-FFF2-40B4-BE49-F238E27FC236}">
                      <a16:creationId xmlns:a16="http://schemas.microsoft.com/office/drawing/2014/main" id="{B4255E45-68D6-4DA4-B6E7-1F0240D147C6}"/>
                    </a:ext>
                  </a:extLst>
                </p:cNvPr>
                <p:cNvPicPr/>
                <p:nvPr/>
              </p:nvPicPr>
              <p:blipFill>
                <a:blip r:embed="rId174"/>
                <a:stretch>
                  <a:fillRect/>
                </a:stretch>
              </p:blipFill>
              <p:spPr>
                <a:xfrm>
                  <a:off x="9753773" y="936787"/>
                  <a:ext cx="1825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18" name="Freihand 117">
                  <a:extLst>
                    <a:ext uri="{FF2B5EF4-FFF2-40B4-BE49-F238E27FC236}">
                      <a16:creationId xmlns:a16="http://schemas.microsoft.com/office/drawing/2014/main" id="{D4FC3602-3360-4EAC-BA39-B867D69A46CB}"/>
                    </a:ext>
                  </a:extLst>
                </p14:cNvPr>
                <p14:cNvContentPartPr/>
                <p14:nvPr/>
              </p14:nvContentPartPr>
              <p14:xfrm>
                <a:off x="9951773" y="923827"/>
                <a:ext cx="9360" cy="113760"/>
              </p14:xfrm>
            </p:contentPart>
          </mc:Choice>
          <mc:Fallback xmlns="">
            <p:pic>
              <p:nvPicPr>
                <p:cNvPr id="118" name="Freihand 117">
                  <a:extLst>
                    <a:ext uri="{FF2B5EF4-FFF2-40B4-BE49-F238E27FC236}">
                      <a16:creationId xmlns:a16="http://schemas.microsoft.com/office/drawing/2014/main" id="{D4FC3602-3360-4EAC-BA39-B867D69A46CB}"/>
                    </a:ext>
                  </a:extLst>
                </p:cNvPr>
                <p:cNvPicPr/>
                <p:nvPr/>
              </p:nvPicPr>
              <p:blipFill>
                <a:blip r:embed="rId176"/>
                <a:stretch>
                  <a:fillRect/>
                </a:stretch>
              </p:blipFill>
              <p:spPr>
                <a:xfrm>
                  <a:off x="9947453" y="919507"/>
                  <a:ext cx="1800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19" name="Freihand 118">
                  <a:extLst>
                    <a:ext uri="{FF2B5EF4-FFF2-40B4-BE49-F238E27FC236}">
                      <a16:creationId xmlns:a16="http://schemas.microsoft.com/office/drawing/2014/main" id="{821F30A5-C7C9-4F53-A386-378BB61D7333}"/>
                    </a:ext>
                  </a:extLst>
                </p14:cNvPr>
                <p14:cNvContentPartPr/>
                <p14:nvPr/>
              </p14:nvContentPartPr>
              <p14:xfrm>
                <a:off x="10007573" y="840667"/>
                <a:ext cx="394560" cy="167760"/>
              </p14:xfrm>
            </p:contentPart>
          </mc:Choice>
          <mc:Fallback xmlns="">
            <p:pic>
              <p:nvPicPr>
                <p:cNvPr id="119" name="Freihand 118">
                  <a:extLst>
                    <a:ext uri="{FF2B5EF4-FFF2-40B4-BE49-F238E27FC236}">
                      <a16:creationId xmlns:a16="http://schemas.microsoft.com/office/drawing/2014/main" id="{821F30A5-C7C9-4F53-A386-378BB61D7333}"/>
                    </a:ext>
                  </a:extLst>
                </p:cNvPr>
                <p:cNvPicPr/>
                <p:nvPr/>
              </p:nvPicPr>
              <p:blipFill>
                <a:blip r:embed="rId178"/>
                <a:stretch>
                  <a:fillRect/>
                </a:stretch>
              </p:blipFill>
              <p:spPr>
                <a:xfrm>
                  <a:off x="10003253" y="836347"/>
                  <a:ext cx="4032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20" name="Freihand 119">
                  <a:extLst>
                    <a:ext uri="{FF2B5EF4-FFF2-40B4-BE49-F238E27FC236}">
                      <a16:creationId xmlns:a16="http://schemas.microsoft.com/office/drawing/2014/main" id="{4984A2B5-75A9-4F3F-86B6-0141015413C4}"/>
                    </a:ext>
                  </a:extLst>
                </p14:cNvPr>
                <p14:cNvContentPartPr/>
                <p14:nvPr/>
              </p14:nvContentPartPr>
              <p14:xfrm>
                <a:off x="10442093" y="826987"/>
                <a:ext cx="15120" cy="28800"/>
              </p14:xfrm>
            </p:contentPart>
          </mc:Choice>
          <mc:Fallback xmlns="">
            <p:pic>
              <p:nvPicPr>
                <p:cNvPr id="120" name="Freihand 119">
                  <a:extLst>
                    <a:ext uri="{FF2B5EF4-FFF2-40B4-BE49-F238E27FC236}">
                      <a16:creationId xmlns:a16="http://schemas.microsoft.com/office/drawing/2014/main" id="{4984A2B5-75A9-4F3F-86B6-0141015413C4}"/>
                    </a:ext>
                  </a:extLst>
                </p:cNvPr>
                <p:cNvPicPr/>
                <p:nvPr/>
              </p:nvPicPr>
              <p:blipFill>
                <a:blip r:embed="rId180"/>
                <a:stretch>
                  <a:fillRect/>
                </a:stretch>
              </p:blipFill>
              <p:spPr>
                <a:xfrm>
                  <a:off x="10437773" y="822667"/>
                  <a:ext cx="2376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21" name="Freihand 120">
                  <a:extLst>
                    <a:ext uri="{FF2B5EF4-FFF2-40B4-BE49-F238E27FC236}">
                      <a16:creationId xmlns:a16="http://schemas.microsoft.com/office/drawing/2014/main" id="{7C0D7F38-FF7C-4D1F-84FE-BD9E60965BFE}"/>
                    </a:ext>
                  </a:extLst>
                </p14:cNvPr>
                <p14:cNvContentPartPr/>
                <p14:nvPr/>
              </p14:nvContentPartPr>
              <p14:xfrm>
                <a:off x="10362893" y="918427"/>
                <a:ext cx="87120" cy="9000"/>
              </p14:xfrm>
            </p:contentPart>
          </mc:Choice>
          <mc:Fallback xmlns="">
            <p:pic>
              <p:nvPicPr>
                <p:cNvPr id="121" name="Freihand 120">
                  <a:extLst>
                    <a:ext uri="{FF2B5EF4-FFF2-40B4-BE49-F238E27FC236}">
                      <a16:creationId xmlns:a16="http://schemas.microsoft.com/office/drawing/2014/main" id="{7C0D7F38-FF7C-4D1F-84FE-BD9E60965BFE}"/>
                    </a:ext>
                  </a:extLst>
                </p:cNvPr>
                <p:cNvPicPr/>
                <p:nvPr/>
              </p:nvPicPr>
              <p:blipFill>
                <a:blip r:embed="rId182"/>
                <a:stretch>
                  <a:fillRect/>
                </a:stretch>
              </p:blipFill>
              <p:spPr>
                <a:xfrm>
                  <a:off x="10358573" y="914107"/>
                  <a:ext cx="9576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22" name="Freihand 121">
                  <a:extLst>
                    <a:ext uri="{FF2B5EF4-FFF2-40B4-BE49-F238E27FC236}">
                      <a16:creationId xmlns:a16="http://schemas.microsoft.com/office/drawing/2014/main" id="{FDC1CD1E-603A-4C24-A581-5A8A25EEE297}"/>
                    </a:ext>
                  </a:extLst>
                </p14:cNvPr>
                <p14:cNvContentPartPr/>
                <p14:nvPr/>
              </p14:nvContentPartPr>
              <p14:xfrm>
                <a:off x="10408253" y="814747"/>
                <a:ext cx="12960" cy="147600"/>
              </p14:xfrm>
            </p:contentPart>
          </mc:Choice>
          <mc:Fallback xmlns="">
            <p:pic>
              <p:nvPicPr>
                <p:cNvPr id="122" name="Freihand 121">
                  <a:extLst>
                    <a:ext uri="{FF2B5EF4-FFF2-40B4-BE49-F238E27FC236}">
                      <a16:creationId xmlns:a16="http://schemas.microsoft.com/office/drawing/2014/main" id="{FDC1CD1E-603A-4C24-A581-5A8A25EEE297}"/>
                    </a:ext>
                  </a:extLst>
                </p:cNvPr>
                <p:cNvPicPr/>
                <p:nvPr/>
              </p:nvPicPr>
              <p:blipFill>
                <a:blip r:embed="rId184"/>
                <a:stretch>
                  <a:fillRect/>
                </a:stretch>
              </p:blipFill>
              <p:spPr>
                <a:xfrm>
                  <a:off x="10403933" y="810427"/>
                  <a:ext cx="2160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23" name="Freihand 122">
                  <a:extLst>
                    <a:ext uri="{FF2B5EF4-FFF2-40B4-BE49-F238E27FC236}">
                      <a16:creationId xmlns:a16="http://schemas.microsoft.com/office/drawing/2014/main" id="{2CFBE2AD-962E-4FAA-8CA8-0E28C1C2E74A}"/>
                    </a:ext>
                  </a:extLst>
                </p14:cNvPr>
                <p14:cNvContentPartPr/>
                <p14:nvPr/>
              </p14:nvContentPartPr>
              <p14:xfrm>
                <a:off x="10353533" y="905827"/>
                <a:ext cx="90360" cy="5760"/>
              </p14:xfrm>
            </p:contentPart>
          </mc:Choice>
          <mc:Fallback xmlns="">
            <p:pic>
              <p:nvPicPr>
                <p:cNvPr id="123" name="Freihand 122">
                  <a:extLst>
                    <a:ext uri="{FF2B5EF4-FFF2-40B4-BE49-F238E27FC236}">
                      <a16:creationId xmlns:a16="http://schemas.microsoft.com/office/drawing/2014/main" id="{2CFBE2AD-962E-4FAA-8CA8-0E28C1C2E74A}"/>
                    </a:ext>
                  </a:extLst>
                </p:cNvPr>
                <p:cNvPicPr/>
                <p:nvPr/>
              </p:nvPicPr>
              <p:blipFill>
                <a:blip r:embed="rId186"/>
                <a:stretch>
                  <a:fillRect/>
                </a:stretch>
              </p:blipFill>
              <p:spPr>
                <a:xfrm>
                  <a:off x="10349213" y="901507"/>
                  <a:ext cx="990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57" name="Freihand 156">
                  <a:extLst>
                    <a:ext uri="{FF2B5EF4-FFF2-40B4-BE49-F238E27FC236}">
                      <a16:creationId xmlns:a16="http://schemas.microsoft.com/office/drawing/2014/main" id="{7B2E248B-5C6C-40D8-9C88-23C9BE369BE4}"/>
                    </a:ext>
                  </a:extLst>
                </p14:cNvPr>
                <p14:cNvContentPartPr/>
                <p14:nvPr/>
              </p14:nvContentPartPr>
              <p14:xfrm>
                <a:off x="9742973" y="698107"/>
                <a:ext cx="46440" cy="154440"/>
              </p14:xfrm>
            </p:contentPart>
          </mc:Choice>
          <mc:Fallback xmlns="">
            <p:pic>
              <p:nvPicPr>
                <p:cNvPr id="157" name="Freihand 156">
                  <a:extLst>
                    <a:ext uri="{FF2B5EF4-FFF2-40B4-BE49-F238E27FC236}">
                      <a16:creationId xmlns:a16="http://schemas.microsoft.com/office/drawing/2014/main" id="{7B2E248B-5C6C-40D8-9C88-23C9BE369BE4}"/>
                    </a:ext>
                  </a:extLst>
                </p:cNvPr>
                <p:cNvPicPr/>
                <p:nvPr/>
              </p:nvPicPr>
              <p:blipFill>
                <a:blip r:embed="rId188"/>
                <a:stretch>
                  <a:fillRect/>
                </a:stretch>
              </p:blipFill>
              <p:spPr>
                <a:xfrm>
                  <a:off x="9738653" y="693787"/>
                  <a:ext cx="550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58" name="Freihand 157">
                  <a:extLst>
                    <a:ext uri="{FF2B5EF4-FFF2-40B4-BE49-F238E27FC236}">
                      <a16:creationId xmlns:a16="http://schemas.microsoft.com/office/drawing/2014/main" id="{F76C93D6-6AB6-4EA7-B7EB-FDC191CE8DC2}"/>
                    </a:ext>
                  </a:extLst>
                </p14:cNvPr>
                <p14:cNvContentPartPr/>
                <p14:nvPr/>
              </p14:nvContentPartPr>
              <p14:xfrm>
                <a:off x="9671693" y="649147"/>
                <a:ext cx="163440" cy="108000"/>
              </p14:xfrm>
            </p:contentPart>
          </mc:Choice>
          <mc:Fallback xmlns="">
            <p:pic>
              <p:nvPicPr>
                <p:cNvPr id="158" name="Freihand 157">
                  <a:extLst>
                    <a:ext uri="{FF2B5EF4-FFF2-40B4-BE49-F238E27FC236}">
                      <a16:creationId xmlns:a16="http://schemas.microsoft.com/office/drawing/2014/main" id="{F76C93D6-6AB6-4EA7-B7EB-FDC191CE8DC2}"/>
                    </a:ext>
                  </a:extLst>
                </p:cNvPr>
                <p:cNvPicPr/>
                <p:nvPr/>
              </p:nvPicPr>
              <p:blipFill>
                <a:blip r:embed="rId190"/>
                <a:stretch>
                  <a:fillRect/>
                </a:stretch>
              </p:blipFill>
              <p:spPr>
                <a:xfrm>
                  <a:off x="9667373" y="644827"/>
                  <a:ext cx="1720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59" name="Freihand 158">
                  <a:extLst>
                    <a:ext uri="{FF2B5EF4-FFF2-40B4-BE49-F238E27FC236}">
                      <a16:creationId xmlns:a16="http://schemas.microsoft.com/office/drawing/2014/main" id="{E3256640-5B9E-4B48-9655-48966E7CC4C3}"/>
                    </a:ext>
                  </a:extLst>
                </p14:cNvPr>
                <p14:cNvContentPartPr/>
                <p14:nvPr/>
              </p14:nvContentPartPr>
              <p14:xfrm>
                <a:off x="9801653" y="734107"/>
                <a:ext cx="200160" cy="95040"/>
              </p14:xfrm>
            </p:contentPart>
          </mc:Choice>
          <mc:Fallback xmlns="">
            <p:pic>
              <p:nvPicPr>
                <p:cNvPr id="159" name="Freihand 158">
                  <a:extLst>
                    <a:ext uri="{FF2B5EF4-FFF2-40B4-BE49-F238E27FC236}">
                      <a16:creationId xmlns:a16="http://schemas.microsoft.com/office/drawing/2014/main" id="{E3256640-5B9E-4B48-9655-48966E7CC4C3}"/>
                    </a:ext>
                  </a:extLst>
                </p:cNvPr>
                <p:cNvPicPr/>
                <p:nvPr/>
              </p:nvPicPr>
              <p:blipFill>
                <a:blip r:embed="rId192"/>
                <a:stretch>
                  <a:fillRect/>
                </a:stretch>
              </p:blipFill>
              <p:spPr>
                <a:xfrm>
                  <a:off x="9797333" y="729787"/>
                  <a:ext cx="20880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60" name="Freihand 159">
                  <a:extLst>
                    <a:ext uri="{FF2B5EF4-FFF2-40B4-BE49-F238E27FC236}">
                      <a16:creationId xmlns:a16="http://schemas.microsoft.com/office/drawing/2014/main" id="{F0C037F7-D979-4F95-9F46-D4D5ECC485E5}"/>
                    </a:ext>
                  </a:extLst>
                </p14:cNvPr>
                <p14:cNvContentPartPr/>
                <p14:nvPr/>
              </p14:nvContentPartPr>
              <p14:xfrm>
                <a:off x="9973733" y="725467"/>
                <a:ext cx="84960" cy="97920"/>
              </p14:xfrm>
            </p:contentPart>
          </mc:Choice>
          <mc:Fallback xmlns="">
            <p:pic>
              <p:nvPicPr>
                <p:cNvPr id="160" name="Freihand 159">
                  <a:extLst>
                    <a:ext uri="{FF2B5EF4-FFF2-40B4-BE49-F238E27FC236}">
                      <a16:creationId xmlns:a16="http://schemas.microsoft.com/office/drawing/2014/main" id="{F0C037F7-D979-4F95-9F46-D4D5ECC485E5}"/>
                    </a:ext>
                  </a:extLst>
                </p:cNvPr>
                <p:cNvPicPr/>
                <p:nvPr/>
              </p:nvPicPr>
              <p:blipFill>
                <a:blip r:embed="rId194"/>
                <a:stretch>
                  <a:fillRect/>
                </a:stretch>
              </p:blipFill>
              <p:spPr>
                <a:xfrm>
                  <a:off x="9969413" y="721147"/>
                  <a:ext cx="936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61" name="Freihand 160">
                  <a:extLst>
                    <a:ext uri="{FF2B5EF4-FFF2-40B4-BE49-F238E27FC236}">
                      <a16:creationId xmlns:a16="http://schemas.microsoft.com/office/drawing/2014/main" id="{03314557-0A35-4E21-AF9A-FC85C15A37B3}"/>
                    </a:ext>
                  </a:extLst>
                </p14:cNvPr>
                <p14:cNvContentPartPr/>
                <p14:nvPr/>
              </p14:nvContentPartPr>
              <p14:xfrm>
                <a:off x="10057253" y="748507"/>
                <a:ext cx="176400" cy="38160"/>
              </p14:xfrm>
            </p:contentPart>
          </mc:Choice>
          <mc:Fallback xmlns="">
            <p:pic>
              <p:nvPicPr>
                <p:cNvPr id="161" name="Freihand 160">
                  <a:extLst>
                    <a:ext uri="{FF2B5EF4-FFF2-40B4-BE49-F238E27FC236}">
                      <a16:creationId xmlns:a16="http://schemas.microsoft.com/office/drawing/2014/main" id="{03314557-0A35-4E21-AF9A-FC85C15A37B3}"/>
                    </a:ext>
                  </a:extLst>
                </p:cNvPr>
                <p:cNvPicPr/>
                <p:nvPr/>
              </p:nvPicPr>
              <p:blipFill>
                <a:blip r:embed="rId196"/>
                <a:stretch>
                  <a:fillRect/>
                </a:stretch>
              </p:blipFill>
              <p:spPr>
                <a:xfrm>
                  <a:off x="10052933" y="744187"/>
                  <a:ext cx="18504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62" name="Freihand 161">
                  <a:extLst>
                    <a:ext uri="{FF2B5EF4-FFF2-40B4-BE49-F238E27FC236}">
                      <a16:creationId xmlns:a16="http://schemas.microsoft.com/office/drawing/2014/main" id="{C5A63642-6F27-4230-BBB1-3A6062189FC6}"/>
                    </a:ext>
                  </a:extLst>
                </p14:cNvPr>
                <p14:cNvContentPartPr/>
                <p14:nvPr/>
              </p14:nvContentPartPr>
              <p14:xfrm>
                <a:off x="10263893" y="702067"/>
                <a:ext cx="154440" cy="65160"/>
              </p14:xfrm>
            </p:contentPart>
          </mc:Choice>
          <mc:Fallback xmlns="">
            <p:pic>
              <p:nvPicPr>
                <p:cNvPr id="162" name="Freihand 161">
                  <a:extLst>
                    <a:ext uri="{FF2B5EF4-FFF2-40B4-BE49-F238E27FC236}">
                      <a16:creationId xmlns:a16="http://schemas.microsoft.com/office/drawing/2014/main" id="{C5A63642-6F27-4230-BBB1-3A6062189FC6}"/>
                    </a:ext>
                  </a:extLst>
                </p:cNvPr>
                <p:cNvPicPr/>
                <p:nvPr/>
              </p:nvPicPr>
              <p:blipFill>
                <a:blip r:embed="rId198"/>
                <a:stretch>
                  <a:fillRect/>
                </a:stretch>
              </p:blipFill>
              <p:spPr>
                <a:xfrm>
                  <a:off x="10259573" y="697747"/>
                  <a:ext cx="16308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64" name="Freihand 163">
                  <a:extLst>
                    <a:ext uri="{FF2B5EF4-FFF2-40B4-BE49-F238E27FC236}">
                      <a16:creationId xmlns:a16="http://schemas.microsoft.com/office/drawing/2014/main" id="{05CF0AD4-B7DC-405B-B17F-EA047F4F2773}"/>
                    </a:ext>
                  </a:extLst>
                </p14:cNvPr>
                <p14:cNvContentPartPr/>
                <p14:nvPr/>
              </p14:nvContentPartPr>
              <p14:xfrm>
                <a:off x="10388813" y="727267"/>
                <a:ext cx="81720" cy="58320"/>
              </p14:xfrm>
            </p:contentPart>
          </mc:Choice>
          <mc:Fallback xmlns="">
            <p:pic>
              <p:nvPicPr>
                <p:cNvPr id="164" name="Freihand 163">
                  <a:extLst>
                    <a:ext uri="{FF2B5EF4-FFF2-40B4-BE49-F238E27FC236}">
                      <a16:creationId xmlns:a16="http://schemas.microsoft.com/office/drawing/2014/main" id="{05CF0AD4-B7DC-405B-B17F-EA047F4F2773}"/>
                    </a:ext>
                  </a:extLst>
                </p:cNvPr>
                <p:cNvPicPr/>
                <p:nvPr/>
              </p:nvPicPr>
              <p:blipFill>
                <a:blip r:embed="rId200"/>
                <a:stretch>
                  <a:fillRect/>
                </a:stretch>
              </p:blipFill>
              <p:spPr>
                <a:xfrm>
                  <a:off x="10384493" y="722947"/>
                  <a:ext cx="9036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70" name="Freihand 169">
                  <a:extLst>
                    <a:ext uri="{FF2B5EF4-FFF2-40B4-BE49-F238E27FC236}">
                      <a16:creationId xmlns:a16="http://schemas.microsoft.com/office/drawing/2014/main" id="{64537A27-EC64-4677-BBE7-C556008C9726}"/>
                    </a:ext>
                  </a:extLst>
                </p14:cNvPr>
                <p14:cNvContentPartPr/>
                <p14:nvPr/>
              </p14:nvContentPartPr>
              <p14:xfrm>
                <a:off x="9852773" y="1728787"/>
                <a:ext cx="274680" cy="175680"/>
              </p14:xfrm>
            </p:contentPart>
          </mc:Choice>
          <mc:Fallback xmlns="">
            <p:pic>
              <p:nvPicPr>
                <p:cNvPr id="170" name="Freihand 169">
                  <a:extLst>
                    <a:ext uri="{FF2B5EF4-FFF2-40B4-BE49-F238E27FC236}">
                      <a16:creationId xmlns:a16="http://schemas.microsoft.com/office/drawing/2014/main" id="{64537A27-EC64-4677-BBE7-C556008C9726}"/>
                    </a:ext>
                  </a:extLst>
                </p:cNvPr>
                <p:cNvPicPr/>
                <p:nvPr/>
              </p:nvPicPr>
              <p:blipFill>
                <a:blip r:embed="rId202"/>
                <a:stretch>
                  <a:fillRect/>
                </a:stretch>
              </p:blipFill>
              <p:spPr>
                <a:xfrm>
                  <a:off x="9848453" y="1724467"/>
                  <a:ext cx="28332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71" name="Freihand 170">
                  <a:extLst>
                    <a:ext uri="{FF2B5EF4-FFF2-40B4-BE49-F238E27FC236}">
                      <a16:creationId xmlns:a16="http://schemas.microsoft.com/office/drawing/2014/main" id="{8DBDCE07-2596-42D3-939E-E2F3214C9019}"/>
                    </a:ext>
                  </a:extLst>
                </p14:cNvPr>
                <p14:cNvContentPartPr/>
                <p14:nvPr/>
              </p14:nvContentPartPr>
              <p14:xfrm>
                <a:off x="10109093" y="1671907"/>
                <a:ext cx="361440" cy="221760"/>
              </p14:xfrm>
            </p:contentPart>
          </mc:Choice>
          <mc:Fallback xmlns="">
            <p:pic>
              <p:nvPicPr>
                <p:cNvPr id="171" name="Freihand 170">
                  <a:extLst>
                    <a:ext uri="{FF2B5EF4-FFF2-40B4-BE49-F238E27FC236}">
                      <a16:creationId xmlns:a16="http://schemas.microsoft.com/office/drawing/2014/main" id="{8DBDCE07-2596-42D3-939E-E2F3214C9019}"/>
                    </a:ext>
                  </a:extLst>
                </p:cNvPr>
                <p:cNvPicPr/>
                <p:nvPr/>
              </p:nvPicPr>
              <p:blipFill>
                <a:blip r:embed="rId204"/>
                <a:stretch>
                  <a:fillRect/>
                </a:stretch>
              </p:blipFill>
              <p:spPr>
                <a:xfrm>
                  <a:off x="10104773" y="1667587"/>
                  <a:ext cx="37008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72" name="Freihand 171">
                  <a:extLst>
                    <a:ext uri="{FF2B5EF4-FFF2-40B4-BE49-F238E27FC236}">
                      <a16:creationId xmlns:a16="http://schemas.microsoft.com/office/drawing/2014/main" id="{3E845B29-114A-45D1-BDB5-B940B0CA23D7}"/>
                    </a:ext>
                  </a:extLst>
                </p14:cNvPr>
                <p14:cNvContentPartPr/>
                <p14:nvPr/>
              </p14:nvContentPartPr>
              <p14:xfrm>
                <a:off x="10515533" y="1667227"/>
                <a:ext cx="504720" cy="196920"/>
              </p14:xfrm>
            </p:contentPart>
          </mc:Choice>
          <mc:Fallback xmlns="">
            <p:pic>
              <p:nvPicPr>
                <p:cNvPr id="172" name="Freihand 171">
                  <a:extLst>
                    <a:ext uri="{FF2B5EF4-FFF2-40B4-BE49-F238E27FC236}">
                      <a16:creationId xmlns:a16="http://schemas.microsoft.com/office/drawing/2014/main" id="{3E845B29-114A-45D1-BDB5-B940B0CA23D7}"/>
                    </a:ext>
                  </a:extLst>
                </p:cNvPr>
                <p:cNvPicPr/>
                <p:nvPr/>
              </p:nvPicPr>
              <p:blipFill>
                <a:blip r:embed="rId206"/>
                <a:stretch>
                  <a:fillRect/>
                </a:stretch>
              </p:blipFill>
              <p:spPr>
                <a:xfrm>
                  <a:off x="10511213" y="1662907"/>
                  <a:ext cx="51336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73" name="Freihand 172">
                  <a:extLst>
                    <a:ext uri="{FF2B5EF4-FFF2-40B4-BE49-F238E27FC236}">
                      <a16:creationId xmlns:a16="http://schemas.microsoft.com/office/drawing/2014/main" id="{BCC7F66A-FB3D-4581-B650-FE2BDE2FE97E}"/>
                    </a:ext>
                  </a:extLst>
                </p14:cNvPr>
                <p14:cNvContentPartPr/>
                <p14:nvPr/>
              </p14:nvContentPartPr>
              <p14:xfrm>
                <a:off x="11058773" y="1734547"/>
                <a:ext cx="306720" cy="118080"/>
              </p14:xfrm>
            </p:contentPart>
          </mc:Choice>
          <mc:Fallback xmlns="">
            <p:pic>
              <p:nvPicPr>
                <p:cNvPr id="173" name="Freihand 172">
                  <a:extLst>
                    <a:ext uri="{FF2B5EF4-FFF2-40B4-BE49-F238E27FC236}">
                      <a16:creationId xmlns:a16="http://schemas.microsoft.com/office/drawing/2014/main" id="{BCC7F66A-FB3D-4581-B650-FE2BDE2FE97E}"/>
                    </a:ext>
                  </a:extLst>
                </p:cNvPr>
                <p:cNvPicPr/>
                <p:nvPr/>
              </p:nvPicPr>
              <p:blipFill>
                <a:blip r:embed="rId208"/>
                <a:stretch>
                  <a:fillRect/>
                </a:stretch>
              </p:blipFill>
              <p:spPr>
                <a:xfrm>
                  <a:off x="11054453" y="1730227"/>
                  <a:ext cx="3153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45" name="Freihand 144">
                  <a:extLst>
                    <a:ext uri="{FF2B5EF4-FFF2-40B4-BE49-F238E27FC236}">
                      <a16:creationId xmlns:a16="http://schemas.microsoft.com/office/drawing/2014/main" id="{8C2CAF4B-4CE1-4F3D-B76B-E6ED2BB2A569}"/>
                    </a:ext>
                  </a:extLst>
                </p14:cNvPr>
                <p14:cNvContentPartPr/>
                <p14:nvPr/>
              </p14:nvContentPartPr>
              <p14:xfrm>
                <a:off x="7834973" y="1815547"/>
                <a:ext cx="241200" cy="276120"/>
              </p14:xfrm>
            </p:contentPart>
          </mc:Choice>
          <mc:Fallback xmlns="">
            <p:pic>
              <p:nvPicPr>
                <p:cNvPr id="145" name="Freihand 144">
                  <a:extLst>
                    <a:ext uri="{FF2B5EF4-FFF2-40B4-BE49-F238E27FC236}">
                      <a16:creationId xmlns:a16="http://schemas.microsoft.com/office/drawing/2014/main" id="{8C2CAF4B-4CE1-4F3D-B76B-E6ED2BB2A569}"/>
                    </a:ext>
                  </a:extLst>
                </p:cNvPr>
                <p:cNvPicPr/>
                <p:nvPr/>
              </p:nvPicPr>
              <p:blipFill>
                <a:blip r:embed="rId210"/>
                <a:stretch>
                  <a:fillRect/>
                </a:stretch>
              </p:blipFill>
              <p:spPr>
                <a:xfrm>
                  <a:off x="7830653" y="1811227"/>
                  <a:ext cx="249840" cy="28476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46" name="Freihand 145">
                  <a:extLst>
                    <a:ext uri="{FF2B5EF4-FFF2-40B4-BE49-F238E27FC236}">
                      <a16:creationId xmlns:a16="http://schemas.microsoft.com/office/drawing/2014/main" id="{9FC3C6BF-B5FA-4B9C-8A39-8BCBCBB98134}"/>
                    </a:ext>
                  </a:extLst>
                </p14:cNvPr>
                <p14:cNvContentPartPr/>
                <p14:nvPr/>
              </p14:nvContentPartPr>
              <p14:xfrm>
                <a:off x="7904813" y="1948747"/>
                <a:ext cx="150120" cy="27360"/>
              </p14:xfrm>
            </p:contentPart>
          </mc:Choice>
          <mc:Fallback xmlns="">
            <p:pic>
              <p:nvPicPr>
                <p:cNvPr id="146" name="Freihand 145">
                  <a:extLst>
                    <a:ext uri="{FF2B5EF4-FFF2-40B4-BE49-F238E27FC236}">
                      <a16:creationId xmlns:a16="http://schemas.microsoft.com/office/drawing/2014/main" id="{9FC3C6BF-B5FA-4B9C-8A39-8BCBCBB98134}"/>
                    </a:ext>
                  </a:extLst>
                </p:cNvPr>
                <p:cNvPicPr/>
                <p:nvPr/>
              </p:nvPicPr>
              <p:blipFill>
                <a:blip r:embed="rId212"/>
                <a:stretch>
                  <a:fillRect/>
                </a:stretch>
              </p:blipFill>
              <p:spPr>
                <a:xfrm>
                  <a:off x="7900493" y="1944427"/>
                  <a:ext cx="15876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47" name="Freihand 146">
                  <a:extLst>
                    <a:ext uri="{FF2B5EF4-FFF2-40B4-BE49-F238E27FC236}">
                      <a16:creationId xmlns:a16="http://schemas.microsoft.com/office/drawing/2014/main" id="{6F01D8DE-8067-4151-A885-026EAC28C880}"/>
                    </a:ext>
                  </a:extLst>
                </p14:cNvPr>
                <p14:cNvContentPartPr/>
                <p14:nvPr/>
              </p14:nvContentPartPr>
              <p14:xfrm>
                <a:off x="8100653" y="1793227"/>
                <a:ext cx="120960" cy="274320"/>
              </p14:xfrm>
            </p:contentPart>
          </mc:Choice>
          <mc:Fallback xmlns="">
            <p:pic>
              <p:nvPicPr>
                <p:cNvPr id="147" name="Freihand 146">
                  <a:extLst>
                    <a:ext uri="{FF2B5EF4-FFF2-40B4-BE49-F238E27FC236}">
                      <a16:creationId xmlns:a16="http://schemas.microsoft.com/office/drawing/2014/main" id="{6F01D8DE-8067-4151-A885-026EAC28C880}"/>
                    </a:ext>
                  </a:extLst>
                </p:cNvPr>
                <p:cNvPicPr/>
                <p:nvPr/>
              </p:nvPicPr>
              <p:blipFill>
                <a:blip r:embed="rId214"/>
                <a:stretch>
                  <a:fillRect/>
                </a:stretch>
              </p:blipFill>
              <p:spPr>
                <a:xfrm>
                  <a:off x="8096333" y="1788907"/>
                  <a:ext cx="129600" cy="28296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48" name="Freihand 147">
                  <a:extLst>
                    <a:ext uri="{FF2B5EF4-FFF2-40B4-BE49-F238E27FC236}">
                      <a16:creationId xmlns:a16="http://schemas.microsoft.com/office/drawing/2014/main" id="{D99E3F18-B97A-4A02-9F25-64AB656E8121}"/>
                    </a:ext>
                  </a:extLst>
                </p14:cNvPr>
                <p14:cNvContentPartPr/>
                <p14:nvPr/>
              </p14:nvContentPartPr>
              <p14:xfrm>
                <a:off x="8162933" y="1935067"/>
                <a:ext cx="128160" cy="127800"/>
              </p14:xfrm>
            </p:contentPart>
          </mc:Choice>
          <mc:Fallback xmlns="">
            <p:pic>
              <p:nvPicPr>
                <p:cNvPr id="148" name="Freihand 147">
                  <a:extLst>
                    <a:ext uri="{FF2B5EF4-FFF2-40B4-BE49-F238E27FC236}">
                      <a16:creationId xmlns:a16="http://schemas.microsoft.com/office/drawing/2014/main" id="{D99E3F18-B97A-4A02-9F25-64AB656E8121}"/>
                    </a:ext>
                  </a:extLst>
                </p:cNvPr>
                <p:cNvPicPr/>
                <p:nvPr/>
              </p:nvPicPr>
              <p:blipFill>
                <a:blip r:embed="rId216"/>
                <a:stretch>
                  <a:fillRect/>
                </a:stretch>
              </p:blipFill>
              <p:spPr>
                <a:xfrm>
                  <a:off x="8158613" y="1930747"/>
                  <a:ext cx="1368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49" name="Freihand 148">
                  <a:extLst>
                    <a:ext uri="{FF2B5EF4-FFF2-40B4-BE49-F238E27FC236}">
                      <a16:creationId xmlns:a16="http://schemas.microsoft.com/office/drawing/2014/main" id="{F58711B0-047A-47DF-A1D9-66A5AF714FD1}"/>
                    </a:ext>
                  </a:extLst>
                </p14:cNvPr>
                <p14:cNvContentPartPr/>
                <p14:nvPr/>
              </p14:nvContentPartPr>
              <p14:xfrm>
                <a:off x="8292533" y="1789267"/>
                <a:ext cx="280080" cy="256680"/>
              </p14:xfrm>
            </p:contentPart>
          </mc:Choice>
          <mc:Fallback xmlns="">
            <p:pic>
              <p:nvPicPr>
                <p:cNvPr id="149" name="Freihand 148">
                  <a:extLst>
                    <a:ext uri="{FF2B5EF4-FFF2-40B4-BE49-F238E27FC236}">
                      <a16:creationId xmlns:a16="http://schemas.microsoft.com/office/drawing/2014/main" id="{F58711B0-047A-47DF-A1D9-66A5AF714FD1}"/>
                    </a:ext>
                  </a:extLst>
                </p:cNvPr>
                <p:cNvPicPr/>
                <p:nvPr/>
              </p:nvPicPr>
              <p:blipFill>
                <a:blip r:embed="rId218"/>
                <a:stretch>
                  <a:fillRect/>
                </a:stretch>
              </p:blipFill>
              <p:spPr>
                <a:xfrm>
                  <a:off x="8288213" y="1784947"/>
                  <a:ext cx="288720" cy="2653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50" name="Freihand 149">
                  <a:extLst>
                    <a:ext uri="{FF2B5EF4-FFF2-40B4-BE49-F238E27FC236}">
                      <a16:creationId xmlns:a16="http://schemas.microsoft.com/office/drawing/2014/main" id="{8B964372-F07E-4760-843F-538D23870DB5}"/>
                    </a:ext>
                  </a:extLst>
                </p14:cNvPr>
                <p14:cNvContentPartPr/>
                <p14:nvPr/>
              </p14:nvContentPartPr>
              <p14:xfrm>
                <a:off x="8474693" y="1853347"/>
                <a:ext cx="47520" cy="6120"/>
              </p14:xfrm>
            </p:contentPart>
          </mc:Choice>
          <mc:Fallback xmlns="">
            <p:pic>
              <p:nvPicPr>
                <p:cNvPr id="150" name="Freihand 149">
                  <a:extLst>
                    <a:ext uri="{FF2B5EF4-FFF2-40B4-BE49-F238E27FC236}">
                      <a16:creationId xmlns:a16="http://schemas.microsoft.com/office/drawing/2014/main" id="{8B964372-F07E-4760-843F-538D23870DB5}"/>
                    </a:ext>
                  </a:extLst>
                </p:cNvPr>
                <p:cNvPicPr/>
                <p:nvPr/>
              </p:nvPicPr>
              <p:blipFill>
                <a:blip r:embed="rId220"/>
                <a:stretch>
                  <a:fillRect/>
                </a:stretch>
              </p:blipFill>
              <p:spPr>
                <a:xfrm>
                  <a:off x="8470373" y="1849027"/>
                  <a:ext cx="5616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51" name="Freihand 150">
                  <a:extLst>
                    <a:ext uri="{FF2B5EF4-FFF2-40B4-BE49-F238E27FC236}">
                      <a16:creationId xmlns:a16="http://schemas.microsoft.com/office/drawing/2014/main" id="{670AB4A0-E6D0-464C-9043-D2CCBCEA8EFE}"/>
                    </a:ext>
                  </a:extLst>
                </p14:cNvPr>
                <p14:cNvContentPartPr/>
                <p14:nvPr/>
              </p14:nvContentPartPr>
              <p14:xfrm>
                <a:off x="8607173" y="1888267"/>
                <a:ext cx="70560" cy="134640"/>
              </p14:xfrm>
            </p:contentPart>
          </mc:Choice>
          <mc:Fallback xmlns="">
            <p:pic>
              <p:nvPicPr>
                <p:cNvPr id="151" name="Freihand 150">
                  <a:extLst>
                    <a:ext uri="{FF2B5EF4-FFF2-40B4-BE49-F238E27FC236}">
                      <a16:creationId xmlns:a16="http://schemas.microsoft.com/office/drawing/2014/main" id="{670AB4A0-E6D0-464C-9043-D2CCBCEA8EFE}"/>
                    </a:ext>
                  </a:extLst>
                </p:cNvPr>
                <p:cNvPicPr/>
                <p:nvPr/>
              </p:nvPicPr>
              <p:blipFill>
                <a:blip r:embed="rId222"/>
                <a:stretch>
                  <a:fillRect/>
                </a:stretch>
              </p:blipFill>
              <p:spPr>
                <a:xfrm>
                  <a:off x="8602853" y="1883947"/>
                  <a:ext cx="7920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52" name="Freihand 151">
                  <a:extLst>
                    <a:ext uri="{FF2B5EF4-FFF2-40B4-BE49-F238E27FC236}">
                      <a16:creationId xmlns:a16="http://schemas.microsoft.com/office/drawing/2014/main" id="{428A6EE3-CDFD-4C56-94C0-B1372888E724}"/>
                    </a:ext>
                  </a:extLst>
                </p14:cNvPr>
                <p14:cNvContentPartPr/>
                <p14:nvPr/>
              </p14:nvContentPartPr>
              <p14:xfrm>
                <a:off x="8763413" y="1898707"/>
                <a:ext cx="136440" cy="105840"/>
              </p14:xfrm>
            </p:contentPart>
          </mc:Choice>
          <mc:Fallback xmlns="">
            <p:pic>
              <p:nvPicPr>
                <p:cNvPr id="152" name="Freihand 151">
                  <a:extLst>
                    <a:ext uri="{FF2B5EF4-FFF2-40B4-BE49-F238E27FC236}">
                      <a16:creationId xmlns:a16="http://schemas.microsoft.com/office/drawing/2014/main" id="{428A6EE3-CDFD-4C56-94C0-B1372888E724}"/>
                    </a:ext>
                  </a:extLst>
                </p:cNvPr>
                <p:cNvPicPr/>
                <p:nvPr/>
              </p:nvPicPr>
              <p:blipFill>
                <a:blip r:embed="rId224"/>
                <a:stretch>
                  <a:fillRect/>
                </a:stretch>
              </p:blipFill>
              <p:spPr>
                <a:xfrm>
                  <a:off x="8759093" y="1894387"/>
                  <a:ext cx="1450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53" name="Freihand 152">
                  <a:extLst>
                    <a:ext uri="{FF2B5EF4-FFF2-40B4-BE49-F238E27FC236}">
                      <a16:creationId xmlns:a16="http://schemas.microsoft.com/office/drawing/2014/main" id="{365659BE-BE57-4C7F-8CBF-8D3A3C3CB66E}"/>
                    </a:ext>
                  </a:extLst>
                </p14:cNvPr>
                <p14:cNvContentPartPr/>
                <p14:nvPr/>
              </p14:nvContentPartPr>
              <p14:xfrm>
                <a:off x="8909933" y="1875307"/>
                <a:ext cx="65880" cy="104040"/>
              </p14:xfrm>
            </p:contentPart>
          </mc:Choice>
          <mc:Fallback xmlns="">
            <p:pic>
              <p:nvPicPr>
                <p:cNvPr id="153" name="Freihand 152">
                  <a:extLst>
                    <a:ext uri="{FF2B5EF4-FFF2-40B4-BE49-F238E27FC236}">
                      <a16:creationId xmlns:a16="http://schemas.microsoft.com/office/drawing/2014/main" id="{365659BE-BE57-4C7F-8CBF-8D3A3C3CB66E}"/>
                    </a:ext>
                  </a:extLst>
                </p:cNvPr>
                <p:cNvPicPr/>
                <p:nvPr/>
              </p:nvPicPr>
              <p:blipFill>
                <a:blip r:embed="rId226"/>
                <a:stretch>
                  <a:fillRect/>
                </a:stretch>
              </p:blipFill>
              <p:spPr>
                <a:xfrm>
                  <a:off x="8905613" y="1870987"/>
                  <a:ext cx="7452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54" name="Freihand 153">
                  <a:extLst>
                    <a:ext uri="{FF2B5EF4-FFF2-40B4-BE49-F238E27FC236}">
                      <a16:creationId xmlns:a16="http://schemas.microsoft.com/office/drawing/2014/main" id="{2BFBDBE3-5FA0-4B48-9448-643AD03D5C4D}"/>
                    </a:ext>
                  </a:extLst>
                </p14:cNvPr>
                <p14:cNvContentPartPr/>
                <p14:nvPr/>
              </p14:nvContentPartPr>
              <p14:xfrm>
                <a:off x="8949173" y="1892227"/>
                <a:ext cx="35280" cy="107640"/>
              </p14:xfrm>
            </p:contentPart>
          </mc:Choice>
          <mc:Fallback xmlns="">
            <p:pic>
              <p:nvPicPr>
                <p:cNvPr id="154" name="Freihand 153">
                  <a:extLst>
                    <a:ext uri="{FF2B5EF4-FFF2-40B4-BE49-F238E27FC236}">
                      <a16:creationId xmlns:a16="http://schemas.microsoft.com/office/drawing/2014/main" id="{2BFBDBE3-5FA0-4B48-9448-643AD03D5C4D}"/>
                    </a:ext>
                  </a:extLst>
                </p:cNvPr>
                <p:cNvPicPr/>
                <p:nvPr/>
              </p:nvPicPr>
              <p:blipFill>
                <a:blip r:embed="rId228"/>
                <a:stretch>
                  <a:fillRect/>
                </a:stretch>
              </p:blipFill>
              <p:spPr>
                <a:xfrm>
                  <a:off x="8944853" y="1887907"/>
                  <a:ext cx="439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55" name="Freihand 154">
                  <a:extLst>
                    <a:ext uri="{FF2B5EF4-FFF2-40B4-BE49-F238E27FC236}">
                      <a16:creationId xmlns:a16="http://schemas.microsoft.com/office/drawing/2014/main" id="{C91A09D7-2CA3-4344-B4C7-F860D6C07C77}"/>
                    </a:ext>
                  </a:extLst>
                </p14:cNvPr>
                <p14:cNvContentPartPr/>
                <p14:nvPr/>
              </p14:nvContentPartPr>
              <p14:xfrm>
                <a:off x="9010013" y="1758667"/>
                <a:ext cx="153360" cy="227880"/>
              </p14:xfrm>
            </p:contentPart>
          </mc:Choice>
          <mc:Fallback xmlns="">
            <p:pic>
              <p:nvPicPr>
                <p:cNvPr id="155" name="Freihand 154">
                  <a:extLst>
                    <a:ext uri="{FF2B5EF4-FFF2-40B4-BE49-F238E27FC236}">
                      <a16:creationId xmlns:a16="http://schemas.microsoft.com/office/drawing/2014/main" id="{C91A09D7-2CA3-4344-B4C7-F860D6C07C77}"/>
                    </a:ext>
                  </a:extLst>
                </p:cNvPr>
                <p:cNvPicPr/>
                <p:nvPr/>
              </p:nvPicPr>
              <p:blipFill>
                <a:blip r:embed="rId230"/>
                <a:stretch>
                  <a:fillRect/>
                </a:stretch>
              </p:blipFill>
              <p:spPr>
                <a:xfrm>
                  <a:off x="9005693" y="1754347"/>
                  <a:ext cx="16200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66" name="Freihand 165">
                  <a:extLst>
                    <a:ext uri="{FF2B5EF4-FFF2-40B4-BE49-F238E27FC236}">
                      <a16:creationId xmlns:a16="http://schemas.microsoft.com/office/drawing/2014/main" id="{26CC3776-EA99-4E37-83FE-9A1D626C56FA}"/>
                    </a:ext>
                  </a:extLst>
                </p14:cNvPr>
                <p14:cNvContentPartPr/>
                <p14:nvPr/>
              </p14:nvContentPartPr>
              <p14:xfrm>
                <a:off x="9222053" y="1752187"/>
                <a:ext cx="162000" cy="315720"/>
              </p14:xfrm>
            </p:contentPart>
          </mc:Choice>
          <mc:Fallback xmlns="">
            <p:pic>
              <p:nvPicPr>
                <p:cNvPr id="166" name="Freihand 165">
                  <a:extLst>
                    <a:ext uri="{FF2B5EF4-FFF2-40B4-BE49-F238E27FC236}">
                      <a16:creationId xmlns:a16="http://schemas.microsoft.com/office/drawing/2014/main" id="{26CC3776-EA99-4E37-83FE-9A1D626C56FA}"/>
                    </a:ext>
                  </a:extLst>
                </p:cNvPr>
                <p:cNvPicPr/>
                <p:nvPr/>
              </p:nvPicPr>
              <p:blipFill>
                <a:blip r:embed="rId232"/>
                <a:stretch>
                  <a:fillRect/>
                </a:stretch>
              </p:blipFill>
              <p:spPr>
                <a:xfrm>
                  <a:off x="9217733" y="1747867"/>
                  <a:ext cx="170640" cy="32436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67" name="Freihand 166">
                  <a:extLst>
                    <a:ext uri="{FF2B5EF4-FFF2-40B4-BE49-F238E27FC236}">
                      <a16:creationId xmlns:a16="http://schemas.microsoft.com/office/drawing/2014/main" id="{F394FCC9-C455-4BDA-BF68-FB61A4796514}"/>
                    </a:ext>
                  </a:extLst>
                </p14:cNvPr>
                <p14:cNvContentPartPr/>
                <p14:nvPr/>
              </p14:nvContentPartPr>
              <p14:xfrm>
                <a:off x="9378293" y="1876747"/>
                <a:ext cx="212760" cy="267480"/>
              </p14:xfrm>
            </p:contentPart>
          </mc:Choice>
          <mc:Fallback xmlns="">
            <p:pic>
              <p:nvPicPr>
                <p:cNvPr id="167" name="Freihand 166">
                  <a:extLst>
                    <a:ext uri="{FF2B5EF4-FFF2-40B4-BE49-F238E27FC236}">
                      <a16:creationId xmlns:a16="http://schemas.microsoft.com/office/drawing/2014/main" id="{F394FCC9-C455-4BDA-BF68-FB61A4796514}"/>
                    </a:ext>
                  </a:extLst>
                </p:cNvPr>
                <p:cNvPicPr/>
                <p:nvPr/>
              </p:nvPicPr>
              <p:blipFill>
                <a:blip r:embed="rId234"/>
                <a:stretch>
                  <a:fillRect/>
                </a:stretch>
              </p:blipFill>
              <p:spPr>
                <a:xfrm>
                  <a:off x="9373973" y="1872427"/>
                  <a:ext cx="221400" cy="27612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68" name="Freihand 167">
                  <a:extLst>
                    <a:ext uri="{FF2B5EF4-FFF2-40B4-BE49-F238E27FC236}">
                      <a16:creationId xmlns:a16="http://schemas.microsoft.com/office/drawing/2014/main" id="{92C853E5-7E00-4126-AE5F-9683C920A51D}"/>
                    </a:ext>
                  </a:extLst>
                </p14:cNvPr>
                <p14:cNvContentPartPr/>
                <p14:nvPr/>
              </p14:nvContentPartPr>
              <p14:xfrm>
                <a:off x="9652973" y="1848307"/>
                <a:ext cx="20880" cy="71640"/>
              </p14:xfrm>
            </p:contentPart>
          </mc:Choice>
          <mc:Fallback xmlns="">
            <p:pic>
              <p:nvPicPr>
                <p:cNvPr id="168" name="Freihand 167">
                  <a:extLst>
                    <a:ext uri="{FF2B5EF4-FFF2-40B4-BE49-F238E27FC236}">
                      <a16:creationId xmlns:a16="http://schemas.microsoft.com/office/drawing/2014/main" id="{92C853E5-7E00-4126-AE5F-9683C920A51D}"/>
                    </a:ext>
                  </a:extLst>
                </p:cNvPr>
                <p:cNvPicPr/>
                <p:nvPr/>
              </p:nvPicPr>
              <p:blipFill>
                <a:blip r:embed="rId236"/>
                <a:stretch>
                  <a:fillRect/>
                </a:stretch>
              </p:blipFill>
              <p:spPr>
                <a:xfrm>
                  <a:off x="9648653" y="1843987"/>
                  <a:ext cx="2952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79" name="Freihand 178">
                  <a:extLst>
                    <a:ext uri="{FF2B5EF4-FFF2-40B4-BE49-F238E27FC236}">
                      <a16:creationId xmlns:a16="http://schemas.microsoft.com/office/drawing/2014/main" id="{90D9350D-704A-4B95-BBAE-2E3AE9B8BFD1}"/>
                    </a:ext>
                  </a:extLst>
                </p14:cNvPr>
                <p14:cNvContentPartPr/>
                <p14:nvPr/>
              </p14:nvContentPartPr>
              <p14:xfrm>
                <a:off x="8738573" y="2224147"/>
                <a:ext cx="230400" cy="134280"/>
              </p14:xfrm>
            </p:contentPart>
          </mc:Choice>
          <mc:Fallback xmlns="">
            <p:pic>
              <p:nvPicPr>
                <p:cNvPr id="179" name="Freihand 178">
                  <a:extLst>
                    <a:ext uri="{FF2B5EF4-FFF2-40B4-BE49-F238E27FC236}">
                      <a16:creationId xmlns:a16="http://schemas.microsoft.com/office/drawing/2014/main" id="{90D9350D-704A-4B95-BBAE-2E3AE9B8BFD1}"/>
                    </a:ext>
                  </a:extLst>
                </p:cNvPr>
                <p:cNvPicPr/>
                <p:nvPr/>
              </p:nvPicPr>
              <p:blipFill>
                <a:blip r:embed="rId238"/>
                <a:stretch>
                  <a:fillRect/>
                </a:stretch>
              </p:blipFill>
              <p:spPr>
                <a:xfrm>
                  <a:off x="8734253" y="2219827"/>
                  <a:ext cx="2390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80" name="Freihand 179">
                  <a:extLst>
                    <a:ext uri="{FF2B5EF4-FFF2-40B4-BE49-F238E27FC236}">
                      <a16:creationId xmlns:a16="http://schemas.microsoft.com/office/drawing/2014/main" id="{71E26700-8955-40B4-B4BF-76DC40C1E8BF}"/>
                    </a:ext>
                  </a:extLst>
                </p14:cNvPr>
                <p14:cNvContentPartPr/>
                <p14:nvPr/>
              </p14:nvContentPartPr>
              <p14:xfrm>
                <a:off x="8991293" y="2209027"/>
                <a:ext cx="25920" cy="131040"/>
              </p14:xfrm>
            </p:contentPart>
          </mc:Choice>
          <mc:Fallback xmlns="">
            <p:pic>
              <p:nvPicPr>
                <p:cNvPr id="180" name="Freihand 179">
                  <a:extLst>
                    <a:ext uri="{FF2B5EF4-FFF2-40B4-BE49-F238E27FC236}">
                      <a16:creationId xmlns:a16="http://schemas.microsoft.com/office/drawing/2014/main" id="{71E26700-8955-40B4-B4BF-76DC40C1E8BF}"/>
                    </a:ext>
                  </a:extLst>
                </p:cNvPr>
                <p:cNvPicPr/>
                <p:nvPr/>
              </p:nvPicPr>
              <p:blipFill>
                <a:blip r:embed="rId240"/>
                <a:stretch>
                  <a:fillRect/>
                </a:stretch>
              </p:blipFill>
              <p:spPr>
                <a:xfrm>
                  <a:off x="8986973" y="2204707"/>
                  <a:ext cx="3456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81" name="Freihand 180">
                  <a:extLst>
                    <a:ext uri="{FF2B5EF4-FFF2-40B4-BE49-F238E27FC236}">
                      <a16:creationId xmlns:a16="http://schemas.microsoft.com/office/drawing/2014/main" id="{22439D07-1C43-41D5-90F0-9957311A7F14}"/>
                    </a:ext>
                  </a:extLst>
                </p14:cNvPr>
                <p14:cNvContentPartPr/>
                <p14:nvPr/>
              </p14:nvContentPartPr>
              <p14:xfrm>
                <a:off x="9021173" y="2142787"/>
                <a:ext cx="418320" cy="177840"/>
              </p14:xfrm>
            </p:contentPart>
          </mc:Choice>
          <mc:Fallback xmlns="">
            <p:pic>
              <p:nvPicPr>
                <p:cNvPr id="181" name="Freihand 180">
                  <a:extLst>
                    <a:ext uri="{FF2B5EF4-FFF2-40B4-BE49-F238E27FC236}">
                      <a16:creationId xmlns:a16="http://schemas.microsoft.com/office/drawing/2014/main" id="{22439D07-1C43-41D5-90F0-9957311A7F14}"/>
                    </a:ext>
                  </a:extLst>
                </p:cNvPr>
                <p:cNvPicPr/>
                <p:nvPr/>
              </p:nvPicPr>
              <p:blipFill>
                <a:blip r:embed="rId242"/>
                <a:stretch>
                  <a:fillRect/>
                </a:stretch>
              </p:blipFill>
              <p:spPr>
                <a:xfrm>
                  <a:off x="9016853" y="2138467"/>
                  <a:ext cx="42696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82" name="Freihand 181">
                  <a:extLst>
                    <a:ext uri="{FF2B5EF4-FFF2-40B4-BE49-F238E27FC236}">
                      <a16:creationId xmlns:a16="http://schemas.microsoft.com/office/drawing/2014/main" id="{B26F9308-1CB8-4371-B3F3-0805914874E8}"/>
                    </a:ext>
                  </a:extLst>
                </p14:cNvPr>
                <p14:cNvContentPartPr/>
                <p14:nvPr/>
              </p14:nvContentPartPr>
              <p14:xfrm>
                <a:off x="9138173" y="2133787"/>
                <a:ext cx="31680" cy="18000"/>
              </p14:xfrm>
            </p:contentPart>
          </mc:Choice>
          <mc:Fallback xmlns="">
            <p:pic>
              <p:nvPicPr>
                <p:cNvPr id="182" name="Freihand 181">
                  <a:extLst>
                    <a:ext uri="{FF2B5EF4-FFF2-40B4-BE49-F238E27FC236}">
                      <a16:creationId xmlns:a16="http://schemas.microsoft.com/office/drawing/2014/main" id="{B26F9308-1CB8-4371-B3F3-0805914874E8}"/>
                    </a:ext>
                  </a:extLst>
                </p:cNvPr>
                <p:cNvPicPr/>
                <p:nvPr/>
              </p:nvPicPr>
              <p:blipFill>
                <a:blip r:embed="rId244"/>
                <a:stretch>
                  <a:fillRect/>
                </a:stretch>
              </p:blipFill>
              <p:spPr>
                <a:xfrm>
                  <a:off x="9133853" y="2129467"/>
                  <a:ext cx="4032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83" name="Freihand 182">
                  <a:extLst>
                    <a:ext uri="{FF2B5EF4-FFF2-40B4-BE49-F238E27FC236}">
                      <a16:creationId xmlns:a16="http://schemas.microsoft.com/office/drawing/2014/main" id="{2580DD7E-66D7-4EDB-A606-E7D36F5A2A8D}"/>
                    </a:ext>
                  </a:extLst>
                </p14:cNvPr>
                <p14:cNvContentPartPr/>
                <p14:nvPr/>
              </p14:nvContentPartPr>
              <p14:xfrm>
                <a:off x="9436973" y="2173387"/>
                <a:ext cx="189720" cy="76320"/>
              </p14:xfrm>
            </p:contentPart>
          </mc:Choice>
          <mc:Fallback xmlns="">
            <p:pic>
              <p:nvPicPr>
                <p:cNvPr id="183" name="Freihand 182">
                  <a:extLst>
                    <a:ext uri="{FF2B5EF4-FFF2-40B4-BE49-F238E27FC236}">
                      <a16:creationId xmlns:a16="http://schemas.microsoft.com/office/drawing/2014/main" id="{2580DD7E-66D7-4EDB-A606-E7D36F5A2A8D}"/>
                    </a:ext>
                  </a:extLst>
                </p:cNvPr>
                <p:cNvPicPr/>
                <p:nvPr/>
              </p:nvPicPr>
              <p:blipFill>
                <a:blip r:embed="rId246"/>
                <a:stretch>
                  <a:fillRect/>
                </a:stretch>
              </p:blipFill>
              <p:spPr>
                <a:xfrm>
                  <a:off x="9432653" y="2169067"/>
                  <a:ext cx="19836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85" name="Freihand 184">
                  <a:extLst>
                    <a:ext uri="{FF2B5EF4-FFF2-40B4-BE49-F238E27FC236}">
                      <a16:creationId xmlns:a16="http://schemas.microsoft.com/office/drawing/2014/main" id="{04781C4C-ADCC-4D95-89A7-CF9E1CAB7570}"/>
                    </a:ext>
                  </a:extLst>
                </p14:cNvPr>
                <p14:cNvContentPartPr/>
                <p14:nvPr/>
              </p14:nvContentPartPr>
              <p14:xfrm>
                <a:off x="9736853" y="2140267"/>
                <a:ext cx="122040" cy="151200"/>
              </p14:xfrm>
            </p:contentPart>
          </mc:Choice>
          <mc:Fallback xmlns="">
            <p:pic>
              <p:nvPicPr>
                <p:cNvPr id="185" name="Freihand 184">
                  <a:extLst>
                    <a:ext uri="{FF2B5EF4-FFF2-40B4-BE49-F238E27FC236}">
                      <a16:creationId xmlns:a16="http://schemas.microsoft.com/office/drawing/2014/main" id="{04781C4C-ADCC-4D95-89A7-CF9E1CAB7570}"/>
                    </a:ext>
                  </a:extLst>
                </p:cNvPr>
                <p:cNvPicPr/>
                <p:nvPr/>
              </p:nvPicPr>
              <p:blipFill>
                <a:blip r:embed="rId248"/>
                <a:stretch>
                  <a:fillRect/>
                </a:stretch>
              </p:blipFill>
              <p:spPr>
                <a:xfrm>
                  <a:off x="9732533" y="2135947"/>
                  <a:ext cx="13068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86" name="Freihand 185">
                  <a:extLst>
                    <a:ext uri="{FF2B5EF4-FFF2-40B4-BE49-F238E27FC236}">
                      <a16:creationId xmlns:a16="http://schemas.microsoft.com/office/drawing/2014/main" id="{4266D048-170E-4C47-BBA6-79893B168FA8}"/>
                    </a:ext>
                  </a:extLst>
                </p14:cNvPr>
                <p14:cNvContentPartPr/>
                <p14:nvPr/>
              </p14:nvContentPartPr>
              <p14:xfrm>
                <a:off x="9893813" y="2060707"/>
                <a:ext cx="40320" cy="173880"/>
              </p14:xfrm>
            </p:contentPart>
          </mc:Choice>
          <mc:Fallback xmlns="">
            <p:pic>
              <p:nvPicPr>
                <p:cNvPr id="186" name="Freihand 185">
                  <a:extLst>
                    <a:ext uri="{FF2B5EF4-FFF2-40B4-BE49-F238E27FC236}">
                      <a16:creationId xmlns:a16="http://schemas.microsoft.com/office/drawing/2014/main" id="{4266D048-170E-4C47-BBA6-79893B168FA8}"/>
                    </a:ext>
                  </a:extLst>
                </p:cNvPr>
                <p:cNvPicPr/>
                <p:nvPr/>
              </p:nvPicPr>
              <p:blipFill>
                <a:blip r:embed="rId250"/>
                <a:stretch>
                  <a:fillRect/>
                </a:stretch>
              </p:blipFill>
              <p:spPr>
                <a:xfrm>
                  <a:off x="9889493" y="2056387"/>
                  <a:ext cx="4896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87" name="Freihand 186">
                  <a:extLst>
                    <a:ext uri="{FF2B5EF4-FFF2-40B4-BE49-F238E27FC236}">
                      <a16:creationId xmlns:a16="http://schemas.microsoft.com/office/drawing/2014/main" id="{BC223809-E068-448B-8152-926F49D0AA05}"/>
                    </a:ext>
                  </a:extLst>
                </p14:cNvPr>
                <p14:cNvContentPartPr/>
                <p14:nvPr/>
              </p14:nvContentPartPr>
              <p14:xfrm>
                <a:off x="9974453" y="2041267"/>
                <a:ext cx="171720" cy="180720"/>
              </p14:xfrm>
            </p:contentPart>
          </mc:Choice>
          <mc:Fallback xmlns="">
            <p:pic>
              <p:nvPicPr>
                <p:cNvPr id="187" name="Freihand 186">
                  <a:extLst>
                    <a:ext uri="{FF2B5EF4-FFF2-40B4-BE49-F238E27FC236}">
                      <a16:creationId xmlns:a16="http://schemas.microsoft.com/office/drawing/2014/main" id="{BC223809-E068-448B-8152-926F49D0AA05}"/>
                    </a:ext>
                  </a:extLst>
                </p:cNvPr>
                <p:cNvPicPr/>
                <p:nvPr/>
              </p:nvPicPr>
              <p:blipFill>
                <a:blip r:embed="rId252"/>
                <a:stretch>
                  <a:fillRect/>
                </a:stretch>
              </p:blipFill>
              <p:spPr>
                <a:xfrm>
                  <a:off x="9970133" y="2036947"/>
                  <a:ext cx="18036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88" name="Freihand 187">
                  <a:extLst>
                    <a:ext uri="{FF2B5EF4-FFF2-40B4-BE49-F238E27FC236}">
                      <a16:creationId xmlns:a16="http://schemas.microsoft.com/office/drawing/2014/main" id="{01909259-B722-4B03-B5A0-125470EBB178}"/>
                    </a:ext>
                  </a:extLst>
                </p14:cNvPr>
                <p14:cNvContentPartPr/>
                <p14:nvPr/>
              </p14:nvContentPartPr>
              <p14:xfrm>
                <a:off x="10309253" y="2093467"/>
                <a:ext cx="374760" cy="98280"/>
              </p14:xfrm>
            </p:contentPart>
          </mc:Choice>
          <mc:Fallback xmlns="">
            <p:pic>
              <p:nvPicPr>
                <p:cNvPr id="188" name="Freihand 187">
                  <a:extLst>
                    <a:ext uri="{FF2B5EF4-FFF2-40B4-BE49-F238E27FC236}">
                      <a16:creationId xmlns:a16="http://schemas.microsoft.com/office/drawing/2014/main" id="{01909259-B722-4B03-B5A0-125470EBB178}"/>
                    </a:ext>
                  </a:extLst>
                </p:cNvPr>
                <p:cNvPicPr/>
                <p:nvPr/>
              </p:nvPicPr>
              <p:blipFill>
                <a:blip r:embed="rId254"/>
                <a:stretch>
                  <a:fillRect/>
                </a:stretch>
              </p:blipFill>
              <p:spPr>
                <a:xfrm>
                  <a:off x="10304933" y="2089147"/>
                  <a:ext cx="3834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89" name="Freihand 188">
                  <a:extLst>
                    <a:ext uri="{FF2B5EF4-FFF2-40B4-BE49-F238E27FC236}">
                      <a16:creationId xmlns:a16="http://schemas.microsoft.com/office/drawing/2014/main" id="{C27A87DF-6020-40AD-A6B9-3EE809FF8128}"/>
                    </a:ext>
                  </a:extLst>
                </p14:cNvPr>
                <p14:cNvContentPartPr/>
                <p14:nvPr/>
              </p14:nvContentPartPr>
              <p14:xfrm>
                <a:off x="10973093" y="2045587"/>
                <a:ext cx="6840" cy="124920"/>
              </p14:xfrm>
            </p:contentPart>
          </mc:Choice>
          <mc:Fallback xmlns="">
            <p:pic>
              <p:nvPicPr>
                <p:cNvPr id="189" name="Freihand 188">
                  <a:extLst>
                    <a:ext uri="{FF2B5EF4-FFF2-40B4-BE49-F238E27FC236}">
                      <a16:creationId xmlns:a16="http://schemas.microsoft.com/office/drawing/2014/main" id="{C27A87DF-6020-40AD-A6B9-3EE809FF8128}"/>
                    </a:ext>
                  </a:extLst>
                </p:cNvPr>
                <p:cNvPicPr/>
                <p:nvPr/>
              </p:nvPicPr>
              <p:blipFill>
                <a:blip r:embed="rId256"/>
                <a:stretch>
                  <a:fillRect/>
                </a:stretch>
              </p:blipFill>
              <p:spPr>
                <a:xfrm>
                  <a:off x="10968773" y="2041267"/>
                  <a:ext cx="154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90" name="Freihand 189">
                  <a:extLst>
                    <a:ext uri="{FF2B5EF4-FFF2-40B4-BE49-F238E27FC236}">
                      <a16:creationId xmlns:a16="http://schemas.microsoft.com/office/drawing/2014/main" id="{022A7DE2-1442-447D-A862-0B7D25F4793A}"/>
                    </a:ext>
                  </a:extLst>
                </p14:cNvPr>
                <p14:cNvContentPartPr/>
                <p14:nvPr/>
              </p14:nvContentPartPr>
              <p14:xfrm>
                <a:off x="10882373" y="2002747"/>
                <a:ext cx="176040" cy="199440"/>
              </p14:xfrm>
            </p:contentPart>
          </mc:Choice>
          <mc:Fallback xmlns="">
            <p:pic>
              <p:nvPicPr>
                <p:cNvPr id="190" name="Freihand 189">
                  <a:extLst>
                    <a:ext uri="{FF2B5EF4-FFF2-40B4-BE49-F238E27FC236}">
                      <a16:creationId xmlns:a16="http://schemas.microsoft.com/office/drawing/2014/main" id="{022A7DE2-1442-447D-A862-0B7D25F4793A}"/>
                    </a:ext>
                  </a:extLst>
                </p:cNvPr>
                <p:cNvPicPr/>
                <p:nvPr/>
              </p:nvPicPr>
              <p:blipFill>
                <a:blip r:embed="rId258"/>
                <a:stretch>
                  <a:fillRect/>
                </a:stretch>
              </p:blipFill>
              <p:spPr>
                <a:xfrm>
                  <a:off x="10878053" y="1998427"/>
                  <a:ext cx="18468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91" name="Freihand 190">
                  <a:extLst>
                    <a:ext uri="{FF2B5EF4-FFF2-40B4-BE49-F238E27FC236}">
                      <a16:creationId xmlns:a16="http://schemas.microsoft.com/office/drawing/2014/main" id="{1D7C97E4-4A89-4C3A-BB4F-265AC8968E50}"/>
                    </a:ext>
                  </a:extLst>
                </p14:cNvPr>
                <p14:cNvContentPartPr/>
                <p14:nvPr/>
              </p14:nvContentPartPr>
              <p14:xfrm>
                <a:off x="11148413" y="2029747"/>
                <a:ext cx="26280" cy="128520"/>
              </p14:xfrm>
            </p:contentPart>
          </mc:Choice>
          <mc:Fallback xmlns="">
            <p:pic>
              <p:nvPicPr>
                <p:cNvPr id="191" name="Freihand 190">
                  <a:extLst>
                    <a:ext uri="{FF2B5EF4-FFF2-40B4-BE49-F238E27FC236}">
                      <a16:creationId xmlns:a16="http://schemas.microsoft.com/office/drawing/2014/main" id="{1D7C97E4-4A89-4C3A-BB4F-265AC8968E50}"/>
                    </a:ext>
                  </a:extLst>
                </p:cNvPr>
                <p:cNvPicPr/>
                <p:nvPr/>
              </p:nvPicPr>
              <p:blipFill>
                <a:blip r:embed="rId260"/>
                <a:stretch>
                  <a:fillRect/>
                </a:stretch>
              </p:blipFill>
              <p:spPr>
                <a:xfrm>
                  <a:off x="11144093" y="2025427"/>
                  <a:ext cx="349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92" name="Freihand 191">
                  <a:extLst>
                    <a:ext uri="{FF2B5EF4-FFF2-40B4-BE49-F238E27FC236}">
                      <a16:creationId xmlns:a16="http://schemas.microsoft.com/office/drawing/2014/main" id="{A3441D33-DE77-4619-8D60-D45078D13E6F}"/>
                    </a:ext>
                  </a:extLst>
                </p14:cNvPr>
                <p14:cNvContentPartPr/>
                <p14:nvPr/>
              </p14:nvContentPartPr>
              <p14:xfrm>
                <a:off x="11266493" y="2029387"/>
                <a:ext cx="35280" cy="136440"/>
              </p14:xfrm>
            </p:contentPart>
          </mc:Choice>
          <mc:Fallback xmlns="">
            <p:pic>
              <p:nvPicPr>
                <p:cNvPr id="192" name="Freihand 191">
                  <a:extLst>
                    <a:ext uri="{FF2B5EF4-FFF2-40B4-BE49-F238E27FC236}">
                      <a16:creationId xmlns:a16="http://schemas.microsoft.com/office/drawing/2014/main" id="{A3441D33-DE77-4619-8D60-D45078D13E6F}"/>
                    </a:ext>
                  </a:extLst>
                </p:cNvPr>
                <p:cNvPicPr/>
                <p:nvPr/>
              </p:nvPicPr>
              <p:blipFill>
                <a:blip r:embed="rId262"/>
                <a:stretch>
                  <a:fillRect/>
                </a:stretch>
              </p:blipFill>
              <p:spPr>
                <a:xfrm>
                  <a:off x="11262173" y="2025067"/>
                  <a:ext cx="4392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93" name="Freihand 192">
                  <a:extLst>
                    <a:ext uri="{FF2B5EF4-FFF2-40B4-BE49-F238E27FC236}">
                      <a16:creationId xmlns:a16="http://schemas.microsoft.com/office/drawing/2014/main" id="{E208375C-105D-4E05-9380-0E6D4A82B7EB}"/>
                    </a:ext>
                  </a:extLst>
                </p14:cNvPr>
                <p14:cNvContentPartPr/>
                <p14:nvPr/>
              </p14:nvContentPartPr>
              <p14:xfrm>
                <a:off x="11211773" y="1994827"/>
                <a:ext cx="165960" cy="79200"/>
              </p14:xfrm>
            </p:contentPart>
          </mc:Choice>
          <mc:Fallback xmlns="">
            <p:pic>
              <p:nvPicPr>
                <p:cNvPr id="193" name="Freihand 192">
                  <a:extLst>
                    <a:ext uri="{FF2B5EF4-FFF2-40B4-BE49-F238E27FC236}">
                      <a16:creationId xmlns:a16="http://schemas.microsoft.com/office/drawing/2014/main" id="{E208375C-105D-4E05-9380-0E6D4A82B7EB}"/>
                    </a:ext>
                  </a:extLst>
                </p:cNvPr>
                <p:cNvPicPr/>
                <p:nvPr/>
              </p:nvPicPr>
              <p:blipFill>
                <a:blip r:embed="rId264"/>
                <a:stretch>
                  <a:fillRect/>
                </a:stretch>
              </p:blipFill>
              <p:spPr>
                <a:xfrm>
                  <a:off x="11207453" y="1990507"/>
                  <a:ext cx="17460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94" name="Freihand 193">
                  <a:extLst>
                    <a:ext uri="{FF2B5EF4-FFF2-40B4-BE49-F238E27FC236}">
                      <a16:creationId xmlns:a16="http://schemas.microsoft.com/office/drawing/2014/main" id="{EFFE8EB0-8D2B-4953-A3A5-9ACD5E8F4659}"/>
                    </a:ext>
                  </a:extLst>
                </p14:cNvPr>
                <p14:cNvContentPartPr/>
                <p14:nvPr/>
              </p14:nvContentPartPr>
              <p14:xfrm>
                <a:off x="11449733" y="2089867"/>
                <a:ext cx="147960" cy="18360"/>
              </p14:xfrm>
            </p:contentPart>
          </mc:Choice>
          <mc:Fallback xmlns="">
            <p:pic>
              <p:nvPicPr>
                <p:cNvPr id="194" name="Freihand 193">
                  <a:extLst>
                    <a:ext uri="{FF2B5EF4-FFF2-40B4-BE49-F238E27FC236}">
                      <a16:creationId xmlns:a16="http://schemas.microsoft.com/office/drawing/2014/main" id="{EFFE8EB0-8D2B-4953-A3A5-9ACD5E8F4659}"/>
                    </a:ext>
                  </a:extLst>
                </p:cNvPr>
                <p:cNvPicPr/>
                <p:nvPr/>
              </p:nvPicPr>
              <p:blipFill>
                <a:blip r:embed="rId266"/>
                <a:stretch>
                  <a:fillRect/>
                </a:stretch>
              </p:blipFill>
              <p:spPr>
                <a:xfrm>
                  <a:off x="11445413" y="2085547"/>
                  <a:ext cx="1566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95" name="Freihand 194">
                  <a:extLst>
                    <a:ext uri="{FF2B5EF4-FFF2-40B4-BE49-F238E27FC236}">
                      <a16:creationId xmlns:a16="http://schemas.microsoft.com/office/drawing/2014/main" id="{511E5898-DB54-4999-8446-829E703EAF71}"/>
                    </a:ext>
                  </a:extLst>
                </p14:cNvPr>
                <p14:cNvContentPartPr/>
                <p14:nvPr/>
              </p14:nvContentPartPr>
              <p14:xfrm>
                <a:off x="11701733" y="2007427"/>
                <a:ext cx="9000" cy="160200"/>
              </p14:xfrm>
            </p:contentPart>
          </mc:Choice>
          <mc:Fallback xmlns="">
            <p:pic>
              <p:nvPicPr>
                <p:cNvPr id="195" name="Freihand 194">
                  <a:extLst>
                    <a:ext uri="{FF2B5EF4-FFF2-40B4-BE49-F238E27FC236}">
                      <a16:creationId xmlns:a16="http://schemas.microsoft.com/office/drawing/2014/main" id="{511E5898-DB54-4999-8446-829E703EAF71}"/>
                    </a:ext>
                  </a:extLst>
                </p:cNvPr>
                <p:cNvPicPr/>
                <p:nvPr/>
              </p:nvPicPr>
              <p:blipFill>
                <a:blip r:embed="rId268"/>
                <a:stretch>
                  <a:fillRect/>
                </a:stretch>
              </p:blipFill>
              <p:spPr>
                <a:xfrm>
                  <a:off x="11697413" y="2003107"/>
                  <a:ext cx="1764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96" name="Freihand 195">
                  <a:extLst>
                    <a:ext uri="{FF2B5EF4-FFF2-40B4-BE49-F238E27FC236}">
                      <a16:creationId xmlns:a16="http://schemas.microsoft.com/office/drawing/2014/main" id="{5A486F79-C60C-4C23-AB94-376F7DFF221A}"/>
                    </a:ext>
                  </a:extLst>
                </p14:cNvPr>
                <p14:cNvContentPartPr/>
                <p14:nvPr/>
              </p14:nvContentPartPr>
              <p14:xfrm>
                <a:off x="11576093" y="1974667"/>
                <a:ext cx="251640" cy="177480"/>
              </p14:xfrm>
            </p:contentPart>
          </mc:Choice>
          <mc:Fallback xmlns="">
            <p:pic>
              <p:nvPicPr>
                <p:cNvPr id="196" name="Freihand 195">
                  <a:extLst>
                    <a:ext uri="{FF2B5EF4-FFF2-40B4-BE49-F238E27FC236}">
                      <a16:creationId xmlns:a16="http://schemas.microsoft.com/office/drawing/2014/main" id="{5A486F79-C60C-4C23-AB94-376F7DFF221A}"/>
                    </a:ext>
                  </a:extLst>
                </p:cNvPr>
                <p:cNvPicPr/>
                <p:nvPr/>
              </p:nvPicPr>
              <p:blipFill>
                <a:blip r:embed="rId270"/>
                <a:stretch>
                  <a:fillRect/>
                </a:stretch>
              </p:blipFill>
              <p:spPr>
                <a:xfrm>
                  <a:off x="11571773" y="1970347"/>
                  <a:ext cx="2602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99" name="Freihand 198">
                  <a:extLst>
                    <a:ext uri="{FF2B5EF4-FFF2-40B4-BE49-F238E27FC236}">
                      <a16:creationId xmlns:a16="http://schemas.microsoft.com/office/drawing/2014/main" id="{F7725A0E-A94C-4C11-A86C-94E54612EC3B}"/>
                    </a:ext>
                  </a:extLst>
                </p14:cNvPr>
                <p14:cNvContentPartPr/>
                <p14:nvPr/>
              </p14:nvContentPartPr>
              <p14:xfrm>
                <a:off x="9361373" y="2438347"/>
                <a:ext cx="168480" cy="136440"/>
              </p14:xfrm>
            </p:contentPart>
          </mc:Choice>
          <mc:Fallback xmlns="">
            <p:pic>
              <p:nvPicPr>
                <p:cNvPr id="199" name="Freihand 198">
                  <a:extLst>
                    <a:ext uri="{FF2B5EF4-FFF2-40B4-BE49-F238E27FC236}">
                      <a16:creationId xmlns:a16="http://schemas.microsoft.com/office/drawing/2014/main" id="{F7725A0E-A94C-4C11-A86C-94E54612EC3B}"/>
                    </a:ext>
                  </a:extLst>
                </p:cNvPr>
                <p:cNvPicPr/>
                <p:nvPr/>
              </p:nvPicPr>
              <p:blipFill>
                <a:blip r:embed="rId272"/>
                <a:stretch>
                  <a:fillRect/>
                </a:stretch>
              </p:blipFill>
              <p:spPr>
                <a:xfrm>
                  <a:off x="9357053" y="2434027"/>
                  <a:ext cx="17712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200" name="Freihand 199">
                  <a:extLst>
                    <a:ext uri="{FF2B5EF4-FFF2-40B4-BE49-F238E27FC236}">
                      <a16:creationId xmlns:a16="http://schemas.microsoft.com/office/drawing/2014/main" id="{B4E3E769-0E1F-4E4F-BE84-F36750A15327}"/>
                    </a:ext>
                  </a:extLst>
                </p14:cNvPr>
                <p14:cNvContentPartPr/>
                <p14:nvPr/>
              </p14:nvContentPartPr>
              <p14:xfrm>
                <a:off x="9539213" y="2431867"/>
                <a:ext cx="83160" cy="240840"/>
              </p14:xfrm>
            </p:contentPart>
          </mc:Choice>
          <mc:Fallback xmlns="">
            <p:pic>
              <p:nvPicPr>
                <p:cNvPr id="200" name="Freihand 199">
                  <a:extLst>
                    <a:ext uri="{FF2B5EF4-FFF2-40B4-BE49-F238E27FC236}">
                      <a16:creationId xmlns:a16="http://schemas.microsoft.com/office/drawing/2014/main" id="{B4E3E769-0E1F-4E4F-BE84-F36750A15327}"/>
                    </a:ext>
                  </a:extLst>
                </p:cNvPr>
                <p:cNvPicPr/>
                <p:nvPr/>
              </p:nvPicPr>
              <p:blipFill>
                <a:blip r:embed="rId274"/>
                <a:stretch>
                  <a:fillRect/>
                </a:stretch>
              </p:blipFill>
              <p:spPr>
                <a:xfrm>
                  <a:off x="9534893" y="2427547"/>
                  <a:ext cx="9180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201" name="Freihand 200">
                  <a:extLst>
                    <a:ext uri="{FF2B5EF4-FFF2-40B4-BE49-F238E27FC236}">
                      <a16:creationId xmlns:a16="http://schemas.microsoft.com/office/drawing/2014/main" id="{FA712F1C-6007-40EC-B75B-CBB943B0D55B}"/>
                    </a:ext>
                  </a:extLst>
                </p14:cNvPr>
                <p14:cNvContentPartPr/>
                <p14:nvPr/>
              </p14:nvContentPartPr>
              <p14:xfrm>
                <a:off x="9643973" y="2457427"/>
                <a:ext cx="93960" cy="96480"/>
              </p14:xfrm>
            </p:contentPart>
          </mc:Choice>
          <mc:Fallback xmlns="">
            <p:pic>
              <p:nvPicPr>
                <p:cNvPr id="201" name="Freihand 200">
                  <a:extLst>
                    <a:ext uri="{FF2B5EF4-FFF2-40B4-BE49-F238E27FC236}">
                      <a16:creationId xmlns:a16="http://schemas.microsoft.com/office/drawing/2014/main" id="{FA712F1C-6007-40EC-B75B-CBB943B0D55B}"/>
                    </a:ext>
                  </a:extLst>
                </p:cNvPr>
                <p:cNvPicPr/>
                <p:nvPr/>
              </p:nvPicPr>
              <p:blipFill>
                <a:blip r:embed="rId276"/>
                <a:stretch>
                  <a:fillRect/>
                </a:stretch>
              </p:blipFill>
              <p:spPr>
                <a:xfrm>
                  <a:off x="9639653" y="2453107"/>
                  <a:ext cx="10260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202" name="Freihand 201">
                  <a:extLst>
                    <a:ext uri="{FF2B5EF4-FFF2-40B4-BE49-F238E27FC236}">
                      <a16:creationId xmlns:a16="http://schemas.microsoft.com/office/drawing/2014/main" id="{C37B6F28-A4B7-4321-9DAE-2A62E4929CFF}"/>
                    </a:ext>
                  </a:extLst>
                </p14:cNvPr>
                <p14:cNvContentPartPr/>
                <p14:nvPr/>
              </p14:nvContentPartPr>
              <p14:xfrm>
                <a:off x="9723173" y="2467867"/>
                <a:ext cx="104040" cy="72720"/>
              </p14:xfrm>
            </p:contentPart>
          </mc:Choice>
          <mc:Fallback xmlns="">
            <p:pic>
              <p:nvPicPr>
                <p:cNvPr id="202" name="Freihand 201">
                  <a:extLst>
                    <a:ext uri="{FF2B5EF4-FFF2-40B4-BE49-F238E27FC236}">
                      <a16:creationId xmlns:a16="http://schemas.microsoft.com/office/drawing/2014/main" id="{C37B6F28-A4B7-4321-9DAE-2A62E4929CFF}"/>
                    </a:ext>
                  </a:extLst>
                </p:cNvPr>
                <p:cNvPicPr/>
                <p:nvPr/>
              </p:nvPicPr>
              <p:blipFill>
                <a:blip r:embed="rId278"/>
                <a:stretch>
                  <a:fillRect/>
                </a:stretch>
              </p:blipFill>
              <p:spPr>
                <a:xfrm>
                  <a:off x="9718853" y="2463547"/>
                  <a:ext cx="11268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203" name="Freihand 202">
                  <a:extLst>
                    <a:ext uri="{FF2B5EF4-FFF2-40B4-BE49-F238E27FC236}">
                      <a16:creationId xmlns:a16="http://schemas.microsoft.com/office/drawing/2014/main" id="{4E8D932D-67EC-40A8-99FB-8D44E3C22FC7}"/>
                    </a:ext>
                  </a:extLst>
                </p14:cNvPr>
                <p14:cNvContentPartPr/>
                <p14:nvPr/>
              </p14:nvContentPartPr>
              <p14:xfrm>
                <a:off x="9829733" y="2441587"/>
                <a:ext cx="71280" cy="112320"/>
              </p14:xfrm>
            </p:contentPart>
          </mc:Choice>
          <mc:Fallback xmlns="">
            <p:pic>
              <p:nvPicPr>
                <p:cNvPr id="203" name="Freihand 202">
                  <a:extLst>
                    <a:ext uri="{FF2B5EF4-FFF2-40B4-BE49-F238E27FC236}">
                      <a16:creationId xmlns:a16="http://schemas.microsoft.com/office/drawing/2014/main" id="{4E8D932D-67EC-40A8-99FB-8D44E3C22FC7}"/>
                    </a:ext>
                  </a:extLst>
                </p:cNvPr>
                <p:cNvPicPr/>
                <p:nvPr/>
              </p:nvPicPr>
              <p:blipFill>
                <a:blip r:embed="rId280"/>
                <a:stretch>
                  <a:fillRect/>
                </a:stretch>
              </p:blipFill>
              <p:spPr>
                <a:xfrm>
                  <a:off x="9825413" y="2437267"/>
                  <a:ext cx="7992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204" name="Freihand 203">
                  <a:extLst>
                    <a:ext uri="{FF2B5EF4-FFF2-40B4-BE49-F238E27FC236}">
                      <a16:creationId xmlns:a16="http://schemas.microsoft.com/office/drawing/2014/main" id="{27C1E480-0B2F-4968-8860-333CF3D4769C}"/>
                    </a:ext>
                  </a:extLst>
                </p14:cNvPr>
                <p14:cNvContentPartPr/>
                <p14:nvPr/>
              </p14:nvContentPartPr>
              <p14:xfrm>
                <a:off x="9916493" y="2440507"/>
                <a:ext cx="154080" cy="71280"/>
              </p14:xfrm>
            </p:contentPart>
          </mc:Choice>
          <mc:Fallback xmlns="">
            <p:pic>
              <p:nvPicPr>
                <p:cNvPr id="204" name="Freihand 203">
                  <a:extLst>
                    <a:ext uri="{FF2B5EF4-FFF2-40B4-BE49-F238E27FC236}">
                      <a16:creationId xmlns:a16="http://schemas.microsoft.com/office/drawing/2014/main" id="{27C1E480-0B2F-4968-8860-333CF3D4769C}"/>
                    </a:ext>
                  </a:extLst>
                </p:cNvPr>
                <p:cNvPicPr/>
                <p:nvPr/>
              </p:nvPicPr>
              <p:blipFill>
                <a:blip r:embed="rId282"/>
                <a:stretch>
                  <a:fillRect/>
                </a:stretch>
              </p:blipFill>
              <p:spPr>
                <a:xfrm>
                  <a:off x="9912173" y="2436187"/>
                  <a:ext cx="1627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206" name="Freihand 205">
                  <a:extLst>
                    <a:ext uri="{FF2B5EF4-FFF2-40B4-BE49-F238E27FC236}">
                      <a16:creationId xmlns:a16="http://schemas.microsoft.com/office/drawing/2014/main" id="{C3C021DE-AB95-4953-B886-7E78885279F1}"/>
                    </a:ext>
                  </a:extLst>
                </p14:cNvPr>
                <p14:cNvContentPartPr/>
                <p14:nvPr/>
              </p14:nvContentPartPr>
              <p14:xfrm>
                <a:off x="10119893" y="2336107"/>
                <a:ext cx="351360" cy="159120"/>
              </p14:xfrm>
            </p:contentPart>
          </mc:Choice>
          <mc:Fallback xmlns="">
            <p:pic>
              <p:nvPicPr>
                <p:cNvPr id="206" name="Freihand 205">
                  <a:extLst>
                    <a:ext uri="{FF2B5EF4-FFF2-40B4-BE49-F238E27FC236}">
                      <a16:creationId xmlns:a16="http://schemas.microsoft.com/office/drawing/2014/main" id="{C3C021DE-AB95-4953-B886-7E78885279F1}"/>
                    </a:ext>
                  </a:extLst>
                </p:cNvPr>
                <p:cNvPicPr/>
                <p:nvPr/>
              </p:nvPicPr>
              <p:blipFill>
                <a:blip r:embed="rId284"/>
                <a:stretch>
                  <a:fillRect/>
                </a:stretch>
              </p:blipFill>
              <p:spPr>
                <a:xfrm>
                  <a:off x="10115573" y="2331787"/>
                  <a:ext cx="36000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207" name="Freihand 206">
                  <a:extLst>
                    <a:ext uri="{FF2B5EF4-FFF2-40B4-BE49-F238E27FC236}">
                      <a16:creationId xmlns:a16="http://schemas.microsoft.com/office/drawing/2014/main" id="{D2803B60-3898-45E5-B51A-19DA29233714}"/>
                    </a:ext>
                  </a:extLst>
                </p14:cNvPr>
                <p14:cNvContentPartPr/>
                <p14:nvPr/>
              </p14:nvContentPartPr>
              <p14:xfrm>
                <a:off x="10325453" y="2303347"/>
                <a:ext cx="24840" cy="18720"/>
              </p14:xfrm>
            </p:contentPart>
          </mc:Choice>
          <mc:Fallback xmlns="">
            <p:pic>
              <p:nvPicPr>
                <p:cNvPr id="207" name="Freihand 206">
                  <a:extLst>
                    <a:ext uri="{FF2B5EF4-FFF2-40B4-BE49-F238E27FC236}">
                      <a16:creationId xmlns:a16="http://schemas.microsoft.com/office/drawing/2014/main" id="{D2803B60-3898-45E5-B51A-19DA29233714}"/>
                    </a:ext>
                  </a:extLst>
                </p:cNvPr>
                <p:cNvPicPr/>
                <p:nvPr/>
              </p:nvPicPr>
              <p:blipFill>
                <a:blip r:embed="rId286"/>
                <a:stretch>
                  <a:fillRect/>
                </a:stretch>
              </p:blipFill>
              <p:spPr>
                <a:xfrm>
                  <a:off x="10321133" y="2299027"/>
                  <a:ext cx="3348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208" name="Freihand 207">
                  <a:extLst>
                    <a:ext uri="{FF2B5EF4-FFF2-40B4-BE49-F238E27FC236}">
                      <a16:creationId xmlns:a16="http://schemas.microsoft.com/office/drawing/2014/main" id="{DC0FB77D-B5E7-4BE5-BAA6-8A63B7B05D34}"/>
                    </a:ext>
                  </a:extLst>
                </p14:cNvPr>
                <p14:cNvContentPartPr/>
                <p14:nvPr/>
              </p14:nvContentPartPr>
              <p14:xfrm>
                <a:off x="10643333" y="2364547"/>
                <a:ext cx="276480" cy="103680"/>
              </p14:xfrm>
            </p:contentPart>
          </mc:Choice>
          <mc:Fallback xmlns="">
            <p:pic>
              <p:nvPicPr>
                <p:cNvPr id="208" name="Freihand 207">
                  <a:extLst>
                    <a:ext uri="{FF2B5EF4-FFF2-40B4-BE49-F238E27FC236}">
                      <a16:creationId xmlns:a16="http://schemas.microsoft.com/office/drawing/2014/main" id="{DC0FB77D-B5E7-4BE5-BAA6-8A63B7B05D34}"/>
                    </a:ext>
                  </a:extLst>
                </p:cNvPr>
                <p:cNvPicPr/>
                <p:nvPr/>
              </p:nvPicPr>
              <p:blipFill>
                <a:blip r:embed="rId288"/>
                <a:stretch>
                  <a:fillRect/>
                </a:stretch>
              </p:blipFill>
              <p:spPr>
                <a:xfrm>
                  <a:off x="10639013" y="2360227"/>
                  <a:ext cx="28512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209" name="Freihand 208">
                  <a:extLst>
                    <a:ext uri="{FF2B5EF4-FFF2-40B4-BE49-F238E27FC236}">
                      <a16:creationId xmlns:a16="http://schemas.microsoft.com/office/drawing/2014/main" id="{F4904A68-F5AF-4B21-BC8D-183EF81D73A8}"/>
                    </a:ext>
                  </a:extLst>
                </p14:cNvPr>
                <p14:cNvContentPartPr/>
                <p14:nvPr/>
              </p14:nvContentPartPr>
              <p14:xfrm>
                <a:off x="10879493" y="2287867"/>
                <a:ext cx="29520" cy="20880"/>
              </p14:xfrm>
            </p:contentPart>
          </mc:Choice>
          <mc:Fallback xmlns="">
            <p:pic>
              <p:nvPicPr>
                <p:cNvPr id="209" name="Freihand 208">
                  <a:extLst>
                    <a:ext uri="{FF2B5EF4-FFF2-40B4-BE49-F238E27FC236}">
                      <a16:creationId xmlns:a16="http://schemas.microsoft.com/office/drawing/2014/main" id="{F4904A68-F5AF-4B21-BC8D-183EF81D73A8}"/>
                    </a:ext>
                  </a:extLst>
                </p:cNvPr>
                <p:cNvPicPr/>
                <p:nvPr/>
              </p:nvPicPr>
              <p:blipFill>
                <a:blip r:embed="rId290"/>
                <a:stretch>
                  <a:fillRect/>
                </a:stretch>
              </p:blipFill>
              <p:spPr>
                <a:xfrm>
                  <a:off x="10875173" y="2283547"/>
                  <a:ext cx="3816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210" name="Freihand 209">
                  <a:extLst>
                    <a:ext uri="{FF2B5EF4-FFF2-40B4-BE49-F238E27FC236}">
                      <a16:creationId xmlns:a16="http://schemas.microsoft.com/office/drawing/2014/main" id="{5C5A761B-36D8-4C14-9971-5E1821A4802F}"/>
                    </a:ext>
                  </a:extLst>
                </p14:cNvPr>
                <p14:cNvContentPartPr/>
                <p14:nvPr/>
              </p14:nvContentPartPr>
              <p14:xfrm>
                <a:off x="9805973" y="2674507"/>
                <a:ext cx="82080" cy="190440"/>
              </p14:xfrm>
            </p:contentPart>
          </mc:Choice>
          <mc:Fallback xmlns="">
            <p:pic>
              <p:nvPicPr>
                <p:cNvPr id="210" name="Freihand 209">
                  <a:extLst>
                    <a:ext uri="{FF2B5EF4-FFF2-40B4-BE49-F238E27FC236}">
                      <a16:creationId xmlns:a16="http://schemas.microsoft.com/office/drawing/2014/main" id="{5C5A761B-36D8-4C14-9971-5E1821A4802F}"/>
                    </a:ext>
                  </a:extLst>
                </p:cNvPr>
                <p:cNvPicPr/>
                <p:nvPr/>
              </p:nvPicPr>
              <p:blipFill>
                <a:blip r:embed="rId292"/>
                <a:stretch>
                  <a:fillRect/>
                </a:stretch>
              </p:blipFill>
              <p:spPr>
                <a:xfrm>
                  <a:off x="9801653" y="2670187"/>
                  <a:ext cx="9072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211" name="Freihand 210">
                  <a:extLst>
                    <a:ext uri="{FF2B5EF4-FFF2-40B4-BE49-F238E27FC236}">
                      <a16:creationId xmlns:a16="http://schemas.microsoft.com/office/drawing/2014/main" id="{31891907-D5F5-45FB-8E01-24BE3C169823}"/>
                    </a:ext>
                  </a:extLst>
                </p14:cNvPr>
                <p14:cNvContentPartPr/>
                <p14:nvPr/>
              </p14:nvContentPartPr>
              <p14:xfrm>
                <a:off x="9910373" y="2663707"/>
                <a:ext cx="173160" cy="78480"/>
              </p14:xfrm>
            </p:contentPart>
          </mc:Choice>
          <mc:Fallback xmlns="">
            <p:pic>
              <p:nvPicPr>
                <p:cNvPr id="211" name="Freihand 210">
                  <a:extLst>
                    <a:ext uri="{FF2B5EF4-FFF2-40B4-BE49-F238E27FC236}">
                      <a16:creationId xmlns:a16="http://schemas.microsoft.com/office/drawing/2014/main" id="{31891907-D5F5-45FB-8E01-24BE3C169823}"/>
                    </a:ext>
                  </a:extLst>
                </p:cNvPr>
                <p:cNvPicPr/>
                <p:nvPr/>
              </p:nvPicPr>
              <p:blipFill>
                <a:blip r:embed="rId294"/>
                <a:stretch>
                  <a:fillRect/>
                </a:stretch>
              </p:blipFill>
              <p:spPr>
                <a:xfrm>
                  <a:off x="9906053" y="2659387"/>
                  <a:ext cx="18180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212" name="Freihand 211">
                  <a:extLst>
                    <a:ext uri="{FF2B5EF4-FFF2-40B4-BE49-F238E27FC236}">
                      <a16:creationId xmlns:a16="http://schemas.microsoft.com/office/drawing/2014/main" id="{37636228-B8FA-4DBE-BB11-3C39FD548462}"/>
                    </a:ext>
                  </a:extLst>
                </p14:cNvPr>
                <p14:cNvContentPartPr/>
                <p14:nvPr/>
              </p14:nvContentPartPr>
              <p14:xfrm>
                <a:off x="10081013" y="2599987"/>
                <a:ext cx="26280" cy="44280"/>
              </p14:xfrm>
            </p:contentPart>
          </mc:Choice>
          <mc:Fallback xmlns="">
            <p:pic>
              <p:nvPicPr>
                <p:cNvPr id="212" name="Freihand 211">
                  <a:extLst>
                    <a:ext uri="{FF2B5EF4-FFF2-40B4-BE49-F238E27FC236}">
                      <a16:creationId xmlns:a16="http://schemas.microsoft.com/office/drawing/2014/main" id="{37636228-B8FA-4DBE-BB11-3C39FD548462}"/>
                    </a:ext>
                  </a:extLst>
                </p:cNvPr>
                <p:cNvPicPr/>
                <p:nvPr/>
              </p:nvPicPr>
              <p:blipFill>
                <a:blip r:embed="rId296"/>
                <a:stretch>
                  <a:fillRect/>
                </a:stretch>
              </p:blipFill>
              <p:spPr>
                <a:xfrm>
                  <a:off x="10076693" y="2595667"/>
                  <a:ext cx="3492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213" name="Freihand 212">
                  <a:extLst>
                    <a:ext uri="{FF2B5EF4-FFF2-40B4-BE49-F238E27FC236}">
                      <a16:creationId xmlns:a16="http://schemas.microsoft.com/office/drawing/2014/main" id="{68C86E04-2D13-444C-8548-F11B4AAF1EEA}"/>
                    </a:ext>
                  </a:extLst>
                </p14:cNvPr>
                <p14:cNvContentPartPr/>
                <p14:nvPr/>
              </p14:nvContentPartPr>
              <p14:xfrm>
                <a:off x="10093613" y="2646427"/>
                <a:ext cx="88200" cy="108720"/>
              </p14:xfrm>
            </p:contentPart>
          </mc:Choice>
          <mc:Fallback xmlns="">
            <p:pic>
              <p:nvPicPr>
                <p:cNvPr id="213" name="Freihand 212">
                  <a:extLst>
                    <a:ext uri="{FF2B5EF4-FFF2-40B4-BE49-F238E27FC236}">
                      <a16:creationId xmlns:a16="http://schemas.microsoft.com/office/drawing/2014/main" id="{68C86E04-2D13-444C-8548-F11B4AAF1EEA}"/>
                    </a:ext>
                  </a:extLst>
                </p:cNvPr>
                <p:cNvPicPr/>
                <p:nvPr/>
              </p:nvPicPr>
              <p:blipFill>
                <a:blip r:embed="rId298"/>
                <a:stretch>
                  <a:fillRect/>
                </a:stretch>
              </p:blipFill>
              <p:spPr>
                <a:xfrm>
                  <a:off x="10089293" y="2642107"/>
                  <a:ext cx="9684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214" name="Freihand 213">
                  <a:extLst>
                    <a:ext uri="{FF2B5EF4-FFF2-40B4-BE49-F238E27FC236}">
                      <a16:creationId xmlns:a16="http://schemas.microsoft.com/office/drawing/2014/main" id="{56EDCFC4-DDFA-4032-A4BC-3614E6240914}"/>
                    </a:ext>
                  </a:extLst>
                </p14:cNvPr>
                <p14:cNvContentPartPr/>
                <p14:nvPr/>
              </p14:nvContentPartPr>
              <p14:xfrm>
                <a:off x="10205573" y="2589547"/>
                <a:ext cx="109440" cy="141120"/>
              </p14:xfrm>
            </p:contentPart>
          </mc:Choice>
          <mc:Fallback xmlns="">
            <p:pic>
              <p:nvPicPr>
                <p:cNvPr id="214" name="Freihand 213">
                  <a:extLst>
                    <a:ext uri="{FF2B5EF4-FFF2-40B4-BE49-F238E27FC236}">
                      <a16:creationId xmlns:a16="http://schemas.microsoft.com/office/drawing/2014/main" id="{56EDCFC4-DDFA-4032-A4BC-3614E6240914}"/>
                    </a:ext>
                  </a:extLst>
                </p:cNvPr>
                <p:cNvPicPr/>
                <p:nvPr/>
              </p:nvPicPr>
              <p:blipFill>
                <a:blip r:embed="rId300"/>
                <a:stretch>
                  <a:fillRect/>
                </a:stretch>
              </p:blipFill>
              <p:spPr>
                <a:xfrm>
                  <a:off x="10201253" y="2585227"/>
                  <a:ext cx="1180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215" name="Freihand 214">
                  <a:extLst>
                    <a:ext uri="{FF2B5EF4-FFF2-40B4-BE49-F238E27FC236}">
                      <a16:creationId xmlns:a16="http://schemas.microsoft.com/office/drawing/2014/main" id="{B3490DC9-69CF-40A4-883D-9D2EA3693F4E}"/>
                    </a:ext>
                  </a:extLst>
                </p14:cNvPr>
                <p14:cNvContentPartPr/>
                <p14:nvPr/>
              </p14:nvContentPartPr>
              <p14:xfrm>
                <a:off x="10272893" y="2576587"/>
                <a:ext cx="4680" cy="7560"/>
              </p14:xfrm>
            </p:contentPart>
          </mc:Choice>
          <mc:Fallback xmlns="">
            <p:pic>
              <p:nvPicPr>
                <p:cNvPr id="215" name="Freihand 214">
                  <a:extLst>
                    <a:ext uri="{FF2B5EF4-FFF2-40B4-BE49-F238E27FC236}">
                      <a16:creationId xmlns:a16="http://schemas.microsoft.com/office/drawing/2014/main" id="{B3490DC9-69CF-40A4-883D-9D2EA3693F4E}"/>
                    </a:ext>
                  </a:extLst>
                </p:cNvPr>
                <p:cNvPicPr/>
                <p:nvPr/>
              </p:nvPicPr>
              <p:blipFill>
                <a:blip r:embed="rId302"/>
                <a:stretch>
                  <a:fillRect/>
                </a:stretch>
              </p:blipFill>
              <p:spPr>
                <a:xfrm>
                  <a:off x="10268573" y="2572267"/>
                  <a:ext cx="1332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216" name="Freihand 215">
                  <a:extLst>
                    <a:ext uri="{FF2B5EF4-FFF2-40B4-BE49-F238E27FC236}">
                      <a16:creationId xmlns:a16="http://schemas.microsoft.com/office/drawing/2014/main" id="{32EBFD64-E382-48FC-837F-C9BE0A18ED54}"/>
                    </a:ext>
                  </a:extLst>
                </p14:cNvPr>
                <p14:cNvContentPartPr/>
                <p14:nvPr/>
              </p14:nvContentPartPr>
              <p14:xfrm>
                <a:off x="10308533" y="2533027"/>
                <a:ext cx="139320" cy="189000"/>
              </p14:xfrm>
            </p:contentPart>
          </mc:Choice>
          <mc:Fallback xmlns="">
            <p:pic>
              <p:nvPicPr>
                <p:cNvPr id="216" name="Freihand 215">
                  <a:extLst>
                    <a:ext uri="{FF2B5EF4-FFF2-40B4-BE49-F238E27FC236}">
                      <a16:creationId xmlns:a16="http://schemas.microsoft.com/office/drawing/2014/main" id="{32EBFD64-E382-48FC-837F-C9BE0A18ED54}"/>
                    </a:ext>
                  </a:extLst>
                </p:cNvPr>
                <p:cNvPicPr/>
                <p:nvPr/>
              </p:nvPicPr>
              <p:blipFill>
                <a:blip r:embed="rId304"/>
                <a:stretch>
                  <a:fillRect/>
                </a:stretch>
              </p:blipFill>
              <p:spPr>
                <a:xfrm>
                  <a:off x="10304213" y="2528707"/>
                  <a:ext cx="14796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218" name="Freihand 217">
                  <a:extLst>
                    <a:ext uri="{FF2B5EF4-FFF2-40B4-BE49-F238E27FC236}">
                      <a16:creationId xmlns:a16="http://schemas.microsoft.com/office/drawing/2014/main" id="{E29C1118-08BC-4CCC-9019-F3E268E54DD2}"/>
                    </a:ext>
                  </a:extLst>
                </p14:cNvPr>
                <p14:cNvContentPartPr/>
                <p14:nvPr/>
              </p14:nvContentPartPr>
              <p14:xfrm>
                <a:off x="10496093" y="2604307"/>
                <a:ext cx="82080" cy="120960"/>
              </p14:xfrm>
            </p:contentPart>
          </mc:Choice>
          <mc:Fallback xmlns="">
            <p:pic>
              <p:nvPicPr>
                <p:cNvPr id="218" name="Freihand 217">
                  <a:extLst>
                    <a:ext uri="{FF2B5EF4-FFF2-40B4-BE49-F238E27FC236}">
                      <a16:creationId xmlns:a16="http://schemas.microsoft.com/office/drawing/2014/main" id="{E29C1118-08BC-4CCC-9019-F3E268E54DD2}"/>
                    </a:ext>
                  </a:extLst>
                </p:cNvPr>
                <p:cNvPicPr/>
                <p:nvPr/>
              </p:nvPicPr>
              <p:blipFill>
                <a:blip r:embed="rId306"/>
                <a:stretch>
                  <a:fillRect/>
                </a:stretch>
              </p:blipFill>
              <p:spPr>
                <a:xfrm>
                  <a:off x="10491773" y="2599987"/>
                  <a:ext cx="907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219" name="Freihand 218">
                  <a:extLst>
                    <a:ext uri="{FF2B5EF4-FFF2-40B4-BE49-F238E27FC236}">
                      <a16:creationId xmlns:a16="http://schemas.microsoft.com/office/drawing/2014/main" id="{0140A8E9-FF9F-4A0E-8000-3CB2EA15C903}"/>
                    </a:ext>
                  </a:extLst>
                </p14:cNvPr>
                <p14:cNvContentPartPr/>
                <p14:nvPr/>
              </p14:nvContentPartPr>
              <p14:xfrm>
                <a:off x="10686533" y="2556067"/>
                <a:ext cx="318600" cy="119520"/>
              </p14:xfrm>
            </p:contentPart>
          </mc:Choice>
          <mc:Fallback xmlns="">
            <p:pic>
              <p:nvPicPr>
                <p:cNvPr id="219" name="Freihand 218">
                  <a:extLst>
                    <a:ext uri="{FF2B5EF4-FFF2-40B4-BE49-F238E27FC236}">
                      <a16:creationId xmlns:a16="http://schemas.microsoft.com/office/drawing/2014/main" id="{0140A8E9-FF9F-4A0E-8000-3CB2EA15C903}"/>
                    </a:ext>
                  </a:extLst>
                </p:cNvPr>
                <p:cNvPicPr/>
                <p:nvPr/>
              </p:nvPicPr>
              <p:blipFill>
                <a:blip r:embed="rId308"/>
                <a:stretch>
                  <a:fillRect/>
                </a:stretch>
              </p:blipFill>
              <p:spPr>
                <a:xfrm>
                  <a:off x="10682213" y="2551747"/>
                  <a:ext cx="32724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220" name="Freihand 219">
                  <a:extLst>
                    <a:ext uri="{FF2B5EF4-FFF2-40B4-BE49-F238E27FC236}">
                      <a16:creationId xmlns:a16="http://schemas.microsoft.com/office/drawing/2014/main" id="{55C7480F-1C25-4303-AB4D-D45DB39C71F6}"/>
                    </a:ext>
                  </a:extLst>
                </p14:cNvPr>
                <p14:cNvContentPartPr/>
                <p14:nvPr/>
              </p14:nvContentPartPr>
              <p14:xfrm>
                <a:off x="11044013" y="2593867"/>
                <a:ext cx="74160" cy="87480"/>
              </p14:xfrm>
            </p:contentPart>
          </mc:Choice>
          <mc:Fallback xmlns="">
            <p:pic>
              <p:nvPicPr>
                <p:cNvPr id="220" name="Freihand 219">
                  <a:extLst>
                    <a:ext uri="{FF2B5EF4-FFF2-40B4-BE49-F238E27FC236}">
                      <a16:creationId xmlns:a16="http://schemas.microsoft.com/office/drawing/2014/main" id="{55C7480F-1C25-4303-AB4D-D45DB39C71F6}"/>
                    </a:ext>
                  </a:extLst>
                </p:cNvPr>
                <p:cNvPicPr/>
                <p:nvPr/>
              </p:nvPicPr>
              <p:blipFill>
                <a:blip r:embed="rId310"/>
                <a:stretch>
                  <a:fillRect/>
                </a:stretch>
              </p:blipFill>
              <p:spPr>
                <a:xfrm>
                  <a:off x="11039693" y="2589547"/>
                  <a:ext cx="828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221" name="Freihand 220">
                  <a:extLst>
                    <a:ext uri="{FF2B5EF4-FFF2-40B4-BE49-F238E27FC236}">
                      <a16:creationId xmlns:a16="http://schemas.microsoft.com/office/drawing/2014/main" id="{A98F997D-D121-422C-BE36-DD529392E872}"/>
                    </a:ext>
                  </a:extLst>
                </p14:cNvPr>
                <p14:cNvContentPartPr/>
                <p14:nvPr/>
              </p14:nvContentPartPr>
              <p14:xfrm>
                <a:off x="11110973" y="2589187"/>
                <a:ext cx="120960" cy="92880"/>
              </p14:xfrm>
            </p:contentPart>
          </mc:Choice>
          <mc:Fallback xmlns="">
            <p:pic>
              <p:nvPicPr>
                <p:cNvPr id="221" name="Freihand 220">
                  <a:extLst>
                    <a:ext uri="{FF2B5EF4-FFF2-40B4-BE49-F238E27FC236}">
                      <a16:creationId xmlns:a16="http://schemas.microsoft.com/office/drawing/2014/main" id="{A98F997D-D121-422C-BE36-DD529392E872}"/>
                    </a:ext>
                  </a:extLst>
                </p:cNvPr>
                <p:cNvPicPr/>
                <p:nvPr/>
              </p:nvPicPr>
              <p:blipFill>
                <a:blip r:embed="rId312"/>
                <a:stretch>
                  <a:fillRect/>
                </a:stretch>
              </p:blipFill>
              <p:spPr>
                <a:xfrm>
                  <a:off x="11106653" y="2584867"/>
                  <a:ext cx="12960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222" name="Freihand 221">
                  <a:extLst>
                    <a:ext uri="{FF2B5EF4-FFF2-40B4-BE49-F238E27FC236}">
                      <a16:creationId xmlns:a16="http://schemas.microsoft.com/office/drawing/2014/main" id="{E7C08819-B28B-401D-99FD-98BAB9359021}"/>
                    </a:ext>
                  </a:extLst>
                </p14:cNvPr>
                <p14:cNvContentPartPr/>
                <p14:nvPr/>
              </p14:nvContentPartPr>
              <p14:xfrm>
                <a:off x="11256053" y="2511067"/>
                <a:ext cx="146160" cy="170640"/>
              </p14:xfrm>
            </p:contentPart>
          </mc:Choice>
          <mc:Fallback xmlns="">
            <p:pic>
              <p:nvPicPr>
                <p:cNvPr id="222" name="Freihand 221">
                  <a:extLst>
                    <a:ext uri="{FF2B5EF4-FFF2-40B4-BE49-F238E27FC236}">
                      <a16:creationId xmlns:a16="http://schemas.microsoft.com/office/drawing/2014/main" id="{E7C08819-B28B-401D-99FD-98BAB9359021}"/>
                    </a:ext>
                  </a:extLst>
                </p:cNvPr>
                <p:cNvPicPr/>
                <p:nvPr/>
              </p:nvPicPr>
              <p:blipFill>
                <a:blip r:embed="rId314"/>
                <a:stretch>
                  <a:fillRect/>
                </a:stretch>
              </p:blipFill>
              <p:spPr>
                <a:xfrm>
                  <a:off x="11251733" y="2506747"/>
                  <a:ext cx="1548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223" name="Freihand 222">
                  <a:extLst>
                    <a:ext uri="{FF2B5EF4-FFF2-40B4-BE49-F238E27FC236}">
                      <a16:creationId xmlns:a16="http://schemas.microsoft.com/office/drawing/2014/main" id="{FD4C5148-B3A0-4ADA-9AD9-D2458FE2B9C5}"/>
                    </a:ext>
                  </a:extLst>
                </p14:cNvPr>
                <p14:cNvContentPartPr/>
                <p14:nvPr/>
              </p14:nvContentPartPr>
              <p14:xfrm>
                <a:off x="11217173" y="2545627"/>
                <a:ext cx="114840" cy="18360"/>
              </p14:xfrm>
            </p:contentPart>
          </mc:Choice>
          <mc:Fallback xmlns="">
            <p:pic>
              <p:nvPicPr>
                <p:cNvPr id="223" name="Freihand 222">
                  <a:extLst>
                    <a:ext uri="{FF2B5EF4-FFF2-40B4-BE49-F238E27FC236}">
                      <a16:creationId xmlns:a16="http://schemas.microsoft.com/office/drawing/2014/main" id="{FD4C5148-B3A0-4ADA-9AD9-D2458FE2B9C5}"/>
                    </a:ext>
                  </a:extLst>
                </p:cNvPr>
                <p:cNvPicPr/>
                <p:nvPr/>
              </p:nvPicPr>
              <p:blipFill>
                <a:blip r:embed="rId316"/>
                <a:stretch>
                  <a:fillRect/>
                </a:stretch>
              </p:blipFill>
              <p:spPr>
                <a:xfrm>
                  <a:off x="11212853" y="2541307"/>
                  <a:ext cx="12348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224" name="Freihand 223">
                  <a:extLst>
                    <a:ext uri="{FF2B5EF4-FFF2-40B4-BE49-F238E27FC236}">
                      <a16:creationId xmlns:a16="http://schemas.microsoft.com/office/drawing/2014/main" id="{F53588DE-F91D-426C-8743-43A33F7A30DA}"/>
                    </a:ext>
                  </a:extLst>
                </p14:cNvPr>
                <p14:cNvContentPartPr/>
                <p14:nvPr/>
              </p14:nvContentPartPr>
              <p14:xfrm>
                <a:off x="11402213" y="2548507"/>
                <a:ext cx="92520" cy="126000"/>
              </p14:xfrm>
            </p:contentPart>
          </mc:Choice>
          <mc:Fallback xmlns="">
            <p:pic>
              <p:nvPicPr>
                <p:cNvPr id="224" name="Freihand 223">
                  <a:extLst>
                    <a:ext uri="{FF2B5EF4-FFF2-40B4-BE49-F238E27FC236}">
                      <a16:creationId xmlns:a16="http://schemas.microsoft.com/office/drawing/2014/main" id="{F53588DE-F91D-426C-8743-43A33F7A30DA}"/>
                    </a:ext>
                  </a:extLst>
                </p:cNvPr>
                <p:cNvPicPr/>
                <p:nvPr/>
              </p:nvPicPr>
              <p:blipFill>
                <a:blip r:embed="rId318"/>
                <a:stretch>
                  <a:fillRect/>
                </a:stretch>
              </p:blipFill>
              <p:spPr>
                <a:xfrm>
                  <a:off x="11397893" y="2544187"/>
                  <a:ext cx="1011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225" name="Freihand 224">
                  <a:extLst>
                    <a:ext uri="{FF2B5EF4-FFF2-40B4-BE49-F238E27FC236}">
                      <a16:creationId xmlns:a16="http://schemas.microsoft.com/office/drawing/2014/main" id="{44C1D6FB-BD6A-4251-9544-0DDD481BBABD}"/>
                    </a:ext>
                  </a:extLst>
                </p14:cNvPr>
                <p14:cNvContentPartPr/>
                <p14:nvPr/>
              </p14:nvContentPartPr>
              <p14:xfrm>
                <a:off x="11499773" y="2453827"/>
                <a:ext cx="151560" cy="185760"/>
              </p14:xfrm>
            </p:contentPart>
          </mc:Choice>
          <mc:Fallback xmlns="">
            <p:pic>
              <p:nvPicPr>
                <p:cNvPr id="225" name="Freihand 224">
                  <a:extLst>
                    <a:ext uri="{FF2B5EF4-FFF2-40B4-BE49-F238E27FC236}">
                      <a16:creationId xmlns:a16="http://schemas.microsoft.com/office/drawing/2014/main" id="{44C1D6FB-BD6A-4251-9544-0DDD481BBABD}"/>
                    </a:ext>
                  </a:extLst>
                </p:cNvPr>
                <p:cNvPicPr/>
                <p:nvPr/>
              </p:nvPicPr>
              <p:blipFill>
                <a:blip r:embed="rId320"/>
                <a:stretch>
                  <a:fillRect/>
                </a:stretch>
              </p:blipFill>
              <p:spPr>
                <a:xfrm>
                  <a:off x="11495453" y="2449507"/>
                  <a:ext cx="16020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226" name="Freihand 225">
                  <a:extLst>
                    <a:ext uri="{FF2B5EF4-FFF2-40B4-BE49-F238E27FC236}">
                      <a16:creationId xmlns:a16="http://schemas.microsoft.com/office/drawing/2014/main" id="{741C8C2D-3724-4602-AB02-68B4C476186E}"/>
                    </a:ext>
                  </a:extLst>
                </p14:cNvPr>
                <p14:cNvContentPartPr/>
                <p14:nvPr/>
              </p14:nvContentPartPr>
              <p14:xfrm>
                <a:off x="11632253" y="2480827"/>
                <a:ext cx="9720" cy="45360"/>
              </p14:xfrm>
            </p:contentPart>
          </mc:Choice>
          <mc:Fallback xmlns="">
            <p:pic>
              <p:nvPicPr>
                <p:cNvPr id="226" name="Freihand 225">
                  <a:extLst>
                    <a:ext uri="{FF2B5EF4-FFF2-40B4-BE49-F238E27FC236}">
                      <a16:creationId xmlns:a16="http://schemas.microsoft.com/office/drawing/2014/main" id="{741C8C2D-3724-4602-AB02-68B4C476186E}"/>
                    </a:ext>
                  </a:extLst>
                </p:cNvPr>
                <p:cNvPicPr/>
                <p:nvPr/>
              </p:nvPicPr>
              <p:blipFill>
                <a:blip r:embed="rId322"/>
                <a:stretch>
                  <a:fillRect/>
                </a:stretch>
              </p:blipFill>
              <p:spPr>
                <a:xfrm>
                  <a:off x="11627933" y="2476507"/>
                  <a:ext cx="1836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227" name="Freihand 226">
                  <a:extLst>
                    <a:ext uri="{FF2B5EF4-FFF2-40B4-BE49-F238E27FC236}">
                      <a16:creationId xmlns:a16="http://schemas.microsoft.com/office/drawing/2014/main" id="{180E3069-7FB7-454A-B0FE-FC06CE41B25F}"/>
                    </a:ext>
                  </a:extLst>
                </p14:cNvPr>
                <p14:cNvContentPartPr/>
                <p14:nvPr/>
              </p14:nvContentPartPr>
              <p14:xfrm>
                <a:off x="11670413" y="2517907"/>
                <a:ext cx="302040" cy="218880"/>
              </p14:xfrm>
            </p:contentPart>
          </mc:Choice>
          <mc:Fallback xmlns="">
            <p:pic>
              <p:nvPicPr>
                <p:cNvPr id="227" name="Freihand 226">
                  <a:extLst>
                    <a:ext uri="{FF2B5EF4-FFF2-40B4-BE49-F238E27FC236}">
                      <a16:creationId xmlns:a16="http://schemas.microsoft.com/office/drawing/2014/main" id="{180E3069-7FB7-454A-B0FE-FC06CE41B25F}"/>
                    </a:ext>
                  </a:extLst>
                </p:cNvPr>
                <p:cNvPicPr/>
                <p:nvPr/>
              </p:nvPicPr>
              <p:blipFill>
                <a:blip r:embed="rId324"/>
                <a:stretch>
                  <a:fillRect/>
                </a:stretch>
              </p:blipFill>
              <p:spPr>
                <a:xfrm>
                  <a:off x="11666093" y="2513587"/>
                  <a:ext cx="31068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229" name="Freihand 228">
                  <a:extLst>
                    <a:ext uri="{FF2B5EF4-FFF2-40B4-BE49-F238E27FC236}">
                      <a16:creationId xmlns:a16="http://schemas.microsoft.com/office/drawing/2014/main" id="{C9924605-49BF-44E6-93B0-D11B6A9DD76F}"/>
                    </a:ext>
                  </a:extLst>
                </p14:cNvPr>
                <p14:cNvContentPartPr/>
                <p14:nvPr/>
              </p14:nvContentPartPr>
              <p14:xfrm>
                <a:off x="9731453" y="2371027"/>
                <a:ext cx="74160" cy="76320"/>
              </p14:xfrm>
            </p:contentPart>
          </mc:Choice>
          <mc:Fallback xmlns="">
            <p:pic>
              <p:nvPicPr>
                <p:cNvPr id="229" name="Freihand 228">
                  <a:extLst>
                    <a:ext uri="{FF2B5EF4-FFF2-40B4-BE49-F238E27FC236}">
                      <a16:creationId xmlns:a16="http://schemas.microsoft.com/office/drawing/2014/main" id="{C9924605-49BF-44E6-93B0-D11B6A9DD76F}"/>
                    </a:ext>
                  </a:extLst>
                </p:cNvPr>
                <p:cNvPicPr/>
                <p:nvPr/>
              </p:nvPicPr>
              <p:blipFill>
                <a:blip r:embed="rId326"/>
                <a:stretch>
                  <a:fillRect/>
                </a:stretch>
              </p:blipFill>
              <p:spPr>
                <a:xfrm>
                  <a:off x="9727133" y="2366707"/>
                  <a:ext cx="8280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231" name="Freihand 230">
                  <a:extLst>
                    <a:ext uri="{FF2B5EF4-FFF2-40B4-BE49-F238E27FC236}">
                      <a16:creationId xmlns:a16="http://schemas.microsoft.com/office/drawing/2014/main" id="{B789A4E7-1644-4475-91D9-0B94E07A3433}"/>
                    </a:ext>
                  </a:extLst>
                </p14:cNvPr>
                <p14:cNvContentPartPr/>
                <p14:nvPr/>
              </p14:nvContentPartPr>
              <p14:xfrm>
                <a:off x="9106853" y="1538347"/>
                <a:ext cx="65880" cy="97560"/>
              </p14:xfrm>
            </p:contentPart>
          </mc:Choice>
          <mc:Fallback xmlns="">
            <p:pic>
              <p:nvPicPr>
                <p:cNvPr id="231" name="Freihand 230">
                  <a:extLst>
                    <a:ext uri="{FF2B5EF4-FFF2-40B4-BE49-F238E27FC236}">
                      <a16:creationId xmlns:a16="http://schemas.microsoft.com/office/drawing/2014/main" id="{B789A4E7-1644-4475-91D9-0B94E07A3433}"/>
                    </a:ext>
                  </a:extLst>
                </p:cNvPr>
                <p:cNvPicPr/>
                <p:nvPr/>
              </p:nvPicPr>
              <p:blipFill>
                <a:blip r:embed="rId328"/>
                <a:stretch>
                  <a:fillRect/>
                </a:stretch>
              </p:blipFill>
              <p:spPr>
                <a:xfrm>
                  <a:off x="9102533" y="1534027"/>
                  <a:ext cx="7452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232" name="Freihand 231">
                  <a:extLst>
                    <a:ext uri="{FF2B5EF4-FFF2-40B4-BE49-F238E27FC236}">
                      <a16:creationId xmlns:a16="http://schemas.microsoft.com/office/drawing/2014/main" id="{7485DD0F-B76E-425A-82DB-A1431F021665}"/>
                    </a:ext>
                  </a:extLst>
                </p14:cNvPr>
                <p14:cNvContentPartPr/>
                <p14:nvPr/>
              </p14:nvContentPartPr>
              <p14:xfrm>
                <a:off x="9185333" y="1535467"/>
                <a:ext cx="61200" cy="60840"/>
              </p14:xfrm>
            </p:contentPart>
          </mc:Choice>
          <mc:Fallback xmlns="">
            <p:pic>
              <p:nvPicPr>
                <p:cNvPr id="232" name="Freihand 231">
                  <a:extLst>
                    <a:ext uri="{FF2B5EF4-FFF2-40B4-BE49-F238E27FC236}">
                      <a16:creationId xmlns:a16="http://schemas.microsoft.com/office/drawing/2014/main" id="{7485DD0F-B76E-425A-82DB-A1431F021665}"/>
                    </a:ext>
                  </a:extLst>
                </p:cNvPr>
                <p:cNvPicPr/>
                <p:nvPr/>
              </p:nvPicPr>
              <p:blipFill>
                <a:blip r:embed="rId330"/>
                <a:stretch>
                  <a:fillRect/>
                </a:stretch>
              </p:blipFill>
              <p:spPr>
                <a:xfrm>
                  <a:off x="9181013" y="1531147"/>
                  <a:ext cx="6984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233" name="Freihand 232">
                  <a:extLst>
                    <a:ext uri="{FF2B5EF4-FFF2-40B4-BE49-F238E27FC236}">
                      <a16:creationId xmlns:a16="http://schemas.microsoft.com/office/drawing/2014/main" id="{92FF5DD4-BE9A-4D46-8123-267AF1C837D8}"/>
                    </a:ext>
                  </a:extLst>
                </p14:cNvPr>
                <p14:cNvContentPartPr/>
                <p14:nvPr/>
              </p14:nvContentPartPr>
              <p14:xfrm>
                <a:off x="9208733" y="1562107"/>
                <a:ext cx="17640" cy="7200"/>
              </p14:xfrm>
            </p:contentPart>
          </mc:Choice>
          <mc:Fallback xmlns="">
            <p:pic>
              <p:nvPicPr>
                <p:cNvPr id="233" name="Freihand 232">
                  <a:extLst>
                    <a:ext uri="{FF2B5EF4-FFF2-40B4-BE49-F238E27FC236}">
                      <a16:creationId xmlns:a16="http://schemas.microsoft.com/office/drawing/2014/main" id="{92FF5DD4-BE9A-4D46-8123-267AF1C837D8}"/>
                    </a:ext>
                  </a:extLst>
                </p:cNvPr>
                <p:cNvPicPr/>
                <p:nvPr/>
              </p:nvPicPr>
              <p:blipFill>
                <a:blip r:embed="rId332"/>
                <a:stretch>
                  <a:fillRect/>
                </a:stretch>
              </p:blipFill>
              <p:spPr>
                <a:xfrm>
                  <a:off x="9204413" y="1557787"/>
                  <a:ext cx="2628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34" name="Freihand 233">
                  <a:extLst>
                    <a:ext uri="{FF2B5EF4-FFF2-40B4-BE49-F238E27FC236}">
                      <a16:creationId xmlns:a16="http://schemas.microsoft.com/office/drawing/2014/main" id="{AE0D187A-8268-41E1-A1BA-9C23E4D63083}"/>
                    </a:ext>
                  </a:extLst>
                </p14:cNvPr>
                <p14:cNvContentPartPr/>
                <p14:nvPr/>
              </p14:nvContentPartPr>
              <p14:xfrm>
                <a:off x="9178133" y="1547707"/>
                <a:ext cx="84600" cy="73800"/>
              </p14:xfrm>
            </p:contentPart>
          </mc:Choice>
          <mc:Fallback xmlns="">
            <p:pic>
              <p:nvPicPr>
                <p:cNvPr id="234" name="Freihand 233">
                  <a:extLst>
                    <a:ext uri="{FF2B5EF4-FFF2-40B4-BE49-F238E27FC236}">
                      <a16:creationId xmlns:a16="http://schemas.microsoft.com/office/drawing/2014/main" id="{AE0D187A-8268-41E1-A1BA-9C23E4D63083}"/>
                    </a:ext>
                  </a:extLst>
                </p:cNvPr>
                <p:cNvPicPr/>
                <p:nvPr/>
              </p:nvPicPr>
              <p:blipFill>
                <a:blip r:embed="rId334"/>
                <a:stretch>
                  <a:fillRect/>
                </a:stretch>
              </p:blipFill>
              <p:spPr>
                <a:xfrm>
                  <a:off x="9173813" y="1543387"/>
                  <a:ext cx="932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36" name="Freihand 235">
                  <a:extLst>
                    <a:ext uri="{FF2B5EF4-FFF2-40B4-BE49-F238E27FC236}">
                      <a16:creationId xmlns:a16="http://schemas.microsoft.com/office/drawing/2014/main" id="{275F93D0-74CB-4CD0-B7FA-3165671C9DFD}"/>
                    </a:ext>
                  </a:extLst>
                </p14:cNvPr>
                <p14:cNvContentPartPr/>
                <p14:nvPr/>
              </p14:nvContentPartPr>
              <p14:xfrm>
                <a:off x="9177413" y="1524667"/>
                <a:ext cx="83520" cy="91080"/>
              </p14:xfrm>
            </p:contentPart>
          </mc:Choice>
          <mc:Fallback xmlns="">
            <p:pic>
              <p:nvPicPr>
                <p:cNvPr id="236" name="Freihand 235">
                  <a:extLst>
                    <a:ext uri="{FF2B5EF4-FFF2-40B4-BE49-F238E27FC236}">
                      <a16:creationId xmlns:a16="http://schemas.microsoft.com/office/drawing/2014/main" id="{275F93D0-74CB-4CD0-B7FA-3165671C9DFD}"/>
                    </a:ext>
                  </a:extLst>
                </p:cNvPr>
                <p:cNvPicPr/>
                <p:nvPr/>
              </p:nvPicPr>
              <p:blipFill>
                <a:blip r:embed="rId336"/>
                <a:stretch>
                  <a:fillRect/>
                </a:stretch>
              </p:blipFill>
              <p:spPr>
                <a:xfrm>
                  <a:off x="9173093" y="1520347"/>
                  <a:ext cx="921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37" name="Freihand 236">
                  <a:extLst>
                    <a:ext uri="{FF2B5EF4-FFF2-40B4-BE49-F238E27FC236}">
                      <a16:creationId xmlns:a16="http://schemas.microsoft.com/office/drawing/2014/main" id="{D435FD0C-1019-47BF-856B-34371E618F0A}"/>
                    </a:ext>
                  </a:extLst>
                </p14:cNvPr>
                <p14:cNvContentPartPr/>
                <p14:nvPr/>
              </p14:nvContentPartPr>
              <p14:xfrm>
                <a:off x="9285053" y="1513147"/>
                <a:ext cx="169920" cy="183600"/>
              </p14:xfrm>
            </p:contentPart>
          </mc:Choice>
          <mc:Fallback xmlns="">
            <p:pic>
              <p:nvPicPr>
                <p:cNvPr id="237" name="Freihand 236">
                  <a:extLst>
                    <a:ext uri="{FF2B5EF4-FFF2-40B4-BE49-F238E27FC236}">
                      <a16:creationId xmlns:a16="http://schemas.microsoft.com/office/drawing/2014/main" id="{D435FD0C-1019-47BF-856B-34371E618F0A}"/>
                    </a:ext>
                  </a:extLst>
                </p:cNvPr>
                <p:cNvPicPr/>
                <p:nvPr/>
              </p:nvPicPr>
              <p:blipFill>
                <a:blip r:embed="rId338"/>
                <a:stretch>
                  <a:fillRect/>
                </a:stretch>
              </p:blipFill>
              <p:spPr>
                <a:xfrm>
                  <a:off x="9280733" y="1508827"/>
                  <a:ext cx="17856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38" name="Freihand 237">
                  <a:extLst>
                    <a:ext uri="{FF2B5EF4-FFF2-40B4-BE49-F238E27FC236}">
                      <a16:creationId xmlns:a16="http://schemas.microsoft.com/office/drawing/2014/main" id="{4949F111-EB43-45B3-8151-5895EF408963}"/>
                    </a:ext>
                  </a:extLst>
                </p14:cNvPr>
                <p14:cNvContentPartPr/>
                <p14:nvPr/>
              </p14:nvContentPartPr>
              <p14:xfrm>
                <a:off x="9424373" y="1523587"/>
                <a:ext cx="58320" cy="73440"/>
              </p14:xfrm>
            </p:contentPart>
          </mc:Choice>
          <mc:Fallback xmlns="">
            <p:pic>
              <p:nvPicPr>
                <p:cNvPr id="238" name="Freihand 237">
                  <a:extLst>
                    <a:ext uri="{FF2B5EF4-FFF2-40B4-BE49-F238E27FC236}">
                      <a16:creationId xmlns:a16="http://schemas.microsoft.com/office/drawing/2014/main" id="{4949F111-EB43-45B3-8151-5895EF408963}"/>
                    </a:ext>
                  </a:extLst>
                </p:cNvPr>
                <p:cNvPicPr/>
                <p:nvPr/>
              </p:nvPicPr>
              <p:blipFill>
                <a:blip r:embed="rId340"/>
                <a:stretch>
                  <a:fillRect/>
                </a:stretch>
              </p:blipFill>
              <p:spPr>
                <a:xfrm>
                  <a:off x="9420053" y="1519267"/>
                  <a:ext cx="669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39" name="Freihand 238">
                  <a:extLst>
                    <a:ext uri="{FF2B5EF4-FFF2-40B4-BE49-F238E27FC236}">
                      <a16:creationId xmlns:a16="http://schemas.microsoft.com/office/drawing/2014/main" id="{0BA1DF8C-27FD-49D0-857A-87AC4CDE12EF}"/>
                    </a:ext>
                  </a:extLst>
                </p14:cNvPr>
                <p14:cNvContentPartPr/>
                <p14:nvPr/>
              </p14:nvContentPartPr>
              <p14:xfrm>
                <a:off x="9499973" y="1496227"/>
                <a:ext cx="59760" cy="105480"/>
              </p14:xfrm>
            </p:contentPart>
          </mc:Choice>
          <mc:Fallback xmlns="">
            <p:pic>
              <p:nvPicPr>
                <p:cNvPr id="239" name="Freihand 238">
                  <a:extLst>
                    <a:ext uri="{FF2B5EF4-FFF2-40B4-BE49-F238E27FC236}">
                      <a16:creationId xmlns:a16="http://schemas.microsoft.com/office/drawing/2014/main" id="{0BA1DF8C-27FD-49D0-857A-87AC4CDE12EF}"/>
                    </a:ext>
                  </a:extLst>
                </p:cNvPr>
                <p:cNvPicPr/>
                <p:nvPr/>
              </p:nvPicPr>
              <p:blipFill>
                <a:blip r:embed="rId342"/>
                <a:stretch>
                  <a:fillRect/>
                </a:stretch>
              </p:blipFill>
              <p:spPr>
                <a:xfrm>
                  <a:off x="9495653" y="1491907"/>
                  <a:ext cx="6840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40" name="Freihand 239">
                  <a:extLst>
                    <a:ext uri="{FF2B5EF4-FFF2-40B4-BE49-F238E27FC236}">
                      <a16:creationId xmlns:a16="http://schemas.microsoft.com/office/drawing/2014/main" id="{65D91101-F2A3-4750-B48D-BAB46EB56596}"/>
                    </a:ext>
                  </a:extLst>
                </p14:cNvPr>
                <p14:cNvContentPartPr/>
                <p14:nvPr/>
              </p14:nvContentPartPr>
              <p14:xfrm>
                <a:off x="9571253" y="1500547"/>
                <a:ext cx="158760" cy="88200"/>
              </p14:xfrm>
            </p:contentPart>
          </mc:Choice>
          <mc:Fallback xmlns="">
            <p:pic>
              <p:nvPicPr>
                <p:cNvPr id="240" name="Freihand 239">
                  <a:extLst>
                    <a:ext uri="{FF2B5EF4-FFF2-40B4-BE49-F238E27FC236}">
                      <a16:creationId xmlns:a16="http://schemas.microsoft.com/office/drawing/2014/main" id="{65D91101-F2A3-4750-B48D-BAB46EB56596}"/>
                    </a:ext>
                  </a:extLst>
                </p:cNvPr>
                <p:cNvPicPr/>
                <p:nvPr/>
              </p:nvPicPr>
              <p:blipFill>
                <a:blip r:embed="rId344"/>
                <a:stretch>
                  <a:fillRect/>
                </a:stretch>
              </p:blipFill>
              <p:spPr>
                <a:xfrm>
                  <a:off x="9566933" y="1496227"/>
                  <a:ext cx="16740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41" name="Freihand 240">
                  <a:extLst>
                    <a:ext uri="{FF2B5EF4-FFF2-40B4-BE49-F238E27FC236}">
                      <a16:creationId xmlns:a16="http://schemas.microsoft.com/office/drawing/2014/main" id="{F0ED2C8D-ADCC-490F-A99D-F981AB29EDF9}"/>
                    </a:ext>
                  </a:extLst>
                </p14:cNvPr>
                <p14:cNvContentPartPr/>
                <p14:nvPr/>
              </p14:nvContentPartPr>
              <p14:xfrm>
                <a:off x="9788693" y="1415947"/>
                <a:ext cx="255600" cy="143280"/>
              </p14:xfrm>
            </p:contentPart>
          </mc:Choice>
          <mc:Fallback xmlns="">
            <p:pic>
              <p:nvPicPr>
                <p:cNvPr id="241" name="Freihand 240">
                  <a:extLst>
                    <a:ext uri="{FF2B5EF4-FFF2-40B4-BE49-F238E27FC236}">
                      <a16:creationId xmlns:a16="http://schemas.microsoft.com/office/drawing/2014/main" id="{F0ED2C8D-ADCC-490F-A99D-F981AB29EDF9}"/>
                    </a:ext>
                  </a:extLst>
                </p:cNvPr>
                <p:cNvPicPr/>
                <p:nvPr/>
              </p:nvPicPr>
              <p:blipFill>
                <a:blip r:embed="rId346"/>
                <a:stretch>
                  <a:fillRect/>
                </a:stretch>
              </p:blipFill>
              <p:spPr>
                <a:xfrm>
                  <a:off x="9784373" y="1411627"/>
                  <a:ext cx="26424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42" name="Freihand 241">
                  <a:extLst>
                    <a:ext uri="{FF2B5EF4-FFF2-40B4-BE49-F238E27FC236}">
                      <a16:creationId xmlns:a16="http://schemas.microsoft.com/office/drawing/2014/main" id="{5D9C20F5-F5AD-4410-9FF0-DE1593433BCD}"/>
                    </a:ext>
                  </a:extLst>
                </p14:cNvPr>
                <p14:cNvContentPartPr/>
                <p14:nvPr/>
              </p14:nvContentPartPr>
              <p14:xfrm>
                <a:off x="9924053" y="1410187"/>
                <a:ext cx="9360" cy="9360"/>
              </p14:xfrm>
            </p:contentPart>
          </mc:Choice>
          <mc:Fallback xmlns="">
            <p:pic>
              <p:nvPicPr>
                <p:cNvPr id="242" name="Freihand 241">
                  <a:extLst>
                    <a:ext uri="{FF2B5EF4-FFF2-40B4-BE49-F238E27FC236}">
                      <a16:creationId xmlns:a16="http://schemas.microsoft.com/office/drawing/2014/main" id="{5D9C20F5-F5AD-4410-9FF0-DE1593433BCD}"/>
                    </a:ext>
                  </a:extLst>
                </p:cNvPr>
                <p:cNvPicPr/>
                <p:nvPr/>
              </p:nvPicPr>
              <p:blipFill>
                <a:blip r:embed="rId348"/>
                <a:stretch>
                  <a:fillRect/>
                </a:stretch>
              </p:blipFill>
              <p:spPr>
                <a:xfrm>
                  <a:off x="9919733" y="1405867"/>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43" name="Freihand 242">
                  <a:extLst>
                    <a:ext uri="{FF2B5EF4-FFF2-40B4-BE49-F238E27FC236}">
                      <a16:creationId xmlns:a16="http://schemas.microsoft.com/office/drawing/2014/main" id="{FAB4B707-6575-413A-88EA-CA924DBF6B32}"/>
                    </a:ext>
                  </a:extLst>
                </p14:cNvPr>
                <p14:cNvContentPartPr/>
                <p14:nvPr/>
              </p14:nvContentPartPr>
              <p14:xfrm>
                <a:off x="10173533" y="1431787"/>
                <a:ext cx="223200" cy="106560"/>
              </p14:xfrm>
            </p:contentPart>
          </mc:Choice>
          <mc:Fallback xmlns="">
            <p:pic>
              <p:nvPicPr>
                <p:cNvPr id="243" name="Freihand 242">
                  <a:extLst>
                    <a:ext uri="{FF2B5EF4-FFF2-40B4-BE49-F238E27FC236}">
                      <a16:creationId xmlns:a16="http://schemas.microsoft.com/office/drawing/2014/main" id="{FAB4B707-6575-413A-88EA-CA924DBF6B32}"/>
                    </a:ext>
                  </a:extLst>
                </p:cNvPr>
                <p:cNvPicPr/>
                <p:nvPr/>
              </p:nvPicPr>
              <p:blipFill>
                <a:blip r:embed="rId350"/>
                <a:stretch>
                  <a:fillRect/>
                </a:stretch>
              </p:blipFill>
              <p:spPr>
                <a:xfrm>
                  <a:off x="10169213" y="1427467"/>
                  <a:ext cx="2318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44" name="Freihand 243">
                  <a:extLst>
                    <a:ext uri="{FF2B5EF4-FFF2-40B4-BE49-F238E27FC236}">
                      <a16:creationId xmlns:a16="http://schemas.microsoft.com/office/drawing/2014/main" id="{7B60891B-1577-4B14-8DBE-B3DDD6665CB3}"/>
                    </a:ext>
                  </a:extLst>
                </p14:cNvPr>
                <p14:cNvContentPartPr/>
                <p14:nvPr/>
              </p14:nvContentPartPr>
              <p14:xfrm>
                <a:off x="10349933" y="1393987"/>
                <a:ext cx="19080" cy="11880"/>
              </p14:xfrm>
            </p:contentPart>
          </mc:Choice>
          <mc:Fallback xmlns="">
            <p:pic>
              <p:nvPicPr>
                <p:cNvPr id="244" name="Freihand 243">
                  <a:extLst>
                    <a:ext uri="{FF2B5EF4-FFF2-40B4-BE49-F238E27FC236}">
                      <a16:creationId xmlns:a16="http://schemas.microsoft.com/office/drawing/2014/main" id="{7B60891B-1577-4B14-8DBE-B3DDD6665CB3}"/>
                    </a:ext>
                  </a:extLst>
                </p:cNvPr>
                <p:cNvPicPr/>
                <p:nvPr/>
              </p:nvPicPr>
              <p:blipFill>
                <a:blip r:embed="rId352"/>
                <a:stretch>
                  <a:fillRect/>
                </a:stretch>
              </p:blipFill>
              <p:spPr>
                <a:xfrm>
                  <a:off x="10345613" y="1389667"/>
                  <a:ext cx="277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46" name="Freihand 245">
                  <a:extLst>
                    <a:ext uri="{FF2B5EF4-FFF2-40B4-BE49-F238E27FC236}">
                      <a16:creationId xmlns:a16="http://schemas.microsoft.com/office/drawing/2014/main" id="{20D70B34-3EBB-44AF-BA9F-FB8B78B996C2}"/>
                    </a:ext>
                  </a:extLst>
                </p14:cNvPr>
                <p14:cNvContentPartPr/>
                <p14:nvPr/>
              </p14:nvContentPartPr>
              <p14:xfrm>
                <a:off x="10486373" y="1419547"/>
                <a:ext cx="70200" cy="158760"/>
              </p14:xfrm>
            </p:contentPart>
          </mc:Choice>
          <mc:Fallback xmlns="">
            <p:pic>
              <p:nvPicPr>
                <p:cNvPr id="246" name="Freihand 245">
                  <a:extLst>
                    <a:ext uri="{FF2B5EF4-FFF2-40B4-BE49-F238E27FC236}">
                      <a16:creationId xmlns:a16="http://schemas.microsoft.com/office/drawing/2014/main" id="{20D70B34-3EBB-44AF-BA9F-FB8B78B996C2}"/>
                    </a:ext>
                  </a:extLst>
                </p:cNvPr>
                <p:cNvPicPr/>
                <p:nvPr/>
              </p:nvPicPr>
              <p:blipFill>
                <a:blip r:embed="rId354"/>
                <a:stretch>
                  <a:fillRect/>
                </a:stretch>
              </p:blipFill>
              <p:spPr>
                <a:xfrm>
                  <a:off x="10482053" y="1415227"/>
                  <a:ext cx="7884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47" name="Freihand 246">
                  <a:extLst>
                    <a:ext uri="{FF2B5EF4-FFF2-40B4-BE49-F238E27FC236}">
                      <a16:creationId xmlns:a16="http://schemas.microsoft.com/office/drawing/2014/main" id="{DC7A8E71-9A38-471C-9530-B3DF86292030}"/>
                    </a:ext>
                  </a:extLst>
                </p14:cNvPr>
                <p14:cNvContentPartPr/>
                <p14:nvPr/>
              </p14:nvContentPartPr>
              <p14:xfrm>
                <a:off x="10594013" y="1409467"/>
                <a:ext cx="146520" cy="78120"/>
              </p14:xfrm>
            </p:contentPart>
          </mc:Choice>
          <mc:Fallback xmlns="">
            <p:pic>
              <p:nvPicPr>
                <p:cNvPr id="247" name="Freihand 246">
                  <a:extLst>
                    <a:ext uri="{FF2B5EF4-FFF2-40B4-BE49-F238E27FC236}">
                      <a16:creationId xmlns:a16="http://schemas.microsoft.com/office/drawing/2014/main" id="{DC7A8E71-9A38-471C-9530-B3DF86292030}"/>
                    </a:ext>
                  </a:extLst>
                </p:cNvPr>
                <p:cNvPicPr/>
                <p:nvPr/>
              </p:nvPicPr>
              <p:blipFill>
                <a:blip r:embed="rId356"/>
                <a:stretch>
                  <a:fillRect/>
                </a:stretch>
              </p:blipFill>
              <p:spPr>
                <a:xfrm>
                  <a:off x="10589693" y="1405147"/>
                  <a:ext cx="1551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48" name="Freihand 247">
                  <a:extLst>
                    <a:ext uri="{FF2B5EF4-FFF2-40B4-BE49-F238E27FC236}">
                      <a16:creationId xmlns:a16="http://schemas.microsoft.com/office/drawing/2014/main" id="{5FB79A07-6868-4A6D-8F36-701D7E66780D}"/>
                    </a:ext>
                  </a:extLst>
                </p14:cNvPr>
                <p14:cNvContentPartPr/>
                <p14:nvPr/>
              </p14:nvContentPartPr>
              <p14:xfrm>
                <a:off x="10731893" y="1374187"/>
                <a:ext cx="24120" cy="10800"/>
              </p14:xfrm>
            </p:contentPart>
          </mc:Choice>
          <mc:Fallback xmlns="">
            <p:pic>
              <p:nvPicPr>
                <p:cNvPr id="248" name="Freihand 247">
                  <a:extLst>
                    <a:ext uri="{FF2B5EF4-FFF2-40B4-BE49-F238E27FC236}">
                      <a16:creationId xmlns:a16="http://schemas.microsoft.com/office/drawing/2014/main" id="{5FB79A07-6868-4A6D-8F36-701D7E66780D}"/>
                    </a:ext>
                  </a:extLst>
                </p:cNvPr>
                <p:cNvPicPr/>
                <p:nvPr/>
              </p:nvPicPr>
              <p:blipFill>
                <a:blip r:embed="rId358"/>
                <a:stretch>
                  <a:fillRect/>
                </a:stretch>
              </p:blipFill>
              <p:spPr>
                <a:xfrm>
                  <a:off x="10727573" y="1369867"/>
                  <a:ext cx="3276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49" name="Freihand 248">
                  <a:extLst>
                    <a:ext uri="{FF2B5EF4-FFF2-40B4-BE49-F238E27FC236}">
                      <a16:creationId xmlns:a16="http://schemas.microsoft.com/office/drawing/2014/main" id="{7FAFBAA1-09DD-4117-A9FD-C2A191496943}"/>
                    </a:ext>
                  </a:extLst>
                </p14:cNvPr>
                <p14:cNvContentPartPr/>
                <p14:nvPr/>
              </p14:nvContentPartPr>
              <p14:xfrm>
                <a:off x="10757813" y="1392547"/>
                <a:ext cx="66960" cy="88560"/>
              </p14:xfrm>
            </p:contentPart>
          </mc:Choice>
          <mc:Fallback xmlns="">
            <p:pic>
              <p:nvPicPr>
                <p:cNvPr id="249" name="Freihand 248">
                  <a:extLst>
                    <a:ext uri="{FF2B5EF4-FFF2-40B4-BE49-F238E27FC236}">
                      <a16:creationId xmlns:a16="http://schemas.microsoft.com/office/drawing/2014/main" id="{7FAFBAA1-09DD-4117-A9FD-C2A191496943}"/>
                    </a:ext>
                  </a:extLst>
                </p:cNvPr>
                <p:cNvPicPr/>
                <p:nvPr/>
              </p:nvPicPr>
              <p:blipFill>
                <a:blip r:embed="rId360"/>
                <a:stretch>
                  <a:fillRect/>
                </a:stretch>
              </p:blipFill>
              <p:spPr>
                <a:xfrm>
                  <a:off x="10753493" y="1388227"/>
                  <a:ext cx="7560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50" name="Freihand 249">
                  <a:extLst>
                    <a:ext uri="{FF2B5EF4-FFF2-40B4-BE49-F238E27FC236}">
                      <a16:creationId xmlns:a16="http://schemas.microsoft.com/office/drawing/2014/main" id="{017E60C0-9F19-49AA-80F0-C97AD0FDF668}"/>
                    </a:ext>
                  </a:extLst>
                </p14:cNvPr>
                <p14:cNvContentPartPr/>
                <p14:nvPr/>
              </p14:nvContentPartPr>
              <p14:xfrm>
                <a:off x="10844933" y="1343587"/>
                <a:ext cx="118080" cy="122400"/>
              </p14:xfrm>
            </p:contentPart>
          </mc:Choice>
          <mc:Fallback xmlns="">
            <p:pic>
              <p:nvPicPr>
                <p:cNvPr id="250" name="Freihand 249">
                  <a:extLst>
                    <a:ext uri="{FF2B5EF4-FFF2-40B4-BE49-F238E27FC236}">
                      <a16:creationId xmlns:a16="http://schemas.microsoft.com/office/drawing/2014/main" id="{017E60C0-9F19-49AA-80F0-C97AD0FDF668}"/>
                    </a:ext>
                  </a:extLst>
                </p:cNvPr>
                <p:cNvPicPr/>
                <p:nvPr/>
              </p:nvPicPr>
              <p:blipFill>
                <a:blip r:embed="rId362"/>
                <a:stretch>
                  <a:fillRect/>
                </a:stretch>
              </p:blipFill>
              <p:spPr>
                <a:xfrm>
                  <a:off x="10840613" y="1339267"/>
                  <a:ext cx="1267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51" name="Freihand 250">
                  <a:extLst>
                    <a:ext uri="{FF2B5EF4-FFF2-40B4-BE49-F238E27FC236}">
                      <a16:creationId xmlns:a16="http://schemas.microsoft.com/office/drawing/2014/main" id="{A4633612-8D4B-4A9A-BC3F-A7CDA011D591}"/>
                    </a:ext>
                  </a:extLst>
                </p14:cNvPr>
                <p14:cNvContentPartPr/>
                <p14:nvPr/>
              </p14:nvContentPartPr>
              <p14:xfrm>
                <a:off x="10960493" y="1332067"/>
                <a:ext cx="10080" cy="19440"/>
              </p14:xfrm>
            </p:contentPart>
          </mc:Choice>
          <mc:Fallback xmlns="">
            <p:pic>
              <p:nvPicPr>
                <p:cNvPr id="251" name="Freihand 250">
                  <a:extLst>
                    <a:ext uri="{FF2B5EF4-FFF2-40B4-BE49-F238E27FC236}">
                      <a16:creationId xmlns:a16="http://schemas.microsoft.com/office/drawing/2014/main" id="{A4633612-8D4B-4A9A-BC3F-A7CDA011D591}"/>
                    </a:ext>
                  </a:extLst>
                </p:cNvPr>
                <p:cNvPicPr/>
                <p:nvPr/>
              </p:nvPicPr>
              <p:blipFill>
                <a:blip r:embed="rId172"/>
                <a:stretch>
                  <a:fillRect/>
                </a:stretch>
              </p:blipFill>
              <p:spPr>
                <a:xfrm>
                  <a:off x="10956173" y="1327747"/>
                  <a:ext cx="1872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52" name="Freihand 251">
                  <a:extLst>
                    <a:ext uri="{FF2B5EF4-FFF2-40B4-BE49-F238E27FC236}">
                      <a16:creationId xmlns:a16="http://schemas.microsoft.com/office/drawing/2014/main" id="{72CECA5D-4CAA-4A7E-A74E-9F8AE3EF401F}"/>
                    </a:ext>
                  </a:extLst>
                </p14:cNvPr>
                <p14:cNvContentPartPr/>
                <p14:nvPr/>
              </p14:nvContentPartPr>
              <p14:xfrm>
                <a:off x="10985333" y="1381027"/>
                <a:ext cx="32040" cy="27360"/>
              </p14:xfrm>
            </p:contentPart>
          </mc:Choice>
          <mc:Fallback xmlns="">
            <p:pic>
              <p:nvPicPr>
                <p:cNvPr id="252" name="Freihand 251">
                  <a:extLst>
                    <a:ext uri="{FF2B5EF4-FFF2-40B4-BE49-F238E27FC236}">
                      <a16:creationId xmlns:a16="http://schemas.microsoft.com/office/drawing/2014/main" id="{72CECA5D-4CAA-4A7E-A74E-9F8AE3EF401F}"/>
                    </a:ext>
                  </a:extLst>
                </p:cNvPr>
                <p:cNvPicPr/>
                <p:nvPr/>
              </p:nvPicPr>
              <p:blipFill>
                <a:blip r:embed="rId365"/>
                <a:stretch>
                  <a:fillRect/>
                </a:stretch>
              </p:blipFill>
              <p:spPr>
                <a:xfrm>
                  <a:off x="10981013" y="1376707"/>
                  <a:ext cx="4068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53" name="Freihand 252">
                  <a:extLst>
                    <a:ext uri="{FF2B5EF4-FFF2-40B4-BE49-F238E27FC236}">
                      <a16:creationId xmlns:a16="http://schemas.microsoft.com/office/drawing/2014/main" id="{BD3E974D-860A-4381-B406-57313A826F04}"/>
                    </a:ext>
                  </a:extLst>
                </p14:cNvPr>
                <p14:cNvContentPartPr/>
                <p14:nvPr/>
              </p14:nvContentPartPr>
              <p14:xfrm>
                <a:off x="10935293" y="1320547"/>
                <a:ext cx="283680" cy="145080"/>
              </p14:xfrm>
            </p:contentPart>
          </mc:Choice>
          <mc:Fallback xmlns="">
            <p:pic>
              <p:nvPicPr>
                <p:cNvPr id="253" name="Freihand 252">
                  <a:extLst>
                    <a:ext uri="{FF2B5EF4-FFF2-40B4-BE49-F238E27FC236}">
                      <a16:creationId xmlns:a16="http://schemas.microsoft.com/office/drawing/2014/main" id="{BD3E974D-860A-4381-B406-57313A826F04}"/>
                    </a:ext>
                  </a:extLst>
                </p:cNvPr>
                <p:cNvPicPr/>
                <p:nvPr/>
              </p:nvPicPr>
              <p:blipFill>
                <a:blip r:embed="rId367"/>
                <a:stretch>
                  <a:fillRect/>
                </a:stretch>
              </p:blipFill>
              <p:spPr>
                <a:xfrm>
                  <a:off x="10930973" y="1316227"/>
                  <a:ext cx="29232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55" name="Freihand 254">
                  <a:extLst>
                    <a:ext uri="{FF2B5EF4-FFF2-40B4-BE49-F238E27FC236}">
                      <a16:creationId xmlns:a16="http://schemas.microsoft.com/office/drawing/2014/main" id="{D2098032-7493-4004-8DE6-EB2ABD2C3BF7}"/>
                    </a:ext>
                  </a:extLst>
                </p14:cNvPr>
                <p14:cNvContentPartPr/>
                <p14:nvPr/>
              </p14:nvContentPartPr>
              <p14:xfrm>
                <a:off x="11369453" y="1308307"/>
                <a:ext cx="175680" cy="128880"/>
              </p14:xfrm>
            </p:contentPart>
          </mc:Choice>
          <mc:Fallback xmlns="">
            <p:pic>
              <p:nvPicPr>
                <p:cNvPr id="255" name="Freihand 254">
                  <a:extLst>
                    <a:ext uri="{FF2B5EF4-FFF2-40B4-BE49-F238E27FC236}">
                      <a16:creationId xmlns:a16="http://schemas.microsoft.com/office/drawing/2014/main" id="{D2098032-7493-4004-8DE6-EB2ABD2C3BF7}"/>
                    </a:ext>
                  </a:extLst>
                </p:cNvPr>
                <p:cNvPicPr/>
                <p:nvPr/>
              </p:nvPicPr>
              <p:blipFill>
                <a:blip r:embed="rId369"/>
                <a:stretch>
                  <a:fillRect/>
                </a:stretch>
              </p:blipFill>
              <p:spPr>
                <a:xfrm>
                  <a:off x="11365133" y="1303987"/>
                  <a:ext cx="18432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56" name="Freihand 255">
                  <a:extLst>
                    <a:ext uri="{FF2B5EF4-FFF2-40B4-BE49-F238E27FC236}">
                      <a16:creationId xmlns:a16="http://schemas.microsoft.com/office/drawing/2014/main" id="{F6EABE4B-E398-42BE-9CFB-28F81111C8C7}"/>
                    </a:ext>
                  </a:extLst>
                </p14:cNvPr>
                <p14:cNvContentPartPr/>
                <p14:nvPr/>
              </p14:nvContentPartPr>
              <p14:xfrm>
                <a:off x="11552333" y="1330627"/>
                <a:ext cx="56520" cy="95760"/>
              </p14:xfrm>
            </p:contentPart>
          </mc:Choice>
          <mc:Fallback xmlns="">
            <p:pic>
              <p:nvPicPr>
                <p:cNvPr id="256" name="Freihand 255">
                  <a:extLst>
                    <a:ext uri="{FF2B5EF4-FFF2-40B4-BE49-F238E27FC236}">
                      <a16:creationId xmlns:a16="http://schemas.microsoft.com/office/drawing/2014/main" id="{F6EABE4B-E398-42BE-9CFB-28F81111C8C7}"/>
                    </a:ext>
                  </a:extLst>
                </p:cNvPr>
                <p:cNvPicPr/>
                <p:nvPr/>
              </p:nvPicPr>
              <p:blipFill>
                <a:blip r:embed="rId371"/>
                <a:stretch>
                  <a:fillRect/>
                </a:stretch>
              </p:blipFill>
              <p:spPr>
                <a:xfrm>
                  <a:off x="11548013" y="1326307"/>
                  <a:ext cx="651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57" name="Freihand 256">
                  <a:extLst>
                    <a:ext uri="{FF2B5EF4-FFF2-40B4-BE49-F238E27FC236}">
                      <a16:creationId xmlns:a16="http://schemas.microsoft.com/office/drawing/2014/main" id="{7F2C19C4-4DE6-4958-85BF-D5DD078F76AF}"/>
                    </a:ext>
                  </a:extLst>
                </p14:cNvPr>
                <p14:cNvContentPartPr/>
                <p14:nvPr/>
              </p14:nvContentPartPr>
              <p14:xfrm>
                <a:off x="11594093" y="1327027"/>
                <a:ext cx="81000" cy="259560"/>
              </p14:xfrm>
            </p:contentPart>
          </mc:Choice>
          <mc:Fallback xmlns="">
            <p:pic>
              <p:nvPicPr>
                <p:cNvPr id="257" name="Freihand 256">
                  <a:extLst>
                    <a:ext uri="{FF2B5EF4-FFF2-40B4-BE49-F238E27FC236}">
                      <a16:creationId xmlns:a16="http://schemas.microsoft.com/office/drawing/2014/main" id="{7F2C19C4-4DE6-4958-85BF-D5DD078F76AF}"/>
                    </a:ext>
                  </a:extLst>
                </p:cNvPr>
                <p:cNvPicPr/>
                <p:nvPr/>
              </p:nvPicPr>
              <p:blipFill>
                <a:blip r:embed="rId373"/>
                <a:stretch>
                  <a:fillRect/>
                </a:stretch>
              </p:blipFill>
              <p:spPr>
                <a:xfrm>
                  <a:off x="11589773" y="1322707"/>
                  <a:ext cx="89640" cy="26820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58" name="Freihand 257">
                  <a:extLst>
                    <a:ext uri="{FF2B5EF4-FFF2-40B4-BE49-F238E27FC236}">
                      <a16:creationId xmlns:a16="http://schemas.microsoft.com/office/drawing/2014/main" id="{FDC53721-208B-4BDD-B03C-50F6B42EB0F2}"/>
                    </a:ext>
                  </a:extLst>
                </p14:cNvPr>
                <p14:cNvContentPartPr/>
                <p14:nvPr/>
              </p14:nvContentPartPr>
              <p14:xfrm>
                <a:off x="11686613" y="1316227"/>
                <a:ext cx="78840" cy="104400"/>
              </p14:xfrm>
            </p:contentPart>
          </mc:Choice>
          <mc:Fallback xmlns="">
            <p:pic>
              <p:nvPicPr>
                <p:cNvPr id="258" name="Freihand 257">
                  <a:extLst>
                    <a:ext uri="{FF2B5EF4-FFF2-40B4-BE49-F238E27FC236}">
                      <a16:creationId xmlns:a16="http://schemas.microsoft.com/office/drawing/2014/main" id="{FDC53721-208B-4BDD-B03C-50F6B42EB0F2}"/>
                    </a:ext>
                  </a:extLst>
                </p:cNvPr>
                <p:cNvPicPr/>
                <p:nvPr/>
              </p:nvPicPr>
              <p:blipFill>
                <a:blip r:embed="rId375"/>
                <a:stretch>
                  <a:fillRect/>
                </a:stretch>
              </p:blipFill>
              <p:spPr>
                <a:xfrm>
                  <a:off x="11682293" y="1311907"/>
                  <a:ext cx="8748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59" name="Freihand 258">
                  <a:extLst>
                    <a:ext uri="{FF2B5EF4-FFF2-40B4-BE49-F238E27FC236}">
                      <a16:creationId xmlns:a16="http://schemas.microsoft.com/office/drawing/2014/main" id="{6A2F017F-2024-420A-89B7-D999CB7E693D}"/>
                    </a:ext>
                  </a:extLst>
                </p14:cNvPr>
                <p14:cNvContentPartPr/>
                <p14:nvPr/>
              </p14:nvContentPartPr>
              <p14:xfrm>
                <a:off x="11768333" y="1240627"/>
                <a:ext cx="81000" cy="155160"/>
              </p14:xfrm>
            </p:contentPart>
          </mc:Choice>
          <mc:Fallback xmlns="">
            <p:pic>
              <p:nvPicPr>
                <p:cNvPr id="259" name="Freihand 258">
                  <a:extLst>
                    <a:ext uri="{FF2B5EF4-FFF2-40B4-BE49-F238E27FC236}">
                      <a16:creationId xmlns:a16="http://schemas.microsoft.com/office/drawing/2014/main" id="{6A2F017F-2024-420A-89B7-D999CB7E693D}"/>
                    </a:ext>
                  </a:extLst>
                </p:cNvPr>
                <p:cNvPicPr/>
                <p:nvPr/>
              </p:nvPicPr>
              <p:blipFill>
                <a:blip r:embed="rId377"/>
                <a:stretch>
                  <a:fillRect/>
                </a:stretch>
              </p:blipFill>
              <p:spPr>
                <a:xfrm>
                  <a:off x="11764013" y="1236307"/>
                  <a:ext cx="896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60" name="Freihand 259">
                  <a:extLst>
                    <a:ext uri="{FF2B5EF4-FFF2-40B4-BE49-F238E27FC236}">
                      <a16:creationId xmlns:a16="http://schemas.microsoft.com/office/drawing/2014/main" id="{B18AB776-7FD1-46EB-A22C-C102B4FFB387}"/>
                    </a:ext>
                  </a:extLst>
                </p14:cNvPr>
                <p14:cNvContentPartPr/>
                <p14:nvPr/>
              </p14:nvContentPartPr>
              <p14:xfrm>
                <a:off x="11825213" y="1306147"/>
                <a:ext cx="154800" cy="84600"/>
              </p14:xfrm>
            </p:contentPart>
          </mc:Choice>
          <mc:Fallback xmlns="">
            <p:pic>
              <p:nvPicPr>
                <p:cNvPr id="260" name="Freihand 259">
                  <a:extLst>
                    <a:ext uri="{FF2B5EF4-FFF2-40B4-BE49-F238E27FC236}">
                      <a16:creationId xmlns:a16="http://schemas.microsoft.com/office/drawing/2014/main" id="{B18AB776-7FD1-46EB-A22C-C102B4FFB387}"/>
                    </a:ext>
                  </a:extLst>
                </p:cNvPr>
                <p:cNvPicPr/>
                <p:nvPr/>
              </p:nvPicPr>
              <p:blipFill>
                <a:blip r:embed="rId379"/>
                <a:stretch>
                  <a:fillRect/>
                </a:stretch>
              </p:blipFill>
              <p:spPr>
                <a:xfrm>
                  <a:off x="11820893" y="1301827"/>
                  <a:ext cx="16344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61" name="Freihand 260">
                  <a:extLst>
                    <a:ext uri="{FF2B5EF4-FFF2-40B4-BE49-F238E27FC236}">
                      <a16:creationId xmlns:a16="http://schemas.microsoft.com/office/drawing/2014/main" id="{3E1D2103-07E5-4E72-A2D1-B2729F205F18}"/>
                    </a:ext>
                  </a:extLst>
                </p14:cNvPr>
                <p14:cNvContentPartPr/>
                <p14:nvPr/>
              </p14:nvContentPartPr>
              <p14:xfrm>
                <a:off x="12005573" y="1353307"/>
                <a:ext cx="61560" cy="9360"/>
              </p14:xfrm>
            </p:contentPart>
          </mc:Choice>
          <mc:Fallback xmlns="">
            <p:pic>
              <p:nvPicPr>
                <p:cNvPr id="261" name="Freihand 260">
                  <a:extLst>
                    <a:ext uri="{FF2B5EF4-FFF2-40B4-BE49-F238E27FC236}">
                      <a16:creationId xmlns:a16="http://schemas.microsoft.com/office/drawing/2014/main" id="{3E1D2103-07E5-4E72-A2D1-B2729F205F18}"/>
                    </a:ext>
                  </a:extLst>
                </p:cNvPr>
                <p:cNvPicPr/>
                <p:nvPr/>
              </p:nvPicPr>
              <p:blipFill>
                <a:blip r:embed="rId381"/>
                <a:stretch>
                  <a:fillRect/>
                </a:stretch>
              </p:blipFill>
              <p:spPr>
                <a:xfrm>
                  <a:off x="12001253" y="1348987"/>
                  <a:ext cx="702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62" name="Freihand 261">
                  <a:extLst>
                    <a:ext uri="{FF2B5EF4-FFF2-40B4-BE49-F238E27FC236}">
                      <a16:creationId xmlns:a16="http://schemas.microsoft.com/office/drawing/2014/main" id="{233D03FE-14B5-4945-B557-270AF0E00F2F}"/>
                    </a:ext>
                  </a:extLst>
                </p14:cNvPr>
                <p14:cNvContentPartPr/>
                <p14:nvPr/>
              </p14:nvContentPartPr>
              <p14:xfrm>
                <a:off x="11343533" y="1559587"/>
                <a:ext cx="61200" cy="117000"/>
              </p14:xfrm>
            </p:contentPart>
          </mc:Choice>
          <mc:Fallback xmlns="">
            <p:pic>
              <p:nvPicPr>
                <p:cNvPr id="262" name="Freihand 261">
                  <a:extLst>
                    <a:ext uri="{FF2B5EF4-FFF2-40B4-BE49-F238E27FC236}">
                      <a16:creationId xmlns:a16="http://schemas.microsoft.com/office/drawing/2014/main" id="{233D03FE-14B5-4945-B557-270AF0E00F2F}"/>
                    </a:ext>
                  </a:extLst>
                </p:cNvPr>
                <p:cNvPicPr/>
                <p:nvPr/>
              </p:nvPicPr>
              <p:blipFill>
                <a:blip r:embed="rId383"/>
                <a:stretch>
                  <a:fillRect/>
                </a:stretch>
              </p:blipFill>
              <p:spPr>
                <a:xfrm>
                  <a:off x="11339213" y="1555267"/>
                  <a:ext cx="698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63" name="Freihand 262">
                  <a:extLst>
                    <a:ext uri="{FF2B5EF4-FFF2-40B4-BE49-F238E27FC236}">
                      <a16:creationId xmlns:a16="http://schemas.microsoft.com/office/drawing/2014/main" id="{B0BD97A8-7F29-4C55-86DB-821CA4A16A8F}"/>
                    </a:ext>
                  </a:extLst>
                </p14:cNvPr>
                <p14:cNvContentPartPr/>
                <p14:nvPr/>
              </p14:nvContentPartPr>
              <p14:xfrm>
                <a:off x="11427053" y="1484707"/>
                <a:ext cx="171360" cy="160560"/>
              </p14:xfrm>
            </p:contentPart>
          </mc:Choice>
          <mc:Fallback xmlns="">
            <p:pic>
              <p:nvPicPr>
                <p:cNvPr id="263" name="Freihand 262">
                  <a:extLst>
                    <a:ext uri="{FF2B5EF4-FFF2-40B4-BE49-F238E27FC236}">
                      <a16:creationId xmlns:a16="http://schemas.microsoft.com/office/drawing/2014/main" id="{B0BD97A8-7F29-4C55-86DB-821CA4A16A8F}"/>
                    </a:ext>
                  </a:extLst>
                </p:cNvPr>
                <p:cNvPicPr/>
                <p:nvPr/>
              </p:nvPicPr>
              <p:blipFill>
                <a:blip r:embed="rId385"/>
                <a:stretch>
                  <a:fillRect/>
                </a:stretch>
              </p:blipFill>
              <p:spPr>
                <a:xfrm>
                  <a:off x="11422733" y="1480387"/>
                  <a:ext cx="18000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64" name="Freihand 263">
                  <a:extLst>
                    <a:ext uri="{FF2B5EF4-FFF2-40B4-BE49-F238E27FC236}">
                      <a16:creationId xmlns:a16="http://schemas.microsoft.com/office/drawing/2014/main" id="{B550F6A2-2D68-40EB-A984-D0E7CB32E17E}"/>
                    </a:ext>
                  </a:extLst>
                </p14:cNvPr>
                <p14:cNvContentPartPr/>
                <p14:nvPr/>
              </p14:nvContentPartPr>
              <p14:xfrm>
                <a:off x="11563493" y="1481467"/>
                <a:ext cx="15120" cy="30240"/>
              </p14:xfrm>
            </p:contentPart>
          </mc:Choice>
          <mc:Fallback xmlns="">
            <p:pic>
              <p:nvPicPr>
                <p:cNvPr id="264" name="Freihand 263">
                  <a:extLst>
                    <a:ext uri="{FF2B5EF4-FFF2-40B4-BE49-F238E27FC236}">
                      <a16:creationId xmlns:a16="http://schemas.microsoft.com/office/drawing/2014/main" id="{B550F6A2-2D68-40EB-A984-D0E7CB32E17E}"/>
                    </a:ext>
                  </a:extLst>
                </p:cNvPr>
                <p:cNvPicPr/>
                <p:nvPr/>
              </p:nvPicPr>
              <p:blipFill>
                <a:blip r:embed="rId387"/>
                <a:stretch>
                  <a:fillRect/>
                </a:stretch>
              </p:blipFill>
              <p:spPr>
                <a:xfrm>
                  <a:off x="11559173" y="1477147"/>
                  <a:ext cx="2376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65" name="Freihand 264">
                  <a:extLst>
                    <a:ext uri="{FF2B5EF4-FFF2-40B4-BE49-F238E27FC236}">
                      <a16:creationId xmlns:a16="http://schemas.microsoft.com/office/drawing/2014/main" id="{342EDA3F-EACB-4F28-861B-6A07A4D395BB}"/>
                    </a:ext>
                  </a:extLst>
                </p14:cNvPr>
                <p14:cNvContentPartPr/>
                <p14:nvPr/>
              </p14:nvContentPartPr>
              <p14:xfrm>
                <a:off x="11604893" y="1535827"/>
                <a:ext cx="410400" cy="252000"/>
              </p14:xfrm>
            </p:contentPart>
          </mc:Choice>
          <mc:Fallback xmlns="">
            <p:pic>
              <p:nvPicPr>
                <p:cNvPr id="265" name="Freihand 264">
                  <a:extLst>
                    <a:ext uri="{FF2B5EF4-FFF2-40B4-BE49-F238E27FC236}">
                      <a16:creationId xmlns:a16="http://schemas.microsoft.com/office/drawing/2014/main" id="{342EDA3F-EACB-4F28-861B-6A07A4D395BB}"/>
                    </a:ext>
                  </a:extLst>
                </p:cNvPr>
                <p:cNvPicPr/>
                <p:nvPr/>
              </p:nvPicPr>
              <p:blipFill>
                <a:blip r:embed="rId389"/>
                <a:stretch>
                  <a:fillRect/>
                </a:stretch>
              </p:blipFill>
              <p:spPr>
                <a:xfrm>
                  <a:off x="11600573" y="1531507"/>
                  <a:ext cx="41904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66" name="Freihand 265">
                  <a:extLst>
                    <a:ext uri="{FF2B5EF4-FFF2-40B4-BE49-F238E27FC236}">
                      <a16:creationId xmlns:a16="http://schemas.microsoft.com/office/drawing/2014/main" id="{033D124A-8BFE-469E-B83B-842F8A4DA9B7}"/>
                    </a:ext>
                  </a:extLst>
                </p14:cNvPr>
                <p14:cNvContentPartPr/>
                <p14:nvPr/>
              </p14:nvContentPartPr>
              <p14:xfrm>
                <a:off x="11996933" y="1510987"/>
                <a:ext cx="153720" cy="98280"/>
              </p14:xfrm>
            </p:contentPart>
          </mc:Choice>
          <mc:Fallback xmlns="">
            <p:pic>
              <p:nvPicPr>
                <p:cNvPr id="266" name="Freihand 265">
                  <a:extLst>
                    <a:ext uri="{FF2B5EF4-FFF2-40B4-BE49-F238E27FC236}">
                      <a16:creationId xmlns:a16="http://schemas.microsoft.com/office/drawing/2014/main" id="{033D124A-8BFE-469E-B83B-842F8A4DA9B7}"/>
                    </a:ext>
                  </a:extLst>
                </p:cNvPr>
                <p:cNvPicPr/>
                <p:nvPr/>
              </p:nvPicPr>
              <p:blipFill>
                <a:blip r:embed="rId391"/>
                <a:stretch>
                  <a:fillRect/>
                </a:stretch>
              </p:blipFill>
              <p:spPr>
                <a:xfrm>
                  <a:off x="11992613" y="1506667"/>
                  <a:ext cx="162360" cy="106920"/>
                </a:xfrm>
                <a:prstGeom prst="rect">
                  <a:avLst/>
                </a:prstGeom>
              </p:spPr>
            </p:pic>
          </mc:Fallback>
        </mc:AlternateContent>
      </p:grpSp>
      <p:grpSp>
        <p:nvGrpSpPr>
          <p:cNvPr id="271" name="Gruppieren 270">
            <a:extLst>
              <a:ext uri="{FF2B5EF4-FFF2-40B4-BE49-F238E27FC236}">
                <a16:creationId xmlns:a16="http://schemas.microsoft.com/office/drawing/2014/main" id="{5679C22E-0AB4-4367-9274-5895FF2528C5}"/>
              </a:ext>
            </a:extLst>
          </p:cNvPr>
          <p:cNvGrpSpPr/>
          <p:nvPr/>
        </p:nvGrpSpPr>
        <p:grpSpPr>
          <a:xfrm>
            <a:off x="8637773" y="3035227"/>
            <a:ext cx="394560" cy="219240"/>
            <a:chOff x="8637773" y="3035227"/>
            <a:chExt cx="394560" cy="219240"/>
          </a:xfrm>
        </p:grpSpPr>
        <mc:AlternateContent xmlns:mc="http://schemas.openxmlformats.org/markup-compatibility/2006" xmlns:p14="http://schemas.microsoft.com/office/powerpoint/2010/main">
          <mc:Choice Requires="p14">
            <p:contentPart p14:bwMode="auto" r:id="rId392">
              <p14:nvContentPartPr>
                <p14:cNvPr id="268" name="Freihand 267">
                  <a:extLst>
                    <a:ext uri="{FF2B5EF4-FFF2-40B4-BE49-F238E27FC236}">
                      <a16:creationId xmlns:a16="http://schemas.microsoft.com/office/drawing/2014/main" id="{7F2F810D-7B80-43FD-A300-9C96DEB0510E}"/>
                    </a:ext>
                  </a:extLst>
                </p14:cNvPr>
                <p14:cNvContentPartPr/>
                <p14:nvPr/>
              </p14:nvContentPartPr>
              <p14:xfrm>
                <a:off x="8637773" y="3097867"/>
                <a:ext cx="275040" cy="10800"/>
              </p14:xfrm>
            </p:contentPart>
          </mc:Choice>
          <mc:Fallback xmlns="">
            <p:pic>
              <p:nvPicPr>
                <p:cNvPr id="268" name="Freihand 267">
                  <a:extLst>
                    <a:ext uri="{FF2B5EF4-FFF2-40B4-BE49-F238E27FC236}">
                      <a16:creationId xmlns:a16="http://schemas.microsoft.com/office/drawing/2014/main" id="{7F2F810D-7B80-43FD-A300-9C96DEB0510E}"/>
                    </a:ext>
                  </a:extLst>
                </p:cNvPr>
                <p:cNvPicPr/>
                <p:nvPr/>
              </p:nvPicPr>
              <p:blipFill>
                <a:blip r:embed="rId393"/>
                <a:stretch>
                  <a:fillRect/>
                </a:stretch>
              </p:blipFill>
              <p:spPr>
                <a:xfrm>
                  <a:off x="8633453" y="3093547"/>
                  <a:ext cx="28368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269" name="Freihand 268">
                  <a:extLst>
                    <a:ext uri="{FF2B5EF4-FFF2-40B4-BE49-F238E27FC236}">
                      <a16:creationId xmlns:a16="http://schemas.microsoft.com/office/drawing/2014/main" id="{5670DE5C-3D48-4D09-A050-EAA6D1ABA17D}"/>
                    </a:ext>
                  </a:extLst>
                </p14:cNvPr>
                <p14:cNvContentPartPr/>
                <p14:nvPr/>
              </p14:nvContentPartPr>
              <p14:xfrm>
                <a:off x="8639213" y="3141067"/>
                <a:ext cx="283680" cy="25560"/>
              </p14:xfrm>
            </p:contentPart>
          </mc:Choice>
          <mc:Fallback xmlns="">
            <p:pic>
              <p:nvPicPr>
                <p:cNvPr id="269" name="Freihand 268">
                  <a:extLst>
                    <a:ext uri="{FF2B5EF4-FFF2-40B4-BE49-F238E27FC236}">
                      <a16:creationId xmlns:a16="http://schemas.microsoft.com/office/drawing/2014/main" id="{5670DE5C-3D48-4D09-A050-EAA6D1ABA17D}"/>
                    </a:ext>
                  </a:extLst>
                </p:cNvPr>
                <p:cNvPicPr/>
                <p:nvPr/>
              </p:nvPicPr>
              <p:blipFill>
                <a:blip r:embed="rId395"/>
                <a:stretch>
                  <a:fillRect/>
                </a:stretch>
              </p:blipFill>
              <p:spPr>
                <a:xfrm>
                  <a:off x="8634893" y="3136747"/>
                  <a:ext cx="29232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70" name="Freihand 269">
                  <a:extLst>
                    <a:ext uri="{FF2B5EF4-FFF2-40B4-BE49-F238E27FC236}">
                      <a16:creationId xmlns:a16="http://schemas.microsoft.com/office/drawing/2014/main" id="{6D6D9417-58CD-40DD-88B2-F64077A40447}"/>
                    </a:ext>
                  </a:extLst>
                </p14:cNvPr>
                <p14:cNvContentPartPr/>
                <p14:nvPr/>
              </p14:nvContentPartPr>
              <p14:xfrm>
                <a:off x="8886173" y="3035227"/>
                <a:ext cx="146160" cy="219240"/>
              </p14:xfrm>
            </p:contentPart>
          </mc:Choice>
          <mc:Fallback xmlns="">
            <p:pic>
              <p:nvPicPr>
                <p:cNvPr id="270" name="Freihand 269">
                  <a:extLst>
                    <a:ext uri="{FF2B5EF4-FFF2-40B4-BE49-F238E27FC236}">
                      <a16:creationId xmlns:a16="http://schemas.microsoft.com/office/drawing/2014/main" id="{6D6D9417-58CD-40DD-88B2-F64077A40447}"/>
                    </a:ext>
                  </a:extLst>
                </p:cNvPr>
                <p:cNvPicPr/>
                <p:nvPr/>
              </p:nvPicPr>
              <p:blipFill>
                <a:blip r:embed="rId397"/>
                <a:stretch>
                  <a:fillRect/>
                </a:stretch>
              </p:blipFill>
              <p:spPr>
                <a:xfrm>
                  <a:off x="8881853" y="3030907"/>
                  <a:ext cx="154800" cy="227880"/>
                </a:xfrm>
                <a:prstGeom prst="rect">
                  <a:avLst/>
                </a:prstGeom>
              </p:spPr>
            </p:pic>
          </mc:Fallback>
        </mc:AlternateContent>
      </p:grpSp>
      <p:grpSp>
        <p:nvGrpSpPr>
          <p:cNvPr id="317" name="Gruppieren 316">
            <a:extLst>
              <a:ext uri="{FF2B5EF4-FFF2-40B4-BE49-F238E27FC236}">
                <a16:creationId xmlns:a16="http://schemas.microsoft.com/office/drawing/2014/main" id="{BA4D9262-F968-43D7-B7FC-EE4125FD2EAF}"/>
              </a:ext>
            </a:extLst>
          </p:cNvPr>
          <p:cNvGrpSpPr/>
          <p:nvPr/>
        </p:nvGrpSpPr>
        <p:grpSpPr>
          <a:xfrm>
            <a:off x="9273893" y="2921107"/>
            <a:ext cx="2596680" cy="1084320"/>
            <a:chOff x="9273893" y="2921107"/>
            <a:chExt cx="2596680" cy="1084320"/>
          </a:xfrm>
        </p:grpSpPr>
        <mc:AlternateContent xmlns:mc="http://schemas.openxmlformats.org/markup-compatibility/2006" xmlns:p14="http://schemas.microsoft.com/office/powerpoint/2010/main">
          <mc:Choice Requires="p14">
            <p:contentPart p14:bwMode="auto" r:id="rId398">
              <p14:nvContentPartPr>
                <p14:cNvPr id="272" name="Freihand 271">
                  <a:extLst>
                    <a:ext uri="{FF2B5EF4-FFF2-40B4-BE49-F238E27FC236}">
                      <a16:creationId xmlns:a16="http://schemas.microsoft.com/office/drawing/2014/main" id="{84A5D802-581D-4DC5-A9F7-92BBC22BAF61}"/>
                    </a:ext>
                  </a:extLst>
                </p14:cNvPr>
                <p14:cNvContentPartPr/>
                <p14:nvPr/>
              </p14:nvContentPartPr>
              <p14:xfrm>
                <a:off x="9343733" y="2981227"/>
                <a:ext cx="90360" cy="138960"/>
              </p14:xfrm>
            </p:contentPart>
          </mc:Choice>
          <mc:Fallback xmlns="">
            <p:pic>
              <p:nvPicPr>
                <p:cNvPr id="272" name="Freihand 271">
                  <a:extLst>
                    <a:ext uri="{FF2B5EF4-FFF2-40B4-BE49-F238E27FC236}">
                      <a16:creationId xmlns:a16="http://schemas.microsoft.com/office/drawing/2014/main" id="{84A5D802-581D-4DC5-A9F7-92BBC22BAF61}"/>
                    </a:ext>
                  </a:extLst>
                </p:cNvPr>
                <p:cNvPicPr/>
                <p:nvPr/>
              </p:nvPicPr>
              <p:blipFill>
                <a:blip r:embed="rId399"/>
                <a:stretch>
                  <a:fillRect/>
                </a:stretch>
              </p:blipFill>
              <p:spPr>
                <a:xfrm>
                  <a:off x="9339413" y="2976907"/>
                  <a:ext cx="9900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73" name="Freihand 272">
                  <a:extLst>
                    <a:ext uri="{FF2B5EF4-FFF2-40B4-BE49-F238E27FC236}">
                      <a16:creationId xmlns:a16="http://schemas.microsoft.com/office/drawing/2014/main" id="{968018BE-F81F-449C-A9C7-48C6D3857983}"/>
                    </a:ext>
                  </a:extLst>
                </p14:cNvPr>
                <p14:cNvContentPartPr/>
                <p14:nvPr/>
              </p14:nvContentPartPr>
              <p14:xfrm>
                <a:off x="9330773" y="2950627"/>
                <a:ext cx="158400" cy="171000"/>
              </p14:xfrm>
            </p:contentPart>
          </mc:Choice>
          <mc:Fallback xmlns="">
            <p:pic>
              <p:nvPicPr>
                <p:cNvPr id="273" name="Freihand 272">
                  <a:extLst>
                    <a:ext uri="{FF2B5EF4-FFF2-40B4-BE49-F238E27FC236}">
                      <a16:creationId xmlns:a16="http://schemas.microsoft.com/office/drawing/2014/main" id="{968018BE-F81F-449C-A9C7-48C6D3857983}"/>
                    </a:ext>
                  </a:extLst>
                </p:cNvPr>
                <p:cNvPicPr/>
                <p:nvPr/>
              </p:nvPicPr>
              <p:blipFill>
                <a:blip r:embed="rId401"/>
                <a:stretch>
                  <a:fillRect/>
                </a:stretch>
              </p:blipFill>
              <p:spPr>
                <a:xfrm>
                  <a:off x="9326453" y="2946307"/>
                  <a:ext cx="16704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75" name="Freihand 274">
                  <a:extLst>
                    <a:ext uri="{FF2B5EF4-FFF2-40B4-BE49-F238E27FC236}">
                      <a16:creationId xmlns:a16="http://schemas.microsoft.com/office/drawing/2014/main" id="{549E3979-2D9D-41E2-8A2E-B88BB9360386}"/>
                    </a:ext>
                  </a:extLst>
                </p14:cNvPr>
                <p14:cNvContentPartPr/>
                <p14:nvPr/>
              </p14:nvContentPartPr>
              <p14:xfrm>
                <a:off x="9520853" y="2959267"/>
                <a:ext cx="93960" cy="125640"/>
              </p14:xfrm>
            </p:contentPart>
          </mc:Choice>
          <mc:Fallback xmlns="">
            <p:pic>
              <p:nvPicPr>
                <p:cNvPr id="275" name="Freihand 274">
                  <a:extLst>
                    <a:ext uri="{FF2B5EF4-FFF2-40B4-BE49-F238E27FC236}">
                      <a16:creationId xmlns:a16="http://schemas.microsoft.com/office/drawing/2014/main" id="{549E3979-2D9D-41E2-8A2E-B88BB9360386}"/>
                    </a:ext>
                  </a:extLst>
                </p:cNvPr>
                <p:cNvPicPr/>
                <p:nvPr/>
              </p:nvPicPr>
              <p:blipFill>
                <a:blip r:embed="rId403"/>
                <a:stretch>
                  <a:fillRect/>
                </a:stretch>
              </p:blipFill>
              <p:spPr>
                <a:xfrm>
                  <a:off x="9516533" y="2954947"/>
                  <a:ext cx="1026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276" name="Freihand 275">
                  <a:extLst>
                    <a:ext uri="{FF2B5EF4-FFF2-40B4-BE49-F238E27FC236}">
                      <a16:creationId xmlns:a16="http://schemas.microsoft.com/office/drawing/2014/main" id="{80DCE9D9-C321-4BC4-B19A-8814648D846D}"/>
                    </a:ext>
                  </a:extLst>
                </p14:cNvPr>
                <p14:cNvContentPartPr/>
                <p14:nvPr/>
              </p14:nvContentPartPr>
              <p14:xfrm>
                <a:off x="9664853" y="2986267"/>
                <a:ext cx="22320" cy="90000"/>
              </p14:xfrm>
            </p:contentPart>
          </mc:Choice>
          <mc:Fallback xmlns="">
            <p:pic>
              <p:nvPicPr>
                <p:cNvPr id="276" name="Freihand 275">
                  <a:extLst>
                    <a:ext uri="{FF2B5EF4-FFF2-40B4-BE49-F238E27FC236}">
                      <a16:creationId xmlns:a16="http://schemas.microsoft.com/office/drawing/2014/main" id="{80DCE9D9-C321-4BC4-B19A-8814648D846D}"/>
                    </a:ext>
                  </a:extLst>
                </p:cNvPr>
                <p:cNvPicPr/>
                <p:nvPr/>
              </p:nvPicPr>
              <p:blipFill>
                <a:blip r:embed="rId405"/>
                <a:stretch>
                  <a:fillRect/>
                </a:stretch>
              </p:blipFill>
              <p:spPr>
                <a:xfrm>
                  <a:off x="9660533" y="2981947"/>
                  <a:ext cx="309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277" name="Freihand 276">
                  <a:extLst>
                    <a:ext uri="{FF2B5EF4-FFF2-40B4-BE49-F238E27FC236}">
                      <a16:creationId xmlns:a16="http://schemas.microsoft.com/office/drawing/2014/main" id="{B58962A9-27ED-4E04-89FD-F71C8E538F5B}"/>
                    </a:ext>
                  </a:extLst>
                </p14:cNvPr>
                <p14:cNvContentPartPr/>
                <p14:nvPr/>
              </p14:nvContentPartPr>
              <p14:xfrm>
                <a:off x="9610853" y="2959267"/>
                <a:ext cx="120960" cy="61920"/>
              </p14:xfrm>
            </p:contentPart>
          </mc:Choice>
          <mc:Fallback xmlns="">
            <p:pic>
              <p:nvPicPr>
                <p:cNvPr id="277" name="Freihand 276">
                  <a:extLst>
                    <a:ext uri="{FF2B5EF4-FFF2-40B4-BE49-F238E27FC236}">
                      <a16:creationId xmlns:a16="http://schemas.microsoft.com/office/drawing/2014/main" id="{B58962A9-27ED-4E04-89FD-F71C8E538F5B}"/>
                    </a:ext>
                  </a:extLst>
                </p:cNvPr>
                <p:cNvPicPr/>
                <p:nvPr/>
              </p:nvPicPr>
              <p:blipFill>
                <a:blip r:embed="rId407"/>
                <a:stretch>
                  <a:fillRect/>
                </a:stretch>
              </p:blipFill>
              <p:spPr>
                <a:xfrm>
                  <a:off x="9606533" y="2954947"/>
                  <a:ext cx="12960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278" name="Freihand 277">
                  <a:extLst>
                    <a:ext uri="{FF2B5EF4-FFF2-40B4-BE49-F238E27FC236}">
                      <a16:creationId xmlns:a16="http://schemas.microsoft.com/office/drawing/2014/main" id="{AD82CF6E-368C-4604-8447-B64F46D9B87D}"/>
                    </a:ext>
                  </a:extLst>
                </p14:cNvPr>
                <p14:cNvContentPartPr/>
                <p14:nvPr/>
              </p14:nvContentPartPr>
              <p14:xfrm>
                <a:off x="9776813" y="2952427"/>
                <a:ext cx="12600" cy="96480"/>
              </p14:xfrm>
            </p:contentPart>
          </mc:Choice>
          <mc:Fallback xmlns="">
            <p:pic>
              <p:nvPicPr>
                <p:cNvPr id="278" name="Freihand 277">
                  <a:extLst>
                    <a:ext uri="{FF2B5EF4-FFF2-40B4-BE49-F238E27FC236}">
                      <a16:creationId xmlns:a16="http://schemas.microsoft.com/office/drawing/2014/main" id="{AD82CF6E-368C-4604-8447-B64F46D9B87D}"/>
                    </a:ext>
                  </a:extLst>
                </p:cNvPr>
                <p:cNvPicPr/>
                <p:nvPr/>
              </p:nvPicPr>
              <p:blipFill>
                <a:blip r:embed="rId409"/>
                <a:stretch>
                  <a:fillRect/>
                </a:stretch>
              </p:blipFill>
              <p:spPr>
                <a:xfrm>
                  <a:off x="9772493" y="2948107"/>
                  <a:ext cx="212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279" name="Freihand 278">
                  <a:extLst>
                    <a:ext uri="{FF2B5EF4-FFF2-40B4-BE49-F238E27FC236}">
                      <a16:creationId xmlns:a16="http://schemas.microsoft.com/office/drawing/2014/main" id="{1558AF11-6F7A-47F5-A0D0-CDFE499E83BD}"/>
                    </a:ext>
                  </a:extLst>
                </p14:cNvPr>
                <p14:cNvContentPartPr/>
                <p14:nvPr/>
              </p14:nvContentPartPr>
              <p14:xfrm>
                <a:off x="9273893" y="3091387"/>
                <a:ext cx="617400" cy="85680"/>
              </p14:xfrm>
            </p:contentPart>
          </mc:Choice>
          <mc:Fallback xmlns="">
            <p:pic>
              <p:nvPicPr>
                <p:cNvPr id="279" name="Freihand 278">
                  <a:extLst>
                    <a:ext uri="{FF2B5EF4-FFF2-40B4-BE49-F238E27FC236}">
                      <a16:creationId xmlns:a16="http://schemas.microsoft.com/office/drawing/2014/main" id="{1558AF11-6F7A-47F5-A0D0-CDFE499E83BD}"/>
                    </a:ext>
                  </a:extLst>
                </p:cNvPr>
                <p:cNvPicPr/>
                <p:nvPr/>
              </p:nvPicPr>
              <p:blipFill>
                <a:blip r:embed="rId411"/>
                <a:stretch>
                  <a:fillRect/>
                </a:stretch>
              </p:blipFill>
              <p:spPr>
                <a:xfrm>
                  <a:off x="9269573" y="3087067"/>
                  <a:ext cx="62604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280" name="Freihand 279">
                  <a:extLst>
                    <a:ext uri="{FF2B5EF4-FFF2-40B4-BE49-F238E27FC236}">
                      <a16:creationId xmlns:a16="http://schemas.microsoft.com/office/drawing/2014/main" id="{D6EAF38A-15F9-4C9D-BA3F-935E76CD02F6}"/>
                    </a:ext>
                  </a:extLst>
                </p14:cNvPr>
                <p14:cNvContentPartPr/>
                <p14:nvPr/>
              </p14:nvContentPartPr>
              <p14:xfrm>
                <a:off x="9482693" y="3213067"/>
                <a:ext cx="95760" cy="153000"/>
              </p14:xfrm>
            </p:contentPart>
          </mc:Choice>
          <mc:Fallback xmlns="">
            <p:pic>
              <p:nvPicPr>
                <p:cNvPr id="280" name="Freihand 279">
                  <a:extLst>
                    <a:ext uri="{FF2B5EF4-FFF2-40B4-BE49-F238E27FC236}">
                      <a16:creationId xmlns:a16="http://schemas.microsoft.com/office/drawing/2014/main" id="{D6EAF38A-15F9-4C9D-BA3F-935E76CD02F6}"/>
                    </a:ext>
                  </a:extLst>
                </p:cNvPr>
                <p:cNvPicPr/>
                <p:nvPr/>
              </p:nvPicPr>
              <p:blipFill>
                <a:blip r:embed="rId413"/>
                <a:stretch>
                  <a:fillRect/>
                </a:stretch>
              </p:blipFill>
              <p:spPr>
                <a:xfrm>
                  <a:off x="9478373" y="3208747"/>
                  <a:ext cx="10440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81" name="Freihand 280">
                  <a:extLst>
                    <a:ext uri="{FF2B5EF4-FFF2-40B4-BE49-F238E27FC236}">
                      <a16:creationId xmlns:a16="http://schemas.microsoft.com/office/drawing/2014/main" id="{3441D32D-9D8A-463F-B2BA-8BEE36EF47C3}"/>
                    </a:ext>
                  </a:extLst>
                </p14:cNvPr>
                <p14:cNvContentPartPr/>
                <p14:nvPr/>
              </p14:nvContentPartPr>
              <p14:xfrm>
                <a:off x="9605093" y="3227827"/>
                <a:ext cx="9360" cy="104040"/>
              </p14:xfrm>
            </p:contentPart>
          </mc:Choice>
          <mc:Fallback xmlns="">
            <p:pic>
              <p:nvPicPr>
                <p:cNvPr id="281" name="Freihand 280">
                  <a:extLst>
                    <a:ext uri="{FF2B5EF4-FFF2-40B4-BE49-F238E27FC236}">
                      <a16:creationId xmlns:a16="http://schemas.microsoft.com/office/drawing/2014/main" id="{3441D32D-9D8A-463F-B2BA-8BEE36EF47C3}"/>
                    </a:ext>
                  </a:extLst>
                </p:cNvPr>
                <p:cNvPicPr/>
                <p:nvPr/>
              </p:nvPicPr>
              <p:blipFill>
                <a:blip r:embed="rId415"/>
                <a:stretch>
                  <a:fillRect/>
                </a:stretch>
              </p:blipFill>
              <p:spPr>
                <a:xfrm>
                  <a:off x="9600773" y="3223507"/>
                  <a:ext cx="1800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82" name="Freihand 281">
                  <a:extLst>
                    <a:ext uri="{FF2B5EF4-FFF2-40B4-BE49-F238E27FC236}">
                      <a16:creationId xmlns:a16="http://schemas.microsoft.com/office/drawing/2014/main" id="{88A7767F-7A46-43FB-B10D-D2BA82F012B8}"/>
                    </a:ext>
                  </a:extLst>
                </p14:cNvPr>
                <p14:cNvContentPartPr/>
                <p14:nvPr/>
              </p14:nvContentPartPr>
              <p14:xfrm>
                <a:off x="9574493" y="3200107"/>
                <a:ext cx="82080" cy="57240"/>
              </p14:xfrm>
            </p:contentPart>
          </mc:Choice>
          <mc:Fallback xmlns="">
            <p:pic>
              <p:nvPicPr>
                <p:cNvPr id="282" name="Freihand 281">
                  <a:extLst>
                    <a:ext uri="{FF2B5EF4-FFF2-40B4-BE49-F238E27FC236}">
                      <a16:creationId xmlns:a16="http://schemas.microsoft.com/office/drawing/2014/main" id="{88A7767F-7A46-43FB-B10D-D2BA82F012B8}"/>
                    </a:ext>
                  </a:extLst>
                </p:cNvPr>
                <p:cNvPicPr/>
                <p:nvPr/>
              </p:nvPicPr>
              <p:blipFill>
                <a:blip r:embed="rId417"/>
                <a:stretch>
                  <a:fillRect/>
                </a:stretch>
              </p:blipFill>
              <p:spPr>
                <a:xfrm>
                  <a:off x="9570173" y="3195787"/>
                  <a:ext cx="9072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83" name="Freihand 282">
                  <a:extLst>
                    <a:ext uri="{FF2B5EF4-FFF2-40B4-BE49-F238E27FC236}">
                      <a16:creationId xmlns:a16="http://schemas.microsoft.com/office/drawing/2014/main" id="{80A441F9-5511-4D1F-B9F8-C5C1B479FAEF}"/>
                    </a:ext>
                  </a:extLst>
                </p14:cNvPr>
                <p14:cNvContentPartPr/>
                <p14:nvPr/>
              </p14:nvContentPartPr>
              <p14:xfrm>
                <a:off x="9704813" y="3233227"/>
                <a:ext cx="6840" cy="107280"/>
              </p14:xfrm>
            </p:contentPart>
          </mc:Choice>
          <mc:Fallback xmlns="">
            <p:pic>
              <p:nvPicPr>
                <p:cNvPr id="283" name="Freihand 282">
                  <a:extLst>
                    <a:ext uri="{FF2B5EF4-FFF2-40B4-BE49-F238E27FC236}">
                      <a16:creationId xmlns:a16="http://schemas.microsoft.com/office/drawing/2014/main" id="{80A441F9-5511-4D1F-B9F8-C5C1B479FAEF}"/>
                    </a:ext>
                  </a:extLst>
                </p:cNvPr>
                <p:cNvPicPr/>
                <p:nvPr/>
              </p:nvPicPr>
              <p:blipFill>
                <a:blip r:embed="rId419"/>
                <a:stretch>
                  <a:fillRect/>
                </a:stretch>
              </p:blipFill>
              <p:spPr>
                <a:xfrm>
                  <a:off x="9700493" y="3228907"/>
                  <a:ext cx="1548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85" name="Freihand 284">
                  <a:extLst>
                    <a:ext uri="{FF2B5EF4-FFF2-40B4-BE49-F238E27FC236}">
                      <a16:creationId xmlns:a16="http://schemas.microsoft.com/office/drawing/2014/main" id="{C7323A25-4599-4F99-9DA2-79DBECD97350}"/>
                    </a:ext>
                  </a:extLst>
                </p14:cNvPr>
                <p14:cNvContentPartPr/>
                <p14:nvPr/>
              </p14:nvContentPartPr>
              <p14:xfrm>
                <a:off x="9988493" y="3066187"/>
                <a:ext cx="154080" cy="115560"/>
              </p14:xfrm>
            </p:contentPart>
          </mc:Choice>
          <mc:Fallback xmlns="">
            <p:pic>
              <p:nvPicPr>
                <p:cNvPr id="285" name="Freihand 284">
                  <a:extLst>
                    <a:ext uri="{FF2B5EF4-FFF2-40B4-BE49-F238E27FC236}">
                      <a16:creationId xmlns:a16="http://schemas.microsoft.com/office/drawing/2014/main" id="{C7323A25-4599-4F99-9DA2-79DBECD97350}"/>
                    </a:ext>
                  </a:extLst>
                </p:cNvPr>
                <p:cNvPicPr/>
                <p:nvPr/>
              </p:nvPicPr>
              <p:blipFill>
                <a:blip r:embed="rId421"/>
                <a:stretch>
                  <a:fillRect/>
                </a:stretch>
              </p:blipFill>
              <p:spPr>
                <a:xfrm>
                  <a:off x="9984173" y="3061867"/>
                  <a:ext cx="16272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86" name="Freihand 285">
                  <a:extLst>
                    <a:ext uri="{FF2B5EF4-FFF2-40B4-BE49-F238E27FC236}">
                      <a16:creationId xmlns:a16="http://schemas.microsoft.com/office/drawing/2014/main" id="{D2208EBB-E832-4AFF-844F-4B978F342261}"/>
                    </a:ext>
                  </a:extLst>
                </p14:cNvPr>
                <p14:cNvContentPartPr/>
                <p14:nvPr/>
              </p14:nvContentPartPr>
              <p14:xfrm>
                <a:off x="10374773" y="2947387"/>
                <a:ext cx="76320" cy="123480"/>
              </p14:xfrm>
            </p:contentPart>
          </mc:Choice>
          <mc:Fallback xmlns="">
            <p:pic>
              <p:nvPicPr>
                <p:cNvPr id="286" name="Freihand 285">
                  <a:extLst>
                    <a:ext uri="{FF2B5EF4-FFF2-40B4-BE49-F238E27FC236}">
                      <a16:creationId xmlns:a16="http://schemas.microsoft.com/office/drawing/2014/main" id="{D2208EBB-E832-4AFF-844F-4B978F342261}"/>
                    </a:ext>
                  </a:extLst>
                </p:cNvPr>
                <p:cNvPicPr/>
                <p:nvPr/>
              </p:nvPicPr>
              <p:blipFill>
                <a:blip r:embed="rId423"/>
                <a:stretch>
                  <a:fillRect/>
                </a:stretch>
              </p:blipFill>
              <p:spPr>
                <a:xfrm>
                  <a:off x="10370453" y="2943067"/>
                  <a:ext cx="849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87" name="Freihand 286">
                  <a:extLst>
                    <a:ext uri="{FF2B5EF4-FFF2-40B4-BE49-F238E27FC236}">
                      <a16:creationId xmlns:a16="http://schemas.microsoft.com/office/drawing/2014/main" id="{C338D944-9E3C-492F-99BA-9D0B33522C42}"/>
                    </a:ext>
                  </a:extLst>
                </p14:cNvPr>
                <p14:cNvContentPartPr/>
                <p14:nvPr/>
              </p14:nvContentPartPr>
              <p14:xfrm>
                <a:off x="10363613" y="2938027"/>
                <a:ext cx="120240" cy="151920"/>
              </p14:xfrm>
            </p:contentPart>
          </mc:Choice>
          <mc:Fallback xmlns="">
            <p:pic>
              <p:nvPicPr>
                <p:cNvPr id="287" name="Freihand 286">
                  <a:extLst>
                    <a:ext uri="{FF2B5EF4-FFF2-40B4-BE49-F238E27FC236}">
                      <a16:creationId xmlns:a16="http://schemas.microsoft.com/office/drawing/2014/main" id="{C338D944-9E3C-492F-99BA-9D0B33522C42}"/>
                    </a:ext>
                  </a:extLst>
                </p:cNvPr>
                <p:cNvPicPr/>
                <p:nvPr/>
              </p:nvPicPr>
              <p:blipFill>
                <a:blip r:embed="rId425"/>
                <a:stretch>
                  <a:fillRect/>
                </a:stretch>
              </p:blipFill>
              <p:spPr>
                <a:xfrm>
                  <a:off x="10359293" y="2933707"/>
                  <a:ext cx="12888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88" name="Freihand 287">
                  <a:extLst>
                    <a:ext uri="{FF2B5EF4-FFF2-40B4-BE49-F238E27FC236}">
                      <a16:creationId xmlns:a16="http://schemas.microsoft.com/office/drawing/2014/main" id="{0E95C10D-13E6-4504-A4C8-6BA540091C91}"/>
                    </a:ext>
                  </a:extLst>
                </p14:cNvPr>
                <p14:cNvContentPartPr/>
                <p14:nvPr/>
              </p14:nvContentPartPr>
              <p14:xfrm>
                <a:off x="10550453" y="2976187"/>
                <a:ext cx="27000" cy="91800"/>
              </p14:xfrm>
            </p:contentPart>
          </mc:Choice>
          <mc:Fallback xmlns="">
            <p:pic>
              <p:nvPicPr>
                <p:cNvPr id="288" name="Freihand 287">
                  <a:extLst>
                    <a:ext uri="{FF2B5EF4-FFF2-40B4-BE49-F238E27FC236}">
                      <a16:creationId xmlns:a16="http://schemas.microsoft.com/office/drawing/2014/main" id="{0E95C10D-13E6-4504-A4C8-6BA540091C91}"/>
                    </a:ext>
                  </a:extLst>
                </p:cNvPr>
                <p:cNvPicPr/>
                <p:nvPr/>
              </p:nvPicPr>
              <p:blipFill>
                <a:blip r:embed="rId427"/>
                <a:stretch>
                  <a:fillRect/>
                </a:stretch>
              </p:blipFill>
              <p:spPr>
                <a:xfrm>
                  <a:off x="10546133" y="2971867"/>
                  <a:ext cx="3564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89" name="Freihand 288">
                  <a:extLst>
                    <a:ext uri="{FF2B5EF4-FFF2-40B4-BE49-F238E27FC236}">
                      <a16:creationId xmlns:a16="http://schemas.microsoft.com/office/drawing/2014/main" id="{D3BABB17-BDE9-45B4-9B98-DBE8D87B1381}"/>
                    </a:ext>
                  </a:extLst>
                </p14:cNvPr>
                <p14:cNvContentPartPr/>
                <p14:nvPr/>
              </p14:nvContentPartPr>
              <p14:xfrm>
                <a:off x="10511573" y="2944867"/>
                <a:ext cx="103320" cy="151200"/>
              </p14:xfrm>
            </p:contentPart>
          </mc:Choice>
          <mc:Fallback xmlns="">
            <p:pic>
              <p:nvPicPr>
                <p:cNvPr id="289" name="Freihand 288">
                  <a:extLst>
                    <a:ext uri="{FF2B5EF4-FFF2-40B4-BE49-F238E27FC236}">
                      <a16:creationId xmlns:a16="http://schemas.microsoft.com/office/drawing/2014/main" id="{D3BABB17-BDE9-45B4-9B98-DBE8D87B1381}"/>
                    </a:ext>
                  </a:extLst>
                </p:cNvPr>
                <p:cNvPicPr/>
                <p:nvPr/>
              </p:nvPicPr>
              <p:blipFill>
                <a:blip r:embed="rId429"/>
                <a:stretch>
                  <a:fillRect/>
                </a:stretch>
              </p:blipFill>
              <p:spPr>
                <a:xfrm>
                  <a:off x="10507253" y="2940547"/>
                  <a:ext cx="1119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90" name="Freihand 289">
                  <a:extLst>
                    <a:ext uri="{FF2B5EF4-FFF2-40B4-BE49-F238E27FC236}">
                      <a16:creationId xmlns:a16="http://schemas.microsoft.com/office/drawing/2014/main" id="{238A69C1-A294-4508-8975-B984CBC47124}"/>
                    </a:ext>
                  </a:extLst>
                </p14:cNvPr>
                <p14:cNvContentPartPr/>
                <p14:nvPr/>
              </p14:nvContentPartPr>
              <p14:xfrm>
                <a:off x="10635053" y="2972587"/>
                <a:ext cx="22320" cy="83520"/>
              </p14:xfrm>
            </p:contentPart>
          </mc:Choice>
          <mc:Fallback xmlns="">
            <p:pic>
              <p:nvPicPr>
                <p:cNvPr id="290" name="Freihand 289">
                  <a:extLst>
                    <a:ext uri="{FF2B5EF4-FFF2-40B4-BE49-F238E27FC236}">
                      <a16:creationId xmlns:a16="http://schemas.microsoft.com/office/drawing/2014/main" id="{238A69C1-A294-4508-8975-B984CBC47124}"/>
                    </a:ext>
                  </a:extLst>
                </p:cNvPr>
                <p:cNvPicPr/>
                <p:nvPr/>
              </p:nvPicPr>
              <p:blipFill>
                <a:blip r:embed="rId431"/>
                <a:stretch>
                  <a:fillRect/>
                </a:stretch>
              </p:blipFill>
              <p:spPr>
                <a:xfrm>
                  <a:off x="10630733" y="2968267"/>
                  <a:ext cx="309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91" name="Freihand 290">
                  <a:extLst>
                    <a:ext uri="{FF2B5EF4-FFF2-40B4-BE49-F238E27FC236}">
                      <a16:creationId xmlns:a16="http://schemas.microsoft.com/office/drawing/2014/main" id="{D47B384C-4DFC-46E4-B4FB-F2047E5C3000}"/>
                    </a:ext>
                  </a:extLst>
                </p14:cNvPr>
                <p14:cNvContentPartPr/>
                <p14:nvPr/>
              </p14:nvContentPartPr>
              <p14:xfrm>
                <a:off x="10703813" y="2962867"/>
                <a:ext cx="12600" cy="99720"/>
              </p14:xfrm>
            </p:contentPart>
          </mc:Choice>
          <mc:Fallback xmlns="">
            <p:pic>
              <p:nvPicPr>
                <p:cNvPr id="291" name="Freihand 290">
                  <a:extLst>
                    <a:ext uri="{FF2B5EF4-FFF2-40B4-BE49-F238E27FC236}">
                      <a16:creationId xmlns:a16="http://schemas.microsoft.com/office/drawing/2014/main" id="{D47B384C-4DFC-46E4-B4FB-F2047E5C3000}"/>
                    </a:ext>
                  </a:extLst>
                </p:cNvPr>
                <p:cNvPicPr/>
                <p:nvPr/>
              </p:nvPicPr>
              <p:blipFill>
                <a:blip r:embed="rId433"/>
                <a:stretch>
                  <a:fillRect/>
                </a:stretch>
              </p:blipFill>
              <p:spPr>
                <a:xfrm>
                  <a:off x="10699493" y="2958547"/>
                  <a:ext cx="2124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92" name="Freihand 291">
                  <a:extLst>
                    <a:ext uri="{FF2B5EF4-FFF2-40B4-BE49-F238E27FC236}">
                      <a16:creationId xmlns:a16="http://schemas.microsoft.com/office/drawing/2014/main" id="{46AB1485-F955-46C8-936A-FE4E4CA64030}"/>
                    </a:ext>
                  </a:extLst>
                </p14:cNvPr>
                <p14:cNvContentPartPr/>
                <p14:nvPr/>
              </p14:nvContentPartPr>
              <p14:xfrm>
                <a:off x="10649093" y="2933707"/>
                <a:ext cx="247320" cy="92160"/>
              </p14:xfrm>
            </p:contentPart>
          </mc:Choice>
          <mc:Fallback xmlns="">
            <p:pic>
              <p:nvPicPr>
                <p:cNvPr id="292" name="Freihand 291">
                  <a:extLst>
                    <a:ext uri="{FF2B5EF4-FFF2-40B4-BE49-F238E27FC236}">
                      <a16:creationId xmlns:a16="http://schemas.microsoft.com/office/drawing/2014/main" id="{46AB1485-F955-46C8-936A-FE4E4CA64030}"/>
                    </a:ext>
                  </a:extLst>
                </p:cNvPr>
                <p:cNvPicPr/>
                <p:nvPr/>
              </p:nvPicPr>
              <p:blipFill>
                <a:blip r:embed="rId435"/>
                <a:stretch>
                  <a:fillRect/>
                </a:stretch>
              </p:blipFill>
              <p:spPr>
                <a:xfrm>
                  <a:off x="10644773" y="2929387"/>
                  <a:ext cx="25596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93" name="Freihand 292">
                  <a:extLst>
                    <a:ext uri="{FF2B5EF4-FFF2-40B4-BE49-F238E27FC236}">
                      <a16:creationId xmlns:a16="http://schemas.microsoft.com/office/drawing/2014/main" id="{5203E5BF-D5C6-4242-8217-D7FC26C313AD}"/>
                    </a:ext>
                  </a:extLst>
                </p14:cNvPr>
                <p14:cNvContentPartPr/>
                <p14:nvPr/>
              </p14:nvContentPartPr>
              <p14:xfrm>
                <a:off x="10915493" y="2941627"/>
                <a:ext cx="24120" cy="102600"/>
              </p14:xfrm>
            </p:contentPart>
          </mc:Choice>
          <mc:Fallback xmlns="">
            <p:pic>
              <p:nvPicPr>
                <p:cNvPr id="293" name="Freihand 292">
                  <a:extLst>
                    <a:ext uri="{FF2B5EF4-FFF2-40B4-BE49-F238E27FC236}">
                      <a16:creationId xmlns:a16="http://schemas.microsoft.com/office/drawing/2014/main" id="{5203E5BF-D5C6-4242-8217-D7FC26C313AD}"/>
                    </a:ext>
                  </a:extLst>
                </p:cNvPr>
                <p:cNvPicPr/>
                <p:nvPr/>
              </p:nvPicPr>
              <p:blipFill>
                <a:blip r:embed="rId437"/>
                <a:stretch>
                  <a:fillRect/>
                </a:stretch>
              </p:blipFill>
              <p:spPr>
                <a:xfrm>
                  <a:off x="10911173" y="2937307"/>
                  <a:ext cx="327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94" name="Freihand 293">
                  <a:extLst>
                    <a:ext uri="{FF2B5EF4-FFF2-40B4-BE49-F238E27FC236}">
                      <a16:creationId xmlns:a16="http://schemas.microsoft.com/office/drawing/2014/main" id="{9D69B669-7510-4C28-8648-662C524A158A}"/>
                    </a:ext>
                  </a:extLst>
                </p14:cNvPr>
                <p14:cNvContentPartPr/>
                <p14:nvPr/>
              </p14:nvContentPartPr>
              <p14:xfrm>
                <a:off x="10854653" y="2921107"/>
                <a:ext cx="143280" cy="152280"/>
              </p14:xfrm>
            </p:contentPart>
          </mc:Choice>
          <mc:Fallback xmlns="">
            <p:pic>
              <p:nvPicPr>
                <p:cNvPr id="294" name="Freihand 293">
                  <a:extLst>
                    <a:ext uri="{FF2B5EF4-FFF2-40B4-BE49-F238E27FC236}">
                      <a16:creationId xmlns:a16="http://schemas.microsoft.com/office/drawing/2014/main" id="{9D69B669-7510-4C28-8648-662C524A158A}"/>
                    </a:ext>
                  </a:extLst>
                </p:cNvPr>
                <p:cNvPicPr/>
                <p:nvPr/>
              </p:nvPicPr>
              <p:blipFill>
                <a:blip r:embed="rId439"/>
                <a:stretch>
                  <a:fillRect/>
                </a:stretch>
              </p:blipFill>
              <p:spPr>
                <a:xfrm>
                  <a:off x="10850333" y="2916787"/>
                  <a:ext cx="15192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95" name="Freihand 294">
                  <a:extLst>
                    <a:ext uri="{FF2B5EF4-FFF2-40B4-BE49-F238E27FC236}">
                      <a16:creationId xmlns:a16="http://schemas.microsoft.com/office/drawing/2014/main" id="{7BB91B77-BDE2-4934-9AA6-B45BE0C4008E}"/>
                    </a:ext>
                  </a:extLst>
                </p14:cNvPr>
                <p14:cNvContentPartPr/>
                <p14:nvPr/>
              </p14:nvContentPartPr>
              <p14:xfrm>
                <a:off x="10422653" y="3079147"/>
                <a:ext cx="647280" cy="84240"/>
              </p14:xfrm>
            </p:contentPart>
          </mc:Choice>
          <mc:Fallback xmlns="">
            <p:pic>
              <p:nvPicPr>
                <p:cNvPr id="295" name="Freihand 294">
                  <a:extLst>
                    <a:ext uri="{FF2B5EF4-FFF2-40B4-BE49-F238E27FC236}">
                      <a16:creationId xmlns:a16="http://schemas.microsoft.com/office/drawing/2014/main" id="{7BB91B77-BDE2-4934-9AA6-B45BE0C4008E}"/>
                    </a:ext>
                  </a:extLst>
                </p:cNvPr>
                <p:cNvPicPr/>
                <p:nvPr/>
              </p:nvPicPr>
              <p:blipFill>
                <a:blip r:embed="rId441"/>
                <a:stretch>
                  <a:fillRect/>
                </a:stretch>
              </p:blipFill>
              <p:spPr>
                <a:xfrm>
                  <a:off x="10418333" y="3074827"/>
                  <a:ext cx="6559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96" name="Freihand 295">
                  <a:extLst>
                    <a:ext uri="{FF2B5EF4-FFF2-40B4-BE49-F238E27FC236}">
                      <a16:creationId xmlns:a16="http://schemas.microsoft.com/office/drawing/2014/main" id="{0BBE4CBC-E6B6-41F0-A5FC-B9D1F7F35B47}"/>
                    </a:ext>
                  </a:extLst>
                </p14:cNvPr>
                <p14:cNvContentPartPr/>
                <p14:nvPr/>
              </p14:nvContentPartPr>
              <p14:xfrm>
                <a:off x="10537853" y="3255187"/>
                <a:ext cx="10440" cy="97200"/>
              </p14:xfrm>
            </p:contentPart>
          </mc:Choice>
          <mc:Fallback xmlns="">
            <p:pic>
              <p:nvPicPr>
                <p:cNvPr id="296" name="Freihand 295">
                  <a:extLst>
                    <a:ext uri="{FF2B5EF4-FFF2-40B4-BE49-F238E27FC236}">
                      <a16:creationId xmlns:a16="http://schemas.microsoft.com/office/drawing/2014/main" id="{0BBE4CBC-E6B6-41F0-A5FC-B9D1F7F35B47}"/>
                    </a:ext>
                  </a:extLst>
                </p:cNvPr>
                <p:cNvPicPr/>
                <p:nvPr/>
              </p:nvPicPr>
              <p:blipFill>
                <a:blip r:embed="rId443"/>
                <a:stretch>
                  <a:fillRect/>
                </a:stretch>
              </p:blipFill>
              <p:spPr>
                <a:xfrm>
                  <a:off x="10533533" y="3250867"/>
                  <a:ext cx="190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97" name="Freihand 296">
                  <a:extLst>
                    <a:ext uri="{FF2B5EF4-FFF2-40B4-BE49-F238E27FC236}">
                      <a16:creationId xmlns:a16="http://schemas.microsoft.com/office/drawing/2014/main" id="{E9161984-A670-49E0-955D-0537143179C6}"/>
                    </a:ext>
                  </a:extLst>
                </p14:cNvPr>
                <p14:cNvContentPartPr/>
                <p14:nvPr/>
              </p14:nvContentPartPr>
              <p14:xfrm>
                <a:off x="10490693" y="3217027"/>
                <a:ext cx="102600" cy="164520"/>
              </p14:xfrm>
            </p:contentPart>
          </mc:Choice>
          <mc:Fallback xmlns="">
            <p:pic>
              <p:nvPicPr>
                <p:cNvPr id="297" name="Freihand 296">
                  <a:extLst>
                    <a:ext uri="{FF2B5EF4-FFF2-40B4-BE49-F238E27FC236}">
                      <a16:creationId xmlns:a16="http://schemas.microsoft.com/office/drawing/2014/main" id="{E9161984-A670-49E0-955D-0537143179C6}"/>
                    </a:ext>
                  </a:extLst>
                </p:cNvPr>
                <p:cNvPicPr/>
                <p:nvPr/>
              </p:nvPicPr>
              <p:blipFill>
                <a:blip r:embed="rId445"/>
                <a:stretch>
                  <a:fillRect/>
                </a:stretch>
              </p:blipFill>
              <p:spPr>
                <a:xfrm>
                  <a:off x="10486373" y="3212707"/>
                  <a:ext cx="11124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98" name="Freihand 297">
                  <a:extLst>
                    <a:ext uri="{FF2B5EF4-FFF2-40B4-BE49-F238E27FC236}">
                      <a16:creationId xmlns:a16="http://schemas.microsoft.com/office/drawing/2014/main" id="{564A1221-EAEE-4977-A778-38AA4E874894}"/>
                    </a:ext>
                  </a:extLst>
                </p14:cNvPr>
                <p14:cNvContentPartPr/>
                <p14:nvPr/>
              </p14:nvContentPartPr>
              <p14:xfrm>
                <a:off x="10626053" y="3252307"/>
                <a:ext cx="12960" cy="97560"/>
              </p14:xfrm>
            </p:contentPart>
          </mc:Choice>
          <mc:Fallback xmlns="">
            <p:pic>
              <p:nvPicPr>
                <p:cNvPr id="298" name="Freihand 297">
                  <a:extLst>
                    <a:ext uri="{FF2B5EF4-FFF2-40B4-BE49-F238E27FC236}">
                      <a16:creationId xmlns:a16="http://schemas.microsoft.com/office/drawing/2014/main" id="{564A1221-EAEE-4977-A778-38AA4E874894}"/>
                    </a:ext>
                  </a:extLst>
                </p:cNvPr>
                <p:cNvPicPr/>
                <p:nvPr/>
              </p:nvPicPr>
              <p:blipFill>
                <a:blip r:embed="rId447"/>
                <a:stretch>
                  <a:fillRect/>
                </a:stretch>
              </p:blipFill>
              <p:spPr>
                <a:xfrm>
                  <a:off x="10621733" y="3247987"/>
                  <a:ext cx="216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99" name="Freihand 298">
                  <a:extLst>
                    <a:ext uri="{FF2B5EF4-FFF2-40B4-BE49-F238E27FC236}">
                      <a16:creationId xmlns:a16="http://schemas.microsoft.com/office/drawing/2014/main" id="{840A520E-721B-45E4-9098-14849DCFDF87}"/>
                    </a:ext>
                  </a:extLst>
                </p14:cNvPr>
                <p14:cNvContentPartPr/>
                <p14:nvPr/>
              </p14:nvContentPartPr>
              <p14:xfrm>
                <a:off x="10675373" y="3239707"/>
                <a:ext cx="11880" cy="116640"/>
              </p14:xfrm>
            </p:contentPart>
          </mc:Choice>
          <mc:Fallback xmlns="">
            <p:pic>
              <p:nvPicPr>
                <p:cNvPr id="299" name="Freihand 298">
                  <a:extLst>
                    <a:ext uri="{FF2B5EF4-FFF2-40B4-BE49-F238E27FC236}">
                      <a16:creationId xmlns:a16="http://schemas.microsoft.com/office/drawing/2014/main" id="{840A520E-721B-45E4-9098-14849DCFDF87}"/>
                    </a:ext>
                  </a:extLst>
                </p:cNvPr>
                <p:cNvPicPr/>
                <p:nvPr/>
              </p:nvPicPr>
              <p:blipFill>
                <a:blip r:embed="rId449"/>
                <a:stretch>
                  <a:fillRect/>
                </a:stretch>
              </p:blipFill>
              <p:spPr>
                <a:xfrm>
                  <a:off x="10671053" y="3235387"/>
                  <a:ext cx="205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300" name="Freihand 299">
                  <a:extLst>
                    <a:ext uri="{FF2B5EF4-FFF2-40B4-BE49-F238E27FC236}">
                      <a16:creationId xmlns:a16="http://schemas.microsoft.com/office/drawing/2014/main" id="{0C9DFC9B-8CDA-465B-B907-85F6F87F5CE2}"/>
                    </a:ext>
                  </a:extLst>
                </p14:cNvPr>
                <p14:cNvContentPartPr/>
                <p14:nvPr/>
              </p14:nvContentPartPr>
              <p14:xfrm>
                <a:off x="10622813" y="3229987"/>
                <a:ext cx="213840" cy="83160"/>
              </p14:xfrm>
            </p:contentPart>
          </mc:Choice>
          <mc:Fallback xmlns="">
            <p:pic>
              <p:nvPicPr>
                <p:cNvPr id="300" name="Freihand 299">
                  <a:extLst>
                    <a:ext uri="{FF2B5EF4-FFF2-40B4-BE49-F238E27FC236}">
                      <a16:creationId xmlns:a16="http://schemas.microsoft.com/office/drawing/2014/main" id="{0C9DFC9B-8CDA-465B-B907-85F6F87F5CE2}"/>
                    </a:ext>
                  </a:extLst>
                </p:cNvPr>
                <p:cNvPicPr/>
                <p:nvPr/>
              </p:nvPicPr>
              <p:blipFill>
                <a:blip r:embed="rId451"/>
                <a:stretch>
                  <a:fillRect/>
                </a:stretch>
              </p:blipFill>
              <p:spPr>
                <a:xfrm>
                  <a:off x="10618493" y="3225667"/>
                  <a:ext cx="22248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301" name="Freihand 300">
                  <a:extLst>
                    <a:ext uri="{FF2B5EF4-FFF2-40B4-BE49-F238E27FC236}">
                      <a16:creationId xmlns:a16="http://schemas.microsoft.com/office/drawing/2014/main" id="{A565B815-4F28-4BB7-BACB-0E97D8CB580C}"/>
                    </a:ext>
                  </a:extLst>
                </p14:cNvPr>
                <p14:cNvContentPartPr/>
                <p14:nvPr/>
              </p14:nvContentPartPr>
              <p14:xfrm>
                <a:off x="10879853" y="3236827"/>
                <a:ext cx="3600" cy="77040"/>
              </p14:xfrm>
            </p:contentPart>
          </mc:Choice>
          <mc:Fallback xmlns="">
            <p:pic>
              <p:nvPicPr>
                <p:cNvPr id="301" name="Freihand 300">
                  <a:extLst>
                    <a:ext uri="{FF2B5EF4-FFF2-40B4-BE49-F238E27FC236}">
                      <a16:creationId xmlns:a16="http://schemas.microsoft.com/office/drawing/2014/main" id="{A565B815-4F28-4BB7-BACB-0E97D8CB580C}"/>
                    </a:ext>
                  </a:extLst>
                </p:cNvPr>
                <p:cNvPicPr/>
                <p:nvPr/>
              </p:nvPicPr>
              <p:blipFill>
                <a:blip r:embed="rId453"/>
                <a:stretch>
                  <a:fillRect/>
                </a:stretch>
              </p:blipFill>
              <p:spPr>
                <a:xfrm>
                  <a:off x="10875533" y="3232507"/>
                  <a:ext cx="122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302" name="Freihand 301">
                  <a:extLst>
                    <a:ext uri="{FF2B5EF4-FFF2-40B4-BE49-F238E27FC236}">
                      <a16:creationId xmlns:a16="http://schemas.microsoft.com/office/drawing/2014/main" id="{0623E92A-0AA4-4507-A070-A1A8767CFA10}"/>
                    </a:ext>
                  </a:extLst>
                </p14:cNvPr>
                <p14:cNvContentPartPr/>
                <p14:nvPr/>
              </p14:nvContentPartPr>
              <p14:xfrm>
                <a:off x="10796333" y="3205507"/>
                <a:ext cx="155520" cy="154800"/>
              </p14:xfrm>
            </p:contentPart>
          </mc:Choice>
          <mc:Fallback xmlns="">
            <p:pic>
              <p:nvPicPr>
                <p:cNvPr id="302" name="Freihand 301">
                  <a:extLst>
                    <a:ext uri="{FF2B5EF4-FFF2-40B4-BE49-F238E27FC236}">
                      <a16:creationId xmlns:a16="http://schemas.microsoft.com/office/drawing/2014/main" id="{0623E92A-0AA4-4507-A070-A1A8767CFA10}"/>
                    </a:ext>
                  </a:extLst>
                </p:cNvPr>
                <p:cNvPicPr/>
                <p:nvPr/>
              </p:nvPicPr>
              <p:blipFill>
                <a:blip r:embed="rId455"/>
                <a:stretch>
                  <a:fillRect/>
                </a:stretch>
              </p:blipFill>
              <p:spPr>
                <a:xfrm>
                  <a:off x="10792013" y="3201187"/>
                  <a:ext cx="16416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303" name="Freihand 302">
                  <a:extLst>
                    <a:ext uri="{FF2B5EF4-FFF2-40B4-BE49-F238E27FC236}">
                      <a16:creationId xmlns:a16="http://schemas.microsoft.com/office/drawing/2014/main" id="{6B555654-85F2-488B-8995-F27605838A2A}"/>
                    </a:ext>
                  </a:extLst>
                </p14:cNvPr>
                <p14:cNvContentPartPr/>
                <p14:nvPr/>
              </p14:nvContentPartPr>
              <p14:xfrm>
                <a:off x="9797333" y="3680347"/>
                <a:ext cx="223200" cy="12240"/>
              </p14:xfrm>
            </p:contentPart>
          </mc:Choice>
          <mc:Fallback xmlns="">
            <p:pic>
              <p:nvPicPr>
                <p:cNvPr id="303" name="Freihand 302">
                  <a:extLst>
                    <a:ext uri="{FF2B5EF4-FFF2-40B4-BE49-F238E27FC236}">
                      <a16:creationId xmlns:a16="http://schemas.microsoft.com/office/drawing/2014/main" id="{6B555654-85F2-488B-8995-F27605838A2A}"/>
                    </a:ext>
                  </a:extLst>
                </p:cNvPr>
                <p:cNvPicPr/>
                <p:nvPr/>
              </p:nvPicPr>
              <p:blipFill>
                <a:blip r:embed="rId457"/>
                <a:stretch>
                  <a:fillRect/>
                </a:stretch>
              </p:blipFill>
              <p:spPr>
                <a:xfrm>
                  <a:off x="9793013" y="3676027"/>
                  <a:ext cx="23184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304" name="Freihand 303">
                  <a:extLst>
                    <a:ext uri="{FF2B5EF4-FFF2-40B4-BE49-F238E27FC236}">
                      <a16:creationId xmlns:a16="http://schemas.microsoft.com/office/drawing/2014/main" id="{DFF5ADA9-5C5F-4D5D-9024-4E5ECF250BE4}"/>
                    </a:ext>
                  </a:extLst>
                </p14:cNvPr>
                <p14:cNvContentPartPr/>
                <p14:nvPr/>
              </p14:nvContentPartPr>
              <p14:xfrm>
                <a:off x="9790493" y="3699787"/>
                <a:ext cx="267480" cy="48240"/>
              </p14:xfrm>
            </p:contentPart>
          </mc:Choice>
          <mc:Fallback xmlns="">
            <p:pic>
              <p:nvPicPr>
                <p:cNvPr id="304" name="Freihand 303">
                  <a:extLst>
                    <a:ext uri="{FF2B5EF4-FFF2-40B4-BE49-F238E27FC236}">
                      <a16:creationId xmlns:a16="http://schemas.microsoft.com/office/drawing/2014/main" id="{DFF5ADA9-5C5F-4D5D-9024-4E5ECF250BE4}"/>
                    </a:ext>
                  </a:extLst>
                </p:cNvPr>
                <p:cNvPicPr/>
                <p:nvPr/>
              </p:nvPicPr>
              <p:blipFill>
                <a:blip r:embed="rId459"/>
                <a:stretch>
                  <a:fillRect/>
                </a:stretch>
              </p:blipFill>
              <p:spPr>
                <a:xfrm>
                  <a:off x="9786173" y="3695467"/>
                  <a:ext cx="27612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305" name="Freihand 304">
                  <a:extLst>
                    <a:ext uri="{FF2B5EF4-FFF2-40B4-BE49-F238E27FC236}">
                      <a16:creationId xmlns:a16="http://schemas.microsoft.com/office/drawing/2014/main" id="{BD7317B5-4E5F-4ED8-ABF1-B945FB41D04D}"/>
                    </a:ext>
                  </a:extLst>
                </p14:cNvPr>
                <p14:cNvContentPartPr/>
                <p14:nvPr/>
              </p14:nvContentPartPr>
              <p14:xfrm>
                <a:off x="9960773" y="3618067"/>
                <a:ext cx="124560" cy="216000"/>
              </p14:xfrm>
            </p:contentPart>
          </mc:Choice>
          <mc:Fallback xmlns="">
            <p:pic>
              <p:nvPicPr>
                <p:cNvPr id="305" name="Freihand 304">
                  <a:extLst>
                    <a:ext uri="{FF2B5EF4-FFF2-40B4-BE49-F238E27FC236}">
                      <a16:creationId xmlns:a16="http://schemas.microsoft.com/office/drawing/2014/main" id="{BD7317B5-4E5F-4ED8-ABF1-B945FB41D04D}"/>
                    </a:ext>
                  </a:extLst>
                </p:cNvPr>
                <p:cNvPicPr/>
                <p:nvPr/>
              </p:nvPicPr>
              <p:blipFill>
                <a:blip r:embed="rId461"/>
                <a:stretch>
                  <a:fillRect/>
                </a:stretch>
              </p:blipFill>
              <p:spPr>
                <a:xfrm>
                  <a:off x="9956453" y="3613747"/>
                  <a:ext cx="13320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308" name="Freihand 307">
                  <a:extLst>
                    <a:ext uri="{FF2B5EF4-FFF2-40B4-BE49-F238E27FC236}">
                      <a16:creationId xmlns:a16="http://schemas.microsoft.com/office/drawing/2014/main" id="{390211E8-5908-47C4-BE12-B7B582554FB6}"/>
                    </a:ext>
                  </a:extLst>
                </p14:cNvPr>
                <p14:cNvContentPartPr/>
                <p14:nvPr/>
              </p14:nvContentPartPr>
              <p14:xfrm>
                <a:off x="10259213" y="3551827"/>
                <a:ext cx="543960" cy="322560"/>
              </p14:xfrm>
            </p:contentPart>
          </mc:Choice>
          <mc:Fallback xmlns="">
            <p:pic>
              <p:nvPicPr>
                <p:cNvPr id="308" name="Freihand 307">
                  <a:extLst>
                    <a:ext uri="{FF2B5EF4-FFF2-40B4-BE49-F238E27FC236}">
                      <a16:creationId xmlns:a16="http://schemas.microsoft.com/office/drawing/2014/main" id="{390211E8-5908-47C4-BE12-B7B582554FB6}"/>
                    </a:ext>
                  </a:extLst>
                </p:cNvPr>
                <p:cNvPicPr/>
                <p:nvPr/>
              </p:nvPicPr>
              <p:blipFill>
                <a:blip r:embed="rId463"/>
                <a:stretch>
                  <a:fillRect/>
                </a:stretch>
              </p:blipFill>
              <p:spPr>
                <a:xfrm>
                  <a:off x="10254893" y="3547507"/>
                  <a:ext cx="552600" cy="33120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309" name="Freihand 308">
                  <a:extLst>
                    <a:ext uri="{FF2B5EF4-FFF2-40B4-BE49-F238E27FC236}">
                      <a16:creationId xmlns:a16="http://schemas.microsoft.com/office/drawing/2014/main" id="{A3A27885-2EC5-42DC-8DD8-400634695E92}"/>
                    </a:ext>
                  </a:extLst>
                </p14:cNvPr>
                <p14:cNvContentPartPr/>
                <p14:nvPr/>
              </p14:nvContentPartPr>
              <p14:xfrm>
                <a:off x="10678253" y="3602947"/>
                <a:ext cx="30240" cy="10440"/>
              </p14:xfrm>
            </p:contentPart>
          </mc:Choice>
          <mc:Fallback xmlns="">
            <p:pic>
              <p:nvPicPr>
                <p:cNvPr id="309" name="Freihand 308">
                  <a:extLst>
                    <a:ext uri="{FF2B5EF4-FFF2-40B4-BE49-F238E27FC236}">
                      <a16:creationId xmlns:a16="http://schemas.microsoft.com/office/drawing/2014/main" id="{A3A27885-2EC5-42DC-8DD8-400634695E92}"/>
                    </a:ext>
                  </a:extLst>
                </p:cNvPr>
                <p:cNvPicPr/>
                <p:nvPr/>
              </p:nvPicPr>
              <p:blipFill>
                <a:blip r:embed="rId465"/>
                <a:stretch>
                  <a:fillRect/>
                </a:stretch>
              </p:blipFill>
              <p:spPr>
                <a:xfrm>
                  <a:off x="10673933" y="3598627"/>
                  <a:ext cx="3888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310" name="Freihand 309">
                  <a:extLst>
                    <a:ext uri="{FF2B5EF4-FFF2-40B4-BE49-F238E27FC236}">
                      <a16:creationId xmlns:a16="http://schemas.microsoft.com/office/drawing/2014/main" id="{3601FF37-60C6-4DF3-9776-E05BF4DDAEA4}"/>
                    </a:ext>
                  </a:extLst>
                </p14:cNvPr>
                <p14:cNvContentPartPr/>
                <p14:nvPr/>
              </p14:nvContentPartPr>
              <p14:xfrm>
                <a:off x="10774733" y="3640747"/>
                <a:ext cx="72720" cy="144360"/>
              </p14:xfrm>
            </p:contentPart>
          </mc:Choice>
          <mc:Fallback xmlns="">
            <p:pic>
              <p:nvPicPr>
                <p:cNvPr id="310" name="Freihand 309">
                  <a:extLst>
                    <a:ext uri="{FF2B5EF4-FFF2-40B4-BE49-F238E27FC236}">
                      <a16:creationId xmlns:a16="http://schemas.microsoft.com/office/drawing/2014/main" id="{3601FF37-60C6-4DF3-9776-E05BF4DDAEA4}"/>
                    </a:ext>
                  </a:extLst>
                </p:cNvPr>
                <p:cNvPicPr/>
                <p:nvPr/>
              </p:nvPicPr>
              <p:blipFill>
                <a:blip r:embed="rId467"/>
                <a:stretch>
                  <a:fillRect/>
                </a:stretch>
              </p:blipFill>
              <p:spPr>
                <a:xfrm>
                  <a:off x="10770413" y="3636427"/>
                  <a:ext cx="8136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311" name="Freihand 310">
                  <a:extLst>
                    <a:ext uri="{FF2B5EF4-FFF2-40B4-BE49-F238E27FC236}">
                      <a16:creationId xmlns:a16="http://schemas.microsoft.com/office/drawing/2014/main" id="{8C011697-2BF6-434B-BE9E-20FE44494BFF}"/>
                    </a:ext>
                  </a:extLst>
                </p14:cNvPr>
                <p14:cNvContentPartPr/>
                <p14:nvPr/>
              </p14:nvContentPartPr>
              <p14:xfrm>
                <a:off x="10890653" y="3512587"/>
                <a:ext cx="162360" cy="270000"/>
              </p14:xfrm>
            </p:contentPart>
          </mc:Choice>
          <mc:Fallback xmlns="">
            <p:pic>
              <p:nvPicPr>
                <p:cNvPr id="311" name="Freihand 310">
                  <a:extLst>
                    <a:ext uri="{FF2B5EF4-FFF2-40B4-BE49-F238E27FC236}">
                      <a16:creationId xmlns:a16="http://schemas.microsoft.com/office/drawing/2014/main" id="{8C011697-2BF6-434B-BE9E-20FE44494BFF}"/>
                    </a:ext>
                  </a:extLst>
                </p:cNvPr>
                <p:cNvPicPr/>
                <p:nvPr/>
              </p:nvPicPr>
              <p:blipFill>
                <a:blip r:embed="rId469"/>
                <a:stretch>
                  <a:fillRect/>
                </a:stretch>
              </p:blipFill>
              <p:spPr>
                <a:xfrm>
                  <a:off x="10886333" y="3508267"/>
                  <a:ext cx="171000" cy="27864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312" name="Freihand 311">
                  <a:extLst>
                    <a:ext uri="{FF2B5EF4-FFF2-40B4-BE49-F238E27FC236}">
                      <a16:creationId xmlns:a16="http://schemas.microsoft.com/office/drawing/2014/main" id="{1EE2C6CF-3545-430E-95EE-E63E9F2FE662}"/>
                    </a:ext>
                  </a:extLst>
                </p14:cNvPr>
                <p14:cNvContentPartPr/>
                <p14:nvPr/>
              </p14:nvContentPartPr>
              <p14:xfrm>
                <a:off x="10964813" y="3656587"/>
                <a:ext cx="41400" cy="103320"/>
              </p14:xfrm>
            </p:contentPart>
          </mc:Choice>
          <mc:Fallback xmlns="">
            <p:pic>
              <p:nvPicPr>
                <p:cNvPr id="312" name="Freihand 311">
                  <a:extLst>
                    <a:ext uri="{FF2B5EF4-FFF2-40B4-BE49-F238E27FC236}">
                      <a16:creationId xmlns:a16="http://schemas.microsoft.com/office/drawing/2014/main" id="{1EE2C6CF-3545-430E-95EE-E63E9F2FE662}"/>
                    </a:ext>
                  </a:extLst>
                </p:cNvPr>
                <p:cNvPicPr/>
                <p:nvPr/>
              </p:nvPicPr>
              <p:blipFill>
                <a:blip r:embed="rId471"/>
                <a:stretch>
                  <a:fillRect/>
                </a:stretch>
              </p:blipFill>
              <p:spPr>
                <a:xfrm>
                  <a:off x="10960493" y="3652267"/>
                  <a:ext cx="500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313" name="Freihand 312">
                  <a:extLst>
                    <a:ext uri="{FF2B5EF4-FFF2-40B4-BE49-F238E27FC236}">
                      <a16:creationId xmlns:a16="http://schemas.microsoft.com/office/drawing/2014/main" id="{9FF67B8F-F487-41DC-899F-FE1C6AC055ED}"/>
                    </a:ext>
                  </a:extLst>
                </p14:cNvPr>
                <p14:cNvContentPartPr/>
                <p14:nvPr/>
              </p14:nvContentPartPr>
              <p14:xfrm>
                <a:off x="11053013" y="3621307"/>
                <a:ext cx="321840" cy="108720"/>
              </p14:xfrm>
            </p:contentPart>
          </mc:Choice>
          <mc:Fallback xmlns="">
            <p:pic>
              <p:nvPicPr>
                <p:cNvPr id="313" name="Freihand 312">
                  <a:extLst>
                    <a:ext uri="{FF2B5EF4-FFF2-40B4-BE49-F238E27FC236}">
                      <a16:creationId xmlns:a16="http://schemas.microsoft.com/office/drawing/2014/main" id="{9FF67B8F-F487-41DC-899F-FE1C6AC055ED}"/>
                    </a:ext>
                  </a:extLst>
                </p:cNvPr>
                <p:cNvPicPr/>
                <p:nvPr/>
              </p:nvPicPr>
              <p:blipFill>
                <a:blip r:embed="rId473"/>
                <a:stretch>
                  <a:fillRect/>
                </a:stretch>
              </p:blipFill>
              <p:spPr>
                <a:xfrm>
                  <a:off x="11048693" y="3616987"/>
                  <a:ext cx="33048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314" name="Freihand 313">
                  <a:extLst>
                    <a:ext uri="{FF2B5EF4-FFF2-40B4-BE49-F238E27FC236}">
                      <a16:creationId xmlns:a16="http://schemas.microsoft.com/office/drawing/2014/main" id="{C77EE14B-32F9-4FE4-8E5C-3D024FD1C176}"/>
                    </a:ext>
                  </a:extLst>
                </p14:cNvPr>
                <p14:cNvContentPartPr/>
                <p14:nvPr/>
              </p14:nvContentPartPr>
              <p14:xfrm>
                <a:off x="11328773" y="3603307"/>
                <a:ext cx="150120" cy="302040"/>
              </p14:xfrm>
            </p:contentPart>
          </mc:Choice>
          <mc:Fallback xmlns="">
            <p:pic>
              <p:nvPicPr>
                <p:cNvPr id="314" name="Freihand 313">
                  <a:extLst>
                    <a:ext uri="{FF2B5EF4-FFF2-40B4-BE49-F238E27FC236}">
                      <a16:creationId xmlns:a16="http://schemas.microsoft.com/office/drawing/2014/main" id="{C77EE14B-32F9-4FE4-8E5C-3D024FD1C176}"/>
                    </a:ext>
                  </a:extLst>
                </p:cNvPr>
                <p:cNvPicPr/>
                <p:nvPr/>
              </p:nvPicPr>
              <p:blipFill>
                <a:blip r:embed="rId475"/>
                <a:stretch>
                  <a:fillRect/>
                </a:stretch>
              </p:blipFill>
              <p:spPr>
                <a:xfrm>
                  <a:off x="11324453" y="3598987"/>
                  <a:ext cx="158760" cy="31068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315" name="Freihand 314">
                  <a:extLst>
                    <a:ext uri="{FF2B5EF4-FFF2-40B4-BE49-F238E27FC236}">
                      <a16:creationId xmlns:a16="http://schemas.microsoft.com/office/drawing/2014/main" id="{210801C0-9309-4286-BACE-885E0B6D745D}"/>
                    </a:ext>
                  </a:extLst>
                </p14:cNvPr>
                <p14:cNvContentPartPr/>
                <p14:nvPr/>
              </p14:nvContentPartPr>
              <p14:xfrm>
                <a:off x="11503733" y="3505027"/>
                <a:ext cx="178920" cy="282240"/>
              </p14:xfrm>
            </p:contentPart>
          </mc:Choice>
          <mc:Fallback xmlns="">
            <p:pic>
              <p:nvPicPr>
                <p:cNvPr id="315" name="Freihand 314">
                  <a:extLst>
                    <a:ext uri="{FF2B5EF4-FFF2-40B4-BE49-F238E27FC236}">
                      <a16:creationId xmlns:a16="http://schemas.microsoft.com/office/drawing/2014/main" id="{210801C0-9309-4286-BACE-885E0B6D745D}"/>
                    </a:ext>
                  </a:extLst>
                </p:cNvPr>
                <p:cNvPicPr/>
                <p:nvPr/>
              </p:nvPicPr>
              <p:blipFill>
                <a:blip r:embed="rId477"/>
                <a:stretch>
                  <a:fillRect/>
                </a:stretch>
              </p:blipFill>
              <p:spPr>
                <a:xfrm>
                  <a:off x="11499413" y="3500707"/>
                  <a:ext cx="187560" cy="29088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316" name="Freihand 315">
                  <a:extLst>
                    <a:ext uri="{FF2B5EF4-FFF2-40B4-BE49-F238E27FC236}">
                      <a16:creationId xmlns:a16="http://schemas.microsoft.com/office/drawing/2014/main" id="{7A46153A-915A-4869-A9E9-B13278740B3C}"/>
                    </a:ext>
                  </a:extLst>
                </p14:cNvPr>
                <p14:cNvContentPartPr/>
                <p14:nvPr/>
              </p14:nvContentPartPr>
              <p14:xfrm>
                <a:off x="10140053" y="3322507"/>
                <a:ext cx="1730520" cy="682920"/>
              </p14:xfrm>
            </p:contentPart>
          </mc:Choice>
          <mc:Fallback xmlns="">
            <p:pic>
              <p:nvPicPr>
                <p:cNvPr id="316" name="Freihand 315">
                  <a:extLst>
                    <a:ext uri="{FF2B5EF4-FFF2-40B4-BE49-F238E27FC236}">
                      <a16:creationId xmlns:a16="http://schemas.microsoft.com/office/drawing/2014/main" id="{7A46153A-915A-4869-A9E9-B13278740B3C}"/>
                    </a:ext>
                  </a:extLst>
                </p:cNvPr>
                <p:cNvPicPr/>
                <p:nvPr/>
              </p:nvPicPr>
              <p:blipFill>
                <a:blip r:embed="rId479"/>
                <a:stretch>
                  <a:fillRect/>
                </a:stretch>
              </p:blipFill>
              <p:spPr>
                <a:xfrm>
                  <a:off x="10135733" y="3318187"/>
                  <a:ext cx="1739160" cy="691560"/>
                </a:xfrm>
                <a:prstGeom prst="rect">
                  <a:avLst/>
                </a:prstGeom>
              </p:spPr>
            </p:pic>
          </mc:Fallback>
        </mc:AlternateContent>
      </p:grpSp>
      <p:grpSp>
        <p:nvGrpSpPr>
          <p:cNvPr id="319" name="Gruppieren 318">
            <a:extLst>
              <a:ext uri="{FF2B5EF4-FFF2-40B4-BE49-F238E27FC236}">
                <a16:creationId xmlns:a16="http://schemas.microsoft.com/office/drawing/2014/main" id="{B1C6F46E-4188-42F9-8323-6713BF1B09E6}"/>
              </a:ext>
            </a:extLst>
          </p:cNvPr>
          <p:cNvGrpSpPr/>
          <p:nvPr/>
        </p:nvGrpSpPr>
        <p:grpSpPr>
          <a:xfrm>
            <a:off x="1728293" y="2269507"/>
            <a:ext cx="2005200" cy="1892160"/>
            <a:chOff x="1728293" y="2269507"/>
            <a:chExt cx="2005200" cy="1892160"/>
          </a:xfrm>
        </p:grpSpPr>
        <mc:AlternateContent xmlns:mc="http://schemas.openxmlformats.org/markup-compatibility/2006" xmlns:p14="http://schemas.microsoft.com/office/powerpoint/2010/main">
          <mc:Choice Requires="p14">
            <p:contentPart p14:bwMode="auto" r:id="rId480">
              <p14:nvContentPartPr>
                <p14:cNvPr id="26" name="Freihand 25">
                  <a:extLst>
                    <a:ext uri="{FF2B5EF4-FFF2-40B4-BE49-F238E27FC236}">
                      <a16:creationId xmlns:a16="http://schemas.microsoft.com/office/drawing/2014/main" id="{4A01B38C-D6F5-42DC-A0BB-2EC2A724E376}"/>
                    </a:ext>
                  </a:extLst>
                </p14:cNvPr>
                <p14:cNvContentPartPr/>
                <p14:nvPr/>
              </p14:nvContentPartPr>
              <p14:xfrm>
                <a:off x="2263973" y="3343747"/>
                <a:ext cx="977400" cy="273960"/>
              </p14:xfrm>
            </p:contentPart>
          </mc:Choice>
          <mc:Fallback xmlns="">
            <p:pic>
              <p:nvPicPr>
                <p:cNvPr id="26" name="Freihand 25">
                  <a:extLst>
                    <a:ext uri="{FF2B5EF4-FFF2-40B4-BE49-F238E27FC236}">
                      <a16:creationId xmlns:a16="http://schemas.microsoft.com/office/drawing/2014/main" id="{4A01B38C-D6F5-42DC-A0BB-2EC2A724E376}"/>
                    </a:ext>
                  </a:extLst>
                </p:cNvPr>
                <p:cNvPicPr/>
                <p:nvPr/>
              </p:nvPicPr>
              <p:blipFill>
                <a:blip r:embed="rId481"/>
                <a:stretch>
                  <a:fillRect/>
                </a:stretch>
              </p:blipFill>
              <p:spPr>
                <a:xfrm>
                  <a:off x="2259653" y="3339427"/>
                  <a:ext cx="986040" cy="28260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27" name="Freihand 26">
                  <a:extLst>
                    <a:ext uri="{FF2B5EF4-FFF2-40B4-BE49-F238E27FC236}">
                      <a16:creationId xmlns:a16="http://schemas.microsoft.com/office/drawing/2014/main" id="{36924636-670C-4A39-99B7-6CF25070BE56}"/>
                    </a:ext>
                  </a:extLst>
                </p14:cNvPr>
                <p14:cNvContentPartPr/>
                <p14:nvPr/>
              </p14:nvContentPartPr>
              <p14:xfrm>
                <a:off x="2015213" y="2661187"/>
                <a:ext cx="155520" cy="210600"/>
              </p14:xfrm>
            </p:contentPart>
          </mc:Choice>
          <mc:Fallback xmlns="">
            <p:pic>
              <p:nvPicPr>
                <p:cNvPr id="27" name="Freihand 26">
                  <a:extLst>
                    <a:ext uri="{FF2B5EF4-FFF2-40B4-BE49-F238E27FC236}">
                      <a16:creationId xmlns:a16="http://schemas.microsoft.com/office/drawing/2014/main" id="{36924636-670C-4A39-99B7-6CF25070BE56}"/>
                    </a:ext>
                  </a:extLst>
                </p:cNvPr>
                <p:cNvPicPr/>
                <p:nvPr/>
              </p:nvPicPr>
              <p:blipFill>
                <a:blip r:embed="rId39"/>
                <a:stretch>
                  <a:fillRect/>
                </a:stretch>
              </p:blipFill>
              <p:spPr>
                <a:xfrm>
                  <a:off x="2010893" y="2656867"/>
                  <a:ext cx="16416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28" name="Freihand 27">
                  <a:extLst>
                    <a:ext uri="{FF2B5EF4-FFF2-40B4-BE49-F238E27FC236}">
                      <a16:creationId xmlns:a16="http://schemas.microsoft.com/office/drawing/2014/main" id="{35D2EAE3-99FE-4C05-B2A1-4B911AAEEA88}"/>
                    </a:ext>
                  </a:extLst>
                </p14:cNvPr>
                <p14:cNvContentPartPr/>
                <p14:nvPr/>
              </p14:nvContentPartPr>
              <p14:xfrm>
                <a:off x="2221133" y="2660107"/>
                <a:ext cx="25560" cy="161640"/>
              </p14:xfrm>
            </p:contentPart>
          </mc:Choice>
          <mc:Fallback xmlns="">
            <p:pic>
              <p:nvPicPr>
                <p:cNvPr id="28" name="Freihand 27">
                  <a:extLst>
                    <a:ext uri="{FF2B5EF4-FFF2-40B4-BE49-F238E27FC236}">
                      <a16:creationId xmlns:a16="http://schemas.microsoft.com/office/drawing/2014/main" id="{35D2EAE3-99FE-4C05-B2A1-4B911AAEEA88}"/>
                    </a:ext>
                  </a:extLst>
                </p:cNvPr>
                <p:cNvPicPr/>
                <p:nvPr/>
              </p:nvPicPr>
              <p:blipFill>
                <a:blip r:embed="rId41"/>
                <a:stretch>
                  <a:fillRect/>
                </a:stretch>
              </p:blipFill>
              <p:spPr>
                <a:xfrm>
                  <a:off x="2216813" y="2655787"/>
                  <a:ext cx="3420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29" name="Freihand 28">
                  <a:extLst>
                    <a:ext uri="{FF2B5EF4-FFF2-40B4-BE49-F238E27FC236}">
                      <a16:creationId xmlns:a16="http://schemas.microsoft.com/office/drawing/2014/main" id="{A3EA1D27-9318-473E-B1AA-1B9C5A870F4E}"/>
                    </a:ext>
                  </a:extLst>
                </p14:cNvPr>
                <p14:cNvContentPartPr/>
                <p14:nvPr/>
              </p14:nvContentPartPr>
              <p14:xfrm>
                <a:off x="2164613" y="2627707"/>
                <a:ext cx="220320" cy="151920"/>
              </p14:xfrm>
            </p:contentPart>
          </mc:Choice>
          <mc:Fallback xmlns="">
            <p:pic>
              <p:nvPicPr>
                <p:cNvPr id="29" name="Freihand 28">
                  <a:extLst>
                    <a:ext uri="{FF2B5EF4-FFF2-40B4-BE49-F238E27FC236}">
                      <a16:creationId xmlns:a16="http://schemas.microsoft.com/office/drawing/2014/main" id="{A3EA1D27-9318-473E-B1AA-1B9C5A870F4E}"/>
                    </a:ext>
                  </a:extLst>
                </p:cNvPr>
                <p:cNvPicPr/>
                <p:nvPr/>
              </p:nvPicPr>
              <p:blipFill>
                <a:blip r:embed="rId43"/>
                <a:stretch>
                  <a:fillRect/>
                </a:stretch>
              </p:blipFill>
              <p:spPr>
                <a:xfrm>
                  <a:off x="2160293" y="2623387"/>
                  <a:ext cx="2289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30" name="Freihand 29">
                  <a:extLst>
                    <a:ext uri="{FF2B5EF4-FFF2-40B4-BE49-F238E27FC236}">
                      <a16:creationId xmlns:a16="http://schemas.microsoft.com/office/drawing/2014/main" id="{3441F00C-A08B-46C5-BB10-438FD3CC173B}"/>
                    </a:ext>
                  </a:extLst>
                </p14:cNvPr>
                <p14:cNvContentPartPr/>
                <p14:nvPr/>
              </p14:nvContentPartPr>
              <p14:xfrm>
                <a:off x="2478893" y="2641747"/>
                <a:ext cx="157320" cy="163440"/>
              </p14:xfrm>
            </p:contentPart>
          </mc:Choice>
          <mc:Fallback xmlns="">
            <p:pic>
              <p:nvPicPr>
                <p:cNvPr id="30" name="Freihand 29">
                  <a:extLst>
                    <a:ext uri="{FF2B5EF4-FFF2-40B4-BE49-F238E27FC236}">
                      <a16:creationId xmlns:a16="http://schemas.microsoft.com/office/drawing/2014/main" id="{3441F00C-A08B-46C5-BB10-438FD3CC173B}"/>
                    </a:ext>
                  </a:extLst>
                </p:cNvPr>
                <p:cNvPicPr/>
                <p:nvPr/>
              </p:nvPicPr>
              <p:blipFill>
                <a:blip r:embed="rId486"/>
                <a:stretch>
                  <a:fillRect/>
                </a:stretch>
              </p:blipFill>
              <p:spPr>
                <a:xfrm>
                  <a:off x="2474573" y="2637427"/>
                  <a:ext cx="16596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32" name="Freihand 31">
                  <a:extLst>
                    <a:ext uri="{FF2B5EF4-FFF2-40B4-BE49-F238E27FC236}">
                      <a16:creationId xmlns:a16="http://schemas.microsoft.com/office/drawing/2014/main" id="{35EFAB33-9468-4D05-BF2F-D40FE9E42CC1}"/>
                    </a:ext>
                  </a:extLst>
                </p14:cNvPr>
                <p14:cNvContentPartPr/>
                <p14:nvPr/>
              </p14:nvContentPartPr>
              <p14:xfrm>
                <a:off x="1744133" y="2657587"/>
                <a:ext cx="126720" cy="247680"/>
              </p14:xfrm>
            </p:contentPart>
          </mc:Choice>
          <mc:Fallback xmlns="">
            <p:pic>
              <p:nvPicPr>
                <p:cNvPr id="32" name="Freihand 31">
                  <a:extLst>
                    <a:ext uri="{FF2B5EF4-FFF2-40B4-BE49-F238E27FC236}">
                      <a16:creationId xmlns:a16="http://schemas.microsoft.com/office/drawing/2014/main" id="{35EFAB33-9468-4D05-BF2F-D40FE9E42CC1}"/>
                    </a:ext>
                  </a:extLst>
                </p:cNvPr>
                <p:cNvPicPr/>
                <p:nvPr/>
              </p:nvPicPr>
              <p:blipFill>
                <a:blip r:embed="rId45"/>
                <a:stretch>
                  <a:fillRect/>
                </a:stretch>
              </p:blipFill>
              <p:spPr>
                <a:xfrm>
                  <a:off x="1739813" y="2653267"/>
                  <a:ext cx="13536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33" name="Freihand 32">
                  <a:extLst>
                    <a:ext uri="{FF2B5EF4-FFF2-40B4-BE49-F238E27FC236}">
                      <a16:creationId xmlns:a16="http://schemas.microsoft.com/office/drawing/2014/main" id="{45F292D9-FC74-46A6-88CA-403258A27AB6}"/>
                    </a:ext>
                  </a:extLst>
                </p14:cNvPr>
                <p14:cNvContentPartPr/>
                <p14:nvPr/>
              </p14:nvContentPartPr>
              <p14:xfrm>
                <a:off x="1839533" y="2669827"/>
                <a:ext cx="66240" cy="258120"/>
              </p14:xfrm>
            </p:contentPart>
          </mc:Choice>
          <mc:Fallback xmlns="">
            <p:pic>
              <p:nvPicPr>
                <p:cNvPr id="33" name="Freihand 32">
                  <a:extLst>
                    <a:ext uri="{FF2B5EF4-FFF2-40B4-BE49-F238E27FC236}">
                      <a16:creationId xmlns:a16="http://schemas.microsoft.com/office/drawing/2014/main" id="{45F292D9-FC74-46A6-88CA-403258A27AB6}"/>
                    </a:ext>
                  </a:extLst>
                </p:cNvPr>
                <p:cNvPicPr/>
                <p:nvPr/>
              </p:nvPicPr>
              <p:blipFill>
                <a:blip r:embed="rId47"/>
                <a:stretch>
                  <a:fillRect/>
                </a:stretch>
              </p:blipFill>
              <p:spPr>
                <a:xfrm>
                  <a:off x="1835213" y="2665507"/>
                  <a:ext cx="7488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34" name="Freihand 33">
                  <a:extLst>
                    <a:ext uri="{FF2B5EF4-FFF2-40B4-BE49-F238E27FC236}">
                      <a16:creationId xmlns:a16="http://schemas.microsoft.com/office/drawing/2014/main" id="{5018D002-B138-4898-826A-DF1A2722A961}"/>
                    </a:ext>
                  </a:extLst>
                </p14:cNvPr>
                <p14:cNvContentPartPr/>
                <p14:nvPr/>
              </p14:nvContentPartPr>
              <p14:xfrm>
                <a:off x="1745933" y="2881507"/>
                <a:ext cx="208800" cy="29520"/>
              </p14:xfrm>
            </p:contentPart>
          </mc:Choice>
          <mc:Fallback xmlns="">
            <p:pic>
              <p:nvPicPr>
                <p:cNvPr id="34" name="Freihand 33">
                  <a:extLst>
                    <a:ext uri="{FF2B5EF4-FFF2-40B4-BE49-F238E27FC236}">
                      <a16:creationId xmlns:a16="http://schemas.microsoft.com/office/drawing/2014/main" id="{5018D002-B138-4898-826A-DF1A2722A961}"/>
                    </a:ext>
                  </a:extLst>
                </p:cNvPr>
                <p:cNvPicPr/>
                <p:nvPr/>
              </p:nvPicPr>
              <p:blipFill>
                <a:blip r:embed="rId49"/>
                <a:stretch>
                  <a:fillRect/>
                </a:stretch>
              </p:blipFill>
              <p:spPr>
                <a:xfrm>
                  <a:off x="1741613" y="2877187"/>
                  <a:ext cx="2174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35" name="Freihand 34">
                  <a:extLst>
                    <a:ext uri="{FF2B5EF4-FFF2-40B4-BE49-F238E27FC236}">
                      <a16:creationId xmlns:a16="http://schemas.microsoft.com/office/drawing/2014/main" id="{3BA7BC17-3D3D-483F-A42D-A1BB6E46882B}"/>
                    </a:ext>
                  </a:extLst>
                </p14:cNvPr>
                <p14:cNvContentPartPr/>
                <p14:nvPr/>
              </p14:nvContentPartPr>
              <p14:xfrm>
                <a:off x="1728293" y="2822467"/>
                <a:ext cx="687600" cy="256680"/>
              </p14:xfrm>
            </p:contentPart>
          </mc:Choice>
          <mc:Fallback xmlns="">
            <p:pic>
              <p:nvPicPr>
                <p:cNvPr id="35" name="Freihand 34">
                  <a:extLst>
                    <a:ext uri="{FF2B5EF4-FFF2-40B4-BE49-F238E27FC236}">
                      <a16:creationId xmlns:a16="http://schemas.microsoft.com/office/drawing/2014/main" id="{3BA7BC17-3D3D-483F-A42D-A1BB6E46882B}"/>
                    </a:ext>
                  </a:extLst>
                </p:cNvPr>
                <p:cNvPicPr/>
                <p:nvPr/>
              </p:nvPicPr>
              <p:blipFill>
                <a:blip r:embed="rId51"/>
                <a:stretch>
                  <a:fillRect/>
                </a:stretch>
              </p:blipFill>
              <p:spPr>
                <a:xfrm>
                  <a:off x="1723973" y="2818147"/>
                  <a:ext cx="696240" cy="26532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36" name="Freihand 35">
                  <a:extLst>
                    <a:ext uri="{FF2B5EF4-FFF2-40B4-BE49-F238E27FC236}">
                      <a16:creationId xmlns:a16="http://schemas.microsoft.com/office/drawing/2014/main" id="{ADAF57AC-18E5-4B59-94F0-7ECA06F5BC67}"/>
                    </a:ext>
                  </a:extLst>
                </p14:cNvPr>
                <p14:cNvContentPartPr/>
                <p14:nvPr/>
              </p14:nvContentPartPr>
              <p14:xfrm>
                <a:off x="2023853" y="2998147"/>
                <a:ext cx="87840" cy="145440"/>
              </p14:xfrm>
            </p:contentPart>
          </mc:Choice>
          <mc:Fallback xmlns="">
            <p:pic>
              <p:nvPicPr>
                <p:cNvPr id="36" name="Freihand 35">
                  <a:extLst>
                    <a:ext uri="{FF2B5EF4-FFF2-40B4-BE49-F238E27FC236}">
                      <a16:creationId xmlns:a16="http://schemas.microsoft.com/office/drawing/2014/main" id="{ADAF57AC-18E5-4B59-94F0-7ECA06F5BC67}"/>
                    </a:ext>
                  </a:extLst>
                </p:cNvPr>
                <p:cNvPicPr/>
                <p:nvPr/>
              </p:nvPicPr>
              <p:blipFill>
                <a:blip r:embed="rId53"/>
                <a:stretch>
                  <a:fillRect/>
                </a:stretch>
              </p:blipFill>
              <p:spPr>
                <a:xfrm>
                  <a:off x="2019533" y="2993827"/>
                  <a:ext cx="9648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37" name="Freihand 36">
                  <a:extLst>
                    <a:ext uri="{FF2B5EF4-FFF2-40B4-BE49-F238E27FC236}">
                      <a16:creationId xmlns:a16="http://schemas.microsoft.com/office/drawing/2014/main" id="{E9489F63-A4D2-4796-80DC-5BFA1F9DBE17}"/>
                    </a:ext>
                  </a:extLst>
                </p14:cNvPr>
                <p14:cNvContentPartPr/>
                <p14:nvPr/>
              </p14:nvContentPartPr>
              <p14:xfrm>
                <a:off x="2160293" y="2988787"/>
                <a:ext cx="27360" cy="101880"/>
              </p14:xfrm>
            </p:contentPart>
          </mc:Choice>
          <mc:Fallback xmlns="">
            <p:pic>
              <p:nvPicPr>
                <p:cNvPr id="37" name="Freihand 36">
                  <a:extLst>
                    <a:ext uri="{FF2B5EF4-FFF2-40B4-BE49-F238E27FC236}">
                      <a16:creationId xmlns:a16="http://schemas.microsoft.com/office/drawing/2014/main" id="{E9489F63-A4D2-4796-80DC-5BFA1F9DBE17}"/>
                    </a:ext>
                  </a:extLst>
                </p:cNvPr>
                <p:cNvPicPr/>
                <p:nvPr/>
              </p:nvPicPr>
              <p:blipFill>
                <a:blip r:embed="rId55"/>
                <a:stretch>
                  <a:fillRect/>
                </a:stretch>
              </p:blipFill>
              <p:spPr>
                <a:xfrm>
                  <a:off x="2155973" y="2984467"/>
                  <a:ext cx="360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38" name="Freihand 37">
                  <a:extLst>
                    <a:ext uri="{FF2B5EF4-FFF2-40B4-BE49-F238E27FC236}">
                      <a16:creationId xmlns:a16="http://schemas.microsoft.com/office/drawing/2014/main" id="{E5E6AED2-7ABC-49F8-8190-923426C022FC}"/>
                    </a:ext>
                  </a:extLst>
                </p14:cNvPr>
                <p14:cNvContentPartPr/>
                <p14:nvPr/>
              </p14:nvContentPartPr>
              <p14:xfrm>
                <a:off x="2120333" y="2944147"/>
                <a:ext cx="106920" cy="95760"/>
              </p14:xfrm>
            </p:contentPart>
          </mc:Choice>
          <mc:Fallback xmlns="">
            <p:pic>
              <p:nvPicPr>
                <p:cNvPr id="38" name="Freihand 37">
                  <a:extLst>
                    <a:ext uri="{FF2B5EF4-FFF2-40B4-BE49-F238E27FC236}">
                      <a16:creationId xmlns:a16="http://schemas.microsoft.com/office/drawing/2014/main" id="{E5E6AED2-7ABC-49F8-8190-923426C022FC}"/>
                    </a:ext>
                  </a:extLst>
                </p:cNvPr>
                <p:cNvPicPr/>
                <p:nvPr/>
              </p:nvPicPr>
              <p:blipFill>
                <a:blip r:embed="rId57"/>
                <a:stretch>
                  <a:fillRect/>
                </a:stretch>
              </p:blipFill>
              <p:spPr>
                <a:xfrm>
                  <a:off x="2116013" y="2939827"/>
                  <a:ext cx="1155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39" name="Freihand 38">
                  <a:extLst>
                    <a:ext uri="{FF2B5EF4-FFF2-40B4-BE49-F238E27FC236}">
                      <a16:creationId xmlns:a16="http://schemas.microsoft.com/office/drawing/2014/main" id="{1BEBEC90-8244-48AD-A679-9F5B2FEDB820}"/>
                    </a:ext>
                  </a:extLst>
                </p14:cNvPr>
                <p14:cNvContentPartPr/>
                <p14:nvPr/>
              </p14:nvContentPartPr>
              <p14:xfrm>
                <a:off x="2269733" y="2952427"/>
                <a:ext cx="61560" cy="114120"/>
              </p14:xfrm>
            </p:contentPart>
          </mc:Choice>
          <mc:Fallback xmlns="">
            <p:pic>
              <p:nvPicPr>
                <p:cNvPr id="39" name="Freihand 38">
                  <a:extLst>
                    <a:ext uri="{FF2B5EF4-FFF2-40B4-BE49-F238E27FC236}">
                      <a16:creationId xmlns:a16="http://schemas.microsoft.com/office/drawing/2014/main" id="{1BEBEC90-8244-48AD-A679-9F5B2FEDB820}"/>
                    </a:ext>
                  </a:extLst>
                </p:cNvPr>
                <p:cNvPicPr/>
                <p:nvPr/>
              </p:nvPicPr>
              <p:blipFill>
                <a:blip r:embed="rId59"/>
                <a:stretch>
                  <a:fillRect/>
                </a:stretch>
              </p:blipFill>
              <p:spPr>
                <a:xfrm>
                  <a:off x="2265413" y="2948107"/>
                  <a:ext cx="702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41" name="Freihand 40">
                  <a:extLst>
                    <a:ext uri="{FF2B5EF4-FFF2-40B4-BE49-F238E27FC236}">
                      <a16:creationId xmlns:a16="http://schemas.microsoft.com/office/drawing/2014/main" id="{DEA40696-E111-4298-8E76-59B90CF3D0C4}"/>
                    </a:ext>
                  </a:extLst>
                </p14:cNvPr>
                <p14:cNvContentPartPr/>
                <p14:nvPr/>
              </p14:nvContentPartPr>
              <p14:xfrm>
                <a:off x="2807213" y="2475787"/>
                <a:ext cx="86040" cy="203760"/>
              </p14:xfrm>
            </p:contentPart>
          </mc:Choice>
          <mc:Fallback xmlns="">
            <p:pic>
              <p:nvPicPr>
                <p:cNvPr id="41" name="Freihand 40">
                  <a:extLst>
                    <a:ext uri="{FF2B5EF4-FFF2-40B4-BE49-F238E27FC236}">
                      <a16:creationId xmlns:a16="http://schemas.microsoft.com/office/drawing/2014/main" id="{DEA40696-E111-4298-8E76-59B90CF3D0C4}"/>
                    </a:ext>
                  </a:extLst>
                </p:cNvPr>
                <p:cNvPicPr/>
                <p:nvPr/>
              </p:nvPicPr>
              <p:blipFill>
                <a:blip r:embed="rId61"/>
                <a:stretch>
                  <a:fillRect/>
                </a:stretch>
              </p:blipFill>
              <p:spPr>
                <a:xfrm>
                  <a:off x="2802893" y="2471467"/>
                  <a:ext cx="946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42" name="Freihand 41">
                  <a:extLst>
                    <a:ext uri="{FF2B5EF4-FFF2-40B4-BE49-F238E27FC236}">
                      <a16:creationId xmlns:a16="http://schemas.microsoft.com/office/drawing/2014/main" id="{FF3FDA86-9ED4-4378-9B9A-87D80C71B7B8}"/>
                    </a:ext>
                  </a:extLst>
                </p14:cNvPr>
                <p14:cNvContentPartPr/>
                <p14:nvPr/>
              </p14:nvContentPartPr>
              <p14:xfrm>
                <a:off x="2807213" y="2480107"/>
                <a:ext cx="146160" cy="172080"/>
              </p14:xfrm>
            </p:contentPart>
          </mc:Choice>
          <mc:Fallback xmlns="">
            <p:pic>
              <p:nvPicPr>
                <p:cNvPr id="42" name="Freihand 41">
                  <a:extLst>
                    <a:ext uri="{FF2B5EF4-FFF2-40B4-BE49-F238E27FC236}">
                      <a16:creationId xmlns:a16="http://schemas.microsoft.com/office/drawing/2014/main" id="{FF3FDA86-9ED4-4378-9B9A-87D80C71B7B8}"/>
                    </a:ext>
                  </a:extLst>
                </p:cNvPr>
                <p:cNvPicPr/>
                <p:nvPr/>
              </p:nvPicPr>
              <p:blipFill>
                <a:blip r:embed="rId63"/>
                <a:stretch>
                  <a:fillRect/>
                </a:stretch>
              </p:blipFill>
              <p:spPr>
                <a:xfrm>
                  <a:off x="2802893" y="2475787"/>
                  <a:ext cx="15480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43" name="Freihand 42">
                  <a:extLst>
                    <a:ext uri="{FF2B5EF4-FFF2-40B4-BE49-F238E27FC236}">
                      <a16:creationId xmlns:a16="http://schemas.microsoft.com/office/drawing/2014/main" id="{01C944AE-4C3D-461C-8DFB-ABDC0F46374A}"/>
                    </a:ext>
                  </a:extLst>
                </p14:cNvPr>
                <p14:cNvContentPartPr/>
                <p14:nvPr/>
              </p14:nvContentPartPr>
              <p14:xfrm>
                <a:off x="3024293" y="2454907"/>
                <a:ext cx="27000" cy="134640"/>
              </p14:xfrm>
            </p:contentPart>
          </mc:Choice>
          <mc:Fallback xmlns="">
            <p:pic>
              <p:nvPicPr>
                <p:cNvPr id="43" name="Freihand 42">
                  <a:extLst>
                    <a:ext uri="{FF2B5EF4-FFF2-40B4-BE49-F238E27FC236}">
                      <a16:creationId xmlns:a16="http://schemas.microsoft.com/office/drawing/2014/main" id="{01C944AE-4C3D-461C-8DFB-ABDC0F46374A}"/>
                    </a:ext>
                  </a:extLst>
                </p:cNvPr>
                <p:cNvPicPr/>
                <p:nvPr/>
              </p:nvPicPr>
              <p:blipFill>
                <a:blip r:embed="rId65"/>
                <a:stretch>
                  <a:fillRect/>
                </a:stretch>
              </p:blipFill>
              <p:spPr>
                <a:xfrm>
                  <a:off x="3019973" y="2450587"/>
                  <a:ext cx="3564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44" name="Freihand 43">
                  <a:extLst>
                    <a:ext uri="{FF2B5EF4-FFF2-40B4-BE49-F238E27FC236}">
                      <a16:creationId xmlns:a16="http://schemas.microsoft.com/office/drawing/2014/main" id="{C0E42B73-5652-4CA8-AC9C-4E2B520760A0}"/>
                    </a:ext>
                  </a:extLst>
                </p14:cNvPr>
                <p14:cNvContentPartPr/>
                <p14:nvPr/>
              </p14:nvContentPartPr>
              <p14:xfrm>
                <a:off x="2976053" y="2435107"/>
                <a:ext cx="138960" cy="189360"/>
              </p14:xfrm>
            </p:contentPart>
          </mc:Choice>
          <mc:Fallback xmlns="">
            <p:pic>
              <p:nvPicPr>
                <p:cNvPr id="44" name="Freihand 43">
                  <a:extLst>
                    <a:ext uri="{FF2B5EF4-FFF2-40B4-BE49-F238E27FC236}">
                      <a16:creationId xmlns:a16="http://schemas.microsoft.com/office/drawing/2014/main" id="{C0E42B73-5652-4CA8-AC9C-4E2B520760A0}"/>
                    </a:ext>
                  </a:extLst>
                </p:cNvPr>
                <p:cNvPicPr/>
                <p:nvPr/>
              </p:nvPicPr>
              <p:blipFill>
                <a:blip r:embed="rId67"/>
                <a:stretch>
                  <a:fillRect/>
                </a:stretch>
              </p:blipFill>
              <p:spPr>
                <a:xfrm>
                  <a:off x="2971733" y="2430787"/>
                  <a:ext cx="14760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45" name="Freihand 44">
                  <a:extLst>
                    <a:ext uri="{FF2B5EF4-FFF2-40B4-BE49-F238E27FC236}">
                      <a16:creationId xmlns:a16="http://schemas.microsoft.com/office/drawing/2014/main" id="{147B2C39-DABE-4073-BD02-1F9BE2DA2D16}"/>
                    </a:ext>
                  </a:extLst>
                </p14:cNvPr>
                <p14:cNvContentPartPr/>
                <p14:nvPr/>
              </p14:nvContentPartPr>
              <p14:xfrm>
                <a:off x="3134453" y="2433307"/>
                <a:ext cx="8280" cy="112320"/>
              </p14:xfrm>
            </p:contentPart>
          </mc:Choice>
          <mc:Fallback xmlns="">
            <p:pic>
              <p:nvPicPr>
                <p:cNvPr id="45" name="Freihand 44">
                  <a:extLst>
                    <a:ext uri="{FF2B5EF4-FFF2-40B4-BE49-F238E27FC236}">
                      <a16:creationId xmlns:a16="http://schemas.microsoft.com/office/drawing/2014/main" id="{147B2C39-DABE-4073-BD02-1F9BE2DA2D16}"/>
                    </a:ext>
                  </a:extLst>
                </p:cNvPr>
                <p:cNvPicPr/>
                <p:nvPr/>
              </p:nvPicPr>
              <p:blipFill>
                <a:blip r:embed="rId69"/>
                <a:stretch>
                  <a:fillRect/>
                </a:stretch>
              </p:blipFill>
              <p:spPr>
                <a:xfrm>
                  <a:off x="3130133" y="2428987"/>
                  <a:ext cx="1692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46" name="Freihand 45">
                  <a:extLst>
                    <a:ext uri="{FF2B5EF4-FFF2-40B4-BE49-F238E27FC236}">
                      <a16:creationId xmlns:a16="http://schemas.microsoft.com/office/drawing/2014/main" id="{2CEEE311-44CE-4505-A36B-F7511897AEAE}"/>
                    </a:ext>
                  </a:extLst>
                </p14:cNvPr>
                <p14:cNvContentPartPr/>
                <p14:nvPr/>
              </p14:nvContentPartPr>
              <p14:xfrm>
                <a:off x="3221213" y="2399467"/>
                <a:ext cx="23760" cy="110520"/>
              </p14:xfrm>
            </p:contentPart>
          </mc:Choice>
          <mc:Fallback xmlns="">
            <p:pic>
              <p:nvPicPr>
                <p:cNvPr id="46" name="Freihand 45">
                  <a:extLst>
                    <a:ext uri="{FF2B5EF4-FFF2-40B4-BE49-F238E27FC236}">
                      <a16:creationId xmlns:a16="http://schemas.microsoft.com/office/drawing/2014/main" id="{2CEEE311-44CE-4505-A36B-F7511897AEAE}"/>
                    </a:ext>
                  </a:extLst>
                </p:cNvPr>
                <p:cNvPicPr/>
                <p:nvPr/>
              </p:nvPicPr>
              <p:blipFill>
                <a:blip r:embed="rId71"/>
                <a:stretch>
                  <a:fillRect/>
                </a:stretch>
              </p:blipFill>
              <p:spPr>
                <a:xfrm>
                  <a:off x="3216893" y="2395147"/>
                  <a:ext cx="3240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47" name="Freihand 46">
                  <a:extLst>
                    <a:ext uri="{FF2B5EF4-FFF2-40B4-BE49-F238E27FC236}">
                      <a16:creationId xmlns:a16="http://schemas.microsoft.com/office/drawing/2014/main" id="{B895517A-CA7C-4666-B6DB-DA79DC3E169E}"/>
                    </a:ext>
                  </a:extLst>
                </p14:cNvPr>
                <p14:cNvContentPartPr/>
                <p14:nvPr/>
              </p14:nvContentPartPr>
              <p14:xfrm>
                <a:off x="3153893" y="2346187"/>
                <a:ext cx="291240" cy="87120"/>
              </p14:xfrm>
            </p:contentPart>
          </mc:Choice>
          <mc:Fallback xmlns="">
            <p:pic>
              <p:nvPicPr>
                <p:cNvPr id="47" name="Freihand 46">
                  <a:extLst>
                    <a:ext uri="{FF2B5EF4-FFF2-40B4-BE49-F238E27FC236}">
                      <a16:creationId xmlns:a16="http://schemas.microsoft.com/office/drawing/2014/main" id="{B895517A-CA7C-4666-B6DB-DA79DC3E169E}"/>
                    </a:ext>
                  </a:extLst>
                </p:cNvPr>
                <p:cNvPicPr/>
                <p:nvPr/>
              </p:nvPicPr>
              <p:blipFill>
                <a:blip r:embed="rId73"/>
                <a:stretch>
                  <a:fillRect/>
                </a:stretch>
              </p:blipFill>
              <p:spPr>
                <a:xfrm>
                  <a:off x="3149573" y="2341867"/>
                  <a:ext cx="2998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48" name="Freihand 47">
                  <a:extLst>
                    <a:ext uri="{FF2B5EF4-FFF2-40B4-BE49-F238E27FC236}">
                      <a16:creationId xmlns:a16="http://schemas.microsoft.com/office/drawing/2014/main" id="{AB4752C8-88F5-43D8-A779-A22F0CDC19C0}"/>
                    </a:ext>
                  </a:extLst>
                </p14:cNvPr>
                <p14:cNvContentPartPr/>
                <p14:nvPr/>
              </p14:nvContentPartPr>
              <p14:xfrm>
                <a:off x="3478973" y="2282107"/>
                <a:ext cx="9360" cy="108000"/>
              </p14:xfrm>
            </p:contentPart>
          </mc:Choice>
          <mc:Fallback xmlns="">
            <p:pic>
              <p:nvPicPr>
                <p:cNvPr id="48" name="Freihand 47">
                  <a:extLst>
                    <a:ext uri="{FF2B5EF4-FFF2-40B4-BE49-F238E27FC236}">
                      <a16:creationId xmlns:a16="http://schemas.microsoft.com/office/drawing/2014/main" id="{AB4752C8-88F5-43D8-A779-A22F0CDC19C0}"/>
                    </a:ext>
                  </a:extLst>
                </p:cNvPr>
                <p:cNvPicPr/>
                <p:nvPr/>
              </p:nvPicPr>
              <p:blipFill>
                <a:blip r:embed="rId75"/>
                <a:stretch>
                  <a:fillRect/>
                </a:stretch>
              </p:blipFill>
              <p:spPr>
                <a:xfrm>
                  <a:off x="3474653" y="2277787"/>
                  <a:ext cx="180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49" name="Freihand 48">
                  <a:extLst>
                    <a:ext uri="{FF2B5EF4-FFF2-40B4-BE49-F238E27FC236}">
                      <a16:creationId xmlns:a16="http://schemas.microsoft.com/office/drawing/2014/main" id="{59A4435F-F31E-4C98-ADA6-1BD4BA41660C}"/>
                    </a:ext>
                  </a:extLst>
                </p14:cNvPr>
                <p14:cNvContentPartPr/>
                <p14:nvPr/>
              </p14:nvContentPartPr>
              <p14:xfrm>
                <a:off x="3416693" y="2269507"/>
                <a:ext cx="176400" cy="169560"/>
              </p14:xfrm>
            </p:contentPart>
          </mc:Choice>
          <mc:Fallback xmlns="">
            <p:pic>
              <p:nvPicPr>
                <p:cNvPr id="49" name="Freihand 48">
                  <a:extLst>
                    <a:ext uri="{FF2B5EF4-FFF2-40B4-BE49-F238E27FC236}">
                      <a16:creationId xmlns:a16="http://schemas.microsoft.com/office/drawing/2014/main" id="{59A4435F-F31E-4C98-ADA6-1BD4BA41660C}"/>
                    </a:ext>
                  </a:extLst>
                </p:cNvPr>
                <p:cNvPicPr/>
                <p:nvPr/>
              </p:nvPicPr>
              <p:blipFill>
                <a:blip r:embed="rId77"/>
                <a:stretch>
                  <a:fillRect/>
                </a:stretch>
              </p:blipFill>
              <p:spPr>
                <a:xfrm>
                  <a:off x="3412373" y="2265187"/>
                  <a:ext cx="18504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50" name="Freihand 49">
                  <a:extLst>
                    <a:ext uri="{FF2B5EF4-FFF2-40B4-BE49-F238E27FC236}">
                      <a16:creationId xmlns:a16="http://schemas.microsoft.com/office/drawing/2014/main" id="{CE80A5E4-DECD-4410-99AD-0FD7DDF656FB}"/>
                    </a:ext>
                  </a:extLst>
                </p14:cNvPr>
                <p14:cNvContentPartPr/>
                <p14:nvPr/>
              </p14:nvContentPartPr>
              <p14:xfrm>
                <a:off x="2885693" y="2369587"/>
                <a:ext cx="847800" cy="434160"/>
              </p14:xfrm>
            </p:contentPart>
          </mc:Choice>
          <mc:Fallback xmlns="">
            <p:pic>
              <p:nvPicPr>
                <p:cNvPr id="50" name="Freihand 49">
                  <a:extLst>
                    <a:ext uri="{FF2B5EF4-FFF2-40B4-BE49-F238E27FC236}">
                      <a16:creationId xmlns:a16="http://schemas.microsoft.com/office/drawing/2014/main" id="{CE80A5E4-DECD-4410-99AD-0FD7DDF656FB}"/>
                    </a:ext>
                  </a:extLst>
                </p:cNvPr>
                <p:cNvPicPr/>
                <p:nvPr/>
              </p:nvPicPr>
              <p:blipFill>
                <a:blip r:embed="rId79"/>
                <a:stretch>
                  <a:fillRect/>
                </a:stretch>
              </p:blipFill>
              <p:spPr>
                <a:xfrm>
                  <a:off x="2881373" y="2365267"/>
                  <a:ext cx="856440" cy="44280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51" name="Freihand 50">
                  <a:extLst>
                    <a:ext uri="{FF2B5EF4-FFF2-40B4-BE49-F238E27FC236}">
                      <a16:creationId xmlns:a16="http://schemas.microsoft.com/office/drawing/2014/main" id="{DC57C88C-E58D-41E8-A9D8-04759604D13B}"/>
                    </a:ext>
                  </a:extLst>
                </p14:cNvPr>
                <p14:cNvContentPartPr/>
                <p14:nvPr/>
              </p14:nvContentPartPr>
              <p14:xfrm>
                <a:off x="3179093" y="2731747"/>
                <a:ext cx="50760" cy="155160"/>
              </p14:xfrm>
            </p:contentPart>
          </mc:Choice>
          <mc:Fallback xmlns="">
            <p:pic>
              <p:nvPicPr>
                <p:cNvPr id="51" name="Freihand 50">
                  <a:extLst>
                    <a:ext uri="{FF2B5EF4-FFF2-40B4-BE49-F238E27FC236}">
                      <a16:creationId xmlns:a16="http://schemas.microsoft.com/office/drawing/2014/main" id="{DC57C88C-E58D-41E8-A9D8-04759604D13B}"/>
                    </a:ext>
                  </a:extLst>
                </p:cNvPr>
                <p:cNvPicPr/>
                <p:nvPr/>
              </p:nvPicPr>
              <p:blipFill>
                <a:blip r:embed="rId81"/>
                <a:stretch>
                  <a:fillRect/>
                </a:stretch>
              </p:blipFill>
              <p:spPr>
                <a:xfrm>
                  <a:off x="3174773" y="2727427"/>
                  <a:ext cx="5940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52" name="Freihand 51">
                  <a:extLst>
                    <a:ext uri="{FF2B5EF4-FFF2-40B4-BE49-F238E27FC236}">
                      <a16:creationId xmlns:a16="http://schemas.microsoft.com/office/drawing/2014/main" id="{2414FB23-9F30-4FED-B2D6-9A68E86F5E4E}"/>
                    </a:ext>
                  </a:extLst>
                </p14:cNvPr>
                <p14:cNvContentPartPr/>
                <p14:nvPr/>
              </p14:nvContentPartPr>
              <p14:xfrm>
                <a:off x="3207533" y="2701147"/>
                <a:ext cx="102960" cy="92880"/>
              </p14:xfrm>
            </p:contentPart>
          </mc:Choice>
          <mc:Fallback xmlns="">
            <p:pic>
              <p:nvPicPr>
                <p:cNvPr id="52" name="Freihand 51">
                  <a:extLst>
                    <a:ext uri="{FF2B5EF4-FFF2-40B4-BE49-F238E27FC236}">
                      <a16:creationId xmlns:a16="http://schemas.microsoft.com/office/drawing/2014/main" id="{2414FB23-9F30-4FED-B2D6-9A68E86F5E4E}"/>
                    </a:ext>
                  </a:extLst>
                </p:cNvPr>
                <p:cNvPicPr/>
                <p:nvPr/>
              </p:nvPicPr>
              <p:blipFill>
                <a:blip r:embed="rId83"/>
                <a:stretch>
                  <a:fillRect/>
                </a:stretch>
              </p:blipFill>
              <p:spPr>
                <a:xfrm>
                  <a:off x="3203213" y="2696827"/>
                  <a:ext cx="11160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53" name="Freihand 52">
                  <a:extLst>
                    <a:ext uri="{FF2B5EF4-FFF2-40B4-BE49-F238E27FC236}">
                      <a16:creationId xmlns:a16="http://schemas.microsoft.com/office/drawing/2014/main" id="{2DED7DF9-1C81-4B87-929D-295D241FAC97}"/>
                    </a:ext>
                  </a:extLst>
                </p14:cNvPr>
                <p14:cNvContentPartPr/>
                <p14:nvPr/>
              </p14:nvContentPartPr>
              <p14:xfrm>
                <a:off x="3230933" y="2697547"/>
                <a:ext cx="62640" cy="150120"/>
              </p14:xfrm>
            </p:contentPart>
          </mc:Choice>
          <mc:Fallback xmlns="">
            <p:pic>
              <p:nvPicPr>
                <p:cNvPr id="53" name="Freihand 52">
                  <a:extLst>
                    <a:ext uri="{FF2B5EF4-FFF2-40B4-BE49-F238E27FC236}">
                      <a16:creationId xmlns:a16="http://schemas.microsoft.com/office/drawing/2014/main" id="{2DED7DF9-1C81-4B87-929D-295D241FAC97}"/>
                    </a:ext>
                  </a:extLst>
                </p:cNvPr>
                <p:cNvPicPr/>
                <p:nvPr/>
              </p:nvPicPr>
              <p:blipFill>
                <a:blip r:embed="rId85"/>
                <a:stretch>
                  <a:fillRect/>
                </a:stretch>
              </p:blipFill>
              <p:spPr>
                <a:xfrm>
                  <a:off x="3226613" y="2693227"/>
                  <a:ext cx="7128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54" name="Freihand 53">
                  <a:extLst>
                    <a:ext uri="{FF2B5EF4-FFF2-40B4-BE49-F238E27FC236}">
                      <a16:creationId xmlns:a16="http://schemas.microsoft.com/office/drawing/2014/main" id="{FCB8AEDE-BA93-4ED4-BB48-55C95DE5C853}"/>
                    </a:ext>
                  </a:extLst>
                </p14:cNvPr>
                <p14:cNvContentPartPr/>
                <p14:nvPr/>
              </p14:nvContentPartPr>
              <p14:xfrm>
                <a:off x="3201413" y="2635987"/>
                <a:ext cx="156240" cy="223560"/>
              </p14:xfrm>
            </p:contentPart>
          </mc:Choice>
          <mc:Fallback xmlns="">
            <p:pic>
              <p:nvPicPr>
                <p:cNvPr id="54" name="Freihand 53">
                  <a:extLst>
                    <a:ext uri="{FF2B5EF4-FFF2-40B4-BE49-F238E27FC236}">
                      <a16:creationId xmlns:a16="http://schemas.microsoft.com/office/drawing/2014/main" id="{FCB8AEDE-BA93-4ED4-BB48-55C95DE5C853}"/>
                    </a:ext>
                  </a:extLst>
                </p:cNvPr>
                <p:cNvPicPr/>
                <p:nvPr/>
              </p:nvPicPr>
              <p:blipFill>
                <a:blip r:embed="rId87"/>
                <a:stretch>
                  <a:fillRect/>
                </a:stretch>
              </p:blipFill>
              <p:spPr>
                <a:xfrm>
                  <a:off x="3197093" y="2631667"/>
                  <a:ext cx="16488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55" name="Freihand 54">
                  <a:extLst>
                    <a:ext uri="{FF2B5EF4-FFF2-40B4-BE49-F238E27FC236}">
                      <a16:creationId xmlns:a16="http://schemas.microsoft.com/office/drawing/2014/main" id="{E266667C-C8AD-4B4B-AB5B-EAEB13DEEA12}"/>
                    </a:ext>
                  </a:extLst>
                </p14:cNvPr>
                <p14:cNvContentPartPr/>
                <p14:nvPr/>
              </p14:nvContentPartPr>
              <p14:xfrm>
                <a:off x="3384293" y="2613667"/>
                <a:ext cx="29520" cy="125640"/>
              </p14:xfrm>
            </p:contentPart>
          </mc:Choice>
          <mc:Fallback xmlns="">
            <p:pic>
              <p:nvPicPr>
                <p:cNvPr id="55" name="Freihand 54">
                  <a:extLst>
                    <a:ext uri="{FF2B5EF4-FFF2-40B4-BE49-F238E27FC236}">
                      <a16:creationId xmlns:a16="http://schemas.microsoft.com/office/drawing/2014/main" id="{E266667C-C8AD-4B4B-AB5B-EAEB13DEEA12}"/>
                    </a:ext>
                  </a:extLst>
                </p:cNvPr>
                <p:cNvPicPr/>
                <p:nvPr/>
              </p:nvPicPr>
              <p:blipFill>
                <a:blip r:embed="rId89"/>
                <a:stretch>
                  <a:fillRect/>
                </a:stretch>
              </p:blipFill>
              <p:spPr>
                <a:xfrm>
                  <a:off x="3379973" y="2609347"/>
                  <a:ext cx="381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56" name="Freihand 55">
                  <a:extLst>
                    <a:ext uri="{FF2B5EF4-FFF2-40B4-BE49-F238E27FC236}">
                      <a16:creationId xmlns:a16="http://schemas.microsoft.com/office/drawing/2014/main" id="{8D5B7323-8795-439B-9C0D-56CA5720FDE8}"/>
                    </a:ext>
                  </a:extLst>
                </p14:cNvPr>
                <p14:cNvContentPartPr/>
                <p14:nvPr/>
              </p14:nvContentPartPr>
              <p14:xfrm>
                <a:off x="3427493" y="2599627"/>
                <a:ext cx="28440" cy="162720"/>
              </p14:xfrm>
            </p:contentPart>
          </mc:Choice>
          <mc:Fallback xmlns="">
            <p:pic>
              <p:nvPicPr>
                <p:cNvPr id="56" name="Freihand 55">
                  <a:extLst>
                    <a:ext uri="{FF2B5EF4-FFF2-40B4-BE49-F238E27FC236}">
                      <a16:creationId xmlns:a16="http://schemas.microsoft.com/office/drawing/2014/main" id="{8D5B7323-8795-439B-9C0D-56CA5720FDE8}"/>
                    </a:ext>
                  </a:extLst>
                </p:cNvPr>
                <p:cNvPicPr/>
                <p:nvPr/>
              </p:nvPicPr>
              <p:blipFill>
                <a:blip r:embed="rId91"/>
                <a:stretch>
                  <a:fillRect/>
                </a:stretch>
              </p:blipFill>
              <p:spPr>
                <a:xfrm>
                  <a:off x="3423173" y="2595307"/>
                  <a:ext cx="3708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57" name="Freihand 56">
                  <a:extLst>
                    <a:ext uri="{FF2B5EF4-FFF2-40B4-BE49-F238E27FC236}">
                      <a16:creationId xmlns:a16="http://schemas.microsoft.com/office/drawing/2014/main" id="{04AE0797-247E-48B4-86C1-77BC5A5D96F4}"/>
                    </a:ext>
                  </a:extLst>
                </p14:cNvPr>
                <p14:cNvContentPartPr/>
                <p14:nvPr/>
              </p14:nvContentPartPr>
              <p14:xfrm>
                <a:off x="3384653" y="2539507"/>
                <a:ext cx="109080" cy="131400"/>
              </p14:xfrm>
            </p:contentPart>
          </mc:Choice>
          <mc:Fallback xmlns="">
            <p:pic>
              <p:nvPicPr>
                <p:cNvPr id="57" name="Freihand 56">
                  <a:extLst>
                    <a:ext uri="{FF2B5EF4-FFF2-40B4-BE49-F238E27FC236}">
                      <a16:creationId xmlns:a16="http://schemas.microsoft.com/office/drawing/2014/main" id="{04AE0797-247E-48B4-86C1-77BC5A5D96F4}"/>
                    </a:ext>
                  </a:extLst>
                </p:cNvPr>
                <p:cNvPicPr/>
                <p:nvPr/>
              </p:nvPicPr>
              <p:blipFill>
                <a:blip r:embed="rId93"/>
                <a:stretch>
                  <a:fillRect/>
                </a:stretch>
              </p:blipFill>
              <p:spPr>
                <a:xfrm>
                  <a:off x="3380333" y="2535187"/>
                  <a:ext cx="1177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58" name="Freihand 57">
                  <a:extLst>
                    <a:ext uri="{FF2B5EF4-FFF2-40B4-BE49-F238E27FC236}">
                      <a16:creationId xmlns:a16="http://schemas.microsoft.com/office/drawing/2014/main" id="{549A1D21-A329-48AB-9A87-BCAB13DF72A5}"/>
                    </a:ext>
                  </a:extLst>
                </p14:cNvPr>
                <p14:cNvContentPartPr/>
                <p14:nvPr/>
              </p14:nvContentPartPr>
              <p14:xfrm>
                <a:off x="3520373" y="2610427"/>
                <a:ext cx="80640" cy="59040"/>
              </p14:xfrm>
            </p:contentPart>
          </mc:Choice>
          <mc:Fallback xmlns="">
            <p:pic>
              <p:nvPicPr>
                <p:cNvPr id="58" name="Freihand 57">
                  <a:extLst>
                    <a:ext uri="{FF2B5EF4-FFF2-40B4-BE49-F238E27FC236}">
                      <a16:creationId xmlns:a16="http://schemas.microsoft.com/office/drawing/2014/main" id="{549A1D21-A329-48AB-9A87-BCAB13DF72A5}"/>
                    </a:ext>
                  </a:extLst>
                </p:cNvPr>
                <p:cNvPicPr/>
                <p:nvPr/>
              </p:nvPicPr>
              <p:blipFill>
                <a:blip r:embed="rId95"/>
                <a:stretch>
                  <a:fillRect/>
                </a:stretch>
              </p:blipFill>
              <p:spPr>
                <a:xfrm>
                  <a:off x="3516053" y="2606107"/>
                  <a:ext cx="8928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59" name="Freihand 58">
                  <a:extLst>
                    <a:ext uri="{FF2B5EF4-FFF2-40B4-BE49-F238E27FC236}">
                      <a16:creationId xmlns:a16="http://schemas.microsoft.com/office/drawing/2014/main" id="{DF4DEE17-B638-4455-B74F-CD75C174C5B5}"/>
                    </a:ext>
                  </a:extLst>
                </p14:cNvPr>
                <p14:cNvContentPartPr/>
                <p14:nvPr/>
              </p14:nvContentPartPr>
              <p14:xfrm>
                <a:off x="3621173" y="2531227"/>
                <a:ext cx="33840" cy="94320"/>
              </p14:xfrm>
            </p:contentPart>
          </mc:Choice>
          <mc:Fallback xmlns="">
            <p:pic>
              <p:nvPicPr>
                <p:cNvPr id="59" name="Freihand 58">
                  <a:extLst>
                    <a:ext uri="{FF2B5EF4-FFF2-40B4-BE49-F238E27FC236}">
                      <a16:creationId xmlns:a16="http://schemas.microsoft.com/office/drawing/2014/main" id="{DF4DEE17-B638-4455-B74F-CD75C174C5B5}"/>
                    </a:ext>
                  </a:extLst>
                </p:cNvPr>
                <p:cNvPicPr/>
                <p:nvPr/>
              </p:nvPicPr>
              <p:blipFill>
                <a:blip r:embed="rId97"/>
                <a:stretch>
                  <a:fillRect/>
                </a:stretch>
              </p:blipFill>
              <p:spPr>
                <a:xfrm>
                  <a:off x="3616853" y="2526907"/>
                  <a:ext cx="424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60" name="Freihand 59">
                  <a:extLst>
                    <a:ext uri="{FF2B5EF4-FFF2-40B4-BE49-F238E27FC236}">
                      <a16:creationId xmlns:a16="http://schemas.microsoft.com/office/drawing/2014/main" id="{CF994354-7A51-4F46-9B6E-0EF23178F83C}"/>
                    </a:ext>
                  </a:extLst>
                </p14:cNvPr>
                <p14:cNvContentPartPr/>
                <p14:nvPr/>
              </p14:nvContentPartPr>
              <p14:xfrm>
                <a:off x="3568613" y="2493787"/>
                <a:ext cx="143280" cy="207000"/>
              </p14:xfrm>
            </p:contentPart>
          </mc:Choice>
          <mc:Fallback xmlns="">
            <p:pic>
              <p:nvPicPr>
                <p:cNvPr id="60" name="Freihand 59">
                  <a:extLst>
                    <a:ext uri="{FF2B5EF4-FFF2-40B4-BE49-F238E27FC236}">
                      <a16:creationId xmlns:a16="http://schemas.microsoft.com/office/drawing/2014/main" id="{CF994354-7A51-4F46-9B6E-0EF23178F83C}"/>
                    </a:ext>
                  </a:extLst>
                </p:cNvPr>
                <p:cNvPicPr/>
                <p:nvPr/>
              </p:nvPicPr>
              <p:blipFill>
                <a:blip r:embed="rId99"/>
                <a:stretch>
                  <a:fillRect/>
                </a:stretch>
              </p:blipFill>
              <p:spPr>
                <a:xfrm>
                  <a:off x="3564293" y="2489467"/>
                  <a:ext cx="15192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18" name="Freihand 317">
                  <a:extLst>
                    <a:ext uri="{FF2B5EF4-FFF2-40B4-BE49-F238E27FC236}">
                      <a16:creationId xmlns:a16="http://schemas.microsoft.com/office/drawing/2014/main" id="{2FD002C5-3FD8-4565-97AE-3DCABC1F8EA4}"/>
                    </a:ext>
                  </a:extLst>
                </p14:cNvPr>
                <p14:cNvContentPartPr/>
                <p14:nvPr/>
              </p14:nvContentPartPr>
              <p14:xfrm>
                <a:off x="1973813" y="3077707"/>
                <a:ext cx="1301760" cy="1083960"/>
              </p14:xfrm>
            </p:contentPart>
          </mc:Choice>
          <mc:Fallback xmlns="">
            <p:pic>
              <p:nvPicPr>
                <p:cNvPr id="318" name="Freihand 317">
                  <a:extLst>
                    <a:ext uri="{FF2B5EF4-FFF2-40B4-BE49-F238E27FC236}">
                      <a16:creationId xmlns:a16="http://schemas.microsoft.com/office/drawing/2014/main" id="{2FD002C5-3FD8-4565-97AE-3DCABC1F8EA4}"/>
                    </a:ext>
                  </a:extLst>
                </p:cNvPr>
                <p:cNvPicPr/>
                <p:nvPr/>
              </p:nvPicPr>
              <p:blipFill>
                <a:blip r:embed="rId516"/>
                <a:stretch>
                  <a:fillRect/>
                </a:stretch>
              </p:blipFill>
              <p:spPr>
                <a:xfrm>
                  <a:off x="1969493" y="3073387"/>
                  <a:ext cx="1310400" cy="1092600"/>
                </a:xfrm>
                <a:prstGeom prst="rect">
                  <a:avLst/>
                </a:prstGeom>
              </p:spPr>
            </p:pic>
          </mc:Fallback>
        </mc:AlternateContent>
      </p:grpSp>
      <p:grpSp>
        <p:nvGrpSpPr>
          <p:cNvPr id="322" name="Gruppieren 321">
            <a:extLst>
              <a:ext uri="{FF2B5EF4-FFF2-40B4-BE49-F238E27FC236}">
                <a16:creationId xmlns:a16="http://schemas.microsoft.com/office/drawing/2014/main" id="{AF411F4D-4E41-4713-97E8-D5A44394B13F}"/>
              </a:ext>
            </a:extLst>
          </p:cNvPr>
          <p:cNvGrpSpPr/>
          <p:nvPr/>
        </p:nvGrpSpPr>
        <p:grpSpPr>
          <a:xfrm>
            <a:off x="4061453" y="3109387"/>
            <a:ext cx="1578240" cy="1163160"/>
            <a:chOff x="4061453" y="3109387"/>
            <a:chExt cx="1578240" cy="1163160"/>
          </a:xfrm>
        </p:grpSpPr>
        <mc:AlternateContent xmlns:mc="http://schemas.openxmlformats.org/markup-compatibility/2006" xmlns:p14="http://schemas.microsoft.com/office/powerpoint/2010/main">
          <mc:Choice Requires="p14">
            <p:contentPart p14:bwMode="auto" r:id="rId517">
              <p14:nvContentPartPr>
                <p14:cNvPr id="95" name="Freihand 94">
                  <a:extLst>
                    <a:ext uri="{FF2B5EF4-FFF2-40B4-BE49-F238E27FC236}">
                      <a16:creationId xmlns:a16="http://schemas.microsoft.com/office/drawing/2014/main" id="{65B157A3-4C0B-43F4-93F0-0F59400FC53C}"/>
                    </a:ext>
                  </a:extLst>
                </p14:cNvPr>
                <p14:cNvContentPartPr/>
                <p14:nvPr/>
              </p14:nvContentPartPr>
              <p14:xfrm>
                <a:off x="4116893" y="3451387"/>
                <a:ext cx="1504080" cy="64440"/>
              </p14:xfrm>
            </p:contentPart>
          </mc:Choice>
          <mc:Fallback xmlns="">
            <p:pic>
              <p:nvPicPr>
                <p:cNvPr id="95" name="Freihand 94">
                  <a:extLst>
                    <a:ext uri="{FF2B5EF4-FFF2-40B4-BE49-F238E27FC236}">
                      <a16:creationId xmlns:a16="http://schemas.microsoft.com/office/drawing/2014/main" id="{65B157A3-4C0B-43F4-93F0-0F59400FC53C}"/>
                    </a:ext>
                  </a:extLst>
                </p:cNvPr>
                <p:cNvPicPr/>
                <p:nvPr/>
              </p:nvPicPr>
              <p:blipFill>
                <a:blip r:embed="rId518"/>
                <a:stretch>
                  <a:fillRect/>
                </a:stretch>
              </p:blipFill>
              <p:spPr>
                <a:xfrm>
                  <a:off x="4112573" y="3447067"/>
                  <a:ext cx="151272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519">
              <p14:nvContentPartPr>
                <p14:cNvPr id="96" name="Freihand 95">
                  <a:extLst>
                    <a:ext uri="{FF2B5EF4-FFF2-40B4-BE49-F238E27FC236}">
                      <a16:creationId xmlns:a16="http://schemas.microsoft.com/office/drawing/2014/main" id="{37FACFF5-8B06-483C-B335-F7AB12C3F14F}"/>
                    </a:ext>
                  </a:extLst>
                </p14:cNvPr>
                <p14:cNvContentPartPr/>
                <p14:nvPr/>
              </p14:nvContentPartPr>
              <p14:xfrm>
                <a:off x="4061453" y="3787627"/>
                <a:ext cx="1532520" cy="100080"/>
              </p14:xfrm>
            </p:contentPart>
          </mc:Choice>
          <mc:Fallback xmlns="">
            <p:pic>
              <p:nvPicPr>
                <p:cNvPr id="96" name="Freihand 95">
                  <a:extLst>
                    <a:ext uri="{FF2B5EF4-FFF2-40B4-BE49-F238E27FC236}">
                      <a16:creationId xmlns:a16="http://schemas.microsoft.com/office/drawing/2014/main" id="{37FACFF5-8B06-483C-B335-F7AB12C3F14F}"/>
                    </a:ext>
                  </a:extLst>
                </p:cNvPr>
                <p:cNvPicPr/>
                <p:nvPr/>
              </p:nvPicPr>
              <p:blipFill>
                <a:blip r:embed="rId520"/>
                <a:stretch>
                  <a:fillRect/>
                </a:stretch>
              </p:blipFill>
              <p:spPr>
                <a:xfrm>
                  <a:off x="4057133" y="3783307"/>
                  <a:ext cx="154116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521">
              <p14:nvContentPartPr>
                <p14:cNvPr id="320" name="Freihand 319">
                  <a:extLst>
                    <a:ext uri="{FF2B5EF4-FFF2-40B4-BE49-F238E27FC236}">
                      <a16:creationId xmlns:a16="http://schemas.microsoft.com/office/drawing/2014/main" id="{3631CFE8-FEDA-46FD-BD44-518E37F443F9}"/>
                    </a:ext>
                  </a:extLst>
                </p14:cNvPr>
                <p14:cNvContentPartPr/>
                <p14:nvPr/>
              </p14:nvContentPartPr>
              <p14:xfrm>
                <a:off x="4161893" y="3274267"/>
                <a:ext cx="83520" cy="19800"/>
              </p14:xfrm>
            </p:contentPart>
          </mc:Choice>
          <mc:Fallback xmlns="">
            <p:pic>
              <p:nvPicPr>
                <p:cNvPr id="320" name="Freihand 319">
                  <a:extLst>
                    <a:ext uri="{FF2B5EF4-FFF2-40B4-BE49-F238E27FC236}">
                      <a16:creationId xmlns:a16="http://schemas.microsoft.com/office/drawing/2014/main" id="{3631CFE8-FEDA-46FD-BD44-518E37F443F9}"/>
                    </a:ext>
                  </a:extLst>
                </p:cNvPr>
                <p:cNvPicPr/>
                <p:nvPr/>
              </p:nvPicPr>
              <p:blipFill>
                <a:blip r:embed="rId522"/>
                <a:stretch>
                  <a:fillRect/>
                </a:stretch>
              </p:blipFill>
              <p:spPr>
                <a:xfrm>
                  <a:off x="4157573" y="3269947"/>
                  <a:ext cx="9216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523">
              <p14:nvContentPartPr>
                <p14:cNvPr id="321" name="Freihand 320">
                  <a:extLst>
                    <a:ext uri="{FF2B5EF4-FFF2-40B4-BE49-F238E27FC236}">
                      <a16:creationId xmlns:a16="http://schemas.microsoft.com/office/drawing/2014/main" id="{6CA6EF5E-B80B-4F1E-BF65-1744B000286B}"/>
                    </a:ext>
                  </a:extLst>
                </p14:cNvPr>
                <p14:cNvContentPartPr/>
                <p14:nvPr/>
              </p14:nvContentPartPr>
              <p14:xfrm>
                <a:off x="4330373" y="3109387"/>
                <a:ext cx="1309320" cy="1163160"/>
              </p14:xfrm>
            </p:contentPart>
          </mc:Choice>
          <mc:Fallback xmlns="">
            <p:pic>
              <p:nvPicPr>
                <p:cNvPr id="321" name="Freihand 320">
                  <a:extLst>
                    <a:ext uri="{FF2B5EF4-FFF2-40B4-BE49-F238E27FC236}">
                      <a16:creationId xmlns:a16="http://schemas.microsoft.com/office/drawing/2014/main" id="{6CA6EF5E-B80B-4F1E-BF65-1744B000286B}"/>
                    </a:ext>
                  </a:extLst>
                </p:cNvPr>
                <p:cNvPicPr/>
                <p:nvPr/>
              </p:nvPicPr>
              <p:blipFill>
                <a:blip r:embed="rId524"/>
                <a:stretch>
                  <a:fillRect/>
                </a:stretch>
              </p:blipFill>
              <p:spPr>
                <a:xfrm>
                  <a:off x="4326053" y="3105067"/>
                  <a:ext cx="1317960" cy="1171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25">
            <p14:nvContentPartPr>
              <p14:cNvPr id="323" name="Freihand 322">
                <a:extLst>
                  <a:ext uri="{FF2B5EF4-FFF2-40B4-BE49-F238E27FC236}">
                    <a16:creationId xmlns:a16="http://schemas.microsoft.com/office/drawing/2014/main" id="{EFCE4111-7B89-49E9-B086-C54B0FA70CD7}"/>
                  </a:ext>
                </a:extLst>
              </p14:cNvPr>
              <p14:cNvContentPartPr/>
              <p14:nvPr/>
            </p14:nvContentPartPr>
            <p14:xfrm>
              <a:off x="5406773" y="1147027"/>
              <a:ext cx="1578960" cy="1271520"/>
            </p14:xfrm>
          </p:contentPart>
        </mc:Choice>
        <mc:Fallback xmlns="">
          <p:pic>
            <p:nvPicPr>
              <p:cNvPr id="323" name="Freihand 322">
                <a:extLst>
                  <a:ext uri="{FF2B5EF4-FFF2-40B4-BE49-F238E27FC236}">
                    <a16:creationId xmlns:a16="http://schemas.microsoft.com/office/drawing/2014/main" id="{EFCE4111-7B89-49E9-B086-C54B0FA70CD7}"/>
                  </a:ext>
                </a:extLst>
              </p:cNvPr>
              <p:cNvPicPr/>
              <p:nvPr/>
            </p:nvPicPr>
            <p:blipFill>
              <a:blip r:embed="rId526"/>
              <a:stretch>
                <a:fillRect/>
              </a:stretch>
            </p:blipFill>
            <p:spPr>
              <a:xfrm>
                <a:off x="5402453" y="1142707"/>
                <a:ext cx="1587600" cy="128016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324" name="Freihand 323">
                <a:extLst>
                  <a:ext uri="{FF2B5EF4-FFF2-40B4-BE49-F238E27FC236}">
                    <a16:creationId xmlns:a16="http://schemas.microsoft.com/office/drawing/2014/main" id="{111B7BA0-3C47-4D71-AB01-501F9692EEA8}"/>
                  </a:ext>
                </a:extLst>
              </p14:cNvPr>
              <p14:cNvContentPartPr/>
              <p14:nvPr/>
            </p14:nvContentPartPr>
            <p14:xfrm>
              <a:off x="6560933" y="2805187"/>
              <a:ext cx="380520" cy="714960"/>
            </p14:xfrm>
          </p:contentPart>
        </mc:Choice>
        <mc:Fallback xmlns="">
          <p:pic>
            <p:nvPicPr>
              <p:cNvPr id="324" name="Freihand 323">
                <a:extLst>
                  <a:ext uri="{FF2B5EF4-FFF2-40B4-BE49-F238E27FC236}">
                    <a16:creationId xmlns:a16="http://schemas.microsoft.com/office/drawing/2014/main" id="{111B7BA0-3C47-4D71-AB01-501F9692EEA8}"/>
                  </a:ext>
                </a:extLst>
              </p:cNvPr>
              <p:cNvPicPr/>
              <p:nvPr/>
            </p:nvPicPr>
            <p:blipFill>
              <a:blip r:embed="rId528"/>
              <a:stretch>
                <a:fillRect/>
              </a:stretch>
            </p:blipFill>
            <p:spPr>
              <a:xfrm>
                <a:off x="6556613" y="2800867"/>
                <a:ext cx="389160" cy="723600"/>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325" name="Freihand 324">
                <a:extLst>
                  <a:ext uri="{FF2B5EF4-FFF2-40B4-BE49-F238E27FC236}">
                    <a16:creationId xmlns:a16="http://schemas.microsoft.com/office/drawing/2014/main" id="{061C2175-4D1F-4677-8C6F-B420A2DF6BF3}"/>
                  </a:ext>
                </a:extLst>
              </p14:cNvPr>
              <p14:cNvContentPartPr/>
              <p14:nvPr/>
            </p14:nvContentPartPr>
            <p14:xfrm>
              <a:off x="5767133" y="1238107"/>
              <a:ext cx="1044000" cy="1094400"/>
            </p14:xfrm>
          </p:contentPart>
        </mc:Choice>
        <mc:Fallback xmlns="">
          <p:pic>
            <p:nvPicPr>
              <p:cNvPr id="325" name="Freihand 324">
                <a:extLst>
                  <a:ext uri="{FF2B5EF4-FFF2-40B4-BE49-F238E27FC236}">
                    <a16:creationId xmlns:a16="http://schemas.microsoft.com/office/drawing/2014/main" id="{061C2175-4D1F-4677-8C6F-B420A2DF6BF3}"/>
                  </a:ext>
                </a:extLst>
              </p:cNvPr>
              <p:cNvPicPr/>
              <p:nvPr/>
            </p:nvPicPr>
            <p:blipFill>
              <a:blip r:embed="rId530"/>
              <a:stretch>
                <a:fillRect/>
              </a:stretch>
            </p:blipFill>
            <p:spPr>
              <a:xfrm>
                <a:off x="5762813" y="1233787"/>
                <a:ext cx="1052640" cy="1103040"/>
              </a:xfrm>
              <a:prstGeom prst="rect">
                <a:avLst/>
              </a:prstGeom>
            </p:spPr>
          </p:pic>
        </mc:Fallback>
      </mc:AlternateContent>
    </p:spTree>
    <p:extLst>
      <p:ext uri="{BB962C8B-B14F-4D97-AF65-F5344CB8AC3E}">
        <p14:creationId xmlns:p14="http://schemas.microsoft.com/office/powerpoint/2010/main" val="6630493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Rectangle 2"/>
          <p:cNvSpPr>
            <a:spLocks noChangeArrowheads="1"/>
          </p:cNvSpPr>
          <p:nvPr/>
        </p:nvSpPr>
        <p:spPr bwMode="auto">
          <a:xfrm>
            <a:off x="4392613" y="261126"/>
            <a:ext cx="5803900"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a:t>Außenwirtschaftliches Gleichgewicht </a:t>
            </a:r>
          </a:p>
        </p:txBody>
      </p:sp>
      <p:sp>
        <p:nvSpPr>
          <p:cNvPr id="490499" name="Text Box 3"/>
          <p:cNvSpPr txBox="1">
            <a:spLocks noChangeArrowheads="1"/>
          </p:cNvSpPr>
          <p:nvPr/>
        </p:nvSpPr>
        <p:spPr bwMode="auto">
          <a:xfrm>
            <a:off x="589429" y="570941"/>
            <a:ext cx="9144000" cy="6003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marL="4572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marL="9144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marL="13716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8288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marL="22860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7432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32004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6576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41148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lgn="ctr"/>
            <a:r>
              <a:rPr lang="de-DE" b="1" u="sng" dirty="0">
                <a:solidFill>
                  <a:schemeClr val="tx1"/>
                </a:solidFill>
              </a:rPr>
              <a:t>Es gibt keine allgemein akzeptierte Definition!</a:t>
            </a:r>
          </a:p>
          <a:p>
            <a:endParaRPr lang="de-DE" sz="2000" u="sng" dirty="0">
              <a:solidFill>
                <a:schemeClr val="tx1"/>
              </a:solidFill>
            </a:endParaRPr>
          </a:p>
          <a:p>
            <a:r>
              <a:rPr lang="de-DE" sz="2000" dirty="0">
                <a:solidFill>
                  <a:schemeClr val="tx1"/>
                </a:solidFill>
              </a:rPr>
              <a:t>	Dieses Ziel ist aus der Historie heraus zu verstehen, dass Deutschland in den 1960er</a:t>
            </a:r>
          </a:p>
          <a:p>
            <a:r>
              <a:rPr lang="de-DE" sz="2000" dirty="0">
                <a:solidFill>
                  <a:schemeClr val="tx1"/>
                </a:solidFill>
              </a:rPr>
              <a:t>und 1970er Jahren sich im System fester Wechselkurse befand. Das Ziel bedeutete</a:t>
            </a:r>
          </a:p>
          <a:p>
            <a:r>
              <a:rPr lang="de-DE" sz="2000" dirty="0">
                <a:solidFill>
                  <a:schemeClr val="tx1"/>
                </a:solidFill>
              </a:rPr>
              <a:t>damit vornehmlich dieses System durch die Außenwirtschaftsbeziehungen nicht zu</a:t>
            </a:r>
          </a:p>
          <a:p>
            <a:r>
              <a:rPr lang="de-DE" sz="2000" dirty="0">
                <a:solidFill>
                  <a:schemeClr val="tx1"/>
                </a:solidFill>
              </a:rPr>
              <a:t>gefährden </a:t>
            </a:r>
          </a:p>
          <a:p>
            <a:r>
              <a:rPr lang="de-DE" sz="2000" dirty="0">
                <a:solidFill>
                  <a:schemeClr val="tx1"/>
                </a:solidFill>
              </a:rPr>
              <a:t>	</a:t>
            </a:r>
          </a:p>
          <a:p>
            <a:r>
              <a:rPr lang="de-DE" sz="2000" dirty="0">
                <a:solidFill>
                  <a:schemeClr val="tx1"/>
                </a:solidFill>
              </a:rPr>
              <a:t>	</a:t>
            </a:r>
            <a:r>
              <a:rPr lang="de-DE" sz="2000" dirty="0">
                <a:solidFill>
                  <a:schemeClr val="tx1"/>
                </a:solidFill>
                <a:cs typeface="Times New Roman" pitchFamily="18" charset="0"/>
              </a:rPr>
              <a:t>→ Zusammenbruch von </a:t>
            </a:r>
            <a:r>
              <a:rPr lang="de-DE" sz="2000" dirty="0" err="1">
                <a:solidFill>
                  <a:schemeClr val="tx1"/>
                </a:solidFill>
                <a:cs typeface="Times New Roman" pitchFamily="18" charset="0"/>
              </a:rPr>
              <a:t>Bretton</a:t>
            </a:r>
            <a:r>
              <a:rPr lang="de-DE" sz="2000" dirty="0">
                <a:solidFill>
                  <a:schemeClr val="tx1"/>
                </a:solidFill>
                <a:cs typeface="Times New Roman" pitchFamily="18" charset="0"/>
              </a:rPr>
              <a:t> Woods 1973</a:t>
            </a:r>
          </a:p>
          <a:p>
            <a:endParaRPr lang="de-DE" sz="2000" dirty="0">
              <a:solidFill>
                <a:schemeClr val="tx1"/>
              </a:solidFill>
              <a:cs typeface="Times New Roman" pitchFamily="18" charset="0"/>
            </a:endParaRPr>
          </a:p>
          <a:p>
            <a:r>
              <a:rPr lang="de-DE" sz="2000" u="sng" dirty="0">
                <a:solidFill>
                  <a:schemeClr val="tx1"/>
                </a:solidFill>
                <a:cs typeface="Times New Roman" pitchFamily="18" charset="0"/>
              </a:rPr>
              <a:t>Andere Interpretationen:</a:t>
            </a:r>
          </a:p>
          <a:p>
            <a:endParaRPr lang="de-DE" sz="2000" dirty="0">
              <a:solidFill>
                <a:schemeClr val="tx1"/>
              </a:solidFill>
              <a:cs typeface="Times New Roman" pitchFamily="18" charset="0"/>
            </a:endParaRPr>
          </a:p>
          <a:p>
            <a:pPr>
              <a:buFontTx/>
              <a:buChar char="•"/>
            </a:pPr>
            <a:r>
              <a:rPr lang="de-DE" sz="2000" dirty="0">
                <a:solidFill>
                  <a:schemeClr val="tx1"/>
                </a:solidFill>
                <a:cs typeface="Times New Roman" pitchFamily="18" charset="0"/>
              </a:rPr>
              <a:t>Ausgleich der Handelsbilanz (Warenverkehr)</a:t>
            </a:r>
          </a:p>
          <a:p>
            <a:pPr>
              <a:buFontTx/>
              <a:buChar char="•"/>
            </a:pPr>
            <a:endParaRPr lang="de-DE" sz="2000" dirty="0">
              <a:solidFill>
                <a:schemeClr val="tx1"/>
              </a:solidFill>
              <a:cs typeface="Times New Roman" pitchFamily="18" charset="0"/>
            </a:endParaRPr>
          </a:p>
          <a:p>
            <a:pPr>
              <a:buFontTx/>
              <a:buChar char="•"/>
            </a:pPr>
            <a:r>
              <a:rPr lang="de-DE" sz="2000" dirty="0">
                <a:solidFill>
                  <a:schemeClr val="tx1"/>
                </a:solidFill>
                <a:cs typeface="Times New Roman" pitchFamily="18" charset="0"/>
              </a:rPr>
              <a:t>Ausgleich der Leistungsbilanz</a:t>
            </a:r>
          </a:p>
          <a:p>
            <a:pPr marL="0" indent="0"/>
            <a:r>
              <a:rPr lang="de-DE" sz="2000" dirty="0">
                <a:solidFill>
                  <a:schemeClr val="tx1"/>
                </a:solidFill>
                <a:cs typeface="Times New Roman" pitchFamily="18" charset="0"/>
              </a:rPr>
              <a:t>		(Handelsbilanz + Dienstleistungen + Erwerbs- und 							 		Vermögenseinkommen + laufende Übertragungen)</a:t>
            </a:r>
          </a:p>
          <a:p>
            <a:pPr>
              <a:buFontTx/>
              <a:buChar char="•"/>
            </a:pPr>
            <a:endParaRPr lang="de-DE" sz="2000" dirty="0">
              <a:solidFill>
                <a:schemeClr val="tx1"/>
              </a:solidFill>
              <a:cs typeface="Times New Roman" pitchFamily="18" charset="0"/>
            </a:endParaRPr>
          </a:p>
          <a:p>
            <a:pPr>
              <a:buFontTx/>
              <a:buChar char="•"/>
            </a:pPr>
            <a:r>
              <a:rPr lang="de-DE" sz="2000" dirty="0">
                <a:solidFill>
                  <a:schemeClr val="tx1"/>
                </a:solidFill>
              </a:rPr>
              <a:t>Geringe Störanfälligkeit der Binnenwirtschaft durch</a:t>
            </a:r>
          </a:p>
          <a:p>
            <a:pPr marL="0" indent="0"/>
            <a:r>
              <a:rPr lang="de-DE" sz="2000" dirty="0">
                <a:solidFill>
                  <a:schemeClr val="tx1"/>
                </a:solidFill>
              </a:rPr>
              <a:t>		außenwirtschaftliche Einflüsse </a:t>
            </a:r>
            <a:endParaRPr lang="de-DE" sz="2000" dirty="0">
              <a:solidFill>
                <a:schemeClr val="tx1"/>
              </a:solidFill>
              <a:cs typeface="Times New Roman" pitchFamily="18" charset="0"/>
            </a:endParaRPr>
          </a:p>
        </p:txBody>
      </p:sp>
      <p:sp>
        <p:nvSpPr>
          <p:cNvPr id="4" name="Rechteck 3">
            <a:extLst>
              <a:ext uri="{FF2B5EF4-FFF2-40B4-BE49-F238E27FC236}">
                <a16:creationId xmlns:a16="http://schemas.microsoft.com/office/drawing/2014/main" id="{4CF4B963-FD5A-4FC1-A9E5-30EE496765E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5ACF04F9-A276-4B8B-82DD-793DF7682646}"/>
                  </a:ext>
                </a:extLst>
              </p14:cNvPr>
              <p14:cNvContentPartPr/>
              <p14:nvPr/>
            </p14:nvContentPartPr>
            <p14:xfrm>
              <a:off x="1507973" y="519187"/>
              <a:ext cx="6831720" cy="871200"/>
            </p14:xfrm>
          </p:contentPart>
        </mc:Choice>
        <mc:Fallback xmlns="">
          <p:pic>
            <p:nvPicPr>
              <p:cNvPr id="2" name="Freihand 1">
                <a:extLst>
                  <a:ext uri="{FF2B5EF4-FFF2-40B4-BE49-F238E27FC236}">
                    <a16:creationId xmlns:a16="http://schemas.microsoft.com/office/drawing/2014/main" id="{5ACF04F9-A276-4B8B-82DD-793DF7682646}"/>
                  </a:ext>
                </a:extLst>
              </p:cNvPr>
              <p:cNvPicPr/>
              <p:nvPr/>
            </p:nvPicPr>
            <p:blipFill>
              <a:blip r:embed="rId4"/>
              <a:stretch>
                <a:fillRect/>
              </a:stretch>
            </p:blipFill>
            <p:spPr>
              <a:xfrm>
                <a:off x="1503653" y="514867"/>
                <a:ext cx="6840360" cy="8798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2522D1A9-5E93-4740-B5EB-B2756E4B740E}"/>
                  </a:ext>
                </a:extLst>
              </p14:cNvPr>
              <p14:cNvContentPartPr/>
              <p14:nvPr/>
            </p14:nvContentPartPr>
            <p14:xfrm>
              <a:off x="3153533" y="1809427"/>
              <a:ext cx="3488400" cy="126360"/>
            </p14:xfrm>
          </p:contentPart>
        </mc:Choice>
        <mc:Fallback xmlns="">
          <p:pic>
            <p:nvPicPr>
              <p:cNvPr id="3" name="Freihand 2">
                <a:extLst>
                  <a:ext uri="{FF2B5EF4-FFF2-40B4-BE49-F238E27FC236}">
                    <a16:creationId xmlns:a16="http://schemas.microsoft.com/office/drawing/2014/main" id="{2522D1A9-5E93-4740-B5EB-B2756E4B740E}"/>
                  </a:ext>
                </a:extLst>
              </p:cNvPr>
              <p:cNvPicPr/>
              <p:nvPr/>
            </p:nvPicPr>
            <p:blipFill>
              <a:blip r:embed="rId6"/>
              <a:stretch>
                <a:fillRect/>
              </a:stretch>
            </p:blipFill>
            <p:spPr>
              <a:xfrm>
                <a:off x="3149213" y="1805107"/>
                <a:ext cx="3497040" cy="135000"/>
              </a:xfrm>
              <a:prstGeom prst="rect">
                <a:avLst/>
              </a:prstGeom>
            </p:spPr>
          </p:pic>
        </mc:Fallback>
      </mc:AlternateContent>
      <p:grpSp>
        <p:nvGrpSpPr>
          <p:cNvPr id="7" name="Gruppieren 6">
            <a:extLst>
              <a:ext uri="{FF2B5EF4-FFF2-40B4-BE49-F238E27FC236}">
                <a16:creationId xmlns:a16="http://schemas.microsoft.com/office/drawing/2014/main" id="{B91D72F4-CABA-4B6D-B35E-A3099B473761}"/>
              </a:ext>
            </a:extLst>
          </p:cNvPr>
          <p:cNvGrpSpPr/>
          <p:nvPr/>
        </p:nvGrpSpPr>
        <p:grpSpPr>
          <a:xfrm>
            <a:off x="393053" y="3111547"/>
            <a:ext cx="4872240" cy="805320"/>
            <a:chOff x="393053" y="3111547"/>
            <a:chExt cx="4872240" cy="805320"/>
          </a:xfrm>
        </p:grpSpPr>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1858099D-59D2-4165-A8A5-DF7BC4342CC3}"/>
                    </a:ext>
                  </a:extLst>
                </p14:cNvPr>
                <p14:cNvContentPartPr/>
                <p14:nvPr/>
              </p14:nvContentPartPr>
              <p14:xfrm>
                <a:off x="909293" y="3111547"/>
                <a:ext cx="4356000" cy="151560"/>
              </p14:xfrm>
            </p:contentPart>
          </mc:Choice>
          <mc:Fallback xmlns="">
            <p:pic>
              <p:nvPicPr>
                <p:cNvPr id="5" name="Freihand 4">
                  <a:extLst>
                    <a:ext uri="{FF2B5EF4-FFF2-40B4-BE49-F238E27FC236}">
                      <a16:creationId xmlns:a16="http://schemas.microsoft.com/office/drawing/2014/main" id="{1858099D-59D2-4165-A8A5-DF7BC4342CC3}"/>
                    </a:ext>
                  </a:extLst>
                </p:cNvPr>
                <p:cNvPicPr/>
                <p:nvPr/>
              </p:nvPicPr>
              <p:blipFill>
                <a:blip r:embed="rId8"/>
                <a:stretch>
                  <a:fillRect/>
                </a:stretch>
              </p:blipFill>
              <p:spPr>
                <a:xfrm>
                  <a:off x="904973" y="3107227"/>
                  <a:ext cx="436464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BCAD3F54-4F79-4354-AED4-6B31ACF6BAB3}"/>
                    </a:ext>
                  </a:extLst>
                </p14:cNvPr>
                <p14:cNvContentPartPr/>
                <p14:nvPr/>
              </p14:nvContentPartPr>
              <p14:xfrm>
                <a:off x="393053" y="3308107"/>
                <a:ext cx="3034440" cy="608760"/>
              </p14:xfrm>
            </p:contentPart>
          </mc:Choice>
          <mc:Fallback xmlns="">
            <p:pic>
              <p:nvPicPr>
                <p:cNvPr id="6" name="Freihand 5">
                  <a:extLst>
                    <a:ext uri="{FF2B5EF4-FFF2-40B4-BE49-F238E27FC236}">
                      <a16:creationId xmlns:a16="http://schemas.microsoft.com/office/drawing/2014/main" id="{BCAD3F54-4F79-4354-AED4-6B31ACF6BAB3}"/>
                    </a:ext>
                  </a:extLst>
                </p:cNvPr>
                <p:cNvPicPr/>
                <p:nvPr/>
              </p:nvPicPr>
              <p:blipFill>
                <a:blip r:embed="rId10"/>
                <a:stretch>
                  <a:fillRect/>
                </a:stretch>
              </p:blipFill>
              <p:spPr>
                <a:xfrm>
                  <a:off x="388733" y="3303787"/>
                  <a:ext cx="3043080" cy="617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62AB9CA5-4DC2-44C6-9E91-093CC7EA584C}"/>
                  </a:ext>
                </a:extLst>
              </p14:cNvPr>
              <p14:cNvContentPartPr/>
              <p14:nvPr/>
            </p14:nvContentPartPr>
            <p14:xfrm>
              <a:off x="1219973" y="4335187"/>
              <a:ext cx="5007600" cy="214920"/>
            </p14:xfrm>
          </p:contentPart>
        </mc:Choice>
        <mc:Fallback xmlns="">
          <p:pic>
            <p:nvPicPr>
              <p:cNvPr id="8" name="Freihand 7">
                <a:extLst>
                  <a:ext uri="{FF2B5EF4-FFF2-40B4-BE49-F238E27FC236}">
                    <a16:creationId xmlns:a16="http://schemas.microsoft.com/office/drawing/2014/main" id="{62AB9CA5-4DC2-44C6-9E91-093CC7EA584C}"/>
                  </a:ext>
                </a:extLst>
              </p:cNvPr>
              <p:cNvPicPr/>
              <p:nvPr/>
            </p:nvPicPr>
            <p:blipFill>
              <a:blip r:embed="rId12"/>
              <a:stretch>
                <a:fillRect/>
              </a:stretch>
            </p:blipFill>
            <p:spPr>
              <a:xfrm>
                <a:off x="1215653" y="4330867"/>
                <a:ext cx="501624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521B19C6-A137-4163-87A5-1A239B2F3514}"/>
                  </a:ext>
                </a:extLst>
              </p14:cNvPr>
              <p14:cNvContentPartPr/>
              <p14:nvPr/>
            </p14:nvContentPartPr>
            <p14:xfrm>
              <a:off x="1269653" y="5534707"/>
              <a:ext cx="5117400" cy="111960"/>
            </p14:xfrm>
          </p:contentPart>
        </mc:Choice>
        <mc:Fallback xmlns="">
          <p:pic>
            <p:nvPicPr>
              <p:cNvPr id="9" name="Freihand 8">
                <a:extLst>
                  <a:ext uri="{FF2B5EF4-FFF2-40B4-BE49-F238E27FC236}">
                    <a16:creationId xmlns:a16="http://schemas.microsoft.com/office/drawing/2014/main" id="{521B19C6-A137-4163-87A5-1A239B2F3514}"/>
                  </a:ext>
                </a:extLst>
              </p:cNvPr>
              <p:cNvPicPr/>
              <p:nvPr/>
            </p:nvPicPr>
            <p:blipFill>
              <a:blip r:embed="rId14"/>
              <a:stretch>
                <a:fillRect/>
              </a:stretch>
            </p:blipFill>
            <p:spPr>
              <a:xfrm>
                <a:off x="1265333" y="5530387"/>
                <a:ext cx="51260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48F9E136-0D64-42DC-81C4-96C38A2922DF}"/>
                  </a:ext>
                </a:extLst>
              </p14:cNvPr>
              <p14:cNvContentPartPr/>
              <p14:nvPr/>
            </p14:nvContentPartPr>
            <p14:xfrm>
              <a:off x="1169933" y="6427507"/>
              <a:ext cx="3600000" cy="92880"/>
            </p14:xfrm>
          </p:contentPart>
        </mc:Choice>
        <mc:Fallback xmlns="">
          <p:pic>
            <p:nvPicPr>
              <p:cNvPr id="10" name="Freihand 9">
                <a:extLst>
                  <a:ext uri="{FF2B5EF4-FFF2-40B4-BE49-F238E27FC236}">
                    <a16:creationId xmlns:a16="http://schemas.microsoft.com/office/drawing/2014/main" id="{48F9E136-0D64-42DC-81C4-96C38A2922DF}"/>
                  </a:ext>
                </a:extLst>
              </p:cNvPr>
              <p:cNvPicPr/>
              <p:nvPr/>
            </p:nvPicPr>
            <p:blipFill>
              <a:blip r:embed="rId16"/>
              <a:stretch>
                <a:fillRect/>
              </a:stretch>
            </p:blipFill>
            <p:spPr>
              <a:xfrm>
                <a:off x="1165613" y="6423187"/>
                <a:ext cx="3608640" cy="101520"/>
              </a:xfrm>
              <a:prstGeom prst="rect">
                <a:avLst/>
              </a:prstGeom>
            </p:spPr>
          </p:pic>
        </mc:Fallback>
      </mc:AlternateContent>
      <p:grpSp>
        <p:nvGrpSpPr>
          <p:cNvPr id="33" name="Gruppieren 32">
            <a:extLst>
              <a:ext uri="{FF2B5EF4-FFF2-40B4-BE49-F238E27FC236}">
                <a16:creationId xmlns:a16="http://schemas.microsoft.com/office/drawing/2014/main" id="{535B7BD5-FB0F-42DF-926D-DC716F91BE66}"/>
              </a:ext>
            </a:extLst>
          </p:cNvPr>
          <p:cNvGrpSpPr/>
          <p:nvPr/>
        </p:nvGrpSpPr>
        <p:grpSpPr>
          <a:xfrm>
            <a:off x="431573" y="3708787"/>
            <a:ext cx="8110800" cy="3174120"/>
            <a:chOff x="431573" y="3708787"/>
            <a:chExt cx="8110800" cy="3174120"/>
          </a:xfrm>
        </p:grpSpPr>
        <mc:AlternateContent xmlns:mc="http://schemas.openxmlformats.org/markup-compatibility/2006" xmlns:p14="http://schemas.microsoft.com/office/powerpoint/2010/main">
          <mc:Choice Requires="p14">
            <p:contentPart p14:bwMode="auto" r:id="rId17">
              <p14:nvContentPartPr>
                <p14:cNvPr id="11" name="Freihand 10">
                  <a:extLst>
                    <a:ext uri="{FF2B5EF4-FFF2-40B4-BE49-F238E27FC236}">
                      <a16:creationId xmlns:a16="http://schemas.microsoft.com/office/drawing/2014/main" id="{1756BE6F-63F6-43BD-9AB4-FD7E62A87F94}"/>
                    </a:ext>
                  </a:extLst>
                </p14:cNvPr>
                <p14:cNvContentPartPr/>
                <p14:nvPr/>
              </p14:nvContentPartPr>
              <p14:xfrm>
                <a:off x="5309933" y="6446227"/>
                <a:ext cx="120240" cy="97920"/>
              </p14:xfrm>
            </p:contentPart>
          </mc:Choice>
          <mc:Fallback xmlns="">
            <p:pic>
              <p:nvPicPr>
                <p:cNvPr id="11" name="Freihand 10">
                  <a:extLst>
                    <a:ext uri="{FF2B5EF4-FFF2-40B4-BE49-F238E27FC236}">
                      <a16:creationId xmlns:a16="http://schemas.microsoft.com/office/drawing/2014/main" id="{1756BE6F-63F6-43BD-9AB4-FD7E62A87F94}"/>
                    </a:ext>
                  </a:extLst>
                </p:cNvPr>
                <p:cNvPicPr/>
                <p:nvPr/>
              </p:nvPicPr>
              <p:blipFill>
                <a:blip r:embed="rId18"/>
                <a:stretch>
                  <a:fillRect/>
                </a:stretch>
              </p:blipFill>
              <p:spPr>
                <a:xfrm>
                  <a:off x="5305613" y="6441907"/>
                  <a:ext cx="12888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2" name="Freihand 11">
                  <a:extLst>
                    <a:ext uri="{FF2B5EF4-FFF2-40B4-BE49-F238E27FC236}">
                      <a16:creationId xmlns:a16="http://schemas.microsoft.com/office/drawing/2014/main" id="{6B067215-E99E-4541-B753-81004AF0B91B}"/>
                    </a:ext>
                  </a:extLst>
                </p14:cNvPr>
                <p14:cNvContentPartPr/>
                <p14:nvPr/>
              </p14:nvContentPartPr>
              <p14:xfrm>
                <a:off x="5488133" y="6369547"/>
                <a:ext cx="422280" cy="177840"/>
              </p14:xfrm>
            </p:contentPart>
          </mc:Choice>
          <mc:Fallback xmlns="">
            <p:pic>
              <p:nvPicPr>
                <p:cNvPr id="12" name="Freihand 11">
                  <a:extLst>
                    <a:ext uri="{FF2B5EF4-FFF2-40B4-BE49-F238E27FC236}">
                      <a16:creationId xmlns:a16="http://schemas.microsoft.com/office/drawing/2014/main" id="{6B067215-E99E-4541-B753-81004AF0B91B}"/>
                    </a:ext>
                  </a:extLst>
                </p:cNvPr>
                <p:cNvPicPr/>
                <p:nvPr/>
              </p:nvPicPr>
              <p:blipFill>
                <a:blip r:embed="rId20"/>
                <a:stretch>
                  <a:fillRect/>
                </a:stretch>
              </p:blipFill>
              <p:spPr>
                <a:xfrm>
                  <a:off x="5483813" y="6365227"/>
                  <a:ext cx="43092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7B029723-05AC-45CD-BB72-03773124D2D6}"/>
                    </a:ext>
                  </a:extLst>
                </p14:cNvPr>
                <p14:cNvContentPartPr/>
                <p14:nvPr/>
              </p14:nvContentPartPr>
              <p14:xfrm>
                <a:off x="6154493" y="6413827"/>
                <a:ext cx="131760" cy="165960"/>
              </p14:xfrm>
            </p:contentPart>
          </mc:Choice>
          <mc:Fallback xmlns="">
            <p:pic>
              <p:nvPicPr>
                <p:cNvPr id="14" name="Freihand 13">
                  <a:extLst>
                    <a:ext uri="{FF2B5EF4-FFF2-40B4-BE49-F238E27FC236}">
                      <a16:creationId xmlns:a16="http://schemas.microsoft.com/office/drawing/2014/main" id="{7B029723-05AC-45CD-BB72-03773124D2D6}"/>
                    </a:ext>
                  </a:extLst>
                </p:cNvPr>
                <p:cNvPicPr/>
                <p:nvPr/>
              </p:nvPicPr>
              <p:blipFill>
                <a:blip r:embed="rId22"/>
                <a:stretch>
                  <a:fillRect/>
                </a:stretch>
              </p:blipFill>
              <p:spPr>
                <a:xfrm>
                  <a:off x="6150173" y="6409507"/>
                  <a:ext cx="14040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2797511D-9FAF-412E-99D5-281B575B4805}"/>
                    </a:ext>
                  </a:extLst>
                </p14:cNvPr>
                <p14:cNvContentPartPr/>
                <p14:nvPr/>
              </p14:nvContentPartPr>
              <p14:xfrm>
                <a:off x="6360413" y="6311587"/>
                <a:ext cx="254520" cy="203400"/>
              </p14:xfrm>
            </p:contentPart>
          </mc:Choice>
          <mc:Fallback xmlns="">
            <p:pic>
              <p:nvPicPr>
                <p:cNvPr id="15" name="Freihand 14">
                  <a:extLst>
                    <a:ext uri="{FF2B5EF4-FFF2-40B4-BE49-F238E27FC236}">
                      <a16:creationId xmlns:a16="http://schemas.microsoft.com/office/drawing/2014/main" id="{2797511D-9FAF-412E-99D5-281B575B4805}"/>
                    </a:ext>
                  </a:extLst>
                </p:cNvPr>
                <p:cNvPicPr/>
                <p:nvPr/>
              </p:nvPicPr>
              <p:blipFill>
                <a:blip r:embed="rId24"/>
                <a:stretch>
                  <a:fillRect/>
                </a:stretch>
              </p:blipFill>
              <p:spPr>
                <a:xfrm>
                  <a:off x="6356093" y="6307267"/>
                  <a:ext cx="26316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D28FC525-4E58-4892-BE79-2EF6BC595A7C}"/>
                    </a:ext>
                  </a:extLst>
                </p14:cNvPr>
                <p14:cNvContentPartPr/>
                <p14:nvPr/>
              </p14:nvContentPartPr>
              <p14:xfrm>
                <a:off x="6642653" y="6283147"/>
                <a:ext cx="109080" cy="191880"/>
              </p14:xfrm>
            </p:contentPart>
          </mc:Choice>
          <mc:Fallback xmlns="">
            <p:pic>
              <p:nvPicPr>
                <p:cNvPr id="16" name="Freihand 15">
                  <a:extLst>
                    <a:ext uri="{FF2B5EF4-FFF2-40B4-BE49-F238E27FC236}">
                      <a16:creationId xmlns:a16="http://schemas.microsoft.com/office/drawing/2014/main" id="{D28FC525-4E58-4892-BE79-2EF6BC595A7C}"/>
                    </a:ext>
                  </a:extLst>
                </p:cNvPr>
                <p:cNvPicPr/>
                <p:nvPr/>
              </p:nvPicPr>
              <p:blipFill>
                <a:blip r:embed="rId26"/>
                <a:stretch>
                  <a:fillRect/>
                </a:stretch>
              </p:blipFill>
              <p:spPr>
                <a:xfrm>
                  <a:off x="6638333" y="6278827"/>
                  <a:ext cx="11772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578FAEBB-948E-4F15-ADA1-6E86E2B79051}"/>
                    </a:ext>
                  </a:extLst>
                </p14:cNvPr>
                <p14:cNvContentPartPr/>
                <p14:nvPr/>
              </p14:nvContentPartPr>
              <p14:xfrm>
                <a:off x="6785933" y="6383587"/>
                <a:ext cx="60120" cy="77040"/>
              </p14:xfrm>
            </p:contentPart>
          </mc:Choice>
          <mc:Fallback xmlns="">
            <p:pic>
              <p:nvPicPr>
                <p:cNvPr id="17" name="Freihand 16">
                  <a:extLst>
                    <a:ext uri="{FF2B5EF4-FFF2-40B4-BE49-F238E27FC236}">
                      <a16:creationId xmlns:a16="http://schemas.microsoft.com/office/drawing/2014/main" id="{578FAEBB-948E-4F15-ADA1-6E86E2B79051}"/>
                    </a:ext>
                  </a:extLst>
                </p:cNvPr>
                <p:cNvPicPr/>
                <p:nvPr/>
              </p:nvPicPr>
              <p:blipFill>
                <a:blip r:embed="rId28"/>
                <a:stretch>
                  <a:fillRect/>
                </a:stretch>
              </p:blipFill>
              <p:spPr>
                <a:xfrm>
                  <a:off x="6781613" y="6379267"/>
                  <a:ext cx="6876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8" name="Freihand 17">
                  <a:extLst>
                    <a:ext uri="{FF2B5EF4-FFF2-40B4-BE49-F238E27FC236}">
                      <a16:creationId xmlns:a16="http://schemas.microsoft.com/office/drawing/2014/main" id="{554A5A57-26ED-4A5A-ACDE-CADC9D57F1C2}"/>
                    </a:ext>
                  </a:extLst>
                </p14:cNvPr>
                <p14:cNvContentPartPr/>
                <p14:nvPr/>
              </p14:nvContentPartPr>
              <p14:xfrm>
                <a:off x="6865853" y="6249307"/>
                <a:ext cx="18360" cy="152280"/>
              </p14:xfrm>
            </p:contentPart>
          </mc:Choice>
          <mc:Fallback xmlns="">
            <p:pic>
              <p:nvPicPr>
                <p:cNvPr id="18" name="Freihand 17">
                  <a:extLst>
                    <a:ext uri="{FF2B5EF4-FFF2-40B4-BE49-F238E27FC236}">
                      <a16:creationId xmlns:a16="http://schemas.microsoft.com/office/drawing/2014/main" id="{554A5A57-26ED-4A5A-ACDE-CADC9D57F1C2}"/>
                    </a:ext>
                  </a:extLst>
                </p:cNvPr>
                <p:cNvPicPr/>
                <p:nvPr/>
              </p:nvPicPr>
              <p:blipFill>
                <a:blip r:embed="rId30"/>
                <a:stretch>
                  <a:fillRect/>
                </a:stretch>
              </p:blipFill>
              <p:spPr>
                <a:xfrm>
                  <a:off x="6861533" y="6244987"/>
                  <a:ext cx="2700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9" name="Freihand 18">
                  <a:extLst>
                    <a:ext uri="{FF2B5EF4-FFF2-40B4-BE49-F238E27FC236}">
                      <a16:creationId xmlns:a16="http://schemas.microsoft.com/office/drawing/2014/main" id="{CBB73E9F-C6A5-42BE-886F-BE3C9E6A3A3B}"/>
                    </a:ext>
                  </a:extLst>
                </p14:cNvPr>
                <p14:cNvContentPartPr/>
                <p14:nvPr/>
              </p14:nvContentPartPr>
              <p14:xfrm>
                <a:off x="6713213" y="6179107"/>
                <a:ext cx="322560" cy="261360"/>
              </p14:xfrm>
            </p:contentPart>
          </mc:Choice>
          <mc:Fallback xmlns="">
            <p:pic>
              <p:nvPicPr>
                <p:cNvPr id="19" name="Freihand 18">
                  <a:extLst>
                    <a:ext uri="{FF2B5EF4-FFF2-40B4-BE49-F238E27FC236}">
                      <a16:creationId xmlns:a16="http://schemas.microsoft.com/office/drawing/2014/main" id="{CBB73E9F-C6A5-42BE-886F-BE3C9E6A3A3B}"/>
                    </a:ext>
                  </a:extLst>
                </p:cNvPr>
                <p:cNvPicPr/>
                <p:nvPr/>
              </p:nvPicPr>
              <p:blipFill>
                <a:blip r:embed="rId32"/>
                <a:stretch>
                  <a:fillRect/>
                </a:stretch>
              </p:blipFill>
              <p:spPr>
                <a:xfrm>
                  <a:off x="6708893" y="6174787"/>
                  <a:ext cx="33120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0" name="Freihand 19">
                  <a:extLst>
                    <a:ext uri="{FF2B5EF4-FFF2-40B4-BE49-F238E27FC236}">
                      <a16:creationId xmlns:a16="http://schemas.microsoft.com/office/drawing/2014/main" id="{7E6900ED-B36C-4708-85C5-07401BA0B073}"/>
                    </a:ext>
                  </a:extLst>
                </p14:cNvPr>
                <p14:cNvContentPartPr/>
                <p14:nvPr/>
              </p14:nvContentPartPr>
              <p14:xfrm>
                <a:off x="7244933" y="6243907"/>
                <a:ext cx="225360" cy="149040"/>
              </p14:xfrm>
            </p:contentPart>
          </mc:Choice>
          <mc:Fallback xmlns="">
            <p:pic>
              <p:nvPicPr>
                <p:cNvPr id="20" name="Freihand 19">
                  <a:extLst>
                    <a:ext uri="{FF2B5EF4-FFF2-40B4-BE49-F238E27FC236}">
                      <a16:creationId xmlns:a16="http://schemas.microsoft.com/office/drawing/2014/main" id="{7E6900ED-B36C-4708-85C5-07401BA0B073}"/>
                    </a:ext>
                  </a:extLst>
                </p:cNvPr>
                <p:cNvPicPr/>
                <p:nvPr/>
              </p:nvPicPr>
              <p:blipFill>
                <a:blip r:embed="rId34"/>
                <a:stretch>
                  <a:fillRect/>
                </a:stretch>
              </p:blipFill>
              <p:spPr>
                <a:xfrm>
                  <a:off x="7240613" y="6239587"/>
                  <a:ext cx="23400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CBC56C85-8501-4E5C-9E52-4E0416136F9D}"/>
                    </a:ext>
                  </a:extLst>
                </p14:cNvPr>
                <p14:cNvContentPartPr/>
                <p14:nvPr/>
              </p14:nvContentPartPr>
              <p14:xfrm>
                <a:off x="7478933" y="6291427"/>
                <a:ext cx="110880" cy="79200"/>
              </p14:xfrm>
            </p:contentPart>
          </mc:Choice>
          <mc:Fallback xmlns="">
            <p:pic>
              <p:nvPicPr>
                <p:cNvPr id="21" name="Freihand 20">
                  <a:extLst>
                    <a:ext uri="{FF2B5EF4-FFF2-40B4-BE49-F238E27FC236}">
                      <a16:creationId xmlns:a16="http://schemas.microsoft.com/office/drawing/2014/main" id="{CBC56C85-8501-4E5C-9E52-4E0416136F9D}"/>
                    </a:ext>
                  </a:extLst>
                </p:cNvPr>
                <p:cNvPicPr/>
                <p:nvPr/>
              </p:nvPicPr>
              <p:blipFill>
                <a:blip r:embed="rId36"/>
                <a:stretch>
                  <a:fillRect/>
                </a:stretch>
              </p:blipFill>
              <p:spPr>
                <a:xfrm>
                  <a:off x="7474613" y="6287107"/>
                  <a:ext cx="11952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DFE418EB-507E-4EC8-B3A3-B6B725E21A8F}"/>
                    </a:ext>
                  </a:extLst>
                </p14:cNvPr>
                <p14:cNvContentPartPr/>
                <p14:nvPr/>
              </p14:nvContentPartPr>
              <p14:xfrm>
                <a:off x="7617533" y="6186307"/>
                <a:ext cx="181440" cy="181080"/>
              </p14:xfrm>
            </p:contentPart>
          </mc:Choice>
          <mc:Fallback xmlns="">
            <p:pic>
              <p:nvPicPr>
                <p:cNvPr id="22" name="Freihand 21">
                  <a:extLst>
                    <a:ext uri="{FF2B5EF4-FFF2-40B4-BE49-F238E27FC236}">
                      <a16:creationId xmlns:a16="http://schemas.microsoft.com/office/drawing/2014/main" id="{DFE418EB-507E-4EC8-B3A3-B6B725E21A8F}"/>
                    </a:ext>
                  </a:extLst>
                </p:cNvPr>
                <p:cNvPicPr/>
                <p:nvPr/>
              </p:nvPicPr>
              <p:blipFill>
                <a:blip r:embed="rId38"/>
                <a:stretch>
                  <a:fillRect/>
                </a:stretch>
              </p:blipFill>
              <p:spPr>
                <a:xfrm>
                  <a:off x="7613213" y="6181987"/>
                  <a:ext cx="19008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3" name="Freihand 22">
                  <a:extLst>
                    <a:ext uri="{FF2B5EF4-FFF2-40B4-BE49-F238E27FC236}">
                      <a16:creationId xmlns:a16="http://schemas.microsoft.com/office/drawing/2014/main" id="{3B5CAF8E-39DA-458B-A21D-9A24EE9FA48A}"/>
                    </a:ext>
                  </a:extLst>
                </p14:cNvPr>
                <p14:cNvContentPartPr/>
                <p14:nvPr/>
              </p14:nvContentPartPr>
              <p14:xfrm>
                <a:off x="7785293" y="6270187"/>
                <a:ext cx="82800" cy="82800"/>
              </p14:xfrm>
            </p:contentPart>
          </mc:Choice>
          <mc:Fallback xmlns="">
            <p:pic>
              <p:nvPicPr>
                <p:cNvPr id="23" name="Freihand 22">
                  <a:extLst>
                    <a:ext uri="{FF2B5EF4-FFF2-40B4-BE49-F238E27FC236}">
                      <a16:creationId xmlns:a16="http://schemas.microsoft.com/office/drawing/2014/main" id="{3B5CAF8E-39DA-458B-A21D-9A24EE9FA48A}"/>
                    </a:ext>
                  </a:extLst>
                </p:cNvPr>
                <p:cNvPicPr/>
                <p:nvPr/>
              </p:nvPicPr>
              <p:blipFill>
                <a:blip r:embed="rId40"/>
                <a:stretch>
                  <a:fillRect/>
                </a:stretch>
              </p:blipFill>
              <p:spPr>
                <a:xfrm>
                  <a:off x="7780973" y="6265867"/>
                  <a:ext cx="914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4" name="Freihand 23">
                  <a:extLst>
                    <a:ext uri="{FF2B5EF4-FFF2-40B4-BE49-F238E27FC236}">
                      <a16:creationId xmlns:a16="http://schemas.microsoft.com/office/drawing/2014/main" id="{793F7AF0-3A7C-47A2-8C99-7259A1FA7EDF}"/>
                    </a:ext>
                  </a:extLst>
                </p14:cNvPr>
                <p14:cNvContentPartPr/>
                <p14:nvPr/>
              </p14:nvContentPartPr>
              <p14:xfrm>
                <a:off x="7859453" y="6245347"/>
                <a:ext cx="126000" cy="87840"/>
              </p14:xfrm>
            </p:contentPart>
          </mc:Choice>
          <mc:Fallback xmlns="">
            <p:pic>
              <p:nvPicPr>
                <p:cNvPr id="24" name="Freihand 23">
                  <a:extLst>
                    <a:ext uri="{FF2B5EF4-FFF2-40B4-BE49-F238E27FC236}">
                      <a16:creationId xmlns:a16="http://schemas.microsoft.com/office/drawing/2014/main" id="{793F7AF0-3A7C-47A2-8C99-7259A1FA7EDF}"/>
                    </a:ext>
                  </a:extLst>
                </p:cNvPr>
                <p:cNvPicPr/>
                <p:nvPr/>
              </p:nvPicPr>
              <p:blipFill>
                <a:blip r:embed="rId42"/>
                <a:stretch>
                  <a:fillRect/>
                </a:stretch>
              </p:blipFill>
              <p:spPr>
                <a:xfrm>
                  <a:off x="7855133" y="6241027"/>
                  <a:ext cx="1346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5" name="Freihand 24">
                  <a:extLst>
                    <a:ext uri="{FF2B5EF4-FFF2-40B4-BE49-F238E27FC236}">
                      <a16:creationId xmlns:a16="http://schemas.microsoft.com/office/drawing/2014/main" id="{71EECB2B-0ADF-466F-BA4F-B1EA0B20D911}"/>
                    </a:ext>
                  </a:extLst>
                </p14:cNvPr>
                <p14:cNvContentPartPr/>
                <p14:nvPr/>
              </p14:nvContentPartPr>
              <p14:xfrm>
                <a:off x="8032253" y="6141307"/>
                <a:ext cx="49320" cy="203040"/>
              </p14:xfrm>
            </p:contentPart>
          </mc:Choice>
          <mc:Fallback xmlns="">
            <p:pic>
              <p:nvPicPr>
                <p:cNvPr id="25" name="Freihand 24">
                  <a:extLst>
                    <a:ext uri="{FF2B5EF4-FFF2-40B4-BE49-F238E27FC236}">
                      <a16:creationId xmlns:a16="http://schemas.microsoft.com/office/drawing/2014/main" id="{71EECB2B-0ADF-466F-BA4F-B1EA0B20D911}"/>
                    </a:ext>
                  </a:extLst>
                </p:cNvPr>
                <p:cNvPicPr/>
                <p:nvPr/>
              </p:nvPicPr>
              <p:blipFill>
                <a:blip r:embed="rId44"/>
                <a:stretch>
                  <a:fillRect/>
                </a:stretch>
              </p:blipFill>
              <p:spPr>
                <a:xfrm>
                  <a:off x="8027933" y="6136987"/>
                  <a:ext cx="5796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6" name="Freihand 25">
                  <a:extLst>
                    <a:ext uri="{FF2B5EF4-FFF2-40B4-BE49-F238E27FC236}">
                      <a16:creationId xmlns:a16="http://schemas.microsoft.com/office/drawing/2014/main" id="{B7593EA8-7F96-47F5-BBD8-26AD5518A2D2}"/>
                    </a:ext>
                  </a:extLst>
                </p14:cNvPr>
                <p14:cNvContentPartPr/>
                <p14:nvPr/>
              </p14:nvContentPartPr>
              <p14:xfrm>
                <a:off x="8086613" y="6122587"/>
                <a:ext cx="93600" cy="176760"/>
              </p14:xfrm>
            </p:contentPart>
          </mc:Choice>
          <mc:Fallback xmlns="">
            <p:pic>
              <p:nvPicPr>
                <p:cNvPr id="26" name="Freihand 25">
                  <a:extLst>
                    <a:ext uri="{FF2B5EF4-FFF2-40B4-BE49-F238E27FC236}">
                      <a16:creationId xmlns:a16="http://schemas.microsoft.com/office/drawing/2014/main" id="{B7593EA8-7F96-47F5-BBD8-26AD5518A2D2}"/>
                    </a:ext>
                  </a:extLst>
                </p:cNvPr>
                <p:cNvPicPr/>
                <p:nvPr/>
              </p:nvPicPr>
              <p:blipFill>
                <a:blip r:embed="rId46"/>
                <a:stretch>
                  <a:fillRect/>
                </a:stretch>
              </p:blipFill>
              <p:spPr>
                <a:xfrm>
                  <a:off x="8082293" y="6118267"/>
                  <a:ext cx="10224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7" name="Freihand 26">
                  <a:extLst>
                    <a:ext uri="{FF2B5EF4-FFF2-40B4-BE49-F238E27FC236}">
                      <a16:creationId xmlns:a16="http://schemas.microsoft.com/office/drawing/2014/main" id="{7767D98F-8EDD-4596-BD4A-59A1D0472243}"/>
                    </a:ext>
                  </a:extLst>
                </p14:cNvPr>
                <p14:cNvContentPartPr/>
                <p14:nvPr/>
              </p14:nvContentPartPr>
              <p14:xfrm>
                <a:off x="8170853" y="6202867"/>
                <a:ext cx="185400" cy="95040"/>
              </p14:xfrm>
            </p:contentPart>
          </mc:Choice>
          <mc:Fallback xmlns="">
            <p:pic>
              <p:nvPicPr>
                <p:cNvPr id="27" name="Freihand 26">
                  <a:extLst>
                    <a:ext uri="{FF2B5EF4-FFF2-40B4-BE49-F238E27FC236}">
                      <a16:creationId xmlns:a16="http://schemas.microsoft.com/office/drawing/2014/main" id="{7767D98F-8EDD-4596-BD4A-59A1D0472243}"/>
                    </a:ext>
                  </a:extLst>
                </p:cNvPr>
                <p:cNvPicPr/>
                <p:nvPr/>
              </p:nvPicPr>
              <p:blipFill>
                <a:blip r:embed="rId48"/>
                <a:stretch>
                  <a:fillRect/>
                </a:stretch>
              </p:blipFill>
              <p:spPr>
                <a:xfrm>
                  <a:off x="8166533" y="6198547"/>
                  <a:ext cx="19404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8" name="Freihand 27">
                  <a:extLst>
                    <a:ext uri="{FF2B5EF4-FFF2-40B4-BE49-F238E27FC236}">
                      <a16:creationId xmlns:a16="http://schemas.microsoft.com/office/drawing/2014/main" id="{E22FB412-4A6D-4081-8ADC-6C7113CDA5E4}"/>
                    </a:ext>
                  </a:extLst>
                </p14:cNvPr>
                <p14:cNvContentPartPr/>
                <p14:nvPr/>
              </p14:nvContentPartPr>
              <p14:xfrm>
                <a:off x="8378933" y="6165787"/>
                <a:ext cx="60480" cy="118800"/>
              </p14:xfrm>
            </p:contentPart>
          </mc:Choice>
          <mc:Fallback xmlns="">
            <p:pic>
              <p:nvPicPr>
                <p:cNvPr id="28" name="Freihand 27">
                  <a:extLst>
                    <a:ext uri="{FF2B5EF4-FFF2-40B4-BE49-F238E27FC236}">
                      <a16:creationId xmlns:a16="http://schemas.microsoft.com/office/drawing/2014/main" id="{E22FB412-4A6D-4081-8ADC-6C7113CDA5E4}"/>
                    </a:ext>
                  </a:extLst>
                </p:cNvPr>
                <p:cNvPicPr/>
                <p:nvPr/>
              </p:nvPicPr>
              <p:blipFill>
                <a:blip r:embed="rId50"/>
                <a:stretch>
                  <a:fillRect/>
                </a:stretch>
              </p:blipFill>
              <p:spPr>
                <a:xfrm>
                  <a:off x="8374613" y="6161467"/>
                  <a:ext cx="691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9" name="Freihand 28">
                  <a:extLst>
                    <a:ext uri="{FF2B5EF4-FFF2-40B4-BE49-F238E27FC236}">
                      <a16:creationId xmlns:a16="http://schemas.microsoft.com/office/drawing/2014/main" id="{B2BD9971-B5F3-48E8-83C6-698E4A9194CC}"/>
                    </a:ext>
                  </a:extLst>
                </p14:cNvPr>
                <p14:cNvContentPartPr/>
                <p14:nvPr/>
              </p14:nvContentPartPr>
              <p14:xfrm>
                <a:off x="8461013" y="6150307"/>
                <a:ext cx="81360" cy="103320"/>
              </p14:xfrm>
            </p:contentPart>
          </mc:Choice>
          <mc:Fallback xmlns="">
            <p:pic>
              <p:nvPicPr>
                <p:cNvPr id="29" name="Freihand 28">
                  <a:extLst>
                    <a:ext uri="{FF2B5EF4-FFF2-40B4-BE49-F238E27FC236}">
                      <a16:creationId xmlns:a16="http://schemas.microsoft.com/office/drawing/2014/main" id="{B2BD9971-B5F3-48E8-83C6-698E4A9194CC}"/>
                    </a:ext>
                  </a:extLst>
                </p:cNvPr>
                <p:cNvPicPr/>
                <p:nvPr/>
              </p:nvPicPr>
              <p:blipFill>
                <a:blip r:embed="rId52"/>
                <a:stretch>
                  <a:fillRect/>
                </a:stretch>
              </p:blipFill>
              <p:spPr>
                <a:xfrm>
                  <a:off x="8456693" y="6145987"/>
                  <a:ext cx="900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929FEDFE-3DFE-4C18-BC05-78F55F2D6BC1}"/>
                    </a:ext>
                  </a:extLst>
                </p14:cNvPr>
                <p14:cNvContentPartPr/>
                <p14:nvPr/>
              </p14:nvContentPartPr>
              <p14:xfrm>
                <a:off x="431573" y="3708787"/>
                <a:ext cx="6786720" cy="3174120"/>
              </p14:xfrm>
            </p:contentPart>
          </mc:Choice>
          <mc:Fallback xmlns="">
            <p:pic>
              <p:nvPicPr>
                <p:cNvPr id="32" name="Freihand 31">
                  <a:extLst>
                    <a:ext uri="{FF2B5EF4-FFF2-40B4-BE49-F238E27FC236}">
                      <a16:creationId xmlns:a16="http://schemas.microsoft.com/office/drawing/2014/main" id="{929FEDFE-3DFE-4C18-BC05-78F55F2D6BC1}"/>
                    </a:ext>
                  </a:extLst>
                </p:cNvPr>
                <p:cNvPicPr/>
                <p:nvPr/>
              </p:nvPicPr>
              <p:blipFill>
                <a:blip r:embed="rId54"/>
                <a:stretch>
                  <a:fillRect/>
                </a:stretch>
              </p:blipFill>
              <p:spPr>
                <a:xfrm>
                  <a:off x="427253" y="3704467"/>
                  <a:ext cx="6795360" cy="3182760"/>
                </a:xfrm>
                <a:prstGeom prst="rect">
                  <a:avLst/>
                </a:prstGeom>
              </p:spPr>
            </p:pic>
          </mc:Fallback>
        </mc:AlternateContent>
      </p:grpSp>
    </p:spTree>
    <p:extLst>
      <p:ext uri="{BB962C8B-B14F-4D97-AF65-F5344CB8AC3E}">
        <p14:creationId xmlns:p14="http://schemas.microsoft.com/office/powerpoint/2010/main" val="250394995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Rectangle 2"/>
          <p:cNvSpPr>
            <a:spLocks noChangeArrowheads="1"/>
          </p:cNvSpPr>
          <p:nvPr/>
        </p:nvSpPr>
        <p:spPr bwMode="auto">
          <a:xfrm>
            <a:off x="2383831" y="147463"/>
            <a:ext cx="8084634" cy="52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800" b="1" dirty="0"/>
              <a:t>Außenwirtschaftliche Beziehungen Deutschland</a:t>
            </a:r>
          </a:p>
        </p:txBody>
      </p:sp>
      <p:sp>
        <p:nvSpPr>
          <p:cNvPr id="492547" name="Text Box 3"/>
          <p:cNvSpPr txBox="1">
            <a:spLocks noChangeArrowheads="1"/>
          </p:cNvSpPr>
          <p:nvPr/>
        </p:nvSpPr>
        <p:spPr bwMode="auto">
          <a:xfrm>
            <a:off x="1316202" y="786524"/>
            <a:ext cx="1649811"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Bundesbank</a:t>
            </a:r>
          </a:p>
        </p:txBody>
      </p:sp>
      <p:sp>
        <p:nvSpPr>
          <p:cNvPr id="10" name="Rectangle 2">
            <a:extLst>
              <a:ext uri="{FF2B5EF4-FFF2-40B4-BE49-F238E27FC236}">
                <a16:creationId xmlns:a16="http://schemas.microsoft.com/office/drawing/2014/main" id="{7777CE9F-27D6-4CBC-AAE9-B18CEBD83964}"/>
              </a:ext>
            </a:extLst>
          </p:cNvPr>
          <p:cNvSpPr>
            <a:spLocks noChangeArrowheads="1"/>
          </p:cNvSpPr>
          <p:nvPr/>
        </p:nvSpPr>
        <p:spPr bwMode="auto">
          <a:xfrm>
            <a:off x="5563925" y="670942"/>
            <a:ext cx="4253345"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t>Quelle: Destatis</a:t>
            </a:r>
          </a:p>
        </p:txBody>
      </p:sp>
      <p:sp>
        <p:nvSpPr>
          <p:cNvPr id="11" name="Rechteck 10">
            <a:extLst>
              <a:ext uri="{FF2B5EF4-FFF2-40B4-BE49-F238E27FC236}">
                <a16:creationId xmlns:a16="http://schemas.microsoft.com/office/drawing/2014/main" id="{85244E58-D99C-4C6D-90EB-CD551CADEEE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963ACAE3-F739-D854-C027-7A04E43AF3DF}"/>
              </a:ext>
            </a:extLst>
          </p:cNvPr>
          <p:cNvPicPr>
            <a:picLocks noChangeAspect="1"/>
          </p:cNvPicPr>
          <p:nvPr/>
        </p:nvPicPr>
        <p:blipFill>
          <a:blip r:embed="rId3"/>
          <a:stretch>
            <a:fillRect/>
          </a:stretch>
        </p:blipFill>
        <p:spPr>
          <a:xfrm>
            <a:off x="0" y="1207961"/>
            <a:ext cx="4584589" cy="2755631"/>
          </a:xfrm>
          <a:prstGeom prst="rect">
            <a:avLst/>
          </a:prstGeom>
        </p:spPr>
      </p:pic>
      <p:pic>
        <p:nvPicPr>
          <p:cNvPr id="4" name="Grafik 3">
            <a:extLst>
              <a:ext uri="{FF2B5EF4-FFF2-40B4-BE49-F238E27FC236}">
                <a16:creationId xmlns:a16="http://schemas.microsoft.com/office/drawing/2014/main" id="{8CCFDEBB-7C5A-1061-4C4F-5B233AC44DFB}"/>
              </a:ext>
            </a:extLst>
          </p:cNvPr>
          <p:cNvPicPr>
            <a:picLocks noChangeAspect="1"/>
          </p:cNvPicPr>
          <p:nvPr/>
        </p:nvPicPr>
        <p:blipFill>
          <a:blip r:embed="rId4"/>
          <a:stretch>
            <a:fillRect/>
          </a:stretch>
        </p:blipFill>
        <p:spPr>
          <a:xfrm>
            <a:off x="5563925" y="1220241"/>
            <a:ext cx="4584589" cy="2755631"/>
          </a:xfrm>
          <a:prstGeom prst="rect">
            <a:avLst/>
          </a:prstGeom>
        </p:spPr>
      </p:pic>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DFE2C4D1-1E2A-4344-B706-AAFDA272795E}"/>
                  </a:ext>
                </a:extLst>
              </p14:cNvPr>
              <p14:cNvContentPartPr/>
              <p14:nvPr/>
            </p14:nvContentPartPr>
            <p14:xfrm>
              <a:off x="617333" y="2574067"/>
              <a:ext cx="662760" cy="78480"/>
            </p14:xfrm>
          </p:contentPart>
        </mc:Choice>
        <mc:Fallback xmlns="">
          <p:pic>
            <p:nvPicPr>
              <p:cNvPr id="3" name="Freihand 2">
                <a:extLst>
                  <a:ext uri="{FF2B5EF4-FFF2-40B4-BE49-F238E27FC236}">
                    <a16:creationId xmlns:a16="http://schemas.microsoft.com/office/drawing/2014/main" id="{DFE2C4D1-1E2A-4344-B706-AAFDA272795E}"/>
                  </a:ext>
                </a:extLst>
              </p:cNvPr>
              <p:cNvPicPr/>
              <p:nvPr/>
            </p:nvPicPr>
            <p:blipFill>
              <a:blip r:embed="rId6"/>
              <a:stretch>
                <a:fillRect/>
              </a:stretch>
            </p:blipFill>
            <p:spPr>
              <a:xfrm>
                <a:off x="613013" y="2569747"/>
                <a:ext cx="67140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082FB448-7CCD-4814-99B0-E6D509C8D3D0}"/>
                  </a:ext>
                </a:extLst>
              </p14:cNvPr>
              <p14:cNvContentPartPr/>
              <p14:nvPr/>
            </p14:nvContentPartPr>
            <p14:xfrm>
              <a:off x="1618133" y="1828867"/>
              <a:ext cx="744480" cy="68040"/>
            </p14:xfrm>
          </p:contentPart>
        </mc:Choice>
        <mc:Fallback xmlns="">
          <p:pic>
            <p:nvPicPr>
              <p:cNvPr id="5" name="Freihand 4">
                <a:extLst>
                  <a:ext uri="{FF2B5EF4-FFF2-40B4-BE49-F238E27FC236}">
                    <a16:creationId xmlns:a16="http://schemas.microsoft.com/office/drawing/2014/main" id="{082FB448-7CCD-4814-99B0-E6D509C8D3D0}"/>
                  </a:ext>
                </a:extLst>
              </p:cNvPr>
              <p:cNvPicPr/>
              <p:nvPr/>
            </p:nvPicPr>
            <p:blipFill>
              <a:blip r:embed="rId8"/>
              <a:stretch>
                <a:fillRect/>
              </a:stretch>
            </p:blipFill>
            <p:spPr>
              <a:xfrm>
                <a:off x="1613813" y="1824547"/>
                <a:ext cx="753120" cy="76680"/>
              </a:xfrm>
              <a:prstGeom prst="rect">
                <a:avLst/>
              </a:prstGeom>
            </p:spPr>
          </p:pic>
        </mc:Fallback>
      </mc:AlternateContent>
      <p:grpSp>
        <p:nvGrpSpPr>
          <p:cNvPr id="34" name="Gruppieren 33">
            <a:extLst>
              <a:ext uri="{FF2B5EF4-FFF2-40B4-BE49-F238E27FC236}">
                <a16:creationId xmlns:a16="http://schemas.microsoft.com/office/drawing/2014/main" id="{91F22972-10C8-4C3E-BE89-3EBB1E2C7B99}"/>
              </a:ext>
            </a:extLst>
          </p:cNvPr>
          <p:cNvGrpSpPr/>
          <p:nvPr/>
        </p:nvGrpSpPr>
        <p:grpSpPr>
          <a:xfrm>
            <a:off x="2797133" y="2442667"/>
            <a:ext cx="2739600" cy="829080"/>
            <a:chOff x="2797133" y="2442667"/>
            <a:chExt cx="2739600" cy="829080"/>
          </a:xfrm>
        </p:grpSpPr>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768D166B-4DD3-4F53-B612-5E404F24F203}"/>
                    </a:ext>
                  </a:extLst>
                </p14:cNvPr>
                <p14:cNvContentPartPr/>
                <p14:nvPr/>
              </p14:nvContentPartPr>
              <p14:xfrm>
                <a:off x="3755453" y="2482267"/>
                <a:ext cx="687240" cy="65160"/>
              </p14:xfrm>
            </p:contentPart>
          </mc:Choice>
          <mc:Fallback xmlns="">
            <p:pic>
              <p:nvPicPr>
                <p:cNvPr id="6" name="Freihand 5">
                  <a:extLst>
                    <a:ext uri="{FF2B5EF4-FFF2-40B4-BE49-F238E27FC236}">
                      <a16:creationId xmlns:a16="http://schemas.microsoft.com/office/drawing/2014/main" id="{768D166B-4DD3-4F53-B612-5E404F24F203}"/>
                    </a:ext>
                  </a:extLst>
                </p:cNvPr>
                <p:cNvPicPr/>
                <p:nvPr/>
              </p:nvPicPr>
              <p:blipFill>
                <a:blip r:embed="rId10"/>
                <a:stretch>
                  <a:fillRect/>
                </a:stretch>
              </p:blipFill>
              <p:spPr>
                <a:xfrm>
                  <a:off x="3751133" y="2477947"/>
                  <a:ext cx="69588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5345A7A9-3BEA-4C90-93BD-8E57EF27F3EF}"/>
                    </a:ext>
                  </a:extLst>
                </p14:cNvPr>
                <p14:cNvContentPartPr/>
                <p14:nvPr/>
              </p14:nvContentPartPr>
              <p14:xfrm>
                <a:off x="2919533" y="2765587"/>
                <a:ext cx="74160" cy="295560"/>
              </p14:xfrm>
            </p:contentPart>
          </mc:Choice>
          <mc:Fallback xmlns="">
            <p:pic>
              <p:nvPicPr>
                <p:cNvPr id="7" name="Freihand 6">
                  <a:extLst>
                    <a:ext uri="{FF2B5EF4-FFF2-40B4-BE49-F238E27FC236}">
                      <a16:creationId xmlns:a16="http://schemas.microsoft.com/office/drawing/2014/main" id="{5345A7A9-3BEA-4C90-93BD-8E57EF27F3EF}"/>
                    </a:ext>
                  </a:extLst>
                </p:cNvPr>
                <p:cNvPicPr/>
                <p:nvPr/>
              </p:nvPicPr>
              <p:blipFill>
                <a:blip r:embed="rId12"/>
                <a:stretch>
                  <a:fillRect/>
                </a:stretch>
              </p:blipFill>
              <p:spPr>
                <a:xfrm>
                  <a:off x="2915213" y="2761267"/>
                  <a:ext cx="82800" cy="3042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Freihand 7">
                  <a:extLst>
                    <a:ext uri="{FF2B5EF4-FFF2-40B4-BE49-F238E27FC236}">
                      <a16:creationId xmlns:a16="http://schemas.microsoft.com/office/drawing/2014/main" id="{2F5AE36F-8681-4CAB-9D4B-CAD263C48F83}"/>
                    </a:ext>
                  </a:extLst>
                </p14:cNvPr>
                <p14:cNvContentPartPr/>
                <p14:nvPr/>
              </p14:nvContentPartPr>
              <p14:xfrm>
                <a:off x="2829533" y="2862067"/>
                <a:ext cx="269640" cy="57240"/>
              </p14:xfrm>
            </p:contentPart>
          </mc:Choice>
          <mc:Fallback xmlns="">
            <p:pic>
              <p:nvPicPr>
                <p:cNvPr id="8" name="Freihand 7">
                  <a:extLst>
                    <a:ext uri="{FF2B5EF4-FFF2-40B4-BE49-F238E27FC236}">
                      <a16:creationId xmlns:a16="http://schemas.microsoft.com/office/drawing/2014/main" id="{2F5AE36F-8681-4CAB-9D4B-CAD263C48F83}"/>
                    </a:ext>
                  </a:extLst>
                </p:cNvPr>
                <p:cNvPicPr/>
                <p:nvPr/>
              </p:nvPicPr>
              <p:blipFill>
                <a:blip r:embed="rId14"/>
                <a:stretch>
                  <a:fillRect/>
                </a:stretch>
              </p:blipFill>
              <p:spPr>
                <a:xfrm>
                  <a:off x="2825213" y="2857747"/>
                  <a:ext cx="2782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64F3DD7A-4E80-4384-B363-3934E6F82D8D}"/>
                    </a:ext>
                  </a:extLst>
                </p14:cNvPr>
                <p14:cNvContentPartPr/>
                <p14:nvPr/>
              </p14:nvContentPartPr>
              <p14:xfrm>
                <a:off x="2797133" y="3030907"/>
                <a:ext cx="323640" cy="186480"/>
              </p14:xfrm>
            </p:contentPart>
          </mc:Choice>
          <mc:Fallback xmlns="">
            <p:pic>
              <p:nvPicPr>
                <p:cNvPr id="12" name="Freihand 11">
                  <a:extLst>
                    <a:ext uri="{FF2B5EF4-FFF2-40B4-BE49-F238E27FC236}">
                      <a16:creationId xmlns:a16="http://schemas.microsoft.com/office/drawing/2014/main" id="{64F3DD7A-4E80-4384-B363-3934E6F82D8D}"/>
                    </a:ext>
                  </a:extLst>
                </p:cNvPr>
                <p:cNvPicPr/>
                <p:nvPr/>
              </p:nvPicPr>
              <p:blipFill>
                <a:blip r:embed="rId16"/>
                <a:stretch>
                  <a:fillRect/>
                </a:stretch>
              </p:blipFill>
              <p:spPr>
                <a:xfrm>
                  <a:off x="2792813" y="3026587"/>
                  <a:ext cx="33228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43B0EB05-6966-4F3F-BABB-ED684981B730}"/>
                    </a:ext>
                  </a:extLst>
                </p14:cNvPr>
                <p14:cNvContentPartPr/>
                <p14:nvPr/>
              </p14:nvContentPartPr>
              <p14:xfrm>
                <a:off x="3270533" y="2785027"/>
                <a:ext cx="113760" cy="204840"/>
              </p14:xfrm>
            </p:contentPart>
          </mc:Choice>
          <mc:Fallback xmlns="">
            <p:pic>
              <p:nvPicPr>
                <p:cNvPr id="14" name="Freihand 13">
                  <a:extLst>
                    <a:ext uri="{FF2B5EF4-FFF2-40B4-BE49-F238E27FC236}">
                      <a16:creationId xmlns:a16="http://schemas.microsoft.com/office/drawing/2014/main" id="{43B0EB05-6966-4F3F-BABB-ED684981B730}"/>
                    </a:ext>
                  </a:extLst>
                </p:cNvPr>
                <p:cNvPicPr/>
                <p:nvPr/>
              </p:nvPicPr>
              <p:blipFill>
                <a:blip r:embed="rId18"/>
                <a:stretch>
                  <a:fillRect/>
                </a:stretch>
              </p:blipFill>
              <p:spPr>
                <a:xfrm>
                  <a:off x="3266213" y="2780707"/>
                  <a:ext cx="12240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6ADD2435-3144-4E64-B434-622DDE0B8C2D}"/>
                    </a:ext>
                  </a:extLst>
                </p14:cNvPr>
                <p14:cNvContentPartPr/>
                <p14:nvPr/>
              </p14:nvContentPartPr>
              <p14:xfrm>
                <a:off x="3457013" y="2749387"/>
                <a:ext cx="155880" cy="194040"/>
              </p14:xfrm>
            </p:contentPart>
          </mc:Choice>
          <mc:Fallback xmlns="">
            <p:pic>
              <p:nvPicPr>
                <p:cNvPr id="15" name="Freihand 14">
                  <a:extLst>
                    <a:ext uri="{FF2B5EF4-FFF2-40B4-BE49-F238E27FC236}">
                      <a16:creationId xmlns:a16="http://schemas.microsoft.com/office/drawing/2014/main" id="{6ADD2435-3144-4E64-B434-622DDE0B8C2D}"/>
                    </a:ext>
                  </a:extLst>
                </p:cNvPr>
                <p:cNvPicPr/>
                <p:nvPr/>
              </p:nvPicPr>
              <p:blipFill>
                <a:blip r:embed="rId20"/>
                <a:stretch>
                  <a:fillRect/>
                </a:stretch>
              </p:blipFill>
              <p:spPr>
                <a:xfrm>
                  <a:off x="3452693" y="2745067"/>
                  <a:ext cx="16452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30FDEA12-1FFA-446E-8A7A-F87FED437A09}"/>
                    </a:ext>
                  </a:extLst>
                </p14:cNvPr>
                <p14:cNvContentPartPr/>
                <p14:nvPr/>
              </p14:nvContentPartPr>
              <p14:xfrm>
                <a:off x="3721613" y="2737147"/>
                <a:ext cx="100800" cy="199080"/>
              </p14:xfrm>
            </p:contentPart>
          </mc:Choice>
          <mc:Fallback xmlns="">
            <p:pic>
              <p:nvPicPr>
                <p:cNvPr id="16" name="Freihand 15">
                  <a:extLst>
                    <a:ext uri="{FF2B5EF4-FFF2-40B4-BE49-F238E27FC236}">
                      <a16:creationId xmlns:a16="http://schemas.microsoft.com/office/drawing/2014/main" id="{30FDEA12-1FFA-446E-8A7A-F87FED437A09}"/>
                    </a:ext>
                  </a:extLst>
                </p:cNvPr>
                <p:cNvPicPr/>
                <p:nvPr/>
              </p:nvPicPr>
              <p:blipFill>
                <a:blip r:embed="rId22"/>
                <a:stretch>
                  <a:fillRect/>
                </a:stretch>
              </p:blipFill>
              <p:spPr>
                <a:xfrm>
                  <a:off x="3717293" y="2732827"/>
                  <a:ext cx="10944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204DB94D-9DBB-4C5C-8E44-FEE668D26D0A}"/>
                    </a:ext>
                  </a:extLst>
                </p14:cNvPr>
                <p14:cNvContentPartPr/>
                <p14:nvPr/>
              </p14:nvContentPartPr>
              <p14:xfrm>
                <a:off x="3652853" y="2694307"/>
                <a:ext cx="103680" cy="126000"/>
              </p14:xfrm>
            </p:contentPart>
          </mc:Choice>
          <mc:Fallback xmlns="">
            <p:pic>
              <p:nvPicPr>
                <p:cNvPr id="17" name="Freihand 16">
                  <a:extLst>
                    <a:ext uri="{FF2B5EF4-FFF2-40B4-BE49-F238E27FC236}">
                      <a16:creationId xmlns:a16="http://schemas.microsoft.com/office/drawing/2014/main" id="{204DB94D-9DBB-4C5C-8E44-FEE668D26D0A}"/>
                    </a:ext>
                  </a:extLst>
                </p:cNvPr>
                <p:cNvPicPr/>
                <p:nvPr/>
              </p:nvPicPr>
              <p:blipFill>
                <a:blip r:embed="rId24"/>
                <a:stretch>
                  <a:fillRect/>
                </a:stretch>
              </p:blipFill>
              <p:spPr>
                <a:xfrm>
                  <a:off x="3648533" y="2689987"/>
                  <a:ext cx="11232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26F1F556-97F9-4526-A08E-3F588955CAB0}"/>
                    </a:ext>
                  </a:extLst>
                </p14:cNvPr>
                <p14:cNvContentPartPr/>
                <p14:nvPr/>
              </p14:nvContentPartPr>
              <p14:xfrm>
                <a:off x="3793973" y="2803747"/>
                <a:ext cx="117360" cy="139680"/>
              </p14:xfrm>
            </p:contentPart>
          </mc:Choice>
          <mc:Fallback xmlns="">
            <p:pic>
              <p:nvPicPr>
                <p:cNvPr id="18" name="Freihand 17">
                  <a:extLst>
                    <a:ext uri="{FF2B5EF4-FFF2-40B4-BE49-F238E27FC236}">
                      <a16:creationId xmlns:a16="http://schemas.microsoft.com/office/drawing/2014/main" id="{26F1F556-97F9-4526-A08E-3F588955CAB0}"/>
                    </a:ext>
                  </a:extLst>
                </p:cNvPr>
                <p:cNvPicPr/>
                <p:nvPr/>
              </p:nvPicPr>
              <p:blipFill>
                <a:blip r:embed="rId26"/>
                <a:stretch>
                  <a:fillRect/>
                </a:stretch>
              </p:blipFill>
              <p:spPr>
                <a:xfrm>
                  <a:off x="3789653" y="2799427"/>
                  <a:ext cx="12600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4986295B-BD59-42DC-96F2-FEE35FDAE8CE}"/>
                    </a:ext>
                  </a:extLst>
                </p14:cNvPr>
                <p14:cNvContentPartPr/>
                <p14:nvPr/>
              </p14:nvContentPartPr>
              <p14:xfrm>
                <a:off x="4000253" y="2647867"/>
                <a:ext cx="237240" cy="153360"/>
              </p14:xfrm>
            </p:contentPart>
          </mc:Choice>
          <mc:Fallback xmlns="">
            <p:pic>
              <p:nvPicPr>
                <p:cNvPr id="19" name="Freihand 18">
                  <a:extLst>
                    <a:ext uri="{FF2B5EF4-FFF2-40B4-BE49-F238E27FC236}">
                      <a16:creationId xmlns:a16="http://schemas.microsoft.com/office/drawing/2014/main" id="{4986295B-BD59-42DC-96F2-FEE35FDAE8CE}"/>
                    </a:ext>
                  </a:extLst>
                </p:cNvPr>
                <p:cNvPicPr/>
                <p:nvPr/>
              </p:nvPicPr>
              <p:blipFill>
                <a:blip r:embed="rId28"/>
                <a:stretch>
                  <a:fillRect/>
                </a:stretch>
              </p:blipFill>
              <p:spPr>
                <a:xfrm>
                  <a:off x="3995933" y="2643547"/>
                  <a:ext cx="24588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0D0AFBDD-43B6-4F1B-8B73-9B356133E6F0}"/>
                    </a:ext>
                  </a:extLst>
                </p14:cNvPr>
                <p14:cNvContentPartPr/>
                <p14:nvPr/>
              </p14:nvContentPartPr>
              <p14:xfrm>
                <a:off x="4086293" y="2600707"/>
                <a:ext cx="167760" cy="140040"/>
              </p14:xfrm>
            </p:contentPart>
          </mc:Choice>
          <mc:Fallback xmlns="">
            <p:pic>
              <p:nvPicPr>
                <p:cNvPr id="20" name="Freihand 19">
                  <a:extLst>
                    <a:ext uri="{FF2B5EF4-FFF2-40B4-BE49-F238E27FC236}">
                      <a16:creationId xmlns:a16="http://schemas.microsoft.com/office/drawing/2014/main" id="{0D0AFBDD-43B6-4F1B-8B73-9B356133E6F0}"/>
                    </a:ext>
                  </a:extLst>
                </p:cNvPr>
                <p:cNvPicPr/>
                <p:nvPr/>
              </p:nvPicPr>
              <p:blipFill>
                <a:blip r:embed="rId30"/>
                <a:stretch>
                  <a:fillRect/>
                </a:stretch>
              </p:blipFill>
              <p:spPr>
                <a:xfrm>
                  <a:off x="4081973" y="2596387"/>
                  <a:ext cx="17640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8A3C9F7C-F4C5-4A6B-8A8B-A845774498C0}"/>
                    </a:ext>
                  </a:extLst>
                </p14:cNvPr>
                <p14:cNvContentPartPr/>
                <p14:nvPr/>
              </p14:nvContentPartPr>
              <p14:xfrm>
                <a:off x="4295093" y="2621587"/>
                <a:ext cx="227160" cy="101880"/>
              </p14:xfrm>
            </p:contentPart>
          </mc:Choice>
          <mc:Fallback xmlns="">
            <p:pic>
              <p:nvPicPr>
                <p:cNvPr id="21" name="Freihand 20">
                  <a:extLst>
                    <a:ext uri="{FF2B5EF4-FFF2-40B4-BE49-F238E27FC236}">
                      <a16:creationId xmlns:a16="http://schemas.microsoft.com/office/drawing/2014/main" id="{8A3C9F7C-F4C5-4A6B-8A8B-A845774498C0}"/>
                    </a:ext>
                  </a:extLst>
                </p:cNvPr>
                <p:cNvPicPr/>
                <p:nvPr/>
              </p:nvPicPr>
              <p:blipFill>
                <a:blip r:embed="rId32"/>
                <a:stretch>
                  <a:fillRect/>
                </a:stretch>
              </p:blipFill>
              <p:spPr>
                <a:xfrm>
                  <a:off x="4290773" y="2617267"/>
                  <a:ext cx="2358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38D82233-D1CC-4528-A4BE-03A82B9AF8CD}"/>
                    </a:ext>
                  </a:extLst>
                </p14:cNvPr>
                <p14:cNvContentPartPr/>
                <p14:nvPr/>
              </p14:nvContentPartPr>
              <p14:xfrm>
                <a:off x="4525493" y="2565067"/>
                <a:ext cx="160920" cy="121680"/>
              </p14:xfrm>
            </p:contentPart>
          </mc:Choice>
          <mc:Fallback xmlns="">
            <p:pic>
              <p:nvPicPr>
                <p:cNvPr id="22" name="Freihand 21">
                  <a:extLst>
                    <a:ext uri="{FF2B5EF4-FFF2-40B4-BE49-F238E27FC236}">
                      <a16:creationId xmlns:a16="http://schemas.microsoft.com/office/drawing/2014/main" id="{38D82233-D1CC-4528-A4BE-03A82B9AF8CD}"/>
                    </a:ext>
                  </a:extLst>
                </p:cNvPr>
                <p:cNvPicPr/>
                <p:nvPr/>
              </p:nvPicPr>
              <p:blipFill>
                <a:blip r:embed="rId34"/>
                <a:stretch>
                  <a:fillRect/>
                </a:stretch>
              </p:blipFill>
              <p:spPr>
                <a:xfrm>
                  <a:off x="4521173" y="2560747"/>
                  <a:ext cx="16956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766D6111-CE95-4E65-B0BD-91EA7A7E60F6}"/>
                    </a:ext>
                  </a:extLst>
                </p14:cNvPr>
                <p14:cNvContentPartPr/>
                <p14:nvPr/>
              </p14:nvContentPartPr>
              <p14:xfrm>
                <a:off x="4659053" y="2499547"/>
                <a:ext cx="235080" cy="143280"/>
              </p14:xfrm>
            </p:contentPart>
          </mc:Choice>
          <mc:Fallback xmlns="">
            <p:pic>
              <p:nvPicPr>
                <p:cNvPr id="23" name="Freihand 22">
                  <a:extLst>
                    <a:ext uri="{FF2B5EF4-FFF2-40B4-BE49-F238E27FC236}">
                      <a16:creationId xmlns:a16="http://schemas.microsoft.com/office/drawing/2014/main" id="{766D6111-CE95-4E65-B0BD-91EA7A7E60F6}"/>
                    </a:ext>
                  </a:extLst>
                </p:cNvPr>
                <p:cNvPicPr/>
                <p:nvPr/>
              </p:nvPicPr>
              <p:blipFill>
                <a:blip r:embed="rId36"/>
                <a:stretch>
                  <a:fillRect/>
                </a:stretch>
              </p:blipFill>
              <p:spPr>
                <a:xfrm>
                  <a:off x="4654733" y="2495227"/>
                  <a:ext cx="24372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AB8DBA67-CB91-4971-8BA4-907B331A27BE}"/>
                    </a:ext>
                  </a:extLst>
                </p14:cNvPr>
                <p14:cNvContentPartPr/>
                <p14:nvPr/>
              </p14:nvContentPartPr>
              <p14:xfrm>
                <a:off x="3889013" y="3035587"/>
                <a:ext cx="297360" cy="96120"/>
              </p14:xfrm>
            </p:contentPart>
          </mc:Choice>
          <mc:Fallback xmlns="">
            <p:pic>
              <p:nvPicPr>
                <p:cNvPr id="24" name="Freihand 23">
                  <a:extLst>
                    <a:ext uri="{FF2B5EF4-FFF2-40B4-BE49-F238E27FC236}">
                      <a16:creationId xmlns:a16="http://schemas.microsoft.com/office/drawing/2014/main" id="{AB8DBA67-CB91-4971-8BA4-907B331A27BE}"/>
                    </a:ext>
                  </a:extLst>
                </p:cNvPr>
                <p:cNvPicPr/>
                <p:nvPr/>
              </p:nvPicPr>
              <p:blipFill>
                <a:blip r:embed="rId38"/>
                <a:stretch>
                  <a:fillRect/>
                </a:stretch>
              </p:blipFill>
              <p:spPr>
                <a:xfrm>
                  <a:off x="3884693" y="3031267"/>
                  <a:ext cx="3060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909AC25F-E2E6-4F75-B67E-9CF7CFA960E3}"/>
                    </a:ext>
                  </a:extLst>
                </p14:cNvPr>
                <p14:cNvContentPartPr/>
                <p14:nvPr/>
              </p14:nvContentPartPr>
              <p14:xfrm>
                <a:off x="4123373" y="2928667"/>
                <a:ext cx="23040" cy="1800"/>
              </p14:xfrm>
            </p:contentPart>
          </mc:Choice>
          <mc:Fallback xmlns="">
            <p:pic>
              <p:nvPicPr>
                <p:cNvPr id="25" name="Freihand 24">
                  <a:extLst>
                    <a:ext uri="{FF2B5EF4-FFF2-40B4-BE49-F238E27FC236}">
                      <a16:creationId xmlns:a16="http://schemas.microsoft.com/office/drawing/2014/main" id="{909AC25F-E2E6-4F75-B67E-9CF7CFA960E3}"/>
                    </a:ext>
                  </a:extLst>
                </p:cNvPr>
                <p:cNvPicPr/>
                <p:nvPr/>
              </p:nvPicPr>
              <p:blipFill>
                <a:blip r:embed="rId40"/>
                <a:stretch>
                  <a:fillRect/>
                </a:stretch>
              </p:blipFill>
              <p:spPr>
                <a:xfrm>
                  <a:off x="4119053" y="2924347"/>
                  <a:ext cx="3168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FC454C4D-E0CE-4F93-BEF8-A5E6559A494A}"/>
                    </a:ext>
                  </a:extLst>
                </p14:cNvPr>
                <p14:cNvContentPartPr/>
                <p14:nvPr/>
              </p14:nvContentPartPr>
              <p14:xfrm>
                <a:off x="4362413" y="2834707"/>
                <a:ext cx="146880" cy="253800"/>
              </p14:xfrm>
            </p:contentPart>
          </mc:Choice>
          <mc:Fallback xmlns="">
            <p:pic>
              <p:nvPicPr>
                <p:cNvPr id="26" name="Freihand 25">
                  <a:extLst>
                    <a:ext uri="{FF2B5EF4-FFF2-40B4-BE49-F238E27FC236}">
                      <a16:creationId xmlns:a16="http://schemas.microsoft.com/office/drawing/2014/main" id="{FC454C4D-E0CE-4F93-BEF8-A5E6559A494A}"/>
                    </a:ext>
                  </a:extLst>
                </p:cNvPr>
                <p:cNvPicPr/>
                <p:nvPr/>
              </p:nvPicPr>
              <p:blipFill>
                <a:blip r:embed="rId42"/>
                <a:stretch>
                  <a:fillRect/>
                </a:stretch>
              </p:blipFill>
              <p:spPr>
                <a:xfrm>
                  <a:off x="4358093" y="2830387"/>
                  <a:ext cx="155520" cy="2624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EECDDD91-66BB-4372-BC37-A8453B729A17}"/>
                    </a:ext>
                  </a:extLst>
                </p14:cNvPr>
                <p14:cNvContentPartPr/>
                <p14:nvPr/>
              </p14:nvContentPartPr>
              <p14:xfrm>
                <a:off x="4502813" y="2871427"/>
                <a:ext cx="125280" cy="91080"/>
              </p14:xfrm>
            </p:contentPart>
          </mc:Choice>
          <mc:Fallback xmlns="">
            <p:pic>
              <p:nvPicPr>
                <p:cNvPr id="27" name="Freihand 26">
                  <a:extLst>
                    <a:ext uri="{FF2B5EF4-FFF2-40B4-BE49-F238E27FC236}">
                      <a16:creationId xmlns:a16="http://schemas.microsoft.com/office/drawing/2014/main" id="{EECDDD91-66BB-4372-BC37-A8453B729A17}"/>
                    </a:ext>
                  </a:extLst>
                </p:cNvPr>
                <p:cNvPicPr/>
                <p:nvPr/>
              </p:nvPicPr>
              <p:blipFill>
                <a:blip r:embed="rId44"/>
                <a:stretch>
                  <a:fillRect/>
                </a:stretch>
              </p:blipFill>
              <p:spPr>
                <a:xfrm>
                  <a:off x="4498493" y="2867107"/>
                  <a:ext cx="1339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6ADEE542-DE8D-4A3E-953D-8FF4390579D3}"/>
                    </a:ext>
                  </a:extLst>
                </p14:cNvPr>
                <p14:cNvContentPartPr/>
                <p14:nvPr/>
              </p14:nvContentPartPr>
              <p14:xfrm>
                <a:off x="4607933" y="2788627"/>
                <a:ext cx="271080" cy="125280"/>
              </p14:xfrm>
            </p:contentPart>
          </mc:Choice>
          <mc:Fallback xmlns="">
            <p:pic>
              <p:nvPicPr>
                <p:cNvPr id="28" name="Freihand 27">
                  <a:extLst>
                    <a:ext uri="{FF2B5EF4-FFF2-40B4-BE49-F238E27FC236}">
                      <a16:creationId xmlns:a16="http://schemas.microsoft.com/office/drawing/2014/main" id="{6ADEE542-DE8D-4A3E-953D-8FF4390579D3}"/>
                    </a:ext>
                  </a:extLst>
                </p:cNvPr>
                <p:cNvPicPr/>
                <p:nvPr/>
              </p:nvPicPr>
              <p:blipFill>
                <a:blip r:embed="rId46"/>
                <a:stretch>
                  <a:fillRect/>
                </a:stretch>
              </p:blipFill>
              <p:spPr>
                <a:xfrm>
                  <a:off x="4603613" y="2784307"/>
                  <a:ext cx="2797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6606AD87-9EFE-45C2-8EC7-E84845CF9C06}"/>
                    </a:ext>
                  </a:extLst>
                </p14:cNvPr>
                <p14:cNvContentPartPr/>
                <p14:nvPr/>
              </p14:nvContentPartPr>
              <p14:xfrm>
                <a:off x="4881893" y="2748307"/>
                <a:ext cx="62280" cy="121680"/>
              </p14:xfrm>
            </p:contentPart>
          </mc:Choice>
          <mc:Fallback xmlns="">
            <p:pic>
              <p:nvPicPr>
                <p:cNvPr id="29" name="Freihand 28">
                  <a:extLst>
                    <a:ext uri="{FF2B5EF4-FFF2-40B4-BE49-F238E27FC236}">
                      <a16:creationId xmlns:a16="http://schemas.microsoft.com/office/drawing/2014/main" id="{6606AD87-9EFE-45C2-8EC7-E84845CF9C06}"/>
                    </a:ext>
                  </a:extLst>
                </p:cNvPr>
                <p:cNvPicPr/>
                <p:nvPr/>
              </p:nvPicPr>
              <p:blipFill>
                <a:blip r:embed="rId48"/>
                <a:stretch>
                  <a:fillRect/>
                </a:stretch>
              </p:blipFill>
              <p:spPr>
                <a:xfrm>
                  <a:off x="4877573" y="2743987"/>
                  <a:ext cx="7092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E71E2EAB-E810-4F4F-A9DC-70ACB0AFFC3D}"/>
                    </a:ext>
                  </a:extLst>
                </p14:cNvPr>
                <p14:cNvContentPartPr/>
                <p14:nvPr/>
              </p14:nvContentPartPr>
              <p14:xfrm>
                <a:off x="4965773" y="2620507"/>
                <a:ext cx="218520" cy="168480"/>
              </p14:xfrm>
            </p:contentPart>
          </mc:Choice>
          <mc:Fallback xmlns="">
            <p:pic>
              <p:nvPicPr>
                <p:cNvPr id="30" name="Freihand 29">
                  <a:extLst>
                    <a:ext uri="{FF2B5EF4-FFF2-40B4-BE49-F238E27FC236}">
                      <a16:creationId xmlns:a16="http://schemas.microsoft.com/office/drawing/2014/main" id="{E71E2EAB-E810-4F4F-A9DC-70ACB0AFFC3D}"/>
                    </a:ext>
                  </a:extLst>
                </p:cNvPr>
                <p:cNvPicPr/>
                <p:nvPr/>
              </p:nvPicPr>
              <p:blipFill>
                <a:blip r:embed="rId50"/>
                <a:stretch>
                  <a:fillRect/>
                </a:stretch>
              </p:blipFill>
              <p:spPr>
                <a:xfrm>
                  <a:off x="4961453" y="2616187"/>
                  <a:ext cx="22716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F19553D4-9465-4AB8-A324-049E64590A7D}"/>
                    </a:ext>
                  </a:extLst>
                </p14:cNvPr>
                <p14:cNvContentPartPr/>
                <p14:nvPr/>
              </p14:nvContentPartPr>
              <p14:xfrm>
                <a:off x="5180693" y="2532307"/>
                <a:ext cx="77040" cy="141120"/>
              </p14:xfrm>
            </p:contentPart>
          </mc:Choice>
          <mc:Fallback xmlns="">
            <p:pic>
              <p:nvPicPr>
                <p:cNvPr id="31" name="Freihand 30">
                  <a:extLst>
                    <a:ext uri="{FF2B5EF4-FFF2-40B4-BE49-F238E27FC236}">
                      <a16:creationId xmlns:a16="http://schemas.microsoft.com/office/drawing/2014/main" id="{F19553D4-9465-4AB8-A324-049E64590A7D}"/>
                    </a:ext>
                  </a:extLst>
                </p:cNvPr>
                <p:cNvPicPr/>
                <p:nvPr/>
              </p:nvPicPr>
              <p:blipFill>
                <a:blip r:embed="rId52"/>
                <a:stretch>
                  <a:fillRect/>
                </a:stretch>
              </p:blipFill>
              <p:spPr>
                <a:xfrm>
                  <a:off x="5176373" y="2527987"/>
                  <a:ext cx="856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EF612B00-315D-4F7F-BB09-D2CF3B937369}"/>
                    </a:ext>
                  </a:extLst>
                </p14:cNvPr>
                <p14:cNvContentPartPr/>
                <p14:nvPr/>
              </p14:nvContentPartPr>
              <p14:xfrm>
                <a:off x="5254133" y="2442667"/>
                <a:ext cx="249120" cy="218880"/>
              </p14:xfrm>
            </p:contentPart>
          </mc:Choice>
          <mc:Fallback xmlns="">
            <p:pic>
              <p:nvPicPr>
                <p:cNvPr id="32" name="Freihand 31">
                  <a:extLst>
                    <a:ext uri="{FF2B5EF4-FFF2-40B4-BE49-F238E27FC236}">
                      <a16:creationId xmlns:a16="http://schemas.microsoft.com/office/drawing/2014/main" id="{EF612B00-315D-4F7F-BB09-D2CF3B937369}"/>
                    </a:ext>
                  </a:extLst>
                </p:cNvPr>
                <p:cNvPicPr/>
                <p:nvPr/>
              </p:nvPicPr>
              <p:blipFill>
                <a:blip r:embed="rId54"/>
                <a:stretch>
                  <a:fillRect/>
                </a:stretch>
              </p:blipFill>
              <p:spPr>
                <a:xfrm>
                  <a:off x="5249813" y="2438347"/>
                  <a:ext cx="25776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14301850-7B28-4D3E-AC75-D9C90A0805D2}"/>
                    </a:ext>
                  </a:extLst>
                </p14:cNvPr>
                <p14:cNvContentPartPr/>
                <p14:nvPr/>
              </p14:nvContentPartPr>
              <p14:xfrm>
                <a:off x="4387613" y="2659387"/>
                <a:ext cx="1149120" cy="612360"/>
              </p14:xfrm>
            </p:contentPart>
          </mc:Choice>
          <mc:Fallback xmlns="">
            <p:pic>
              <p:nvPicPr>
                <p:cNvPr id="33" name="Freihand 32">
                  <a:extLst>
                    <a:ext uri="{FF2B5EF4-FFF2-40B4-BE49-F238E27FC236}">
                      <a16:creationId xmlns:a16="http://schemas.microsoft.com/office/drawing/2014/main" id="{14301850-7B28-4D3E-AC75-D9C90A0805D2}"/>
                    </a:ext>
                  </a:extLst>
                </p:cNvPr>
                <p:cNvPicPr/>
                <p:nvPr/>
              </p:nvPicPr>
              <p:blipFill>
                <a:blip r:embed="rId56"/>
                <a:stretch>
                  <a:fillRect/>
                </a:stretch>
              </p:blipFill>
              <p:spPr>
                <a:xfrm>
                  <a:off x="4383293" y="2655067"/>
                  <a:ext cx="1157760" cy="621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72CDBB01-F275-4705-A827-6BCDC6B9B9DB}"/>
                  </a:ext>
                </a:extLst>
              </p14:cNvPr>
              <p14:cNvContentPartPr/>
              <p14:nvPr/>
            </p14:nvContentPartPr>
            <p14:xfrm>
              <a:off x="6990413" y="1716907"/>
              <a:ext cx="3425760" cy="1770840"/>
            </p14:xfrm>
          </p:contentPart>
        </mc:Choice>
        <mc:Fallback xmlns="">
          <p:pic>
            <p:nvPicPr>
              <p:cNvPr id="35" name="Freihand 34">
                <a:extLst>
                  <a:ext uri="{FF2B5EF4-FFF2-40B4-BE49-F238E27FC236}">
                    <a16:creationId xmlns:a16="http://schemas.microsoft.com/office/drawing/2014/main" id="{72CDBB01-F275-4705-A827-6BCDC6B9B9DB}"/>
                  </a:ext>
                </a:extLst>
              </p:cNvPr>
              <p:cNvPicPr/>
              <p:nvPr/>
            </p:nvPicPr>
            <p:blipFill>
              <a:blip r:embed="rId58"/>
              <a:stretch>
                <a:fillRect/>
              </a:stretch>
            </p:blipFill>
            <p:spPr>
              <a:xfrm>
                <a:off x="6986093" y="1712587"/>
                <a:ext cx="3434400" cy="1779480"/>
              </a:xfrm>
              <a:prstGeom prst="rect">
                <a:avLst/>
              </a:prstGeom>
            </p:spPr>
          </p:pic>
        </mc:Fallback>
      </mc:AlternateContent>
      <p:grpSp>
        <p:nvGrpSpPr>
          <p:cNvPr id="492545" name="Gruppieren 492544">
            <a:extLst>
              <a:ext uri="{FF2B5EF4-FFF2-40B4-BE49-F238E27FC236}">
                <a16:creationId xmlns:a16="http://schemas.microsoft.com/office/drawing/2014/main" id="{CB2A1D9F-FCDE-48CC-9D4E-2B1065433E3F}"/>
              </a:ext>
            </a:extLst>
          </p:cNvPr>
          <p:cNvGrpSpPr/>
          <p:nvPr/>
        </p:nvGrpSpPr>
        <p:grpSpPr>
          <a:xfrm>
            <a:off x="8757293" y="324067"/>
            <a:ext cx="2678760" cy="1040400"/>
            <a:chOff x="8757293" y="324067"/>
            <a:chExt cx="2678760" cy="1040400"/>
          </a:xfrm>
        </p:grpSpPr>
        <mc:AlternateContent xmlns:mc="http://schemas.openxmlformats.org/markup-compatibility/2006" xmlns:p14="http://schemas.microsoft.com/office/powerpoint/2010/main">
          <mc:Choice Requires="p14">
            <p:contentPart p14:bwMode="auto" r:id="rId59">
              <p14:nvContentPartPr>
                <p14:cNvPr id="36" name="Freihand 35">
                  <a:extLst>
                    <a:ext uri="{FF2B5EF4-FFF2-40B4-BE49-F238E27FC236}">
                      <a16:creationId xmlns:a16="http://schemas.microsoft.com/office/drawing/2014/main" id="{417B579A-4554-4ED8-A12F-17D51BC78F36}"/>
                    </a:ext>
                  </a:extLst>
                </p14:cNvPr>
                <p14:cNvContentPartPr/>
                <p14:nvPr/>
              </p14:nvContentPartPr>
              <p14:xfrm>
                <a:off x="8907413" y="1105267"/>
                <a:ext cx="37440" cy="259200"/>
              </p14:xfrm>
            </p:contentPart>
          </mc:Choice>
          <mc:Fallback xmlns="">
            <p:pic>
              <p:nvPicPr>
                <p:cNvPr id="36" name="Freihand 35">
                  <a:extLst>
                    <a:ext uri="{FF2B5EF4-FFF2-40B4-BE49-F238E27FC236}">
                      <a16:creationId xmlns:a16="http://schemas.microsoft.com/office/drawing/2014/main" id="{417B579A-4554-4ED8-A12F-17D51BC78F36}"/>
                    </a:ext>
                  </a:extLst>
                </p:cNvPr>
                <p:cNvPicPr/>
                <p:nvPr/>
              </p:nvPicPr>
              <p:blipFill>
                <a:blip r:embed="rId60"/>
                <a:stretch>
                  <a:fillRect/>
                </a:stretch>
              </p:blipFill>
              <p:spPr>
                <a:xfrm>
                  <a:off x="8903093" y="1100947"/>
                  <a:ext cx="4608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7" name="Freihand 36">
                  <a:extLst>
                    <a:ext uri="{FF2B5EF4-FFF2-40B4-BE49-F238E27FC236}">
                      <a16:creationId xmlns:a16="http://schemas.microsoft.com/office/drawing/2014/main" id="{845CC968-8EB4-409F-A3D8-9EC329F800CE}"/>
                    </a:ext>
                  </a:extLst>
                </p14:cNvPr>
                <p14:cNvContentPartPr/>
                <p14:nvPr/>
              </p14:nvContentPartPr>
              <p14:xfrm>
                <a:off x="8757293" y="1067827"/>
                <a:ext cx="235440" cy="282960"/>
              </p14:xfrm>
            </p:contentPart>
          </mc:Choice>
          <mc:Fallback xmlns="">
            <p:pic>
              <p:nvPicPr>
                <p:cNvPr id="37" name="Freihand 36">
                  <a:extLst>
                    <a:ext uri="{FF2B5EF4-FFF2-40B4-BE49-F238E27FC236}">
                      <a16:creationId xmlns:a16="http://schemas.microsoft.com/office/drawing/2014/main" id="{845CC968-8EB4-409F-A3D8-9EC329F800CE}"/>
                    </a:ext>
                  </a:extLst>
                </p:cNvPr>
                <p:cNvPicPr/>
                <p:nvPr/>
              </p:nvPicPr>
              <p:blipFill>
                <a:blip r:embed="rId62"/>
                <a:stretch>
                  <a:fillRect/>
                </a:stretch>
              </p:blipFill>
              <p:spPr>
                <a:xfrm>
                  <a:off x="8752973" y="1063507"/>
                  <a:ext cx="244080" cy="2916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8" name="Freihand 37">
                  <a:extLst>
                    <a:ext uri="{FF2B5EF4-FFF2-40B4-BE49-F238E27FC236}">
                      <a16:creationId xmlns:a16="http://schemas.microsoft.com/office/drawing/2014/main" id="{BF601878-55FE-424F-B3D2-B68A54A345DB}"/>
                    </a:ext>
                  </a:extLst>
                </p14:cNvPr>
                <p14:cNvContentPartPr/>
                <p14:nvPr/>
              </p14:nvContentPartPr>
              <p14:xfrm>
                <a:off x="9004973" y="1113907"/>
                <a:ext cx="198000" cy="130680"/>
              </p14:xfrm>
            </p:contentPart>
          </mc:Choice>
          <mc:Fallback xmlns="">
            <p:pic>
              <p:nvPicPr>
                <p:cNvPr id="38" name="Freihand 37">
                  <a:extLst>
                    <a:ext uri="{FF2B5EF4-FFF2-40B4-BE49-F238E27FC236}">
                      <a16:creationId xmlns:a16="http://schemas.microsoft.com/office/drawing/2014/main" id="{BF601878-55FE-424F-B3D2-B68A54A345DB}"/>
                    </a:ext>
                  </a:extLst>
                </p:cNvPr>
                <p:cNvPicPr/>
                <p:nvPr/>
              </p:nvPicPr>
              <p:blipFill>
                <a:blip r:embed="rId64"/>
                <a:stretch>
                  <a:fillRect/>
                </a:stretch>
              </p:blipFill>
              <p:spPr>
                <a:xfrm>
                  <a:off x="9000653" y="1109587"/>
                  <a:ext cx="20664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9" name="Freihand 38">
                  <a:extLst>
                    <a:ext uri="{FF2B5EF4-FFF2-40B4-BE49-F238E27FC236}">
                      <a16:creationId xmlns:a16="http://schemas.microsoft.com/office/drawing/2014/main" id="{0BCD9A72-9C18-4A25-8495-68EDAA7909E1}"/>
                    </a:ext>
                  </a:extLst>
                </p14:cNvPr>
                <p14:cNvContentPartPr/>
                <p14:nvPr/>
              </p14:nvContentPartPr>
              <p14:xfrm>
                <a:off x="9219533" y="920227"/>
                <a:ext cx="174600" cy="247320"/>
              </p14:xfrm>
            </p:contentPart>
          </mc:Choice>
          <mc:Fallback xmlns="">
            <p:pic>
              <p:nvPicPr>
                <p:cNvPr id="39" name="Freihand 38">
                  <a:extLst>
                    <a:ext uri="{FF2B5EF4-FFF2-40B4-BE49-F238E27FC236}">
                      <a16:creationId xmlns:a16="http://schemas.microsoft.com/office/drawing/2014/main" id="{0BCD9A72-9C18-4A25-8495-68EDAA7909E1}"/>
                    </a:ext>
                  </a:extLst>
                </p:cNvPr>
                <p:cNvPicPr/>
                <p:nvPr/>
              </p:nvPicPr>
              <p:blipFill>
                <a:blip r:embed="rId66"/>
                <a:stretch>
                  <a:fillRect/>
                </a:stretch>
              </p:blipFill>
              <p:spPr>
                <a:xfrm>
                  <a:off x="9215213" y="915907"/>
                  <a:ext cx="18324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0" name="Freihand 39">
                  <a:extLst>
                    <a:ext uri="{FF2B5EF4-FFF2-40B4-BE49-F238E27FC236}">
                      <a16:creationId xmlns:a16="http://schemas.microsoft.com/office/drawing/2014/main" id="{29CC4B1E-2CBA-4C12-B25F-51B5CC9789B0}"/>
                    </a:ext>
                  </a:extLst>
                </p14:cNvPr>
                <p14:cNvContentPartPr/>
                <p14:nvPr/>
              </p14:nvContentPartPr>
              <p14:xfrm>
                <a:off x="9443453" y="987907"/>
                <a:ext cx="92880" cy="322200"/>
              </p14:xfrm>
            </p:contentPart>
          </mc:Choice>
          <mc:Fallback xmlns="">
            <p:pic>
              <p:nvPicPr>
                <p:cNvPr id="40" name="Freihand 39">
                  <a:extLst>
                    <a:ext uri="{FF2B5EF4-FFF2-40B4-BE49-F238E27FC236}">
                      <a16:creationId xmlns:a16="http://schemas.microsoft.com/office/drawing/2014/main" id="{29CC4B1E-2CBA-4C12-B25F-51B5CC9789B0}"/>
                    </a:ext>
                  </a:extLst>
                </p:cNvPr>
                <p:cNvPicPr/>
                <p:nvPr/>
              </p:nvPicPr>
              <p:blipFill>
                <a:blip r:embed="rId68"/>
                <a:stretch>
                  <a:fillRect/>
                </a:stretch>
              </p:blipFill>
              <p:spPr>
                <a:xfrm>
                  <a:off x="9439133" y="983587"/>
                  <a:ext cx="101520" cy="330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1" name="Freihand 40">
                  <a:extLst>
                    <a:ext uri="{FF2B5EF4-FFF2-40B4-BE49-F238E27FC236}">
                      <a16:creationId xmlns:a16="http://schemas.microsoft.com/office/drawing/2014/main" id="{5D3F8AEA-CE41-4D9F-A04A-47FA5CD1BD56}"/>
                    </a:ext>
                  </a:extLst>
                </p14:cNvPr>
                <p14:cNvContentPartPr/>
                <p14:nvPr/>
              </p14:nvContentPartPr>
              <p14:xfrm>
                <a:off x="9561893" y="874507"/>
                <a:ext cx="387360" cy="276840"/>
              </p14:xfrm>
            </p:contentPart>
          </mc:Choice>
          <mc:Fallback xmlns="">
            <p:pic>
              <p:nvPicPr>
                <p:cNvPr id="41" name="Freihand 40">
                  <a:extLst>
                    <a:ext uri="{FF2B5EF4-FFF2-40B4-BE49-F238E27FC236}">
                      <a16:creationId xmlns:a16="http://schemas.microsoft.com/office/drawing/2014/main" id="{5D3F8AEA-CE41-4D9F-A04A-47FA5CD1BD56}"/>
                    </a:ext>
                  </a:extLst>
                </p:cNvPr>
                <p:cNvPicPr/>
                <p:nvPr/>
              </p:nvPicPr>
              <p:blipFill>
                <a:blip r:embed="rId70"/>
                <a:stretch>
                  <a:fillRect/>
                </a:stretch>
              </p:blipFill>
              <p:spPr>
                <a:xfrm>
                  <a:off x="9557573" y="870187"/>
                  <a:ext cx="39600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2" name="Freihand 41">
                  <a:extLst>
                    <a:ext uri="{FF2B5EF4-FFF2-40B4-BE49-F238E27FC236}">
                      <a16:creationId xmlns:a16="http://schemas.microsoft.com/office/drawing/2014/main" id="{231E24F4-1CE6-4C04-AA30-65DBF4702243}"/>
                    </a:ext>
                  </a:extLst>
                </p14:cNvPr>
                <p14:cNvContentPartPr/>
                <p14:nvPr/>
              </p14:nvContentPartPr>
              <p14:xfrm>
                <a:off x="9966893" y="804307"/>
                <a:ext cx="112680" cy="280440"/>
              </p14:xfrm>
            </p:contentPart>
          </mc:Choice>
          <mc:Fallback xmlns="">
            <p:pic>
              <p:nvPicPr>
                <p:cNvPr id="42" name="Freihand 41">
                  <a:extLst>
                    <a:ext uri="{FF2B5EF4-FFF2-40B4-BE49-F238E27FC236}">
                      <a16:creationId xmlns:a16="http://schemas.microsoft.com/office/drawing/2014/main" id="{231E24F4-1CE6-4C04-AA30-65DBF4702243}"/>
                    </a:ext>
                  </a:extLst>
                </p:cNvPr>
                <p:cNvPicPr/>
                <p:nvPr/>
              </p:nvPicPr>
              <p:blipFill>
                <a:blip r:embed="rId72"/>
                <a:stretch>
                  <a:fillRect/>
                </a:stretch>
              </p:blipFill>
              <p:spPr>
                <a:xfrm>
                  <a:off x="9962573" y="799987"/>
                  <a:ext cx="12132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3" name="Freihand 42">
                  <a:extLst>
                    <a:ext uri="{FF2B5EF4-FFF2-40B4-BE49-F238E27FC236}">
                      <a16:creationId xmlns:a16="http://schemas.microsoft.com/office/drawing/2014/main" id="{81610A83-1B69-4F36-A962-017BE30B8183}"/>
                    </a:ext>
                  </a:extLst>
                </p14:cNvPr>
                <p14:cNvContentPartPr/>
                <p14:nvPr/>
              </p14:nvContentPartPr>
              <p14:xfrm>
                <a:off x="9979493" y="659227"/>
                <a:ext cx="38520" cy="39240"/>
              </p14:xfrm>
            </p:contentPart>
          </mc:Choice>
          <mc:Fallback xmlns="">
            <p:pic>
              <p:nvPicPr>
                <p:cNvPr id="43" name="Freihand 42">
                  <a:extLst>
                    <a:ext uri="{FF2B5EF4-FFF2-40B4-BE49-F238E27FC236}">
                      <a16:creationId xmlns:a16="http://schemas.microsoft.com/office/drawing/2014/main" id="{81610A83-1B69-4F36-A962-017BE30B8183}"/>
                    </a:ext>
                  </a:extLst>
                </p:cNvPr>
                <p:cNvPicPr/>
                <p:nvPr/>
              </p:nvPicPr>
              <p:blipFill>
                <a:blip r:embed="rId74"/>
                <a:stretch>
                  <a:fillRect/>
                </a:stretch>
              </p:blipFill>
              <p:spPr>
                <a:xfrm>
                  <a:off x="9975173" y="654907"/>
                  <a:ext cx="4716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4" name="Freihand 43">
                  <a:extLst>
                    <a:ext uri="{FF2B5EF4-FFF2-40B4-BE49-F238E27FC236}">
                      <a16:creationId xmlns:a16="http://schemas.microsoft.com/office/drawing/2014/main" id="{FBF5E3C7-81B2-4C64-BD65-18B01AEAA006}"/>
                    </a:ext>
                  </a:extLst>
                </p14:cNvPr>
                <p14:cNvContentPartPr/>
                <p14:nvPr/>
              </p14:nvContentPartPr>
              <p14:xfrm>
                <a:off x="10208813" y="602347"/>
                <a:ext cx="133920" cy="233280"/>
              </p14:xfrm>
            </p:contentPart>
          </mc:Choice>
          <mc:Fallback xmlns="">
            <p:pic>
              <p:nvPicPr>
                <p:cNvPr id="44" name="Freihand 43">
                  <a:extLst>
                    <a:ext uri="{FF2B5EF4-FFF2-40B4-BE49-F238E27FC236}">
                      <a16:creationId xmlns:a16="http://schemas.microsoft.com/office/drawing/2014/main" id="{FBF5E3C7-81B2-4C64-BD65-18B01AEAA006}"/>
                    </a:ext>
                  </a:extLst>
                </p:cNvPr>
                <p:cNvPicPr/>
                <p:nvPr/>
              </p:nvPicPr>
              <p:blipFill>
                <a:blip r:embed="rId76"/>
                <a:stretch>
                  <a:fillRect/>
                </a:stretch>
              </p:blipFill>
              <p:spPr>
                <a:xfrm>
                  <a:off x="10204493" y="598027"/>
                  <a:ext cx="142560" cy="2419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5" name="Freihand 44">
                  <a:extLst>
                    <a:ext uri="{FF2B5EF4-FFF2-40B4-BE49-F238E27FC236}">
                      <a16:creationId xmlns:a16="http://schemas.microsoft.com/office/drawing/2014/main" id="{86D4C7A1-CF57-4885-959A-AC71CB608BCC}"/>
                    </a:ext>
                  </a:extLst>
                </p14:cNvPr>
                <p14:cNvContentPartPr/>
                <p14:nvPr/>
              </p14:nvContentPartPr>
              <p14:xfrm>
                <a:off x="10360013" y="561667"/>
                <a:ext cx="374040" cy="224280"/>
              </p14:xfrm>
            </p:contentPart>
          </mc:Choice>
          <mc:Fallback xmlns="">
            <p:pic>
              <p:nvPicPr>
                <p:cNvPr id="45" name="Freihand 44">
                  <a:extLst>
                    <a:ext uri="{FF2B5EF4-FFF2-40B4-BE49-F238E27FC236}">
                      <a16:creationId xmlns:a16="http://schemas.microsoft.com/office/drawing/2014/main" id="{86D4C7A1-CF57-4885-959A-AC71CB608BCC}"/>
                    </a:ext>
                  </a:extLst>
                </p:cNvPr>
                <p:cNvPicPr/>
                <p:nvPr/>
              </p:nvPicPr>
              <p:blipFill>
                <a:blip r:embed="rId78"/>
                <a:stretch>
                  <a:fillRect/>
                </a:stretch>
              </p:blipFill>
              <p:spPr>
                <a:xfrm>
                  <a:off x="10355693" y="557347"/>
                  <a:ext cx="38268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7" name="Freihand 46">
                  <a:extLst>
                    <a:ext uri="{FF2B5EF4-FFF2-40B4-BE49-F238E27FC236}">
                      <a16:creationId xmlns:a16="http://schemas.microsoft.com/office/drawing/2014/main" id="{23993525-0624-47B2-A857-6F774AFD4AEC}"/>
                    </a:ext>
                  </a:extLst>
                </p14:cNvPr>
                <p14:cNvContentPartPr/>
                <p14:nvPr/>
              </p14:nvContentPartPr>
              <p14:xfrm>
                <a:off x="9533813" y="792787"/>
                <a:ext cx="36720" cy="50400"/>
              </p14:xfrm>
            </p:contentPart>
          </mc:Choice>
          <mc:Fallback xmlns="">
            <p:pic>
              <p:nvPicPr>
                <p:cNvPr id="47" name="Freihand 46">
                  <a:extLst>
                    <a:ext uri="{FF2B5EF4-FFF2-40B4-BE49-F238E27FC236}">
                      <a16:creationId xmlns:a16="http://schemas.microsoft.com/office/drawing/2014/main" id="{23993525-0624-47B2-A857-6F774AFD4AEC}"/>
                    </a:ext>
                  </a:extLst>
                </p:cNvPr>
                <p:cNvPicPr/>
                <p:nvPr/>
              </p:nvPicPr>
              <p:blipFill>
                <a:blip r:embed="rId80"/>
                <a:stretch>
                  <a:fillRect/>
                </a:stretch>
              </p:blipFill>
              <p:spPr>
                <a:xfrm>
                  <a:off x="9529493" y="788467"/>
                  <a:ext cx="4536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9" name="Freihand 48">
                  <a:extLst>
                    <a:ext uri="{FF2B5EF4-FFF2-40B4-BE49-F238E27FC236}">
                      <a16:creationId xmlns:a16="http://schemas.microsoft.com/office/drawing/2014/main" id="{A8599834-F495-4103-93AE-64B3D38C0EED}"/>
                    </a:ext>
                  </a:extLst>
                </p14:cNvPr>
                <p14:cNvContentPartPr/>
                <p14:nvPr/>
              </p14:nvContentPartPr>
              <p14:xfrm>
                <a:off x="10005773" y="1143427"/>
                <a:ext cx="34560" cy="142200"/>
              </p14:xfrm>
            </p:contentPart>
          </mc:Choice>
          <mc:Fallback xmlns="">
            <p:pic>
              <p:nvPicPr>
                <p:cNvPr id="49" name="Freihand 48">
                  <a:extLst>
                    <a:ext uri="{FF2B5EF4-FFF2-40B4-BE49-F238E27FC236}">
                      <a16:creationId xmlns:a16="http://schemas.microsoft.com/office/drawing/2014/main" id="{A8599834-F495-4103-93AE-64B3D38C0EED}"/>
                    </a:ext>
                  </a:extLst>
                </p:cNvPr>
                <p:cNvPicPr/>
                <p:nvPr/>
              </p:nvPicPr>
              <p:blipFill>
                <a:blip r:embed="rId82"/>
                <a:stretch>
                  <a:fillRect/>
                </a:stretch>
              </p:blipFill>
              <p:spPr>
                <a:xfrm>
                  <a:off x="10001453" y="1139107"/>
                  <a:ext cx="432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0" name="Freihand 49">
                  <a:extLst>
                    <a:ext uri="{FF2B5EF4-FFF2-40B4-BE49-F238E27FC236}">
                      <a16:creationId xmlns:a16="http://schemas.microsoft.com/office/drawing/2014/main" id="{AFC0915A-B8FE-40B8-95F0-F2927F868868}"/>
                    </a:ext>
                  </a:extLst>
                </p14:cNvPr>
                <p14:cNvContentPartPr/>
                <p14:nvPr/>
              </p14:nvContentPartPr>
              <p14:xfrm>
                <a:off x="9999653" y="1072867"/>
                <a:ext cx="113400" cy="53640"/>
              </p14:xfrm>
            </p:contentPart>
          </mc:Choice>
          <mc:Fallback xmlns="">
            <p:pic>
              <p:nvPicPr>
                <p:cNvPr id="50" name="Freihand 49">
                  <a:extLst>
                    <a:ext uri="{FF2B5EF4-FFF2-40B4-BE49-F238E27FC236}">
                      <a16:creationId xmlns:a16="http://schemas.microsoft.com/office/drawing/2014/main" id="{AFC0915A-B8FE-40B8-95F0-F2927F868868}"/>
                    </a:ext>
                  </a:extLst>
                </p:cNvPr>
                <p:cNvPicPr/>
                <p:nvPr/>
              </p:nvPicPr>
              <p:blipFill>
                <a:blip r:embed="rId84"/>
                <a:stretch>
                  <a:fillRect/>
                </a:stretch>
              </p:blipFill>
              <p:spPr>
                <a:xfrm>
                  <a:off x="9995333" y="1068547"/>
                  <a:ext cx="12204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1" name="Freihand 50">
                  <a:extLst>
                    <a:ext uri="{FF2B5EF4-FFF2-40B4-BE49-F238E27FC236}">
                      <a16:creationId xmlns:a16="http://schemas.microsoft.com/office/drawing/2014/main" id="{99176C31-BB4D-43EC-9482-7D1826D7EC58}"/>
                    </a:ext>
                  </a:extLst>
                </p14:cNvPr>
                <p14:cNvContentPartPr/>
                <p14:nvPr/>
              </p14:nvContentPartPr>
              <p14:xfrm>
                <a:off x="10007573" y="1037947"/>
                <a:ext cx="264600" cy="239760"/>
              </p14:xfrm>
            </p:contentPart>
          </mc:Choice>
          <mc:Fallback xmlns="">
            <p:pic>
              <p:nvPicPr>
                <p:cNvPr id="51" name="Freihand 50">
                  <a:extLst>
                    <a:ext uri="{FF2B5EF4-FFF2-40B4-BE49-F238E27FC236}">
                      <a16:creationId xmlns:a16="http://schemas.microsoft.com/office/drawing/2014/main" id="{99176C31-BB4D-43EC-9482-7D1826D7EC58}"/>
                    </a:ext>
                  </a:extLst>
                </p:cNvPr>
                <p:cNvPicPr/>
                <p:nvPr/>
              </p:nvPicPr>
              <p:blipFill>
                <a:blip r:embed="rId86"/>
                <a:stretch>
                  <a:fillRect/>
                </a:stretch>
              </p:blipFill>
              <p:spPr>
                <a:xfrm>
                  <a:off x="10003253" y="1033627"/>
                  <a:ext cx="273240" cy="2484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2" name="Freihand 51">
                  <a:extLst>
                    <a:ext uri="{FF2B5EF4-FFF2-40B4-BE49-F238E27FC236}">
                      <a16:creationId xmlns:a16="http://schemas.microsoft.com/office/drawing/2014/main" id="{17106DF6-7D19-4205-B6C0-1557D66DBD91}"/>
                    </a:ext>
                  </a:extLst>
                </p14:cNvPr>
                <p14:cNvContentPartPr/>
                <p14:nvPr/>
              </p14:nvContentPartPr>
              <p14:xfrm>
                <a:off x="10180373" y="1089787"/>
                <a:ext cx="87480" cy="41400"/>
              </p14:xfrm>
            </p:contentPart>
          </mc:Choice>
          <mc:Fallback xmlns="">
            <p:pic>
              <p:nvPicPr>
                <p:cNvPr id="52" name="Freihand 51">
                  <a:extLst>
                    <a:ext uri="{FF2B5EF4-FFF2-40B4-BE49-F238E27FC236}">
                      <a16:creationId xmlns:a16="http://schemas.microsoft.com/office/drawing/2014/main" id="{17106DF6-7D19-4205-B6C0-1557D66DBD91}"/>
                    </a:ext>
                  </a:extLst>
                </p:cNvPr>
                <p:cNvPicPr/>
                <p:nvPr/>
              </p:nvPicPr>
              <p:blipFill>
                <a:blip r:embed="rId88"/>
                <a:stretch>
                  <a:fillRect/>
                </a:stretch>
              </p:blipFill>
              <p:spPr>
                <a:xfrm>
                  <a:off x="10176053" y="1085467"/>
                  <a:ext cx="9612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3" name="Freihand 52">
                  <a:extLst>
                    <a:ext uri="{FF2B5EF4-FFF2-40B4-BE49-F238E27FC236}">
                      <a16:creationId xmlns:a16="http://schemas.microsoft.com/office/drawing/2014/main" id="{7AC7E3BC-5B70-4BD4-B472-E5C2125C0B21}"/>
                    </a:ext>
                  </a:extLst>
                </p14:cNvPr>
                <p14:cNvContentPartPr/>
                <p14:nvPr/>
              </p14:nvContentPartPr>
              <p14:xfrm>
                <a:off x="10316453" y="1026067"/>
                <a:ext cx="79560" cy="247320"/>
              </p14:xfrm>
            </p:contentPart>
          </mc:Choice>
          <mc:Fallback xmlns="">
            <p:pic>
              <p:nvPicPr>
                <p:cNvPr id="53" name="Freihand 52">
                  <a:extLst>
                    <a:ext uri="{FF2B5EF4-FFF2-40B4-BE49-F238E27FC236}">
                      <a16:creationId xmlns:a16="http://schemas.microsoft.com/office/drawing/2014/main" id="{7AC7E3BC-5B70-4BD4-B472-E5C2125C0B21}"/>
                    </a:ext>
                  </a:extLst>
                </p:cNvPr>
                <p:cNvPicPr/>
                <p:nvPr/>
              </p:nvPicPr>
              <p:blipFill>
                <a:blip r:embed="rId90"/>
                <a:stretch>
                  <a:fillRect/>
                </a:stretch>
              </p:blipFill>
              <p:spPr>
                <a:xfrm>
                  <a:off x="10312133" y="1021747"/>
                  <a:ext cx="8820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4" name="Freihand 53">
                  <a:extLst>
                    <a:ext uri="{FF2B5EF4-FFF2-40B4-BE49-F238E27FC236}">
                      <a16:creationId xmlns:a16="http://schemas.microsoft.com/office/drawing/2014/main" id="{095F90A7-BA4A-4055-AE58-5A431553321F}"/>
                    </a:ext>
                  </a:extLst>
                </p14:cNvPr>
                <p14:cNvContentPartPr/>
                <p14:nvPr/>
              </p14:nvContentPartPr>
              <p14:xfrm>
                <a:off x="10402493" y="861187"/>
                <a:ext cx="178920" cy="221760"/>
              </p14:xfrm>
            </p:contentPart>
          </mc:Choice>
          <mc:Fallback xmlns="">
            <p:pic>
              <p:nvPicPr>
                <p:cNvPr id="54" name="Freihand 53">
                  <a:extLst>
                    <a:ext uri="{FF2B5EF4-FFF2-40B4-BE49-F238E27FC236}">
                      <a16:creationId xmlns:a16="http://schemas.microsoft.com/office/drawing/2014/main" id="{095F90A7-BA4A-4055-AE58-5A431553321F}"/>
                    </a:ext>
                  </a:extLst>
                </p:cNvPr>
                <p:cNvPicPr/>
                <p:nvPr/>
              </p:nvPicPr>
              <p:blipFill>
                <a:blip r:embed="rId92"/>
                <a:stretch>
                  <a:fillRect/>
                </a:stretch>
              </p:blipFill>
              <p:spPr>
                <a:xfrm>
                  <a:off x="10398173" y="856867"/>
                  <a:ext cx="18756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5" name="Freihand 54">
                  <a:extLst>
                    <a:ext uri="{FF2B5EF4-FFF2-40B4-BE49-F238E27FC236}">
                      <a16:creationId xmlns:a16="http://schemas.microsoft.com/office/drawing/2014/main" id="{FF6455BE-B103-495A-A248-C043823A4DE0}"/>
                    </a:ext>
                  </a:extLst>
                </p14:cNvPr>
                <p14:cNvContentPartPr/>
                <p14:nvPr/>
              </p14:nvContentPartPr>
              <p14:xfrm>
                <a:off x="10622813" y="840667"/>
                <a:ext cx="106560" cy="121320"/>
              </p14:xfrm>
            </p:contentPart>
          </mc:Choice>
          <mc:Fallback xmlns="">
            <p:pic>
              <p:nvPicPr>
                <p:cNvPr id="55" name="Freihand 54">
                  <a:extLst>
                    <a:ext uri="{FF2B5EF4-FFF2-40B4-BE49-F238E27FC236}">
                      <a16:creationId xmlns:a16="http://schemas.microsoft.com/office/drawing/2014/main" id="{FF6455BE-B103-495A-A248-C043823A4DE0}"/>
                    </a:ext>
                  </a:extLst>
                </p:cNvPr>
                <p:cNvPicPr/>
                <p:nvPr/>
              </p:nvPicPr>
              <p:blipFill>
                <a:blip r:embed="rId94"/>
                <a:stretch>
                  <a:fillRect/>
                </a:stretch>
              </p:blipFill>
              <p:spPr>
                <a:xfrm>
                  <a:off x="10618493" y="836347"/>
                  <a:ext cx="11520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6" name="Freihand 55">
                  <a:extLst>
                    <a:ext uri="{FF2B5EF4-FFF2-40B4-BE49-F238E27FC236}">
                      <a16:creationId xmlns:a16="http://schemas.microsoft.com/office/drawing/2014/main" id="{ED02A4F5-5EF7-4BF8-B63D-7C113B36675D}"/>
                    </a:ext>
                  </a:extLst>
                </p14:cNvPr>
                <p14:cNvContentPartPr/>
                <p14:nvPr/>
              </p14:nvContentPartPr>
              <p14:xfrm>
                <a:off x="10727213" y="792427"/>
                <a:ext cx="73440" cy="121320"/>
              </p14:xfrm>
            </p:contentPart>
          </mc:Choice>
          <mc:Fallback xmlns="">
            <p:pic>
              <p:nvPicPr>
                <p:cNvPr id="56" name="Freihand 55">
                  <a:extLst>
                    <a:ext uri="{FF2B5EF4-FFF2-40B4-BE49-F238E27FC236}">
                      <a16:creationId xmlns:a16="http://schemas.microsoft.com/office/drawing/2014/main" id="{ED02A4F5-5EF7-4BF8-B63D-7C113B36675D}"/>
                    </a:ext>
                  </a:extLst>
                </p:cNvPr>
                <p:cNvPicPr/>
                <p:nvPr/>
              </p:nvPicPr>
              <p:blipFill>
                <a:blip r:embed="rId96"/>
                <a:stretch>
                  <a:fillRect/>
                </a:stretch>
              </p:blipFill>
              <p:spPr>
                <a:xfrm>
                  <a:off x="10722893" y="788107"/>
                  <a:ext cx="8208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7" name="Freihand 56">
                  <a:extLst>
                    <a:ext uri="{FF2B5EF4-FFF2-40B4-BE49-F238E27FC236}">
                      <a16:creationId xmlns:a16="http://schemas.microsoft.com/office/drawing/2014/main" id="{02F01D02-E56F-4AEE-8836-5D4EE71B3F05}"/>
                    </a:ext>
                  </a:extLst>
                </p14:cNvPr>
                <p14:cNvContentPartPr/>
                <p14:nvPr/>
              </p14:nvContentPartPr>
              <p14:xfrm>
                <a:off x="10805693" y="749947"/>
                <a:ext cx="107280" cy="97200"/>
              </p14:xfrm>
            </p:contentPart>
          </mc:Choice>
          <mc:Fallback xmlns="">
            <p:pic>
              <p:nvPicPr>
                <p:cNvPr id="57" name="Freihand 56">
                  <a:extLst>
                    <a:ext uri="{FF2B5EF4-FFF2-40B4-BE49-F238E27FC236}">
                      <a16:creationId xmlns:a16="http://schemas.microsoft.com/office/drawing/2014/main" id="{02F01D02-E56F-4AEE-8836-5D4EE71B3F05}"/>
                    </a:ext>
                  </a:extLst>
                </p:cNvPr>
                <p:cNvPicPr/>
                <p:nvPr/>
              </p:nvPicPr>
              <p:blipFill>
                <a:blip r:embed="rId98"/>
                <a:stretch>
                  <a:fillRect/>
                </a:stretch>
              </p:blipFill>
              <p:spPr>
                <a:xfrm>
                  <a:off x="10801373" y="745627"/>
                  <a:ext cx="11592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8" name="Freihand 57">
                  <a:extLst>
                    <a:ext uri="{FF2B5EF4-FFF2-40B4-BE49-F238E27FC236}">
                      <a16:creationId xmlns:a16="http://schemas.microsoft.com/office/drawing/2014/main" id="{02316F15-0623-4AD1-9E74-99C60DEF1430}"/>
                    </a:ext>
                  </a:extLst>
                </p14:cNvPr>
                <p14:cNvContentPartPr/>
                <p14:nvPr/>
              </p14:nvContentPartPr>
              <p14:xfrm>
                <a:off x="10669973" y="745267"/>
                <a:ext cx="45360" cy="6120"/>
              </p14:xfrm>
            </p:contentPart>
          </mc:Choice>
          <mc:Fallback xmlns="">
            <p:pic>
              <p:nvPicPr>
                <p:cNvPr id="58" name="Freihand 57">
                  <a:extLst>
                    <a:ext uri="{FF2B5EF4-FFF2-40B4-BE49-F238E27FC236}">
                      <a16:creationId xmlns:a16="http://schemas.microsoft.com/office/drawing/2014/main" id="{02316F15-0623-4AD1-9E74-99C60DEF1430}"/>
                    </a:ext>
                  </a:extLst>
                </p:cNvPr>
                <p:cNvPicPr/>
                <p:nvPr/>
              </p:nvPicPr>
              <p:blipFill>
                <a:blip r:embed="rId100"/>
                <a:stretch>
                  <a:fillRect/>
                </a:stretch>
              </p:blipFill>
              <p:spPr>
                <a:xfrm>
                  <a:off x="10665653" y="740947"/>
                  <a:ext cx="5400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9" name="Freihand 58">
                  <a:extLst>
                    <a:ext uri="{FF2B5EF4-FFF2-40B4-BE49-F238E27FC236}">
                      <a16:creationId xmlns:a16="http://schemas.microsoft.com/office/drawing/2014/main" id="{15DBF299-20A4-4B52-8ED6-A0F10237F71F}"/>
                    </a:ext>
                  </a:extLst>
                </p14:cNvPr>
                <p14:cNvContentPartPr/>
                <p14:nvPr/>
              </p14:nvContentPartPr>
              <p14:xfrm>
                <a:off x="10952213" y="707467"/>
                <a:ext cx="75240" cy="81720"/>
              </p14:xfrm>
            </p:contentPart>
          </mc:Choice>
          <mc:Fallback xmlns="">
            <p:pic>
              <p:nvPicPr>
                <p:cNvPr id="59" name="Freihand 58">
                  <a:extLst>
                    <a:ext uri="{FF2B5EF4-FFF2-40B4-BE49-F238E27FC236}">
                      <a16:creationId xmlns:a16="http://schemas.microsoft.com/office/drawing/2014/main" id="{15DBF299-20A4-4B52-8ED6-A0F10237F71F}"/>
                    </a:ext>
                  </a:extLst>
                </p:cNvPr>
                <p:cNvPicPr/>
                <p:nvPr/>
              </p:nvPicPr>
              <p:blipFill>
                <a:blip r:embed="rId102"/>
                <a:stretch>
                  <a:fillRect/>
                </a:stretch>
              </p:blipFill>
              <p:spPr>
                <a:xfrm>
                  <a:off x="10947893" y="703147"/>
                  <a:ext cx="8388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0" name="Freihand 59">
                  <a:extLst>
                    <a:ext uri="{FF2B5EF4-FFF2-40B4-BE49-F238E27FC236}">
                      <a16:creationId xmlns:a16="http://schemas.microsoft.com/office/drawing/2014/main" id="{95E8F080-28DB-4278-B751-06D86DCDED4C}"/>
                    </a:ext>
                  </a:extLst>
                </p14:cNvPr>
                <p14:cNvContentPartPr/>
                <p14:nvPr/>
              </p14:nvContentPartPr>
              <p14:xfrm>
                <a:off x="11028893" y="538267"/>
                <a:ext cx="131400" cy="222840"/>
              </p14:xfrm>
            </p:contentPart>
          </mc:Choice>
          <mc:Fallback xmlns="">
            <p:pic>
              <p:nvPicPr>
                <p:cNvPr id="60" name="Freihand 59">
                  <a:extLst>
                    <a:ext uri="{FF2B5EF4-FFF2-40B4-BE49-F238E27FC236}">
                      <a16:creationId xmlns:a16="http://schemas.microsoft.com/office/drawing/2014/main" id="{95E8F080-28DB-4278-B751-06D86DCDED4C}"/>
                    </a:ext>
                  </a:extLst>
                </p:cNvPr>
                <p:cNvPicPr/>
                <p:nvPr/>
              </p:nvPicPr>
              <p:blipFill>
                <a:blip r:embed="rId104"/>
                <a:stretch>
                  <a:fillRect/>
                </a:stretch>
              </p:blipFill>
              <p:spPr>
                <a:xfrm>
                  <a:off x="11024573" y="533947"/>
                  <a:ext cx="14004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1" name="Freihand 60">
                  <a:extLst>
                    <a:ext uri="{FF2B5EF4-FFF2-40B4-BE49-F238E27FC236}">
                      <a16:creationId xmlns:a16="http://schemas.microsoft.com/office/drawing/2014/main" id="{214DB499-3A07-4D64-B7BC-826D8A50D3E8}"/>
                    </a:ext>
                  </a:extLst>
                </p14:cNvPr>
                <p14:cNvContentPartPr/>
                <p14:nvPr/>
              </p14:nvContentPartPr>
              <p14:xfrm>
                <a:off x="11180453" y="618187"/>
                <a:ext cx="76680" cy="81360"/>
              </p14:xfrm>
            </p:contentPart>
          </mc:Choice>
          <mc:Fallback xmlns="">
            <p:pic>
              <p:nvPicPr>
                <p:cNvPr id="61" name="Freihand 60">
                  <a:extLst>
                    <a:ext uri="{FF2B5EF4-FFF2-40B4-BE49-F238E27FC236}">
                      <a16:creationId xmlns:a16="http://schemas.microsoft.com/office/drawing/2014/main" id="{214DB499-3A07-4D64-B7BC-826D8A50D3E8}"/>
                    </a:ext>
                  </a:extLst>
                </p:cNvPr>
                <p:cNvPicPr/>
                <p:nvPr/>
              </p:nvPicPr>
              <p:blipFill>
                <a:blip r:embed="rId106"/>
                <a:stretch>
                  <a:fillRect/>
                </a:stretch>
              </p:blipFill>
              <p:spPr>
                <a:xfrm>
                  <a:off x="11176133" y="613867"/>
                  <a:ext cx="853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2" name="Freihand 61">
                  <a:extLst>
                    <a:ext uri="{FF2B5EF4-FFF2-40B4-BE49-F238E27FC236}">
                      <a16:creationId xmlns:a16="http://schemas.microsoft.com/office/drawing/2014/main" id="{39C1AEDD-9B7A-4274-94C0-28C7C89B4FB2}"/>
                    </a:ext>
                  </a:extLst>
                </p14:cNvPr>
                <p14:cNvContentPartPr/>
                <p14:nvPr/>
              </p14:nvContentPartPr>
              <p14:xfrm>
                <a:off x="11271893" y="428107"/>
                <a:ext cx="120240" cy="356040"/>
              </p14:xfrm>
            </p:contentPart>
          </mc:Choice>
          <mc:Fallback xmlns="">
            <p:pic>
              <p:nvPicPr>
                <p:cNvPr id="62" name="Freihand 61">
                  <a:extLst>
                    <a:ext uri="{FF2B5EF4-FFF2-40B4-BE49-F238E27FC236}">
                      <a16:creationId xmlns:a16="http://schemas.microsoft.com/office/drawing/2014/main" id="{39C1AEDD-9B7A-4274-94C0-28C7C89B4FB2}"/>
                    </a:ext>
                  </a:extLst>
                </p:cNvPr>
                <p:cNvPicPr/>
                <p:nvPr/>
              </p:nvPicPr>
              <p:blipFill>
                <a:blip r:embed="rId108"/>
                <a:stretch>
                  <a:fillRect/>
                </a:stretch>
              </p:blipFill>
              <p:spPr>
                <a:xfrm>
                  <a:off x="11267573" y="423787"/>
                  <a:ext cx="128880" cy="3646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3" name="Freihand 62">
                  <a:extLst>
                    <a:ext uri="{FF2B5EF4-FFF2-40B4-BE49-F238E27FC236}">
                      <a16:creationId xmlns:a16="http://schemas.microsoft.com/office/drawing/2014/main" id="{2F541519-6246-4BBC-BC01-6D1E77C8E62A}"/>
                    </a:ext>
                  </a:extLst>
                </p14:cNvPr>
                <p14:cNvContentPartPr/>
                <p14:nvPr/>
              </p14:nvContentPartPr>
              <p14:xfrm>
                <a:off x="11400053" y="324067"/>
                <a:ext cx="36000" cy="151920"/>
              </p14:xfrm>
            </p:contentPart>
          </mc:Choice>
          <mc:Fallback xmlns="">
            <p:pic>
              <p:nvPicPr>
                <p:cNvPr id="63" name="Freihand 62">
                  <a:extLst>
                    <a:ext uri="{FF2B5EF4-FFF2-40B4-BE49-F238E27FC236}">
                      <a16:creationId xmlns:a16="http://schemas.microsoft.com/office/drawing/2014/main" id="{2F541519-6246-4BBC-BC01-6D1E77C8E62A}"/>
                    </a:ext>
                  </a:extLst>
                </p:cNvPr>
                <p:cNvPicPr/>
                <p:nvPr/>
              </p:nvPicPr>
              <p:blipFill>
                <a:blip r:embed="rId110"/>
                <a:stretch>
                  <a:fillRect/>
                </a:stretch>
              </p:blipFill>
              <p:spPr>
                <a:xfrm>
                  <a:off x="11395733" y="319747"/>
                  <a:ext cx="4464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492544" name="Freihand 492543">
                  <a:extLst>
                    <a:ext uri="{FF2B5EF4-FFF2-40B4-BE49-F238E27FC236}">
                      <a16:creationId xmlns:a16="http://schemas.microsoft.com/office/drawing/2014/main" id="{831F43C7-90BB-476B-A824-7B6BB8E6182B}"/>
                    </a:ext>
                  </a:extLst>
                </p14:cNvPr>
                <p14:cNvContentPartPr/>
                <p14:nvPr/>
              </p14:nvContentPartPr>
              <p14:xfrm>
                <a:off x="11405813" y="577147"/>
                <a:ext cx="12240" cy="23760"/>
              </p14:xfrm>
            </p:contentPart>
          </mc:Choice>
          <mc:Fallback xmlns="">
            <p:pic>
              <p:nvPicPr>
                <p:cNvPr id="492544" name="Freihand 492543">
                  <a:extLst>
                    <a:ext uri="{FF2B5EF4-FFF2-40B4-BE49-F238E27FC236}">
                      <a16:creationId xmlns:a16="http://schemas.microsoft.com/office/drawing/2014/main" id="{831F43C7-90BB-476B-A824-7B6BB8E6182B}"/>
                    </a:ext>
                  </a:extLst>
                </p:cNvPr>
                <p:cNvPicPr/>
                <p:nvPr/>
              </p:nvPicPr>
              <p:blipFill>
                <a:blip r:embed="rId112"/>
                <a:stretch>
                  <a:fillRect/>
                </a:stretch>
              </p:blipFill>
              <p:spPr>
                <a:xfrm>
                  <a:off x="11401493" y="572827"/>
                  <a:ext cx="20880" cy="32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3">
            <p14:nvContentPartPr>
              <p14:cNvPr id="492548" name="Freihand 492547">
                <a:extLst>
                  <a:ext uri="{FF2B5EF4-FFF2-40B4-BE49-F238E27FC236}">
                    <a16:creationId xmlns:a16="http://schemas.microsoft.com/office/drawing/2014/main" id="{5524057A-5FFA-47C3-87DE-1E7FD9896964}"/>
                  </a:ext>
                </a:extLst>
              </p14:cNvPr>
              <p14:cNvContentPartPr/>
              <p14:nvPr/>
            </p14:nvContentPartPr>
            <p14:xfrm>
              <a:off x="9287573" y="2035147"/>
              <a:ext cx="756360" cy="871560"/>
            </p14:xfrm>
          </p:contentPart>
        </mc:Choice>
        <mc:Fallback xmlns="">
          <p:pic>
            <p:nvPicPr>
              <p:cNvPr id="492548" name="Freihand 492547">
                <a:extLst>
                  <a:ext uri="{FF2B5EF4-FFF2-40B4-BE49-F238E27FC236}">
                    <a16:creationId xmlns:a16="http://schemas.microsoft.com/office/drawing/2014/main" id="{5524057A-5FFA-47C3-87DE-1E7FD9896964}"/>
                  </a:ext>
                </a:extLst>
              </p:cNvPr>
              <p:cNvPicPr/>
              <p:nvPr/>
            </p:nvPicPr>
            <p:blipFill>
              <a:blip r:embed="rId114"/>
              <a:stretch>
                <a:fillRect/>
              </a:stretch>
            </p:blipFill>
            <p:spPr>
              <a:xfrm>
                <a:off x="9283253" y="2030827"/>
                <a:ext cx="765000" cy="880200"/>
              </a:xfrm>
              <a:prstGeom prst="rect">
                <a:avLst/>
              </a:prstGeom>
            </p:spPr>
          </p:pic>
        </mc:Fallback>
      </mc:AlternateContent>
    </p:spTree>
    <p:extLst>
      <p:ext uri="{BB962C8B-B14F-4D97-AF65-F5344CB8AC3E}">
        <p14:creationId xmlns:p14="http://schemas.microsoft.com/office/powerpoint/2010/main" val="3290053577"/>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1"/>
          <p:cNvSpPr>
            <a:spLocks noChangeArrowheads="1"/>
          </p:cNvSpPr>
          <p:nvPr/>
        </p:nvSpPr>
        <p:spPr bwMode="auto">
          <a:xfrm>
            <a:off x="2486722" y="215753"/>
            <a:ext cx="7709791"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Außenwirtschaftliche Verflechtungen: Zahlungsbilanz</a:t>
            </a:r>
          </a:p>
        </p:txBody>
      </p:sp>
      <p:sp>
        <p:nvSpPr>
          <p:cNvPr id="102404" name="Text Box 2"/>
          <p:cNvSpPr txBox="1">
            <a:spLocks noChangeArrowheads="1"/>
          </p:cNvSpPr>
          <p:nvPr/>
        </p:nvSpPr>
        <p:spPr bwMode="auto">
          <a:xfrm>
            <a:off x="872939" y="826434"/>
            <a:ext cx="8569325"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457200" indent="-4572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FontTx/>
              <a:buNone/>
            </a:pPr>
            <a:r>
              <a:rPr lang="de-DE" sz="2400" u="sng" dirty="0">
                <a:solidFill>
                  <a:srgbClr val="000000"/>
                </a:solidFill>
              </a:rPr>
              <a:t>Definition:</a:t>
            </a:r>
          </a:p>
          <a:p>
            <a:pPr eaLnBrk="1" hangingPunct="1">
              <a:buFontTx/>
              <a:buNone/>
            </a:pPr>
            <a:r>
              <a:rPr lang="de-DE" sz="2400" dirty="0">
                <a:solidFill>
                  <a:srgbClr val="000000"/>
                </a:solidFill>
              </a:rPr>
              <a:t>Die Zahlungsbilanz ist die systematische Aufzeichnung </a:t>
            </a:r>
          </a:p>
          <a:p>
            <a:pPr eaLnBrk="1" hangingPunct="1">
              <a:buFontTx/>
              <a:buNone/>
            </a:pPr>
            <a:r>
              <a:rPr lang="de-DE" sz="2400" dirty="0">
                <a:solidFill>
                  <a:srgbClr val="000000"/>
                </a:solidFill>
              </a:rPr>
              <a:t>wirtschaftlicher Vorgänge zwischen Inländern und Ausländern </a:t>
            </a:r>
          </a:p>
          <a:p>
            <a:pPr eaLnBrk="1" hangingPunct="1">
              <a:buFontTx/>
              <a:buNone/>
            </a:pPr>
            <a:r>
              <a:rPr lang="de-DE" sz="2400" dirty="0">
                <a:solidFill>
                  <a:srgbClr val="000000"/>
                </a:solidFill>
              </a:rPr>
              <a:t>innerhalb einer Periode (meist ein Jahr)</a:t>
            </a:r>
          </a:p>
          <a:p>
            <a:pPr eaLnBrk="1" hangingPunct="1">
              <a:buFontTx/>
              <a:buNone/>
            </a:pPr>
            <a:endParaRPr lang="de-DE" sz="2400" dirty="0">
              <a:solidFill>
                <a:srgbClr val="000000"/>
              </a:solidFill>
            </a:endParaRPr>
          </a:p>
          <a:p>
            <a:pPr eaLnBrk="1" hangingPunct="1">
              <a:buFontTx/>
              <a:buNone/>
            </a:pPr>
            <a:endParaRPr lang="de-DE" sz="2400" dirty="0">
              <a:solidFill>
                <a:srgbClr val="000000"/>
              </a:solidFill>
            </a:endParaRPr>
          </a:p>
          <a:p>
            <a:pPr eaLnBrk="1" hangingPunct="1">
              <a:buFontTx/>
              <a:buNone/>
            </a:pPr>
            <a:r>
              <a:rPr lang="de-DE" sz="2400" dirty="0">
                <a:solidFill>
                  <a:srgbClr val="000000"/>
                </a:solidFill>
              </a:rPr>
              <a:t>Die Zahlungsbilanz basiert auf dem Prinzip der </a:t>
            </a:r>
          </a:p>
          <a:p>
            <a:pPr eaLnBrk="1" hangingPunct="1">
              <a:buFontTx/>
              <a:buNone/>
            </a:pPr>
            <a:r>
              <a:rPr lang="de-DE" sz="2400" dirty="0">
                <a:solidFill>
                  <a:srgbClr val="000000"/>
                </a:solidFill>
              </a:rPr>
              <a:t>doppelten Buchführung</a:t>
            </a:r>
          </a:p>
          <a:p>
            <a:pPr eaLnBrk="1" hangingPunct="1">
              <a:buFontTx/>
              <a:buNone/>
            </a:pPr>
            <a:endParaRPr lang="de-DE" sz="2400" dirty="0">
              <a:solidFill>
                <a:srgbClr val="000000"/>
              </a:solidFill>
            </a:endParaRPr>
          </a:p>
          <a:p>
            <a:pPr eaLnBrk="1" hangingPunct="1">
              <a:buFontTx/>
              <a:buNone/>
            </a:pPr>
            <a:endParaRPr lang="de-DE" sz="2400" dirty="0">
              <a:solidFill>
                <a:srgbClr val="000000"/>
              </a:solidFill>
            </a:endParaRPr>
          </a:p>
          <a:p>
            <a:pPr eaLnBrk="1" hangingPunct="1">
              <a:buFontTx/>
              <a:buNone/>
            </a:pPr>
            <a:r>
              <a:rPr lang="de-DE" sz="2400" u="sng" dirty="0">
                <a:solidFill>
                  <a:srgbClr val="000000"/>
                </a:solidFill>
              </a:rPr>
              <a:t>Achtung:</a:t>
            </a:r>
            <a:r>
              <a:rPr lang="de-DE" sz="2400" dirty="0">
                <a:solidFill>
                  <a:srgbClr val="000000"/>
                </a:solidFill>
              </a:rPr>
              <a:t> 	</a:t>
            </a:r>
          </a:p>
          <a:p>
            <a:pPr eaLnBrk="1" hangingPunct="1">
              <a:buFontTx/>
              <a:buNone/>
            </a:pPr>
            <a:r>
              <a:rPr lang="de-DE" sz="2400" dirty="0">
                <a:solidFill>
                  <a:srgbClr val="000000"/>
                </a:solidFill>
              </a:rPr>
              <a:t>Die Zahlungsbilanz erfasst mit den innerhalb eines Zeitraums </a:t>
            </a:r>
          </a:p>
          <a:p>
            <a:pPr eaLnBrk="1" hangingPunct="1">
              <a:buFontTx/>
              <a:buNone/>
            </a:pPr>
            <a:r>
              <a:rPr lang="de-DE" sz="2400" dirty="0">
                <a:solidFill>
                  <a:srgbClr val="000000"/>
                </a:solidFill>
              </a:rPr>
              <a:t>vollzogenen Transaktionen </a:t>
            </a:r>
            <a:r>
              <a:rPr lang="de-DE" sz="2400" u="sng" dirty="0">
                <a:solidFill>
                  <a:srgbClr val="000000"/>
                </a:solidFill>
              </a:rPr>
              <a:t>Stromgrößen</a:t>
            </a:r>
            <a:r>
              <a:rPr lang="de-DE" sz="2400" dirty="0">
                <a:solidFill>
                  <a:srgbClr val="000000"/>
                </a:solidFill>
              </a:rPr>
              <a:t> und nicht, wie </a:t>
            </a:r>
          </a:p>
          <a:p>
            <a:pPr eaLnBrk="1" hangingPunct="1">
              <a:buFontTx/>
              <a:buNone/>
            </a:pPr>
            <a:r>
              <a:rPr lang="de-DE" sz="2400" dirty="0">
                <a:solidFill>
                  <a:srgbClr val="000000"/>
                </a:solidFill>
              </a:rPr>
              <a:t>normalerweise in einer Bilanz, </a:t>
            </a:r>
            <a:r>
              <a:rPr lang="de-DE" sz="2400" u="sng" dirty="0">
                <a:solidFill>
                  <a:srgbClr val="000000"/>
                </a:solidFill>
              </a:rPr>
              <a:t>Bestandsgrößen</a:t>
            </a:r>
            <a:r>
              <a:rPr lang="de-DE" sz="2400" dirty="0">
                <a:solidFill>
                  <a:srgbClr val="000000"/>
                </a:solidFill>
              </a:rPr>
              <a:t>			</a:t>
            </a:r>
            <a:endParaRPr lang="de-DE" sz="2400" u="sng" dirty="0">
              <a:solidFill>
                <a:srgbClr val="000000"/>
              </a:solidFill>
            </a:endParaRPr>
          </a:p>
        </p:txBody>
      </p:sp>
      <p:sp>
        <p:nvSpPr>
          <p:cNvPr id="5" name="Rechteck 4">
            <a:extLst>
              <a:ext uri="{FF2B5EF4-FFF2-40B4-BE49-F238E27FC236}">
                <a16:creationId xmlns:a16="http://schemas.microsoft.com/office/drawing/2014/main" id="{4DF5A04E-E954-4DFA-A236-28E27E89E07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A77BFF3D-5A8F-40EA-A05D-5C027DA1EE10}"/>
                  </a:ext>
                </a:extLst>
              </p14:cNvPr>
              <p14:cNvContentPartPr/>
              <p14:nvPr/>
            </p14:nvContentPartPr>
            <p14:xfrm>
              <a:off x="982733" y="1516747"/>
              <a:ext cx="8103240" cy="149760"/>
            </p14:xfrm>
          </p:contentPart>
        </mc:Choice>
        <mc:Fallback xmlns="">
          <p:pic>
            <p:nvPicPr>
              <p:cNvPr id="2" name="Freihand 1">
                <a:extLst>
                  <a:ext uri="{FF2B5EF4-FFF2-40B4-BE49-F238E27FC236}">
                    <a16:creationId xmlns:a16="http://schemas.microsoft.com/office/drawing/2014/main" id="{A77BFF3D-5A8F-40EA-A05D-5C027DA1EE10}"/>
                  </a:ext>
                </a:extLst>
              </p:cNvPr>
              <p:cNvPicPr/>
              <p:nvPr/>
            </p:nvPicPr>
            <p:blipFill>
              <a:blip r:embed="rId4"/>
              <a:stretch>
                <a:fillRect/>
              </a:stretch>
            </p:blipFill>
            <p:spPr>
              <a:xfrm>
                <a:off x="978413" y="1512427"/>
                <a:ext cx="811188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AA7F17AB-B734-4D38-8230-214D6AED40DA}"/>
                  </a:ext>
                </a:extLst>
              </p14:cNvPr>
              <p14:cNvContentPartPr/>
              <p14:nvPr/>
            </p14:nvContentPartPr>
            <p14:xfrm>
              <a:off x="2560613" y="5584747"/>
              <a:ext cx="4831920" cy="651600"/>
            </p14:xfrm>
          </p:contentPart>
        </mc:Choice>
        <mc:Fallback xmlns="">
          <p:pic>
            <p:nvPicPr>
              <p:cNvPr id="3" name="Freihand 2">
                <a:extLst>
                  <a:ext uri="{FF2B5EF4-FFF2-40B4-BE49-F238E27FC236}">
                    <a16:creationId xmlns:a16="http://schemas.microsoft.com/office/drawing/2014/main" id="{AA7F17AB-B734-4D38-8230-214D6AED40DA}"/>
                  </a:ext>
                </a:extLst>
              </p:cNvPr>
              <p:cNvPicPr/>
              <p:nvPr/>
            </p:nvPicPr>
            <p:blipFill>
              <a:blip r:embed="rId6"/>
              <a:stretch>
                <a:fillRect/>
              </a:stretch>
            </p:blipFill>
            <p:spPr>
              <a:xfrm>
                <a:off x="2556293" y="5580427"/>
                <a:ext cx="4840560" cy="6602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D5A2FB78-BF42-4FFD-8C20-3DD2BE8ADA66}"/>
                  </a:ext>
                </a:extLst>
              </p14:cNvPr>
              <p14:cNvContentPartPr/>
              <p14:nvPr/>
            </p14:nvContentPartPr>
            <p14:xfrm>
              <a:off x="3879293" y="5253907"/>
              <a:ext cx="2478240" cy="700200"/>
            </p14:xfrm>
          </p:contentPart>
        </mc:Choice>
        <mc:Fallback xmlns="">
          <p:pic>
            <p:nvPicPr>
              <p:cNvPr id="4" name="Freihand 3">
                <a:extLst>
                  <a:ext uri="{FF2B5EF4-FFF2-40B4-BE49-F238E27FC236}">
                    <a16:creationId xmlns:a16="http://schemas.microsoft.com/office/drawing/2014/main" id="{D5A2FB78-BF42-4FFD-8C20-3DD2BE8ADA66}"/>
                  </a:ext>
                </a:extLst>
              </p:cNvPr>
              <p:cNvPicPr/>
              <p:nvPr/>
            </p:nvPicPr>
            <p:blipFill>
              <a:blip r:embed="rId8"/>
              <a:stretch>
                <a:fillRect/>
              </a:stretch>
            </p:blipFill>
            <p:spPr>
              <a:xfrm>
                <a:off x="3874973" y="5249587"/>
                <a:ext cx="2486880" cy="708840"/>
              </a:xfrm>
              <a:prstGeom prst="rect">
                <a:avLst/>
              </a:prstGeom>
            </p:spPr>
          </p:pic>
        </mc:Fallback>
      </mc:AlternateContent>
    </p:spTree>
    <p:extLst>
      <p:ext uri="{BB962C8B-B14F-4D97-AF65-F5344CB8AC3E}">
        <p14:creationId xmlns:p14="http://schemas.microsoft.com/office/powerpoint/2010/main" val="285071364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2"/>
          <p:cNvSpPr>
            <a:spLocks noChangeArrowheads="1"/>
          </p:cNvSpPr>
          <p:nvPr/>
        </p:nvSpPr>
        <p:spPr bwMode="auto">
          <a:xfrm>
            <a:off x="2089881" y="48046"/>
            <a:ext cx="730834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Angemessenes stetiges Wirtschaftswachstum</a:t>
            </a:r>
          </a:p>
        </p:txBody>
      </p:sp>
      <p:sp>
        <p:nvSpPr>
          <p:cNvPr id="478211" name="Text Box 3"/>
          <p:cNvSpPr txBox="1">
            <a:spLocks noChangeArrowheads="1"/>
          </p:cNvSpPr>
          <p:nvPr/>
        </p:nvSpPr>
        <p:spPr bwMode="auto">
          <a:xfrm>
            <a:off x="125408" y="511892"/>
            <a:ext cx="10160608" cy="25567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4572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marL="9144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marL="13716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8288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marL="22860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7432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32004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6576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41148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r>
              <a:rPr lang="de-DE" sz="1600" u="sng" dirty="0">
                <a:solidFill>
                  <a:schemeClr val="tx1"/>
                </a:solidFill>
              </a:rPr>
              <a:t>Indikatoren</a:t>
            </a:r>
          </a:p>
          <a:p>
            <a:endParaRPr lang="de-DE" sz="1600" dirty="0">
              <a:solidFill>
                <a:schemeClr val="tx1"/>
              </a:solidFill>
            </a:endParaRPr>
          </a:p>
          <a:p>
            <a:pPr>
              <a:buFontTx/>
              <a:buChar char="•"/>
            </a:pPr>
            <a:r>
              <a:rPr lang="de-DE" sz="1600" dirty="0">
                <a:solidFill>
                  <a:schemeClr val="tx1"/>
                </a:solidFill>
              </a:rPr>
              <a:t>Zunahme des </a:t>
            </a:r>
            <a:r>
              <a:rPr lang="de-DE" sz="1600" b="1" dirty="0">
                <a:solidFill>
                  <a:schemeClr val="tx1"/>
                </a:solidFill>
              </a:rPr>
              <a:t>realen</a:t>
            </a:r>
            <a:r>
              <a:rPr lang="de-DE" sz="1600" dirty="0">
                <a:solidFill>
                  <a:schemeClr val="tx1"/>
                </a:solidFill>
              </a:rPr>
              <a:t> Bruttoinlandsprodukts</a:t>
            </a:r>
          </a:p>
          <a:p>
            <a:pPr>
              <a:buFontTx/>
              <a:buNone/>
            </a:pPr>
            <a:r>
              <a:rPr lang="de-DE" sz="1600" dirty="0">
                <a:solidFill>
                  <a:schemeClr val="tx1"/>
                </a:solidFill>
              </a:rPr>
              <a:t>		d.h. eine Veränderung der gesamtwirtschaftlichen Leistung bereinigt um die reine Preisentwicklung</a:t>
            </a:r>
          </a:p>
          <a:p>
            <a:pPr>
              <a:buFontTx/>
              <a:buChar char="•"/>
            </a:pPr>
            <a:endParaRPr lang="de-DE" sz="1600" dirty="0">
              <a:solidFill>
                <a:schemeClr val="tx1"/>
              </a:solidFill>
            </a:endParaRPr>
          </a:p>
          <a:p>
            <a:pPr>
              <a:buFontTx/>
              <a:buChar char="•"/>
            </a:pPr>
            <a:r>
              <a:rPr lang="de-DE" sz="1600" dirty="0">
                <a:solidFill>
                  <a:schemeClr val="tx1"/>
                </a:solidFill>
              </a:rPr>
              <a:t>Zunahme des </a:t>
            </a:r>
            <a:r>
              <a:rPr lang="de-DE" sz="1600" b="1" dirty="0">
                <a:solidFill>
                  <a:schemeClr val="tx1"/>
                </a:solidFill>
              </a:rPr>
              <a:t>realen</a:t>
            </a:r>
            <a:r>
              <a:rPr lang="de-DE" sz="1600" dirty="0">
                <a:solidFill>
                  <a:schemeClr val="tx1"/>
                </a:solidFill>
              </a:rPr>
              <a:t> Pro-Kopf-Einkommens</a:t>
            </a:r>
          </a:p>
          <a:p>
            <a:pPr>
              <a:buFontTx/>
              <a:buNone/>
            </a:pPr>
            <a:r>
              <a:rPr lang="de-DE" sz="1600" dirty="0">
                <a:solidFill>
                  <a:schemeClr val="tx1"/>
                </a:solidFill>
              </a:rPr>
              <a:t>		d.h. eine Bereinigung um das Bevölkerungswachstum in der betrachteten Periode</a:t>
            </a:r>
          </a:p>
          <a:p>
            <a:endParaRPr lang="de-DE" sz="1600" dirty="0">
              <a:solidFill>
                <a:schemeClr val="tx1"/>
              </a:solidFill>
            </a:endParaRPr>
          </a:p>
          <a:p>
            <a:r>
              <a:rPr lang="de-DE" sz="1600" dirty="0">
                <a:solidFill>
                  <a:schemeClr val="tx1"/>
                </a:solidFill>
                <a:cs typeface="Times New Roman" pitchFamily="18" charset="0"/>
              </a:rPr>
              <a:t>→	</a:t>
            </a:r>
            <a:r>
              <a:rPr lang="de-DE" sz="1600" dirty="0">
                <a:solidFill>
                  <a:schemeClr val="tx1"/>
                </a:solidFill>
              </a:rPr>
              <a:t>In entwickelten Volkswirtschaften kann man eine 1%-3% Zunahme dieser Indikatoren als angemessen bezeichnen. Zudem ist von allzu großen konjunkturellen Schwankungen im Zeitverlauf abzusehen</a:t>
            </a:r>
          </a:p>
        </p:txBody>
      </p:sp>
      <p:sp>
        <p:nvSpPr>
          <p:cNvPr id="10" name="Textfeld 9"/>
          <p:cNvSpPr txBox="1"/>
          <p:nvPr/>
        </p:nvSpPr>
        <p:spPr>
          <a:xfrm>
            <a:off x="28650" y="6531017"/>
            <a:ext cx="2313063" cy="237246"/>
          </a:xfrm>
          <a:prstGeom prst="rect">
            <a:avLst/>
          </a:prstGeom>
          <a:noFill/>
        </p:spPr>
        <p:txBody>
          <a:bodyPr wrap="square" rtlCol="0">
            <a:noAutofit/>
          </a:bodyPr>
          <a:lstStyle/>
          <a:p>
            <a:r>
              <a:rPr lang="de-DE" sz="1400" dirty="0"/>
              <a:t>Quelle: IMF</a:t>
            </a:r>
          </a:p>
        </p:txBody>
      </p:sp>
      <p:sp>
        <p:nvSpPr>
          <p:cNvPr id="18" name="Rechteck 17">
            <a:extLst>
              <a:ext uri="{FF2B5EF4-FFF2-40B4-BE49-F238E27FC236}">
                <a16:creationId xmlns:a16="http://schemas.microsoft.com/office/drawing/2014/main" id="{6E26D9F9-CEC4-4F93-ACE7-A6F04CEC94E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E89CF74A-9C95-5EC2-EA1F-127837B1E96E}"/>
              </a:ext>
            </a:extLst>
          </p:cNvPr>
          <p:cNvPicPr>
            <a:picLocks noChangeAspect="1"/>
          </p:cNvPicPr>
          <p:nvPr/>
        </p:nvPicPr>
        <p:blipFill>
          <a:blip r:embed="rId3"/>
          <a:stretch>
            <a:fillRect/>
          </a:stretch>
        </p:blipFill>
        <p:spPr>
          <a:xfrm>
            <a:off x="832848" y="3117564"/>
            <a:ext cx="7008132" cy="3228544"/>
          </a:xfrm>
          <a:prstGeom prst="rect">
            <a:avLst/>
          </a:prstGeom>
        </p:spPr>
      </p:pic>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1A0FB53E-F169-4FBC-87C5-7A3D09195731}"/>
                  </a:ext>
                </a:extLst>
              </p14:cNvPr>
              <p14:cNvContentPartPr/>
              <p14:nvPr/>
            </p14:nvContentPartPr>
            <p14:xfrm>
              <a:off x="1786613" y="1303827"/>
              <a:ext cx="2402280" cy="52920"/>
            </p14:xfrm>
          </p:contentPart>
        </mc:Choice>
        <mc:Fallback xmlns="">
          <p:pic>
            <p:nvPicPr>
              <p:cNvPr id="2" name="Freihand 1">
                <a:extLst>
                  <a:ext uri="{FF2B5EF4-FFF2-40B4-BE49-F238E27FC236}">
                    <a16:creationId xmlns:a16="http://schemas.microsoft.com/office/drawing/2014/main" id="{1A0FB53E-F169-4FBC-87C5-7A3D09195731}"/>
                  </a:ext>
                </a:extLst>
              </p:cNvPr>
              <p:cNvPicPr/>
              <p:nvPr/>
            </p:nvPicPr>
            <p:blipFill>
              <a:blip r:embed="rId5"/>
              <a:stretch>
                <a:fillRect/>
              </a:stretch>
            </p:blipFill>
            <p:spPr>
              <a:xfrm>
                <a:off x="1782293" y="1299507"/>
                <a:ext cx="241092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Freihand 5">
                <a:extLst>
                  <a:ext uri="{FF2B5EF4-FFF2-40B4-BE49-F238E27FC236}">
                    <a16:creationId xmlns:a16="http://schemas.microsoft.com/office/drawing/2014/main" id="{5A54AE79-1C75-4CFE-BFCA-F3B87D9FE59E}"/>
                  </a:ext>
                </a:extLst>
              </p14:cNvPr>
              <p14:cNvContentPartPr/>
              <p14:nvPr/>
            </p14:nvContentPartPr>
            <p14:xfrm>
              <a:off x="2202773" y="517227"/>
              <a:ext cx="2062800" cy="79920"/>
            </p14:xfrm>
          </p:contentPart>
        </mc:Choice>
        <mc:Fallback xmlns="">
          <p:pic>
            <p:nvPicPr>
              <p:cNvPr id="6" name="Freihand 5">
                <a:extLst>
                  <a:ext uri="{FF2B5EF4-FFF2-40B4-BE49-F238E27FC236}">
                    <a16:creationId xmlns:a16="http://schemas.microsoft.com/office/drawing/2014/main" id="{5A54AE79-1C75-4CFE-BFCA-F3B87D9FE59E}"/>
                  </a:ext>
                </a:extLst>
              </p:cNvPr>
              <p:cNvPicPr/>
              <p:nvPr/>
            </p:nvPicPr>
            <p:blipFill>
              <a:blip r:embed="rId7"/>
              <a:stretch>
                <a:fillRect/>
              </a:stretch>
            </p:blipFill>
            <p:spPr>
              <a:xfrm>
                <a:off x="2198453" y="512907"/>
                <a:ext cx="20714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Freihand 8">
                <a:extLst>
                  <a:ext uri="{FF2B5EF4-FFF2-40B4-BE49-F238E27FC236}">
                    <a16:creationId xmlns:a16="http://schemas.microsoft.com/office/drawing/2014/main" id="{099420D8-F5A4-4C58-AFCE-CDA2DEEBC480}"/>
                  </a:ext>
                </a:extLst>
              </p14:cNvPr>
              <p14:cNvContentPartPr/>
              <p14:nvPr/>
            </p14:nvContentPartPr>
            <p14:xfrm>
              <a:off x="847013" y="2788827"/>
              <a:ext cx="1048680" cy="60120"/>
            </p14:xfrm>
          </p:contentPart>
        </mc:Choice>
        <mc:Fallback xmlns="">
          <p:pic>
            <p:nvPicPr>
              <p:cNvPr id="9" name="Freihand 8">
                <a:extLst>
                  <a:ext uri="{FF2B5EF4-FFF2-40B4-BE49-F238E27FC236}">
                    <a16:creationId xmlns:a16="http://schemas.microsoft.com/office/drawing/2014/main" id="{099420D8-F5A4-4C58-AFCE-CDA2DEEBC480}"/>
                  </a:ext>
                </a:extLst>
              </p:cNvPr>
              <p:cNvPicPr/>
              <p:nvPr/>
            </p:nvPicPr>
            <p:blipFill>
              <a:blip r:embed="rId9"/>
              <a:stretch>
                <a:fillRect/>
              </a:stretch>
            </p:blipFill>
            <p:spPr>
              <a:xfrm>
                <a:off x="842693" y="2784507"/>
                <a:ext cx="105732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9" name="Freihand 18">
                <a:extLst>
                  <a:ext uri="{FF2B5EF4-FFF2-40B4-BE49-F238E27FC236}">
                    <a16:creationId xmlns:a16="http://schemas.microsoft.com/office/drawing/2014/main" id="{1F4D3DD0-018B-4974-860A-0275CD5CA901}"/>
                  </a:ext>
                </a:extLst>
              </p14:cNvPr>
              <p14:cNvContentPartPr/>
              <p14:nvPr/>
            </p14:nvContentPartPr>
            <p14:xfrm>
              <a:off x="4563653" y="2398587"/>
              <a:ext cx="892440" cy="480600"/>
            </p14:xfrm>
          </p:contentPart>
        </mc:Choice>
        <mc:Fallback xmlns="">
          <p:pic>
            <p:nvPicPr>
              <p:cNvPr id="19" name="Freihand 18">
                <a:extLst>
                  <a:ext uri="{FF2B5EF4-FFF2-40B4-BE49-F238E27FC236}">
                    <a16:creationId xmlns:a16="http://schemas.microsoft.com/office/drawing/2014/main" id="{1F4D3DD0-018B-4974-860A-0275CD5CA901}"/>
                  </a:ext>
                </a:extLst>
              </p:cNvPr>
              <p:cNvPicPr/>
              <p:nvPr/>
            </p:nvPicPr>
            <p:blipFill>
              <a:blip r:embed="rId11"/>
              <a:stretch>
                <a:fillRect/>
              </a:stretch>
            </p:blipFill>
            <p:spPr>
              <a:xfrm>
                <a:off x="4559333" y="2394267"/>
                <a:ext cx="901080" cy="4892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1" name="Freihand 20">
                <a:extLst>
                  <a:ext uri="{FF2B5EF4-FFF2-40B4-BE49-F238E27FC236}">
                    <a16:creationId xmlns:a16="http://schemas.microsoft.com/office/drawing/2014/main" id="{85887EA1-2C3E-491A-AB92-A2303971C4C1}"/>
                  </a:ext>
                </a:extLst>
              </p14:cNvPr>
              <p14:cNvContentPartPr/>
              <p14:nvPr/>
            </p14:nvContentPartPr>
            <p14:xfrm>
              <a:off x="4100333" y="-78213"/>
              <a:ext cx="1245960" cy="686880"/>
            </p14:xfrm>
          </p:contentPart>
        </mc:Choice>
        <mc:Fallback xmlns="">
          <p:pic>
            <p:nvPicPr>
              <p:cNvPr id="21" name="Freihand 20">
                <a:extLst>
                  <a:ext uri="{FF2B5EF4-FFF2-40B4-BE49-F238E27FC236}">
                    <a16:creationId xmlns:a16="http://schemas.microsoft.com/office/drawing/2014/main" id="{85887EA1-2C3E-491A-AB92-A2303971C4C1}"/>
                  </a:ext>
                </a:extLst>
              </p:cNvPr>
              <p:cNvPicPr/>
              <p:nvPr/>
            </p:nvPicPr>
            <p:blipFill>
              <a:blip r:embed="rId13"/>
              <a:stretch>
                <a:fillRect/>
              </a:stretch>
            </p:blipFill>
            <p:spPr>
              <a:xfrm>
                <a:off x="4096013" y="-82533"/>
                <a:ext cx="1254600" cy="695520"/>
              </a:xfrm>
              <a:prstGeom prst="rect">
                <a:avLst/>
              </a:prstGeom>
            </p:spPr>
          </p:pic>
        </mc:Fallback>
      </mc:AlternateContent>
      <p:grpSp>
        <p:nvGrpSpPr>
          <p:cNvPr id="24" name="Gruppieren 23">
            <a:extLst>
              <a:ext uri="{FF2B5EF4-FFF2-40B4-BE49-F238E27FC236}">
                <a16:creationId xmlns:a16="http://schemas.microsoft.com/office/drawing/2014/main" id="{96AB9BD6-0023-4C0D-9B9A-053F966B64D3}"/>
              </a:ext>
            </a:extLst>
          </p:cNvPr>
          <p:cNvGrpSpPr/>
          <p:nvPr/>
        </p:nvGrpSpPr>
        <p:grpSpPr>
          <a:xfrm>
            <a:off x="869333" y="20787"/>
            <a:ext cx="6805440" cy="2796840"/>
            <a:chOff x="869333" y="20787"/>
            <a:chExt cx="6805440" cy="2796840"/>
          </a:xfrm>
        </p:grpSpPr>
        <mc:AlternateContent xmlns:mc="http://schemas.openxmlformats.org/markup-compatibility/2006" xmlns:p14="http://schemas.microsoft.com/office/powerpoint/2010/main">
          <mc:Choice Requires="p14">
            <p:contentPart p14:bwMode="auto" r:id="rId14">
              <p14:nvContentPartPr>
                <p14:cNvPr id="4" name="Freihand 3">
                  <a:extLst>
                    <a:ext uri="{FF2B5EF4-FFF2-40B4-BE49-F238E27FC236}">
                      <a16:creationId xmlns:a16="http://schemas.microsoft.com/office/drawing/2014/main" id="{325DC9BC-FA58-42E8-9C3B-BDBFC119BC41}"/>
                    </a:ext>
                  </a:extLst>
                </p14:cNvPr>
                <p14:cNvContentPartPr/>
                <p14:nvPr/>
              </p14:nvContentPartPr>
              <p14:xfrm>
                <a:off x="4356293" y="565107"/>
                <a:ext cx="3318480" cy="80280"/>
              </p14:xfrm>
            </p:contentPart>
          </mc:Choice>
          <mc:Fallback xmlns="">
            <p:pic>
              <p:nvPicPr>
                <p:cNvPr id="4" name="Freihand 3">
                  <a:extLst>
                    <a:ext uri="{FF2B5EF4-FFF2-40B4-BE49-F238E27FC236}">
                      <a16:creationId xmlns:a16="http://schemas.microsoft.com/office/drawing/2014/main" id="{325DC9BC-FA58-42E8-9C3B-BDBFC119BC41}"/>
                    </a:ext>
                  </a:extLst>
                </p:cNvPr>
                <p:cNvPicPr/>
                <p:nvPr/>
              </p:nvPicPr>
              <p:blipFill>
                <a:blip r:embed="rId15"/>
                <a:stretch>
                  <a:fillRect/>
                </a:stretch>
              </p:blipFill>
              <p:spPr>
                <a:xfrm>
                  <a:off x="4351973" y="560787"/>
                  <a:ext cx="332712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5" name="Freihand 4">
                  <a:extLst>
                    <a:ext uri="{FF2B5EF4-FFF2-40B4-BE49-F238E27FC236}">
                      <a16:creationId xmlns:a16="http://schemas.microsoft.com/office/drawing/2014/main" id="{41713268-266F-4A5A-BAB2-623FDDD197B9}"/>
                    </a:ext>
                  </a:extLst>
                </p14:cNvPr>
                <p14:cNvContentPartPr/>
                <p14:nvPr/>
              </p14:nvContentPartPr>
              <p14:xfrm>
                <a:off x="1849253" y="2000427"/>
                <a:ext cx="2404800" cy="127800"/>
              </p14:xfrm>
            </p:contentPart>
          </mc:Choice>
          <mc:Fallback xmlns="">
            <p:pic>
              <p:nvPicPr>
                <p:cNvPr id="5" name="Freihand 4">
                  <a:extLst>
                    <a:ext uri="{FF2B5EF4-FFF2-40B4-BE49-F238E27FC236}">
                      <a16:creationId xmlns:a16="http://schemas.microsoft.com/office/drawing/2014/main" id="{41713268-266F-4A5A-BAB2-623FDDD197B9}"/>
                    </a:ext>
                  </a:extLst>
                </p:cNvPr>
                <p:cNvPicPr/>
                <p:nvPr/>
              </p:nvPicPr>
              <p:blipFill>
                <a:blip r:embed="rId17"/>
                <a:stretch>
                  <a:fillRect/>
                </a:stretch>
              </p:blipFill>
              <p:spPr>
                <a:xfrm>
                  <a:off x="1844933" y="1996107"/>
                  <a:ext cx="241344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7" name="Freihand 6">
                  <a:extLst>
                    <a:ext uri="{FF2B5EF4-FFF2-40B4-BE49-F238E27FC236}">
                      <a16:creationId xmlns:a16="http://schemas.microsoft.com/office/drawing/2014/main" id="{62EFCBAC-2867-42EA-A485-1C86E08E64B4}"/>
                    </a:ext>
                  </a:extLst>
                </p14:cNvPr>
                <p14:cNvContentPartPr/>
                <p14:nvPr/>
              </p14:nvContentPartPr>
              <p14:xfrm>
                <a:off x="869333" y="2733027"/>
                <a:ext cx="1206360" cy="82080"/>
              </p14:xfrm>
            </p:contentPart>
          </mc:Choice>
          <mc:Fallback xmlns="">
            <p:pic>
              <p:nvPicPr>
                <p:cNvPr id="7" name="Freihand 6">
                  <a:extLst>
                    <a:ext uri="{FF2B5EF4-FFF2-40B4-BE49-F238E27FC236}">
                      <a16:creationId xmlns:a16="http://schemas.microsoft.com/office/drawing/2014/main" id="{62EFCBAC-2867-42EA-A485-1C86E08E64B4}"/>
                    </a:ext>
                  </a:extLst>
                </p:cNvPr>
                <p:cNvPicPr/>
                <p:nvPr/>
              </p:nvPicPr>
              <p:blipFill>
                <a:blip r:embed="rId19"/>
                <a:stretch>
                  <a:fillRect/>
                </a:stretch>
              </p:blipFill>
              <p:spPr>
                <a:xfrm>
                  <a:off x="865013" y="2728707"/>
                  <a:ext cx="12150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8" name="Freihand 7">
                  <a:extLst>
                    <a:ext uri="{FF2B5EF4-FFF2-40B4-BE49-F238E27FC236}">
                      <a16:creationId xmlns:a16="http://schemas.microsoft.com/office/drawing/2014/main" id="{0A189875-4D27-42DA-8625-23744626D919}"/>
                    </a:ext>
                  </a:extLst>
                </p14:cNvPr>
                <p14:cNvContentPartPr/>
                <p14:nvPr/>
              </p14:nvContentPartPr>
              <p14:xfrm>
                <a:off x="4720973" y="2728707"/>
                <a:ext cx="607320" cy="69120"/>
              </p14:xfrm>
            </p:contentPart>
          </mc:Choice>
          <mc:Fallback xmlns="">
            <p:pic>
              <p:nvPicPr>
                <p:cNvPr id="8" name="Freihand 7">
                  <a:extLst>
                    <a:ext uri="{FF2B5EF4-FFF2-40B4-BE49-F238E27FC236}">
                      <a16:creationId xmlns:a16="http://schemas.microsoft.com/office/drawing/2014/main" id="{0A189875-4D27-42DA-8625-23744626D919}"/>
                    </a:ext>
                  </a:extLst>
                </p:cNvPr>
                <p:cNvPicPr/>
                <p:nvPr/>
              </p:nvPicPr>
              <p:blipFill>
                <a:blip r:embed="rId21"/>
                <a:stretch>
                  <a:fillRect/>
                </a:stretch>
              </p:blipFill>
              <p:spPr>
                <a:xfrm>
                  <a:off x="4716653" y="2724387"/>
                  <a:ext cx="61596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1" name="Freihand 10">
                  <a:extLst>
                    <a:ext uri="{FF2B5EF4-FFF2-40B4-BE49-F238E27FC236}">
                      <a16:creationId xmlns:a16="http://schemas.microsoft.com/office/drawing/2014/main" id="{2BDE35C0-9C2B-49E1-921E-1ECC1BCA41FA}"/>
                    </a:ext>
                  </a:extLst>
                </p14:cNvPr>
                <p14:cNvContentPartPr/>
                <p14:nvPr/>
              </p14:nvContentPartPr>
              <p14:xfrm>
                <a:off x="3764453" y="468267"/>
                <a:ext cx="1113840" cy="1905120"/>
              </p14:xfrm>
            </p:contentPart>
          </mc:Choice>
          <mc:Fallback xmlns="">
            <p:pic>
              <p:nvPicPr>
                <p:cNvPr id="11" name="Freihand 10">
                  <a:extLst>
                    <a:ext uri="{FF2B5EF4-FFF2-40B4-BE49-F238E27FC236}">
                      <a16:creationId xmlns:a16="http://schemas.microsoft.com/office/drawing/2014/main" id="{2BDE35C0-9C2B-49E1-921E-1ECC1BCA41FA}"/>
                    </a:ext>
                  </a:extLst>
                </p:cNvPr>
                <p:cNvPicPr/>
                <p:nvPr/>
              </p:nvPicPr>
              <p:blipFill>
                <a:blip r:embed="rId23"/>
                <a:stretch>
                  <a:fillRect/>
                </a:stretch>
              </p:blipFill>
              <p:spPr>
                <a:xfrm>
                  <a:off x="3760133" y="463947"/>
                  <a:ext cx="1122480" cy="19137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2" name="Freihand 11">
                  <a:extLst>
                    <a:ext uri="{FF2B5EF4-FFF2-40B4-BE49-F238E27FC236}">
                      <a16:creationId xmlns:a16="http://schemas.microsoft.com/office/drawing/2014/main" id="{C4A4353F-6988-4D9C-9AFA-072EDF4AE9E1}"/>
                    </a:ext>
                  </a:extLst>
                </p14:cNvPr>
                <p14:cNvContentPartPr/>
                <p14:nvPr/>
              </p14:nvContentPartPr>
              <p14:xfrm>
                <a:off x="4770293" y="2283747"/>
                <a:ext cx="139680" cy="272160"/>
              </p14:xfrm>
            </p:contentPart>
          </mc:Choice>
          <mc:Fallback xmlns="">
            <p:pic>
              <p:nvPicPr>
                <p:cNvPr id="12" name="Freihand 11">
                  <a:extLst>
                    <a:ext uri="{FF2B5EF4-FFF2-40B4-BE49-F238E27FC236}">
                      <a16:creationId xmlns:a16="http://schemas.microsoft.com/office/drawing/2014/main" id="{C4A4353F-6988-4D9C-9AFA-072EDF4AE9E1}"/>
                    </a:ext>
                  </a:extLst>
                </p:cNvPr>
                <p:cNvPicPr/>
                <p:nvPr/>
              </p:nvPicPr>
              <p:blipFill>
                <a:blip r:embed="rId25"/>
                <a:stretch>
                  <a:fillRect/>
                </a:stretch>
              </p:blipFill>
              <p:spPr>
                <a:xfrm>
                  <a:off x="4765973" y="2279427"/>
                  <a:ext cx="148320" cy="2808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4" name="Freihand 13">
                  <a:extLst>
                    <a:ext uri="{FF2B5EF4-FFF2-40B4-BE49-F238E27FC236}">
                      <a16:creationId xmlns:a16="http://schemas.microsoft.com/office/drawing/2014/main" id="{80A5FD72-8020-4554-A574-CB1D85975850}"/>
                    </a:ext>
                  </a:extLst>
                </p14:cNvPr>
                <p14:cNvContentPartPr/>
                <p14:nvPr/>
              </p14:nvContentPartPr>
              <p14:xfrm>
                <a:off x="4018253" y="20787"/>
                <a:ext cx="1132920" cy="676080"/>
              </p14:xfrm>
            </p:contentPart>
          </mc:Choice>
          <mc:Fallback xmlns="">
            <p:pic>
              <p:nvPicPr>
                <p:cNvPr id="14" name="Freihand 13">
                  <a:extLst>
                    <a:ext uri="{FF2B5EF4-FFF2-40B4-BE49-F238E27FC236}">
                      <a16:creationId xmlns:a16="http://schemas.microsoft.com/office/drawing/2014/main" id="{80A5FD72-8020-4554-A574-CB1D85975850}"/>
                    </a:ext>
                  </a:extLst>
                </p:cNvPr>
                <p:cNvPicPr/>
                <p:nvPr/>
              </p:nvPicPr>
              <p:blipFill>
                <a:blip r:embed="rId27"/>
                <a:stretch>
                  <a:fillRect/>
                </a:stretch>
              </p:blipFill>
              <p:spPr>
                <a:xfrm>
                  <a:off x="4013933" y="16467"/>
                  <a:ext cx="1141560" cy="6847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5" name="Freihand 14">
                  <a:extLst>
                    <a:ext uri="{FF2B5EF4-FFF2-40B4-BE49-F238E27FC236}">
                      <a16:creationId xmlns:a16="http://schemas.microsoft.com/office/drawing/2014/main" id="{D61E2597-A448-407A-B71D-523D4B4E27B7}"/>
                    </a:ext>
                  </a:extLst>
                </p14:cNvPr>
                <p14:cNvContentPartPr/>
                <p14:nvPr/>
              </p14:nvContentPartPr>
              <p14:xfrm>
                <a:off x="3602813" y="570867"/>
                <a:ext cx="996840" cy="2156400"/>
              </p14:xfrm>
            </p:contentPart>
          </mc:Choice>
          <mc:Fallback xmlns="">
            <p:pic>
              <p:nvPicPr>
                <p:cNvPr id="15" name="Freihand 14">
                  <a:extLst>
                    <a:ext uri="{FF2B5EF4-FFF2-40B4-BE49-F238E27FC236}">
                      <a16:creationId xmlns:a16="http://schemas.microsoft.com/office/drawing/2014/main" id="{D61E2597-A448-407A-B71D-523D4B4E27B7}"/>
                    </a:ext>
                  </a:extLst>
                </p:cNvPr>
                <p:cNvPicPr/>
                <p:nvPr/>
              </p:nvPicPr>
              <p:blipFill>
                <a:blip r:embed="rId29"/>
                <a:stretch>
                  <a:fillRect/>
                </a:stretch>
              </p:blipFill>
              <p:spPr>
                <a:xfrm>
                  <a:off x="3598493" y="566547"/>
                  <a:ext cx="1005480" cy="21650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6" name="Freihand 15">
                  <a:extLst>
                    <a:ext uri="{FF2B5EF4-FFF2-40B4-BE49-F238E27FC236}">
                      <a16:creationId xmlns:a16="http://schemas.microsoft.com/office/drawing/2014/main" id="{364C45DB-85D5-4775-837C-A67BD55960D8}"/>
                    </a:ext>
                  </a:extLst>
                </p14:cNvPr>
                <p14:cNvContentPartPr/>
                <p14:nvPr/>
              </p14:nvContentPartPr>
              <p14:xfrm>
                <a:off x="3545213" y="2615667"/>
                <a:ext cx="228960" cy="201960"/>
              </p14:xfrm>
            </p:contentPart>
          </mc:Choice>
          <mc:Fallback xmlns="">
            <p:pic>
              <p:nvPicPr>
                <p:cNvPr id="16" name="Freihand 15">
                  <a:extLst>
                    <a:ext uri="{FF2B5EF4-FFF2-40B4-BE49-F238E27FC236}">
                      <a16:creationId xmlns:a16="http://schemas.microsoft.com/office/drawing/2014/main" id="{364C45DB-85D5-4775-837C-A67BD55960D8}"/>
                    </a:ext>
                  </a:extLst>
                </p:cNvPr>
                <p:cNvPicPr/>
                <p:nvPr/>
              </p:nvPicPr>
              <p:blipFill>
                <a:blip r:embed="rId31"/>
                <a:stretch>
                  <a:fillRect/>
                </a:stretch>
              </p:blipFill>
              <p:spPr>
                <a:xfrm>
                  <a:off x="3540893" y="2611347"/>
                  <a:ext cx="23760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3" name="Freihand 22">
                  <a:extLst>
                    <a:ext uri="{FF2B5EF4-FFF2-40B4-BE49-F238E27FC236}">
                      <a16:creationId xmlns:a16="http://schemas.microsoft.com/office/drawing/2014/main" id="{D6EB13EA-2347-4902-886E-B1DEBCE7EC2C}"/>
                    </a:ext>
                  </a:extLst>
                </p14:cNvPr>
                <p14:cNvContentPartPr/>
                <p14:nvPr/>
              </p14:nvContentPartPr>
              <p14:xfrm>
                <a:off x="3063893" y="2338827"/>
                <a:ext cx="1843920" cy="51120"/>
              </p14:xfrm>
            </p:contentPart>
          </mc:Choice>
          <mc:Fallback xmlns="">
            <p:pic>
              <p:nvPicPr>
                <p:cNvPr id="23" name="Freihand 22">
                  <a:extLst>
                    <a:ext uri="{FF2B5EF4-FFF2-40B4-BE49-F238E27FC236}">
                      <a16:creationId xmlns:a16="http://schemas.microsoft.com/office/drawing/2014/main" id="{D6EB13EA-2347-4902-886E-B1DEBCE7EC2C}"/>
                    </a:ext>
                  </a:extLst>
                </p:cNvPr>
                <p:cNvPicPr/>
                <p:nvPr/>
              </p:nvPicPr>
              <p:blipFill>
                <a:blip r:embed="rId33"/>
                <a:stretch>
                  <a:fillRect/>
                </a:stretch>
              </p:blipFill>
              <p:spPr>
                <a:xfrm>
                  <a:off x="3059573" y="2334507"/>
                  <a:ext cx="1852560" cy="59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4">
            <p14:nvContentPartPr>
              <p14:cNvPr id="25" name="Freihand 24">
                <a:extLst>
                  <a:ext uri="{FF2B5EF4-FFF2-40B4-BE49-F238E27FC236}">
                    <a16:creationId xmlns:a16="http://schemas.microsoft.com/office/drawing/2014/main" id="{7CC7FF3F-F796-48CF-98AA-EC408085747C}"/>
                  </a:ext>
                </a:extLst>
              </p14:cNvPr>
              <p14:cNvContentPartPr/>
              <p14:nvPr/>
            </p14:nvContentPartPr>
            <p14:xfrm>
              <a:off x="3661853" y="3734547"/>
              <a:ext cx="747360" cy="597240"/>
            </p14:xfrm>
          </p:contentPart>
        </mc:Choice>
        <mc:Fallback xmlns="">
          <p:pic>
            <p:nvPicPr>
              <p:cNvPr id="25" name="Freihand 24">
                <a:extLst>
                  <a:ext uri="{FF2B5EF4-FFF2-40B4-BE49-F238E27FC236}">
                    <a16:creationId xmlns:a16="http://schemas.microsoft.com/office/drawing/2014/main" id="{7CC7FF3F-F796-48CF-98AA-EC408085747C}"/>
                  </a:ext>
                </a:extLst>
              </p:cNvPr>
              <p:cNvPicPr/>
              <p:nvPr/>
            </p:nvPicPr>
            <p:blipFill>
              <a:blip r:embed="rId35"/>
              <a:stretch>
                <a:fillRect/>
              </a:stretch>
            </p:blipFill>
            <p:spPr>
              <a:xfrm>
                <a:off x="3657533" y="3730227"/>
                <a:ext cx="756000" cy="6058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6" name="Freihand 25">
                <a:extLst>
                  <a:ext uri="{FF2B5EF4-FFF2-40B4-BE49-F238E27FC236}">
                    <a16:creationId xmlns:a16="http://schemas.microsoft.com/office/drawing/2014/main" id="{F33640DA-64B0-419A-830B-97455C77EB9D}"/>
                  </a:ext>
                </a:extLst>
              </p14:cNvPr>
              <p14:cNvContentPartPr/>
              <p14:nvPr/>
            </p14:nvContentPartPr>
            <p14:xfrm>
              <a:off x="3696413" y="4480467"/>
              <a:ext cx="567360" cy="284760"/>
            </p14:xfrm>
          </p:contentPart>
        </mc:Choice>
        <mc:Fallback xmlns="">
          <p:pic>
            <p:nvPicPr>
              <p:cNvPr id="26" name="Freihand 25">
                <a:extLst>
                  <a:ext uri="{FF2B5EF4-FFF2-40B4-BE49-F238E27FC236}">
                    <a16:creationId xmlns:a16="http://schemas.microsoft.com/office/drawing/2014/main" id="{F33640DA-64B0-419A-830B-97455C77EB9D}"/>
                  </a:ext>
                </a:extLst>
              </p:cNvPr>
              <p:cNvPicPr/>
              <p:nvPr/>
            </p:nvPicPr>
            <p:blipFill>
              <a:blip r:embed="rId37"/>
              <a:stretch>
                <a:fillRect/>
              </a:stretch>
            </p:blipFill>
            <p:spPr>
              <a:xfrm>
                <a:off x="3692093" y="4476147"/>
                <a:ext cx="576000" cy="2934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0" name="Freihand 29">
                <a:extLst>
                  <a:ext uri="{FF2B5EF4-FFF2-40B4-BE49-F238E27FC236}">
                    <a16:creationId xmlns:a16="http://schemas.microsoft.com/office/drawing/2014/main" id="{BF8B943C-1F66-46F9-A051-D333F8C7ABE2}"/>
                  </a:ext>
                </a:extLst>
              </p14:cNvPr>
              <p14:cNvContentPartPr/>
              <p14:nvPr/>
            </p14:nvContentPartPr>
            <p14:xfrm>
              <a:off x="4982693" y="3454107"/>
              <a:ext cx="2356200" cy="68040"/>
            </p14:xfrm>
          </p:contentPart>
        </mc:Choice>
        <mc:Fallback xmlns="">
          <p:pic>
            <p:nvPicPr>
              <p:cNvPr id="30" name="Freihand 29">
                <a:extLst>
                  <a:ext uri="{FF2B5EF4-FFF2-40B4-BE49-F238E27FC236}">
                    <a16:creationId xmlns:a16="http://schemas.microsoft.com/office/drawing/2014/main" id="{BF8B943C-1F66-46F9-A051-D333F8C7ABE2}"/>
                  </a:ext>
                </a:extLst>
              </p:cNvPr>
              <p:cNvPicPr/>
              <p:nvPr/>
            </p:nvPicPr>
            <p:blipFill>
              <a:blip r:embed="rId39"/>
              <a:stretch>
                <a:fillRect/>
              </a:stretch>
            </p:blipFill>
            <p:spPr>
              <a:xfrm>
                <a:off x="4978373" y="3449787"/>
                <a:ext cx="2364840" cy="76680"/>
              </a:xfrm>
              <a:prstGeom prst="rect">
                <a:avLst/>
              </a:prstGeom>
            </p:spPr>
          </p:pic>
        </mc:Fallback>
      </mc:AlternateContent>
      <p:grpSp>
        <p:nvGrpSpPr>
          <p:cNvPr id="32" name="Gruppieren 31">
            <a:extLst>
              <a:ext uri="{FF2B5EF4-FFF2-40B4-BE49-F238E27FC236}">
                <a16:creationId xmlns:a16="http://schemas.microsoft.com/office/drawing/2014/main" id="{896A94F7-5C94-404B-B1D0-28D6F82EE54C}"/>
              </a:ext>
            </a:extLst>
          </p:cNvPr>
          <p:cNvGrpSpPr/>
          <p:nvPr/>
        </p:nvGrpSpPr>
        <p:grpSpPr>
          <a:xfrm>
            <a:off x="2405093" y="4124787"/>
            <a:ext cx="2378520" cy="1342440"/>
            <a:chOff x="2405093" y="4124787"/>
            <a:chExt cx="2378520" cy="1342440"/>
          </a:xfrm>
        </p:grpSpPr>
        <mc:AlternateContent xmlns:mc="http://schemas.openxmlformats.org/markup-compatibility/2006" xmlns:p14="http://schemas.microsoft.com/office/powerpoint/2010/main">
          <mc:Choice Requires="p14">
            <p:contentPart p14:bwMode="auto" r:id="rId40">
              <p14:nvContentPartPr>
                <p14:cNvPr id="27" name="Freihand 26">
                  <a:extLst>
                    <a:ext uri="{FF2B5EF4-FFF2-40B4-BE49-F238E27FC236}">
                      <a16:creationId xmlns:a16="http://schemas.microsoft.com/office/drawing/2014/main" id="{3DCD41AA-0445-4D6E-A157-2907804CA53D}"/>
                    </a:ext>
                  </a:extLst>
                </p14:cNvPr>
                <p14:cNvContentPartPr/>
                <p14:nvPr/>
              </p14:nvContentPartPr>
              <p14:xfrm>
                <a:off x="2405093" y="5133507"/>
                <a:ext cx="1050480" cy="68040"/>
              </p14:xfrm>
            </p:contentPart>
          </mc:Choice>
          <mc:Fallback xmlns="">
            <p:pic>
              <p:nvPicPr>
                <p:cNvPr id="27" name="Freihand 26">
                  <a:extLst>
                    <a:ext uri="{FF2B5EF4-FFF2-40B4-BE49-F238E27FC236}">
                      <a16:creationId xmlns:a16="http://schemas.microsoft.com/office/drawing/2014/main" id="{3DCD41AA-0445-4D6E-A157-2907804CA53D}"/>
                    </a:ext>
                  </a:extLst>
                </p:cNvPr>
                <p:cNvPicPr/>
                <p:nvPr/>
              </p:nvPicPr>
              <p:blipFill>
                <a:blip r:embed="rId41"/>
                <a:stretch>
                  <a:fillRect/>
                </a:stretch>
              </p:blipFill>
              <p:spPr>
                <a:xfrm>
                  <a:off x="2400773" y="5129187"/>
                  <a:ext cx="105912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8" name="Freihand 27">
                  <a:extLst>
                    <a:ext uri="{FF2B5EF4-FFF2-40B4-BE49-F238E27FC236}">
                      <a16:creationId xmlns:a16="http://schemas.microsoft.com/office/drawing/2014/main" id="{B72ADD45-4491-48E5-906B-76A6E77B1C95}"/>
                    </a:ext>
                  </a:extLst>
                </p14:cNvPr>
                <p14:cNvContentPartPr/>
                <p14:nvPr/>
              </p14:nvContentPartPr>
              <p14:xfrm>
                <a:off x="3446933" y="5061507"/>
                <a:ext cx="659880" cy="184680"/>
              </p14:xfrm>
            </p:contentPart>
          </mc:Choice>
          <mc:Fallback xmlns="">
            <p:pic>
              <p:nvPicPr>
                <p:cNvPr id="28" name="Freihand 27">
                  <a:extLst>
                    <a:ext uri="{FF2B5EF4-FFF2-40B4-BE49-F238E27FC236}">
                      <a16:creationId xmlns:a16="http://schemas.microsoft.com/office/drawing/2014/main" id="{B72ADD45-4491-48E5-906B-76A6E77B1C95}"/>
                    </a:ext>
                  </a:extLst>
                </p:cNvPr>
                <p:cNvPicPr/>
                <p:nvPr/>
              </p:nvPicPr>
              <p:blipFill>
                <a:blip r:embed="rId43"/>
                <a:stretch>
                  <a:fillRect/>
                </a:stretch>
              </p:blipFill>
              <p:spPr>
                <a:xfrm>
                  <a:off x="3442613" y="5057187"/>
                  <a:ext cx="66852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1" name="Freihand 30">
                  <a:extLst>
                    <a:ext uri="{FF2B5EF4-FFF2-40B4-BE49-F238E27FC236}">
                      <a16:creationId xmlns:a16="http://schemas.microsoft.com/office/drawing/2014/main" id="{BD00316B-9554-414C-B591-EF40850E41B9}"/>
                    </a:ext>
                  </a:extLst>
                </p14:cNvPr>
                <p14:cNvContentPartPr/>
                <p14:nvPr/>
              </p14:nvContentPartPr>
              <p14:xfrm>
                <a:off x="4355933" y="4124787"/>
                <a:ext cx="427680" cy="1342440"/>
              </p14:xfrm>
            </p:contentPart>
          </mc:Choice>
          <mc:Fallback xmlns="">
            <p:pic>
              <p:nvPicPr>
                <p:cNvPr id="31" name="Freihand 30">
                  <a:extLst>
                    <a:ext uri="{FF2B5EF4-FFF2-40B4-BE49-F238E27FC236}">
                      <a16:creationId xmlns:a16="http://schemas.microsoft.com/office/drawing/2014/main" id="{BD00316B-9554-414C-B591-EF40850E41B9}"/>
                    </a:ext>
                  </a:extLst>
                </p:cNvPr>
                <p:cNvPicPr/>
                <p:nvPr/>
              </p:nvPicPr>
              <p:blipFill>
                <a:blip r:embed="rId45"/>
                <a:stretch>
                  <a:fillRect/>
                </a:stretch>
              </p:blipFill>
              <p:spPr>
                <a:xfrm>
                  <a:off x="4351613" y="4120467"/>
                  <a:ext cx="436320" cy="1351080"/>
                </a:xfrm>
                <a:prstGeom prst="rect">
                  <a:avLst/>
                </a:prstGeom>
              </p:spPr>
            </p:pic>
          </mc:Fallback>
        </mc:AlternateContent>
      </p:grpSp>
      <p:grpSp>
        <p:nvGrpSpPr>
          <p:cNvPr id="35" name="Gruppieren 34">
            <a:extLst>
              <a:ext uri="{FF2B5EF4-FFF2-40B4-BE49-F238E27FC236}">
                <a16:creationId xmlns:a16="http://schemas.microsoft.com/office/drawing/2014/main" id="{EB335D3D-CAD3-43AB-AD30-67B911241DEC}"/>
              </a:ext>
            </a:extLst>
          </p:cNvPr>
          <p:cNvGrpSpPr/>
          <p:nvPr/>
        </p:nvGrpSpPr>
        <p:grpSpPr>
          <a:xfrm>
            <a:off x="5945333" y="5480907"/>
            <a:ext cx="1022760" cy="58680"/>
            <a:chOff x="5945333" y="5480907"/>
            <a:chExt cx="1022760" cy="58680"/>
          </a:xfrm>
        </p:grpSpPr>
        <mc:AlternateContent xmlns:mc="http://schemas.openxmlformats.org/markup-compatibility/2006" xmlns:p14="http://schemas.microsoft.com/office/powerpoint/2010/main">
          <mc:Choice Requires="p14">
            <p:contentPart p14:bwMode="auto" r:id="rId46">
              <p14:nvContentPartPr>
                <p14:cNvPr id="33" name="Freihand 32">
                  <a:extLst>
                    <a:ext uri="{FF2B5EF4-FFF2-40B4-BE49-F238E27FC236}">
                      <a16:creationId xmlns:a16="http://schemas.microsoft.com/office/drawing/2014/main" id="{DC3218BA-6A38-4C2D-BD55-A1F22F237FD7}"/>
                    </a:ext>
                  </a:extLst>
                </p14:cNvPr>
                <p14:cNvContentPartPr/>
                <p14:nvPr/>
              </p14:nvContentPartPr>
              <p14:xfrm>
                <a:off x="6040013" y="5512947"/>
                <a:ext cx="34560" cy="8280"/>
              </p14:xfrm>
            </p:contentPart>
          </mc:Choice>
          <mc:Fallback xmlns="">
            <p:pic>
              <p:nvPicPr>
                <p:cNvPr id="33" name="Freihand 32">
                  <a:extLst>
                    <a:ext uri="{FF2B5EF4-FFF2-40B4-BE49-F238E27FC236}">
                      <a16:creationId xmlns:a16="http://schemas.microsoft.com/office/drawing/2014/main" id="{DC3218BA-6A38-4C2D-BD55-A1F22F237FD7}"/>
                    </a:ext>
                  </a:extLst>
                </p:cNvPr>
                <p:cNvPicPr/>
                <p:nvPr/>
              </p:nvPicPr>
              <p:blipFill>
                <a:blip r:embed="rId47"/>
                <a:stretch>
                  <a:fillRect/>
                </a:stretch>
              </p:blipFill>
              <p:spPr>
                <a:xfrm>
                  <a:off x="6035693" y="5508627"/>
                  <a:ext cx="432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4" name="Freihand 33">
                  <a:extLst>
                    <a:ext uri="{FF2B5EF4-FFF2-40B4-BE49-F238E27FC236}">
                      <a16:creationId xmlns:a16="http://schemas.microsoft.com/office/drawing/2014/main" id="{A77E5F0A-59F5-4B20-AF5E-654753F03C69}"/>
                    </a:ext>
                  </a:extLst>
                </p14:cNvPr>
                <p14:cNvContentPartPr/>
                <p14:nvPr/>
              </p14:nvContentPartPr>
              <p14:xfrm>
                <a:off x="5945333" y="5480907"/>
                <a:ext cx="1022760" cy="58680"/>
              </p14:xfrm>
            </p:contentPart>
          </mc:Choice>
          <mc:Fallback xmlns="">
            <p:pic>
              <p:nvPicPr>
                <p:cNvPr id="34" name="Freihand 33">
                  <a:extLst>
                    <a:ext uri="{FF2B5EF4-FFF2-40B4-BE49-F238E27FC236}">
                      <a16:creationId xmlns:a16="http://schemas.microsoft.com/office/drawing/2014/main" id="{A77E5F0A-59F5-4B20-AF5E-654753F03C69}"/>
                    </a:ext>
                  </a:extLst>
                </p:cNvPr>
                <p:cNvPicPr/>
                <p:nvPr/>
              </p:nvPicPr>
              <p:blipFill>
                <a:blip r:embed="rId49"/>
                <a:stretch>
                  <a:fillRect/>
                </a:stretch>
              </p:blipFill>
              <p:spPr>
                <a:xfrm>
                  <a:off x="5941013" y="5476587"/>
                  <a:ext cx="1031400" cy="67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0">
            <p14:nvContentPartPr>
              <p14:cNvPr id="36" name="Freihand 35">
                <a:extLst>
                  <a:ext uri="{FF2B5EF4-FFF2-40B4-BE49-F238E27FC236}">
                    <a16:creationId xmlns:a16="http://schemas.microsoft.com/office/drawing/2014/main" id="{DA71F2EA-03A9-46FF-9080-ED40AD8B71C4}"/>
                  </a:ext>
                </a:extLst>
              </p14:cNvPr>
              <p14:cNvContentPartPr/>
              <p14:nvPr/>
            </p14:nvContentPartPr>
            <p14:xfrm>
              <a:off x="5855333" y="5119467"/>
              <a:ext cx="1875240" cy="89280"/>
            </p14:xfrm>
          </p:contentPart>
        </mc:Choice>
        <mc:Fallback xmlns="">
          <p:pic>
            <p:nvPicPr>
              <p:cNvPr id="36" name="Freihand 35">
                <a:extLst>
                  <a:ext uri="{FF2B5EF4-FFF2-40B4-BE49-F238E27FC236}">
                    <a16:creationId xmlns:a16="http://schemas.microsoft.com/office/drawing/2014/main" id="{DA71F2EA-03A9-46FF-9080-ED40AD8B71C4}"/>
                  </a:ext>
                </a:extLst>
              </p:cNvPr>
              <p:cNvPicPr/>
              <p:nvPr/>
            </p:nvPicPr>
            <p:blipFill>
              <a:blip r:embed="rId51"/>
              <a:stretch>
                <a:fillRect/>
              </a:stretch>
            </p:blipFill>
            <p:spPr>
              <a:xfrm>
                <a:off x="5851013" y="5115147"/>
                <a:ext cx="18838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7" name="Freihand 36">
                <a:extLst>
                  <a:ext uri="{FF2B5EF4-FFF2-40B4-BE49-F238E27FC236}">
                    <a16:creationId xmlns:a16="http://schemas.microsoft.com/office/drawing/2014/main" id="{5849678C-63AF-4B28-8629-F9BF45359F76}"/>
                  </a:ext>
                </a:extLst>
              </p14:cNvPr>
              <p14:cNvContentPartPr/>
              <p14:nvPr/>
            </p14:nvContentPartPr>
            <p14:xfrm>
              <a:off x="6029213" y="4810947"/>
              <a:ext cx="1657440" cy="143280"/>
            </p14:xfrm>
          </p:contentPart>
        </mc:Choice>
        <mc:Fallback xmlns="">
          <p:pic>
            <p:nvPicPr>
              <p:cNvPr id="37" name="Freihand 36">
                <a:extLst>
                  <a:ext uri="{FF2B5EF4-FFF2-40B4-BE49-F238E27FC236}">
                    <a16:creationId xmlns:a16="http://schemas.microsoft.com/office/drawing/2014/main" id="{5849678C-63AF-4B28-8629-F9BF45359F76}"/>
                  </a:ext>
                </a:extLst>
              </p:cNvPr>
              <p:cNvPicPr/>
              <p:nvPr/>
            </p:nvPicPr>
            <p:blipFill>
              <a:blip r:embed="rId53"/>
              <a:stretch>
                <a:fillRect/>
              </a:stretch>
            </p:blipFill>
            <p:spPr>
              <a:xfrm>
                <a:off x="6024893" y="4806627"/>
                <a:ext cx="16660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8" name="Freihand 37">
                <a:extLst>
                  <a:ext uri="{FF2B5EF4-FFF2-40B4-BE49-F238E27FC236}">
                    <a16:creationId xmlns:a16="http://schemas.microsoft.com/office/drawing/2014/main" id="{3B61EEC0-4E0B-4C01-A77E-C1B6209F13CE}"/>
                  </a:ext>
                </a:extLst>
              </p14:cNvPr>
              <p14:cNvContentPartPr/>
              <p14:nvPr/>
            </p14:nvContentPartPr>
            <p14:xfrm>
              <a:off x="6921293" y="5260947"/>
              <a:ext cx="795240" cy="80640"/>
            </p14:xfrm>
          </p:contentPart>
        </mc:Choice>
        <mc:Fallback xmlns="">
          <p:pic>
            <p:nvPicPr>
              <p:cNvPr id="38" name="Freihand 37">
                <a:extLst>
                  <a:ext uri="{FF2B5EF4-FFF2-40B4-BE49-F238E27FC236}">
                    <a16:creationId xmlns:a16="http://schemas.microsoft.com/office/drawing/2014/main" id="{3B61EEC0-4E0B-4C01-A77E-C1B6209F13CE}"/>
                  </a:ext>
                </a:extLst>
              </p:cNvPr>
              <p:cNvPicPr/>
              <p:nvPr/>
            </p:nvPicPr>
            <p:blipFill>
              <a:blip r:embed="rId55"/>
              <a:stretch>
                <a:fillRect/>
              </a:stretch>
            </p:blipFill>
            <p:spPr>
              <a:xfrm>
                <a:off x="6916973" y="5256627"/>
                <a:ext cx="80388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13" name="Freihand 12">
                <a:extLst>
                  <a:ext uri="{FF2B5EF4-FFF2-40B4-BE49-F238E27FC236}">
                    <a16:creationId xmlns:a16="http://schemas.microsoft.com/office/drawing/2014/main" id="{6A96A720-026D-4881-AC23-D989B1A2D06F}"/>
                  </a:ext>
                </a:extLst>
              </p14:cNvPr>
              <p14:cNvContentPartPr/>
              <p14:nvPr/>
            </p14:nvContentPartPr>
            <p14:xfrm>
              <a:off x="1795973" y="1272307"/>
              <a:ext cx="2103840" cy="70920"/>
            </p14:xfrm>
          </p:contentPart>
        </mc:Choice>
        <mc:Fallback xmlns="">
          <p:pic>
            <p:nvPicPr>
              <p:cNvPr id="13" name="Freihand 12">
                <a:extLst>
                  <a:ext uri="{FF2B5EF4-FFF2-40B4-BE49-F238E27FC236}">
                    <a16:creationId xmlns:a16="http://schemas.microsoft.com/office/drawing/2014/main" id="{6A96A720-026D-4881-AC23-D989B1A2D06F}"/>
                  </a:ext>
                </a:extLst>
              </p:cNvPr>
              <p:cNvPicPr/>
              <p:nvPr/>
            </p:nvPicPr>
            <p:blipFill>
              <a:blip r:embed="rId57"/>
              <a:stretch>
                <a:fillRect/>
              </a:stretch>
            </p:blipFill>
            <p:spPr>
              <a:xfrm>
                <a:off x="1791653" y="1267987"/>
                <a:ext cx="211248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29" name="Freihand 28">
                <a:extLst>
                  <a:ext uri="{FF2B5EF4-FFF2-40B4-BE49-F238E27FC236}">
                    <a16:creationId xmlns:a16="http://schemas.microsoft.com/office/drawing/2014/main" id="{F37249F9-1156-4467-B4BC-CB51DE883980}"/>
                  </a:ext>
                </a:extLst>
              </p14:cNvPr>
              <p14:cNvContentPartPr/>
              <p14:nvPr/>
            </p14:nvContentPartPr>
            <p14:xfrm>
              <a:off x="4204013" y="2294347"/>
              <a:ext cx="1470960" cy="745920"/>
            </p14:xfrm>
          </p:contentPart>
        </mc:Choice>
        <mc:Fallback xmlns="">
          <p:pic>
            <p:nvPicPr>
              <p:cNvPr id="29" name="Freihand 28">
                <a:extLst>
                  <a:ext uri="{FF2B5EF4-FFF2-40B4-BE49-F238E27FC236}">
                    <a16:creationId xmlns:a16="http://schemas.microsoft.com/office/drawing/2014/main" id="{F37249F9-1156-4467-B4BC-CB51DE883980}"/>
                  </a:ext>
                </a:extLst>
              </p:cNvPr>
              <p:cNvPicPr/>
              <p:nvPr/>
            </p:nvPicPr>
            <p:blipFill>
              <a:blip r:embed="rId59"/>
              <a:stretch>
                <a:fillRect/>
              </a:stretch>
            </p:blipFill>
            <p:spPr>
              <a:xfrm>
                <a:off x="4199693" y="2290027"/>
                <a:ext cx="1479600" cy="754560"/>
              </a:xfrm>
              <a:prstGeom prst="rect">
                <a:avLst/>
              </a:prstGeom>
            </p:spPr>
          </p:pic>
        </mc:Fallback>
      </mc:AlternateContent>
      <p:grpSp>
        <p:nvGrpSpPr>
          <p:cNvPr id="40" name="Gruppieren 39">
            <a:extLst>
              <a:ext uri="{FF2B5EF4-FFF2-40B4-BE49-F238E27FC236}">
                <a16:creationId xmlns:a16="http://schemas.microsoft.com/office/drawing/2014/main" id="{AB394A45-E8FB-401B-838A-75E3568AE287}"/>
              </a:ext>
            </a:extLst>
          </p:cNvPr>
          <p:cNvGrpSpPr/>
          <p:nvPr/>
        </p:nvGrpSpPr>
        <p:grpSpPr>
          <a:xfrm>
            <a:off x="1777253" y="1438987"/>
            <a:ext cx="2671200" cy="721800"/>
            <a:chOff x="1777253" y="1438987"/>
            <a:chExt cx="2671200" cy="721800"/>
          </a:xfrm>
        </p:grpSpPr>
        <mc:AlternateContent xmlns:mc="http://schemas.openxmlformats.org/markup-compatibility/2006" xmlns:p14="http://schemas.microsoft.com/office/powerpoint/2010/main">
          <mc:Choice Requires="p14">
            <p:contentPart p14:bwMode="auto" r:id="rId60">
              <p14:nvContentPartPr>
                <p14:cNvPr id="17" name="Freihand 16">
                  <a:extLst>
                    <a:ext uri="{FF2B5EF4-FFF2-40B4-BE49-F238E27FC236}">
                      <a16:creationId xmlns:a16="http://schemas.microsoft.com/office/drawing/2014/main" id="{2AB4F171-F913-4E7A-AD26-7A2ED58CA5CA}"/>
                    </a:ext>
                  </a:extLst>
                </p14:cNvPr>
                <p14:cNvContentPartPr/>
                <p14:nvPr/>
              </p14:nvContentPartPr>
              <p14:xfrm>
                <a:off x="2435333" y="1512787"/>
                <a:ext cx="97200" cy="147600"/>
              </p14:xfrm>
            </p:contentPart>
          </mc:Choice>
          <mc:Fallback xmlns="">
            <p:pic>
              <p:nvPicPr>
                <p:cNvPr id="17" name="Freihand 16">
                  <a:extLst>
                    <a:ext uri="{FF2B5EF4-FFF2-40B4-BE49-F238E27FC236}">
                      <a16:creationId xmlns:a16="http://schemas.microsoft.com/office/drawing/2014/main" id="{2AB4F171-F913-4E7A-AD26-7A2ED58CA5CA}"/>
                    </a:ext>
                  </a:extLst>
                </p:cNvPr>
                <p:cNvPicPr/>
                <p:nvPr/>
              </p:nvPicPr>
              <p:blipFill>
                <a:blip r:embed="rId61"/>
                <a:stretch>
                  <a:fillRect/>
                </a:stretch>
              </p:blipFill>
              <p:spPr>
                <a:xfrm>
                  <a:off x="2431013" y="1508467"/>
                  <a:ext cx="1058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20" name="Freihand 19">
                  <a:extLst>
                    <a:ext uri="{FF2B5EF4-FFF2-40B4-BE49-F238E27FC236}">
                      <a16:creationId xmlns:a16="http://schemas.microsoft.com/office/drawing/2014/main" id="{4FB9D15E-F807-4859-AA18-25FEE9D6C57F}"/>
                    </a:ext>
                  </a:extLst>
                </p14:cNvPr>
                <p14:cNvContentPartPr/>
                <p14:nvPr/>
              </p14:nvContentPartPr>
              <p14:xfrm>
                <a:off x="2510573" y="1438987"/>
                <a:ext cx="236160" cy="224280"/>
              </p14:xfrm>
            </p:contentPart>
          </mc:Choice>
          <mc:Fallback xmlns="">
            <p:pic>
              <p:nvPicPr>
                <p:cNvPr id="20" name="Freihand 19">
                  <a:extLst>
                    <a:ext uri="{FF2B5EF4-FFF2-40B4-BE49-F238E27FC236}">
                      <a16:creationId xmlns:a16="http://schemas.microsoft.com/office/drawing/2014/main" id="{4FB9D15E-F807-4859-AA18-25FEE9D6C57F}"/>
                    </a:ext>
                  </a:extLst>
                </p:cNvPr>
                <p:cNvPicPr/>
                <p:nvPr/>
              </p:nvPicPr>
              <p:blipFill>
                <a:blip r:embed="rId63"/>
                <a:stretch>
                  <a:fillRect/>
                </a:stretch>
              </p:blipFill>
              <p:spPr>
                <a:xfrm>
                  <a:off x="2506253" y="1434667"/>
                  <a:ext cx="24480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9" name="Freihand 38">
                  <a:extLst>
                    <a:ext uri="{FF2B5EF4-FFF2-40B4-BE49-F238E27FC236}">
                      <a16:creationId xmlns:a16="http://schemas.microsoft.com/office/drawing/2014/main" id="{D9776CF4-8137-4792-8E0C-2BBE0EBD04C6}"/>
                    </a:ext>
                  </a:extLst>
                </p14:cNvPr>
                <p14:cNvContentPartPr/>
                <p14:nvPr/>
              </p14:nvContentPartPr>
              <p14:xfrm>
                <a:off x="1777253" y="1581547"/>
                <a:ext cx="2671200" cy="579240"/>
              </p14:xfrm>
            </p:contentPart>
          </mc:Choice>
          <mc:Fallback xmlns="">
            <p:pic>
              <p:nvPicPr>
                <p:cNvPr id="39" name="Freihand 38">
                  <a:extLst>
                    <a:ext uri="{FF2B5EF4-FFF2-40B4-BE49-F238E27FC236}">
                      <a16:creationId xmlns:a16="http://schemas.microsoft.com/office/drawing/2014/main" id="{D9776CF4-8137-4792-8E0C-2BBE0EBD04C6}"/>
                    </a:ext>
                  </a:extLst>
                </p:cNvPr>
                <p:cNvPicPr/>
                <p:nvPr/>
              </p:nvPicPr>
              <p:blipFill>
                <a:blip r:embed="rId65"/>
                <a:stretch>
                  <a:fillRect/>
                </a:stretch>
              </p:blipFill>
              <p:spPr>
                <a:xfrm>
                  <a:off x="1772573" y="1577227"/>
                  <a:ext cx="2679840" cy="587880"/>
                </a:xfrm>
                <a:prstGeom prst="rect">
                  <a:avLst/>
                </a:prstGeom>
              </p:spPr>
            </p:pic>
          </mc:Fallback>
        </mc:AlternateContent>
      </p:grpSp>
    </p:spTree>
    <p:extLst>
      <p:ext uri="{BB962C8B-B14F-4D97-AF65-F5344CB8AC3E}">
        <p14:creationId xmlns:p14="http://schemas.microsoft.com/office/powerpoint/2010/main" val="40977018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1"/>
          <p:cNvSpPr>
            <a:spLocks noChangeArrowheads="1"/>
          </p:cNvSpPr>
          <p:nvPr/>
        </p:nvSpPr>
        <p:spPr bwMode="auto">
          <a:xfrm>
            <a:off x="4392613" y="215752"/>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Aufbau der Zahlungsbilanz</a:t>
            </a:r>
          </a:p>
        </p:txBody>
      </p:sp>
      <p:sp>
        <p:nvSpPr>
          <p:cNvPr id="103428" name="Text Box 2"/>
          <p:cNvSpPr txBox="1">
            <a:spLocks noChangeArrowheads="1"/>
          </p:cNvSpPr>
          <p:nvPr/>
        </p:nvSpPr>
        <p:spPr bwMode="auto">
          <a:xfrm>
            <a:off x="2640013" y="981075"/>
            <a:ext cx="338455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457200" indent="-4572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r>
              <a:rPr lang="de-DE" sz="2000">
                <a:solidFill>
                  <a:srgbClr val="000000"/>
                </a:solidFill>
              </a:rPr>
              <a:t>A. Leistungsbilanz</a:t>
            </a:r>
          </a:p>
          <a:p>
            <a:pPr eaLnBrk="1" hangingPunct="1">
              <a:buFontTx/>
              <a:buChar char="•"/>
            </a:pPr>
            <a:endParaRPr lang="de-DE" sz="2000">
              <a:solidFill>
                <a:srgbClr val="000000"/>
              </a:solidFill>
            </a:endParaRPr>
          </a:p>
          <a:p>
            <a:pPr eaLnBrk="1" hangingPunct="1">
              <a:buFontTx/>
              <a:buChar char="•"/>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r>
              <a:rPr lang="de-DE" sz="2000">
                <a:solidFill>
                  <a:srgbClr val="000000"/>
                </a:solidFill>
              </a:rPr>
              <a:t>B. Vermögensübertragungen</a:t>
            </a:r>
          </a:p>
          <a:p>
            <a:pPr eaLnBrk="1" hangingPunct="1">
              <a:buFontTx/>
              <a:buNone/>
            </a:pPr>
            <a:endParaRPr lang="de-DE" sz="2000">
              <a:solidFill>
                <a:srgbClr val="000000"/>
              </a:solidFill>
            </a:endParaRPr>
          </a:p>
          <a:p>
            <a:pPr eaLnBrk="1" hangingPunct="1"/>
            <a:endParaRPr lang="de-DE" sz="2000">
              <a:solidFill>
                <a:srgbClr val="000000"/>
              </a:solidFill>
            </a:endParaRPr>
          </a:p>
          <a:p>
            <a:pPr eaLnBrk="1" hangingPunct="1"/>
            <a:endParaRPr lang="de-DE" sz="2000">
              <a:solidFill>
                <a:srgbClr val="000000"/>
              </a:solidFill>
            </a:endParaRPr>
          </a:p>
          <a:p>
            <a:pPr eaLnBrk="1" hangingPunct="1"/>
            <a:r>
              <a:rPr lang="de-DE" sz="2000">
                <a:solidFill>
                  <a:srgbClr val="000000"/>
                </a:solidFill>
              </a:rPr>
              <a:t>C. Kapitalbilanz</a:t>
            </a:r>
          </a:p>
          <a:p>
            <a:pPr eaLnBrk="1" hangingPunct="1">
              <a:buFontTx/>
              <a:buAutoNum type="arabicPeriod"/>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r>
              <a:rPr lang="de-DE" sz="2000">
                <a:solidFill>
                  <a:srgbClr val="000000"/>
                </a:solidFill>
              </a:rPr>
              <a:t>D. Restposten</a:t>
            </a:r>
          </a:p>
          <a:p>
            <a:pPr eaLnBrk="1" hangingPunct="1">
              <a:buFontTx/>
              <a:buNone/>
            </a:pPr>
            <a:r>
              <a:rPr lang="de-DE" sz="2400">
                <a:solidFill>
                  <a:srgbClr val="000000"/>
                </a:solidFill>
              </a:rPr>
              <a:t>		</a:t>
            </a:r>
          </a:p>
        </p:txBody>
      </p:sp>
      <p:sp>
        <p:nvSpPr>
          <p:cNvPr id="103429" name="Text Box 2"/>
          <p:cNvSpPr txBox="1">
            <a:spLocks noChangeArrowheads="1"/>
          </p:cNvSpPr>
          <p:nvPr/>
        </p:nvSpPr>
        <p:spPr bwMode="auto">
          <a:xfrm>
            <a:off x="6167438" y="1196976"/>
            <a:ext cx="3960812" cy="51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457200" indent="-4572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FontTx/>
              <a:buNone/>
            </a:pPr>
            <a:r>
              <a:rPr lang="de-DE" sz="2000">
                <a:solidFill>
                  <a:srgbClr val="000000"/>
                </a:solidFill>
              </a:rPr>
              <a:t>A1. Handelsbilanz</a:t>
            </a:r>
          </a:p>
          <a:p>
            <a:pPr eaLnBrk="1" hangingPunct="1">
              <a:buFontTx/>
              <a:buNone/>
            </a:pPr>
            <a:r>
              <a:rPr lang="de-DE" sz="2000">
                <a:solidFill>
                  <a:srgbClr val="000000"/>
                </a:solidFill>
              </a:rPr>
              <a:t>A2. Dienstleistungsbilanz</a:t>
            </a:r>
          </a:p>
          <a:p>
            <a:pPr eaLnBrk="1" hangingPunct="1">
              <a:buFontTx/>
              <a:buNone/>
            </a:pPr>
            <a:r>
              <a:rPr lang="de-DE" sz="2000">
                <a:solidFill>
                  <a:srgbClr val="000000"/>
                </a:solidFill>
              </a:rPr>
              <a:t>A3. Erwerbs- und Vermögenseinkommen</a:t>
            </a:r>
          </a:p>
          <a:p>
            <a:pPr eaLnBrk="1" hangingPunct="1">
              <a:buFontTx/>
              <a:buNone/>
            </a:pPr>
            <a:r>
              <a:rPr lang="de-DE" sz="2000">
                <a:solidFill>
                  <a:srgbClr val="000000"/>
                </a:solidFill>
              </a:rPr>
              <a:t>A4. Laufende Übertragungen</a:t>
            </a: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r>
              <a:rPr lang="de-DE" sz="2000">
                <a:solidFill>
                  <a:srgbClr val="000000"/>
                </a:solidFill>
              </a:rPr>
              <a:t>C1. Direktinvestitionen</a:t>
            </a:r>
          </a:p>
          <a:p>
            <a:pPr eaLnBrk="1" hangingPunct="1">
              <a:buFontTx/>
              <a:buNone/>
            </a:pPr>
            <a:r>
              <a:rPr lang="de-DE" sz="2000">
                <a:solidFill>
                  <a:srgbClr val="000000"/>
                </a:solidFill>
              </a:rPr>
              <a:t>C2. Wertpapierverkehr</a:t>
            </a:r>
          </a:p>
          <a:p>
            <a:pPr eaLnBrk="1" hangingPunct="1">
              <a:buFontTx/>
              <a:buNone/>
            </a:pPr>
            <a:r>
              <a:rPr lang="de-DE" sz="2000">
                <a:solidFill>
                  <a:srgbClr val="000000"/>
                </a:solidFill>
              </a:rPr>
              <a:t>C3. Kredite</a:t>
            </a:r>
          </a:p>
          <a:p>
            <a:pPr eaLnBrk="1" hangingPunct="1">
              <a:buFontTx/>
              <a:buNone/>
            </a:pPr>
            <a:r>
              <a:rPr lang="de-DE" sz="2000">
                <a:solidFill>
                  <a:srgbClr val="000000"/>
                </a:solidFill>
              </a:rPr>
              <a:t>C4. Devisenbilanz</a:t>
            </a:r>
          </a:p>
          <a:p>
            <a:pPr eaLnBrk="1" hangingPunct="1">
              <a:buFontTx/>
              <a:buNone/>
            </a:pPr>
            <a:endParaRPr lang="de-DE" sz="2000">
              <a:solidFill>
                <a:srgbClr val="000000"/>
              </a:solidFill>
            </a:endParaRPr>
          </a:p>
          <a:p>
            <a:pPr eaLnBrk="1" hangingPunct="1">
              <a:buFontTx/>
              <a:buNone/>
            </a:pPr>
            <a:r>
              <a:rPr lang="de-DE" sz="2400">
                <a:solidFill>
                  <a:srgbClr val="000000"/>
                </a:solidFill>
              </a:rPr>
              <a:t>		</a:t>
            </a:r>
          </a:p>
        </p:txBody>
      </p:sp>
      <p:sp>
        <p:nvSpPr>
          <p:cNvPr id="103430" name="Line 6"/>
          <p:cNvSpPr>
            <a:spLocks noChangeShapeType="1"/>
          </p:cNvSpPr>
          <p:nvPr/>
        </p:nvSpPr>
        <p:spPr bwMode="auto">
          <a:xfrm flipV="1">
            <a:off x="4800601" y="1412876"/>
            <a:ext cx="1439863" cy="3603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1" name="Line 7"/>
          <p:cNvSpPr>
            <a:spLocks noChangeShapeType="1"/>
          </p:cNvSpPr>
          <p:nvPr/>
        </p:nvSpPr>
        <p:spPr bwMode="auto">
          <a:xfrm flipV="1">
            <a:off x="4800601" y="1700213"/>
            <a:ext cx="1439863" cy="1444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2" name="Line 8"/>
          <p:cNvSpPr>
            <a:spLocks noChangeShapeType="1"/>
          </p:cNvSpPr>
          <p:nvPr/>
        </p:nvSpPr>
        <p:spPr bwMode="auto">
          <a:xfrm>
            <a:off x="4800601" y="1916114"/>
            <a:ext cx="1439863" cy="730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3" name="Line 9"/>
          <p:cNvSpPr>
            <a:spLocks noChangeShapeType="1"/>
          </p:cNvSpPr>
          <p:nvPr/>
        </p:nvSpPr>
        <p:spPr bwMode="auto">
          <a:xfrm>
            <a:off x="4800600" y="1989139"/>
            <a:ext cx="1366838" cy="2873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4" name="Line 10"/>
          <p:cNvSpPr>
            <a:spLocks noChangeShapeType="1"/>
          </p:cNvSpPr>
          <p:nvPr/>
        </p:nvSpPr>
        <p:spPr bwMode="auto">
          <a:xfrm flipV="1">
            <a:off x="4656138" y="3862388"/>
            <a:ext cx="1439862" cy="3603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5" name="Line 11"/>
          <p:cNvSpPr>
            <a:spLocks noChangeShapeType="1"/>
          </p:cNvSpPr>
          <p:nvPr/>
        </p:nvSpPr>
        <p:spPr bwMode="auto">
          <a:xfrm flipV="1">
            <a:off x="4656138" y="4149726"/>
            <a:ext cx="1439862" cy="1444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6" name="Line 12"/>
          <p:cNvSpPr>
            <a:spLocks noChangeShapeType="1"/>
          </p:cNvSpPr>
          <p:nvPr/>
        </p:nvSpPr>
        <p:spPr bwMode="auto">
          <a:xfrm>
            <a:off x="4656138" y="4365626"/>
            <a:ext cx="1439862" cy="730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7" name="Line 13"/>
          <p:cNvSpPr>
            <a:spLocks noChangeShapeType="1"/>
          </p:cNvSpPr>
          <p:nvPr/>
        </p:nvSpPr>
        <p:spPr bwMode="auto">
          <a:xfrm>
            <a:off x="4656139" y="4438650"/>
            <a:ext cx="1366837" cy="28733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4" name="Rechteck 13">
            <a:extLst>
              <a:ext uri="{FF2B5EF4-FFF2-40B4-BE49-F238E27FC236}">
                <a16:creationId xmlns:a16="http://schemas.microsoft.com/office/drawing/2014/main" id="{97237BE1-85FD-42E4-A2AF-16DD140C264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3257912-DD6F-4F8A-8620-21DD22BC31E0}"/>
                  </a:ext>
                </a:extLst>
              </p14:cNvPr>
              <p14:cNvContentPartPr/>
              <p14:nvPr/>
            </p14:nvContentPartPr>
            <p14:xfrm>
              <a:off x="3013493" y="1984747"/>
              <a:ext cx="1422360" cy="98280"/>
            </p14:xfrm>
          </p:contentPart>
        </mc:Choice>
        <mc:Fallback xmlns="">
          <p:pic>
            <p:nvPicPr>
              <p:cNvPr id="2" name="Freihand 1">
                <a:extLst>
                  <a:ext uri="{FF2B5EF4-FFF2-40B4-BE49-F238E27FC236}">
                    <a16:creationId xmlns:a16="http://schemas.microsoft.com/office/drawing/2014/main" id="{F3257912-DD6F-4F8A-8620-21DD22BC31E0}"/>
                  </a:ext>
                </a:extLst>
              </p:cNvPr>
              <p:cNvPicPr/>
              <p:nvPr/>
            </p:nvPicPr>
            <p:blipFill>
              <a:blip r:embed="rId4"/>
              <a:stretch>
                <a:fillRect/>
              </a:stretch>
            </p:blipFill>
            <p:spPr>
              <a:xfrm>
                <a:off x="3009173" y="1980427"/>
                <a:ext cx="14310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F95434C7-E746-4CFE-9154-AEF5721A41A5}"/>
                  </a:ext>
                </a:extLst>
              </p14:cNvPr>
              <p14:cNvContentPartPr/>
              <p14:nvPr/>
            </p14:nvContentPartPr>
            <p14:xfrm>
              <a:off x="6742733" y="1494787"/>
              <a:ext cx="1380240" cy="54000"/>
            </p14:xfrm>
          </p:contentPart>
        </mc:Choice>
        <mc:Fallback xmlns="">
          <p:pic>
            <p:nvPicPr>
              <p:cNvPr id="3" name="Freihand 2">
                <a:extLst>
                  <a:ext uri="{FF2B5EF4-FFF2-40B4-BE49-F238E27FC236}">
                    <a16:creationId xmlns:a16="http://schemas.microsoft.com/office/drawing/2014/main" id="{F95434C7-E746-4CFE-9154-AEF5721A41A5}"/>
                  </a:ext>
                </a:extLst>
              </p:cNvPr>
              <p:cNvPicPr/>
              <p:nvPr/>
            </p:nvPicPr>
            <p:blipFill>
              <a:blip r:embed="rId6"/>
              <a:stretch>
                <a:fillRect/>
              </a:stretch>
            </p:blipFill>
            <p:spPr>
              <a:xfrm>
                <a:off x="6738413" y="1490467"/>
                <a:ext cx="138888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3BC73680-3E49-4E1C-99D5-91E6238DB70C}"/>
                  </a:ext>
                </a:extLst>
              </p14:cNvPr>
              <p14:cNvContentPartPr/>
              <p14:nvPr/>
            </p14:nvContentPartPr>
            <p14:xfrm>
              <a:off x="6717173" y="1782787"/>
              <a:ext cx="2277720" cy="161640"/>
            </p14:xfrm>
          </p:contentPart>
        </mc:Choice>
        <mc:Fallback xmlns="">
          <p:pic>
            <p:nvPicPr>
              <p:cNvPr id="4" name="Freihand 3">
                <a:extLst>
                  <a:ext uri="{FF2B5EF4-FFF2-40B4-BE49-F238E27FC236}">
                    <a16:creationId xmlns:a16="http://schemas.microsoft.com/office/drawing/2014/main" id="{3BC73680-3E49-4E1C-99D5-91E6238DB70C}"/>
                  </a:ext>
                </a:extLst>
              </p:cNvPr>
              <p:cNvPicPr/>
              <p:nvPr/>
            </p:nvPicPr>
            <p:blipFill>
              <a:blip r:embed="rId8"/>
              <a:stretch>
                <a:fillRect/>
              </a:stretch>
            </p:blipFill>
            <p:spPr>
              <a:xfrm>
                <a:off x="6712853" y="1778467"/>
                <a:ext cx="228636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8E96B8E3-E4BC-4579-BB0F-BB4D3B38E7A9}"/>
                  </a:ext>
                </a:extLst>
              </p14:cNvPr>
              <p14:cNvContentPartPr/>
              <p14:nvPr/>
            </p14:nvContentPartPr>
            <p14:xfrm>
              <a:off x="6681533" y="2091307"/>
              <a:ext cx="4099320" cy="104760"/>
            </p14:xfrm>
          </p:contentPart>
        </mc:Choice>
        <mc:Fallback xmlns="">
          <p:pic>
            <p:nvPicPr>
              <p:cNvPr id="5" name="Freihand 4">
                <a:extLst>
                  <a:ext uri="{FF2B5EF4-FFF2-40B4-BE49-F238E27FC236}">
                    <a16:creationId xmlns:a16="http://schemas.microsoft.com/office/drawing/2014/main" id="{8E96B8E3-E4BC-4579-BB0F-BB4D3B38E7A9}"/>
                  </a:ext>
                </a:extLst>
              </p:cNvPr>
              <p:cNvPicPr/>
              <p:nvPr/>
            </p:nvPicPr>
            <p:blipFill>
              <a:blip r:embed="rId10"/>
              <a:stretch>
                <a:fillRect/>
              </a:stretch>
            </p:blipFill>
            <p:spPr>
              <a:xfrm>
                <a:off x="6677213" y="2086987"/>
                <a:ext cx="410796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2" name="Freihand 21">
                <a:extLst>
                  <a:ext uri="{FF2B5EF4-FFF2-40B4-BE49-F238E27FC236}">
                    <a16:creationId xmlns:a16="http://schemas.microsoft.com/office/drawing/2014/main" id="{F506F49D-2F35-4C2A-9CF2-9FC4EE33E70C}"/>
                  </a:ext>
                </a:extLst>
              </p14:cNvPr>
              <p14:cNvContentPartPr/>
              <p14:nvPr/>
            </p14:nvContentPartPr>
            <p14:xfrm>
              <a:off x="6668573" y="2408107"/>
              <a:ext cx="2964600" cy="253080"/>
            </p14:xfrm>
          </p:contentPart>
        </mc:Choice>
        <mc:Fallback xmlns="">
          <p:pic>
            <p:nvPicPr>
              <p:cNvPr id="22" name="Freihand 21">
                <a:extLst>
                  <a:ext uri="{FF2B5EF4-FFF2-40B4-BE49-F238E27FC236}">
                    <a16:creationId xmlns:a16="http://schemas.microsoft.com/office/drawing/2014/main" id="{F506F49D-2F35-4C2A-9CF2-9FC4EE33E70C}"/>
                  </a:ext>
                </a:extLst>
              </p:cNvPr>
              <p:cNvPicPr/>
              <p:nvPr/>
            </p:nvPicPr>
            <p:blipFill>
              <a:blip r:embed="rId12"/>
              <a:stretch>
                <a:fillRect/>
              </a:stretch>
            </p:blipFill>
            <p:spPr>
              <a:xfrm>
                <a:off x="6664253" y="2403787"/>
                <a:ext cx="297324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3" name="Freihand 22">
                <a:extLst>
                  <a:ext uri="{FF2B5EF4-FFF2-40B4-BE49-F238E27FC236}">
                    <a16:creationId xmlns:a16="http://schemas.microsoft.com/office/drawing/2014/main" id="{BCF38680-D32F-49C1-A543-89BA96602F04}"/>
                  </a:ext>
                </a:extLst>
              </p14:cNvPr>
              <p14:cNvContentPartPr/>
              <p14:nvPr/>
            </p14:nvContentPartPr>
            <p14:xfrm>
              <a:off x="2991533" y="3098587"/>
              <a:ext cx="2568960" cy="149400"/>
            </p14:xfrm>
          </p:contentPart>
        </mc:Choice>
        <mc:Fallback xmlns="">
          <p:pic>
            <p:nvPicPr>
              <p:cNvPr id="23" name="Freihand 22">
                <a:extLst>
                  <a:ext uri="{FF2B5EF4-FFF2-40B4-BE49-F238E27FC236}">
                    <a16:creationId xmlns:a16="http://schemas.microsoft.com/office/drawing/2014/main" id="{BCF38680-D32F-49C1-A543-89BA96602F04}"/>
                  </a:ext>
                </a:extLst>
              </p:cNvPr>
              <p:cNvPicPr/>
              <p:nvPr/>
            </p:nvPicPr>
            <p:blipFill>
              <a:blip r:embed="rId14"/>
              <a:stretch>
                <a:fillRect/>
              </a:stretch>
            </p:blipFill>
            <p:spPr>
              <a:xfrm>
                <a:off x="2987213" y="3094267"/>
                <a:ext cx="257760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4" name="Freihand 23">
                <a:extLst>
                  <a:ext uri="{FF2B5EF4-FFF2-40B4-BE49-F238E27FC236}">
                    <a16:creationId xmlns:a16="http://schemas.microsoft.com/office/drawing/2014/main" id="{6FDA3370-5665-40FE-8B03-A27BB11E0C73}"/>
                  </a:ext>
                </a:extLst>
              </p14:cNvPr>
              <p14:cNvContentPartPr/>
              <p14:nvPr/>
            </p14:nvContentPartPr>
            <p14:xfrm>
              <a:off x="7940093" y="1739227"/>
              <a:ext cx="2647800" cy="537840"/>
            </p14:xfrm>
          </p:contentPart>
        </mc:Choice>
        <mc:Fallback xmlns="">
          <p:pic>
            <p:nvPicPr>
              <p:cNvPr id="24" name="Freihand 23">
                <a:extLst>
                  <a:ext uri="{FF2B5EF4-FFF2-40B4-BE49-F238E27FC236}">
                    <a16:creationId xmlns:a16="http://schemas.microsoft.com/office/drawing/2014/main" id="{6FDA3370-5665-40FE-8B03-A27BB11E0C73}"/>
                  </a:ext>
                </a:extLst>
              </p:cNvPr>
              <p:cNvPicPr/>
              <p:nvPr/>
            </p:nvPicPr>
            <p:blipFill>
              <a:blip r:embed="rId16"/>
              <a:stretch>
                <a:fillRect/>
              </a:stretch>
            </p:blipFill>
            <p:spPr>
              <a:xfrm>
                <a:off x="7935773" y="1734907"/>
                <a:ext cx="2656440" cy="546480"/>
              </a:xfrm>
              <a:prstGeom prst="rect">
                <a:avLst/>
              </a:prstGeom>
            </p:spPr>
          </p:pic>
        </mc:Fallback>
      </mc:AlternateContent>
      <p:grpSp>
        <p:nvGrpSpPr>
          <p:cNvPr id="45" name="Gruppieren 44">
            <a:extLst>
              <a:ext uri="{FF2B5EF4-FFF2-40B4-BE49-F238E27FC236}">
                <a16:creationId xmlns:a16="http://schemas.microsoft.com/office/drawing/2014/main" id="{3091206B-E15D-448F-B0FD-3223633A010C}"/>
              </a:ext>
            </a:extLst>
          </p:cNvPr>
          <p:cNvGrpSpPr/>
          <p:nvPr/>
        </p:nvGrpSpPr>
        <p:grpSpPr>
          <a:xfrm>
            <a:off x="8313053" y="1797547"/>
            <a:ext cx="3795840" cy="481680"/>
            <a:chOff x="8313053" y="1797547"/>
            <a:chExt cx="3795840" cy="481680"/>
          </a:xfrm>
        </p:grpSpPr>
        <mc:AlternateContent xmlns:mc="http://schemas.openxmlformats.org/markup-compatibility/2006" xmlns:p14="http://schemas.microsoft.com/office/powerpoint/2010/main">
          <mc:Choice Requires="p14">
            <p:contentPart p14:bwMode="auto" r:id="rId17">
              <p14:nvContentPartPr>
                <p14:cNvPr id="6" name="Freihand 5">
                  <a:extLst>
                    <a:ext uri="{FF2B5EF4-FFF2-40B4-BE49-F238E27FC236}">
                      <a16:creationId xmlns:a16="http://schemas.microsoft.com/office/drawing/2014/main" id="{F5F30065-355F-4A14-8DA3-176BF4AF0D6A}"/>
                    </a:ext>
                  </a:extLst>
                </p14:cNvPr>
                <p14:cNvContentPartPr/>
                <p14:nvPr/>
              </p14:nvContentPartPr>
              <p14:xfrm>
                <a:off x="10725053" y="1834627"/>
                <a:ext cx="230400" cy="180000"/>
              </p14:xfrm>
            </p:contentPart>
          </mc:Choice>
          <mc:Fallback xmlns="">
            <p:pic>
              <p:nvPicPr>
                <p:cNvPr id="6" name="Freihand 5">
                  <a:extLst>
                    <a:ext uri="{FF2B5EF4-FFF2-40B4-BE49-F238E27FC236}">
                      <a16:creationId xmlns:a16="http://schemas.microsoft.com/office/drawing/2014/main" id="{F5F30065-355F-4A14-8DA3-176BF4AF0D6A}"/>
                    </a:ext>
                  </a:extLst>
                </p:cNvPr>
                <p:cNvPicPr/>
                <p:nvPr/>
              </p:nvPicPr>
              <p:blipFill>
                <a:blip r:embed="rId18"/>
                <a:stretch>
                  <a:fillRect/>
                </a:stretch>
              </p:blipFill>
              <p:spPr>
                <a:xfrm>
                  <a:off x="10720733" y="1830307"/>
                  <a:ext cx="23904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7" name="Freihand 6">
                  <a:extLst>
                    <a:ext uri="{FF2B5EF4-FFF2-40B4-BE49-F238E27FC236}">
                      <a16:creationId xmlns:a16="http://schemas.microsoft.com/office/drawing/2014/main" id="{14865FC7-0E8F-4F25-81DA-A42DC02ABD08}"/>
                    </a:ext>
                  </a:extLst>
                </p14:cNvPr>
                <p14:cNvContentPartPr/>
                <p14:nvPr/>
              </p14:nvContentPartPr>
              <p14:xfrm>
                <a:off x="10982813" y="1797547"/>
                <a:ext cx="155160" cy="169200"/>
              </p14:xfrm>
            </p:contentPart>
          </mc:Choice>
          <mc:Fallback xmlns="">
            <p:pic>
              <p:nvPicPr>
                <p:cNvPr id="7" name="Freihand 6">
                  <a:extLst>
                    <a:ext uri="{FF2B5EF4-FFF2-40B4-BE49-F238E27FC236}">
                      <a16:creationId xmlns:a16="http://schemas.microsoft.com/office/drawing/2014/main" id="{14865FC7-0E8F-4F25-81DA-A42DC02ABD08}"/>
                    </a:ext>
                  </a:extLst>
                </p:cNvPr>
                <p:cNvPicPr/>
                <p:nvPr/>
              </p:nvPicPr>
              <p:blipFill>
                <a:blip r:embed="rId20"/>
                <a:stretch>
                  <a:fillRect/>
                </a:stretch>
              </p:blipFill>
              <p:spPr>
                <a:xfrm>
                  <a:off x="10978493" y="1793227"/>
                  <a:ext cx="16380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8" name="Freihand 7">
                  <a:extLst>
                    <a:ext uri="{FF2B5EF4-FFF2-40B4-BE49-F238E27FC236}">
                      <a16:creationId xmlns:a16="http://schemas.microsoft.com/office/drawing/2014/main" id="{1085BCA2-D28B-4921-9AA0-BA5F2E52B8A2}"/>
                    </a:ext>
                  </a:extLst>
                </p14:cNvPr>
                <p14:cNvContentPartPr/>
                <p14:nvPr/>
              </p14:nvContentPartPr>
              <p14:xfrm>
                <a:off x="11062373" y="1896187"/>
                <a:ext cx="51840" cy="99360"/>
              </p14:xfrm>
            </p:contentPart>
          </mc:Choice>
          <mc:Fallback xmlns="">
            <p:pic>
              <p:nvPicPr>
                <p:cNvPr id="8" name="Freihand 7">
                  <a:extLst>
                    <a:ext uri="{FF2B5EF4-FFF2-40B4-BE49-F238E27FC236}">
                      <a16:creationId xmlns:a16="http://schemas.microsoft.com/office/drawing/2014/main" id="{1085BCA2-D28B-4921-9AA0-BA5F2E52B8A2}"/>
                    </a:ext>
                  </a:extLst>
                </p:cNvPr>
                <p:cNvPicPr/>
                <p:nvPr/>
              </p:nvPicPr>
              <p:blipFill>
                <a:blip r:embed="rId22"/>
                <a:stretch>
                  <a:fillRect/>
                </a:stretch>
              </p:blipFill>
              <p:spPr>
                <a:xfrm>
                  <a:off x="11058053" y="1891867"/>
                  <a:ext cx="6048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9" name="Freihand 8">
                  <a:extLst>
                    <a:ext uri="{FF2B5EF4-FFF2-40B4-BE49-F238E27FC236}">
                      <a16:creationId xmlns:a16="http://schemas.microsoft.com/office/drawing/2014/main" id="{015E23D7-15A8-4966-AAF6-96FF5DA04DA4}"/>
                    </a:ext>
                  </a:extLst>
                </p14:cNvPr>
                <p14:cNvContentPartPr/>
                <p14:nvPr/>
              </p14:nvContentPartPr>
              <p14:xfrm>
                <a:off x="10862573" y="2090947"/>
                <a:ext cx="30600" cy="159840"/>
              </p14:xfrm>
            </p:contentPart>
          </mc:Choice>
          <mc:Fallback xmlns="">
            <p:pic>
              <p:nvPicPr>
                <p:cNvPr id="9" name="Freihand 8">
                  <a:extLst>
                    <a:ext uri="{FF2B5EF4-FFF2-40B4-BE49-F238E27FC236}">
                      <a16:creationId xmlns:a16="http://schemas.microsoft.com/office/drawing/2014/main" id="{015E23D7-15A8-4966-AAF6-96FF5DA04DA4}"/>
                    </a:ext>
                  </a:extLst>
                </p:cNvPr>
                <p:cNvPicPr/>
                <p:nvPr/>
              </p:nvPicPr>
              <p:blipFill>
                <a:blip r:embed="rId24"/>
                <a:stretch>
                  <a:fillRect/>
                </a:stretch>
              </p:blipFill>
              <p:spPr>
                <a:xfrm>
                  <a:off x="10858253" y="2086627"/>
                  <a:ext cx="3924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0" name="Freihand 9">
                  <a:extLst>
                    <a:ext uri="{FF2B5EF4-FFF2-40B4-BE49-F238E27FC236}">
                      <a16:creationId xmlns:a16="http://schemas.microsoft.com/office/drawing/2014/main" id="{3853C60F-9ACC-41B5-B306-3C3772A0C152}"/>
                    </a:ext>
                  </a:extLst>
                </p14:cNvPr>
                <p14:cNvContentPartPr/>
                <p14:nvPr/>
              </p14:nvContentPartPr>
              <p14:xfrm>
                <a:off x="10859333" y="2077267"/>
                <a:ext cx="123840" cy="140400"/>
              </p14:xfrm>
            </p:contentPart>
          </mc:Choice>
          <mc:Fallback xmlns="">
            <p:pic>
              <p:nvPicPr>
                <p:cNvPr id="10" name="Freihand 9">
                  <a:extLst>
                    <a:ext uri="{FF2B5EF4-FFF2-40B4-BE49-F238E27FC236}">
                      <a16:creationId xmlns:a16="http://schemas.microsoft.com/office/drawing/2014/main" id="{3853C60F-9ACC-41B5-B306-3C3772A0C152}"/>
                    </a:ext>
                  </a:extLst>
                </p:cNvPr>
                <p:cNvPicPr/>
                <p:nvPr/>
              </p:nvPicPr>
              <p:blipFill>
                <a:blip r:embed="rId26"/>
                <a:stretch>
                  <a:fillRect/>
                </a:stretch>
              </p:blipFill>
              <p:spPr>
                <a:xfrm>
                  <a:off x="10855013" y="2072947"/>
                  <a:ext cx="13248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1" name="Freihand 10">
                  <a:extLst>
                    <a:ext uri="{FF2B5EF4-FFF2-40B4-BE49-F238E27FC236}">
                      <a16:creationId xmlns:a16="http://schemas.microsoft.com/office/drawing/2014/main" id="{F5BC8AC1-9A80-4787-A28D-FD1AD036D4FA}"/>
                    </a:ext>
                  </a:extLst>
                </p14:cNvPr>
                <p14:cNvContentPartPr/>
                <p14:nvPr/>
              </p14:nvContentPartPr>
              <p14:xfrm>
                <a:off x="11019893" y="2040547"/>
                <a:ext cx="312120" cy="182880"/>
              </p14:xfrm>
            </p:contentPart>
          </mc:Choice>
          <mc:Fallback xmlns="">
            <p:pic>
              <p:nvPicPr>
                <p:cNvPr id="11" name="Freihand 10">
                  <a:extLst>
                    <a:ext uri="{FF2B5EF4-FFF2-40B4-BE49-F238E27FC236}">
                      <a16:creationId xmlns:a16="http://schemas.microsoft.com/office/drawing/2014/main" id="{F5BC8AC1-9A80-4787-A28D-FD1AD036D4FA}"/>
                    </a:ext>
                  </a:extLst>
                </p:cNvPr>
                <p:cNvPicPr/>
                <p:nvPr/>
              </p:nvPicPr>
              <p:blipFill>
                <a:blip r:embed="rId28"/>
                <a:stretch>
                  <a:fillRect/>
                </a:stretch>
              </p:blipFill>
              <p:spPr>
                <a:xfrm>
                  <a:off x="11015573" y="2036227"/>
                  <a:ext cx="32076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2" name="Freihand 11">
                  <a:extLst>
                    <a:ext uri="{FF2B5EF4-FFF2-40B4-BE49-F238E27FC236}">
                      <a16:creationId xmlns:a16="http://schemas.microsoft.com/office/drawing/2014/main" id="{F88C0924-D8DD-4AC4-A74A-9863B81C077A}"/>
                    </a:ext>
                  </a:extLst>
                </p14:cNvPr>
                <p14:cNvContentPartPr/>
                <p14:nvPr/>
              </p14:nvContentPartPr>
              <p14:xfrm>
                <a:off x="11365133" y="2111107"/>
                <a:ext cx="74880" cy="93240"/>
              </p14:xfrm>
            </p:contentPart>
          </mc:Choice>
          <mc:Fallback xmlns="">
            <p:pic>
              <p:nvPicPr>
                <p:cNvPr id="12" name="Freihand 11">
                  <a:extLst>
                    <a:ext uri="{FF2B5EF4-FFF2-40B4-BE49-F238E27FC236}">
                      <a16:creationId xmlns:a16="http://schemas.microsoft.com/office/drawing/2014/main" id="{F88C0924-D8DD-4AC4-A74A-9863B81C077A}"/>
                    </a:ext>
                  </a:extLst>
                </p:cNvPr>
                <p:cNvPicPr/>
                <p:nvPr/>
              </p:nvPicPr>
              <p:blipFill>
                <a:blip r:embed="rId30"/>
                <a:stretch>
                  <a:fillRect/>
                </a:stretch>
              </p:blipFill>
              <p:spPr>
                <a:xfrm>
                  <a:off x="11360813" y="2106787"/>
                  <a:ext cx="8352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3" name="Freihand 12">
                  <a:extLst>
                    <a:ext uri="{FF2B5EF4-FFF2-40B4-BE49-F238E27FC236}">
                      <a16:creationId xmlns:a16="http://schemas.microsoft.com/office/drawing/2014/main" id="{5134CE26-A529-4818-9872-8B00A0090184}"/>
                    </a:ext>
                  </a:extLst>
                </p14:cNvPr>
                <p14:cNvContentPartPr/>
                <p14:nvPr/>
              </p14:nvContentPartPr>
              <p14:xfrm>
                <a:off x="11444333" y="2030827"/>
                <a:ext cx="65520" cy="177480"/>
              </p14:xfrm>
            </p:contentPart>
          </mc:Choice>
          <mc:Fallback xmlns="">
            <p:pic>
              <p:nvPicPr>
                <p:cNvPr id="13" name="Freihand 12">
                  <a:extLst>
                    <a:ext uri="{FF2B5EF4-FFF2-40B4-BE49-F238E27FC236}">
                      <a16:creationId xmlns:a16="http://schemas.microsoft.com/office/drawing/2014/main" id="{5134CE26-A529-4818-9872-8B00A0090184}"/>
                    </a:ext>
                  </a:extLst>
                </p:cNvPr>
                <p:cNvPicPr/>
                <p:nvPr/>
              </p:nvPicPr>
              <p:blipFill>
                <a:blip r:embed="rId32"/>
                <a:stretch>
                  <a:fillRect/>
                </a:stretch>
              </p:blipFill>
              <p:spPr>
                <a:xfrm>
                  <a:off x="11440013" y="2026507"/>
                  <a:ext cx="741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5" name="Freihand 14">
                  <a:extLst>
                    <a:ext uri="{FF2B5EF4-FFF2-40B4-BE49-F238E27FC236}">
                      <a16:creationId xmlns:a16="http://schemas.microsoft.com/office/drawing/2014/main" id="{617A740D-60B4-47EB-A51A-2E637976F0D0}"/>
                    </a:ext>
                  </a:extLst>
                </p14:cNvPr>
                <p14:cNvContentPartPr/>
                <p14:nvPr/>
              </p14:nvContentPartPr>
              <p14:xfrm>
                <a:off x="11517053" y="2113987"/>
                <a:ext cx="144000" cy="66600"/>
              </p14:xfrm>
            </p:contentPart>
          </mc:Choice>
          <mc:Fallback xmlns="">
            <p:pic>
              <p:nvPicPr>
                <p:cNvPr id="15" name="Freihand 14">
                  <a:extLst>
                    <a:ext uri="{FF2B5EF4-FFF2-40B4-BE49-F238E27FC236}">
                      <a16:creationId xmlns:a16="http://schemas.microsoft.com/office/drawing/2014/main" id="{617A740D-60B4-47EB-A51A-2E637976F0D0}"/>
                    </a:ext>
                  </a:extLst>
                </p:cNvPr>
                <p:cNvPicPr/>
                <p:nvPr/>
              </p:nvPicPr>
              <p:blipFill>
                <a:blip r:embed="rId34"/>
                <a:stretch>
                  <a:fillRect/>
                </a:stretch>
              </p:blipFill>
              <p:spPr>
                <a:xfrm>
                  <a:off x="11512733" y="2109667"/>
                  <a:ext cx="1526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6" name="Freihand 15">
                  <a:extLst>
                    <a:ext uri="{FF2B5EF4-FFF2-40B4-BE49-F238E27FC236}">
                      <a16:creationId xmlns:a16="http://schemas.microsoft.com/office/drawing/2014/main" id="{9F384C24-6C4A-4664-BD09-257CAAF615AA}"/>
                    </a:ext>
                  </a:extLst>
                </p14:cNvPr>
                <p14:cNvContentPartPr/>
                <p14:nvPr/>
              </p14:nvContentPartPr>
              <p14:xfrm>
                <a:off x="11341733" y="1976467"/>
                <a:ext cx="45720" cy="19800"/>
              </p14:xfrm>
            </p:contentPart>
          </mc:Choice>
          <mc:Fallback xmlns="">
            <p:pic>
              <p:nvPicPr>
                <p:cNvPr id="16" name="Freihand 15">
                  <a:extLst>
                    <a:ext uri="{FF2B5EF4-FFF2-40B4-BE49-F238E27FC236}">
                      <a16:creationId xmlns:a16="http://schemas.microsoft.com/office/drawing/2014/main" id="{9F384C24-6C4A-4664-BD09-257CAAF615AA}"/>
                    </a:ext>
                  </a:extLst>
                </p:cNvPr>
                <p:cNvPicPr/>
                <p:nvPr/>
              </p:nvPicPr>
              <p:blipFill>
                <a:blip r:embed="rId36"/>
                <a:stretch>
                  <a:fillRect/>
                </a:stretch>
              </p:blipFill>
              <p:spPr>
                <a:xfrm>
                  <a:off x="11337413" y="1972147"/>
                  <a:ext cx="5436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7" name="Freihand 16">
                  <a:extLst>
                    <a:ext uri="{FF2B5EF4-FFF2-40B4-BE49-F238E27FC236}">
                      <a16:creationId xmlns:a16="http://schemas.microsoft.com/office/drawing/2014/main" id="{D20AA22C-B092-45DB-871E-BBB35D915F06}"/>
                    </a:ext>
                  </a:extLst>
                </p14:cNvPr>
                <p14:cNvContentPartPr/>
                <p14:nvPr/>
              </p14:nvContentPartPr>
              <p14:xfrm>
                <a:off x="11395013" y="1962427"/>
                <a:ext cx="18720" cy="15840"/>
              </p14:xfrm>
            </p:contentPart>
          </mc:Choice>
          <mc:Fallback xmlns="">
            <p:pic>
              <p:nvPicPr>
                <p:cNvPr id="17" name="Freihand 16">
                  <a:extLst>
                    <a:ext uri="{FF2B5EF4-FFF2-40B4-BE49-F238E27FC236}">
                      <a16:creationId xmlns:a16="http://schemas.microsoft.com/office/drawing/2014/main" id="{D20AA22C-B092-45DB-871E-BBB35D915F06}"/>
                    </a:ext>
                  </a:extLst>
                </p:cNvPr>
                <p:cNvPicPr/>
                <p:nvPr/>
              </p:nvPicPr>
              <p:blipFill>
                <a:blip r:embed="rId38"/>
                <a:stretch>
                  <a:fillRect/>
                </a:stretch>
              </p:blipFill>
              <p:spPr>
                <a:xfrm>
                  <a:off x="11390693" y="1958107"/>
                  <a:ext cx="2736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8" name="Freihand 17">
                  <a:extLst>
                    <a:ext uri="{FF2B5EF4-FFF2-40B4-BE49-F238E27FC236}">
                      <a16:creationId xmlns:a16="http://schemas.microsoft.com/office/drawing/2014/main" id="{440EDA6F-70FD-414F-A378-309AAE4AB782}"/>
                    </a:ext>
                  </a:extLst>
                </p14:cNvPr>
                <p14:cNvContentPartPr/>
                <p14:nvPr/>
              </p14:nvContentPartPr>
              <p14:xfrm>
                <a:off x="11641973" y="1953427"/>
                <a:ext cx="86400" cy="234720"/>
              </p14:xfrm>
            </p:contentPart>
          </mc:Choice>
          <mc:Fallback xmlns="">
            <p:pic>
              <p:nvPicPr>
                <p:cNvPr id="18" name="Freihand 17">
                  <a:extLst>
                    <a:ext uri="{FF2B5EF4-FFF2-40B4-BE49-F238E27FC236}">
                      <a16:creationId xmlns:a16="http://schemas.microsoft.com/office/drawing/2014/main" id="{440EDA6F-70FD-414F-A378-309AAE4AB782}"/>
                    </a:ext>
                  </a:extLst>
                </p:cNvPr>
                <p:cNvPicPr/>
                <p:nvPr/>
              </p:nvPicPr>
              <p:blipFill>
                <a:blip r:embed="rId40"/>
                <a:stretch>
                  <a:fillRect/>
                </a:stretch>
              </p:blipFill>
              <p:spPr>
                <a:xfrm>
                  <a:off x="11637653" y="1949107"/>
                  <a:ext cx="9504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9" name="Freihand 18">
                  <a:extLst>
                    <a:ext uri="{FF2B5EF4-FFF2-40B4-BE49-F238E27FC236}">
                      <a16:creationId xmlns:a16="http://schemas.microsoft.com/office/drawing/2014/main" id="{08598510-0999-4FA0-A82F-C4BBA9DF85C9}"/>
                    </a:ext>
                  </a:extLst>
                </p14:cNvPr>
                <p14:cNvContentPartPr/>
                <p14:nvPr/>
              </p14:nvContentPartPr>
              <p14:xfrm>
                <a:off x="11743493" y="2084467"/>
                <a:ext cx="54360" cy="71640"/>
              </p14:xfrm>
            </p:contentPart>
          </mc:Choice>
          <mc:Fallback xmlns="">
            <p:pic>
              <p:nvPicPr>
                <p:cNvPr id="19" name="Freihand 18">
                  <a:extLst>
                    <a:ext uri="{FF2B5EF4-FFF2-40B4-BE49-F238E27FC236}">
                      <a16:creationId xmlns:a16="http://schemas.microsoft.com/office/drawing/2014/main" id="{08598510-0999-4FA0-A82F-C4BBA9DF85C9}"/>
                    </a:ext>
                  </a:extLst>
                </p:cNvPr>
                <p:cNvPicPr/>
                <p:nvPr/>
              </p:nvPicPr>
              <p:blipFill>
                <a:blip r:embed="rId42"/>
                <a:stretch>
                  <a:fillRect/>
                </a:stretch>
              </p:blipFill>
              <p:spPr>
                <a:xfrm>
                  <a:off x="11739173" y="2080147"/>
                  <a:ext cx="6300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0" name="Freihand 19">
                  <a:extLst>
                    <a:ext uri="{FF2B5EF4-FFF2-40B4-BE49-F238E27FC236}">
                      <a16:creationId xmlns:a16="http://schemas.microsoft.com/office/drawing/2014/main" id="{EC950DA3-E62B-42A6-990A-7BFE1FDB97D6}"/>
                    </a:ext>
                  </a:extLst>
                </p14:cNvPr>
                <p14:cNvContentPartPr/>
                <p14:nvPr/>
              </p14:nvContentPartPr>
              <p14:xfrm>
                <a:off x="11816933" y="2071147"/>
                <a:ext cx="291960" cy="208080"/>
              </p14:xfrm>
            </p:contentPart>
          </mc:Choice>
          <mc:Fallback xmlns="">
            <p:pic>
              <p:nvPicPr>
                <p:cNvPr id="20" name="Freihand 19">
                  <a:extLst>
                    <a:ext uri="{FF2B5EF4-FFF2-40B4-BE49-F238E27FC236}">
                      <a16:creationId xmlns:a16="http://schemas.microsoft.com/office/drawing/2014/main" id="{EC950DA3-E62B-42A6-990A-7BFE1FDB97D6}"/>
                    </a:ext>
                  </a:extLst>
                </p:cNvPr>
                <p:cNvPicPr/>
                <p:nvPr/>
              </p:nvPicPr>
              <p:blipFill>
                <a:blip r:embed="rId44"/>
                <a:stretch>
                  <a:fillRect/>
                </a:stretch>
              </p:blipFill>
              <p:spPr>
                <a:xfrm>
                  <a:off x="11812613" y="2066827"/>
                  <a:ext cx="30060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2DDFBA9C-1707-4EB6-B515-771E86D96044}"/>
                    </a:ext>
                  </a:extLst>
                </p14:cNvPr>
                <p14:cNvContentPartPr/>
                <p14:nvPr/>
              </p14:nvContentPartPr>
              <p14:xfrm>
                <a:off x="8313053" y="2220907"/>
                <a:ext cx="130320" cy="18360"/>
              </p14:xfrm>
            </p:contentPart>
          </mc:Choice>
          <mc:Fallback xmlns="">
            <p:pic>
              <p:nvPicPr>
                <p:cNvPr id="29" name="Freihand 28">
                  <a:extLst>
                    <a:ext uri="{FF2B5EF4-FFF2-40B4-BE49-F238E27FC236}">
                      <a16:creationId xmlns:a16="http://schemas.microsoft.com/office/drawing/2014/main" id="{2DDFBA9C-1707-4EB6-B515-771E86D96044}"/>
                    </a:ext>
                  </a:extLst>
                </p:cNvPr>
                <p:cNvPicPr/>
                <p:nvPr/>
              </p:nvPicPr>
              <p:blipFill>
                <a:blip r:embed="rId46"/>
                <a:stretch>
                  <a:fillRect/>
                </a:stretch>
              </p:blipFill>
              <p:spPr>
                <a:xfrm>
                  <a:off x="8308733" y="2216587"/>
                  <a:ext cx="13896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5A70908E-820F-4A83-8F80-68DD934182D8}"/>
                    </a:ext>
                  </a:extLst>
                </p14:cNvPr>
                <p14:cNvContentPartPr/>
                <p14:nvPr/>
              </p14:nvContentPartPr>
              <p14:xfrm>
                <a:off x="8580173" y="2133787"/>
                <a:ext cx="1698840" cy="102960"/>
              </p14:xfrm>
            </p:contentPart>
          </mc:Choice>
          <mc:Fallback xmlns="">
            <p:pic>
              <p:nvPicPr>
                <p:cNvPr id="30" name="Freihand 29">
                  <a:extLst>
                    <a:ext uri="{FF2B5EF4-FFF2-40B4-BE49-F238E27FC236}">
                      <a16:creationId xmlns:a16="http://schemas.microsoft.com/office/drawing/2014/main" id="{5A70908E-820F-4A83-8F80-68DD934182D8}"/>
                    </a:ext>
                  </a:extLst>
                </p:cNvPr>
                <p:cNvPicPr/>
                <p:nvPr/>
              </p:nvPicPr>
              <p:blipFill>
                <a:blip r:embed="rId48"/>
                <a:stretch>
                  <a:fillRect/>
                </a:stretch>
              </p:blipFill>
              <p:spPr>
                <a:xfrm>
                  <a:off x="8575853" y="2129467"/>
                  <a:ext cx="1707480" cy="111600"/>
                </a:xfrm>
                <a:prstGeom prst="rect">
                  <a:avLst/>
                </a:prstGeom>
              </p:spPr>
            </p:pic>
          </mc:Fallback>
        </mc:AlternateContent>
      </p:grpSp>
      <p:grpSp>
        <p:nvGrpSpPr>
          <p:cNvPr id="44" name="Gruppieren 43">
            <a:extLst>
              <a:ext uri="{FF2B5EF4-FFF2-40B4-BE49-F238E27FC236}">
                <a16:creationId xmlns:a16="http://schemas.microsoft.com/office/drawing/2014/main" id="{F319ED9B-6A62-45F3-BC84-AC6AE38EFFCD}"/>
              </a:ext>
            </a:extLst>
          </p:cNvPr>
          <p:cNvGrpSpPr/>
          <p:nvPr/>
        </p:nvGrpSpPr>
        <p:grpSpPr>
          <a:xfrm>
            <a:off x="9264173" y="905827"/>
            <a:ext cx="1874520" cy="785160"/>
            <a:chOff x="9264173" y="905827"/>
            <a:chExt cx="1874520" cy="785160"/>
          </a:xfrm>
        </p:grpSpPr>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73B3E69F-2ACB-46B7-963D-EA25BC363FD8}"/>
                    </a:ext>
                  </a:extLst>
                </p14:cNvPr>
                <p14:cNvContentPartPr/>
                <p14:nvPr/>
              </p14:nvContentPartPr>
              <p14:xfrm>
                <a:off x="9348413" y="1358347"/>
                <a:ext cx="103680" cy="280800"/>
              </p14:xfrm>
            </p:contentPart>
          </mc:Choice>
          <mc:Fallback xmlns="">
            <p:pic>
              <p:nvPicPr>
                <p:cNvPr id="31" name="Freihand 30">
                  <a:extLst>
                    <a:ext uri="{FF2B5EF4-FFF2-40B4-BE49-F238E27FC236}">
                      <a16:creationId xmlns:a16="http://schemas.microsoft.com/office/drawing/2014/main" id="{73B3E69F-2ACB-46B7-963D-EA25BC363FD8}"/>
                    </a:ext>
                  </a:extLst>
                </p:cNvPr>
                <p:cNvPicPr/>
                <p:nvPr/>
              </p:nvPicPr>
              <p:blipFill>
                <a:blip r:embed="rId50"/>
                <a:stretch>
                  <a:fillRect/>
                </a:stretch>
              </p:blipFill>
              <p:spPr>
                <a:xfrm>
                  <a:off x="9344093" y="1354027"/>
                  <a:ext cx="112320" cy="2894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63964E60-9F65-44F5-BE3D-2A329C4E605D}"/>
                    </a:ext>
                  </a:extLst>
                </p14:cNvPr>
                <p14:cNvContentPartPr/>
                <p14:nvPr/>
              </p14:nvContentPartPr>
              <p14:xfrm>
                <a:off x="9264173" y="1518547"/>
                <a:ext cx="284400" cy="172440"/>
              </p14:xfrm>
            </p:contentPart>
          </mc:Choice>
          <mc:Fallback xmlns="">
            <p:pic>
              <p:nvPicPr>
                <p:cNvPr id="32" name="Freihand 31">
                  <a:extLst>
                    <a:ext uri="{FF2B5EF4-FFF2-40B4-BE49-F238E27FC236}">
                      <a16:creationId xmlns:a16="http://schemas.microsoft.com/office/drawing/2014/main" id="{63964E60-9F65-44F5-BE3D-2A329C4E605D}"/>
                    </a:ext>
                  </a:extLst>
                </p:cNvPr>
                <p:cNvPicPr/>
                <p:nvPr/>
              </p:nvPicPr>
              <p:blipFill>
                <a:blip r:embed="rId52"/>
                <a:stretch>
                  <a:fillRect/>
                </a:stretch>
              </p:blipFill>
              <p:spPr>
                <a:xfrm>
                  <a:off x="9259853" y="1514227"/>
                  <a:ext cx="29304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3" name="Freihand 32">
                  <a:extLst>
                    <a:ext uri="{FF2B5EF4-FFF2-40B4-BE49-F238E27FC236}">
                      <a16:creationId xmlns:a16="http://schemas.microsoft.com/office/drawing/2014/main" id="{BC386537-6342-4A7E-85C6-B1B3AE6DF71A}"/>
                    </a:ext>
                  </a:extLst>
                </p14:cNvPr>
                <p14:cNvContentPartPr/>
                <p14:nvPr/>
              </p14:nvContentPartPr>
              <p14:xfrm>
                <a:off x="9269573" y="968107"/>
                <a:ext cx="119880" cy="203040"/>
              </p14:xfrm>
            </p:contentPart>
          </mc:Choice>
          <mc:Fallback xmlns="">
            <p:pic>
              <p:nvPicPr>
                <p:cNvPr id="33" name="Freihand 32">
                  <a:extLst>
                    <a:ext uri="{FF2B5EF4-FFF2-40B4-BE49-F238E27FC236}">
                      <a16:creationId xmlns:a16="http://schemas.microsoft.com/office/drawing/2014/main" id="{BC386537-6342-4A7E-85C6-B1B3AE6DF71A}"/>
                    </a:ext>
                  </a:extLst>
                </p:cNvPr>
                <p:cNvPicPr/>
                <p:nvPr/>
              </p:nvPicPr>
              <p:blipFill>
                <a:blip r:embed="rId54"/>
                <a:stretch>
                  <a:fillRect/>
                </a:stretch>
              </p:blipFill>
              <p:spPr>
                <a:xfrm>
                  <a:off x="9265253" y="963787"/>
                  <a:ext cx="12852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F4A8C921-7FEF-4FC9-9A7E-A2E24BD5FF51}"/>
                    </a:ext>
                  </a:extLst>
                </p14:cNvPr>
                <p14:cNvContentPartPr/>
                <p14:nvPr/>
              </p14:nvContentPartPr>
              <p14:xfrm>
                <a:off x="9381893" y="1057387"/>
                <a:ext cx="257400" cy="111960"/>
              </p14:xfrm>
            </p:contentPart>
          </mc:Choice>
          <mc:Fallback xmlns="">
            <p:pic>
              <p:nvPicPr>
                <p:cNvPr id="34" name="Freihand 33">
                  <a:extLst>
                    <a:ext uri="{FF2B5EF4-FFF2-40B4-BE49-F238E27FC236}">
                      <a16:creationId xmlns:a16="http://schemas.microsoft.com/office/drawing/2014/main" id="{F4A8C921-7FEF-4FC9-9A7E-A2E24BD5FF51}"/>
                    </a:ext>
                  </a:extLst>
                </p:cNvPr>
                <p:cNvPicPr/>
                <p:nvPr/>
              </p:nvPicPr>
              <p:blipFill>
                <a:blip r:embed="rId56"/>
                <a:stretch>
                  <a:fillRect/>
                </a:stretch>
              </p:blipFill>
              <p:spPr>
                <a:xfrm>
                  <a:off x="9377573" y="1053067"/>
                  <a:ext cx="2660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EA0A4FB7-6B5E-434D-9A3E-818E0BDF23F0}"/>
                    </a:ext>
                  </a:extLst>
                </p14:cNvPr>
                <p14:cNvContentPartPr/>
                <p14:nvPr/>
              </p14:nvContentPartPr>
              <p14:xfrm>
                <a:off x="9688253" y="905827"/>
                <a:ext cx="293040" cy="285840"/>
              </p14:xfrm>
            </p:contentPart>
          </mc:Choice>
          <mc:Fallback xmlns="">
            <p:pic>
              <p:nvPicPr>
                <p:cNvPr id="35" name="Freihand 34">
                  <a:extLst>
                    <a:ext uri="{FF2B5EF4-FFF2-40B4-BE49-F238E27FC236}">
                      <a16:creationId xmlns:a16="http://schemas.microsoft.com/office/drawing/2014/main" id="{EA0A4FB7-6B5E-434D-9A3E-818E0BDF23F0}"/>
                    </a:ext>
                  </a:extLst>
                </p:cNvPr>
                <p:cNvPicPr/>
                <p:nvPr/>
              </p:nvPicPr>
              <p:blipFill>
                <a:blip r:embed="rId58"/>
                <a:stretch>
                  <a:fillRect/>
                </a:stretch>
              </p:blipFill>
              <p:spPr>
                <a:xfrm>
                  <a:off x="9683933" y="901507"/>
                  <a:ext cx="30168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6" name="Freihand 35">
                  <a:extLst>
                    <a:ext uri="{FF2B5EF4-FFF2-40B4-BE49-F238E27FC236}">
                      <a16:creationId xmlns:a16="http://schemas.microsoft.com/office/drawing/2014/main" id="{C2F64D03-4512-4CFC-BBFE-0CB6C7D85524}"/>
                    </a:ext>
                  </a:extLst>
                </p14:cNvPr>
                <p14:cNvContentPartPr/>
                <p14:nvPr/>
              </p14:nvContentPartPr>
              <p14:xfrm>
                <a:off x="9991013" y="949387"/>
                <a:ext cx="312120" cy="134280"/>
              </p14:xfrm>
            </p:contentPart>
          </mc:Choice>
          <mc:Fallback xmlns="">
            <p:pic>
              <p:nvPicPr>
                <p:cNvPr id="36" name="Freihand 35">
                  <a:extLst>
                    <a:ext uri="{FF2B5EF4-FFF2-40B4-BE49-F238E27FC236}">
                      <a16:creationId xmlns:a16="http://schemas.microsoft.com/office/drawing/2014/main" id="{C2F64D03-4512-4CFC-BBFE-0CB6C7D85524}"/>
                    </a:ext>
                  </a:extLst>
                </p:cNvPr>
                <p:cNvPicPr/>
                <p:nvPr/>
              </p:nvPicPr>
              <p:blipFill>
                <a:blip r:embed="rId60"/>
                <a:stretch>
                  <a:fillRect/>
                </a:stretch>
              </p:blipFill>
              <p:spPr>
                <a:xfrm>
                  <a:off x="9986693" y="945067"/>
                  <a:ext cx="3207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7" name="Freihand 36">
                  <a:extLst>
                    <a:ext uri="{FF2B5EF4-FFF2-40B4-BE49-F238E27FC236}">
                      <a16:creationId xmlns:a16="http://schemas.microsoft.com/office/drawing/2014/main" id="{10BB140C-3C69-4CA5-AF57-291067660291}"/>
                    </a:ext>
                  </a:extLst>
                </p14:cNvPr>
                <p14:cNvContentPartPr/>
                <p14:nvPr/>
              </p14:nvContentPartPr>
              <p14:xfrm>
                <a:off x="9911093" y="1238467"/>
                <a:ext cx="157680" cy="154080"/>
              </p14:xfrm>
            </p:contentPart>
          </mc:Choice>
          <mc:Fallback xmlns="">
            <p:pic>
              <p:nvPicPr>
                <p:cNvPr id="37" name="Freihand 36">
                  <a:extLst>
                    <a:ext uri="{FF2B5EF4-FFF2-40B4-BE49-F238E27FC236}">
                      <a16:creationId xmlns:a16="http://schemas.microsoft.com/office/drawing/2014/main" id="{10BB140C-3C69-4CA5-AF57-291067660291}"/>
                    </a:ext>
                  </a:extLst>
                </p:cNvPr>
                <p:cNvPicPr/>
                <p:nvPr/>
              </p:nvPicPr>
              <p:blipFill>
                <a:blip r:embed="rId62"/>
                <a:stretch>
                  <a:fillRect/>
                </a:stretch>
              </p:blipFill>
              <p:spPr>
                <a:xfrm>
                  <a:off x="9906773" y="1234147"/>
                  <a:ext cx="16632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8" name="Freihand 37">
                  <a:extLst>
                    <a:ext uri="{FF2B5EF4-FFF2-40B4-BE49-F238E27FC236}">
                      <a16:creationId xmlns:a16="http://schemas.microsoft.com/office/drawing/2014/main" id="{494820A3-D994-4759-B379-7EC3A75E86BD}"/>
                    </a:ext>
                  </a:extLst>
                </p14:cNvPr>
                <p14:cNvContentPartPr/>
                <p14:nvPr/>
              </p14:nvContentPartPr>
              <p14:xfrm>
                <a:off x="10082093" y="1226587"/>
                <a:ext cx="67320" cy="151200"/>
              </p14:xfrm>
            </p:contentPart>
          </mc:Choice>
          <mc:Fallback xmlns="">
            <p:pic>
              <p:nvPicPr>
                <p:cNvPr id="38" name="Freihand 37">
                  <a:extLst>
                    <a:ext uri="{FF2B5EF4-FFF2-40B4-BE49-F238E27FC236}">
                      <a16:creationId xmlns:a16="http://schemas.microsoft.com/office/drawing/2014/main" id="{494820A3-D994-4759-B379-7EC3A75E86BD}"/>
                    </a:ext>
                  </a:extLst>
                </p:cNvPr>
                <p:cNvPicPr/>
                <p:nvPr/>
              </p:nvPicPr>
              <p:blipFill>
                <a:blip r:embed="rId64"/>
                <a:stretch>
                  <a:fillRect/>
                </a:stretch>
              </p:blipFill>
              <p:spPr>
                <a:xfrm>
                  <a:off x="10077773" y="1222267"/>
                  <a:ext cx="759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9" name="Freihand 38">
                  <a:extLst>
                    <a:ext uri="{FF2B5EF4-FFF2-40B4-BE49-F238E27FC236}">
                      <a16:creationId xmlns:a16="http://schemas.microsoft.com/office/drawing/2014/main" id="{86589FF4-E519-4C04-ADA2-F442591A9002}"/>
                    </a:ext>
                  </a:extLst>
                </p14:cNvPr>
                <p14:cNvContentPartPr/>
                <p14:nvPr/>
              </p14:nvContentPartPr>
              <p14:xfrm>
                <a:off x="10183973" y="1272307"/>
                <a:ext cx="178200" cy="73080"/>
              </p14:xfrm>
            </p:contentPart>
          </mc:Choice>
          <mc:Fallback xmlns="">
            <p:pic>
              <p:nvPicPr>
                <p:cNvPr id="39" name="Freihand 38">
                  <a:extLst>
                    <a:ext uri="{FF2B5EF4-FFF2-40B4-BE49-F238E27FC236}">
                      <a16:creationId xmlns:a16="http://schemas.microsoft.com/office/drawing/2014/main" id="{86589FF4-E519-4C04-ADA2-F442591A9002}"/>
                    </a:ext>
                  </a:extLst>
                </p:cNvPr>
                <p:cNvPicPr/>
                <p:nvPr/>
              </p:nvPicPr>
              <p:blipFill>
                <a:blip r:embed="rId66"/>
                <a:stretch>
                  <a:fillRect/>
                </a:stretch>
              </p:blipFill>
              <p:spPr>
                <a:xfrm>
                  <a:off x="10179653" y="1267987"/>
                  <a:ext cx="18684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0" name="Freihand 39">
                  <a:extLst>
                    <a:ext uri="{FF2B5EF4-FFF2-40B4-BE49-F238E27FC236}">
                      <a16:creationId xmlns:a16="http://schemas.microsoft.com/office/drawing/2014/main" id="{47946D9F-E83F-4FF6-BD33-E5DBDAD26D59}"/>
                    </a:ext>
                  </a:extLst>
                </p14:cNvPr>
                <p14:cNvContentPartPr/>
                <p14:nvPr/>
              </p14:nvContentPartPr>
              <p14:xfrm>
                <a:off x="9967613" y="1140907"/>
                <a:ext cx="150840" cy="13680"/>
              </p14:xfrm>
            </p:contentPart>
          </mc:Choice>
          <mc:Fallback xmlns="">
            <p:pic>
              <p:nvPicPr>
                <p:cNvPr id="40" name="Freihand 39">
                  <a:extLst>
                    <a:ext uri="{FF2B5EF4-FFF2-40B4-BE49-F238E27FC236}">
                      <a16:creationId xmlns:a16="http://schemas.microsoft.com/office/drawing/2014/main" id="{47946D9F-E83F-4FF6-BD33-E5DBDAD26D59}"/>
                    </a:ext>
                  </a:extLst>
                </p:cNvPr>
                <p:cNvPicPr/>
                <p:nvPr/>
              </p:nvPicPr>
              <p:blipFill>
                <a:blip r:embed="rId68"/>
                <a:stretch>
                  <a:fillRect/>
                </a:stretch>
              </p:blipFill>
              <p:spPr>
                <a:xfrm>
                  <a:off x="9963293" y="1136587"/>
                  <a:ext cx="1594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1" name="Freihand 40">
                  <a:extLst>
                    <a:ext uri="{FF2B5EF4-FFF2-40B4-BE49-F238E27FC236}">
                      <a16:creationId xmlns:a16="http://schemas.microsoft.com/office/drawing/2014/main" id="{BFF15EBB-76A2-48AC-A11B-6D2DB275327C}"/>
                    </a:ext>
                  </a:extLst>
                </p14:cNvPr>
                <p14:cNvContentPartPr/>
                <p14:nvPr/>
              </p14:nvContentPartPr>
              <p14:xfrm>
                <a:off x="10389893" y="1140547"/>
                <a:ext cx="135720" cy="167760"/>
              </p14:xfrm>
            </p:contentPart>
          </mc:Choice>
          <mc:Fallback xmlns="">
            <p:pic>
              <p:nvPicPr>
                <p:cNvPr id="41" name="Freihand 40">
                  <a:extLst>
                    <a:ext uri="{FF2B5EF4-FFF2-40B4-BE49-F238E27FC236}">
                      <a16:creationId xmlns:a16="http://schemas.microsoft.com/office/drawing/2014/main" id="{BFF15EBB-76A2-48AC-A11B-6D2DB275327C}"/>
                    </a:ext>
                  </a:extLst>
                </p:cNvPr>
                <p:cNvPicPr/>
                <p:nvPr/>
              </p:nvPicPr>
              <p:blipFill>
                <a:blip r:embed="rId70"/>
                <a:stretch>
                  <a:fillRect/>
                </a:stretch>
              </p:blipFill>
              <p:spPr>
                <a:xfrm>
                  <a:off x="10385573" y="1136227"/>
                  <a:ext cx="1443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2" name="Freihand 41">
                  <a:extLst>
                    <a:ext uri="{FF2B5EF4-FFF2-40B4-BE49-F238E27FC236}">
                      <a16:creationId xmlns:a16="http://schemas.microsoft.com/office/drawing/2014/main" id="{3B45431E-D9DD-489F-BF9C-F4CC16D8FCA9}"/>
                    </a:ext>
                  </a:extLst>
                </p14:cNvPr>
                <p14:cNvContentPartPr/>
                <p14:nvPr/>
              </p14:nvContentPartPr>
              <p14:xfrm>
                <a:off x="10522733" y="1222627"/>
                <a:ext cx="82080" cy="68040"/>
              </p14:xfrm>
            </p:contentPart>
          </mc:Choice>
          <mc:Fallback xmlns="">
            <p:pic>
              <p:nvPicPr>
                <p:cNvPr id="42" name="Freihand 41">
                  <a:extLst>
                    <a:ext uri="{FF2B5EF4-FFF2-40B4-BE49-F238E27FC236}">
                      <a16:creationId xmlns:a16="http://schemas.microsoft.com/office/drawing/2014/main" id="{3B45431E-D9DD-489F-BF9C-F4CC16D8FCA9}"/>
                    </a:ext>
                  </a:extLst>
                </p:cNvPr>
                <p:cNvPicPr/>
                <p:nvPr/>
              </p:nvPicPr>
              <p:blipFill>
                <a:blip r:embed="rId72"/>
                <a:stretch>
                  <a:fillRect/>
                </a:stretch>
              </p:blipFill>
              <p:spPr>
                <a:xfrm>
                  <a:off x="10518413" y="1218307"/>
                  <a:ext cx="9072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3" name="Freihand 42">
                  <a:extLst>
                    <a:ext uri="{FF2B5EF4-FFF2-40B4-BE49-F238E27FC236}">
                      <a16:creationId xmlns:a16="http://schemas.microsoft.com/office/drawing/2014/main" id="{2F43C387-9B50-4C2F-853A-63B2C9CB0CF9}"/>
                    </a:ext>
                  </a:extLst>
                </p14:cNvPr>
                <p14:cNvContentPartPr/>
                <p14:nvPr/>
              </p14:nvContentPartPr>
              <p14:xfrm>
                <a:off x="10626053" y="1208947"/>
                <a:ext cx="512640" cy="211680"/>
              </p14:xfrm>
            </p:contentPart>
          </mc:Choice>
          <mc:Fallback xmlns="">
            <p:pic>
              <p:nvPicPr>
                <p:cNvPr id="43" name="Freihand 42">
                  <a:extLst>
                    <a:ext uri="{FF2B5EF4-FFF2-40B4-BE49-F238E27FC236}">
                      <a16:creationId xmlns:a16="http://schemas.microsoft.com/office/drawing/2014/main" id="{2F43C387-9B50-4C2F-853A-63B2C9CB0CF9}"/>
                    </a:ext>
                  </a:extLst>
                </p:cNvPr>
                <p:cNvPicPr/>
                <p:nvPr/>
              </p:nvPicPr>
              <p:blipFill>
                <a:blip r:embed="rId74"/>
                <a:stretch>
                  <a:fillRect/>
                </a:stretch>
              </p:blipFill>
              <p:spPr>
                <a:xfrm>
                  <a:off x="10621733" y="1204627"/>
                  <a:ext cx="521280" cy="220320"/>
                </a:xfrm>
                <a:prstGeom prst="rect">
                  <a:avLst/>
                </a:prstGeom>
              </p:spPr>
            </p:pic>
          </mc:Fallback>
        </mc:AlternateContent>
      </p:grpSp>
      <p:grpSp>
        <p:nvGrpSpPr>
          <p:cNvPr id="103453" name="Gruppieren 103452">
            <a:extLst>
              <a:ext uri="{FF2B5EF4-FFF2-40B4-BE49-F238E27FC236}">
                <a16:creationId xmlns:a16="http://schemas.microsoft.com/office/drawing/2014/main" id="{80B35CBE-814C-4273-83B1-282F829B307A}"/>
              </a:ext>
            </a:extLst>
          </p:cNvPr>
          <p:cNvGrpSpPr/>
          <p:nvPr/>
        </p:nvGrpSpPr>
        <p:grpSpPr>
          <a:xfrm>
            <a:off x="5643653" y="2585947"/>
            <a:ext cx="6352200" cy="653760"/>
            <a:chOff x="5643653" y="2585947"/>
            <a:chExt cx="6352200" cy="653760"/>
          </a:xfrm>
        </p:grpSpPr>
        <mc:AlternateContent xmlns:mc="http://schemas.openxmlformats.org/markup-compatibility/2006" xmlns:p14="http://schemas.microsoft.com/office/powerpoint/2010/main">
          <mc:Choice Requires="p14">
            <p:contentPart p14:bwMode="auto" r:id="rId75">
              <p14:nvContentPartPr>
                <p14:cNvPr id="26" name="Freihand 25">
                  <a:extLst>
                    <a:ext uri="{FF2B5EF4-FFF2-40B4-BE49-F238E27FC236}">
                      <a16:creationId xmlns:a16="http://schemas.microsoft.com/office/drawing/2014/main" id="{A78104BF-1E81-4304-89CB-C75AC4620062}"/>
                    </a:ext>
                  </a:extLst>
                </p14:cNvPr>
                <p14:cNvContentPartPr/>
                <p14:nvPr/>
              </p14:nvContentPartPr>
              <p14:xfrm>
                <a:off x="5797373" y="3056467"/>
                <a:ext cx="275760" cy="9360"/>
              </p14:xfrm>
            </p:contentPart>
          </mc:Choice>
          <mc:Fallback xmlns="">
            <p:pic>
              <p:nvPicPr>
                <p:cNvPr id="26" name="Freihand 25">
                  <a:extLst>
                    <a:ext uri="{FF2B5EF4-FFF2-40B4-BE49-F238E27FC236}">
                      <a16:creationId xmlns:a16="http://schemas.microsoft.com/office/drawing/2014/main" id="{A78104BF-1E81-4304-89CB-C75AC4620062}"/>
                    </a:ext>
                  </a:extLst>
                </p:cNvPr>
                <p:cNvPicPr/>
                <p:nvPr/>
              </p:nvPicPr>
              <p:blipFill>
                <a:blip r:embed="rId76"/>
                <a:stretch>
                  <a:fillRect/>
                </a:stretch>
              </p:blipFill>
              <p:spPr>
                <a:xfrm>
                  <a:off x="5793053" y="3052147"/>
                  <a:ext cx="2844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7" name="Freihand 26">
                  <a:extLst>
                    <a:ext uri="{FF2B5EF4-FFF2-40B4-BE49-F238E27FC236}">
                      <a16:creationId xmlns:a16="http://schemas.microsoft.com/office/drawing/2014/main" id="{FDEDE51B-FED6-4E05-A8D4-855823279B0A}"/>
                    </a:ext>
                  </a:extLst>
                </p14:cNvPr>
                <p14:cNvContentPartPr/>
                <p14:nvPr/>
              </p14:nvContentPartPr>
              <p14:xfrm>
                <a:off x="5643653" y="2962147"/>
                <a:ext cx="319320" cy="203760"/>
              </p14:xfrm>
            </p:contentPart>
          </mc:Choice>
          <mc:Fallback xmlns="">
            <p:pic>
              <p:nvPicPr>
                <p:cNvPr id="27" name="Freihand 26">
                  <a:extLst>
                    <a:ext uri="{FF2B5EF4-FFF2-40B4-BE49-F238E27FC236}">
                      <a16:creationId xmlns:a16="http://schemas.microsoft.com/office/drawing/2014/main" id="{FDEDE51B-FED6-4E05-A8D4-855823279B0A}"/>
                    </a:ext>
                  </a:extLst>
                </p:cNvPr>
                <p:cNvPicPr/>
                <p:nvPr/>
              </p:nvPicPr>
              <p:blipFill>
                <a:blip r:embed="rId78"/>
                <a:stretch>
                  <a:fillRect/>
                </a:stretch>
              </p:blipFill>
              <p:spPr>
                <a:xfrm>
                  <a:off x="5639333" y="2957827"/>
                  <a:ext cx="32796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6" name="Freihand 45">
                  <a:extLst>
                    <a:ext uri="{FF2B5EF4-FFF2-40B4-BE49-F238E27FC236}">
                      <a16:creationId xmlns:a16="http://schemas.microsoft.com/office/drawing/2014/main" id="{B4996EB3-3837-41F2-86D8-4EB034992403}"/>
                    </a:ext>
                  </a:extLst>
                </p14:cNvPr>
                <p14:cNvContentPartPr/>
                <p14:nvPr/>
              </p14:nvContentPartPr>
              <p14:xfrm>
                <a:off x="6281213" y="3030547"/>
                <a:ext cx="360" cy="360"/>
              </p14:xfrm>
            </p:contentPart>
          </mc:Choice>
          <mc:Fallback xmlns="">
            <p:pic>
              <p:nvPicPr>
                <p:cNvPr id="46" name="Freihand 45">
                  <a:extLst>
                    <a:ext uri="{FF2B5EF4-FFF2-40B4-BE49-F238E27FC236}">
                      <a16:creationId xmlns:a16="http://schemas.microsoft.com/office/drawing/2014/main" id="{B4996EB3-3837-41F2-86D8-4EB034992403}"/>
                    </a:ext>
                  </a:extLst>
                </p:cNvPr>
                <p:cNvPicPr/>
                <p:nvPr/>
              </p:nvPicPr>
              <p:blipFill>
                <a:blip r:embed="rId80"/>
                <a:stretch>
                  <a:fillRect/>
                </a:stretch>
              </p:blipFill>
              <p:spPr>
                <a:xfrm>
                  <a:off x="6276893" y="3026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7" name="Freihand 46">
                  <a:extLst>
                    <a:ext uri="{FF2B5EF4-FFF2-40B4-BE49-F238E27FC236}">
                      <a16:creationId xmlns:a16="http://schemas.microsoft.com/office/drawing/2014/main" id="{B0D75FDB-29E3-4A8D-96BE-C72BC657CA1E}"/>
                    </a:ext>
                  </a:extLst>
                </p14:cNvPr>
                <p14:cNvContentPartPr/>
                <p14:nvPr/>
              </p14:nvContentPartPr>
              <p14:xfrm>
                <a:off x="6328013" y="2919667"/>
                <a:ext cx="168120" cy="176040"/>
              </p14:xfrm>
            </p:contentPart>
          </mc:Choice>
          <mc:Fallback xmlns="">
            <p:pic>
              <p:nvPicPr>
                <p:cNvPr id="47" name="Freihand 46">
                  <a:extLst>
                    <a:ext uri="{FF2B5EF4-FFF2-40B4-BE49-F238E27FC236}">
                      <a16:creationId xmlns:a16="http://schemas.microsoft.com/office/drawing/2014/main" id="{B0D75FDB-29E3-4A8D-96BE-C72BC657CA1E}"/>
                    </a:ext>
                  </a:extLst>
                </p:cNvPr>
                <p:cNvPicPr/>
                <p:nvPr/>
              </p:nvPicPr>
              <p:blipFill>
                <a:blip r:embed="rId82"/>
                <a:stretch>
                  <a:fillRect/>
                </a:stretch>
              </p:blipFill>
              <p:spPr>
                <a:xfrm>
                  <a:off x="6323693" y="2915347"/>
                  <a:ext cx="17676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8" name="Freihand 47">
                  <a:extLst>
                    <a:ext uri="{FF2B5EF4-FFF2-40B4-BE49-F238E27FC236}">
                      <a16:creationId xmlns:a16="http://schemas.microsoft.com/office/drawing/2014/main" id="{59968D5F-488D-4BCD-B56A-D60F2AB67F72}"/>
                    </a:ext>
                  </a:extLst>
                </p14:cNvPr>
                <p14:cNvContentPartPr/>
                <p14:nvPr/>
              </p14:nvContentPartPr>
              <p14:xfrm>
                <a:off x="6325853" y="3007507"/>
                <a:ext cx="162360" cy="122400"/>
              </p14:xfrm>
            </p:contentPart>
          </mc:Choice>
          <mc:Fallback xmlns="">
            <p:pic>
              <p:nvPicPr>
                <p:cNvPr id="48" name="Freihand 47">
                  <a:extLst>
                    <a:ext uri="{FF2B5EF4-FFF2-40B4-BE49-F238E27FC236}">
                      <a16:creationId xmlns:a16="http://schemas.microsoft.com/office/drawing/2014/main" id="{59968D5F-488D-4BCD-B56A-D60F2AB67F72}"/>
                    </a:ext>
                  </a:extLst>
                </p:cNvPr>
                <p:cNvPicPr/>
                <p:nvPr/>
              </p:nvPicPr>
              <p:blipFill>
                <a:blip r:embed="rId84"/>
                <a:stretch>
                  <a:fillRect/>
                </a:stretch>
              </p:blipFill>
              <p:spPr>
                <a:xfrm>
                  <a:off x="6321533" y="3003187"/>
                  <a:ext cx="17100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9" name="Freihand 48">
                  <a:extLst>
                    <a:ext uri="{FF2B5EF4-FFF2-40B4-BE49-F238E27FC236}">
                      <a16:creationId xmlns:a16="http://schemas.microsoft.com/office/drawing/2014/main" id="{D6905F79-4A61-4B32-B850-39B477906276}"/>
                    </a:ext>
                  </a:extLst>
                </p14:cNvPr>
                <p14:cNvContentPartPr/>
                <p14:nvPr/>
              </p14:nvContentPartPr>
              <p14:xfrm>
                <a:off x="6524933" y="3027307"/>
                <a:ext cx="269280" cy="54360"/>
              </p14:xfrm>
            </p:contentPart>
          </mc:Choice>
          <mc:Fallback xmlns="">
            <p:pic>
              <p:nvPicPr>
                <p:cNvPr id="49" name="Freihand 48">
                  <a:extLst>
                    <a:ext uri="{FF2B5EF4-FFF2-40B4-BE49-F238E27FC236}">
                      <a16:creationId xmlns:a16="http://schemas.microsoft.com/office/drawing/2014/main" id="{D6905F79-4A61-4B32-B850-39B477906276}"/>
                    </a:ext>
                  </a:extLst>
                </p:cNvPr>
                <p:cNvPicPr/>
                <p:nvPr/>
              </p:nvPicPr>
              <p:blipFill>
                <a:blip r:embed="rId86"/>
                <a:stretch>
                  <a:fillRect/>
                </a:stretch>
              </p:blipFill>
              <p:spPr>
                <a:xfrm>
                  <a:off x="6520613" y="3022987"/>
                  <a:ext cx="27792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0" name="Freihand 49">
                  <a:extLst>
                    <a:ext uri="{FF2B5EF4-FFF2-40B4-BE49-F238E27FC236}">
                      <a16:creationId xmlns:a16="http://schemas.microsoft.com/office/drawing/2014/main" id="{363774B8-8216-412E-8513-B07E93D6D711}"/>
                    </a:ext>
                  </a:extLst>
                </p14:cNvPr>
                <p14:cNvContentPartPr/>
                <p14:nvPr/>
              </p14:nvContentPartPr>
              <p14:xfrm>
                <a:off x="6732293" y="2925427"/>
                <a:ext cx="3960" cy="19440"/>
              </p14:xfrm>
            </p:contentPart>
          </mc:Choice>
          <mc:Fallback xmlns="">
            <p:pic>
              <p:nvPicPr>
                <p:cNvPr id="50" name="Freihand 49">
                  <a:extLst>
                    <a:ext uri="{FF2B5EF4-FFF2-40B4-BE49-F238E27FC236}">
                      <a16:creationId xmlns:a16="http://schemas.microsoft.com/office/drawing/2014/main" id="{363774B8-8216-412E-8513-B07E93D6D711}"/>
                    </a:ext>
                  </a:extLst>
                </p:cNvPr>
                <p:cNvPicPr/>
                <p:nvPr/>
              </p:nvPicPr>
              <p:blipFill>
                <a:blip r:embed="rId88"/>
                <a:stretch>
                  <a:fillRect/>
                </a:stretch>
              </p:blipFill>
              <p:spPr>
                <a:xfrm>
                  <a:off x="6727973" y="2921107"/>
                  <a:ext cx="126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1" name="Freihand 50">
                  <a:extLst>
                    <a:ext uri="{FF2B5EF4-FFF2-40B4-BE49-F238E27FC236}">
                      <a16:creationId xmlns:a16="http://schemas.microsoft.com/office/drawing/2014/main" id="{CE93B672-E970-4B37-94EC-B2AC238CED9B}"/>
                    </a:ext>
                  </a:extLst>
                </p14:cNvPr>
                <p14:cNvContentPartPr/>
                <p14:nvPr/>
              </p14:nvContentPartPr>
              <p14:xfrm>
                <a:off x="6847493" y="3000667"/>
                <a:ext cx="233640" cy="75240"/>
              </p14:xfrm>
            </p:contentPart>
          </mc:Choice>
          <mc:Fallback xmlns="">
            <p:pic>
              <p:nvPicPr>
                <p:cNvPr id="51" name="Freihand 50">
                  <a:extLst>
                    <a:ext uri="{FF2B5EF4-FFF2-40B4-BE49-F238E27FC236}">
                      <a16:creationId xmlns:a16="http://schemas.microsoft.com/office/drawing/2014/main" id="{CE93B672-E970-4B37-94EC-B2AC238CED9B}"/>
                    </a:ext>
                  </a:extLst>
                </p:cNvPr>
                <p:cNvPicPr/>
                <p:nvPr/>
              </p:nvPicPr>
              <p:blipFill>
                <a:blip r:embed="rId90"/>
                <a:stretch>
                  <a:fillRect/>
                </a:stretch>
              </p:blipFill>
              <p:spPr>
                <a:xfrm>
                  <a:off x="6843173" y="2996347"/>
                  <a:ext cx="2422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2" name="Freihand 51">
                  <a:extLst>
                    <a:ext uri="{FF2B5EF4-FFF2-40B4-BE49-F238E27FC236}">
                      <a16:creationId xmlns:a16="http://schemas.microsoft.com/office/drawing/2014/main" id="{2F578407-A1E2-4F2C-B7BA-983882BD69A4}"/>
                    </a:ext>
                  </a:extLst>
                </p14:cNvPr>
                <p14:cNvContentPartPr/>
                <p14:nvPr/>
              </p14:nvContentPartPr>
              <p14:xfrm>
                <a:off x="7112093" y="2876467"/>
                <a:ext cx="331200" cy="190440"/>
              </p14:xfrm>
            </p:contentPart>
          </mc:Choice>
          <mc:Fallback xmlns="">
            <p:pic>
              <p:nvPicPr>
                <p:cNvPr id="52" name="Freihand 51">
                  <a:extLst>
                    <a:ext uri="{FF2B5EF4-FFF2-40B4-BE49-F238E27FC236}">
                      <a16:creationId xmlns:a16="http://schemas.microsoft.com/office/drawing/2014/main" id="{2F578407-A1E2-4F2C-B7BA-983882BD69A4}"/>
                    </a:ext>
                  </a:extLst>
                </p:cNvPr>
                <p:cNvPicPr/>
                <p:nvPr/>
              </p:nvPicPr>
              <p:blipFill>
                <a:blip r:embed="rId92"/>
                <a:stretch>
                  <a:fillRect/>
                </a:stretch>
              </p:blipFill>
              <p:spPr>
                <a:xfrm>
                  <a:off x="7107773" y="2872147"/>
                  <a:ext cx="33984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3" name="Freihand 52">
                  <a:extLst>
                    <a:ext uri="{FF2B5EF4-FFF2-40B4-BE49-F238E27FC236}">
                      <a16:creationId xmlns:a16="http://schemas.microsoft.com/office/drawing/2014/main" id="{1D076604-63A4-43C4-9F59-40D6E8597CBA}"/>
                    </a:ext>
                  </a:extLst>
                </p14:cNvPr>
                <p14:cNvContentPartPr/>
                <p14:nvPr/>
              </p14:nvContentPartPr>
              <p14:xfrm>
                <a:off x="7416293" y="2910667"/>
                <a:ext cx="360" cy="360"/>
              </p14:xfrm>
            </p:contentPart>
          </mc:Choice>
          <mc:Fallback xmlns="">
            <p:pic>
              <p:nvPicPr>
                <p:cNvPr id="53" name="Freihand 52">
                  <a:extLst>
                    <a:ext uri="{FF2B5EF4-FFF2-40B4-BE49-F238E27FC236}">
                      <a16:creationId xmlns:a16="http://schemas.microsoft.com/office/drawing/2014/main" id="{1D076604-63A4-43C4-9F59-40D6E8597CBA}"/>
                    </a:ext>
                  </a:extLst>
                </p:cNvPr>
                <p:cNvPicPr/>
                <p:nvPr/>
              </p:nvPicPr>
              <p:blipFill>
                <a:blip r:embed="rId80"/>
                <a:stretch>
                  <a:fillRect/>
                </a:stretch>
              </p:blipFill>
              <p:spPr>
                <a:xfrm>
                  <a:off x="7411973" y="2906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54" name="Freihand 53">
                  <a:extLst>
                    <a:ext uri="{FF2B5EF4-FFF2-40B4-BE49-F238E27FC236}">
                      <a16:creationId xmlns:a16="http://schemas.microsoft.com/office/drawing/2014/main" id="{C05C32AA-1214-494B-A002-DE754B60A9DC}"/>
                    </a:ext>
                  </a:extLst>
                </p14:cNvPr>
                <p14:cNvContentPartPr/>
                <p14:nvPr/>
              </p14:nvContentPartPr>
              <p14:xfrm>
                <a:off x="7423853" y="2935867"/>
                <a:ext cx="113400" cy="303840"/>
              </p14:xfrm>
            </p:contentPart>
          </mc:Choice>
          <mc:Fallback xmlns="">
            <p:pic>
              <p:nvPicPr>
                <p:cNvPr id="54" name="Freihand 53">
                  <a:extLst>
                    <a:ext uri="{FF2B5EF4-FFF2-40B4-BE49-F238E27FC236}">
                      <a16:creationId xmlns:a16="http://schemas.microsoft.com/office/drawing/2014/main" id="{C05C32AA-1214-494B-A002-DE754B60A9DC}"/>
                    </a:ext>
                  </a:extLst>
                </p:cNvPr>
                <p:cNvPicPr/>
                <p:nvPr/>
              </p:nvPicPr>
              <p:blipFill>
                <a:blip r:embed="rId95"/>
                <a:stretch>
                  <a:fillRect/>
                </a:stretch>
              </p:blipFill>
              <p:spPr>
                <a:xfrm>
                  <a:off x="7419533" y="2931547"/>
                  <a:ext cx="122040" cy="3124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55" name="Freihand 54">
                  <a:extLst>
                    <a:ext uri="{FF2B5EF4-FFF2-40B4-BE49-F238E27FC236}">
                      <a16:creationId xmlns:a16="http://schemas.microsoft.com/office/drawing/2014/main" id="{027D8C7D-DB09-47E9-8FFF-6F6CCF77384A}"/>
                    </a:ext>
                  </a:extLst>
                </p14:cNvPr>
                <p14:cNvContentPartPr/>
                <p14:nvPr/>
              </p14:nvContentPartPr>
              <p14:xfrm>
                <a:off x="7559573" y="2839027"/>
                <a:ext cx="162360" cy="187920"/>
              </p14:xfrm>
            </p:contentPart>
          </mc:Choice>
          <mc:Fallback xmlns="">
            <p:pic>
              <p:nvPicPr>
                <p:cNvPr id="55" name="Freihand 54">
                  <a:extLst>
                    <a:ext uri="{FF2B5EF4-FFF2-40B4-BE49-F238E27FC236}">
                      <a16:creationId xmlns:a16="http://schemas.microsoft.com/office/drawing/2014/main" id="{027D8C7D-DB09-47E9-8FFF-6F6CCF77384A}"/>
                    </a:ext>
                  </a:extLst>
                </p:cNvPr>
                <p:cNvPicPr/>
                <p:nvPr/>
              </p:nvPicPr>
              <p:blipFill>
                <a:blip r:embed="rId97"/>
                <a:stretch>
                  <a:fillRect/>
                </a:stretch>
              </p:blipFill>
              <p:spPr>
                <a:xfrm>
                  <a:off x="7555253" y="2834707"/>
                  <a:ext cx="17100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56" name="Freihand 55">
                  <a:extLst>
                    <a:ext uri="{FF2B5EF4-FFF2-40B4-BE49-F238E27FC236}">
                      <a16:creationId xmlns:a16="http://schemas.microsoft.com/office/drawing/2014/main" id="{934B4DA0-733C-417E-9F72-A125726CD51C}"/>
                    </a:ext>
                  </a:extLst>
                </p14:cNvPr>
                <p14:cNvContentPartPr/>
                <p14:nvPr/>
              </p14:nvContentPartPr>
              <p14:xfrm>
                <a:off x="7630853" y="3004627"/>
                <a:ext cx="80280" cy="50040"/>
              </p14:xfrm>
            </p:contentPart>
          </mc:Choice>
          <mc:Fallback xmlns="">
            <p:pic>
              <p:nvPicPr>
                <p:cNvPr id="56" name="Freihand 55">
                  <a:extLst>
                    <a:ext uri="{FF2B5EF4-FFF2-40B4-BE49-F238E27FC236}">
                      <a16:creationId xmlns:a16="http://schemas.microsoft.com/office/drawing/2014/main" id="{934B4DA0-733C-417E-9F72-A125726CD51C}"/>
                    </a:ext>
                  </a:extLst>
                </p:cNvPr>
                <p:cNvPicPr/>
                <p:nvPr/>
              </p:nvPicPr>
              <p:blipFill>
                <a:blip r:embed="rId99"/>
                <a:stretch>
                  <a:fillRect/>
                </a:stretch>
              </p:blipFill>
              <p:spPr>
                <a:xfrm>
                  <a:off x="7626533" y="3000307"/>
                  <a:ext cx="8892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57" name="Freihand 56">
                  <a:extLst>
                    <a:ext uri="{FF2B5EF4-FFF2-40B4-BE49-F238E27FC236}">
                      <a16:creationId xmlns:a16="http://schemas.microsoft.com/office/drawing/2014/main" id="{634043A4-A494-4093-B9BD-5DCA6C943B76}"/>
                    </a:ext>
                  </a:extLst>
                </p14:cNvPr>
                <p14:cNvContentPartPr/>
                <p14:nvPr/>
              </p14:nvContentPartPr>
              <p14:xfrm>
                <a:off x="7721573" y="2841547"/>
                <a:ext cx="278280" cy="222480"/>
              </p14:xfrm>
            </p:contentPart>
          </mc:Choice>
          <mc:Fallback xmlns="">
            <p:pic>
              <p:nvPicPr>
                <p:cNvPr id="57" name="Freihand 56">
                  <a:extLst>
                    <a:ext uri="{FF2B5EF4-FFF2-40B4-BE49-F238E27FC236}">
                      <a16:creationId xmlns:a16="http://schemas.microsoft.com/office/drawing/2014/main" id="{634043A4-A494-4093-B9BD-5DCA6C943B76}"/>
                    </a:ext>
                  </a:extLst>
                </p:cNvPr>
                <p:cNvPicPr/>
                <p:nvPr/>
              </p:nvPicPr>
              <p:blipFill>
                <a:blip r:embed="rId101"/>
                <a:stretch>
                  <a:fillRect/>
                </a:stretch>
              </p:blipFill>
              <p:spPr>
                <a:xfrm>
                  <a:off x="7717253" y="2837227"/>
                  <a:ext cx="28692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58" name="Freihand 57">
                  <a:extLst>
                    <a:ext uri="{FF2B5EF4-FFF2-40B4-BE49-F238E27FC236}">
                      <a16:creationId xmlns:a16="http://schemas.microsoft.com/office/drawing/2014/main" id="{874EF7BC-2777-41BD-8AEF-C99000AEB1E0}"/>
                    </a:ext>
                  </a:extLst>
                </p14:cNvPr>
                <p14:cNvContentPartPr/>
                <p14:nvPr/>
              </p14:nvContentPartPr>
              <p14:xfrm>
                <a:off x="7864493" y="2868907"/>
                <a:ext cx="100080" cy="42120"/>
              </p14:xfrm>
            </p:contentPart>
          </mc:Choice>
          <mc:Fallback xmlns="">
            <p:pic>
              <p:nvPicPr>
                <p:cNvPr id="58" name="Freihand 57">
                  <a:extLst>
                    <a:ext uri="{FF2B5EF4-FFF2-40B4-BE49-F238E27FC236}">
                      <a16:creationId xmlns:a16="http://schemas.microsoft.com/office/drawing/2014/main" id="{874EF7BC-2777-41BD-8AEF-C99000AEB1E0}"/>
                    </a:ext>
                  </a:extLst>
                </p:cNvPr>
                <p:cNvPicPr/>
                <p:nvPr/>
              </p:nvPicPr>
              <p:blipFill>
                <a:blip r:embed="rId103"/>
                <a:stretch>
                  <a:fillRect/>
                </a:stretch>
              </p:blipFill>
              <p:spPr>
                <a:xfrm>
                  <a:off x="7860173" y="2864587"/>
                  <a:ext cx="10872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59" name="Freihand 58">
                  <a:extLst>
                    <a:ext uri="{FF2B5EF4-FFF2-40B4-BE49-F238E27FC236}">
                      <a16:creationId xmlns:a16="http://schemas.microsoft.com/office/drawing/2014/main" id="{4B8FFBD9-D0EF-44F1-889A-2FAFB7D61233}"/>
                    </a:ext>
                  </a:extLst>
                </p14:cNvPr>
                <p14:cNvContentPartPr/>
                <p14:nvPr/>
              </p14:nvContentPartPr>
              <p14:xfrm>
                <a:off x="8016053" y="2937667"/>
                <a:ext cx="118080" cy="127800"/>
              </p14:xfrm>
            </p:contentPart>
          </mc:Choice>
          <mc:Fallback xmlns="">
            <p:pic>
              <p:nvPicPr>
                <p:cNvPr id="59" name="Freihand 58">
                  <a:extLst>
                    <a:ext uri="{FF2B5EF4-FFF2-40B4-BE49-F238E27FC236}">
                      <a16:creationId xmlns:a16="http://schemas.microsoft.com/office/drawing/2014/main" id="{4B8FFBD9-D0EF-44F1-889A-2FAFB7D61233}"/>
                    </a:ext>
                  </a:extLst>
                </p:cNvPr>
                <p:cNvPicPr/>
                <p:nvPr/>
              </p:nvPicPr>
              <p:blipFill>
                <a:blip r:embed="rId105"/>
                <a:stretch>
                  <a:fillRect/>
                </a:stretch>
              </p:blipFill>
              <p:spPr>
                <a:xfrm>
                  <a:off x="8011733" y="2933347"/>
                  <a:ext cx="1267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0" name="Freihand 59">
                  <a:extLst>
                    <a:ext uri="{FF2B5EF4-FFF2-40B4-BE49-F238E27FC236}">
                      <a16:creationId xmlns:a16="http://schemas.microsoft.com/office/drawing/2014/main" id="{44D70C5E-F08C-4A94-91BD-3BAC96BBCBAB}"/>
                    </a:ext>
                  </a:extLst>
                </p14:cNvPr>
                <p14:cNvContentPartPr/>
                <p14:nvPr/>
              </p14:nvContentPartPr>
              <p14:xfrm>
                <a:off x="8153213" y="2808427"/>
                <a:ext cx="273240" cy="246600"/>
              </p14:xfrm>
            </p:contentPart>
          </mc:Choice>
          <mc:Fallback xmlns="">
            <p:pic>
              <p:nvPicPr>
                <p:cNvPr id="60" name="Freihand 59">
                  <a:extLst>
                    <a:ext uri="{FF2B5EF4-FFF2-40B4-BE49-F238E27FC236}">
                      <a16:creationId xmlns:a16="http://schemas.microsoft.com/office/drawing/2014/main" id="{44D70C5E-F08C-4A94-91BD-3BAC96BBCBAB}"/>
                    </a:ext>
                  </a:extLst>
                </p:cNvPr>
                <p:cNvPicPr/>
                <p:nvPr/>
              </p:nvPicPr>
              <p:blipFill>
                <a:blip r:embed="rId107"/>
                <a:stretch>
                  <a:fillRect/>
                </a:stretch>
              </p:blipFill>
              <p:spPr>
                <a:xfrm>
                  <a:off x="8148893" y="2804107"/>
                  <a:ext cx="28188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61" name="Freihand 60">
                  <a:extLst>
                    <a:ext uri="{FF2B5EF4-FFF2-40B4-BE49-F238E27FC236}">
                      <a16:creationId xmlns:a16="http://schemas.microsoft.com/office/drawing/2014/main" id="{F6C3F2FC-5210-4362-9620-8FB764264AEC}"/>
                    </a:ext>
                  </a:extLst>
                </p14:cNvPr>
                <p14:cNvContentPartPr/>
                <p14:nvPr/>
              </p14:nvContentPartPr>
              <p14:xfrm>
                <a:off x="8427173" y="2926507"/>
                <a:ext cx="247320" cy="110160"/>
              </p14:xfrm>
            </p:contentPart>
          </mc:Choice>
          <mc:Fallback xmlns="">
            <p:pic>
              <p:nvPicPr>
                <p:cNvPr id="61" name="Freihand 60">
                  <a:extLst>
                    <a:ext uri="{FF2B5EF4-FFF2-40B4-BE49-F238E27FC236}">
                      <a16:creationId xmlns:a16="http://schemas.microsoft.com/office/drawing/2014/main" id="{F6C3F2FC-5210-4362-9620-8FB764264AEC}"/>
                    </a:ext>
                  </a:extLst>
                </p:cNvPr>
                <p:cNvPicPr/>
                <p:nvPr/>
              </p:nvPicPr>
              <p:blipFill>
                <a:blip r:embed="rId109"/>
                <a:stretch>
                  <a:fillRect/>
                </a:stretch>
              </p:blipFill>
              <p:spPr>
                <a:xfrm>
                  <a:off x="8422853" y="2922187"/>
                  <a:ext cx="25596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62" name="Freihand 61">
                  <a:extLst>
                    <a:ext uri="{FF2B5EF4-FFF2-40B4-BE49-F238E27FC236}">
                      <a16:creationId xmlns:a16="http://schemas.microsoft.com/office/drawing/2014/main" id="{0CF0A350-31E7-4A0B-B772-446D15CC243C}"/>
                    </a:ext>
                  </a:extLst>
                </p14:cNvPr>
                <p14:cNvContentPartPr/>
                <p14:nvPr/>
              </p14:nvContentPartPr>
              <p14:xfrm>
                <a:off x="8664773" y="2774227"/>
                <a:ext cx="135000" cy="239040"/>
              </p14:xfrm>
            </p:contentPart>
          </mc:Choice>
          <mc:Fallback xmlns="">
            <p:pic>
              <p:nvPicPr>
                <p:cNvPr id="62" name="Freihand 61">
                  <a:extLst>
                    <a:ext uri="{FF2B5EF4-FFF2-40B4-BE49-F238E27FC236}">
                      <a16:creationId xmlns:a16="http://schemas.microsoft.com/office/drawing/2014/main" id="{0CF0A350-31E7-4A0B-B772-446D15CC243C}"/>
                    </a:ext>
                  </a:extLst>
                </p:cNvPr>
                <p:cNvPicPr/>
                <p:nvPr/>
              </p:nvPicPr>
              <p:blipFill>
                <a:blip r:embed="rId111"/>
                <a:stretch>
                  <a:fillRect/>
                </a:stretch>
              </p:blipFill>
              <p:spPr>
                <a:xfrm>
                  <a:off x="8660453" y="2769907"/>
                  <a:ext cx="14364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63" name="Freihand 62">
                  <a:extLst>
                    <a:ext uri="{FF2B5EF4-FFF2-40B4-BE49-F238E27FC236}">
                      <a16:creationId xmlns:a16="http://schemas.microsoft.com/office/drawing/2014/main" id="{C955103C-1D51-41B5-AF51-F29B9B22DBC1}"/>
                    </a:ext>
                  </a:extLst>
                </p14:cNvPr>
                <p14:cNvContentPartPr/>
                <p14:nvPr/>
              </p14:nvContentPartPr>
              <p14:xfrm>
                <a:off x="8728133" y="2948107"/>
                <a:ext cx="59400" cy="73440"/>
              </p14:xfrm>
            </p:contentPart>
          </mc:Choice>
          <mc:Fallback xmlns="">
            <p:pic>
              <p:nvPicPr>
                <p:cNvPr id="63" name="Freihand 62">
                  <a:extLst>
                    <a:ext uri="{FF2B5EF4-FFF2-40B4-BE49-F238E27FC236}">
                      <a16:creationId xmlns:a16="http://schemas.microsoft.com/office/drawing/2014/main" id="{C955103C-1D51-41B5-AF51-F29B9B22DBC1}"/>
                    </a:ext>
                  </a:extLst>
                </p:cNvPr>
                <p:cNvPicPr/>
                <p:nvPr/>
              </p:nvPicPr>
              <p:blipFill>
                <a:blip r:embed="rId113"/>
                <a:stretch>
                  <a:fillRect/>
                </a:stretch>
              </p:blipFill>
              <p:spPr>
                <a:xfrm>
                  <a:off x="8723813" y="2943787"/>
                  <a:ext cx="6804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03424" name="Freihand 103423">
                  <a:extLst>
                    <a:ext uri="{FF2B5EF4-FFF2-40B4-BE49-F238E27FC236}">
                      <a16:creationId xmlns:a16="http://schemas.microsoft.com/office/drawing/2014/main" id="{64B58B77-AF03-477C-913A-9089AF620DAB}"/>
                    </a:ext>
                  </a:extLst>
                </p14:cNvPr>
                <p14:cNvContentPartPr/>
                <p14:nvPr/>
              </p14:nvContentPartPr>
              <p14:xfrm>
                <a:off x="8573693" y="2932267"/>
                <a:ext cx="84240" cy="92160"/>
              </p14:xfrm>
            </p:contentPart>
          </mc:Choice>
          <mc:Fallback xmlns="">
            <p:pic>
              <p:nvPicPr>
                <p:cNvPr id="103424" name="Freihand 103423">
                  <a:extLst>
                    <a:ext uri="{FF2B5EF4-FFF2-40B4-BE49-F238E27FC236}">
                      <a16:creationId xmlns:a16="http://schemas.microsoft.com/office/drawing/2014/main" id="{64B58B77-AF03-477C-913A-9089AF620DAB}"/>
                    </a:ext>
                  </a:extLst>
                </p:cNvPr>
                <p:cNvPicPr/>
                <p:nvPr/>
              </p:nvPicPr>
              <p:blipFill>
                <a:blip r:embed="rId115"/>
                <a:stretch>
                  <a:fillRect/>
                </a:stretch>
              </p:blipFill>
              <p:spPr>
                <a:xfrm>
                  <a:off x="8569373" y="2927947"/>
                  <a:ext cx="928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03425" name="Freihand 103424">
                  <a:extLst>
                    <a:ext uri="{FF2B5EF4-FFF2-40B4-BE49-F238E27FC236}">
                      <a16:creationId xmlns:a16="http://schemas.microsoft.com/office/drawing/2014/main" id="{BD58031A-1EC0-4FAB-9695-4731DB5EA8D7}"/>
                    </a:ext>
                  </a:extLst>
                </p14:cNvPr>
                <p14:cNvContentPartPr/>
                <p14:nvPr/>
              </p14:nvContentPartPr>
              <p14:xfrm>
                <a:off x="8831093" y="2795467"/>
                <a:ext cx="273960" cy="222480"/>
              </p14:xfrm>
            </p:contentPart>
          </mc:Choice>
          <mc:Fallback xmlns="">
            <p:pic>
              <p:nvPicPr>
                <p:cNvPr id="103425" name="Freihand 103424">
                  <a:extLst>
                    <a:ext uri="{FF2B5EF4-FFF2-40B4-BE49-F238E27FC236}">
                      <a16:creationId xmlns:a16="http://schemas.microsoft.com/office/drawing/2014/main" id="{BD58031A-1EC0-4FAB-9695-4731DB5EA8D7}"/>
                    </a:ext>
                  </a:extLst>
                </p:cNvPr>
                <p:cNvPicPr/>
                <p:nvPr/>
              </p:nvPicPr>
              <p:blipFill>
                <a:blip r:embed="rId117"/>
                <a:stretch>
                  <a:fillRect/>
                </a:stretch>
              </p:blipFill>
              <p:spPr>
                <a:xfrm>
                  <a:off x="8826773" y="2791147"/>
                  <a:ext cx="28260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03426" name="Freihand 103425">
                  <a:extLst>
                    <a:ext uri="{FF2B5EF4-FFF2-40B4-BE49-F238E27FC236}">
                      <a16:creationId xmlns:a16="http://schemas.microsoft.com/office/drawing/2014/main" id="{3DBAF4BF-B2A4-44E1-8215-335C09FCD00D}"/>
                    </a:ext>
                  </a:extLst>
                </p14:cNvPr>
                <p14:cNvContentPartPr/>
                <p14:nvPr/>
              </p14:nvContentPartPr>
              <p14:xfrm>
                <a:off x="9399533" y="2694667"/>
                <a:ext cx="116640" cy="275040"/>
              </p14:xfrm>
            </p:contentPart>
          </mc:Choice>
          <mc:Fallback xmlns="">
            <p:pic>
              <p:nvPicPr>
                <p:cNvPr id="103426" name="Freihand 103425">
                  <a:extLst>
                    <a:ext uri="{FF2B5EF4-FFF2-40B4-BE49-F238E27FC236}">
                      <a16:creationId xmlns:a16="http://schemas.microsoft.com/office/drawing/2014/main" id="{3DBAF4BF-B2A4-44E1-8215-335C09FCD00D}"/>
                    </a:ext>
                  </a:extLst>
                </p:cNvPr>
                <p:cNvPicPr/>
                <p:nvPr/>
              </p:nvPicPr>
              <p:blipFill>
                <a:blip r:embed="rId119"/>
                <a:stretch>
                  <a:fillRect/>
                </a:stretch>
              </p:blipFill>
              <p:spPr>
                <a:xfrm>
                  <a:off x="9395213" y="2690347"/>
                  <a:ext cx="125280" cy="28368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03438" name="Freihand 103437">
                  <a:extLst>
                    <a:ext uri="{FF2B5EF4-FFF2-40B4-BE49-F238E27FC236}">
                      <a16:creationId xmlns:a16="http://schemas.microsoft.com/office/drawing/2014/main" id="{7944056A-1C54-4B06-A37C-0973F1B178F6}"/>
                    </a:ext>
                  </a:extLst>
                </p14:cNvPr>
                <p14:cNvContentPartPr/>
                <p14:nvPr/>
              </p14:nvContentPartPr>
              <p14:xfrm>
                <a:off x="9553253" y="2779627"/>
                <a:ext cx="142920" cy="123480"/>
              </p14:xfrm>
            </p:contentPart>
          </mc:Choice>
          <mc:Fallback xmlns="">
            <p:pic>
              <p:nvPicPr>
                <p:cNvPr id="103438" name="Freihand 103437">
                  <a:extLst>
                    <a:ext uri="{FF2B5EF4-FFF2-40B4-BE49-F238E27FC236}">
                      <a16:creationId xmlns:a16="http://schemas.microsoft.com/office/drawing/2014/main" id="{7944056A-1C54-4B06-A37C-0973F1B178F6}"/>
                    </a:ext>
                  </a:extLst>
                </p:cNvPr>
                <p:cNvPicPr/>
                <p:nvPr/>
              </p:nvPicPr>
              <p:blipFill>
                <a:blip r:embed="rId121"/>
                <a:stretch>
                  <a:fillRect/>
                </a:stretch>
              </p:blipFill>
              <p:spPr>
                <a:xfrm>
                  <a:off x="9548933" y="2775307"/>
                  <a:ext cx="1515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03439" name="Freihand 103438">
                  <a:extLst>
                    <a:ext uri="{FF2B5EF4-FFF2-40B4-BE49-F238E27FC236}">
                      <a16:creationId xmlns:a16="http://schemas.microsoft.com/office/drawing/2014/main" id="{5B3295CE-54C1-4519-A641-31BF7B9F514C}"/>
                    </a:ext>
                  </a:extLst>
                </p14:cNvPr>
                <p14:cNvContentPartPr/>
                <p14:nvPr/>
              </p14:nvContentPartPr>
              <p14:xfrm>
                <a:off x="9785813" y="2903467"/>
                <a:ext cx="37800" cy="25560"/>
              </p14:xfrm>
            </p:contentPart>
          </mc:Choice>
          <mc:Fallback xmlns="">
            <p:pic>
              <p:nvPicPr>
                <p:cNvPr id="103439" name="Freihand 103438">
                  <a:extLst>
                    <a:ext uri="{FF2B5EF4-FFF2-40B4-BE49-F238E27FC236}">
                      <a16:creationId xmlns:a16="http://schemas.microsoft.com/office/drawing/2014/main" id="{5B3295CE-54C1-4519-A641-31BF7B9F514C}"/>
                    </a:ext>
                  </a:extLst>
                </p:cNvPr>
                <p:cNvPicPr/>
                <p:nvPr/>
              </p:nvPicPr>
              <p:blipFill>
                <a:blip r:embed="rId123"/>
                <a:stretch>
                  <a:fillRect/>
                </a:stretch>
              </p:blipFill>
              <p:spPr>
                <a:xfrm>
                  <a:off x="9781493" y="2899147"/>
                  <a:ext cx="4644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03440" name="Freihand 103439">
                  <a:extLst>
                    <a:ext uri="{FF2B5EF4-FFF2-40B4-BE49-F238E27FC236}">
                      <a16:creationId xmlns:a16="http://schemas.microsoft.com/office/drawing/2014/main" id="{117E095E-2707-452B-8EF7-BD8AFFCC78B9}"/>
                    </a:ext>
                  </a:extLst>
                </p14:cNvPr>
                <p14:cNvContentPartPr/>
                <p14:nvPr/>
              </p14:nvContentPartPr>
              <p14:xfrm>
                <a:off x="10017653" y="2728507"/>
                <a:ext cx="29160" cy="159120"/>
              </p14:xfrm>
            </p:contentPart>
          </mc:Choice>
          <mc:Fallback xmlns="">
            <p:pic>
              <p:nvPicPr>
                <p:cNvPr id="103440" name="Freihand 103439">
                  <a:extLst>
                    <a:ext uri="{FF2B5EF4-FFF2-40B4-BE49-F238E27FC236}">
                      <a16:creationId xmlns:a16="http://schemas.microsoft.com/office/drawing/2014/main" id="{117E095E-2707-452B-8EF7-BD8AFFCC78B9}"/>
                    </a:ext>
                  </a:extLst>
                </p:cNvPr>
                <p:cNvPicPr/>
                <p:nvPr/>
              </p:nvPicPr>
              <p:blipFill>
                <a:blip r:embed="rId125"/>
                <a:stretch>
                  <a:fillRect/>
                </a:stretch>
              </p:blipFill>
              <p:spPr>
                <a:xfrm>
                  <a:off x="10013333" y="2724187"/>
                  <a:ext cx="3780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03441" name="Freihand 103440">
                  <a:extLst>
                    <a:ext uri="{FF2B5EF4-FFF2-40B4-BE49-F238E27FC236}">
                      <a16:creationId xmlns:a16="http://schemas.microsoft.com/office/drawing/2014/main" id="{F483F7F5-A3C6-435F-AE0B-FCC1264B308C}"/>
                    </a:ext>
                  </a:extLst>
                </p14:cNvPr>
                <p14:cNvContentPartPr/>
                <p14:nvPr/>
              </p14:nvContentPartPr>
              <p14:xfrm>
                <a:off x="9902453" y="2697547"/>
                <a:ext cx="221040" cy="241560"/>
              </p14:xfrm>
            </p:contentPart>
          </mc:Choice>
          <mc:Fallback xmlns="">
            <p:pic>
              <p:nvPicPr>
                <p:cNvPr id="103441" name="Freihand 103440">
                  <a:extLst>
                    <a:ext uri="{FF2B5EF4-FFF2-40B4-BE49-F238E27FC236}">
                      <a16:creationId xmlns:a16="http://schemas.microsoft.com/office/drawing/2014/main" id="{F483F7F5-A3C6-435F-AE0B-FCC1264B308C}"/>
                    </a:ext>
                  </a:extLst>
                </p:cNvPr>
                <p:cNvPicPr/>
                <p:nvPr/>
              </p:nvPicPr>
              <p:blipFill>
                <a:blip r:embed="rId127"/>
                <a:stretch>
                  <a:fillRect/>
                </a:stretch>
              </p:blipFill>
              <p:spPr>
                <a:xfrm>
                  <a:off x="9898133" y="2693227"/>
                  <a:ext cx="22968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03442" name="Freihand 103441">
                  <a:extLst>
                    <a:ext uri="{FF2B5EF4-FFF2-40B4-BE49-F238E27FC236}">
                      <a16:creationId xmlns:a16="http://schemas.microsoft.com/office/drawing/2014/main" id="{4D7FB5AA-E678-4B58-9885-F6853E92DCA2}"/>
                    </a:ext>
                  </a:extLst>
                </p14:cNvPr>
                <p14:cNvContentPartPr/>
                <p14:nvPr/>
              </p14:nvContentPartPr>
              <p14:xfrm>
                <a:off x="10160213" y="2907427"/>
                <a:ext cx="49680" cy="13320"/>
              </p14:xfrm>
            </p:contentPart>
          </mc:Choice>
          <mc:Fallback xmlns="">
            <p:pic>
              <p:nvPicPr>
                <p:cNvPr id="103442" name="Freihand 103441">
                  <a:extLst>
                    <a:ext uri="{FF2B5EF4-FFF2-40B4-BE49-F238E27FC236}">
                      <a16:creationId xmlns:a16="http://schemas.microsoft.com/office/drawing/2014/main" id="{4D7FB5AA-E678-4B58-9885-F6853E92DCA2}"/>
                    </a:ext>
                  </a:extLst>
                </p:cNvPr>
                <p:cNvPicPr/>
                <p:nvPr/>
              </p:nvPicPr>
              <p:blipFill>
                <a:blip r:embed="rId129"/>
                <a:stretch>
                  <a:fillRect/>
                </a:stretch>
              </p:blipFill>
              <p:spPr>
                <a:xfrm>
                  <a:off x="10155893" y="2903107"/>
                  <a:ext cx="5832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03443" name="Freihand 103442">
                  <a:extLst>
                    <a:ext uri="{FF2B5EF4-FFF2-40B4-BE49-F238E27FC236}">
                      <a16:creationId xmlns:a16="http://schemas.microsoft.com/office/drawing/2014/main" id="{F3EFB7B0-1EF3-4815-A88E-F42ED295C90D}"/>
                    </a:ext>
                  </a:extLst>
                </p14:cNvPr>
                <p14:cNvContentPartPr/>
                <p14:nvPr/>
              </p14:nvContentPartPr>
              <p14:xfrm>
                <a:off x="10437413" y="2735347"/>
                <a:ext cx="36360" cy="140040"/>
              </p14:xfrm>
            </p:contentPart>
          </mc:Choice>
          <mc:Fallback xmlns="">
            <p:pic>
              <p:nvPicPr>
                <p:cNvPr id="103443" name="Freihand 103442">
                  <a:extLst>
                    <a:ext uri="{FF2B5EF4-FFF2-40B4-BE49-F238E27FC236}">
                      <a16:creationId xmlns:a16="http://schemas.microsoft.com/office/drawing/2014/main" id="{F3EFB7B0-1EF3-4815-A88E-F42ED295C90D}"/>
                    </a:ext>
                  </a:extLst>
                </p:cNvPr>
                <p:cNvPicPr/>
                <p:nvPr/>
              </p:nvPicPr>
              <p:blipFill>
                <a:blip r:embed="rId131"/>
                <a:stretch>
                  <a:fillRect/>
                </a:stretch>
              </p:blipFill>
              <p:spPr>
                <a:xfrm>
                  <a:off x="10433093" y="2731027"/>
                  <a:ext cx="4500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03444" name="Freihand 103443">
                  <a:extLst>
                    <a:ext uri="{FF2B5EF4-FFF2-40B4-BE49-F238E27FC236}">
                      <a16:creationId xmlns:a16="http://schemas.microsoft.com/office/drawing/2014/main" id="{604AC275-4E70-4452-BE89-C7BC6CBA9009}"/>
                    </a:ext>
                  </a:extLst>
                </p14:cNvPr>
                <p14:cNvContentPartPr/>
                <p14:nvPr/>
              </p14:nvContentPartPr>
              <p14:xfrm>
                <a:off x="10444253" y="2705107"/>
                <a:ext cx="205200" cy="91080"/>
              </p14:xfrm>
            </p:contentPart>
          </mc:Choice>
          <mc:Fallback xmlns="">
            <p:pic>
              <p:nvPicPr>
                <p:cNvPr id="103444" name="Freihand 103443">
                  <a:extLst>
                    <a:ext uri="{FF2B5EF4-FFF2-40B4-BE49-F238E27FC236}">
                      <a16:creationId xmlns:a16="http://schemas.microsoft.com/office/drawing/2014/main" id="{604AC275-4E70-4452-BE89-C7BC6CBA9009}"/>
                    </a:ext>
                  </a:extLst>
                </p:cNvPr>
                <p:cNvPicPr/>
                <p:nvPr/>
              </p:nvPicPr>
              <p:blipFill>
                <a:blip r:embed="rId133"/>
                <a:stretch>
                  <a:fillRect/>
                </a:stretch>
              </p:blipFill>
              <p:spPr>
                <a:xfrm>
                  <a:off x="10439933" y="2700787"/>
                  <a:ext cx="21384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03445" name="Freihand 103444">
                  <a:extLst>
                    <a:ext uri="{FF2B5EF4-FFF2-40B4-BE49-F238E27FC236}">
                      <a16:creationId xmlns:a16="http://schemas.microsoft.com/office/drawing/2014/main" id="{03E0BFD1-B168-4391-B5B1-CA7D573F0D39}"/>
                    </a:ext>
                  </a:extLst>
                </p14:cNvPr>
                <p14:cNvContentPartPr/>
                <p14:nvPr/>
              </p14:nvContentPartPr>
              <p14:xfrm>
                <a:off x="10462253" y="2863147"/>
                <a:ext cx="130320" cy="20520"/>
              </p14:xfrm>
            </p:contentPart>
          </mc:Choice>
          <mc:Fallback xmlns="">
            <p:pic>
              <p:nvPicPr>
                <p:cNvPr id="103445" name="Freihand 103444">
                  <a:extLst>
                    <a:ext uri="{FF2B5EF4-FFF2-40B4-BE49-F238E27FC236}">
                      <a16:creationId xmlns:a16="http://schemas.microsoft.com/office/drawing/2014/main" id="{03E0BFD1-B168-4391-B5B1-CA7D573F0D39}"/>
                    </a:ext>
                  </a:extLst>
                </p:cNvPr>
                <p:cNvPicPr/>
                <p:nvPr/>
              </p:nvPicPr>
              <p:blipFill>
                <a:blip r:embed="rId135"/>
                <a:stretch>
                  <a:fillRect/>
                </a:stretch>
              </p:blipFill>
              <p:spPr>
                <a:xfrm>
                  <a:off x="10457933" y="2858827"/>
                  <a:ext cx="13896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03446" name="Freihand 103445">
                  <a:extLst>
                    <a:ext uri="{FF2B5EF4-FFF2-40B4-BE49-F238E27FC236}">
                      <a16:creationId xmlns:a16="http://schemas.microsoft.com/office/drawing/2014/main" id="{E0DDBC49-AD6A-4356-A327-D412465C5613}"/>
                    </a:ext>
                  </a:extLst>
                </p14:cNvPr>
                <p14:cNvContentPartPr/>
                <p14:nvPr/>
              </p14:nvContentPartPr>
              <p14:xfrm>
                <a:off x="10631093" y="2741467"/>
                <a:ext cx="172080" cy="135360"/>
              </p14:xfrm>
            </p:contentPart>
          </mc:Choice>
          <mc:Fallback xmlns="">
            <p:pic>
              <p:nvPicPr>
                <p:cNvPr id="103446" name="Freihand 103445">
                  <a:extLst>
                    <a:ext uri="{FF2B5EF4-FFF2-40B4-BE49-F238E27FC236}">
                      <a16:creationId xmlns:a16="http://schemas.microsoft.com/office/drawing/2014/main" id="{E0DDBC49-AD6A-4356-A327-D412465C5613}"/>
                    </a:ext>
                  </a:extLst>
                </p:cNvPr>
                <p:cNvPicPr/>
                <p:nvPr/>
              </p:nvPicPr>
              <p:blipFill>
                <a:blip r:embed="rId137"/>
                <a:stretch>
                  <a:fillRect/>
                </a:stretch>
              </p:blipFill>
              <p:spPr>
                <a:xfrm>
                  <a:off x="10626773" y="2737147"/>
                  <a:ext cx="18072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03447" name="Freihand 103446">
                  <a:extLst>
                    <a:ext uri="{FF2B5EF4-FFF2-40B4-BE49-F238E27FC236}">
                      <a16:creationId xmlns:a16="http://schemas.microsoft.com/office/drawing/2014/main" id="{145882E8-F2BE-4F63-9F6A-BBED5F167EFC}"/>
                    </a:ext>
                  </a:extLst>
                </p14:cNvPr>
                <p14:cNvContentPartPr/>
                <p14:nvPr/>
              </p14:nvContentPartPr>
              <p14:xfrm>
                <a:off x="10824053" y="2636347"/>
                <a:ext cx="143280" cy="211680"/>
              </p14:xfrm>
            </p:contentPart>
          </mc:Choice>
          <mc:Fallback xmlns="">
            <p:pic>
              <p:nvPicPr>
                <p:cNvPr id="103447" name="Freihand 103446">
                  <a:extLst>
                    <a:ext uri="{FF2B5EF4-FFF2-40B4-BE49-F238E27FC236}">
                      <a16:creationId xmlns:a16="http://schemas.microsoft.com/office/drawing/2014/main" id="{145882E8-F2BE-4F63-9F6A-BBED5F167EFC}"/>
                    </a:ext>
                  </a:extLst>
                </p:cNvPr>
                <p:cNvPicPr/>
                <p:nvPr/>
              </p:nvPicPr>
              <p:blipFill>
                <a:blip r:embed="rId139"/>
                <a:stretch>
                  <a:fillRect/>
                </a:stretch>
              </p:blipFill>
              <p:spPr>
                <a:xfrm>
                  <a:off x="10819733" y="2632027"/>
                  <a:ext cx="15192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03448" name="Freihand 103447">
                  <a:extLst>
                    <a:ext uri="{FF2B5EF4-FFF2-40B4-BE49-F238E27FC236}">
                      <a16:creationId xmlns:a16="http://schemas.microsoft.com/office/drawing/2014/main" id="{BFC2CFAA-058C-44E9-A669-D492226B6FE8}"/>
                    </a:ext>
                  </a:extLst>
                </p14:cNvPr>
                <p14:cNvContentPartPr/>
                <p14:nvPr/>
              </p14:nvContentPartPr>
              <p14:xfrm>
                <a:off x="10982813" y="2720227"/>
                <a:ext cx="118440" cy="120240"/>
              </p14:xfrm>
            </p:contentPart>
          </mc:Choice>
          <mc:Fallback xmlns="">
            <p:pic>
              <p:nvPicPr>
                <p:cNvPr id="103448" name="Freihand 103447">
                  <a:extLst>
                    <a:ext uri="{FF2B5EF4-FFF2-40B4-BE49-F238E27FC236}">
                      <a16:creationId xmlns:a16="http://schemas.microsoft.com/office/drawing/2014/main" id="{BFC2CFAA-058C-44E9-A669-D492226B6FE8}"/>
                    </a:ext>
                  </a:extLst>
                </p:cNvPr>
                <p:cNvPicPr/>
                <p:nvPr/>
              </p:nvPicPr>
              <p:blipFill>
                <a:blip r:embed="rId141"/>
                <a:stretch>
                  <a:fillRect/>
                </a:stretch>
              </p:blipFill>
              <p:spPr>
                <a:xfrm>
                  <a:off x="10978493" y="2715907"/>
                  <a:ext cx="12708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03449" name="Freihand 103448">
                  <a:extLst>
                    <a:ext uri="{FF2B5EF4-FFF2-40B4-BE49-F238E27FC236}">
                      <a16:creationId xmlns:a16="http://schemas.microsoft.com/office/drawing/2014/main" id="{4517A941-B358-48C8-A2A6-C536FBB72EAF}"/>
                    </a:ext>
                  </a:extLst>
                </p14:cNvPr>
                <p14:cNvContentPartPr/>
                <p14:nvPr/>
              </p14:nvContentPartPr>
              <p14:xfrm>
                <a:off x="11087213" y="2646787"/>
                <a:ext cx="242280" cy="192600"/>
              </p14:xfrm>
            </p:contentPart>
          </mc:Choice>
          <mc:Fallback xmlns="">
            <p:pic>
              <p:nvPicPr>
                <p:cNvPr id="103449" name="Freihand 103448">
                  <a:extLst>
                    <a:ext uri="{FF2B5EF4-FFF2-40B4-BE49-F238E27FC236}">
                      <a16:creationId xmlns:a16="http://schemas.microsoft.com/office/drawing/2014/main" id="{4517A941-B358-48C8-A2A6-C536FBB72EAF}"/>
                    </a:ext>
                  </a:extLst>
                </p:cNvPr>
                <p:cNvPicPr/>
                <p:nvPr/>
              </p:nvPicPr>
              <p:blipFill>
                <a:blip r:embed="rId143"/>
                <a:stretch>
                  <a:fillRect/>
                </a:stretch>
              </p:blipFill>
              <p:spPr>
                <a:xfrm>
                  <a:off x="11082893" y="2642467"/>
                  <a:ext cx="25092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03450" name="Freihand 103449">
                  <a:extLst>
                    <a:ext uri="{FF2B5EF4-FFF2-40B4-BE49-F238E27FC236}">
                      <a16:creationId xmlns:a16="http://schemas.microsoft.com/office/drawing/2014/main" id="{133868B8-1E3A-4FC6-A5A3-3B8B497701B0}"/>
                    </a:ext>
                  </a:extLst>
                </p14:cNvPr>
                <p14:cNvContentPartPr/>
                <p14:nvPr/>
              </p14:nvContentPartPr>
              <p14:xfrm>
                <a:off x="11330573" y="2635627"/>
                <a:ext cx="495720" cy="291240"/>
              </p14:xfrm>
            </p:contentPart>
          </mc:Choice>
          <mc:Fallback xmlns="">
            <p:pic>
              <p:nvPicPr>
                <p:cNvPr id="103450" name="Freihand 103449">
                  <a:extLst>
                    <a:ext uri="{FF2B5EF4-FFF2-40B4-BE49-F238E27FC236}">
                      <a16:creationId xmlns:a16="http://schemas.microsoft.com/office/drawing/2014/main" id="{133868B8-1E3A-4FC6-A5A3-3B8B497701B0}"/>
                    </a:ext>
                  </a:extLst>
                </p:cNvPr>
                <p:cNvPicPr/>
                <p:nvPr/>
              </p:nvPicPr>
              <p:blipFill>
                <a:blip r:embed="rId145"/>
                <a:stretch>
                  <a:fillRect/>
                </a:stretch>
              </p:blipFill>
              <p:spPr>
                <a:xfrm>
                  <a:off x="11326253" y="2631307"/>
                  <a:ext cx="504360" cy="2998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03451" name="Freihand 103450">
                  <a:extLst>
                    <a:ext uri="{FF2B5EF4-FFF2-40B4-BE49-F238E27FC236}">
                      <a16:creationId xmlns:a16="http://schemas.microsoft.com/office/drawing/2014/main" id="{BDB8CF8B-F378-47EE-90D9-A1E4217BCC04}"/>
                    </a:ext>
                  </a:extLst>
                </p14:cNvPr>
                <p14:cNvContentPartPr/>
                <p14:nvPr/>
              </p14:nvContentPartPr>
              <p14:xfrm>
                <a:off x="11702453" y="2585947"/>
                <a:ext cx="293400" cy="527040"/>
              </p14:xfrm>
            </p:contentPart>
          </mc:Choice>
          <mc:Fallback xmlns="">
            <p:pic>
              <p:nvPicPr>
                <p:cNvPr id="103451" name="Freihand 103450">
                  <a:extLst>
                    <a:ext uri="{FF2B5EF4-FFF2-40B4-BE49-F238E27FC236}">
                      <a16:creationId xmlns:a16="http://schemas.microsoft.com/office/drawing/2014/main" id="{BDB8CF8B-F378-47EE-90D9-A1E4217BCC04}"/>
                    </a:ext>
                  </a:extLst>
                </p:cNvPr>
                <p:cNvPicPr/>
                <p:nvPr/>
              </p:nvPicPr>
              <p:blipFill>
                <a:blip r:embed="rId147"/>
                <a:stretch>
                  <a:fillRect/>
                </a:stretch>
              </p:blipFill>
              <p:spPr>
                <a:xfrm>
                  <a:off x="11698133" y="2581627"/>
                  <a:ext cx="302040" cy="535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8">
            <p14:nvContentPartPr>
              <p14:cNvPr id="103454" name="Freihand 103453">
                <a:extLst>
                  <a:ext uri="{FF2B5EF4-FFF2-40B4-BE49-F238E27FC236}">
                    <a16:creationId xmlns:a16="http://schemas.microsoft.com/office/drawing/2014/main" id="{E541025E-F1F3-4D72-8E8D-7A2B30430AC9}"/>
                  </a:ext>
                </a:extLst>
              </p14:cNvPr>
              <p14:cNvContentPartPr/>
              <p14:nvPr/>
            </p14:nvContentPartPr>
            <p14:xfrm>
              <a:off x="5174933" y="3443827"/>
              <a:ext cx="3539880" cy="1773720"/>
            </p14:xfrm>
          </p:contentPart>
        </mc:Choice>
        <mc:Fallback xmlns="">
          <p:pic>
            <p:nvPicPr>
              <p:cNvPr id="103454" name="Freihand 103453">
                <a:extLst>
                  <a:ext uri="{FF2B5EF4-FFF2-40B4-BE49-F238E27FC236}">
                    <a16:creationId xmlns:a16="http://schemas.microsoft.com/office/drawing/2014/main" id="{E541025E-F1F3-4D72-8E8D-7A2B30430AC9}"/>
                  </a:ext>
                </a:extLst>
              </p:cNvPr>
              <p:cNvPicPr/>
              <p:nvPr/>
            </p:nvPicPr>
            <p:blipFill>
              <a:blip r:embed="rId149"/>
              <a:stretch>
                <a:fillRect/>
              </a:stretch>
            </p:blipFill>
            <p:spPr>
              <a:xfrm>
                <a:off x="5170613" y="3439507"/>
                <a:ext cx="3548520" cy="178236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03455" name="Freihand 103454">
                <a:extLst>
                  <a:ext uri="{FF2B5EF4-FFF2-40B4-BE49-F238E27FC236}">
                    <a16:creationId xmlns:a16="http://schemas.microsoft.com/office/drawing/2014/main" id="{7D7857BC-A74F-41CF-BD24-6CEDDFAFB03C}"/>
                  </a:ext>
                </a:extLst>
              </p14:cNvPr>
              <p14:cNvContentPartPr/>
              <p14:nvPr/>
            </p14:nvContentPartPr>
            <p14:xfrm>
              <a:off x="6641213" y="3896707"/>
              <a:ext cx="1920960" cy="166680"/>
            </p14:xfrm>
          </p:contentPart>
        </mc:Choice>
        <mc:Fallback xmlns="">
          <p:pic>
            <p:nvPicPr>
              <p:cNvPr id="103455" name="Freihand 103454">
                <a:extLst>
                  <a:ext uri="{FF2B5EF4-FFF2-40B4-BE49-F238E27FC236}">
                    <a16:creationId xmlns:a16="http://schemas.microsoft.com/office/drawing/2014/main" id="{7D7857BC-A74F-41CF-BD24-6CEDDFAFB03C}"/>
                  </a:ext>
                </a:extLst>
              </p:cNvPr>
              <p:cNvPicPr/>
              <p:nvPr/>
            </p:nvPicPr>
            <p:blipFill>
              <a:blip r:embed="rId151"/>
              <a:stretch>
                <a:fillRect/>
              </a:stretch>
            </p:blipFill>
            <p:spPr>
              <a:xfrm>
                <a:off x="6636893" y="3892387"/>
                <a:ext cx="1929600" cy="175320"/>
              </a:xfrm>
              <a:prstGeom prst="rect">
                <a:avLst/>
              </a:prstGeom>
            </p:spPr>
          </p:pic>
        </mc:Fallback>
      </mc:AlternateContent>
      <p:grpSp>
        <p:nvGrpSpPr>
          <p:cNvPr id="103474" name="Gruppieren 103473">
            <a:extLst>
              <a:ext uri="{FF2B5EF4-FFF2-40B4-BE49-F238E27FC236}">
                <a16:creationId xmlns:a16="http://schemas.microsoft.com/office/drawing/2014/main" id="{6D93F898-F137-48E1-87CD-C1A5A6C14A5D}"/>
              </a:ext>
            </a:extLst>
          </p:cNvPr>
          <p:cNvGrpSpPr/>
          <p:nvPr/>
        </p:nvGrpSpPr>
        <p:grpSpPr>
          <a:xfrm>
            <a:off x="8838293" y="3252667"/>
            <a:ext cx="3246840" cy="509760"/>
            <a:chOff x="8838293" y="3252667"/>
            <a:chExt cx="3246840" cy="509760"/>
          </a:xfrm>
        </p:grpSpPr>
        <mc:AlternateContent xmlns:mc="http://schemas.openxmlformats.org/markup-compatibility/2006" xmlns:p14="http://schemas.microsoft.com/office/powerpoint/2010/main">
          <mc:Choice Requires="p14">
            <p:contentPart p14:bwMode="auto" r:id="rId152">
              <p14:nvContentPartPr>
                <p14:cNvPr id="103456" name="Freihand 103455">
                  <a:extLst>
                    <a:ext uri="{FF2B5EF4-FFF2-40B4-BE49-F238E27FC236}">
                      <a16:creationId xmlns:a16="http://schemas.microsoft.com/office/drawing/2014/main" id="{9737024C-E643-4E1C-8D82-DFC6B7F48372}"/>
                    </a:ext>
                  </a:extLst>
                </p14:cNvPr>
                <p14:cNvContentPartPr/>
                <p14:nvPr/>
              </p14:nvContentPartPr>
              <p14:xfrm>
                <a:off x="8838293" y="3624547"/>
                <a:ext cx="263520" cy="137880"/>
              </p14:xfrm>
            </p:contentPart>
          </mc:Choice>
          <mc:Fallback xmlns="">
            <p:pic>
              <p:nvPicPr>
                <p:cNvPr id="103456" name="Freihand 103455">
                  <a:extLst>
                    <a:ext uri="{FF2B5EF4-FFF2-40B4-BE49-F238E27FC236}">
                      <a16:creationId xmlns:a16="http://schemas.microsoft.com/office/drawing/2014/main" id="{9737024C-E643-4E1C-8D82-DFC6B7F48372}"/>
                    </a:ext>
                  </a:extLst>
                </p:cNvPr>
                <p:cNvPicPr/>
                <p:nvPr/>
              </p:nvPicPr>
              <p:blipFill>
                <a:blip r:embed="rId153"/>
                <a:stretch>
                  <a:fillRect/>
                </a:stretch>
              </p:blipFill>
              <p:spPr>
                <a:xfrm>
                  <a:off x="8833973" y="3620227"/>
                  <a:ext cx="27216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03457" name="Freihand 103456">
                  <a:extLst>
                    <a:ext uri="{FF2B5EF4-FFF2-40B4-BE49-F238E27FC236}">
                      <a16:creationId xmlns:a16="http://schemas.microsoft.com/office/drawing/2014/main" id="{D1D535D3-C1A3-48CA-9972-553462669127}"/>
                    </a:ext>
                  </a:extLst>
                </p14:cNvPr>
                <p14:cNvContentPartPr/>
                <p14:nvPr/>
              </p14:nvContentPartPr>
              <p14:xfrm>
                <a:off x="9136373" y="3554707"/>
                <a:ext cx="329760" cy="163080"/>
              </p14:xfrm>
            </p:contentPart>
          </mc:Choice>
          <mc:Fallback xmlns="">
            <p:pic>
              <p:nvPicPr>
                <p:cNvPr id="103457" name="Freihand 103456">
                  <a:extLst>
                    <a:ext uri="{FF2B5EF4-FFF2-40B4-BE49-F238E27FC236}">
                      <a16:creationId xmlns:a16="http://schemas.microsoft.com/office/drawing/2014/main" id="{D1D535D3-C1A3-48CA-9972-553462669127}"/>
                    </a:ext>
                  </a:extLst>
                </p:cNvPr>
                <p:cNvPicPr/>
                <p:nvPr/>
              </p:nvPicPr>
              <p:blipFill>
                <a:blip r:embed="rId155"/>
                <a:stretch>
                  <a:fillRect/>
                </a:stretch>
              </p:blipFill>
              <p:spPr>
                <a:xfrm>
                  <a:off x="9132053" y="3550387"/>
                  <a:ext cx="33840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03458" name="Freihand 103457">
                  <a:extLst>
                    <a:ext uri="{FF2B5EF4-FFF2-40B4-BE49-F238E27FC236}">
                      <a16:creationId xmlns:a16="http://schemas.microsoft.com/office/drawing/2014/main" id="{CAE51023-6471-4488-ACE3-54603AEA82B9}"/>
                    </a:ext>
                  </a:extLst>
                </p14:cNvPr>
                <p14:cNvContentPartPr/>
                <p14:nvPr/>
              </p14:nvContentPartPr>
              <p14:xfrm>
                <a:off x="9514013" y="3444547"/>
                <a:ext cx="505080" cy="243000"/>
              </p14:xfrm>
            </p:contentPart>
          </mc:Choice>
          <mc:Fallback xmlns="">
            <p:pic>
              <p:nvPicPr>
                <p:cNvPr id="103458" name="Freihand 103457">
                  <a:extLst>
                    <a:ext uri="{FF2B5EF4-FFF2-40B4-BE49-F238E27FC236}">
                      <a16:creationId xmlns:a16="http://schemas.microsoft.com/office/drawing/2014/main" id="{CAE51023-6471-4488-ACE3-54603AEA82B9}"/>
                    </a:ext>
                  </a:extLst>
                </p:cNvPr>
                <p:cNvPicPr/>
                <p:nvPr/>
              </p:nvPicPr>
              <p:blipFill>
                <a:blip r:embed="rId157"/>
                <a:stretch>
                  <a:fillRect/>
                </a:stretch>
              </p:blipFill>
              <p:spPr>
                <a:xfrm>
                  <a:off x="9509693" y="3440227"/>
                  <a:ext cx="513720" cy="25164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03459" name="Freihand 103458">
                  <a:extLst>
                    <a:ext uri="{FF2B5EF4-FFF2-40B4-BE49-F238E27FC236}">
                      <a16:creationId xmlns:a16="http://schemas.microsoft.com/office/drawing/2014/main" id="{7BBD9EAA-D189-4A76-BA50-D0D3DA2084E6}"/>
                    </a:ext>
                  </a:extLst>
                </p14:cNvPr>
                <p14:cNvContentPartPr/>
                <p14:nvPr/>
              </p14:nvContentPartPr>
              <p14:xfrm>
                <a:off x="10093253" y="3528067"/>
                <a:ext cx="107280" cy="115920"/>
              </p14:xfrm>
            </p:contentPart>
          </mc:Choice>
          <mc:Fallback xmlns="">
            <p:pic>
              <p:nvPicPr>
                <p:cNvPr id="103459" name="Freihand 103458">
                  <a:extLst>
                    <a:ext uri="{FF2B5EF4-FFF2-40B4-BE49-F238E27FC236}">
                      <a16:creationId xmlns:a16="http://schemas.microsoft.com/office/drawing/2014/main" id="{7BBD9EAA-D189-4A76-BA50-D0D3DA2084E6}"/>
                    </a:ext>
                  </a:extLst>
                </p:cNvPr>
                <p:cNvPicPr/>
                <p:nvPr/>
              </p:nvPicPr>
              <p:blipFill>
                <a:blip r:embed="rId159"/>
                <a:stretch>
                  <a:fillRect/>
                </a:stretch>
              </p:blipFill>
              <p:spPr>
                <a:xfrm>
                  <a:off x="10088933" y="3523747"/>
                  <a:ext cx="11592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03461" name="Freihand 103460">
                  <a:extLst>
                    <a:ext uri="{FF2B5EF4-FFF2-40B4-BE49-F238E27FC236}">
                      <a16:creationId xmlns:a16="http://schemas.microsoft.com/office/drawing/2014/main" id="{09A8A570-E40F-4579-B141-66B7EB3869D9}"/>
                    </a:ext>
                  </a:extLst>
                </p14:cNvPr>
                <p14:cNvContentPartPr/>
                <p14:nvPr/>
              </p14:nvContentPartPr>
              <p14:xfrm>
                <a:off x="10259213" y="3379387"/>
                <a:ext cx="102240" cy="223560"/>
              </p14:xfrm>
            </p:contentPart>
          </mc:Choice>
          <mc:Fallback xmlns="">
            <p:pic>
              <p:nvPicPr>
                <p:cNvPr id="103461" name="Freihand 103460">
                  <a:extLst>
                    <a:ext uri="{FF2B5EF4-FFF2-40B4-BE49-F238E27FC236}">
                      <a16:creationId xmlns:a16="http://schemas.microsoft.com/office/drawing/2014/main" id="{09A8A570-E40F-4579-B141-66B7EB3869D9}"/>
                    </a:ext>
                  </a:extLst>
                </p:cNvPr>
                <p:cNvPicPr/>
                <p:nvPr/>
              </p:nvPicPr>
              <p:blipFill>
                <a:blip r:embed="rId161"/>
                <a:stretch>
                  <a:fillRect/>
                </a:stretch>
              </p:blipFill>
              <p:spPr>
                <a:xfrm>
                  <a:off x="10254893" y="3375067"/>
                  <a:ext cx="11088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03462" name="Freihand 103461">
                  <a:extLst>
                    <a:ext uri="{FF2B5EF4-FFF2-40B4-BE49-F238E27FC236}">
                      <a16:creationId xmlns:a16="http://schemas.microsoft.com/office/drawing/2014/main" id="{E1FD259E-5401-42AB-8BC7-1877166099BF}"/>
                    </a:ext>
                  </a:extLst>
                </p14:cNvPr>
                <p14:cNvContentPartPr/>
                <p14:nvPr/>
              </p14:nvContentPartPr>
              <p14:xfrm>
                <a:off x="10385933" y="3461467"/>
                <a:ext cx="95040" cy="87480"/>
              </p14:xfrm>
            </p:contentPart>
          </mc:Choice>
          <mc:Fallback xmlns="">
            <p:pic>
              <p:nvPicPr>
                <p:cNvPr id="103462" name="Freihand 103461">
                  <a:extLst>
                    <a:ext uri="{FF2B5EF4-FFF2-40B4-BE49-F238E27FC236}">
                      <a16:creationId xmlns:a16="http://schemas.microsoft.com/office/drawing/2014/main" id="{E1FD259E-5401-42AB-8BC7-1877166099BF}"/>
                    </a:ext>
                  </a:extLst>
                </p:cNvPr>
                <p:cNvPicPr/>
                <p:nvPr/>
              </p:nvPicPr>
              <p:blipFill>
                <a:blip r:embed="rId163"/>
                <a:stretch>
                  <a:fillRect/>
                </a:stretch>
              </p:blipFill>
              <p:spPr>
                <a:xfrm>
                  <a:off x="10381613" y="3457147"/>
                  <a:ext cx="1036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03463" name="Freihand 103462">
                  <a:extLst>
                    <a:ext uri="{FF2B5EF4-FFF2-40B4-BE49-F238E27FC236}">
                      <a16:creationId xmlns:a16="http://schemas.microsoft.com/office/drawing/2014/main" id="{A6BEEEED-9921-458D-9229-F344549C2D66}"/>
                    </a:ext>
                  </a:extLst>
                </p14:cNvPr>
                <p14:cNvContentPartPr/>
                <p14:nvPr/>
              </p14:nvContentPartPr>
              <p14:xfrm>
                <a:off x="10531373" y="3319267"/>
                <a:ext cx="218160" cy="239040"/>
              </p14:xfrm>
            </p:contentPart>
          </mc:Choice>
          <mc:Fallback xmlns="">
            <p:pic>
              <p:nvPicPr>
                <p:cNvPr id="103463" name="Freihand 103462">
                  <a:extLst>
                    <a:ext uri="{FF2B5EF4-FFF2-40B4-BE49-F238E27FC236}">
                      <a16:creationId xmlns:a16="http://schemas.microsoft.com/office/drawing/2014/main" id="{A6BEEEED-9921-458D-9229-F344549C2D66}"/>
                    </a:ext>
                  </a:extLst>
                </p:cNvPr>
                <p:cNvPicPr/>
                <p:nvPr/>
              </p:nvPicPr>
              <p:blipFill>
                <a:blip r:embed="rId165"/>
                <a:stretch>
                  <a:fillRect/>
                </a:stretch>
              </p:blipFill>
              <p:spPr>
                <a:xfrm>
                  <a:off x="10527053" y="3314947"/>
                  <a:ext cx="22680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03464" name="Freihand 103463">
                  <a:extLst>
                    <a:ext uri="{FF2B5EF4-FFF2-40B4-BE49-F238E27FC236}">
                      <a16:creationId xmlns:a16="http://schemas.microsoft.com/office/drawing/2014/main" id="{24088D3D-EC96-40BC-8A30-F039B2F57DED}"/>
                    </a:ext>
                  </a:extLst>
                </p14:cNvPr>
                <p14:cNvContentPartPr/>
                <p14:nvPr/>
              </p14:nvContentPartPr>
              <p14:xfrm>
                <a:off x="10715693" y="3321067"/>
                <a:ext cx="360" cy="360"/>
              </p14:xfrm>
            </p:contentPart>
          </mc:Choice>
          <mc:Fallback xmlns="">
            <p:pic>
              <p:nvPicPr>
                <p:cNvPr id="103464" name="Freihand 103463">
                  <a:extLst>
                    <a:ext uri="{FF2B5EF4-FFF2-40B4-BE49-F238E27FC236}">
                      <a16:creationId xmlns:a16="http://schemas.microsoft.com/office/drawing/2014/main" id="{24088D3D-EC96-40BC-8A30-F039B2F57DED}"/>
                    </a:ext>
                  </a:extLst>
                </p:cNvPr>
                <p:cNvPicPr/>
                <p:nvPr/>
              </p:nvPicPr>
              <p:blipFill>
                <a:blip r:embed="rId80"/>
                <a:stretch>
                  <a:fillRect/>
                </a:stretch>
              </p:blipFill>
              <p:spPr>
                <a:xfrm>
                  <a:off x="10711373" y="3316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3465" name="Freihand 103464">
                  <a:extLst>
                    <a:ext uri="{FF2B5EF4-FFF2-40B4-BE49-F238E27FC236}">
                      <a16:creationId xmlns:a16="http://schemas.microsoft.com/office/drawing/2014/main" id="{86D5BF24-4878-49C3-8B81-2F627030FDF4}"/>
                    </a:ext>
                  </a:extLst>
                </p14:cNvPr>
                <p14:cNvContentPartPr/>
                <p14:nvPr/>
              </p14:nvContentPartPr>
              <p14:xfrm>
                <a:off x="10753133" y="3256267"/>
                <a:ext cx="219600" cy="219960"/>
              </p14:xfrm>
            </p:contentPart>
          </mc:Choice>
          <mc:Fallback xmlns="">
            <p:pic>
              <p:nvPicPr>
                <p:cNvPr id="103465" name="Freihand 103464">
                  <a:extLst>
                    <a:ext uri="{FF2B5EF4-FFF2-40B4-BE49-F238E27FC236}">
                      <a16:creationId xmlns:a16="http://schemas.microsoft.com/office/drawing/2014/main" id="{86D5BF24-4878-49C3-8B81-2F627030FDF4}"/>
                    </a:ext>
                  </a:extLst>
                </p:cNvPr>
                <p:cNvPicPr/>
                <p:nvPr/>
              </p:nvPicPr>
              <p:blipFill>
                <a:blip r:embed="rId168"/>
                <a:stretch>
                  <a:fillRect/>
                </a:stretch>
              </p:blipFill>
              <p:spPr>
                <a:xfrm>
                  <a:off x="10748813" y="3251947"/>
                  <a:ext cx="22824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3466" name="Freihand 103465">
                  <a:extLst>
                    <a:ext uri="{FF2B5EF4-FFF2-40B4-BE49-F238E27FC236}">
                      <a16:creationId xmlns:a16="http://schemas.microsoft.com/office/drawing/2014/main" id="{6F7B55C6-6292-4B58-8CA6-B72B92B56CF9}"/>
                    </a:ext>
                  </a:extLst>
                </p14:cNvPr>
                <p14:cNvContentPartPr/>
                <p14:nvPr/>
              </p14:nvContentPartPr>
              <p14:xfrm>
                <a:off x="10965533" y="3357787"/>
                <a:ext cx="15120" cy="29520"/>
              </p14:xfrm>
            </p:contentPart>
          </mc:Choice>
          <mc:Fallback xmlns="">
            <p:pic>
              <p:nvPicPr>
                <p:cNvPr id="103466" name="Freihand 103465">
                  <a:extLst>
                    <a:ext uri="{FF2B5EF4-FFF2-40B4-BE49-F238E27FC236}">
                      <a16:creationId xmlns:a16="http://schemas.microsoft.com/office/drawing/2014/main" id="{6F7B55C6-6292-4B58-8CA6-B72B92B56CF9}"/>
                    </a:ext>
                  </a:extLst>
                </p:cNvPr>
                <p:cNvPicPr/>
                <p:nvPr/>
              </p:nvPicPr>
              <p:blipFill>
                <a:blip r:embed="rId170"/>
                <a:stretch>
                  <a:fillRect/>
                </a:stretch>
              </p:blipFill>
              <p:spPr>
                <a:xfrm>
                  <a:off x="10961213" y="3353467"/>
                  <a:ext cx="237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3467" name="Freihand 103466">
                  <a:extLst>
                    <a:ext uri="{FF2B5EF4-FFF2-40B4-BE49-F238E27FC236}">
                      <a16:creationId xmlns:a16="http://schemas.microsoft.com/office/drawing/2014/main" id="{563AC1B0-C643-459E-B861-32556CF4ED78}"/>
                    </a:ext>
                  </a:extLst>
                </p14:cNvPr>
                <p14:cNvContentPartPr/>
                <p14:nvPr/>
              </p14:nvContentPartPr>
              <p14:xfrm>
                <a:off x="10973453" y="3404227"/>
                <a:ext cx="439560" cy="238320"/>
              </p14:xfrm>
            </p:contentPart>
          </mc:Choice>
          <mc:Fallback xmlns="">
            <p:pic>
              <p:nvPicPr>
                <p:cNvPr id="103467" name="Freihand 103466">
                  <a:extLst>
                    <a:ext uri="{FF2B5EF4-FFF2-40B4-BE49-F238E27FC236}">
                      <a16:creationId xmlns:a16="http://schemas.microsoft.com/office/drawing/2014/main" id="{563AC1B0-C643-459E-B861-32556CF4ED78}"/>
                    </a:ext>
                  </a:extLst>
                </p:cNvPr>
                <p:cNvPicPr/>
                <p:nvPr/>
              </p:nvPicPr>
              <p:blipFill>
                <a:blip r:embed="rId172"/>
                <a:stretch>
                  <a:fillRect/>
                </a:stretch>
              </p:blipFill>
              <p:spPr>
                <a:xfrm>
                  <a:off x="10969133" y="3399907"/>
                  <a:ext cx="44820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3468" name="Freihand 103467">
                  <a:extLst>
                    <a:ext uri="{FF2B5EF4-FFF2-40B4-BE49-F238E27FC236}">
                      <a16:creationId xmlns:a16="http://schemas.microsoft.com/office/drawing/2014/main" id="{6F753FB9-0955-4AB7-BD6F-614816BF1D7E}"/>
                    </a:ext>
                  </a:extLst>
                </p14:cNvPr>
                <p14:cNvContentPartPr/>
                <p14:nvPr/>
              </p14:nvContentPartPr>
              <p14:xfrm>
                <a:off x="11477453" y="3349507"/>
                <a:ext cx="169200" cy="168840"/>
              </p14:xfrm>
            </p:contentPart>
          </mc:Choice>
          <mc:Fallback xmlns="">
            <p:pic>
              <p:nvPicPr>
                <p:cNvPr id="103468" name="Freihand 103467">
                  <a:extLst>
                    <a:ext uri="{FF2B5EF4-FFF2-40B4-BE49-F238E27FC236}">
                      <a16:creationId xmlns:a16="http://schemas.microsoft.com/office/drawing/2014/main" id="{6F753FB9-0955-4AB7-BD6F-614816BF1D7E}"/>
                    </a:ext>
                  </a:extLst>
                </p:cNvPr>
                <p:cNvPicPr/>
                <p:nvPr/>
              </p:nvPicPr>
              <p:blipFill>
                <a:blip r:embed="rId174"/>
                <a:stretch>
                  <a:fillRect/>
                </a:stretch>
              </p:blipFill>
              <p:spPr>
                <a:xfrm>
                  <a:off x="11473133" y="3345187"/>
                  <a:ext cx="17784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3469" name="Freihand 103468">
                  <a:extLst>
                    <a:ext uri="{FF2B5EF4-FFF2-40B4-BE49-F238E27FC236}">
                      <a16:creationId xmlns:a16="http://schemas.microsoft.com/office/drawing/2014/main" id="{647EEDC8-E943-4925-BADB-B2F6471D01F6}"/>
                    </a:ext>
                  </a:extLst>
                </p14:cNvPr>
                <p14:cNvContentPartPr/>
                <p14:nvPr/>
              </p14:nvContentPartPr>
              <p14:xfrm>
                <a:off x="11728733" y="3258787"/>
                <a:ext cx="9000" cy="228600"/>
              </p14:xfrm>
            </p:contentPart>
          </mc:Choice>
          <mc:Fallback xmlns="">
            <p:pic>
              <p:nvPicPr>
                <p:cNvPr id="103469" name="Freihand 103468">
                  <a:extLst>
                    <a:ext uri="{FF2B5EF4-FFF2-40B4-BE49-F238E27FC236}">
                      <a16:creationId xmlns:a16="http://schemas.microsoft.com/office/drawing/2014/main" id="{647EEDC8-E943-4925-BADB-B2F6471D01F6}"/>
                    </a:ext>
                  </a:extLst>
                </p:cNvPr>
                <p:cNvPicPr/>
                <p:nvPr/>
              </p:nvPicPr>
              <p:blipFill>
                <a:blip r:embed="rId176"/>
                <a:stretch>
                  <a:fillRect/>
                </a:stretch>
              </p:blipFill>
              <p:spPr>
                <a:xfrm>
                  <a:off x="11724413" y="3254467"/>
                  <a:ext cx="1764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3470" name="Freihand 103469">
                  <a:extLst>
                    <a:ext uri="{FF2B5EF4-FFF2-40B4-BE49-F238E27FC236}">
                      <a16:creationId xmlns:a16="http://schemas.microsoft.com/office/drawing/2014/main" id="{1741308C-DDC5-473C-AF0A-DA8D506891B7}"/>
                    </a:ext>
                  </a:extLst>
                </p14:cNvPr>
                <p14:cNvContentPartPr/>
                <p14:nvPr/>
              </p14:nvContentPartPr>
              <p14:xfrm>
                <a:off x="11774813" y="3294067"/>
                <a:ext cx="136440" cy="153360"/>
              </p14:xfrm>
            </p:contentPart>
          </mc:Choice>
          <mc:Fallback xmlns="">
            <p:pic>
              <p:nvPicPr>
                <p:cNvPr id="103470" name="Freihand 103469">
                  <a:extLst>
                    <a:ext uri="{FF2B5EF4-FFF2-40B4-BE49-F238E27FC236}">
                      <a16:creationId xmlns:a16="http://schemas.microsoft.com/office/drawing/2014/main" id="{1741308C-DDC5-473C-AF0A-DA8D506891B7}"/>
                    </a:ext>
                  </a:extLst>
                </p:cNvPr>
                <p:cNvPicPr/>
                <p:nvPr/>
              </p:nvPicPr>
              <p:blipFill>
                <a:blip r:embed="rId178"/>
                <a:stretch>
                  <a:fillRect/>
                </a:stretch>
              </p:blipFill>
              <p:spPr>
                <a:xfrm>
                  <a:off x="11770493" y="3289747"/>
                  <a:ext cx="14508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03471" name="Freihand 103470">
                  <a:extLst>
                    <a:ext uri="{FF2B5EF4-FFF2-40B4-BE49-F238E27FC236}">
                      <a16:creationId xmlns:a16="http://schemas.microsoft.com/office/drawing/2014/main" id="{CC3D3D99-B34D-490C-B0CD-2564B99B7635}"/>
                    </a:ext>
                  </a:extLst>
                </p14:cNvPr>
                <p14:cNvContentPartPr/>
                <p14:nvPr/>
              </p14:nvContentPartPr>
              <p14:xfrm>
                <a:off x="11942573" y="3278947"/>
                <a:ext cx="88200" cy="177480"/>
              </p14:xfrm>
            </p:contentPart>
          </mc:Choice>
          <mc:Fallback xmlns="">
            <p:pic>
              <p:nvPicPr>
                <p:cNvPr id="103471" name="Freihand 103470">
                  <a:extLst>
                    <a:ext uri="{FF2B5EF4-FFF2-40B4-BE49-F238E27FC236}">
                      <a16:creationId xmlns:a16="http://schemas.microsoft.com/office/drawing/2014/main" id="{CC3D3D99-B34D-490C-B0CD-2564B99B7635}"/>
                    </a:ext>
                  </a:extLst>
                </p:cNvPr>
                <p:cNvPicPr/>
                <p:nvPr/>
              </p:nvPicPr>
              <p:blipFill>
                <a:blip r:embed="rId180"/>
                <a:stretch>
                  <a:fillRect/>
                </a:stretch>
              </p:blipFill>
              <p:spPr>
                <a:xfrm>
                  <a:off x="11938253" y="3274627"/>
                  <a:ext cx="968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03472" name="Freihand 103471">
                  <a:extLst>
                    <a:ext uri="{FF2B5EF4-FFF2-40B4-BE49-F238E27FC236}">
                      <a16:creationId xmlns:a16="http://schemas.microsoft.com/office/drawing/2014/main" id="{61D7EFF3-E0A2-4388-88E0-8CE4D1B749B3}"/>
                    </a:ext>
                  </a:extLst>
                </p14:cNvPr>
                <p14:cNvContentPartPr/>
                <p14:nvPr/>
              </p14:nvContentPartPr>
              <p14:xfrm>
                <a:off x="11879573" y="3252667"/>
                <a:ext cx="91800" cy="115920"/>
              </p14:xfrm>
            </p:contentPart>
          </mc:Choice>
          <mc:Fallback xmlns="">
            <p:pic>
              <p:nvPicPr>
                <p:cNvPr id="103472" name="Freihand 103471">
                  <a:extLst>
                    <a:ext uri="{FF2B5EF4-FFF2-40B4-BE49-F238E27FC236}">
                      <a16:creationId xmlns:a16="http://schemas.microsoft.com/office/drawing/2014/main" id="{61D7EFF3-E0A2-4388-88E0-8CE4D1B749B3}"/>
                    </a:ext>
                  </a:extLst>
                </p:cNvPr>
                <p:cNvPicPr/>
                <p:nvPr/>
              </p:nvPicPr>
              <p:blipFill>
                <a:blip r:embed="rId182"/>
                <a:stretch>
                  <a:fillRect/>
                </a:stretch>
              </p:blipFill>
              <p:spPr>
                <a:xfrm>
                  <a:off x="11875253" y="3248347"/>
                  <a:ext cx="10044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03473" name="Freihand 103472">
                  <a:extLst>
                    <a:ext uri="{FF2B5EF4-FFF2-40B4-BE49-F238E27FC236}">
                      <a16:creationId xmlns:a16="http://schemas.microsoft.com/office/drawing/2014/main" id="{0F317D60-3047-4064-BEB8-7D2E996794DA}"/>
                    </a:ext>
                  </a:extLst>
                </p14:cNvPr>
                <p14:cNvContentPartPr/>
                <p14:nvPr/>
              </p14:nvContentPartPr>
              <p14:xfrm>
                <a:off x="11959853" y="3389107"/>
                <a:ext cx="125280" cy="96120"/>
              </p14:xfrm>
            </p:contentPart>
          </mc:Choice>
          <mc:Fallback xmlns="">
            <p:pic>
              <p:nvPicPr>
                <p:cNvPr id="103473" name="Freihand 103472">
                  <a:extLst>
                    <a:ext uri="{FF2B5EF4-FFF2-40B4-BE49-F238E27FC236}">
                      <a16:creationId xmlns:a16="http://schemas.microsoft.com/office/drawing/2014/main" id="{0F317D60-3047-4064-BEB8-7D2E996794DA}"/>
                    </a:ext>
                  </a:extLst>
                </p:cNvPr>
                <p:cNvPicPr/>
                <p:nvPr/>
              </p:nvPicPr>
              <p:blipFill>
                <a:blip r:embed="rId184"/>
                <a:stretch>
                  <a:fillRect/>
                </a:stretch>
              </p:blipFill>
              <p:spPr>
                <a:xfrm>
                  <a:off x="11955533" y="3384787"/>
                  <a:ext cx="133920" cy="104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5">
            <p14:nvContentPartPr>
              <p14:cNvPr id="103475" name="Freihand 103474">
                <a:extLst>
                  <a:ext uri="{FF2B5EF4-FFF2-40B4-BE49-F238E27FC236}">
                    <a16:creationId xmlns:a16="http://schemas.microsoft.com/office/drawing/2014/main" id="{89D1295E-3AA4-45A5-B8AB-0A94EAD5B714}"/>
                  </a:ext>
                </a:extLst>
              </p14:cNvPr>
              <p14:cNvContentPartPr/>
              <p14:nvPr/>
            </p14:nvContentPartPr>
            <p14:xfrm>
              <a:off x="6721133" y="4240867"/>
              <a:ext cx="1981800" cy="61920"/>
            </p14:xfrm>
          </p:contentPart>
        </mc:Choice>
        <mc:Fallback xmlns="">
          <p:pic>
            <p:nvPicPr>
              <p:cNvPr id="103475" name="Freihand 103474">
                <a:extLst>
                  <a:ext uri="{FF2B5EF4-FFF2-40B4-BE49-F238E27FC236}">
                    <a16:creationId xmlns:a16="http://schemas.microsoft.com/office/drawing/2014/main" id="{89D1295E-3AA4-45A5-B8AB-0A94EAD5B714}"/>
                  </a:ext>
                </a:extLst>
              </p:cNvPr>
              <p:cNvPicPr/>
              <p:nvPr/>
            </p:nvPicPr>
            <p:blipFill>
              <a:blip r:embed="rId186"/>
              <a:stretch>
                <a:fillRect/>
              </a:stretch>
            </p:blipFill>
            <p:spPr>
              <a:xfrm>
                <a:off x="6716813" y="4236547"/>
                <a:ext cx="199044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03476" name="Freihand 103475">
                <a:extLst>
                  <a:ext uri="{FF2B5EF4-FFF2-40B4-BE49-F238E27FC236}">
                    <a16:creationId xmlns:a16="http://schemas.microsoft.com/office/drawing/2014/main" id="{C7ACB3EE-75B1-40BB-8B27-F123B280982C}"/>
                  </a:ext>
                </a:extLst>
              </p14:cNvPr>
              <p14:cNvContentPartPr/>
              <p14:nvPr/>
            </p14:nvContentPartPr>
            <p14:xfrm>
              <a:off x="6622133" y="4591507"/>
              <a:ext cx="926280" cy="25560"/>
            </p14:xfrm>
          </p:contentPart>
        </mc:Choice>
        <mc:Fallback xmlns="">
          <p:pic>
            <p:nvPicPr>
              <p:cNvPr id="103476" name="Freihand 103475">
                <a:extLst>
                  <a:ext uri="{FF2B5EF4-FFF2-40B4-BE49-F238E27FC236}">
                    <a16:creationId xmlns:a16="http://schemas.microsoft.com/office/drawing/2014/main" id="{C7ACB3EE-75B1-40BB-8B27-F123B280982C}"/>
                  </a:ext>
                </a:extLst>
              </p:cNvPr>
              <p:cNvPicPr/>
              <p:nvPr/>
            </p:nvPicPr>
            <p:blipFill>
              <a:blip r:embed="rId188"/>
              <a:stretch>
                <a:fillRect/>
              </a:stretch>
            </p:blipFill>
            <p:spPr>
              <a:xfrm>
                <a:off x="6617813" y="4587187"/>
                <a:ext cx="93492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03493" name="Freihand 103492">
                <a:extLst>
                  <a:ext uri="{FF2B5EF4-FFF2-40B4-BE49-F238E27FC236}">
                    <a16:creationId xmlns:a16="http://schemas.microsoft.com/office/drawing/2014/main" id="{8FF36C95-0470-4A34-A92A-440328FEB8B1}"/>
                  </a:ext>
                </a:extLst>
              </p14:cNvPr>
              <p14:cNvContentPartPr/>
              <p14:nvPr/>
            </p14:nvContentPartPr>
            <p14:xfrm>
              <a:off x="2114933" y="4934227"/>
              <a:ext cx="2668680" cy="1278360"/>
            </p14:xfrm>
          </p:contentPart>
        </mc:Choice>
        <mc:Fallback xmlns="">
          <p:pic>
            <p:nvPicPr>
              <p:cNvPr id="103493" name="Freihand 103492">
                <a:extLst>
                  <a:ext uri="{FF2B5EF4-FFF2-40B4-BE49-F238E27FC236}">
                    <a16:creationId xmlns:a16="http://schemas.microsoft.com/office/drawing/2014/main" id="{8FF36C95-0470-4A34-A92A-440328FEB8B1}"/>
                  </a:ext>
                </a:extLst>
              </p:cNvPr>
              <p:cNvPicPr/>
              <p:nvPr/>
            </p:nvPicPr>
            <p:blipFill>
              <a:blip r:embed="rId190"/>
              <a:stretch>
                <a:fillRect/>
              </a:stretch>
            </p:blipFill>
            <p:spPr>
              <a:xfrm>
                <a:off x="2110613" y="4929907"/>
                <a:ext cx="2677320" cy="1287000"/>
              </a:xfrm>
              <a:prstGeom prst="rect">
                <a:avLst/>
              </a:prstGeom>
            </p:spPr>
          </p:pic>
        </mc:Fallback>
      </mc:AlternateContent>
      <p:grpSp>
        <p:nvGrpSpPr>
          <p:cNvPr id="103539" name="Gruppieren 103538">
            <a:extLst>
              <a:ext uri="{FF2B5EF4-FFF2-40B4-BE49-F238E27FC236}">
                <a16:creationId xmlns:a16="http://schemas.microsoft.com/office/drawing/2014/main" id="{C74BB385-E9CA-475E-A8C8-7F4C5A52E18C}"/>
              </a:ext>
            </a:extLst>
          </p:cNvPr>
          <p:cNvGrpSpPr/>
          <p:nvPr/>
        </p:nvGrpSpPr>
        <p:grpSpPr>
          <a:xfrm>
            <a:off x="1723613" y="4864747"/>
            <a:ext cx="6702480" cy="1797120"/>
            <a:chOff x="1723613" y="4864747"/>
            <a:chExt cx="6702480" cy="1797120"/>
          </a:xfrm>
        </p:grpSpPr>
        <mc:AlternateContent xmlns:mc="http://schemas.openxmlformats.org/markup-compatibility/2006" xmlns:p14="http://schemas.microsoft.com/office/powerpoint/2010/main">
          <mc:Choice Requires="p14">
            <p:contentPart p14:bwMode="auto" r:id="rId191">
              <p14:nvContentPartPr>
                <p14:cNvPr id="103477" name="Freihand 103476">
                  <a:extLst>
                    <a:ext uri="{FF2B5EF4-FFF2-40B4-BE49-F238E27FC236}">
                      <a16:creationId xmlns:a16="http://schemas.microsoft.com/office/drawing/2014/main" id="{DA73AEF3-868C-4B8C-9E33-BD21E755F454}"/>
                    </a:ext>
                  </a:extLst>
                </p14:cNvPr>
                <p14:cNvContentPartPr/>
                <p14:nvPr/>
              </p14:nvContentPartPr>
              <p14:xfrm>
                <a:off x="6690533" y="4864747"/>
                <a:ext cx="1508040" cy="111240"/>
              </p14:xfrm>
            </p:contentPart>
          </mc:Choice>
          <mc:Fallback xmlns="">
            <p:pic>
              <p:nvPicPr>
                <p:cNvPr id="103477" name="Freihand 103476">
                  <a:extLst>
                    <a:ext uri="{FF2B5EF4-FFF2-40B4-BE49-F238E27FC236}">
                      <a16:creationId xmlns:a16="http://schemas.microsoft.com/office/drawing/2014/main" id="{DA73AEF3-868C-4B8C-9E33-BD21E755F454}"/>
                    </a:ext>
                  </a:extLst>
                </p:cNvPr>
                <p:cNvPicPr/>
                <p:nvPr/>
              </p:nvPicPr>
              <p:blipFill>
                <a:blip r:embed="rId192"/>
                <a:stretch>
                  <a:fillRect/>
                </a:stretch>
              </p:blipFill>
              <p:spPr>
                <a:xfrm>
                  <a:off x="6686213" y="4860427"/>
                  <a:ext cx="151668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03478" name="Freihand 103477">
                  <a:extLst>
                    <a:ext uri="{FF2B5EF4-FFF2-40B4-BE49-F238E27FC236}">
                      <a16:creationId xmlns:a16="http://schemas.microsoft.com/office/drawing/2014/main" id="{70AB76F8-9E6C-418D-B999-E46A67B5FAE8}"/>
                    </a:ext>
                  </a:extLst>
                </p14:cNvPr>
                <p14:cNvContentPartPr/>
                <p14:nvPr/>
              </p14:nvContentPartPr>
              <p14:xfrm>
                <a:off x="6996173" y="5092267"/>
                <a:ext cx="234720" cy="325080"/>
              </p14:xfrm>
            </p:contentPart>
          </mc:Choice>
          <mc:Fallback xmlns="">
            <p:pic>
              <p:nvPicPr>
                <p:cNvPr id="103478" name="Freihand 103477">
                  <a:extLst>
                    <a:ext uri="{FF2B5EF4-FFF2-40B4-BE49-F238E27FC236}">
                      <a16:creationId xmlns:a16="http://schemas.microsoft.com/office/drawing/2014/main" id="{70AB76F8-9E6C-418D-B999-E46A67B5FAE8}"/>
                    </a:ext>
                  </a:extLst>
                </p:cNvPr>
                <p:cNvPicPr/>
                <p:nvPr/>
              </p:nvPicPr>
              <p:blipFill>
                <a:blip r:embed="rId194"/>
                <a:stretch>
                  <a:fillRect/>
                </a:stretch>
              </p:blipFill>
              <p:spPr>
                <a:xfrm>
                  <a:off x="6991853" y="5087947"/>
                  <a:ext cx="243360" cy="3337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03479" name="Freihand 103478">
                  <a:extLst>
                    <a:ext uri="{FF2B5EF4-FFF2-40B4-BE49-F238E27FC236}">
                      <a16:creationId xmlns:a16="http://schemas.microsoft.com/office/drawing/2014/main" id="{33E6310F-BFB6-4101-87F3-803E88B95F19}"/>
                    </a:ext>
                  </a:extLst>
                </p14:cNvPr>
                <p14:cNvContentPartPr/>
                <p14:nvPr/>
              </p14:nvContentPartPr>
              <p14:xfrm>
                <a:off x="6998693" y="4963027"/>
                <a:ext cx="286920" cy="300240"/>
              </p14:xfrm>
            </p:contentPart>
          </mc:Choice>
          <mc:Fallback xmlns="">
            <p:pic>
              <p:nvPicPr>
                <p:cNvPr id="103479" name="Freihand 103478">
                  <a:extLst>
                    <a:ext uri="{FF2B5EF4-FFF2-40B4-BE49-F238E27FC236}">
                      <a16:creationId xmlns:a16="http://schemas.microsoft.com/office/drawing/2014/main" id="{33E6310F-BFB6-4101-87F3-803E88B95F19}"/>
                    </a:ext>
                  </a:extLst>
                </p:cNvPr>
                <p:cNvPicPr/>
                <p:nvPr/>
              </p:nvPicPr>
              <p:blipFill>
                <a:blip r:embed="rId196"/>
                <a:stretch>
                  <a:fillRect/>
                </a:stretch>
              </p:blipFill>
              <p:spPr>
                <a:xfrm>
                  <a:off x="6994373" y="4958707"/>
                  <a:ext cx="295560" cy="30888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03481" name="Freihand 103480">
                  <a:extLst>
                    <a:ext uri="{FF2B5EF4-FFF2-40B4-BE49-F238E27FC236}">
                      <a16:creationId xmlns:a16="http://schemas.microsoft.com/office/drawing/2014/main" id="{140CDD2F-CDC3-4015-9BEC-9CCCA87E8C8F}"/>
                    </a:ext>
                  </a:extLst>
                </p14:cNvPr>
                <p14:cNvContentPartPr/>
                <p14:nvPr/>
              </p14:nvContentPartPr>
              <p14:xfrm>
                <a:off x="6477773" y="5413747"/>
                <a:ext cx="204840" cy="284400"/>
              </p14:xfrm>
            </p:contentPart>
          </mc:Choice>
          <mc:Fallback xmlns="">
            <p:pic>
              <p:nvPicPr>
                <p:cNvPr id="103481" name="Freihand 103480">
                  <a:extLst>
                    <a:ext uri="{FF2B5EF4-FFF2-40B4-BE49-F238E27FC236}">
                      <a16:creationId xmlns:a16="http://schemas.microsoft.com/office/drawing/2014/main" id="{140CDD2F-CDC3-4015-9BEC-9CCCA87E8C8F}"/>
                    </a:ext>
                  </a:extLst>
                </p:cNvPr>
                <p:cNvPicPr/>
                <p:nvPr/>
              </p:nvPicPr>
              <p:blipFill>
                <a:blip r:embed="rId198"/>
                <a:stretch>
                  <a:fillRect/>
                </a:stretch>
              </p:blipFill>
              <p:spPr>
                <a:xfrm>
                  <a:off x="6473453" y="5409427"/>
                  <a:ext cx="213480" cy="2930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03482" name="Freihand 103481">
                  <a:extLst>
                    <a:ext uri="{FF2B5EF4-FFF2-40B4-BE49-F238E27FC236}">
                      <a16:creationId xmlns:a16="http://schemas.microsoft.com/office/drawing/2014/main" id="{FFB29668-9079-4136-B920-5F7B35932DD5}"/>
                    </a:ext>
                  </a:extLst>
                </p14:cNvPr>
                <p14:cNvContentPartPr/>
                <p14:nvPr/>
              </p14:nvContentPartPr>
              <p14:xfrm>
                <a:off x="6453653" y="5566027"/>
                <a:ext cx="172800" cy="14400"/>
              </p14:xfrm>
            </p:contentPart>
          </mc:Choice>
          <mc:Fallback xmlns="">
            <p:pic>
              <p:nvPicPr>
                <p:cNvPr id="103482" name="Freihand 103481">
                  <a:extLst>
                    <a:ext uri="{FF2B5EF4-FFF2-40B4-BE49-F238E27FC236}">
                      <a16:creationId xmlns:a16="http://schemas.microsoft.com/office/drawing/2014/main" id="{FFB29668-9079-4136-B920-5F7B35932DD5}"/>
                    </a:ext>
                  </a:extLst>
                </p:cNvPr>
                <p:cNvPicPr/>
                <p:nvPr/>
              </p:nvPicPr>
              <p:blipFill>
                <a:blip r:embed="rId200"/>
                <a:stretch>
                  <a:fillRect/>
                </a:stretch>
              </p:blipFill>
              <p:spPr>
                <a:xfrm>
                  <a:off x="6449333" y="5561707"/>
                  <a:ext cx="1814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03484" name="Freihand 103483">
                  <a:extLst>
                    <a:ext uri="{FF2B5EF4-FFF2-40B4-BE49-F238E27FC236}">
                      <a16:creationId xmlns:a16="http://schemas.microsoft.com/office/drawing/2014/main" id="{A65FE122-2B6B-45EB-B25F-1E72104669AC}"/>
                    </a:ext>
                  </a:extLst>
                </p14:cNvPr>
                <p14:cNvContentPartPr/>
                <p14:nvPr/>
              </p14:nvContentPartPr>
              <p14:xfrm>
                <a:off x="6655613" y="5519227"/>
                <a:ext cx="291960" cy="126720"/>
              </p14:xfrm>
            </p:contentPart>
          </mc:Choice>
          <mc:Fallback xmlns="">
            <p:pic>
              <p:nvPicPr>
                <p:cNvPr id="103484" name="Freihand 103483">
                  <a:extLst>
                    <a:ext uri="{FF2B5EF4-FFF2-40B4-BE49-F238E27FC236}">
                      <a16:creationId xmlns:a16="http://schemas.microsoft.com/office/drawing/2014/main" id="{A65FE122-2B6B-45EB-B25F-1E72104669AC}"/>
                    </a:ext>
                  </a:extLst>
                </p:cNvPr>
                <p:cNvPicPr/>
                <p:nvPr/>
              </p:nvPicPr>
              <p:blipFill>
                <a:blip r:embed="rId202"/>
                <a:stretch>
                  <a:fillRect/>
                </a:stretch>
              </p:blipFill>
              <p:spPr>
                <a:xfrm>
                  <a:off x="6651293" y="5514907"/>
                  <a:ext cx="30060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03485" name="Freihand 103484">
                  <a:extLst>
                    <a:ext uri="{FF2B5EF4-FFF2-40B4-BE49-F238E27FC236}">
                      <a16:creationId xmlns:a16="http://schemas.microsoft.com/office/drawing/2014/main" id="{C810A01E-D58B-4D39-813E-2EC19A0DF91E}"/>
                    </a:ext>
                  </a:extLst>
                </p14:cNvPr>
                <p14:cNvContentPartPr/>
                <p14:nvPr/>
              </p14:nvContentPartPr>
              <p14:xfrm>
                <a:off x="6962693" y="5453707"/>
                <a:ext cx="180720" cy="172440"/>
              </p14:xfrm>
            </p:contentPart>
          </mc:Choice>
          <mc:Fallback xmlns="">
            <p:pic>
              <p:nvPicPr>
                <p:cNvPr id="103485" name="Freihand 103484">
                  <a:extLst>
                    <a:ext uri="{FF2B5EF4-FFF2-40B4-BE49-F238E27FC236}">
                      <a16:creationId xmlns:a16="http://schemas.microsoft.com/office/drawing/2014/main" id="{C810A01E-D58B-4D39-813E-2EC19A0DF91E}"/>
                    </a:ext>
                  </a:extLst>
                </p:cNvPr>
                <p:cNvPicPr/>
                <p:nvPr/>
              </p:nvPicPr>
              <p:blipFill>
                <a:blip r:embed="rId204"/>
                <a:stretch>
                  <a:fillRect/>
                </a:stretch>
              </p:blipFill>
              <p:spPr>
                <a:xfrm>
                  <a:off x="6958373" y="5449387"/>
                  <a:ext cx="18936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03486" name="Freihand 103485">
                  <a:extLst>
                    <a:ext uri="{FF2B5EF4-FFF2-40B4-BE49-F238E27FC236}">
                      <a16:creationId xmlns:a16="http://schemas.microsoft.com/office/drawing/2014/main" id="{88F538F9-2E97-4C86-B331-E40DFF515537}"/>
                    </a:ext>
                  </a:extLst>
                </p14:cNvPr>
                <p14:cNvContentPartPr/>
                <p14:nvPr/>
              </p14:nvContentPartPr>
              <p14:xfrm>
                <a:off x="6880973" y="5482867"/>
                <a:ext cx="117360" cy="30960"/>
              </p14:xfrm>
            </p:contentPart>
          </mc:Choice>
          <mc:Fallback xmlns="">
            <p:pic>
              <p:nvPicPr>
                <p:cNvPr id="103486" name="Freihand 103485">
                  <a:extLst>
                    <a:ext uri="{FF2B5EF4-FFF2-40B4-BE49-F238E27FC236}">
                      <a16:creationId xmlns:a16="http://schemas.microsoft.com/office/drawing/2014/main" id="{88F538F9-2E97-4C86-B331-E40DFF515537}"/>
                    </a:ext>
                  </a:extLst>
                </p:cNvPr>
                <p:cNvPicPr/>
                <p:nvPr/>
              </p:nvPicPr>
              <p:blipFill>
                <a:blip r:embed="rId206"/>
                <a:stretch>
                  <a:fillRect/>
                </a:stretch>
              </p:blipFill>
              <p:spPr>
                <a:xfrm>
                  <a:off x="6876653" y="5478547"/>
                  <a:ext cx="12600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03487" name="Freihand 103486">
                  <a:extLst>
                    <a:ext uri="{FF2B5EF4-FFF2-40B4-BE49-F238E27FC236}">
                      <a16:creationId xmlns:a16="http://schemas.microsoft.com/office/drawing/2014/main" id="{DD3D1D6E-0577-41F7-9E9F-F8D5E2B9A7D0}"/>
                    </a:ext>
                  </a:extLst>
                </p14:cNvPr>
                <p14:cNvContentPartPr/>
                <p14:nvPr/>
              </p14:nvContentPartPr>
              <p14:xfrm>
                <a:off x="7168613" y="5517067"/>
                <a:ext cx="146160" cy="79920"/>
              </p14:xfrm>
            </p:contentPart>
          </mc:Choice>
          <mc:Fallback xmlns="">
            <p:pic>
              <p:nvPicPr>
                <p:cNvPr id="103487" name="Freihand 103486">
                  <a:extLst>
                    <a:ext uri="{FF2B5EF4-FFF2-40B4-BE49-F238E27FC236}">
                      <a16:creationId xmlns:a16="http://schemas.microsoft.com/office/drawing/2014/main" id="{DD3D1D6E-0577-41F7-9E9F-F8D5E2B9A7D0}"/>
                    </a:ext>
                  </a:extLst>
                </p:cNvPr>
                <p:cNvPicPr/>
                <p:nvPr/>
              </p:nvPicPr>
              <p:blipFill>
                <a:blip r:embed="rId208"/>
                <a:stretch>
                  <a:fillRect/>
                </a:stretch>
              </p:blipFill>
              <p:spPr>
                <a:xfrm>
                  <a:off x="7164293" y="5512747"/>
                  <a:ext cx="15480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03488" name="Freihand 103487">
                  <a:extLst>
                    <a:ext uri="{FF2B5EF4-FFF2-40B4-BE49-F238E27FC236}">
                      <a16:creationId xmlns:a16="http://schemas.microsoft.com/office/drawing/2014/main" id="{A15A9EAC-D2B2-42C4-BFC4-5DE2FDDDAFF3}"/>
                    </a:ext>
                  </a:extLst>
                </p14:cNvPr>
                <p14:cNvContentPartPr/>
                <p14:nvPr/>
              </p14:nvContentPartPr>
              <p14:xfrm>
                <a:off x="7287053" y="5415907"/>
                <a:ext cx="114480" cy="183240"/>
              </p14:xfrm>
            </p:contentPart>
          </mc:Choice>
          <mc:Fallback xmlns="">
            <p:pic>
              <p:nvPicPr>
                <p:cNvPr id="103488" name="Freihand 103487">
                  <a:extLst>
                    <a:ext uri="{FF2B5EF4-FFF2-40B4-BE49-F238E27FC236}">
                      <a16:creationId xmlns:a16="http://schemas.microsoft.com/office/drawing/2014/main" id="{A15A9EAC-D2B2-42C4-BFC4-5DE2FDDDAFF3}"/>
                    </a:ext>
                  </a:extLst>
                </p:cNvPr>
                <p:cNvPicPr/>
                <p:nvPr/>
              </p:nvPicPr>
              <p:blipFill>
                <a:blip r:embed="rId210"/>
                <a:stretch>
                  <a:fillRect/>
                </a:stretch>
              </p:blipFill>
              <p:spPr>
                <a:xfrm>
                  <a:off x="7282733" y="5411587"/>
                  <a:ext cx="12312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03489" name="Freihand 103488">
                  <a:extLst>
                    <a:ext uri="{FF2B5EF4-FFF2-40B4-BE49-F238E27FC236}">
                      <a16:creationId xmlns:a16="http://schemas.microsoft.com/office/drawing/2014/main" id="{A5F71669-AE0E-49E0-AF0B-C144346BB540}"/>
                    </a:ext>
                  </a:extLst>
                </p14:cNvPr>
                <p14:cNvContentPartPr/>
                <p14:nvPr/>
              </p14:nvContentPartPr>
              <p14:xfrm>
                <a:off x="7426013" y="5491507"/>
                <a:ext cx="290160" cy="79920"/>
              </p14:xfrm>
            </p:contentPart>
          </mc:Choice>
          <mc:Fallback xmlns="">
            <p:pic>
              <p:nvPicPr>
                <p:cNvPr id="103489" name="Freihand 103488">
                  <a:extLst>
                    <a:ext uri="{FF2B5EF4-FFF2-40B4-BE49-F238E27FC236}">
                      <a16:creationId xmlns:a16="http://schemas.microsoft.com/office/drawing/2014/main" id="{A5F71669-AE0E-49E0-AF0B-C144346BB540}"/>
                    </a:ext>
                  </a:extLst>
                </p:cNvPr>
                <p:cNvPicPr/>
                <p:nvPr/>
              </p:nvPicPr>
              <p:blipFill>
                <a:blip r:embed="rId212"/>
                <a:stretch>
                  <a:fillRect/>
                </a:stretch>
              </p:blipFill>
              <p:spPr>
                <a:xfrm>
                  <a:off x="7421693" y="5487187"/>
                  <a:ext cx="29880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03490" name="Freihand 103489">
                  <a:extLst>
                    <a:ext uri="{FF2B5EF4-FFF2-40B4-BE49-F238E27FC236}">
                      <a16:creationId xmlns:a16="http://schemas.microsoft.com/office/drawing/2014/main" id="{8BBC1132-40EA-4B31-B25C-E145E83ADA84}"/>
                    </a:ext>
                  </a:extLst>
                </p14:cNvPr>
                <p14:cNvContentPartPr/>
                <p14:nvPr/>
              </p14:nvContentPartPr>
              <p14:xfrm>
                <a:off x="7728773" y="5368747"/>
                <a:ext cx="128160" cy="172440"/>
              </p14:xfrm>
            </p:contentPart>
          </mc:Choice>
          <mc:Fallback xmlns="">
            <p:pic>
              <p:nvPicPr>
                <p:cNvPr id="103490" name="Freihand 103489">
                  <a:extLst>
                    <a:ext uri="{FF2B5EF4-FFF2-40B4-BE49-F238E27FC236}">
                      <a16:creationId xmlns:a16="http://schemas.microsoft.com/office/drawing/2014/main" id="{8BBC1132-40EA-4B31-B25C-E145E83ADA84}"/>
                    </a:ext>
                  </a:extLst>
                </p:cNvPr>
                <p:cNvPicPr/>
                <p:nvPr/>
              </p:nvPicPr>
              <p:blipFill>
                <a:blip r:embed="rId214"/>
                <a:stretch>
                  <a:fillRect/>
                </a:stretch>
              </p:blipFill>
              <p:spPr>
                <a:xfrm>
                  <a:off x="7724453" y="5364427"/>
                  <a:ext cx="13680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03491" name="Freihand 103490">
                  <a:extLst>
                    <a:ext uri="{FF2B5EF4-FFF2-40B4-BE49-F238E27FC236}">
                      <a16:creationId xmlns:a16="http://schemas.microsoft.com/office/drawing/2014/main" id="{6A5CA61B-D4E7-484D-B4BD-4163EC260B89}"/>
                    </a:ext>
                  </a:extLst>
                </p14:cNvPr>
                <p14:cNvContentPartPr/>
                <p14:nvPr/>
              </p14:nvContentPartPr>
              <p14:xfrm>
                <a:off x="7796813" y="5491507"/>
                <a:ext cx="103320" cy="79920"/>
              </p14:xfrm>
            </p:contentPart>
          </mc:Choice>
          <mc:Fallback xmlns="">
            <p:pic>
              <p:nvPicPr>
                <p:cNvPr id="103491" name="Freihand 103490">
                  <a:extLst>
                    <a:ext uri="{FF2B5EF4-FFF2-40B4-BE49-F238E27FC236}">
                      <a16:creationId xmlns:a16="http://schemas.microsoft.com/office/drawing/2014/main" id="{6A5CA61B-D4E7-484D-B4BD-4163EC260B89}"/>
                    </a:ext>
                  </a:extLst>
                </p:cNvPr>
                <p:cNvPicPr/>
                <p:nvPr/>
              </p:nvPicPr>
              <p:blipFill>
                <a:blip r:embed="rId216"/>
                <a:stretch>
                  <a:fillRect/>
                </a:stretch>
              </p:blipFill>
              <p:spPr>
                <a:xfrm>
                  <a:off x="7792493" y="5487187"/>
                  <a:ext cx="1119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03494" name="Freihand 103493">
                  <a:extLst>
                    <a:ext uri="{FF2B5EF4-FFF2-40B4-BE49-F238E27FC236}">
                      <a16:creationId xmlns:a16="http://schemas.microsoft.com/office/drawing/2014/main" id="{B37BF9AA-963B-46C8-8B01-4045609EB41E}"/>
                    </a:ext>
                  </a:extLst>
                </p14:cNvPr>
                <p14:cNvContentPartPr/>
                <p14:nvPr/>
              </p14:nvContentPartPr>
              <p14:xfrm>
                <a:off x="2360453" y="5789587"/>
                <a:ext cx="552960" cy="514080"/>
              </p14:xfrm>
            </p:contentPart>
          </mc:Choice>
          <mc:Fallback xmlns="">
            <p:pic>
              <p:nvPicPr>
                <p:cNvPr id="103494" name="Freihand 103493">
                  <a:extLst>
                    <a:ext uri="{FF2B5EF4-FFF2-40B4-BE49-F238E27FC236}">
                      <a16:creationId xmlns:a16="http://schemas.microsoft.com/office/drawing/2014/main" id="{B37BF9AA-963B-46C8-8B01-4045609EB41E}"/>
                    </a:ext>
                  </a:extLst>
                </p:cNvPr>
                <p:cNvPicPr/>
                <p:nvPr/>
              </p:nvPicPr>
              <p:blipFill>
                <a:blip r:embed="rId218"/>
                <a:stretch>
                  <a:fillRect/>
                </a:stretch>
              </p:blipFill>
              <p:spPr>
                <a:xfrm>
                  <a:off x="2356133" y="5785267"/>
                  <a:ext cx="561600" cy="5227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03495" name="Freihand 103494">
                  <a:extLst>
                    <a:ext uri="{FF2B5EF4-FFF2-40B4-BE49-F238E27FC236}">
                      <a16:creationId xmlns:a16="http://schemas.microsoft.com/office/drawing/2014/main" id="{3499032F-6B11-452B-AF0C-585D0143065F}"/>
                    </a:ext>
                  </a:extLst>
                </p14:cNvPr>
                <p14:cNvContentPartPr/>
                <p14:nvPr/>
              </p14:nvContentPartPr>
              <p14:xfrm>
                <a:off x="2616053" y="5693827"/>
                <a:ext cx="391320" cy="300240"/>
              </p14:xfrm>
            </p:contentPart>
          </mc:Choice>
          <mc:Fallback xmlns="">
            <p:pic>
              <p:nvPicPr>
                <p:cNvPr id="103495" name="Freihand 103494">
                  <a:extLst>
                    <a:ext uri="{FF2B5EF4-FFF2-40B4-BE49-F238E27FC236}">
                      <a16:creationId xmlns:a16="http://schemas.microsoft.com/office/drawing/2014/main" id="{3499032F-6B11-452B-AF0C-585D0143065F}"/>
                    </a:ext>
                  </a:extLst>
                </p:cNvPr>
                <p:cNvPicPr/>
                <p:nvPr/>
              </p:nvPicPr>
              <p:blipFill>
                <a:blip r:embed="rId220"/>
                <a:stretch>
                  <a:fillRect/>
                </a:stretch>
              </p:blipFill>
              <p:spPr>
                <a:xfrm>
                  <a:off x="2611733" y="5689507"/>
                  <a:ext cx="399960" cy="30888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03496" name="Freihand 103495">
                  <a:extLst>
                    <a:ext uri="{FF2B5EF4-FFF2-40B4-BE49-F238E27FC236}">
                      <a16:creationId xmlns:a16="http://schemas.microsoft.com/office/drawing/2014/main" id="{0EA0A1B4-5887-42B1-AECF-EE460D3F9E9D}"/>
                    </a:ext>
                  </a:extLst>
                </p14:cNvPr>
                <p14:cNvContentPartPr/>
                <p14:nvPr/>
              </p14:nvContentPartPr>
              <p14:xfrm>
                <a:off x="1723613" y="6383947"/>
                <a:ext cx="247680" cy="131040"/>
              </p14:xfrm>
            </p:contentPart>
          </mc:Choice>
          <mc:Fallback xmlns="">
            <p:pic>
              <p:nvPicPr>
                <p:cNvPr id="103496" name="Freihand 103495">
                  <a:extLst>
                    <a:ext uri="{FF2B5EF4-FFF2-40B4-BE49-F238E27FC236}">
                      <a16:creationId xmlns:a16="http://schemas.microsoft.com/office/drawing/2014/main" id="{0EA0A1B4-5887-42B1-AECF-EE460D3F9E9D}"/>
                    </a:ext>
                  </a:extLst>
                </p:cNvPr>
                <p:cNvPicPr/>
                <p:nvPr/>
              </p:nvPicPr>
              <p:blipFill>
                <a:blip r:embed="rId222"/>
                <a:stretch>
                  <a:fillRect/>
                </a:stretch>
              </p:blipFill>
              <p:spPr>
                <a:xfrm>
                  <a:off x="1719293" y="6379627"/>
                  <a:ext cx="25632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03497" name="Freihand 103496">
                  <a:extLst>
                    <a:ext uri="{FF2B5EF4-FFF2-40B4-BE49-F238E27FC236}">
                      <a16:creationId xmlns:a16="http://schemas.microsoft.com/office/drawing/2014/main" id="{56756756-91C5-415B-B677-32CC88A69AD6}"/>
                    </a:ext>
                  </a:extLst>
                </p14:cNvPr>
                <p14:cNvContentPartPr/>
                <p14:nvPr/>
              </p14:nvContentPartPr>
              <p14:xfrm>
                <a:off x="2019893" y="6326707"/>
                <a:ext cx="81720" cy="176040"/>
              </p14:xfrm>
            </p:contentPart>
          </mc:Choice>
          <mc:Fallback xmlns="">
            <p:pic>
              <p:nvPicPr>
                <p:cNvPr id="103497" name="Freihand 103496">
                  <a:extLst>
                    <a:ext uri="{FF2B5EF4-FFF2-40B4-BE49-F238E27FC236}">
                      <a16:creationId xmlns:a16="http://schemas.microsoft.com/office/drawing/2014/main" id="{56756756-91C5-415B-B677-32CC88A69AD6}"/>
                    </a:ext>
                  </a:extLst>
                </p:cNvPr>
                <p:cNvPicPr/>
                <p:nvPr/>
              </p:nvPicPr>
              <p:blipFill>
                <a:blip r:embed="rId224"/>
                <a:stretch>
                  <a:fillRect/>
                </a:stretch>
              </p:blipFill>
              <p:spPr>
                <a:xfrm>
                  <a:off x="2015573" y="6322387"/>
                  <a:ext cx="9036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03499" name="Freihand 103498">
                  <a:extLst>
                    <a:ext uri="{FF2B5EF4-FFF2-40B4-BE49-F238E27FC236}">
                      <a16:creationId xmlns:a16="http://schemas.microsoft.com/office/drawing/2014/main" id="{F72DDA18-E911-47C9-AE2D-82920B238930}"/>
                    </a:ext>
                  </a:extLst>
                </p14:cNvPr>
                <p14:cNvContentPartPr/>
                <p14:nvPr/>
              </p14:nvContentPartPr>
              <p14:xfrm>
                <a:off x="2151293" y="6423187"/>
                <a:ext cx="72720" cy="118440"/>
              </p14:xfrm>
            </p:contentPart>
          </mc:Choice>
          <mc:Fallback xmlns="">
            <p:pic>
              <p:nvPicPr>
                <p:cNvPr id="103499" name="Freihand 103498">
                  <a:extLst>
                    <a:ext uri="{FF2B5EF4-FFF2-40B4-BE49-F238E27FC236}">
                      <a16:creationId xmlns:a16="http://schemas.microsoft.com/office/drawing/2014/main" id="{F72DDA18-E911-47C9-AE2D-82920B238930}"/>
                    </a:ext>
                  </a:extLst>
                </p:cNvPr>
                <p:cNvPicPr/>
                <p:nvPr/>
              </p:nvPicPr>
              <p:blipFill>
                <a:blip r:embed="rId226"/>
                <a:stretch>
                  <a:fillRect/>
                </a:stretch>
              </p:blipFill>
              <p:spPr>
                <a:xfrm>
                  <a:off x="2146973" y="6418867"/>
                  <a:ext cx="8136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03500" name="Freihand 103499">
                  <a:extLst>
                    <a:ext uri="{FF2B5EF4-FFF2-40B4-BE49-F238E27FC236}">
                      <a16:creationId xmlns:a16="http://schemas.microsoft.com/office/drawing/2014/main" id="{6F5876E9-8365-4C19-9F24-C825466AA85B}"/>
                    </a:ext>
                  </a:extLst>
                </p14:cNvPr>
                <p14:cNvContentPartPr/>
                <p14:nvPr/>
              </p14:nvContentPartPr>
              <p14:xfrm>
                <a:off x="2257853" y="6421747"/>
                <a:ext cx="103320" cy="240120"/>
              </p14:xfrm>
            </p:contentPart>
          </mc:Choice>
          <mc:Fallback xmlns="">
            <p:pic>
              <p:nvPicPr>
                <p:cNvPr id="103500" name="Freihand 103499">
                  <a:extLst>
                    <a:ext uri="{FF2B5EF4-FFF2-40B4-BE49-F238E27FC236}">
                      <a16:creationId xmlns:a16="http://schemas.microsoft.com/office/drawing/2014/main" id="{6F5876E9-8365-4C19-9F24-C825466AA85B}"/>
                    </a:ext>
                  </a:extLst>
                </p:cNvPr>
                <p:cNvPicPr/>
                <p:nvPr/>
              </p:nvPicPr>
              <p:blipFill>
                <a:blip r:embed="rId228"/>
                <a:stretch>
                  <a:fillRect/>
                </a:stretch>
              </p:blipFill>
              <p:spPr>
                <a:xfrm>
                  <a:off x="2253533" y="6417427"/>
                  <a:ext cx="111960" cy="24876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03501" name="Freihand 103500">
                  <a:extLst>
                    <a:ext uri="{FF2B5EF4-FFF2-40B4-BE49-F238E27FC236}">
                      <a16:creationId xmlns:a16="http://schemas.microsoft.com/office/drawing/2014/main" id="{18E2CC03-880D-485F-B9E6-101A8D4EBAC5}"/>
                    </a:ext>
                  </a:extLst>
                </p14:cNvPr>
                <p14:cNvContentPartPr/>
                <p14:nvPr/>
              </p14:nvContentPartPr>
              <p14:xfrm>
                <a:off x="2388173" y="6431107"/>
                <a:ext cx="129600" cy="79200"/>
              </p14:xfrm>
            </p:contentPart>
          </mc:Choice>
          <mc:Fallback xmlns="">
            <p:pic>
              <p:nvPicPr>
                <p:cNvPr id="103501" name="Freihand 103500">
                  <a:extLst>
                    <a:ext uri="{FF2B5EF4-FFF2-40B4-BE49-F238E27FC236}">
                      <a16:creationId xmlns:a16="http://schemas.microsoft.com/office/drawing/2014/main" id="{18E2CC03-880D-485F-B9E6-101A8D4EBAC5}"/>
                    </a:ext>
                  </a:extLst>
                </p:cNvPr>
                <p:cNvPicPr/>
                <p:nvPr/>
              </p:nvPicPr>
              <p:blipFill>
                <a:blip r:embed="rId230"/>
                <a:stretch>
                  <a:fillRect/>
                </a:stretch>
              </p:blipFill>
              <p:spPr>
                <a:xfrm>
                  <a:off x="2383853" y="6426787"/>
                  <a:ext cx="13824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03502" name="Freihand 103501">
                  <a:extLst>
                    <a:ext uri="{FF2B5EF4-FFF2-40B4-BE49-F238E27FC236}">
                      <a16:creationId xmlns:a16="http://schemas.microsoft.com/office/drawing/2014/main" id="{0EBF772D-09C2-450E-B10F-FE3E988560A2}"/>
                    </a:ext>
                  </a:extLst>
                </p14:cNvPr>
                <p14:cNvContentPartPr/>
                <p14:nvPr/>
              </p14:nvContentPartPr>
              <p14:xfrm>
                <a:off x="2500853" y="6397987"/>
                <a:ext cx="49320" cy="16920"/>
              </p14:xfrm>
            </p:contentPart>
          </mc:Choice>
          <mc:Fallback xmlns="">
            <p:pic>
              <p:nvPicPr>
                <p:cNvPr id="103502" name="Freihand 103501">
                  <a:extLst>
                    <a:ext uri="{FF2B5EF4-FFF2-40B4-BE49-F238E27FC236}">
                      <a16:creationId xmlns:a16="http://schemas.microsoft.com/office/drawing/2014/main" id="{0EBF772D-09C2-450E-B10F-FE3E988560A2}"/>
                    </a:ext>
                  </a:extLst>
                </p:cNvPr>
                <p:cNvPicPr/>
                <p:nvPr/>
              </p:nvPicPr>
              <p:blipFill>
                <a:blip r:embed="rId232"/>
                <a:stretch>
                  <a:fillRect/>
                </a:stretch>
              </p:blipFill>
              <p:spPr>
                <a:xfrm>
                  <a:off x="2496533" y="6393667"/>
                  <a:ext cx="5796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03503" name="Freihand 103502">
                  <a:extLst>
                    <a:ext uri="{FF2B5EF4-FFF2-40B4-BE49-F238E27FC236}">
                      <a16:creationId xmlns:a16="http://schemas.microsoft.com/office/drawing/2014/main" id="{49768D70-A29F-48D7-8639-DBC669CB7EB6}"/>
                    </a:ext>
                  </a:extLst>
                </p14:cNvPr>
                <p14:cNvContentPartPr/>
                <p14:nvPr/>
              </p14:nvContentPartPr>
              <p14:xfrm>
                <a:off x="2563133" y="6336787"/>
                <a:ext cx="169560" cy="156240"/>
              </p14:xfrm>
            </p:contentPart>
          </mc:Choice>
          <mc:Fallback xmlns="">
            <p:pic>
              <p:nvPicPr>
                <p:cNvPr id="103503" name="Freihand 103502">
                  <a:extLst>
                    <a:ext uri="{FF2B5EF4-FFF2-40B4-BE49-F238E27FC236}">
                      <a16:creationId xmlns:a16="http://schemas.microsoft.com/office/drawing/2014/main" id="{49768D70-A29F-48D7-8639-DBC669CB7EB6}"/>
                    </a:ext>
                  </a:extLst>
                </p:cNvPr>
                <p:cNvPicPr/>
                <p:nvPr/>
              </p:nvPicPr>
              <p:blipFill>
                <a:blip r:embed="rId234"/>
                <a:stretch>
                  <a:fillRect/>
                </a:stretch>
              </p:blipFill>
              <p:spPr>
                <a:xfrm>
                  <a:off x="2558813" y="6332467"/>
                  <a:ext cx="1782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03504" name="Freihand 103503">
                  <a:extLst>
                    <a:ext uri="{FF2B5EF4-FFF2-40B4-BE49-F238E27FC236}">
                      <a16:creationId xmlns:a16="http://schemas.microsoft.com/office/drawing/2014/main" id="{3CA93C1C-6E1B-45B6-A709-7222AAF8EA5A}"/>
                    </a:ext>
                  </a:extLst>
                </p14:cNvPr>
                <p14:cNvContentPartPr/>
                <p14:nvPr/>
              </p14:nvContentPartPr>
              <p14:xfrm>
                <a:off x="2756813" y="6342187"/>
                <a:ext cx="108000" cy="174600"/>
              </p14:xfrm>
            </p:contentPart>
          </mc:Choice>
          <mc:Fallback xmlns="">
            <p:pic>
              <p:nvPicPr>
                <p:cNvPr id="103504" name="Freihand 103503">
                  <a:extLst>
                    <a:ext uri="{FF2B5EF4-FFF2-40B4-BE49-F238E27FC236}">
                      <a16:creationId xmlns:a16="http://schemas.microsoft.com/office/drawing/2014/main" id="{3CA93C1C-6E1B-45B6-A709-7222AAF8EA5A}"/>
                    </a:ext>
                  </a:extLst>
                </p:cNvPr>
                <p:cNvPicPr/>
                <p:nvPr/>
              </p:nvPicPr>
              <p:blipFill>
                <a:blip r:embed="rId236"/>
                <a:stretch>
                  <a:fillRect/>
                </a:stretch>
              </p:blipFill>
              <p:spPr>
                <a:xfrm>
                  <a:off x="2752493" y="6337867"/>
                  <a:ext cx="11664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03505" name="Freihand 103504">
                  <a:extLst>
                    <a:ext uri="{FF2B5EF4-FFF2-40B4-BE49-F238E27FC236}">
                      <a16:creationId xmlns:a16="http://schemas.microsoft.com/office/drawing/2014/main" id="{FFC87DF6-471D-4749-A040-F7794363951D}"/>
                    </a:ext>
                  </a:extLst>
                </p14:cNvPr>
                <p14:cNvContentPartPr/>
                <p14:nvPr/>
              </p14:nvContentPartPr>
              <p14:xfrm>
                <a:off x="3011693" y="6335707"/>
                <a:ext cx="377640" cy="153720"/>
              </p14:xfrm>
            </p:contentPart>
          </mc:Choice>
          <mc:Fallback xmlns="">
            <p:pic>
              <p:nvPicPr>
                <p:cNvPr id="103505" name="Freihand 103504">
                  <a:extLst>
                    <a:ext uri="{FF2B5EF4-FFF2-40B4-BE49-F238E27FC236}">
                      <a16:creationId xmlns:a16="http://schemas.microsoft.com/office/drawing/2014/main" id="{FFC87DF6-471D-4749-A040-F7794363951D}"/>
                    </a:ext>
                  </a:extLst>
                </p:cNvPr>
                <p:cNvPicPr/>
                <p:nvPr/>
              </p:nvPicPr>
              <p:blipFill>
                <a:blip r:embed="rId238"/>
                <a:stretch>
                  <a:fillRect/>
                </a:stretch>
              </p:blipFill>
              <p:spPr>
                <a:xfrm>
                  <a:off x="3007373" y="6331387"/>
                  <a:ext cx="38628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03507" name="Freihand 103506">
                  <a:extLst>
                    <a:ext uri="{FF2B5EF4-FFF2-40B4-BE49-F238E27FC236}">
                      <a16:creationId xmlns:a16="http://schemas.microsoft.com/office/drawing/2014/main" id="{2A143B37-D94B-4E6C-803C-0DC4F2A1EE7E}"/>
                    </a:ext>
                  </a:extLst>
                </p14:cNvPr>
                <p14:cNvContentPartPr/>
                <p14:nvPr/>
              </p14:nvContentPartPr>
              <p14:xfrm>
                <a:off x="3491933" y="6350827"/>
                <a:ext cx="152640" cy="128880"/>
              </p14:xfrm>
            </p:contentPart>
          </mc:Choice>
          <mc:Fallback xmlns="">
            <p:pic>
              <p:nvPicPr>
                <p:cNvPr id="103507" name="Freihand 103506">
                  <a:extLst>
                    <a:ext uri="{FF2B5EF4-FFF2-40B4-BE49-F238E27FC236}">
                      <a16:creationId xmlns:a16="http://schemas.microsoft.com/office/drawing/2014/main" id="{2A143B37-D94B-4E6C-803C-0DC4F2A1EE7E}"/>
                    </a:ext>
                  </a:extLst>
                </p:cNvPr>
                <p:cNvPicPr/>
                <p:nvPr/>
              </p:nvPicPr>
              <p:blipFill>
                <a:blip r:embed="rId240"/>
                <a:stretch>
                  <a:fillRect/>
                </a:stretch>
              </p:blipFill>
              <p:spPr>
                <a:xfrm>
                  <a:off x="3487613" y="6346507"/>
                  <a:ext cx="16128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03508" name="Freihand 103507">
                  <a:extLst>
                    <a:ext uri="{FF2B5EF4-FFF2-40B4-BE49-F238E27FC236}">
                      <a16:creationId xmlns:a16="http://schemas.microsoft.com/office/drawing/2014/main" id="{403578A9-7327-418B-8AF9-473681FE794C}"/>
                    </a:ext>
                  </a:extLst>
                </p14:cNvPr>
                <p14:cNvContentPartPr/>
                <p14:nvPr/>
              </p14:nvContentPartPr>
              <p14:xfrm>
                <a:off x="3676613" y="6246787"/>
                <a:ext cx="446400" cy="237960"/>
              </p14:xfrm>
            </p:contentPart>
          </mc:Choice>
          <mc:Fallback xmlns="">
            <p:pic>
              <p:nvPicPr>
                <p:cNvPr id="103508" name="Freihand 103507">
                  <a:extLst>
                    <a:ext uri="{FF2B5EF4-FFF2-40B4-BE49-F238E27FC236}">
                      <a16:creationId xmlns:a16="http://schemas.microsoft.com/office/drawing/2014/main" id="{403578A9-7327-418B-8AF9-473681FE794C}"/>
                    </a:ext>
                  </a:extLst>
                </p:cNvPr>
                <p:cNvPicPr/>
                <p:nvPr/>
              </p:nvPicPr>
              <p:blipFill>
                <a:blip r:embed="rId242"/>
                <a:stretch>
                  <a:fillRect/>
                </a:stretch>
              </p:blipFill>
              <p:spPr>
                <a:xfrm>
                  <a:off x="3672293" y="6242467"/>
                  <a:ext cx="45504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03509" name="Freihand 103508">
                  <a:extLst>
                    <a:ext uri="{FF2B5EF4-FFF2-40B4-BE49-F238E27FC236}">
                      <a16:creationId xmlns:a16="http://schemas.microsoft.com/office/drawing/2014/main" id="{E20893B7-2902-4849-BDB9-83578F258A20}"/>
                    </a:ext>
                  </a:extLst>
                </p14:cNvPr>
                <p14:cNvContentPartPr/>
                <p14:nvPr/>
              </p14:nvContentPartPr>
              <p14:xfrm>
                <a:off x="4114013" y="6240667"/>
                <a:ext cx="25200" cy="39960"/>
              </p14:xfrm>
            </p:contentPart>
          </mc:Choice>
          <mc:Fallback xmlns="">
            <p:pic>
              <p:nvPicPr>
                <p:cNvPr id="103509" name="Freihand 103508">
                  <a:extLst>
                    <a:ext uri="{FF2B5EF4-FFF2-40B4-BE49-F238E27FC236}">
                      <a16:creationId xmlns:a16="http://schemas.microsoft.com/office/drawing/2014/main" id="{E20893B7-2902-4849-BDB9-83578F258A20}"/>
                    </a:ext>
                  </a:extLst>
                </p:cNvPr>
                <p:cNvPicPr/>
                <p:nvPr/>
              </p:nvPicPr>
              <p:blipFill>
                <a:blip r:embed="rId244"/>
                <a:stretch>
                  <a:fillRect/>
                </a:stretch>
              </p:blipFill>
              <p:spPr>
                <a:xfrm>
                  <a:off x="4109693" y="6236347"/>
                  <a:ext cx="3384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03510" name="Freihand 103509">
                  <a:extLst>
                    <a:ext uri="{FF2B5EF4-FFF2-40B4-BE49-F238E27FC236}">
                      <a16:creationId xmlns:a16="http://schemas.microsoft.com/office/drawing/2014/main" id="{9CB91D1D-27F5-4823-99FE-0AA36F7247BD}"/>
                    </a:ext>
                  </a:extLst>
                </p14:cNvPr>
                <p14:cNvContentPartPr/>
                <p14:nvPr/>
              </p14:nvContentPartPr>
              <p14:xfrm>
                <a:off x="4143533" y="6287467"/>
                <a:ext cx="112320" cy="93240"/>
              </p14:xfrm>
            </p:contentPart>
          </mc:Choice>
          <mc:Fallback xmlns="">
            <p:pic>
              <p:nvPicPr>
                <p:cNvPr id="103510" name="Freihand 103509">
                  <a:extLst>
                    <a:ext uri="{FF2B5EF4-FFF2-40B4-BE49-F238E27FC236}">
                      <a16:creationId xmlns:a16="http://schemas.microsoft.com/office/drawing/2014/main" id="{9CB91D1D-27F5-4823-99FE-0AA36F7247BD}"/>
                    </a:ext>
                  </a:extLst>
                </p:cNvPr>
                <p:cNvPicPr/>
                <p:nvPr/>
              </p:nvPicPr>
              <p:blipFill>
                <a:blip r:embed="rId246"/>
                <a:stretch>
                  <a:fillRect/>
                </a:stretch>
              </p:blipFill>
              <p:spPr>
                <a:xfrm>
                  <a:off x="4139213" y="6283147"/>
                  <a:ext cx="12096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03511" name="Freihand 103510">
                  <a:extLst>
                    <a:ext uri="{FF2B5EF4-FFF2-40B4-BE49-F238E27FC236}">
                      <a16:creationId xmlns:a16="http://schemas.microsoft.com/office/drawing/2014/main" id="{790D8B88-2B3F-4BAF-A3E1-88AF205E91D3}"/>
                    </a:ext>
                  </a:extLst>
                </p14:cNvPr>
                <p14:cNvContentPartPr/>
                <p14:nvPr/>
              </p14:nvContentPartPr>
              <p14:xfrm>
                <a:off x="4294013" y="6170467"/>
                <a:ext cx="157320" cy="189000"/>
              </p14:xfrm>
            </p:contentPart>
          </mc:Choice>
          <mc:Fallback xmlns="">
            <p:pic>
              <p:nvPicPr>
                <p:cNvPr id="103511" name="Freihand 103510">
                  <a:extLst>
                    <a:ext uri="{FF2B5EF4-FFF2-40B4-BE49-F238E27FC236}">
                      <a16:creationId xmlns:a16="http://schemas.microsoft.com/office/drawing/2014/main" id="{790D8B88-2B3F-4BAF-A3E1-88AF205E91D3}"/>
                    </a:ext>
                  </a:extLst>
                </p:cNvPr>
                <p:cNvPicPr/>
                <p:nvPr/>
              </p:nvPicPr>
              <p:blipFill>
                <a:blip r:embed="rId248"/>
                <a:stretch>
                  <a:fillRect/>
                </a:stretch>
              </p:blipFill>
              <p:spPr>
                <a:xfrm>
                  <a:off x="4289693" y="6166147"/>
                  <a:ext cx="16596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03512" name="Freihand 103511">
                  <a:extLst>
                    <a:ext uri="{FF2B5EF4-FFF2-40B4-BE49-F238E27FC236}">
                      <a16:creationId xmlns:a16="http://schemas.microsoft.com/office/drawing/2014/main" id="{4B5D615D-D9C7-4340-999A-CF97DF07F15C}"/>
                    </a:ext>
                  </a:extLst>
                </p14:cNvPr>
                <p14:cNvContentPartPr/>
                <p14:nvPr/>
              </p14:nvContentPartPr>
              <p14:xfrm>
                <a:off x="4454213" y="6254347"/>
                <a:ext cx="257040" cy="72000"/>
              </p14:xfrm>
            </p:contentPart>
          </mc:Choice>
          <mc:Fallback xmlns="">
            <p:pic>
              <p:nvPicPr>
                <p:cNvPr id="103512" name="Freihand 103511">
                  <a:extLst>
                    <a:ext uri="{FF2B5EF4-FFF2-40B4-BE49-F238E27FC236}">
                      <a16:creationId xmlns:a16="http://schemas.microsoft.com/office/drawing/2014/main" id="{4B5D615D-D9C7-4340-999A-CF97DF07F15C}"/>
                    </a:ext>
                  </a:extLst>
                </p:cNvPr>
                <p:cNvPicPr/>
                <p:nvPr/>
              </p:nvPicPr>
              <p:blipFill>
                <a:blip r:embed="rId250"/>
                <a:stretch>
                  <a:fillRect/>
                </a:stretch>
              </p:blipFill>
              <p:spPr>
                <a:xfrm>
                  <a:off x="4449893" y="6250027"/>
                  <a:ext cx="26568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03513" name="Freihand 103512">
                  <a:extLst>
                    <a:ext uri="{FF2B5EF4-FFF2-40B4-BE49-F238E27FC236}">
                      <a16:creationId xmlns:a16="http://schemas.microsoft.com/office/drawing/2014/main" id="{C809233C-6C06-4863-B68A-E4F0C07AD505}"/>
                    </a:ext>
                  </a:extLst>
                </p14:cNvPr>
                <p14:cNvContentPartPr/>
                <p14:nvPr/>
              </p14:nvContentPartPr>
              <p14:xfrm>
                <a:off x="4921853" y="6164707"/>
                <a:ext cx="54000" cy="200880"/>
              </p14:xfrm>
            </p:contentPart>
          </mc:Choice>
          <mc:Fallback xmlns="">
            <p:pic>
              <p:nvPicPr>
                <p:cNvPr id="103513" name="Freihand 103512">
                  <a:extLst>
                    <a:ext uri="{FF2B5EF4-FFF2-40B4-BE49-F238E27FC236}">
                      <a16:creationId xmlns:a16="http://schemas.microsoft.com/office/drawing/2014/main" id="{C809233C-6C06-4863-B68A-E4F0C07AD505}"/>
                    </a:ext>
                  </a:extLst>
                </p:cNvPr>
                <p:cNvPicPr/>
                <p:nvPr/>
              </p:nvPicPr>
              <p:blipFill>
                <a:blip r:embed="rId252"/>
                <a:stretch>
                  <a:fillRect/>
                </a:stretch>
              </p:blipFill>
              <p:spPr>
                <a:xfrm>
                  <a:off x="4917533" y="6160387"/>
                  <a:ext cx="6264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03514" name="Freihand 103513">
                  <a:extLst>
                    <a:ext uri="{FF2B5EF4-FFF2-40B4-BE49-F238E27FC236}">
                      <a16:creationId xmlns:a16="http://schemas.microsoft.com/office/drawing/2014/main" id="{A036E415-20CB-42D2-9A8C-4DA5F2EE820D}"/>
                    </a:ext>
                  </a:extLst>
                </p14:cNvPr>
                <p14:cNvContentPartPr/>
                <p14:nvPr/>
              </p14:nvContentPartPr>
              <p14:xfrm>
                <a:off x="4839413" y="6162187"/>
                <a:ext cx="204120" cy="172440"/>
              </p14:xfrm>
            </p:contentPart>
          </mc:Choice>
          <mc:Fallback xmlns="">
            <p:pic>
              <p:nvPicPr>
                <p:cNvPr id="103514" name="Freihand 103513">
                  <a:extLst>
                    <a:ext uri="{FF2B5EF4-FFF2-40B4-BE49-F238E27FC236}">
                      <a16:creationId xmlns:a16="http://schemas.microsoft.com/office/drawing/2014/main" id="{A036E415-20CB-42D2-9A8C-4DA5F2EE820D}"/>
                    </a:ext>
                  </a:extLst>
                </p:cNvPr>
                <p:cNvPicPr/>
                <p:nvPr/>
              </p:nvPicPr>
              <p:blipFill>
                <a:blip r:embed="rId254"/>
                <a:stretch>
                  <a:fillRect/>
                </a:stretch>
              </p:blipFill>
              <p:spPr>
                <a:xfrm>
                  <a:off x="4835093" y="6157867"/>
                  <a:ext cx="21276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03515" name="Freihand 103514">
                  <a:extLst>
                    <a:ext uri="{FF2B5EF4-FFF2-40B4-BE49-F238E27FC236}">
                      <a16:creationId xmlns:a16="http://schemas.microsoft.com/office/drawing/2014/main" id="{E92C30D9-A574-4F0D-91D2-F1B1448BB9F5}"/>
                    </a:ext>
                  </a:extLst>
                </p14:cNvPr>
                <p14:cNvContentPartPr/>
                <p14:nvPr/>
              </p14:nvContentPartPr>
              <p14:xfrm>
                <a:off x="5107973" y="6245707"/>
                <a:ext cx="28800" cy="79920"/>
              </p14:xfrm>
            </p:contentPart>
          </mc:Choice>
          <mc:Fallback xmlns="">
            <p:pic>
              <p:nvPicPr>
                <p:cNvPr id="103515" name="Freihand 103514">
                  <a:extLst>
                    <a:ext uri="{FF2B5EF4-FFF2-40B4-BE49-F238E27FC236}">
                      <a16:creationId xmlns:a16="http://schemas.microsoft.com/office/drawing/2014/main" id="{E92C30D9-A574-4F0D-91D2-F1B1448BB9F5}"/>
                    </a:ext>
                  </a:extLst>
                </p:cNvPr>
                <p:cNvPicPr/>
                <p:nvPr/>
              </p:nvPicPr>
              <p:blipFill>
                <a:blip r:embed="rId256"/>
                <a:stretch>
                  <a:fillRect/>
                </a:stretch>
              </p:blipFill>
              <p:spPr>
                <a:xfrm>
                  <a:off x="5103653" y="6241387"/>
                  <a:ext cx="374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03516" name="Freihand 103515">
                  <a:extLst>
                    <a:ext uri="{FF2B5EF4-FFF2-40B4-BE49-F238E27FC236}">
                      <a16:creationId xmlns:a16="http://schemas.microsoft.com/office/drawing/2014/main" id="{DB93EACC-824F-4877-A3DA-65D64E0E6B8E}"/>
                    </a:ext>
                  </a:extLst>
                </p14:cNvPr>
                <p14:cNvContentPartPr/>
                <p14:nvPr/>
              </p14:nvContentPartPr>
              <p14:xfrm>
                <a:off x="5257373" y="6109987"/>
                <a:ext cx="557280" cy="306720"/>
              </p14:xfrm>
            </p:contentPart>
          </mc:Choice>
          <mc:Fallback xmlns="">
            <p:pic>
              <p:nvPicPr>
                <p:cNvPr id="103516" name="Freihand 103515">
                  <a:extLst>
                    <a:ext uri="{FF2B5EF4-FFF2-40B4-BE49-F238E27FC236}">
                      <a16:creationId xmlns:a16="http://schemas.microsoft.com/office/drawing/2014/main" id="{DB93EACC-824F-4877-A3DA-65D64E0E6B8E}"/>
                    </a:ext>
                  </a:extLst>
                </p:cNvPr>
                <p:cNvPicPr/>
                <p:nvPr/>
              </p:nvPicPr>
              <p:blipFill>
                <a:blip r:embed="rId258"/>
                <a:stretch>
                  <a:fillRect/>
                </a:stretch>
              </p:blipFill>
              <p:spPr>
                <a:xfrm>
                  <a:off x="5253053" y="6105667"/>
                  <a:ext cx="565920" cy="3153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03517" name="Freihand 103516">
                  <a:extLst>
                    <a:ext uri="{FF2B5EF4-FFF2-40B4-BE49-F238E27FC236}">
                      <a16:creationId xmlns:a16="http://schemas.microsoft.com/office/drawing/2014/main" id="{DA21E535-C4FA-4750-801B-E052C0C2A68A}"/>
                    </a:ext>
                  </a:extLst>
                </p14:cNvPr>
                <p14:cNvContentPartPr/>
                <p14:nvPr/>
              </p14:nvContentPartPr>
              <p14:xfrm>
                <a:off x="5870453" y="6181267"/>
                <a:ext cx="45360" cy="113400"/>
              </p14:xfrm>
            </p:contentPart>
          </mc:Choice>
          <mc:Fallback xmlns="">
            <p:pic>
              <p:nvPicPr>
                <p:cNvPr id="103517" name="Freihand 103516">
                  <a:extLst>
                    <a:ext uri="{FF2B5EF4-FFF2-40B4-BE49-F238E27FC236}">
                      <a16:creationId xmlns:a16="http://schemas.microsoft.com/office/drawing/2014/main" id="{DA21E535-C4FA-4750-801B-E052C0C2A68A}"/>
                    </a:ext>
                  </a:extLst>
                </p:cNvPr>
                <p:cNvPicPr/>
                <p:nvPr/>
              </p:nvPicPr>
              <p:blipFill>
                <a:blip r:embed="rId260"/>
                <a:stretch>
                  <a:fillRect/>
                </a:stretch>
              </p:blipFill>
              <p:spPr>
                <a:xfrm>
                  <a:off x="5866133" y="6176947"/>
                  <a:ext cx="5400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03518" name="Freihand 103517">
                  <a:extLst>
                    <a:ext uri="{FF2B5EF4-FFF2-40B4-BE49-F238E27FC236}">
                      <a16:creationId xmlns:a16="http://schemas.microsoft.com/office/drawing/2014/main" id="{9EE026DE-6D0D-4649-A88B-9B8436F5736A}"/>
                    </a:ext>
                  </a:extLst>
                </p14:cNvPr>
                <p14:cNvContentPartPr/>
                <p14:nvPr/>
              </p14:nvContentPartPr>
              <p14:xfrm>
                <a:off x="5829413" y="6234187"/>
                <a:ext cx="152280" cy="9000"/>
              </p14:xfrm>
            </p:contentPart>
          </mc:Choice>
          <mc:Fallback xmlns="">
            <p:pic>
              <p:nvPicPr>
                <p:cNvPr id="103518" name="Freihand 103517">
                  <a:extLst>
                    <a:ext uri="{FF2B5EF4-FFF2-40B4-BE49-F238E27FC236}">
                      <a16:creationId xmlns:a16="http://schemas.microsoft.com/office/drawing/2014/main" id="{9EE026DE-6D0D-4649-A88B-9B8436F5736A}"/>
                    </a:ext>
                  </a:extLst>
                </p:cNvPr>
                <p:cNvPicPr/>
                <p:nvPr/>
              </p:nvPicPr>
              <p:blipFill>
                <a:blip r:embed="rId262"/>
                <a:stretch>
                  <a:fillRect/>
                </a:stretch>
              </p:blipFill>
              <p:spPr>
                <a:xfrm>
                  <a:off x="5825093" y="6229867"/>
                  <a:ext cx="16092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03519" name="Freihand 103518">
                  <a:extLst>
                    <a:ext uri="{FF2B5EF4-FFF2-40B4-BE49-F238E27FC236}">
                      <a16:creationId xmlns:a16="http://schemas.microsoft.com/office/drawing/2014/main" id="{71AC02EE-4735-4D65-B754-AE54DFF7AB39}"/>
                    </a:ext>
                  </a:extLst>
                </p14:cNvPr>
                <p14:cNvContentPartPr/>
                <p14:nvPr/>
              </p14:nvContentPartPr>
              <p14:xfrm>
                <a:off x="6139373" y="6133027"/>
                <a:ext cx="514440" cy="155160"/>
              </p14:xfrm>
            </p:contentPart>
          </mc:Choice>
          <mc:Fallback xmlns="">
            <p:pic>
              <p:nvPicPr>
                <p:cNvPr id="103519" name="Freihand 103518">
                  <a:extLst>
                    <a:ext uri="{FF2B5EF4-FFF2-40B4-BE49-F238E27FC236}">
                      <a16:creationId xmlns:a16="http://schemas.microsoft.com/office/drawing/2014/main" id="{71AC02EE-4735-4D65-B754-AE54DFF7AB39}"/>
                    </a:ext>
                  </a:extLst>
                </p:cNvPr>
                <p:cNvPicPr/>
                <p:nvPr/>
              </p:nvPicPr>
              <p:blipFill>
                <a:blip r:embed="rId264"/>
                <a:stretch>
                  <a:fillRect/>
                </a:stretch>
              </p:blipFill>
              <p:spPr>
                <a:xfrm>
                  <a:off x="6135053" y="6128707"/>
                  <a:ext cx="52308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03520" name="Freihand 103519">
                  <a:extLst>
                    <a:ext uri="{FF2B5EF4-FFF2-40B4-BE49-F238E27FC236}">
                      <a16:creationId xmlns:a16="http://schemas.microsoft.com/office/drawing/2014/main" id="{9438DE3C-6ACD-4ED5-A745-AB8829C39B1D}"/>
                    </a:ext>
                  </a:extLst>
                </p14:cNvPr>
                <p14:cNvContentPartPr/>
                <p14:nvPr/>
              </p14:nvContentPartPr>
              <p14:xfrm>
                <a:off x="6629333" y="6055987"/>
                <a:ext cx="135360" cy="200160"/>
              </p14:xfrm>
            </p:contentPart>
          </mc:Choice>
          <mc:Fallback xmlns="">
            <p:pic>
              <p:nvPicPr>
                <p:cNvPr id="103520" name="Freihand 103519">
                  <a:extLst>
                    <a:ext uri="{FF2B5EF4-FFF2-40B4-BE49-F238E27FC236}">
                      <a16:creationId xmlns:a16="http://schemas.microsoft.com/office/drawing/2014/main" id="{9438DE3C-6ACD-4ED5-A745-AB8829C39B1D}"/>
                    </a:ext>
                  </a:extLst>
                </p:cNvPr>
                <p:cNvPicPr/>
                <p:nvPr/>
              </p:nvPicPr>
              <p:blipFill>
                <a:blip r:embed="rId266"/>
                <a:stretch>
                  <a:fillRect/>
                </a:stretch>
              </p:blipFill>
              <p:spPr>
                <a:xfrm>
                  <a:off x="6625013" y="6051667"/>
                  <a:ext cx="14400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03521" name="Freihand 103520">
                  <a:extLst>
                    <a:ext uri="{FF2B5EF4-FFF2-40B4-BE49-F238E27FC236}">
                      <a16:creationId xmlns:a16="http://schemas.microsoft.com/office/drawing/2014/main" id="{29A82F88-2552-435E-B0E1-21486AD86C41}"/>
                    </a:ext>
                  </a:extLst>
                </p14:cNvPr>
                <p14:cNvContentPartPr/>
                <p14:nvPr/>
              </p14:nvContentPartPr>
              <p14:xfrm>
                <a:off x="6799613" y="5987947"/>
                <a:ext cx="206280" cy="230760"/>
              </p14:xfrm>
            </p:contentPart>
          </mc:Choice>
          <mc:Fallback xmlns="">
            <p:pic>
              <p:nvPicPr>
                <p:cNvPr id="103521" name="Freihand 103520">
                  <a:extLst>
                    <a:ext uri="{FF2B5EF4-FFF2-40B4-BE49-F238E27FC236}">
                      <a16:creationId xmlns:a16="http://schemas.microsoft.com/office/drawing/2014/main" id="{29A82F88-2552-435E-B0E1-21486AD86C41}"/>
                    </a:ext>
                  </a:extLst>
                </p:cNvPr>
                <p:cNvPicPr/>
                <p:nvPr/>
              </p:nvPicPr>
              <p:blipFill>
                <a:blip r:embed="rId268"/>
                <a:stretch>
                  <a:fillRect/>
                </a:stretch>
              </p:blipFill>
              <p:spPr>
                <a:xfrm>
                  <a:off x="6795293" y="5983627"/>
                  <a:ext cx="21492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03522" name="Freihand 103521">
                  <a:extLst>
                    <a:ext uri="{FF2B5EF4-FFF2-40B4-BE49-F238E27FC236}">
                      <a16:creationId xmlns:a16="http://schemas.microsoft.com/office/drawing/2014/main" id="{ACD3FEF0-8CD5-4F5C-A479-FE4516D3E038}"/>
                    </a:ext>
                  </a:extLst>
                </p14:cNvPr>
                <p14:cNvContentPartPr/>
                <p14:nvPr/>
              </p14:nvContentPartPr>
              <p14:xfrm>
                <a:off x="7219013" y="6003787"/>
                <a:ext cx="167400" cy="203040"/>
              </p14:xfrm>
            </p:contentPart>
          </mc:Choice>
          <mc:Fallback xmlns="">
            <p:pic>
              <p:nvPicPr>
                <p:cNvPr id="103522" name="Freihand 103521">
                  <a:extLst>
                    <a:ext uri="{FF2B5EF4-FFF2-40B4-BE49-F238E27FC236}">
                      <a16:creationId xmlns:a16="http://schemas.microsoft.com/office/drawing/2014/main" id="{ACD3FEF0-8CD5-4F5C-A479-FE4516D3E038}"/>
                    </a:ext>
                  </a:extLst>
                </p:cNvPr>
                <p:cNvPicPr/>
                <p:nvPr/>
              </p:nvPicPr>
              <p:blipFill>
                <a:blip r:embed="rId270"/>
                <a:stretch>
                  <a:fillRect/>
                </a:stretch>
              </p:blipFill>
              <p:spPr>
                <a:xfrm>
                  <a:off x="7214693" y="5999467"/>
                  <a:ext cx="17604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03523" name="Freihand 103522">
                  <a:extLst>
                    <a:ext uri="{FF2B5EF4-FFF2-40B4-BE49-F238E27FC236}">
                      <a16:creationId xmlns:a16="http://schemas.microsoft.com/office/drawing/2014/main" id="{8B60C73E-2A13-45DA-895B-C764C6DD3994}"/>
                    </a:ext>
                  </a:extLst>
                </p14:cNvPr>
                <p14:cNvContentPartPr/>
                <p14:nvPr/>
              </p14:nvContentPartPr>
              <p14:xfrm>
                <a:off x="7394333" y="5954107"/>
                <a:ext cx="159840" cy="195120"/>
              </p14:xfrm>
            </p:contentPart>
          </mc:Choice>
          <mc:Fallback xmlns="">
            <p:pic>
              <p:nvPicPr>
                <p:cNvPr id="103523" name="Freihand 103522">
                  <a:extLst>
                    <a:ext uri="{FF2B5EF4-FFF2-40B4-BE49-F238E27FC236}">
                      <a16:creationId xmlns:a16="http://schemas.microsoft.com/office/drawing/2014/main" id="{8B60C73E-2A13-45DA-895B-C764C6DD3994}"/>
                    </a:ext>
                  </a:extLst>
                </p:cNvPr>
                <p:cNvPicPr/>
                <p:nvPr/>
              </p:nvPicPr>
              <p:blipFill>
                <a:blip r:embed="rId272"/>
                <a:stretch>
                  <a:fillRect/>
                </a:stretch>
              </p:blipFill>
              <p:spPr>
                <a:xfrm>
                  <a:off x="7390013" y="5949787"/>
                  <a:ext cx="16848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03524" name="Freihand 103523">
                  <a:extLst>
                    <a:ext uri="{FF2B5EF4-FFF2-40B4-BE49-F238E27FC236}">
                      <a16:creationId xmlns:a16="http://schemas.microsoft.com/office/drawing/2014/main" id="{72DCD070-5587-4F48-B53A-9658F7D8A9C3}"/>
                    </a:ext>
                  </a:extLst>
                </p14:cNvPr>
                <p14:cNvContentPartPr/>
                <p14:nvPr/>
              </p14:nvContentPartPr>
              <p14:xfrm>
                <a:off x="7462013" y="6065347"/>
                <a:ext cx="52200" cy="62640"/>
              </p14:xfrm>
            </p:contentPart>
          </mc:Choice>
          <mc:Fallback xmlns="">
            <p:pic>
              <p:nvPicPr>
                <p:cNvPr id="103524" name="Freihand 103523">
                  <a:extLst>
                    <a:ext uri="{FF2B5EF4-FFF2-40B4-BE49-F238E27FC236}">
                      <a16:creationId xmlns:a16="http://schemas.microsoft.com/office/drawing/2014/main" id="{72DCD070-5587-4F48-B53A-9658F7D8A9C3}"/>
                    </a:ext>
                  </a:extLst>
                </p:cNvPr>
                <p:cNvPicPr/>
                <p:nvPr/>
              </p:nvPicPr>
              <p:blipFill>
                <a:blip r:embed="rId274"/>
                <a:stretch>
                  <a:fillRect/>
                </a:stretch>
              </p:blipFill>
              <p:spPr>
                <a:xfrm>
                  <a:off x="7457693" y="6061027"/>
                  <a:ext cx="6084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03525" name="Freihand 103524">
                  <a:extLst>
                    <a:ext uri="{FF2B5EF4-FFF2-40B4-BE49-F238E27FC236}">
                      <a16:creationId xmlns:a16="http://schemas.microsoft.com/office/drawing/2014/main" id="{2285DFAB-4C2D-49D4-8522-9C9E045099F7}"/>
                    </a:ext>
                  </a:extLst>
                </p14:cNvPr>
                <p14:cNvContentPartPr/>
                <p14:nvPr/>
              </p14:nvContentPartPr>
              <p14:xfrm>
                <a:off x="7551293" y="5974267"/>
                <a:ext cx="241920" cy="183960"/>
              </p14:xfrm>
            </p:contentPart>
          </mc:Choice>
          <mc:Fallback xmlns="">
            <p:pic>
              <p:nvPicPr>
                <p:cNvPr id="103525" name="Freihand 103524">
                  <a:extLst>
                    <a:ext uri="{FF2B5EF4-FFF2-40B4-BE49-F238E27FC236}">
                      <a16:creationId xmlns:a16="http://schemas.microsoft.com/office/drawing/2014/main" id="{2285DFAB-4C2D-49D4-8522-9C9E045099F7}"/>
                    </a:ext>
                  </a:extLst>
                </p:cNvPr>
                <p:cNvPicPr/>
                <p:nvPr/>
              </p:nvPicPr>
              <p:blipFill>
                <a:blip r:embed="rId276"/>
                <a:stretch>
                  <a:fillRect/>
                </a:stretch>
              </p:blipFill>
              <p:spPr>
                <a:xfrm>
                  <a:off x="7546973" y="5969947"/>
                  <a:ext cx="25056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03526" name="Freihand 103525">
                  <a:extLst>
                    <a:ext uri="{FF2B5EF4-FFF2-40B4-BE49-F238E27FC236}">
                      <a16:creationId xmlns:a16="http://schemas.microsoft.com/office/drawing/2014/main" id="{4C5676FD-ABE7-4284-963B-3CF99E1E6CA4}"/>
                    </a:ext>
                  </a:extLst>
                </p14:cNvPr>
                <p14:cNvContentPartPr/>
                <p14:nvPr/>
              </p14:nvContentPartPr>
              <p14:xfrm>
                <a:off x="7719413" y="5981107"/>
                <a:ext cx="33840" cy="14040"/>
              </p14:xfrm>
            </p:contentPart>
          </mc:Choice>
          <mc:Fallback xmlns="">
            <p:pic>
              <p:nvPicPr>
                <p:cNvPr id="103526" name="Freihand 103525">
                  <a:extLst>
                    <a:ext uri="{FF2B5EF4-FFF2-40B4-BE49-F238E27FC236}">
                      <a16:creationId xmlns:a16="http://schemas.microsoft.com/office/drawing/2014/main" id="{4C5676FD-ABE7-4284-963B-3CF99E1E6CA4}"/>
                    </a:ext>
                  </a:extLst>
                </p:cNvPr>
                <p:cNvPicPr/>
                <p:nvPr/>
              </p:nvPicPr>
              <p:blipFill>
                <a:blip r:embed="rId278"/>
                <a:stretch>
                  <a:fillRect/>
                </a:stretch>
              </p:blipFill>
              <p:spPr>
                <a:xfrm>
                  <a:off x="7715093" y="5976787"/>
                  <a:ext cx="4248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03527" name="Freihand 103526">
                  <a:extLst>
                    <a:ext uri="{FF2B5EF4-FFF2-40B4-BE49-F238E27FC236}">
                      <a16:creationId xmlns:a16="http://schemas.microsoft.com/office/drawing/2014/main" id="{41CB0E21-EDD4-47F6-A14C-588C9959F0C3}"/>
                    </a:ext>
                  </a:extLst>
                </p14:cNvPr>
                <p14:cNvContentPartPr/>
                <p14:nvPr/>
              </p14:nvContentPartPr>
              <p14:xfrm>
                <a:off x="7812293" y="6037627"/>
                <a:ext cx="126360" cy="98280"/>
              </p14:xfrm>
            </p:contentPart>
          </mc:Choice>
          <mc:Fallback xmlns="">
            <p:pic>
              <p:nvPicPr>
                <p:cNvPr id="103527" name="Freihand 103526">
                  <a:extLst>
                    <a:ext uri="{FF2B5EF4-FFF2-40B4-BE49-F238E27FC236}">
                      <a16:creationId xmlns:a16="http://schemas.microsoft.com/office/drawing/2014/main" id="{41CB0E21-EDD4-47F6-A14C-588C9959F0C3}"/>
                    </a:ext>
                  </a:extLst>
                </p:cNvPr>
                <p:cNvPicPr/>
                <p:nvPr/>
              </p:nvPicPr>
              <p:blipFill>
                <a:blip r:embed="rId280"/>
                <a:stretch>
                  <a:fillRect/>
                </a:stretch>
              </p:blipFill>
              <p:spPr>
                <a:xfrm>
                  <a:off x="7807973" y="6033307"/>
                  <a:ext cx="1350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03528" name="Freihand 103527">
                  <a:extLst>
                    <a:ext uri="{FF2B5EF4-FFF2-40B4-BE49-F238E27FC236}">
                      <a16:creationId xmlns:a16="http://schemas.microsoft.com/office/drawing/2014/main" id="{8DF71D9A-2431-43D3-9DC6-F6F7B51B6977}"/>
                    </a:ext>
                  </a:extLst>
                </p14:cNvPr>
                <p14:cNvContentPartPr/>
                <p14:nvPr/>
              </p14:nvContentPartPr>
              <p14:xfrm>
                <a:off x="6910493" y="6404107"/>
                <a:ext cx="217800" cy="86040"/>
              </p14:xfrm>
            </p:contentPart>
          </mc:Choice>
          <mc:Fallback xmlns="">
            <p:pic>
              <p:nvPicPr>
                <p:cNvPr id="103528" name="Freihand 103527">
                  <a:extLst>
                    <a:ext uri="{FF2B5EF4-FFF2-40B4-BE49-F238E27FC236}">
                      <a16:creationId xmlns:a16="http://schemas.microsoft.com/office/drawing/2014/main" id="{8DF71D9A-2431-43D3-9DC6-F6F7B51B6977}"/>
                    </a:ext>
                  </a:extLst>
                </p:cNvPr>
                <p:cNvPicPr/>
                <p:nvPr/>
              </p:nvPicPr>
              <p:blipFill>
                <a:blip r:embed="rId282"/>
                <a:stretch>
                  <a:fillRect/>
                </a:stretch>
              </p:blipFill>
              <p:spPr>
                <a:xfrm>
                  <a:off x="6906173" y="6399787"/>
                  <a:ext cx="22644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03529" name="Freihand 103528">
                  <a:extLst>
                    <a:ext uri="{FF2B5EF4-FFF2-40B4-BE49-F238E27FC236}">
                      <a16:creationId xmlns:a16="http://schemas.microsoft.com/office/drawing/2014/main" id="{26B19516-737D-4C71-B77A-7E6300B6BAAF}"/>
                    </a:ext>
                  </a:extLst>
                </p14:cNvPr>
                <p14:cNvContentPartPr/>
                <p14:nvPr/>
              </p14:nvContentPartPr>
              <p14:xfrm>
                <a:off x="7135133" y="6331387"/>
                <a:ext cx="163080" cy="133560"/>
              </p14:xfrm>
            </p:contentPart>
          </mc:Choice>
          <mc:Fallback xmlns="">
            <p:pic>
              <p:nvPicPr>
                <p:cNvPr id="103529" name="Freihand 103528">
                  <a:extLst>
                    <a:ext uri="{FF2B5EF4-FFF2-40B4-BE49-F238E27FC236}">
                      <a16:creationId xmlns:a16="http://schemas.microsoft.com/office/drawing/2014/main" id="{26B19516-737D-4C71-B77A-7E6300B6BAAF}"/>
                    </a:ext>
                  </a:extLst>
                </p:cNvPr>
                <p:cNvPicPr/>
                <p:nvPr/>
              </p:nvPicPr>
              <p:blipFill>
                <a:blip r:embed="rId284"/>
                <a:stretch>
                  <a:fillRect/>
                </a:stretch>
              </p:blipFill>
              <p:spPr>
                <a:xfrm>
                  <a:off x="7130813" y="6327067"/>
                  <a:ext cx="17172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03530" name="Freihand 103529">
                  <a:extLst>
                    <a:ext uri="{FF2B5EF4-FFF2-40B4-BE49-F238E27FC236}">
                      <a16:creationId xmlns:a16="http://schemas.microsoft.com/office/drawing/2014/main" id="{939C15F1-6B35-4773-9B9F-17BCE52A14D8}"/>
                    </a:ext>
                  </a:extLst>
                </p14:cNvPr>
                <p14:cNvContentPartPr/>
                <p14:nvPr/>
              </p14:nvContentPartPr>
              <p14:xfrm>
                <a:off x="7521053" y="6339307"/>
                <a:ext cx="26640" cy="132120"/>
              </p14:xfrm>
            </p:contentPart>
          </mc:Choice>
          <mc:Fallback xmlns="">
            <p:pic>
              <p:nvPicPr>
                <p:cNvPr id="103530" name="Freihand 103529">
                  <a:extLst>
                    <a:ext uri="{FF2B5EF4-FFF2-40B4-BE49-F238E27FC236}">
                      <a16:creationId xmlns:a16="http://schemas.microsoft.com/office/drawing/2014/main" id="{939C15F1-6B35-4773-9B9F-17BCE52A14D8}"/>
                    </a:ext>
                  </a:extLst>
                </p:cNvPr>
                <p:cNvPicPr/>
                <p:nvPr/>
              </p:nvPicPr>
              <p:blipFill>
                <a:blip r:embed="rId286"/>
                <a:stretch>
                  <a:fillRect/>
                </a:stretch>
              </p:blipFill>
              <p:spPr>
                <a:xfrm>
                  <a:off x="7516733" y="6334987"/>
                  <a:ext cx="3528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03531" name="Freihand 103530">
                  <a:extLst>
                    <a:ext uri="{FF2B5EF4-FFF2-40B4-BE49-F238E27FC236}">
                      <a16:creationId xmlns:a16="http://schemas.microsoft.com/office/drawing/2014/main" id="{0FD6B3E5-E7CF-4BB4-B462-EA71C2BC3CE8}"/>
                    </a:ext>
                  </a:extLst>
                </p14:cNvPr>
                <p14:cNvContentPartPr/>
                <p14:nvPr/>
              </p14:nvContentPartPr>
              <p14:xfrm>
                <a:off x="7413053" y="6272347"/>
                <a:ext cx="193680" cy="128160"/>
              </p14:xfrm>
            </p:contentPart>
          </mc:Choice>
          <mc:Fallback xmlns="">
            <p:pic>
              <p:nvPicPr>
                <p:cNvPr id="103531" name="Freihand 103530">
                  <a:extLst>
                    <a:ext uri="{FF2B5EF4-FFF2-40B4-BE49-F238E27FC236}">
                      <a16:creationId xmlns:a16="http://schemas.microsoft.com/office/drawing/2014/main" id="{0FD6B3E5-E7CF-4BB4-B462-EA71C2BC3CE8}"/>
                    </a:ext>
                  </a:extLst>
                </p:cNvPr>
                <p:cNvPicPr/>
                <p:nvPr/>
              </p:nvPicPr>
              <p:blipFill>
                <a:blip r:embed="rId288"/>
                <a:stretch>
                  <a:fillRect/>
                </a:stretch>
              </p:blipFill>
              <p:spPr>
                <a:xfrm>
                  <a:off x="7408733" y="6268027"/>
                  <a:ext cx="20232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03532" name="Freihand 103531">
                  <a:extLst>
                    <a:ext uri="{FF2B5EF4-FFF2-40B4-BE49-F238E27FC236}">
                      <a16:creationId xmlns:a16="http://schemas.microsoft.com/office/drawing/2014/main" id="{D50F68A5-06CF-4955-AFBA-45306B95D332}"/>
                    </a:ext>
                  </a:extLst>
                </p14:cNvPr>
                <p14:cNvContentPartPr/>
                <p14:nvPr/>
              </p14:nvContentPartPr>
              <p14:xfrm>
                <a:off x="7601333" y="6369907"/>
                <a:ext cx="118440" cy="68400"/>
              </p14:xfrm>
            </p:contentPart>
          </mc:Choice>
          <mc:Fallback xmlns="">
            <p:pic>
              <p:nvPicPr>
                <p:cNvPr id="103532" name="Freihand 103531">
                  <a:extLst>
                    <a:ext uri="{FF2B5EF4-FFF2-40B4-BE49-F238E27FC236}">
                      <a16:creationId xmlns:a16="http://schemas.microsoft.com/office/drawing/2014/main" id="{D50F68A5-06CF-4955-AFBA-45306B95D332}"/>
                    </a:ext>
                  </a:extLst>
                </p:cNvPr>
                <p:cNvPicPr/>
                <p:nvPr/>
              </p:nvPicPr>
              <p:blipFill>
                <a:blip r:embed="rId290"/>
                <a:stretch>
                  <a:fillRect/>
                </a:stretch>
              </p:blipFill>
              <p:spPr>
                <a:xfrm>
                  <a:off x="7597013" y="6365587"/>
                  <a:ext cx="12708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03533" name="Freihand 103532">
                  <a:extLst>
                    <a:ext uri="{FF2B5EF4-FFF2-40B4-BE49-F238E27FC236}">
                      <a16:creationId xmlns:a16="http://schemas.microsoft.com/office/drawing/2014/main" id="{60ECAC87-F4F6-4972-A534-704E61307E0E}"/>
                    </a:ext>
                  </a:extLst>
                </p14:cNvPr>
                <p14:cNvContentPartPr/>
                <p14:nvPr/>
              </p14:nvContentPartPr>
              <p14:xfrm>
                <a:off x="7728053" y="6323827"/>
                <a:ext cx="116640" cy="109800"/>
              </p14:xfrm>
            </p:contentPart>
          </mc:Choice>
          <mc:Fallback xmlns="">
            <p:pic>
              <p:nvPicPr>
                <p:cNvPr id="103533" name="Freihand 103532">
                  <a:extLst>
                    <a:ext uri="{FF2B5EF4-FFF2-40B4-BE49-F238E27FC236}">
                      <a16:creationId xmlns:a16="http://schemas.microsoft.com/office/drawing/2014/main" id="{60ECAC87-F4F6-4972-A534-704E61307E0E}"/>
                    </a:ext>
                  </a:extLst>
                </p:cNvPr>
                <p:cNvPicPr/>
                <p:nvPr/>
              </p:nvPicPr>
              <p:blipFill>
                <a:blip r:embed="rId292"/>
                <a:stretch>
                  <a:fillRect/>
                </a:stretch>
              </p:blipFill>
              <p:spPr>
                <a:xfrm>
                  <a:off x="7723733" y="6319507"/>
                  <a:ext cx="1252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03534" name="Freihand 103533">
                  <a:extLst>
                    <a:ext uri="{FF2B5EF4-FFF2-40B4-BE49-F238E27FC236}">
                      <a16:creationId xmlns:a16="http://schemas.microsoft.com/office/drawing/2014/main" id="{FE60995E-4028-4D33-8B12-73B17FBE27B5}"/>
                    </a:ext>
                  </a:extLst>
                </p14:cNvPr>
                <p14:cNvContentPartPr/>
                <p14:nvPr/>
              </p14:nvContentPartPr>
              <p14:xfrm>
                <a:off x="7851893" y="6290347"/>
                <a:ext cx="121320" cy="129240"/>
              </p14:xfrm>
            </p:contentPart>
          </mc:Choice>
          <mc:Fallback xmlns="">
            <p:pic>
              <p:nvPicPr>
                <p:cNvPr id="103534" name="Freihand 103533">
                  <a:extLst>
                    <a:ext uri="{FF2B5EF4-FFF2-40B4-BE49-F238E27FC236}">
                      <a16:creationId xmlns:a16="http://schemas.microsoft.com/office/drawing/2014/main" id="{FE60995E-4028-4D33-8B12-73B17FBE27B5}"/>
                    </a:ext>
                  </a:extLst>
                </p:cNvPr>
                <p:cNvPicPr/>
                <p:nvPr/>
              </p:nvPicPr>
              <p:blipFill>
                <a:blip r:embed="rId294"/>
                <a:stretch>
                  <a:fillRect/>
                </a:stretch>
              </p:blipFill>
              <p:spPr>
                <a:xfrm>
                  <a:off x="7847573" y="6286027"/>
                  <a:ext cx="12996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03535" name="Freihand 103534">
                  <a:extLst>
                    <a:ext uri="{FF2B5EF4-FFF2-40B4-BE49-F238E27FC236}">
                      <a16:creationId xmlns:a16="http://schemas.microsoft.com/office/drawing/2014/main" id="{05018B1C-108B-4C24-9817-C9E0B9350C3B}"/>
                    </a:ext>
                  </a:extLst>
                </p14:cNvPr>
                <p14:cNvContentPartPr/>
                <p14:nvPr/>
              </p14:nvContentPartPr>
              <p14:xfrm>
                <a:off x="7981133" y="6256867"/>
                <a:ext cx="4320" cy="39960"/>
              </p14:xfrm>
            </p:contentPart>
          </mc:Choice>
          <mc:Fallback xmlns="">
            <p:pic>
              <p:nvPicPr>
                <p:cNvPr id="103535" name="Freihand 103534">
                  <a:extLst>
                    <a:ext uri="{FF2B5EF4-FFF2-40B4-BE49-F238E27FC236}">
                      <a16:creationId xmlns:a16="http://schemas.microsoft.com/office/drawing/2014/main" id="{05018B1C-108B-4C24-9817-C9E0B9350C3B}"/>
                    </a:ext>
                  </a:extLst>
                </p:cNvPr>
                <p:cNvPicPr/>
                <p:nvPr/>
              </p:nvPicPr>
              <p:blipFill>
                <a:blip r:embed="rId296"/>
                <a:stretch>
                  <a:fillRect/>
                </a:stretch>
              </p:blipFill>
              <p:spPr>
                <a:xfrm>
                  <a:off x="7976813" y="6252547"/>
                  <a:ext cx="1296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03536" name="Freihand 103535">
                  <a:extLst>
                    <a:ext uri="{FF2B5EF4-FFF2-40B4-BE49-F238E27FC236}">
                      <a16:creationId xmlns:a16="http://schemas.microsoft.com/office/drawing/2014/main" id="{32868D15-ACAF-4012-BCBA-F44CF0527D31}"/>
                    </a:ext>
                  </a:extLst>
                </p14:cNvPr>
                <p14:cNvContentPartPr/>
                <p14:nvPr/>
              </p14:nvContentPartPr>
              <p14:xfrm>
                <a:off x="8026853" y="6296467"/>
                <a:ext cx="178560" cy="115560"/>
              </p14:xfrm>
            </p:contentPart>
          </mc:Choice>
          <mc:Fallback xmlns="">
            <p:pic>
              <p:nvPicPr>
                <p:cNvPr id="103536" name="Freihand 103535">
                  <a:extLst>
                    <a:ext uri="{FF2B5EF4-FFF2-40B4-BE49-F238E27FC236}">
                      <a16:creationId xmlns:a16="http://schemas.microsoft.com/office/drawing/2014/main" id="{32868D15-ACAF-4012-BCBA-F44CF0527D31}"/>
                    </a:ext>
                  </a:extLst>
                </p:cNvPr>
                <p:cNvPicPr/>
                <p:nvPr/>
              </p:nvPicPr>
              <p:blipFill>
                <a:blip r:embed="rId298"/>
                <a:stretch>
                  <a:fillRect/>
                </a:stretch>
              </p:blipFill>
              <p:spPr>
                <a:xfrm>
                  <a:off x="8022533" y="6292147"/>
                  <a:ext cx="18720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03537" name="Freihand 103536">
                  <a:extLst>
                    <a:ext uri="{FF2B5EF4-FFF2-40B4-BE49-F238E27FC236}">
                      <a16:creationId xmlns:a16="http://schemas.microsoft.com/office/drawing/2014/main" id="{5A560FB4-2424-40AA-9BE7-74A51B8B5EA4}"/>
                    </a:ext>
                  </a:extLst>
                </p14:cNvPr>
                <p14:cNvContentPartPr/>
                <p14:nvPr/>
              </p14:nvContentPartPr>
              <p14:xfrm>
                <a:off x="8183093" y="6296467"/>
                <a:ext cx="128880" cy="98280"/>
              </p14:xfrm>
            </p:contentPart>
          </mc:Choice>
          <mc:Fallback xmlns="">
            <p:pic>
              <p:nvPicPr>
                <p:cNvPr id="103537" name="Freihand 103536">
                  <a:extLst>
                    <a:ext uri="{FF2B5EF4-FFF2-40B4-BE49-F238E27FC236}">
                      <a16:creationId xmlns:a16="http://schemas.microsoft.com/office/drawing/2014/main" id="{5A560FB4-2424-40AA-9BE7-74A51B8B5EA4}"/>
                    </a:ext>
                  </a:extLst>
                </p:cNvPr>
                <p:cNvPicPr/>
                <p:nvPr/>
              </p:nvPicPr>
              <p:blipFill>
                <a:blip r:embed="rId300"/>
                <a:stretch>
                  <a:fillRect/>
                </a:stretch>
              </p:blipFill>
              <p:spPr>
                <a:xfrm>
                  <a:off x="8178773" y="6292147"/>
                  <a:ext cx="1375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03538" name="Freihand 103537">
                  <a:extLst>
                    <a:ext uri="{FF2B5EF4-FFF2-40B4-BE49-F238E27FC236}">
                      <a16:creationId xmlns:a16="http://schemas.microsoft.com/office/drawing/2014/main" id="{F683C72F-848B-4248-A63C-517B61ECAD01}"/>
                    </a:ext>
                  </a:extLst>
                </p14:cNvPr>
                <p14:cNvContentPartPr/>
                <p14:nvPr/>
              </p14:nvContentPartPr>
              <p14:xfrm>
                <a:off x="8399813" y="6123667"/>
                <a:ext cx="26280" cy="264960"/>
              </p14:xfrm>
            </p:contentPart>
          </mc:Choice>
          <mc:Fallback xmlns="">
            <p:pic>
              <p:nvPicPr>
                <p:cNvPr id="103538" name="Freihand 103537">
                  <a:extLst>
                    <a:ext uri="{FF2B5EF4-FFF2-40B4-BE49-F238E27FC236}">
                      <a16:creationId xmlns:a16="http://schemas.microsoft.com/office/drawing/2014/main" id="{F683C72F-848B-4248-A63C-517B61ECAD01}"/>
                    </a:ext>
                  </a:extLst>
                </p:cNvPr>
                <p:cNvPicPr/>
                <p:nvPr/>
              </p:nvPicPr>
              <p:blipFill>
                <a:blip r:embed="rId302"/>
                <a:stretch>
                  <a:fillRect/>
                </a:stretch>
              </p:blipFill>
              <p:spPr>
                <a:xfrm>
                  <a:off x="8395493" y="6119347"/>
                  <a:ext cx="34920" cy="273600"/>
                </a:xfrm>
                <a:prstGeom prst="rect">
                  <a:avLst/>
                </a:prstGeom>
              </p:spPr>
            </p:pic>
          </mc:Fallback>
        </mc:AlternateContent>
      </p:grpSp>
    </p:spTree>
    <p:extLst>
      <p:ext uri="{BB962C8B-B14F-4D97-AF65-F5344CB8AC3E}">
        <p14:creationId xmlns:p14="http://schemas.microsoft.com/office/powerpoint/2010/main" val="312836724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7" y="104181"/>
            <a:ext cx="8190503" cy="744941"/>
          </a:xfrm>
          <a:prstGeom prst="rect">
            <a:avLst/>
          </a:prstGeom>
          <a:noFill/>
          <a:ln>
            <a:noFill/>
          </a:ln>
        </p:spPr>
        <p:txBody>
          <a:bodyPr lIns="81646" tIns="40823" rIns="81646" bIns="40823" anchor="ctr" anchorCtr="1"/>
          <a:lstStyle/>
          <a:p>
            <a:r>
              <a:rPr lang="de-DE" sz="3266" dirty="0"/>
              <a:t>Weitere kodifizierte wirtschaftspolitische Ziele</a:t>
            </a:r>
          </a:p>
        </p:txBody>
      </p:sp>
      <p:sp>
        <p:nvSpPr>
          <p:cNvPr id="7" name="Text Box 3"/>
          <p:cNvSpPr txBox="1">
            <a:spLocks noChangeArrowheads="1"/>
          </p:cNvSpPr>
          <p:nvPr/>
        </p:nvSpPr>
        <p:spPr bwMode="auto">
          <a:xfrm>
            <a:off x="0" y="1958341"/>
            <a:ext cx="12192000" cy="20401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57200" indent="-457200" eaLnBrk="1" hangingPunct="1">
              <a:buClrTx/>
              <a:buFont typeface="Arial" panose="020B0604020202020204" pitchFamily="34" charset="0"/>
              <a:buChar char="•"/>
            </a:pPr>
            <a:r>
              <a:rPr lang="de-DE" altLang="de-DE" sz="2540" dirty="0">
                <a:solidFill>
                  <a:srgbClr val="000000"/>
                </a:solidFill>
              </a:rPr>
              <a:t>Verteilungsziel:			Gleichartige Lebensverhältnisse (Art. 72 Satz 2 GG)</a:t>
            </a:r>
          </a:p>
          <a:p>
            <a:pPr eaLnBrk="1" hangingPunct="1">
              <a:buClrTx/>
            </a:pPr>
            <a:endParaRPr lang="de-DE" altLang="de-DE" sz="2540" dirty="0">
              <a:solidFill>
                <a:srgbClr val="000000"/>
              </a:solidFill>
            </a:endParaRPr>
          </a:p>
          <a:p>
            <a:pPr marL="457200" indent="-457200" eaLnBrk="1" hangingPunct="1">
              <a:buClrTx/>
              <a:buFont typeface="Arial" panose="020B0604020202020204" pitchFamily="34" charset="0"/>
              <a:buChar char="•"/>
            </a:pPr>
            <a:r>
              <a:rPr lang="de-DE" altLang="de-DE" sz="2540" dirty="0">
                <a:solidFill>
                  <a:srgbClr val="000000"/>
                </a:solidFill>
              </a:rPr>
              <a:t>Umweltschutz:			Erhalt der natürlichen Lebensgrundlagen (Art. 20a GG)</a:t>
            </a:r>
          </a:p>
          <a:p>
            <a:pPr marL="457200" indent="-457200" eaLnBrk="1" hangingPunct="1">
              <a:buClrTx/>
              <a:buFont typeface="Arial" panose="020B0604020202020204" pitchFamily="34" charset="0"/>
              <a:buChar char="•"/>
            </a:pPr>
            <a:endParaRPr lang="de-DE" altLang="de-DE" sz="2540" dirty="0">
              <a:solidFill>
                <a:srgbClr val="000000"/>
              </a:solidFill>
            </a:endParaRPr>
          </a:p>
          <a:p>
            <a:pPr marL="457200" indent="-457200" eaLnBrk="1" hangingPunct="1">
              <a:buClrTx/>
              <a:buFont typeface="Arial" panose="020B0604020202020204" pitchFamily="34" charset="0"/>
              <a:buChar char="•"/>
            </a:pPr>
            <a:r>
              <a:rPr lang="de-DE" altLang="de-DE" sz="2540" dirty="0">
                <a:solidFill>
                  <a:srgbClr val="000000"/>
                </a:solidFill>
              </a:rPr>
              <a:t>Konsolidierungsziel:	Schuldenbremse (Art. 109 Satz 3 GG)</a:t>
            </a:r>
          </a:p>
        </p:txBody>
      </p:sp>
      <p:sp>
        <p:nvSpPr>
          <p:cNvPr id="5" name="Rechteck 4">
            <a:extLst>
              <a:ext uri="{FF2B5EF4-FFF2-40B4-BE49-F238E27FC236}">
                <a16:creationId xmlns:a16="http://schemas.microsoft.com/office/drawing/2014/main" id="{5F877DE5-4533-4413-853C-FE51D45EA8F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87E8361F-9516-47CC-8757-24F37AF30E97}"/>
                  </a:ext>
                </a:extLst>
              </p14:cNvPr>
              <p14:cNvContentPartPr/>
              <p14:nvPr/>
            </p14:nvContentPartPr>
            <p14:xfrm>
              <a:off x="589613" y="2477587"/>
              <a:ext cx="2203560" cy="75240"/>
            </p14:xfrm>
          </p:contentPart>
        </mc:Choice>
        <mc:Fallback xmlns="">
          <p:pic>
            <p:nvPicPr>
              <p:cNvPr id="2" name="Freihand 1">
                <a:extLst>
                  <a:ext uri="{FF2B5EF4-FFF2-40B4-BE49-F238E27FC236}">
                    <a16:creationId xmlns:a16="http://schemas.microsoft.com/office/drawing/2014/main" id="{87E8361F-9516-47CC-8757-24F37AF30E97}"/>
                  </a:ext>
                </a:extLst>
              </p:cNvPr>
              <p:cNvPicPr/>
              <p:nvPr/>
            </p:nvPicPr>
            <p:blipFill>
              <a:blip r:embed="rId4"/>
              <a:stretch>
                <a:fillRect/>
              </a:stretch>
            </p:blipFill>
            <p:spPr>
              <a:xfrm>
                <a:off x="585293" y="2473267"/>
                <a:ext cx="221220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FE0F667D-CA8C-49AB-9B0D-6D7DAC814DFA}"/>
                  </a:ext>
                </a:extLst>
              </p14:cNvPr>
              <p14:cNvContentPartPr/>
              <p14:nvPr/>
            </p14:nvContentPartPr>
            <p14:xfrm>
              <a:off x="3561053" y="2452747"/>
              <a:ext cx="4356000" cy="93960"/>
            </p14:xfrm>
          </p:contentPart>
        </mc:Choice>
        <mc:Fallback xmlns="">
          <p:pic>
            <p:nvPicPr>
              <p:cNvPr id="3" name="Freihand 2">
                <a:extLst>
                  <a:ext uri="{FF2B5EF4-FFF2-40B4-BE49-F238E27FC236}">
                    <a16:creationId xmlns:a16="http://schemas.microsoft.com/office/drawing/2014/main" id="{FE0F667D-CA8C-49AB-9B0D-6D7DAC814DFA}"/>
                  </a:ext>
                </a:extLst>
              </p:cNvPr>
              <p:cNvPicPr/>
              <p:nvPr/>
            </p:nvPicPr>
            <p:blipFill>
              <a:blip r:embed="rId6"/>
              <a:stretch>
                <a:fillRect/>
              </a:stretch>
            </p:blipFill>
            <p:spPr>
              <a:xfrm>
                <a:off x="3556733" y="2448427"/>
                <a:ext cx="436464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7AB47F46-DAF0-4A42-990D-001BCA69817F}"/>
                  </a:ext>
                </a:extLst>
              </p14:cNvPr>
              <p14:cNvContentPartPr/>
              <p14:nvPr/>
            </p14:nvContentPartPr>
            <p14:xfrm>
              <a:off x="3412013" y="1806907"/>
              <a:ext cx="1971000" cy="911880"/>
            </p14:xfrm>
          </p:contentPart>
        </mc:Choice>
        <mc:Fallback xmlns="">
          <p:pic>
            <p:nvPicPr>
              <p:cNvPr id="4" name="Freihand 3">
                <a:extLst>
                  <a:ext uri="{FF2B5EF4-FFF2-40B4-BE49-F238E27FC236}">
                    <a16:creationId xmlns:a16="http://schemas.microsoft.com/office/drawing/2014/main" id="{7AB47F46-DAF0-4A42-990D-001BCA69817F}"/>
                  </a:ext>
                </a:extLst>
              </p:cNvPr>
              <p:cNvPicPr/>
              <p:nvPr/>
            </p:nvPicPr>
            <p:blipFill>
              <a:blip r:embed="rId8"/>
              <a:stretch>
                <a:fillRect/>
              </a:stretch>
            </p:blipFill>
            <p:spPr>
              <a:xfrm>
                <a:off x="3407693" y="1802587"/>
                <a:ext cx="1979640" cy="9205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5AA0DFC5-F3AC-4926-9CBE-5E175778D8D1}"/>
                  </a:ext>
                </a:extLst>
              </p14:cNvPr>
              <p14:cNvContentPartPr/>
              <p14:nvPr/>
            </p14:nvContentPartPr>
            <p14:xfrm>
              <a:off x="9647213" y="2606467"/>
              <a:ext cx="617040" cy="804240"/>
            </p14:xfrm>
          </p:contentPart>
        </mc:Choice>
        <mc:Fallback xmlns="">
          <p:pic>
            <p:nvPicPr>
              <p:cNvPr id="8" name="Freihand 7">
                <a:extLst>
                  <a:ext uri="{FF2B5EF4-FFF2-40B4-BE49-F238E27FC236}">
                    <a16:creationId xmlns:a16="http://schemas.microsoft.com/office/drawing/2014/main" id="{5AA0DFC5-F3AC-4926-9CBE-5E175778D8D1}"/>
                  </a:ext>
                </a:extLst>
              </p:cNvPr>
              <p:cNvPicPr/>
              <p:nvPr/>
            </p:nvPicPr>
            <p:blipFill>
              <a:blip r:embed="rId10"/>
              <a:stretch>
                <a:fillRect/>
              </a:stretch>
            </p:blipFill>
            <p:spPr>
              <a:xfrm>
                <a:off x="9642893" y="2602147"/>
                <a:ext cx="625680" cy="812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1D9CEEA7-BC51-47FB-AC3E-922101821C1C}"/>
                  </a:ext>
                </a:extLst>
              </p14:cNvPr>
              <p14:cNvContentPartPr/>
              <p14:nvPr/>
            </p14:nvContentPartPr>
            <p14:xfrm>
              <a:off x="3661853" y="3126667"/>
              <a:ext cx="5432040" cy="115200"/>
            </p14:xfrm>
          </p:contentPart>
        </mc:Choice>
        <mc:Fallback xmlns="">
          <p:pic>
            <p:nvPicPr>
              <p:cNvPr id="9" name="Freihand 8">
                <a:extLst>
                  <a:ext uri="{FF2B5EF4-FFF2-40B4-BE49-F238E27FC236}">
                    <a16:creationId xmlns:a16="http://schemas.microsoft.com/office/drawing/2014/main" id="{1D9CEEA7-BC51-47FB-AC3E-922101821C1C}"/>
                  </a:ext>
                </a:extLst>
              </p:cNvPr>
              <p:cNvPicPr/>
              <p:nvPr/>
            </p:nvPicPr>
            <p:blipFill>
              <a:blip r:embed="rId12"/>
              <a:stretch>
                <a:fillRect/>
              </a:stretch>
            </p:blipFill>
            <p:spPr>
              <a:xfrm>
                <a:off x="3657533" y="3122347"/>
                <a:ext cx="5440680" cy="123840"/>
              </a:xfrm>
              <a:prstGeom prst="rect">
                <a:avLst/>
              </a:prstGeom>
            </p:spPr>
          </p:pic>
        </mc:Fallback>
      </mc:AlternateContent>
      <p:grpSp>
        <p:nvGrpSpPr>
          <p:cNvPr id="23" name="Gruppieren 22">
            <a:extLst>
              <a:ext uri="{FF2B5EF4-FFF2-40B4-BE49-F238E27FC236}">
                <a16:creationId xmlns:a16="http://schemas.microsoft.com/office/drawing/2014/main" id="{CE9C0B21-F83C-4A4B-8435-02500740ADEC}"/>
              </a:ext>
            </a:extLst>
          </p:cNvPr>
          <p:cNvGrpSpPr/>
          <p:nvPr/>
        </p:nvGrpSpPr>
        <p:grpSpPr>
          <a:xfrm>
            <a:off x="5318213" y="2475787"/>
            <a:ext cx="1802880" cy="303120"/>
            <a:chOff x="5318213" y="2475787"/>
            <a:chExt cx="1802880" cy="303120"/>
          </a:xfrm>
        </p:grpSpPr>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CE527BD9-7F10-4B02-97C9-CEA9D35E664C}"/>
                    </a:ext>
                  </a:extLst>
                </p14:cNvPr>
                <p14:cNvContentPartPr/>
                <p14:nvPr/>
              </p14:nvContentPartPr>
              <p14:xfrm>
                <a:off x="5318213" y="2570467"/>
                <a:ext cx="213120" cy="208440"/>
              </p14:xfrm>
            </p:contentPart>
          </mc:Choice>
          <mc:Fallback xmlns="">
            <p:pic>
              <p:nvPicPr>
                <p:cNvPr id="10" name="Freihand 9">
                  <a:extLst>
                    <a:ext uri="{FF2B5EF4-FFF2-40B4-BE49-F238E27FC236}">
                      <a16:creationId xmlns:a16="http://schemas.microsoft.com/office/drawing/2014/main" id="{CE527BD9-7F10-4B02-97C9-CEA9D35E664C}"/>
                    </a:ext>
                  </a:extLst>
                </p:cNvPr>
                <p:cNvPicPr/>
                <p:nvPr/>
              </p:nvPicPr>
              <p:blipFill>
                <a:blip r:embed="rId14"/>
                <a:stretch>
                  <a:fillRect/>
                </a:stretch>
              </p:blipFill>
              <p:spPr>
                <a:xfrm>
                  <a:off x="5313893" y="2566147"/>
                  <a:ext cx="2217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8EE25288-DF7A-4004-99ED-F2E2BAC04EA9}"/>
                    </a:ext>
                  </a:extLst>
                </p14:cNvPr>
                <p14:cNvContentPartPr/>
                <p14:nvPr/>
              </p14:nvContentPartPr>
              <p14:xfrm>
                <a:off x="5444933" y="2678827"/>
                <a:ext cx="63720" cy="87480"/>
              </p14:xfrm>
            </p:contentPart>
          </mc:Choice>
          <mc:Fallback xmlns="">
            <p:pic>
              <p:nvPicPr>
                <p:cNvPr id="11" name="Freihand 10">
                  <a:extLst>
                    <a:ext uri="{FF2B5EF4-FFF2-40B4-BE49-F238E27FC236}">
                      <a16:creationId xmlns:a16="http://schemas.microsoft.com/office/drawing/2014/main" id="{8EE25288-DF7A-4004-99ED-F2E2BAC04EA9}"/>
                    </a:ext>
                  </a:extLst>
                </p:cNvPr>
                <p:cNvPicPr/>
                <p:nvPr/>
              </p:nvPicPr>
              <p:blipFill>
                <a:blip r:embed="rId16"/>
                <a:stretch>
                  <a:fillRect/>
                </a:stretch>
              </p:blipFill>
              <p:spPr>
                <a:xfrm>
                  <a:off x="5440613" y="2674507"/>
                  <a:ext cx="723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57851E0D-A150-4020-9931-3E928FFBA7BA}"/>
                    </a:ext>
                  </a:extLst>
                </p14:cNvPr>
                <p14:cNvContentPartPr/>
                <p14:nvPr/>
              </p14:nvContentPartPr>
              <p14:xfrm>
                <a:off x="5627453" y="2541667"/>
                <a:ext cx="20880" cy="222120"/>
              </p14:xfrm>
            </p:contentPart>
          </mc:Choice>
          <mc:Fallback xmlns="">
            <p:pic>
              <p:nvPicPr>
                <p:cNvPr id="13" name="Freihand 12">
                  <a:extLst>
                    <a:ext uri="{FF2B5EF4-FFF2-40B4-BE49-F238E27FC236}">
                      <a16:creationId xmlns:a16="http://schemas.microsoft.com/office/drawing/2014/main" id="{57851E0D-A150-4020-9931-3E928FFBA7BA}"/>
                    </a:ext>
                  </a:extLst>
                </p:cNvPr>
                <p:cNvPicPr/>
                <p:nvPr/>
              </p:nvPicPr>
              <p:blipFill>
                <a:blip r:embed="rId18"/>
                <a:stretch>
                  <a:fillRect/>
                </a:stretch>
              </p:blipFill>
              <p:spPr>
                <a:xfrm>
                  <a:off x="5623133" y="2537347"/>
                  <a:ext cx="2952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1FEEFDBC-1FD2-4FAC-93B8-39908114F876}"/>
                    </a:ext>
                  </a:extLst>
                </p14:cNvPr>
                <p14:cNvContentPartPr/>
                <p14:nvPr/>
              </p14:nvContentPartPr>
              <p14:xfrm>
                <a:off x="5710253" y="2663347"/>
                <a:ext cx="376200" cy="87480"/>
              </p14:xfrm>
            </p:contentPart>
          </mc:Choice>
          <mc:Fallback xmlns="">
            <p:pic>
              <p:nvPicPr>
                <p:cNvPr id="14" name="Freihand 13">
                  <a:extLst>
                    <a:ext uri="{FF2B5EF4-FFF2-40B4-BE49-F238E27FC236}">
                      <a16:creationId xmlns:a16="http://schemas.microsoft.com/office/drawing/2014/main" id="{1FEEFDBC-1FD2-4FAC-93B8-39908114F876}"/>
                    </a:ext>
                  </a:extLst>
                </p:cNvPr>
                <p:cNvPicPr/>
                <p:nvPr/>
              </p:nvPicPr>
              <p:blipFill>
                <a:blip r:embed="rId20"/>
                <a:stretch>
                  <a:fillRect/>
                </a:stretch>
              </p:blipFill>
              <p:spPr>
                <a:xfrm>
                  <a:off x="5705933" y="2659027"/>
                  <a:ext cx="3848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3F466A42-8A30-4EA4-ADE3-6FD4584A1C5F}"/>
                    </a:ext>
                  </a:extLst>
                </p14:cNvPr>
                <p14:cNvContentPartPr/>
                <p14:nvPr/>
              </p14:nvContentPartPr>
              <p14:xfrm>
                <a:off x="6068453" y="2600707"/>
                <a:ext cx="360" cy="360"/>
              </p14:xfrm>
            </p:contentPart>
          </mc:Choice>
          <mc:Fallback xmlns="">
            <p:pic>
              <p:nvPicPr>
                <p:cNvPr id="15" name="Freihand 14">
                  <a:extLst>
                    <a:ext uri="{FF2B5EF4-FFF2-40B4-BE49-F238E27FC236}">
                      <a16:creationId xmlns:a16="http://schemas.microsoft.com/office/drawing/2014/main" id="{3F466A42-8A30-4EA4-ADE3-6FD4584A1C5F}"/>
                    </a:ext>
                  </a:extLst>
                </p:cNvPr>
                <p:cNvPicPr/>
                <p:nvPr/>
              </p:nvPicPr>
              <p:blipFill>
                <a:blip r:embed="rId22"/>
                <a:stretch>
                  <a:fillRect/>
                </a:stretch>
              </p:blipFill>
              <p:spPr>
                <a:xfrm>
                  <a:off x="6064133" y="2596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E078C214-E907-4914-80F1-DC759DC8FD04}"/>
                    </a:ext>
                  </a:extLst>
                </p14:cNvPr>
                <p14:cNvContentPartPr/>
                <p14:nvPr/>
              </p14:nvContentPartPr>
              <p14:xfrm>
                <a:off x="6123533" y="2683507"/>
                <a:ext cx="151200" cy="74160"/>
              </p14:xfrm>
            </p:contentPart>
          </mc:Choice>
          <mc:Fallback xmlns="">
            <p:pic>
              <p:nvPicPr>
                <p:cNvPr id="16" name="Freihand 15">
                  <a:extLst>
                    <a:ext uri="{FF2B5EF4-FFF2-40B4-BE49-F238E27FC236}">
                      <a16:creationId xmlns:a16="http://schemas.microsoft.com/office/drawing/2014/main" id="{E078C214-E907-4914-80F1-DC759DC8FD04}"/>
                    </a:ext>
                  </a:extLst>
                </p:cNvPr>
                <p:cNvPicPr/>
                <p:nvPr/>
              </p:nvPicPr>
              <p:blipFill>
                <a:blip r:embed="rId24"/>
                <a:stretch>
                  <a:fillRect/>
                </a:stretch>
              </p:blipFill>
              <p:spPr>
                <a:xfrm>
                  <a:off x="6119213" y="2679187"/>
                  <a:ext cx="15984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1112B22B-A6BC-4ED6-A998-4E766D6FE9F4}"/>
                    </a:ext>
                  </a:extLst>
                </p14:cNvPr>
                <p14:cNvContentPartPr/>
                <p14:nvPr/>
              </p14:nvContentPartPr>
              <p14:xfrm>
                <a:off x="6265373" y="2646067"/>
                <a:ext cx="81360" cy="115920"/>
              </p14:xfrm>
            </p:contentPart>
          </mc:Choice>
          <mc:Fallback xmlns="">
            <p:pic>
              <p:nvPicPr>
                <p:cNvPr id="17" name="Freihand 16">
                  <a:extLst>
                    <a:ext uri="{FF2B5EF4-FFF2-40B4-BE49-F238E27FC236}">
                      <a16:creationId xmlns:a16="http://schemas.microsoft.com/office/drawing/2014/main" id="{1112B22B-A6BC-4ED6-A998-4E766D6FE9F4}"/>
                    </a:ext>
                  </a:extLst>
                </p:cNvPr>
                <p:cNvPicPr/>
                <p:nvPr/>
              </p:nvPicPr>
              <p:blipFill>
                <a:blip r:embed="rId26"/>
                <a:stretch>
                  <a:fillRect/>
                </a:stretch>
              </p:blipFill>
              <p:spPr>
                <a:xfrm>
                  <a:off x="6261053" y="2641747"/>
                  <a:ext cx="900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CB873AA7-D47B-409D-A563-258C98652C9D}"/>
                    </a:ext>
                  </a:extLst>
                </p14:cNvPr>
                <p14:cNvContentPartPr/>
                <p14:nvPr/>
              </p14:nvContentPartPr>
              <p14:xfrm>
                <a:off x="6389573" y="2553187"/>
                <a:ext cx="230040" cy="216000"/>
              </p14:xfrm>
            </p:contentPart>
          </mc:Choice>
          <mc:Fallback xmlns="">
            <p:pic>
              <p:nvPicPr>
                <p:cNvPr id="18" name="Freihand 17">
                  <a:extLst>
                    <a:ext uri="{FF2B5EF4-FFF2-40B4-BE49-F238E27FC236}">
                      <a16:creationId xmlns:a16="http://schemas.microsoft.com/office/drawing/2014/main" id="{CB873AA7-D47B-409D-A563-258C98652C9D}"/>
                    </a:ext>
                  </a:extLst>
                </p:cNvPr>
                <p:cNvPicPr/>
                <p:nvPr/>
              </p:nvPicPr>
              <p:blipFill>
                <a:blip r:embed="rId28"/>
                <a:stretch>
                  <a:fillRect/>
                </a:stretch>
              </p:blipFill>
              <p:spPr>
                <a:xfrm>
                  <a:off x="6385253" y="2548867"/>
                  <a:ext cx="23868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D870B3F1-5B0E-4D60-81D4-01DA953AE3A1}"/>
                    </a:ext>
                  </a:extLst>
                </p14:cNvPr>
                <p14:cNvContentPartPr/>
                <p14:nvPr/>
              </p14:nvContentPartPr>
              <p14:xfrm>
                <a:off x="6758933" y="2681347"/>
                <a:ext cx="360" cy="360"/>
              </p14:xfrm>
            </p:contentPart>
          </mc:Choice>
          <mc:Fallback xmlns="">
            <p:pic>
              <p:nvPicPr>
                <p:cNvPr id="19" name="Freihand 18">
                  <a:extLst>
                    <a:ext uri="{FF2B5EF4-FFF2-40B4-BE49-F238E27FC236}">
                      <a16:creationId xmlns:a16="http://schemas.microsoft.com/office/drawing/2014/main" id="{D870B3F1-5B0E-4D60-81D4-01DA953AE3A1}"/>
                    </a:ext>
                  </a:extLst>
                </p:cNvPr>
                <p:cNvPicPr/>
                <p:nvPr/>
              </p:nvPicPr>
              <p:blipFill>
                <a:blip r:embed="rId22"/>
                <a:stretch>
                  <a:fillRect/>
                </a:stretch>
              </p:blipFill>
              <p:spPr>
                <a:xfrm>
                  <a:off x="6754613" y="2677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0" name="Freihand 19">
                  <a:extLst>
                    <a:ext uri="{FF2B5EF4-FFF2-40B4-BE49-F238E27FC236}">
                      <a16:creationId xmlns:a16="http://schemas.microsoft.com/office/drawing/2014/main" id="{25F0E792-0F51-4F61-A2BD-13232B5DAB63}"/>
                    </a:ext>
                  </a:extLst>
                </p14:cNvPr>
                <p14:cNvContentPartPr/>
                <p14:nvPr/>
              </p14:nvContentPartPr>
              <p14:xfrm>
                <a:off x="6676853" y="2605747"/>
                <a:ext cx="162000" cy="147600"/>
              </p14:xfrm>
            </p:contentPart>
          </mc:Choice>
          <mc:Fallback xmlns="">
            <p:pic>
              <p:nvPicPr>
                <p:cNvPr id="20" name="Freihand 19">
                  <a:extLst>
                    <a:ext uri="{FF2B5EF4-FFF2-40B4-BE49-F238E27FC236}">
                      <a16:creationId xmlns:a16="http://schemas.microsoft.com/office/drawing/2014/main" id="{25F0E792-0F51-4F61-A2BD-13232B5DAB63}"/>
                    </a:ext>
                  </a:extLst>
                </p:cNvPr>
                <p:cNvPicPr/>
                <p:nvPr/>
              </p:nvPicPr>
              <p:blipFill>
                <a:blip r:embed="rId31"/>
                <a:stretch>
                  <a:fillRect/>
                </a:stretch>
              </p:blipFill>
              <p:spPr>
                <a:xfrm>
                  <a:off x="6672533" y="2601427"/>
                  <a:ext cx="1706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1" name="Freihand 20">
                  <a:extLst>
                    <a:ext uri="{FF2B5EF4-FFF2-40B4-BE49-F238E27FC236}">
                      <a16:creationId xmlns:a16="http://schemas.microsoft.com/office/drawing/2014/main" id="{4103346B-822B-4909-A308-ABB3EC9E6432}"/>
                    </a:ext>
                  </a:extLst>
                </p14:cNvPr>
                <p14:cNvContentPartPr/>
                <p14:nvPr/>
              </p14:nvContentPartPr>
              <p14:xfrm>
                <a:off x="6868013" y="2475787"/>
                <a:ext cx="253080" cy="275040"/>
              </p14:xfrm>
            </p:contentPart>
          </mc:Choice>
          <mc:Fallback xmlns="">
            <p:pic>
              <p:nvPicPr>
                <p:cNvPr id="21" name="Freihand 20">
                  <a:extLst>
                    <a:ext uri="{FF2B5EF4-FFF2-40B4-BE49-F238E27FC236}">
                      <a16:creationId xmlns:a16="http://schemas.microsoft.com/office/drawing/2014/main" id="{4103346B-822B-4909-A308-ABB3EC9E6432}"/>
                    </a:ext>
                  </a:extLst>
                </p:cNvPr>
                <p:cNvPicPr/>
                <p:nvPr/>
              </p:nvPicPr>
              <p:blipFill>
                <a:blip r:embed="rId33"/>
                <a:stretch>
                  <a:fillRect/>
                </a:stretch>
              </p:blipFill>
              <p:spPr>
                <a:xfrm>
                  <a:off x="6863693" y="2471467"/>
                  <a:ext cx="261720" cy="2836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2" name="Freihand 21">
                  <a:extLst>
                    <a:ext uri="{FF2B5EF4-FFF2-40B4-BE49-F238E27FC236}">
                      <a16:creationId xmlns:a16="http://schemas.microsoft.com/office/drawing/2014/main" id="{44AA3461-DDBD-45A4-AB46-185C0C5FF070}"/>
                    </a:ext>
                  </a:extLst>
                </p14:cNvPr>
                <p14:cNvContentPartPr/>
                <p14:nvPr/>
              </p14:nvContentPartPr>
              <p14:xfrm>
                <a:off x="6821933" y="2505667"/>
                <a:ext cx="295560" cy="24840"/>
              </p14:xfrm>
            </p:contentPart>
          </mc:Choice>
          <mc:Fallback xmlns="">
            <p:pic>
              <p:nvPicPr>
                <p:cNvPr id="22" name="Freihand 21">
                  <a:extLst>
                    <a:ext uri="{FF2B5EF4-FFF2-40B4-BE49-F238E27FC236}">
                      <a16:creationId xmlns:a16="http://schemas.microsoft.com/office/drawing/2014/main" id="{44AA3461-DDBD-45A4-AB46-185C0C5FF070}"/>
                    </a:ext>
                  </a:extLst>
                </p:cNvPr>
                <p:cNvPicPr/>
                <p:nvPr/>
              </p:nvPicPr>
              <p:blipFill>
                <a:blip r:embed="rId35"/>
                <a:stretch>
                  <a:fillRect/>
                </a:stretch>
              </p:blipFill>
              <p:spPr>
                <a:xfrm>
                  <a:off x="6817613" y="2501347"/>
                  <a:ext cx="304200" cy="33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6">
            <p14:nvContentPartPr>
              <p14:cNvPr id="24" name="Freihand 23">
                <a:extLst>
                  <a:ext uri="{FF2B5EF4-FFF2-40B4-BE49-F238E27FC236}">
                    <a16:creationId xmlns:a16="http://schemas.microsoft.com/office/drawing/2014/main" id="{5908524A-B3FE-43E0-9319-8957808DE71E}"/>
                  </a:ext>
                </a:extLst>
              </p14:cNvPr>
              <p14:cNvContentPartPr/>
              <p14:nvPr/>
            </p14:nvContentPartPr>
            <p14:xfrm>
              <a:off x="6595493" y="3949987"/>
              <a:ext cx="433440" cy="34560"/>
            </p14:xfrm>
          </p:contentPart>
        </mc:Choice>
        <mc:Fallback xmlns="">
          <p:pic>
            <p:nvPicPr>
              <p:cNvPr id="24" name="Freihand 23">
                <a:extLst>
                  <a:ext uri="{FF2B5EF4-FFF2-40B4-BE49-F238E27FC236}">
                    <a16:creationId xmlns:a16="http://schemas.microsoft.com/office/drawing/2014/main" id="{5908524A-B3FE-43E0-9319-8957808DE71E}"/>
                  </a:ext>
                </a:extLst>
              </p:cNvPr>
              <p:cNvPicPr/>
              <p:nvPr/>
            </p:nvPicPr>
            <p:blipFill>
              <a:blip r:embed="rId37"/>
              <a:stretch>
                <a:fillRect/>
              </a:stretch>
            </p:blipFill>
            <p:spPr>
              <a:xfrm>
                <a:off x="6591173" y="3945667"/>
                <a:ext cx="44208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5" name="Freihand 24">
                <a:extLst>
                  <a:ext uri="{FF2B5EF4-FFF2-40B4-BE49-F238E27FC236}">
                    <a16:creationId xmlns:a16="http://schemas.microsoft.com/office/drawing/2014/main" id="{011B17F3-76E5-4399-9386-9E36E97BE333}"/>
                  </a:ext>
                </a:extLst>
              </p14:cNvPr>
              <p14:cNvContentPartPr/>
              <p14:nvPr/>
            </p14:nvContentPartPr>
            <p14:xfrm>
              <a:off x="190373" y="3348787"/>
              <a:ext cx="3204360" cy="833400"/>
            </p14:xfrm>
          </p:contentPart>
        </mc:Choice>
        <mc:Fallback xmlns="">
          <p:pic>
            <p:nvPicPr>
              <p:cNvPr id="25" name="Freihand 24">
                <a:extLst>
                  <a:ext uri="{FF2B5EF4-FFF2-40B4-BE49-F238E27FC236}">
                    <a16:creationId xmlns:a16="http://schemas.microsoft.com/office/drawing/2014/main" id="{011B17F3-76E5-4399-9386-9E36E97BE333}"/>
                  </a:ext>
                </a:extLst>
              </p:cNvPr>
              <p:cNvPicPr/>
              <p:nvPr/>
            </p:nvPicPr>
            <p:blipFill>
              <a:blip r:embed="rId39"/>
              <a:stretch>
                <a:fillRect/>
              </a:stretch>
            </p:blipFill>
            <p:spPr>
              <a:xfrm>
                <a:off x="186053" y="3344467"/>
                <a:ext cx="3213000" cy="84204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12" name="Freihand 11">
                <a:extLst>
                  <a:ext uri="{FF2B5EF4-FFF2-40B4-BE49-F238E27FC236}">
                    <a16:creationId xmlns:a16="http://schemas.microsoft.com/office/drawing/2014/main" id="{3CB7289F-9D78-43C2-AFC8-152CF6853DAC}"/>
                  </a:ext>
                </a:extLst>
              </p14:cNvPr>
              <p14:cNvContentPartPr/>
              <p14:nvPr/>
            </p14:nvContentPartPr>
            <p14:xfrm>
              <a:off x="3333533" y="2263387"/>
              <a:ext cx="2206800" cy="223200"/>
            </p14:xfrm>
          </p:contentPart>
        </mc:Choice>
        <mc:Fallback>
          <p:pic>
            <p:nvPicPr>
              <p:cNvPr id="12" name="Freihand 11">
                <a:extLst>
                  <a:ext uri="{FF2B5EF4-FFF2-40B4-BE49-F238E27FC236}">
                    <a16:creationId xmlns:a16="http://schemas.microsoft.com/office/drawing/2014/main" id="{3CB7289F-9D78-43C2-AFC8-152CF6853DAC}"/>
                  </a:ext>
                </a:extLst>
              </p:cNvPr>
              <p:cNvPicPr/>
              <p:nvPr/>
            </p:nvPicPr>
            <p:blipFill>
              <a:blip r:embed="rId41"/>
              <a:stretch>
                <a:fillRect/>
              </a:stretch>
            </p:blipFill>
            <p:spPr>
              <a:xfrm>
                <a:off x="3329213" y="2259067"/>
                <a:ext cx="2215440" cy="23184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6" name="Freihand 25">
                <a:extLst>
                  <a:ext uri="{FF2B5EF4-FFF2-40B4-BE49-F238E27FC236}">
                    <a16:creationId xmlns:a16="http://schemas.microsoft.com/office/drawing/2014/main" id="{11718676-14E8-48D0-B615-DB19726A0685}"/>
                  </a:ext>
                </a:extLst>
              </p14:cNvPr>
              <p14:cNvContentPartPr/>
              <p14:nvPr/>
            </p14:nvContentPartPr>
            <p14:xfrm>
              <a:off x="3745733" y="3154387"/>
              <a:ext cx="5116680" cy="194400"/>
            </p14:xfrm>
          </p:contentPart>
        </mc:Choice>
        <mc:Fallback>
          <p:pic>
            <p:nvPicPr>
              <p:cNvPr id="26" name="Freihand 25">
                <a:extLst>
                  <a:ext uri="{FF2B5EF4-FFF2-40B4-BE49-F238E27FC236}">
                    <a16:creationId xmlns:a16="http://schemas.microsoft.com/office/drawing/2014/main" id="{11718676-14E8-48D0-B615-DB19726A0685}"/>
                  </a:ext>
                </a:extLst>
              </p:cNvPr>
              <p:cNvPicPr/>
              <p:nvPr/>
            </p:nvPicPr>
            <p:blipFill>
              <a:blip r:embed="rId43"/>
              <a:stretch>
                <a:fillRect/>
              </a:stretch>
            </p:blipFill>
            <p:spPr>
              <a:xfrm>
                <a:off x="3741413" y="3150067"/>
                <a:ext cx="512532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7" name="Freihand 26">
                <a:extLst>
                  <a:ext uri="{FF2B5EF4-FFF2-40B4-BE49-F238E27FC236}">
                    <a16:creationId xmlns:a16="http://schemas.microsoft.com/office/drawing/2014/main" id="{75C1651F-625D-4CD2-8F7D-884A0AD97568}"/>
                  </a:ext>
                </a:extLst>
              </p14:cNvPr>
              <p14:cNvContentPartPr/>
              <p14:nvPr/>
            </p14:nvContentPartPr>
            <p14:xfrm>
              <a:off x="3606773" y="2291827"/>
              <a:ext cx="4496760" cy="193680"/>
            </p14:xfrm>
          </p:contentPart>
        </mc:Choice>
        <mc:Fallback>
          <p:pic>
            <p:nvPicPr>
              <p:cNvPr id="27" name="Freihand 26">
                <a:extLst>
                  <a:ext uri="{FF2B5EF4-FFF2-40B4-BE49-F238E27FC236}">
                    <a16:creationId xmlns:a16="http://schemas.microsoft.com/office/drawing/2014/main" id="{75C1651F-625D-4CD2-8F7D-884A0AD97568}"/>
                  </a:ext>
                </a:extLst>
              </p:cNvPr>
              <p:cNvPicPr/>
              <p:nvPr/>
            </p:nvPicPr>
            <p:blipFill>
              <a:blip r:embed="rId45"/>
              <a:stretch>
                <a:fillRect/>
              </a:stretch>
            </p:blipFill>
            <p:spPr>
              <a:xfrm>
                <a:off x="3602453" y="2287507"/>
                <a:ext cx="4505400" cy="202320"/>
              </a:xfrm>
              <a:prstGeom prst="rect">
                <a:avLst/>
              </a:prstGeom>
            </p:spPr>
          </p:pic>
        </mc:Fallback>
      </mc:AlternateContent>
    </p:spTree>
    <p:extLst>
      <p:ext uri="{BB962C8B-B14F-4D97-AF65-F5344CB8AC3E}">
        <p14:creationId xmlns:p14="http://schemas.microsoft.com/office/powerpoint/2010/main" val="34054528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dirty="0"/>
              <a:t>Verteilungsziel</a:t>
            </a:r>
          </a:p>
        </p:txBody>
      </p:sp>
      <p:sp>
        <p:nvSpPr>
          <p:cNvPr id="7" name="Text Box 3"/>
          <p:cNvSpPr txBox="1">
            <a:spLocks noChangeArrowheads="1"/>
          </p:cNvSpPr>
          <p:nvPr/>
        </p:nvSpPr>
        <p:spPr bwMode="auto">
          <a:xfrm>
            <a:off x="401279" y="1127088"/>
            <a:ext cx="9653873" cy="2821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2540" dirty="0">
                <a:solidFill>
                  <a:srgbClr val="000000"/>
                </a:solidFill>
              </a:rPr>
              <a:t>Art. 72 Satz 2 GG</a:t>
            </a:r>
          </a:p>
          <a:p>
            <a:pPr eaLnBrk="1" hangingPunct="1">
              <a:buClrTx/>
            </a:pPr>
            <a:endParaRPr lang="de-DE" altLang="de-DE" sz="2540" dirty="0">
              <a:solidFill>
                <a:srgbClr val="000000"/>
              </a:solidFill>
            </a:endParaRPr>
          </a:p>
          <a:p>
            <a:pPr eaLnBrk="1" hangingPunct="1">
              <a:buClrTx/>
            </a:pPr>
            <a:r>
              <a:rPr lang="de-DE" altLang="de-DE" sz="2540" dirty="0">
                <a:solidFill>
                  <a:srgbClr val="000000"/>
                </a:solidFill>
              </a:rPr>
              <a:t>(2) Auf den Gebieten des Artikels 74 Abs. 1 Nr. 4, 7, 11, 13, 15, 19a, 20, 22, 25 und 26 hat der Bund das Gesetzgebungsrecht, wenn und soweit die Herstellung gleichwertiger Lebensverhältnisse im Bundesgebiet oder die Wahrung der Rechts- oder Wirtschaftseinheit im gesamtstaatlichen Interesse eine bundesgesetzliche Regelung erforderlich macht.</a:t>
            </a:r>
          </a:p>
        </p:txBody>
      </p:sp>
      <p:sp>
        <p:nvSpPr>
          <p:cNvPr id="5" name="Rechteck 4">
            <a:extLst>
              <a:ext uri="{FF2B5EF4-FFF2-40B4-BE49-F238E27FC236}">
                <a16:creationId xmlns:a16="http://schemas.microsoft.com/office/drawing/2014/main" id="{958F0681-487F-4E24-8AB6-CF9E3FA8C55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E076B7D5-BAEE-4D53-A699-A6DE10CE74B1}"/>
                  </a:ext>
                </a:extLst>
              </p14:cNvPr>
              <p14:cNvContentPartPr/>
              <p14:nvPr/>
            </p14:nvContentPartPr>
            <p14:xfrm>
              <a:off x="2591573" y="2991667"/>
              <a:ext cx="4358160" cy="124560"/>
            </p14:xfrm>
          </p:contentPart>
        </mc:Choice>
        <mc:Fallback xmlns="">
          <p:pic>
            <p:nvPicPr>
              <p:cNvPr id="2" name="Freihand 1">
                <a:extLst>
                  <a:ext uri="{FF2B5EF4-FFF2-40B4-BE49-F238E27FC236}">
                    <a16:creationId xmlns:a16="http://schemas.microsoft.com/office/drawing/2014/main" id="{E076B7D5-BAEE-4D53-A699-A6DE10CE74B1}"/>
                  </a:ext>
                </a:extLst>
              </p:cNvPr>
              <p:cNvPicPr/>
              <p:nvPr/>
            </p:nvPicPr>
            <p:blipFill>
              <a:blip r:embed="rId4"/>
              <a:stretch>
                <a:fillRect/>
              </a:stretch>
            </p:blipFill>
            <p:spPr>
              <a:xfrm>
                <a:off x="2587253" y="2987347"/>
                <a:ext cx="436680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2D2BCEB6-E10D-422E-9ECF-0F3462F9DFDC}"/>
                  </a:ext>
                </a:extLst>
              </p14:cNvPr>
              <p14:cNvContentPartPr/>
              <p14:nvPr/>
            </p14:nvContentPartPr>
            <p14:xfrm>
              <a:off x="1133213" y="3450667"/>
              <a:ext cx="5612040" cy="76320"/>
            </p14:xfrm>
          </p:contentPart>
        </mc:Choice>
        <mc:Fallback xmlns="">
          <p:pic>
            <p:nvPicPr>
              <p:cNvPr id="3" name="Freihand 2">
                <a:extLst>
                  <a:ext uri="{FF2B5EF4-FFF2-40B4-BE49-F238E27FC236}">
                    <a16:creationId xmlns:a16="http://schemas.microsoft.com/office/drawing/2014/main" id="{2D2BCEB6-E10D-422E-9ECF-0F3462F9DFDC}"/>
                  </a:ext>
                </a:extLst>
              </p:cNvPr>
              <p:cNvPicPr/>
              <p:nvPr/>
            </p:nvPicPr>
            <p:blipFill>
              <a:blip r:embed="rId6"/>
              <a:stretch>
                <a:fillRect/>
              </a:stretch>
            </p:blipFill>
            <p:spPr>
              <a:xfrm>
                <a:off x="1128893" y="3446347"/>
                <a:ext cx="5620680" cy="84960"/>
              </a:xfrm>
              <a:prstGeom prst="rect">
                <a:avLst/>
              </a:prstGeom>
            </p:spPr>
          </p:pic>
        </mc:Fallback>
      </mc:AlternateContent>
    </p:spTree>
    <p:extLst>
      <p:ext uri="{BB962C8B-B14F-4D97-AF65-F5344CB8AC3E}">
        <p14:creationId xmlns:p14="http://schemas.microsoft.com/office/powerpoint/2010/main" val="2131245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7" y="104181"/>
            <a:ext cx="8190503" cy="744941"/>
          </a:xfrm>
          <a:prstGeom prst="rect">
            <a:avLst/>
          </a:prstGeom>
          <a:noFill/>
          <a:ln>
            <a:noFill/>
          </a:ln>
        </p:spPr>
        <p:txBody>
          <a:bodyPr lIns="81646" tIns="40823" rIns="81646" bIns="40823" anchor="ctr" anchorCtr="1"/>
          <a:lstStyle/>
          <a:p>
            <a:r>
              <a:rPr lang="de-DE" sz="3266" dirty="0"/>
              <a:t>Umweltschutz</a:t>
            </a:r>
          </a:p>
        </p:txBody>
      </p:sp>
      <p:sp>
        <p:nvSpPr>
          <p:cNvPr id="7" name="Text Box 3"/>
          <p:cNvSpPr txBox="1">
            <a:spLocks noChangeArrowheads="1"/>
          </p:cNvSpPr>
          <p:nvPr/>
        </p:nvSpPr>
        <p:spPr bwMode="auto">
          <a:xfrm>
            <a:off x="1916163" y="1534594"/>
            <a:ext cx="8295271" cy="2821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2540" dirty="0">
                <a:solidFill>
                  <a:srgbClr val="000000"/>
                </a:solidFill>
              </a:rPr>
              <a:t>Art. 20a GG</a:t>
            </a:r>
          </a:p>
          <a:p>
            <a:pPr eaLnBrk="1" hangingPunct="1">
              <a:buClrTx/>
            </a:pPr>
            <a:endParaRPr lang="de-DE" altLang="de-DE" sz="2540" dirty="0">
              <a:solidFill>
                <a:srgbClr val="000000"/>
              </a:solidFill>
            </a:endParaRPr>
          </a:p>
          <a:p>
            <a:pPr eaLnBrk="1" hangingPunct="1">
              <a:buClrTx/>
            </a:pPr>
            <a:r>
              <a:rPr lang="de-DE" altLang="de-DE" sz="2540" dirty="0">
                <a:solidFill>
                  <a:srgbClr val="000000"/>
                </a:solidFill>
              </a:rPr>
              <a:t>Der Staat schützt auch in Verantwortung für die künftigen Generationen die natürlichen Lebensgrundlagen und die Tiere im Rahmen der verfassungsmäßigen Ordnung durch die Gesetzgebung und nach Maßgabe von Gesetz und Recht durch die vollziehende Gewalt und die Rechtsprechung.</a:t>
            </a:r>
          </a:p>
        </p:txBody>
      </p:sp>
      <p:sp>
        <p:nvSpPr>
          <p:cNvPr id="5" name="Rechteck 4">
            <a:extLst>
              <a:ext uri="{FF2B5EF4-FFF2-40B4-BE49-F238E27FC236}">
                <a16:creationId xmlns:a16="http://schemas.microsoft.com/office/drawing/2014/main" id="{83D772EB-1667-4EBC-8AF9-32CC2B39BCE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CF40B8CD-1AA0-4827-8C3E-EED959E856D7}"/>
                  </a:ext>
                </a:extLst>
              </p14:cNvPr>
              <p14:cNvContentPartPr/>
              <p14:nvPr/>
            </p14:nvContentPartPr>
            <p14:xfrm>
              <a:off x="7995893" y="2643907"/>
              <a:ext cx="1686960" cy="124200"/>
            </p14:xfrm>
          </p:contentPart>
        </mc:Choice>
        <mc:Fallback xmlns="">
          <p:pic>
            <p:nvPicPr>
              <p:cNvPr id="2" name="Freihand 1">
                <a:extLst>
                  <a:ext uri="{FF2B5EF4-FFF2-40B4-BE49-F238E27FC236}">
                    <a16:creationId xmlns:a16="http://schemas.microsoft.com/office/drawing/2014/main" id="{CF40B8CD-1AA0-4827-8C3E-EED959E856D7}"/>
                  </a:ext>
                </a:extLst>
              </p:cNvPr>
              <p:cNvPicPr/>
              <p:nvPr/>
            </p:nvPicPr>
            <p:blipFill>
              <a:blip r:embed="rId4"/>
              <a:stretch>
                <a:fillRect/>
              </a:stretch>
            </p:blipFill>
            <p:spPr>
              <a:xfrm>
                <a:off x="7991573" y="2639587"/>
                <a:ext cx="169560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6846F1F6-FFE0-4B90-89B5-B361F2113543}"/>
                  </a:ext>
                </a:extLst>
              </p14:cNvPr>
              <p14:cNvContentPartPr/>
              <p14:nvPr/>
            </p14:nvContentPartPr>
            <p14:xfrm>
              <a:off x="2103053" y="3146107"/>
              <a:ext cx="5855760" cy="97200"/>
            </p14:xfrm>
          </p:contentPart>
        </mc:Choice>
        <mc:Fallback xmlns="">
          <p:pic>
            <p:nvPicPr>
              <p:cNvPr id="3" name="Freihand 2">
                <a:extLst>
                  <a:ext uri="{FF2B5EF4-FFF2-40B4-BE49-F238E27FC236}">
                    <a16:creationId xmlns:a16="http://schemas.microsoft.com/office/drawing/2014/main" id="{6846F1F6-FFE0-4B90-89B5-B361F2113543}"/>
                  </a:ext>
                </a:extLst>
              </p:cNvPr>
              <p:cNvPicPr/>
              <p:nvPr/>
            </p:nvPicPr>
            <p:blipFill>
              <a:blip r:embed="rId6"/>
              <a:stretch>
                <a:fillRect/>
              </a:stretch>
            </p:blipFill>
            <p:spPr>
              <a:xfrm>
                <a:off x="2098733" y="3141787"/>
                <a:ext cx="5864400" cy="105840"/>
              </a:xfrm>
              <a:prstGeom prst="rect">
                <a:avLst/>
              </a:prstGeom>
            </p:spPr>
          </p:pic>
        </mc:Fallback>
      </mc:AlternateContent>
    </p:spTree>
    <p:extLst>
      <p:ext uri="{BB962C8B-B14F-4D97-AF65-F5344CB8AC3E}">
        <p14:creationId xmlns:p14="http://schemas.microsoft.com/office/powerpoint/2010/main" val="4868314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789835" y="37275"/>
            <a:ext cx="8190503" cy="464419"/>
          </a:xfrm>
          <a:prstGeom prst="rect">
            <a:avLst/>
          </a:prstGeom>
          <a:noFill/>
          <a:ln>
            <a:noFill/>
          </a:ln>
        </p:spPr>
        <p:txBody>
          <a:bodyPr lIns="81646" tIns="40823" rIns="81646" bIns="40823" anchor="ctr" anchorCtr="1"/>
          <a:lstStyle/>
          <a:p>
            <a:r>
              <a:rPr lang="de-DE" sz="2600" dirty="0"/>
              <a:t>Konsolidierungsziel</a:t>
            </a:r>
          </a:p>
        </p:txBody>
      </p:sp>
      <p:sp>
        <p:nvSpPr>
          <p:cNvPr id="7" name="Text Box 3"/>
          <p:cNvSpPr txBox="1">
            <a:spLocks noChangeArrowheads="1"/>
          </p:cNvSpPr>
          <p:nvPr/>
        </p:nvSpPr>
        <p:spPr bwMode="auto">
          <a:xfrm>
            <a:off x="0" y="374373"/>
            <a:ext cx="8689605" cy="63028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2000" dirty="0">
                <a:solidFill>
                  <a:srgbClr val="000000"/>
                </a:solidFill>
              </a:rPr>
              <a:t>Grundgesetz für die Bundesrepublik Deutschland Art 109 </a:t>
            </a:r>
          </a:p>
          <a:p>
            <a:pPr eaLnBrk="1" hangingPunct="1">
              <a:buClrTx/>
            </a:pPr>
            <a:r>
              <a:rPr lang="de-DE" altLang="de-DE" sz="1600" dirty="0">
                <a:solidFill>
                  <a:srgbClr val="000000"/>
                </a:solidFill>
              </a:rPr>
              <a:t>(1) Bund und Länder sind in ihrer Haushaltswirtschaft selbständig und voneinander unabhängig.</a:t>
            </a:r>
          </a:p>
          <a:p>
            <a:pPr eaLnBrk="1" hangingPunct="1">
              <a:buClrTx/>
            </a:pPr>
            <a:r>
              <a:rPr lang="de-DE" altLang="de-DE" sz="1600" dirty="0">
                <a:solidFill>
                  <a:srgbClr val="000000"/>
                </a:solidFill>
              </a:rPr>
              <a:t>(2) Bund und Länder erfüllen gemeinsam die Verpflichtungen der Bundesrepublik Deutschland aus Rechtsakten der Europäischen Gemeinschaft auf Grund des Artikels 104 des Vertrags zur Gründung der Europäischen Gemeinschaft zur Einhaltung der Haushaltsdisziplin und tragen in diesem Rahmen den Erfordernissen des gesamtwirtschaftlichen Gleichgewichts Rechnung.</a:t>
            </a:r>
          </a:p>
          <a:p>
            <a:pPr eaLnBrk="1" hangingPunct="1">
              <a:buClrTx/>
            </a:pPr>
            <a:r>
              <a:rPr lang="de-DE" altLang="de-DE" sz="1600" dirty="0">
                <a:solidFill>
                  <a:srgbClr val="000000"/>
                </a:solidFill>
              </a:rPr>
              <a:t>(3) Die Haushalte von Bund und Ländern sind grundsätzlich ohne Einnahmen aus Krediten auszugleichen. Bund und Länder können Regelungen zur im Auf- und Abschwung symmetrischen Berücksichtigung der Auswirkungen einer von der Normallage abweichenden konjunkturellen Entwicklung sowie eine Ausnahmeregelung für Naturkatastrophen oder außergewöhnliche Notsituationen, die sich der Kontrolle des Staates entziehen und die staatliche Finanzlage erheblich beeinträchtigen, vorsehen. Für die Ausnahmeregelung ist eine entsprechende Tilgungsregelung vorzusehen. Die nähere Ausgestaltung regelt für den Haushalt des Bundes Artikel 115 mit der Maßgabe, dass Satz 1 entsprochen ist, wenn die Einnahmen aus Krediten 0,35 vom Hundert im Verhältnis zum nominalen Bruttoinlandsprodukt nicht überschreiten. Von den zu berücksichtigenden Einnahmen aus Krediten ist der Betrag abzuziehen, um den die Verteidigungsausgaben, die Ausgaben des Bundes für den Zivil- und Bevölkerungsschutz sowie für die Nachrichtendienste, für den Schutz der informationstechnischen Systeme und für die Hilfe für völkerrechtswidrig angegriffene Staaten 1 vom Hundert im Verhältnis zum nominalen Bruttoinlandsprodukt übersteigen. Die Gesamtheit der Länder entspricht Satz 1, wenn die durch sie erzielten Einnahmen aus Krediten 0,35 vom Hundert im Verhältnis zum nominalen Bruttoinlandsprodukt nicht überschreiten. Die Aufteilung der für die Gesamtheit der Länder zulässigen Kreditaufnahme nach Satz 6 auf die einzelnen Länder regelt ein Bundesgesetz mit Zustimmung des Bundesrates. Die nähere Ausgestaltung für die Haushalte der Länder regeln diese im Rahmen ihrer verfassungsrechtlichen Kompetenzen. Bestehende landesrechtliche Regelungen, die hinter der gemäß Satz 7 festgelegten Kreditobergrenze zurückbleiben, treten außer Kraft</a:t>
            </a:r>
          </a:p>
        </p:txBody>
      </p:sp>
      <p:sp>
        <p:nvSpPr>
          <p:cNvPr id="13" name="Rechteck 12">
            <a:extLst>
              <a:ext uri="{FF2B5EF4-FFF2-40B4-BE49-F238E27FC236}">
                <a16:creationId xmlns:a16="http://schemas.microsoft.com/office/drawing/2014/main" id="{CC6FF2B0-C9F3-48C2-BA4F-91A9377FD90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5615EF22-9C5B-49CB-8640-80ADE85612BB}"/>
              </a:ext>
            </a:extLst>
          </p:cNvPr>
          <p:cNvSpPr txBox="1"/>
          <p:nvPr/>
        </p:nvSpPr>
        <p:spPr>
          <a:xfrm>
            <a:off x="8839200" y="501694"/>
            <a:ext cx="3073400" cy="830997"/>
          </a:xfrm>
          <a:prstGeom prst="rect">
            <a:avLst/>
          </a:prstGeom>
          <a:noFill/>
        </p:spPr>
        <p:txBody>
          <a:bodyPr wrap="square">
            <a:spAutoFit/>
          </a:bodyPr>
          <a:lstStyle/>
          <a:p>
            <a:r>
              <a:rPr lang="de-DE" sz="1200" dirty="0">
                <a:hlinkClick r:id="rId3"/>
              </a:rPr>
              <a:t>200 Jahre Schuldenregeln in Deutschland </a:t>
            </a:r>
            <a:r>
              <a:rPr lang="de-DE" sz="1200" dirty="0"/>
              <a:t>(2025 Köster, Bernhard und Mühe, Felix) </a:t>
            </a:r>
            <a:r>
              <a:rPr lang="de-DE" sz="1200" dirty="0" err="1"/>
              <a:t>WiSt</a:t>
            </a:r>
            <a:r>
              <a:rPr lang="de-DE" sz="1200" dirty="0"/>
              <a:t> -- Wirtschaftswissenschaftliches Studium, Heft 3-2025, 18 -- 23</a:t>
            </a:r>
          </a:p>
        </p:txBody>
      </p:sp>
      <mc:AlternateContent xmlns:mc="http://schemas.openxmlformats.org/markup-compatibility/2006" xmlns:p14="http://schemas.microsoft.com/office/powerpoint/2010/main">
        <mc:Choice Requires="p14">
          <p:contentPart p14:bwMode="auto" r:id="rId4">
            <p14:nvContentPartPr>
              <p14:cNvPr id="11" name="Freihand 10">
                <a:extLst>
                  <a:ext uri="{FF2B5EF4-FFF2-40B4-BE49-F238E27FC236}">
                    <a16:creationId xmlns:a16="http://schemas.microsoft.com/office/drawing/2014/main" id="{FB6F0FC8-80F3-483D-A3C0-0786451F0CB9}"/>
                  </a:ext>
                </a:extLst>
              </p14:cNvPr>
              <p14:cNvContentPartPr/>
              <p14:nvPr/>
            </p14:nvContentPartPr>
            <p14:xfrm>
              <a:off x="26573" y="3130800"/>
              <a:ext cx="1285200" cy="68400"/>
            </p14:xfrm>
          </p:contentPart>
        </mc:Choice>
        <mc:Fallback xmlns="">
          <p:pic>
            <p:nvPicPr>
              <p:cNvPr id="11" name="Freihand 10">
                <a:extLst>
                  <a:ext uri="{FF2B5EF4-FFF2-40B4-BE49-F238E27FC236}">
                    <a16:creationId xmlns:a16="http://schemas.microsoft.com/office/drawing/2014/main" id="{FB6F0FC8-80F3-483D-A3C0-0786451F0CB9}"/>
                  </a:ext>
                </a:extLst>
              </p:cNvPr>
              <p:cNvPicPr/>
              <p:nvPr/>
            </p:nvPicPr>
            <p:blipFill>
              <a:blip r:embed="rId5"/>
              <a:stretch>
                <a:fillRect/>
              </a:stretch>
            </p:blipFill>
            <p:spPr>
              <a:xfrm>
                <a:off x="22253" y="3126480"/>
                <a:ext cx="12938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2" name="Freihand 11">
                <a:extLst>
                  <a:ext uri="{FF2B5EF4-FFF2-40B4-BE49-F238E27FC236}">
                    <a16:creationId xmlns:a16="http://schemas.microsoft.com/office/drawing/2014/main" id="{55C3721E-0622-40BD-A14C-75C9BDFB66C8}"/>
                  </a:ext>
                </a:extLst>
              </p14:cNvPr>
              <p14:cNvContentPartPr/>
              <p14:nvPr/>
            </p14:nvContentPartPr>
            <p14:xfrm>
              <a:off x="-58027" y="2851800"/>
              <a:ext cx="1404000" cy="378720"/>
            </p14:xfrm>
          </p:contentPart>
        </mc:Choice>
        <mc:Fallback xmlns="">
          <p:pic>
            <p:nvPicPr>
              <p:cNvPr id="12" name="Freihand 11">
                <a:extLst>
                  <a:ext uri="{FF2B5EF4-FFF2-40B4-BE49-F238E27FC236}">
                    <a16:creationId xmlns:a16="http://schemas.microsoft.com/office/drawing/2014/main" id="{55C3721E-0622-40BD-A14C-75C9BDFB66C8}"/>
                  </a:ext>
                </a:extLst>
              </p:cNvPr>
              <p:cNvPicPr/>
              <p:nvPr/>
            </p:nvPicPr>
            <p:blipFill>
              <a:blip r:embed="rId7"/>
              <a:stretch>
                <a:fillRect/>
              </a:stretch>
            </p:blipFill>
            <p:spPr>
              <a:xfrm>
                <a:off x="-62347" y="2847480"/>
                <a:ext cx="1412640" cy="387360"/>
              </a:xfrm>
              <a:prstGeom prst="rect">
                <a:avLst/>
              </a:prstGeom>
            </p:spPr>
          </p:pic>
        </mc:Fallback>
      </mc:AlternateContent>
      <p:grpSp>
        <p:nvGrpSpPr>
          <p:cNvPr id="15" name="Gruppieren 14">
            <a:extLst>
              <a:ext uri="{FF2B5EF4-FFF2-40B4-BE49-F238E27FC236}">
                <a16:creationId xmlns:a16="http://schemas.microsoft.com/office/drawing/2014/main" id="{0AD14339-99B6-4770-A75A-F88A7C5C1F93}"/>
              </a:ext>
            </a:extLst>
          </p:cNvPr>
          <p:cNvGrpSpPr/>
          <p:nvPr/>
        </p:nvGrpSpPr>
        <p:grpSpPr>
          <a:xfrm>
            <a:off x="65813" y="1930920"/>
            <a:ext cx="8259480" cy="1060920"/>
            <a:chOff x="65813" y="1930920"/>
            <a:chExt cx="8259480" cy="1060920"/>
          </a:xfrm>
        </p:grpSpPr>
        <mc:AlternateContent xmlns:mc="http://schemas.openxmlformats.org/markup-compatibility/2006" xmlns:p14="http://schemas.microsoft.com/office/powerpoint/2010/main">
          <mc:Choice Requires="p14">
            <p:contentPart p14:bwMode="auto" r:id="rId8">
              <p14:nvContentPartPr>
                <p14:cNvPr id="2" name="Freihand 1">
                  <a:extLst>
                    <a:ext uri="{FF2B5EF4-FFF2-40B4-BE49-F238E27FC236}">
                      <a16:creationId xmlns:a16="http://schemas.microsoft.com/office/drawing/2014/main" id="{93FE7A8B-A2B4-4DDC-8B1D-C0C74F415DDD}"/>
                    </a:ext>
                  </a:extLst>
                </p14:cNvPr>
                <p14:cNvContentPartPr/>
                <p14:nvPr/>
              </p14:nvContentPartPr>
              <p14:xfrm>
                <a:off x="5038133" y="2166720"/>
                <a:ext cx="2620080" cy="61200"/>
              </p14:xfrm>
            </p:contentPart>
          </mc:Choice>
          <mc:Fallback xmlns="">
            <p:pic>
              <p:nvPicPr>
                <p:cNvPr id="2" name="Freihand 1">
                  <a:extLst>
                    <a:ext uri="{FF2B5EF4-FFF2-40B4-BE49-F238E27FC236}">
                      <a16:creationId xmlns:a16="http://schemas.microsoft.com/office/drawing/2014/main" id="{93FE7A8B-A2B4-4DDC-8B1D-C0C74F415DDD}"/>
                    </a:ext>
                  </a:extLst>
                </p:cNvPr>
                <p:cNvPicPr/>
                <p:nvPr/>
              </p:nvPicPr>
              <p:blipFill>
                <a:blip r:embed="rId9"/>
                <a:stretch>
                  <a:fillRect/>
                </a:stretch>
              </p:blipFill>
              <p:spPr>
                <a:xfrm>
                  <a:off x="5033813" y="2162400"/>
                  <a:ext cx="262872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 name="Freihand 2">
                  <a:extLst>
                    <a:ext uri="{FF2B5EF4-FFF2-40B4-BE49-F238E27FC236}">
                      <a16:creationId xmlns:a16="http://schemas.microsoft.com/office/drawing/2014/main" id="{39169C78-89D6-4EED-A9C2-A35D5B19954E}"/>
                    </a:ext>
                  </a:extLst>
                </p14:cNvPr>
                <p14:cNvContentPartPr/>
                <p14:nvPr/>
              </p14:nvContentPartPr>
              <p14:xfrm>
                <a:off x="65813" y="2416200"/>
                <a:ext cx="1249200" cy="93600"/>
              </p14:xfrm>
            </p:contentPart>
          </mc:Choice>
          <mc:Fallback xmlns="">
            <p:pic>
              <p:nvPicPr>
                <p:cNvPr id="3" name="Freihand 2">
                  <a:extLst>
                    <a:ext uri="{FF2B5EF4-FFF2-40B4-BE49-F238E27FC236}">
                      <a16:creationId xmlns:a16="http://schemas.microsoft.com/office/drawing/2014/main" id="{39169C78-89D6-4EED-A9C2-A35D5B19954E}"/>
                    </a:ext>
                  </a:extLst>
                </p:cNvPr>
                <p:cNvPicPr/>
                <p:nvPr/>
              </p:nvPicPr>
              <p:blipFill>
                <a:blip r:embed="rId11"/>
                <a:stretch>
                  <a:fillRect/>
                </a:stretch>
              </p:blipFill>
              <p:spPr>
                <a:xfrm>
                  <a:off x="61493" y="2411880"/>
                  <a:ext cx="12578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5" name="Freihand 4">
                  <a:extLst>
                    <a:ext uri="{FF2B5EF4-FFF2-40B4-BE49-F238E27FC236}">
                      <a16:creationId xmlns:a16="http://schemas.microsoft.com/office/drawing/2014/main" id="{8A3B7AD1-9E58-4952-BB99-DAFF9B4E69A5}"/>
                    </a:ext>
                  </a:extLst>
                </p14:cNvPr>
                <p14:cNvContentPartPr/>
                <p14:nvPr/>
              </p14:nvContentPartPr>
              <p14:xfrm>
                <a:off x="3730253" y="2889240"/>
                <a:ext cx="91440" cy="21600"/>
              </p14:xfrm>
            </p:contentPart>
          </mc:Choice>
          <mc:Fallback xmlns="">
            <p:pic>
              <p:nvPicPr>
                <p:cNvPr id="5" name="Freihand 4">
                  <a:extLst>
                    <a:ext uri="{FF2B5EF4-FFF2-40B4-BE49-F238E27FC236}">
                      <a16:creationId xmlns:a16="http://schemas.microsoft.com/office/drawing/2014/main" id="{8A3B7AD1-9E58-4952-BB99-DAFF9B4E69A5}"/>
                    </a:ext>
                  </a:extLst>
                </p:cNvPr>
                <p:cNvPicPr/>
                <p:nvPr/>
              </p:nvPicPr>
              <p:blipFill>
                <a:blip r:embed="rId13"/>
                <a:stretch>
                  <a:fillRect/>
                </a:stretch>
              </p:blipFill>
              <p:spPr>
                <a:xfrm>
                  <a:off x="3725933" y="2884920"/>
                  <a:ext cx="10008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9" name="Freihand 8">
                  <a:extLst>
                    <a:ext uri="{FF2B5EF4-FFF2-40B4-BE49-F238E27FC236}">
                      <a16:creationId xmlns:a16="http://schemas.microsoft.com/office/drawing/2014/main" id="{8B1F8872-350B-46B6-903E-DD5D5BD54311}"/>
                    </a:ext>
                  </a:extLst>
                </p14:cNvPr>
                <p14:cNvContentPartPr/>
                <p14:nvPr/>
              </p14:nvContentPartPr>
              <p14:xfrm>
                <a:off x="3657893" y="2908680"/>
                <a:ext cx="1794600" cy="77760"/>
              </p14:xfrm>
            </p:contentPart>
          </mc:Choice>
          <mc:Fallback xmlns="">
            <p:pic>
              <p:nvPicPr>
                <p:cNvPr id="9" name="Freihand 8">
                  <a:extLst>
                    <a:ext uri="{FF2B5EF4-FFF2-40B4-BE49-F238E27FC236}">
                      <a16:creationId xmlns:a16="http://schemas.microsoft.com/office/drawing/2014/main" id="{8B1F8872-350B-46B6-903E-DD5D5BD54311}"/>
                    </a:ext>
                  </a:extLst>
                </p:cNvPr>
                <p:cNvPicPr/>
                <p:nvPr/>
              </p:nvPicPr>
              <p:blipFill>
                <a:blip r:embed="rId15"/>
                <a:stretch>
                  <a:fillRect/>
                </a:stretch>
              </p:blipFill>
              <p:spPr>
                <a:xfrm>
                  <a:off x="3653573" y="2904360"/>
                  <a:ext cx="180324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4" name="Freihand 13">
                  <a:extLst>
                    <a:ext uri="{FF2B5EF4-FFF2-40B4-BE49-F238E27FC236}">
                      <a16:creationId xmlns:a16="http://schemas.microsoft.com/office/drawing/2014/main" id="{7913326E-B3D2-4068-A628-B518A08C5FEA}"/>
                    </a:ext>
                  </a:extLst>
                </p14:cNvPr>
                <p14:cNvContentPartPr/>
                <p14:nvPr/>
              </p14:nvContentPartPr>
              <p14:xfrm>
                <a:off x="1371533" y="1930920"/>
                <a:ext cx="6953760" cy="1060920"/>
              </p14:xfrm>
            </p:contentPart>
          </mc:Choice>
          <mc:Fallback xmlns="">
            <p:pic>
              <p:nvPicPr>
                <p:cNvPr id="14" name="Freihand 13">
                  <a:extLst>
                    <a:ext uri="{FF2B5EF4-FFF2-40B4-BE49-F238E27FC236}">
                      <a16:creationId xmlns:a16="http://schemas.microsoft.com/office/drawing/2014/main" id="{7913326E-B3D2-4068-A628-B518A08C5FEA}"/>
                    </a:ext>
                  </a:extLst>
                </p:cNvPr>
                <p:cNvPicPr/>
                <p:nvPr/>
              </p:nvPicPr>
              <p:blipFill>
                <a:blip r:embed="rId17"/>
                <a:stretch>
                  <a:fillRect/>
                </a:stretch>
              </p:blipFill>
              <p:spPr>
                <a:xfrm>
                  <a:off x="1367213" y="1926600"/>
                  <a:ext cx="6962400" cy="1069560"/>
                </a:xfrm>
                <a:prstGeom prst="rect">
                  <a:avLst/>
                </a:prstGeom>
              </p:spPr>
            </p:pic>
          </mc:Fallback>
        </mc:AlternateContent>
      </p:grpSp>
      <p:grpSp>
        <p:nvGrpSpPr>
          <p:cNvPr id="44" name="Gruppieren 43">
            <a:extLst>
              <a:ext uri="{FF2B5EF4-FFF2-40B4-BE49-F238E27FC236}">
                <a16:creationId xmlns:a16="http://schemas.microsoft.com/office/drawing/2014/main" id="{A8F5442D-7B41-4D0D-97DD-BE247A91B545}"/>
              </a:ext>
            </a:extLst>
          </p:cNvPr>
          <p:cNvGrpSpPr/>
          <p:nvPr/>
        </p:nvGrpSpPr>
        <p:grpSpPr>
          <a:xfrm>
            <a:off x="8624813" y="1624560"/>
            <a:ext cx="3217680" cy="664200"/>
            <a:chOff x="8624813" y="1624560"/>
            <a:chExt cx="3217680" cy="664200"/>
          </a:xfrm>
        </p:grpSpPr>
        <mc:AlternateContent xmlns:mc="http://schemas.openxmlformats.org/markup-compatibility/2006" xmlns:p14="http://schemas.microsoft.com/office/powerpoint/2010/main">
          <mc:Choice Requires="p14">
            <p:contentPart p14:bwMode="auto" r:id="rId18">
              <p14:nvContentPartPr>
                <p14:cNvPr id="16" name="Freihand 15">
                  <a:extLst>
                    <a:ext uri="{FF2B5EF4-FFF2-40B4-BE49-F238E27FC236}">
                      <a16:creationId xmlns:a16="http://schemas.microsoft.com/office/drawing/2014/main" id="{1C2058BA-5E2C-4678-8656-3D92B9E3D312}"/>
                    </a:ext>
                  </a:extLst>
                </p14:cNvPr>
                <p14:cNvContentPartPr/>
                <p14:nvPr/>
              </p14:nvContentPartPr>
              <p14:xfrm>
                <a:off x="8624813" y="1884120"/>
                <a:ext cx="247680" cy="98280"/>
              </p14:xfrm>
            </p:contentPart>
          </mc:Choice>
          <mc:Fallback xmlns="">
            <p:pic>
              <p:nvPicPr>
                <p:cNvPr id="16" name="Freihand 15">
                  <a:extLst>
                    <a:ext uri="{FF2B5EF4-FFF2-40B4-BE49-F238E27FC236}">
                      <a16:creationId xmlns:a16="http://schemas.microsoft.com/office/drawing/2014/main" id="{1C2058BA-5E2C-4678-8656-3D92B9E3D312}"/>
                    </a:ext>
                  </a:extLst>
                </p:cNvPr>
                <p:cNvPicPr/>
                <p:nvPr/>
              </p:nvPicPr>
              <p:blipFill>
                <a:blip r:embed="rId19"/>
                <a:stretch>
                  <a:fillRect/>
                </a:stretch>
              </p:blipFill>
              <p:spPr>
                <a:xfrm>
                  <a:off x="8620493" y="1879800"/>
                  <a:ext cx="2563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7" name="Freihand 16">
                  <a:extLst>
                    <a:ext uri="{FF2B5EF4-FFF2-40B4-BE49-F238E27FC236}">
                      <a16:creationId xmlns:a16="http://schemas.microsoft.com/office/drawing/2014/main" id="{58110829-1821-4689-B8B6-5DA5DCB3767B}"/>
                    </a:ext>
                  </a:extLst>
                </p14:cNvPr>
                <p14:cNvContentPartPr/>
                <p14:nvPr/>
              </p14:nvContentPartPr>
              <p14:xfrm>
                <a:off x="8897693" y="1775040"/>
                <a:ext cx="163080" cy="164160"/>
              </p14:xfrm>
            </p:contentPart>
          </mc:Choice>
          <mc:Fallback xmlns="">
            <p:pic>
              <p:nvPicPr>
                <p:cNvPr id="17" name="Freihand 16">
                  <a:extLst>
                    <a:ext uri="{FF2B5EF4-FFF2-40B4-BE49-F238E27FC236}">
                      <a16:creationId xmlns:a16="http://schemas.microsoft.com/office/drawing/2014/main" id="{58110829-1821-4689-B8B6-5DA5DCB3767B}"/>
                    </a:ext>
                  </a:extLst>
                </p:cNvPr>
                <p:cNvPicPr/>
                <p:nvPr/>
              </p:nvPicPr>
              <p:blipFill>
                <a:blip r:embed="rId21"/>
                <a:stretch>
                  <a:fillRect/>
                </a:stretch>
              </p:blipFill>
              <p:spPr>
                <a:xfrm>
                  <a:off x="8893373" y="1770720"/>
                  <a:ext cx="17172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8" name="Freihand 17">
                  <a:extLst>
                    <a:ext uri="{FF2B5EF4-FFF2-40B4-BE49-F238E27FC236}">
                      <a16:creationId xmlns:a16="http://schemas.microsoft.com/office/drawing/2014/main" id="{7FD61D57-1E5F-403C-952F-C59C934B58B6}"/>
                    </a:ext>
                  </a:extLst>
                </p14:cNvPr>
                <p14:cNvContentPartPr/>
                <p14:nvPr/>
              </p14:nvContentPartPr>
              <p14:xfrm>
                <a:off x="9197213" y="1829040"/>
                <a:ext cx="152640" cy="105840"/>
              </p14:xfrm>
            </p:contentPart>
          </mc:Choice>
          <mc:Fallback xmlns="">
            <p:pic>
              <p:nvPicPr>
                <p:cNvPr id="18" name="Freihand 17">
                  <a:extLst>
                    <a:ext uri="{FF2B5EF4-FFF2-40B4-BE49-F238E27FC236}">
                      <a16:creationId xmlns:a16="http://schemas.microsoft.com/office/drawing/2014/main" id="{7FD61D57-1E5F-403C-952F-C59C934B58B6}"/>
                    </a:ext>
                  </a:extLst>
                </p:cNvPr>
                <p:cNvPicPr/>
                <p:nvPr/>
              </p:nvPicPr>
              <p:blipFill>
                <a:blip r:embed="rId23"/>
                <a:stretch>
                  <a:fillRect/>
                </a:stretch>
              </p:blipFill>
              <p:spPr>
                <a:xfrm>
                  <a:off x="9192893" y="1824720"/>
                  <a:ext cx="1612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9" name="Freihand 18">
                  <a:extLst>
                    <a:ext uri="{FF2B5EF4-FFF2-40B4-BE49-F238E27FC236}">
                      <a16:creationId xmlns:a16="http://schemas.microsoft.com/office/drawing/2014/main" id="{09DD432E-F99B-4ECB-A774-2E8F20734BCC}"/>
                    </a:ext>
                  </a:extLst>
                </p14:cNvPr>
                <p14:cNvContentPartPr/>
                <p14:nvPr/>
              </p14:nvContentPartPr>
              <p14:xfrm>
                <a:off x="9333653" y="1841280"/>
                <a:ext cx="109800" cy="113400"/>
              </p14:xfrm>
            </p:contentPart>
          </mc:Choice>
          <mc:Fallback xmlns="">
            <p:pic>
              <p:nvPicPr>
                <p:cNvPr id="19" name="Freihand 18">
                  <a:extLst>
                    <a:ext uri="{FF2B5EF4-FFF2-40B4-BE49-F238E27FC236}">
                      <a16:creationId xmlns:a16="http://schemas.microsoft.com/office/drawing/2014/main" id="{09DD432E-F99B-4ECB-A774-2E8F20734BCC}"/>
                    </a:ext>
                  </a:extLst>
                </p:cNvPr>
                <p:cNvPicPr/>
                <p:nvPr/>
              </p:nvPicPr>
              <p:blipFill>
                <a:blip r:embed="rId25"/>
                <a:stretch>
                  <a:fillRect/>
                </a:stretch>
              </p:blipFill>
              <p:spPr>
                <a:xfrm>
                  <a:off x="9329333" y="1836960"/>
                  <a:ext cx="1184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0" name="Freihand 19">
                  <a:extLst>
                    <a:ext uri="{FF2B5EF4-FFF2-40B4-BE49-F238E27FC236}">
                      <a16:creationId xmlns:a16="http://schemas.microsoft.com/office/drawing/2014/main" id="{4AC97EA9-DC6A-4CD1-ACFA-3EF9DC60A0B4}"/>
                    </a:ext>
                  </a:extLst>
                </p14:cNvPr>
                <p14:cNvContentPartPr/>
                <p14:nvPr/>
              </p14:nvContentPartPr>
              <p14:xfrm>
                <a:off x="9482333" y="1831200"/>
                <a:ext cx="122400" cy="230760"/>
              </p14:xfrm>
            </p:contentPart>
          </mc:Choice>
          <mc:Fallback xmlns="">
            <p:pic>
              <p:nvPicPr>
                <p:cNvPr id="20" name="Freihand 19">
                  <a:extLst>
                    <a:ext uri="{FF2B5EF4-FFF2-40B4-BE49-F238E27FC236}">
                      <a16:creationId xmlns:a16="http://schemas.microsoft.com/office/drawing/2014/main" id="{4AC97EA9-DC6A-4CD1-ACFA-3EF9DC60A0B4}"/>
                    </a:ext>
                  </a:extLst>
                </p:cNvPr>
                <p:cNvPicPr/>
                <p:nvPr/>
              </p:nvPicPr>
              <p:blipFill>
                <a:blip r:embed="rId27"/>
                <a:stretch>
                  <a:fillRect/>
                </a:stretch>
              </p:blipFill>
              <p:spPr>
                <a:xfrm>
                  <a:off x="9478013" y="1826880"/>
                  <a:ext cx="13104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1" name="Freihand 20">
                  <a:extLst>
                    <a:ext uri="{FF2B5EF4-FFF2-40B4-BE49-F238E27FC236}">
                      <a16:creationId xmlns:a16="http://schemas.microsoft.com/office/drawing/2014/main" id="{F797FA8D-7F09-4072-87BB-EDB40B6C1C0C}"/>
                    </a:ext>
                  </a:extLst>
                </p14:cNvPr>
                <p14:cNvContentPartPr/>
                <p14:nvPr/>
              </p14:nvContentPartPr>
              <p14:xfrm>
                <a:off x="9668813" y="1745880"/>
                <a:ext cx="113760" cy="137160"/>
              </p14:xfrm>
            </p:contentPart>
          </mc:Choice>
          <mc:Fallback xmlns="">
            <p:pic>
              <p:nvPicPr>
                <p:cNvPr id="21" name="Freihand 20">
                  <a:extLst>
                    <a:ext uri="{FF2B5EF4-FFF2-40B4-BE49-F238E27FC236}">
                      <a16:creationId xmlns:a16="http://schemas.microsoft.com/office/drawing/2014/main" id="{F797FA8D-7F09-4072-87BB-EDB40B6C1C0C}"/>
                    </a:ext>
                  </a:extLst>
                </p:cNvPr>
                <p:cNvPicPr/>
                <p:nvPr/>
              </p:nvPicPr>
              <p:blipFill>
                <a:blip r:embed="rId29"/>
                <a:stretch>
                  <a:fillRect/>
                </a:stretch>
              </p:blipFill>
              <p:spPr>
                <a:xfrm>
                  <a:off x="9664493" y="1741560"/>
                  <a:ext cx="1224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2" name="Freihand 21">
                  <a:extLst>
                    <a:ext uri="{FF2B5EF4-FFF2-40B4-BE49-F238E27FC236}">
                      <a16:creationId xmlns:a16="http://schemas.microsoft.com/office/drawing/2014/main" id="{F37C786A-A3E4-4366-A7A4-A99637D6544B}"/>
                    </a:ext>
                  </a:extLst>
                </p14:cNvPr>
                <p14:cNvContentPartPr/>
                <p14:nvPr/>
              </p14:nvContentPartPr>
              <p14:xfrm>
                <a:off x="9784733" y="1719600"/>
                <a:ext cx="9000" cy="49680"/>
              </p14:xfrm>
            </p:contentPart>
          </mc:Choice>
          <mc:Fallback xmlns="">
            <p:pic>
              <p:nvPicPr>
                <p:cNvPr id="22" name="Freihand 21">
                  <a:extLst>
                    <a:ext uri="{FF2B5EF4-FFF2-40B4-BE49-F238E27FC236}">
                      <a16:creationId xmlns:a16="http://schemas.microsoft.com/office/drawing/2014/main" id="{F37C786A-A3E4-4366-A7A4-A99637D6544B}"/>
                    </a:ext>
                  </a:extLst>
                </p:cNvPr>
                <p:cNvPicPr/>
                <p:nvPr/>
              </p:nvPicPr>
              <p:blipFill>
                <a:blip r:embed="rId31"/>
                <a:stretch>
                  <a:fillRect/>
                </a:stretch>
              </p:blipFill>
              <p:spPr>
                <a:xfrm>
                  <a:off x="9780413" y="1715280"/>
                  <a:ext cx="1764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3" name="Freihand 22">
                  <a:extLst>
                    <a:ext uri="{FF2B5EF4-FFF2-40B4-BE49-F238E27FC236}">
                      <a16:creationId xmlns:a16="http://schemas.microsoft.com/office/drawing/2014/main" id="{BB51EB88-CBD4-45BE-B6FB-9D2E5C393151}"/>
                    </a:ext>
                  </a:extLst>
                </p14:cNvPr>
                <p14:cNvContentPartPr/>
                <p14:nvPr/>
              </p14:nvContentPartPr>
              <p14:xfrm>
                <a:off x="9833333" y="1793400"/>
                <a:ext cx="154440" cy="127440"/>
              </p14:xfrm>
            </p:contentPart>
          </mc:Choice>
          <mc:Fallback xmlns="">
            <p:pic>
              <p:nvPicPr>
                <p:cNvPr id="23" name="Freihand 22">
                  <a:extLst>
                    <a:ext uri="{FF2B5EF4-FFF2-40B4-BE49-F238E27FC236}">
                      <a16:creationId xmlns:a16="http://schemas.microsoft.com/office/drawing/2014/main" id="{BB51EB88-CBD4-45BE-B6FB-9D2E5C393151}"/>
                    </a:ext>
                  </a:extLst>
                </p:cNvPr>
                <p:cNvPicPr/>
                <p:nvPr/>
              </p:nvPicPr>
              <p:blipFill>
                <a:blip r:embed="rId33"/>
                <a:stretch>
                  <a:fillRect/>
                </a:stretch>
              </p:blipFill>
              <p:spPr>
                <a:xfrm>
                  <a:off x="9829013" y="1789080"/>
                  <a:ext cx="16308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4" name="Freihand 23">
                  <a:extLst>
                    <a:ext uri="{FF2B5EF4-FFF2-40B4-BE49-F238E27FC236}">
                      <a16:creationId xmlns:a16="http://schemas.microsoft.com/office/drawing/2014/main" id="{777895F4-D9A0-4F1B-929B-1A610C435804}"/>
                    </a:ext>
                  </a:extLst>
                </p14:cNvPr>
                <p14:cNvContentPartPr/>
                <p14:nvPr/>
              </p14:nvContentPartPr>
              <p14:xfrm>
                <a:off x="9991013" y="1820400"/>
                <a:ext cx="15120" cy="16200"/>
              </p14:xfrm>
            </p:contentPart>
          </mc:Choice>
          <mc:Fallback xmlns="">
            <p:pic>
              <p:nvPicPr>
                <p:cNvPr id="24" name="Freihand 23">
                  <a:extLst>
                    <a:ext uri="{FF2B5EF4-FFF2-40B4-BE49-F238E27FC236}">
                      <a16:creationId xmlns:a16="http://schemas.microsoft.com/office/drawing/2014/main" id="{777895F4-D9A0-4F1B-929B-1A610C435804}"/>
                    </a:ext>
                  </a:extLst>
                </p:cNvPr>
                <p:cNvPicPr/>
                <p:nvPr/>
              </p:nvPicPr>
              <p:blipFill>
                <a:blip r:embed="rId35"/>
                <a:stretch>
                  <a:fillRect/>
                </a:stretch>
              </p:blipFill>
              <p:spPr>
                <a:xfrm>
                  <a:off x="9986693" y="1816080"/>
                  <a:ext cx="2376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5" name="Freihand 24">
                  <a:extLst>
                    <a:ext uri="{FF2B5EF4-FFF2-40B4-BE49-F238E27FC236}">
                      <a16:creationId xmlns:a16="http://schemas.microsoft.com/office/drawing/2014/main" id="{08687FA6-2577-41AB-83D3-B5463021C57D}"/>
                    </a:ext>
                  </a:extLst>
                </p14:cNvPr>
                <p14:cNvContentPartPr/>
                <p14:nvPr/>
              </p14:nvContentPartPr>
              <p14:xfrm>
                <a:off x="9991013" y="1698360"/>
                <a:ext cx="133200" cy="213120"/>
              </p14:xfrm>
            </p:contentPart>
          </mc:Choice>
          <mc:Fallback xmlns="">
            <p:pic>
              <p:nvPicPr>
                <p:cNvPr id="25" name="Freihand 24">
                  <a:extLst>
                    <a:ext uri="{FF2B5EF4-FFF2-40B4-BE49-F238E27FC236}">
                      <a16:creationId xmlns:a16="http://schemas.microsoft.com/office/drawing/2014/main" id="{08687FA6-2577-41AB-83D3-B5463021C57D}"/>
                    </a:ext>
                  </a:extLst>
                </p:cNvPr>
                <p:cNvPicPr/>
                <p:nvPr/>
              </p:nvPicPr>
              <p:blipFill>
                <a:blip r:embed="rId37"/>
                <a:stretch>
                  <a:fillRect/>
                </a:stretch>
              </p:blipFill>
              <p:spPr>
                <a:xfrm>
                  <a:off x="9986693" y="1694040"/>
                  <a:ext cx="1418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6" name="Freihand 25">
                  <a:extLst>
                    <a:ext uri="{FF2B5EF4-FFF2-40B4-BE49-F238E27FC236}">
                      <a16:creationId xmlns:a16="http://schemas.microsoft.com/office/drawing/2014/main" id="{558BE707-78DA-4A11-8A31-7C9CAA5A2CBD}"/>
                    </a:ext>
                  </a:extLst>
                </p14:cNvPr>
                <p14:cNvContentPartPr/>
                <p14:nvPr/>
              </p14:nvContentPartPr>
              <p14:xfrm>
                <a:off x="10016213" y="1683240"/>
                <a:ext cx="123840" cy="169200"/>
              </p14:xfrm>
            </p:contentPart>
          </mc:Choice>
          <mc:Fallback xmlns="">
            <p:pic>
              <p:nvPicPr>
                <p:cNvPr id="26" name="Freihand 25">
                  <a:extLst>
                    <a:ext uri="{FF2B5EF4-FFF2-40B4-BE49-F238E27FC236}">
                      <a16:creationId xmlns:a16="http://schemas.microsoft.com/office/drawing/2014/main" id="{558BE707-78DA-4A11-8A31-7C9CAA5A2CBD}"/>
                    </a:ext>
                  </a:extLst>
                </p:cNvPr>
                <p:cNvPicPr/>
                <p:nvPr/>
              </p:nvPicPr>
              <p:blipFill>
                <a:blip r:embed="rId39"/>
                <a:stretch>
                  <a:fillRect/>
                </a:stretch>
              </p:blipFill>
              <p:spPr>
                <a:xfrm>
                  <a:off x="10011893" y="1678920"/>
                  <a:ext cx="13248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7" name="Freihand 26">
                  <a:extLst>
                    <a:ext uri="{FF2B5EF4-FFF2-40B4-BE49-F238E27FC236}">
                      <a16:creationId xmlns:a16="http://schemas.microsoft.com/office/drawing/2014/main" id="{F8F2804B-C00F-442D-AC90-8F23B3A24E2F}"/>
                    </a:ext>
                  </a:extLst>
                </p14:cNvPr>
                <p14:cNvContentPartPr/>
                <p14:nvPr/>
              </p14:nvContentPartPr>
              <p14:xfrm>
                <a:off x="10355333" y="1796640"/>
                <a:ext cx="92880" cy="84600"/>
              </p14:xfrm>
            </p:contentPart>
          </mc:Choice>
          <mc:Fallback xmlns="">
            <p:pic>
              <p:nvPicPr>
                <p:cNvPr id="27" name="Freihand 26">
                  <a:extLst>
                    <a:ext uri="{FF2B5EF4-FFF2-40B4-BE49-F238E27FC236}">
                      <a16:creationId xmlns:a16="http://schemas.microsoft.com/office/drawing/2014/main" id="{F8F2804B-C00F-442D-AC90-8F23B3A24E2F}"/>
                    </a:ext>
                  </a:extLst>
                </p:cNvPr>
                <p:cNvPicPr/>
                <p:nvPr/>
              </p:nvPicPr>
              <p:blipFill>
                <a:blip r:embed="rId41"/>
                <a:stretch>
                  <a:fillRect/>
                </a:stretch>
              </p:blipFill>
              <p:spPr>
                <a:xfrm>
                  <a:off x="10351013" y="1792320"/>
                  <a:ext cx="10152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8" name="Freihand 27">
                  <a:extLst>
                    <a:ext uri="{FF2B5EF4-FFF2-40B4-BE49-F238E27FC236}">
                      <a16:creationId xmlns:a16="http://schemas.microsoft.com/office/drawing/2014/main" id="{FB4E9143-BDB4-41DA-AB6F-CA12AA3A0DEA}"/>
                    </a:ext>
                  </a:extLst>
                </p14:cNvPr>
                <p14:cNvContentPartPr/>
                <p14:nvPr/>
              </p14:nvContentPartPr>
              <p14:xfrm>
                <a:off x="10537493" y="1667040"/>
                <a:ext cx="141120" cy="166320"/>
              </p14:xfrm>
            </p:contentPart>
          </mc:Choice>
          <mc:Fallback xmlns="">
            <p:pic>
              <p:nvPicPr>
                <p:cNvPr id="28" name="Freihand 27">
                  <a:extLst>
                    <a:ext uri="{FF2B5EF4-FFF2-40B4-BE49-F238E27FC236}">
                      <a16:creationId xmlns:a16="http://schemas.microsoft.com/office/drawing/2014/main" id="{FB4E9143-BDB4-41DA-AB6F-CA12AA3A0DEA}"/>
                    </a:ext>
                  </a:extLst>
                </p:cNvPr>
                <p:cNvPicPr/>
                <p:nvPr/>
              </p:nvPicPr>
              <p:blipFill>
                <a:blip r:embed="rId43"/>
                <a:stretch>
                  <a:fillRect/>
                </a:stretch>
              </p:blipFill>
              <p:spPr>
                <a:xfrm>
                  <a:off x="10533173" y="1662720"/>
                  <a:ext cx="14976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9" name="Freihand 28">
                  <a:extLst>
                    <a:ext uri="{FF2B5EF4-FFF2-40B4-BE49-F238E27FC236}">
                      <a16:creationId xmlns:a16="http://schemas.microsoft.com/office/drawing/2014/main" id="{DB47FBD8-D4F1-46A8-8BF1-7197468C2B44}"/>
                    </a:ext>
                  </a:extLst>
                </p14:cNvPr>
                <p14:cNvContentPartPr/>
                <p14:nvPr/>
              </p14:nvContentPartPr>
              <p14:xfrm>
                <a:off x="10393133" y="1665600"/>
                <a:ext cx="279000" cy="165600"/>
              </p14:xfrm>
            </p:contentPart>
          </mc:Choice>
          <mc:Fallback xmlns="">
            <p:pic>
              <p:nvPicPr>
                <p:cNvPr id="29" name="Freihand 28">
                  <a:extLst>
                    <a:ext uri="{FF2B5EF4-FFF2-40B4-BE49-F238E27FC236}">
                      <a16:creationId xmlns:a16="http://schemas.microsoft.com/office/drawing/2014/main" id="{DB47FBD8-D4F1-46A8-8BF1-7197468C2B44}"/>
                    </a:ext>
                  </a:extLst>
                </p:cNvPr>
                <p:cNvPicPr/>
                <p:nvPr/>
              </p:nvPicPr>
              <p:blipFill>
                <a:blip r:embed="rId45"/>
                <a:stretch>
                  <a:fillRect/>
                </a:stretch>
              </p:blipFill>
              <p:spPr>
                <a:xfrm>
                  <a:off x="10388813" y="1661280"/>
                  <a:ext cx="28764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0" name="Freihand 29">
                  <a:extLst>
                    <a:ext uri="{FF2B5EF4-FFF2-40B4-BE49-F238E27FC236}">
                      <a16:creationId xmlns:a16="http://schemas.microsoft.com/office/drawing/2014/main" id="{19E916E2-BFF1-402C-AF89-DFE1015F9E61}"/>
                    </a:ext>
                  </a:extLst>
                </p14:cNvPr>
                <p14:cNvContentPartPr/>
                <p14:nvPr/>
              </p14:nvContentPartPr>
              <p14:xfrm>
                <a:off x="10453973" y="1669200"/>
                <a:ext cx="3240" cy="5400"/>
              </p14:xfrm>
            </p:contentPart>
          </mc:Choice>
          <mc:Fallback xmlns="">
            <p:pic>
              <p:nvPicPr>
                <p:cNvPr id="30" name="Freihand 29">
                  <a:extLst>
                    <a:ext uri="{FF2B5EF4-FFF2-40B4-BE49-F238E27FC236}">
                      <a16:creationId xmlns:a16="http://schemas.microsoft.com/office/drawing/2014/main" id="{19E916E2-BFF1-402C-AF89-DFE1015F9E61}"/>
                    </a:ext>
                  </a:extLst>
                </p:cNvPr>
                <p:cNvPicPr/>
                <p:nvPr/>
              </p:nvPicPr>
              <p:blipFill>
                <a:blip r:embed="rId47"/>
                <a:stretch>
                  <a:fillRect/>
                </a:stretch>
              </p:blipFill>
              <p:spPr>
                <a:xfrm>
                  <a:off x="10449653" y="1664880"/>
                  <a:ext cx="118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1" name="Freihand 30">
                  <a:extLst>
                    <a:ext uri="{FF2B5EF4-FFF2-40B4-BE49-F238E27FC236}">
                      <a16:creationId xmlns:a16="http://schemas.microsoft.com/office/drawing/2014/main" id="{01A2819F-34F7-4EFB-A67A-6F311EFC41B7}"/>
                    </a:ext>
                  </a:extLst>
                </p14:cNvPr>
                <p14:cNvContentPartPr/>
                <p14:nvPr/>
              </p14:nvContentPartPr>
              <p14:xfrm>
                <a:off x="10717133" y="1755600"/>
                <a:ext cx="222480" cy="92880"/>
              </p14:xfrm>
            </p:contentPart>
          </mc:Choice>
          <mc:Fallback xmlns="">
            <p:pic>
              <p:nvPicPr>
                <p:cNvPr id="31" name="Freihand 30">
                  <a:extLst>
                    <a:ext uri="{FF2B5EF4-FFF2-40B4-BE49-F238E27FC236}">
                      <a16:creationId xmlns:a16="http://schemas.microsoft.com/office/drawing/2014/main" id="{01A2819F-34F7-4EFB-A67A-6F311EFC41B7}"/>
                    </a:ext>
                  </a:extLst>
                </p:cNvPr>
                <p:cNvPicPr/>
                <p:nvPr/>
              </p:nvPicPr>
              <p:blipFill>
                <a:blip r:embed="rId49"/>
                <a:stretch>
                  <a:fillRect/>
                </a:stretch>
              </p:blipFill>
              <p:spPr>
                <a:xfrm>
                  <a:off x="10712813" y="1751280"/>
                  <a:ext cx="2311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2" name="Freihand 31">
                  <a:extLst>
                    <a:ext uri="{FF2B5EF4-FFF2-40B4-BE49-F238E27FC236}">
                      <a16:creationId xmlns:a16="http://schemas.microsoft.com/office/drawing/2014/main" id="{EF876797-70DA-408F-9153-9A4C9C32F6DB}"/>
                    </a:ext>
                  </a:extLst>
                </p14:cNvPr>
                <p14:cNvContentPartPr/>
                <p14:nvPr/>
              </p14:nvContentPartPr>
              <p14:xfrm>
                <a:off x="10985333" y="1732200"/>
                <a:ext cx="349920" cy="88560"/>
              </p14:xfrm>
            </p:contentPart>
          </mc:Choice>
          <mc:Fallback xmlns="">
            <p:pic>
              <p:nvPicPr>
                <p:cNvPr id="32" name="Freihand 31">
                  <a:extLst>
                    <a:ext uri="{FF2B5EF4-FFF2-40B4-BE49-F238E27FC236}">
                      <a16:creationId xmlns:a16="http://schemas.microsoft.com/office/drawing/2014/main" id="{EF876797-70DA-408F-9153-9A4C9C32F6DB}"/>
                    </a:ext>
                  </a:extLst>
                </p:cNvPr>
                <p:cNvPicPr/>
                <p:nvPr/>
              </p:nvPicPr>
              <p:blipFill>
                <a:blip r:embed="rId51"/>
                <a:stretch>
                  <a:fillRect/>
                </a:stretch>
              </p:blipFill>
              <p:spPr>
                <a:xfrm>
                  <a:off x="10981013" y="1727880"/>
                  <a:ext cx="35856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3" name="Freihand 32">
                  <a:extLst>
                    <a:ext uri="{FF2B5EF4-FFF2-40B4-BE49-F238E27FC236}">
                      <a16:creationId xmlns:a16="http://schemas.microsoft.com/office/drawing/2014/main" id="{E1521148-7B21-472B-9418-9E3EBC0E002F}"/>
                    </a:ext>
                  </a:extLst>
                </p14:cNvPr>
                <p14:cNvContentPartPr/>
                <p14:nvPr/>
              </p14:nvContentPartPr>
              <p14:xfrm>
                <a:off x="11336333" y="1656960"/>
                <a:ext cx="45000" cy="38520"/>
              </p14:xfrm>
            </p:contentPart>
          </mc:Choice>
          <mc:Fallback xmlns="">
            <p:pic>
              <p:nvPicPr>
                <p:cNvPr id="33" name="Freihand 32">
                  <a:extLst>
                    <a:ext uri="{FF2B5EF4-FFF2-40B4-BE49-F238E27FC236}">
                      <a16:creationId xmlns:a16="http://schemas.microsoft.com/office/drawing/2014/main" id="{E1521148-7B21-472B-9418-9E3EBC0E002F}"/>
                    </a:ext>
                  </a:extLst>
                </p:cNvPr>
                <p:cNvPicPr/>
                <p:nvPr/>
              </p:nvPicPr>
              <p:blipFill>
                <a:blip r:embed="rId53"/>
                <a:stretch>
                  <a:fillRect/>
                </a:stretch>
              </p:blipFill>
              <p:spPr>
                <a:xfrm>
                  <a:off x="11332013" y="1652640"/>
                  <a:ext cx="5364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4" name="Freihand 33">
                  <a:extLst>
                    <a:ext uri="{FF2B5EF4-FFF2-40B4-BE49-F238E27FC236}">
                      <a16:creationId xmlns:a16="http://schemas.microsoft.com/office/drawing/2014/main" id="{64B48A4C-F415-4BE0-A755-F993193FA629}"/>
                    </a:ext>
                  </a:extLst>
                </p14:cNvPr>
                <p14:cNvContentPartPr/>
                <p14:nvPr/>
              </p14:nvContentPartPr>
              <p14:xfrm>
                <a:off x="11368013" y="1701960"/>
                <a:ext cx="101520" cy="107280"/>
              </p14:xfrm>
            </p:contentPart>
          </mc:Choice>
          <mc:Fallback xmlns="">
            <p:pic>
              <p:nvPicPr>
                <p:cNvPr id="34" name="Freihand 33">
                  <a:extLst>
                    <a:ext uri="{FF2B5EF4-FFF2-40B4-BE49-F238E27FC236}">
                      <a16:creationId xmlns:a16="http://schemas.microsoft.com/office/drawing/2014/main" id="{64B48A4C-F415-4BE0-A755-F993193FA629}"/>
                    </a:ext>
                  </a:extLst>
                </p:cNvPr>
                <p:cNvPicPr/>
                <p:nvPr/>
              </p:nvPicPr>
              <p:blipFill>
                <a:blip r:embed="rId55"/>
                <a:stretch>
                  <a:fillRect/>
                </a:stretch>
              </p:blipFill>
              <p:spPr>
                <a:xfrm>
                  <a:off x="11363693" y="1697640"/>
                  <a:ext cx="11016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5" name="Freihand 34">
                  <a:extLst>
                    <a:ext uri="{FF2B5EF4-FFF2-40B4-BE49-F238E27FC236}">
                      <a16:creationId xmlns:a16="http://schemas.microsoft.com/office/drawing/2014/main" id="{30FB56C6-82F1-4BC7-8706-59A547F7F7F1}"/>
                    </a:ext>
                  </a:extLst>
                </p14:cNvPr>
                <p14:cNvContentPartPr/>
                <p14:nvPr/>
              </p14:nvContentPartPr>
              <p14:xfrm>
                <a:off x="11470973" y="1624560"/>
                <a:ext cx="371520" cy="179640"/>
              </p14:xfrm>
            </p:contentPart>
          </mc:Choice>
          <mc:Fallback xmlns="">
            <p:pic>
              <p:nvPicPr>
                <p:cNvPr id="35" name="Freihand 34">
                  <a:extLst>
                    <a:ext uri="{FF2B5EF4-FFF2-40B4-BE49-F238E27FC236}">
                      <a16:creationId xmlns:a16="http://schemas.microsoft.com/office/drawing/2014/main" id="{30FB56C6-82F1-4BC7-8706-59A547F7F7F1}"/>
                    </a:ext>
                  </a:extLst>
                </p:cNvPr>
                <p:cNvPicPr/>
                <p:nvPr/>
              </p:nvPicPr>
              <p:blipFill>
                <a:blip r:embed="rId57"/>
                <a:stretch>
                  <a:fillRect/>
                </a:stretch>
              </p:blipFill>
              <p:spPr>
                <a:xfrm>
                  <a:off x="11466653" y="1620240"/>
                  <a:ext cx="38016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8" name="Freihand 37">
                  <a:extLst>
                    <a:ext uri="{FF2B5EF4-FFF2-40B4-BE49-F238E27FC236}">
                      <a16:creationId xmlns:a16="http://schemas.microsoft.com/office/drawing/2014/main" id="{B27A92EA-DA2E-4101-814C-A6EA9CAD447E}"/>
                    </a:ext>
                  </a:extLst>
                </p14:cNvPr>
                <p14:cNvContentPartPr/>
                <p14:nvPr/>
              </p14:nvContentPartPr>
              <p14:xfrm>
                <a:off x="9410333" y="2057280"/>
                <a:ext cx="155160" cy="231480"/>
              </p14:xfrm>
            </p:contentPart>
          </mc:Choice>
          <mc:Fallback xmlns="">
            <p:pic>
              <p:nvPicPr>
                <p:cNvPr id="38" name="Freihand 37">
                  <a:extLst>
                    <a:ext uri="{FF2B5EF4-FFF2-40B4-BE49-F238E27FC236}">
                      <a16:creationId xmlns:a16="http://schemas.microsoft.com/office/drawing/2014/main" id="{B27A92EA-DA2E-4101-814C-A6EA9CAD447E}"/>
                    </a:ext>
                  </a:extLst>
                </p:cNvPr>
                <p:cNvPicPr/>
                <p:nvPr/>
              </p:nvPicPr>
              <p:blipFill>
                <a:blip r:embed="rId59"/>
                <a:stretch>
                  <a:fillRect/>
                </a:stretch>
              </p:blipFill>
              <p:spPr>
                <a:xfrm>
                  <a:off x="9406013" y="2052960"/>
                  <a:ext cx="16380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39" name="Freihand 38">
                  <a:extLst>
                    <a:ext uri="{FF2B5EF4-FFF2-40B4-BE49-F238E27FC236}">
                      <a16:creationId xmlns:a16="http://schemas.microsoft.com/office/drawing/2014/main" id="{0F62F36B-4D3F-45EC-B7DF-9E7F0FB4EFEE}"/>
                    </a:ext>
                  </a:extLst>
                </p14:cNvPr>
                <p14:cNvContentPartPr/>
                <p14:nvPr/>
              </p14:nvContentPartPr>
              <p14:xfrm>
                <a:off x="9470453" y="2129280"/>
                <a:ext cx="250200" cy="119160"/>
              </p14:xfrm>
            </p:contentPart>
          </mc:Choice>
          <mc:Fallback xmlns="">
            <p:pic>
              <p:nvPicPr>
                <p:cNvPr id="39" name="Freihand 38">
                  <a:extLst>
                    <a:ext uri="{FF2B5EF4-FFF2-40B4-BE49-F238E27FC236}">
                      <a16:creationId xmlns:a16="http://schemas.microsoft.com/office/drawing/2014/main" id="{0F62F36B-4D3F-45EC-B7DF-9E7F0FB4EFEE}"/>
                    </a:ext>
                  </a:extLst>
                </p:cNvPr>
                <p:cNvPicPr/>
                <p:nvPr/>
              </p:nvPicPr>
              <p:blipFill>
                <a:blip r:embed="rId61"/>
                <a:stretch>
                  <a:fillRect/>
                </a:stretch>
              </p:blipFill>
              <p:spPr>
                <a:xfrm>
                  <a:off x="9466133" y="2124960"/>
                  <a:ext cx="25884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0" name="Freihand 39">
                  <a:extLst>
                    <a:ext uri="{FF2B5EF4-FFF2-40B4-BE49-F238E27FC236}">
                      <a16:creationId xmlns:a16="http://schemas.microsoft.com/office/drawing/2014/main" id="{A2BB9865-2720-4590-82C2-2768D0CC31DD}"/>
                    </a:ext>
                  </a:extLst>
                </p14:cNvPr>
                <p14:cNvContentPartPr/>
                <p14:nvPr/>
              </p14:nvContentPartPr>
              <p14:xfrm>
                <a:off x="9732173" y="2074200"/>
                <a:ext cx="21960" cy="39960"/>
              </p14:xfrm>
            </p:contentPart>
          </mc:Choice>
          <mc:Fallback xmlns="">
            <p:pic>
              <p:nvPicPr>
                <p:cNvPr id="40" name="Freihand 39">
                  <a:extLst>
                    <a:ext uri="{FF2B5EF4-FFF2-40B4-BE49-F238E27FC236}">
                      <a16:creationId xmlns:a16="http://schemas.microsoft.com/office/drawing/2014/main" id="{A2BB9865-2720-4590-82C2-2768D0CC31DD}"/>
                    </a:ext>
                  </a:extLst>
                </p:cNvPr>
                <p:cNvPicPr/>
                <p:nvPr/>
              </p:nvPicPr>
              <p:blipFill>
                <a:blip r:embed="rId63"/>
                <a:stretch>
                  <a:fillRect/>
                </a:stretch>
              </p:blipFill>
              <p:spPr>
                <a:xfrm>
                  <a:off x="9727853" y="2069880"/>
                  <a:ext cx="3060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1" name="Freihand 40">
                  <a:extLst>
                    <a:ext uri="{FF2B5EF4-FFF2-40B4-BE49-F238E27FC236}">
                      <a16:creationId xmlns:a16="http://schemas.microsoft.com/office/drawing/2014/main" id="{171DF255-4A37-438D-9E8A-4EDA4F7B9D39}"/>
                    </a:ext>
                  </a:extLst>
                </p14:cNvPr>
                <p14:cNvContentPartPr/>
                <p14:nvPr/>
              </p14:nvContentPartPr>
              <p14:xfrm>
                <a:off x="9751973" y="2121360"/>
                <a:ext cx="93600" cy="104760"/>
              </p14:xfrm>
            </p:contentPart>
          </mc:Choice>
          <mc:Fallback xmlns="">
            <p:pic>
              <p:nvPicPr>
                <p:cNvPr id="41" name="Freihand 40">
                  <a:extLst>
                    <a:ext uri="{FF2B5EF4-FFF2-40B4-BE49-F238E27FC236}">
                      <a16:creationId xmlns:a16="http://schemas.microsoft.com/office/drawing/2014/main" id="{171DF255-4A37-438D-9E8A-4EDA4F7B9D39}"/>
                    </a:ext>
                  </a:extLst>
                </p:cNvPr>
                <p:cNvPicPr/>
                <p:nvPr/>
              </p:nvPicPr>
              <p:blipFill>
                <a:blip r:embed="rId65"/>
                <a:stretch>
                  <a:fillRect/>
                </a:stretch>
              </p:blipFill>
              <p:spPr>
                <a:xfrm>
                  <a:off x="9747653" y="2117040"/>
                  <a:ext cx="1022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2" name="Freihand 41">
                  <a:extLst>
                    <a:ext uri="{FF2B5EF4-FFF2-40B4-BE49-F238E27FC236}">
                      <a16:creationId xmlns:a16="http://schemas.microsoft.com/office/drawing/2014/main" id="{D3B7957C-7E63-462C-95D1-2F62F495B386}"/>
                    </a:ext>
                  </a:extLst>
                </p14:cNvPr>
                <p14:cNvContentPartPr/>
                <p14:nvPr/>
              </p14:nvContentPartPr>
              <p14:xfrm>
                <a:off x="9880133" y="2108400"/>
                <a:ext cx="271440" cy="101880"/>
              </p14:xfrm>
            </p:contentPart>
          </mc:Choice>
          <mc:Fallback xmlns="">
            <p:pic>
              <p:nvPicPr>
                <p:cNvPr id="42" name="Freihand 41">
                  <a:extLst>
                    <a:ext uri="{FF2B5EF4-FFF2-40B4-BE49-F238E27FC236}">
                      <a16:creationId xmlns:a16="http://schemas.microsoft.com/office/drawing/2014/main" id="{D3B7957C-7E63-462C-95D1-2F62F495B386}"/>
                    </a:ext>
                  </a:extLst>
                </p:cNvPr>
                <p:cNvPicPr/>
                <p:nvPr/>
              </p:nvPicPr>
              <p:blipFill>
                <a:blip r:embed="rId67"/>
                <a:stretch>
                  <a:fillRect/>
                </a:stretch>
              </p:blipFill>
              <p:spPr>
                <a:xfrm>
                  <a:off x="9875813" y="2104080"/>
                  <a:ext cx="2800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3" name="Freihand 42">
                  <a:extLst>
                    <a:ext uri="{FF2B5EF4-FFF2-40B4-BE49-F238E27FC236}">
                      <a16:creationId xmlns:a16="http://schemas.microsoft.com/office/drawing/2014/main" id="{82113B84-94DB-47A1-B91F-9107AE0AF096}"/>
                    </a:ext>
                  </a:extLst>
                </p14:cNvPr>
                <p14:cNvContentPartPr/>
                <p14:nvPr/>
              </p14:nvContentPartPr>
              <p14:xfrm>
                <a:off x="10224293" y="2016600"/>
                <a:ext cx="33840" cy="176760"/>
              </p14:xfrm>
            </p:contentPart>
          </mc:Choice>
          <mc:Fallback xmlns="">
            <p:pic>
              <p:nvPicPr>
                <p:cNvPr id="43" name="Freihand 42">
                  <a:extLst>
                    <a:ext uri="{FF2B5EF4-FFF2-40B4-BE49-F238E27FC236}">
                      <a16:creationId xmlns:a16="http://schemas.microsoft.com/office/drawing/2014/main" id="{82113B84-94DB-47A1-B91F-9107AE0AF096}"/>
                    </a:ext>
                  </a:extLst>
                </p:cNvPr>
                <p:cNvPicPr/>
                <p:nvPr/>
              </p:nvPicPr>
              <p:blipFill>
                <a:blip r:embed="rId69"/>
                <a:stretch>
                  <a:fillRect/>
                </a:stretch>
              </p:blipFill>
              <p:spPr>
                <a:xfrm>
                  <a:off x="10219973" y="2012280"/>
                  <a:ext cx="42480" cy="185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0">
            <p14:nvContentPartPr>
              <p14:cNvPr id="45" name="Freihand 44">
                <a:extLst>
                  <a:ext uri="{FF2B5EF4-FFF2-40B4-BE49-F238E27FC236}">
                    <a16:creationId xmlns:a16="http://schemas.microsoft.com/office/drawing/2014/main" id="{91212188-253C-4931-8389-2C621EF98DFE}"/>
                  </a:ext>
                </a:extLst>
              </p14:cNvPr>
              <p14:cNvContentPartPr/>
              <p14:nvPr/>
            </p14:nvContentPartPr>
            <p14:xfrm>
              <a:off x="2973893" y="3592680"/>
              <a:ext cx="2664000" cy="342360"/>
            </p14:xfrm>
          </p:contentPart>
        </mc:Choice>
        <mc:Fallback xmlns="">
          <p:pic>
            <p:nvPicPr>
              <p:cNvPr id="45" name="Freihand 44">
                <a:extLst>
                  <a:ext uri="{FF2B5EF4-FFF2-40B4-BE49-F238E27FC236}">
                    <a16:creationId xmlns:a16="http://schemas.microsoft.com/office/drawing/2014/main" id="{91212188-253C-4931-8389-2C621EF98DFE}"/>
                  </a:ext>
                </a:extLst>
              </p:cNvPr>
              <p:cNvPicPr/>
              <p:nvPr/>
            </p:nvPicPr>
            <p:blipFill>
              <a:blip r:embed="rId71"/>
              <a:stretch>
                <a:fillRect/>
              </a:stretch>
            </p:blipFill>
            <p:spPr>
              <a:xfrm>
                <a:off x="2969573" y="3588360"/>
                <a:ext cx="2672640" cy="3510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70" name="Freihand 69">
                <a:extLst>
                  <a:ext uri="{FF2B5EF4-FFF2-40B4-BE49-F238E27FC236}">
                    <a16:creationId xmlns:a16="http://schemas.microsoft.com/office/drawing/2014/main" id="{1025561E-3198-40DE-B451-DA0458293132}"/>
                  </a:ext>
                </a:extLst>
              </p14:cNvPr>
              <p14:cNvContentPartPr/>
              <p14:nvPr/>
            </p14:nvContentPartPr>
            <p14:xfrm>
              <a:off x="9062213" y="2591160"/>
              <a:ext cx="2866320" cy="1154160"/>
            </p14:xfrm>
          </p:contentPart>
        </mc:Choice>
        <mc:Fallback xmlns="">
          <p:pic>
            <p:nvPicPr>
              <p:cNvPr id="70" name="Freihand 69">
                <a:extLst>
                  <a:ext uri="{FF2B5EF4-FFF2-40B4-BE49-F238E27FC236}">
                    <a16:creationId xmlns:a16="http://schemas.microsoft.com/office/drawing/2014/main" id="{1025561E-3198-40DE-B451-DA0458293132}"/>
                  </a:ext>
                </a:extLst>
              </p:cNvPr>
              <p:cNvPicPr/>
              <p:nvPr/>
            </p:nvPicPr>
            <p:blipFill>
              <a:blip r:embed="rId73"/>
              <a:stretch>
                <a:fillRect/>
              </a:stretch>
            </p:blipFill>
            <p:spPr>
              <a:xfrm>
                <a:off x="9057893" y="2586840"/>
                <a:ext cx="2874960" cy="116280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72" name="Freihand 71">
                <a:extLst>
                  <a:ext uri="{FF2B5EF4-FFF2-40B4-BE49-F238E27FC236}">
                    <a16:creationId xmlns:a16="http://schemas.microsoft.com/office/drawing/2014/main" id="{49A98A01-CADA-4DAB-88E6-F236B3842068}"/>
                  </a:ext>
                </a:extLst>
              </p14:cNvPr>
              <p14:cNvContentPartPr/>
              <p14:nvPr/>
            </p14:nvContentPartPr>
            <p14:xfrm>
              <a:off x="5106173" y="3861960"/>
              <a:ext cx="1678320" cy="58320"/>
            </p14:xfrm>
          </p:contentPart>
        </mc:Choice>
        <mc:Fallback xmlns="">
          <p:pic>
            <p:nvPicPr>
              <p:cNvPr id="72" name="Freihand 71">
                <a:extLst>
                  <a:ext uri="{FF2B5EF4-FFF2-40B4-BE49-F238E27FC236}">
                    <a16:creationId xmlns:a16="http://schemas.microsoft.com/office/drawing/2014/main" id="{49A98A01-CADA-4DAB-88E6-F236B3842068}"/>
                  </a:ext>
                </a:extLst>
              </p:cNvPr>
              <p:cNvPicPr/>
              <p:nvPr/>
            </p:nvPicPr>
            <p:blipFill>
              <a:blip r:embed="rId75"/>
              <a:stretch>
                <a:fillRect/>
              </a:stretch>
            </p:blipFill>
            <p:spPr>
              <a:xfrm>
                <a:off x="5101853" y="3857640"/>
                <a:ext cx="1686960" cy="66960"/>
              </a:xfrm>
              <a:prstGeom prst="rect">
                <a:avLst/>
              </a:prstGeom>
            </p:spPr>
          </p:pic>
        </mc:Fallback>
      </mc:AlternateContent>
      <p:grpSp>
        <p:nvGrpSpPr>
          <p:cNvPr id="85" name="Gruppieren 84">
            <a:extLst>
              <a:ext uri="{FF2B5EF4-FFF2-40B4-BE49-F238E27FC236}">
                <a16:creationId xmlns:a16="http://schemas.microsoft.com/office/drawing/2014/main" id="{3B569FF8-6273-4774-B4E3-7F015F28E821}"/>
              </a:ext>
            </a:extLst>
          </p:cNvPr>
          <p:cNvGrpSpPr/>
          <p:nvPr/>
        </p:nvGrpSpPr>
        <p:grpSpPr>
          <a:xfrm>
            <a:off x="-27427" y="4134120"/>
            <a:ext cx="5986080" cy="545400"/>
            <a:chOff x="-27427" y="4134120"/>
            <a:chExt cx="5986080" cy="545400"/>
          </a:xfrm>
        </p:grpSpPr>
        <mc:AlternateContent xmlns:mc="http://schemas.openxmlformats.org/markup-compatibility/2006" xmlns:p14="http://schemas.microsoft.com/office/powerpoint/2010/main">
          <mc:Choice Requires="p14">
            <p:contentPart p14:bwMode="auto" r:id="rId76">
              <p14:nvContentPartPr>
                <p14:cNvPr id="73" name="Freihand 72">
                  <a:extLst>
                    <a:ext uri="{FF2B5EF4-FFF2-40B4-BE49-F238E27FC236}">
                      <a16:creationId xmlns:a16="http://schemas.microsoft.com/office/drawing/2014/main" id="{8F00871D-F368-434C-AAC1-ACC9EDEFB12C}"/>
                    </a:ext>
                  </a:extLst>
                </p14:cNvPr>
                <p14:cNvContentPartPr/>
                <p14:nvPr/>
              </p14:nvContentPartPr>
              <p14:xfrm>
                <a:off x="4346933" y="4365600"/>
                <a:ext cx="45000" cy="1440"/>
              </p14:xfrm>
            </p:contentPart>
          </mc:Choice>
          <mc:Fallback xmlns="">
            <p:pic>
              <p:nvPicPr>
                <p:cNvPr id="73" name="Freihand 72">
                  <a:extLst>
                    <a:ext uri="{FF2B5EF4-FFF2-40B4-BE49-F238E27FC236}">
                      <a16:creationId xmlns:a16="http://schemas.microsoft.com/office/drawing/2014/main" id="{8F00871D-F368-434C-AAC1-ACC9EDEFB12C}"/>
                    </a:ext>
                  </a:extLst>
                </p:cNvPr>
                <p:cNvPicPr/>
                <p:nvPr/>
              </p:nvPicPr>
              <p:blipFill>
                <a:blip r:embed="rId77"/>
                <a:stretch>
                  <a:fillRect/>
                </a:stretch>
              </p:blipFill>
              <p:spPr>
                <a:xfrm>
                  <a:off x="4342613" y="4361280"/>
                  <a:ext cx="5364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74" name="Freihand 73">
                  <a:extLst>
                    <a:ext uri="{FF2B5EF4-FFF2-40B4-BE49-F238E27FC236}">
                      <a16:creationId xmlns:a16="http://schemas.microsoft.com/office/drawing/2014/main" id="{DF71F250-E498-43FA-95A9-AD6DB5587477}"/>
                    </a:ext>
                  </a:extLst>
                </p14:cNvPr>
                <p14:cNvContentPartPr/>
                <p14:nvPr/>
              </p14:nvContentPartPr>
              <p14:xfrm>
                <a:off x="4079093" y="4347240"/>
                <a:ext cx="1747080" cy="66240"/>
              </p14:xfrm>
            </p:contentPart>
          </mc:Choice>
          <mc:Fallback xmlns="">
            <p:pic>
              <p:nvPicPr>
                <p:cNvPr id="74" name="Freihand 73">
                  <a:extLst>
                    <a:ext uri="{FF2B5EF4-FFF2-40B4-BE49-F238E27FC236}">
                      <a16:creationId xmlns:a16="http://schemas.microsoft.com/office/drawing/2014/main" id="{DF71F250-E498-43FA-95A9-AD6DB5587477}"/>
                    </a:ext>
                  </a:extLst>
                </p:cNvPr>
                <p:cNvPicPr/>
                <p:nvPr/>
              </p:nvPicPr>
              <p:blipFill>
                <a:blip r:embed="rId79"/>
                <a:stretch>
                  <a:fillRect/>
                </a:stretch>
              </p:blipFill>
              <p:spPr>
                <a:xfrm>
                  <a:off x="4074773" y="4342920"/>
                  <a:ext cx="175572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76" name="Freihand 75">
                  <a:extLst>
                    <a:ext uri="{FF2B5EF4-FFF2-40B4-BE49-F238E27FC236}">
                      <a16:creationId xmlns:a16="http://schemas.microsoft.com/office/drawing/2014/main" id="{F8D5E1F9-C7D0-4D99-B8C0-C0EBAA99A605}"/>
                    </a:ext>
                  </a:extLst>
                </p14:cNvPr>
                <p14:cNvContentPartPr/>
                <p14:nvPr/>
              </p14:nvContentPartPr>
              <p14:xfrm>
                <a:off x="258053" y="4535520"/>
                <a:ext cx="2677320" cy="140400"/>
              </p14:xfrm>
            </p:contentPart>
          </mc:Choice>
          <mc:Fallback xmlns="">
            <p:pic>
              <p:nvPicPr>
                <p:cNvPr id="76" name="Freihand 75">
                  <a:extLst>
                    <a:ext uri="{FF2B5EF4-FFF2-40B4-BE49-F238E27FC236}">
                      <a16:creationId xmlns:a16="http://schemas.microsoft.com/office/drawing/2014/main" id="{F8D5E1F9-C7D0-4D99-B8C0-C0EBAA99A605}"/>
                    </a:ext>
                  </a:extLst>
                </p:cNvPr>
                <p:cNvPicPr/>
                <p:nvPr/>
              </p:nvPicPr>
              <p:blipFill>
                <a:blip r:embed="rId81"/>
                <a:stretch>
                  <a:fillRect/>
                </a:stretch>
              </p:blipFill>
              <p:spPr>
                <a:xfrm>
                  <a:off x="253733" y="4531200"/>
                  <a:ext cx="268596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77" name="Freihand 76">
                  <a:extLst>
                    <a:ext uri="{FF2B5EF4-FFF2-40B4-BE49-F238E27FC236}">
                      <a16:creationId xmlns:a16="http://schemas.microsoft.com/office/drawing/2014/main" id="{3859AAB1-FA4A-4C8D-9361-146E17E9DC77}"/>
                    </a:ext>
                  </a:extLst>
                </p14:cNvPr>
                <p14:cNvContentPartPr/>
                <p14:nvPr/>
              </p14:nvContentPartPr>
              <p14:xfrm>
                <a:off x="-27427" y="4332480"/>
                <a:ext cx="2935080" cy="347040"/>
              </p14:xfrm>
            </p:contentPart>
          </mc:Choice>
          <mc:Fallback xmlns="">
            <p:pic>
              <p:nvPicPr>
                <p:cNvPr id="77" name="Freihand 76">
                  <a:extLst>
                    <a:ext uri="{FF2B5EF4-FFF2-40B4-BE49-F238E27FC236}">
                      <a16:creationId xmlns:a16="http://schemas.microsoft.com/office/drawing/2014/main" id="{3859AAB1-FA4A-4C8D-9361-146E17E9DC77}"/>
                    </a:ext>
                  </a:extLst>
                </p:cNvPr>
                <p:cNvPicPr/>
                <p:nvPr/>
              </p:nvPicPr>
              <p:blipFill>
                <a:blip r:embed="rId83"/>
                <a:stretch>
                  <a:fillRect/>
                </a:stretch>
              </p:blipFill>
              <p:spPr>
                <a:xfrm>
                  <a:off x="-31747" y="4328160"/>
                  <a:ext cx="2943720" cy="3556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79" name="Freihand 78">
                  <a:extLst>
                    <a:ext uri="{FF2B5EF4-FFF2-40B4-BE49-F238E27FC236}">
                      <a16:creationId xmlns:a16="http://schemas.microsoft.com/office/drawing/2014/main" id="{B8C197F1-9C33-4017-817A-CD1BD470CB5A}"/>
                    </a:ext>
                  </a:extLst>
                </p14:cNvPr>
                <p14:cNvContentPartPr/>
                <p14:nvPr/>
              </p14:nvContentPartPr>
              <p14:xfrm>
                <a:off x="3715493" y="4134120"/>
                <a:ext cx="2243160" cy="328320"/>
              </p14:xfrm>
            </p:contentPart>
          </mc:Choice>
          <mc:Fallback xmlns="">
            <p:pic>
              <p:nvPicPr>
                <p:cNvPr id="79" name="Freihand 78">
                  <a:extLst>
                    <a:ext uri="{FF2B5EF4-FFF2-40B4-BE49-F238E27FC236}">
                      <a16:creationId xmlns:a16="http://schemas.microsoft.com/office/drawing/2014/main" id="{B8C197F1-9C33-4017-817A-CD1BD470CB5A}"/>
                    </a:ext>
                  </a:extLst>
                </p:cNvPr>
                <p:cNvPicPr/>
                <p:nvPr/>
              </p:nvPicPr>
              <p:blipFill>
                <a:blip r:embed="rId85"/>
                <a:stretch>
                  <a:fillRect/>
                </a:stretch>
              </p:blipFill>
              <p:spPr>
                <a:xfrm>
                  <a:off x="3711173" y="4129800"/>
                  <a:ext cx="2251800" cy="33696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81" name="Freihand 80">
                  <a:extLst>
                    <a:ext uri="{FF2B5EF4-FFF2-40B4-BE49-F238E27FC236}">
                      <a16:creationId xmlns:a16="http://schemas.microsoft.com/office/drawing/2014/main" id="{C673ACDA-E340-4CFA-9CF8-3255680A1FBD}"/>
                    </a:ext>
                  </a:extLst>
                </p14:cNvPr>
                <p14:cNvContentPartPr/>
                <p14:nvPr/>
              </p14:nvContentPartPr>
              <p14:xfrm>
                <a:off x="3067853" y="4461360"/>
                <a:ext cx="113400" cy="24480"/>
              </p14:xfrm>
            </p:contentPart>
          </mc:Choice>
          <mc:Fallback xmlns="">
            <p:pic>
              <p:nvPicPr>
                <p:cNvPr id="81" name="Freihand 80">
                  <a:extLst>
                    <a:ext uri="{FF2B5EF4-FFF2-40B4-BE49-F238E27FC236}">
                      <a16:creationId xmlns:a16="http://schemas.microsoft.com/office/drawing/2014/main" id="{C673ACDA-E340-4CFA-9CF8-3255680A1FBD}"/>
                    </a:ext>
                  </a:extLst>
                </p:cNvPr>
                <p:cNvPicPr/>
                <p:nvPr/>
              </p:nvPicPr>
              <p:blipFill>
                <a:blip r:embed="rId87"/>
                <a:stretch>
                  <a:fillRect/>
                </a:stretch>
              </p:blipFill>
              <p:spPr>
                <a:xfrm>
                  <a:off x="3063533" y="4457040"/>
                  <a:ext cx="12204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82" name="Freihand 81">
                  <a:extLst>
                    <a:ext uri="{FF2B5EF4-FFF2-40B4-BE49-F238E27FC236}">
                      <a16:creationId xmlns:a16="http://schemas.microsoft.com/office/drawing/2014/main" id="{F0F675AD-4338-4FA9-AB69-A1F11BD34BB8}"/>
                    </a:ext>
                  </a:extLst>
                </p14:cNvPr>
                <p14:cNvContentPartPr/>
                <p14:nvPr/>
              </p14:nvContentPartPr>
              <p14:xfrm>
                <a:off x="2923493" y="4384320"/>
                <a:ext cx="887760" cy="114120"/>
              </p14:xfrm>
            </p:contentPart>
          </mc:Choice>
          <mc:Fallback xmlns="">
            <p:pic>
              <p:nvPicPr>
                <p:cNvPr id="82" name="Freihand 81">
                  <a:extLst>
                    <a:ext uri="{FF2B5EF4-FFF2-40B4-BE49-F238E27FC236}">
                      <a16:creationId xmlns:a16="http://schemas.microsoft.com/office/drawing/2014/main" id="{F0F675AD-4338-4FA9-AB69-A1F11BD34BB8}"/>
                    </a:ext>
                  </a:extLst>
                </p:cNvPr>
                <p:cNvPicPr/>
                <p:nvPr/>
              </p:nvPicPr>
              <p:blipFill>
                <a:blip r:embed="rId89"/>
                <a:stretch>
                  <a:fillRect/>
                </a:stretch>
              </p:blipFill>
              <p:spPr>
                <a:xfrm>
                  <a:off x="2919173" y="4380000"/>
                  <a:ext cx="8964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83" name="Freihand 82">
                  <a:extLst>
                    <a:ext uri="{FF2B5EF4-FFF2-40B4-BE49-F238E27FC236}">
                      <a16:creationId xmlns:a16="http://schemas.microsoft.com/office/drawing/2014/main" id="{3C010162-8233-4406-B7BD-8912A65DE955}"/>
                    </a:ext>
                  </a:extLst>
                </p14:cNvPr>
                <p14:cNvContentPartPr/>
                <p14:nvPr/>
              </p14:nvContentPartPr>
              <p14:xfrm>
                <a:off x="2801813" y="4364880"/>
                <a:ext cx="396000" cy="179640"/>
              </p14:xfrm>
            </p:contentPart>
          </mc:Choice>
          <mc:Fallback xmlns="">
            <p:pic>
              <p:nvPicPr>
                <p:cNvPr id="83" name="Freihand 82">
                  <a:extLst>
                    <a:ext uri="{FF2B5EF4-FFF2-40B4-BE49-F238E27FC236}">
                      <a16:creationId xmlns:a16="http://schemas.microsoft.com/office/drawing/2014/main" id="{3C010162-8233-4406-B7BD-8912A65DE955}"/>
                    </a:ext>
                  </a:extLst>
                </p:cNvPr>
                <p:cNvPicPr/>
                <p:nvPr/>
              </p:nvPicPr>
              <p:blipFill>
                <a:blip r:embed="rId91"/>
                <a:stretch>
                  <a:fillRect/>
                </a:stretch>
              </p:blipFill>
              <p:spPr>
                <a:xfrm>
                  <a:off x="2797493" y="4360560"/>
                  <a:ext cx="40464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84" name="Freihand 83">
                  <a:extLst>
                    <a:ext uri="{FF2B5EF4-FFF2-40B4-BE49-F238E27FC236}">
                      <a16:creationId xmlns:a16="http://schemas.microsoft.com/office/drawing/2014/main" id="{0F24AD75-15D2-4016-B129-ED43CC48645E}"/>
                    </a:ext>
                  </a:extLst>
                </p14:cNvPr>
                <p14:cNvContentPartPr/>
                <p14:nvPr/>
              </p14:nvContentPartPr>
              <p14:xfrm>
                <a:off x="3643853" y="4330680"/>
                <a:ext cx="273960" cy="185760"/>
              </p14:xfrm>
            </p:contentPart>
          </mc:Choice>
          <mc:Fallback xmlns="">
            <p:pic>
              <p:nvPicPr>
                <p:cNvPr id="84" name="Freihand 83">
                  <a:extLst>
                    <a:ext uri="{FF2B5EF4-FFF2-40B4-BE49-F238E27FC236}">
                      <a16:creationId xmlns:a16="http://schemas.microsoft.com/office/drawing/2014/main" id="{0F24AD75-15D2-4016-B129-ED43CC48645E}"/>
                    </a:ext>
                  </a:extLst>
                </p:cNvPr>
                <p:cNvPicPr/>
                <p:nvPr/>
              </p:nvPicPr>
              <p:blipFill>
                <a:blip r:embed="rId93"/>
                <a:stretch>
                  <a:fillRect/>
                </a:stretch>
              </p:blipFill>
              <p:spPr>
                <a:xfrm>
                  <a:off x="3639533" y="4326360"/>
                  <a:ext cx="282600" cy="194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4">
            <p14:nvContentPartPr>
              <p14:cNvPr id="86" name="Freihand 85">
                <a:extLst>
                  <a:ext uri="{FF2B5EF4-FFF2-40B4-BE49-F238E27FC236}">
                    <a16:creationId xmlns:a16="http://schemas.microsoft.com/office/drawing/2014/main" id="{B48B6733-48BD-47F5-9349-1777F5286AEC}"/>
                  </a:ext>
                </a:extLst>
              </p14:cNvPr>
              <p14:cNvContentPartPr/>
              <p14:nvPr/>
            </p14:nvContentPartPr>
            <p14:xfrm>
              <a:off x="7312613" y="4799760"/>
              <a:ext cx="1146600" cy="68040"/>
            </p14:xfrm>
          </p:contentPart>
        </mc:Choice>
        <mc:Fallback xmlns="">
          <p:pic>
            <p:nvPicPr>
              <p:cNvPr id="86" name="Freihand 85">
                <a:extLst>
                  <a:ext uri="{FF2B5EF4-FFF2-40B4-BE49-F238E27FC236}">
                    <a16:creationId xmlns:a16="http://schemas.microsoft.com/office/drawing/2014/main" id="{B48B6733-48BD-47F5-9349-1777F5286AEC}"/>
                  </a:ext>
                </a:extLst>
              </p:cNvPr>
              <p:cNvPicPr/>
              <p:nvPr/>
            </p:nvPicPr>
            <p:blipFill>
              <a:blip r:embed="rId95"/>
              <a:stretch>
                <a:fillRect/>
              </a:stretch>
            </p:blipFill>
            <p:spPr>
              <a:xfrm>
                <a:off x="7308293" y="4795440"/>
                <a:ext cx="115524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87" name="Freihand 86">
                <a:extLst>
                  <a:ext uri="{FF2B5EF4-FFF2-40B4-BE49-F238E27FC236}">
                    <a16:creationId xmlns:a16="http://schemas.microsoft.com/office/drawing/2014/main" id="{727F3FC3-9982-4C76-A848-3DAF70BED9E9}"/>
                  </a:ext>
                </a:extLst>
              </p14:cNvPr>
              <p14:cNvContentPartPr/>
              <p14:nvPr/>
            </p14:nvContentPartPr>
            <p14:xfrm>
              <a:off x="-19507" y="4782480"/>
              <a:ext cx="5017680" cy="371160"/>
            </p14:xfrm>
          </p:contentPart>
        </mc:Choice>
        <mc:Fallback xmlns="">
          <p:pic>
            <p:nvPicPr>
              <p:cNvPr id="87" name="Freihand 86">
                <a:extLst>
                  <a:ext uri="{FF2B5EF4-FFF2-40B4-BE49-F238E27FC236}">
                    <a16:creationId xmlns:a16="http://schemas.microsoft.com/office/drawing/2014/main" id="{727F3FC3-9982-4C76-A848-3DAF70BED9E9}"/>
                  </a:ext>
                </a:extLst>
              </p:cNvPr>
              <p:cNvPicPr/>
              <p:nvPr/>
            </p:nvPicPr>
            <p:blipFill>
              <a:blip r:embed="rId97"/>
              <a:stretch>
                <a:fillRect/>
              </a:stretch>
            </p:blipFill>
            <p:spPr>
              <a:xfrm>
                <a:off x="-23827" y="4778160"/>
                <a:ext cx="5026320" cy="3798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88" name="Freihand 87">
                <a:extLst>
                  <a:ext uri="{FF2B5EF4-FFF2-40B4-BE49-F238E27FC236}">
                    <a16:creationId xmlns:a16="http://schemas.microsoft.com/office/drawing/2014/main" id="{F0AFDC11-2AE3-483F-AA71-3ED8ABB583B0}"/>
                  </a:ext>
                </a:extLst>
              </p14:cNvPr>
              <p14:cNvContentPartPr/>
              <p14:nvPr/>
            </p14:nvContentPartPr>
            <p14:xfrm>
              <a:off x="7089053" y="4580520"/>
              <a:ext cx="1397880" cy="359640"/>
            </p14:xfrm>
          </p:contentPart>
        </mc:Choice>
        <mc:Fallback xmlns="">
          <p:pic>
            <p:nvPicPr>
              <p:cNvPr id="88" name="Freihand 87">
                <a:extLst>
                  <a:ext uri="{FF2B5EF4-FFF2-40B4-BE49-F238E27FC236}">
                    <a16:creationId xmlns:a16="http://schemas.microsoft.com/office/drawing/2014/main" id="{F0AFDC11-2AE3-483F-AA71-3ED8ABB583B0}"/>
                  </a:ext>
                </a:extLst>
              </p:cNvPr>
              <p:cNvPicPr/>
              <p:nvPr/>
            </p:nvPicPr>
            <p:blipFill>
              <a:blip r:embed="rId99"/>
              <a:stretch>
                <a:fillRect/>
              </a:stretch>
            </p:blipFill>
            <p:spPr>
              <a:xfrm>
                <a:off x="7084733" y="4576200"/>
                <a:ext cx="1406520" cy="368280"/>
              </a:xfrm>
              <a:prstGeom prst="rect">
                <a:avLst/>
              </a:prstGeom>
            </p:spPr>
          </p:pic>
        </mc:Fallback>
      </mc:AlternateContent>
      <p:grpSp>
        <p:nvGrpSpPr>
          <p:cNvPr id="90" name="Gruppieren 89">
            <a:extLst>
              <a:ext uri="{FF2B5EF4-FFF2-40B4-BE49-F238E27FC236}">
                <a16:creationId xmlns:a16="http://schemas.microsoft.com/office/drawing/2014/main" id="{BE45138E-C755-4E94-A7CC-6FC99A86C4F7}"/>
              </a:ext>
            </a:extLst>
          </p:cNvPr>
          <p:cNvGrpSpPr/>
          <p:nvPr/>
        </p:nvGrpSpPr>
        <p:grpSpPr>
          <a:xfrm>
            <a:off x="4930493" y="2759280"/>
            <a:ext cx="6546600" cy="1292400"/>
            <a:chOff x="4930493" y="2759280"/>
            <a:chExt cx="6546600" cy="1292400"/>
          </a:xfrm>
        </p:grpSpPr>
        <mc:AlternateContent xmlns:mc="http://schemas.openxmlformats.org/markup-compatibility/2006" xmlns:p14="http://schemas.microsoft.com/office/powerpoint/2010/main">
          <mc:Choice Requires="p14">
            <p:contentPart p14:bwMode="auto" r:id="rId100">
              <p14:nvContentPartPr>
                <p14:cNvPr id="46" name="Freihand 45">
                  <a:extLst>
                    <a:ext uri="{FF2B5EF4-FFF2-40B4-BE49-F238E27FC236}">
                      <a16:creationId xmlns:a16="http://schemas.microsoft.com/office/drawing/2014/main" id="{44536668-63DC-4068-9623-09AD14CCDFEF}"/>
                    </a:ext>
                  </a:extLst>
                </p14:cNvPr>
                <p14:cNvContentPartPr/>
                <p14:nvPr/>
              </p14:nvContentPartPr>
              <p14:xfrm>
                <a:off x="5122013" y="3606720"/>
                <a:ext cx="1816200" cy="338040"/>
              </p14:xfrm>
            </p:contentPart>
          </mc:Choice>
          <mc:Fallback xmlns="">
            <p:pic>
              <p:nvPicPr>
                <p:cNvPr id="46" name="Freihand 45">
                  <a:extLst>
                    <a:ext uri="{FF2B5EF4-FFF2-40B4-BE49-F238E27FC236}">
                      <a16:creationId xmlns:a16="http://schemas.microsoft.com/office/drawing/2014/main" id="{44536668-63DC-4068-9623-09AD14CCDFEF}"/>
                    </a:ext>
                  </a:extLst>
                </p:cNvPr>
                <p:cNvPicPr/>
                <p:nvPr/>
              </p:nvPicPr>
              <p:blipFill>
                <a:blip r:embed="rId101"/>
                <a:stretch>
                  <a:fillRect/>
                </a:stretch>
              </p:blipFill>
              <p:spPr>
                <a:xfrm>
                  <a:off x="5117693" y="3602400"/>
                  <a:ext cx="1824840" cy="3466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47" name="Freihand 46">
                  <a:extLst>
                    <a:ext uri="{FF2B5EF4-FFF2-40B4-BE49-F238E27FC236}">
                      <a16:creationId xmlns:a16="http://schemas.microsoft.com/office/drawing/2014/main" id="{1513011C-1C67-4BDD-85FD-5A1878E2E1C9}"/>
                    </a:ext>
                  </a:extLst>
                </p14:cNvPr>
                <p14:cNvContentPartPr/>
                <p14:nvPr/>
              </p14:nvContentPartPr>
              <p14:xfrm>
                <a:off x="6862253" y="3117480"/>
                <a:ext cx="2180880" cy="557280"/>
              </p14:xfrm>
            </p:contentPart>
          </mc:Choice>
          <mc:Fallback xmlns="">
            <p:pic>
              <p:nvPicPr>
                <p:cNvPr id="47" name="Freihand 46">
                  <a:extLst>
                    <a:ext uri="{FF2B5EF4-FFF2-40B4-BE49-F238E27FC236}">
                      <a16:creationId xmlns:a16="http://schemas.microsoft.com/office/drawing/2014/main" id="{1513011C-1C67-4BDD-85FD-5A1878E2E1C9}"/>
                    </a:ext>
                  </a:extLst>
                </p:cNvPr>
                <p:cNvPicPr/>
                <p:nvPr/>
              </p:nvPicPr>
              <p:blipFill>
                <a:blip r:embed="rId103"/>
                <a:stretch>
                  <a:fillRect/>
                </a:stretch>
              </p:blipFill>
              <p:spPr>
                <a:xfrm>
                  <a:off x="6857933" y="3113160"/>
                  <a:ext cx="2189520" cy="5659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48" name="Freihand 47">
                  <a:extLst>
                    <a:ext uri="{FF2B5EF4-FFF2-40B4-BE49-F238E27FC236}">
                      <a16:creationId xmlns:a16="http://schemas.microsoft.com/office/drawing/2014/main" id="{9CB1DA78-0299-4CAB-AB4F-2C40DD52CD75}"/>
                    </a:ext>
                  </a:extLst>
                </p14:cNvPr>
                <p14:cNvContentPartPr/>
                <p14:nvPr/>
              </p14:nvContentPartPr>
              <p14:xfrm>
                <a:off x="9183533" y="2945040"/>
                <a:ext cx="201600" cy="184680"/>
              </p14:xfrm>
            </p:contentPart>
          </mc:Choice>
          <mc:Fallback xmlns="">
            <p:pic>
              <p:nvPicPr>
                <p:cNvPr id="48" name="Freihand 47">
                  <a:extLst>
                    <a:ext uri="{FF2B5EF4-FFF2-40B4-BE49-F238E27FC236}">
                      <a16:creationId xmlns:a16="http://schemas.microsoft.com/office/drawing/2014/main" id="{9CB1DA78-0299-4CAB-AB4F-2C40DD52CD75}"/>
                    </a:ext>
                  </a:extLst>
                </p:cNvPr>
                <p:cNvPicPr/>
                <p:nvPr/>
              </p:nvPicPr>
              <p:blipFill>
                <a:blip r:embed="rId105"/>
                <a:stretch>
                  <a:fillRect/>
                </a:stretch>
              </p:blipFill>
              <p:spPr>
                <a:xfrm>
                  <a:off x="9179213" y="2940720"/>
                  <a:ext cx="21024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49" name="Freihand 48">
                  <a:extLst>
                    <a:ext uri="{FF2B5EF4-FFF2-40B4-BE49-F238E27FC236}">
                      <a16:creationId xmlns:a16="http://schemas.microsoft.com/office/drawing/2014/main" id="{6581891B-7EE2-404A-8360-B2885CB829FC}"/>
                    </a:ext>
                  </a:extLst>
                </p14:cNvPr>
                <p14:cNvContentPartPr/>
                <p14:nvPr/>
              </p14:nvContentPartPr>
              <p14:xfrm>
                <a:off x="9392333" y="3018120"/>
                <a:ext cx="136440" cy="91440"/>
              </p14:xfrm>
            </p:contentPart>
          </mc:Choice>
          <mc:Fallback xmlns="">
            <p:pic>
              <p:nvPicPr>
                <p:cNvPr id="49" name="Freihand 48">
                  <a:extLst>
                    <a:ext uri="{FF2B5EF4-FFF2-40B4-BE49-F238E27FC236}">
                      <a16:creationId xmlns:a16="http://schemas.microsoft.com/office/drawing/2014/main" id="{6581891B-7EE2-404A-8360-B2885CB829FC}"/>
                    </a:ext>
                  </a:extLst>
                </p:cNvPr>
                <p:cNvPicPr/>
                <p:nvPr/>
              </p:nvPicPr>
              <p:blipFill>
                <a:blip r:embed="rId107"/>
                <a:stretch>
                  <a:fillRect/>
                </a:stretch>
              </p:blipFill>
              <p:spPr>
                <a:xfrm>
                  <a:off x="9388013" y="3013800"/>
                  <a:ext cx="1450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50" name="Freihand 49">
                  <a:extLst>
                    <a:ext uri="{FF2B5EF4-FFF2-40B4-BE49-F238E27FC236}">
                      <a16:creationId xmlns:a16="http://schemas.microsoft.com/office/drawing/2014/main" id="{9244B0D9-5DC8-479B-A5E2-F85D4250D122}"/>
                    </a:ext>
                  </a:extLst>
                </p14:cNvPr>
                <p14:cNvContentPartPr/>
                <p14:nvPr/>
              </p14:nvContentPartPr>
              <p14:xfrm>
                <a:off x="9536333" y="2999040"/>
                <a:ext cx="87120" cy="102960"/>
              </p14:xfrm>
            </p:contentPart>
          </mc:Choice>
          <mc:Fallback xmlns="">
            <p:pic>
              <p:nvPicPr>
                <p:cNvPr id="50" name="Freihand 49">
                  <a:extLst>
                    <a:ext uri="{FF2B5EF4-FFF2-40B4-BE49-F238E27FC236}">
                      <a16:creationId xmlns:a16="http://schemas.microsoft.com/office/drawing/2014/main" id="{9244B0D9-5DC8-479B-A5E2-F85D4250D122}"/>
                    </a:ext>
                  </a:extLst>
                </p:cNvPr>
                <p:cNvPicPr/>
                <p:nvPr/>
              </p:nvPicPr>
              <p:blipFill>
                <a:blip r:embed="rId109"/>
                <a:stretch>
                  <a:fillRect/>
                </a:stretch>
              </p:blipFill>
              <p:spPr>
                <a:xfrm>
                  <a:off x="9532013" y="2994720"/>
                  <a:ext cx="957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51" name="Freihand 50">
                  <a:extLst>
                    <a:ext uri="{FF2B5EF4-FFF2-40B4-BE49-F238E27FC236}">
                      <a16:creationId xmlns:a16="http://schemas.microsoft.com/office/drawing/2014/main" id="{04D16760-F59A-489D-B741-B7C566070DF8}"/>
                    </a:ext>
                  </a:extLst>
                </p14:cNvPr>
                <p14:cNvContentPartPr/>
                <p14:nvPr/>
              </p14:nvContentPartPr>
              <p14:xfrm>
                <a:off x="9821813" y="2917320"/>
                <a:ext cx="682560" cy="147960"/>
              </p14:xfrm>
            </p:contentPart>
          </mc:Choice>
          <mc:Fallback xmlns="">
            <p:pic>
              <p:nvPicPr>
                <p:cNvPr id="51" name="Freihand 50">
                  <a:extLst>
                    <a:ext uri="{FF2B5EF4-FFF2-40B4-BE49-F238E27FC236}">
                      <a16:creationId xmlns:a16="http://schemas.microsoft.com/office/drawing/2014/main" id="{04D16760-F59A-489D-B741-B7C566070DF8}"/>
                    </a:ext>
                  </a:extLst>
                </p:cNvPr>
                <p:cNvPicPr/>
                <p:nvPr/>
              </p:nvPicPr>
              <p:blipFill>
                <a:blip r:embed="rId111"/>
                <a:stretch>
                  <a:fillRect/>
                </a:stretch>
              </p:blipFill>
              <p:spPr>
                <a:xfrm>
                  <a:off x="9817493" y="2913000"/>
                  <a:ext cx="69120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52" name="Freihand 51">
                  <a:extLst>
                    <a:ext uri="{FF2B5EF4-FFF2-40B4-BE49-F238E27FC236}">
                      <a16:creationId xmlns:a16="http://schemas.microsoft.com/office/drawing/2014/main" id="{13954C28-B38A-4102-8AAF-D59BA3DBE831}"/>
                    </a:ext>
                  </a:extLst>
                </p14:cNvPr>
                <p14:cNvContentPartPr/>
                <p14:nvPr/>
              </p14:nvContentPartPr>
              <p14:xfrm>
                <a:off x="10725413" y="2798160"/>
                <a:ext cx="159480" cy="153000"/>
              </p14:xfrm>
            </p:contentPart>
          </mc:Choice>
          <mc:Fallback xmlns="">
            <p:pic>
              <p:nvPicPr>
                <p:cNvPr id="52" name="Freihand 51">
                  <a:extLst>
                    <a:ext uri="{FF2B5EF4-FFF2-40B4-BE49-F238E27FC236}">
                      <a16:creationId xmlns:a16="http://schemas.microsoft.com/office/drawing/2014/main" id="{13954C28-B38A-4102-8AAF-D59BA3DBE831}"/>
                    </a:ext>
                  </a:extLst>
                </p:cNvPr>
                <p:cNvPicPr/>
                <p:nvPr/>
              </p:nvPicPr>
              <p:blipFill>
                <a:blip r:embed="rId113"/>
                <a:stretch>
                  <a:fillRect/>
                </a:stretch>
              </p:blipFill>
              <p:spPr>
                <a:xfrm>
                  <a:off x="10721093" y="2793840"/>
                  <a:ext cx="16812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53" name="Freihand 52">
                  <a:extLst>
                    <a:ext uri="{FF2B5EF4-FFF2-40B4-BE49-F238E27FC236}">
                      <a16:creationId xmlns:a16="http://schemas.microsoft.com/office/drawing/2014/main" id="{47F75B0C-7ABA-482D-BF34-0F1AA3DA35AE}"/>
                    </a:ext>
                  </a:extLst>
                </p14:cNvPr>
                <p14:cNvContentPartPr/>
                <p14:nvPr/>
              </p14:nvContentPartPr>
              <p14:xfrm>
                <a:off x="10878413" y="2809680"/>
                <a:ext cx="127440" cy="138240"/>
              </p14:xfrm>
            </p:contentPart>
          </mc:Choice>
          <mc:Fallback xmlns="">
            <p:pic>
              <p:nvPicPr>
                <p:cNvPr id="53" name="Freihand 52">
                  <a:extLst>
                    <a:ext uri="{FF2B5EF4-FFF2-40B4-BE49-F238E27FC236}">
                      <a16:creationId xmlns:a16="http://schemas.microsoft.com/office/drawing/2014/main" id="{47F75B0C-7ABA-482D-BF34-0F1AA3DA35AE}"/>
                    </a:ext>
                  </a:extLst>
                </p:cNvPr>
                <p:cNvPicPr/>
                <p:nvPr/>
              </p:nvPicPr>
              <p:blipFill>
                <a:blip r:embed="rId115"/>
                <a:stretch>
                  <a:fillRect/>
                </a:stretch>
              </p:blipFill>
              <p:spPr>
                <a:xfrm>
                  <a:off x="10874093" y="2805360"/>
                  <a:ext cx="1360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54" name="Freihand 53">
                  <a:extLst>
                    <a:ext uri="{FF2B5EF4-FFF2-40B4-BE49-F238E27FC236}">
                      <a16:creationId xmlns:a16="http://schemas.microsoft.com/office/drawing/2014/main" id="{E15B8186-6665-40E5-BC8A-3C2F7C76603B}"/>
                    </a:ext>
                  </a:extLst>
                </p14:cNvPr>
                <p14:cNvContentPartPr/>
                <p14:nvPr/>
              </p14:nvContentPartPr>
              <p14:xfrm>
                <a:off x="11041133" y="2793120"/>
                <a:ext cx="119880" cy="117360"/>
              </p14:xfrm>
            </p:contentPart>
          </mc:Choice>
          <mc:Fallback xmlns="">
            <p:pic>
              <p:nvPicPr>
                <p:cNvPr id="54" name="Freihand 53">
                  <a:extLst>
                    <a:ext uri="{FF2B5EF4-FFF2-40B4-BE49-F238E27FC236}">
                      <a16:creationId xmlns:a16="http://schemas.microsoft.com/office/drawing/2014/main" id="{E15B8186-6665-40E5-BC8A-3C2F7C76603B}"/>
                    </a:ext>
                  </a:extLst>
                </p:cNvPr>
                <p:cNvPicPr/>
                <p:nvPr/>
              </p:nvPicPr>
              <p:blipFill>
                <a:blip r:embed="rId117"/>
                <a:stretch>
                  <a:fillRect/>
                </a:stretch>
              </p:blipFill>
              <p:spPr>
                <a:xfrm>
                  <a:off x="11036813" y="2788800"/>
                  <a:ext cx="1285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55" name="Freihand 54">
                  <a:extLst>
                    <a:ext uri="{FF2B5EF4-FFF2-40B4-BE49-F238E27FC236}">
                      <a16:creationId xmlns:a16="http://schemas.microsoft.com/office/drawing/2014/main" id="{C4D8AA6C-7651-4153-A07A-D3DC3FF7E2E8}"/>
                    </a:ext>
                  </a:extLst>
                </p14:cNvPr>
                <p14:cNvContentPartPr/>
                <p14:nvPr/>
              </p14:nvContentPartPr>
              <p14:xfrm>
                <a:off x="11203133" y="2759280"/>
                <a:ext cx="127800" cy="172800"/>
              </p14:xfrm>
            </p:contentPart>
          </mc:Choice>
          <mc:Fallback xmlns="">
            <p:pic>
              <p:nvPicPr>
                <p:cNvPr id="55" name="Freihand 54">
                  <a:extLst>
                    <a:ext uri="{FF2B5EF4-FFF2-40B4-BE49-F238E27FC236}">
                      <a16:creationId xmlns:a16="http://schemas.microsoft.com/office/drawing/2014/main" id="{C4D8AA6C-7651-4153-A07A-D3DC3FF7E2E8}"/>
                    </a:ext>
                  </a:extLst>
                </p:cNvPr>
                <p:cNvPicPr/>
                <p:nvPr/>
              </p:nvPicPr>
              <p:blipFill>
                <a:blip r:embed="rId119"/>
                <a:stretch>
                  <a:fillRect/>
                </a:stretch>
              </p:blipFill>
              <p:spPr>
                <a:xfrm>
                  <a:off x="11198813" y="2754960"/>
                  <a:ext cx="13644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56" name="Freihand 55">
                  <a:extLst>
                    <a:ext uri="{FF2B5EF4-FFF2-40B4-BE49-F238E27FC236}">
                      <a16:creationId xmlns:a16="http://schemas.microsoft.com/office/drawing/2014/main" id="{9151DC91-4C8C-4410-96B2-024208C7A1F4}"/>
                    </a:ext>
                  </a:extLst>
                </p14:cNvPr>
                <p14:cNvContentPartPr/>
                <p14:nvPr/>
              </p14:nvContentPartPr>
              <p14:xfrm>
                <a:off x="9560813" y="3307560"/>
                <a:ext cx="131040" cy="140400"/>
              </p14:xfrm>
            </p:contentPart>
          </mc:Choice>
          <mc:Fallback xmlns="">
            <p:pic>
              <p:nvPicPr>
                <p:cNvPr id="56" name="Freihand 55">
                  <a:extLst>
                    <a:ext uri="{FF2B5EF4-FFF2-40B4-BE49-F238E27FC236}">
                      <a16:creationId xmlns:a16="http://schemas.microsoft.com/office/drawing/2014/main" id="{9151DC91-4C8C-4410-96B2-024208C7A1F4}"/>
                    </a:ext>
                  </a:extLst>
                </p:cNvPr>
                <p:cNvPicPr/>
                <p:nvPr/>
              </p:nvPicPr>
              <p:blipFill>
                <a:blip r:embed="rId121"/>
                <a:stretch>
                  <a:fillRect/>
                </a:stretch>
              </p:blipFill>
              <p:spPr>
                <a:xfrm>
                  <a:off x="9556493" y="3303240"/>
                  <a:ext cx="13968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57" name="Freihand 56">
                  <a:extLst>
                    <a:ext uri="{FF2B5EF4-FFF2-40B4-BE49-F238E27FC236}">
                      <a16:creationId xmlns:a16="http://schemas.microsoft.com/office/drawing/2014/main" id="{1E917C60-76AE-43B0-92CD-19E9331F0A9F}"/>
                    </a:ext>
                  </a:extLst>
                </p14:cNvPr>
                <p14:cNvContentPartPr/>
                <p14:nvPr/>
              </p14:nvContentPartPr>
              <p14:xfrm>
                <a:off x="9715253" y="3318000"/>
                <a:ext cx="119520" cy="92520"/>
              </p14:xfrm>
            </p:contentPart>
          </mc:Choice>
          <mc:Fallback xmlns="">
            <p:pic>
              <p:nvPicPr>
                <p:cNvPr id="57" name="Freihand 56">
                  <a:extLst>
                    <a:ext uri="{FF2B5EF4-FFF2-40B4-BE49-F238E27FC236}">
                      <a16:creationId xmlns:a16="http://schemas.microsoft.com/office/drawing/2014/main" id="{1E917C60-76AE-43B0-92CD-19E9331F0A9F}"/>
                    </a:ext>
                  </a:extLst>
                </p:cNvPr>
                <p:cNvPicPr/>
                <p:nvPr/>
              </p:nvPicPr>
              <p:blipFill>
                <a:blip r:embed="rId123"/>
                <a:stretch>
                  <a:fillRect/>
                </a:stretch>
              </p:blipFill>
              <p:spPr>
                <a:xfrm>
                  <a:off x="9710933" y="3313680"/>
                  <a:ext cx="12816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58" name="Freihand 57">
                  <a:extLst>
                    <a:ext uri="{FF2B5EF4-FFF2-40B4-BE49-F238E27FC236}">
                      <a16:creationId xmlns:a16="http://schemas.microsoft.com/office/drawing/2014/main" id="{B9E3E413-C8F2-465B-A8BD-B7415E63CC1C}"/>
                    </a:ext>
                  </a:extLst>
                </p14:cNvPr>
                <p14:cNvContentPartPr/>
                <p14:nvPr/>
              </p14:nvContentPartPr>
              <p14:xfrm>
                <a:off x="10032773" y="3218280"/>
                <a:ext cx="199080" cy="212400"/>
              </p14:xfrm>
            </p:contentPart>
          </mc:Choice>
          <mc:Fallback xmlns="">
            <p:pic>
              <p:nvPicPr>
                <p:cNvPr id="58" name="Freihand 57">
                  <a:extLst>
                    <a:ext uri="{FF2B5EF4-FFF2-40B4-BE49-F238E27FC236}">
                      <a16:creationId xmlns:a16="http://schemas.microsoft.com/office/drawing/2014/main" id="{B9E3E413-C8F2-465B-A8BD-B7415E63CC1C}"/>
                    </a:ext>
                  </a:extLst>
                </p:cNvPr>
                <p:cNvPicPr/>
                <p:nvPr/>
              </p:nvPicPr>
              <p:blipFill>
                <a:blip r:embed="rId125"/>
                <a:stretch>
                  <a:fillRect/>
                </a:stretch>
              </p:blipFill>
              <p:spPr>
                <a:xfrm>
                  <a:off x="10028453" y="3213960"/>
                  <a:ext cx="20772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59" name="Freihand 58">
                  <a:extLst>
                    <a:ext uri="{FF2B5EF4-FFF2-40B4-BE49-F238E27FC236}">
                      <a16:creationId xmlns:a16="http://schemas.microsoft.com/office/drawing/2014/main" id="{78FC220E-D194-4BB9-A7EE-B8BFD15C4218}"/>
                    </a:ext>
                  </a:extLst>
                </p14:cNvPr>
                <p14:cNvContentPartPr/>
                <p14:nvPr/>
              </p14:nvContentPartPr>
              <p14:xfrm>
                <a:off x="10272533" y="3222240"/>
                <a:ext cx="110520" cy="146520"/>
              </p14:xfrm>
            </p:contentPart>
          </mc:Choice>
          <mc:Fallback xmlns="">
            <p:pic>
              <p:nvPicPr>
                <p:cNvPr id="59" name="Freihand 58">
                  <a:extLst>
                    <a:ext uri="{FF2B5EF4-FFF2-40B4-BE49-F238E27FC236}">
                      <a16:creationId xmlns:a16="http://schemas.microsoft.com/office/drawing/2014/main" id="{78FC220E-D194-4BB9-A7EE-B8BFD15C4218}"/>
                    </a:ext>
                  </a:extLst>
                </p:cNvPr>
                <p:cNvPicPr/>
                <p:nvPr/>
              </p:nvPicPr>
              <p:blipFill>
                <a:blip r:embed="rId127"/>
                <a:stretch>
                  <a:fillRect/>
                </a:stretch>
              </p:blipFill>
              <p:spPr>
                <a:xfrm>
                  <a:off x="10268213" y="3217920"/>
                  <a:ext cx="11916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60" name="Freihand 59">
                  <a:extLst>
                    <a:ext uri="{FF2B5EF4-FFF2-40B4-BE49-F238E27FC236}">
                      <a16:creationId xmlns:a16="http://schemas.microsoft.com/office/drawing/2014/main" id="{8D8331D7-F81A-4DBD-9CC6-2797DC3137AA}"/>
                    </a:ext>
                  </a:extLst>
                </p14:cNvPr>
                <p14:cNvContentPartPr/>
                <p14:nvPr/>
              </p14:nvContentPartPr>
              <p14:xfrm>
                <a:off x="10498973" y="3152760"/>
                <a:ext cx="257040" cy="199800"/>
              </p14:xfrm>
            </p:contentPart>
          </mc:Choice>
          <mc:Fallback xmlns="">
            <p:pic>
              <p:nvPicPr>
                <p:cNvPr id="60" name="Freihand 59">
                  <a:extLst>
                    <a:ext uri="{FF2B5EF4-FFF2-40B4-BE49-F238E27FC236}">
                      <a16:creationId xmlns:a16="http://schemas.microsoft.com/office/drawing/2014/main" id="{8D8331D7-F81A-4DBD-9CC6-2797DC3137AA}"/>
                    </a:ext>
                  </a:extLst>
                </p:cNvPr>
                <p:cNvPicPr/>
                <p:nvPr/>
              </p:nvPicPr>
              <p:blipFill>
                <a:blip r:embed="rId129"/>
                <a:stretch>
                  <a:fillRect/>
                </a:stretch>
              </p:blipFill>
              <p:spPr>
                <a:xfrm>
                  <a:off x="10494653" y="3148440"/>
                  <a:ext cx="26568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61" name="Freihand 60">
                  <a:extLst>
                    <a:ext uri="{FF2B5EF4-FFF2-40B4-BE49-F238E27FC236}">
                      <a16:creationId xmlns:a16="http://schemas.microsoft.com/office/drawing/2014/main" id="{E1944AF6-E3FD-490F-8AA4-96B664919B1B}"/>
                    </a:ext>
                  </a:extLst>
                </p14:cNvPr>
                <p14:cNvContentPartPr/>
                <p14:nvPr/>
              </p14:nvContentPartPr>
              <p14:xfrm>
                <a:off x="10770773" y="3171840"/>
                <a:ext cx="123120" cy="155880"/>
              </p14:xfrm>
            </p:contentPart>
          </mc:Choice>
          <mc:Fallback xmlns="">
            <p:pic>
              <p:nvPicPr>
                <p:cNvPr id="61" name="Freihand 60">
                  <a:extLst>
                    <a:ext uri="{FF2B5EF4-FFF2-40B4-BE49-F238E27FC236}">
                      <a16:creationId xmlns:a16="http://schemas.microsoft.com/office/drawing/2014/main" id="{E1944AF6-E3FD-490F-8AA4-96B664919B1B}"/>
                    </a:ext>
                  </a:extLst>
                </p:cNvPr>
                <p:cNvPicPr/>
                <p:nvPr/>
              </p:nvPicPr>
              <p:blipFill>
                <a:blip r:embed="rId131"/>
                <a:stretch>
                  <a:fillRect/>
                </a:stretch>
              </p:blipFill>
              <p:spPr>
                <a:xfrm>
                  <a:off x="10766453" y="3167520"/>
                  <a:ext cx="13176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62" name="Freihand 61">
                  <a:extLst>
                    <a:ext uri="{FF2B5EF4-FFF2-40B4-BE49-F238E27FC236}">
                      <a16:creationId xmlns:a16="http://schemas.microsoft.com/office/drawing/2014/main" id="{08DE3215-942B-4536-8672-EC37872EF8AD}"/>
                    </a:ext>
                  </a:extLst>
                </p14:cNvPr>
                <p14:cNvContentPartPr/>
                <p14:nvPr/>
              </p14:nvContentPartPr>
              <p14:xfrm>
                <a:off x="10960853" y="3275520"/>
                <a:ext cx="360" cy="360"/>
              </p14:xfrm>
            </p:contentPart>
          </mc:Choice>
          <mc:Fallback xmlns="">
            <p:pic>
              <p:nvPicPr>
                <p:cNvPr id="62" name="Freihand 61">
                  <a:extLst>
                    <a:ext uri="{FF2B5EF4-FFF2-40B4-BE49-F238E27FC236}">
                      <a16:creationId xmlns:a16="http://schemas.microsoft.com/office/drawing/2014/main" id="{08DE3215-942B-4536-8672-EC37872EF8AD}"/>
                    </a:ext>
                  </a:extLst>
                </p:cNvPr>
                <p:cNvPicPr/>
                <p:nvPr/>
              </p:nvPicPr>
              <p:blipFill>
                <a:blip r:embed="rId133"/>
                <a:stretch>
                  <a:fillRect/>
                </a:stretch>
              </p:blipFill>
              <p:spPr>
                <a:xfrm>
                  <a:off x="10956533" y="32712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63" name="Freihand 62">
                  <a:extLst>
                    <a:ext uri="{FF2B5EF4-FFF2-40B4-BE49-F238E27FC236}">
                      <a16:creationId xmlns:a16="http://schemas.microsoft.com/office/drawing/2014/main" id="{9DF38C82-0DB1-4EE6-A51C-FDB21EFA3E7F}"/>
                    </a:ext>
                  </a:extLst>
                </p14:cNvPr>
                <p14:cNvContentPartPr/>
                <p14:nvPr/>
              </p14:nvContentPartPr>
              <p14:xfrm>
                <a:off x="11173253" y="3104880"/>
                <a:ext cx="195480" cy="203040"/>
              </p14:xfrm>
            </p:contentPart>
          </mc:Choice>
          <mc:Fallback xmlns="">
            <p:pic>
              <p:nvPicPr>
                <p:cNvPr id="63" name="Freihand 62">
                  <a:extLst>
                    <a:ext uri="{FF2B5EF4-FFF2-40B4-BE49-F238E27FC236}">
                      <a16:creationId xmlns:a16="http://schemas.microsoft.com/office/drawing/2014/main" id="{9DF38C82-0DB1-4EE6-A51C-FDB21EFA3E7F}"/>
                    </a:ext>
                  </a:extLst>
                </p:cNvPr>
                <p:cNvPicPr/>
                <p:nvPr/>
              </p:nvPicPr>
              <p:blipFill>
                <a:blip r:embed="rId135"/>
                <a:stretch>
                  <a:fillRect/>
                </a:stretch>
              </p:blipFill>
              <p:spPr>
                <a:xfrm>
                  <a:off x="11168933" y="3100560"/>
                  <a:ext cx="20412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66" name="Freihand 65">
                  <a:extLst>
                    <a:ext uri="{FF2B5EF4-FFF2-40B4-BE49-F238E27FC236}">
                      <a16:creationId xmlns:a16="http://schemas.microsoft.com/office/drawing/2014/main" id="{6DB19785-49E2-476B-94AB-2F8597B48A10}"/>
                    </a:ext>
                  </a:extLst>
                </p14:cNvPr>
                <p14:cNvContentPartPr/>
                <p14:nvPr/>
              </p14:nvContentPartPr>
              <p14:xfrm>
                <a:off x="11141573" y="3100920"/>
                <a:ext cx="272520" cy="219600"/>
              </p14:xfrm>
            </p:contentPart>
          </mc:Choice>
          <mc:Fallback xmlns="">
            <p:pic>
              <p:nvPicPr>
                <p:cNvPr id="66" name="Freihand 65">
                  <a:extLst>
                    <a:ext uri="{FF2B5EF4-FFF2-40B4-BE49-F238E27FC236}">
                      <a16:creationId xmlns:a16="http://schemas.microsoft.com/office/drawing/2014/main" id="{6DB19785-49E2-476B-94AB-2F8597B48A10}"/>
                    </a:ext>
                  </a:extLst>
                </p:cNvPr>
                <p:cNvPicPr/>
                <p:nvPr/>
              </p:nvPicPr>
              <p:blipFill>
                <a:blip r:embed="rId137"/>
                <a:stretch>
                  <a:fillRect/>
                </a:stretch>
              </p:blipFill>
              <p:spPr>
                <a:xfrm>
                  <a:off x="11137253" y="3096600"/>
                  <a:ext cx="28116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67" name="Freihand 66">
                  <a:extLst>
                    <a:ext uri="{FF2B5EF4-FFF2-40B4-BE49-F238E27FC236}">
                      <a16:creationId xmlns:a16="http://schemas.microsoft.com/office/drawing/2014/main" id="{42149913-CA61-4071-9B77-3F2751A35AAF}"/>
                    </a:ext>
                  </a:extLst>
                </p14:cNvPr>
                <p14:cNvContentPartPr/>
                <p14:nvPr/>
              </p14:nvContentPartPr>
              <p14:xfrm>
                <a:off x="11072453" y="3161760"/>
                <a:ext cx="404640" cy="72000"/>
              </p14:xfrm>
            </p:contentPart>
          </mc:Choice>
          <mc:Fallback xmlns="">
            <p:pic>
              <p:nvPicPr>
                <p:cNvPr id="67" name="Freihand 66">
                  <a:extLst>
                    <a:ext uri="{FF2B5EF4-FFF2-40B4-BE49-F238E27FC236}">
                      <a16:creationId xmlns:a16="http://schemas.microsoft.com/office/drawing/2014/main" id="{42149913-CA61-4071-9B77-3F2751A35AAF}"/>
                    </a:ext>
                  </a:extLst>
                </p:cNvPr>
                <p:cNvPicPr/>
                <p:nvPr/>
              </p:nvPicPr>
              <p:blipFill>
                <a:blip r:embed="rId139"/>
                <a:stretch>
                  <a:fillRect/>
                </a:stretch>
              </p:blipFill>
              <p:spPr>
                <a:xfrm>
                  <a:off x="11068133" y="3157440"/>
                  <a:ext cx="41328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68" name="Freihand 67">
                  <a:extLst>
                    <a:ext uri="{FF2B5EF4-FFF2-40B4-BE49-F238E27FC236}">
                      <a16:creationId xmlns:a16="http://schemas.microsoft.com/office/drawing/2014/main" id="{F00050A6-C1C7-4908-89AD-6482D31A24EE}"/>
                    </a:ext>
                  </a:extLst>
                </p14:cNvPr>
                <p14:cNvContentPartPr/>
                <p14:nvPr/>
              </p14:nvContentPartPr>
              <p14:xfrm>
                <a:off x="10993253" y="3203880"/>
                <a:ext cx="432000" cy="68760"/>
              </p14:xfrm>
            </p:contentPart>
          </mc:Choice>
          <mc:Fallback xmlns="">
            <p:pic>
              <p:nvPicPr>
                <p:cNvPr id="68" name="Freihand 67">
                  <a:extLst>
                    <a:ext uri="{FF2B5EF4-FFF2-40B4-BE49-F238E27FC236}">
                      <a16:creationId xmlns:a16="http://schemas.microsoft.com/office/drawing/2014/main" id="{F00050A6-C1C7-4908-89AD-6482D31A24EE}"/>
                    </a:ext>
                  </a:extLst>
                </p:cNvPr>
                <p:cNvPicPr/>
                <p:nvPr/>
              </p:nvPicPr>
              <p:blipFill>
                <a:blip r:embed="rId141"/>
                <a:stretch>
                  <a:fillRect/>
                </a:stretch>
              </p:blipFill>
              <p:spPr>
                <a:xfrm>
                  <a:off x="10988933" y="3199560"/>
                  <a:ext cx="44064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89" name="Freihand 88">
                  <a:extLst>
                    <a:ext uri="{FF2B5EF4-FFF2-40B4-BE49-F238E27FC236}">
                      <a16:creationId xmlns:a16="http://schemas.microsoft.com/office/drawing/2014/main" id="{D15DD556-15C4-4139-B729-7BBAA6157BA0}"/>
                    </a:ext>
                  </a:extLst>
                </p14:cNvPr>
                <p14:cNvContentPartPr/>
                <p14:nvPr/>
              </p14:nvContentPartPr>
              <p14:xfrm>
                <a:off x="4930493" y="3528240"/>
                <a:ext cx="1804320" cy="523440"/>
              </p14:xfrm>
            </p:contentPart>
          </mc:Choice>
          <mc:Fallback xmlns="">
            <p:pic>
              <p:nvPicPr>
                <p:cNvPr id="89" name="Freihand 88">
                  <a:extLst>
                    <a:ext uri="{FF2B5EF4-FFF2-40B4-BE49-F238E27FC236}">
                      <a16:creationId xmlns:a16="http://schemas.microsoft.com/office/drawing/2014/main" id="{D15DD556-15C4-4139-B729-7BBAA6157BA0}"/>
                    </a:ext>
                  </a:extLst>
                </p:cNvPr>
                <p:cNvPicPr/>
                <p:nvPr/>
              </p:nvPicPr>
              <p:blipFill>
                <a:blip r:embed="rId143"/>
                <a:stretch>
                  <a:fillRect/>
                </a:stretch>
              </p:blipFill>
              <p:spPr>
                <a:xfrm>
                  <a:off x="4926173" y="3523920"/>
                  <a:ext cx="1812960" cy="532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4">
            <p14:nvContentPartPr>
              <p14:cNvPr id="102" name="Freihand 101">
                <a:extLst>
                  <a:ext uri="{FF2B5EF4-FFF2-40B4-BE49-F238E27FC236}">
                    <a16:creationId xmlns:a16="http://schemas.microsoft.com/office/drawing/2014/main" id="{6078B3D5-B151-4F45-AE46-2B2D7352ADC7}"/>
                  </a:ext>
                </a:extLst>
              </p14:cNvPr>
              <p14:cNvContentPartPr/>
              <p14:nvPr/>
            </p14:nvContentPartPr>
            <p14:xfrm>
              <a:off x="10965533" y="3956280"/>
              <a:ext cx="191880" cy="39240"/>
            </p14:xfrm>
          </p:contentPart>
        </mc:Choice>
        <mc:Fallback xmlns="">
          <p:pic>
            <p:nvPicPr>
              <p:cNvPr id="102" name="Freihand 101">
                <a:extLst>
                  <a:ext uri="{FF2B5EF4-FFF2-40B4-BE49-F238E27FC236}">
                    <a16:creationId xmlns:a16="http://schemas.microsoft.com/office/drawing/2014/main" id="{6078B3D5-B151-4F45-AE46-2B2D7352ADC7}"/>
                  </a:ext>
                </a:extLst>
              </p:cNvPr>
              <p:cNvPicPr/>
              <p:nvPr/>
            </p:nvPicPr>
            <p:blipFill>
              <a:blip r:embed="rId145"/>
              <a:stretch>
                <a:fillRect/>
              </a:stretch>
            </p:blipFill>
            <p:spPr>
              <a:xfrm>
                <a:off x="10961213" y="3951960"/>
                <a:ext cx="20052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05" name="Freihand 104">
                <a:extLst>
                  <a:ext uri="{FF2B5EF4-FFF2-40B4-BE49-F238E27FC236}">
                    <a16:creationId xmlns:a16="http://schemas.microsoft.com/office/drawing/2014/main" id="{135B3645-6DD2-4198-8495-2D31FF4F2529}"/>
                  </a:ext>
                </a:extLst>
              </p14:cNvPr>
              <p14:cNvContentPartPr/>
              <p14:nvPr/>
            </p14:nvContentPartPr>
            <p14:xfrm>
              <a:off x="9664133" y="4395840"/>
              <a:ext cx="360" cy="360"/>
            </p14:xfrm>
          </p:contentPart>
        </mc:Choice>
        <mc:Fallback xmlns="">
          <p:pic>
            <p:nvPicPr>
              <p:cNvPr id="105" name="Freihand 104">
                <a:extLst>
                  <a:ext uri="{FF2B5EF4-FFF2-40B4-BE49-F238E27FC236}">
                    <a16:creationId xmlns:a16="http://schemas.microsoft.com/office/drawing/2014/main" id="{135B3645-6DD2-4198-8495-2D31FF4F2529}"/>
                  </a:ext>
                </a:extLst>
              </p:cNvPr>
              <p:cNvPicPr/>
              <p:nvPr/>
            </p:nvPicPr>
            <p:blipFill>
              <a:blip r:embed="rId133"/>
              <a:stretch>
                <a:fillRect/>
              </a:stretch>
            </p:blipFill>
            <p:spPr>
              <a:xfrm>
                <a:off x="9659813" y="4391520"/>
                <a:ext cx="9000" cy="9000"/>
              </a:xfrm>
              <a:prstGeom prst="rect">
                <a:avLst/>
              </a:prstGeom>
            </p:spPr>
          </p:pic>
        </mc:Fallback>
      </mc:AlternateContent>
      <p:grpSp>
        <p:nvGrpSpPr>
          <p:cNvPr id="139" name="Gruppieren 138">
            <a:extLst>
              <a:ext uri="{FF2B5EF4-FFF2-40B4-BE49-F238E27FC236}">
                <a16:creationId xmlns:a16="http://schemas.microsoft.com/office/drawing/2014/main" id="{F3AAE954-4BD9-4DEC-AE1B-50455B9BAF7F}"/>
              </a:ext>
            </a:extLst>
          </p:cNvPr>
          <p:cNvGrpSpPr/>
          <p:nvPr/>
        </p:nvGrpSpPr>
        <p:grpSpPr>
          <a:xfrm>
            <a:off x="8235293" y="4090200"/>
            <a:ext cx="3860640" cy="754920"/>
            <a:chOff x="8235293" y="4090200"/>
            <a:chExt cx="3860640" cy="754920"/>
          </a:xfrm>
        </p:grpSpPr>
        <mc:AlternateContent xmlns:mc="http://schemas.openxmlformats.org/markup-compatibility/2006" xmlns:p14="http://schemas.microsoft.com/office/powerpoint/2010/main">
          <mc:Choice Requires="p14">
            <p:contentPart p14:bwMode="auto" r:id="rId147">
              <p14:nvContentPartPr>
                <p14:cNvPr id="91" name="Freihand 90">
                  <a:extLst>
                    <a:ext uri="{FF2B5EF4-FFF2-40B4-BE49-F238E27FC236}">
                      <a16:creationId xmlns:a16="http://schemas.microsoft.com/office/drawing/2014/main" id="{BD4F917D-D622-419B-9C14-E2462C15FACD}"/>
                    </a:ext>
                  </a:extLst>
                </p14:cNvPr>
                <p14:cNvContentPartPr/>
                <p14:nvPr/>
              </p14:nvContentPartPr>
              <p14:xfrm>
                <a:off x="8493773" y="4413480"/>
                <a:ext cx="455760" cy="20520"/>
              </p14:xfrm>
            </p:contentPart>
          </mc:Choice>
          <mc:Fallback xmlns="">
            <p:pic>
              <p:nvPicPr>
                <p:cNvPr id="91" name="Freihand 90">
                  <a:extLst>
                    <a:ext uri="{FF2B5EF4-FFF2-40B4-BE49-F238E27FC236}">
                      <a16:creationId xmlns:a16="http://schemas.microsoft.com/office/drawing/2014/main" id="{BD4F917D-D622-419B-9C14-E2462C15FACD}"/>
                    </a:ext>
                  </a:extLst>
                </p:cNvPr>
                <p:cNvPicPr/>
                <p:nvPr/>
              </p:nvPicPr>
              <p:blipFill>
                <a:blip r:embed="rId148"/>
                <a:stretch>
                  <a:fillRect/>
                </a:stretch>
              </p:blipFill>
              <p:spPr>
                <a:xfrm>
                  <a:off x="8489453" y="4409160"/>
                  <a:ext cx="46440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92" name="Freihand 91">
                  <a:extLst>
                    <a:ext uri="{FF2B5EF4-FFF2-40B4-BE49-F238E27FC236}">
                      <a16:creationId xmlns:a16="http://schemas.microsoft.com/office/drawing/2014/main" id="{F3569C32-A503-4753-87E2-9364AF85F3F1}"/>
                    </a:ext>
                  </a:extLst>
                </p14:cNvPr>
                <p14:cNvContentPartPr/>
                <p14:nvPr/>
              </p14:nvContentPartPr>
              <p14:xfrm>
                <a:off x="8235293" y="4274520"/>
                <a:ext cx="443880" cy="258120"/>
              </p14:xfrm>
            </p:contentPart>
          </mc:Choice>
          <mc:Fallback xmlns="">
            <p:pic>
              <p:nvPicPr>
                <p:cNvPr id="92" name="Freihand 91">
                  <a:extLst>
                    <a:ext uri="{FF2B5EF4-FFF2-40B4-BE49-F238E27FC236}">
                      <a16:creationId xmlns:a16="http://schemas.microsoft.com/office/drawing/2014/main" id="{F3569C32-A503-4753-87E2-9364AF85F3F1}"/>
                    </a:ext>
                  </a:extLst>
                </p:cNvPr>
                <p:cNvPicPr/>
                <p:nvPr/>
              </p:nvPicPr>
              <p:blipFill>
                <a:blip r:embed="rId150"/>
                <a:stretch>
                  <a:fillRect/>
                </a:stretch>
              </p:blipFill>
              <p:spPr>
                <a:xfrm>
                  <a:off x="8230973" y="4270200"/>
                  <a:ext cx="45252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4" name="Freihand 93">
                  <a:extLst>
                    <a:ext uri="{FF2B5EF4-FFF2-40B4-BE49-F238E27FC236}">
                      <a16:creationId xmlns:a16="http://schemas.microsoft.com/office/drawing/2014/main" id="{F740734A-F662-4DA0-9D7E-977E302DFB46}"/>
                    </a:ext>
                  </a:extLst>
                </p14:cNvPr>
                <p14:cNvContentPartPr/>
                <p14:nvPr/>
              </p14:nvContentPartPr>
              <p14:xfrm>
                <a:off x="9208373" y="4271280"/>
                <a:ext cx="23760" cy="150120"/>
              </p14:xfrm>
            </p:contentPart>
          </mc:Choice>
          <mc:Fallback xmlns="">
            <p:pic>
              <p:nvPicPr>
                <p:cNvPr id="94" name="Freihand 93">
                  <a:extLst>
                    <a:ext uri="{FF2B5EF4-FFF2-40B4-BE49-F238E27FC236}">
                      <a16:creationId xmlns:a16="http://schemas.microsoft.com/office/drawing/2014/main" id="{F740734A-F662-4DA0-9D7E-977E302DFB46}"/>
                    </a:ext>
                  </a:extLst>
                </p:cNvPr>
                <p:cNvPicPr/>
                <p:nvPr/>
              </p:nvPicPr>
              <p:blipFill>
                <a:blip r:embed="rId152"/>
                <a:stretch>
                  <a:fillRect/>
                </a:stretch>
              </p:blipFill>
              <p:spPr>
                <a:xfrm>
                  <a:off x="9204053" y="4266960"/>
                  <a:ext cx="3240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5" name="Freihand 94">
                  <a:extLst>
                    <a:ext uri="{FF2B5EF4-FFF2-40B4-BE49-F238E27FC236}">
                      <a16:creationId xmlns:a16="http://schemas.microsoft.com/office/drawing/2014/main" id="{0B28A236-FD68-4C0D-AF4D-CA4B9966CB3E}"/>
                    </a:ext>
                  </a:extLst>
                </p14:cNvPr>
                <p14:cNvContentPartPr/>
                <p14:nvPr/>
              </p14:nvContentPartPr>
              <p14:xfrm>
                <a:off x="9111893" y="4305480"/>
                <a:ext cx="198000" cy="43200"/>
              </p14:xfrm>
            </p:contentPart>
          </mc:Choice>
          <mc:Fallback xmlns="">
            <p:pic>
              <p:nvPicPr>
                <p:cNvPr id="95" name="Freihand 94">
                  <a:extLst>
                    <a:ext uri="{FF2B5EF4-FFF2-40B4-BE49-F238E27FC236}">
                      <a16:creationId xmlns:a16="http://schemas.microsoft.com/office/drawing/2014/main" id="{0B28A236-FD68-4C0D-AF4D-CA4B9966CB3E}"/>
                    </a:ext>
                  </a:extLst>
                </p:cNvPr>
                <p:cNvPicPr/>
                <p:nvPr/>
              </p:nvPicPr>
              <p:blipFill>
                <a:blip r:embed="rId154"/>
                <a:stretch>
                  <a:fillRect/>
                </a:stretch>
              </p:blipFill>
              <p:spPr>
                <a:xfrm>
                  <a:off x="9107573" y="4301160"/>
                  <a:ext cx="20664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7" name="Freihand 96">
                  <a:extLst>
                    <a:ext uri="{FF2B5EF4-FFF2-40B4-BE49-F238E27FC236}">
                      <a16:creationId xmlns:a16="http://schemas.microsoft.com/office/drawing/2014/main" id="{4735B1D4-29F7-4A3B-BC6E-8F70CBFC3D2C}"/>
                    </a:ext>
                  </a:extLst>
                </p14:cNvPr>
                <p14:cNvContentPartPr/>
                <p14:nvPr/>
              </p14:nvContentPartPr>
              <p14:xfrm>
                <a:off x="9451373" y="4090200"/>
                <a:ext cx="178920" cy="268560"/>
              </p14:xfrm>
            </p:contentPart>
          </mc:Choice>
          <mc:Fallback xmlns="">
            <p:pic>
              <p:nvPicPr>
                <p:cNvPr id="97" name="Freihand 96">
                  <a:extLst>
                    <a:ext uri="{FF2B5EF4-FFF2-40B4-BE49-F238E27FC236}">
                      <a16:creationId xmlns:a16="http://schemas.microsoft.com/office/drawing/2014/main" id="{4735B1D4-29F7-4A3B-BC6E-8F70CBFC3D2C}"/>
                    </a:ext>
                  </a:extLst>
                </p:cNvPr>
                <p:cNvPicPr/>
                <p:nvPr/>
              </p:nvPicPr>
              <p:blipFill>
                <a:blip r:embed="rId156"/>
                <a:stretch>
                  <a:fillRect/>
                </a:stretch>
              </p:blipFill>
              <p:spPr>
                <a:xfrm>
                  <a:off x="9447053" y="4085880"/>
                  <a:ext cx="187560" cy="2772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8" name="Freihand 97">
                  <a:extLst>
                    <a:ext uri="{FF2B5EF4-FFF2-40B4-BE49-F238E27FC236}">
                      <a16:creationId xmlns:a16="http://schemas.microsoft.com/office/drawing/2014/main" id="{C4B04739-F277-4E77-B3D9-25FA272371C7}"/>
                    </a:ext>
                  </a:extLst>
                </p14:cNvPr>
                <p14:cNvContentPartPr/>
                <p14:nvPr/>
              </p14:nvContentPartPr>
              <p14:xfrm>
                <a:off x="9656933" y="4230960"/>
                <a:ext cx="260280" cy="109440"/>
              </p14:xfrm>
            </p:contentPart>
          </mc:Choice>
          <mc:Fallback xmlns="">
            <p:pic>
              <p:nvPicPr>
                <p:cNvPr id="98" name="Freihand 97">
                  <a:extLst>
                    <a:ext uri="{FF2B5EF4-FFF2-40B4-BE49-F238E27FC236}">
                      <a16:creationId xmlns:a16="http://schemas.microsoft.com/office/drawing/2014/main" id="{C4B04739-F277-4E77-B3D9-25FA272371C7}"/>
                    </a:ext>
                  </a:extLst>
                </p:cNvPr>
                <p:cNvPicPr/>
                <p:nvPr/>
              </p:nvPicPr>
              <p:blipFill>
                <a:blip r:embed="rId158"/>
                <a:stretch>
                  <a:fillRect/>
                </a:stretch>
              </p:blipFill>
              <p:spPr>
                <a:xfrm>
                  <a:off x="9652613" y="4226640"/>
                  <a:ext cx="2689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99" name="Freihand 98">
                  <a:extLst>
                    <a:ext uri="{FF2B5EF4-FFF2-40B4-BE49-F238E27FC236}">
                      <a16:creationId xmlns:a16="http://schemas.microsoft.com/office/drawing/2014/main" id="{EC4894CB-4108-4530-AA05-D7A20A8E1A33}"/>
                    </a:ext>
                  </a:extLst>
                </p14:cNvPr>
                <p14:cNvContentPartPr/>
                <p14:nvPr/>
              </p14:nvContentPartPr>
              <p14:xfrm>
                <a:off x="9980933" y="4095240"/>
                <a:ext cx="321480" cy="228600"/>
              </p14:xfrm>
            </p:contentPart>
          </mc:Choice>
          <mc:Fallback xmlns="">
            <p:pic>
              <p:nvPicPr>
                <p:cNvPr id="99" name="Freihand 98">
                  <a:extLst>
                    <a:ext uri="{FF2B5EF4-FFF2-40B4-BE49-F238E27FC236}">
                      <a16:creationId xmlns:a16="http://schemas.microsoft.com/office/drawing/2014/main" id="{EC4894CB-4108-4530-AA05-D7A20A8E1A33}"/>
                    </a:ext>
                  </a:extLst>
                </p:cNvPr>
                <p:cNvPicPr/>
                <p:nvPr/>
              </p:nvPicPr>
              <p:blipFill>
                <a:blip r:embed="rId160"/>
                <a:stretch>
                  <a:fillRect/>
                </a:stretch>
              </p:blipFill>
              <p:spPr>
                <a:xfrm>
                  <a:off x="9976613" y="4090920"/>
                  <a:ext cx="33012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00" name="Freihand 99">
                  <a:extLst>
                    <a:ext uri="{FF2B5EF4-FFF2-40B4-BE49-F238E27FC236}">
                      <a16:creationId xmlns:a16="http://schemas.microsoft.com/office/drawing/2014/main" id="{2A5F5A41-FDC5-4287-A204-A101AF56E997}"/>
                    </a:ext>
                  </a:extLst>
                </p14:cNvPr>
                <p14:cNvContentPartPr/>
                <p14:nvPr/>
              </p14:nvContentPartPr>
              <p14:xfrm>
                <a:off x="10374413" y="4138440"/>
                <a:ext cx="506160" cy="134640"/>
              </p14:xfrm>
            </p:contentPart>
          </mc:Choice>
          <mc:Fallback xmlns="">
            <p:pic>
              <p:nvPicPr>
                <p:cNvPr id="100" name="Freihand 99">
                  <a:extLst>
                    <a:ext uri="{FF2B5EF4-FFF2-40B4-BE49-F238E27FC236}">
                      <a16:creationId xmlns:a16="http://schemas.microsoft.com/office/drawing/2014/main" id="{2A5F5A41-FDC5-4287-A204-A101AF56E997}"/>
                    </a:ext>
                  </a:extLst>
                </p:cNvPr>
                <p:cNvPicPr/>
                <p:nvPr/>
              </p:nvPicPr>
              <p:blipFill>
                <a:blip r:embed="rId162"/>
                <a:stretch>
                  <a:fillRect/>
                </a:stretch>
              </p:blipFill>
              <p:spPr>
                <a:xfrm>
                  <a:off x="10370093" y="4134120"/>
                  <a:ext cx="51480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01" name="Freihand 100">
                  <a:extLst>
                    <a:ext uri="{FF2B5EF4-FFF2-40B4-BE49-F238E27FC236}">
                      <a16:creationId xmlns:a16="http://schemas.microsoft.com/office/drawing/2014/main" id="{45A6F32A-DE8F-49EF-A0F7-08FDFDE2F587}"/>
                    </a:ext>
                  </a:extLst>
                </p14:cNvPr>
                <p14:cNvContentPartPr/>
                <p14:nvPr/>
              </p14:nvContentPartPr>
              <p14:xfrm>
                <a:off x="10871933" y="4116840"/>
                <a:ext cx="505440" cy="289440"/>
              </p14:xfrm>
            </p:contentPart>
          </mc:Choice>
          <mc:Fallback xmlns="">
            <p:pic>
              <p:nvPicPr>
                <p:cNvPr id="101" name="Freihand 100">
                  <a:extLst>
                    <a:ext uri="{FF2B5EF4-FFF2-40B4-BE49-F238E27FC236}">
                      <a16:creationId xmlns:a16="http://schemas.microsoft.com/office/drawing/2014/main" id="{45A6F32A-DE8F-49EF-A0F7-08FDFDE2F587}"/>
                    </a:ext>
                  </a:extLst>
                </p:cNvPr>
                <p:cNvPicPr/>
                <p:nvPr/>
              </p:nvPicPr>
              <p:blipFill>
                <a:blip r:embed="rId164"/>
                <a:stretch>
                  <a:fillRect/>
                </a:stretch>
              </p:blipFill>
              <p:spPr>
                <a:xfrm>
                  <a:off x="10867613" y="4112520"/>
                  <a:ext cx="514080" cy="2980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10" name="Freihand 109">
                  <a:extLst>
                    <a:ext uri="{FF2B5EF4-FFF2-40B4-BE49-F238E27FC236}">
                      <a16:creationId xmlns:a16="http://schemas.microsoft.com/office/drawing/2014/main" id="{E2FFA40E-FB11-4B57-B6E7-F231EBEEFA64}"/>
                    </a:ext>
                  </a:extLst>
                </p14:cNvPr>
                <p14:cNvContentPartPr/>
                <p14:nvPr/>
              </p14:nvContentPartPr>
              <p14:xfrm>
                <a:off x="9358493" y="4492320"/>
                <a:ext cx="274320" cy="216000"/>
              </p14:xfrm>
            </p:contentPart>
          </mc:Choice>
          <mc:Fallback xmlns="">
            <p:pic>
              <p:nvPicPr>
                <p:cNvPr id="110" name="Freihand 109">
                  <a:extLst>
                    <a:ext uri="{FF2B5EF4-FFF2-40B4-BE49-F238E27FC236}">
                      <a16:creationId xmlns:a16="http://schemas.microsoft.com/office/drawing/2014/main" id="{E2FFA40E-FB11-4B57-B6E7-F231EBEEFA64}"/>
                    </a:ext>
                  </a:extLst>
                </p:cNvPr>
                <p:cNvPicPr/>
                <p:nvPr/>
              </p:nvPicPr>
              <p:blipFill>
                <a:blip r:embed="rId166"/>
                <a:stretch>
                  <a:fillRect/>
                </a:stretch>
              </p:blipFill>
              <p:spPr>
                <a:xfrm>
                  <a:off x="9354173" y="4488000"/>
                  <a:ext cx="28296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11" name="Freihand 110">
                  <a:extLst>
                    <a:ext uri="{FF2B5EF4-FFF2-40B4-BE49-F238E27FC236}">
                      <a16:creationId xmlns:a16="http://schemas.microsoft.com/office/drawing/2014/main" id="{D95B0BB7-9D34-4E6F-9BA4-44EC00271170}"/>
                    </a:ext>
                  </a:extLst>
                </p14:cNvPr>
                <p14:cNvContentPartPr/>
                <p14:nvPr/>
              </p14:nvContentPartPr>
              <p14:xfrm>
                <a:off x="9514733" y="4477560"/>
                <a:ext cx="61560" cy="6840"/>
              </p14:xfrm>
            </p:contentPart>
          </mc:Choice>
          <mc:Fallback xmlns="">
            <p:pic>
              <p:nvPicPr>
                <p:cNvPr id="111" name="Freihand 110">
                  <a:extLst>
                    <a:ext uri="{FF2B5EF4-FFF2-40B4-BE49-F238E27FC236}">
                      <a16:creationId xmlns:a16="http://schemas.microsoft.com/office/drawing/2014/main" id="{D95B0BB7-9D34-4E6F-9BA4-44EC00271170}"/>
                    </a:ext>
                  </a:extLst>
                </p:cNvPr>
                <p:cNvPicPr/>
                <p:nvPr/>
              </p:nvPicPr>
              <p:blipFill>
                <a:blip r:embed="rId168"/>
                <a:stretch>
                  <a:fillRect/>
                </a:stretch>
              </p:blipFill>
              <p:spPr>
                <a:xfrm>
                  <a:off x="9510413" y="4472880"/>
                  <a:ext cx="7020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12" name="Freihand 111">
                  <a:extLst>
                    <a:ext uri="{FF2B5EF4-FFF2-40B4-BE49-F238E27FC236}">
                      <a16:creationId xmlns:a16="http://schemas.microsoft.com/office/drawing/2014/main" id="{46485F41-785C-4A35-8EA0-7A328F4440A4}"/>
                    </a:ext>
                  </a:extLst>
                </p14:cNvPr>
                <p14:cNvContentPartPr/>
                <p14:nvPr/>
              </p14:nvContentPartPr>
              <p14:xfrm>
                <a:off x="9781493" y="4462800"/>
                <a:ext cx="147960" cy="162720"/>
              </p14:xfrm>
            </p:contentPart>
          </mc:Choice>
          <mc:Fallback xmlns="">
            <p:pic>
              <p:nvPicPr>
                <p:cNvPr id="112" name="Freihand 111">
                  <a:extLst>
                    <a:ext uri="{FF2B5EF4-FFF2-40B4-BE49-F238E27FC236}">
                      <a16:creationId xmlns:a16="http://schemas.microsoft.com/office/drawing/2014/main" id="{46485F41-785C-4A35-8EA0-7A328F4440A4}"/>
                    </a:ext>
                  </a:extLst>
                </p:cNvPr>
                <p:cNvPicPr/>
                <p:nvPr/>
              </p:nvPicPr>
              <p:blipFill>
                <a:blip r:embed="rId170"/>
                <a:stretch>
                  <a:fillRect/>
                </a:stretch>
              </p:blipFill>
              <p:spPr>
                <a:xfrm>
                  <a:off x="9777173" y="4458480"/>
                  <a:ext cx="1566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13" name="Freihand 112">
                  <a:extLst>
                    <a:ext uri="{FF2B5EF4-FFF2-40B4-BE49-F238E27FC236}">
                      <a16:creationId xmlns:a16="http://schemas.microsoft.com/office/drawing/2014/main" id="{06AEB7E2-AB81-400A-B75D-9677661796A2}"/>
                    </a:ext>
                  </a:extLst>
                </p14:cNvPr>
                <p14:cNvContentPartPr/>
                <p14:nvPr/>
              </p14:nvContentPartPr>
              <p14:xfrm>
                <a:off x="9857453" y="4595280"/>
                <a:ext cx="64800" cy="32760"/>
              </p14:xfrm>
            </p:contentPart>
          </mc:Choice>
          <mc:Fallback xmlns="">
            <p:pic>
              <p:nvPicPr>
                <p:cNvPr id="113" name="Freihand 112">
                  <a:extLst>
                    <a:ext uri="{FF2B5EF4-FFF2-40B4-BE49-F238E27FC236}">
                      <a16:creationId xmlns:a16="http://schemas.microsoft.com/office/drawing/2014/main" id="{06AEB7E2-AB81-400A-B75D-9677661796A2}"/>
                    </a:ext>
                  </a:extLst>
                </p:cNvPr>
                <p:cNvPicPr/>
                <p:nvPr/>
              </p:nvPicPr>
              <p:blipFill>
                <a:blip r:embed="rId172"/>
                <a:stretch>
                  <a:fillRect/>
                </a:stretch>
              </p:blipFill>
              <p:spPr>
                <a:xfrm>
                  <a:off x="9853133" y="4590960"/>
                  <a:ext cx="7344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14" name="Freihand 113">
                  <a:extLst>
                    <a:ext uri="{FF2B5EF4-FFF2-40B4-BE49-F238E27FC236}">
                      <a16:creationId xmlns:a16="http://schemas.microsoft.com/office/drawing/2014/main" id="{97BA84CE-2E9D-4131-B47F-0C6B0631F90E}"/>
                    </a:ext>
                  </a:extLst>
                </p14:cNvPr>
                <p14:cNvContentPartPr/>
                <p14:nvPr/>
              </p14:nvContentPartPr>
              <p14:xfrm>
                <a:off x="9961853" y="4462800"/>
                <a:ext cx="342000" cy="174240"/>
              </p14:xfrm>
            </p:contentPart>
          </mc:Choice>
          <mc:Fallback xmlns="">
            <p:pic>
              <p:nvPicPr>
                <p:cNvPr id="114" name="Freihand 113">
                  <a:extLst>
                    <a:ext uri="{FF2B5EF4-FFF2-40B4-BE49-F238E27FC236}">
                      <a16:creationId xmlns:a16="http://schemas.microsoft.com/office/drawing/2014/main" id="{97BA84CE-2E9D-4131-B47F-0C6B0631F90E}"/>
                    </a:ext>
                  </a:extLst>
                </p:cNvPr>
                <p:cNvPicPr/>
                <p:nvPr/>
              </p:nvPicPr>
              <p:blipFill>
                <a:blip r:embed="rId174"/>
                <a:stretch>
                  <a:fillRect/>
                </a:stretch>
              </p:blipFill>
              <p:spPr>
                <a:xfrm>
                  <a:off x="9957533" y="4458480"/>
                  <a:ext cx="35064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15" name="Freihand 114">
                  <a:extLst>
                    <a:ext uri="{FF2B5EF4-FFF2-40B4-BE49-F238E27FC236}">
                      <a16:creationId xmlns:a16="http://schemas.microsoft.com/office/drawing/2014/main" id="{E41BFB89-7014-48E7-BB95-5EFABCAA93E7}"/>
                    </a:ext>
                  </a:extLst>
                </p14:cNvPr>
                <p14:cNvContentPartPr/>
                <p14:nvPr/>
              </p14:nvContentPartPr>
              <p14:xfrm>
                <a:off x="10262093" y="4485120"/>
                <a:ext cx="44280" cy="36000"/>
              </p14:xfrm>
            </p:contentPart>
          </mc:Choice>
          <mc:Fallback xmlns="">
            <p:pic>
              <p:nvPicPr>
                <p:cNvPr id="115" name="Freihand 114">
                  <a:extLst>
                    <a:ext uri="{FF2B5EF4-FFF2-40B4-BE49-F238E27FC236}">
                      <a16:creationId xmlns:a16="http://schemas.microsoft.com/office/drawing/2014/main" id="{E41BFB89-7014-48E7-BB95-5EFABCAA93E7}"/>
                    </a:ext>
                  </a:extLst>
                </p:cNvPr>
                <p:cNvPicPr/>
                <p:nvPr/>
              </p:nvPicPr>
              <p:blipFill>
                <a:blip r:embed="rId176"/>
                <a:stretch>
                  <a:fillRect/>
                </a:stretch>
              </p:blipFill>
              <p:spPr>
                <a:xfrm>
                  <a:off x="10257773" y="4480800"/>
                  <a:ext cx="5292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16" name="Freihand 115">
                  <a:extLst>
                    <a:ext uri="{FF2B5EF4-FFF2-40B4-BE49-F238E27FC236}">
                      <a16:creationId xmlns:a16="http://schemas.microsoft.com/office/drawing/2014/main" id="{0CA097B9-2295-41EF-9D95-86F101B7C78A}"/>
                    </a:ext>
                  </a:extLst>
                </p14:cNvPr>
                <p14:cNvContentPartPr/>
                <p14:nvPr/>
              </p14:nvContentPartPr>
              <p14:xfrm>
                <a:off x="10335533" y="4539120"/>
                <a:ext cx="130680" cy="93240"/>
              </p14:xfrm>
            </p:contentPart>
          </mc:Choice>
          <mc:Fallback xmlns="">
            <p:pic>
              <p:nvPicPr>
                <p:cNvPr id="116" name="Freihand 115">
                  <a:extLst>
                    <a:ext uri="{FF2B5EF4-FFF2-40B4-BE49-F238E27FC236}">
                      <a16:creationId xmlns:a16="http://schemas.microsoft.com/office/drawing/2014/main" id="{0CA097B9-2295-41EF-9D95-86F101B7C78A}"/>
                    </a:ext>
                  </a:extLst>
                </p:cNvPr>
                <p:cNvPicPr/>
                <p:nvPr/>
              </p:nvPicPr>
              <p:blipFill>
                <a:blip r:embed="rId178"/>
                <a:stretch>
                  <a:fillRect/>
                </a:stretch>
              </p:blipFill>
              <p:spPr>
                <a:xfrm>
                  <a:off x="10331213" y="4534800"/>
                  <a:ext cx="13932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17" name="Freihand 116">
                  <a:extLst>
                    <a:ext uri="{FF2B5EF4-FFF2-40B4-BE49-F238E27FC236}">
                      <a16:creationId xmlns:a16="http://schemas.microsoft.com/office/drawing/2014/main" id="{7252EA97-A1B4-4699-B0A9-C90E21B3621B}"/>
                    </a:ext>
                  </a:extLst>
                </p14:cNvPr>
                <p14:cNvContentPartPr/>
                <p14:nvPr/>
              </p14:nvContentPartPr>
              <p14:xfrm>
                <a:off x="10580333" y="4530120"/>
                <a:ext cx="227160" cy="75960"/>
              </p14:xfrm>
            </p:contentPart>
          </mc:Choice>
          <mc:Fallback xmlns="">
            <p:pic>
              <p:nvPicPr>
                <p:cNvPr id="117" name="Freihand 116">
                  <a:extLst>
                    <a:ext uri="{FF2B5EF4-FFF2-40B4-BE49-F238E27FC236}">
                      <a16:creationId xmlns:a16="http://schemas.microsoft.com/office/drawing/2014/main" id="{7252EA97-A1B4-4699-B0A9-C90E21B3621B}"/>
                    </a:ext>
                  </a:extLst>
                </p:cNvPr>
                <p:cNvPicPr/>
                <p:nvPr/>
              </p:nvPicPr>
              <p:blipFill>
                <a:blip r:embed="rId180"/>
                <a:stretch>
                  <a:fillRect/>
                </a:stretch>
              </p:blipFill>
              <p:spPr>
                <a:xfrm>
                  <a:off x="10576013" y="4525800"/>
                  <a:ext cx="23580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18" name="Freihand 117">
                  <a:extLst>
                    <a:ext uri="{FF2B5EF4-FFF2-40B4-BE49-F238E27FC236}">
                      <a16:creationId xmlns:a16="http://schemas.microsoft.com/office/drawing/2014/main" id="{3568AA40-1616-4377-8690-4B84C481648A}"/>
                    </a:ext>
                  </a:extLst>
                </p14:cNvPr>
                <p14:cNvContentPartPr/>
                <p14:nvPr/>
              </p14:nvContentPartPr>
              <p14:xfrm>
                <a:off x="10831973" y="4450920"/>
                <a:ext cx="132480" cy="142920"/>
              </p14:xfrm>
            </p:contentPart>
          </mc:Choice>
          <mc:Fallback xmlns="">
            <p:pic>
              <p:nvPicPr>
                <p:cNvPr id="118" name="Freihand 117">
                  <a:extLst>
                    <a:ext uri="{FF2B5EF4-FFF2-40B4-BE49-F238E27FC236}">
                      <a16:creationId xmlns:a16="http://schemas.microsoft.com/office/drawing/2014/main" id="{3568AA40-1616-4377-8690-4B84C481648A}"/>
                    </a:ext>
                  </a:extLst>
                </p:cNvPr>
                <p:cNvPicPr/>
                <p:nvPr/>
              </p:nvPicPr>
              <p:blipFill>
                <a:blip r:embed="rId182"/>
                <a:stretch>
                  <a:fillRect/>
                </a:stretch>
              </p:blipFill>
              <p:spPr>
                <a:xfrm>
                  <a:off x="10827653" y="4446600"/>
                  <a:ext cx="1411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19" name="Freihand 118">
                  <a:extLst>
                    <a:ext uri="{FF2B5EF4-FFF2-40B4-BE49-F238E27FC236}">
                      <a16:creationId xmlns:a16="http://schemas.microsoft.com/office/drawing/2014/main" id="{9E455C5A-BBD4-4340-9460-BB30C20CC1AC}"/>
                    </a:ext>
                  </a:extLst>
                </p14:cNvPr>
                <p14:cNvContentPartPr/>
                <p14:nvPr/>
              </p14:nvContentPartPr>
              <p14:xfrm>
                <a:off x="11092613" y="4473240"/>
                <a:ext cx="27000" cy="156240"/>
              </p14:xfrm>
            </p:contentPart>
          </mc:Choice>
          <mc:Fallback xmlns="">
            <p:pic>
              <p:nvPicPr>
                <p:cNvPr id="119" name="Freihand 118">
                  <a:extLst>
                    <a:ext uri="{FF2B5EF4-FFF2-40B4-BE49-F238E27FC236}">
                      <a16:creationId xmlns:a16="http://schemas.microsoft.com/office/drawing/2014/main" id="{9E455C5A-BBD4-4340-9460-BB30C20CC1AC}"/>
                    </a:ext>
                  </a:extLst>
                </p:cNvPr>
                <p:cNvPicPr/>
                <p:nvPr/>
              </p:nvPicPr>
              <p:blipFill>
                <a:blip r:embed="rId184"/>
                <a:stretch>
                  <a:fillRect/>
                </a:stretch>
              </p:blipFill>
              <p:spPr>
                <a:xfrm>
                  <a:off x="11088293" y="4468920"/>
                  <a:ext cx="356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20" name="Freihand 119">
                  <a:extLst>
                    <a:ext uri="{FF2B5EF4-FFF2-40B4-BE49-F238E27FC236}">
                      <a16:creationId xmlns:a16="http://schemas.microsoft.com/office/drawing/2014/main" id="{32793B03-1186-4B76-B7AB-998D229A1BEE}"/>
                    </a:ext>
                  </a:extLst>
                </p14:cNvPr>
                <p14:cNvContentPartPr/>
                <p14:nvPr/>
              </p14:nvContentPartPr>
              <p14:xfrm>
                <a:off x="11017373" y="4555320"/>
                <a:ext cx="166680" cy="55440"/>
              </p14:xfrm>
            </p:contentPart>
          </mc:Choice>
          <mc:Fallback xmlns="">
            <p:pic>
              <p:nvPicPr>
                <p:cNvPr id="120" name="Freihand 119">
                  <a:extLst>
                    <a:ext uri="{FF2B5EF4-FFF2-40B4-BE49-F238E27FC236}">
                      <a16:creationId xmlns:a16="http://schemas.microsoft.com/office/drawing/2014/main" id="{32793B03-1186-4B76-B7AB-998D229A1BEE}"/>
                    </a:ext>
                  </a:extLst>
                </p:cNvPr>
                <p:cNvPicPr/>
                <p:nvPr/>
              </p:nvPicPr>
              <p:blipFill>
                <a:blip r:embed="rId186"/>
                <a:stretch>
                  <a:fillRect/>
                </a:stretch>
              </p:blipFill>
              <p:spPr>
                <a:xfrm>
                  <a:off x="11013053" y="4551000"/>
                  <a:ext cx="17532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21" name="Freihand 120">
                  <a:extLst>
                    <a:ext uri="{FF2B5EF4-FFF2-40B4-BE49-F238E27FC236}">
                      <a16:creationId xmlns:a16="http://schemas.microsoft.com/office/drawing/2014/main" id="{2D67FC48-4B63-483F-BEC5-8627BD556FED}"/>
                    </a:ext>
                  </a:extLst>
                </p14:cNvPr>
                <p14:cNvContentPartPr/>
                <p14:nvPr/>
              </p14:nvContentPartPr>
              <p14:xfrm>
                <a:off x="11053013" y="4454880"/>
                <a:ext cx="102240" cy="18720"/>
              </p14:xfrm>
            </p:contentPart>
          </mc:Choice>
          <mc:Fallback xmlns="">
            <p:pic>
              <p:nvPicPr>
                <p:cNvPr id="121" name="Freihand 120">
                  <a:extLst>
                    <a:ext uri="{FF2B5EF4-FFF2-40B4-BE49-F238E27FC236}">
                      <a16:creationId xmlns:a16="http://schemas.microsoft.com/office/drawing/2014/main" id="{2D67FC48-4B63-483F-BEC5-8627BD556FED}"/>
                    </a:ext>
                  </a:extLst>
                </p:cNvPr>
                <p:cNvPicPr/>
                <p:nvPr/>
              </p:nvPicPr>
              <p:blipFill>
                <a:blip r:embed="rId188"/>
                <a:stretch>
                  <a:fillRect/>
                </a:stretch>
              </p:blipFill>
              <p:spPr>
                <a:xfrm>
                  <a:off x="11048693" y="4450560"/>
                  <a:ext cx="11088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22" name="Freihand 121">
                  <a:extLst>
                    <a:ext uri="{FF2B5EF4-FFF2-40B4-BE49-F238E27FC236}">
                      <a16:creationId xmlns:a16="http://schemas.microsoft.com/office/drawing/2014/main" id="{FAB28E02-6B4F-4828-B952-DA1711C4C4DC}"/>
                    </a:ext>
                  </a:extLst>
                </p14:cNvPr>
                <p14:cNvContentPartPr/>
                <p14:nvPr/>
              </p14:nvContentPartPr>
              <p14:xfrm>
                <a:off x="11159213" y="4516080"/>
                <a:ext cx="160200" cy="75600"/>
              </p14:xfrm>
            </p:contentPart>
          </mc:Choice>
          <mc:Fallback xmlns="">
            <p:pic>
              <p:nvPicPr>
                <p:cNvPr id="122" name="Freihand 121">
                  <a:extLst>
                    <a:ext uri="{FF2B5EF4-FFF2-40B4-BE49-F238E27FC236}">
                      <a16:creationId xmlns:a16="http://schemas.microsoft.com/office/drawing/2014/main" id="{FAB28E02-6B4F-4828-B952-DA1711C4C4DC}"/>
                    </a:ext>
                  </a:extLst>
                </p:cNvPr>
                <p:cNvPicPr/>
                <p:nvPr/>
              </p:nvPicPr>
              <p:blipFill>
                <a:blip r:embed="rId190"/>
                <a:stretch>
                  <a:fillRect/>
                </a:stretch>
              </p:blipFill>
              <p:spPr>
                <a:xfrm>
                  <a:off x="11154893" y="4511760"/>
                  <a:ext cx="16884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23" name="Freihand 122">
                  <a:extLst>
                    <a:ext uri="{FF2B5EF4-FFF2-40B4-BE49-F238E27FC236}">
                      <a16:creationId xmlns:a16="http://schemas.microsoft.com/office/drawing/2014/main" id="{97982339-5EBC-4C91-A1FB-D374338471C0}"/>
                    </a:ext>
                  </a:extLst>
                </p14:cNvPr>
                <p14:cNvContentPartPr/>
                <p14:nvPr/>
              </p14:nvContentPartPr>
              <p14:xfrm>
                <a:off x="11290253" y="4396200"/>
                <a:ext cx="214560" cy="276840"/>
              </p14:xfrm>
            </p:contentPart>
          </mc:Choice>
          <mc:Fallback xmlns="">
            <p:pic>
              <p:nvPicPr>
                <p:cNvPr id="123" name="Freihand 122">
                  <a:extLst>
                    <a:ext uri="{FF2B5EF4-FFF2-40B4-BE49-F238E27FC236}">
                      <a16:creationId xmlns:a16="http://schemas.microsoft.com/office/drawing/2014/main" id="{97982339-5EBC-4C91-A1FB-D374338471C0}"/>
                    </a:ext>
                  </a:extLst>
                </p:cNvPr>
                <p:cNvPicPr/>
                <p:nvPr/>
              </p:nvPicPr>
              <p:blipFill>
                <a:blip r:embed="rId192"/>
                <a:stretch>
                  <a:fillRect/>
                </a:stretch>
              </p:blipFill>
              <p:spPr>
                <a:xfrm>
                  <a:off x="11285933" y="4391880"/>
                  <a:ext cx="22320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24" name="Freihand 123">
                  <a:extLst>
                    <a:ext uri="{FF2B5EF4-FFF2-40B4-BE49-F238E27FC236}">
                      <a16:creationId xmlns:a16="http://schemas.microsoft.com/office/drawing/2014/main" id="{4BB9620E-185D-4EC6-8439-96ED33024F38}"/>
                    </a:ext>
                  </a:extLst>
                </p14:cNvPr>
                <p14:cNvContentPartPr/>
                <p14:nvPr/>
              </p14:nvContentPartPr>
              <p14:xfrm>
                <a:off x="11513453" y="4454880"/>
                <a:ext cx="98280" cy="119880"/>
              </p14:xfrm>
            </p:contentPart>
          </mc:Choice>
          <mc:Fallback xmlns="">
            <p:pic>
              <p:nvPicPr>
                <p:cNvPr id="124" name="Freihand 123">
                  <a:extLst>
                    <a:ext uri="{FF2B5EF4-FFF2-40B4-BE49-F238E27FC236}">
                      <a16:creationId xmlns:a16="http://schemas.microsoft.com/office/drawing/2014/main" id="{4BB9620E-185D-4EC6-8439-96ED33024F38}"/>
                    </a:ext>
                  </a:extLst>
                </p:cNvPr>
                <p:cNvPicPr/>
                <p:nvPr/>
              </p:nvPicPr>
              <p:blipFill>
                <a:blip r:embed="rId194"/>
                <a:stretch>
                  <a:fillRect/>
                </a:stretch>
              </p:blipFill>
              <p:spPr>
                <a:xfrm>
                  <a:off x="11509133" y="4450560"/>
                  <a:ext cx="10692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25" name="Freihand 124">
                  <a:extLst>
                    <a:ext uri="{FF2B5EF4-FFF2-40B4-BE49-F238E27FC236}">
                      <a16:creationId xmlns:a16="http://schemas.microsoft.com/office/drawing/2014/main" id="{93065318-543D-4B1A-9B38-B28170C211F0}"/>
                    </a:ext>
                  </a:extLst>
                </p14:cNvPr>
                <p14:cNvContentPartPr/>
                <p14:nvPr/>
              </p14:nvContentPartPr>
              <p14:xfrm>
                <a:off x="11586533" y="4394760"/>
                <a:ext cx="182880" cy="137160"/>
              </p14:xfrm>
            </p:contentPart>
          </mc:Choice>
          <mc:Fallback xmlns="">
            <p:pic>
              <p:nvPicPr>
                <p:cNvPr id="125" name="Freihand 124">
                  <a:extLst>
                    <a:ext uri="{FF2B5EF4-FFF2-40B4-BE49-F238E27FC236}">
                      <a16:creationId xmlns:a16="http://schemas.microsoft.com/office/drawing/2014/main" id="{93065318-543D-4B1A-9B38-B28170C211F0}"/>
                    </a:ext>
                  </a:extLst>
                </p:cNvPr>
                <p:cNvPicPr/>
                <p:nvPr/>
              </p:nvPicPr>
              <p:blipFill>
                <a:blip r:embed="rId196"/>
                <a:stretch>
                  <a:fillRect/>
                </a:stretch>
              </p:blipFill>
              <p:spPr>
                <a:xfrm>
                  <a:off x="11582213" y="4390440"/>
                  <a:ext cx="1915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6" name="Freihand 125">
                  <a:extLst>
                    <a:ext uri="{FF2B5EF4-FFF2-40B4-BE49-F238E27FC236}">
                      <a16:creationId xmlns:a16="http://schemas.microsoft.com/office/drawing/2014/main" id="{D78EDEAD-7531-476F-8D98-DF62A0C23CC1}"/>
                    </a:ext>
                  </a:extLst>
                </p14:cNvPr>
                <p14:cNvContentPartPr/>
                <p14:nvPr/>
              </p14:nvContentPartPr>
              <p14:xfrm>
                <a:off x="11770133" y="4345440"/>
                <a:ext cx="66600" cy="159840"/>
              </p14:xfrm>
            </p:contentPart>
          </mc:Choice>
          <mc:Fallback xmlns="">
            <p:pic>
              <p:nvPicPr>
                <p:cNvPr id="126" name="Freihand 125">
                  <a:extLst>
                    <a:ext uri="{FF2B5EF4-FFF2-40B4-BE49-F238E27FC236}">
                      <a16:creationId xmlns:a16="http://schemas.microsoft.com/office/drawing/2014/main" id="{D78EDEAD-7531-476F-8D98-DF62A0C23CC1}"/>
                    </a:ext>
                  </a:extLst>
                </p:cNvPr>
                <p:cNvPicPr/>
                <p:nvPr/>
              </p:nvPicPr>
              <p:blipFill>
                <a:blip r:embed="rId198"/>
                <a:stretch>
                  <a:fillRect/>
                </a:stretch>
              </p:blipFill>
              <p:spPr>
                <a:xfrm>
                  <a:off x="11765813" y="4341120"/>
                  <a:ext cx="7524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27" name="Freihand 126">
                  <a:extLst>
                    <a:ext uri="{FF2B5EF4-FFF2-40B4-BE49-F238E27FC236}">
                      <a16:creationId xmlns:a16="http://schemas.microsoft.com/office/drawing/2014/main" id="{11619E08-8888-405E-9F4A-CE1789216BA1}"/>
                    </a:ext>
                  </a:extLst>
                </p14:cNvPr>
                <p14:cNvContentPartPr/>
                <p14:nvPr/>
              </p14:nvContentPartPr>
              <p14:xfrm>
                <a:off x="11811533" y="4496640"/>
                <a:ext cx="33480" cy="39240"/>
              </p14:xfrm>
            </p:contentPart>
          </mc:Choice>
          <mc:Fallback xmlns="">
            <p:pic>
              <p:nvPicPr>
                <p:cNvPr id="127" name="Freihand 126">
                  <a:extLst>
                    <a:ext uri="{FF2B5EF4-FFF2-40B4-BE49-F238E27FC236}">
                      <a16:creationId xmlns:a16="http://schemas.microsoft.com/office/drawing/2014/main" id="{11619E08-8888-405E-9F4A-CE1789216BA1}"/>
                    </a:ext>
                  </a:extLst>
                </p:cNvPr>
                <p:cNvPicPr/>
                <p:nvPr/>
              </p:nvPicPr>
              <p:blipFill>
                <a:blip r:embed="rId200"/>
                <a:stretch>
                  <a:fillRect/>
                </a:stretch>
              </p:blipFill>
              <p:spPr>
                <a:xfrm>
                  <a:off x="11807213" y="4492320"/>
                  <a:ext cx="4212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29" name="Freihand 128">
                  <a:extLst>
                    <a:ext uri="{FF2B5EF4-FFF2-40B4-BE49-F238E27FC236}">
                      <a16:creationId xmlns:a16="http://schemas.microsoft.com/office/drawing/2014/main" id="{B49A01B4-DF49-4927-BB43-154FEF6ADEEB}"/>
                    </a:ext>
                  </a:extLst>
                </p14:cNvPr>
                <p14:cNvContentPartPr/>
                <p14:nvPr/>
              </p14:nvContentPartPr>
              <p14:xfrm>
                <a:off x="11861573" y="4336800"/>
                <a:ext cx="234360" cy="181080"/>
              </p14:xfrm>
            </p:contentPart>
          </mc:Choice>
          <mc:Fallback xmlns="">
            <p:pic>
              <p:nvPicPr>
                <p:cNvPr id="129" name="Freihand 128">
                  <a:extLst>
                    <a:ext uri="{FF2B5EF4-FFF2-40B4-BE49-F238E27FC236}">
                      <a16:creationId xmlns:a16="http://schemas.microsoft.com/office/drawing/2014/main" id="{B49A01B4-DF49-4927-BB43-154FEF6ADEEB}"/>
                    </a:ext>
                  </a:extLst>
                </p:cNvPr>
                <p:cNvPicPr/>
                <p:nvPr/>
              </p:nvPicPr>
              <p:blipFill>
                <a:blip r:embed="rId202"/>
                <a:stretch>
                  <a:fillRect/>
                </a:stretch>
              </p:blipFill>
              <p:spPr>
                <a:xfrm>
                  <a:off x="11857253" y="4332480"/>
                  <a:ext cx="24300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30" name="Freihand 129">
                  <a:extLst>
                    <a:ext uri="{FF2B5EF4-FFF2-40B4-BE49-F238E27FC236}">
                      <a16:creationId xmlns:a16="http://schemas.microsoft.com/office/drawing/2014/main" id="{913EC982-ED72-44B5-AAA9-C4678A8B0D17}"/>
                    </a:ext>
                  </a:extLst>
                </p14:cNvPr>
                <p14:cNvContentPartPr/>
                <p14:nvPr/>
              </p14:nvContentPartPr>
              <p14:xfrm>
                <a:off x="10344893" y="4677000"/>
                <a:ext cx="160560" cy="168120"/>
              </p14:xfrm>
            </p:contentPart>
          </mc:Choice>
          <mc:Fallback xmlns="">
            <p:pic>
              <p:nvPicPr>
                <p:cNvPr id="130" name="Freihand 129">
                  <a:extLst>
                    <a:ext uri="{FF2B5EF4-FFF2-40B4-BE49-F238E27FC236}">
                      <a16:creationId xmlns:a16="http://schemas.microsoft.com/office/drawing/2014/main" id="{913EC982-ED72-44B5-AAA9-C4678A8B0D17}"/>
                    </a:ext>
                  </a:extLst>
                </p:cNvPr>
                <p:cNvPicPr/>
                <p:nvPr/>
              </p:nvPicPr>
              <p:blipFill>
                <a:blip r:embed="rId204"/>
                <a:stretch>
                  <a:fillRect/>
                </a:stretch>
              </p:blipFill>
              <p:spPr>
                <a:xfrm>
                  <a:off x="10340573" y="4672680"/>
                  <a:ext cx="1692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31" name="Freihand 130">
                  <a:extLst>
                    <a:ext uri="{FF2B5EF4-FFF2-40B4-BE49-F238E27FC236}">
                      <a16:creationId xmlns:a16="http://schemas.microsoft.com/office/drawing/2014/main" id="{F59C46ED-28B0-4CB2-8E00-003D638DB724}"/>
                    </a:ext>
                  </a:extLst>
                </p14:cNvPr>
                <p14:cNvContentPartPr/>
                <p14:nvPr/>
              </p14:nvContentPartPr>
              <p14:xfrm>
                <a:off x="10443173" y="4681680"/>
                <a:ext cx="108360" cy="6120"/>
              </p14:xfrm>
            </p:contentPart>
          </mc:Choice>
          <mc:Fallback xmlns="">
            <p:pic>
              <p:nvPicPr>
                <p:cNvPr id="131" name="Freihand 130">
                  <a:extLst>
                    <a:ext uri="{FF2B5EF4-FFF2-40B4-BE49-F238E27FC236}">
                      <a16:creationId xmlns:a16="http://schemas.microsoft.com/office/drawing/2014/main" id="{F59C46ED-28B0-4CB2-8E00-003D638DB724}"/>
                    </a:ext>
                  </a:extLst>
                </p:cNvPr>
                <p:cNvPicPr/>
                <p:nvPr/>
              </p:nvPicPr>
              <p:blipFill>
                <a:blip r:embed="rId206"/>
                <a:stretch>
                  <a:fillRect/>
                </a:stretch>
              </p:blipFill>
              <p:spPr>
                <a:xfrm>
                  <a:off x="10438853" y="4677360"/>
                  <a:ext cx="11700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32" name="Freihand 131">
                  <a:extLst>
                    <a:ext uri="{FF2B5EF4-FFF2-40B4-BE49-F238E27FC236}">
                      <a16:creationId xmlns:a16="http://schemas.microsoft.com/office/drawing/2014/main" id="{29AB9DFA-7834-489E-A5B3-B40EA086CAAB}"/>
                    </a:ext>
                  </a:extLst>
                </p14:cNvPr>
                <p14:cNvContentPartPr/>
                <p14:nvPr/>
              </p14:nvContentPartPr>
              <p14:xfrm>
                <a:off x="10572773" y="4673400"/>
                <a:ext cx="83160" cy="144000"/>
              </p14:xfrm>
            </p:contentPart>
          </mc:Choice>
          <mc:Fallback xmlns="">
            <p:pic>
              <p:nvPicPr>
                <p:cNvPr id="132" name="Freihand 131">
                  <a:extLst>
                    <a:ext uri="{FF2B5EF4-FFF2-40B4-BE49-F238E27FC236}">
                      <a16:creationId xmlns:a16="http://schemas.microsoft.com/office/drawing/2014/main" id="{29AB9DFA-7834-489E-A5B3-B40EA086CAAB}"/>
                    </a:ext>
                  </a:extLst>
                </p:cNvPr>
                <p:cNvPicPr/>
                <p:nvPr/>
              </p:nvPicPr>
              <p:blipFill>
                <a:blip r:embed="rId208"/>
                <a:stretch>
                  <a:fillRect/>
                </a:stretch>
              </p:blipFill>
              <p:spPr>
                <a:xfrm>
                  <a:off x="10568453" y="4669080"/>
                  <a:ext cx="9180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33" name="Freihand 132">
                  <a:extLst>
                    <a:ext uri="{FF2B5EF4-FFF2-40B4-BE49-F238E27FC236}">
                      <a16:creationId xmlns:a16="http://schemas.microsoft.com/office/drawing/2014/main" id="{9542099B-7C90-4E29-9B1F-B6905FC0F2B6}"/>
                    </a:ext>
                  </a:extLst>
                </p14:cNvPr>
                <p14:cNvContentPartPr/>
                <p14:nvPr/>
              </p14:nvContentPartPr>
              <p14:xfrm>
                <a:off x="10690493" y="4688160"/>
                <a:ext cx="108000" cy="116640"/>
              </p14:xfrm>
            </p:contentPart>
          </mc:Choice>
          <mc:Fallback xmlns="">
            <p:pic>
              <p:nvPicPr>
                <p:cNvPr id="133" name="Freihand 132">
                  <a:extLst>
                    <a:ext uri="{FF2B5EF4-FFF2-40B4-BE49-F238E27FC236}">
                      <a16:creationId xmlns:a16="http://schemas.microsoft.com/office/drawing/2014/main" id="{9542099B-7C90-4E29-9B1F-B6905FC0F2B6}"/>
                    </a:ext>
                  </a:extLst>
                </p:cNvPr>
                <p:cNvPicPr/>
                <p:nvPr/>
              </p:nvPicPr>
              <p:blipFill>
                <a:blip r:embed="rId210"/>
                <a:stretch>
                  <a:fillRect/>
                </a:stretch>
              </p:blipFill>
              <p:spPr>
                <a:xfrm>
                  <a:off x="10686173" y="4683840"/>
                  <a:ext cx="1166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34" name="Freihand 133">
                  <a:extLst>
                    <a:ext uri="{FF2B5EF4-FFF2-40B4-BE49-F238E27FC236}">
                      <a16:creationId xmlns:a16="http://schemas.microsoft.com/office/drawing/2014/main" id="{440DDA2E-3C70-4F86-BB43-31C174FC5FD8}"/>
                    </a:ext>
                  </a:extLst>
                </p14:cNvPr>
                <p14:cNvContentPartPr/>
                <p14:nvPr/>
              </p14:nvContentPartPr>
              <p14:xfrm>
                <a:off x="10906133" y="4647840"/>
                <a:ext cx="204480" cy="171000"/>
              </p14:xfrm>
            </p:contentPart>
          </mc:Choice>
          <mc:Fallback xmlns="">
            <p:pic>
              <p:nvPicPr>
                <p:cNvPr id="134" name="Freihand 133">
                  <a:extLst>
                    <a:ext uri="{FF2B5EF4-FFF2-40B4-BE49-F238E27FC236}">
                      <a16:creationId xmlns:a16="http://schemas.microsoft.com/office/drawing/2014/main" id="{440DDA2E-3C70-4F86-BB43-31C174FC5FD8}"/>
                    </a:ext>
                  </a:extLst>
                </p:cNvPr>
                <p:cNvPicPr/>
                <p:nvPr/>
              </p:nvPicPr>
              <p:blipFill>
                <a:blip r:embed="rId212"/>
                <a:stretch>
                  <a:fillRect/>
                </a:stretch>
              </p:blipFill>
              <p:spPr>
                <a:xfrm>
                  <a:off x="10901813" y="4643520"/>
                  <a:ext cx="21312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35" name="Freihand 134">
                  <a:extLst>
                    <a:ext uri="{FF2B5EF4-FFF2-40B4-BE49-F238E27FC236}">
                      <a16:creationId xmlns:a16="http://schemas.microsoft.com/office/drawing/2014/main" id="{F3316C95-3555-467D-9323-D4510839B0AD}"/>
                    </a:ext>
                  </a:extLst>
                </p14:cNvPr>
                <p14:cNvContentPartPr/>
                <p14:nvPr/>
              </p14:nvContentPartPr>
              <p14:xfrm>
                <a:off x="11130053" y="4642080"/>
                <a:ext cx="129600" cy="174960"/>
              </p14:xfrm>
            </p:contentPart>
          </mc:Choice>
          <mc:Fallback xmlns="">
            <p:pic>
              <p:nvPicPr>
                <p:cNvPr id="135" name="Freihand 134">
                  <a:extLst>
                    <a:ext uri="{FF2B5EF4-FFF2-40B4-BE49-F238E27FC236}">
                      <a16:creationId xmlns:a16="http://schemas.microsoft.com/office/drawing/2014/main" id="{F3316C95-3555-467D-9323-D4510839B0AD}"/>
                    </a:ext>
                  </a:extLst>
                </p:cNvPr>
                <p:cNvPicPr/>
                <p:nvPr/>
              </p:nvPicPr>
              <p:blipFill>
                <a:blip r:embed="rId214"/>
                <a:stretch>
                  <a:fillRect/>
                </a:stretch>
              </p:blipFill>
              <p:spPr>
                <a:xfrm>
                  <a:off x="11125733" y="4637760"/>
                  <a:ext cx="13824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36" name="Freihand 135">
                  <a:extLst>
                    <a:ext uri="{FF2B5EF4-FFF2-40B4-BE49-F238E27FC236}">
                      <a16:creationId xmlns:a16="http://schemas.microsoft.com/office/drawing/2014/main" id="{28D577EF-E17C-43AD-B09D-D207DDEFBF2B}"/>
                    </a:ext>
                  </a:extLst>
                </p14:cNvPr>
                <p14:cNvContentPartPr/>
                <p14:nvPr/>
              </p14:nvContentPartPr>
              <p14:xfrm>
                <a:off x="11320493" y="4757280"/>
                <a:ext cx="18720" cy="39960"/>
              </p14:xfrm>
            </p:contentPart>
          </mc:Choice>
          <mc:Fallback xmlns="">
            <p:pic>
              <p:nvPicPr>
                <p:cNvPr id="136" name="Freihand 135">
                  <a:extLst>
                    <a:ext uri="{FF2B5EF4-FFF2-40B4-BE49-F238E27FC236}">
                      <a16:creationId xmlns:a16="http://schemas.microsoft.com/office/drawing/2014/main" id="{28D577EF-E17C-43AD-B09D-D207DDEFBF2B}"/>
                    </a:ext>
                  </a:extLst>
                </p:cNvPr>
                <p:cNvPicPr/>
                <p:nvPr/>
              </p:nvPicPr>
              <p:blipFill>
                <a:blip r:embed="rId216"/>
                <a:stretch>
                  <a:fillRect/>
                </a:stretch>
              </p:blipFill>
              <p:spPr>
                <a:xfrm>
                  <a:off x="11316173" y="4752960"/>
                  <a:ext cx="2736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37" name="Freihand 136">
                  <a:extLst>
                    <a:ext uri="{FF2B5EF4-FFF2-40B4-BE49-F238E27FC236}">
                      <a16:creationId xmlns:a16="http://schemas.microsoft.com/office/drawing/2014/main" id="{D4DFFCC3-50A4-40DB-9E60-2CCA4AAF08D8}"/>
                    </a:ext>
                  </a:extLst>
                </p14:cNvPr>
                <p14:cNvContentPartPr/>
                <p14:nvPr/>
              </p14:nvContentPartPr>
              <p14:xfrm>
                <a:off x="11414093" y="4631640"/>
                <a:ext cx="158400" cy="146880"/>
              </p14:xfrm>
            </p:contentPart>
          </mc:Choice>
          <mc:Fallback xmlns="">
            <p:pic>
              <p:nvPicPr>
                <p:cNvPr id="137" name="Freihand 136">
                  <a:extLst>
                    <a:ext uri="{FF2B5EF4-FFF2-40B4-BE49-F238E27FC236}">
                      <a16:creationId xmlns:a16="http://schemas.microsoft.com/office/drawing/2014/main" id="{D4DFFCC3-50A4-40DB-9E60-2CCA4AAF08D8}"/>
                    </a:ext>
                  </a:extLst>
                </p:cNvPr>
                <p:cNvPicPr/>
                <p:nvPr/>
              </p:nvPicPr>
              <p:blipFill>
                <a:blip r:embed="rId218"/>
                <a:stretch>
                  <a:fillRect/>
                </a:stretch>
              </p:blipFill>
              <p:spPr>
                <a:xfrm>
                  <a:off x="11409773" y="4627320"/>
                  <a:ext cx="1670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38" name="Freihand 137">
                  <a:extLst>
                    <a:ext uri="{FF2B5EF4-FFF2-40B4-BE49-F238E27FC236}">
                      <a16:creationId xmlns:a16="http://schemas.microsoft.com/office/drawing/2014/main" id="{F7966DFC-F6DB-4753-AF69-63FB22B74275}"/>
                    </a:ext>
                  </a:extLst>
                </p14:cNvPr>
                <p14:cNvContentPartPr/>
                <p14:nvPr/>
              </p14:nvContentPartPr>
              <p14:xfrm>
                <a:off x="11338133" y="4695720"/>
                <a:ext cx="256680" cy="64080"/>
              </p14:xfrm>
            </p:contentPart>
          </mc:Choice>
          <mc:Fallback xmlns="">
            <p:pic>
              <p:nvPicPr>
                <p:cNvPr id="138" name="Freihand 137">
                  <a:extLst>
                    <a:ext uri="{FF2B5EF4-FFF2-40B4-BE49-F238E27FC236}">
                      <a16:creationId xmlns:a16="http://schemas.microsoft.com/office/drawing/2014/main" id="{F7966DFC-F6DB-4753-AF69-63FB22B74275}"/>
                    </a:ext>
                  </a:extLst>
                </p:cNvPr>
                <p:cNvPicPr/>
                <p:nvPr/>
              </p:nvPicPr>
              <p:blipFill>
                <a:blip r:embed="rId220"/>
                <a:stretch>
                  <a:fillRect/>
                </a:stretch>
              </p:blipFill>
              <p:spPr>
                <a:xfrm>
                  <a:off x="11333813" y="4691400"/>
                  <a:ext cx="265320" cy="72720"/>
                </a:xfrm>
                <a:prstGeom prst="rect">
                  <a:avLst/>
                </a:prstGeom>
              </p:spPr>
            </p:pic>
          </mc:Fallback>
        </mc:AlternateContent>
      </p:grpSp>
    </p:spTree>
    <p:extLst>
      <p:ext uri="{BB962C8B-B14F-4D97-AF65-F5344CB8AC3E}">
        <p14:creationId xmlns:p14="http://schemas.microsoft.com/office/powerpoint/2010/main" val="25031157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Entwicklung von Defizit und Schulden</a:t>
            </a:r>
          </a:p>
        </p:txBody>
      </p:sp>
      <p:sp>
        <p:nvSpPr>
          <p:cNvPr id="5" name="Textfeld 4">
            <a:extLst>
              <a:ext uri="{FF2B5EF4-FFF2-40B4-BE49-F238E27FC236}">
                <a16:creationId xmlns:a16="http://schemas.microsoft.com/office/drawing/2014/main" id="{3A14F6E1-ABD0-460B-9542-70CC99632247}"/>
              </a:ext>
            </a:extLst>
          </p:cNvPr>
          <p:cNvSpPr txBox="1"/>
          <p:nvPr/>
        </p:nvSpPr>
        <p:spPr>
          <a:xfrm>
            <a:off x="304054" y="158617"/>
            <a:ext cx="1787711" cy="284807"/>
          </a:xfrm>
          <a:prstGeom prst="rect">
            <a:avLst/>
          </a:prstGeom>
          <a:noFill/>
        </p:spPr>
        <p:txBody>
          <a:bodyPr wrap="square" rtlCol="0">
            <a:noAutofit/>
          </a:bodyPr>
          <a:lstStyle/>
          <a:p>
            <a:r>
              <a:rPr lang="de-DE" sz="1000" dirty="0">
                <a:latin typeface="Times New Roman" panose="02020603050405020304" pitchFamily="18" charset="0"/>
                <a:cs typeface="Times New Roman" panose="02020603050405020304" pitchFamily="18" charset="0"/>
              </a:rPr>
              <a:t>Quelle: </a:t>
            </a:r>
            <a:r>
              <a:rPr lang="de-DE" sz="1000" dirty="0" err="1">
                <a:latin typeface="Times New Roman" panose="02020603050405020304" pitchFamily="18" charset="0"/>
                <a:cs typeface="Times New Roman" panose="02020603050405020304" pitchFamily="18" charset="0"/>
              </a:rPr>
              <a:t>Destatis</a:t>
            </a:r>
            <a:r>
              <a:rPr lang="de-DE" sz="1000" dirty="0">
                <a:latin typeface="Times New Roman" panose="02020603050405020304" pitchFamily="18" charset="0"/>
                <a:cs typeface="Times New Roman" panose="02020603050405020304" pitchFamily="18" charset="0"/>
              </a:rPr>
              <a:t>, Bundesbank</a:t>
            </a:r>
          </a:p>
        </p:txBody>
      </p:sp>
      <p:sp>
        <p:nvSpPr>
          <p:cNvPr id="4" name="Textfeld 3">
            <a:extLst>
              <a:ext uri="{FF2B5EF4-FFF2-40B4-BE49-F238E27FC236}">
                <a16:creationId xmlns:a16="http://schemas.microsoft.com/office/drawing/2014/main" id="{5D4C3880-B67D-4928-A137-9595E9C885D6}"/>
              </a:ext>
            </a:extLst>
          </p:cNvPr>
          <p:cNvSpPr txBox="1"/>
          <p:nvPr/>
        </p:nvSpPr>
        <p:spPr>
          <a:xfrm>
            <a:off x="473793" y="4078403"/>
            <a:ext cx="3822632" cy="400110"/>
          </a:xfrm>
          <a:prstGeom prst="rect">
            <a:avLst/>
          </a:prstGeom>
          <a:noFill/>
        </p:spPr>
        <p:txBody>
          <a:bodyPr wrap="square" rtlCol="0">
            <a:spAutoFit/>
          </a:bodyPr>
          <a:lstStyle/>
          <a:p>
            <a:r>
              <a:rPr lang="de-DE" sz="1000" dirty="0"/>
              <a:t>Defizit:	Finanzierungssaldo des Staates in Relation</a:t>
            </a:r>
          </a:p>
          <a:p>
            <a:r>
              <a:rPr lang="de-DE" sz="1000" dirty="0"/>
              <a:t>	zum nominalen Bruttoinlandsprodukt</a:t>
            </a:r>
          </a:p>
        </p:txBody>
      </p:sp>
      <p:sp>
        <p:nvSpPr>
          <p:cNvPr id="7" name="Textfeld 6">
            <a:extLst>
              <a:ext uri="{FF2B5EF4-FFF2-40B4-BE49-F238E27FC236}">
                <a16:creationId xmlns:a16="http://schemas.microsoft.com/office/drawing/2014/main" id="{300E660F-7FF5-46BD-A65E-542C9FD0A2EE}"/>
              </a:ext>
            </a:extLst>
          </p:cNvPr>
          <p:cNvSpPr txBox="1"/>
          <p:nvPr/>
        </p:nvSpPr>
        <p:spPr>
          <a:xfrm>
            <a:off x="5035095" y="4095710"/>
            <a:ext cx="3906878" cy="400110"/>
          </a:xfrm>
          <a:prstGeom prst="rect">
            <a:avLst/>
          </a:prstGeom>
          <a:noFill/>
        </p:spPr>
        <p:txBody>
          <a:bodyPr wrap="square" rtlCol="0">
            <a:spAutoFit/>
          </a:bodyPr>
          <a:lstStyle/>
          <a:p>
            <a:r>
              <a:rPr lang="de-DE" sz="1000" dirty="0" err="1"/>
              <a:t>Schuldenstandsquote</a:t>
            </a:r>
            <a:r>
              <a:rPr lang="de-DE" sz="1000" dirty="0"/>
              <a:t> : Schulden des Staates in Relation</a:t>
            </a:r>
          </a:p>
          <a:p>
            <a:r>
              <a:rPr lang="de-DE" sz="1000" dirty="0"/>
              <a:t>	                        zum nominalen Bruttoinlandsprodukt</a:t>
            </a:r>
          </a:p>
        </p:txBody>
      </p:sp>
      <p:sp>
        <p:nvSpPr>
          <p:cNvPr id="21" name="Rechteck 20">
            <a:extLst>
              <a:ext uri="{FF2B5EF4-FFF2-40B4-BE49-F238E27FC236}">
                <a16:creationId xmlns:a16="http://schemas.microsoft.com/office/drawing/2014/main" id="{B6934B8E-538E-45C6-83DC-2031505CF4A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2DAFE2D1-32BE-DF31-D639-797F73F1F875}"/>
              </a:ext>
            </a:extLst>
          </p:cNvPr>
          <p:cNvPicPr>
            <a:picLocks noChangeAspect="1"/>
          </p:cNvPicPr>
          <p:nvPr/>
        </p:nvPicPr>
        <p:blipFill>
          <a:blip r:embed="rId2"/>
          <a:stretch>
            <a:fillRect/>
          </a:stretch>
        </p:blipFill>
        <p:spPr>
          <a:xfrm>
            <a:off x="209220" y="618499"/>
            <a:ext cx="9049547" cy="3350877"/>
          </a:xfrm>
          <a:prstGeom prst="rect">
            <a:avLst/>
          </a:prstGeom>
        </p:spPr>
      </p:pic>
      <mc:AlternateContent xmlns:mc="http://schemas.openxmlformats.org/markup-compatibility/2006" xmlns:p14="http://schemas.microsoft.com/office/powerpoint/2010/main">
        <mc:Choice Requires="p14">
          <p:contentPart p14:bwMode="auto" r:id="rId3">
            <p14:nvContentPartPr>
              <p14:cNvPr id="3" name="Freihand 2">
                <a:extLst>
                  <a:ext uri="{FF2B5EF4-FFF2-40B4-BE49-F238E27FC236}">
                    <a16:creationId xmlns:a16="http://schemas.microsoft.com/office/drawing/2014/main" id="{623F1CA3-5BBB-4A40-AC89-217C2D48CB5E}"/>
                  </a:ext>
                </a:extLst>
              </p14:cNvPr>
              <p14:cNvContentPartPr/>
              <p14:nvPr/>
            </p14:nvContentPartPr>
            <p14:xfrm>
              <a:off x="6308573" y="4090920"/>
              <a:ext cx="1980720" cy="488520"/>
            </p14:xfrm>
          </p:contentPart>
        </mc:Choice>
        <mc:Fallback xmlns="">
          <p:pic>
            <p:nvPicPr>
              <p:cNvPr id="3" name="Freihand 2">
                <a:extLst>
                  <a:ext uri="{FF2B5EF4-FFF2-40B4-BE49-F238E27FC236}">
                    <a16:creationId xmlns:a16="http://schemas.microsoft.com/office/drawing/2014/main" id="{623F1CA3-5BBB-4A40-AC89-217C2D48CB5E}"/>
                  </a:ext>
                </a:extLst>
              </p:cNvPr>
              <p:cNvPicPr/>
              <p:nvPr/>
            </p:nvPicPr>
            <p:blipFill>
              <a:blip r:embed="rId4"/>
              <a:stretch>
                <a:fillRect/>
              </a:stretch>
            </p:blipFill>
            <p:spPr>
              <a:xfrm>
                <a:off x="6304253" y="4086600"/>
                <a:ext cx="1989360" cy="497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3" name="Freihand 62">
                <a:extLst>
                  <a:ext uri="{FF2B5EF4-FFF2-40B4-BE49-F238E27FC236}">
                    <a16:creationId xmlns:a16="http://schemas.microsoft.com/office/drawing/2014/main" id="{5F036C9B-87C1-4B67-A1F0-1D7176157680}"/>
                  </a:ext>
                </a:extLst>
              </p14:cNvPr>
              <p14:cNvContentPartPr/>
              <p14:nvPr/>
            </p14:nvContentPartPr>
            <p14:xfrm>
              <a:off x="3612533" y="4285320"/>
              <a:ext cx="4023000" cy="814320"/>
            </p14:xfrm>
          </p:contentPart>
        </mc:Choice>
        <mc:Fallback xmlns="">
          <p:pic>
            <p:nvPicPr>
              <p:cNvPr id="63" name="Freihand 62">
                <a:extLst>
                  <a:ext uri="{FF2B5EF4-FFF2-40B4-BE49-F238E27FC236}">
                    <a16:creationId xmlns:a16="http://schemas.microsoft.com/office/drawing/2014/main" id="{5F036C9B-87C1-4B67-A1F0-1D7176157680}"/>
                  </a:ext>
                </a:extLst>
              </p:cNvPr>
              <p:cNvPicPr/>
              <p:nvPr/>
            </p:nvPicPr>
            <p:blipFill>
              <a:blip r:embed="rId6"/>
              <a:stretch>
                <a:fillRect/>
              </a:stretch>
            </p:blipFill>
            <p:spPr>
              <a:xfrm>
                <a:off x="3608213" y="4281000"/>
                <a:ext cx="4031640" cy="822960"/>
              </a:xfrm>
              <a:prstGeom prst="rect">
                <a:avLst/>
              </a:prstGeom>
            </p:spPr>
          </p:pic>
        </mc:Fallback>
      </mc:AlternateContent>
      <p:grpSp>
        <p:nvGrpSpPr>
          <p:cNvPr id="119" name="Gruppieren 118">
            <a:extLst>
              <a:ext uri="{FF2B5EF4-FFF2-40B4-BE49-F238E27FC236}">
                <a16:creationId xmlns:a16="http://schemas.microsoft.com/office/drawing/2014/main" id="{011F6A81-8552-403F-AEFA-1D67B35A5951}"/>
              </a:ext>
            </a:extLst>
          </p:cNvPr>
          <p:cNvGrpSpPr/>
          <p:nvPr/>
        </p:nvGrpSpPr>
        <p:grpSpPr>
          <a:xfrm>
            <a:off x="4963973" y="1696920"/>
            <a:ext cx="4305960" cy="426600"/>
            <a:chOff x="4963973" y="1696920"/>
            <a:chExt cx="4305960" cy="426600"/>
          </a:xfrm>
        </p:grpSpPr>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51567728-8B7D-4EEB-B4C9-D3EF7D673C84}"/>
                    </a:ext>
                  </a:extLst>
                </p14:cNvPr>
                <p14:cNvContentPartPr/>
                <p14:nvPr/>
              </p14:nvContentPartPr>
              <p14:xfrm>
                <a:off x="5365013" y="1820400"/>
                <a:ext cx="3904920" cy="83160"/>
              </p14:xfrm>
            </p:contentPart>
          </mc:Choice>
          <mc:Fallback xmlns="">
            <p:pic>
              <p:nvPicPr>
                <p:cNvPr id="6" name="Freihand 5">
                  <a:extLst>
                    <a:ext uri="{FF2B5EF4-FFF2-40B4-BE49-F238E27FC236}">
                      <a16:creationId xmlns:a16="http://schemas.microsoft.com/office/drawing/2014/main" id="{51567728-8B7D-4EEB-B4C9-D3EF7D673C84}"/>
                    </a:ext>
                  </a:extLst>
                </p:cNvPr>
                <p:cNvPicPr/>
                <p:nvPr/>
              </p:nvPicPr>
              <p:blipFill>
                <a:blip r:embed="rId8"/>
                <a:stretch>
                  <a:fillRect/>
                </a:stretch>
              </p:blipFill>
              <p:spPr>
                <a:xfrm>
                  <a:off x="5360693" y="1816080"/>
                  <a:ext cx="391356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2C7799C7-1D54-4584-A012-7C57E7EFEC2E}"/>
                    </a:ext>
                  </a:extLst>
                </p14:cNvPr>
                <p14:cNvContentPartPr/>
                <p14:nvPr/>
              </p14:nvContentPartPr>
              <p14:xfrm>
                <a:off x="4963973" y="1745160"/>
                <a:ext cx="414720" cy="191520"/>
              </p14:xfrm>
            </p:contentPart>
          </mc:Choice>
          <mc:Fallback xmlns="">
            <p:pic>
              <p:nvPicPr>
                <p:cNvPr id="8" name="Freihand 7">
                  <a:extLst>
                    <a:ext uri="{FF2B5EF4-FFF2-40B4-BE49-F238E27FC236}">
                      <a16:creationId xmlns:a16="http://schemas.microsoft.com/office/drawing/2014/main" id="{2C7799C7-1D54-4584-A012-7C57E7EFEC2E}"/>
                    </a:ext>
                  </a:extLst>
                </p:cNvPr>
                <p:cNvPicPr/>
                <p:nvPr/>
              </p:nvPicPr>
              <p:blipFill>
                <a:blip r:embed="rId10"/>
                <a:stretch>
                  <a:fillRect/>
                </a:stretch>
              </p:blipFill>
              <p:spPr>
                <a:xfrm>
                  <a:off x="4959653" y="1740840"/>
                  <a:ext cx="42336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8" name="Freihand 117">
                  <a:extLst>
                    <a:ext uri="{FF2B5EF4-FFF2-40B4-BE49-F238E27FC236}">
                      <a16:creationId xmlns:a16="http://schemas.microsoft.com/office/drawing/2014/main" id="{7920A48B-F069-4B6C-824C-66E967972E75}"/>
                    </a:ext>
                  </a:extLst>
                </p14:cNvPr>
                <p14:cNvContentPartPr/>
                <p14:nvPr/>
              </p14:nvContentPartPr>
              <p14:xfrm>
                <a:off x="5028773" y="1696920"/>
                <a:ext cx="407880" cy="426600"/>
              </p14:xfrm>
            </p:contentPart>
          </mc:Choice>
          <mc:Fallback xmlns="">
            <p:pic>
              <p:nvPicPr>
                <p:cNvPr id="118" name="Freihand 117">
                  <a:extLst>
                    <a:ext uri="{FF2B5EF4-FFF2-40B4-BE49-F238E27FC236}">
                      <a16:creationId xmlns:a16="http://schemas.microsoft.com/office/drawing/2014/main" id="{7920A48B-F069-4B6C-824C-66E967972E75}"/>
                    </a:ext>
                  </a:extLst>
                </p:cNvPr>
                <p:cNvPicPr/>
                <p:nvPr/>
              </p:nvPicPr>
              <p:blipFill>
                <a:blip r:embed="rId12"/>
                <a:stretch>
                  <a:fillRect/>
                </a:stretch>
              </p:blipFill>
              <p:spPr>
                <a:xfrm>
                  <a:off x="5024453" y="1692600"/>
                  <a:ext cx="416520" cy="435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120" name="Freihand 119">
                <a:extLst>
                  <a:ext uri="{FF2B5EF4-FFF2-40B4-BE49-F238E27FC236}">
                    <a16:creationId xmlns:a16="http://schemas.microsoft.com/office/drawing/2014/main" id="{E0B70B31-029B-4051-9782-BA37404E8B4D}"/>
                  </a:ext>
                </a:extLst>
              </p14:cNvPr>
              <p14:cNvContentPartPr/>
              <p14:nvPr/>
            </p14:nvContentPartPr>
            <p14:xfrm>
              <a:off x="6668573" y="1356000"/>
              <a:ext cx="378360" cy="500040"/>
            </p14:xfrm>
          </p:contentPart>
        </mc:Choice>
        <mc:Fallback xmlns="">
          <p:pic>
            <p:nvPicPr>
              <p:cNvPr id="120" name="Freihand 119">
                <a:extLst>
                  <a:ext uri="{FF2B5EF4-FFF2-40B4-BE49-F238E27FC236}">
                    <a16:creationId xmlns:a16="http://schemas.microsoft.com/office/drawing/2014/main" id="{E0B70B31-029B-4051-9782-BA37404E8B4D}"/>
                  </a:ext>
                </a:extLst>
              </p:cNvPr>
              <p:cNvPicPr/>
              <p:nvPr/>
            </p:nvPicPr>
            <p:blipFill>
              <a:blip r:embed="rId14"/>
              <a:stretch>
                <a:fillRect/>
              </a:stretch>
            </p:blipFill>
            <p:spPr>
              <a:xfrm>
                <a:off x="6664253" y="1351680"/>
                <a:ext cx="387000" cy="508680"/>
              </a:xfrm>
              <a:prstGeom prst="rect">
                <a:avLst/>
              </a:prstGeom>
            </p:spPr>
          </p:pic>
        </mc:Fallback>
      </mc:AlternateContent>
      <p:grpSp>
        <p:nvGrpSpPr>
          <p:cNvPr id="182" name="Gruppieren 181">
            <a:extLst>
              <a:ext uri="{FF2B5EF4-FFF2-40B4-BE49-F238E27FC236}">
                <a16:creationId xmlns:a16="http://schemas.microsoft.com/office/drawing/2014/main" id="{4F6F84C9-7C50-4D32-8F3D-0CAE9825049D}"/>
              </a:ext>
            </a:extLst>
          </p:cNvPr>
          <p:cNvGrpSpPr/>
          <p:nvPr/>
        </p:nvGrpSpPr>
        <p:grpSpPr>
          <a:xfrm>
            <a:off x="2722613" y="482640"/>
            <a:ext cx="1875240" cy="1671480"/>
            <a:chOff x="2722613" y="482640"/>
            <a:chExt cx="1875240" cy="1671480"/>
          </a:xfrm>
        </p:grpSpPr>
        <mc:AlternateContent xmlns:mc="http://schemas.openxmlformats.org/markup-compatibility/2006" xmlns:p14="http://schemas.microsoft.com/office/powerpoint/2010/main">
          <mc:Choice Requires="p14">
            <p:contentPart p14:bwMode="auto" r:id="rId15">
              <p14:nvContentPartPr>
                <p14:cNvPr id="146" name="Freihand 145">
                  <a:extLst>
                    <a:ext uri="{FF2B5EF4-FFF2-40B4-BE49-F238E27FC236}">
                      <a16:creationId xmlns:a16="http://schemas.microsoft.com/office/drawing/2014/main" id="{EF81CF40-2D4E-4F59-90C8-4208AFFB24D2}"/>
                    </a:ext>
                  </a:extLst>
                </p14:cNvPr>
                <p14:cNvContentPartPr/>
                <p14:nvPr/>
              </p14:nvContentPartPr>
              <p14:xfrm>
                <a:off x="2779853" y="1367520"/>
                <a:ext cx="947160" cy="786600"/>
              </p14:xfrm>
            </p:contentPart>
          </mc:Choice>
          <mc:Fallback xmlns="">
            <p:pic>
              <p:nvPicPr>
                <p:cNvPr id="146" name="Freihand 145">
                  <a:extLst>
                    <a:ext uri="{FF2B5EF4-FFF2-40B4-BE49-F238E27FC236}">
                      <a16:creationId xmlns:a16="http://schemas.microsoft.com/office/drawing/2014/main" id="{EF81CF40-2D4E-4F59-90C8-4208AFFB24D2}"/>
                    </a:ext>
                  </a:extLst>
                </p:cNvPr>
                <p:cNvPicPr/>
                <p:nvPr/>
              </p:nvPicPr>
              <p:blipFill>
                <a:blip r:embed="rId16"/>
                <a:stretch>
                  <a:fillRect/>
                </a:stretch>
              </p:blipFill>
              <p:spPr>
                <a:xfrm>
                  <a:off x="2775533" y="1363200"/>
                  <a:ext cx="955800" cy="7952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7" name="Freihand 146">
                  <a:extLst>
                    <a:ext uri="{FF2B5EF4-FFF2-40B4-BE49-F238E27FC236}">
                      <a16:creationId xmlns:a16="http://schemas.microsoft.com/office/drawing/2014/main" id="{311B1F60-D2C1-4D7A-9661-1280E301708E}"/>
                    </a:ext>
                  </a:extLst>
                </p14:cNvPr>
                <p14:cNvContentPartPr/>
                <p14:nvPr/>
              </p14:nvContentPartPr>
              <p14:xfrm>
                <a:off x="2805413" y="1037040"/>
                <a:ext cx="204480" cy="231480"/>
              </p14:xfrm>
            </p:contentPart>
          </mc:Choice>
          <mc:Fallback xmlns="">
            <p:pic>
              <p:nvPicPr>
                <p:cNvPr id="147" name="Freihand 146">
                  <a:extLst>
                    <a:ext uri="{FF2B5EF4-FFF2-40B4-BE49-F238E27FC236}">
                      <a16:creationId xmlns:a16="http://schemas.microsoft.com/office/drawing/2014/main" id="{311B1F60-D2C1-4D7A-9661-1280E301708E}"/>
                    </a:ext>
                  </a:extLst>
                </p:cNvPr>
                <p:cNvPicPr/>
                <p:nvPr/>
              </p:nvPicPr>
              <p:blipFill>
                <a:blip r:embed="rId18"/>
                <a:stretch>
                  <a:fillRect/>
                </a:stretch>
              </p:blipFill>
              <p:spPr>
                <a:xfrm>
                  <a:off x="2801093" y="1032720"/>
                  <a:ext cx="21312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8" name="Freihand 147">
                  <a:extLst>
                    <a:ext uri="{FF2B5EF4-FFF2-40B4-BE49-F238E27FC236}">
                      <a16:creationId xmlns:a16="http://schemas.microsoft.com/office/drawing/2014/main" id="{A0EBE63C-2BA4-4D33-AC9A-D526F712131E}"/>
                    </a:ext>
                  </a:extLst>
                </p14:cNvPr>
                <p14:cNvContentPartPr/>
                <p14:nvPr/>
              </p14:nvContentPartPr>
              <p14:xfrm>
                <a:off x="2958413" y="1069440"/>
                <a:ext cx="61560" cy="108360"/>
              </p14:xfrm>
            </p:contentPart>
          </mc:Choice>
          <mc:Fallback xmlns="">
            <p:pic>
              <p:nvPicPr>
                <p:cNvPr id="148" name="Freihand 147">
                  <a:extLst>
                    <a:ext uri="{FF2B5EF4-FFF2-40B4-BE49-F238E27FC236}">
                      <a16:creationId xmlns:a16="http://schemas.microsoft.com/office/drawing/2014/main" id="{A0EBE63C-2BA4-4D33-AC9A-D526F712131E}"/>
                    </a:ext>
                  </a:extLst>
                </p:cNvPr>
                <p:cNvPicPr/>
                <p:nvPr/>
              </p:nvPicPr>
              <p:blipFill>
                <a:blip r:embed="rId20"/>
                <a:stretch>
                  <a:fillRect/>
                </a:stretch>
              </p:blipFill>
              <p:spPr>
                <a:xfrm>
                  <a:off x="2954093" y="1065120"/>
                  <a:ext cx="702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9" name="Freihand 148">
                  <a:extLst>
                    <a:ext uri="{FF2B5EF4-FFF2-40B4-BE49-F238E27FC236}">
                      <a16:creationId xmlns:a16="http://schemas.microsoft.com/office/drawing/2014/main" id="{ADE560A2-C64D-40E2-A8D4-5FB95109EC00}"/>
                    </a:ext>
                  </a:extLst>
                </p14:cNvPr>
                <p14:cNvContentPartPr/>
                <p14:nvPr/>
              </p14:nvContentPartPr>
              <p14:xfrm>
                <a:off x="2986133" y="933720"/>
                <a:ext cx="108720" cy="249840"/>
              </p14:xfrm>
            </p:contentPart>
          </mc:Choice>
          <mc:Fallback xmlns="">
            <p:pic>
              <p:nvPicPr>
                <p:cNvPr id="149" name="Freihand 148">
                  <a:extLst>
                    <a:ext uri="{FF2B5EF4-FFF2-40B4-BE49-F238E27FC236}">
                      <a16:creationId xmlns:a16="http://schemas.microsoft.com/office/drawing/2014/main" id="{ADE560A2-C64D-40E2-A8D4-5FB95109EC00}"/>
                    </a:ext>
                  </a:extLst>
                </p:cNvPr>
                <p:cNvPicPr/>
                <p:nvPr/>
              </p:nvPicPr>
              <p:blipFill>
                <a:blip r:embed="rId22"/>
                <a:stretch>
                  <a:fillRect/>
                </a:stretch>
              </p:blipFill>
              <p:spPr>
                <a:xfrm>
                  <a:off x="2981813" y="929400"/>
                  <a:ext cx="11736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0" name="Freihand 149">
                  <a:extLst>
                    <a:ext uri="{FF2B5EF4-FFF2-40B4-BE49-F238E27FC236}">
                      <a16:creationId xmlns:a16="http://schemas.microsoft.com/office/drawing/2014/main" id="{60E7DB99-278E-4283-BFA7-69C0D7385625}"/>
                    </a:ext>
                  </a:extLst>
                </p14:cNvPr>
                <p14:cNvContentPartPr/>
                <p14:nvPr/>
              </p14:nvContentPartPr>
              <p14:xfrm>
                <a:off x="3108893" y="908880"/>
                <a:ext cx="119160" cy="199440"/>
              </p14:xfrm>
            </p:contentPart>
          </mc:Choice>
          <mc:Fallback xmlns="">
            <p:pic>
              <p:nvPicPr>
                <p:cNvPr id="150" name="Freihand 149">
                  <a:extLst>
                    <a:ext uri="{FF2B5EF4-FFF2-40B4-BE49-F238E27FC236}">
                      <a16:creationId xmlns:a16="http://schemas.microsoft.com/office/drawing/2014/main" id="{60E7DB99-278E-4283-BFA7-69C0D7385625}"/>
                    </a:ext>
                  </a:extLst>
                </p:cNvPr>
                <p:cNvPicPr/>
                <p:nvPr/>
              </p:nvPicPr>
              <p:blipFill>
                <a:blip r:embed="rId24"/>
                <a:stretch>
                  <a:fillRect/>
                </a:stretch>
              </p:blipFill>
              <p:spPr>
                <a:xfrm>
                  <a:off x="3104573" y="904560"/>
                  <a:ext cx="12780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51" name="Freihand 150">
                  <a:extLst>
                    <a:ext uri="{FF2B5EF4-FFF2-40B4-BE49-F238E27FC236}">
                      <a16:creationId xmlns:a16="http://schemas.microsoft.com/office/drawing/2014/main" id="{3F41E8D1-9486-4615-9A9E-5982722E12FE}"/>
                    </a:ext>
                  </a:extLst>
                </p14:cNvPr>
                <p14:cNvContentPartPr/>
                <p14:nvPr/>
              </p14:nvContentPartPr>
              <p14:xfrm>
                <a:off x="2807213" y="865680"/>
                <a:ext cx="172080" cy="100800"/>
              </p14:xfrm>
            </p:contentPart>
          </mc:Choice>
          <mc:Fallback xmlns="">
            <p:pic>
              <p:nvPicPr>
                <p:cNvPr id="151" name="Freihand 150">
                  <a:extLst>
                    <a:ext uri="{FF2B5EF4-FFF2-40B4-BE49-F238E27FC236}">
                      <a16:creationId xmlns:a16="http://schemas.microsoft.com/office/drawing/2014/main" id="{3F41E8D1-9486-4615-9A9E-5982722E12FE}"/>
                    </a:ext>
                  </a:extLst>
                </p:cNvPr>
                <p:cNvPicPr/>
                <p:nvPr/>
              </p:nvPicPr>
              <p:blipFill>
                <a:blip r:embed="rId26"/>
                <a:stretch>
                  <a:fillRect/>
                </a:stretch>
              </p:blipFill>
              <p:spPr>
                <a:xfrm>
                  <a:off x="2802893" y="861360"/>
                  <a:ext cx="1807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53" name="Freihand 152">
                  <a:extLst>
                    <a:ext uri="{FF2B5EF4-FFF2-40B4-BE49-F238E27FC236}">
                      <a16:creationId xmlns:a16="http://schemas.microsoft.com/office/drawing/2014/main" id="{D974821D-7EA4-4398-B732-943434F31624}"/>
                    </a:ext>
                  </a:extLst>
                </p14:cNvPr>
                <p14:cNvContentPartPr/>
                <p14:nvPr/>
              </p14:nvContentPartPr>
              <p14:xfrm>
                <a:off x="3264413" y="880800"/>
                <a:ext cx="360" cy="360"/>
              </p14:xfrm>
            </p:contentPart>
          </mc:Choice>
          <mc:Fallback xmlns="">
            <p:pic>
              <p:nvPicPr>
                <p:cNvPr id="153" name="Freihand 152">
                  <a:extLst>
                    <a:ext uri="{FF2B5EF4-FFF2-40B4-BE49-F238E27FC236}">
                      <a16:creationId xmlns:a16="http://schemas.microsoft.com/office/drawing/2014/main" id="{D974821D-7EA4-4398-B732-943434F31624}"/>
                    </a:ext>
                  </a:extLst>
                </p:cNvPr>
                <p:cNvPicPr/>
                <p:nvPr/>
              </p:nvPicPr>
              <p:blipFill>
                <a:blip r:embed="rId28"/>
                <a:stretch>
                  <a:fillRect/>
                </a:stretch>
              </p:blipFill>
              <p:spPr>
                <a:xfrm>
                  <a:off x="3260093" y="8764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56" name="Freihand 155">
                  <a:extLst>
                    <a:ext uri="{FF2B5EF4-FFF2-40B4-BE49-F238E27FC236}">
                      <a16:creationId xmlns:a16="http://schemas.microsoft.com/office/drawing/2014/main" id="{D0DCD423-CD58-4DD2-9B29-8F2888A21FC7}"/>
                    </a:ext>
                  </a:extLst>
                </p14:cNvPr>
                <p14:cNvContentPartPr/>
                <p14:nvPr/>
              </p14:nvContentPartPr>
              <p14:xfrm>
                <a:off x="3286733" y="688200"/>
                <a:ext cx="56880" cy="42480"/>
              </p14:xfrm>
            </p:contentPart>
          </mc:Choice>
          <mc:Fallback xmlns="">
            <p:pic>
              <p:nvPicPr>
                <p:cNvPr id="156" name="Freihand 155">
                  <a:extLst>
                    <a:ext uri="{FF2B5EF4-FFF2-40B4-BE49-F238E27FC236}">
                      <a16:creationId xmlns:a16="http://schemas.microsoft.com/office/drawing/2014/main" id="{D0DCD423-CD58-4DD2-9B29-8F2888A21FC7}"/>
                    </a:ext>
                  </a:extLst>
                </p:cNvPr>
                <p:cNvPicPr/>
                <p:nvPr/>
              </p:nvPicPr>
              <p:blipFill>
                <a:blip r:embed="rId30"/>
                <a:stretch>
                  <a:fillRect/>
                </a:stretch>
              </p:blipFill>
              <p:spPr>
                <a:xfrm>
                  <a:off x="3282413" y="683880"/>
                  <a:ext cx="6552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58" name="Freihand 157">
                  <a:extLst>
                    <a:ext uri="{FF2B5EF4-FFF2-40B4-BE49-F238E27FC236}">
                      <a16:creationId xmlns:a16="http://schemas.microsoft.com/office/drawing/2014/main" id="{80C628E3-1865-4E57-A5BD-F6B3B28E33C0}"/>
                    </a:ext>
                  </a:extLst>
                </p14:cNvPr>
                <p14:cNvContentPartPr/>
                <p14:nvPr/>
              </p14:nvContentPartPr>
              <p14:xfrm>
                <a:off x="3288893" y="839400"/>
                <a:ext cx="100800" cy="135000"/>
              </p14:xfrm>
            </p:contentPart>
          </mc:Choice>
          <mc:Fallback xmlns="">
            <p:pic>
              <p:nvPicPr>
                <p:cNvPr id="158" name="Freihand 157">
                  <a:extLst>
                    <a:ext uri="{FF2B5EF4-FFF2-40B4-BE49-F238E27FC236}">
                      <a16:creationId xmlns:a16="http://schemas.microsoft.com/office/drawing/2014/main" id="{80C628E3-1865-4E57-A5BD-F6B3B28E33C0}"/>
                    </a:ext>
                  </a:extLst>
                </p:cNvPr>
                <p:cNvPicPr/>
                <p:nvPr/>
              </p:nvPicPr>
              <p:blipFill>
                <a:blip r:embed="rId32"/>
                <a:stretch>
                  <a:fillRect/>
                </a:stretch>
              </p:blipFill>
              <p:spPr>
                <a:xfrm>
                  <a:off x="3284573" y="835080"/>
                  <a:ext cx="10944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59" name="Freihand 158">
                  <a:extLst>
                    <a:ext uri="{FF2B5EF4-FFF2-40B4-BE49-F238E27FC236}">
                      <a16:creationId xmlns:a16="http://schemas.microsoft.com/office/drawing/2014/main" id="{FBDCDF59-2DB5-4039-97CE-2492F4803C08}"/>
                    </a:ext>
                  </a:extLst>
                </p14:cNvPr>
                <p14:cNvContentPartPr/>
                <p14:nvPr/>
              </p14:nvContentPartPr>
              <p14:xfrm>
                <a:off x="3396533" y="669480"/>
                <a:ext cx="160920" cy="256680"/>
              </p14:xfrm>
            </p:contentPart>
          </mc:Choice>
          <mc:Fallback xmlns="">
            <p:pic>
              <p:nvPicPr>
                <p:cNvPr id="159" name="Freihand 158">
                  <a:extLst>
                    <a:ext uri="{FF2B5EF4-FFF2-40B4-BE49-F238E27FC236}">
                      <a16:creationId xmlns:a16="http://schemas.microsoft.com/office/drawing/2014/main" id="{FBDCDF59-2DB5-4039-97CE-2492F4803C08}"/>
                    </a:ext>
                  </a:extLst>
                </p:cNvPr>
                <p:cNvPicPr/>
                <p:nvPr/>
              </p:nvPicPr>
              <p:blipFill>
                <a:blip r:embed="rId34"/>
                <a:stretch>
                  <a:fillRect/>
                </a:stretch>
              </p:blipFill>
              <p:spPr>
                <a:xfrm>
                  <a:off x="3392213" y="665160"/>
                  <a:ext cx="169560" cy="2653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60" name="Freihand 159">
                  <a:extLst>
                    <a:ext uri="{FF2B5EF4-FFF2-40B4-BE49-F238E27FC236}">
                      <a16:creationId xmlns:a16="http://schemas.microsoft.com/office/drawing/2014/main" id="{A4EFEDF2-3B94-4592-93CB-2F58692064A6}"/>
                    </a:ext>
                  </a:extLst>
                </p14:cNvPr>
                <p14:cNvContentPartPr/>
                <p14:nvPr/>
              </p14:nvContentPartPr>
              <p14:xfrm>
                <a:off x="3602453" y="667680"/>
                <a:ext cx="154800" cy="127800"/>
              </p14:xfrm>
            </p:contentPart>
          </mc:Choice>
          <mc:Fallback xmlns="">
            <p:pic>
              <p:nvPicPr>
                <p:cNvPr id="160" name="Freihand 159">
                  <a:extLst>
                    <a:ext uri="{FF2B5EF4-FFF2-40B4-BE49-F238E27FC236}">
                      <a16:creationId xmlns:a16="http://schemas.microsoft.com/office/drawing/2014/main" id="{A4EFEDF2-3B94-4592-93CB-2F58692064A6}"/>
                    </a:ext>
                  </a:extLst>
                </p:cNvPr>
                <p:cNvPicPr/>
                <p:nvPr/>
              </p:nvPicPr>
              <p:blipFill>
                <a:blip r:embed="rId36"/>
                <a:stretch>
                  <a:fillRect/>
                </a:stretch>
              </p:blipFill>
              <p:spPr>
                <a:xfrm>
                  <a:off x="3598133" y="663360"/>
                  <a:ext cx="16344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62" name="Freihand 161">
                  <a:extLst>
                    <a:ext uri="{FF2B5EF4-FFF2-40B4-BE49-F238E27FC236}">
                      <a16:creationId xmlns:a16="http://schemas.microsoft.com/office/drawing/2014/main" id="{05E614FD-EFCA-429E-89EA-6A3798901CD1}"/>
                    </a:ext>
                  </a:extLst>
                </p14:cNvPr>
                <p14:cNvContentPartPr/>
                <p14:nvPr/>
              </p14:nvContentPartPr>
              <p14:xfrm>
                <a:off x="3772733" y="588840"/>
                <a:ext cx="87120" cy="127080"/>
              </p14:xfrm>
            </p:contentPart>
          </mc:Choice>
          <mc:Fallback xmlns="">
            <p:pic>
              <p:nvPicPr>
                <p:cNvPr id="162" name="Freihand 161">
                  <a:extLst>
                    <a:ext uri="{FF2B5EF4-FFF2-40B4-BE49-F238E27FC236}">
                      <a16:creationId xmlns:a16="http://schemas.microsoft.com/office/drawing/2014/main" id="{05E614FD-EFCA-429E-89EA-6A3798901CD1}"/>
                    </a:ext>
                  </a:extLst>
                </p:cNvPr>
                <p:cNvPicPr/>
                <p:nvPr/>
              </p:nvPicPr>
              <p:blipFill>
                <a:blip r:embed="rId38"/>
                <a:stretch>
                  <a:fillRect/>
                </a:stretch>
              </p:blipFill>
              <p:spPr>
                <a:xfrm>
                  <a:off x="3768413" y="584520"/>
                  <a:ext cx="9576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63" name="Freihand 162">
                  <a:extLst>
                    <a:ext uri="{FF2B5EF4-FFF2-40B4-BE49-F238E27FC236}">
                      <a16:creationId xmlns:a16="http://schemas.microsoft.com/office/drawing/2014/main" id="{4F5840C6-F142-43B1-87F5-7CC4DE4C5C77}"/>
                    </a:ext>
                  </a:extLst>
                </p14:cNvPr>
                <p14:cNvContentPartPr/>
                <p14:nvPr/>
              </p14:nvContentPartPr>
              <p14:xfrm>
                <a:off x="3860573" y="550320"/>
                <a:ext cx="90360" cy="118080"/>
              </p14:xfrm>
            </p:contentPart>
          </mc:Choice>
          <mc:Fallback xmlns="">
            <p:pic>
              <p:nvPicPr>
                <p:cNvPr id="163" name="Freihand 162">
                  <a:extLst>
                    <a:ext uri="{FF2B5EF4-FFF2-40B4-BE49-F238E27FC236}">
                      <a16:creationId xmlns:a16="http://schemas.microsoft.com/office/drawing/2014/main" id="{4F5840C6-F142-43B1-87F5-7CC4DE4C5C77}"/>
                    </a:ext>
                  </a:extLst>
                </p:cNvPr>
                <p:cNvPicPr/>
                <p:nvPr/>
              </p:nvPicPr>
              <p:blipFill>
                <a:blip r:embed="rId40"/>
                <a:stretch>
                  <a:fillRect/>
                </a:stretch>
              </p:blipFill>
              <p:spPr>
                <a:xfrm>
                  <a:off x="3856253" y="546000"/>
                  <a:ext cx="990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64" name="Freihand 163">
                  <a:extLst>
                    <a:ext uri="{FF2B5EF4-FFF2-40B4-BE49-F238E27FC236}">
                      <a16:creationId xmlns:a16="http://schemas.microsoft.com/office/drawing/2014/main" id="{E35CEBF5-67D0-4932-9EEA-B9D07DC87633}"/>
                    </a:ext>
                  </a:extLst>
                </p14:cNvPr>
                <p14:cNvContentPartPr/>
                <p14:nvPr/>
              </p14:nvContentPartPr>
              <p14:xfrm>
                <a:off x="3949853" y="482640"/>
                <a:ext cx="121320" cy="116280"/>
              </p14:xfrm>
            </p:contentPart>
          </mc:Choice>
          <mc:Fallback xmlns="">
            <p:pic>
              <p:nvPicPr>
                <p:cNvPr id="164" name="Freihand 163">
                  <a:extLst>
                    <a:ext uri="{FF2B5EF4-FFF2-40B4-BE49-F238E27FC236}">
                      <a16:creationId xmlns:a16="http://schemas.microsoft.com/office/drawing/2014/main" id="{E35CEBF5-67D0-4932-9EEA-B9D07DC87633}"/>
                    </a:ext>
                  </a:extLst>
                </p:cNvPr>
                <p:cNvPicPr/>
                <p:nvPr/>
              </p:nvPicPr>
              <p:blipFill>
                <a:blip r:embed="rId42"/>
                <a:stretch>
                  <a:fillRect/>
                </a:stretch>
              </p:blipFill>
              <p:spPr>
                <a:xfrm>
                  <a:off x="3945533" y="478320"/>
                  <a:ext cx="1299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65" name="Freihand 164">
                  <a:extLst>
                    <a:ext uri="{FF2B5EF4-FFF2-40B4-BE49-F238E27FC236}">
                      <a16:creationId xmlns:a16="http://schemas.microsoft.com/office/drawing/2014/main" id="{46D42238-24E0-4B40-9949-F87FEE0053E6}"/>
                    </a:ext>
                  </a:extLst>
                </p14:cNvPr>
                <p14:cNvContentPartPr/>
                <p14:nvPr/>
              </p14:nvContentPartPr>
              <p14:xfrm>
                <a:off x="3638453" y="522240"/>
                <a:ext cx="38520" cy="50400"/>
              </p14:xfrm>
            </p:contentPart>
          </mc:Choice>
          <mc:Fallback xmlns="">
            <p:pic>
              <p:nvPicPr>
                <p:cNvPr id="165" name="Freihand 164">
                  <a:extLst>
                    <a:ext uri="{FF2B5EF4-FFF2-40B4-BE49-F238E27FC236}">
                      <a16:creationId xmlns:a16="http://schemas.microsoft.com/office/drawing/2014/main" id="{46D42238-24E0-4B40-9949-F87FEE0053E6}"/>
                    </a:ext>
                  </a:extLst>
                </p:cNvPr>
                <p:cNvPicPr/>
                <p:nvPr/>
              </p:nvPicPr>
              <p:blipFill>
                <a:blip r:embed="rId44"/>
                <a:stretch>
                  <a:fillRect/>
                </a:stretch>
              </p:blipFill>
              <p:spPr>
                <a:xfrm>
                  <a:off x="3634133" y="517920"/>
                  <a:ext cx="4716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66" name="Freihand 165">
                  <a:extLst>
                    <a:ext uri="{FF2B5EF4-FFF2-40B4-BE49-F238E27FC236}">
                      <a16:creationId xmlns:a16="http://schemas.microsoft.com/office/drawing/2014/main" id="{E285C723-8367-41DA-AD3A-65BB4A0A8E49}"/>
                    </a:ext>
                  </a:extLst>
                </p14:cNvPr>
                <p14:cNvContentPartPr/>
                <p14:nvPr/>
              </p14:nvContentPartPr>
              <p14:xfrm>
                <a:off x="3701093" y="512160"/>
                <a:ext cx="12960" cy="8640"/>
              </p14:xfrm>
            </p:contentPart>
          </mc:Choice>
          <mc:Fallback xmlns="">
            <p:pic>
              <p:nvPicPr>
                <p:cNvPr id="166" name="Freihand 165">
                  <a:extLst>
                    <a:ext uri="{FF2B5EF4-FFF2-40B4-BE49-F238E27FC236}">
                      <a16:creationId xmlns:a16="http://schemas.microsoft.com/office/drawing/2014/main" id="{E285C723-8367-41DA-AD3A-65BB4A0A8E49}"/>
                    </a:ext>
                  </a:extLst>
                </p:cNvPr>
                <p:cNvPicPr/>
                <p:nvPr/>
              </p:nvPicPr>
              <p:blipFill>
                <a:blip r:embed="rId46"/>
                <a:stretch>
                  <a:fillRect/>
                </a:stretch>
              </p:blipFill>
              <p:spPr>
                <a:xfrm>
                  <a:off x="3696773" y="507840"/>
                  <a:ext cx="2160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68" name="Freihand 167">
                  <a:extLst>
                    <a:ext uri="{FF2B5EF4-FFF2-40B4-BE49-F238E27FC236}">
                      <a16:creationId xmlns:a16="http://schemas.microsoft.com/office/drawing/2014/main" id="{564CE6E2-7F5F-44EF-94B2-727B89CFD41E}"/>
                    </a:ext>
                  </a:extLst>
                </p14:cNvPr>
                <p14:cNvContentPartPr/>
                <p14:nvPr/>
              </p14:nvContentPartPr>
              <p14:xfrm>
                <a:off x="2722613" y="1433760"/>
                <a:ext cx="114120" cy="168840"/>
              </p14:xfrm>
            </p:contentPart>
          </mc:Choice>
          <mc:Fallback xmlns="">
            <p:pic>
              <p:nvPicPr>
                <p:cNvPr id="168" name="Freihand 167">
                  <a:extLst>
                    <a:ext uri="{FF2B5EF4-FFF2-40B4-BE49-F238E27FC236}">
                      <a16:creationId xmlns:a16="http://schemas.microsoft.com/office/drawing/2014/main" id="{564CE6E2-7F5F-44EF-94B2-727B89CFD41E}"/>
                    </a:ext>
                  </a:extLst>
                </p:cNvPr>
                <p:cNvPicPr/>
                <p:nvPr/>
              </p:nvPicPr>
              <p:blipFill>
                <a:blip r:embed="rId48"/>
                <a:stretch>
                  <a:fillRect/>
                </a:stretch>
              </p:blipFill>
              <p:spPr>
                <a:xfrm>
                  <a:off x="2718293" y="1429440"/>
                  <a:ext cx="12276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69" name="Freihand 168">
                  <a:extLst>
                    <a:ext uri="{FF2B5EF4-FFF2-40B4-BE49-F238E27FC236}">
                      <a16:creationId xmlns:a16="http://schemas.microsoft.com/office/drawing/2014/main" id="{66DED5CE-219F-4A9E-A528-6F0C9B343B2A}"/>
                    </a:ext>
                  </a:extLst>
                </p14:cNvPr>
                <p14:cNvContentPartPr/>
                <p14:nvPr/>
              </p14:nvContentPartPr>
              <p14:xfrm>
                <a:off x="2834213" y="1420800"/>
                <a:ext cx="87120" cy="107280"/>
              </p14:xfrm>
            </p:contentPart>
          </mc:Choice>
          <mc:Fallback xmlns="">
            <p:pic>
              <p:nvPicPr>
                <p:cNvPr id="169" name="Freihand 168">
                  <a:extLst>
                    <a:ext uri="{FF2B5EF4-FFF2-40B4-BE49-F238E27FC236}">
                      <a16:creationId xmlns:a16="http://schemas.microsoft.com/office/drawing/2014/main" id="{66DED5CE-219F-4A9E-A528-6F0C9B343B2A}"/>
                    </a:ext>
                  </a:extLst>
                </p:cNvPr>
                <p:cNvPicPr/>
                <p:nvPr/>
              </p:nvPicPr>
              <p:blipFill>
                <a:blip r:embed="rId50"/>
                <a:stretch>
                  <a:fillRect/>
                </a:stretch>
              </p:blipFill>
              <p:spPr>
                <a:xfrm>
                  <a:off x="2829893" y="1416480"/>
                  <a:ext cx="9576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70" name="Freihand 169">
                  <a:extLst>
                    <a:ext uri="{FF2B5EF4-FFF2-40B4-BE49-F238E27FC236}">
                      <a16:creationId xmlns:a16="http://schemas.microsoft.com/office/drawing/2014/main" id="{0578C6F0-E22C-453D-875B-B3E5F9EE8A72}"/>
                    </a:ext>
                  </a:extLst>
                </p14:cNvPr>
                <p14:cNvContentPartPr/>
                <p14:nvPr/>
              </p14:nvContentPartPr>
              <p14:xfrm>
                <a:off x="2996213" y="1340160"/>
                <a:ext cx="81720" cy="58320"/>
              </p14:xfrm>
            </p:contentPart>
          </mc:Choice>
          <mc:Fallback xmlns="">
            <p:pic>
              <p:nvPicPr>
                <p:cNvPr id="170" name="Freihand 169">
                  <a:extLst>
                    <a:ext uri="{FF2B5EF4-FFF2-40B4-BE49-F238E27FC236}">
                      <a16:creationId xmlns:a16="http://schemas.microsoft.com/office/drawing/2014/main" id="{0578C6F0-E22C-453D-875B-B3E5F9EE8A72}"/>
                    </a:ext>
                  </a:extLst>
                </p:cNvPr>
                <p:cNvPicPr/>
                <p:nvPr/>
              </p:nvPicPr>
              <p:blipFill>
                <a:blip r:embed="rId52"/>
                <a:stretch>
                  <a:fillRect/>
                </a:stretch>
              </p:blipFill>
              <p:spPr>
                <a:xfrm>
                  <a:off x="2991893" y="1335840"/>
                  <a:ext cx="9036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71" name="Freihand 170">
                  <a:extLst>
                    <a:ext uri="{FF2B5EF4-FFF2-40B4-BE49-F238E27FC236}">
                      <a16:creationId xmlns:a16="http://schemas.microsoft.com/office/drawing/2014/main" id="{C79D7FE9-A6E6-410C-B89E-33737A76F6E3}"/>
                    </a:ext>
                  </a:extLst>
                </p14:cNvPr>
                <p14:cNvContentPartPr/>
                <p14:nvPr/>
              </p14:nvContentPartPr>
              <p14:xfrm>
                <a:off x="3129413" y="1225680"/>
                <a:ext cx="121320" cy="172440"/>
              </p14:xfrm>
            </p:contentPart>
          </mc:Choice>
          <mc:Fallback xmlns="">
            <p:pic>
              <p:nvPicPr>
                <p:cNvPr id="171" name="Freihand 170">
                  <a:extLst>
                    <a:ext uri="{FF2B5EF4-FFF2-40B4-BE49-F238E27FC236}">
                      <a16:creationId xmlns:a16="http://schemas.microsoft.com/office/drawing/2014/main" id="{C79D7FE9-A6E6-410C-B89E-33737A76F6E3}"/>
                    </a:ext>
                  </a:extLst>
                </p:cNvPr>
                <p:cNvPicPr/>
                <p:nvPr/>
              </p:nvPicPr>
              <p:blipFill>
                <a:blip r:embed="rId54"/>
                <a:stretch>
                  <a:fillRect/>
                </a:stretch>
              </p:blipFill>
              <p:spPr>
                <a:xfrm>
                  <a:off x="3125093" y="1221360"/>
                  <a:ext cx="12996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72" name="Freihand 171">
                  <a:extLst>
                    <a:ext uri="{FF2B5EF4-FFF2-40B4-BE49-F238E27FC236}">
                      <a16:creationId xmlns:a16="http://schemas.microsoft.com/office/drawing/2014/main" id="{ACB527BC-15F0-4870-A97F-4FFEDD920E66}"/>
                    </a:ext>
                  </a:extLst>
                </p14:cNvPr>
                <p14:cNvContentPartPr/>
                <p14:nvPr/>
              </p14:nvContentPartPr>
              <p14:xfrm>
                <a:off x="3175133" y="1143960"/>
                <a:ext cx="208800" cy="148680"/>
              </p14:xfrm>
            </p:contentPart>
          </mc:Choice>
          <mc:Fallback xmlns="">
            <p:pic>
              <p:nvPicPr>
                <p:cNvPr id="172" name="Freihand 171">
                  <a:extLst>
                    <a:ext uri="{FF2B5EF4-FFF2-40B4-BE49-F238E27FC236}">
                      <a16:creationId xmlns:a16="http://schemas.microsoft.com/office/drawing/2014/main" id="{ACB527BC-15F0-4870-A97F-4FFEDD920E66}"/>
                    </a:ext>
                  </a:extLst>
                </p:cNvPr>
                <p:cNvPicPr/>
                <p:nvPr/>
              </p:nvPicPr>
              <p:blipFill>
                <a:blip r:embed="rId56"/>
                <a:stretch>
                  <a:fillRect/>
                </a:stretch>
              </p:blipFill>
              <p:spPr>
                <a:xfrm>
                  <a:off x="3170813" y="1139640"/>
                  <a:ext cx="21744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73" name="Freihand 172">
                  <a:extLst>
                    <a:ext uri="{FF2B5EF4-FFF2-40B4-BE49-F238E27FC236}">
                      <a16:creationId xmlns:a16="http://schemas.microsoft.com/office/drawing/2014/main" id="{8FFF8038-B7EC-4716-B024-14F86BEB8730}"/>
                    </a:ext>
                  </a:extLst>
                </p14:cNvPr>
                <p14:cNvContentPartPr/>
                <p14:nvPr/>
              </p14:nvContentPartPr>
              <p14:xfrm>
                <a:off x="3505973" y="1004640"/>
                <a:ext cx="133920" cy="202680"/>
              </p14:xfrm>
            </p:contentPart>
          </mc:Choice>
          <mc:Fallback xmlns="">
            <p:pic>
              <p:nvPicPr>
                <p:cNvPr id="173" name="Freihand 172">
                  <a:extLst>
                    <a:ext uri="{FF2B5EF4-FFF2-40B4-BE49-F238E27FC236}">
                      <a16:creationId xmlns:a16="http://schemas.microsoft.com/office/drawing/2014/main" id="{8FFF8038-B7EC-4716-B024-14F86BEB8730}"/>
                    </a:ext>
                  </a:extLst>
                </p:cNvPr>
                <p:cNvPicPr/>
                <p:nvPr/>
              </p:nvPicPr>
              <p:blipFill>
                <a:blip r:embed="rId58"/>
                <a:stretch>
                  <a:fillRect/>
                </a:stretch>
              </p:blipFill>
              <p:spPr>
                <a:xfrm>
                  <a:off x="3501653" y="1000320"/>
                  <a:ext cx="14256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74" name="Freihand 173">
                  <a:extLst>
                    <a:ext uri="{FF2B5EF4-FFF2-40B4-BE49-F238E27FC236}">
                      <a16:creationId xmlns:a16="http://schemas.microsoft.com/office/drawing/2014/main" id="{9B767572-4220-49D7-90CC-9556752C4680}"/>
                    </a:ext>
                  </a:extLst>
                </p14:cNvPr>
                <p14:cNvContentPartPr/>
                <p14:nvPr/>
              </p14:nvContentPartPr>
              <p14:xfrm>
                <a:off x="3635213" y="935160"/>
                <a:ext cx="219240" cy="175320"/>
              </p14:xfrm>
            </p:contentPart>
          </mc:Choice>
          <mc:Fallback xmlns="">
            <p:pic>
              <p:nvPicPr>
                <p:cNvPr id="174" name="Freihand 173">
                  <a:extLst>
                    <a:ext uri="{FF2B5EF4-FFF2-40B4-BE49-F238E27FC236}">
                      <a16:creationId xmlns:a16="http://schemas.microsoft.com/office/drawing/2014/main" id="{9B767572-4220-49D7-90CC-9556752C4680}"/>
                    </a:ext>
                  </a:extLst>
                </p:cNvPr>
                <p:cNvPicPr/>
                <p:nvPr/>
              </p:nvPicPr>
              <p:blipFill>
                <a:blip r:embed="rId60"/>
                <a:stretch>
                  <a:fillRect/>
                </a:stretch>
              </p:blipFill>
              <p:spPr>
                <a:xfrm>
                  <a:off x="3630893" y="930840"/>
                  <a:ext cx="22788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75" name="Freihand 174">
                  <a:extLst>
                    <a:ext uri="{FF2B5EF4-FFF2-40B4-BE49-F238E27FC236}">
                      <a16:creationId xmlns:a16="http://schemas.microsoft.com/office/drawing/2014/main" id="{7F0F8E5D-6FB2-4162-9685-461060B5BF65}"/>
                    </a:ext>
                  </a:extLst>
                </p14:cNvPr>
                <p14:cNvContentPartPr/>
                <p14:nvPr/>
              </p14:nvContentPartPr>
              <p14:xfrm>
                <a:off x="3958133" y="861000"/>
                <a:ext cx="117720" cy="137160"/>
              </p14:xfrm>
            </p:contentPart>
          </mc:Choice>
          <mc:Fallback xmlns="">
            <p:pic>
              <p:nvPicPr>
                <p:cNvPr id="175" name="Freihand 174">
                  <a:extLst>
                    <a:ext uri="{FF2B5EF4-FFF2-40B4-BE49-F238E27FC236}">
                      <a16:creationId xmlns:a16="http://schemas.microsoft.com/office/drawing/2014/main" id="{7F0F8E5D-6FB2-4162-9685-461060B5BF65}"/>
                    </a:ext>
                  </a:extLst>
                </p:cNvPr>
                <p:cNvPicPr/>
                <p:nvPr/>
              </p:nvPicPr>
              <p:blipFill>
                <a:blip r:embed="rId62"/>
                <a:stretch>
                  <a:fillRect/>
                </a:stretch>
              </p:blipFill>
              <p:spPr>
                <a:xfrm>
                  <a:off x="3953813" y="856680"/>
                  <a:ext cx="12636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76" name="Freihand 175">
                  <a:extLst>
                    <a:ext uri="{FF2B5EF4-FFF2-40B4-BE49-F238E27FC236}">
                      <a16:creationId xmlns:a16="http://schemas.microsoft.com/office/drawing/2014/main" id="{F3ABE2B1-CEF1-4566-82E2-4702ABE07355}"/>
                    </a:ext>
                  </a:extLst>
                </p14:cNvPr>
                <p14:cNvContentPartPr/>
                <p14:nvPr/>
              </p14:nvContentPartPr>
              <p14:xfrm>
                <a:off x="3891893" y="905280"/>
                <a:ext cx="167400" cy="68760"/>
              </p14:xfrm>
            </p:contentPart>
          </mc:Choice>
          <mc:Fallback xmlns="">
            <p:pic>
              <p:nvPicPr>
                <p:cNvPr id="176" name="Freihand 175">
                  <a:extLst>
                    <a:ext uri="{FF2B5EF4-FFF2-40B4-BE49-F238E27FC236}">
                      <a16:creationId xmlns:a16="http://schemas.microsoft.com/office/drawing/2014/main" id="{F3ABE2B1-CEF1-4566-82E2-4702ABE07355}"/>
                    </a:ext>
                  </a:extLst>
                </p:cNvPr>
                <p:cNvPicPr/>
                <p:nvPr/>
              </p:nvPicPr>
              <p:blipFill>
                <a:blip r:embed="rId64"/>
                <a:stretch>
                  <a:fillRect/>
                </a:stretch>
              </p:blipFill>
              <p:spPr>
                <a:xfrm>
                  <a:off x="3887573" y="900960"/>
                  <a:ext cx="17604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77" name="Freihand 176">
                  <a:extLst>
                    <a:ext uri="{FF2B5EF4-FFF2-40B4-BE49-F238E27FC236}">
                      <a16:creationId xmlns:a16="http://schemas.microsoft.com/office/drawing/2014/main" id="{D0CCB4FD-173B-410A-BBD6-87A042338A28}"/>
                    </a:ext>
                  </a:extLst>
                </p14:cNvPr>
                <p14:cNvContentPartPr/>
                <p14:nvPr/>
              </p14:nvContentPartPr>
              <p14:xfrm>
                <a:off x="3907013" y="944520"/>
                <a:ext cx="127440" cy="58320"/>
              </p14:xfrm>
            </p:contentPart>
          </mc:Choice>
          <mc:Fallback xmlns="">
            <p:pic>
              <p:nvPicPr>
                <p:cNvPr id="177" name="Freihand 176">
                  <a:extLst>
                    <a:ext uri="{FF2B5EF4-FFF2-40B4-BE49-F238E27FC236}">
                      <a16:creationId xmlns:a16="http://schemas.microsoft.com/office/drawing/2014/main" id="{D0CCB4FD-173B-410A-BBD6-87A042338A28}"/>
                    </a:ext>
                  </a:extLst>
                </p:cNvPr>
                <p:cNvPicPr/>
                <p:nvPr/>
              </p:nvPicPr>
              <p:blipFill>
                <a:blip r:embed="rId66"/>
                <a:stretch>
                  <a:fillRect/>
                </a:stretch>
              </p:blipFill>
              <p:spPr>
                <a:xfrm>
                  <a:off x="3902693" y="940200"/>
                  <a:ext cx="13608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79" name="Freihand 178">
                  <a:extLst>
                    <a:ext uri="{FF2B5EF4-FFF2-40B4-BE49-F238E27FC236}">
                      <a16:creationId xmlns:a16="http://schemas.microsoft.com/office/drawing/2014/main" id="{E538C637-ED9E-4C21-8FC3-349BF95DB99D}"/>
                    </a:ext>
                  </a:extLst>
                </p14:cNvPr>
                <p14:cNvContentPartPr/>
                <p14:nvPr/>
              </p14:nvContentPartPr>
              <p14:xfrm>
                <a:off x="4210853" y="769560"/>
                <a:ext cx="99360" cy="261360"/>
              </p14:xfrm>
            </p:contentPart>
          </mc:Choice>
          <mc:Fallback xmlns="">
            <p:pic>
              <p:nvPicPr>
                <p:cNvPr id="179" name="Freihand 178">
                  <a:extLst>
                    <a:ext uri="{FF2B5EF4-FFF2-40B4-BE49-F238E27FC236}">
                      <a16:creationId xmlns:a16="http://schemas.microsoft.com/office/drawing/2014/main" id="{E538C637-ED9E-4C21-8FC3-349BF95DB99D}"/>
                    </a:ext>
                  </a:extLst>
                </p:cNvPr>
                <p:cNvPicPr/>
                <p:nvPr/>
              </p:nvPicPr>
              <p:blipFill>
                <a:blip r:embed="rId68"/>
                <a:stretch>
                  <a:fillRect/>
                </a:stretch>
              </p:blipFill>
              <p:spPr>
                <a:xfrm>
                  <a:off x="4206533" y="765240"/>
                  <a:ext cx="10800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80" name="Freihand 179">
                  <a:extLst>
                    <a:ext uri="{FF2B5EF4-FFF2-40B4-BE49-F238E27FC236}">
                      <a16:creationId xmlns:a16="http://schemas.microsoft.com/office/drawing/2014/main" id="{CF2E760F-C951-484E-9C0F-976F6E6BDE89}"/>
                    </a:ext>
                  </a:extLst>
                </p14:cNvPr>
                <p14:cNvContentPartPr/>
                <p14:nvPr/>
              </p14:nvContentPartPr>
              <p14:xfrm>
                <a:off x="4377173" y="811320"/>
                <a:ext cx="26280" cy="27360"/>
              </p14:xfrm>
            </p:contentPart>
          </mc:Choice>
          <mc:Fallback xmlns="">
            <p:pic>
              <p:nvPicPr>
                <p:cNvPr id="180" name="Freihand 179">
                  <a:extLst>
                    <a:ext uri="{FF2B5EF4-FFF2-40B4-BE49-F238E27FC236}">
                      <a16:creationId xmlns:a16="http://schemas.microsoft.com/office/drawing/2014/main" id="{CF2E760F-C951-484E-9C0F-976F6E6BDE89}"/>
                    </a:ext>
                  </a:extLst>
                </p:cNvPr>
                <p:cNvPicPr/>
                <p:nvPr/>
              </p:nvPicPr>
              <p:blipFill>
                <a:blip r:embed="rId70"/>
                <a:stretch>
                  <a:fillRect/>
                </a:stretch>
              </p:blipFill>
              <p:spPr>
                <a:xfrm>
                  <a:off x="4372853" y="807000"/>
                  <a:ext cx="3492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81" name="Freihand 180">
                  <a:extLst>
                    <a:ext uri="{FF2B5EF4-FFF2-40B4-BE49-F238E27FC236}">
                      <a16:creationId xmlns:a16="http://schemas.microsoft.com/office/drawing/2014/main" id="{D48D0C96-F430-4E34-8789-93EB077B7B9C}"/>
                    </a:ext>
                  </a:extLst>
                </p14:cNvPr>
                <p14:cNvContentPartPr/>
                <p14:nvPr/>
              </p14:nvContentPartPr>
              <p14:xfrm>
                <a:off x="4432253" y="703680"/>
                <a:ext cx="165600" cy="102600"/>
              </p14:xfrm>
            </p:contentPart>
          </mc:Choice>
          <mc:Fallback xmlns="">
            <p:pic>
              <p:nvPicPr>
                <p:cNvPr id="181" name="Freihand 180">
                  <a:extLst>
                    <a:ext uri="{FF2B5EF4-FFF2-40B4-BE49-F238E27FC236}">
                      <a16:creationId xmlns:a16="http://schemas.microsoft.com/office/drawing/2014/main" id="{D48D0C96-F430-4E34-8789-93EB077B7B9C}"/>
                    </a:ext>
                  </a:extLst>
                </p:cNvPr>
                <p:cNvPicPr/>
                <p:nvPr/>
              </p:nvPicPr>
              <p:blipFill>
                <a:blip r:embed="rId72"/>
                <a:stretch>
                  <a:fillRect/>
                </a:stretch>
              </p:blipFill>
              <p:spPr>
                <a:xfrm>
                  <a:off x="4427933" y="699360"/>
                  <a:ext cx="174240" cy="111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3">
            <p14:nvContentPartPr>
              <p14:cNvPr id="302" name="Freihand 301">
                <a:extLst>
                  <a:ext uri="{FF2B5EF4-FFF2-40B4-BE49-F238E27FC236}">
                    <a16:creationId xmlns:a16="http://schemas.microsoft.com/office/drawing/2014/main" id="{B588D5EE-A5CF-410A-BB4B-BEABEF1599D1}"/>
                  </a:ext>
                </a:extLst>
              </p14:cNvPr>
              <p14:cNvContentPartPr/>
              <p14:nvPr/>
            </p14:nvContentPartPr>
            <p14:xfrm>
              <a:off x="3602813" y="2649480"/>
              <a:ext cx="1211400" cy="307080"/>
            </p14:xfrm>
          </p:contentPart>
        </mc:Choice>
        <mc:Fallback xmlns="">
          <p:pic>
            <p:nvPicPr>
              <p:cNvPr id="302" name="Freihand 301">
                <a:extLst>
                  <a:ext uri="{FF2B5EF4-FFF2-40B4-BE49-F238E27FC236}">
                    <a16:creationId xmlns:a16="http://schemas.microsoft.com/office/drawing/2014/main" id="{B588D5EE-A5CF-410A-BB4B-BEABEF1599D1}"/>
                  </a:ext>
                </a:extLst>
              </p:cNvPr>
              <p:cNvPicPr/>
              <p:nvPr/>
            </p:nvPicPr>
            <p:blipFill>
              <a:blip r:embed="rId74"/>
              <a:stretch>
                <a:fillRect/>
              </a:stretch>
            </p:blipFill>
            <p:spPr>
              <a:xfrm>
                <a:off x="3598493" y="2645160"/>
                <a:ext cx="1220040" cy="3157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03" name="Freihand 302">
                <a:extLst>
                  <a:ext uri="{FF2B5EF4-FFF2-40B4-BE49-F238E27FC236}">
                    <a16:creationId xmlns:a16="http://schemas.microsoft.com/office/drawing/2014/main" id="{9946F138-7FDA-45A7-9DA7-BC7DE5D077F8}"/>
                  </a:ext>
                </a:extLst>
              </p14:cNvPr>
              <p14:cNvContentPartPr/>
              <p14:nvPr/>
            </p14:nvContentPartPr>
            <p14:xfrm>
              <a:off x="8528333" y="1517640"/>
              <a:ext cx="490680" cy="544320"/>
            </p14:xfrm>
          </p:contentPart>
        </mc:Choice>
        <mc:Fallback xmlns="">
          <p:pic>
            <p:nvPicPr>
              <p:cNvPr id="303" name="Freihand 302">
                <a:extLst>
                  <a:ext uri="{FF2B5EF4-FFF2-40B4-BE49-F238E27FC236}">
                    <a16:creationId xmlns:a16="http://schemas.microsoft.com/office/drawing/2014/main" id="{9946F138-7FDA-45A7-9DA7-BC7DE5D077F8}"/>
                  </a:ext>
                </a:extLst>
              </p:cNvPr>
              <p:cNvPicPr/>
              <p:nvPr/>
            </p:nvPicPr>
            <p:blipFill>
              <a:blip r:embed="rId76"/>
              <a:stretch>
                <a:fillRect/>
              </a:stretch>
            </p:blipFill>
            <p:spPr>
              <a:xfrm>
                <a:off x="8524013" y="1513320"/>
                <a:ext cx="499320" cy="5529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05" name="Freihand 304">
                <a:extLst>
                  <a:ext uri="{FF2B5EF4-FFF2-40B4-BE49-F238E27FC236}">
                    <a16:creationId xmlns:a16="http://schemas.microsoft.com/office/drawing/2014/main" id="{C522469A-CB4A-4D60-AEC3-DE1F32C3BAC3}"/>
                  </a:ext>
                </a:extLst>
              </p14:cNvPr>
              <p14:cNvContentPartPr/>
              <p14:nvPr/>
            </p14:nvContentPartPr>
            <p14:xfrm>
              <a:off x="7222605" y="4658127"/>
              <a:ext cx="1306080" cy="281880"/>
            </p14:xfrm>
          </p:contentPart>
        </mc:Choice>
        <mc:Fallback xmlns="">
          <p:pic>
            <p:nvPicPr>
              <p:cNvPr id="305" name="Freihand 304">
                <a:extLst>
                  <a:ext uri="{FF2B5EF4-FFF2-40B4-BE49-F238E27FC236}">
                    <a16:creationId xmlns:a16="http://schemas.microsoft.com/office/drawing/2014/main" id="{C522469A-CB4A-4D60-AEC3-DE1F32C3BAC3}"/>
                  </a:ext>
                </a:extLst>
              </p:cNvPr>
              <p:cNvPicPr/>
              <p:nvPr/>
            </p:nvPicPr>
            <p:blipFill>
              <a:blip r:embed="rId78"/>
              <a:stretch>
                <a:fillRect/>
              </a:stretch>
            </p:blipFill>
            <p:spPr>
              <a:xfrm>
                <a:off x="7218285" y="4653807"/>
                <a:ext cx="1314720" cy="2905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306" name="Freihand 305">
                <a:extLst>
                  <a:ext uri="{FF2B5EF4-FFF2-40B4-BE49-F238E27FC236}">
                    <a16:creationId xmlns:a16="http://schemas.microsoft.com/office/drawing/2014/main" id="{1825FE2A-3230-4799-AE8B-4E5A162BB4F8}"/>
                  </a:ext>
                </a:extLst>
              </p14:cNvPr>
              <p14:cNvContentPartPr/>
              <p14:nvPr/>
            </p14:nvContentPartPr>
            <p14:xfrm>
              <a:off x="7234133" y="4446600"/>
              <a:ext cx="2007360" cy="130680"/>
            </p14:xfrm>
          </p:contentPart>
        </mc:Choice>
        <mc:Fallback xmlns="">
          <p:pic>
            <p:nvPicPr>
              <p:cNvPr id="306" name="Freihand 305">
                <a:extLst>
                  <a:ext uri="{FF2B5EF4-FFF2-40B4-BE49-F238E27FC236}">
                    <a16:creationId xmlns:a16="http://schemas.microsoft.com/office/drawing/2014/main" id="{1825FE2A-3230-4799-AE8B-4E5A162BB4F8}"/>
                  </a:ext>
                </a:extLst>
              </p:cNvPr>
              <p:cNvPicPr/>
              <p:nvPr/>
            </p:nvPicPr>
            <p:blipFill>
              <a:blip r:embed="rId80"/>
              <a:stretch>
                <a:fillRect/>
              </a:stretch>
            </p:blipFill>
            <p:spPr>
              <a:xfrm>
                <a:off x="7229813" y="4442280"/>
                <a:ext cx="20160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307" name="Freihand 306">
                <a:extLst>
                  <a:ext uri="{FF2B5EF4-FFF2-40B4-BE49-F238E27FC236}">
                    <a16:creationId xmlns:a16="http://schemas.microsoft.com/office/drawing/2014/main" id="{12BFE993-B1A4-450E-A01A-9E97E6E80082}"/>
                  </a:ext>
                </a:extLst>
              </p14:cNvPr>
              <p14:cNvContentPartPr/>
              <p14:nvPr/>
            </p14:nvContentPartPr>
            <p14:xfrm>
              <a:off x="9472973" y="4482960"/>
              <a:ext cx="100080" cy="241560"/>
            </p14:xfrm>
          </p:contentPart>
        </mc:Choice>
        <mc:Fallback xmlns="">
          <p:pic>
            <p:nvPicPr>
              <p:cNvPr id="307" name="Freihand 306">
                <a:extLst>
                  <a:ext uri="{FF2B5EF4-FFF2-40B4-BE49-F238E27FC236}">
                    <a16:creationId xmlns:a16="http://schemas.microsoft.com/office/drawing/2014/main" id="{12BFE993-B1A4-450E-A01A-9E97E6E80082}"/>
                  </a:ext>
                </a:extLst>
              </p:cNvPr>
              <p:cNvPicPr/>
              <p:nvPr/>
            </p:nvPicPr>
            <p:blipFill>
              <a:blip r:embed="rId82"/>
              <a:stretch>
                <a:fillRect/>
              </a:stretch>
            </p:blipFill>
            <p:spPr>
              <a:xfrm>
                <a:off x="9468653" y="4478640"/>
                <a:ext cx="10872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308" name="Freihand 307">
                <a:extLst>
                  <a:ext uri="{FF2B5EF4-FFF2-40B4-BE49-F238E27FC236}">
                    <a16:creationId xmlns:a16="http://schemas.microsoft.com/office/drawing/2014/main" id="{CF27A0A5-EEB3-4D1A-8A08-D79168C828EB}"/>
                  </a:ext>
                </a:extLst>
              </p14:cNvPr>
              <p14:cNvContentPartPr/>
              <p14:nvPr/>
            </p14:nvContentPartPr>
            <p14:xfrm>
              <a:off x="9665573" y="4554240"/>
              <a:ext cx="15480" cy="15480"/>
            </p14:xfrm>
          </p:contentPart>
        </mc:Choice>
        <mc:Fallback xmlns="">
          <p:pic>
            <p:nvPicPr>
              <p:cNvPr id="308" name="Freihand 307">
                <a:extLst>
                  <a:ext uri="{FF2B5EF4-FFF2-40B4-BE49-F238E27FC236}">
                    <a16:creationId xmlns:a16="http://schemas.microsoft.com/office/drawing/2014/main" id="{CF27A0A5-EEB3-4D1A-8A08-D79168C828EB}"/>
                  </a:ext>
                </a:extLst>
              </p:cNvPr>
              <p:cNvPicPr/>
              <p:nvPr/>
            </p:nvPicPr>
            <p:blipFill>
              <a:blip r:embed="rId84"/>
              <a:stretch>
                <a:fillRect/>
              </a:stretch>
            </p:blipFill>
            <p:spPr>
              <a:xfrm>
                <a:off x="9661253" y="4549920"/>
                <a:ext cx="2412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309" name="Freihand 308">
                <a:extLst>
                  <a:ext uri="{FF2B5EF4-FFF2-40B4-BE49-F238E27FC236}">
                    <a16:creationId xmlns:a16="http://schemas.microsoft.com/office/drawing/2014/main" id="{2EB6C937-939E-4768-8A46-60A7100E9284}"/>
                  </a:ext>
                </a:extLst>
              </p14:cNvPr>
              <p14:cNvContentPartPr/>
              <p14:nvPr/>
            </p14:nvContentPartPr>
            <p14:xfrm>
              <a:off x="9804173" y="4471800"/>
              <a:ext cx="165600" cy="146880"/>
            </p14:xfrm>
          </p:contentPart>
        </mc:Choice>
        <mc:Fallback xmlns="">
          <p:pic>
            <p:nvPicPr>
              <p:cNvPr id="309" name="Freihand 308">
                <a:extLst>
                  <a:ext uri="{FF2B5EF4-FFF2-40B4-BE49-F238E27FC236}">
                    <a16:creationId xmlns:a16="http://schemas.microsoft.com/office/drawing/2014/main" id="{2EB6C937-939E-4768-8A46-60A7100E9284}"/>
                  </a:ext>
                </a:extLst>
              </p:cNvPr>
              <p:cNvPicPr/>
              <p:nvPr/>
            </p:nvPicPr>
            <p:blipFill>
              <a:blip r:embed="rId86"/>
              <a:stretch>
                <a:fillRect/>
              </a:stretch>
            </p:blipFill>
            <p:spPr>
              <a:xfrm>
                <a:off x="9799853" y="4467480"/>
                <a:ext cx="1742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310" name="Freihand 309">
                <a:extLst>
                  <a:ext uri="{FF2B5EF4-FFF2-40B4-BE49-F238E27FC236}">
                    <a16:creationId xmlns:a16="http://schemas.microsoft.com/office/drawing/2014/main" id="{14C14F59-BB9B-40AF-AADF-8B1DDBE7E003}"/>
                  </a:ext>
                </a:extLst>
              </p14:cNvPr>
              <p14:cNvContentPartPr/>
              <p14:nvPr/>
            </p14:nvContentPartPr>
            <p14:xfrm>
              <a:off x="9262013" y="4398720"/>
              <a:ext cx="214920" cy="6480"/>
            </p14:xfrm>
          </p:contentPart>
        </mc:Choice>
        <mc:Fallback xmlns="">
          <p:pic>
            <p:nvPicPr>
              <p:cNvPr id="310" name="Freihand 309">
                <a:extLst>
                  <a:ext uri="{FF2B5EF4-FFF2-40B4-BE49-F238E27FC236}">
                    <a16:creationId xmlns:a16="http://schemas.microsoft.com/office/drawing/2014/main" id="{14C14F59-BB9B-40AF-AADF-8B1DDBE7E003}"/>
                  </a:ext>
                </a:extLst>
              </p:cNvPr>
              <p:cNvPicPr/>
              <p:nvPr/>
            </p:nvPicPr>
            <p:blipFill>
              <a:blip r:embed="rId88"/>
              <a:stretch>
                <a:fillRect/>
              </a:stretch>
            </p:blipFill>
            <p:spPr>
              <a:xfrm>
                <a:off x="9257693" y="4394400"/>
                <a:ext cx="22356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311" name="Freihand 310">
                <a:extLst>
                  <a:ext uri="{FF2B5EF4-FFF2-40B4-BE49-F238E27FC236}">
                    <a16:creationId xmlns:a16="http://schemas.microsoft.com/office/drawing/2014/main" id="{BC33440E-BEF1-4EE6-9A70-DFD78B4B1E1B}"/>
                  </a:ext>
                </a:extLst>
              </p14:cNvPr>
              <p14:cNvContentPartPr/>
              <p14:nvPr/>
            </p14:nvContentPartPr>
            <p14:xfrm>
              <a:off x="9200453" y="4386480"/>
              <a:ext cx="262800" cy="271080"/>
            </p14:xfrm>
          </p:contentPart>
        </mc:Choice>
        <mc:Fallback xmlns="">
          <p:pic>
            <p:nvPicPr>
              <p:cNvPr id="311" name="Freihand 310">
                <a:extLst>
                  <a:ext uri="{FF2B5EF4-FFF2-40B4-BE49-F238E27FC236}">
                    <a16:creationId xmlns:a16="http://schemas.microsoft.com/office/drawing/2014/main" id="{BC33440E-BEF1-4EE6-9A70-DFD78B4B1E1B}"/>
                  </a:ext>
                </a:extLst>
              </p:cNvPr>
              <p:cNvPicPr/>
              <p:nvPr/>
            </p:nvPicPr>
            <p:blipFill>
              <a:blip r:embed="rId90"/>
              <a:stretch>
                <a:fillRect/>
              </a:stretch>
            </p:blipFill>
            <p:spPr>
              <a:xfrm>
                <a:off x="9196133" y="4382160"/>
                <a:ext cx="27144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313" name="Freihand 312">
                <a:extLst>
                  <a:ext uri="{FF2B5EF4-FFF2-40B4-BE49-F238E27FC236}">
                    <a16:creationId xmlns:a16="http://schemas.microsoft.com/office/drawing/2014/main" id="{7AFE625E-CF7F-4F73-B303-22B9300391A5}"/>
                  </a:ext>
                </a:extLst>
              </p14:cNvPr>
              <p14:cNvContentPartPr/>
              <p14:nvPr/>
            </p14:nvContentPartPr>
            <p14:xfrm>
              <a:off x="9623813" y="4597440"/>
              <a:ext cx="12240" cy="103320"/>
            </p14:xfrm>
          </p:contentPart>
        </mc:Choice>
        <mc:Fallback xmlns="">
          <p:pic>
            <p:nvPicPr>
              <p:cNvPr id="313" name="Freihand 312">
                <a:extLst>
                  <a:ext uri="{FF2B5EF4-FFF2-40B4-BE49-F238E27FC236}">
                    <a16:creationId xmlns:a16="http://schemas.microsoft.com/office/drawing/2014/main" id="{7AFE625E-CF7F-4F73-B303-22B9300391A5}"/>
                  </a:ext>
                </a:extLst>
              </p:cNvPr>
              <p:cNvPicPr/>
              <p:nvPr/>
            </p:nvPicPr>
            <p:blipFill>
              <a:blip r:embed="rId92"/>
              <a:stretch>
                <a:fillRect/>
              </a:stretch>
            </p:blipFill>
            <p:spPr>
              <a:xfrm>
                <a:off x="9619493" y="4593120"/>
                <a:ext cx="208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314" name="Freihand 313">
                <a:extLst>
                  <a:ext uri="{FF2B5EF4-FFF2-40B4-BE49-F238E27FC236}">
                    <a16:creationId xmlns:a16="http://schemas.microsoft.com/office/drawing/2014/main" id="{4610D273-8234-45DA-AC99-E926B1E4BBB7}"/>
                  </a:ext>
                </a:extLst>
              </p14:cNvPr>
              <p14:cNvContentPartPr/>
              <p14:nvPr/>
            </p14:nvContentPartPr>
            <p14:xfrm>
              <a:off x="9612293" y="4521120"/>
              <a:ext cx="16920" cy="3240"/>
            </p14:xfrm>
          </p:contentPart>
        </mc:Choice>
        <mc:Fallback xmlns="">
          <p:pic>
            <p:nvPicPr>
              <p:cNvPr id="314" name="Freihand 313">
                <a:extLst>
                  <a:ext uri="{FF2B5EF4-FFF2-40B4-BE49-F238E27FC236}">
                    <a16:creationId xmlns:a16="http://schemas.microsoft.com/office/drawing/2014/main" id="{4610D273-8234-45DA-AC99-E926B1E4BBB7}"/>
                  </a:ext>
                </a:extLst>
              </p:cNvPr>
              <p:cNvPicPr/>
              <p:nvPr/>
            </p:nvPicPr>
            <p:blipFill>
              <a:blip r:embed="rId94"/>
              <a:stretch>
                <a:fillRect/>
              </a:stretch>
            </p:blipFill>
            <p:spPr>
              <a:xfrm>
                <a:off x="9607973" y="4516800"/>
                <a:ext cx="2556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315" name="Freihand 314">
                <a:extLst>
                  <a:ext uri="{FF2B5EF4-FFF2-40B4-BE49-F238E27FC236}">
                    <a16:creationId xmlns:a16="http://schemas.microsoft.com/office/drawing/2014/main" id="{74353281-A6AC-48BA-AD29-98AC2D7EDDE6}"/>
                  </a:ext>
                </a:extLst>
              </p14:cNvPr>
              <p14:cNvContentPartPr/>
              <p14:nvPr/>
            </p14:nvContentPartPr>
            <p14:xfrm>
              <a:off x="10023053" y="4561440"/>
              <a:ext cx="11880" cy="128880"/>
            </p14:xfrm>
          </p:contentPart>
        </mc:Choice>
        <mc:Fallback xmlns="">
          <p:pic>
            <p:nvPicPr>
              <p:cNvPr id="315" name="Freihand 314">
                <a:extLst>
                  <a:ext uri="{FF2B5EF4-FFF2-40B4-BE49-F238E27FC236}">
                    <a16:creationId xmlns:a16="http://schemas.microsoft.com/office/drawing/2014/main" id="{74353281-A6AC-48BA-AD29-98AC2D7EDDE6}"/>
                  </a:ext>
                </a:extLst>
              </p:cNvPr>
              <p:cNvPicPr/>
              <p:nvPr/>
            </p:nvPicPr>
            <p:blipFill>
              <a:blip r:embed="rId96"/>
              <a:stretch>
                <a:fillRect/>
              </a:stretch>
            </p:blipFill>
            <p:spPr>
              <a:xfrm>
                <a:off x="10018733" y="4557120"/>
                <a:ext cx="2052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316" name="Freihand 315">
                <a:extLst>
                  <a:ext uri="{FF2B5EF4-FFF2-40B4-BE49-F238E27FC236}">
                    <a16:creationId xmlns:a16="http://schemas.microsoft.com/office/drawing/2014/main" id="{603AC69C-8AB7-4F36-BC15-2422D995DC03}"/>
                  </a:ext>
                </a:extLst>
              </p14:cNvPr>
              <p14:cNvContentPartPr/>
              <p14:nvPr/>
            </p14:nvContentPartPr>
            <p14:xfrm>
              <a:off x="10012253" y="4470720"/>
              <a:ext cx="17280" cy="19440"/>
            </p14:xfrm>
          </p:contentPart>
        </mc:Choice>
        <mc:Fallback xmlns="">
          <p:pic>
            <p:nvPicPr>
              <p:cNvPr id="316" name="Freihand 315">
                <a:extLst>
                  <a:ext uri="{FF2B5EF4-FFF2-40B4-BE49-F238E27FC236}">
                    <a16:creationId xmlns:a16="http://schemas.microsoft.com/office/drawing/2014/main" id="{603AC69C-8AB7-4F36-BC15-2422D995DC03}"/>
                  </a:ext>
                </a:extLst>
              </p:cNvPr>
              <p:cNvPicPr/>
              <p:nvPr/>
            </p:nvPicPr>
            <p:blipFill>
              <a:blip r:embed="rId98"/>
              <a:stretch>
                <a:fillRect/>
              </a:stretch>
            </p:blipFill>
            <p:spPr>
              <a:xfrm>
                <a:off x="10007933" y="4466400"/>
                <a:ext cx="2592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317" name="Freihand 316">
                <a:extLst>
                  <a:ext uri="{FF2B5EF4-FFF2-40B4-BE49-F238E27FC236}">
                    <a16:creationId xmlns:a16="http://schemas.microsoft.com/office/drawing/2014/main" id="{476F5541-50FE-4595-849F-EE87089B3DDB}"/>
                  </a:ext>
                </a:extLst>
              </p14:cNvPr>
              <p14:cNvContentPartPr/>
              <p14:nvPr/>
            </p14:nvContentPartPr>
            <p14:xfrm>
              <a:off x="9358133" y="4242840"/>
              <a:ext cx="445680" cy="562680"/>
            </p14:xfrm>
          </p:contentPart>
        </mc:Choice>
        <mc:Fallback xmlns="">
          <p:pic>
            <p:nvPicPr>
              <p:cNvPr id="317" name="Freihand 316">
                <a:extLst>
                  <a:ext uri="{FF2B5EF4-FFF2-40B4-BE49-F238E27FC236}">
                    <a16:creationId xmlns:a16="http://schemas.microsoft.com/office/drawing/2014/main" id="{476F5541-50FE-4595-849F-EE87089B3DDB}"/>
                  </a:ext>
                </a:extLst>
              </p:cNvPr>
              <p:cNvPicPr/>
              <p:nvPr/>
            </p:nvPicPr>
            <p:blipFill>
              <a:blip r:embed="rId100"/>
              <a:stretch>
                <a:fillRect/>
              </a:stretch>
            </p:blipFill>
            <p:spPr>
              <a:xfrm>
                <a:off x="9353813" y="4238520"/>
                <a:ext cx="454320" cy="5713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319" name="Freihand 318">
                <a:extLst>
                  <a:ext uri="{FF2B5EF4-FFF2-40B4-BE49-F238E27FC236}">
                    <a16:creationId xmlns:a16="http://schemas.microsoft.com/office/drawing/2014/main" id="{14590E26-F5AE-4564-864C-A00DBF475B53}"/>
                  </a:ext>
                </a:extLst>
              </p14:cNvPr>
              <p14:cNvContentPartPr/>
              <p14:nvPr/>
            </p14:nvContentPartPr>
            <p14:xfrm>
              <a:off x="9344813" y="4196760"/>
              <a:ext cx="397440" cy="571680"/>
            </p14:xfrm>
          </p:contentPart>
        </mc:Choice>
        <mc:Fallback xmlns="">
          <p:pic>
            <p:nvPicPr>
              <p:cNvPr id="319" name="Freihand 318">
                <a:extLst>
                  <a:ext uri="{FF2B5EF4-FFF2-40B4-BE49-F238E27FC236}">
                    <a16:creationId xmlns:a16="http://schemas.microsoft.com/office/drawing/2014/main" id="{14590E26-F5AE-4564-864C-A00DBF475B53}"/>
                  </a:ext>
                </a:extLst>
              </p:cNvPr>
              <p:cNvPicPr/>
              <p:nvPr/>
            </p:nvPicPr>
            <p:blipFill>
              <a:blip r:embed="rId102"/>
              <a:stretch>
                <a:fillRect/>
              </a:stretch>
            </p:blipFill>
            <p:spPr>
              <a:xfrm>
                <a:off x="9340493" y="4192440"/>
                <a:ext cx="406080" cy="5803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321" name="Freihand 320">
                <a:extLst>
                  <a:ext uri="{FF2B5EF4-FFF2-40B4-BE49-F238E27FC236}">
                    <a16:creationId xmlns:a16="http://schemas.microsoft.com/office/drawing/2014/main" id="{8FCD2F7B-1403-4455-B9C6-FBF88AAF1172}"/>
                  </a:ext>
                </a:extLst>
              </p14:cNvPr>
              <p14:cNvContentPartPr/>
              <p14:nvPr/>
            </p14:nvContentPartPr>
            <p14:xfrm>
              <a:off x="11109893" y="3050160"/>
              <a:ext cx="1162800" cy="649800"/>
            </p14:xfrm>
          </p:contentPart>
        </mc:Choice>
        <mc:Fallback xmlns="">
          <p:pic>
            <p:nvPicPr>
              <p:cNvPr id="321" name="Freihand 320">
                <a:extLst>
                  <a:ext uri="{FF2B5EF4-FFF2-40B4-BE49-F238E27FC236}">
                    <a16:creationId xmlns:a16="http://schemas.microsoft.com/office/drawing/2014/main" id="{8FCD2F7B-1403-4455-B9C6-FBF88AAF1172}"/>
                  </a:ext>
                </a:extLst>
              </p:cNvPr>
              <p:cNvPicPr/>
              <p:nvPr/>
            </p:nvPicPr>
            <p:blipFill>
              <a:blip r:embed="rId104"/>
              <a:stretch>
                <a:fillRect/>
              </a:stretch>
            </p:blipFill>
            <p:spPr>
              <a:xfrm>
                <a:off x="11105573" y="3045840"/>
                <a:ext cx="1171440" cy="658440"/>
              </a:xfrm>
              <a:prstGeom prst="rect">
                <a:avLst/>
              </a:prstGeom>
            </p:spPr>
          </p:pic>
        </mc:Fallback>
      </mc:AlternateContent>
      <p:grpSp>
        <p:nvGrpSpPr>
          <p:cNvPr id="324" name="Gruppieren 323">
            <a:extLst>
              <a:ext uri="{FF2B5EF4-FFF2-40B4-BE49-F238E27FC236}">
                <a16:creationId xmlns:a16="http://schemas.microsoft.com/office/drawing/2014/main" id="{11B35B5C-85C7-4BF4-9642-8E08D8D0509E}"/>
              </a:ext>
            </a:extLst>
          </p:cNvPr>
          <p:cNvGrpSpPr/>
          <p:nvPr/>
        </p:nvGrpSpPr>
        <p:grpSpPr>
          <a:xfrm>
            <a:off x="7079333" y="192840"/>
            <a:ext cx="5097960" cy="3882600"/>
            <a:chOff x="7079333" y="192840"/>
            <a:chExt cx="5097960" cy="3882600"/>
          </a:xfrm>
        </p:grpSpPr>
        <mc:AlternateContent xmlns:mc="http://schemas.openxmlformats.org/markup-compatibility/2006" xmlns:p14="http://schemas.microsoft.com/office/powerpoint/2010/main">
          <mc:Choice Requires="p14">
            <p:contentPart p14:bwMode="auto" r:id="rId105">
              <p14:nvContentPartPr>
                <p14:cNvPr id="121" name="Freihand 120">
                  <a:extLst>
                    <a:ext uri="{FF2B5EF4-FFF2-40B4-BE49-F238E27FC236}">
                      <a16:creationId xmlns:a16="http://schemas.microsoft.com/office/drawing/2014/main" id="{5CB7DF65-2E18-4280-A9BD-D65B126F233E}"/>
                    </a:ext>
                  </a:extLst>
                </p14:cNvPr>
                <p14:cNvContentPartPr/>
                <p14:nvPr/>
              </p14:nvContentPartPr>
              <p14:xfrm>
                <a:off x="7079333" y="1282920"/>
                <a:ext cx="1091520" cy="805680"/>
              </p14:xfrm>
            </p:contentPart>
          </mc:Choice>
          <mc:Fallback xmlns="">
            <p:pic>
              <p:nvPicPr>
                <p:cNvPr id="121" name="Freihand 120">
                  <a:extLst>
                    <a:ext uri="{FF2B5EF4-FFF2-40B4-BE49-F238E27FC236}">
                      <a16:creationId xmlns:a16="http://schemas.microsoft.com/office/drawing/2014/main" id="{5CB7DF65-2E18-4280-A9BD-D65B126F233E}"/>
                    </a:ext>
                  </a:extLst>
                </p:cNvPr>
                <p:cNvPicPr/>
                <p:nvPr/>
              </p:nvPicPr>
              <p:blipFill>
                <a:blip r:embed="rId106"/>
                <a:stretch>
                  <a:fillRect/>
                </a:stretch>
              </p:blipFill>
              <p:spPr>
                <a:xfrm>
                  <a:off x="7075013" y="1278600"/>
                  <a:ext cx="1100160" cy="8143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122" name="Freihand 121">
                  <a:extLst>
                    <a:ext uri="{FF2B5EF4-FFF2-40B4-BE49-F238E27FC236}">
                      <a16:creationId xmlns:a16="http://schemas.microsoft.com/office/drawing/2014/main" id="{8C99ED75-C6A1-442A-AE71-471541B30788}"/>
                    </a:ext>
                  </a:extLst>
                </p14:cNvPr>
                <p14:cNvContentPartPr/>
                <p14:nvPr/>
              </p14:nvContentPartPr>
              <p14:xfrm>
                <a:off x="7802573" y="898440"/>
                <a:ext cx="339120" cy="433440"/>
              </p14:xfrm>
            </p:contentPart>
          </mc:Choice>
          <mc:Fallback xmlns="">
            <p:pic>
              <p:nvPicPr>
                <p:cNvPr id="122" name="Freihand 121">
                  <a:extLst>
                    <a:ext uri="{FF2B5EF4-FFF2-40B4-BE49-F238E27FC236}">
                      <a16:creationId xmlns:a16="http://schemas.microsoft.com/office/drawing/2014/main" id="{8C99ED75-C6A1-442A-AE71-471541B30788}"/>
                    </a:ext>
                  </a:extLst>
                </p:cNvPr>
                <p:cNvPicPr/>
                <p:nvPr/>
              </p:nvPicPr>
              <p:blipFill>
                <a:blip r:embed="rId108"/>
                <a:stretch>
                  <a:fillRect/>
                </a:stretch>
              </p:blipFill>
              <p:spPr>
                <a:xfrm>
                  <a:off x="7798253" y="894120"/>
                  <a:ext cx="347760" cy="4420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23" name="Freihand 122">
                  <a:extLst>
                    <a:ext uri="{FF2B5EF4-FFF2-40B4-BE49-F238E27FC236}">
                      <a16:creationId xmlns:a16="http://schemas.microsoft.com/office/drawing/2014/main" id="{A2BA920F-24F2-4A1F-BD32-8C29C0E82C34}"/>
                    </a:ext>
                  </a:extLst>
                </p14:cNvPr>
                <p14:cNvContentPartPr/>
                <p14:nvPr/>
              </p14:nvContentPartPr>
              <p14:xfrm>
                <a:off x="7748573" y="1073040"/>
                <a:ext cx="214200" cy="299160"/>
              </p14:xfrm>
            </p:contentPart>
          </mc:Choice>
          <mc:Fallback xmlns="">
            <p:pic>
              <p:nvPicPr>
                <p:cNvPr id="123" name="Freihand 122">
                  <a:extLst>
                    <a:ext uri="{FF2B5EF4-FFF2-40B4-BE49-F238E27FC236}">
                      <a16:creationId xmlns:a16="http://schemas.microsoft.com/office/drawing/2014/main" id="{A2BA920F-24F2-4A1F-BD32-8C29C0E82C34}"/>
                    </a:ext>
                  </a:extLst>
                </p:cNvPr>
                <p:cNvPicPr/>
                <p:nvPr/>
              </p:nvPicPr>
              <p:blipFill>
                <a:blip r:embed="rId110"/>
                <a:stretch>
                  <a:fillRect/>
                </a:stretch>
              </p:blipFill>
              <p:spPr>
                <a:xfrm>
                  <a:off x="7744253" y="1068720"/>
                  <a:ext cx="222840" cy="3078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25" name="Freihand 124">
                  <a:extLst>
                    <a:ext uri="{FF2B5EF4-FFF2-40B4-BE49-F238E27FC236}">
                      <a16:creationId xmlns:a16="http://schemas.microsoft.com/office/drawing/2014/main" id="{688DC061-B5F1-43E6-9CD6-B6C48C102B94}"/>
                    </a:ext>
                  </a:extLst>
                </p14:cNvPr>
                <p14:cNvContentPartPr/>
                <p14:nvPr/>
              </p14:nvContentPartPr>
              <p14:xfrm>
                <a:off x="8259053" y="747960"/>
                <a:ext cx="196560" cy="123120"/>
              </p14:xfrm>
            </p:contentPart>
          </mc:Choice>
          <mc:Fallback xmlns="">
            <p:pic>
              <p:nvPicPr>
                <p:cNvPr id="125" name="Freihand 124">
                  <a:extLst>
                    <a:ext uri="{FF2B5EF4-FFF2-40B4-BE49-F238E27FC236}">
                      <a16:creationId xmlns:a16="http://schemas.microsoft.com/office/drawing/2014/main" id="{688DC061-B5F1-43E6-9CD6-B6C48C102B94}"/>
                    </a:ext>
                  </a:extLst>
                </p:cNvPr>
                <p:cNvPicPr/>
                <p:nvPr/>
              </p:nvPicPr>
              <p:blipFill>
                <a:blip r:embed="rId112"/>
                <a:stretch>
                  <a:fillRect/>
                </a:stretch>
              </p:blipFill>
              <p:spPr>
                <a:xfrm>
                  <a:off x="8254733" y="743640"/>
                  <a:ext cx="20520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26" name="Freihand 125">
                  <a:extLst>
                    <a:ext uri="{FF2B5EF4-FFF2-40B4-BE49-F238E27FC236}">
                      <a16:creationId xmlns:a16="http://schemas.microsoft.com/office/drawing/2014/main" id="{2DFB7C7D-102B-439B-916B-80F3497CCB74}"/>
                    </a:ext>
                  </a:extLst>
                </p14:cNvPr>
                <p14:cNvContentPartPr/>
                <p14:nvPr/>
              </p14:nvContentPartPr>
              <p14:xfrm>
                <a:off x="8443013" y="746160"/>
                <a:ext cx="15840" cy="116640"/>
              </p14:xfrm>
            </p:contentPart>
          </mc:Choice>
          <mc:Fallback xmlns="">
            <p:pic>
              <p:nvPicPr>
                <p:cNvPr id="126" name="Freihand 125">
                  <a:extLst>
                    <a:ext uri="{FF2B5EF4-FFF2-40B4-BE49-F238E27FC236}">
                      <a16:creationId xmlns:a16="http://schemas.microsoft.com/office/drawing/2014/main" id="{2DFB7C7D-102B-439B-916B-80F3497CCB74}"/>
                    </a:ext>
                  </a:extLst>
                </p:cNvPr>
                <p:cNvPicPr/>
                <p:nvPr/>
              </p:nvPicPr>
              <p:blipFill>
                <a:blip r:embed="rId114"/>
                <a:stretch>
                  <a:fillRect/>
                </a:stretch>
              </p:blipFill>
              <p:spPr>
                <a:xfrm>
                  <a:off x="8438693" y="741840"/>
                  <a:ext cx="2448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27" name="Freihand 126">
                  <a:extLst>
                    <a:ext uri="{FF2B5EF4-FFF2-40B4-BE49-F238E27FC236}">
                      <a16:creationId xmlns:a16="http://schemas.microsoft.com/office/drawing/2014/main" id="{4CF76AE2-2E30-4FE1-8242-670F5768C85D}"/>
                    </a:ext>
                  </a:extLst>
                </p14:cNvPr>
                <p14:cNvContentPartPr/>
                <p14:nvPr/>
              </p14:nvContentPartPr>
              <p14:xfrm>
                <a:off x="8464253" y="636000"/>
                <a:ext cx="185040" cy="195480"/>
              </p14:xfrm>
            </p:contentPart>
          </mc:Choice>
          <mc:Fallback xmlns="">
            <p:pic>
              <p:nvPicPr>
                <p:cNvPr id="127" name="Freihand 126">
                  <a:extLst>
                    <a:ext uri="{FF2B5EF4-FFF2-40B4-BE49-F238E27FC236}">
                      <a16:creationId xmlns:a16="http://schemas.microsoft.com/office/drawing/2014/main" id="{4CF76AE2-2E30-4FE1-8242-670F5768C85D}"/>
                    </a:ext>
                  </a:extLst>
                </p:cNvPr>
                <p:cNvPicPr/>
                <p:nvPr/>
              </p:nvPicPr>
              <p:blipFill>
                <a:blip r:embed="rId116"/>
                <a:stretch>
                  <a:fillRect/>
                </a:stretch>
              </p:blipFill>
              <p:spPr>
                <a:xfrm>
                  <a:off x="8459933" y="631680"/>
                  <a:ext cx="19368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28" name="Freihand 127">
                  <a:extLst>
                    <a:ext uri="{FF2B5EF4-FFF2-40B4-BE49-F238E27FC236}">
                      <a16:creationId xmlns:a16="http://schemas.microsoft.com/office/drawing/2014/main" id="{B174A994-95FD-4DB3-8A2E-FE05A81565A1}"/>
                    </a:ext>
                  </a:extLst>
                </p14:cNvPr>
                <p14:cNvContentPartPr/>
                <p14:nvPr/>
              </p14:nvContentPartPr>
              <p14:xfrm>
                <a:off x="8620853" y="790080"/>
                <a:ext cx="59040" cy="11880"/>
              </p14:xfrm>
            </p:contentPart>
          </mc:Choice>
          <mc:Fallback xmlns="">
            <p:pic>
              <p:nvPicPr>
                <p:cNvPr id="128" name="Freihand 127">
                  <a:extLst>
                    <a:ext uri="{FF2B5EF4-FFF2-40B4-BE49-F238E27FC236}">
                      <a16:creationId xmlns:a16="http://schemas.microsoft.com/office/drawing/2014/main" id="{B174A994-95FD-4DB3-8A2E-FE05A81565A1}"/>
                    </a:ext>
                  </a:extLst>
                </p:cNvPr>
                <p:cNvPicPr/>
                <p:nvPr/>
              </p:nvPicPr>
              <p:blipFill>
                <a:blip r:embed="rId118"/>
                <a:stretch>
                  <a:fillRect/>
                </a:stretch>
              </p:blipFill>
              <p:spPr>
                <a:xfrm>
                  <a:off x="8616533" y="785760"/>
                  <a:ext cx="676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29" name="Freihand 128">
                  <a:extLst>
                    <a:ext uri="{FF2B5EF4-FFF2-40B4-BE49-F238E27FC236}">
                      <a16:creationId xmlns:a16="http://schemas.microsoft.com/office/drawing/2014/main" id="{B79B41FF-C47F-4D2C-BD2B-F1E3ED0F5FD3}"/>
                    </a:ext>
                  </a:extLst>
                </p14:cNvPr>
                <p14:cNvContentPartPr/>
                <p14:nvPr/>
              </p14:nvContentPartPr>
              <p14:xfrm>
                <a:off x="8678453" y="603600"/>
                <a:ext cx="129600" cy="156600"/>
              </p14:xfrm>
            </p:contentPart>
          </mc:Choice>
          <mc:Fallback xmlns="">
            <p:pic>
              <p:nvPicPr>
                <p:cNvPr id="129" name="Freihand 128">
                  <a:extLst>
                    <a:ext uri="{FF2B5EF4-FFF2-40B4-BE49-F238E27FC236}">
                      <a16:creationId xmlns:a16="http://schemas.microsoft.com/office/drawing/2014/main" id="{B79B41FF-C47F-4D2C-BD2B-F1E3ED0F5FD3}"/>
                    </a:ext>
                  </a:extLst>
                </p:cNvPr>
                <p:cNvPicPr/>
                <p:nvPr/>
              </p:nvPicPr>
              <p:blipFill>
                <a:blip r:embed="rId120"/>
                <a:stretch>
                  <a:fillRect/>
                </a:stretch>
              </p:blipFill>
              <p:spPr>
                <a:xfrm>
                  <a:off x="8674133" y="599280"/>
                  <a:ext cx="13824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30" name="Freihand 129">
                  <a:extLst>
                    <a:ext uri="{FF2B5EF4-FFF2-40B4-BE49-F238E27FC236}">
                      <a16:creationId xmlns:a16="http://schemas.microsoft.com/office/drawing/2014/main" id="{12403CCF-D80D-4CAD-9911-53474A080356}"/>
                    </a:ext>
                  </a:extLst>
                </p14:cNvPr>
                <p14:cNvContentPartPr/>
                <p14:nvPr/>
              </p14:nvContentPartPr>
              <p14:xfrm>
                <a:off x="8887613" y="582720"/>
                <a:ext cx="279360" cy="146160"/>
              </p14:xfrm>
            </p:contentPart>
          </mc:Choice>
          <mc:Fallback xmlns="">
            <p:pic>
              <p:nvPicPr>
                <p:cNvPr id="130" name="Freihand 129">
                  <a:extLst>
                    <a:ext uri="{FF2B5EF4-FFF2-40B4-BE49-F238E27FC236}">
                      <a16:creationId xmlns:a16="http://schemas.microsoft.com/office/drawing/2014/main" id="{12403CCF-D80D-4CAD-9911-53474A080356}"/>
                    </a:ext>
                  </a:extLst>
                </p:cNvPr>
                <p:cNvPicPr/>
                <p:nvPr/>
              </p:nvPicPr>
              <p:blipFill>
                <a:blip r:embed="rId122"/>
                <a:stretch>
                  <a:fillRect/>
                </a:stretch>
              </p:blipFill>
              <p:spPr>
                <a:xfrm>
                  <a:off x="8883293" y="578400"/>
                  <a:ext cx="28800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31" name="Freihand 130">
                  <a:extLst>
                    <a:ext uri="{FF2B5EF4-FFF2-40B4-BE49-F238E27FC236}">
                      <a16:creationId xmlns:a16="http://schemas.microsoft.com/office/drawing/2014/main" id="{491361C6-A782-49C9-8FAC-849650C78C8E}"/>
                    </a:ext>
                  </a:extLst>
                </p14:cNvPr>
                <p14:cNvContentPartPr/>
                <p14:nvPr/>
              </p14:nvContentPartPr>
              <p14:xfrm>
                <a:off x="9127013" y="514680"/>
                <a:ext cx="27720" cy="36000"/>
              </p14:xfrm>
            </p:contentPart>
          </mc:Choice>
          <mc:Fallback xmlns="">
            <p:pic>
              <p:nvPicPr>
                <p:cNvPr id="131" name="Freihand 130">
                  <a:extLst>
                    <a:ext uri="{FF2B5EF4-FFF2-40B4-BE49-F238E27FC236}">
                      <a16:creationId xmlns:a16="http://schemas.microsoft.com/office/drawing/2014/main" id="{491361C6-A782-49C9-8FAC-849650C78C8E}"/>
                    </a:ext>
                  </a:extLst>
                </p:cNvPr>
                <p:cNvPicPr/>
                <p:nvPr/>
              </p:nvPicPr>
              <p:blipFill>
                <a:blip r:embed="rId124"/>
                <a:stretch>
                  <a:fillRect/>
                </a:stretch>
              </p:blipFill>
              <p:spPr>
                <a:xfrm>
                  <a:off x="9122693" y="510360"/>
                  <a:ext cx="3636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32" name="Freihand 131">
                  <a:extLst>
                    <a:ext uri="{FF2B5EF4-FFF2-40B4-BE49-F238E27FC236}">
                      <a16:creationId xmlns:a16="http://schemas.microsoft.com/office/drawing/2014/main" id="{BD880A6F-22BB-4AD3-9BD8-2A08E666CAD7}"/>
                    </a:ext>
                  </a:extLst>
                </p14:cNvPr>
                <p14:cNvContentPartPr/>
                <p14:nvPr/>
              </p14:nvContentPartPr>
              <p14:xfrm>
                <a:off x="9253733" y="519360"/>
                <a:ext cx="144000" cy="180000"/>
              </p14:xfrm>
            </p:contentPart>
          </mc:Choice>
          <mc:Fallback xmlns="">
            <p:pic>
              <p:nvPicPr>
                <p:cNvPr id="132" name="Freihand 131">
                  <a:extLst>
                    <a:ext uri="{FF2B5EF4-FFF2-40B4-BE49-F238E27FC236}">
                      <a16:creationId xmlns:a16="http://schemas.microsoft.com/office/drawing/2014/main" id="{BD880A6F-22BB-4AD3-9BD8-2A08E666CAD7}"/>
                    </a:ext>
                  </a:extLst>
                </p:cNvPr>
                <p:cNvPicPr/>
                <p:nvPr/>
              </p:nvPicPr>
              <p:blipFill>
                <a:blip r:embed="rId126"/>
                <a:stretch>
                  <a:fillRect/>
                </a:stretch>
              </p:blipFill>
              <p:spPr>
                <a:xfrm>
                  <a:off x="9249413" y="515040"/>
                  <a:ext cx="15264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33" name="Freihand 132">
                  <a:extLst>
                    <a:ext uri="{FF2B5EF4-FFF2-40B4-BE49-F238E27FC236}">
                      <a16:creationId xmlns:a16="http://schemas.microsoft.com/office/drawing/2014/main" id="{515A61EB-2B2D-4BFA-8A79-105D65BFFC0E}"/>
                    </a:ext>
                  </a:extLst>
                </p14:cNvPr>
                <p14:cNvContentPartPr/>
                <p14:nvPr/>
              </p14:nvContentPartPr>
              <p14:xfrm>
                <a:off x="9414293" y="449880"/>
                <a:ext cx="185040" cy="199080"/>
              </p14:xfrm>
            </p:contentPart>
          </mc:Choice>
          <mc:Fallback xmlns="">
            <p:pic>
              <p:nvPicPr>
                <p:cNvPr id="133" name="Freihand 132">
                  <a:extLst>
                    <a:ext uri="{FF2B5EF4-FFF2-40B4-BE49-F238E27FC236}">
                      <a16:creationId xmlns:a16="http://schemas.microsoft.com/office/drawing/2014/main" id="{515A61EB-2B2D-4BFA-8A79-105D65BFFC0E}"/>
                    </a:ext>
                  </a:extLst>
                </p:cNvPr>
                <p:cNvPicPr/>
                <p:nvPr/>
              </p:nvPicPr>
              <p:blipFill>
                <a:blip r:embed="rId128"/>
                <a:stretch>
                  <a:fillRect/>
                </a:stretch>
              </p:blipFill>
              <p:spPr>
                <a:xfrm>
                  <a:off x="9409973" y="445560"/>
                  <a:ext cx="19368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34" name="Freihand 133">
                  <a:extLst>
                    <a:ext uri="{FF2B5EF4-FFF2-40B4-BE49-F238E27FC236}">
                      <a16:creationId xmlns:a16="http://schemas.microsoft.com/office/drawing/2014/main" id="{7D0D5527-0FAA-4EE0-A34D-B44D37858517}"/>
                    </a:ext>
                  </a:extLst>
                </p14:cNvPr>
                <p14:cNvContentPartPr/>
                <p14:nvPr/>
              </p14:nvContentPartPr>
              <p14:xfrm>
                <a:off x="9648293" y="504600"/>
                <a:ext cx="123120" cy="86400"/>
              </p14:xfrm>
            </p:contentPart>
          </mc:Choice>
          <mc:Fallback xmlns="">
            <p:pic>
              <p:nvPicPr>
                <p:cNvPr id="134" name="Freihand 133">
                  <a:extLst>
                    <a:ext uri="{FF2B5EF4-FFF2-40B4-BE49-F238E27FC236}">
                      <a16:creationId xmlns:a16="http://schemas.microsoft.com/office/drawing/2014/main" id="{7D0D5527-0FAA-4EE0-A34D-B44D37858517}"/>
                    </a:ext>
                  </a:extLst>
                </p:cNvPr>
                <p:cNvPicPr/>
                <p:nvPr/>
              </p:nvPicPr>
              <p:blipFill>
                <a:blip r:embed="rId130"/>
                <a:stretch>
                  <a:fillRect/>
                </a:stretch>
              </p:blipFill>
              <p:spPr>
                <a:xfrm>
                  <a:off x="9643973" y="500280"/>
                  <a:ext cx="13176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35" name="Freihand 134">
                  <a:extLst>
                    <a:ext uri="{FF2B5EF4-FFF2-40B4-BE49-F238E27FC236}">
                      <a16:creationId xmlns:a16="http://schemas.microsoft.com/office/drawing/2014/main" id="{8BD49EF8-3376-42D2-A619-334327793FC4}"/>
                    </a:ext>
                  </a:extLst>
                </p14:cNvPr>
                <p14:cNvContentPartPr/>
                <p14:nvPr/>
              </p14:nvContentPartPr>
              <p14:xfrm>
                <a:off x="9844493" y="342240"/>
                <a:ext cx="44280" cy="228960"/>
              </p14:xfrm>
            </p:contentPart>
          </mc:Choice>
          <mc:Fallback xmlns="">
            <p:pic>
              <p:nvPicPr>
                <p:cNvPr id="135" name="Freihand 134">
                  <a:extLst>
                    <a:ext uri="{FF2B5EF4-FFF2-40B4-BE49-F238E27FC236}">
                      <a16:creationId xmlns:a16="http://schemas.microsoft.com/office/drawing/2014/main" id="{8BD49EF8-3376-42D2-A619-334327793FC4}"/>
                    </a:ext>
                  </a:extLst>
                </p:cNvPr>
                <p:cNvPicPr/>
                <p:nvPr/>
              </p:nvPicPr>
              <p:blipFill>
                <a:blip r:embed="rId132"/>
                <a:stretch>
                  <a:fillRect/>
                </a:stretch>
              </p:blipFill>
              <p:spPr>
                <a:xfrm>
                  <a:off x="9840173" y="337920"/>
                  <a:ext cx="5292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36" name="Freihand 135">
                  <a:extLst>
                    <a:ext uri="{FF2B5EF4-FFF2-40B4-BE49-F238E27FC236}">
                      <a16:creationId xmlns:a16="http://schemas.microsoft.com/office/drawing/2014/main" id="{AB499EED-1ED5-479E-B535-DE3492E02CF1}"/>
                    </a:ext>
                  </a:extLst>
                </p14:cNvPr>
                <p14:cNvContentPartPr/>
                <p14:nvPr/>
              </p14:nvContentPartPr>
              <p14:xfrm>
                <a:off x="9899213" y="327480"/>
                <a:ext cx="172440" cy="218880"/>
              </p14:xfrm>
            </p:contentPart>
          </mc:Choice>
          <mc:Fallback xmlns="">
            <p:pic>
              <p:nvPicPr>
                <p:cNvPr id="136" name="Freihand 135">
                  <a:extLst>
                    <a:ext uri="{FF2B5EF4-FFF2-40B4-BE49-F238E27FC236}">
                      <a16:creationId xmlns:a16="http://schemas.microsoft.com/office/drawing/2014/main" id="{AB499EED-1ED5-479E-B535-DE3492E02CF1}"/>
                    </a:ext>
                  </a:extLst>
                </p:cNvPr>
                <p:cNvPicPr/>
                <p:nvPr/>
              </p:nvPicPr>
              <p:blipFill>
                <a:blip r:embed="rId134"/>
                <a:stretch>
                  <a:fillRect/>
                </a:stretch>
              </p:blipFill>
              <p:spPr>
                <a:xfrm>
                  <a:off x="9894893" y="323160"/>
                  <a:ext cx="18108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37" name="Freihand 136">
                  <a:extLst>
                    <a:ext uri="{FF2B5EF4-FFF2-40B4-BE49-F238E27FC236}">
                      <a16:creationId xmlns:a16="http://schemas.microsoft.com/office/drawing/2014/main" id="{235EB7E7-2ADC-4CC6-B683-0CF0BCB62622}"/>
                    </a:ext>
                  </a:extLst>
                </p14:cNvPr>
                <p14:cNvContentPartPr/>
                <p14:nvPr/>
              </p14:nvContentPartPr>
              <p14:xfrm>
                <a:off x="10056893" y="383640"/>
                <a:ext cx="257040" cy="129960"/>
              </p14:xfrm>
            </p:contentPart>
          </mc:Choice>
          <mc:Fallback xmlns="">
            <p:pic>
              <p:nvPicPr>
                <p:cNvPr id="137" name="Freihand 136">
                  <a:extLst>
                    <a:ext uri="{FF2B5EF4-FFF2-40B4-BE49-F238E27FC236}">
                      <a16:creationId xmlns:a16="http://schemas.microsoft.com/office/drawing/2014/main" id="{235EB7E7-2ADC-4CC6-B683-0CF0BCB62622}"/>
                    </a:ext>
                  </a:extLst>
                </p:cNvPr>
                <p:cNvPicPr/>
                <p:nvPr/>
              </p:nvPicPr>
              <p:blipFill>
                <a:blip r:embed="rId136"/>
                <a:stretch>
                  <a:fillRect/>
                </a:stretch>
              </p:blipFill>
              <p:spPr>
                <a:xfrm>
                  <a:off x="10052573" y="379320"/>
                  <a:ext cx="2656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39" name="Freihand 138">
                  <a:extLst>
                    <a:ext uri="{FF2B5EF4-FFF2-40B4-BE49-F238E27FC236}">
                      <a16:creationId xmlns:a16="http://schemas.microsoft.com/office/drawing/2014/main" id="{91D9D712-16A8-4329-8337-A6530621CD23}"/>
                    </a:ext>
                  </a:extLst>
                </p14:cNvPr>
                <p14:cNvContentPartPr/>
                <p14:nvPr/>
              </p14:nvContentPartPr>
              <p14:xfrm>
                <a:off x="10312853" y="300120"/>
                <a:ext cx="103680" cy="143280"/>
              </p14:xfrm>
            </p:contentPart>
          </mc:Choice>
          <mc:Fallback xmlns="">
            <p:pic>
              <p:nvPicPr>
                <p:cNvPr id="139" name="Freihand 138">
                  <a:extLst>
                    <a:ext uri="{FF2B5EF4-FFF2-40B4-BE49-F238E27FC236}">
                      <a16:creationId xmlns:a16="http://schemas.microsoft.com/office/drawing/2014/main" id="{91D9D712-16A8-4329-8337-A6530621CD23}"/>
                    </a:ext>
                  </a:extLst>
                </p:cNvPr>
                <p:cNvPicPr/>
                <p:nvPr/>
              </p:nvPicPr>
              <p:blipFill>
                <a:blip r:embed="rId138"/>
                <a:stretch>
                  <a:fillRect/>
                </a:stretch>
              </p:blipFill>
              <p:spPr>
                <a:xfrm>
                  <a:off x="10308533" y="295800"/>
                  <a:ext cx="11232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40" name="Freihand 139">
                  <a:extLst>
                    <a:ext uri="{FF2B5EF4-FFF2-40B4-BE49-F238E27FC236}">
                      <a16:creationId xmlns:a16="http://schemas.microsoft.com/office/drawing/2014/main" id="{214DB776-1C75-4E02-B125-7F4B5BB39A7E}"/>
                    </a:ext>
                  </a:extLst>
                </p14:cNvPr>
                <p14:cNvContentPartPr/>
                <p14:nvPr/>
              </p14:nvContentPartPr>
              <p14:xfrm>
                <a:off x="10449293" y="296880"/>
                <a:ext cx="226080" cy="108360"/>
              </p14:xfrm>
            </p:contentPart>
          </mc:Choice>
          <mc:Fallback xmlns="">
            <p:pic>
              <p:nvPicPr>
                <p:cNvPr id="140" name="Freihand 139">
                  <a:extLst>
                    <a:ext uri="{FF2B5EF4-FFF2-40B4-BE49-F238E27FC236}">
                      <a16:creationId xmlns:a16="http://schemas.microsoft.com/office/drawing/2014/main" id="{214DB776-1C75-4E02-B125-7F4B5BB39A7E}"/>
                    </a:ext>
                  </a:extLst>
                </p:cNvPr>
                <p:cNvPicPr/>
                <p:nvPr/>
              </p:nvPicPr>
              <p:blipFill>
                <a:blip r:embed="rId140"/>
                <a:stretch>
                  <a:fillRect/>
                </a:stretch>
              </p:blipFill>
              <p:spPr>
                <a:xfrm>
                  <a:off x="10444973" y="292560"/>
                  <a:ext cx="23472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41" name="Freihand 140">
                  <a:extLst>
                    <a:ext uri="{FF2B5EF4-FFF2-40B4-BE49-F238E27FC236}">
                      <a16:creationId xmlns:a16="http://schemas.microsoft.com/office/drawing/2014/main" id="{E0261567-D222-4CA0-BB15-AAEAFB498A97}"/>
                    </a:ext>
                  </a:extLst>
                </p14:cNvPr>
                <p14:cNvContentPartPr/>
                <p14:nvPr/>
              </p14:nvContentPartPr>
              <p14:xfrm>
                <a:off x="10705973" y="237120"/>
                <a:ext cx="64800" cy="98640"/>
              </p14:xfrm>
            </p:contentPart>
          </mc:Choice>
          <mc:Fallback xmlns="">
            <p:pic>
              <p:nvPicPr>
                <p:cNvPr id="141" name="Freihand 140">
                  <a:extLst>
                    <a:ext uri="{FF2B5EF4-FFF2-40B4-BE49-F238E27FC236}">
                      <a16:creationId xmlns:a16="http://schemas.microsoft.com/office/drawing/2014/main" id="{E0261567-D222-4CA0-BB15-AAEAFB498A97}"/>
                    </a:ext>
                  </a:extLst>
                </p:cNvPr>
                <p:cNvPicPr/>
                <p:nvPr/>
              </p:nvPicPr>
              <p:blipFill>
                <a:blip r:embed="rId142"/>
                <a:stretch>
                  <a:fillRect/>
                </a:stretch>
              </p:blipFill>
              <p:spPr>
                <a:xfrm>
                  <a:off x="10701653" y="232800"/>
                  <a:ext cx="7344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42" name="Freihand 141">
                  <a:extLst>
                    <a:ext uri="{FF2B5EF4-FFF2-40B4-BE49-F238E27FC236}">
                      <a16:creationId xmlns:a16="http://schemas.microsoft.com/office/drawing/2014/main" id="{D575CA49-B918-44E9-B554-E2335DE4A516}"/>
                    </a:ext>
                  </a:extLst>
                </p14:cNvPr>
                <p14:cNvContentPartPr/>
                <p14:nvPr/>
              </p14:nvContentPartPr>
              <p14:xfrm>
                <a:off x="10800653" y="192840"/>
                <a:ext cx="84600" cy="99000"/>
              </p14:xfrm>
            </p:contentPart>
          </mc:Choice>
          <mc:Fallback xmlns="">
            <p:pic>
              <p:nvPicPr>
                <p:cNvPr id="142" name="Freihand 141">
                  <a:extLst>
                    <a:ext uri="{FF2B5EF4-FFF2-40B4-BE49-F238E27FC236}">
                      <a16:creationId xmlns:a16="http://schemas.microsoft.com/office/drawing/2014/main" id="{D575CA49-B918-44E9-B554-E2335DE4A516}"/>
                    </a:ext>
                  </a:extLst>
                </p:cNvPr>
                <p:cNvPicPr/>
                <p:nvPr/>
              </p:nvPicPr>
              <p:blipFill>
                <a:blip r:embed="rId144"/>
                <a:stretch>
                  <a:fillRect/>
                </a:stretch>
              </p:blipFill>
              <p:spPr>
                <a:xfrm>
                  <a:off x="10796333" y="188520"/>
                  <a:ext cx="932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43" name="Freihand 142">
                  <a:extLst>
                    <a:ext uri="{FF2B5EF4-FFF2-40B4-BE49-F238E27FC236}">
                      <a16:creationId xmlns:a16="http://schemas.microsoft.com/office/drawing/2014/main" id="{520C1784-13EA-483B-99F6-B5B371EB7247}"/>
                    </a:ext>
                  </a:extLst>
                </p14:cNvPr>
                <p14:cNvContentPartPr/>
                <p14:nvPr/>
              </p14:nvContentPartPr>
              <p14:xfrm>
                <a:off x="10639373" y="258000"/>
                <a:ext cx="74520" cy="70560"/>
              </p14:xfrm>
            </p:contentPart>
          </mc:Choice>
          <mc:Fallback xmlns="">
            <p:pic>
              <p:nvPicPr>
                <p:cNvPr id="143" name="Freihand 142">
                  <a:extLst>
                    <a:ext uri="{FF2B5EF4-FFF2-40B4-BE49-F238E27FC236}">
                      <a16:creationId xmlns:a16="http://schemas.microsoft.com/office/drawing/2014/main" id="{520C1784-13EA-483B-99F6-B5B371EB7247}"/>
                    </a:ext>
                  </a:extLst>
                </p:cNvPr>
                <p:cNvPicPr/>
                <p:nvPr/>
              </p:nvPicPr>
              <p:blipFill>
                <a:blip r:embed="rId146"/>
                <a:stretch>
                  <a:fillRect/>
                </a:stretch>
              </p:blipFill>
              <p:spPr>
                <a:xfrm>
                  <a:off x="10635053" y="253680"/>
                  <a:ext cx="8316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44" name="Freihand 143">
                  <a:extLst>
                    <a:ext uri="{FF2B5EF4-FFF2-40B4-BE49-F238E27FC236}">
                      <a16:creationId xmlns:a16="http://schemas.microsoft.com/office/drawing/2014/main" id="{FC11DCD1-2977-440B-8DD1-7541090C2339}"/>
                    </a:ext>
                  </a:extLst>
                </p14:cNvPr>
                <p14:cNvContentPartPr/>
                <p14:nvPr/>
              </p14:nvContentPartPr>
              <p14:xfrm>
                <a:off x="10650533" y="259800"/>
                <a:ext cx="85680" cy="105840"/>
              </p14:xfrm>
            </p:contentPart>
          </mc:Choice>
          <mc:Fallback xmlns="">
            <p:pic>
              <p:nvPicPr>
                <p:cNvPr id="144" name="Freihand 143">
                  <a:extLst>
                    <a:ext uri="{FF2B5EF4-FFF2-40B4-BE49-F238E27FC236}">
                      <a16:creationId xmlns:a16="http://schemas.microsoft.com/office/drawing/2014/main" id="{FC11DCD1-2977-440B-8DD1-7541090C2339}"/>
                    </a:ext>
                  </a:extLst>
                </p:cNvPr>
                <p:cNvPicPr/>
                <p:nvPr/>
              </p:nvPicPr>
              <p:blipFill>
                <a:blip r:embed="rId148"/>
                <a:stretch>
                  <a:fillRect/>
                </a:stretch>
              </p:blipFill>
              <p:spPr>
                <a:xfrm>
                  <a:off x="10646213" y="255480"/>
                  <a:ext cx="9432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86" name="Freihand 185">
                  <a:extLst>
                    <a:ext uri="{FF2B5EF4-FFF2-40B4-BE49-F238E27FC236}">
                      <a16:creationId xmlns:a16="http://schemas.microsoft.com/office/drawing/2014/main" id="{890FA7E7-FCB5-4EB8-96DD-E07A599EF309}"/>
                    </a:ext>
                  </a:extLst>
                </p14:cNvPr>
                <p14:cNvContentPartPr/>
                <p14:nvPr/>
              </p14:nvContentPartPr>
              <p14:xfrm>
                <a:off x="9051053" y="1100760"/>
                <a:ext cx="199440" cy="127800"/>
              </p14:xfrm>
            </p:contentPart>
          </mc:Choice>
          <mc:Fallback xmlns="">
            <p:pic>
              <p:nvPicPr>
                <p:cNvPr id="186" name="Freihand 185">
                  <a:extLst>
                    <a:ext uri="{FF2B5EF4-FFF2-40B4-BE49-F238E27FC236}">
                      <a16:creationId xmlns:a16="http://schemas.microsoft.com/office/drawing/2014/main" id="{890FA7E7-FCB5-4EB8-96DD-E07A599EF309}"/>
                    </a:ext>
                  </a:extLst>
                </p:cNvPr>
                <p:cNvPicPr/>
                <p:nvPr/>
              </p:nvPicPr>
              <p:blipFill>
                <a:blip r:embed="rId150"/>
                <a:stretch>
                  <a:fillRect/>
                </a:stretch>
              </p:blipFill>
              <p:spPr>
                <a:xfrm>
                  <a:off x="9046733" y="1096440"/>
                  <a:ext cx="20808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87" name="Freihand 186">
                  <a:extLst>
                    <a:ext uri="{FF2B5EF4-FFF2-40B4-BE49-F238E27FC236}">
                      <a16:creationId xmlns:a16="http://schemas.microsoft.com/office/drawing/2014/main" id="{9089A7AF-C6C4-4AC9-A7D8-A6FCEE081348}"/>
                    </a:ext>
                  </a:extLst>
                </p14:cNvPr>
                <p14:cNvContentPartPr/>
                <p14:nvPr/>
              </p14:nvContentPartPr>
              <p14:xfrm>
                <a:off x="9266693" y="1145040"/>
                <a:ext cx="471240" cy="102600"/>
              </p14:xfrm>
            </p:contentPart>
          </mc:Choice>
          <mc:Fallback xmlns="">
            <p:pic>
              <p:nvPicPr>
                <p:cNvPr id="187" name="Freihand 186">
                  <a:extLst>
                    <a:ext uri="{FF2B5EF4-FFF2-40B4-BE49-F238E27FC236}">
                      <a16:creationId xmlns:a16="http://schemas.microsoft.com/office/drawing/2014/main" id="{9089A7AF-C6C4-4AC9-A7D8-A6FCEE081348}"/>
                    </a:ext>
                  </a:extLst>
                </p:cNvPr>
                <p:cNvPicPr/>
                <p:nvPr/>
              </p:nvPicPr>
              <p:blipFill>
                <a:blip r:embed="rId152"/>
                <a:stretch>
                  <a:fillRect/>
                </a:stretch>
              </p:blipFill>
              <p:spPr>
                <a:xfrm>
                  <a:off x="9262373" y="1140720"/>
                  <a:ext cx="47988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88" name="Freihand 187">
                  <a:extLst>
                    <a:ext uri="{FF2B5EF4-FFF2-40B4-BE49-F238E27FC236}">
                      <a16:creationId xmlns:a16="http://schemas.microsoft.com/office/drawing/2014/main" id="{099C37FE-4063-45D4-BE07-CC1DD1C2F336}"/>
                    </a:ext>
                  </a:extLst>
                </p14:cNvPr>
                <p14:cNvContentPartPr/>
                <p14:nvPr/>
              </p14:nvContentPartPr>
              <p14:xfrm>
                <a:off x="9884813" y="1114440"/>
                <a:ext cx="4320" cy="56520"/>
              </p14:xfrm>
            </p:contentPart>
          </mc:Choice>
          <mc:Fallback xmlns="">
            <p:pic>
              <p:nvPicPr>
                <p:cNvPr id="188" name="Freihand 187">
                  <a:extLst>
                    <a:ext uri="{FF2B5EF4-FFF2-40B4-BE49-F238E27FC236}">
                      <a16:creationId xmlns:a16="http://schemas.microsoft.com/office/drawing/2014/main" id="{099C37FE-4063-45D4-BE07-CC1DD1C2F336}"/>
                    </a:ext>
                  </a:extLst>
                </p:cNvPr>
                <p:cNvPicPr/>
                <p:nvPr/>
              </p:nvPicPr>
              <p:blipFill>
                <a:blip r:embed="rId154"/>
                <a:stretch>
                  <a:fillRect/>
                </a:stretch>
              </p:blipFill>
              <p:spPr>
                <a:xfrm>
                  <a:off x="9880493" y="1110120"/>
                  <a:ext cx="1296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89" name="Freihand 188">
                  <a:extLst>
                    <a:ext uri="{FF2B5EF4-FFF2-40B4-BE49-F238E27FC236}">
                      <a16:creationId xmlns:a16="http://schemas.microsoft.com/office/drawing/2014/main" id="{9AA42C93-96C0-4FD1-AC97-4D30E6FAD89E}"/>
                    </a:ext>
                  </a:extLst>
                </p14:cNvPr>
                <p14:cNvContentPartPr/>
                <p14:nvPr/>
              </p14:nvContentPartPr>
              <p14:xfrm>
                <a:off x="9867893" y="1027320"/>
                <a:ext cx="27720" cy="17280"/>
              </p14:xfrm>
            </p:contentPart>
          </mc:Choice>
          <mc:Fallback xmlns="">
            <p:pic>
              <p:nvPicPr>
                <p:cNvPr id="189" name="Freihand 188">
                  <a:extLst>
                    <a:ext uri="{FF2B5EF4-FFF2-40B4-BE49-F238E27FC236}">
                      <a16:creationId xmlns:a16="http://schemas.microsoft.com/office/drawing/2014/main" id="{9AA42C93-96C0-4FD1-AC97-4D30E6FAD89E}"/>
                    </a:ext>
                  </a:extLst>
                </p:cNvPr>
                <p:cNvPicPr/>
                <p:nvPr/>
              </p:nvPicPr>
              <p:blipFill>
                <a:blip r:embed="rId156"/>
                <a:stretch>
                  <a:fillRect/>
                </a:stretch>
              </p:blipFill>
              <p:spPr>
                <a:xfrm>
                  <a:off x="9863573" y="1023000"/>
                  <a:ext cx="3636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90" name="Freihand 189">
                  <a:extLst>
                    <a:ext uri="{FF2B5EF4-FFF2-40B4-BE49-F238E27FC236}">
                      <a16:creationId xmlns:a16="http://schemas.microsoft.com/office/drawing/2014/main" id="{4593E155-855C-4994-8968-F629BBD3DEAD}"/>
                    </a:ext>
                  </a:extLst>
                </p14:cNvPr>
                <p14:cNvContentPartPr/>
                <p14:nvPr/>
              </p14:nvContentPartPr>
              <p14:xfrm>
                <a:off x="9926573" y="1059720"/>
                <a:ext cx="79200" cy="114120"/>
              </p14:xfrm>
            </p:contentPart>
          </mc:Choice>
          <mc:Fallback xmlns="">
            <p:pic>
              <p:nvPicPr>
                <p:cNvPr id="190" name="Freihand 189">
                  <a:extLst>
                    <a:ext uri="{FF2B5EF4-FFF2-40B4-BE49-F238E27FC236}">
                      <a16:creationId xmlns:a16="http://schemas.microsoft.com/office/drawing/2014/main" id="{4593E155-855C-4994-8968-F629BBD3DEAD}"/>
                    </a:ext>
                  </a:extLst>
                </p:cNvPr>
                <p:cNvPicPr/>
                <p:nvPr/>
              </p:nvPicPr>
              <p:blipFill>
                <a:blip r:embed="rId158"/>
                <a:stretch>
                  <a:fillRect/>
                </a:stretch>
              </p:blipFill>
              <p:spPr>
                <a:xfrm>
                  <a:off x="9922253" y="1055400"/>
                  <a:ext cx="878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91" name="Freihand 190">
                  <a:extLst>
                    <a:ext uri="{FF2B5EF4-FFF2-40B4-BE49-F238E27FC236}">
                      <a16:creationId xmlns:a16="http://schemas.microsoft.com/office/drawing/2014/main" id="{597A94C0-4B92-44F0-81FE-D70D04C2E189}"/>
                    </a:ext>
                  </a:extLst>
                </p14:cNvPr>
                <p14:cNvContentPartPr/>
                <p14:nvPr/>
              </p14:nvContentPartPr>
              <p14:xfrm>
                <a:off x="10001453" y="994560"/>
                <a:ext cx="105120" cy="117720"/>
              </p14:xfrm>
            </p:contentPart>
          </mc:Choice>
          <mc:Fallback xmlns="">
            <p:pic>
              <p:nvPicPr>
                <p:cNvPr id="191" name="Freihand 190">
                  <a:extLst>
                    <a:ext uri="{FF2B5EF4-FFF2-40B4-BE49-F238E27FC236}">
                      <a16:creationId xmlns:a16="http://schemas.microsoft.com/office/drawing/2014/main" id="{597A94C0-4B92-44F0-81FE-D70D04C2E189}"/>
                    </a:ext>
                  </a:extLst>
                </p:cNvPr>
                <p:cNvPicPr/>
                <p:nvPr/>
              </p:nvPicPr>
              <p:blipFill>
                <a:blip r:embed="rId160"/>
                <a:stretch>
                  <a:fillRect/>
                </a:stretch>
              </p:blipFill>
              <p:spPr>
                <a:xfrm>
                  <a:off x="9997133" y="990240"/>
                  <a:ext cx="1137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92" name="Freihand 191">
                  <a:extLst>
                    <a:ext uri="{FF2B5EF4-FFF2-40B4-BE49-F238E27FC236}">
                      <a16:creationId xmlns:a16="http://schemas.microsoft.com/office/drawing/2014/main" id="{EBD1BE11-C3FF-4C8E-882E-89683E6A5D14}"/>
                    </a:ext>
                  </a:extLst>
                </p14:cNvPr>
                <p14:cNvContentPartPr/>
                <p14:nvPr/>
              </p14:nvContentPartPr>
              <p14:xfrm>
                <a:off x="10261013" y="948840"/>
                <a:ext cx="306000" cy="140400"/>
              </p14:xfrm>
            </p:contentPart>
          </mc:Choice>
          <mc:Fallback xmlns="">
            <p:pic>
              <p:nvPicPr>
                <p:cNvPr id="192" name="Freihand 191">
                  <a:extLst>
                    <a:ext uri="{FF2B5EF4-FFF2-40B4-BE49-F238E27FC236}">
                      <a16:creationId xmlns:a16="http://schemas.microsoft.com/office/drawing/2014/main" id="{EBD1BE11-C3FF-4C8E-882E-89683E6A5D14}"/>
                    </a:ext>
                  </a:extLst>
                </p:cNvPr>
                <p:cNvPicPr/>
                <p:nvPr/>
              </p:nvPicPr>
              <p:blipFill>
                <a:blip r:embed="rId162"/>
                <a:stretch>
                  <a:fillRect/>
                </a:stretch>
              </p:blipFill>
              <p:spPr>
                <a:xfrm>
                  <a:off x="10256693" y="944520"/>
                  <a:ext cx="31464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93" name="Freihand 192">
                  <a:extLst>
                    <a:ext uri="{FF2B5EF4-FFF2-40B4-BE49-F238E27FC236}">
                      <a16:creationId xmlns:a16="http://schemas.microsoft.com/office/drawing/2014/main" id="{8FC19E9E-9AF7-432A-AE4E-6D02AE414C06}"/>
                    </a:ext>
                  </a:extLst>
                </p14:cNvPr>
                <p14:cNvContentPartPr/>
                <p14:nvPr/>
              </p14:nvContentPartPr>
              <p14:xfrm>
                <a:off x="10517333" y="859560"/>
                <a:ext cx="360" cy="360"/>
              </p14:xfrm>
            </p:contentPart>
          </mc:Choice>
          <mc:Fallback xmlns="">
            <p:pic>
              <p:nvPicPr>
                <p:cNvPr id="193" name="Freihand 192">
                  <a:extLst>
                    <a:ext uri="{FF2B5EF4-FFF2-40B4-BE49-F238E27FC236}">
                      <a16:creationId xmlns:a16="http://schemas.microsoft.com/office/drawing/2014/main" id="{8FC19E9E-9AF7-432A-AE4E-6D02AE414C06}"/>
                    </a:ext>
                  </a:extLst>
                </p:cNvPr>
                <p:cNvPicPr/>
                <p:nvPr/>
              </p:nvPicPr>
              <p:blipFill>
                <a:blip r:embed="rId28"/>
                <a:stretch>
                  <a:fillRect/>
                </a:stretch>
              </p:blipFill>
              <p:spPr>
                <a:xfrm>
                  <a:off x="10513013" y="8552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94" name="Freihand 193">
                  <a:extLst>
                    <a:ext uri="{FF2B5EF4-FFF2-40B4-BE49-F238E27FC236}">
                      <a16:creationId xmlns:a16="http://schemas.microsoft.com/office/drawing/2014/main" id="{5B45ED8B-65A3-4E27-8AD1-180259B1F90B}"/>
                    </a:ext>
                  </a:extLst>
                </p14:cNvPr>
                <p14:cNvContentPartPr/>
                <p14:nvPr/>
              </p14:nvContentPartPr>
              <p14:xfrm>
                <a:off x="10716413" y="870000"/>
                <a:ext cx="111240" cy="152640"/>
              </p14:xfrm>
            </p:contentPart>
          </mc:Choice>
          <mc:Fallback xmlns="">
            <p:pic>
              <p:nvPicPr>
                <p:cNvPr id="194" name="Freihand 193">
                  <a:extLst>
                    <a:ext uri="{FF2B5EF4-FFF2-40B4-BE49-F238E27FC236}">
                      <a16:creationId xmlns:a16="http://schemas.microsoft.com/office/drawing/2014/main" id="{5B45ED8B-65A3-4E27-8AD1-180259B1F90B}"/>
                    </a:ext>
                  </a:extLst>
                </p:cNvPr>
                <p:cNvPicPr/>
                <p:nvPr/>
              </p:nvPicPr>
              <p:blipFill>
                <a:blip r:embed="rId165"/>
                <a:stretch>
                  <a:fillRect/>
                </a:stretch>
              </p:blipFill>
              <p:spPr>
                <a:xfrm>
                  <a:off x="10712093" y="865680"/>
                  <a:ext cx="11988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95" name="Freihand 194">
                  <a:extLst>
                    <a:ext uri="{FF2B5EF4-FFF2-40B4-BE49-F238E27FC236}">
                      <a16:creationId xmlns:a16="http://schemas.microsoft.com/office/drawing/2014/main" id="{02DA6352-6A55-43A0-93FF-3D1674BAA02D}"/>
                    </a:ext>
                  </a:extLst>
                </p14:cNvPr>
                <p14:cNvContentPartPr/>
                <p14:nvPr/>
              </p14:nvContentPartPr>
              <p14:xfrm>
                <a:off x="10861133" y="828600"/>
                <a:ext cx="132120" cy="181440"/>
              </p14:xfrm>
            </p:contentPart>
          </mc:Choice>
          <mc:Fallback xmlns="">
            <p:pic>
              <p:nvPicPr>
                <p:cNvPr id="195" name="Freihand 194">
                  <a:extLst>
                    <a:ext uri="{FF2B5EF4-FFF2-40B4-BE49-F238E27FC236}">
                      <a16:creationId xmlns:a16="http://schemas.microsoft.com/office/drawing/2014/main" id="{02DA6352-6A55-43A0-93FF-3D1674BAA02D}"/>
                    </a:ext>
                  </a:extLst>
                </p:cNvPr>
                <p:cNvPicPr/>
                <p:nvPr/>
              </p:nvPicPr>
              <p:blipFill>
                <a:blip r:embed="rId167"/>
                <a:stretch>
                  <a:fillRect/>
                </a:stretch>
              </p:blipFill>
              <p:spPr>
                <a:xfrm>
                  <a:off x="10856813" y="824280"/>
                  <a:ext cx="14076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96" name="Freihand 195">
                  <a:extLst>
                    <a:ext uri="{FF2B5EF4-FFF2-40B4-BE49-F238E27FC236}">
                      <a16:creationId xmlns:a16="http://schemas.microsoft.com/office/drawing/2014/main" id="{A3F930E5-381B-46DA-8EF0-CB9314C90BE7}"/>
                    </a:ext>
                  </a:extLst>
                </p14:cNvPr>
                <p14:cNvContentPartPr/>
                <p14:nvPr/>
              </p14:nvContentPartPr>
              <p14:xfrm>
                <a:off x="11051933" y="786840"/>
                <a:ext cx="171360" cy="183960"/>
              </p14:xfrm>
            </p:contentPart>
          </mc:Choice>
          <mc:Fallback xmlns="">
            <p:pic>
              <p:nvPicPr>
                <p:cNvPr id="196" name="Freihand 195">
                  <a:extLst>
                    <a:ext uri="{FF2B5EF4-FFF2-40B4-BE49-F238E27FC236}">
                      <a16:creationId xmlns:a16="http://schemas.microsoft.com/office/drawing/2014/main" id="{A3F930E5-381B-46DA-8EF0-CB9314C90BE7}"/>
                    </a:ext>
                  </a:extLst>
                </p:cNvPr>
                <p:cNvPicPr/>
                <p:nvPr/>
              </p:nvPicPr>
              <p:blipFill>
                <a:blip r:embed="rId169"/>
                <a:stretch>
                  <a:fillRect/>
                </a:stretch>
              </p:blipFill>
              <p:spPr>
                <a:xfrm>
                  <a:off x="11047613" y="782520"/>
                  <a:ext cx="18000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97" name="Freihand 196">
                  <a:extLst>
                    <a:ext uri="{FF2B5EF4-FFF2-40B4-BE49-F238E27FC236}">
                      <a16:creationId xmlns:a16="http://schemas.microsoft.com/office/drawing/2014/main" id="{CFB9D86D-FDA9-442C-B3A3-8BE29BA46EBA}"/>
                    </a:ext>
                  </a:extLst>
                </p14:cNvPr>
                <p14:cNvContentPartPr/>
                <p14:nvPr/>
              </p14:nvContentPartPr>
              <p14:xfrm>
                <a:off x="11249573" y="815640"/>
                <a:ext cx="307440" cy="126000"/>
              </p14:xfrm>
            </p:contentPart>
          </mc:Choice>
          <mc:Fallback xmlns="">
            <p:pic>
              <p:nvPicPr>
                <p:cNvPr id="197" name="Freihand 196">
                  <a:extLst>
                    <a:ext uri="{FF2B5EF4-FFF2-40B4-BE49-F238E27FC236}">
                      <a16:creationId xmlns:a16="http://schemas.microsoft.com/office/drawing/2014/main" id="{CFB9D86D-FDA9-442C-B3A3-8BE29BA46EBA}"/>
                    </a:ext>
                  </a:extLst>
                </p:cNvPr>
                <p:cNvPicPr/>
                <p:nvPr/>
              </p:nvPicPr>
              <p:blipFill>
                <a:blip r:embed="rId171"/>
                <a:stretch>
                  <a:fillRect/>
                </a:stretch>
              </p:blipFill>
              <p:spPr>
                <a:xfrm>
                  <a:off x="11245253" y="811320"/>
                  <a:ext cx="31608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99" name="Freihand 198">
                  <a:extLst>
                    <a:ext uri="{FF2B5EF4-FFF2-40B4-BE49-F238E27FC236}">
                      <a16:creationId xmlns:a16="http://schemas.microsoft.com/office/drawing/2014/main" id="{DE7BF259-ACAB-4C60-B8E9-302BC537A135}"/>
                    </a:ext>
                  </a:extLst>
                </p14:cNvPr>
                <p14:cNvContentPartPr/>
                <p14:nvPr/>
              </p14:nvContentPartPr>
              <p14:xfrm>
                <a:off x="11667533" y="849480"/>
                <a:ext cx="105480" cy="25560"/>
              </p14:xfrm>
            </p:contentPart>
          </mc:Choice>
          <mc:Fallback xmlns="">
            <p:pic>
              <p:nvPicPr>
                <p:cNvPr id="199" name="Freihand 198">
                  <a:extLst>
                    <a:ext uri="{FF2B5EF4-FFF2-40B4-BE49-F238E27FC236}">
                      <a16:creationId xmlns:a16="http://schemas.microsoft.com/office/drawing/2014/main" id="{DE7BF259-ACAB-4C60-B8E9-302BC537A135}"/>
                    </a:ext>
                  </a:extLst>
                </p:cNvPr>
                <p:cNvPicPr/>
                <p:nvPr/>
              </p:nvPicPr>
              <p:blipFill>
                <a:blip r:embed="rId173"/>
                <a:stretch>
                  <a:fillRect/>
                </a:stretch>
              </p:blipFill>
              <p:spPr>
                <a:xfrm>
                  <a:off x="11663213" y="845160"/>
                  <a:ext cx="11412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200" name="Freihand 199">
                  <a:extLst>
                    <a:ext uri="{FF2B5EF4-FFF2-40B4-BE49-F238E27FC236}">
                      <a16:creationId xmlns:a16="http://schemas.microsoft.com/office/drawing/2014/main" id="{AA335A93-03D4-4043-818F-0CDE74F1B9D2}"/>
                    </a:ext>
                  </a:extLst>
                </p14:cNvPr>
                <p14:cNvContentPartPr/>
                <p14:nvPr/>
              </p14:nvContentPartPr>
              <p14:xfrm>
                <a:off x="9933413" y="1292280"/>
                <a:ext cx="106920" cy="286920"/>
              </p14:xfrm>
            </p:contentPart>
          </mc:Choice>
          <mc:Fallback xmlns="">
            <p:pic>
              <p:nvPicPr>
                <p:cNvPr id="200" name="Freihand 199">
                  <a:extLst>
                    <a:ext uri="{FF2B5EF4-FFF2-40B4-BE49-F238E27FC236}">
                      <a16:creationId xmlns:a16="http://schemas.microsoft.com/office/drawing/2014/main" id="{AA335A93-03D4-4043-818F-0CDE74F1B9D2}"/>
                    </a:ext>
                  </a:extLst>
                </p:cNvPr>
                <p:cNvPicPr/>
                <p:nvPr/>
              </p:nvPicPr>
              <p:blipFill>
                <a:blip r:embed="rId175"/>
                <a:stretch>
                  <a:fillRect/>
                </a:stretch>
              </p:blipFill>
              <p:spPr>
                <a:xfrm>
                  <a:off x="9929093" y="1287960"/>
                  <a:ext cx="115560" cy="29556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201" name="Freihand 200">
                  <a:extLst>
                    <a:ext uri="{FF2B5EF4-FFF2-40B4-BE49-F238E27FC236}">
                      <a16:creationId xmlns:a16="http://schemas.microsoft.com/office/drawing/2014/main" id="{2EC78E0D-9C4A-40A2-91F3-BAA5C0F82B72}"/>
                    </a:ext>
                  </a:extLst>
                </p14:cNvPr>
                <p14:cNvContentPartPr/>
                <p14:nvPr/>
              </p14:nvContentPartPr>
              <p14:xfrm>
                <a:off x="10068053" y="1266000"/>
                <a:ext cx="119160" cy="122400"/>
              </p14:xfrm>
            </p:contentPart>
          </mc:Choice>
          <mc:Fallback xmlns="">
            <p:pic>
              <p:nvPicPr>
                <p:cNvPr id="201" name="Freihand 200">
                  <a:extLst>
                    <a:ext uri="{FF2B5EF4-FFF2-40B4-BE49-F238E27FC236}">
                      <a16:creationId xmlns:a16="http://schemas.microsoft.com/office/drawing/2014/main" id="{2EC78E0D-9C4A-40A2-91F3-BAA5C0F82B72}"/>
                    </a:ext>
                  </a:extLst>
                </p:cNvPr>
                <p:cNvPicPr/>
                <p:nvPr/>
              </p:nvPicPr>
              <p:blipFill>
                <a:blip r:embed="rId177"/>
                <a:stretch>
                  <a:fillRect/>
                </a:stretch>
              </p:blipFill>
              <p:spPr>
                <a:xfrm>
                  <a:off x="10063733" y="1261680"/>
                  <a:ext cx="12780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203" name="Freihand 202">
                  <a:extLst>
                    <a:ext uri="{FF2B5EF4-FFF2-40B4-BE49-F238E27FC236}">
                      <a16:creationId xmlns:a16="http://schemas.microsoft.com/office/drawing/2014/main" id="{EB21439A-81CF-4A69-82BE-EA37B610DBAD}"/>
                    </a:ext>
                  </a:extLst>
                </p14:cNvPr>
                <p14:cNvContentPartPr/>
                <p14:nvPr/>
              </p14:nvContentPartPr>
              <p14:xfrm>
                <a:off x="10217093" y="1160520"/>
                <a:ext cx="255600" cy="164520"/>
              </p14:xfrm>
            </p:contentPart>
          </mc:Choice>
          <mc:Fallback xmlns="">
            <p:pic>
              <p:nvPicPr>
                <p:cNvPr id="203" name="Freihand 202">
                  <a:extLst>
                    <a:ext uri="{FF2B5EF4-FFF2-40B4-BE49-F238E27FC236}">
                      <a16:creationId xmlns:a16="http://schemas.microsoft.com/office/drawing/2014/main" id="{EB21439A-81CF-4A69-82BE-EA37B610DBAD}"/>
                    </a:ext>
                  </a:extLst>
                </p:cNvPr>
                <p:cNvPicPr/>
                <p:nvPr/>
              </p:nvPicPr>
              <p:blipFill>
                <a:blip r:embed="rId179"/>
                <a:stretch>
                  <a:fillRect/>
                </a:stretch>
              </p:blipFill>
              <p:spPr>
                <a:xfrm>
                  <a:off x="10212773" y="1156200"/>
                  <a:ext cx="26424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204" name="Freihand 203">
                  <a:extLst>
                    <a:ext uri="{FF2B5EF4-FFF2-40B4-BE49-F238E27FC236}">
                      <a16:creationId xmlns:a16="http://schemas.microsoft.com/office/drawing/2014/main" id="{BAD6CD0A-328A-4FB2-B669-844B315AE326}"/>
                    </a:ext>
                  </a:extLst>
                </p14:cNvPr>
                <p14:cNvContentPartPr/>
                <p14:nvPr/>
              </p14:nvContentPartPr>
              <p14:xfrm>
                <a:off x="10615973" y="1213800"/>
                <a:ext cx="213120" cy="268200"/>
              </p14:xfrm>
            </p:contentPart>
          </mc:Choice>
          <mc:Fallback xmlns="">
            <p:pic>
              <p:nvPicPr>
                <p:cNvPr id="204" name="Freihand 203">
                  <a:extLst>
                    <a:ext uri="{FF2B5EF4-FFF2-40B4-BE49-F238E27FC236}">
                      <a16:creationId xmlns:a16="http://schemas.microsoft.com/office/drawing/2014/main" id="{BAD6CD0A-328A-4FB2-B669-844B315AE326}"/>
                    </a:ext>
                  </a:extLst>
                </p:cNvPr>
                <p:cNvPicPr/>
                <p:nvPr/>
              </p:nvPicPr>
              <p:blipFill>
                <a:blip r:embed="rId181"/>
                <a:stretch>
                  <a:fillRect/>
                </a:stretch>
              </p:blipFill>
              <p:spPr>
                <a:xfrm>
                  <a:off x="10611653" y="1209480"/>
                  <a:ext cx="221760" cy="27684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205" name="Freihand 204">
                  <a:extLst>
                    <a:ext uri="{FF2B5EF4-FFF2-40B4-BE49-F238E27FC236}">
                      <a16:creationId xmlns:a16="http://schemas.microsoft.com/office/drawing/2014/main" id="{7BD1D57A-44B9-4C23-AD1E-7F6AFFC7AD89}"/>
                    </a:ext>
                  </a:extLst>
                </p14:cNvPr>
                <p14:cNvContentPartPr/>
                <p14:nvPr/>
              </p14:nvContentPartPr>
              <p14:xfrm>
                <a:off x="10813973" y="1125960"/>
                <a:ext cx="86760" cy="229320"/>
              </p14:xfrm>
            </p:contentPart>
          </mc:Choice>
          <mc:Fallback xmlns="">
            <p:pic>
              <p:nvPicPr>
                <p:cNvPr id="205" name="Freihand 204">
                  <a:extLst>
                    <a:ext uri="{FF2B5EF4-FFF2-40B4-BE49-F238E27FC236}">
                      <a16:creationId xmlns:a16="http://schemas.microsoft.com/office/drawing/2014/main" id="{7BD1D57A-44B9-4C23-AD1E-7F6AFFC7AD89}"/>
                    </a:ext>
                  </a:extLst>
                </p:cNvPr>
                <p:cNvPicPr/>
                <p:nvPr/>
              </p:nvPicPr>
              <p:blipFill>
                <a:blip r:embed="rId183"/>
                <a:stretch>
                  <a:fillRect/>
                </a:stretch>
              </p:blipFill>
              <p:spPr>
                <a:xfrm>
                  <a:off x="10809653" y="1121640"/>
                  <a:ext cx="9540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206" name="Freihand 205">
                  <a:extLst>
                    <a:ext uri="{FF2B5EF4-FFF2-40B4-BE49-F238E27FC236}">
                      <a16:creationId xmlns:a16="http://schemas.microsoft.com/office/drawing/2014/main" id="{7AA475DC-87B8-4E86-A636-00BA49BCD359}"/>
                    </a:ext>
                  </a:extLst>
                </p14:cNvPr>
                <p14:cNvContentPartPr/>
                <p14:nvPr/>
              </p14:nvContentPartPr>
              <p14:xfrm>
                <a:off x="10893533" y="1163040"/>
                <a:ext cx="127440" cy="95400"/>
              </p14:xfrm>
            </p:contentPart>
          </mc:Choice>
          <mc:Fallback xmlns="">
            <p:pic>
              <p:nvPicPr>
                <p:cNvPr id="206" name="Freihand 205">
                  <a:extLst>
                    <a:ext uri="{FF2B5EF4-FFF2-40B4-BE49-F238E27FC236}">
                      <a16:creationId xmlns:a16="http://schemas.microsoft.com/office/drawing/2014/main" id="{7AA475DC-87B8-4E86-A636-00BA49BCD359}"/>
                    </a:ext>
                  </a:extLst>
                </p:cNvPr>
                <p:cNvPicPr/>
                <p:nvPr/>
              </p:nvPicPr>
              <p:blipFill>
                <a:blip r:embed="rId185"/>
                <a:stretch>
                  <a:fillRect/>
                </a:stretch>
              </p:blipFill>
              <p:spPr>
                <a:xfrm>
                  <a:off x="10889213" y="1158720"/>
                  <a:ext cx="13608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207" name="Freihand 206">
                  <a:extLst>
                    <a:ext uri="{FF2B5EF4-FFF2-40B4-BE49-F238E27FC236}">
                      <a16:creationId xmlns:a16="http://schemas.microsoft.com/office/drawing/2014/main" id="{130582B1-F47F-4F88-A11D-34C1DD53FDD2}"/>
                    </a:ext>
                  </a:extLst>
                </p14:cNvPr>
                <p14:cNvContentPartPr/>
                <p14:nvPr/>
              </p14:nvContentPartPr>
              <p14:xfrm>
                <a:off x="11019533" y="1096440"/>
                <a:ext cx="69840" cy="127080"/>
              </p14:xfrm>
            </p:contentPart>
          </mc:Choice>
          <mc:Fallback xmlns="">
            <p:pic>
              <p:nvPicPr>
                <p:cNvPr id="207" name="Freihand 206">
                  <a:extLst>
                    <a:ext uri="{FF2B5EF4-FFF2-40B4-BE49-F238E27FC236}">
                      <a16:creationId xmlns:a16="http://schemas.microsoft.com/office/drawing/2014/main" id="{130582B1-F47F-4F88-A11D-34C1DD53FDD2}"/>
                    </a:ext>
                  </a:extLst>
                </p:cNvPr>
                <p:cNvPicPr/>
                <p:nvPr/>
              </p:nvPicPr>
              <p:blipFill>
                <a:blip r:embed="rId187"/>
                <a:stretch>
                  <a:fillRect/>
                </a:stretch>
              </p:blipFill>
              <p:spPr>
                <a:xfrm>
                  <a:off x="11015213" y="1092120"/>
                  <a:ext cx="784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208" name="Freihand 207">
                  <a:extLst>
                    <a:ext uri="{FF2B5EF4-FFF2-40B4-BE49-F238E27FC236}">
                      <a16:creationId xmlns:a16="http://schemas.microsoft.com/office/drawing/2014/main" id="{59953955-99B5-472C-9131-100B4D652B5D}"/>
                    </a:ext>
                  </a:extLst>
                </p14:cNvPr>
                <p14:cNvContentPartPr/>
                <p14:nvPr/>
              </p14:nvContentPartPr>
              <p14:xfrm>
                <a:off x="11118173" y="1150800"/>
                <a:ext cx="220320" cy="67320"/>
              </p14:xfrm>
            </p:contentPart>
          </mc:Choice>
          <mc:Fallback xmlns="">
            <p:pic>
              <p:nvPicPr>
                <p:cNvPr id="208" name="Freihand 207">
                  <a:extLst>
                    <a:ext uri="{FF2B5EF4-FFF2-40B4-BE49-F238E27FC236}">
                      <a16:creationId xmlns:a16="http://schemas.microsoft.com/office/drawing/2014/main" id="{59953955-99B5-472C-9131-100B4D652B5D}"/>
                    </a:ext>
                  </a:extLst>
                </p:cNvPr>
                <p:cNvPicPr/>
                <p:nvPr/>
              </p:nvPicPr>
              <p:blipFill>
                <a:blip r:embed="rId189"/>
                <a:stretch>
                  <a:fillRect/>
                </a:stretch>
              </p:blipFill>
              <p:spPr>
                <a:xfrm>
                  <a:off x="11113853" y="1146480"/>
                  <a:ext cx="22896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209" name="Freihand 208">
                  <a:extLst>
                    <a:ext uri="{FF2B5EF4-FFF2-40B4-BE49-F238E27FC236}">
                      <a16:creationId xmlns:a16="http://schemas.microsoft.com/office/drawing/2014/main" id="{09254859-1923-46BD-A907-A9CA76748F13}"/>
                    </a:ext>
                  </a:extLst>
                </p14:cNvPr>
                <p14:cNvContentPartPr/>
                <p14:nvPr/>
              </p14:nvContentPartPr>
              <p14:xfrm>
                <a:off x="10189373" y="1555440"/>
                <a:ext cx="106920" cy="113400"/>
              </p14:xfrm>
            </p:contentPart>
          </mc:Choice>
          <mc:Fallback xmlns="">
            <p:pic>
              <p:nvPicPr>
                <p:cNvPr id="209" name="Freihand 208">
                  <a:extLst>
                    <a:ext uri="{FF2B5EF4-FFF2-40B4-BE49-F238E27FC236}">
                      <a16:creationId xmlns:a16="http://schemas.microsoft.com/office/drawing/2014/main" id="{09254859-1923-46BD-A907-A9CA76748F13}"/>
                    </a:ext>
                  </a:extLst>
                </p:cNvPr>
                <p:cNvPicPr/>
                <p:nvPr/>
              </p:nvPicPr>
              <p:blipFill>
                <a:blip r:embed="rId191"/>
                <a:stretch>
                  <a:fillRect/>
                </a:stretch>
              </p:blipFill>
              <p:spPr>
                <a:xfrm>
                  <a:off x="10185053" y="1551120"/>
                  <a:ext cx="1155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210" name="Freihand 209">
                  <a:extLst>
                    <a:ext uri="{FF2B5EF4-FFF2-40B4-BE49-F238E27FC236}">
                      <a16:creationId xmlns:a16="http://schemas.microsoft.com/office/drawing/2014/main" id="{E600325A-0BCE-427D-B027-BC7518D118FF}"/>
                    </a:ext>
                  </a:extLst>
                </p14:cNvPr>
                <p14:cNvContentPartPr/>
                <p14:nvPr/>
              </p14:nvContentPartPr>
              <p14:xfrm>
                <a:off x="10303133" y="1469400"/>
                <a:ext cx="86760" cy="176400"/>
              </p14:xfrm>
            </p:contentPart>
          </mc:Choice>
          <mc:Fallback xmlns="">
            <p:pic>
              <p:nvPicPr>
                <p:cNvPr id="210" name="Freihand 209">
                  <a:extLst>
                    <a:ext uri="{FF2B5EF4-FFF2-40B4-BE49-F238E27FC236}">
                      <a16:creationId xmlns:a16="http://schemas.microsoft.com/office/drawing/2014/main" id="{E600325A-0BCE-427D-B027-BC7518D118FF}"/>
                    </a:ext>
                  </a:extLst>
                </p:cNvPr>
                <p:cNvPicPr/>
                <p:nvPr/>
              </p:nvPicPr>
              <p:blipFill>
                <a:blip r:embed="rId193"/>
                <a:stretch>
                  <a:fillRect/>
                </a:stretch>
              </p:blipFill>
              <p:spPr>
                <a:xfrm>
                  <a:off x="10298813" y="1465080"/>
                  <a:ext cx="9540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212" name="Freihand 211">
                  <a:extLst>
                    <a:ext uri="{FF2B5EF4-FFF2-40B4-BE49-F238E27FC236}">
                      <a16:creationId xmlns:a16="http://schemas.microsoft.com/office/drawing/2014/main" id="{341D106A-B99E-45B3-8264-50DD9B133C52}"/>
                    </a:ext>
                  </a:extLst>
                </p14:cNvPr>
                <p14:cNvContentPartPr/>
                <p14:nvPr/>
              </p14:nvContentPartPr>
              <p14:xfrm>
                <a:off x="10428053" y="1542120"/>
                <a:ext cx="181080" cy="91080"/>
              </p14:xfrm>
            </p:contentPart>
          </mc:Choice>
          <mc:Fallback xmlns="">
            <p:pic>
              <p:nvPicPr>
                <p:cNvPr id="212" name="Freihand 211">
                  <a:extLst>
                    <a:ext uri="{FF2B5EF4-FFF2-40B4-BE49-F238E27FC236}">
                      <a16:creationId xmlns:a16="http://schemas.microsoft.com/office/drawing/2014/main" id="{341D106A-B99E-45B3-8264-50DD9B133C52}"/>
                    </a:ext>
                  </a:extLst>
                </p:cNvPr>
                <p:cNvPicPr/>
                <p:nvPr/>
              </p:nvPicPr>
              <p:blipFill>
                <a:blip r:embed="rId195"/>
                <a:stretch>
                  <a:fillRect/>
                </a:stretch>
              </p:blipFill>
              <p:spPr>
                <a:xfrm>
                  <a:off x="10423733" y="1537800"/>
                  <a:ext cx="1897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213" name="Freihand 212">
                  <a:extLst>
                    <a:ext uri="{FF2B5EF4-FFF2-40B4-BE49-F238E27FC236}">
                      <a16:creationId xmlns:a16="http://schemas.microsoft.com/office/drawing/2014/main" id="{2D04F5FE-0438-4902-AD95-0D1F9D0B8804}"/>
                    </a:ext>
                  </a:extLst>
                </p14:cNvPr>
                <p14:cNvContentPartPr/>
                <p14:nvPr/>
              </p14:nvContentPartPr>
              <p14:xfrm>
                <a:off x="10631453" y="1519440"/>
                <a:ext cx="54720" cy="85680"/>
              </p14:xfrm>
            </p:contentPart>
          </mc:Choice>
          <mc:Fallback xmlns="">
            <p:pic>
              <p:nvPicPr>
                <p:cNvPr id="213" name="Freihand 212">
                  <a:extLst>
                    <a:ext uri="{FF2B5EF4-FFF2-40B4-BE49-F238E27FC236}">
                      <a16:creationId xmlns:a16="http://schemas.microsoft.com/office/drawing/2014/main" id="{2D04F5FE-0438-4902-AD95-0D1F9D0B8804}"/>
                    </a:ext>
                  </a:extLst>
                </p:cNvPr>
                <p:cNvPicPr/>
                <p:nvPr/>
              </p:nvPicPr>
              <p:blipFill>
                <a:blip r:embed="rId197"/>
                <a:stretch>
                  <a:fillRect/>
                </a:stretch>
              </p:blipFill>
              <p:spPr>
                <a:xfrm>
                  <a:off x="10627133" y="1515120"/>
                  <a:ext cx="6336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214" name="Freihand 213">
                  <a:extLst>
                    <a:ext uri="{FF2B5EF4-FFF2-40B4-BE49-F238E27FC236}">
                      <a16:creationId xmlns:a16="http://schemas.microsoft.com/office/drawing/2014/main" id="{7816F9B4-847C-4388-B67A-E25B67486BDA}"/>
                    </a:ext>
                  </a:extLst>
                </p14:cNvPr>
                <p14:cNvContentPartPr/>
                <p14:nvPr/>
              </p14:nvContentPartPr>
              <p14:xfrm>
                <a:off x="10735493" y="1432680"/>
                <a:ext cx="79560" cy="162360"/>
              </p14:xfrm>
            </p:contentPart>
          </mc:Choice>
          <mc:Fallback xmlns="">
            <p:pic>
              <p:nvPicPr>
                <p:cNvPr id="214" name="Freihand 213">
                  <a:extLst>
                    <a:ext uri="{FF2B5EF4-FFF2-40B4-BE49-F238E27FC236}">
                      <a16:creationId xmlns:a16="http://schemas.microsoft.com/office/drawing/2014/main" id="{7816F9B4-847C-4388-B67A-E25B67486BDA}"/>
                    </a:ext>
                  </a:extLst>
                </p:cNvPr>
                <p:cNvPicPr/>
                <p:nvPr/>
              </p:nvPicPr>
              <p:blipFill>
                <a:blip r:embed="rId199"/>
                <a:stretch>
                  <a:fillRect/>
                </a:stretch>
              </p:blipFill>
              <p:spPr>
                <a:xfrm>
                  <a:off x="10731173" y="1428360"/>
                  <a:ext cx="8820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215" name="Freihand 214">
                  <a:extLst>
                    <a:ext uri="{FF2B5EF4-FFF2-40B4-BE49-F238E27FC236}">
                      <a16:creationId xmlns:a16="http://schemas.microsoft.com/office/drawing/2014/main" id="{1D09D2DA-8E70-4E5E-A584-9078886F9524}"/>
                    </a:ext>
                  </a:extLst>
                </p14:cNvPr>
                <p14:cNvContentPartPr/>
                <p14:nvPr/>
              </p14:nvContentPartPr>
              <p14:xfrm>
                <a:off x="10852853" y="1429080"/>
                <a:ext cx="11520" cy="157680"/>
              </p14:xfrm>
            </p:contentPart>
          </mc:Choice>
          <mc:Fallback xmlns="">
            <p:pic>
              <p:nvPicPr>
                <p:cNvPr id="215" name="Freihand 214">
                  <a:extLst>
                    <a:ext uri="{FF2B5EF4-FFF2-40B4-BE49-F238E27FC236}">
                      <a16:creationId xmlns:a16="http://schemas.microsoft.com/office/drawing/2014/main" id="{1D09D2DA-8E70-4E5E-A584-9078886F9524}"/>
                    </a:ext>
                  </a:extLst>
                </p:cNvPr>
                <p:cNvPicPr/>
                <p:nvPr/>
              </p:nvPicPr>
              <p:blipFill>
                <a:blip r:embed="rId201"/>
                <a:stretch>
                  <a:fillRect/>
                </a:stretch>
              </p:blipFill>
              <p:spPr>
                <a:xfrm>
                  <a:off x="10848533" y="1424760"/>
                  <a:ext cx="2016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217" name="Freihand 216">
                  <a:extLst>
                    <a:ext uri="{FF2B5EF4-FFF2-40B4-BE49-F238E27FC236}">
                      <a16:creationId xmlns:a16="http://schemas.microsoft.com/office/drawing/2014/main" id="{3FBA6634-B010-47CE-B03F-0BC69A48B2C3}"/>
                    </a:ext>
                  </a:extLst>
                </p14:cNvPr>
                <p14:cNvContentPartPr/>
                <p14:nvPr/>
              </p14:nvContentPartPr>
              <p14:xfrm>
                <a:off x="11137253" y="1418280"/>
                <a:ext cx="6120" cy="103680"/>
              </p14:xfrm>
            </p:contentPart>
          </mc:Choice>
          <mc:Fallback xmlns="">
            <p:pic>
              <p:nvPicPr>
                <p:cNvPr id="217" name="Freihand 216">
                  <a:extLst>
                    <a:ext uri="{FF2B5EF4-FFF2-40B4-BE49-F238E27FC236}">
                      <a16:creationId xmlns:a16="http://schemas.microsoft.com/office/drawing/2014/main" id="{3FBA6634-B010-47CE-B03F-0BC69A48B2C3}"/>
                    </a:ext>
                  </a:extLst>
                </p:cNvPr>
                <p:cNvPicPr/>
                <p:nvPr/>
              </p:nvPicPr>
              <p:blipFill>
                <a:blip r:embed="rId203"/>
                <a:stretch>
                  <a:fillRect/>
                </a:stretch>
              </p:blipFill>
              <p:spPr>
                <a:xfrm>
                  <a:off x="11132933" y="1413960"/>
                  <a:ext cx="1476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218" name="Freihand 217">
                  <a:extLst>
                    <a:ext uri="{FF2B5EF4-FFF2-40B4-BE49-F238E27FC236}">
                      <a16:creationId xmlns:a16="http://schemas.microsoft.com/office/drawing/2014/main" id="{C1F0A3B6-3501-47EC-93DD-1A08E0D05D46}"/>
                    </a:ext>
                  </a:extLst>
                </p14:cNvPr>
                <p14:cNvContentPartPr/>
                <p14:nvPr/>
              </p14:nvContentPartPr>
              <p14:xfrm>
                <a:off x="11024573" y="1387680"/>
                <a:ext cx="186480" cy="166680"/>
              </p14:xfrm>
            </p:contentPart>
          </mc:Choice>
          <mc:Fallback xmlns="">
            <p:pic>
              <p:nvPicPr>
                <p:cNvPr id="218" name="Freihand 217">
                  <a:extLst>
                    <a:ext uri="{FF2B5EF4-FFF2-40B4-BE49-F238E27FC236}">
                      <a16:creationId xmlns:a16="http://schemas.microsoft.com/office/drawing/2014/main" id="{C1F0A3B6-3501-47EC-93DD-1A08E0D05D46}"/>
                    </a:ext>
                  </a:extLst>
                </p:cNvPr>
                <p:cNvPicPr/>
                <p:nvPr/>
              </p:nvPicPr>
              <p:blipFill>
                <a:blip r:embed="rId205"/>
                <a:stretch>
                  <a:fillRect/>
                </a:stretch>
              </p:blipFill>
              <p:spPr>
                <a:xfrm>
                  <a:off x="11020253" y="1383360"/>
                  <a:ext cx="19512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220" name="Freihand 219">
                  <a:extLst>
                    <a:ext uri="{FF2B5EF4-FFF2-40B4-BE49-F238E27FC236}">
                      <a16:creationId xmlns:a16="http://schemas.microsoft.com/office/drawing/2014/main" id="{F9AE4694-5546-4E49-817B-A1BC5C36E3F4}"/>
                    </a:ext>
                  </a:extLst>
                </p14:cNvPr>
                <p14:cNvContentPartPr/>
                <p14:nvPr/>
              </p14:nvContentPartPr>
              <p14:xfrm>
                <a:off x="10216733" y="1826880"/>
                <a:ext cx="108720" cy="134280"/>
              </p14:xfrm>
            </p:contentPart>
          </mc:Choice>
          <mc:Fallback xmlns="">
            <p:pic>
              <p:nvPicPr>
                <p:cNvPr id="220" name="Freihand 219">
                  <a:extLst>
                    <a:ext uri="{FF2B5EF4-FFF2-40B4-BE49-F238E27FC236}">
                      <a16:creationId xmlns:a16="http://schemas.microsoft.com/office/drawing/2014/main" id="{F9AE4694-5546-4E49-817B-A1BC5C36E3F4}"/>
                    </a:ext>
                  </a:extLst>
                </p:cNvPr>
                <p:cNvPicPr/>
                <p:nvPr/>
              </p:nvPicPr>
              <p:blipFill>
                <a:blip r:embed="rId207"/>
                <a:stretch>
                  <a:fillRect/>
                </a:stretch>
              </p:blipFill>
              <p:spPr>
                <a:xfrm>
                  <a:off x="10212413" y="1822560"/>
                  <a:ext cx="1173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221" name="Freihand 220">
                  <a:extLst>
                    <a:ext uri="{FF2B5EF4-FFF2-40B4-BE49-F238E27FC236}">
                      <a16:creationId xmlns:a16="http://schemas.microsoft.com/office/drawing/2014/main" id="{B354D2AD-DCD1-49BC-8756-0F67407C88CC}"/>
                    </a:ext>
                  </a:extLst>
                </p14:cNvPr>
                <p14:cNvContentPartPr/>
                <p14:nvPr/>
              </p14:nvContentPartPr>
              <p14:xfrm>
                <a:off x="10363253" y="1842000"/>
                <a:ext cx="100800" cy="113400"/>
              </p14:xfrm>
            </p:contentPart>
          </mc:Choice>
          <mc:Fallback xmlns="">
            <p:pic>
              <p:nvPicPr>
                <p:cNvPr id="221" name="Freihand 220">
                  <a:extLst>
                    <a:ext uri="{FF2B5EF4-FFF2-40B4-BE49-F238E27FC236}">
                      <a16:creationId xmlns:a16="http://schemas.microsoft.com/office/drawing/2014/main" id="{B354D2AD-DCD1-49BC-8756-0F67407C88CC}"/>
                    </a:ext>
                  </a:extLst>
                </p:cNvPr>
                <p:cNvPicPr/>
                <p:nvPr/>
              </p:nvPicPr>
              <p:blipFill>
                <a:blip r:embed="rId209"/>
                <a:stretch>
                  <a:fillRect/>
                </a:stretch>
              </p:blipFill>
              <p:spPr>
                <a:xfrm>
                  <a:off x="10358933" y="1837680"/>
                  <a:ext cx="1094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223" name="Freihand 222">
                  <a:extLst>
                    <a:ext uri="{FF2B5EF4-FFF2-40B4-BE49-F238E27FC236}">
                      <a16:creationId xmlns:a16="http://schemas.microsoft.com/office/drawing/2014/main" id="{E12D8E21-36E6-4DCE-AF76-60588286F733}"/>
                    </a:ext>
                  </a:extLst>
                </p14:cNvPr>
                <p14:cNvContentPartPr/>
                <p14:nvPr/>
              </p14:nvContentPartPr>
              <p14:xfrm>
                <a:off x="10493213" y="1802760"/>
                <a:ext cx="97560" cy="114480"/>
              </p14:xfrm>
            </p:contentPart>
          </mc:Choice>
          <mc:Fallback xmlns="">
            <p:pic>
              <p:nvPicPr>
                <p:cNvPr id="223" name="Freihand 222">
                  <a:extLst>
                    <a:ext uri="{FF2B5EF4-FFF2-40B4-BE49-F238E27FC236}">
                      <a16:creationId xmlns:a16="http://schemas.microsoft.com/office/drawing/2014/main" id="{E12D8E21-36E6-4DCE-AF76-60588286F733}"/>
                    </a:ext>
                  </a:extLst>
                </p:cNvPr>
                <p:cNvPicPr/>
                <p:nvPr/>
              </p:nvPicPr>
              <p:blipFill>
                <a:blip r:embed="rId211"/>
                <a:stretch>
                  <a:fillRect/>
                </a:stretch>
              </p:blipFill>
              <p:spPr>
                <a:xfrm>
                  <a:off x="10488893" y="1798440"/>
                  <a:ext cx="1062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224" name="Freihand 223">
                  <a:extLst>
                    <a:ext uri="{FF2B5EF4-FFF2-40B4-BE49-F238E27FC236}">
                      <a16:creationId xmlns:a16="http://schemas.microsoft.com/office/drawing/2014/main" id="{B3104D8C-DAD7-4CA6-8570-2163BF8AAB7D}"/>
                    </a:ext>
                  </a:extLst>
                </p14:cNvPr>
                <p14:cNvContentPartPr/>
                <p14:nvPr/>
              </p14:nvContentPartPr>
              <p14:xfrm>
                <a:off x="10610933" y="1798800"/>
                <a:ext cx="102240" cy="102240"/>
              </p14:xfrm>
            </p:contentPart>
          </mc:Choice>
          <mc:Fallback xmlns="">
            <p:pic>
              <p:nvPicPr>
                <p:cNvPr id="224" name="Freihand 223">
                  <a:extLst>
                    <a:ext uri="{FF2B5EF4-FFF2-40B4-BE49-F238E27FC236}">
                      <a16:creationId xmlns:a16="http://schemas.microsoft.com/office/drawing/2014/main" id="{B3104D8C-DAD7-4CA6-8570-2163BF8AAB7D}"/>
                    </a:ext>
                  </a:extLst>
                </p:cNvPr>
                <p:cNvPicPr/>
                <p:nvPr/>
              </p:nvPicPr>
              <p:blipFill>
                <a:blip r:embed="rId213"/>
                <a:stretch>
                  <a:fillRect/>
                </a:stretch>
              </p:blipFill>
              <p:spPr>
                <a:xfrm>
                  <a:off x="10606613" y="1794480"/>
                  <a:ext cx="1108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225" name="Freihand 224">
                  <a:extLst>
                    <a:ext uri="{FF2B5EF4-FFF2-40B4-BE49-F238E27FC236}">
                      <a16:creationId xmlns:a16="http://schemas.microsoft.com/office/drawing/2014/main" id="{A78E7B95-4BC0-4F1F-9C69-66BE2023D870}"/>
                    </a:ext>
                  </a:extLst>
                </p14:cNvPr>
                <p14:cNvContentPartPr/>
                <p14:nvPr/>
              </p14:nvContentPartPr>
              <p14:xfrm>
                <a:off x="10797413" y="1809600"/>
                <a:ext cx="97200" cy="39240"/>
              </p14:xfrm>
            </p:contentPart>
          </mc:Choice>
          <mc:Fallback xmlns="">
            <p:pic>
              <p:nvPicPr>
                <p:cNvPr id="225" name="Freihand 224">
                  <a:extLst>
                    <a:ext uri="{FF2B5EF4-FFF2-40B4-BE49-F238E27FC236}">
                      <a16:creationId xmlns:a16="http://schemas.microsoft.com/office/drawing/2014/main" id="{A78E7B95-4BC0-4F1F-9C69-66BE2023D870}"/>
                    </a:ext>
                  </a:extLst>
                </p:cNvPr>
                <p:cNvPicPr/>
                <p:nvPr/>
              </p:nvPicPr>
              <p:blipFill>
                <a:blip r:embed="rId215"/>
                <a:stretch>
                  <a:fillRect/>
                </a:stretch>
              </p:blipFill>
              <p:spPr>
                <a:xfrm>
                  <a:off x="10793093" y="1805280"/>
                  <a:ext cx="10584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226" name="Freihand 225">
                  <a:extLst>
                    <a:ext uri="{FF2B5EF4-FFF2-40B4-BE49-F238E27FC236}">
                      <a16:creationId xmlns:a16="http://schemas.microsoft.com/office/drawing/2014/main" id="{7C74C242-3627-4D10-8858-2EF5276BE3BE}"/>
                    </a:ext>
                  </a:extLst>
                </p14:cNvPr>
                <p14:cNvContentPartPr/>
                <p14:nvPr/>
              </p14:nvContentPartPr>
              <p14:xfrm>
                <a:off x="10967333" y="1727880"/>
                <a:ext cx="93600" cy="110520"/>
              </p14:xfrm>
            </p:contentPart>
          </mc:Choice>
          <mc:Fallback xmlns="">
            <p:pic>
              <p:nvPicPr>
                <p:cNvPr id="226" name="Freihand 225">
                  <a:extLst>
                    <a:ext uri="{FF2B5EF4-FFF2-40B4-BE49-F238E27FC236}">
                      <a16:creationId xmlns:a16="http://schemas.microsoft.com/office/drawing/2014/main" id="{7C74C242-3627-4D10-8858-2EF5276BE3BE}"/>
                    </a:ext>
                  </a:extLst>
                </p:cNvPr>
                <p:cNvPicPr/>
                <p:nvPr/>
              </p:nvPicPr>
              <p:blipFill>
                <a:blip r:embed="rId217"/>
                <a:stretch>
                  <a:fillRect/>
                </a:stretch>
              </p:blipFill>
              <p:spPr>
                <a:xfrm>
                  <a:off x="10963013" y="1723560"/>
                  <a:ext cx="1022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227" name="Freihand 226">
                  <a:extLst>
                    <a:ext uri="{FF2B5EF4-FFF2-40B4-BE49-F238E27FC236}">
                      <a16:creationId xmlns:a16="http://schemas.microsoft.com/office/drawing/2014/main" id="{8509D620-D327-45FD-B6B7-81B11DAC6089}"/>
                    </a:ext>
                  </a:extLst>
                </p14:cNvPr>
                <p14:cNvContentPartPr/>
                <p14:nvPr/>
              </p14:nvContentPartPr>
              <p14:xfrm>
                <a:off x="11096213" y="1703400"/>
                <a:ext cx="78120" cy="109800"/>
              </p14:xfrm>
            </p:contentPart>
          </mc:Choice>
          <mc:Fallback xmlns="">
            <p:pic>
              <p:nvPicPr>
                <p:cNvPr id="227" name="Freihand 226">
                  <a:extLst>
                    <a:ext uri="{FF2B5EF4-FFF2-40B4-BE49-F238E27FC236}">
                      <a16:creationId xmlns:a16="http://schemas.microsoft.com/office/drawing/2014/main" id="{8509D620-D327-45FD-B6B7-81B11DAC6089}"/>
                    </a:ext>
                  </a:extLst>
                </p:cNvPr>
                <p:cNvPicPr/>
                <p:nvPr/>
              </p:nvPicPr>
              <p:blipFill>
                <a:blip r:embed="rId219"/>
                <a:stretch>
                  <a:fillRect/>
                </a:stretch>
              </p:blipFill>
              <p:spPr>
                <a:xfrm>
                  <a:off x="11091893" y="1699080"/>
                  <a:ext cx="8676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228" name="Freihand 227">
                  <a:extLst>
                    <a:ext uri="{FF2B5EF4-FFF2-40B4-BE49-F238E27FC236}">
                      <a16:creationId xmlns:a16="http://schemas.microsoft.com/office/drawing/2014/main" id="{69F2925B-1B29-46B6-B4D9-E51439F1A2F1}"/>
                    </a:ext>
                  </a:extLst>
                </p14:cNvPr>
                <p14:cNvContentPartPr/>
                <p14:nvPr/>
              </p14:nvContentPartPr>
              <p14:xfrm>
                <a:off x="11214293" y="1678560"/>
                <a:ext cx="85680" cy="98280"/>
              </p14:xfrm>
            </p:contentPart>
          </mc:Choice>
          <mc:Fallback xmlns="">
            <p:pic>
              <p:nvPicPr>
                <p:cNvPr id="228" name="Freihand 227">
                  <a:extLst>
                    <a:ext uri="{FF2B5EF4-FFF2-40B4-BE49-F238E27FC236}">
                      <a16:creationId xmlns:a16="http://schemas.microsoft.com/office/drawing/2014/main" id="{69F2925B-1B29-46B6-B4D9-E51439F1A2F1}"/>
                    </a:ext>
                  </a:extLst>
                </p:cNvPr>
                <p:cNvPicPr/>
                <p:nvPr/>
              </p:nvPicPr>
              <p:blipFill>
                <a:blip r:embed="rId221"/>
                <a:stretch>
                  <a:fillRect/>
                </a:stretch>
              </p:blipFill>
              <p:spPr>
                <a:xfrm>
                  <a:off x="11209973" y="1674240"/>
                  <a:ext cx="943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229" name="Freihand 228">
                  <a:extLst>
                    <a:ext uri="{FF2B5EF4-FFF2-40B4-BE49-F238E27FC236}">
                      <a16:creationId xmlns:a16="http://schemas.microsoft.com/office/drawing/2014/main" id="{B1393C5F-530E-4583-B02A-DD0100ABABFF}"/>
                    </a:ext>
                  </a:extLst>
                </p14:cNvPr>
                <p14:cNvContentPartPr/>
                <p14:nvPr/>
              </p14:nvContentPartPr>
              <p14:xfrm>
                <a:off x="11337413" y="1664160"/>
                <a:ext cx="129600" cy="142200"/>
              </p14:xfrm>
            </p:contentPart>
          </mc:Choice>
          <mc:Fallback xmlns="">
            <p:pic>
              <p:nvPicPr>
                <p:cNvPr id="229" name="Freihand 228">
                  <a:extLst>
                    <a:ext uri="{FF2B5EF4-FFF2-40B4-BE49-F238E27FC236}">
                      <a16:creationId xmlns:a16="http://schemas.microsoft.com/office/drawing/2014/main" id="{B1393C5F-530E-4583-B02A-DD0100ABABFF}"/>
                    </a:ext>
                  </a:extLst>
                </p:cNvPr>
                <p:cNvPicPr/>
                <p:nvPr/>
              </p:nvPicPr>
              <p:blipFill>
                <a:blip r:embed="rId223"/>
                <a:stretch>
                  <a:fillRect/>
                </a:stretch>
              </p:blipFill>
              <p:spPr>
                <a:xfrm>
                  <a:off x="11333093" y="1659840"/>
                  <a:ext cx="13824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230" name="Freihand 229">
                  <a:extLst>
                    <a:ext uri="{FF2B5EF4-FFF2-40B4-BE49-F238E27FC236}">
                      <a16:creationId xmlns:a16="http://schemas.microsoft.com/office/drawing/2014/main" id="{B817CF3D-078E-42BB-9FD0-2406D82223DB}"/>
                    </a:ext>
                  </a:extLst>
                </p14:cNvPr>
                <p14:cNvContentPartPr/>
                <p14:nvPr/>
              </p14:nvContentPartPr>
              <p14:xfrm>
                <a:off x="11370533" y="1623480"/>
                <a:ext cx="145080" cy="34920"/>
              </p14:xfrm>
            </p:contentPart>
          </mc:Choice>
          <mc:Fallback xmlns="">
            <p:pic>
              <p:nvPicPr>
                <p:cNvPr id="230" name="Freihand 229">
                  <a:extLst>
                    <a:ext uri="{FF2B5EF4-FFF2-40B4-BE49-F238E27FC236}">
                      <a16:creationId xmlns:a16="http://schemas.microsoft.com/office/drawing/2014/main" id="{B817CF3D-078E-42BB-9FD0-2406D82223DB}"/>
                    </a:ext>
                  </a:extLst>
                </p:cNvPr>
                <p:cNvPicPr/>
                <p:nvPr/>
              </p:nvPicPr>
              <p:blipFill>
                <a:blip r:embed="rId225"/>
                <a:stretch>
                  <a:fillRect/>
                </a:stretch>
              </p:blipFill>
              <p:spPr>
                <a:xfrm>
                  <a:off x="11366213" y="1619160"/>
                  <a:ext cx="15372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232" name="Freihand 231">
                  <a:extLst>
                    <a:ext uri="{FF2B5EF4-FFF2-40B4-BE49-F238E27FC236}">
                      <a16:creationId xmlns:a16="http://schemas.microsoft.com/office/drawing/2014/main" id="{40067238-454F-487F-B461-0AE409AE2F68}"/>
                    </a:ext>
                  </a:extLst>
                </p14:cNvPr>
                <p14:cNvContentPartPr/>
                <p14:nvPr/>
              </p14:nvContentPartPr>
              <p14:xfrm>
                <a:off x="10358933" y="2002200"/>
                <a:ext cx="337320" cy="214200"/>
              </p14:xfrm>
            </p:contentPart>
          </mc:Choice>
          <mc:Fallback xmlns="">
            <p:pic>
              <p:nvPicPr>
                <p:cNvPr id="232" name="Freihand 231">
                  <a:extLst>
                    <a:ext uri="{FF2B5EF4-FFF2-40B4-BE49-F238E27FC236}">
                      <a16:creationId xmlns:a16="http://schemas.microsoft.com/office/drawing/2014/main" id="{40067238-454F-487F-B461-0AE409AE2F68}"/>
                    </a:ext>
                  </a:extLst>
                </p:cNvPr>
                <p:cNvPicPr/>
                <p:nvPr/>
              </p:nvPicPr>
              <p:blipFill>
                <a:blip r:embed="rId227"/>
                <a:stretch>
                  <a:fillRect/>
                </a:stretch>
              </p:blipFill>
              <p:spPr>
                <a:xfrm>
                  <a:off x="10354613" y="1997880"/>
                  <a:ext cx="34596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233" name="Freihand 232">
                  <a:extLst>
                    <a:ext uri="{FF2B5EF4-FFF2-40B4-BE49-F238E27FC236}">
                      <a16:creationId xmlns:a16="http://schemas.microsoft.com/office/drawing/2014/main" id="{E834AA45-BBAD-4209-9065-89E9AD84F33E}"/>
                    </a:ext>
                  </a:extLst>
                </p14:cNvPr>
                <p14:cNvContentPartPr/>
                <p14:nvPr/>
              </p14:nvContentPartPr>
              <p14:xfrm>
                <a:off x="10589333" y="2017680"/>
                <a:ext cx="26640" cy="3960"/>
              </p14:xfrm>
            </p:contentPart>
          </mc:Choice>
          <mc:Fallback xmlns="">
            <p:pic>
              <p:nvPicPr>
                <p:cNvPr id="233" name="Freihand 232">
                  <a:extLst>
                    <a:ext uri="{FF2B5EF4-FFF2-40B4-BE49-F238E27FC236}">
                      <a16:creationId xmlns:a16="http://schemas.microsoft.com/office/drawing/2014/main" id="{E834AA45-BBAD-4209-9065-89E9AD84F33E}"/>
                    </a:ext>
                  </a:extLst>
                </p:cNvPr>
                <p:cNvPicPr/>
                <p:nvPr/>
              </p:nvPicPr>
              <p:blipFill>
                <a:blip r:embed="rId229"/>
                <a:stretch>
                  <a:fillRect/>
                </a:stretch>
              </p:blipFill>
              <p:spPr>
                <a:xfrm>
                  <a:off x="10585013" y="2013360"/>
                  <a:ext cx="3528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234" name="Freihand 233">
                  <a:extLst>
                    <a:ext uri="{FF2B5EF4-FFF2-40B4-BE49-F238E27FC236}">
                      <a16:creationId xmlns:a16="http://schemas.microsoft.com/office/drawing/2014/main" id="{0BF56353-5390-4E46-AEF2-9F3073764ED2}"/>
                    </a:ext>
                  </a:extLst>
                </p14:cNvPr>
                <p14:cNvContentPartPr/>
                <p14:nvPr/>
              </p14:nvContentPartPr>
              <p14:xfrm>
                <a:off x="10700933" y="2042520"/>
                <a:ext cx="65880" cy="104040"/>
              </p14:xfrm>
            </p:contentPart>
          </mc:Choice>
          <mc:Fallback xmlns="">
            <p:pic>
              <p:nvPicPr>
                <p:cNvPr id="234" name="Freihand 233">
                  <a:extLst>
                    <a:ext uri="{FF2B5EF4-FFF2-40B4-BE49-F238E27FC236}">
                      <a16:creationId xmlns:a16="http://schemas.microsoft.com/office/drawing/2014/main" id="{0BF56353-5390-4E46-AEF2-9F3073764ED2}"/>
                    </a:ext>
                  </a:extLst>
                </p:cNvPr>
                <p:cNvPicPr/>
                <p:nvPr/>
              </p:nvPicPr>
              <p:blipFill>
                <a:blip r:embed="rId231"/>
                <a:stretch>
                  <a:fillRect/>
                </a:stretch>
              </p:blipFill>
              <p:spPr>
                <a:xfrm>
                  <a:off x="10696613" y="2038200"/>
                  <a:ext cx="7452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235" name="Freihand 234">
                  <a:extLst>
                    <a:ext uri="{FF2B5EF4-FFF2-40B4-BE49-F238E27FC236}">
                      <a16:creationId xmlns:a16="http://schemas.microsoft.com/office/drawing/2014/main" id="{9A803774-D7A5-4A05-92A2-912009E41081}"/>
                    </a:ext>
                  </a:extLst>
                </p14:cNvPr>
                <p14:cNvContentPartPr/>
                <p14:nvPr/>
              </p14:nvContentPartPr>
              <p14:xfrm>
                <a:off x="10787333" y="1972680"/>
                <a:ext cx="162720" cy="154440"/>
              </p14:xfrm>
            </p:contentPart>
          </mc:Choice>
          <mc:Fallback xmlns="">
            <p:pic>
              <p:nvPicPr>
                <p:cNvPr id="235" name="Freihand 234">
                  <a:extLst>
                    <a:ext uri="{FF2B5EF4-FFF2-40B4-BE49-F238E27FC236}">
                      <a16:creationId xmlns:a16="http://schemas.microsoft.com/office/drawing/2014/main" id="{9A803774-D7A5-4A05-92A2-912009E41081}"/>
                    </a:ext>
                  </a:extLst>
                </p:cNvPr>
                <p:cNvPicPr/>
                <p:nvPr/>
              </p:nvPicPr>
              <p:blipFill>
                <a:blip r:embed="rId233"/>
                <a:stretch>
                  <a:fillRect/>
                </a:stretch>
              </p:blipFill>
              <p:spPr>
                <a:xfrm>
                  <a:off x="10783013" y="1968360"/>
                  <a:ext cx="17136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236" name="Freihand 235">
                  <a:extLst>
                    <a:ext uri="{FF2B5EF4-FFF2-40B4-BE49-F238E27FC236}">
                      <a16:creationId xmlns:a16="http://schemas.microsoft.com/office/drawing/2014/main" id="{400AE5DD-F636-45C0-A4DA-9A0242115A96}"/>
                    </a:ext>
                  </a:extLst>
                </p14:cNvPr>
                <p14:cNvContentPartPr/>
                <p14:nvPr/>
              </p14:nvContentPartPr>
              <p14:xfrm>
                <a:off x="10954373" y="1888440"/>
                <a:ext cx="361440" cy="221400"/>
              </p14:xfrm>
            </p:contentPart>
          </mc:Choice>
          <mc:Fallback xmlns="">
            <p:pic>
              <p:nvPicPr>
                <p:cNvPr id="236" name="Freihand 235">
                  <a:extLst>
                    <a:ext uri="{FF2B5EF4-FFF2-40B4-BE49-F238E27FC236}">
                      <a16:creationId xmlns:a16="http://schemas.microsoft.com/office/drawing/2014/main" id="{400AE5DD-F636-45C0-A4DA-9A0242115A96}"/>
                    </a:ext>
                  </a:extLst>
                </p:cNvPr>
                <p:cNvPicPr/>
                <p:nvPr/>
              </p:nvPicPr>
              <p:blipFill>
                <a:blip r:embed="rId235"/>
                <a:stretch>
                  <a:fillRect/>
                </a:stretch>
              </p:blipFill>
              <p:spPr>
                <a:xfrm>
                  <a:off x="10950053" y="1884120"/>
                  <a:ext cx="37008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237" name="Freihand 236">
                  <a:extLst>
                    <a:ext uri="{FF2B5EF4-FFF2-40B4-BE49-F238E27FC236}">
                      <a16:creationId xmlns:a16="http://schemas.microsoft.com/office/drawing/2014/main" id="{4F9CED01-36C9-40C2-A9B9-E23475378DB4}"/>
                    </a:ext>
                  </a:extLst>
                </p14:cNvPr>
                <p14:cNvContentPartPr/>
                <p14:nvPr/>
              </p14:nvContentPartPr>
              <p14:xfrm>
                <a:off x="11292053" y="1920480"/>
                <a:ext cx="15120" cy="24480"/>
              </p14:xfrm>
            </p:contentPart>
          </mc:Choice>
          <mc:Fallback xmlns="">
            <p:pic>
              <p:nvPicPr>
                <p:cNvPr id="237" name="Freihand 236">
                  <a:extLst>
                    <a:ext uri="{FF2B5EF4-FFF2-40B4-BE49-F238E27FC236}">
                      <a16:creationId xmlns:a16="http://schemas.microsoft.com/office/drawing/2014/main" id="{4F9CED01-36C9-40C2-A9B9-E23475378DB4}"/>
                    </a:ext>
                  </a:extLst>
                </p:cNvPr>
                <p:cNvPicPr/>
                <p:nvPr/>
              </p:nvPicPr>
              <p:blipFill>
                <a:blip r:embed="rId237"/>
                <a:stretch>
                  <a:fillRect/>
                </a:stretch>
              </p:blipFill>
              <p:spPr>
                <a:xfrm>
                  <a:off x="11287733" y="1916160"/>
                  <a:ext cx="2376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238" name="Freihand 237">
                  <a:extLst>
                    <a:ext uri="{FF2B5EF4-FFF2-40B4-BE49-F238E27FC236}">
                      <a16:creationId xmlns:a16="http://schemas.microsoft.com/office/drawing/2014/main" id="{EB44444D-2E42-4374-B03F-9C5083ADF0A0}"/>
                    </a:ext>
                  </a:extLst>
                </p14:cNvPr>
                <p14:cNvContentPartPr/>
                <p14:nvPr/>
              </p14:nvContentPartPr>
              <p14:xfrm>
                <a:off x="11338133" y="1870080"/>
                <a:ext cx="144360" cy="145800"/>
              </p14:xfrm>
            </p:contentPart>
          </mc:Choice>
          <mc:Fallback xmlns="">
            <p:pic>
              <p:nvPicPr>
                <p:cNvPr id="238" name="Freihand 237">
                  <a:extLst>
                    <a:ext uri="{FF2B5EF4-FFF2-40B4-BE49-F238E27FC236}">
                      <a16:creationId xmlns:a16="http://schemas.microsoft.com/office/drawing/2014/main" id="{EB44444D-2E42-4374-B03F-9C5083ADF0A0}"/>
                    </a:ext>
                  </a:extLst>
                </p:cNvPr>
                <p:cNvPicPr/>
                <p:nvPr/>
              </p:nvPicPr>
              <p:blipFill>
                <a:blip r:embed="rId239"/>
                <a:stretch>
                  <a:fillRect/>
                </a:stretch>
              </p:blipFill>
              <p:spPr>
                <a:xfrm>
                  <a:off x="11333813" y="1865760"/>
                  <a:ext cx="1530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239" name="Freihand 238">
                  <a:extLst>
                    <a:ext uri="{FF2B5EF4-FFF2-40B4-BE49-F238E27FC236}">
                      <a16:creationId xmlns:a16="http://schemas.microsoft.com/office/drawing/2014/main" id="{ABDB9F14-D7AB-4851-B0FC-5EC1FF5A5318}"/>
                    </a:ext>
                  </a:extLst>
                </p14:cNvPr>
                <p14:cNvContentPartPr/>
                <p14:nvPr/>
              </p14:nvContentPartPr>
              <p14:xfrm>
                <a:off x="10500053" y="2359680"/>
                <a:ext cx="143640" cy="93240"/>
              </p14:xfrm>
            </p:contentPart>
          </mc:Choice>
          <mc:Fallback xmlns="">
            <p:pic>
              <p:nvPicPr>
                <p:cNvPr id="239" name="Freihand 238">
                  <a:extLst>
                    <a:ext uri="{FF2B5EF4-FFF2-40B4-BE49-F238E27FC236}">
                      <a16:creationId xmlns:a16="http://schemas.microsoft.com/office/drawing/2014/main" id="{ABDB9F14-D7AB-4851-B0FC-5EC1FF5A5318}"/>
                    </a:ext>
                  </a:extLst>
                </p:cNvPr>
                <p:cNvPicPr/>
                <p:nvPr/>
              </p:nvPicPr>
              <p:blipFill>
                <a:blip r:embed="rId241"/>
                <a:stretch>
                  <a:fillRect/>
                </a:stretch>
              </p:blipFill>
              <p:spPr>
                <a:xfrm>
                  <a:off x="10495733" y="2355360"/>
                  <a:ext cx="15228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240" name="Freihand 239">
                  <a:extLst>
                    <a:ext uri="{FF2B5EF4-FFF2-40B4-BE49-F238E27FC236}">
                      <a16:creationId xmlns:a16="http://schemas.microsoft.com/office/drawing/2014/main" id="{6178CF93-AB68-4A69-86AC-AB249B18E316}"/>
                    </a:ext>
                  </a:extLst>
                </p14:cNvPr>
                <p14:cNvContentPartPr/>
                <p14:nvPr/>
              </p14:nvContentPartPr>
              <p14:xfrm>
                <a:off x="10621733" y="2303880"/>
                <a:ext cx="31320" cy="34920"/>
              </p14:xfrm>
            </p:contentPart>
          </mc:Choice>
          <mc:Fallback xmlns="">
            <p:pic>
              <p:nvPicPr>
                <p:cNvPr id="240" name="Freihand 239">
                  <a:extLst>
                    <a:ext uri="{FF2B5EF4-FFF2-40B4-BE49-F238E27FC236}">
                      <a16:creationId xmlns:a16="http://schemas.microsoft.com/office/drawing/2014/main" id="{6178CF93-AB68-4A69-86AC-AB249B18E316}"/>
                    </a:ext>
                  </a:extLst>
                </p:cNvPr>
                <p:cNvPicPr/>
                <p:nvPr/>
              </p:nvPicPr>
              <p:blipFill>
                <a:blip r:embed="rId243"/>
                <a:stretch>
                  <a:fillRect/>
                </a:stretch>
              </p:blipFill>
              <p:spPr>
                <a:xfrm>
                  <a:off x="10617413" y="2299560"/>
                  <a:ext cx="3996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241" name="Freihand 240">
                  <a:extLst>
                    <a:ext uri="{FF2B5EF4-FFF2-40B4-BE49-F238E27FC236}">
                      <a16:creationId xmlns:a16="http://schemas.microsoft.com/office/drawing/2014/main" id="{049DA24D-4657-49CC-BB07-6A836EEEE5A8}"/>
                    </a:ext>
                  </a:extLst>
                </p14:cNvPr>
                <p14:cNvContentPartPr/>
                <p14:nvPr/>
              </p14:nvContentPartPr>
              <p14:xfrm>
                <a:off x="10697693" y="2228640"/>
                <a:ext cx="165240" cy="185760"/>
              </p14:xfrm>
            </p:contentPart>
          </mc:Choice>
          <mc:Fallback xmlns="">
            <p:pic>
              <p:nvPicPr>
                <p:cNvPr id="241" name="Freihand 240">
                  <a:extLst>
                    <a:ext uri="{FF2B5EF4-FFF2-40B4-BE49-F238E27FC236}">
                      <a16:creationId xmlns:a16="http://schemas.microsoft.com/office/drawing/2014/main" id="{049DA24D-4657-49CC-BB07-6A836EEEE5A8}"/>
                    </a:ext>
                  </a:extLst>
                </p:cNvPr>
                <p:cNvPicPr/>
                <p:nvPr/>
              </p:nvPicPr>
              <p:blipFill>
                <a:blip r:embed="rId245"/>
                <a:stretch>
                  <a:fillRect/>
                </a:stretch>
              </p:blipFill>
              <p:spPr>
                <a:xfrm>
                  <a:off x="10693373" y="2224320"/>
                  <a:ext cx="17388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242" name="Freihand 241">
                  <a:extLst>
                    <a:ext uri="{FF2B5EF4-FFF2-40B4-BE49-F238E27FC236}">
                      <a16:creationId xmlns:a16="http://schemas.microsoft.com/office/drawing/2014/main" id="{58204478-BB34-4DF3-8ED5-7FE52FC823B6}"/>
                    </a:ext>
                  </a:extLst>
                </p14:cNvPr>
                <p14:cNvContentPartPr/>
                <p14:nvPr/>
              </p14:nvContentPartPr>
              <p14:xfrm>
                <a:off x="10867613" y="2216040"/>
                <a:ext cx="63000" cy="124920"/>
              </p14:xfrm>
            </p:contentPart>
          </mc:Choice>
          <mc:Fallback xmlns="">
            <p:pic>
              <p:nvPicPr>
                <p:cNvPr id="242" name="Freihand 241">
                  <a:extLst>
                    <a:ext uri="{FF2B5EF4-FFF2-40B4-BE49-F238E27FC236}">
                      <a16:creationId xmlns:a16="http://schemas.microsoft.com/office/drawing/2014/main" id="{58204478-BB34-4DF3-8ED5-7FE52FC823B6}"/>
                    </a:ext>
                  </a:extLst>
                </p:cNvPr>
                <p:cNvPicPr/>
                <p:nvPr/>
              </p:nvPicPr>
              <p:blipFill>
                <a:blip r:embed="rId247"/>
                <a:stretch>
                  <a:fillRect/>
                </a:stretch>
              </p:blipFill>
              <p:spPr>
                <a:xfrm>
                  <a:off x="10863293" y="2211720"/>
                  <a:ext cx="716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243" name="Freihand 242">
                  <a:extLst>
                    <a:ext uri="{FF2B5EF4-FFF2-40B4-BE49-F238E27FC236}">
                      <a16:creationId xmlns:a16="http://schemas.microsoft.com/office/drawing/2014/main" id="{DCAC23FD-1DAF-4BA7-93BD-62B05AB6EB05}"/>
                    </a:ext>
                  </a:extLst>
                </p14:cNvPr>
                <p14:cNvContentPartPr/>
                <p14:nvPr/>
              </p14:nvContentPartPr>
              <p14:xfrm>
                <a:off x="10463333" y="2379840"/>
                <a:ext cx="475560" cy="118800"/>
              </p14:xfrm>
            </p:contentPart>
          </mc:Choice>
          <mc:Fallback xmlns="">
            <p:pic>
              <p:nvPicPr>
                <p:cNvPr id="243" name="Freihand 242">
                  <a:extLst>
                    <a:ext uri="{FF2B5EF4-FFF2-40B4-BE49-F238E27FC236}">
                      <a16:creationId xmlns:a16="http://schemas.microsoft.com/office/drawing/2014/main" id="{DCAC23FD-1DAF-4BA7-93BD-62B05AB6EB05}"/>
                    </a:ext>
                  </a:extLst>
                </p:cNvPr>
                <p:cNvPicPr/>
                <p:nvPr/>
              </p:nvPicPr>
              <p:blipFill>
                <a:blip r:embed="rId249"/>
                <a:stretch>
                  <a:fillRect/>
                </a:stretch>
              </p:blipFill>
              <p:spPr>
                <a:xfrm>
                  <a:off x="10459013" y="2375520"/>
                  <a:ext cx="48420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44" name="Freihand 243">
                  <a:extLst>
                    <a:ext uri="{FF2B5EF4-FFF2-40B4-BE49-F238E27FC236}">
                      <a16:creationId xmlns:a16="http://schemas.microsoft.com/office/drawing/2014/main" id="{2B75101F-5DE1-4662-9D19-20415C3C2A5C}"/>
                    </a:ext>
                  </a:extLst>
                </p14:cNvPr>
                <p14:cNvContentPartPr/>
                <p14:nvPr/>
              </p14:nvContentPartPr>
              <p14:xfrm>
                <a:off x="11032853" y="2212440"/>
                <a:ext cx="308520" cy="305640"/>
              </p14:xfrm>
            </p:contentPart>
          </mc:Choice>
          <mc:Fallback xmlns="">
            <p:pic>
              <p:nvPicPr>
                <p:cNvPr id="244" name="Freihand 243">
                  <a:extLst>
                    <a:ext uri="{FF2B5EF4-FFF2-40B4-BE49-F238E27FC236}">
                      <a16:creationId xmlns:a16="http://schemas.microsoft.com/office/drawing/2014/main" id="{2B75101F-5DE1-4662-9D19-20415C3C2A5C}"/>
                    </a:ext>
                  </a:extLst>
                </p:cNvPr>
                <p:cNvPicPr/>
                <p:nvPr/>
              </p:nvPicPr>
              <p:blipFill>
                <a:blip r:embed="rId251"/>
                <a:stretch>
                  <a:fillRect/>
                </a:stretch>
              </p:blipFill>
              <p:spPr>
                <a:xfrm>
                  <a:off x="11028533" y="2208120"/>
                  <a:ext cx="317160" cy="31428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245" name="Freihand 244">
                  <a:extLst>
                    <a:ext uri="{FF2B5EF4-FFF2-40B4-BE49-F238E27FC236}">
                      <a16:creationId xmlns:a16="http://schemas.microsoft.com/office/drawing/2014/main" id="{18CDCAEB-8521-4A0F-99AB-ED32A916CAB6}"/>
                    </a:ext>
                  </a:extLst>
                </p14:cNvPr>
                <p14:cNvContentPartPr/>
                <p14:nvPr/>
              </p14:nvContentPartPr>
              <p14:xfrm>
                <a:off x="11366213" y="2189400"/>
                <a:ext cx="89280" cy="85680"/>
              </p14:xfrm>
            </p:contentPart>
          </mc:Choice>
          <mc:Fallback xmlns="">
            <p:pic>
              <p:nvPicPr>
                <p:cNvPr id="245" name="Freihand 244">
                  <a:extLst>
                    <a:ext uri="{FF2B5EF4-FFF2-40B4-BE49-F238E27FC236}">
                      <a16:creationId xmlns:a16="http://schemas.microsoft.com/office/drawing/2014/main" id="{18CDCAEB-8521-4A0F-99AB-ED32A916CAB6}"/>
                    </a:ext>
                  </a:extLst>
                </p:cNvPr>
                <p:cNvPicPr/>
                <p:nvPr/>
              </p:nvPicPr>
              <p:blipFill>
                <a:blip r:embed="rId253"/>
                <a:stretch>
                  <a:fillRect/>
                </a:stretch>
              </p:blipFill>
              <p:spPr>
                <a:xfrm>
                  <a:off x="11361893" y="2185080"/>
                  <a:ext cx="9792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246" name="Freihand 245">
                  <a:extLst>
                    <a:ext uri="{FF2B5EF4-FFF2-40B4-BE49-F238E27FC236}">
                      <a16:creationId xmlns:a16="http://schemas.microsoft.com/office/drawing/2014/main" id="{04C38FE9-38B7-4E62-BD95-F447BCC92098}"/>
                    </a:ext>
                  </a:extLst>
                </p14:cNvPr>
                <p14:cNvContentPartPr/>
                <p14:nvPr/>
              </p14:nvContentPartPr>
              <p14:xfrm>
                <a:off x="11499413" y="2032800"/>
                <a:ext cx="125280" cy="195480"/>
              </p14:xfrm>
            </p:contentPart>
          </mc:Choice>
          <mc:Fallback xmlns="">
            <p:pic>
              <p:nvPicPr>
                <p:cNvPr id="246" name="Freihand 245">
                  <a:extLst>
                    <a:ext uri="{FF2B5EF4-FFF2-40B4-BE49-F238E27FC236}">
                      <a16:creationId xmlns:a16="http://schemas.microsoft.com/office/drawing/2014/main" id="{04C38FE9-38B7-4E62-BD95-F447BCC92098}"/>
                    </a:ext>
                  </a:extLst>
                </p:cNvPr>
                <p:cNvPicPr/>
                <p:nvPr/>
              </p:nvPicPr>
              <p:blipFill>
                <a:blip r:embed="rId255"/>
                <a:stretch>
                  <a:fillRect/>
                </a:stretch>
              </p:blipFill>
              <p:spPr>
                <a:xfrm>
                  <a:off x="11495093" y="2028480"/>
                  <a:ext cx="13392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247" name="Freihand 246">
                  <a:extLst>
                    <a:ext uri="{FF2B5EF4-FFF2-40B4-BE49-F238E27FC236}">
                      <a16:creationId xmlns:a16="http://schemas.microsoft.com/office/drawing/2014/main" id="{2A25702D-5B20-4F80-AE02-511A22F2578D}"/>
                    </a:ext>
                  </a:extLst>
                </p14:cNvPr>
                <p14:cNvContentPartPr/>
                <p14:nvPr/>
              </p14:nvContentPartPr>
              <p14:xfrm>
                <a:off x="11612453" y="2104080"/>
                <a:ext cx="92520" cy="110880"/>
              </p14:xfrm>
            </p:contentPart>
          </mc:Choice>
          <mc:Fallback xmlns="">
            <p:pic>
              <p:nvPicPr>
                <p:cNvPr id="247" name="Freihand 246">
                  <a:extLst>
                    <a:ext uri="{FF2B5EF4-FFF2-40B4-BE49-F238E27FC236}">
                      <a16:creationId xmlns:a16="http://schemas.microsoft.com/office/drawing/2014/main" id="{2A25702D-5B20-4F80-AE02-511A22F2578D}"/>
                    </a:ext>
                  </a:extLst>
                </p:cNvPr>
                <p:cNvPicPr/>
                <p:nvPr/>
              </p:nvPicPr>
              <p:blipFill>
                <a:blip r:embed="rId257"/>
                <a:stretch>
                  <a:fillRect/>
                </a:stretch>
              </p:blipFill>
              <p:spPr>
                <a:xfrm>
                  <a:off x="11608133" y="2099760"/>
                  <a:ext cx="10116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248" name="Freihand 247">
                  <a:extLst>
                    <a:ext uri="{FF2B5EF4-FFF2-40B4-BE49-F238E27FC236}">
                      <a16:creationId xmlns:a16="http://schemas.microsoft.com/office/drawing/2014/main" id="{E6DF871E-82A8-4B12-8E54-40E08650057D}"/>
                    </a:ext>
                  </a:extLst>
                </p14:cNvPr>
                <p14:cNvContentPartPr/>
                <p14:nvPr/>
              </p14:nvContentPartPr>
              <p14:xfrm>
                <a:off x="11692373" y="2097600"/>
                <a:ext cx="164160" cy="62280"/>
              </p14:xfrm>
            </p:contentPart>
          </mc:Choice>
          <mc:Fallback xmlns="">
            <p:pic>
              <p:nvPicPr>
                <p:cNvPr id="248" name="Freihand 247">
                  <a:extLst>
                    <a:ext uri="{FF2B5EF4-FFF2-40B4-BE49-F238E27FC236}">
                      <a16:creationId xmlns:a16="http://schemas.microsoft.com/office/drawing/2014/main" id="{E6DF871E-82A8-4B12-8E54-40E08650057D}"/>
                    </a:ext>
                  </a:extLst>
                </p:cNvPr>
                <p:cNvPicPr/>
                <p:nvPr/>
              </p:nvPicPr>
              <p:blipFill>
                <a:blip r:embed="rId259"/>
                <a:stretch>
                  <a:fillRect/>
                </a:stretch>
              </p:blipFill>
              <p:spPr>
                <a:xfrm>
                  <a:off x="11688053" y="2093280"/>
                  <a:ext cx="17280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250" name="Freihand 249">
                  <a:extLst>
                    <a:ext uri="{FF2B5EF4-FFF2-40B4-BE49-F238E27FC236}">
                      <a16:creationId xmlns:a16="http://schemas.microsoft.com/office/drawing/2014/main" id="{CD3560A4-0D7C-4D0A-9CD1-300A5BCAA67D}"/>
                    </a:ext>
                  </a:extLst>
                </p14:cNvPr>
                <p14:cNvContentPartPr/>
                <p14:nvPr/>
              </p14:nvContentPartPr>
              <p14:xfrm>
                <a:off x="10633253" y="2666400"/>
                <a:ext cx="36000" cy="120240"/>
              </p14:xfrm>
            </p:contentPart>
          </mc:Choice>
          <mc:Fallback xmlns="">
            <p:pic>
              <p:nvPicPr>
                <p:cNvPr id="250" name="Freihand 249">
                  <a:extLst>
                    <a:ext uri="{FF2B5EF4-FFF2-40B4-BE49-F238E27FC236}">
                      <a16:creationId xmlns:a16="http://schemas.microsoft.com/office/drawing/2014/main" id="{CD3560A4-0D7C-4D0A-9CD1-300A5BCAA67D}"/>
                    </a:ext>
                  </a:extLst>
                </p:cNvPr>
                <p:cNvPicPr/>
                <p:nvPr/>
              </p:nvPicPr>
              <p:blipFill>
                <a:blip r:embed="rId261"/>
                <a:stretch>
                  <a:fillRect/>
                </a:stretch>
              </p:blipFill>
              <p:spPr>
                <a:xfrm>
                  <a:off x="10628933" y="2662080"/>
                  <a:ext cx="4464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251" name="Freihand 250">
                  <a:extLst>
                    <a:ext uri="{FF2B5EF4-FFF2-40B4-BE49-F238E27FC236}">
                      <a16:creationId xmlns:a16="http://schemas.microsoft.com/office/drawing/2014/main" id="{836A0452-8601-45C1-A7E7-5BDB240918B0}"/>
                    </a:ext>
                  </a:extLst>
                </p14:cNvPr>
                <p14:cNvContentPartPr/>
                <p14:nvPr/>
              </p14:nvContentPartPr>
              <p14:xfrm>
                <a:off x="10627493" y="2596920"/>
                <a:ext cx="50040" cy="14400"/>
              </p14:xfrm>
            </p:contentPart>
          </mc:Choice>
          <mc:Fallback xmlns="">
            <p:pic>
              <p:nvPicPr>
                <p:cNvPr id="251" name="Freihand 250">
                  <a:extLst>
                    <a:ext uri="{FF2B5EF4-FFF2-40B4-BE49-F238E27FC236}">
                      <a16:creationId xmlns:a16="http://schemas.microsoft.com/office/drawing/2014/main" id="{836A0452-8601-45C1-A7E7-5BDB240918B0}"/>
                    </a:ext>
                  </a:extLst>
                </p:cNvPr>
                <p:cNvPicPr/>
                <p:nvPr/>
              </p:nvPicPr>
              <p:blipFill>
                <a:blip r:embed="rId263"/>
                <a:stretch>
                  <a:fillRect/>
                </a:stretch>
              </p:blipFill>
              <p:spPr>
                <a:xfrm>
                  <a:off x="10623173" y="2592600"/>
                  <a:ext cx="5868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252" name="Freihand 251">
                  <a:extLst>
                    <a:ext uri="{FF2B5EF4-FFF2-40B4-BE49-F238E27FC236}">
                      <a16:creationId xmlns:a16="http://schemas.microsoft.com/office/drawing/2014/main" id="{A6F7511B-5A55-428E-88D8-3369DDA762A8}"/>
                    </a:ext>
                  </a:extLst>
                </p14:cNvPr>
                <p14:cNvContentPartPr/>
                <p14:nvPr/>
              </p14:nvContentPartPr>
              <p14:xfrm>
                <a:off x="10669973" y="2626440"/>
                <a:ext cx="115920" cy="140760"/>
              </p14:xfrm>
            </p:contentPart>
          </mc:Choice>
          <mc:Fallback xmlns="">
            <p:pic>
              <p:nvPicPr>
                <p:cNvPr id="252" name="Freihand 251">
                  <a:extLst>
                    <a:ext uri="{FF2B5EF4-FFF2-40B4-BE49-F238E27FC236}">
                      <a16:creationId xmlns:a16="http://schemas.microsoft.com/office/drawing/2014/main" id="{A6F7511B-5A55-428E-88D8-3369DDA762A8}"/>
                    </a:ext>
                  </a:extLst>
                </p:cNvPr>
                <p:cNvPicPr/>
                <p:nvPr/>
              </p:nvPicPr>
              <p:blipFill>
                <a:blip r:embed="rId265"/>
                <a:stretch>
                  <a:fillRect/>
                </a:stretch>
              </p:blipFill>
              <p:spPr>
                <a:xfrm>
                  <a:off x="10665653" y="2622120"/>
                  <a:ext cx="12456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253" name="Freihand 252">
                  <a:extLst>
                    <a:ext uri="{FF2B5EF4-FFF2-40B4-BE49-F238E27FC236}">
                      <a16:creationId xmlns:a16="http://schemas.microsoft.com/office/drawing/2014/main" id="{321C4C3B-AA23-4589-AFDC-F6CBBA6D4A37}"/>
                    </a:ext>
                  </a:extLst>
                </p14:cNvPr>
                <p14:cNvContentPartPr/>
                <p14:nvPr/>
              </p14:nvContentPartPr>
              <p14:xfrm>
                <a:off x="10783733" y="2501160"/>
                <a:ext cx="92520" cy="198000"/>
              </p14:xfrm>
            </p:contentPart>
          </mc:Choice>
          <mc:Fallback xmlns="">
            <p:pic>
              <p:nvPicPr>
                <p:cNvPr id="253" name="Freihand 252">
                  <a:extLst>
                    <a:ext uri="{FF2B5EF4-FFF2-40B4-BE49-F238E27FC236}">
                      <a16:creationId xmlns:a16="http://schemas.microsoft.com/office/drawing/2014/main" id="{321C4C3B-AA23-4589-AFDC-F6CBBA6D4A37}"/>
                    </a:ext>
                  </a:extLst>
                </p:cNvPr>
                <p:cNvPicPr/>
                <p:nvPr/>
              </p:nvPicPr>
              <p:blipFill>
                <a:blip r:embed="rId267"/>
                <a:stretch>
                  <a:fillRect/>
                </a:stretch>
              </p:blipFill>
              <p:spPr>
                <a:xfrm>
                  <a:off x="10779413" y="2496840"/>
                  <a:ext cx="10116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254" name="Freihand 253">
                  <a:extLst>
                    <a:ext uri="{FF2B5EF4-FFF2-40B4-BE49-F238E27FC236}">
                      <a16:creationId xmlns:a16="http://schemas.microsoft.com/office/drawing/2014/main" id="{C219AD28-AD40-4474-BBEA-9D047B70C5B0}"/>
                    </a:ext>
                  </a:extLst>
                </p14:cNvPr>
                <p14:cNvContentPartPr/>
                <p14:nvPr/>
              </p14:nvContentPartPr>
              <p14:xfrm>
                <a:off x="11068853" y="2535000"/>
                <a:ext cx="250920" cy="114840"/>
              </p14:xfrm>
            </p:contentPart>
          </mc:Choice>
          <mc:Fallback xmlns="">
            <p:pic>
              <p:nvPicPr>
                <p:cNvPr id="254" name="Freihand 253">
                  <a:extLst>
                    <a:ext uri="{FF2B5EF4-FFF2-40B4-BE49-F238E27FC236}">
                      <a16:creationId xmlns:a16="http://schemas.microsoft.com/office/drawing/2014/main" id="{C219AD28-AD40-4474-BBEA-9D047B70C5B0}"/>
                    </a:ext>
                  </a:extLst>
                </p:cNvPr>
                <p:cNvPicPr/>
                <p:nvPr/>
              </p:nvPicPr>
              <p:blipFill>
                <a:blip r:embed="rId269"/>
                <a:stretch>
                  <a:fillRect/>
                </a:stretch>
              </p:blipFill>
              <p:spPr>
                <a:xfrm>
                  <a:off x="11064533" y="2530680"/>
                  <a:ext cx="25956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255" name="Freihand 254">
                  <a:extLst>
                    <a:ext uri="{FF2B5EF4-FFF2-40B4-BE49-F238E27FC236}">
                      <a16:creationId xmlns:a16="http://schemas.microsoft.com/office/drawing/2014/main" id="{6A6E0DF4-23D5-46E3-B7B5-0A17C913BEBF}"/>
                    </a:ext>
                  </a:extLst>
                </p14:cNvPr>
                <p14:cNvContentPartPr/>
                <p14:nvPr/>
              </p14:nvContentPartPr>
              <p14:xfrm>
                <a:off x="11355053" y="2437800"/>
                <a:ext cx="115560" cy="139320"/>
              </p14:xfrm>
            </p:contentPart>
          </mc:Choice>
          <mc:Fallback xmlns="">
            <p:pic>
              <p:nvPicPr>
                <p:cNvPr id="255" name="Freihand 254">
                  <a:extLst>
                    <a:ext uri="{FF2B5EF4-FFF2-40B4-BE49-F238E27FC236}">
                      <a16:creationId xmlns:a16="http://schemas.microsoft.com/office/drawing/2014/main" id="{6A6E0DF4-23D5-46E3-B7B5-0A17C913BEBF}"/>
                    </a:ext>
                  </a:extLst>
                </p:cNvPr>
                <p:cNvPicPr/>
                <p:nvPr/>
              </p:nvPicPr>
              <p:blipFill>
                <a:blip r:embed="rId271"/>
                <a:stretch>
                  <a:fillRect/>
                </a:stretch>
              </p:blipFill>
              <p:spPr>
                <a:xfrm>
                  <a:off x="11350733" y="2433480"/>
                  <a:ext cx="12420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257" name="Freihand 256">
                  <a:extLst>
                    <a:ext uri="{FF2B5EF4-FFF2-40B4-BE49-F238E27FC236}">
                      <a16:creationId xmlns:a16="http://schemas.microsoft.com/office/drawing/2014/main" id="{73076074-469C-4F63-94CF-CCCC82EDED8F}"/>
                    </a:ext>
                  </a:extLst>
                </p14:cNvPr>
                <p14:cNvContentPartPr/>
                <p14:nvPr/>
              </p14:nvContentPartPr>
              <p14:xfrm>
                <a:off x="10594373" y="2954040"/>
                <a:ext cx="149760" cy="270000"/>
              </p14:xfrm>
            </p:contentPart>
          </mc:Choice>
          <mc:Fallback xmlns="">
            <p:pic>
              <p:nvPicPr>
                <p:cNvPr id="257" name="Freihand 256">
                  <a:extLst>
                    <a:ext uri="{FF2B5EF4-FFF2-40B4-BE49-F238E27FC236}">
                      <a16:creationId xmlns:a16="http://schemas.microsoft.com/office/drawing/2014/main" id="{73076074-469C-4F63-94CF-CCCC82EDED8F}"/>
                    </a:ext>
                  </a:extLst>
                </p:cNvPr>
                <p:cNvPicPr/>
                <p:nvPr/>
              </p:nvPicPr>
              <p:blipFill>
                <a:blip r:embed="rId273"/>
                <a:stretch>
                  <a:fillRect/>
                </a:stretch>
              </p:blipFill>
              <p:spPr>
                <a:xfrm>
                  <a:off x="10590053" y="2949720"/>
                  <a:ext cx="158400" cy="27864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258" name="Freihand 257">
                  <a:extLst>
                    <a:ext uri="{FF2B5EF4-FFF2-40B4-BE49-F238E27FC236}">
                      <a16:creationId xmlns:a16="http://schemas.microsoft.com/office/drawing/2014/main" id="{94B593E9-A8EB-428F-97B6-88138C289EBA}"/>
                    </a:ext>
                  </a:extLst>
                </p14:cNvPr>
                <p14:cNvContentPartPr/>
                <p14:nvPr/>
              </p14:nvContentPartPr>
              <p14:xfrm>
                <a:off x="10679333" y="2866560"/>
                <a:ext cx="50760" cy="29160"/>
              </p14:xfrm>
            </p:contentPart>
          </mc:Choice>
          <mc:Fallback xmlns="">
            <p:pic>
              <p:nvPicPr>
                <p:cNvPr id="258" name="Freihand 257">
                  <a:extLst>
                    <a:ext uri="{FF2B5EF4-FFF2-40B4-BE49-F238E27FC236}">
                      <a16:creationId xmlns:a16="http://schemas.microsoft.com/office/drawing/2014/main" id="{94B593E9-A8EB-428F-97B6-88138C289EBA}"/>
                    </a:ext>
                  </a:extLst>
                </p:cNvPr>
                <p:cNvPicPr/>
                <p:nvPr/>
              </p:nvPicPr>
              <p:blipFill>
                <a:blip r:embed="rId275"/>
                <a:stretch>
                  <a:fillRect/>
                </a:stretch>
              </p:blipFill>
              <p:spPr>
                <a:xfrm>
                  <a:off x="10675013" y="2862240"/>
                  <a:ext cx="5940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259" name="Freihand 258">
                  <a:extLst>
                    <a:ext uri="{FF2B5EF4-FFF2-40B4-BE49-F238E27FC236}">
                      <a16:creationId xmlns:a16="http://schemas.microsoft.com/office/drawing/2014/main" id="{607B59BE-9E6C-4FFD-B53B-9DAE063C58C2}"/>
                    </a:ext>
                  </a:extLst>
                </p14:cNvPr>
                <p14:cNvContentPartPr/>
                <p14:nvPr/>
              </p14:nvContentPartPr>
              <p14:xfrm>
                <a:off x="10793453" y="2848920"/>
                <a:ext cx="135360" cy="162720"/>
              </p14:xfrm>
            </p:contentPart>
          </mc:Choice>
          <mc:Fallback xmlns="">
            <p:pic>
              <p:nvPicPr>
                <p:cNvPr id="259" name="Freihand 258">
                  <a:extLst>
                    <a:ext uri="{FF2B5EF4-FFF2-40B4-BE49-F238E27FC236}">
                      <a16:creationId xmlns:a16="http://schemas.microsoft.com/office/drawing/2014/main" id="{607B59BE-9E6C-4FFD-B53B-9DAE063C58C2}"/>
                    </a:ext>
                  </a:extLst>
                </p:cNvPr>
                <p:cNvPicPr/>
                <p:nvPr/>
              </p:nvPicPr>
              <p:blipFill>
                <a:blip r:embed="rId277"/>
                <a:stretch>
                  <a:fillRect/>
                </a:stretch>
              </p:blipFill>
              <p:spPr>
                <a:xfrm>
                  <a:off x="10789133" y="2844600"/>
                  <a:ext cx="1440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260" name="Freihand 259">
                  <a:extLst>
                    <a:ext uri="{FF2B5EF4-FFF2-40B4-BE49-F238E27FC236}">
                      <a16:creationId xmlns:a16="http://schemas.microsoft.com/office/drawing/2014/main" id="{53DE403E-2832-4B9A-AE72-6F88D8876A83}"/>
                    </a:ext>
                  </a:extLst>
                </p14:cNvPr>
                <p14:cNvContentPartPr/>
                <p14:nvPr/>
              </p14:nvContentPartPr>
              <p14:xfrm>
                <a:off x="10936733" y="2857200"/>
                <a:ext cx="72000" cy="110160"/>
              </p14:xfrm>
            </p:contentPart>
          </mc:Choice>
          <mc:Fallback xmlns="">
            <p:pic>
              <p:nvPicPr>
                <p:cNvPr id="260" name="Freihand 259">
                  <a:extLst>
                    <a:ext uri="{FF2B5EF4-FFF2-40B4-BE49-F238E27FC236}">
                      <a16:creationId xmlns:a16="http://schemas.microsoft.com/office/drawing/2014/main" id="{53DE403E-2832-4B9A-AE72-6F88D8876A83}"/>
                    </a:ext>
                  </a:extLst>
                </p:cNvPr>
                <p:cNvPicPr/>
                <p:nvPr/>
              </p:nvPicPr>
              <p:blipFill>
                <a:blip r:embed="rId279"/>
                <a:stretch>
                  <a:fillRect/>
                </a:stretch>
              </p:blipFill>
              <p:spPr>
                <a:xfrm>
                  <a:off x="10932413" y="2852880"/>
                  <a:ext cx="8064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261" name="Freihand 260">
                  <a:extLst>
                    <a:ext uri="{FF2B5EF4-FFF2-40B4-BE49-F238E27FC236}">
                      <a16:creationId xmlns:a16="http://schemas.microsoft.com/office/drawing/2014/main" id="{B5760F60-DBBC-4C4D-A0BC-0E18C0E0DBA7}"/>
                    </a:ext>
                  </a:extLst>
                </p14:cNvPr>
                <p14:cNvContentPartPr/>
                <p14:nvPr/>
              </p14:nvContentPartPr>
              <p14:xfrm>
                <a:off x="11042213" y="2846400"/>
                <a:ext cx="70920" cy="107640"/>
              </p14:xfrm>
            </p:contentPart>
          </mc:Choice>
          <mc:Fallback xmlns="">
            <p:pic>
              <p:nvPicPr>
                <p:cNvPr id="261" name="Freihand 260">
                  <a:extLst>
                    <a:ext uri="{FF2B5EF4-FFF2-40B4-BE49-F238E27FC236}">
                      <a16:creationId xmlns:a16="http://schemas.microsoft.com/office/drawing/2014/main" id="{B5760F60-DBBC-4C4D-A0BC-0E18C0E0DBA7}"/>
                    </a:ext>
                  </a:extLst>
                </p:cNvPr>
                <p:cNvPicPr/>
                <p:nvPr/>
              </p:nvPicPr>
              <p:blipFill>
                <a:blip r:embed="rId281"/>
                <a:stretch>
                  <a:fillRect/>
                </a:stretch>
              </p:blipFill>
              <p:spPr>
                <a:xfrm>
                  <a:off x="11037893" y="2842080"/>
                  <a:ext cx="795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262" name="Freihand 261">
                  <a:extLst>
                    <a:ext uri="{FF2B5EF4-FFF2-40B4-BE49-F238E27FC236}">
                      <a16:creationId xmlns:a16="http://schemas.microsoft.com/office/drawing/2014/main" id="{FCBE478D-C144-4177-86CE-8F3A8547E2C7}"/>
                    </a:ext>
                  </a:extLst>
                </p14:cNvPr>
                <p14:cNvContentPartPr/>
                <p14:nvPr/>
              </p14:nvContentPartPr>
              <p14:xfrm>
                <a:off x="11230133" y="2735160"/>
                <a:ext cx="124560" cy="294840"/>
              </p14:xfrm>
            </p:contentPart>
          </mc:Choice>
          <mc:Fallback xmlns="">
            <p:pic>
              <p:nvPicPr>
                <p:cNvPr id="262" name="Freihand 261">
                  <a:extLst>
                    <a:ext uri="{FF2B5EF4-FFF2-40B4-BE49-F238E27FC236}">
                      <a16:creationId xmlns:a16="http://schemas.microsoft.com/office/drawing/2014/main" id="{FCBE478D-C144-4177-86CE-8F3A8547E2C7}"/>
                    </a:ext>
                  </a:extLst>
                </p:cNvPr>
                <p:cNvPicPr/>
                <p:nvPr/>
              </p:nvPicPr>
              <p:blipFill>
                <a:blip r:embed="rId283"/>
                <a:stretch>
                  <a:fillRect/>
                </a:stretch>
              </p:blipFill>
              <p:spPr>
                <a:xfrm>
                  <a:off x="11225813" y="2730840"/>
                  <a:ext cx="133200" cy="30348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263" name="Freihand 262">
                  <a:extLst>
                    <a:ext uri="{FF2B5EF4-FFF2-40B4-BE49-F238E27FC236}">
                      <a16:creationId xmlns:a16="http://schemas.microsoft.com/office/drawing/2014/main" id="{A0D778A2-F939-414D-9DAE-1C3A742CAF56}"/>
                    </a:ext>
                  </a:extLst>
                </p14:cNvPr>
                <p14:cNvContentPartPr/>
                <p14:nvPr/>
              </p14:nvContentPartPr>
              <p14:xfrm>
                <a:off x="11361893" y="2790960"/>
                <a:ext cx="82440" cy="92520"/>
              </p14:xfrm>
            </p:contentPart>
          </mc:Choice>
          <mc:Fallback xmlns="">
            <p:pic>
              <p:nvPicPr>
                <p:cNvPr id="263" name="Freihand 262">
                  <a:extLst>
                    <a:ext uri="{FF2B5EF4-FFF2-40B4-BE49-F238E27FC236}">
                      <a16:creationId xmlns:a16="http://schemas.microsoft.com/office/drawing/2014/main" id="{A0D778A2-F939-414D-9DAE-1C3A742CAF56}"/>
                    </a:ext>
                  </a:extLst>
                </p:cNvPr>
                <p:cNvPicPr/>
                <p:nvPr/>
              </p:nvPicPr>
              <p:blipFill>
                <a:blip r:embed="rId285"/>
                <a:stretch>
                  <a:fillRect/>
                </a:stretch>
              </p:blipFill>
              <p:spPr>
                <a:xfrm>
                  <a:off x="11357573" y="2786640"/>
                  <a:ext cx="9108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264" name="Freihand 263">
                  <a:extLst>
                    <a:ext uri="{FF2B5EF4-FFF2-40B4-BE49-F238E27FC236}">
                      <a16:creationId xmlns:a16="http://schemas.microsoft.com/office/drawing/2014/main" id="{7BFC8630-BE3A-4099-846F-AFE35FE03478}"/>
                    </a:ext>
                  </a:extLst>
                </p14:cNvPr>
                <p14:cNvContentPartPr/>
                <p14:nvPr/>
              </p14:nvContentPartPr>
              <p14:xfrm>
                <a:off x="11462693" y="2698080"/>
                <a:ext cx="209880" cy="158760"/>
              </p14:xfrm>
            </p:contentPart>
          </mc:Choice>
          <mc:Fallback xmlns="">
            <p:pic>
              <p:nvPicPr>
                <p:cNvPr id="264" name="Freihand 263">
                  <a:extLst>
                    <a:ext uri="{FF2B5EF4-FFF2-40B4-BE49-F238E27FC236}">
                      <a16:creationId xmlns:a16="http://schemas.microsoft.com/office/drawing/2014/main" id="{7BFC8630-BE3A-4099-846F-AFE35FE03478}"/>
                    </a:ext>
                  </a:extLst>
                </p:cNvPr>
                <p:cNvPicPr/>
                <p:nvPr/>
              </p:nvPicPr>
              <p:blipFill>
                <a:blip r:embed="rId287"/>
                <a:stretch>
                  <a:fillRect/>
                </a:stretch>
              </p:blipFill>
              <p:spPr>
                <a:xfrm>
                  <a:off x="11458373" y="2693760"/>
                  <a:ext cx="21852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266" name="Freihand 265">
                  <a:extLst>
                    <a:ext uri="{FF2B5EF4-FFF2-40B4-BE49-F238E27FC236}">
                      <a16:creationId xmlns:a16="http://schemas.microsoft.com/office/drawing/2014/main" id="{87E8B50F-7B37-4F89-A516-8423C31B211C}"/>
                    </a:ext>
                  </a:extLst>
                </p14:cNvPr>
                <p14:cNvContentPartPr/>
                <p14:nvPr/>
              </p14:nvContentPartPr>
              <p14:xfrm>
                <a:off x="10561253" y="3284520"/>
                <a:ext cx="295920" cy="121320"/>
              </p14:xfrm>
            </p:contentPart>
          </mc:Choice>
          <mc:Fallback xmlns="">
            <p:pic>
              <p:nvPicPr>
                <p:cNvPr id="266" name="Freihand 265">
                  <a:extLst>
                    <a:ext uri="{FF2B5EF4-FFF2-40B4-BE49-F238E27FC236}">
                      <a16:creationId xmlns:a16="http://schemas.microsoft.com/office/drawing/2014/main" id="{87E8B50F-7B37-4F89-A516-8423C31B211C}"/>
                    </a:ext>
                  </a:extLst>
                </p:cNvPr>
                <p:cNvPicPr/>
                <p:nvPr/>
              </p:nvPicPr>
              <p:blipFill>
                <a:blip r:embed="rId289"/>
                <a:stretch>
                  <a:fillRect/>
                </a:stretch>
              </p:blipFill>
              <p:spPr>
                <a:xfrm>
                  <a:off x="10556933" y="3280200"/>
                  <a:ext cx="30456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267" name="Freihand 266">
                  <a:extLst>
                    <a:ext uri="{FF2B5EF4-FFF2-40B4-BE49-F238E27FC236}">
                      <a16:creationId xmlns:a16="http://schemas.microsoft.com/office/drawing/2014/main" id="{8EC58EA0-167C-441E-89ED-35C3DC1D3553}"/>
                    </a:ext>
                  </a:extLst>
                </p14:cNvPr>
                <p14:cNvContentPartPr/>
                <p14:nvPr/>
              </p14:nvContentPartPr>
              <p14:xfrm>
                <a:off x="10844573" y="3180840"/>
                <a:ext cx="360" cy="360"/>
              </p14:xfrm>
            </p:contentPart>
          </mc:Choice>
          <mc:Fallback xmlns="">
            <p:pic>
              <p:nvPicPr>
                <p:cNvPr id="267" name="Freihand 266">
                  <a:extLst>
                    <a:ext uri="{FF2B5EF4-FFF2-40B4-BE49-F238E27FC236}">
                      <a16:creationId xmlns:a16="http://schemas.microsoft.com/office/drawing/2014/main" id="{8EC58EA0-167C-441E-89ED-35C3DC1D3553}"/>
                    </a:ext>
                  </a:extLst>
                </p:cNvPr>
                <p:cNvPicPr/>
                <p:nvPr/>
              </p:nvPicPr>
              <p:blipFill>
                <a:blip r:embed="rId28"/>
                <a:stretch>
                  <a:fillRect/>
                </a:stretch>
              </p:blipFill>
              <p:spPr>
                <a:xfrm>
                  <a:off x="10840253" y="317652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268" name="Freihand 267">
                  <a:extLst>
                    <a:ext uri="{FF2B5EF4-FFF2-40B4-BE49-F238E27FC236}">
                      <a16:creationId xmlns:a16="http://schemas.microsoft.com/office/drawing/2014/main" id="{0791AB04-1178-4AC0-8894-FBE6B5A0DDE3}"/>
                    </a:ext>
                  </a:extLst>
                </p14:cNvPr>
                <p14:cNvContentPartPr/>
                <p14:nvPr/>
              </p14:nvContentPartPr>
              <p14:xfrm>
                <a:off x="11032133" y="3203520"/>
                <a:ext cx="20880" cy="110880"/>
              </p14:xfrm>
            </p:contentPart>
          </mc:Choice>
          <mc:Fallback xmlns="">
            <p:pic>
              <p:nvPicPr>
                <p:cNvPr id="268" name="Freihand 267">
                  <a:extLst>
                    <a:ext uri="{FF2B5EF4-FFF2-40B4-BE49-F238E27FC236}">
                      <a16:creationId xmlns:a16="http://schemas.microsoft.com/office/drawing/2014/main" id="{0791AB04-1178-4AC0-8894-FBE6B5A0DDE3}"/>
                    </a:ext>
                  </a:extLst>
                </p:cNvPr>
                <p:cNvPicPr/>
                <p:nvPr/>
              </p:nvPicPr>
              <p:blipFill>
                <a:blip r:embed="rId292"/>
                <a:stretch>
                  <a:fillRect/>
                </a:stretch>
              </p:blipFill>
              <p:spPr>
                <a:xfrm>
                  <a:off x="11027813" y="3199200"/>
                  <a:ext cx="2952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269" name="Freihand 268">
                  <a:extLst>
                    <a:ext uri="{FF2B5EF4-FFF2-40B4-BE49-F238E27FC236}">
                      <a16:creationId xmlns:a16="http://schemas.microsoft.com/office/drawing/2014/main" id="{8B7A42DD-DD87-4634-BAC5-B237A94CB92A}"/>
                    </a:ext>
                  </a:extLst>
                </p14:cNvPr>
                <p14:cNvContentPartPr/>
                <p14:nvPr/>
              </p14:nvContentPartPr>
              <p14:xfrm>
                <a:off x="10962653" y="3134040"/>
                <a:ext cx="174600" cy="174240"/>
              </p14:xfrm>
            </p:contentPart>
          </mc:Choice>
          <mc:Fallback xmlns="">
            <p:pic>
              <p:nvPicPr>
                <p:cNvPr id="269" name="Freihand 268">
                  <a:extLst>
                    <a:ext uri="{FF2B5EF4-FFF2-40B4-BE49-F238E27FC236}">
                      <a16:creationId xmlns:a16="http://schemas.microsoft.com/office/drawing/2014/main" id="{8B7A42DD-DD87-4634-BAC5-B237A94CB92A}"/>
                    </a:ext>
                  </a:extLst>
                </p:cNvPr>
                <p:cNvPicPr/>
                <p:nvPr/>
              </p:nvPicPr>
              <p:blipFill>
                <a:blip r:embed="rId294"/>
                <a:stretch>
                  <a:fillRect/>
                </a:stretch>
              </p:blipFill>
              <p:spPr>
                <a:xfrm>
                  <a:off x="10958333" y="3129720"/>
                  <a:ext cx="18324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270" name="Freihand 269">
                  <a:extLst>
                    <a:ext uri="{FF2B5EF4-FFF2-40B4-BE49-F238E27FC236}">
                      <a16:creationId xmlns:a16="http://schemas.microsoft.com/office/drawing/2014/main" id="{7CFBF176-60ED-415B-B60C-EE785780E9F0}"/>
                    </a:ext>
                  </a:extLst>
                </p14:cNvPr>
                <p14:cNvContentPartPr/>
                <p14:nvPr/>
              </p14:nvContentPartPr>
              <p14:xfrm>
                <a:off x="11163533" y="3050160"/>
                <a:ext cx="244080" cy="217800"/>
              </p14:xfrm>
            </p:contentPart>
          </mc:Choice>
          <mc:Fallback xmlns="">
            <p:pic>
              <p:nvPicPr>
                <p:cNvPr id="270" name="Freihand 269">
                  <a:extLst>
                    <a:ext uri="{FF2B5EF4-FFF2-40B4-BE49-F238E27FC236}">
                      <a16:creationId xmlns:a16="http://schemas.microsoft.com/office/drawing/2014/main" id="{7CFBF176-60ED-415B-B60C-EE785780E9F0}"/>
                    </a:ext>
                  </a:extLst>
                </p:cNvPr>
                <p:cNvPicPr/>
                <p:nvPr/>
              </p:nvPicPr>
              <p:blipFill>
                <a:blip r:embed="rId296"/>
                <a:stretch>
                  <a:fillRect/>
                </a:stretch>
              </p:blipFill>
              <p:spPr>
                <a:xfrm>
                  <a:off x="11159213" y="3045840"/>
                  <a:ext cx="25272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271" name="Freihand 270">
                  <a:extLst>
                    <a:ext uri="{FF2B5EF4-FFF2-40B4-BE49-F238E27FC236}">
                      <a16:creationId xmlns:a16="http://schemas.microsoft.com/office/drawing/2014/main" id="{A6746EC4-E8B5-429D-BD18-6F607C6CEFC0}"/>
                    </a:ext>
                  </a:extLst>
                </p14:cNvPr>
                <p14:cNvContentPartPr/>
                <p14:nvPr/>
              </p14:nvContentPartPr>
              <p14:xfrm>
                <a:off x="11390693" y="3056280"/>
                <a:ext cx="6840" cy="3240"/>
              </p14:xfrm>
            </p:contentPart>
          </mc:Choice>
          <mc:Fallback xmlns="">
            <p:pic>
              <p:nvPicPr>
                <p:cNvPr id="271" name="Freihand 270">
                  <a:extLst>
                    <a:ext uri="{FF2B5EF4-FFF2-40B4-BE49-F238E27FC236}">
                      <a16:creationId xmlns:a16="http://schemas.microsoft.com/office/drawing/2014/main" id="{A6746EC4-E8B5-429D-BD18-6F607C6CEFC0}"/>
                    </a:ext>
                  </a:extLst>
                </p:cNvPr>
                <p:cNvPicPr/>
                <p:nvPr/>
              </p:nvPicPr>
              <p:blipFill>
                <a:blip r:embed="rId298"/>
                <a:stretch>
                  <a:fillRect/>
                </a:stretch>
              </p:blipFill>
              <p:spPr>
                <a:xfrm>
                  <a:off x="11386373" y="3051960"/>
                  <a:ext cx="1548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272" name="Freihand 271">
                  <a:extLst>
                    <a:ext uri="{FF2B5EF4-FFF2-40B4-BE49-F238E27FC236}">
                      <a16:creationId xmlns:a16="http://schemas.microsoft.com/office/drawing/2014/main" id="{3F4C1564-967B-4B8A-8474-8F583037A64B}"/>
                    </a:ext>
                  </a:extLst>
                </p14:cNvPr>
                <p14:cNvContentPartPr/>
                <p14:nvPr/>
              </p14:nvContentPartPr>
              <p14:xfrm>
                <a:off x="11405453" y="3057720"/>
                <a:ext cx="95400" cy="126000"/>
              </p14:xfrm>
            </p:contentPart>
          </mc:Choice>
          <mc:Fallback xmlns="">
            <p:pic>
              <p:nvPicPr>
                <p:cNvPr id="272" name="Freihand 271">
                  <a:extLst>
                    <a:ext uri="{FF2B5EF4-FFF2-40B4-BE49-F238E27FC236}">
                      <a16:creationId xmlns:a16="http://schemas.microsoft.com/office/drawing/2014/main" id="{3F4C1564-967B-4B8A-8474-8F583037A64B}"/>
                    </a:ext>
                  </a:extLst>
                </p:cNvPr>
                <p:cNvPicPr/>
                <p:nvPr/>
              </p:nvPicPr>
              <p:blipFill>
                <a:blip r:embed="rId300"/>
                <a:stretch>
                  <a:fillRect/>
                </a:stretch>
              </p:blipFill>
              <p:spPr>
                <a:xfrm>
                  <a:off x="11401133" y="3053400"/>
                  <a:ext cx="10404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273" name="Freihand 272">
                  <a:extLst>
                    <a:ext uri="{FF2B5EF4-FFF2-40B4-BE49-F238E27FC236}">
                      <a16:creationId xmlns:a16="http://schemas.microsoft.com/office/drawing/2014/main" id="{59D9DFBC-CD17-4FC0-97D5-2A8F87BFB962}"/>
                    </a:ext>
                  </a:extLst>
                </p14:cNvPr>
                <p14:cNvContentPartPr/>
                <p14:nvPr/>
              </p14:nvContentPartPr>
              <p14:xfrm>
                <a:off x="11485733" y="2955120"/>
                <a:ext cx="127440" cy="219960"/>
              </p14:xfrm>
            </p:contentPart>
          </mc:Choice>
          <mc:Fallback xmlns="">
            <p:pic>
              <p:nvPicPr>
                <p:cNvPr id="273" name="Freihand 272">
                  <a:extLst>
                    <a:ext uri="{FF2B5EF4-FFF2-40B4-BE49-F238E27FC236}">
                      <a16:creationId xmlns:a16="http://schemas.microsoft.com/office/drawing/2014/main" id="{59D9DFBC-CD17-4FC0-97D5-2A8F87BFB962}"/>
                    </a:ext>
                  </a:extLst>
                </p:cNvPr>
                <p:cNvPicPr/>
                <p:nvPr/>
              </p:nvPicPr>
              <p:blipFill>
                <a:blip r:embed="rId302"/>
                <a:stretch>
                  <a:fillRect/>
                </a:stretch>
              </p:blipFill>
              <p:spPr>
                <a:xfrm>
                  <a:off x="11481413" y="2950800"/>
                  <a:ext cx="13608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275" name="Freihand 274">
                  <a:extLst>
                    <a:ext uri="{FF2B5EF4-FFF2-40B4-BE49-F238E27FC236}">
                      <a16:creationId xmlns:a16="http://schemas.microsoft.com/office/drawing/2014/main" id="{172A2D9D-DE4B-4BA7-BD79-471ECF2FC6E8}"/>
                    </a:ext>
                  </a:extLst>
                </p14:cNvPr>
                <p14:cNvContentPartPr/>
                <p14:nvPr/>
              </p14:nvContentPartPr>
              <p14:xfrm>
                <a:off x="10607333" y="3593040"/>
                <a:ext cx="156240" cy="123840"/>
              </p14:xfrm>
            </p:contentPart>
          </mc:Choice>
          <mc:Fallback xmlns="">
            <p:pic>
              <p:nvPicPr>
                <p:cNvPr id="275" name="Freihand 274">
                  <a:extLst>
                    <a:ext uri="{FF2B5EF4-FFF2-40B4-BE49-F238E27FC236}">
                      <a16:creationId xmlns:a16="http://schemas.microsoft.com/office/drawing/2014/main" id="{172A2D9D-DE4B-4BA7-BD79-471ECF2FC6E8}"/>
                    </a:ext>
                  </a:extLst>
                </p:cNvPr>
                <p:cNvPicPr/>
                <p:nvPr/>
              </p:nvPicPr>
              <p:blipFill>
                <a:blip r:embed="rId304"/>
                <a:stretch>
                  <a:fillRect/>
                </a:stretch>
              </p:blipFill>
              <p:spPr>
                <a:xfrm>
                  <a:off x="10603013" y="3588720"/>
                  <a:ext cx="16488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276" name="Freihand 275">
                  <a:extLst>
                    <a:ext uri="{FF2B5EF4-FFF2-40B4-BE49-F238E27FC236}">
                      <a16:creationId xmlns:a16="http://schemas.microsoft.com/office/drawing/2014/main" id="{7669E29A-8106-4D04-ACC7-4039E285F644}"/>
                    </a:ext>
                  </a:extLst>
                </p14:cNvPr>
                <p14:cNvContentPartPr/>
                <p14:nvPr/>
              </p14:nvContentPartPr>
              <p14:xfrm>
                <a:off x="10763213" y="3559920"/>
                <a:ext cx="175320" cy="83160"/>
              </p14:xfrm>
            </p:contentPart>
          </mc:Choice>
          <mc:Fallback xmlns="">
            <p:pic>
              <p:nvPicPr>
                <p:cNvPr id="276" name="Freihand 275">
                  <a:extLst>
                    <a:ext uri="{FF2B5EF4-FFF2-40B4-BE49-F238E27FC236}">
                      <a16:creationId xmlns:a16="http://schemas.microsoft.com/office/drawing/2014/main" id="{7669E29A-8106-4D04-ACC7-4039E285F644}"/>
                    </a:ext>
                  </a:extLst>
                </p:cNvPr>
                <p:cNvPicPr/>
                <p:nvPr/>
              </p:nvPicPr>
              <p:blipFill>
                <a:blip r:embed="rId306"/>
                <a:stretch>
                  <a:fillRect/>
                </a:stretch>
              </p:blipFill>
              <p:spPr>
                <a:xfrm>
                  <a:off x="10758893" y="3555600"/>
                  <a:ext cx="18396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278" name="Freihand 277">
                  <a:extLst>
                    <a:ext uri="{FF2B5EF4-FFF2-40B4-BE49-F238E27FC236}">
                      <a16:creationId xmlns:a16="http://schemas.microsoft.com/office/drawing/2014/main" id="{C4282217-8908-4041-84D3-962C482AB4F8}"/>
                    </a:ext>
                  </a:extLst>
                </p14:cNvPr>
                <p14:cNvContentPartPr/>
                <p14:nvPr/>
              </p14:nvContentPartPr>
              <p14:xfrm>
                <a:off x="11025293" y="3499080"/>
                <a:ext cx="102960" cy="108000"/>
              </p14:xfrm>
            </p:contentPart>
          </mc:Choice>
          <mc:Fallback xmlns="">
            <p:pic>
              <p:nvPicPr>
                <p:cNvPr id="278" name="Freihand 277">
                  <a:extLst>
                    <a:ext uri="{FF2B5EF4-FFF2-40B4-BE49-F238E27FC236}">
                      <a16:creationId xmlns:a16="http://schemas.microsoft.com/office/drawing/2014/main" id="{C4282217-8908-4041-84D3-962C482AB4F8}"/>
                    </a:ext>
                  </a:extLst>
                </p:cNvPr>
                <p:cNvPicPr/>
                <p:nvPr/>
              </p:nvPicPr>
              <p:blipFill>
                <a:blip r:embed="rId308"/>
                <a:stretch>
                  <a:fillRect/>
                </a:stretch>
              </p:blipFill>
              <p:spPr>
                <a:xfrm>
                  <a:off x="11020973" y="3494760"/>
                  <a:ext cx="1116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279" name="Freihand 278">
                  <a:extLst>
                    <a:ext uri="{FF2B5EF4-FFF2-40B4-BE49-F238E27FC236}">
                      <a16:creationId xmlns:a16="http://schemas.microsoft.com/office/drawing/2014/main" id="{4D81CBAE-96DD-4E19-ACB7-0F0597E97CB6}"/>
                    </a:ext>
                  </a:extLst>
                </p14:cNvPr>
                <p14:cNvContentPartPr/>
                <p14:nvPr/>
              </p14:nvContentPartPr>
              <p14:xfrm>
                <a:off x="11210333" y="3375960"/>
                <a:ext cx="129600" cy="168120"/>
              </p14:xfrm>
            </p:contentPart>
          </mc:Choice>
          <mc:Fallback xmlns="">
            <p:pic>
              <p:nvPicPr>
                <p:cNvPr id="279" name="Freihand 278">
                  <a:extLst>
                    <a:ext uri="{FF2B5EF4-FFF2-40B4-BE49-F238E27FC236}">
                      <a16:creationId xmlns:a16="http://schemas.microsoft.com/office/drawing/2014/main" id="{4D81CBAE-96DD-4E19-ACB7-0F0597E97CB6}"/>
                    </a:ext>
                  </a:extLst>
                </p:cNvPr>
                <p:cNvPicPr/>
                <p:nvPr/>
              </p:nvPicPr>
              <p:blipFill>
                <a:blip r:embed="rId310"/>
                <a:stretch>
                  <a:fillRect/>
                </a:stretch>
              </p:blipFill>
              <p:spPr>
                <a:xfrm>
                  <a:off x="11206013" y="3371640"/>
                  <a:ext cx="13824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280" name="Freihand 279">
                  <a:extLst>
                    <a:ext uri="{FF2B5EF4-FFF2-40B4-BE49-F238E27FC236}">
                      <a16:creationId xmlns:a16="http://schemas.microsoft.com/office/drawing/2014/main" id="{32268E2D-9524-4B9E-B93A-CC84BBECFD7D}"/>
                    </a:ext>
                  </a:extLst>
                </p14:cNvPr>
                <p14:cNvContentPartPr/>
                <p14:nvPr/>
              </p14:nvContentPartPr>
              <p14:xfrm>
                <a:off x="11372333" y="3365160"/>
                <a:ext cx="65160" cy="140040"/>
              </p14:xfrm>
            </p:contentPart>
          </mc:Choice>
          <mc:Fallback xmlns="">
            <p:pic>
              <p:nvPicPr>
                <p:cNvPr id="280" name="Freihand 279">
                  <a:extLst>
                    <a:ext uri="{FF2B5EF4-FFF2-40B4-BE49-F238E27FC236}">
                      <a16:creationId xmlns:a16="http://schemas.microsoft.com/office/drawing/2014/main" id="{32268E2D-9524-4B9E-B93A-CC84BBECFD7D}"/>
                    </a:ext>
                  </a:extLst>
                </p:cNvPr>
                <p:cNvPicPr/>
                <p:nvPr/>
              </p:nvPicPr>
              <p:blipFill>
                <a:blip r:embed="rId312"/>
                <a:stretch>
                  <a:fillRect/>
                </a:stretch>
              </p:blipFill>
              <p:spPr>
                <a:xfrm>
                  <a:off x="11368013" y="3360840"/>
                  <a:ext cx="7380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281" name="Freihand 280">
                  <a:extLst>
                    <a:ext uri="{FF2B5EF4-FFF2-40B4-BE49-F238E27FC236}">
                      <a16:creationId xmlns:a16="http://schemas.microsoft.com/office/drawing/2014/main" id="{91DA5174-4186-42EA-A3BB-E27FA8130855}"/>
                    </a:ext>
                  </a:extLst>
                </p14:cNvPr>
                <p14:cNvContentPartPr/>
                <p14:nvPr/>
              </p14:nvContentPartPr>
              <p14:xfrm>
                <a:off x="11471693" y="3352560"/>
                <a:ext cx="96120" cy="113760"/>
              </p14:xfrm>
            </p:contentPart>
          </mc:Choice>
          <mc:Fallback xmlns="">
            <p:pic>
              <p:nvPicPr>
                <p:cNvPr id="281" name="Freihand 280">
                  <a:extLst>
                    <a:ext uri="{FF2B5EF4-FFF2-40B4-BE49-F238E27FC236}">
                      <a16:creationId xmlns:a16="http://schemas.microsoft.com/office/drawing/2014/main" id="{91DA5174-4186-42EA-A3BB-E27FA8130855}"/>
                    </a:ext>
                  </a:extLst>
                </p:cNvPr>
                <p:cNvPicPr/>
                <p:nvPr/>
              </p:nvPicPr>
              <p:blipFill>
                <a:blip r:embed="rId314"/>
                <a:stretch>
                  <a:fillRect/>
                </a:stretch>
              </p:blipFill>
              <p:spPr>
                <a:xfrm>
                  <a:off x="11467373" y="3348240"/>
                  <a:ext cx="1047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282" name="Freihand 281">
                  <a:extLst>
                    <a:ext uri="{FF2B5EF4-FFF2-40B4-BE49-F238E27FC236}">
                      <a16:creationId xmlns:a16="http://schemas.microsoft.com/office/drawing/2014/main" id="{92DF1B0F-268C-4C6C-80BA-1660FC70C362}"/>
                    </a:ext>
                  </a:extLst>
                </p14:cNvPr>
                <p14:cNvContentPartPr/>
                <p14:nvPr/>
              </p14:nvContentPartPr>
              <p14:xfrm>
                <a:off x="11588693" y="3268680"/>
                <a:ext cx="134640" cy="158040"/>
              </p14:xfrm>
            </p:contentPart>
          </mc:Choice>
          <mc:Fallback xmlns="">
            <p:pic>
              <p:nvPicPr>
                <p:cNvPr id="282" name="Freihand 281">
                  <a:extLst>
                    <a:ext uri="{FF2B5EF4-FFF2-40B4-BE49-F238E27FC236}">
                      <a16:creationId xmlns:a16="http://schemas.microsoft.com/office/drawing/2014/main" id="{92DF1B0F-268C-4C6C-80BA-1660FC70C362}"/>
                    </a:ext>
                  </a:extLst>
                </p:cNvPr>
                <p:cNvPicPr/>
                <p:nvPr/>
              </p:nvPicPr>
              <p:blipFill>
                <a:blip r:embed="rId316"/>
                <a:stretch>
                  <a:fillRect/>
                </a:stretch>
              </p:blipFill>
              <p:spPr>
                <a:xfrm>
                  <a:off x="11584373" y="3264360"/>
                  <a:ext cx="14328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283" name="Freihand 282">
                  <a:extLst>
                    <a:ext uri="{FF2B5EF4-FFF2-40B4-BE49-F238E27FC236}">
                      <a16:creationId xmlns:a16="http://schemas.microsoft.com/office/drawing/2014/main" id="{27A2FB45-3318-49A0-A1C9-D57C8052314C}"/>
                    </a:ext>
                  </a:extLst>
                </p14:cNvPr>
                <p14:cNvContentPartPr/>
                <p14:nvPr/>
              </p14:nvContentPartPr>
              <p14:xfrm>
                <a:off x="11758253" y="3225840"/>
                <a:ext cx="130680" cy="141840"/>
              </p14:xfrm>
            </p:contentPart>
          </mc:Choice>
          <mc:Fallback xmlns="">
            <p:pic>
              <p:nvPicPr>
                <p:cNvPr id="283" name="Freihand 282">
                  <a:extLst>
                    <a:ext uri="{FF2B5EF4-FFF2-40B4-BE49-F238E27FC236}">
                      <a16:creationId xmlns:a16="http://schemas.microsoft.com/office/drawing/2014/main" id="{27A2FB45-3318-49A0-A1C9-D57C8052314C}"/>
                    </a:ext>
                  </a:extLst>
                </p:cNvPr>
                <p:cNvPicPr/>
                <p:nvPr/>
              </p:nvPicPr>
              <p:blipFill>
                <a:blip r:embed="rId318"/>
                <a:stretch>
                  <a:fillRect/>
                </a:stretch>
              </p:blipFill>
              <p:spPr>
                <a:xfrm>
                  <a:off x="11753933" y="3221520"/>
                  <a:ext cx="13932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284" name="Freihand 283">
                  <a:extLst>
                    <a:ext uri="{FF2B5EF4-FFF2-40B4-BE49-F238E27FC236}">
                      <a16:creationId xmlns:a16="http://schemas.microsoft.com/office/drawing/2014/main" id="{287FDF23-5515-476C-8FC6-32AB79A2A9D4}"/>
                    </a:ext>
                  </a:extLst>
                </p14:cNvPr>
                <p14:cNvContentPartPr/>
                <p14:nvPr/>
              </p14:nvContentPartPr>
              <p14:xfrm>
                <a:off x="11942933" y="3359760"/>
                <a:ext cx="360" cy="360"/>
              </p14:xfrm>
            </p:contentPart>
          </mc:Choice>
          <mc:Fallback xmlns="">
            <p:pic>
              <p:nvPicPr>
                <p:cNvPr id="284" name="Freihand 283">
                  <a:extLst>
                    <a:ext uri="{FF2B5EF4-FFF2-40B4-BE49-F238E27FC236}">
                      <a16:creationId xmlns:a16="http://schemas.microsoft.com/office/drawing/2014/main" id="{287FDF23-5515-476C-8FC6-32AB79A2A9D4}"/>
                    </a:ext>
                  </a:extLst>
                </p:cNvPr>
                <p:cNvPicPr/>
                <p:nvPr/>
              </p:nvPicPr>
              <p:blipFill>
                <a:blip r:embed="rId28"/>
                <a:stretch>
                  <a:fillRect/>
                </a:stretch>
              </p:blipFill>
              <p:spPr>
                <a:xfrm>
                  <a:off x="11938613" y="33554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286" name="Freihand 285">
                  <a:extLst>
                    <a:ext uri="{FF2B5EF4-FFF2-40B4-BE49-F238E27FC236}">
                      <a16:creationId xmlns:a16="http://schemas.microsoft.com/office/drawing/2014/main" id="{16D24EAC-B950-46D1-A9FC-11DD609FF873}"/>
                    </a:ext>
                  </a:extLst>
                </p14:cNvPr>
                <p14:cNvContentPartPr/>
                <p14:nvPr/>
              </p14:nvContentPartPr>
              <p14:xfrm>
                <a:off x="11941493" y="3209640"/>
                <a:ext cx="105120" cy="166320"/>
              </p14:xfrm>
            </p:contentPart>
          </mc:Choice>
          <mc:Fallback xmlns="">
            <p:pic>
              <p:nvPicPr>
                <p:cNvPr id="286" name="Freihand 285">
                  <a:extLst>
                    <a:ext uri="{FF2B5EF4-FFF2-40B4-BE49-F238E27FC236}">
                      <a16:creationId xmlns:a16="http://schemas.microsoft.com/office/drawing/2014/main" id="{16D24EAC-B950-46D1-A9FC-11DD609FF873}"/>
                    </a:ext>
                  </a:extLst>
                </p:cNvPr>
                <p:cNvPicPr/>
                <p:nvPr/>
              </p:nvPicPr>
              <p:blipFill>
                <a:blip r:embed="rId321"/>
                <a:stretch>
                  <a:fillRect/>
                </a:stretch>
              </p:blipFill>
              <p:spPr>
                <a:xfrm>
                  <a:off x="11937173" y="3205320"/>
                  <a:ext cx="11376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287" name="Freihand 286">
                  <a:extLst>
                    <a:ext uri="{FF2B5EF4-FFF2-40B4-BE49-F238E27FC236}">
                      <a16:creationId xmlns:a16="http://schemas.microsoft.com/office/drawing/2014/main" id="{B7F0B7B9-C01B-45A0-9B2A-5A1591C0549B}"/>
                    </a:ext>
                  </a:extLst>
                </p14:cNvPr>
                <p14:cNvContentPartPr/>
                <p14:nvPr/>
              </p14:nvContentPartPr>
              <p14:xfrm>
                <a:off x="11930693" y="3174720"/>
                <a:ext cx="167400" cy="185040"/>
              </p14:xfrm>
            </p:contentPart>
          </mc:Choice>
          <mc:Fallback xmlns="">
            <p:pic>
              <p:nvPicPr>
                <p:cNvPr id="287" name="Freihand 286">
                  <a:extLst>
                    <a:ext uri="{FF2B5EF4-FFF2-40B4-BE49-F238E27FC236}">
                      <a16:creationId xmlns:a16="http://schemas.microsoft.com/office/drawing/2014/main" id="{B7F0B7B9-C01B-45A0-9B2A-5A1591C0549B}"/>
                    </a:ext>
                  </a:extLst>
                </p:cNvPr>
                <p:cNvPicPr/>
                <p:nvPr/>
              </p:nvPicPr>
              <p:blipFill>
                <a:blip r:embed="rId323"/>
                <a:stretch>
                  <a:fillRect/>
                </a:stretch>
              </p:blipFill>
              <p:spPr>
                <a:xfrm>
                  <a:off x="11926373" y="3170400"/>
                  <a:ext cx="17604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288" name="Freihand 287">
                  <a:extLst>
                    <a:ext uri="{FF2B5EF4-FFF2-40B4-BE49-F238E27FC236}">
                      <a16:creationId xmlns:a16="http://schemas.microsoft.com/office/drawing/2014/main" id="{F8AC08AC-6292-4455-AC40-365FB7477DE1}"/>
                    </a:ext>
                  </a:extLst>
                </p14:cNvPr>
                <p14:cNvContentPartPr/>
                <p14:nvPr/>
              </p14:nvContentPartPr>
              <p14:xfrm>
                <a:off x="11884253" y="3265440"/>
                <a:ext cx="226440" cy="30600"/>
              </p14:xfrm>
            </p:contentPart>
          </mc:Choice>
          <mc:Fallback xmlns="">
            <p:pic>
              <p:nvPicPr>
                <p:cNvPr id="288" name="Freihand 287">
                  <a:extLst>
                    <a:ext uri="{FF2B5EF4-FFF2-40B4-BE49-F238E27FC236}">
                      <a16:creationId xmlns:a16="http://schemas.microsoft.com/office/drawing/2014/main" id="{F8AC08AC-6292-4455-AC40-365FB7477DE1}"/>
                    </a:ext>
                  </a:extLst>
                </p:cNvPr>
                <p:cNvPicPr/>
                <p:nvPr/>
              </p:nvPicPr>
              <p:blipFill>
                <a:blip r:embed="rId325"/>
                <a:stretch>
                  <a:fillRect/>
                </a:stretch>
              </p:blipFill>
              <p:spPr>
                <a:xfrm>
                  <a:off x="11879933" y="3261120"/>
                  <a:ext cx="23508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289" name="Freihand 288">
                  <a:extLst>
                    <a:ext uri="{FF2B5EF4-FFF2-40B4-BE49-F238E27FC236}">
                      <a16:creationId xmlns:a16="http://schemas.microsoft.com/office/drawing/2014/main" id="{890EC701-D1BE-4D5D-807B-535987525CDE}"/>
                    </a:ext>
                  </a:extLst>
                </p14:cNvPr>
                <p14:cNvContentPartPr/>
                <p14:nvPr/>
              </p14:nvContentPartPr>
              <p14:xfrm>
                <a:off x="11864093" y="3303600"/>
                <a:ext cx="218160" cy="37080"/>
              </p14:xfrm>
            </p:contentPart>
          </mc:Choice>
          <mc:Fallback xmlns="">
            <p:pic>
              <p:nvPicPr>
                <p:cNvPr id="289" name="Freihand 288">
                  <a:extLst>
                    <a:ext uri="{FF2B5EF4-FFF2-40B4-BE49-F238E27FC236}">
                      <a16:creationId xmlns:a16="http://schemas.microsoft.com/office/drawing/2014/main" id="{890EC701-D1BE-4D5D-807B-535987525CDE}"/>
                    </a:ext>
                  </a:extLst>
                </p:cNvPr>
                <p:cNvPicPr/>
                <p:nvPr/>
              </p:nvPicPr>
              <p:blipFill>
                <a:blip r:embed="rId327"/>
                <a:stretch>
                  <a:fillRect/>
                </a:stretch>
              </p:blipFill>
              <p:spPr>
                <a:xfrm>
                  <a:off x="11859773" y="3299280"/>
                  <a:ext cx="22680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291" name="Freihand 290">
                  <a:extLst>
                    <a:ext uri="{FF2B5EF4-FFF2-40B4-BE49-F238E27FC236}">
                      <a16:creationId xmlns:a16="http://schemas.microsoft.com/office/drawing/2014/main" id="{75DF96AD-1A4A-4B90-9AB5-1A313D7C62D5}"/>
                    </a:ext>
                  </a:extLst>
                </p14:cNvPr>
                <p14:cNvContentPartPr/>
                <p14:nvPr/>
              </p14:nvContentPartPr>
              <p14:xfrm>
                <a:off x="10694453" y="3823080"/>
                <a:ext cx="370080" cy="252360"/>
              </p14:xfrm>
            </p:contentPart>
          </mc:Choice>
          <mc:Fallback xmlns="">
            <p:pic>
              <p:nvPicPr>
                <p:cNvPr id="291" name="Freihand 290">
                  <a:extLst>
                    <a:ext uri="{FF2B5EF4-FFF2-40B4-BE49-F238E27FC236}">
                      <a16:creationId xmlns:a16="http://schemas.microsoft.com/office/drawing/2014/main" id="{75DF96AD-1A4A-4B90-9AB5-1A313D7C62D5}"/>
                    </a:ext>
                  </a:extLst>
                </p:cNvPr>
                <p:cNvPicPr/>
                <p:nvPr/>
              </p:nvPicPr>
              <p:blipFill>
                <a:blip r:embed="rId329"/>
                <a:stretch>
                  <a:fillRect/>
                </a:stretch>
              </p:blipFill>
              <p:spPr>
                <a:xfrm>
                  <a:off x="10690133" y="3818760"/>
                  <a:ext cx="37872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292" name="Freihand 291">
                  <a:extLst>
                    <a:ext uri="{FF2B5EF4-FFF2-40B4-BE49-F238E27FC236}">
                      <a16:creationId xmlns:a16="http://schemas.microsoft.com/office/drawing/2014/main" id="{093667AD-310F-42CE-959D-B5CE33C6831D}"/>
                    </a:ext>
                  </a:extLst>
                </p14:cNvPr>
                <p14:cNvContentPartPr/>
                <p14:nvPr/>
              </p14:nvContentPartPr>
              <p14:xfrm>
                <a:off x="11099093" y="3788520"/>
                <a:ext cx="92520" cy="65880"/>
              </p14:xfrm>
            </p:contentPart>
          </mc:Choice>
          <mc:Fallback xmlns="">
            <p:pic>
              <p:nvPicPr>
                <p:cNvPr id="292" name="Freihand 291">
                  <a:extLst>
                    <a:ext uri="{FF2B5EF4-FFF2-40B4-BE49-F238E27FC236}">
                      <a16:creationId xmlns:a16="http://schemas.microsoft.com/office/drawing/2014/main" id="{093667AD-310F-42CE-959D-B5CE33C6831D}"/>
                    </a:ext>
                  </a:extLst>
                </p:cNvPr>
                <p:cNvPicPr/>
                <p:nvPr/>
              </p:nvPicPr>
              <p:blipFill>
                <a:blip r:embed="rId331"/>
                <a:stretch>
                  <a:fillRect/>
                </a:stretch>
              </p:blipFill>
              <p:spPr>
                <a:xfrm>
                  <a:off x="11094773" y="3784200"/>
                  <a:ext cx="10116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93" name="Freihand 292">
                  <a:extLst>
                    <a:ext uri="{FF2B5EF4-FFF2-40B4-BE49-F238E27FC236}">
                      <a16:creationId xmlns:a16="http://schemas.microsoft.com/office/drawing/2014/main" id="{711B9635-088D-4985-BEFF-6EB3D5D4E52A}"/>
                    </a:ext>
                  </a:extLst>
                </p14:cNvPr>
                <p14:cNvContentPartPr/>
                <p14:nvPr/>
              </p14:nvContentPartPr>
              <p14:xfrm>
                <a:off x="11215373" y="3612840"/>
                <a:ext cx="248400" cy="216720"/>
              </p14:xfrm>
            </p:contentPart>
          </mc:Choice>
          <mc:Fallback xmlns="">
            <p:pic>
              <p:nvPicPr>
                <p:cNvPr id="293" name="Freihand 292">
                  <a:extLst>
                    <a:ext uri="{FF2B5EF4-FFF2-40B4-BE49-F238E27FC236}">
                      <a16:creationId xmlns:a16="http://schemas.microsoft.com/office/drawing/2014/main" id="{711B9635-088D-4985-BEFF-6EB3D5D4E52A}"/>
                    </a:ext>
                  </a:extLst>
                </p:cNvPr>
                <p:cNvPicPr/>
                <p:nvPr/>
              </p:nvPicPr>
              <p:blipFill>
                <a:blip r:embed="rId333"/>
                <a:stretch>
                  <a:fillRect/>
                </a:stretch>
              </p:blipFill>
              <p:spPr>
                <a:xfrm>
                  <a:off x="11211053" y="3608520"/>
                  <a:ext cx="25704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294" name="Freihand 293">
                  <a:extLst>
                    <a:ext uri="{FF2B5EF4-FFF2-40B4-BE49-F238E27FC236}">
                      <a16:creationId xmlns:a16="http://schemas.microsoft.com/office/drawing/2014/main" id="{8E0AD100-48E4-422C-B7F4-FE808F90A87F}"/>
                    </a:ext>
                  </a:extLst>
                </p14:cNvPr>
                <p14:cNvContentPartPr/>
                <p14:nvPr/>
              </p14:nvContentPartPr>
              <p14:xfrm>
                <a:off x="11188733" y="3943320"/>
                <a:ext cx="168840" cy="128160"/>
              </p14:xfrm>
            </p:contentPart>
          </mc:Choice>
          <mc:Fallback xmlns="">
            <p:pic>
              <p:nvPicPr>
                <p:cNvPr id="294" name="Freihand 293">
                  <a:extLst>
                    <a:ext uri="{FF2B5EF4-FFF2-40B4-BE49-F238E27FC236}">
                      <a16:creationId xmlns:a16="http://schemas.microsoft.com/office/drawing/2014/main" id="{8E0AD100-48E4-422C-B7F4-FE808F90A87F}"/>
                    </a:ext>
                  </a:extLst>
                </p:cNvPr>
                <p:cNvPicPr/>
                <p:nvPr/>
              </p:nvPicPr>
              <p:blipFill>
                <a:blip r:embed="rId335"/>
                <a:stretch>
                  <a:fillRect/>
                </a:stretch>
              </p:blipFill>
              <p:spPr>
                <a:xfrm>
                  <a:off x="11184413" y="3939000"/>
                  <a:ext cx="1774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95" name="Freihand 294">
                  <a:extLst>
                    <a:ext uri="{FF2B5EF4-FFF2-40B4-BE49-F238E27FC236}">
                      <a16:creationId xmlns:a16="http://schemas.microsoft.com/office/drawing/2014/main" id="{4AF47CFF-C688-4557-9795-9EE41F5B05A5}"/>
                    </a:ext>
                  </a:extLst>
                </p14:cNvPr>
                <p14:cNvContentPartPr/>
                <p14:nvPr/>
              </p14:nvContentPartPr>
              <p14:xfrm>
                <a:off x="11378093" y="3922080"/>
                <a:ext cx="145800" cy="74160"/>
              </p14:xfrm>
            </p:contentPart>
          </mc:Choice>
          <mc:Fallback xmlns="">
            <p:pic>
              <p:nvPicPr>
                <p:cNvPr id="295" name="Freihand 294">
                  <a:extLst>
                    <a:ext uri="{FF2B5EF4-FFF2-40B4-BE49-F238E27FC236}">
                      <a16:creationId xmlns:a16="http://schemas.microsoft.com/office/drawing/2014/main" id="{4AF47CFF-C688-4557-9795-9EE41F5B05A5}"/>
                    </a:ext>
                  </a:extLst>
                </p:cNvPr>
                <p:cNvPicPr/>
                <p:nvPr/>
              </p:nvPicPr>
              <p:blipFill>
                <a:blip r:embed="rId337"/>
                <a:stretch>
                  <a:fillRect/>
                </a:stretch>
              </p:blipFill>
              <p:spPr>
                <a:xfrm>
                  <a:off x="11373773" y="3917760"/>
                  <a:ext cx="15444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96" name="Freihand 295">
                  <a:extLst>
                    <a:ext uri="{FF2B5EF4-FFF2-40B4-BE49-F238E27FC236}">
                      <a16:creationId xmlns:a16="http://schemas.microsoft.com/office/drawing/2014/main" id="{5EFF9B79-526D-40D3-A02E-5C4EA4111659}"/>
                    </a:ext>
                  </a:extLst>
                </p14:cNvPr>
                <p14:cNvContentPartPr/>
                <p14:nvPr/>
              </p14:nvContentPartPr>
              <p14:xfrm>
                <a:off x="11531093" y="3801840"/>
                <a:ext cx="242640" cy="136080"/>
              </p14:xfrm>
            </p:contentPart>
          </mc:Choice>
          <mc:Fallback xmlns="">
            <p:pic>
              <p:nvPicPr>
                <p:cNvPr id="296" name="Freihand 295">
                  <a:extLst>
                    <a:ext uri="{FF2B5EF4-FFF2-40B4-BE49-F238E27FC236}">
                      <a16:creationId xmlns:a16="http://schemas.microsoft.com/office/drawing/2014/main" id="{5EFF9B79-526D-40D3-A02E-5C4EA4111659}"/>
                    </a:ext>
                  </a:extLst>
                </p:cNvPr>
                <p:cNvPicPr/>
                <p:nvPr/>
              </p:nvPicPr>
              <p:blipFill>
                <a:blip r:embed="rId339"/>
                <a:stretch>
                  <a:fillRect/>
                </a:stretch>
              </p:blipFill>
              <p:spPr>
                <a:xfrm>
                  <a:off x="11526773" y="3797520"/>
                  <a:ext cx="25128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97" name="Freihand 296">
                  <a:extLst>
                    <a:ext uri="{FF2B5EF4-FFF2-40B4-BE49-F238E27FC236}">
                      <a16:creationId xmlns:a16="http://schemas.microsoft.com/office/drawing/2014/main" id="{37059C36-536F-420C-B3F7-E9D7C485710F}"/>
                    </a:ext>
                  </a:extLst>
                </p14:cNvPr>
                <p14:cNvContentPartPr/>
                <p14:nvPr/>
              </p14:nvContentPartPr>
              <p14:xfrm>
                <a:off x="11832773" y="3817680"/>
                <a:ext cx="15840" cy="77040"/>
              </p14:xfrm>
            </p:contentPart>
          </mc:Choice>
          <mc:Fallback xmlns="">
            <p:pic>
              <p:nvPicPr>
                <p:cNvPr id="297" name="Freihand 296">
                  <a:extLst>
                    <a:ext uri="{FF2B5EF4-FFF2-40B4-BE49-F238E27FC236}">
                      <a16:creationId xmlns:a16="http://schemas.microsoft.com/office/drawing/2014/main" id="{37059C36-536F-420C-B3F7-E9D7C485710F}"/>
                    </a:ext>
                  </a:extLst>
                </p:cNvPr>
                <p:cNvPicPr/>
                <p:nvPr/>
              </p:nvPicPr>
              <p:blipFill>
                <a:blip r:embed="rId341"/>
                <a:stretch>
                  <a:fillRect/>
                </a:stretch>
              </p:blipFill>
              <p:spPr>
                <a:xfrm>
                  <a:off x="11828453" y="3813360"/>
                  <a:ext cx="244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98" name="Freihand 297">
                  <a:extLst>
                    <a:ext uri="{FF2B5EF4-FFF2-40B4-BE49-F238E27FC236}">
                      <a16:creationId xmlns:a16="http://schemas.microsoft.com/office/drawing/2014/main" id="{EE223715-5A7D-4EE5-B7A9-EDBDE1F19C5F}"/>
                    </a:ext>
                  </a:extLst>
                </p14:cNvPr>
                <p14:cNvContentPartPr/>
                <p14:nvPr/>
              </p14:nvContentPartPr>
              <p14:xfrm>
                <a:off x="11858693" y="3753600"/>
                <a:ext cx="28800" cy="19080"/>
              </p14:xfrm>
            </p:contentPart>
          </mc:Choice>
          <mc:Fallback xmlns="">
            <p:pic>
              <p:nvPicPr>
                <p:cNvPr id="298" name="Freihand 297">
                  <a:extLst>
                    <a:ext uri="{FF2B5EF4-FFF2-40B4-BE49-F238E27FC236}">
                      <a16:creationId xmlns:a16="http://schemas.microsoft.com/office/drawing/2014/main" id="{EE223715-5A7D-4EE5-B7A9-EDBDE1F19C5F}"/>
                    </a:ext>
                  </a:extLst>
                </p:cNvPr>
                <p:cNvPicPr/>
                <p:nvPr/>
              </p:nvPicPr>
              <p:blipFill>
                <a:blip r:embed="rId343"/>
                <a:stretch>
                  <a:fillRect/>
                </a:stretch>
              </p:blipFill>
              <p:spPr>
                <a:xfrm>
                  <a:off x="11854373" y="3749280"/>
                  <a:ext cx="3744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299" name="Freihand 298">
                  <a:extLst>
                    <a:ext uri="{FF2B5EF4-FFF2-40B4-BE49-F238E27FC236}">
                      <a16:creationId xmlns:a16="http://schemas.microsoft.com/office/drawing/2014/main" id="{336DDFFA-AAE2-4BC2-B1C2-524FA64E92C4}"/>
                    </a:ext>
                  </a:extLst>
                </p14:cNvPr>
                <p14:cNvContentPartPr/>
                <p14:nvPr/>
              </p14:nvContentPartPr>
              <p14:xfrm>
                <a:off x="11888213" y="3756480"/>
                <a:ext cx="93240" cy="122760"/>
              </p14:xfrm>
            </p:contentPart>
          </mc:Choice>
          <mc:Fallback xmlns="">
            <p:pic>
              <p:nvPicPr>
                <p:cNvPr id="299" name="Freihand 298">
                  <a:extLst>
                    <a:ext uri="{FF2B5EF4-FFF2-40B4-BE49-F238E27FC236}">
                      <a16:creationId xmlns:a16="http://schemas.microsoft.com/office/drawing/2014/main" id="{336DDFFA-AAE2-4BC2-B1C2-524FA64E92C4}"/>
                    </a:ext>
                  </a:extLst>
                </p:cNvPr>
                <p:cNvPicPr/>
                <p:nvPr/>
              </p:nvPicPr>
              <p:blipFill>
                <a:blip r:embed="rId345"/>
                <a:stretch>
                  <a:fillRect/>
                </a:stretch>
              </p:blipFill>
              <p:spPr>
                <a:xfrm>
                  <a:off x="11883893" y="3752160"/>
                  <a:ext cx="10188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300" name="Freihand 299">
                  <a:extLst>
                    <a:ext uri="{FF2B5EF4-FFF2-40B4-BE49-F238E27FC236}">
                      <a16:creationId xmlns:a16="http://schemas.microsoft.com/office/drawing/2014/main" id="{DE12B620-655D-4E44-9B85-4B73AC17C6E0}"/>
                    </a:ext>
                  </a:extLst>
                </p14:cNvPr>
                <p14:cNvContentPartPr/>
                <p14:nvPr/>
              </p14:nvContentPartPr>
              <p14:xfrm>
                <a:off x="11972093" y="3666120"/>
                <a:ext cx="107640" cy="159120"/>
              </p14:xfrm>
            </p:contentPart>
          </mc:Choice>
          <mc:Fallback xmlns="">
            <p:pic>
              <p:nvPicPr>
                <p:cNvPr id="300" name="Freihand 299">
                  <a:extLst>
                    <a:ext uri="{FF2B5EF4-FFF2-40B4-BE49-F238E27FC236}">
                      <a16:creationId xmlns:a16="http://schemas.microsoft.com/office/drawing/2014/main" id="{DE12B620-655D-4E44-9B85-4B73AC17C6E0}"/>
                    </a:ext>
                  </a:extLst>
                </p:cNvPr>
                <p:cNvPicPr/>
                <p:nvPr/>
              </p:nvPicPr>
              <p:blipFill>
                <a:blip r:embed="rId347"/>
                <a:stretch>
                  <a:fillRect/>
                </a:stretch>
              </p:blipFill>
              <p:spPr>
                <a:xfrm>
                  <a:off x="11967773" y="3661800"/>
                  <a:ext cx="1162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183" name="Freihand 182">
                  <a:extLst>
                    <a:ext uri="{FF2B5EF4-FFF2-40B4-BE49-F238E27FC236}">
                      <a16:creationId xmlns:a16="http://schemas.microsoft.com/office/drawing/2014/main" id="{8E9B22BB-5EEC-48EE-A7C9-2D7154F3F766}"/>
                    </a:ext>
                  </a:extLst>
                </p14:cNvPr>
                <p14:cNvContentPartPr/>
                <p14:nvPr/>
              </p14:nvContentPartPr>
              <p14:xfrm>
                <a:off x="8670173" y="1329720"/>
                <a:ext cx="256320" cy="333360"/>
              </p14:xfrm>
            </p:contentPart>
          </mc:Choice>
          <mc:Fallback xmlns="">
            <p:pic>
              <p:nvPicPr>
                <p:cNvPr id="183" name="Freihand 182">
                  <a:extLst>
                    <a:ext uri="{FF2B5EF4-FFF2-40B4-BE49-F238E27FC236}">
                      <a16:creationId xmlns:a16="http://schemas.microsoft.com/office/drawing/2014/main" id="{8E9B22BB-5EEC-48EE-A7C9-2D7154F3F766}"/>
                    </a:ext>
                  </a:extLst>
                </p:cNvPr>
                <p:cNvPicPr/>
                <p:nvPr/>
              </p:nvPicPr>
              <p:blipFill>
                <a:blip r:embed="rId349"/>
                <a:stretch>
                  <a:fillRect/>
                </a:stretch>
              </p:blipFill>
              <p:spPr>
                <a:xfrm>
                  <a:off x="8665853" y="1325400"/>
                  <a:ext cx="264960" cy="34200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184" name="Freihand 183">
                  <a:extLst>
                    <a:ext uri="{FF2B5EF4-FFF2-40B4-BE49-F238E27FC236}">
                      <a16:creationId xmlns:a16="http://schemas.microsoft.com/office/drawing/2014/main" id="{F09619A2-FCB5-4956-8EBA-C1029CC4E502}"/>
                    </a:ext>
                  </a:extLst>
                </p14:cNvPr>
                <p14:cNvContentPartPr/>
                <p14:nvPr/>
              </p14:nvContentPartPr>
              <p14:xfrm>
                <a:off x="8600693" y="1456800"/>
                <a:ext cx="278640" cy="251280"/>
              </p14:xfrm>
            </p:contentPart>
          </mc:Choice>
          <mc:Fallback xmlns="">
            <p:pic>
              <p:nvPicPr>
                <p:cNvPr id="184" name="Freihand 183">
                  <a:extLst>
                    <a:ext uri="{FF2B5EF4-FFF2-40B4-BE49-F238E27FC236}">
                      <a16:creationId xmlns:a16="http://schemas.microsoft.com/office/drawing/2014/main" id="{F09619A2-FCB5-4956-8EBA-C1029CC4E502}"/>
                    </a:ext>
                  </a:extLst>
                </p:cNvPr>
                <p:cNvPicPr/>
                <p:nvPr/>
              </p:nvPicPr>
              <p:blipFill>
                <a:blip r:embed="rId351"/>
                <a:stretch>
                  <a:fillRect/>
                </a:stretch>
              </p:blipFill>
              <p:spPr>
                <a:xfrm>
                  <a:off x="8596373" y="1452480"/>
                  <a:ext cx="28728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323" name="Freihand 322">
                  <a:extLst>
                    <a:ext uri="{FF2B5EF4-FFF2-40B4-BE49-F238E27FC236}">
                      <a16:creationId xmlns:a16="http://schemas.microsoft.com/office/drawing/2014/main" id="{FDE00FE6-959C-4DF6-B92C-0DA8005A5D99}"/>
                    </a:ext>
                  </a:extLst>
                </p14:cNvPr>
                <p14:cNvContentPartPr/>
                <p14:nvPr/>
              </p14:nvContentPartPr>
              <p14:xfrm>
                <a:off x="11032853" y="3049080"/>
                <a:ext cx="1144440" cy="697680"/>
              </p14:xfrm>
            </p:contentPart>
          </mc:Choice>
          <mc:Fallback xmlns="">
            <p:pic>
              <p:nvPicPr>
                <p:cNvPr id="323" name="Freihand 322">
                  <a:extLst>
                    <a:ext uri="{FF2B5EF4-FFF2-40B4-BE49-F238E27FC236}">
                      <a16:creationId xmlns:a16="http://schemas.microsoft.com/office/drawing/2014/main" id="{FDE00FE6-959C-4DF6-B92C-0DA8005A5D99}"/>
                    </a:ext>
                  </a:extLst>
                </p:cNvPr>
                <p:cNvPicPr/>
                <p:nvPr/>
              </p:nvPicPr>
              <p:blipFill>
                <a:blip r:embed="rId353"/>
                <a:stretch>
                  <a:fillRect/>
                </a:stretch>
              </p:blipFill>
              <p:spPr>
                <a:xfrm>
                  <a:off x="11028533" y="3044760"/>
                  <a:ext cx="1153080" cy="706320"/>
                </a:xfrm>
                <a:prstGeom prst="rect">
                  <a:avLst/>
                </a:prstGeom>
              </p:spPr>
            </p:pic>
          </mc:Fallback>
        </mc:AlternateContent>
      </p:grpSp>
      <p:grpSp>
        <p:nvGrpSpPr>
          <p:cNvPr id="328" name="Gruppieren 327">
            <a:extLst>
              <a:ext uri="{FF2B5EF4-FFF2-40B4-BE49-F238E27FC236}">
                <a16:creationId xmlns:a16="http://schemas.microsoft.com/office/drawing/2014/main" id="{0FAF48CB-C58A-4949-ADF1-C818B9552039}"/>
              </a:ext>
            </a:extLst>
          </p:cNvPr>
          <p:cNvGrpSpPr/>
          <p:nvPr/>
        </p:nvGrpSpPr>
        <p:grpSpPr>
          <a:xfrm>
            <a:off x="407813" y="4449480"/>
            <a:ext cx="7902360" cy="2227680"/>
            <a:chOff x="407813" y="4449480"/>
            <a:chExt cx="7902360" cy="2227680"/>
          </a:xfrm>
        </p:grpSpPr>
        <mc:AlternateContent xmlns:mc="http://schemas.openxmlformats.org/markup-compatibility/2006" xmlns:p14="http://schemas.microsoft.com/office/powerpoint/2010/main">
          <mc:Choice Requires="p14">
            <p:contentPart p14:bwMode="auto" r:id="rId354">
              <p14:nvContentPartPr>
                <p14:cNvPr id="14" name="Freihand 13">
                  <a:extLst>
                    <a:ext uri="{FF2B5EF4-FFF2-40B4-BE49-F238E27FC236}">
                      <a16:creationId xmlns:a16="http://schemas.microsoft.com/office/drawing/2014/main" id="{92A87C58-41F7-4564-9864-68EA8EDEA0B6}"/>
                    </a:ext>
                  </a:extLst>
                </p14:cNvPr>
                <p14:cNvContentPartPr/>
                <p14:nvPr/>
              </p14:nvContentPartPr>
              <p14:xfrm>
                <a:off x="557213" y="4676280"/>
                <a:ext cx="39240" cy="127080"/>
              </p14:xfrm>
            </p:contentPart>
          </mc:Choice>
          <mc:Fallback xmlns="">
            <p:pic>
              <p:nvPicPr>
                <p:cNvPr id="14" name="Freihand 13">
                  <a:extLst>
                    <a:ext uri="{FF2B5EF4-FFF2-40B4-BE49-F238E27FC236}">
                      <a16:creationId xmlns:a16="http://schemas.microsoft.com/office/drawing/2014/main" id="{92A87C58-41F7-4564-9864-68EA8EDEA0B6}"/>
                    </a:ext>
                  </a:extLst>
                </p:cNvPr>
                <p:cNvPicPr/>
                <p:nvPr/>
              </p:nvPicPr>
              <p:blipFill>
                <a:blip r:embed="rId355"/>
                <a:stretch>
                  <a:fillRect/>
                </a:stretch>
              </p:blipFill>
              <p:spPr>
                <a:xfrm>
                  <a:off x="552893" y="4671960"/>
                  <a:ext cx="478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15" name="Freihand 14">
                  <a:extLst>
                    <a:ext uri="{FF2B5EF4-FFF2-40B4-BE49-F238E27FC236}">
                      <a16:creationId xmlns:a16="http://schemas.microsoft.com/office/drawing/2014/main" id="{ED89813F-F7B0-4F5C-827B-49F20FD5D276}"/>
                    </a:ext>
                  </a:extLst>
                </p14:cNvPr>
                <p14:cNvContentPartPr/>
                <p14:nvPr/>
              </p14:nvContentPartPr>
              <p14:xfrm>
                <a:off x="407813" y="4616520"/>
                <a:ext cx="256320" cy="234360"/>
              </p14:xfrm>
            </p:contentPart>
          </mc:Choice>
          <mc:Fallback xmlns="">
            <p:pic>
              <p:nvPicPr>
                <p:cNvPr id="15" name="Freihand 14">
                  <a:extLst>
                    <a:ext uri="{FF2B5EF4-FFF2-40B4-BE49-F238E27FC236}">
                      <a16:creationId xmlns:a16="http://schemas.microsoft.com/office/drawing/2014/main" id="{ED89813F-F7B0-4F5C-827B-49F20FD5D276}"/>
                    </a:ext>
                  </a:extLst>
                </p:cNvPr>
                <p:cNvPicPr/>
                <p:nvPr/>
              </p:nvPicPr>
              <p:blipFill>
                <a:blip r:embed="rId357"/>
                <a:stretch>
                  <a:fillRect/>
                </a:stretch>
              </p:blipFill>
              <p:spPr>
                <a:xfrm>
                  <a:off x="403493" y="4612200"/>
                  <a:ext cx="26496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16" name="Freihand 15">
                  <a:extLst>
                    <a:ext uri="{FF2B5EF4-FFF2-40B4-BE49-F238E27FC236}">
                      <a16:creationId xmlns:a16="http://schemas.microsoft.com/office/drawing/2014/main" id="{F3F71DA4-DDB6-4E5D-8C89-563902F4E92A}"/>
                    </a:ext>
                  </a:extLst>
                </p14:cNvPr>
                <p14:cNvContentPartPr/>
                <p14:nvPr/>
              </p14:nvContentPartPr>
              <p14:xfrm>
                <a:off x="708413" y="4618320"/>
                <a:ext cx="280440" cy="262800"/>
              </p14:xfrm>
            </p:contentPart>
          </mc:Choice>
          <mc:Fallback xmlns="">
            <p:pic>
              <p:nvPicPr>
                <p:cNvPr id="16" name="Freihand 15">
                  <a:extLst>
                    <a:ext uri="{FF2B5EF4-FFF2-40B4-BE49-F238E27FC236}">
                      <a16:creationId xmlns:a16="http://schemas.microsoft.com/office/drawing/2014/main" id="{F3F71DA4-DDB6-4E5D-8C89-563902F4E92A}"/>
                    </a:ext>
                  </a:extLst>
                </p:cNvPr>
                <p:cNvPicPr/>
                <p:nvPr/>
              </p:nvPicPr>
              <p:blipFill>
                <a:blip r:embed="rId359"/>
                <a:stretch>
                  <a:fillRect/>
                </a:stretch>
              </p:blipFill>
              <p:spPr>
                <a:xfrm>
                  <a:off x="704093" y="4614000"/>
                  <a:ext cx="289080" cy="27144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17" name="Freihand 16">
                  <a:extLst>
                    <a:ext uri="{FF2B5EF4-FFF2-40B4-BE49-F238E27FC236}">
                      <a16:creationId xmlns:a16="http://schemas.microsoft.com/office/drawing/2014/main" id="{99026464-00AB-415F-B8E4-A2AACAFE4BF8}"/>
                    </a:ext>
                  </a:extLst>
                </p14:cNvPr>
                <p14:cNvContentPartPr/>
                <p14:nvPr/>
              </p14:nvContentPartPr>
              <p14:xfrm>
                <a:off x="971573" y="4649280"/>
                <a:ext cx="89280" cy="15480"/>
              </p14:xfrm>
            </p:contentPart>
          </mc:Choice>
          <mc:Fallback xmlns="">
            <p:pic>
              <p:nvPicPr>
                <p:cNvPr id="17" name="Freihand 16">
                  <a:extLst>
                    <a:ext uri="{FF2B5EF4-FFF2-40B4-BE49-F238E27FC236}">
                      <a16:creationId xmlns:a16="http://schemas.microsoft.com/office/drawing/2014/main" id="{99026464-00AB-415F-B8E4-A2AACAFE4BF8}"/>
                    </a:ext>
                  </a:extLst>
                </p:cNvPr>
                <p:cNvPicPr/>
                <p:nvPr/>
              </p:nvPicPr>
              <p:blipFill>
                <a:blip r:embed="rId361"/>
                <a:stretch>
                  <a:fillRect/>
                </a:stretch>
              </p:blipFill>
              <p:spPr>
                <a:xfrm>
                  <a:off x="967253" y="4644960"/>
                  <a:ext cx="9792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18" name="Freihand 17">
                  <a:extLst>
                    <a:ext uri="{FF2B5EF4-FFF2-40B4-BE49-F238E27FC236}">
                      <a16:creationId xmlns:a16="http://schemas.microsoft.com/office/drawing/2014/main" id="{78E5FAE1-30ED-48BF-B53F-22904F22A038}"/>
                    </a:ext>
                  </a:extLst>
                </p14:cNvPr>
                <p14:cNvContentPartPr/>
                <p14:nvPr/>
              </p14:nvContentPartPr>
              <p14:xfrm>
                <a:off x="1015133" y="4681320"/>
                <a:ext cx="135000" cy="132480"/>
              </p14:xfrm>
            </p:contentPart>
          </mc:Choice>
          <mc:Fallback xmlns="">
            <p:pic>
              <p:nvPicPr>
                <p:cNvPr id="18" name="Freihand 17">
                  <a:extLst>
                    <a:ext uri="{FF2B5EF4-FFF2-40B4-BE49-F238E27FC236}">
                      <a16:creationId xmlns:a16="http://schemas.microsoft.com/office/drawing/2014/main" id="{78E5FAE1-30ED-48BF-B53F-22904F22A038}"/>
                    </a:ext>
                  </a:extLst>
                </p:cNvPr>
                <p:cNvPicPr/>
                <p:nvPr/>
              </p:nvPicPr>
              <p:blipFill>
                <a:blip r:embed="rId363"/>
                <a:stretch>
                  <a:fillRect/>
                </a:stretch>
              </p:blipFill>
              <p:spPr>
                <a:xfrm>
                  <a:off x="1010813" y="4677000"/>
                  <a:ext cx="14364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19" name="Freihand 18">
                  <a:extLst>
                    <a:ext uri="{FF2B5EF4-FFF2-40B4-BE49-F238E27FC236}">
                      <a16:creationId xmlns:a16="http://schemas.microsoft.com/office/drawing/2014/main" id="{09DB014E-9DA1-45B1-85F5-C39103A99674}"/>
                    </a:ext>
                  </a:extLst>
                </p14:cNvPr>
                <p14:cNvContentPartPr/>
                <p14:nvPr/>
              </p14:nvContentPartPr>
              <p14:xfrm>
                <a:off x="1189733" y="4704360"/>
                <a:ext cx="38880" cy="91080"/>
              </p14:xfrm>
            </p:contentPart>
          </mc:Choice>
          <mc:Fallback xmlns="">
            <p:pic>
              <p:nvPicPr>
                <p:cNvPr id="19" name="Freihand 18">
                  <a:extLst>
                    <a:ext uri="{FF2B5EF4-FFF2-40B4-BE49-F238E27FC236}">
                      <a16:creationId xmlns:a16="http://schemas.microsoft.com/office/drawing/2014/main" id="{09DB014E-9DA1-45B1-85F5-C39103A99674}"/>
                    </a:ext>
                  </a:extLst>
                </p:cNvPr>
                <p:cNvPicPr/>
                <p:nvPr/>
              </p:nvPicPr>
              <p:blipFill>
                <a:blip r:embed="rId365"/>
                <a:stretch>
                  <a:fillRect/>
                </a:stretch>
              </p:blipFill>
              <p:spPr>
                <a:xfrm>
                  <a:off x="1185413" y="4700040"/>
                  <a:ext cx="475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0" name="Freihand 19">
                  <a:extLst>
                    <a:ext uri="{FF2B5EF4-FFF2-40B4-BE49-F238E27FC236}">
                      <a16:creationId xmlns:a16="http://schemas.microsoft.com/office/drawing/2014/main" id="{10C70291-CAD2-4C2C-97B4-E176C775976F}"/>
                    </a:ext>
                  </a:extLst>
                </p14:cNvPr>
                <p14:cNvContentPartPr/>
                <p14:nvPr/>
              </p14:nvContentPartPr>
              <p14:xfrm>
                <a:off x="1220693" y="4589160"/>
                <a:ext cx="110160" cy="240480"/>
              </p14:xfrm>
            </p:contentPart>
          </mc:Choice>
          <mc:Fallback xmlns="">
            <p:pic>
              <p:nvPicPr>
                <p:cNvPr id="20" name="Freihand 19">
                  <a:extLst>
                    <a:ext uri="{FF2B5EF4-FFF2-40B4-BE49-F238E27FC236}">
                      <a16:creationId xmlns:a16="http://schemas.microsoft.com/office/drawing/2014/main" id="{10C70291-CAD2-4C2C-97B4-E176C775976F}"/>
                    </a:ext>
                  </a:extLst>
                </p:cNvPr>
                <p:cNvPicPr/>
                <p:nvPr/>
              </p:nvPicPr>
              <p:blipFill>
                <a:blip r:embed="rId367"/>
                <a:stretch>
                  <a:fillRect/>
                </a:stretch>
              </p:blipFill>
              <p:spPr>
                <a:xfrm>
                  <a:off x="1216373" y="4584840"/>
                  <a:ext cx="118800" cy="24912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2" name="Freihand 21">
                  <a:extLst>
                    <a:ext uri="{FF2B5EF4-FFF2-40B4-BE49-F238E27FC236}">
                      <a16:creationId xmlns:a16="http://schemas.microsoft.com/office/drawing/2014/main" id="{4516709C-0193-4F96-B32A-8F5DFB2FE529}"/>
                    </a:ext>
                  </a:extLst>
                </p14:cNvPr>
                <p14:cNvContentPartPr/>
                <p14:nvPr/>
              </p14:nvContentPartPr>
              <p14:xfrm>
                <a:off x="1505813" y="4693200"/>
                <a:ext cx="191520" cy="124560"/>
              </p14:xfrm>
            </p:contentPart>
          </mc:Choice>
          <mc:Fallback xmlns="">
            <p:pic>
              <p:nvPicPr>
                <p:cNvPr id="22" name="Freihand 21">
                  <a:extLst>
                    <a:ext uri="{FF2B5EF4-FFF2-40B4-BE49-F238E27FC236}">
                      <a16:creationId xmlns:a16="http://schemas.microsoft.com/office/drawing/2014/main" id="{4516709C-0193-4F96-B32A-8F5DFB2FE529}"/>
                    </a:ext>
                  </a:extLst>
                </p:cNvPr>
                <p:cNvPicPr/>
                <p:nvPr/>
              </p:nvPicPr>
              <p:blipFill>
                <a:blip r:embed="rId369"/>
                <a:stretch>
                  <a:fillRect/>
                </a:stretch>
              </p:blipFill>
              <p:spPr>
                <a:xfrm>
                  <a:off x="1501493" y="4688880"/>
                  <a:ext cx="20016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3" name="Freihand 22">
                  <a:extLst>
                    <a:ext uri="{FF2B5EF4-FFF2-40B4-BE49-F238E27FC236}">
                      <a16:creationId xmlns:a16="http://schemas.microsoft.com/office/drawing/2014/main" id="{C9D8955D-970C-4CE9-A10C-E6E003B950D9}"/>
                    </a:ext>
                  </a:extLst>
                </p14:cNvPr>
                <p14:cNvContentPartPr/>
                <p14:nvPr/>
              </p14:nvContentPartPr>
              <p14:xfrm>
                <a:off x="1717493" y="4703640"/>
                <a:ext cx="203400" cy="55080"/>
              </p14:xfrm>
            </p:contentPart>
          </mc:Choice>
          <mc:Fallback xmlns="">
            <p:pic>
              <p:nvPicPr>
                <p:cNvPr id="23" name="Freihand 22">
                  <a:extLst>
                    <a:ext uri="{FF2B5EF4-FFF2-40B4-BE49-F238E27FC236}">
                      <a16:creationId xmlns:a16="http://schemas.microsoft.com/office/drawing/2014/main" id="{C9D8955D-970C-4CE9-A10C-E6E003B950D9}"/>
                    </a:ext>
                  </a:extLst>
                </p:cNvPr>
                <p:cNvPicPr/>
                <p:nvPr/>
              </p:nvPicPr>
              <p:blipFill>
                <a:blip r:embed="rId371"/>
                <a:stretch>
                  <a:fillRect/>
                </a:stretch>
              </p:blipFill>
              <p:spPr>
                <a:xfrm>
                  <a:off x="1713173" y="4699320"/>
                  <a:ext cx="21204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4" name="Freihand 23">
                  <a:extLst>
                    <a:ext uri="{FF2B5EF4-FFF2-40B4-BE49-F238E27FC236}">
                      <a16:creationId xmlns:a16="http://schemas.microsoft.com/office/drawing/2014/main" id="{D39A2571-25B7-424A-9A09-ABCDBFF6A106}"/>
                    </a:ext>
                  </a:extLst>
                </p14:cNvPr>
                <p14:cNvContentPartPr/>
                <p14:nvPr/>
              </p14:nvContentPartPr>
              <p14:xfrm>
                <a:off x="2191613" y="4593480"/>
                <a:ext cx="129960" cy="182520"/>
              </p14:xfrm>
            </p:contentPart>
          </mc:Choice>
          <mc:Fallback xmlns="">
            <p:pic>
              <p:nvPicPr>
                <p:cNvPr id="24" name="Freihand 23">
                  <a:extLst>
                    <a:ext uri="{FF2B5EF4-FFF2-40B4-BE49-F238E27FC236}">
                      <a16:creationId xmlns:a16="http://schemas.microsoft.com/office/drawing/2014/main" id="{D39A2571-25B7-424A-9A09-ABCDBFF6A106}"/>
                    </a:ext>
                  </a:extLst>
                </p:cNvPr>
                <p:cNvPicPr/>
                <p:nvPr/>
              </p:nvPicPr>
              <p:blipFill>
                <a:blip r:embed="rId373"/>
                <a:stretch>
                  <a:fillRect/>
                </a:stretch>
              </p:blipFill>
              <p:spPr>
                <a:xfrm>
                  <a:off x="2187293" y="4589160"/>
                  <a:ext cx="13860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5" name="Freihand 24">
                  <a:extLst>
                    <a:ext uri="{FF2B5EF4-FFF2-40B4-BE49-F238E27FC236}">
                      <a16:creationId xmlns:a16="http://schemas.microsoft.com/office/drawing/2014/main" id="{FE5CD7AC-A4AD-4180-8EEC-66F18AEF3F3A}"/>
                    </a:ext>
                  </a:extLst>
                </p14:cNvPr>
                <p14:cNvContentPartPr/>
                <p14:nvPr/>
              </p14:nvContentPartPr>
              <p14:xfrm>
                <a:off x="2446493" y="4629840"/>
                <a:ext cx="102600" cy="127800"/>
              </p14:xfrm>
            </p:contentPart>
          </mc:Choice>
          <mc:Fallback xmlns="">
            <p:pic>
              <p:nvPicPr>
                <p:cNvPr id="25" name="Freihand 24">
                  <a:extLst>
                    <a:ext uri="{FF2B5EF4-FFF2-40B4-BE49-F238E27FC236}">
                      <a16:creationId xmlns:a16="http://schemas.microsoft.com/office/drawing/2014/main" id="{FE5CD7AC-A4AD-4180-8EEC-66F18AEF3F3A}"/>
                    </a:ext>
                  </a:extLst>
                </p:cNvPr>
                <p:cNvPicPr/>
                <p:nvPr/>
              </p:nvPicPr>
              <p:blipFill>
                <a:blip r:embed="rId375"/>
                <a:stretch>
                  <a:fillRect/>
                </a:stretch>
              </p:blipFill>
              <p:spPr>
                <a:xfrm>
                  <a:off x="2442173" y="4625520"/>
                  <a:ext cx="11124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6" name="Freihand 25">
                  <a:extLst>
                    <a:ext uri="{FF2B5EF4-FFF2-40B4-BE49-F238E27FC236}">
                      <a16:creationId xmlns:a16="http://schemas.microsoft.com/office/drawing/2014/main" id="{13E8F7FD-40F9-4241-A45E-B274013372C8}"/>
                    </a:ext>
                  </a:extLst>
                </p14:cNvPr>
                <p14:cNvContentPartPr/>
                <p14:nvPr/>
              </p14:nvContentPartPr>
              <p14:xfrm>
                <a:off x="2371973" y="4552800"/>
                <a:ext cx="119880" cy="119880"/>
              </p14:xfrm>
            </p:contentPart>
          </mc:Choice>
          <mc:Fallback xmlns="">
            <p:pic>
              <p:nvPicPr>
                <p:cNvPr id="26" name="Freihand 25">
                  <a:extLst>
                    <a:ext uri="{FF2B5EF4-FFF2-40B4-BE49-F238E27FC236}">
                      <a16:creationId xmlns:a16="http://schemas.microsoft.com/office/drawing/2014/main" id="{13E8F7FD-40F9-4241-A45E-B274013372C8}"/>
                    </a:ext>
                  </a:extLst>
                </p:cNvPr>
                <p:cNvPicPr/>
                <p:nvPr/>
              </p:nvPicPr>
              <p:blipFill>
                <a:blip r:embed="rId377"/>
                <a:stretch>
                  <a:fillRect/>
                </a:stretch>
              </p:blipFill>
              <p:spPr>
                <a:xfrm>
                  <a:off x="2367653" y="4548480"/>
                  <a:ext cx="12852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7" name="Freihand 26">
                  <a:extLst>
                    <a:ext uri="{FF2B5EF4-FFF2-40B4-BE49-F238E27FC236}">
                      <a16:creationId xmlns:a16="http://schemas.microsoft.com/office/drawing/2014/main" id="{8B0B5BF4-343A-4C66-9D1B-3FBC5144C82D}"/>
                    </a:ext>
                  </a:extLst>
                </p14:cNvPr>
                <p14:cNvContentPartPr/>
                <p14:nvPr/>
              </p14:nvContentPartPr>
              <p14:xfrm>
                <a:off x="2545493" y="4714800"/>
                <a:ext cx="57960" cy="62640"/>
              </p14:xfrm>
            </p:contentPart>
          </mc:Choice>
          <mc:Fallback xmlns="">
            <p:pic>
              <p:nvPicPr>
                <p:cNvPr id="27" name="Freihand 26">
                  <a:extLst>
                    <a:ext uri="{FF2B5EF4-FFF2-40B4-BE49-F238E27FC236}">
                      <a16:creationId xmlns:a16="http://schemas.microsoft.com/office/drawing/2014/main" id="{8B0B5BF4-343A-4C66-9D1B-3FBC5144C82D}"/>
                    </a:ext>
                  </a:extLst>
                </p:cNvPr>
                <p:cNvPicPr/>
                <p:nvPr/>
              </p:nvPicPr>
              <p:blipFill>
                <a:blip r:embed="rId379"/>
                <a:stretch>
                  <a:fillRect/>
                </a:stretch>
              </p:blipFill>
              <p:spPr>
                <a:xfrm>
                  <a:off x="2541173" y="4710480"/>
                  <a:ext cx="6660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8" name="Freihand 27">
                  <a:extLst>
                    <a:ext uri="{FF2B5EF4-FFF2-40B4-BE49-F238E27FC236}">
                      <a16:creationId xmlns:a16="http://schemas.microsoft.com/office/drawing/2014/main" id="{3686495C-9CEA-4B62-B98A-10A263CF4DA7}"/>
                    </a:ext>
                  </a:extLst>
                </p14:cNvPr>
                <p14:cNvContentPartPr/>
                <p14:nvPr/>
              </p14:nvContentPartPr>
              <p14:xfrm>
                <a:off x="2976413" y="4657920"/>
                <a:ext cx="289080" cy="86040"/>
              </p14:xfrm>
            </p:contentPart>
          </mc:Choice>
          <mc:Fallback xmlns="">
            <p:pic>
              <p:nvPicPr>
                <p:cNvPr id="28" name="Freihand 27">
                  <a:extLst>
                    <a:ext uri="{FF2B5EF4-FFF2-40B4-BE49-F238E27FC236}">
                      <a16:creationId xmlns:a16="http://schemas.microsoft.com/office/drawing/2014/main" id="{3686495C-9CEA-4B62-B98A-10A263CF4DA7}"/>
                    </a:ext>
                  </a:extLst>
                </p:cNvPr>
                <p:cNvPicPr/>
                <p:nvPr/>
              </p:nvPicPr>
              <p:blipFill>
                <a:blip r:embed="rId381"/>
                <a:stretch>
                  <a:fillRect/>
                </a:stretch>
              </p:blipFill>
              <p:spPr>
                <a:xfrm>
                  <a:off x="2972093" y="4653600"/>
                  <a:ext cx="29772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9" name="Freihand 28">
                  <a:extLst>
                    <a:ext uri="{FF2B5EF4-FFF2-40B4-BE49-F238E27FC236}">
                      <a16:creationId xmlns:a16="http://schemas.microsoft.com/office/drawing/2014/main" id="{58FC98D7-9902-4DF5-B7BC-BE3C8368CBF6}"/>
                    </a:ext>
                  </a:extLst>
                </p14:cNvPr>
                <p14:cNvContentPartPr/>
                <p14:nvPr/>
              </p14:nvContentPartPr>
              <p14:xfrm>
                <a:off x="3283853" y="4590240"/>
                <a:ext cx="189360" cy="169560"/>
              </p14:xfrm>
            </p:contentPart>
          </mc:Choice>
          <mc:Fallback xmlns="">
            <p:pic>
              <p:nvPicPr>
                <p:cNvPr id="29" name="Freihand 28">
                  <a:extLst>
                    <a:ext uri="{FF2B5EF4-FFF2-40B4-BE49-F238E27FC236}">
                      <a16:creationId xmlns:a16="http://schemas.microsoft.com/office/drawing/2014/main" id="{58FC98D7-9902-4DF5-B7BC-BE3C8368CBF6}"/>
                    </a:ext>
                  </a:extLst>
                </p:cNvPr>
                <p:cNvPicPr/>
                <p:nvPr/>
              </p:nvPicPr>
              <p:blipFill>
                <a:blip r:embed="rId383"/>
                <a:stretch>
                  <a:fillRect/>
                </a:stretch>
              </p:blipFill>
              <p:spPr>
                <a:xfrm>
                  <a:off x="3279533" y="4585920"/>
                  <a:ext cx="1980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46" name="Freihand 45">
                  <a:extLst>
                    <a:ext uri="{FF2B5EF4-FFF2-40B4-BE49-F238E27FC236}">
                      <a16:creationId xmlns:a16="http://schemas.microsoft.com/office/drawing/2014/main" id="{23C2552A-2B7C-413B-94DE-A83426E1D597}"/>
                    </a:ext>
                  </a:extLst>
                </p14:cNvPr>
                <p14:cNvContentPartPr/>
                <p14:nvPr/>
              </p14:nvContentPartPr>
              <p14:xfrm>
                <a:off x="535613" y="4986600"/>
                <a:ext cx="129960" cy="243720"/>
              </p14:xfrm>
            </p:contentPart>
          </mc:Choice>
          <mc:Fallback xmlns="">
            <p:pic>
              <p:nvPicPr>
                <p:cNvPr id="46" name="Freihand 45">
                  <a:extLst>
                    <a:ext uri="{FF2B5EF4-FFF2-40B4-BE49-F238E27FC236}">
                      <a16:creationId xmlns:a16="http://schemas.microsoft.com/office/drawing/2014/main" id="{23C2552A-2B7C-413B-94DE-A83426E1D597}"/>
                    </a:ext>
                  </a:extLst>
                </p:cNvPr>
                <p:cNvPicPr/>
                <p:nvPr/>
              </p:nvPicPr>
              <p:blipFill>
                <a:blip r:embed="rId385"/>
                <a:stretch>
                  <a:fillRect/>
                </a:stretch>
              </p:blipFill>
              <p:spPr>
                <a:xfrm>
                  <a:off x="531293" y="4982280"/>
                  <a:ext cx="13860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47" name="Freihand 46">
                  <a:extLst>
                    <a:ext uri="{FF2B5EF4-FFF2-40B4-BE49-F238E27FC236}">
                      <a16:creationId xmlns:a16="http://schemas.microsoft.com/office/drawing/2014/main" id="{7E57788D-E242-45E6-92C7-BF3B7A2B0031}"/>
                    </a:ext>
                  </a:extLst>
                </p14:cNvPr>
                <p14:cNvContentPartPr/>
                <p14:nvPr/>
              </p14:nvContentPartPr>
              <p14:xfrm>
                <a:off x="705173" y="5062560"/>
                <a:ext cx="261360" cy="110160"/>
              </p14:xfrm>
            </p:contentPart>
          </mc:Choice>
          <mc:Fallback xmlns="">
            <p:pic>
              <p:nvPicPr>
                <p:cNvPr id="47" name="Freihand 46">
                  <a:extLst>
                    <a:ext uri="{FF2B5EF4-FFF2-40B4-BE49-F238E27FC236}">
                      <a16:creationId xmlns:a16="http://schemas.microsoft.com/office/drawing/2014/main" id="{7E57788D-E242-45E6-92C7-BF3B7A2B0031}"/>
                    </a:ext>
                  </a:extLst>
                </p:cNvPr>
                <p:cNvPicPr/>
                <p:nvPr/>
              </p:nvPicPr>
              <p:blipFill>
                <a:blip r:embed="rId387"/>
                <a:stretch>
                  <a:fillRect/>
                </a:stretch>
              </p:blipFill>
              <p:spPr>
                <a:xfrm>
                  <a:off x="700853" y="5058240"/>
                  <a:ext cx="27000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48" name="Freihand 47">
                  <a:extLst>
                    <a:ext uri="{FF2B5EF4-FFF2-40B4-BE49-F238E27FC236}">
                      <a16:creationId xmlns:a16="http://schemas.microsoft.com/office/drawing/2014/main" id="{24279CCE-D6F5-49A9-A193-4694E7A44668}"/>
                    </a:ext>
                  </a:extLst>
                </p14:cNvPr>
                <p14:cNvContentPartPr/>
                <p14:nvPr/>
              </p14:nvContentPartPr>
              <p14:xfrm>
                <a:off x="905333" y="4947360"/>
                <a:ext cx="360" cy="360"/>
              </p14:xfrm>
            </p:contentPart>
          </mc:Choice>
          <mc:Fallback xmlns="">
            <p:pic>
              <p:nvPicPr>
                <p:cNvPr id="48" name="Freihand 47">
                  <a:extLst>
                    <a:ext uri="{FF2B5EF4-FFF2-40B4-BE49-F238E27FC236}">
                      <a16:creationId xmlns:a16="http://schemas.microsoft.com/office/drawing/2014/main" id="{24279CCE-D6F5-49A9-A193-4694E7A44668}"/>
                    </a:ext>
                  </a:extLst>
                </p:cNvPr>
                <p:cNvPicPr/>
                <p:nvPr/>
              </p:nvPicPr>
              <p:blipFill>
                <a:blip r:embed="rId28"/>
                <a:stretch>
                  <a:fillRect/>
                </a:stretch>
              </p:blipFill>
              <p:spPr>
                <a:xfrm>
                  <a:off x="901013" y="49430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49" name="Freihand 48">
                  <a:extLst>
                    <a:ext uri="{FF2B5EF4-FFF2-40B4-BE49-F238E27FC236}">
                      <a16:creationId xmlns:a16="http://schemas.microsoft.com/office/drawing/2014/main" id="{C4192F5B-C83F-4454-BD56-F4D9C225BAE5}"/>
                    </a:ext>
                  </a:extLst>
                </p14:cNvPr>
                <p14:cNvContentPartPr/>
                <p14:nvPr/>
              </p14:nvContentPartPr>
              <p14:xfrm>
                <a:off x="1058693" y="5030880"/>
                <a:ext cx="249120" cy="166320"/>
              </p14:xfrm>
            </p:contentPart>
          </mc:Choice>
          <mc:Fallback xmlns="">
            <p:pic>
              <p:nvPicPr>
                <p:cNvPr id="49" name="Freihand 48">
                  <a:extLst>
                    <a:ext uri="{FF2B5EF4-FFF2-40B4-BE49-F238E27FC236}">
                      <a16:creationId xmlns:a16="http://schemas.microsoft.com/office/drawing/2014/main" id="{C4192F5B-C83F-4454-BD56-F4D9C225BAE5}"/>
                    </a:ext>
                  </a:extLst>
                </p:cNvPr>
                <p:cNvPicPr/>
                <p:nvPr/>
              </p:nvPicPr>
              <p:blipFill>
                <a:blip r:embed="rId390"/>
                <a:stretch>
                  <a:fillRect/>
                </a:stretch>
              </p:blipFill>
              <p:spPr>
                <a:xfrm>
                  <a:off x="1054373" y="5026560"/>
                  <a:ext cx="25776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50" name="Freihand 49">
                  <a:extLst>
                    <a:ext uri="{FF2B5EF4-FFF2-40B4-BE49-F238E27FC236}">
                      <a16:creationId xmlns:a16="http://schemas.microsoft.com/office/drawing/2014/main" id="{D7D0A733-6ECF-41F7-9AFC-5D24C69E00BC}"/>
                    </a:ext>
                  </a:extLst>
                </p14:cNvPr>
                <p14:cNvContentPartPr/>
                <p14:nvPr/>
              </p14:nvContentPartPr>
              <p14:xfrm>
                <a:off x="1623893" y="4975080"/>
                <a:ext cx="186840" cy="158040"/>
              </p14:xfrm>
            </p:contentPart>
          </mc:Choice>
          <mc:Fallback xmlns="">
            <p:pic>
              <p:nvPicPr>
                <p:cNvPr id="50" name="Freihand 49">
                  <a:extLst>
                    <a:ext uri="{FF2B5EF4-FFF2-40B4-BE49-F238E27FC236}">
                      <a16:creationId xmlns:a16="http://schemas.microsoft.com/office/drawing/2014/main" id="{D7D0A733-6ECF-41F7-9AFC-5D24C69E00BC}"/>
                    </a:ext>
                  </a:extLst>
                </p:cNvPr>
                <p:cNvPicPr/>
                <p:nvPr/>
              </p:nvPicPr>
              <p:blipFill>
                <a:blip r:embed="rId392"/>
                <a:stretch>
                  <a:fillRect/>
                </a:stretch>
              </p:blipFill>
              <p:spPr>
                <a:xfrm>
                  <a:off x="1619573" y="4970760"/>
                  <a:ext cx="19548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51" name="Freihand 50">
                  <a:extLst>
                    <a:ext uri="{FF2B5EF4-FFF2-40B4-BE49-F238E27FC236}">
                      <a16:creationId xmlns:a16="http://schemas.microsoft.com/office/drawing/2014/main" id="{C74065F3-4560-4093-A6E2-4C23015D3DF5}"/>
                    </a:ext>
                  </a:extLst>
                </p14:cNvPr>
                <p14:cNvContentPartPr/>
                <p14:nvPr/>
              </p14:nvContentPartPr>
              <p14:xfrm>
                <a:off x="1895333" y="5048160"/>
                <a:ext cx="117000" cy="114480"/>
              </p14:xfrm>
            </p:contentPart>
          </mc:Choice>
          <mc:Fallback xmlns="">
            <p:pic>
              <p:nvPicPr>
                <p:cNvPr id="51" name="Freihand 50">
                  <a:extLst>
                    <a:ext uri="{FF2B5EF4-FFF2-40B4-BE49-F238E27FC236}">
                      <a16:creationId xmlns:a16="http://schemas.microsoft.com/office/drawing/2014/main" id="{C74065F3-4560-4093-A6E2-4C23015D3DF5}"/>
                    </a:ext>
                  </a:extLst>
                </p:cNvPr>
                <p:cNvPicPr/>
                <p:nvPr/>
              </p:nvPicPr>
              <p:blipFill>
                <a:blip r:embed="rId394"/>
                <a:stretch>
                  <a:fillRect/>
                </a:stretch>
              </p:blipFill>
              <p:spPr>
                <a:xfrm>
                  <a:off x="1891013" y="5043840"/>
                  <a:ext cx="12564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52" name="Freihand 51">
                  <a:extLst>
                    <a:ext uri="{FF2B5EF4-FFF2-40B4-BE49-F238E27FC236}">
                      <a16:creationId xmlns:a16="http://schemas.microsoft.com/office/drawing/2014/main" id="{34E4C73A-4582-45E8-BB84-D713B26D6148}"/>
                    </a:ext>
                  </a:extLst>
                </p14:cNvPr>
                <p14:cNvContentPartPr/>
                <p14:nvPr/>
              </p14:nvContentPartPr>
              <p14:xfrm>
                <a:off x="2016653" y="5040960"/>
                <a:ext cx="91080" cy="129240"/>
              </p14:xfrm>
            </p:contentPart>
          </mc:Choice>
          <mc:Fallback xmlns="">
            <p:pic>
              <p:nvPicPr>
                <p:cNvPr id="52" name="Freihand 51">
                  <a:extLst>
                    <a:ext uri="{FF2B5EF4-FFF2-40B4-BE49-F238E27FC236}">
                      <a16:creationId xmlns:a16="http://schemas.microsoft.com/office/drawing/2014/main" id="{34E4C73A-4582-45E8-BB84-D713B26D6148}"/>
                    </a:ext>
                  </a:extLst>
                </p:cNvPr>
                <p:cNvPicPr/>
                <p:nvPr/>
              </p:nvPicPr>
              <p:blipFill>
                <a:blip r:embed="rId396"/>
                <a:stretch>
                  <a:fillRect/>
                </a:stretch>
              </p:blipFill>
              <p:spPr>
                <a:xfrm>
                  <a:off x="2012333" y="5036640"/>
                  <a:ext cx="9972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53" name="Freihand 52">
                  <a:extLst>
                    <a:ext uri="{FF2B5EF4-FFF2-40B4-BE49-F238E27FC236}">
                      <a16:creationId xmlns:a16="http://schemas.microsoft.com/office/drawing/2014/main" id="{9C857F96-6761-4B79-AFEA-38E0B19CEE96}"/>
                    </a:ext>
                  </a:extLst>
                </p14:cNvPr>
                <p14:cNvContentPartPr/>
                <p14:nvPr/>
              </p14:nvContentPartPr>
              <p14:xfrm>
                <a:off x="2060573" y="5034120"/>
                <a:ext cx="129240" cy="135360"/>
              </p14:xfrm>
            </p:contentPart>
          </mc:Choice>
          <mc:Fallback xmlns="">
            <p:pic>
              <p:nvPicPr>
                <p:cNvPr id="53" name="Freihand 52">
                  <a:extLst>
                    <a:ext uri="{FF2B5EF4-FFF2-40B4-BE49-F238E27FC236}">
                      <a16:creationId xmlns:a16="http://schemas.microsoft.com/office/drawing/2014/main" id="{9C857F96-6761-4B79-AFEA-38E0B19CEE96}"/>
                    </a:ext>
                  </a:extLst>
                </p:cNvPr>
                <p:cNvPicPr/>
                <p:nvPr/>
              </p:nvPicPr>
              <p:blipFill>
                <a:blip r:embed="rId398"/>
                <a:stretch>
                  <a:fillRect/>
                </a:stretch>
              </p:blipFill>
              <p:spPr>
                <a:xfrm>
                  <a:off x="2056253" y="5029800"/>
                  <a:ext cx="13788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54" name="Freihand 53">
                  <a:extLst>
                    <a:ext uri="{FF2B5EF4-FFF2-40B4-BE49-F238E27FC236}">
                      <a16:creationId xmlns:a16="http://schemas.microsoft.com/office/drawing/2014/main" id="{CC39B77A-3435-4219-B841-7E831B197A84}"/>
                    </a:ext>
                  </a:extLst>
                </p14:cNvPr>
                <p14:cNvContentPartPr/>
                <p14:nvPr/>
              </p14:nvContentPartPr>
              <p14:xfrm>
                <a:off x="2189453" y="5035560"/>
                <a:ext cx="111600" cy="131040"/>
              </p14:xfrm>
            </p:contentPart>
          </mc:Choice>
          <mc:Fallback xmlns="">
            <p:pic>
              <p:nvPicPr>
                <p:cNvPr id="54" name="Freihand 53">
                  <a:extLst>
                    <a:ext uri="{FF2B5EF4-FFF2-40B4-BE49-F238E27FC236}">
                      <a16:creationId xmlns:a16="http://schemas.microsoft.com/office/drawing/2014/main" id="{CC39B77A-3435-4219-B841-7E831B197A84}"/>
                    </a:ext>
                  </a:extLst>
                </p:cNvPr>
                <p:cNvPicPr/>
                <p:nvPr/>
              </p:nvPicPr>
              <p:blipFill>
                <a:blip r:embed="rId400"/>
                <a:stretch>
                  <a:fillRect/>
                </a:stretch>
              </p:blipFill>
              <p:spPr>
                <a:xfrm>
                  <a:off x="2185133" y="5031240"/>
                  <a:ext cx="12024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55" name="Freihand 54">
                  <a:extLst>
                    <a:ext uri="{FF2B5EF4-FFF2-40B4-BE49-F238E27FC236}">
                      <a16:creationId xmlns:a16="http://schemas.microsoft.com/office/drawing/2014/main" id="{A7A23756-A403-4D73-8CF6-AC99173F21AF}"/>
                    </a:ext>
                  </a:extLst>
                </p14:cNvPr>
                <p14:cNvContentPartPr/>
                <p14:nvPr/>
              </p14:nvContentPartPr>
              <p14:xfrm>
                <a:off x="2337773" y="4931520"/>
                <a:ext cx="155160" cy="224280"/>
              </p14:xfrm>
            </p:contentPart>
          </mc:Choice>
          <mc:Fallback xmlns="">
            <p:pic>
              <p:nvPicPr>
                <p:cNvPr id="55" name="Freihand 54">
                  <a:extLst>
                    <a:ext uri="{FF2B5EF4-FFF2-40B4-BE49-F238E27FC236}">
                      <a16:creationId xmlns:a16="http://schemas.microsoft.com/office/drawing/2014/main" id="{A7A23756-A403-4D73-8CF6-AC99173F21AF}"/>
                    </a:ext>
                  </a:extLst>
                </p:cNvPr>
                <p:cNvPicPr/>
                <p:nvPr/>
              </p:nvPicPr>
              <p:blipFill>
                <a:blip r:embed="rId402"/>
                <a:stretch>
                  <a:fillRect/>
                </a:stretch>
              </p:blipFill>
              <p:spPr>
                <a:xfrm>
                  <a:off x="2333453" y="4927200"/>
                  <a:ext cx="16380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56" name="Freihand 55">
                  <a:extLst>
                    <a:ext uri="{FF2B5EF4-FFF2-40B4-BE49-F238E27FC236}">
                      <a16:creationId xmlns:a16="http://schemas.microsoft.com/office/drawing/2014/main" id="{1BF1AE55-58ED-424F-8B64-3BE6B59CBA39}"/>
                    </a:ext>
                  </a:extLst>
                </p14:cNvPr>
                <p14:cNvContentPartPr/>
                <p14:nvPr/>
              </p14:nvContentPartPr>
              <p14:xfrm>
                <a:off x="2478893" y="4968600"/>
                <a:ext cx="63720" cy="47520"/>
              </p14:xfrm>
            </p:contentPart>
          </mc:Choice>
          <mc:Fallback xmlns="">
            <p:pic>
              <p:nvPicPr>
                <p:cNvPr id="56" name="Freihand 55">
                  <a:extLst>
                    <a:ext uri="{FF2B5EF4-FFF2-40B4-BE49-F238E27FC236}">
                      <a16:creationId xmlns:a16="http://schemas.microsoft.com/office/drawing/2014/main" id="{1BF1AE55-58ED-424F-8B64-3BE6B59CBA39}"/>
                    </a:ext>
                  </a:extLst>
                </p:cNvPr>
                <p:cNvPicPr/>
                <p:nvPr/>
              </p:nvPicPr>
              <p:blipFill>
                <a:blip r:embed="rId404"/>
                <a:stretch>
                  <a:fillRect/>
                </a:stretch>
              </p:blipFill>
              <p:spPr>
                <a:xfrm>
                  <a:off x="2474573" y="4964280"/>
                  <a:ext cx="72360"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57" name="Freihand 56">
                  <a:extLst>
                    <a:ext uri="{FF2B5EF4-FFF2-40B4-BE49-F238E27FC236}">
                      <a16:creationId xmlns:a16="http://schemas.microsoft.com/office/drawing/2014/main" id="{8543D65F-511D-439F-B2B4-84DA0B8182ED}"/>
                    </a:ext>
                  </a:extLst>
                </p14:cNvPr>
                <p14:cNvContentPartPr/>
                <p14:nvPr/>
              </p14:nvContentPartPr>
              <p14:xfrm>
                <a:off x="2541893" y="4916760"/>
                <a:ext cx="230760" cy="237960"/>
              </p14:xfrm>
            </p:contentPart>
          </mc:Choice>
          <mc:Fallback xmlns="">
            <p:pic>
              <p:nvPicPr>
                <p:cNvPr id="57" name="Freihand 56">
                  <a:extLst>
                    <a:ext uri="{FF2B5EF4-FFF2-40B4-BE49-F238E27FC236}">
                      <a16:creationId xmlns:a16="http://schemas.microsoft.com/office/drawing/2014/main" id="{8543D65F-511D-439F-B2B4-84DA0B8182ED}"/>
                    </a:ext>
                  </a:extLst>
                </p:cNvPr>
                <p:cNvPicPr/>
                <p:nvPr/>
              </p:nvPicPr>
              <p:blipFill>
                <a:blip r:embed="rId406"/>
                <a:stretch>
                  <a:fillRect/>
                </a:stretch>
              </p:blipFill>
              <p:spPr>
                <a:xfrm>
                  <a:off x="2537573" y="4912440"/>
                  <a:ext cx="23940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58" name="Freihand 57">
                  <a:extLst>
                    <a:ext uri="{FF2B5EF4-FFF2-40B4-BE49-F238E27FC236}">
                      <a16:creationId xmlns:a16="http://schemas.microsoft.com/office/drawing/2014/main" id="{5FD415CA-D47B-4E70-AB02-05CB05538B7C}"/>
                    </a:ext>
                  </a:extLst>
                </p14:cNvPr>
                <p14:cNvContentPartPr/>
                <p14:nvPr/>
              </p14:nvContentPartPr>
              <p14:xfrm>
                <a:off x="2844293" y="4985880"/>
                <a:ext cx="201600" cy="137160"/>
              </p14:xfrm>
            </p:contentPart>
          </mc:Choice>
          <mc:Fallback xmlns="">
            <p:pic>
              <p:nvPicPr>
                <p:cNvPr id="58" name="Freihand 57">
                  <a:extLst>
                    <a:ext uri="{FF2B5EF4-FFF2-40B4-BE49-F238E27FC236}">
                      <a16:creationId xmlns:a16="http://schemas.microsoft.com/office/drawing/2014/main" id="{5FD415CA-D47B-4E70-AB02-05CB05538B7C}"/>
                    </a:ext>
                  </a:extLst>
                </p:cNvPr>
                <p:cNvPicPr/>
                <p:nvPr/>
              </p:nvPicPr>
              <p:blipFill>
                <a:blip r:embed="rId408"/>
                <a:stretch>
                  <a:fillRect/>
                </a:stretch>
              </p:blipFill>
              <p:spPr>
                <a:xfrm>
                  <a:off x="2839973" y="4981560"/>
                  <a:ext cx="21024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59" name="Freihand 58">
                  <a:extLst>
                    <a:ext uri="{FF2B5EF4-FFF2-40B4-BE49-F238E27FC236}">
                      <a16:creationId xmlns:a16="http://schemas.microsoft.com/office/drawing/2014/main" id="{0DBA52E4-DEED-4102-A04B-82F749C93CB1}"/>
                    </a:ext>
                  </a:extLst>
                </p14:cNvPr>
                <p14:cNvContentPartPr/>
                <p14:nvPr/>
              </p14:nvContentPartPr>
              <p14:xfrm>
                <a:off x="3067493" y="4986240"/>
                <a:ext cx="23400" cy="138240"/>
              </p14:xfrm>
            </p:contentPart>
          </mc:Choice>
          <mc:Fallback xmlns="">
            <p:pic>
              <p:nvPicPr>
                <p:cNvPr id="59" name="Freihand 58">
                  <a:extLst>
                    <a:ext uri="{FF2B5EF4-FFF2-40B4-BE49-F238E27FC236}">
                      <a16:creationId xmlns:a16="http://schemas.microsoft.com/office/drawing/2014/main" id="{0DBA52E4-DEED-4102-A04B-82F749C93CB1}"/>
                    </a:ext>
                  </a:extLst>
                </p:cNvPr>
                <p:cNvPicPr/>
                <p:nvPr/>
              </p:nvPicPr>
              <p:blipFill>
                <a:blip r:embed="rId410"/>
                <a:stretch>
                  <a:fillRect/>
                </a:stretch>
              </p:blipFill>
              <p:spPr>
                <a:xfrm>
                  <a:off x="3063173" y="4981920"/>
                  <a:ext cx="3204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60" name="Freihand 59">
                  <a:extLst>
                    <a:ext uri="{FF2B5EF4-FFF2-40B4-BE49-F238E27FC236}">
                      <a16:creationId xmlns:a16="http://schemas.microsoft.com/office/drawing/2014/main" id="{D36CA7CE-037F-4B3A-8BBB-7CEE8D28E9E9}"/>
                    </a:ext>
                  </a:extLst>
                </p14:cNvPr>
                <p14:cNvContentPartPr/>
                <p14:nvPr/>
              </p14:nvContentPartPr>
              <p14:xfrm>
                <a:off x="3102413" y="4906320"/>
                <a:ext cx="418320" cy="192600"/>
              </p14:xfrm>
            </p:contentPart>
          </mc:Choice>
          <mc:Fallback xmlns="">
            <p:pic>
              <p:nvPicPr>
                <p:cNvPr id="60" name="Freihand 59">
                  <a:extLst>
                    <a:ext uri="{FF2B5EF4-FFF2-40B4-BE49-F238E27FC236}">
                      <a16:creationId xmlns:a16="http://schemas.microsoft.com/office/drawing/2014/main" id="{D36CA7CE-037F-4B3A-8BBB-7CEE8D28E9E9}"/>
                    </a:ext>
                  </a:extLst>
                </p:cNvPr>
                <p:cNvPicPr/>
                <p:nvPr/>
              </p:nvPicPr>
              <p:blipFill>
                <a:blip r:embed="rId412"/>
                <a:stretch>
                  <a:fillRect/>
                </a:stretch>
              </p:blipFill>
              <p:spPr>
                <a:xfrm>
                  <a:off x="3098093" y="4902000"/>
                  <a:ext cx="42696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61" name="Freihand 60">
                  <a:extLst>
                    <a:ext uri="{FF2B5EF4-FFF2-40B4-BE49-F238E27FC236}">
                      <a16:creationId xmlns:a16="http://schemas.microsoft.com/office/drawing/2014/main" id="{63D33205-DD75-471A-9A33-D75BF4F30F31}"/>
                    </a:ext>
                  </a:extLst>
                </p14:cNvPr>
                <p14:cNvContentPartPr/>
                <p14:nvPr/>
              </p14:nvContentPartPr>
              <p14:xfrm>
                <a:off x="3001973" y="4850520"/>
                <a:ext cx="20520" cy="5040"/>
              </p14:xfrm>
            </p:contentPart>
          </mc:Choice>
          <mc:Fallback xmlns="">
            <p:pic>
              <p:nvPicPr>
                <p:cNvPr id="61" name="Freihand 60">
                  <a:extLst>
                    <a:ext uri="{FF2B5EF4-FFF2-40B4-BE49-F238E27FC236}">
                      <a16:creationId xmlns:a16="http://schemas.microsoft.com/office/drawing/2014/main" id="{63D33205-DD75-471A-9A33-D75BF4F30F31}"/>
                    </a:ext>
                  </a:extLst>
                </p:cNvPr>
                <p:cNvPicPr/>
                <p:nvPr/>
              </p:nvPicPr>
              <p:blipFill>
                <a:blip r:embed="rId414"/>
                <a:stretch>
                  <a:fillRect/>
                </a:stretch>
              </p:blipFill>
              <p:spPr>
                <a:xfrm>
                  <a:off x="2997653" y="4846200"/>
                  <a:ext cx="291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30" name="Freihand 29">
                  <a:extLst>
                    <a:ext uri="{FF2B5EF4-FFF2-40B4-BE49-F238E27FC236}">
                      <a16:creationId xmlns:a16="http://schemas.microsoft.com/office/drawing/2014/main" id="{B7318DA7-D9E9-4DE0-8986-25904F99210F}"/>
                    </a:ext>
                  </a:extLst>
                </p14:cNvPr>
                <p14:cNvContentPartPr/>
                <p14:nvPr/>
              </p14:nvContentPartPr>
              <p14:xfrm>
                <a:off x="3828893" y="4522200"/>
                <a:ext cx="145440" cy="185400"/>
              </p14:xfrm>
            </p:contentPart>
          </mc:Choice>
          <mc:Fallback xmlns="">
            <p:pic>
              <p:nvPicPr>
                <p:cNvPr id="30" name="Freihand 29">
                  <a:extLst>
                    <a:ext uri="{FF2B5EF4-FFF2-40B4-BE49-F238E27FC236}">
                      <a16:creationId xmlns:a16="http://schemas.microsoft.com/office/drawing/2014/main" id="{B7318DA7-D9E9-4DE0-8986-25904F99210F}"/>
                    </a:ext>
                  </a:extLst>
                </p:cNvPr>
                <p:cNvPicPr/>
                <p:nvPr/>
              </p:nvPicPr>
              <p:blipFill>
                <a:blip r:embed="rId416"/>
                <a:stretch>
                  <a:fillRect/>
                </a:stretch>
              </p:blipFill>
              <p:spPr>
                <a:xfrm>
                  <a:off x="3824573" y="4517880"/>
                  <a:ext cx="15408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31" name="Freihand 30">
                  <a:extLst>
                    <a:ext uri="{FF2B5EF4-FFF2-40B4-BE49-F238E27FC236}">
                      <a16:creationId xmlns:a16="http://schemas.microsoft.com/office/drawing/2014/main" id="{D7FCA0F3-E720-4190-AA92-3DE5D309A194}"/>
                    </a:ext>
                  </a:extLst>
                </p14:cNvPr>
                <p14:cNvContentPartPr/>
                <p14:nvPr/>
              </p14:nvContentPartPr>
              <p14:xfrm>
                <a:off x="4012853" y="4511040"/>
                <a:ext cx="158760" cy="208800"/>
              </p14:xfrm>
            </p:contentPart>
          </mc:Choice>
          <mc:Fallback xmlns="">
            <p:pic>
              <p:nvPicPr>
                <p:cNvPr id="31" name="Freihand 30">
                  <a:extLst>
                    <a:ext uri="{FF2B5EF4-FFF2-40B4-BE49-F238E27FC236}">
                      <a16:creationId xmlns:a16="http://schemas.microsoft.com/office/drawing/2014/main" id="{D7FCA0F3-E720-4190-AA92-3DE5D309A194}"/>
                    </a:ext>
                  </a:extLst>
                </p:cNvPr>
                <p:cNvPicPr/>
                <p:nvPr/>
              </p:nvPicPr>
              <p:blipFill>
                <a:blip r:embed="rId418"/>
                <a:stretch>
                  <a:fillRect/>
                </a:stretch>
              </p:blipFill>
              <p:spPr>
                <a:xfrm>
                  <a:off x="4008533" y="4506720"/>
                  <a:ext cx="16740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32" name="Freihand 31">
                  <a:extLst>
                    <a:ext uri="{FF2B5EF4-FFF2-40B4-BE49-F238E27FC236}">
                      <a16:creationId xmlns:a16="http://schemas.microsoft.com/office/drawing/2014/main" id="{364B1C5B-0FDE-40AD-AE5D-B9CEA017352D}"/>
                    </a:ext>
                  </a:extLst>
                </p14:cNvPr>
                <p14:cNvContentPartPr/>
                <p14:nvPr/>
              </p14:nvContentPartPr>
              <p14:xfrm>
                <a:off x="4205453" y="4536960"/>
                <a:ext cx="237240" cy="170640"/>
              </p14:xfrm>
            </p:contentPart>
          </mc:Choice>
          <mc:Fallback xmlns="">
            <p:pic>
              <p:nvPicPr>
                <p:cNvPr id="32" name="Freihand 31">
                  <a:extLst>
                    <a:ext uri="{FF2B5EF4-FFF2-40B4-BE49-F238E27FC236}">
                      <a16:creationId xmlns:a16="http://schemas.microsoft.com/office/drawing/2014/main" id="{364B1C5B-0FDE-40AD-AE5D-B9CEA017352D}"/>
                    </a:ext>
                  </a:extLst>
                </p:cNvPr>
                <p:cNvPicPr/>
                <p:nvPr/>
              </p:nvPicPr>
              <p:blipFill>
                <a:blip r:embed="rId420"/>
                <a:stretch>
                  <a:fillRect/>
                </a:stretch>
              </p:blipFill>
              <p:spPr>
                <a:xfrm>
                  <a:off x="4201133" y="4532640"/>
                  <a:ext cx="24588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33" name="Freihand 32">
                  <a:extLst>
                    <a:ext uri="{FF2B5EF4-FFF2-40B4-BE49-F238E27FC236}">
                      <a16:creationId xmlns:a16="http://schemas.microsoft.com/office/drawing/2014/main" id="{88BE7F31-300E-4463-83D9-4EDE463EA014}"/>
                    </a:ext>
                  </a:extLst>
                </p14:cNvPr>
                <p14:cNvContentPartPr/>
                <p14:nvPr/>
              </p14:nvContentPartPr>
              <p14:xfrm>
                <a:off x="4452773" y="4570080"/>
                <a:ext cx="209520" cy="148320"/>
              </p14:xfrm>
            </p:contentPart>
          </mc:Choice>
          <mc:Fallback xmlns="">
            <p:pic>
              <p:nvPicPr>
                <p:cNvPr id="33" name="Freihand 32">
                  <a:extLst>
                    <a:ext uri="{FF2B5EF4-FFF2-40B4-BE49-F238E27FC236}">
                      <a16:creationId xmlns:a16="http://schemas.microsoft.com/office/drawing/2014/main" id="{88BE7F31-300E-4463-83D9-4EDE463EA014}"/>
                    </a:ext>
                  </a:extLst>
                </p:cNvPr>
                <p:cNvPicPr/>
                <p:nvPr/>
              </p:nvPicPr>
              <p:blipFill>
                <a:blip r:embed="rId422"/>
                <a:stretch>
                  <a:fillRect/>
                </a:stretch>
              </p:blipFill>
              <p:spPr>
                <a:xfrm>
                  <a:off x="4448453" y="4565760"/>
                  <a:ext cx="21816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34" name="Freihand 33">
                  <a:extLst>
                    <a:ext uri="{FF2B5EF4-FFF2-40B4-BE49-F238E27FC236}">
                      <a16:creationId xmlns:a16="http://schemas.microsoft.com/office/drawing/2014/main" id="{CC17858C-12E1-4967-81E2-117197DA2502}"/>
                    </a:ext>
                  </a:extLst>
                </p14:cNvPr>
                <p14:cNvContentPartPr/>
                <p14:nvPr/>
              </p14:nvContentPartPr>
              <p14:xfrm>
                <a:off x="4705493" y="4614720"/>
                <a:ext cx="205920" cy="109800"/>
              </p14:xfrm>
            </p:contentPart>
          </mc:Choice>
          <mc:Fallback xmlns="">
            <p:pic>
              <p:nvPicPr>
                <p:cNvPr id="34" name="Freihand 33">
                  <a:extLst>
                    <a:ext uri="{FF2B5EF4-FFF2-40B4-BE49-F238E27FC236}">
                      <a16:creationId xmlns:a16="http://schemas.microsoft.com/office/drawing/2014/main" id="{CC17858C-12E1-4967-81E2-117197DA2502}"/>
                    </a:ext>
                  </a:extLst>
                </p:cNvPr>
                <p:cNvPicPr/>
                <p:nvPr/>
              </p:nvPicPr>
              <p:blipFill>
                <a:blip r:embed="rId424"/>
                <a:stretch>
                  <a:fillRect/>
                </a:stretch>
              </p:blipFill>
              <p:spPr>
                <a:xfrm>
                  <a:off x="4701173" y="4610400"/>
                  <a:ext cx="21456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35" name="Freihand 34">
                  <a:extLst>
                    <a:ext uri="{FF2B5EF4-FFF2-40B4-BE49-F238E27FC236}">
                      <a16:creationId xmlns:a16="http://schemas.microsoft.com/office/drawing/2014/main" id="{94B12EDE-4FCA-4510-9AD1-08186E2E220B}"/>
                    </a:ext>
                  </a:extLst>
                </p14:cNvPr>
                <p14:cNvContentPartPr/>
                <p14:nvPr/>
              </p14:nvContentPartPr>
              <p14:xfrm>
                <a:off x="4918973" y="4618320"/>
                <a:ext cx="152640" cy="114840"/>
              </p14:xfrm>
            </p:contentPart>
          </mc:Choice>
          <mc:Fallback xmlns="">
            <p:pic>
              <p:nvPicPr>
                <p:cNvPr id="35" name="Freihand 34">
                  <a:extLst>
                    <a:ext uri="{FF2B5EF4-FFF2-40B4-BE49-F238E27FC236}">
                      <a16:creationId xmlns:a16="http://schemas.microsoft.com/office/drawing/2014/main" id="{94B12EDE-4FCA-4510-9AD1-08186E2E220B}"/>
                    </a:ext>
                  </a:extLst>
                </p:cNvPr>
                <p:cNvPicPr/>
                <p:nvPr/>
              </p:nvPicPr>
              <p:blipFill>
                <a:blip r:embed="rId426"/>
                <a:stretch>
                  <a:fillRect/>
                </a:stretch>
              </p:blipFill>
              <p:spPr>
                <a:xfrm>
                  <a:off x="4914653" y="4614000"/>
                  <a:ext cx="16128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36" name="Freihand 35">
                  <a:extLst>
                    <a:ext uri="{FF2B5EF4-FFF2-40B4-BE49-F238E27FC236}">
                      <a16:creationId xmlns:a16="http://schemas.microsoft.com/office/drawing/2014/main" id="{29678BA8-7A00-440B-BFEC-005B4DE7F3AC}"/>
                    </a:ext>
                  </a:extLst>
                </p14:cNvPr>
                <p14:cNvContentPartPr/>
                <p14:nvPr/>
              </p14:nvContentPartPr>
              <p14:xfrm>
                <a:off x="5039933" y="4536960"/>
                <a:ext cx="506880" cy="186840"/>
              </p14:xfrm>
            </p:contentPart>
          </mc:Choice>
          <mc:Fallback xmlns="">
            <p:pic>
              <p:nvPicPr>
                <p:cNvPr id="36" name="Freihand 35">
                  <a:extLst>
                    <a:ext uri="{FF2B5EF4-FFF2-40B4-BE49-F238E27FC236}">
                      <a16:creationId xmlns:a16="http://schemas.microsoft.com/office/drawing/2014/main" id="{29678BA8-7A00-440B-BFEC-005B4DE7F3AC}"/>
                    </a:ext>
                  </a:extLst>
                </p:cNvPr>
                <p:cNvPicPr/>
                <p:nvPr/>
              </p:nvPicPr>
              <p:blipFill>
                <a:blip r:embed="rId428"/>
                <a:stretch>
                  <a:fillRect/>
                </a:stretch>
              </p:blipFill>
              <p:spPr>
                <a:xfrm>
                  <a:off x="5035613" y="4532640"/>
                  <a:ext cx="51552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37" name="Freihand 36">
                  <a:extLst>
                    <a:ext uri="{FF2B5EF4-FFF2-40B4-BE49-F238E27FC236}">
                      <a16:creationId xmlns:a16="http://schemas.microsoft.com/office/drawing/2014/main" id="{233B45A5-FFCB-4E8D-A4F2-D32666F21D8C}"/>
                    </a:ext>
                  </a:extLst>
                </p14:cNvPr>
                <p14:cNvContentPartPr/>
                <p14:nvPr/>
              </p14:nvContentPartPr>
              <p14:xfrm>
                <a:off x="5579573" y="4621200"/>
                <a:ext cx="81000" cy="90360"/>
              </p14:xfrm>
            </p:contentPart>
          </mc:Choice>
          <mc:Fallback xmlns="">
            <p:pic>
              <p:nvPicPr>
                <p:cNvPr id="37" name="Freihand 36">
                  <a:extLst>
                    <a:ext uri="{FF2B5EF4-FFF2-40B4-BE49-F238E27FC236}">
                      <a16:creationId xmlns:a16="http://schemas.microsoft.com/office/drawing/2014/main" id="{233B45A5-FFCB-4E8D-A4F2-D32666F21D8C}"/>
                    </a:ext>
                  </a:extLst>
                </p:cNvPr>
                <p:cNvPicPr/>
                <p:nvPr/>
              </p:nvPicPr>
              <p:blipFill>
                <a:blip r:embed="rId430"/>
                <a:stretch>
                  <a:fillRect/>
                </a:stretch>
              </p:blipFill>
              <p:spPr>
                <a:xfrm>
                  <a:off x="5575253" y="4616880"/>
                  <a:ext cx="896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38" name="Freihand 37">
                  <a:extLst>
                    <a:ext uri="{FF2B5EF4-FFF2-40B4-BE49-F238E27FC236}">
                      <a16:creationId xmlns:a16="http://schemas.microsoft.com/office/drawing/2014/main" id="{1AA1DE60-0D13-430B-A475-69F95B51C2B6}"/>
                    </a:ext>
                  </a:extLst>
                </p14:cNvPr>
                <p14:cNvContentPartPr/>
                <p14:nvPr/>
              </p14:nvContentPartPr>
              <p14:xfrm>
                <a:off x="5692973" y="4629480"/>
                <a:ext cx="264960" cy="246240"/>
              </p14:xfrm>
            </p:contentPart>
          </mc:Choice>
          <mc:Fallback xmlns="">
            <p:pic>
              <p:nvPicPr>
                <p:cNvPr id="38" name="Freihand 37">
                  <a:extLst>
                    <a:ext uri="{FF2B5EF4-FFF2-40B4-BE49-F238E27FC236}">
                      <a16:creationId xmlns:a16="http://schemas.microsoft.com/office/drawing/2014/main" id="{1AA1DE60-0D13-430B-A475-69F95B51C2B6}"/>
                    </a:ext>
                  </a:extLst>
                </p:cNvPr>
                <p:cNvPicPr/>
                <p:nvPr/>
              </p:nvPicPr>
              <p:blipFill>
                <a:blip r:embed="rId432"/>
                <a:stretch>
                  <a:fillRect/>
                </a:stretch>
              </p:blipFill>
              <p:spPr>
                <a:xfrm>
                  <a:off x="5688653" y="4625160"/>
                  <a:ext cx="27360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39" name="Freihand 38">
                  <a:extLst>
                    <a:ext uri="{FF2B5EF4-FFF2-40B4-BE49-F238E27FC236}">
                      <a16:creationId xmlns:a16="http://schemas.microsoft.com/office/drawing/2014/main" id="{6068A171-DDF6-4603-96D2-AC4D6C18474C}"/>
                    </a:ext>
                  </a:extLst>
                </p14:cNvPr>
                <p14:cNvContentPartPr/>
                <p14:nvPr/>
              </p14:nvContentPartPr>
              <p14:xfrm>
                <a:off x="5969813" y="4543080"/>
                <a:ext cx="383400" cy="194400"/>
              </p14:xfrm>
            </p:contentPart>
          </mc:Choice>
          <mc:Fallback xmlns="">
            <p:pic>
              <p:nvPicPr>
                <p:cNvPr id="39" name="Freihand 38">
                  <a:extLst>
                    <a:ext uri="{FF2B5EF4-FFF2-40B4-BE49-F238E27FC236}">
                      <a16:creationId xmlns:a16="http://schemas.microsoft.com/office/drawing/2014/main" id="{6068A171-DDF6-4603-96D2-AC4D6C18474C}"/>
                    </a:ext>
                  </a:extLst>
                </p:cNvPr>
                <p:cNvPicPr/>
                <p:nvPr/>
              </p:nvPicPr>
              <p:blipFill>
                <a:blip r:embed="rId434"/>
                <a:stretch>
                  <a:fillRect/>
                </a:stretch>
              </p:blipFill>
              <p:spPr>
                <a:xfrm>
                  <a:off x="5965493" y="4538760"/>
                  <a:ext cx="39204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40" name="Freihand 39">
                  <a:extLst>
                    <a:ext uri="{FF2B5EF4-FFF2-40B4-BE49-F238E27FC236}">
                      <a16:creationId xmlns:a16="http://schemas.microsoft.com/office/drawing/2014/main" id="{CDCB3065-9ED6-4579-BA6F-4C5052308AED}"/>
                    </a:ext>
                  </a:extLst>
                </p14:cNvPr>
                <p14:cNvContentPartPr/>
                <p14:nvPr/>
              </p14:nvContentPartPr>
              <p14:xfrm>
                <a:off x="6542573" y="4632000"/>
                <a:ext cx="166320" cy="148680"/>
              </p14:xfrm>
            </p:contentPart>
          </mc:Choice>
          <mc:Fallback xmlns="">
            <p:pic>
              <p:nvPicPr>
                <p:cNvPr id="40" name="Freihand 39">
                  <a:extLst>
                    <a:ext uri="{FF2B5EF4-FFF2-40B4-BE49-F238E27FC236}">
                      <a16:creationId xmlns:a16="http://schemas.microsoft.com/office/drawing/2014/main" id="{CDCB3065-9ED6-4579-BA6F-4C5052308AED}"/>
                    </a:ext>
                  </a:extLst>
                </p:cNvPr>
                <p:cNvPicPr/>
                <p:nvPr/>
              </p:nvPicPr>
              <p:blipFill>
                <a:blip r:embed="rId436"/>
                <a:stretch>
                  <a:fillRect/>
                </a:stretch>
              </p:blipFill>
              <p:spPr>
                <a:xfrm>
                  <a:off x="6538253" y="4627680"/>
                  <a:ext cx="1749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41" name="Freihand 40">
                  <a:extLst>
                    <a:ext uri="{FF2B5EF4-FFF2-40B4-BE49-F238E27FC236}">
                      <a16:creationId xmlns:a16="http://schemas.microsoft.com/office/drawing/2014/main" id="{D7653D51-17E5-4FCC-B165-CFF7CEC8AD7D}"/>
                    </a:ext>
                  </a:extLst>
                </p14:cNvPr>
                <p14:cNvContentPartPr/>
                <p14:nvPr/>
              </p14:nvContentPartPr>
              <p14:xfrm>
                <a:off x="6739853" y="4652160"/>
                <a:ext cx="119160" cy="148680"/>
              </p14:xfrm>
            </p:contentPart>
          </mc:Choice>
          <mc:Fallback xmlns="">
            <p:pic>
              <p:nvPicPr>
                <p:cNvPr id="41" name="Freihand 40">
                  <a:extLst>
                    <a:ext uri="{FF2B5EF4-FFF2-40B4-BE49-F238E27FC236}">
                      <a16:creationId xmlns:a16="http://schemas.microsoft.com/office/drawing/2014/main" id="{D7653D51-17E5-4FCC-B165-CFF7CEC8AD7D}"/>
                    </a:ext>
                  </a:extLst>
                </p:cNvPr>
                <p:cNvPicPr/>
                <p:nvPr/>
              </p:nvPicPr>
              <p:blipFill>
                <a:blip r:embed="rId438"/>
                <a:stretch>
                  <a:fillRect/>
                </a:stretch>
              </p:blipFill>
              <p:spPr>
                <a:xfrm>
                  <a:off x="6735533" y="4647840"/>
                  <a:ext cx="12780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42" name="Freihand 41">
                  <a:extLst>
                    <a:ext uri="{FF2B5EF4-FFF2-40B4-BE49-F238E27FC236}">
                      <a16:creationId xmlns:a16="http://schemas.microsoft.com/office/drawing/2014/main" id="{5BC88742-BF70-4647-8FA0-2AD4A23F655D}"/>
                    </a:ext>
                  </a:extLst>
                </p14:cNvPr>
                <p14:cNvContentPartPr/>
                <p14:nvPr/>
              </p14:nvContentPartPr>
              <p14:xfrm>
                <a:off x="6963053" y="4668360"/>
                <a:ext cx="129600" cy="141120"/>
              </p14:xfrm>
            </p:contentPart>
          </mc:Choice>
          <mc:Fallback xmlns="">
            <p:pic>
              <p:nvPicPr>
                <p:cNvPr id="42" name="Freihand 41">
                  <a:extLst>
                    <a:ext uri="{FF2B5EF4-FFF2-40B4-BE49-F238E27FC236}">
                      <a16:creationId xmlns:a16="http://schemas.microsoft.com/office/drawing/2014/main" id="{5BC88742-BF70-4647-8FA0-2AD4A23F655D}"/>
                    </a:ext>
                  </a:extLst>
                </p:cNvPr>
                <p:cNvPicPr/>
                <p:nvPr/>
              </p:nvPicPr>
              <p:blipFill>
                <a:blip r:embed="rId440"/>
                <a:stretch>
                  <a:fillRect/>
                </a:stretch>
              </p:blipFill>
              <p:spPr>
                <a:xfrm>
                  <a:off x="6958733" y="4664040"/>
                  <a:ext cx="1382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43" name="Freihand 42">
                  <a:extLst>
                    <a:ext uri="{FF2B5EF4-FFF2-40B4-BE49-F238E27FC236}">
                      <a16:creationId xmlns:a16="http://schemas.microsoft.com/office/drawing/2014/main" id="{210C6F74-B651-4F02-A3F8-F3D739FFB5C8}"/>
                    </a:ext>
                  </a:extLst>
                </p14:cNvPr>
                <p14:cNvContentPartPr/>
                <p14:nvPr/>
              </p14:nvContentPartPr>
              <p14:xfrm>
                <a:off x="6915533" y="4610040"/>
                <a:ext cx="109800" cy="92160"/>
              </p14:xfrm>
            </p:contentPart>
          </mc:Choice>
          <mc:Fallback xmlns="">
            <p:pic>
              <p:nvPicPr>
                <p:cNvPr id="43" name="Freihand 42">
                  <a:extLst>
                    <a:ext uri="{FF2B5EF4-FFF2-40B4-BE49-F238E27FC236}">
                      <a16:creationId xmlns:a16="http://schemas.microsoft.com/office/drawing/2014/main" id="{210C6F74-B651-4F02-A3F8-F3D739FFB5C8}"/>
                    </a:ext>
                  </a:extLst>
                </p:cNvPr>
                <p:cNvPicPr/>
                <p:nvPr/>
              </p:nvPicPr>
              <p:blipFill>
                <a:blip r:embed="rId442"/>
                <a:stretch>
                  <a:fillRect/>
                </a:stretch>
              </p:blipFill>
              <p:spPr>
                <a:xfrm>
                  <a:off x="6911213" y="4605720"/>
                  <a:ext cx="11844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44" name="Freihand 43">
                  <a:extLst>
                    <a:ext uri="{FF2B5EF4-FFF2-40B4-BE49-F238E27FC236}">
                      <a16:creationId xmlns:a16="http://schemas.microsoft.com/office/drawing/2014/main" id="{3BA6823F-FBB4-4376-BBCA-B86A5CCBFF8D}"/>
                    </a:ext>
                  </a:extLst>
                </p14:cNvPr>
                <p14:cNvContentPartPr/>
                <p14:nvPr/>
              </p14:nvContentPartPr>
              <p14:xfrm>
                <a:off x="7013093" y="4778160"/>
                <a:ext cx="95400" cy="83520"/>
              </p14:xfrm>
            </p:contentPart>
          </mc:Choice>
          <mc:Fallback xmlns="">
            <p:pic>
              <p:nvPicPr>
                <p:cNvPr id="44" name="Freihand 43">
                  <a:extLst>
                    <a:ext uri="{FF2B5EF4-FFF2-40B4-BE49-F238E27FC236}">
                      <a16:creationId xmlns:a16="http://schemas.microsoft.com/office/drawing/2014/main" id="{3BA6823F-FBB4-4376-BBCA-B86A5CCBFF8D}"/>
                    </a:ext>
                  </a:extLst>
                </p:cNvPr>
                <p:cNvPicPr/>
                <p:nvPr/>
              </p:nvPicPr>
              <p:blipFill>
                <a:blip r:embed="rId444"/>
                <a:stretch>
                  <a:fillRect/>
                </a:stretch>
              </p:blipFill>
              <p:spPr>
                <a:xfrm>
                  <a:off x="7008773" y="4773840"/>
                  <a:ext cx="1040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65" name="Freihand 64">
                  <a:extLst>
                    <a:ext uri="{FF2B5EF4-FFF2-40B4-BE49-F238E27FC236}">
                      <a16:creationId xmlns:a16="http://schemas.microsoft.com/office/drawing/2014/main" id="{35982AE5-54B7-4069-A0D8-CEF719879EAC}"/>
                    </a:ext>
                  </a:extLst>
                </p14:cNvPr>
                <p14:cNvContentPartPr/>
                <p14:nvPr/>
              </p14:nvContentPartPr>
              <p14:xfrm>
                <a:off x="6602693" y="4899120"/>
                <a:ext cx="77400" cy="501840"/>
              </p14:xfrm>
            </p:contentPart>
          </mc:Choice>
          <mc:Fallback xmlns="">
            <p:pic>
              <p:nvPicPr>
                <p:cNvPr id="65" name="Freihand 64">
                  <a:extLst>
                    <a:ext uri="{FF2B5EF4-FFF2-40B4-BE49-F238E27FC236}">
                      <a16:creationId xmlns:a16="http://schemas.microsoft.com/office/drawing/2014/main" id="{35982AE5-54B7-4069-A0D8-CEF719879EAC}"/>
                    </a:ext>
                  </a:extLst>
                </p:cNvPr>
                <p:cNvPicPr/>
                <p:nvPr/>
              </p:nvPicPr>
              <p:blipFill>
                <a:blip r:embed="rId446"/>
                <a:stretch>
                  <a:fillRect/>
                </a:stretch>
              </p:blipFill>
              <p:spPr>
                <a:xfrm>
                  <a:off x="6598373" y="4894800"/>
                  <a:ext cx="86040" cy="51048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66" name="Freihand 65">
                  <a:extLst>
                    <a:ext uri="{FF2B5EF4-FFF2-40B4-BE49-F238E27FC236}">
                      <a16:creationId xmlns:a16="http://schemas.microsoft.com/office/drawing/2014/main" id="{A7C3825A-0D1B-4D6A-897B-1CFB9CB26495}"/>
                    </a:ext>
                  </a:extLst>
                </p14:cNvPr>
                <p14:cNvContentPartPr/>
                <p14:nvPr/>
              </p14:nvContentPartPr>
              <p14:xfrm>
                <a:off x="6436733" y="4794720"/>
                <a:ext cx="295200" cy="286200"/>
              </p14:xfrm>
            </p:contentPart>
          </mc:Choice>
          <mc:Fallback xmlns="">
            <p:pic>
              <p:nvPicPr>
                <p:cNvPr id="66" name="Freihand 65">
                  <a:extLst>
                    <a:ext uri="{FF2B5EF4-FFF2-40B4-BE49-F238E27FC236}">
                      <a16:creationId xmlns:a16="http://schemas.microsoft.com/office/drawing/2014/main" id="{A7C3825A-0D1B-4D6A-897B-1CFB9CB26495}"/>
                    </a:ext>
                  </a:extLst>
                </p:cNvPr>
                <p:cNvPicPr/>
                <p:nvPr/>
              </p:nvPicPr>
              <p:blipFill>
                <a:blip r:embed="rId448"/>
                <a:stretch>
                  <a:fillRect/>
                </a:stretch>
              </p:blipFill>
              <p:spPr>
                <a:xfrm>
                  <a:off x="6432413" y="4790400"/>
                  <a:ext cx="303840" cy="29484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68" name="Freihand 67">
                  <a:extLst>
                    <a:ext uri="{FF2B5EF4-FFF2-40B4-BE49-F238E27FC236}">
                      <a16:creationId xmlns:a16="http://schemas.microsoft.com/office/drawing/2014/main" id="{9328C125-FDD4-4EDA-8D4C-F2FF32F97315}"/>
                    </a:ext>
                  </a:extLst>
                </p14:cNvPr>
                <p14:cNvContentPartPr/>
                <p14:nvPr/>
              </p14:nvContentPartPr>
              <p14:xfrm>
                <a:off x="6280493" y="5446320"/>
                <a:ext cx="227520" cy="136800"/>
              </p14:xfrm>
            </p:contentPart>
          </mc:Choice>
          <mc:Fallback xmlns="">
            <p:pic>
              <p:nvPicPr>
                <p:cNvPr id="68" name="Freihand 67">
                  <a:extLst>
                    <a:ext uri="{FF2B5EF4-FFF2-40B4-BE49-F238E27FC236}">
                      <a16:creationId xmlns:a16="http://schemas.microsoft.com/office/drawing/2014/main" id="{9328C125-FDD4-4EDA-8D4C-F2FF32F97315}"/>
                    </a:ext>
                  </a:extLst>
                </p:cNvPr>
                <p:cNvPicPr/>
                <p:nvPr/>
              </p:nvPicPr>
              <p:blipFill>
                <a:blip r:embed="rId450"/>
                <a:stretch>
                  <a:fillRect/>
                </a:stretch>
              </p:blipFill>
              <p:spPr>
                <a:xfrm>
                  <a:off x="6276173" y="5442000"/>
                  <a:ext cx="2361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69" name="Freihand 68">
                  <a:extLst>
                    <a:ext uri="{FF2B5EF4-FFF2-40B4-BE49-F238E27FC236}">
                      <a16:creationId xmlns:a16="http://schemas.microsoft.com/office/drawing/2014/main" id="{07D7FE3E-D411-48A4-BD5E-683070C47C1A}"/>
                    </a:ext>
                  </a:extLst>
                </p14:cNvPr>
                <p14:cNvContentPartPr/>
                <p14:nvPr/>
              </p14:nvContentPartPr>
              <p14:xfrm>
                <a:off x="6510893" y="5438040"/>
                <a:ext cx="220320" cy="103680"/>
              </p14:xfrm>
            </p:contentPart>
          </mc:Choice>
          <mc:Fallback xmlns="">
            <p:pic>
              <p:nvPicPr>
                <p:cNvPr id="69" name="Freihand 68">
                  <a:extLst>
                    <a:ext uri="{FF2B5EF4-FFF2-40B4-BE49-F238E27FC236}">
                      <a16:creationId xmlns:a16="http://schemas.microsoft.com/office/drawing/2014/main" id="{07D7FE3E-D411-48A4-BD5E-683070C47C1A}"/>
                    </a:ext>
                  </a:extLst>
                </p:cNvPr>
                <p:cNvPicPr/>
                <p:nvPr/>
              </p:nvPicPr>
              <p:blipFill>
                <a:blip r:embed="rId452"/>
                <a:stretch>
                  <a:fillRect/>
                </a:stretch>
              </p:blipFill>
              <p:spPr>
                <a:xfrm>
                  <a:off x="6506573" y="5433720"/>
                  <a:ext cx="22896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70" name="Freihand 69">
                  <a:extLst>
                    <a:ext uri="{FF2B5EF4-FFF2-40B4-BE49-F238E27FC236}">
                      <a16:creationId xmlns:a16="http://schemas.microsoft.com/office/drawing/2014/main" id="{AFE3D459-B34B-4C5D-92C4-CD405CD7C26E}"/>
                    </a:ext>
                  </a:extLst>
                </p14:cNvPr>
                <p14:cNvContentPartPr/>
                <p14:nvPr/>
              </p14:nvContentPartPr>
              <p14:xfrm>
                <a:off x="6874493" y="5431920"/>
                <a:ext cx="538200" cy="92520"/>
              </p14:xfrm>
            </p:contentPart>
          </mc:Choice>
          <mc:Fallback xmlns="">
            <p:pic>
              <p:nvPicPr>
                <p:cNvPr id="70" name="Freihand 69">
                  <a:extLst>
                    <a:ext uri="{FF2B5EF4-FFF2-40B4-BE49-F238E27FC236}">
                      <a16:creationId xmlns:a16="http://schemas.microsoft.com/office/drawing/2014/main" id="{AFE3D459-B34B-4C5D-92C4-CD405CD7C26E}"/>
                    </a:ext>
                  </a:extLst>
                </p:cNvPr>
                <p:cNvPicPr/>
                <p:nvPr/>
              </p:nvPicPr>
              <p:blipFill>
                <a:blip r:embed="rId454"/>
                <a:stretch>
                  <a:fillRect/>
                </a:stretch>
              </p:blipFill>
              <p:spPr>
                <a:xfrm>
                  <a:off x="6870173" y="5427600"/>
                  <a:ext cx="54684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71" name="Freihand 70">
                  <a:extLst>
                    <a:ext uri="{FF2B5EF4-FFF2-40B4-BE49-F238E27FC236}">
                      <a16:creationId xmlns:a16="http://schemas.microsoft.com/office/drawing/2014/main" id="{074191CA-68DA-47AD-94E4-30183467C117}"/>
                    </a:ext>
                  </a:extLst>
                </p14:cNvPr>
                <p14:cNvContentPartPr/>
                <p14:nvPr/>
              </p14:nvContentPartPr>
              <p14:xfrm>
                <a:off x="7580813" y="5290440"/>
                <a:ext cx="115920" cy="207360"/>
              </p14:xfrm>
            </p:contentPart>
          </mc:Choice>
          <mc:Fallback xmlns="">
            <p:pic>
              <p:nvPicPr>
                <p:cNvPr id="71" name="Freihand 70">
                  <a:extLst>
                    <a:ext uri="{FF2B5EF4-FFF2-40B4-BE49-F238E27FC236}">
                      <a16:creationId xmlns:a16="http://schemas.microsoft.com/office/drawing/2014/main" id="{074191CA-68DA-47AD-94E4-30183467C117}"/>
                    </a:ext>
                  </a:extLst>
                </p:cNvPr>
                <p:cNvPicPr/>
                <p:nvPr/>
              </p:nvPicPr>
              <p:blipFill>
                <a:blip r:embed="rId456"/>
                <a:stretch>
                  <a:fillRect/>
                </a:stretch>
              </p:blipFill>
              <p:spPr>
                <a:xfrm>
                  <a:off x="7576493" y="5286120"/>
                  <a:ext cx="12456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72" name="Freihand 71">
                  <a:extLst>
                    <a:ext uri="{FF2B5EF4-FFF2-40B4-BE49-F238E27FC236}">
                      <a16:creationId xmlns:a16="http://schemas.microsoft.com/office/drawing/2014/main" id="{39005548-B880-427A-9E2E-B20C61E3A8C3}"/>
                    </a:ext>
                  </a:extLst>
                </p14:cNvPr>
                <p14:cNvContentPartPr/>
                <p14:nvPr/>
              </p14:nvContentPartPr>
              <p14:xfrm>
                <a:off x="7691693" y="5285400"/>
                <a:ext cx="105480" cy="220320"/>
              </p14:xfrm>
            </p:contentPart>
          </mc:Choice>
          <mc:Fallback xmlns="">
            <p:pic>
              <p:nvPicPr>
                <p:cNvPr id="72" name="Freihand 71">
                  <a:extLst>
                    <a:ext uri="{FF2B5EF4-FFF2-40B4-BE49-F238E27FC236}">
                      <a16:creationId xmlns:a16="http://schemas.microsoft.com/office/drawing/2014/main" id="{39005548-B880-427A-9E2E-B20C61E3A8C3}"/>
                    </a:ext>
                  </a:extLst>
                </p:cNvPr>
                <p:cNvPicPr/>
                <p:nvPr/>
              </p:nvPicPr>
              <p:blipFill>
                <a:blip r:embed="rId458"/>
                <a:stretch>
                  <a:fillRect/>
                </a:stretch>
              </p:blipFill>
              <p:spPr>
                <a:xfrm>
                  <a:off x="7687373" y="5281080"/>
                  <a:ext cx="11412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73" name="Freihand 72">
                  <a:extLst>
                    <a:ext uri="{FF2B5EF4-FFF2-40B4-BE49-F238E27FC236}">
                      <a16:creationId xmlns:a16="http://schemas.microsoft.com/office/drawing/2014/main" id="{ADD81B31-7127-424C-B595-447AFF7F11D3}"/>
                    </a:ext>
                  </a:extLst>
                </p14:cNvPr>
                <p14:cNvContentPartPr/>
                <p14:nvPr/>
              </p14:nvContentPartPr>
              <p14:xfrm>
                <a:off x="7790333" y="5224200"/>
                <a:ext cx="299520" cy="211680"/>
              </p14:xfrm>
            </p:contentPart>
          </mc:Choice>
          <mc:Fallback xmlns="">
            <p:pic>
              <p:nvPicPr>
                <p:cNvPr id="73" name="Freihand 72">
                  <a:extLst>
                    <a:ext uri="{FF2B5EF4-FFF2-40B4-BE49-F238E27FC236}">
                      <a16:creationId xmlns:a16="http://schemas.microsoft.com/office/drawing/2014/main" id="{ADD81B31-7127-424C-B595-447AFF7F11D3}"/>
                    </a:ext>
                  </a:extLst>
                </p:cNvPr>
                <p:cNvPicPr/>
                <p:nvPr/>
              </p:nvPicPr>
              <p:blipFill>
                <a:blip r:embed="rId460"/>
                <a:stretch>
                  <a:fillRect/>
                </a:stretch>
              </p:blipFill>
              <p:spPr>
                <a:xfrm>
                  <a:off x="7786013" y="5219880"/>
                  <a:ext cx="30816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74" name="Freihand 73">
                  <a:extLst>
                    <a:ext uri="{FF2B5EF4-FFF2-40B4-BE49-F238E27FC236}">
                      <a16:creationId xmlns:a16="http://schemas.microsoft.com/office/drawing/2014/main" id="{E4361FB0-C5FB-4730-AEEB-8D0C2540D17B}"/>
                    </a:ext>
                  </a:extLst>
                </p14:cNvPr>
                <p14:cNvContentPartPr/>
                <p14:nvPr/>
              </p14:nvContentPartPr>
              <p14:xfrm>
                <a:off x="6288773" y="5707320"/>
                <a:ext cx="214920" cy="156600"/>
              </p14:xfrm>
            </p:contentPart>
          </mc:Choice>
          <mc:Fallback xmlns="">
            <p:pic>
              <p:nvPicPr>
                <p:cNvPr id="74" name="Freihand 73">
                  <a:extLst>
                    <a:ext uri="{FF2B5EF4-FFF2-40B4-BE49-F238E27FC236}">
                      <a16:creationId xmlns:a16="http://schemas.microsoft.com/office/drawing/2014/main" id="{E4361FB0-C5FB-4730-AEEB-8D0C2540D17B}"/>
                    </a:ext>
                  </a:extLst>
                </p:cNvPr>
                <p:cNvPicPr/>
                <p:nvPr/>
              </p:nvPicPr>
              <p:blipFill>
                <a:blip r:embed="rId462"/>
                <a:stretch>
                  <a:fillRect/>
                </a:stretch>
              </p:blipFill>
              <p:spPr>
                <a:xfrm>
                  <a:off x="6284453" y="5703000"/>
                  <a:ext cx="2235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75" name="Freihand 74">
                  <a:extLst>
                    <a:ext uri="{FF2B5EF4-FFF2-40B4-BE49-F238E27FC236}">
                      <a16:creationId xmlns:a16="http://schemas.microsoft.com/office/drawing/2014/main" id="{2A6A537D-0D52-476F-9DF0-569D0A5EE2AC}"/>
                    </a:ext>
                  </a:extLst>
                </p14:cNvPr>
                <p14:cNvContentPartPr/>
                <p14:nvPr/>
              </p14:nvContentPartPr>
              <p14:xfrm>
                <a:off x="6550133" y="5748000"/>
                <a:ext cx="117000" cy="84240"/>
              </p14:xfrm>
            </p:contentPart>
          </mc:Choice>
          <mc:Fallback xmlns="">
            <p:pic>
              <p:nvPicPr>
                <p:cNvPr id="75" name="Freihand 74">
                  <a:extLst>
                    <a:ext uri="{FF2B5EF4-FFF2-40B4-BE49-F238E27FC236}">
                      <a16:creationId xmlns:a16="http://schemas.microsoft.com/office/drawing/2014/main" id="{2A6A537D-0D52-476F-9DF0-569D0A5EE2AC}"/>
                    </a:ext>
                  </a:extLst>
                </p:cNvPr>
                <p:cNvPicPr/>
                <p:nvPr/>
              </p:nvPicPr>
              <p:blipFill>
                <a:blip r:embed="rId464"/>
                <a:stretch>
                  <a:fillRect/>
                </a:stretch>
              </p:blipFill>
              <p:spPr>
                <a:xfrm>
                  <a:off x="6545813" y="5743680"/>
                  <a:ext cx="12564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76" name="Freihand 75">
                  <a:extLst>
                    <a:ext uri="{FF2B5EF4-FFF2-40B4-BE49-F238E27FC236}">
                      <a16:creationId xmlns:a16="http://schemas.microsoft.com/office/drawing/2014/main" id="{79A72821-73F3-4510-897D-06858C1BEA41}"/>
                    </a:ext>
                  </a:extLst>
                </p14:cNvPr>
                <p14:cNvContentPartPr/>
                <p14:nvPr/>
              </p14:nvContentPartPr>
              <p14:xfrm>
                <a:off x="6844973" y="5663040"/>
                <a:ext cx="167040" cy="177480"/>
              </p14:xfrm>
            </p:contentPart>
          </mc:Choice>
          <mc:Fallback xmlns="">
            <p:pic>
              <p:nvPicPr>
                <p:cNvPr id="76" name="Freihand 75">
                  <a:extLst>
                    <a:ext uri="{FF2B5EF4-FFF2-40B4-BE49-F238E27FC236}">
                      <a16:creationId xmlns:a16="http://schemas.microsoft.com/office/drawing/2014/main" id="{79A72821-73F3-4510-897D-06858C1BEA41}"/>
                    </a:ext>
                  </a:extLst>
                </p:cNvPr>
                <p:cNvPicPr/>
                <p:nvPr/>
              </p:nvPicPr>
              <p:blipFill>
                <a:blip r:embed="rId466"/>
                <a:stretch>
                  <a:fillRect/>
                </a:stretch>
              </p:blipFill>
              <p:spPr>
                <a:xfrm>
                  <a:off x="6840653" y="5658720"/>
                  <a:ext cx="1756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77" name="Freihand 76">
                  <a:extLst>
                    <a:ext uri="{FF2B5EF4-FFF2-40B4-BE49-F238E27FC236}">
                      <a16:creationId xmlns:a16="http://schemas.microsoft.com/office/drawing/2014/main" id="{8CE4A7E7-CEAD-4E5B-969F-B6B3A38CD5AD}"/>
                    </a:ext>
                  </a:extLst>
                </p14:cNvPr>
                <p14:cNvContentPartPr/>
                <p14:nvPr/>
              </p14:nvContentPartPr>
              <p14:xfrm>
                <a:off x="6780173" y="5713080"/>
                <a:ext cx="213840" cy="55800"/>
              </p14:xfrm>
            </p:contentPart>
          </mc:Choice>
          <mc:Fallback xmlns="">
            <p:pic>
              <p:nvPicPr>
                <p:cNvPr id="77" name="Freihand 76">
                  <a:extLst>
                    <a:ext uri="{FF2B5EF4-FFF2-40B4-BE49-F238E27FC236}">
                      <a16:creationId xmlns:a16="http://schemas.microsoft.com/office/drawing/2014/main" id="{8CE4A7E7-CEAD-4E5B-969F-B6B3A38CD5AD}"/>
                    </a:ext>
                  </a:extLst>
                </p:cNvPr>
                <p:cNvPicPr/>
                <p:nvPr/>
              </p:nvPicPr>
              <p:blipFill>
                <a:blip r:embed="rId468"/>
                <a:stretch>
                  <a:fillRect/>
                </a:stretch>
              </p:blipFill>
              <p:spPr>
                <a:xfrm>
                  <a:off x="6775853" y="5708760"/>
                  <a:ext cx="22248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78" name="Freihand 77">
                  <a:extLst>
                    <a:ext uri="{FF2B5EF4-FFF2-40B4-BE49-F238E27FC236}">
                      <a16:creationId xmlns:a16="http://schemas.microsoft.com/office/drawing/2014/main" id="{AC6447BA-BF92-4FAF-8301-EB6D7F4B9052}"/>
                    </a:ext>
                  </a:extLst>
                </p14:cNvPr>
                <p14:cNvContentPartPr/>
                <p14:nvPr/>
              </p14:nvContentPartPr>
              <p14:xfrm>
                <a:off x="6743453" y="5750520"/>
                <a:ext cx="232560" cy="39240"/>
              </p14:xfrm>
            </p:contentPart>
          </mc:Choice>
          <mc:Fallback xmlns="">
            <p:pic>
              <p:nvPicPr>
                <p:cNvPr id="78" name="Freihand 77">
                  <a:extLst>
                    <a:ext uri="{FF2B5EF4-FFF2-40B4-BE49-F238E27FC236}">
                      <a16:creationId xmlns:a16="http://schemas.microsoft.com/office/drawing/2014/main" id="{AC6447BA-BF92-4FAF-8301-EB6D7F4B9052}"/>
                    </a:ext>
                  </a:extLst>
                </p:cNvPr>
                <p:cNvPicPr/>
                <p:nvPr/>
              </p:nvPicPr>
              <p:blipFill>
                <a:blip r:embed="rId470"/>
                <a:stretch>
                  <a:fillRect/>
                </a:stretch>
              </p:blipFill>
              <p:spPr>
                <a:xfrm>
                  <a:off x="6739133" y="5746200"/>
                  <a:ext cx="24120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79" name="Freihand 78">
                  <a:extLst>
                    <a:ext uri="{FF2B5EF4-FFF2-40B4-BE49-F238E27FC236}">
                      <a16:creationId xmlns:a16="http://schemas.microsoft.com/office/drawing/2014/main" id="{491FF29E-2205-4279-970E-9B5E61A07807}"/>
                    </a:ext>
                  </a:extLst>
                </p14:cNvPr>
                <p14:cNvContentPartPr/>
                <p14:nvPr/>
              </p14:nvContentPartPr>
              <p14:xfrm>
                <a:off x="7147733" y="5608320"/>
                <a:ext cx="186120" cy="200520"/>
              </p14:xfrm>
            </p:contentPart>
          </mc:Choice>
          <mc:Fallback xmlns="">
            <p:pic>
              <p:nvPicPr>
                <p:cNvPr id="79" name="Freihand 78">
                  <a:extLst>
                    <a:ext uri="{FF2B5EF4-FFF2-40B4-BE49-F238E27FC236}">
                      <a16:creationId xmlns:a16="http://schemas.microsoft.com/office/drawing/2014/main" id="{491FF29E-2205-4279-970E-9B5E61A07807}"/>
                    </a:ext>
                  </a:extLst>
                </p:cNvPr>
                <p:cNvPicPr/>
                <p:nvPr/>
              </p:nvPicPr>
              <p:blipFill>
                <a:blip r:embed="rId472"/>
                <a:stretch>
                  <a:fillRect/>
                </a:stretch>
              </p:blipFill>
              <p:spPr>
                <a:xfrm>
                  <a:off x="7143413" y="5604000"/>
                  <a:ext cx="19476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80" name="Freihand 79">
                  <a:extLst>
                    <a:ext uri="{FF2B5EF4-FFF2-40B4-BE49-F238E27FC236}">
                      <a16:creationId xmlns:a16="http://schemas.microsoft.com/office/drawing/2014/main" id="{B69AEBD4-BC10-4710-ACB2-BCDD0BA52616}"/>
                    </a:ext>
                  </a:extLst>
                </p14:cNvPr>
                <p14:cNvContentPartPr/>
                <p14:nvPr/>
              </p14:nvContentPartPr>
              <p14:xfrm>
                <a:off x="7334933" y="5638200"/>
                <a:ext cx="143640" cy="211320"/>
              </p14:xfrm>
            </p:contentPart>
          </mc:Choice>
          <mc:Fallback xmlns="">
            <p:pic>
              <p:nvPicPr>
                <p:cNvPr id="80" name="Freihand 79">
                  <a:extLst>
                    <a:ext uri="{FF2B5EF4-FFF2-40B4-BE49-F238E27FC236}">
                      <a16:creationId xmlns:a16="http://schemas.microsoft.com/office/drawing/2014/main" id="{B69AEBD4-BC10-4710-ACB2-BCDD0BA52616}"/>
                    </a:ext>
                  </a:extLst>
                </p:cNvPr>
                <p:cNvPicPr/>
                <p:nvPr/>
              </p:nvPicPr>
              <p:blipFill>
                <a:blip r:embed="rId474"/>
                <a:stretch>
                  <a:fillRect/>
                </a:stretch>
              </p:blipFill>
              <p:spPr>
                <a:xfrm>
                  <a:off x="7330613" y="5633880"/>
                  <a:ext cx="15228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81" name="Freihand 80">
                  <a:extLst>
                    <a:ext uri="{FF2B5EF4-FFF2-40B4-BE49-F238E27FC236}">
                      <a16:creationId xmlns:a16="http://schemas.microsoft.com/office/drawing/2014/main" id="{4987822A-DE95-4599-8E66-BAD9BBE6BA92}"/>
                    </a:ext>
                  </a:extLst>
                </p14:cNvPr>
                <p14:cNvContentPartPr/>
                <p14:nvPr/>
              </p14:nvContentPartPr>
              <p14:xfrm>
                <a:off x="7557773" y="5625600"/>
                <a:ext cx="100440" cy="188640"/>
              </p14:xfrm>
            </p:contentPart>
          </mc:Choice>
          <mc:Fallback xmlns="">
            <p:pic>
              <p:nvPicPr>
                <p:cNvPr id="81" name="Freihand 80">
                  <a:extLst>
                    <a:ext uri="{FF2B5EF4-FFF2-40B4-BE49-F238E27FC236}">
                      <a16:creationId xmlns:a16="http://schemas.microsoft.com/office/drawing/2014/main" id="{4987822A-DE95-4599-8E66-BAD9BBE6BA92}"/>
                    </a:ext>
                  </a:extLst>
                </p:cNvPr>
                <p:cNvPicPr/>
                <p:nvPr/>
              </p:nvPicPr>
              <p:blipFill>
                <a:blip r:embed="rId476"/>
                <a:stretch>
                  <a:fillRect/>
                </a:stretch>
              </p:blipFill>
              <p:spPr>
                <a:xfrm>
                  <a:off x="7553453" y="5621280"/>
                  <a:ext cx="10908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82" name="Freihand 81">
                  <a:extLst>
                    <a:ext uri="{FF2B5EF4-FFF2-40B4-BE49-F238E27FC236}">
                      <a16:creationId xmlns:a16="http://schemas.microsoft.com/office/drawing/2014/main" id="{3B41CBFC-552B-4460-8EFF-58ABA557F09A}"/>
                    </a:ext>
                  </a:extLst>
                </p14:cNvPr>
                <p14:cNvContentPartPr/>
                <p14:nvPr/>
              </p14:nvContentPartPr>
              <p14:xfrm>
                <a:off x="7699253" y="5612640"/>
                <a:ext cx="127800" cy="213480"/>
              </p14:xfrm>
            </p:contentPart>
          </mc:Choice>
          <mc:Fallback xmlns="">
            <p:pic>
              <p:nvPicPr>
                <p:cNvPr id="82" name="Freihand 81">
                  <a:extLst>
                    <a:ext uri="{FF2B5EF4-FFF2-40B4-BE49-F238E27FC236}">
                      <a16:creationId xmlns:a16="http://schemas.microsoft.com/office/drawing/2014/main" id="{3B41CBFC-552B-4460-8EFF-58ABA557F09A}"/>
                    </a:ext>
                  </a:extLst>
                </p:cNvPr>
                <p:cNvPicPr/>
                <p:nvPr/>
              </p:nvPicPr>
              <p:blipFill>
                <a:blip r:embed="rId478"/>
                <a:stretch>
                  <a:fillRect/>
                </a:stretch>
              </p:blipFill>
              <p:spPr>
                <a:xfrm>
                  <a:off x="7694933" y="5608320"/>
                  <a:ext cx="13644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84" name="Freihand 83">
                  <a:extLst>
                    <a:ext uri="{FF2B5EF4-FFF2-40B4-BE49-F238E27FC236}">
                      <a16:creationId xmlns:a16="http://schemas.microsoft.com/office/drawing/2014/main" id="{66D4F208-C5FC-4CB7-B2FD-970D0CF83A63}"/>
                    </a:ext>
                  </a:extLst>
                </p14:cNvPr>
                <p14:cNvContentPartPr/>
                <p14:nvPr/>
              </p14:nvContentPartPr>
              <p14:xfrm>
                <a:off x="6287693" y="6021600"/>
                <a:ext cx="399600" cy="143640"/>
              </p14:xfrm>
            </p:contentPart>
          </mc:Choice>
          <mc:Fallback xmlns="">
            <p:pic>
              <p:nvPicPr>
                <p:cNvPr id="84" name="Freihand 83">
                  <a:extLst>
                    <a:ext uri="{FF2B5EF4-FFF2-40B4-BE49-F238E27FC236}">
                      <a16:creationId xmlns:a16="http://schemas.microsoft.com/office/drawing/2014/main" id="{66D4F208-C5FC-4CB7-B2FD-970D0CF83A63}"/>
                    </a:ext>
                  </a:extLst>
                </p:cNvPr>
                <p:cNvPicPr/>
                <p:nvPr/>
              </p:nvPicPr>
              <p:blipFill>
                <a:blip r:embed="rId480"/>
                <a:stretch>
                  <a:fillRect/>
                </a:stretch>
              </p:blipFill>
              <p:spPr>
                <a:xfrm>
                  <a:off x="6283373" y="6017280"/>
                  <a:ext cx="40824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85" name="Freihand 84">
                  <a:extLst>
                    <a:ext uri="{FF2B5EF4-FFF2-40B4-BE49-F238E27FC236}">
                      <a16:creationId xmlns:a16="http://schemas.microsoft.com/office/drawing/2014/main" id="{B79A3B6E-98BC-4243-879F-5FCDD01E76F5}"/>
                    </a:ext>
                  </a:extLst>
                </p14:cNvPr>
                <p14:cNvContentPartPr/>
                <p14:nvPr/>
              </p14:nvContentPartPr>
              <p14:xfrm>
                <a:off x="6607013" y="5943120"/>
                <a:ext cx="65880" cy="24840"/>
              </p14:xfrm>
            </p:contentPart>
          </mc:Choice>
          <mc:Fallback xmlns="">
            <p:pic>
              <p:nvPicPr>
                <p:cNvPr id="85" name="Freihand 84">
                  <a:extLst>
                    <a:ext uri="{FF2B5EF4-FFF2-40B4-BE49-F238E27FC236}">
                      <a16:creationId xmlns:a16="http://schemas.microsoft.com/office/drawing/2014/main" id="{B79A3B6E-98BC-4243-879F-5FCDD01E76F5}"/>
                    </a:ext>
                  </a:extLst>
                </p:cNvPr>
                <p:cNvPicPr/>
                <p:nvPr/>
              </p:nvPicPr>
              <p:blipFill>
                <a:blip r:embed="rId482"/>
                <a:stretch>
                  <a:fillRect/>
                </a:stretch>
              </p:blipFill>
              <p:spPr>
                <a:xfrm>
                  <a:off x="6602693" y="5938800"/>
                  <a:ext cx="7452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86" name="Freihand 85">
                  <a:extLst>
                    <a:ext uri="{FF2B5EF4-FFF2-40B4-BE49-F238E27FC236}">
                      <a16:creationId xmlns:a16="http://schemas.microsoft.com/office/drawing/2014/main" id="{613A3229-9002-4CEA-AD18-83764CB4FC2C}"/>
                    </a:ext>
                  </a:extLst>
                </p14:cNvPr>
                <p14:cNvContentPartPr/>
                <p14:nvPr/>
              </p14:nvContentPartPr>
              <p14:xfrm>
                <a:off x="6793853" y="5985960"/>
                <a:ext cx="141120" cy="104400"/>
              </p14:xfrm>
            </p:contentPart>
          </mc:Choice>
          <mc:Fallback xmlns="">
            <p:pic>
              <p:nvPicPr>
                <p:cNvPr id="86" name="Freihand 85">
                  <a:extLst>
                    <a:ext uri="{FF2B5EF4-FFF2-40B4-BE49-F238E27FC236}">
                      <a16:creationId xmlns:a16="http://schemas.microsoft.com/office/drawing/2014/main" id="{613A3229-9002-4CEA-AD18-83764CB4FC2C}"/>
                    </a:ext>
                  </a:extLst>
                </p:cNvPr>
                <p:cNvPicPr/>
                <p:nvPr/>
              </p:nvPicPr>
              <p:blipFill>
                <a:blip r:embed="rId484"/>
                <a:stretch>
                  <a:fillRect/>
                </a:stretch>
              </p:blipFill>
              <p:spPr>
                <a:xfrm>
                  <a:off x="6789533" y="5981640"/>
                  <a:ext cx="14976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87" name="Freihand 86">
                  <a:extLst>
                    <a:ext uri="{FF2B5EF4-FFF2-40B4-BE49-F238E27FC236}">
                      <a16:creationId xmlns:a16="http://schemas.microsoft.com/office/drawing/2014/main" id="{7778CBFA-B5CD-4199-ADF7-7CED1EEE59D9}"/>
                    </a:ext>
                  </a:extLst>
                </p14:cNvPr>
                <p14:cNvContentPartPr/>
                <p14:nvPr/>
              </p14:nvContentPartPr>
              <p14:xfrm>
                <a:off x="6828053" y="5910720"/>
                <a:ext cx="103320" cy="294480"/>
              </p14:xfrm>
            </p:contentPart>
          </mc:Choice>
          <mc:Fallback xmlns="">
            <p:pic>
              <p:nvPicPr>
                <p:cNvPr id="87" name="Freihand 86">
                  <a:extLst>
                    <a:ext uri="{FF2B5EF4-FFF2-40B4-BE49-F238E27FC236}">
                      <a16:creationId xmlns:a16="http://schemas.microsoft.com/office/drawing/2014/main" id="{7778CBFA-B5CD-4199-ADF7-7CED1EEE59D9}"/>
                    </a:ext>
                  </a:extLst>
                </p:cNvPr>
                <p:cNvPicPr/>
                <p:nvPr/>
              </p:nvPicPr>
              <p:blipFill>
                <a:blip r:embed="rId486"/>
                <a:stretch>
                  <a:fillRect/>
                </a:stretch>
              </p:blipFill>
              <p:spPr>
                <a:xfrm>
                  <a:off x="6823733" y="5906400"/>
                  <a:ext cx="111960" cy="30312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88" name="Freihand 87">
                  <a:extLst>
                    <a:ext uri="{FF2B5EF4-FFF2-40B4-BE49-F238E27FC236}">
                      <a16:creationId xmlns:a16="http://schemas.microsoft.com/office/drawing/2014/main" id="{313BE053-D782-4FFA-9D9D-A973064A3A81}"/>
                    </a:ext>
                  </a:extLst>
                </p14:cNvPr>
                <p14:cNvContentPartPr/>
                <p14:nvPr/>
              </p14:nvContentPartPr>
              <p14:xfrm>
                <a:off x="7062773" y="5953560"/>
                <a:ext cx="132120" cy="137880"/>
              </p14:xfrm>
            </p:contentPart>
          </mc:Choice>
          <mc:Fallback xmlns="">
            <p:pic>
              <p:nvPicPr>
                <p:cNvPr id="88" name="Freihand 87">
                  <a:extLst>
                    <a:ext uri="{FF2B5EF4-FFF2-40B4-BE49-F238E27FC236}">
                      <a16:creationId xmlns:a16="http://schemas.microsoft.com/office/drawing/2014/main" id="{313BE053-D782-4FFA-9D9D-A973064A3A81}"/>
                    </a:ext>
                  </a:extLst>
                </p:cNvPr>
                <p:cNvPicPr/>
                <p:nvPr/>
              </p:nvPicPr>
              <p:blipFill>
                <a:blip r:embed="rId488"/>
                <a:stretch>
                  <a:fillRect/>
                </a:stretch>
              </p:blipFill>
              <p:spPr>
                <a:xfrm>
                  <a:off x="7058453" y="5949240"/>
                  <a:ext cx="14076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89" name="Freihand 88">
                  <a:extLst>
                    <a:ext uri="{FF2B5EF4-FFF2-40B4-BE49-F238E27FC236}">
                      <a16:creationId xmlns:a16="http://schemas.microsoft.com/office/drawing/2014/main" id="{5EE9B5BA-0EA7-4D2C-8A8A-4B8E3A752440}"/>
                    </a:ext>
                  </a:extLst>
                </p14:cNvPr>
                <p14:cNvContentPartPr/>
                <p14:nvPr/>
              </p14:nvContentPartPr>
              <p14:xfrm>
                <a:off x="7243493" y="5935200"/>
                <a:ext cx="117720" cy="167760"/>
              </p14:xfrm>
            </p:contentPart>
          </mc:Choice>
          <mc:Fallback xmlns="">
            <p:pic>
              <p:nvPicPr>
                <p:cNvPr id="89" name="Freihand 88">
                  <a:extLst>
                    <a:ext uri="{FF2B5EF4-FFF2-40B4-BE49-F238E27FC236}">
                      <a16:creationId xmlns:a16="http://schemas.microsoft.com/office/drawing/2014/main" id="{5EE9B5BA-0EA7-4D2C-8A8A-4B8E3A752440}"/>
                    </a:ext>
                  </a:extLst>
                </p:cNvPr>
                <p:cNvPicPr/>
                <p:nvPr/>
              </p:nvPicPr>
              <p:blipFill>
                <a:blip r:embed="rId490"/>
                <a:stretch>
                  <a:fillRect/>
                </a:stretch>
              </p:blipFill>
              <p:spPr>
                <a:xfrm>
                  <a:off x="7239173" y="5930880"/>
                  <a:ext cx="1263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90" name="Freihand 89">
                  <a:extLst>
                    <a:ext uri="{FF2B5EF4-FFF2-40B4-BE49-F238E27FC236}">
                      <a16:creationId xmlns:a16="http://schemas.microsoft.com/office/drawing/2014/main" id="{4C113EF2-C5B6-4050-8161-604313602D9A}"/>
                    </a:ext>
                  </a:extLst>
                </p14:cNvPr>
                <p14:cNvContentPartPr/>
                <p14:nvPr/>
              </p14:nvContentPartPr>
              <p14:xfrm>
                <a:off x="7434653" y="5920440"/>
                <a:ext cx="190080" cy="159120"/>
              </p14:xfrm>
            </p:contentPart>
          </mc:Choice>
          <mc:Fallback xmlns="">
            <p:pic>
              <p:nvPicPr>
                <p:cNvPr id="90" name="Freihand 89">
                  <a:extLst>
                    <a:ext uri="{FF2B5EF4-FFF2-40B4-BE49-F238E27FC236}">
                      <a16:creationId xmlns:a16="http://schemas.microsoft.com/office/drawing/2014/main" id="{4C113EF2-C5B6-4050-8161-604313602D9A}"/>
                    </a:ext>
                  </a:extLst>
                </p:cNvPr>
                <p:cNvPicPr/>
                <p:nvPr/>
              </p:nvPicPr>
              <p:blipFill>
                <a:blip r:embed="rId492"/>
                <a:stretch>
                  <a:fillRect/>
                </a:stretch>
              </p:blipFill>
              <p:spPr>
                <a:xfrm>
                  <a:off x="7430333" y="5916120"/>
                  <a:ext cx="19872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91" name="Freihand 90">
                  <a:extLst>
                    <a:ext uri="{FF2B5EF4-FFF2-40B4-BE49-F238E27FC236}">
                      <a16:creationId xmlns:a16="http://schemas.microsoft.com/office/drawing/2014/main" id="{976EEC14-1478-4D2E-951C-3E62032BEB7B}"/>
                    </a:ext>
                  </a:extLst>
                </p14:cNvPr>
                <p14:cNvContentPartPr/>
                <p14:nvPr/>
              </p14:nvContentPartPr>
              <p14:xfrm>
                <a:off x="7655693" y="5915400"/>
                <a:ext cx="153000" cy="141840"/>
              </p14:xfrm>
            </p:contentPart>
          </mc:Choice>
          <mc:Fallback xmlns="">
            <p:pic>
              <p:nvPicPr>
                <p:cNvPr id="91" name="Freihand 90">
                  <a:extLst>
                    <a:ext uri="{FF2B5EF4-FFF2-40B4-BE49-F238E27FC236}">
                      <a16:creationId xmlns:a16="http://schemas.microsoft.com/office/drawing/2014/main" id="{976EEC14-1478-4D2E-951C-3E62032BEB7B}"/>
                    </a:ext>
                  </a:extLst>
                </p:cNvPr>
                <p:cNvPicPr/>
                <p:nvPr/>
              </p:nvPicPr>
              <p:blipFill>
                <a:blip r:embed="rId494"/>
                <a:stretch>
                  <a:fillRect/>
                </a:stretch>
              </p:blipFill>
              <p:spPr>
                <a:xfrm>
                  <a:off x="7651373" y="5911080"/>
                  <a:ext cx="16164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92" name="Freihand 91">
                  <a:extLst>
                    <a:ext uri="{FF2B5EF4-FFF2-40B4-BE49-F238E27FC236}">
                      <a16:creationId xmlns:a16="http://schemas.microsoft.com/office/drawing/2014/main" id="{4CB8ABA6-DAFE-4027-B17D-B64631FA9512}"/>
                    </a:ext>
                  </a:extLst>
                </p14:cNvPr>
                <p14:cNvContentPartPr/>
                <p14:nvPr/>
              </p14:nvContentPartPr>
              <p14:xfrm>
                <a:off x="7807253" y="5964000"/>
                <a:ext cx="269640" cy="87480"/>
              </p14:xfrm>
            </p:contentPart>
          </mc:Choice>
          <mc:Fallback xmlns="">
            <p:pic>
              <p:nvPicPr>
                <p:cNvPr id="92" name="Freihand 91">
                  <a:extLst>
                    <a:ext uri="{FF2B5EF4-FFF2-40B4-BE49-F238E27FC236}">
                      <a16:creationId xmlns:a16="http://schemas.microsoft.com/office/drawing/2014/main" id="{4CB8ABA6-DAFE-4027-B17D-B64631FA9512}"/>
                    </a:ext>
                  </a:extLst>
                </p:cNvPr>
                <p:cNvPicPr/>
                <p:nvPr/>
              </p:nvPicPr>
              <p:blipFill>
                <a:blip r:embed="rId496"/>
                <a:stretch>
                  <a:fillRect/>
                </a:stretch>
              </p:blipFill>
              <p:spPr>
                <a:xfrm>
                  <a:off x="7802933" y="5959680"/>
                  <a:ext cx="2782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93" name="Freihand 92">
                  <a:extLst>
                    <a:ext uri="{FF2B5EF4-FFF2-40B4-BE49-F238E27FC236}">
                      <a16:creationId xmlns:a16="http://schemas.microsoft.com/office/drawing/2014/main" id="{E46752EC-F9C2-44C5-839C-5A1A5DEA7541}"/>
                    </a:ext>
                  </a:extLst>
                </p14:cNvPr>
                <p14:cNvContentPartPr/>
                <p14:nvPr/>
              </p14:nvContentPartPr>
              <p14:xfrm>
                <a:off x="8198213" y="5983440"/>
                <a:ext cx="111960" cy="13680"/>
              </p14:xfrm>
            </p:contentPart>
          </mc:Choice>
          <mc:Fallback xmlns="">
            <p:pic>
              <p:nvPicPr>
                <p:cNvPr id="93" name="Freihand 92">
                  <a:extLst>
                    <a:ext uri="{FF2B5EF4-FFF2-40B4-BE49-F238E27FC236}">
                      <a16:creationId xmlns:a16="http://schemas.microsoft.com/office/drawing/2014/main" id="{E46752EC-F9C2-44C5-839C-5A1A5DEA7541}"/>
                    </a:ext>
                  </a:extLst>
                </p:cNvPr>
                <p:cNvPicPr/>
                <p:nvPr/>
              </p:nvPicPr>
              <p:blipFill>
                <a:blip r:embed="rId498"/>
                <a:stretch>
                  <a:fillRect/>
                </a:stretch>
              </p:blipFill>
              <p:spPr>
                <a:xfrm>
                  <a:off x="8193893" y="5979120"/>
                  <a:ext cx="1206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94" name="Freihand 93">
                  <a:extLst>
                    <a:ext uri="{FF2B5EF4-FFF2-40B4-BE49-F238E27FC236}">
                      <a16:creationId xmlns:a16="http://schemas.microsoft.com/office/drawing/2014/main" id="{151D6A1C-6745-4D6D-8F60-903DD314134B}"/>
                    </a:ext>
                  </a:extLst>
                </p14:cNvPr>
                <p14:cNvContentPartPr/>
                <p14:nvPr/>
              </p14:nvContentPartPr>
              <p14:xfrm>
                <a:off x="6239813" y="6288720"/>
                <a:ext cx="142560" cy="172080"/>
              </p14:xfrm>
            </p:contentPart>
          </mc:Choice>
          <mc:Fallback xmlns="">
            <p:pic>
              <p:nvPicPr>
                <p:cNvPr id="94" name="Freihand 93">
                  <a:extLst>
                    <a:ext uri="{FF2B5EF4-FFF2-40B4-BE49-F238E27FC236}">
                      <a16:creationId xmlns:a16="http://schemas.microsoft.com/office/drawing/2014/main" id="{151D6A1C-6745-4D6D-8F60-903DD314134B}"/>
                    </a:ext>
                  </a:extLst>
                </p:cNvPr>
                <p:cNvPicPr/>
                <p:nvPr/>
              </p:nvPicPr>
              <p:blipFill>
                <a:blip r:embed="rId500"/>
                <a:stretch>
                  <a:fillRect/>
                </a:stretch>
              </p:blipFill>
              <p:spPr>
                <a:xfrm>
                  <a:off x="6235493" y="6284400"/>
                  <a:ext cx="15120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95" name="Freihand 94">
                  <a:extLst>
                    <a:ext uri="{FF2B5EF4-FFF2-40B4-BE49-F238E27FC236}">
                      <a16:creationId xmlns:a16="http://schemas.microsoft.com/office/drawing/2014/main" id="{951D47EA-6C78-409C-85EF-A219464FAE8C}"/>
                    </a:ext>
                  </a:extLst>
                </p14:cNvPr>
                <p14:cNvContentPartPr/>
                <p14:nvPr/>
              </p14:nvContentPartPr>
              <p14:xfrm>
                <a:off x="6367613" y="6225720"/>
                <a:ext cx="103320" cy="199080"/>
              </p14:xfrm>
            </p:contentPart>
          </mc:Choice>
          <mc:Fallback xmlns="">
            <p:pic>
              <p:nvPicPr>
                <p:cNvPr id="95" name="Freihand 94">
                  <a:extLst>
                    <a:ext uri="{FF2B5EF4-FFF2-40B4-BE49-F238E27FC236}">
                      <a16:creationId xmlns:a16="http://schemas.microsoft.com/office/drawing/2014/main" id="{951D47EA-6C78-409C-85EF-A219464FAE8C}"/>
                    </a:ext>
                  </a:extLst>
                </p:cNvPr>
                <p:cNvPicPr/>
                <p:nvPr/>
              </p:nvPicPr>
              <p:blipFill>
                <a:blip r:embed="rId502"/>
                <a:stretch>
                  <a:fillRect/>
                </a:stretch>
              </p:blipFill>
              <p:spPr>
                <a:xfrm>
                  <a:off x="6363293" y="6221400"/>
                  <a:ext cx="11196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96" name="Freihand 95">
                  <a:extLst>
                    <a:ext uri="{FF2B5EF4-FFF2-40B4-BE49-F238E27FC236}">
                      <a16:creationId xmlns:a16="http://schemas.microsoft.com/office/drawing/2014/main" id="{9BAC7703-5151-4124-888D-74CA821C870B}"/>
                    </a:ext>
                  </a:extLst>
                </p14:cNvPr>
                <p14:cNvContentPartPr/>
                <p14:nvPr/>
              </p14:nvContentPartPr>
              <p14:xfrm>
                <a:off x="6488573" y="6337680"/>
                <a:ext cx="250920" cy="59400"/>
              </p14:xfrm>
            </p:contentPart>
          </mc:Choice>
          <mc:Fallback xmlns="">
            <p:pic>
              <p:nvPicPr>
                <p:cNvPr id="96" name="Freihand 95">
                  <a:extLst>
                    <a:ext uri="{FF2B5EF4-FFF2-40B4-BE49-F238E27FC236}">
                      <a16:creationId xmlns:a16="http://schemas.microsoft.com/office/drawing/2014/main" id="{9BAC7703-5151-4124-888D-74CA821C870B}"/>
                    </a:ext>
                  </a:extLst>
                </p:cNvPr>
                <p:cNvPicPr/>
                <p:nvPr/>
              </p:nvPicPr>
              <p:blipFill>
                <a:blip r:embed="rId504"/>
                <a:stretch>
                  <a:fillRect/>
                </a:stretch>
              </p:blipFill>
              <p:spPr>
                <a:xfrm>
                  <a:off x="6484253" y="6333360"/>
                  <a:ext cx="25956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97" name="Freihand 96">
                  <a:extLst>
                    <a:ext uri="{FF2B5EF4-FFF2-40B4-BE49-F238E27FC236}">
                      <a16:creationId xmlns:a16="http://schemas.microsoft.com/office/drawing/2014/main" id="{438871F5-28AD-4B03-A9B9-1CBB0E446445}"/>
                    </a:ext>
                  </a:extLst>
                </p14:cNvPr>
                <p14:cNvContentPartPr/>
                <p14:nvPr/>
              </p14:nvContentPartPr>
              <p14:xfrm>
                <a:off x="6759293" y="6261360"/>
                <a:ext cx="151560" cy="115920"/>
              </p14:xfrm>
            </p:contentPart>
          </mc:Choice>
          <mc:Fallback xmlns="">
            <p:pic>
              <p:nvPicPr>
                <p:cNvPr id="97" name="Freihand 96">
                  <a:extLst>
                    <a:ext uri="{FF2B5EF4-FFF2-40B4-BE49-F238E27FC236}">
                      <a16:creationId xmlns:a16="http://schemas.microsoft.com/office/drawing/2014/main" id="{438871F5-28AD-4B03-A9B9-1CBB0E446445}"/>
                    </a:ext>
                  </a:extLst>
                </p:cNvPr>
                <p:cNvPicPr/>
                <p:nvPr/>
              </p:nvPicPr>
              <p:blipFill>
                <a:blip r:embed="rId506"/>
                <a:stretch>
                  <a:fillRect/>
                </a:stretch>
              </p:blipFill>
              <p:spPr>
                <a:xfrm>
                  <a:off x="6754973" y="6257040"/>
                  <a:ext cx="1602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98" name="Freihand 97">
                  <a:extLst>
                    <a:ext uri="{FF2B5EF4-FFF2-40B4-BE49-F238E27FC236}">
                      <a16:creationId xmlns:a16="http://schemas.microsoft.com/office/drawing/2014/main" id="{32B9ACA8-F167-4743-984E-39AD50B83C44}"/>
                    </a:ext>
                  </a:extLst>
                </p14:cNvPr>
                <p14:cNvContentPartPr/>
                <p14:nvPr/>
              </p14:nvContentPartPr>
              <p14:xfrm>
                <a:off x="6925253" y="6298080"/>
                <a:ext cx="91080" cy="76680"/>
              </p14:xfrm>
            </p:contentPart>
          </mc:Choice>
          <mc:Fallback xmlns="">
            <p:pic>
              <p:nvPicPr>
                <p:cNvPr id="98" name="Freihand 97">
                  <a:extLst>
                    <a:ext uri="{FF2B5EF4-FFF2-40B4-BE49-F238E27FC236}">
                      <a16:creationId xmlns:a16="http://schemas.microsoft.com/office/drawing/2014/main" id="{32B9ACA8-F167-4743-984E-39AD50B83C44}"/>
                    </a:ext>
                  </a:extLst>
                </p:cNvPr>
                <p:cNvPicPr/>
                <p:nvPr/>
              </p:nvPicPr>
              <p:blipFill>
                <a:blip r:embed="rId508"/>
                <a:stretch>
                  <a:fillRect/>
                </a:stretch>
              </p:blipFill>
              <p:spPr>
                <a:xfrm>
                  <a:off x="6920933" y="6293760"/>
                  <a:ext cx="997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99" name="Freihand 98">
                  <a:extLst>
                    <a:ext uri="{FF2B5EF4-FFF2-40B4-BE49-F238E27FC236}">
                      <a16:creationId xmlns:a16="http://schemas.microsoft.com/office/drawing/2014/main" id="{A4CD7E2F-65E0-473A-8502-56CF125CF9BD}"/>
                    </a:ext>
                  </a:extLst>
                </p14:cNvPr>
                <p14:cNvContentPartPr/>
                <p14:nvPr/>
              </p14:nvContentPartPr>
              <p14:xfrm>
                <a:off x="7059893" y="6431280"/>
                <a:ext cx="360" cy="360"/>
              </p14:xfrm>
            </p:contentPart>
          </mc:Choice>
          <mc:Fallback xmlns="">
            <p:pic>
              <p:nvPicPr>
                <p:cNvPr id="99" name="Freihand 98">
                  <a:extLst>
                    <a:ext uri="{FF2B5EF4-FFF2-40B4-BE49-F238E27FC236}">
                      <a16:creationId xmlns:a16="http://schemas.microsoft.com/office/drawing/2014/main" id="{A4CD7E2F-65E0-473A-8502-56CF125CF9BD}"/>
                    </a:ext>
                  </a:extLst>
                </p:cNvPr>
                <p:cNvPicPr/>
                <p:nvPr/>
              </p:nvPicPr>
              <p:blipFill>
                <a:blip r:embed="rId28"/>
                <a:stretch>
                  <a:fillRect/>
                </a:stretch>
              </p:blipFill>
              <p:spPr>
                <a:xfrm>
                  <a:off x="7055573" y="64269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100" name="Freihand 99">
                  <a:extLst>
                    <a:ext uri="{FF2B5EF4-FFF2-40B4-BE49-F238E27FC236}">
                      <a16:creationId xmlns:a16="http://schemas.microsoft.com/office/drawing/2014/main" id="{00E6A091-C359-441B-9F3A-84DF73677507}"/>
                    </a:ext>
                  </a:extLst>
                </p14:cNvPr>
                <p14:cNvContentPartPr/>
                <p14:nvPr/>
              </p14:nvContentPartPr>
              <p14:xfrm>
                <a:off x="7033613" y="6307800"/>
                <a:ext cx="287280" cy="257400"/>
              </p14:xfrm>
            </p:contentPart>
          </mc:Choice>
          <mc:Fallback xmlns="">
            <p:pic>
              <p:nvPicPr>
                <p:cNvPr id="100" name="Freihand 99">
                  <a:extLst>
                    <a:ext uri="{FF2B5EF4-FFF2-40B4-BE49-F238E27FC236}">
                      <a16:creationId xmlns:a16="http://schemas.microsoft.com/office/drawing/2014/main" id="{00E6A091-C359-441B-9F3A-84DF73677507}"/>
                    </a:ext>
                  </a:extLst>
                </p:cNvPr>
                <p:cNvPicPr/>
                <p:nvPr/>
              </p:nvPicPr>
              <p:blipFill>
                <a:blip r:embed="rId511"/>
                <a:stretch>
                  <a:fillRect/>
                </a:stretch>
              </p:blipFill>
              <p:spPr>
                <a:xfrm>
                  <a:off x="7029293" y="6303480"/>
                  <a:ext cx="29592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101" name="Freihand 100">
                  <a:extLst>
                    <a:ext uri="{FF2B5EF4-FFF2-40B4-BE49-F238E27FC236}">
                      <a16:creationId xmlns:a16="http://schemas.microsoft.com/office/drawing/2014/main" id="{8B629408-9CD7-432A-80D6-3A52BFEAFB18}"/>
                    </a:ext>
                  </a:extLst>
                </p14:cNvPr>
                <p14:cNvContentPartPr/>
                <p14:nvPr/>
              </p14:nvContentPartPr>
              <p14:xfrm>
                <a:off x="7327373" y="6186840"/>
                <a:ext cx="225720" cy="193320"/>
              </p14:xfrm>
            </p:contentPart>
          </mc:Choice>
          <mc:Fallback xmlns="">
            <p:pic>
              <p:nvPicPr>
                <p:cNvPr id="101" name="Freihand 100">
                  <a:extLst>
                    <a:ext uri="{FF2B5EF4-FFF2-40B4-BE49-F238E27FC236}">
                      <a16:creationId xmlns:a16="http://schemas.microsoft.com/office/drawing/2014/main" id="{8B629408-9CD7-432A-80D6-3A52BFEAFB18}"/>
                    </a:ext>
                  </a:extLst>
                </p:cNvPr>
                <p:cNvPicPr/>
                <p:nvPr/>
              </p:nvPicPr>
              <p:blipFill>
                <a:blip r:embed="rId513"/>
                <a:stretch>
                  <a:fillRect/>
                </a:stretch>
              </p:blipFill>
              <p:spPr>
                <a:xfrm>
                  <a:off x="7323053" y="6182520"/>
                  <a:ext cx="23436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102" name="Freihand 101">
                  <a:extLst>
                    <a:ext uri="{FF2B5EF4-FFF2-40B4-BE49-F238E27FC236}">
                      <a16:creationId xmlns:a16="http://schemas.microsoft.com/office/drawing/2014/main" id="{579BC7B2-CC91-4177-88BC-73B0749853A0}"/>
                    </a:ext>
                  </a:extLst>
                </p14:cNvPr>
                <p14:cNvContentPartPr/>
                <p14:nvPr/>
              </p14:nvContentPartPr>
              <p14:xfrm>
                <a:off x="7527893" y="6229320"/>
                <a:ext cx="172080" cy="117360"/>
              </p14:xfrm>
            </p:contentPart>
          </mc:Choice>
          <mc:Fallback xmlns="">
            <p:pic>
              <p:nvPicPr>
                <p:cNvPr id="102" name="Freihand 101">
                  <a:extLst>
                    <a:ext uri="{FF2B5EF4-FFF2-40B4-BE49-F238E27FC236}">
                      <a16:creationId xmlns:a16="http://schemas.microsoft.com/office/drawing/2014/main" id="{579BC7B2-CC91-4177-88BC-73B0749853A0}"/>
                    </a:ext>
                  </a:extLst>
                </p:cNvPr>
                <p:cNvPicPr/>
                <p:nvPr/>
              </p:nvPicPr>
              <p:blipFill>
                <a:blip r:embed="rId515"/>
                <a:stretch>
                  <a:fillRect/>
                </a:stretch>
              </p:blipFill>
              <p:spPr>
                <a:xfrm>
                  <a:off x="7523573" y="6225000"/>
                  <a:ext cx="1807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103" name="Freihand 102">
                  <a:extLst>
                    <a:ext uri="{FF2B5EF4-FFF2-40B4-BE49-F238E27FC236}">
                      <a16:creationId xmlns:a16="http://schemas.microsoft.com/office/drawing/2014/main" id="{7EFAB44F-DDF2-47CF-BD77-3FD9CBAA06DC}"/>
                    </a:ext>
                  </a:extLst>
                </p14:cNvPr>
                <p14:cNvContentPartPr/>
                <p14:nvPr/>
              </p14:nvContentPartPr>
              <p14:xfrm>
                <a:off x="7787453" y="6248040"/>
                <a:ext cx="229680" cy="59400"/>
              </p14:xfrm>
            </p:contentPart>
          </mc:Choice>
          <mc:Fallback xmlns="">
            <p:pic>
              <p:nvPicPr>
                <p:cNvPr id="103" name="Freihand 102">
                  <a:extLst>
                    <a:ext uri="{FF2B5EF4-FFF2-40B4-BE49-F238E27FC236}">
                      <a16:creationId xmlns:a16="http://schemas.microsoft.com/office/drawing/2014/main" id="{7EFAB44F-DDF2-47CF-BD77-3FD9CBAA06DC}"/>
                    </a:ext>
                  </a:extLst>
                </p:cNvPr>
                <p:cNvPicPr/>
                <p:nvPr/>
              </p:nvPicPr>
              <p:blipFill>
                <a:blip r:embed="rId517"/>
                <a:stretch>
                  <a:fillRect/>
                </a:stretch>
              </p:blipFill>
              <p:spPr>
                <a:xfrm>
                  <a:off x="7783133" y="6243720"/>
                  <a:ext cx="23832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104" name="Freihand 103">
                  <a:extLst>
                    <a:ext uri="{FF2B5EF4-FFF2-40B4-BE49-F238E27FC236}">
                      <a16:creationId xmlns:a16="http://schemas.microsoft.com/office/drawing/2014/main" id="{7F3624FD-DC98-4FDD-AD55-DC9972D5EE9C}"/>
                    </a:ext>
                  </a:extLst>
                </p14:cNvPr>
                <p14:cNvContentPartPr/>
                <p14:nvPr/>
              </p14:nvContentPartPr>
              <p14:xfrm>
                <a:off x="7992293" y="6156960"/>
                <a:ext cx="360" cy="21960"/>
              </p14:xfrm>
            </p:contentPart>
          </mc:Choice>
          <mc:Fallback xmlns="">
            <p:pic>
              <p:nvPicPr>
                <p:cNvPr id="104" name="Freihand 103">
                  <a:extLst>
                    <a:ext uri="{FF2B5EF4-FFF2-40B4-BE49-F238E27FC236}">
                      <a16:creationId xmlns:a16="http://schemas.microsoft.com/office/drawing/2014/main" id="{7F3624FD-DC98-4FDD-AD55-DC9972D5EE9C}"/>
                    </a:ext>
                  </a:extLst>
                </p:cNvPr>
                <p:cNvPicPr/>
                <p:nvPr/>
              </p:nvPicPr>
              <p:blipFill>
                <a:blip r:embed="rId519"/>
                <a:stretch>
                  <a:fillRect/>
                </a:stretch>
              </p:blipFill>
              <p:spPr>
                <a:xfrm>
                  <a:off x="7987973" y="6152640"/>
                  <a:ext cx="900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105" name="Freihand 104">
                  <a:extLst>
                    <a:ext uri="{FF2B5EF4-FFF2-40B4-BE49-F238E27FC236}">
                      <a16:creationId xmlns:a16="http://schemas.microsoft.com/office/drawing/2014/main" id="{2624E012-4EEC-46F4-9B74-08A8A4036C45}"/>
                    </a:ext>
                  </a:extLst>
                </p14:cNvPr>
                <p14:cNvContentPartPr/>
                <p14:nvPr/>
              </p14:nvContentPartPr>
              <p14:xfrm>
                <a:off x="6383453" y="6528120"/>
                <a:ext cx="143280" cy="149040"/>
              </p14:xfrm>
            </p:contentPart>
          </mc:Choice>
          <mc:Fallback xmlns="">
            <p:pic>
              <p:nvPicPr>
                <p:cNvPr id="105" name="Freihand 104">
                  <a:extLst>
                    <a:ext uri="{FF2B5EF4-FFF2-40B4-BE49-F238E27FC236}">
                      <a16:creationId xmlns:a16="http://schemas.microsoft.com/office/drawing/2014/main" id="{2624E012-4EEC-46F4-9B74-08A8A4036C45}"/>
                    </a:ext>
                  </a:extLst>
                </p:cNvPr>
                <p:cNvPicPr/>
                <p:nvPr/>
              </p:nvPicPr>
              <p:blipFill>
                <a:blip r:embed="rId521"/>
                <a:stretch>
                  <a:fillRect/>
                </a:stretch>
              </p:blipFill>
              <p:spPr>
                <a:xfrm>
                  <a:off x="6379133" y="6523800"/>
                  <a:ext cx="1519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106" name="Freihand 105">
                  <a:extLst>
                    <a:ext uri="{FF2B5EF4-FFF2-40B4-BE49-F238E27FC236}">
                      <a16:creationId xmlns:a16="http://schemas.microsoft.com/office/drawing/2014/main" id="{D2461CF1-6A7A-4BEB-B5EC-28F4AC9B32B8}"/>
                    </a:ext>
                  </a:extLst>
                </p14:cNvPr>
                <p14:cNvContentPartPr/>
                <p14:nvPr/>
              </p14:nvContentPartPr>
              <p14:xfrm>
                <a:off x="6550133" y="6583560"/>
                <a:ext cx="212040" cy="89640"/>
              </p14:xfrm>
            </p:contentPart>
          </mc:Choice>
          <mc:Fallback xmlns="">
            <p:pic>
              <p:nvPicPr>
                <p:cNvPr id="106" name="Freihand 105">
                  <a:extLst>
                    <a:ext uri="{FF2B5EF4-FFF2-40B4-BE49-F238E27FC236}">
                      <a16:creationId xmlns:a16="http://schemas.microsoft.com/office/drawing/2014/main" id="{D2461CF1-6A7A-4BEB-B5EC-28F4AC9B32B8}"/>
                    </a:ext>
                  </a:extLst>
                </p:cNvPr>
                <p:cNvPicPr/>
                <p:nvPr/>
              </p:nvPicPr>
              <p:blipFill>
                <a:blip r:embed="rId523"/>
                <a:stretch>
                  <a:fillRect/>
                </a:stretch>
              </p:blipFill>
              <p:spPr>
                <a:xfrm>
                  <a:off x="6545813" y="6579240"/>
                  <a:ext cx="22068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107" name="Freihand 106">
                  <a:extLst>
                    <a:ext uri="{FF2B5EF4-FFF2-40B4-BE49-F238E27FC236}">
                      <a16:creationId xmlns:a16="http://schemas.microsoft.com/office/drawing/2014/main" id="{219FFE5D-DF26-4B27-92C5-68D1405BC711}"/>
                    </a:ext>
                  </a:extLst>
                </p14:cNvPr>
                <p14:cNvContentPartPr/>
                <p14:nvPr/>
              </p14:nvContentPartPr>
              <p14:xfrm>
                <a:off x="7011653" y="6522720"/>
                <a:ext cx="155520" cy="151200"/>
              </p14:xfrm>
            </p:contentPart>
          </mc:Choice>
          <mc:Fallback xmlns="">
            <p:pic>
              <p:nvPicPr>
                <p:cNvPr id="107" name="Freihand 106">
                  <a:extLst>
                    <a:ext uri="{FF2B5EF4-FFF2-40B4-BE49-F238E27FC236}">
                      <a16:creationId xmlns:a16="http://schemas.microsoft.com/office/drawing/2014/main" id="{219FFE5D-DF26-4B27-92C5-68D1405BC711}"/>
                    </a:ext>
                  </a:extLst>
                </p:cNvPr>
                <p:cNvPicPr/>
                <p:nvPr/>
              </p:nvPicPr>
              <p:blipFill>
                <a:blip r:embed="rId525"/>
                <a:stretch>
                  <a:fillRect/>
                </a:stretch>
              </p:blipFill>
              <p:spPr>
                <a:xfrm>
                  <a:off x="7007333" y="6518400"/>
                  <a:ext cx="1641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108" name="Freihand 107">
                  <a:extLst>
                    <a:ext uri="{FF2B5EF4-FFF2-40B4-BE49-F238E27FC236}">
                      <a16:creationId xmlns:a16="http://schemas.microsoft.com/office/drawing/2014/main" id="{35299978-1B98-4C59-A89D-DFA9B14AB6A2}"/>
                    </a:ext>
                  </a:extLst>
                </p14:cNvPr>
                <p14:cNvContentPartPr/>
                <p14:nvPr/>
              </p14:nvContentPartPr>
              <p14:xfrm>
                <a:off x="6931373" y="6558000"/>
                <a:ext cx="215280" cy="52200"/>
              </p14:xfrm>
            </p:contentPart>
          </mc:Choice>
          <mc:Fallback xmlns="">
            <p:pic>
              <p:nvPicPr>
                <p:cNvPr id="108" name="Freihand 107">
                  <a:extLst>
                    <a:ext uri="{FF2B5EF4-FFF2-40B4-BE49-F238E27FC236}">
                      <a16:creationId xmlns:a16="http://schemas.microsoft.com/office/drawing/2014/main" id="{35299978-1B98-4C59-A89D-DFA9B14AB6A2}"/>
                    </a:ext>
                  </a:extLst>
                </p:cNvPr>
                <p:cNvPicPr/>
                <p:nvPr/>
              </p:nvPicPr>
              <p:blipFill>
                <a:blip r:embed="rId527"/>
                <a:stretch>
                  <a:fillRect/>
                </a:stretch>
              </p:blipFill>
              <p:spPr>
                <a:xfrm>
                  <a:off x="6927053" y="6553680"/>
                  <a:ext cx="22392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109" name="Freihand 108">
                  <a:extLst>
                    <a:ext uri="{FF2B5EF4-FFF2-40B4-BE49-F238E27FC236}">
                      <a16:creationId xmlns:a16="http://schemas.microsoft.com/office/drawing/2014/main" id="{4864B09A-25D3-4656-A2F0-41F8A1BEE827}"/>
                    </a:ext>
                  </a:extLst>
                </p14:cNvPr>
                <p14:cNvContentPartPr/>
                <p14:nvPr/>
              </p14:nvContentPartPr>
              <p14:xfrm>
                <a:off x="6959093" y="6566640"/>
                <a:ext cx="243720" cy="66240"/>
              </p14:xfrm>
            </p:contentPart>
          </mc:Choice>
          <mc:Fallback xmlns="">
            <p:pic>
              <p:nvPicPr>
                <p:cNvPr id="109" name="Freihand 108">
                  <a:extLst>
                    <a:ext uri="{FF2B5EF4-FFF2-40B4-BE49-F238E27FC236}">
                      <a16:creationId xmlns:a16="http://schemas.microsoft.com/office/drawing/2014/main" id="{4864B09A-25D3-4656-A2F0-41F8A1BEE827}"/>
                    </a:ext>
                  </a:extLst>
                </p:cNvPr>
                <p:cNvPicPr/>
                <p:nvPr/>
              </p:nvPicPr>
              <p:blipFill>
                <a:blip r:embed="rId529"/>
                <a:stretch>
                  <a:fillRect/>
                </a:stretch>
              </p:blipFill>
              <p:spPr>
                <a:xfrm>
                  <a:off x="6954773" y="6562320"/>
                  <a:ext cx="25236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110" name="Freihand 109">
                  <a:extLst>
                    <a:ext uri="{FF2B5EF4-FFF2-40B4-BE49-F238E27FC236}">
                      <a16:creationId xmlns:a16="http://schemas.microsoft.com/office/drawing/2014/main" id="{5537C312-82A4-4B98-B4B7-4DB97F061231}"/>
                    </a:ext>
                  </a:extLst>
                </p14:cNvPr>
                <p14:cNvContentPartPr/>
                <p14:nvPr/>
              </p14:nvContentPartPr>
              <p14:xfrm>
                <a:off x="7275533" y="6545400"/>
                <a:ext cx="166680" cy="41040"/>
              </p14:xfrm>
            </p:contentPart>
          </mc:Choice>
          <mc:Fallback xmlns="">
            <p:pic>
              <p:nvPicPr>
                <p:cNvPr id="110" name="Freihand 109">
                  <a:extLst>
                    <a:ext uri="{FF2B5EF4-FFF2-40B4-BE49-F238E27FC236}">
                      <a16:creationId xmlns:a16="http://schemas.microsoft.com/office/drawing/2014/main" id="{5537C312-82A4-4B98-B4B7-4DB97F061231}"/>
                    </a:ext>
                  </a:extLst>
                </p:cNvPr>
                <p:cNvPicPr/>
                <p:nvPr/>
              </p:nvPicPr>
              <p:blipFill>
                <a:blip r:embed="rId531"/>
                <a:stretch>
                  <a:fillRect/>
                </a:stretch>
              </p:blipFill>
              <p:spPr>
                <a:xfrm>
                  <a:off x="7271213" y="6541080"/>
                  <a:ext cx="17532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111" name="Freihand 110">
                  <a:extLst>
                    <a:ext uri="{FF2B5EF4-FFF2-40B4-BE49-F238E27FC236}">
                      <a16:creationId xmlns:a16="http://schemas.microsoft.com/office/drawing/2014/main" id="{E4FFD1BE-3313-4D16-B0FE-77CD3B35B93F}"/>
                    </a:ext>
                  </a:extLst>
                </p14:cNvPr>
                <p14:cNvContentPartPr/>
                <p14:nvPr/>
              </p14:nvContentPartPr>
              <p14:xfrm>
                <a:off x="7512053" y="6454680"/>
                <a:ext cx="153720" cy="186840"/>
              </p14:xfrm>
            </p:contentPart>
          </mc:Choice>
          <mc:Fallback xmlns="">
            <p:pic>
              <p:nvPicPr>
                <p:cNvPr id="111" name="Freihand 110">
                  <a:extLst>
                    <a:ext uri="{FF2B5EF4-FFF2-40B4-BE49-F238E27FC236}">
                      <a16:creationId xmlns:a16="http://schemas.microsoft.com/office/drawing/2014/main" id="{E4FFD1BE-3313-4D16-B0FE-77CD3B35B93F}"/>
                    </a:ext>
                  </a:extLst>
                </p:cNvPr>
                <p:cNvPicPr/>
                <p:nvPr/>
              </p:nvPicPr>
              <p:blipFill>
                <a:blip r:embed="rId533"/>
                <a:stretch>
                  <a:fillRect/>
                </a:stretch>
              </p:blipFill>
              <p:spPr>
                <a:xfrm>
                  <a:off x="7507733" y="6450360"/>
                  <a:ext cx="16236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112" name="Freihand 111">
                  <a:extLst>
                    <a:ext uri="{FF2B5EF4-FFF2-40B4-BE49-F238E27FC236}">
                      <a16:creationId xmlns:a16="http://schemas.microsoft.com/office/drawing/2014/main" id="{461F3056-1158-43AD-92A2-E19777C4B636}"/>
                    </a:ext>
                  </a:extLst>
                </p14:cNvPr>
                <p14:cNvContentPartPr/>
                <p14:nvPr/>
              </p14:nvContentPartPr>
              <p14:xfrm>
                <a:off x="7486853" y="6532440"/>
                <a:ext cx="187200" cy="8280"/>
              </p14:xfrm>
            </p:contentPart>
          </mc:Choice>
          <mc:Fallback xmlns="">
            <p:pic>
              <p:nvPicPr>
                <p:cNvPr id="112" name="Freihand 111">
                  <a:extLst>
                    <a:ext uri="{FF2B5EF4-FFF2-40B4-BE49-F238E27FC236}">
                      <a16:creationId xmlns:a16="http://schemas.microsoft.com/office/drawing/2014/main" id="{461F3056-1158-43AD-92A2-E19777C4B636}"/>
                    </a:ext>
                  </a:extLst>
                </p:cNvPr>
                <p:cNvPicPr/>
                <p:nvPr/>
              </p:nvPicPr>
              <p:blipFill>
                <a:blip r:embed="rId535"/>
                <a:stretch>
                  <a:fillRect/>
                </a:stretch>
              </p:blipFill>
              <p:spPr>
                <a:xfrm>
                  <a:off x="7482533" y="6528120"/>
                  <a:ext cx="1958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113" name="Freihand 112">
                  <a:extLst>
                    <a:ext uri="{FF2B5EF4-FFF2-40B4-BE49-F238E27FC236}">
                      <a16:creationId xmlns:a16="http://schemas.microsoft.com/office/drawing/2014/main" id="{CA98BF9E-8FF2-487D-BC80-D34A33491009}"/>
                    </a:ext>
                  </a:extLst>
                </p14:cNvPr>
                <p14:cNvContentPartPr/>
                <p14:nvPr/>
              </p14:nvContentPartPr>
              <p14:xfrm>
                <a:off x="7698533" y="6524520"/>
                <a:ext cx="244440" cy="72360"/>
              </p14:xfrm>
            </p:contentPart>
          </mc:Choice>
          <mc:Fallback xmlns="">
            <p:pic>
              <p:nvPicPr>
                <p:cNvPr id="113" name="Freihand 112">
                  <a:extLst>
                    <a:ext uri="{FF2B5EF4-FFF2-40B4-BE49-F238E27FC236}">
                      <a16:creationId xmlns:a16="http://schemas.microsoft.com/office/drawing/2014/main" id="{CA98BF9E-8FF2-487D-BC80-D34A33491009}"/>
                    </a:ext>
                  </a:extLst>
                </p:cNvPr>
                <p:cNvPicPr/>
                <p:nvPr/>
              </p:nvPicPr>
              <p:blipFill>
                <a:blip r:embed="rId537"/>
                <a:stretch>
                  <a:fillRect/>
                </a:stretch>
              </p:blipFill>
              <p:spPr>
                <a:xfrm>
                  <a:off x="7694213" y="6520200"/>
                  <a:ext cx="25308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114" name="Freihand 113">
                  <a:extLst>
                    <a:ext uri="{FF2B5EF4-FFF2-40B4-BE49-F238E27FC236}">
                      <a16:creationId xmlns:a16="http://schemas.microsoft.com/office/drawing/2014/main" id="{70920C0F-8049-4E21-BF6B-433C615831AF}"/>
                    </a:ext>
                  </a:extLst>
                </p14:cNvPr>
                <p14:cNvContentPartPr/>
                <p14:nvPr/>
              </p14:nvContentPartPr>
              <p14:xfrm>
                <a:off x="7975733" y="6484560"/>
                <a:ext cx="180720" cy="138960"/>
              </p14:xfrm>
            </p:contentPart>
          </mc:Choice>
          <mc:Fallback xmlns="">
            <p:pic>
              <p:nvPicPr>
                <p:cNvPr id="114" name="Freihand 113">
                  <a:extLst>
                    <a:ext uri="{FF2B5EF4-FFF2-40B4-BE49-F238E27FC236}">
                      <a16:creationId xmlns:a16="http://schemas.microsoft.com/office/drawing/2014/main" id="{70920C0F-8049-4E21-BF6B-433C615831AF}"/>
                    </a:ext>
                  </a:extLst>
                </p:cNvPr>
                <p:cNvPicPr/>
                <p:nvPr/>
              </p:nvPicPr>
              <p:blipFill>
                <a:blip r:embed="rId539"/>
                <a:stretch>
                  <a:fillRect/>
                </a:stretch>
              </p:blipFill>
              <p:spPr>
                <a:xfrm>
                  <a:off x="7971413" y="6480240"/>
                  <a:ext cx="1893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115" name="Freihand 114">
                  <a:extLst>
                    <a:ext uri="{FF2B5EF4-FFF2-40B4-BE49-F238E27FC236}">
                      <a16:creationId xmlns:a16="http://schemas.microsoft.com/office/drawing/2014/main" id="{01207DEB-3A4D-43C8-B540-428252FAE2A0}"/>
                    </a:ext>
                  </a:extLst>
                </p14:cNvPr>
                <p14:cNvContentPartPr/>
                <p14:nvPr/>
              </p14:nvContentPartPr>
              <p14:xfrm>
                <a:off x="8270573" y="6290880"/>
                <a:ext cx="8640" cy="228960"/>
              </p14:xfrm>
            </p:contentPart>
          </mc:Choice>
          <mc:Fallback xmlns="">
            <p:pic>
              <p:nvPicPr>
                <p:cNvPr id="115" name="Freihand 114">
                  <a:extLst>
                    <a:ext uri="{FF2B5EF4-FFF2-40B4-BE49-F238E27FC236}">
                      <a16:creationId xmlns:a16="http://schemas.microsoft.com/office/drawing/2014/main" id="{01207DEB-3A4D-43C8-B540-428252FAE2A0}"/>
                    </a:ext>
                  </a:extLst>
                </p:cNvPr>
                <p:cNvPicPr/>
                <p:nvPr/>
              </p:nvPicPr>
              <p:blipFill>
                <a:blip r:embed="rId541"/>
                <a:stretch>
                  <a:fillRect/>
                </a:stretch>
              </p:blipFill>
              <p:spPr>
                <a:xfrm>
                  <a:off x="8266253" y="6286560"/>
                  <a:ext cx="1728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116" name="Freihand 115">
                  <a:extLst>
                    <a:ext uri="{FF2B5EF4-FFF2-40B4-BE49-F238E27FC236}">
                      <a16:creationId xmlns:a16="http://schemas.microsoft.com/office/drawing/2014/main" id="{1024F839-8AFA-4B3C-B9B9-E9836A60FC3A}"/>
                    </a:ext>
                  </a:extLst>
                </p14:cNvPr>
                <p14:cNvContentPartPr/>
                <p14:nvPr/>
              </p14:nvContentPartPr>
              <p14:xfrm>
                <a:off x="8246093" y="6609480"/>
                <a:ext cx="10800" cy="19080"/>
              </p14:xfrm>
            </p:contentPart>
          </mc:Choice>
          <mc:Fallback xmlns="">
            <p:pic>
              <p:nvPicPr>
                <p:cNvPr id="116" name="Freihand 115">
                  <a:extLst>
                    <a:ext uri="{FF2B5EF4-FFF2-40B4-BE49-F238E27FC236}">
                      <a16:creationId xmlns:a16="http://schemas.microsoft.com/office/drawing/2014/main" id="{1024F839-8AFA-4B3C-B9B9-E9836A60FC3A}"/>
                    </a:ext>
                  </a:extLst>
                </p:cNvPr>
                <p:cNvPicPr/>
                <p:nvPr/>
              </p:nvPicPr>
              <p:blipFill>
                <a:blip r:embed="rId543"/>
                <a:stretch>
                  <a:fillRect/>
                </a:stretch>
              </p:blipFill>
              <p:spPr>
                <a:xfrm>
                  <a:off x="8241773" y="6605160"/>
                  <a:ext cx="1944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25" name="Freihand 324">
                  <a:extLst>
                    <a:ext uri="{FF2B5EF4-FFF2-40B4-BE49-F238E27FC236}">
                      <a16:creationId xmlns:a16="http://schemas.microsoft.com/office/drawing/2014/main" id="{320E34DE-DF7C-46A3-979C-3958CDF52DBA}"/>
                    </a:ext>
                  </a:extLst>
                </p14:cNvPr>
                <p14:cNvContentPartPr/>
                <p14:nvPr/>
              </p14:nvContentPartPr>
              <p14:xfrm>
                <a:off x="6924893" y="5845560"/>
                <a:ext cx="1092600" cy="114840"/>
              </p14:xfrm>
            </p:contentPart>
          </mc:Choice>
          <mc:Fallback xmlns="">
            <p:pic>
              <p:nvPicPr>
                <p:cNvPr id="325" name="Freihand 324">
                  <a:extLst>
                    <a:ext uri="{FF2B5EF4-FFF2-40B4-BE49-F238E27FC236}">
                      <a16:creationId xmlns:a16="http://schemas.microsoft.com/office/drawing/2014/main" id="{320E34DE-DF7C-46A3-979C-3958CDF52DBA}"/>
                    </a:ext>
                  </a:extLst>
                </p:cNvPr>
                <p:cNvPicPr/>
                <p:nvPr/>
              </p:nvPicPr>
              <p:blipFill>
                <a:blip r:embed="rId545"/>
                <a:stretch>
                  <a:fillRect/>
                </a:stretch>
              </p:blipFill>
              <p:spPr>
                <a:xfrm>
                  <a:off x="6920573" y="5841240"/>
                  <a:ext cx="110124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27" name="Freihand 326">
                  <a:extLst>
                    <a:ext uri="{FF2B5EF4-FFF2-40B4-BE49-F238E27FC236}">
                      <a16:creationId xmlns:a16="http://schemas.microsoft.com/office/drawing/2014/main" id="{2579198F-684B-4331-ABF0-A74844A383F2}"/>
                    </a:ext>
                  </a:extLst>
                </p14:cNvPr>
                <p14:cNvContentPartPr/>
                <p14:nvPr/>
              </p14:nvContentPartPr>
              <p14:xfrm>
                <a:off x="6228293" y="4449480"/>
                <a:ext cx="925920" cy="569880"/>
              </p14:xfrm>
            </p:contentPart>
          </mc:Choice>
          <mc:Fallback xmlns="">
            <p:pic>
              <p:nvPicPr>
                <p:cNvPr id="327" name="Freihand 326">
                  <a:extLst>
                    <a:ext uri="{FF2B5EF4-FFF2-40B4-BE49-F238E27FC236}">
                      <a16:creationId xmlns:a16="http://schemas.microsoft.com/office/drawing/2014/main" id="{2579198F-684B-4331-ABF0-A74844A383F2}"/>
                    </a:ext>
                  </a:extLst>
                </p:cNvPr>
                <p:cNvPicPr/>
                <p:nvPr/>
              </p:nvPicPr>
              <p:blipFill>
                <a:blip r:embed="rId547"/>
                <a:stretch>
                  <a:fillRect/>
                </a:stretch>
              </p:blipFill>
              <p:spPr>
                <a:xfrm>
                  <a:off x="6223973" y="4445160"/>
                  <a:ext cx="934560" cy="578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48">
            <p14:nvContentPartPr>
              <p14:cNvPr id="329" name="Freihand 328">
                <a:extLst>
                  <a:ext uri="{FF2B5EF4-FFF2-40B4-BE49-F238E27FC236}">
                    <a16:creationId xmlns:a16="http://schemas.microsoft.com/office/drawing/2014/main" id="{9D49ADEE-E3CD-4B1A-998E-FC9F7FD07D26}"/>
                  </a:ext>
                </a:extLst>
              </p14:cNvPr>
              <p14:cNvContentPartPr/>
              <p14:nvPr/>
            </p14:nvContentPartPr>
            <p14:xfrm>
              <a:off x="417893" y="2650560"/>
              <a:ext cx="503280" cy="408960"/>
            </p14:xfrm>
          </p:contentPart>
        </mc:Choice>
        <mc:Fallback xmlns="">
          <p:pic>
            <p:nvPicPr>
              <p:cNvPr id="329" name="Freihand 328">
                <a:extLst>
                  <a:ext uri="{FF2B5EF4-FFF2-40B4-BE49-F238E27FC236}">
                    <a16:creationId xmlns:a16="http://schemas.microsoft.com/office/drawing/2014/main" id="{9D49ADEE-E3CD-4B1A-998E-FC9F7FD07D26}"/>
                  </a:ext>
                </a:extLst>
              </p:cNvPr>
              <p:cNvPicPr/>
              <p:nvPr/>
            </p:nvPicPr>
            <p:blipFill>
              <a:blip r:embed="rId549"/>
              <a:stretch>
                <a:fillRect/>
              </a:stretch>
            </p:blipFill>
            <p:spPr>
              <a:xfrm>
                <a:off x="413573" y="2646240"/>
                <a:ext cx="511920" cy="41760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331" name="Freihand 330">
                <a:extLst>
                  <a:ext uri="{FF2B5EF4-FFF2-40B4-BE49-F238E27FC236}">
                    <a16:creationId xmlns:a16="http://schemas.microsoft.com/office/drawing/2014/main" id="{4916489D-A17B-426B-B094-A1B0AFDE44D4}"/>
                  </a:ext>
                </a:extLst>
              </p14:cNvPr>
              <p14:cNvContentPartPr/>
              <p14:nvPr/>
            </p14:nvContentPartPr>
            <p14:xfrm>
              <a:off x="427253" y="2733000"/>
              <a:ext cx="503280" cy="347040"/>
            </p14:xfrm>
          </p:contentPart>
        </mc:Choice>
        <mc:Fallback xmlns="">
          <p:pic>
            <p:nvPicPr>
              <p:cNvPr id="331" name="Freihand 330">
                <a:extLst>
                  <a:ext uri="{FF2B5EF4-FFF2-40B4-BE49-F238E27FC236}">
                    <a16:creationId xmlns:a16="http://schemas.microsoft.com/office/drawing/2014/main" id="{4916489D-A17B-426B-B094-A1B0AFDE44D4}"/>
                  </a:ext>
                </a:extLst>
              </p:cNvPr>
              <p:cNvPicPr/>
              <p:nvPr/>
            </p:nvPicPr>
            <p:blipFill>
              <a:blip r:embed="rId551"/>
              <a:stretch>
                <a:fillRect/>
              </a:stretch>
            </p:blipFill>
            <p:spPr>
              <a:xfrm>
                <a:off x="422933" y="2728680"/>
                <a:ext cx="511920" cy="35568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33" name="Freihand 332">
                <a:extLst>
                  <a:ext uri="{FF2B5EF4-FFF2-40B4-BE49-F238E27FC236}">
                    <a16:creationId xmlns:a16="http://schemas.microsoft.com/office/drawing/2014/main" id="{09627C9D-D62E-4A01-8D4F-700F6B389C6D}"/>
                  </a:ext>
                </a:extLst>
              </p14:cNvPr>
              <p14:cNvContentPartPr/>
              <p14:nvPr/>
            </p14:nvContentPartPr>
            <p14:xfrm>
              <a:off x="997493" y="2439600"/>
              <a:ext cx="360" cy="360"/>
            </p14:xfrm>
          </p:contentPart>
        </mc:Choice>
        <mc:Fallback xmlns="">
          <p:pic>
            <p:nvPicPr>
              <p:cNvPr id="333" name="Freihand 332">
                <a:extLst>
                  <a:ext uri="{FF2B5EF4-FFF2-40B4-BE49-F238E27FC236}">
                    <a16:creationId xmlns:a16="http://schemas.microsoft.com/office/drawing/2014/main" id="{09627C9D-D62E-4A01-8D4F-700F6B389C6D}"/>
                  </a:ext>
                </a:extLst>
              </p:cNvPr>
              <p:cNvPicPr/>
              <p:nvPr/>
            </p:nvPicPr>
            <p:blipFill>
              <a:blip r:embed="rId28"/>
              <a:stretch>
                <a:fillRect/>
              </a:stretch>
            </p:blipFill>
            <p:spPr>
              <a:xfrm>
                <a:off x="993173" y="24352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338" name="Freihand 337">
                <a:extLst>
                  <a:ext uri="{FF2B5EF4-FFF2-40B4-BE49-F238E27FC236}">
                    <a16:creationId xmlns:a16="http://schemas.microsoft.com/office/drawing/2014/main" id="{8940E3DF-CC39-4B66-BD5E-6F6620623FB8}"/>
                  </a:ext>
                </a:extLst>
              </p14:cNvPr>
              <p14:cNvContentPartPr/>
              <p14:nvPr/>
            </p14:nvContentPartPr>
            <p14:xfrm>
              <a:off x="1213853" y="3148080"/>
              <a:ext cx="393120" cy="41760"/>
            </p14:xfrm>
          </p:contentPart>
        </mc:Choice>
        <mc:Fallback xmlns="">
          <p:pic>
            <p:nvPicPr>
              <p:cNvPr id="338" name="Freihand 337">
                <a:extLst>
                  <a:ext uri="{FF2B5EF4-FFF2-40B4-BE49-F238E27FC236}">
                    <a16:creationId xmlns:a16="http://schemas.microsoft.com/office/drawing/2014/main" id="{8940E3DF-CC39-4B66-BD5E-6F6620623FB8}"/>
                  </a:ext>
                </a:extLst>
              </p:cNvPr>
              <p:cNvPicPr/>
              <p:nvPr/>
            </p:nvPicPr>
            <p:blipFill>
              <a:blip r:embed="rId554"/>
              <a:stretch>
                <a:fillRect/>
              </a:stretch>
            </p:blipFill>
            <p:spPr>
              <a:xfrm>
                <a:off x="1209533" y="3143760"/>
                <a:ext cx="401760" cy="50400"/>
              </a:xfrm>
              <a:prstGeom prst="rect">
                <a:avLst/>
              </a:prstGeom>
            </p:spPr>
          </p:pic>
        </mc:Fallback>
      </mc:AlternateContent>
      <p:grpSp>
        <p:nvGrpSpPr>
          <p:cNvPr id="340" name="Gruppieren 339">
            <a:extLst>
              <a:ext uri="{FF2B5EF4-FFF2-40B4-BE49-F238E27FC236}">
                <a16:creationId xmlns:a16="http://schemas.microsoft.com/office/drawing/2014/main" id="{FF6DB09F-C574-4F6D-86D5-9ACACCDFF02B}"/>
              </a:ext>
            </a:extLst>
          </p:cNvPr>
          <p:cNvGrpSpPr/>
          <p:nvPr/>
        </p:nvGrpSpPr>
        <p:grpSpPr>
          <a:xfrm>
            <a:off x="399533" y="2748120"/>
            <a:ext cx="4127400" cy="274320"/>
            <a:chOff x="399533" y="2748120"/>
            <a:chExt cx="4127400" cy="274320"/>
          </a:xfrm>
        </p:grpSpPr>
        <mc:AlternateContent xmlns:mc="http://schemas.openxmlformats.org/markup-compatibility/2006" xmlns:p14="http://schemas.microsoft.com/office/powerpoint/2010/main">
          <mc:Choice Requires="p14">
            <p:contentPart p14:bwMode="auto" r:id="rId555">
              <p14:nvContentPartPr>
                <p14:cNvPr id="9" name="Freihand 8">
                  <a:extLst>
                    <a:ext uri="{FF2B5EF4-FFF2-40B4-BE49-F238E27FC236}">
                      <a16:creationId xmlns:a16="http://schemas.microsoft.com/office/drawing/2014/main" id="{ABC1F80D-803A-49E2-A301-C46C91B2551B}"/>
                    </a:ext>
                  </a:extLst>
                </p14:cNvPr>
                <p14:cNvContentPartPr/>
                <p14:nvPr/>
              </p14:nvContentPartPr>
              <p14:xfrm>
                <a:off x="835133" y="2813280"/>
                <a:ext cx="3691800" cy="97560"/>
              </p14:xfrm>
            </p:contentPart>
          </mc:Choice>
          <mc:Fallback xmlns="">
            <p:pic>
              <p:nvPicPr>
                <p:cNvPr id="9" name="Freihand 8">
                  <a:extLst>
                    <a:ext uri="{FF2B5EF4-FFF2-40B4-BE49-F238E27FC236}">
                      <a16:creationId xmlns:a16="http://schemas.microsoft.com/office/drawing/2014/main" id="{ABC1F80D-803A-49E2-A301-C46C91B2551B}"/>
                    </a:ext>
                  </a:extLst>
                </p:cNvPr>
                <p:cNvPicPr/>
                <p:nvPr/>
              </p:nvPicPr>
              <p:blipFill>
                <a:blip r:embed="rId556"/>
                <a:stretch>
                  <a:fillRect/>
                </a:stretch>
              </p:blipFill>
              <p:spPr>
                <a:xfrm>
                  <a:off x="830813" y="2808960"/>
                  <a:ext cx="370044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11" name="Freihand 10">
                  <a:extLst>
                    <a:ext uri="{FF2B5EF4-FFF2-40B4-BE49-F238E27FC236}">
                      <a16:creationId xmlns:a16="http://schemas.microsoft.com/office/drawing/2014/main" id="{6D91BF59-E07F-48B0-9136-120DADB325A2}"/>
                    </a:ext>
                  </a:extLst>
                </p14:cNvPr>
                <p14:cNvContentPartPr/>
                <p14:nvPr/>
              </p14:nvContentPartPr>
              <p14:xfrm>
                <a:off x="399533" y="2748120"/>
                <a:ext cx="516600" cy="274320"/>
              </p14:xfrm>
            </p:contentPart>
          </mc:Choice>
          <mc:Fallback xmlns="">
            <p:pic>
              <p:nvPicPr>
                <p:cNvPr id="11" name="Freihand 10">
                  <a:extLst>
                    <a:ext uri="{FF2B5EF4-FFF2-40B4-BE49-F238E27FC236}">
                      <a16:creationId xmlns:a16="http://schemas.microsoft.com/office/drawing/2014/main" id="{6D91BF59-E07F-48B0-9136-120DADB325A2}"/>
                    </a:ext>
                  </a:extLst>
                </p:cNvPr>
                <p:cNvPicPr/>
                <p:nvPr/>
              </p:nvPicPr>
              <p:blipFill>
                <a:blip r:embed="rId558"/>
                <a:stretch>
                  <a:fillRect/>
                </a:stretch>
              </p:blipFill>
              <p:spPr>
                <a:xfrm>
                  <a:off x="395213" y="2743800"/>
                  <a:ext cx="525240" cy="28296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334" name="Freihand 333">
                  <a:extLst>
                    <a:ext uri="{FF2B5EF4-FFF2-40B4-BE49-F238E27FC236}">
                      <a16:creationId xmlns:a16="http://schemas.microsoft.com/office/drawing/2014/main" id="{807CEF50-DF40-4FC4-8EF9-9295080B5CD9}"/>
                    </a:ext>
                  </a:extLst>
                </p14:cNvPr>
                <p14:cNvContentPartPr/>
                <p14:nvPr/>
              </p14:nvContentPartPr>
              <p14:xfrm>
                <a:off x="781493" y="2897520"/>
                <a:ext cx="310320" cy="28800"/>
              </p14:xfrm>
            </p:contentPart>
          </mc:Choice>
          <mc:Fallback xmlns="">
            <p:pic>
              <p:nvPicPr>
                <p:cNvPr id="334" name="Freihand 333">
                  <a:extLst>
                    <a:ext uri="{FF2B5EF4-FFF2-40B4-BE49-F238E27FC236}">
                      <a16:creationId xmlns:a16="http://schemas.microsoft.com/office/drawing/2014/main" id="{807CEF50-DF40-4FC4-8EF9-9295080B5CD9}"/>
                    </a:ext>
                  </a:extLst>
                </p:cNvPr>
                <p:cNvPicPr/>
                <p:nvPr/>
              </p:nvPicPr>
              <p:blipFill>
                <a:blip r:embed="rId560"/>
                <a:stretch>
                  <a:fillRect/>
                </a:stretch>
              </p:blipFill>
              <p:spPr>
                <a:xfrm>
                  <a:off x="777173" y="2893200"/>
                  <a:ext cx="31896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336" name="Freihand 335">
                  <a:extLst>
                    <a:ext uri="{FF2B5EF4-FFF2-40B4-BE49-F238E27FC236}">
                      <a16:creationId xmlns:a16="http://schemas.microsoft.com/office/drawing/2014/main" id="{457DDF99-6302-4DFC-94ED-3AD1888E1288}"/>
                    </a:ext>
                  </a:extLst>
                </p14:cNvPr>
                <p14:cNvContentPartPr/>
                <p14:nvPr/>
              </p14:nvContentPartPr>
              <p14:xfrm>
                <a:off x="1232933" y="2835960"/>
                <a:ext cx="531000" cy="70560"/>
              </p14:xfrm>
            </p:contentPart>
          </mc:Choice>
          <mc:Fallback xmlns="">
            <p:pic>
              <p:nvPicPr>
                <p:cNvPr id="336" name="Freihand 335">
                  <a:extLst>
                    <a:ext uri="{FF2B5EF4-FFF2-40B4-BE49-F238E27FC236}">
                      <a16:creationId xmlns:a16="http://schemas.microsoft.com/office/drawing/2014/main" id="{457DDF99-6302-4DFC-94ED-3AD1888E1288}"/>
                    </a:ext>
                  </a:extLst>
                </p:cNvPr>
                <p:cNvPicPr/>
                <p:nvPr/>
              </p:nvPicPr>
              <p:blipFill>
                <a:blip r:embed="rId562"/>
                <a:stretch>
                  <a:fillRect/>
                </a:stretch>
              </p:blipFill>
              <p:spPr>
                <a:xfrm>
                  <a:off x="1228613" y="2831640"/>
                  <a:ext cx="53964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339" name="Freihand 338">
                  <a:extLst>
                    <a:ext uri="{FF2B5EF4-FFF2-40B4-BE49-F238E27FC236}">
                      <a16:creationId xmlns:a16="http://schemas.microsoft.com/office/drawing/2014/main" id="{F5D0741E-6CDE-48F3-A497-5B5B242D5C44}"/>
                    </a:ext>
                  </a:extLst>
                </p14:cNvPr>
                <p14:cNvContentPartPr/>
                <p14:nvPr/>
              </p14:nvContentPartPr>
              <p14:xfrm>
                <a:off x="1166693" y="2882760"/>
                <a:ext cx="32040" cy="46800"/>
              </p14:xfrm>
            </p:contentPart>
          </mc:Choice>
          <mc:Fallback xmlns="">
            <p:pic>
              <p:nvPicPr>
                <p:cNvPr id="339" name="Freihand 338">
                  <a:extLst>
                    <a:ext uri="{FF2B5EF4-FFF2-40B4-BE49-F238E27FC236}">
                      <a16:creationId xmlns:a16="http://schemas.microsoft.com/office/drawing/2014/main" id="{F5D0741E-6CDE-48F3-A497-5B5B242D5C44}"/>
                    </a:ext>
                  </a:extLst>
                </p:cNvPr>
                <p:cNvPicPr/>
                <p:nvPr/>
              </p:nvPicPr>
              <p:blipFill>
                <a:blip r:embed="rId564"/>
                <a:stretch>
                  <a:fillRect/>
                </a:stretch>
              </p:blipFill>
              <p:spPr>
                <a:xfrm>
                  <a:off x="1162373" y="2878440"/>
                  <a:ext cx="40680" cy="55440"/>
                </a:xfrm>
                <a:prstGeom prst="rect">
                  <a:avLst/>
                </a:prstGeom>
              </p:spPr>
            </p:pic>
          </mc:Fallback>
        </mc:AlternateContent>
      </p:grpSp>
    </p:spTree>
    <p:extLst>
      <p:ext uri="{BB962C8B-B14F-4D97-AF65-F5344CB8AC3E}">
        <p14:creationId xmlns:p14="http://schemas.microsoft.com/office/powerpoint/2010/main" val="4093899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1"/>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Allgemeiner Konjunkturzyklus</a:t>
            </a:r>
          </a:p>
        </p:txBody>
      </p:sp>
      <p:cxnSp>
        <p:nvCxnSpPr>
          <p:cNvPr id="3" name="Gerade Verbindung mit Pfeil 2">
            <a:extLst>
              <a:ext uri="{FF2B5EF4-FFF2-40B4-BE49-F238E27FC236}">
                <a16:creationId xmlns:a16="http://schemas.microsoft.com/office/drawing/2014/main" id="{61DA8E8B-7569-4BBF-8169-74EE80988E0E}"/>
              </a:ext>
            </a:extLst>
          </p:cNvPr>
          <p:cNvCxnSpPr>
            <a:cxnSpLocks/>
          </p:cNvCxnSpPr>
          <p:nvPr/>
        </p:nvCxnSpPr>
        <p:spPr>
          <a:xfrm flipV="1">
            <a:off x="434493" y="925550"/>
            <a:ext cx="0" cy="5006899"/>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Gerade Verbindung mit Pfeil 9">
            <a:extLst>
              <a:ext uri="{FF2B5EF4-FFF2-40B4-BE49-F238E27FC236}">
                <a16:creationId xmlns:a16="http://schemas.microsoft.com/office/drawing/2014/main" id="{8432A3A4-D5A9-41BA-AAA9-D68D7B43D629}"/>
              </a:ext>
            </a:extLst>
          </p:cNvPr>
          <p:cNvCxnSpPr>
            <a:cxnSpLocks/>
          </p:cNvCxnSpPr>
          <p:nvPr/>
        </p:nvCxnSpPr>
        <p:spPr>
          <a:xfrm flipV="1">
            <a:off x="111109" y="5538237"/>
            <a:ext cx="8445062" cy="11356"/>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Freihandform: Form 8">
            <a:extLst>
              <a:ext uri="{FF2B5EF4-FFF2-40B4-BE49-F238E27FC236}">
                <a16:creationId xmlns:a16="http://schemas.microsoft.com/office/drawing/2014/main" id="{2161B6EE-D55A-468C-9B6A-7CC28FB05C23}"/>
              </a:ext>
            </a:extLst>
          </p:cNvPr>
          <p:cNvSpPr/>
          <p:nvPr/>
        </p:nvSpPr>
        <p:spPr>
          <a:xfrm>
            <a:off x="879103" y="2241755"/>
            <a:ext cx="7846142" cy="2713703"/>
          </a:xfrm>
          <a:custGeom>
            <a:avLst/>
            <a:gdLst>
              <a:gd name="connsiteX0" fmla="*/ 0 w 7226709"/>
              <a:gd name="connsiteY0" fmla="*/ 2713703 h 2713703"/>
              <a:gd name="connsiteX1" fmla="*/ 4306529 w 7226709"/>
              <a:gd name="connsiteY1" fmla="*/ 1253613 h 2713703"/>
              <a:gd name="connsiteX2" fmla="*/ 7226709 w 7226709"/>
              <a:gd name="connsiteY2" fmla="*/ 0 h 2713703"/>
            </a:gdLst>
            <a:ahLst/>
            <a:cxnLst>
              <a:cxn ang="0">
                <a:pos x="connsiteX0" y="connsiteY0"/>
              </a:cxn>
              <a:cxn ang="0">
                <a:pos x="connsiteX1" y="connsiteY1"/>
              </a:cxn>
              <a:cxn ang="0">
                <a:pos x="connsiteX2" y="connsiteY2"/>
              </a:cxn>
            </a:cxnLst>
            <a:rect l="l" t="t" r="r" b="b"/>
            <a:pathLst>
              <a:path w="7226709" h="2713703">
                <a:moveTo>
                  <a:pt x="0" y="2713703"/>
                </a:moveTo>
                <a:cubicBezTo>
                  <a:pt x="1551039" y="2209800"/>
                  <a:pt x="3102078" y="1705897"/>
                  <a:pt x="4306529" y="1253613"/>
                </a:cubicBezTo>
                <a:cubicBezTo>
                  <a:pt x="5510981" y="801329"/>
                  <a:pt x="6368845" y="400664"/>
                  <a:pt x="7226709"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Freihandform: Form 10">
            <a:extLst>
              <a:ext uri="{FF2B5EF4-FFF2-40B4-BE49-F238E27FC236}">
                <a16:creationId xmlns:a16="http://schemas.microsoft.com/office/drawing/2014/main" id="{2CC28C69-9060-44ED-80BF-107CA28A9A31}"/>
              </a:ext>
            </a:extLst>
          </p:cNvPr>
          <p:cNvSpPr/>
          <p:nvPr/>
        </p:nvSpPr>
        <p:spPr>
          <a:xfrm>
            <a:off x="1000893" y="1917290"/>
            <a:ext cx="7399887" cy="3465870"/>
          </a:xfrm>
          <a:custGeom>
            <a:avLst/>
            <a:gdLst>
              <a:gd name="connsiteX0" fmla="*/ 0 w 7182464"/>
              <a:gd name="connsiteY0" fmla="*/ 2905433 h 2905433"/>
              <a:gd name="connsiteX1" fmla="*/ 1371600 w 7182464"/>
              <a:gd name="connsiteY1" fmla="*/ 1032387 h 2905433"/>
              <a:gd name="connsiteX2" fmla="*/ 3775587 w 7182464"/>
              <a:gd name="connsiteY2" fmla="*/ 1666568 h 2905433"/>
              <a:gd name="connsiteX3" fmla="*/ 6002593 w 7182464"/>
              <a:gd name="connsiteY3" fmla="*/ 2020529 h 2905433"/>
              <a:gd name="connsiteX4" fmla="*/ 7182464 w 7182464"/>
              <a:gd name="connsiteY4" fmla="*/ 0 h 2905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2464" h="2905433">
                <a:moveTo>
                  <a:pt x="0" y="2905433"/>
                </a:moveTo>
                <a:cubicBezTo>
                  <a:pt x="371168" y="2072148"/>
                  <a:pt x="742336" y="1238864"/>
                  <a:pt x="1371600" y="1032387"/>
                </a:cubicBezTo>
                <a:cubicBezTo>
                  <a:pt x="2000864" y="825910"/>
                  <a:pt x="3003755" y="1501878"/>
                  <a:pt x="3775587" y="1666568"/>
                </a:cubicBezTo>
                <a:cubicBezTo>
                  <a:pt x="4547419" y="1831258"/>
                  <a:pt x="5434780" y="2298290"/>
                  <a:pt x="6002593" y="2020529"/>
                </a:cubicBezTo>
                <a:cubicBezTo>
                  <a:pt x="6570406" y="1742768"/>
                  <a:pt x="6876435" y="871384"/>
                  <a:pt x="7182464"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Textfeld 12">
            <a:extLst>
              <a:ext uri="{FF2B5EF4-FFF2-40B4-BE49-F238E27FC236}">
                <a16:creationId xmlns:a16="http://schemas.microsoft.com/office/drawing/2014/main" id="{F1707DED-0474-4FC4-BF00-F43A34275868}"/>
              </a:ext>
            </a:extLst>
          </p:cNvPr>
          <p:cNvSpPr txBox="1"/>
          <p:nvPr/>
        </p:nvSpPr>
        <p:spPr>
          <a:xfrm>
            <a:off x="7981684" y="5652564"/>
            <a:ext cx="651269" cy="461665"/>
          </a:xfrm>
          <a:prstGeom prst="rect">
            <a:avLst/>
          </a:prstGeom>
          <a:noFill/>
        </p:spPr>
        <p:txBody>
          <a:bodyPr wrap="none" rtlCol="0">
            <a:spAutoFit/>
          </a:bodyPr>
          <a:lstStyle/>
          <a:p>
            <a:r>
              <a:rPr lang="de-DE" sz="2400" dirty="0"/>
              <a:t>Zeit</a:t>
            </a:r>
          </a:p>
        </p:txBody>
      </p:sp>
      <p:sp>
        <p:nvSpPr>
          <p:cNvPr id="17" name="Textfeld 16">
            <a:extLst>
              <a:ext uri="{FF2B5EF4-FFF2-40B4-BE49-F238E27FC236}">
                <a16:creationId xmlns:a16="http://schemas.microsoft.com/office/drawing/2014/main" id="{F55D6EEB-5F70-4415-B7FF-47C8B53E7681}"/>
              </a:ext>
            </a:extLst>
          </p:cNvPr>
          <p:cNvSpPr txBox="1"/>
          <p:nvPr/>
        </p:nvSpPr>
        <p:spPr>
          <a:xfrm rot="16200000">
            <a:off x="-475615" y="1537775"/>
            <a:ext cx="1463286" cy="461665"/>
          </a:xfrm>
          <a:prstGeom prst="rect">
            <a:avLst/>
          </a:prstGeom>
          <a:noFill/>
        </p:spPr>
        <p:txBody>
          <a:bodyPr wrap="none" rtlCol="0">
            <a:spAutoFit/>
          </a:bodyPr>
          <a:lstStyle/>
          <a:p>
            <a:r>
              <a:rPr lang="de-DE" sz="2400" dirty="0"/>
              <a:t>Reales BIP</a:t>
            </a:r>
          </a:p>
        </p:txBody>
      </p:sp>
      <p:sp>
        <p:nvSpPr>
          <p:cNvPr id="14" name="Textfeld 13">
            <a:extLst>
              <a:ext uri="{FF2B5EF4-FFF2-40B4-BE49-F238E27FC236}">
                <a16:creationId xmlns:a16="http://schemas.microsoft.com/office/drawing/2014/main" id="{F7F25198-4E91-470D-8F85-D4ABA4DDFBE3}"/>
              </a:ext>
            </a:extLst>
          </p:cNvPr>
          <p:cNvSpPr txBox="1"/>
          <p:nvPr/>
        </p:nvSpPr>
        <p:spPr>
          <a:xfrm>
            <a:off x="467478" y="5734370"/>
            <a:ext cx="1332609" cy="369332"/>
          </a:xfrm>
          <a:prstGeom prst="rect">
            <a:avLst/>
          </a:prstGeom>
          <a:noFill/>
        </p:spPr>
        <p:txBody>
          <a:bodyPr wrap="none" rtlCol="0">
            <a:spAutoFit/>
          </a:bodyPr>
          <a:lstStyle/>
          <a:p>
            <a:r>
              <a:rPr lang="de-DE" dirty="0"/>
              <a:t>Aufschwung</a:t>
            </a:r>
          </a:p>
        </p:txBody>
      </p:sp>
      <p:sp>
        <p:nvSpPr>
          <p:cNvPr id="19" name="Textfeld 18">
            <a:extLst>
              <a:ext uri="{FF2B5EF4-FFF2-40B4-BE49-F238E27FC236}">
                <a16:creationId xmlns:a16="http://schemas.microsoft.com/office/drawing/2014/main" id="{9725D671-3D82-4E24-9826-38544209292F}"/>
              </a:ext>
            </a:extLst>
          </p:cNvPr>
          <p:cNvSpPr txBox="1"/>
          <p:nvPr/>
        </p:nvSpPr>
        <p:spPr>
          <a:xfrm>
            <a:off x="2203571" y="5714822"/>
            <a:ext cx="737702" cy="369332"/>
          </a:xfrm>
          <a:prstGeom prst="rect">
            <a:avLst/>
          </a:prstGeom>
          <a:noFill/>
        </p:spPr>
        <p:txBody>
          <a:bodyPr wrap="none" rtlCol="0">
            <a:spAutoFit/>
          </a:bodyPr>
          <a:lstStyle/>
          <a:p>
            <a:pPr algn="ctr"/>
            <a:r>
              <a:rPr lang="de-DE" dirty="0"/>
              <a:t>Boom</a:t>
            </a:r>
          </a:p>
        </p:txBody>
      </p:sp>
      <p:sp>
        <p:nvSpPr>
          <p:cNvPr id="20" name="Textfeld 19">
            <a:extLst>
              <a:ext uri="{FF2B5EF4-FFF2-40B4-BE49-F238E27FC236}">
                <a16:creationId xmlns:a16="http://schemas.microsoft.com/office/drawing/2014/main" id="{5B5B26A3-A445-4C30-9AA3-6C8429BA1BAC}"/>
              </a:ext>
            </a:extLst>
          </p:cNvPr>
          <p:cNvSpPr txBox="1"/>
          <p:nvPr/>
        </p:nvSpPr>
        <p:spPr>
          <a:xfrm>
            <a:off x="3595022" y="5722595"/>
            <a:ext cx="1263936" cy="369332"/>
          </a:xfrm>
          <a:prstGeom prst="rect">
            <a:avLst/>
          </a:prstGeom>
          <a:noFill/>
        </p:spPr>
        <p:txBody>
          <a:bodyPr wrap="none" rtlCol="0">
            <a:spAutoFit/>
          </a:bodyPr>
          <a:lstStyle/>
          <a:p>
            <a:pPr algn="ctr"/>
            <a:r>
              <a:rPr lang="de-DE" dirty="0"/>
              <a:t>Abschwung</a:t>
            </a:r>
          </a:p>
        </p:txBody>
      </p:sp>
      <p:sp>
        <p:nvSpPr>
          <p:cNvPr id="21" name="Textfeld 20">
            <a:extLst>
              <a:ext uri="{FF2B5EF4-FFF2-40B4-BE49-F238E27FC236}">
                <a16:creationId xmlns:a16="http://schemas.microsoft.com/office/drawing/2014/main" id="{3965B6B7-71B8-4109-8D6F-09360A1691CC}"/>
              </a:ext>
            </a:extLst>
          </p:cNvPr>
          <p:cNvSpPr txBox="1"/>
          <p:nvPr/>
        </p:nvSpPr>
        <p:spPr>
          <a:xfrm>
            <a:off x="6224806" y="5744897"/>
            <a:ext cx="639534" cy="369332"/>
          </a:xfrm>
          <a:prstGeom prst="rect">
            <a:avLst/>
          </a:prstGeom>
          <a:noFill/>
        </p:spPr>
        <p:txBody>
          <a:bodyPr wrap="none" rtlCol="0">
            <a:spAutoFit/>
          </a:bodyPr>
          <a:lstStyle/>
          <a:p>
            <a:pPr algn="ctr"/>
            <a:r>
              <a:rPr lang="de-DE" dirty="0"/>
              <a:t>Krise</a:t>
            </a:r>
          </a:p>
        </p:txBody>
      </p:sp>
      <p:cxnSp>
        <p:nvCxnSpPr>
          <p:cNvPr id="16" name="Gerader Verbinder 15">
            <a:extLst>
              <a:ext uri="{FF2B5EF4-FFF2-40B4-BE49-F238E27FC236}">
                <a16:creationId xmlns:a16="http://schemas.microsoft.com/office/drawing/2014/main" id="{13AB4FBE-CF02-4621-BB04-F7FC71350BA7}"/>
              </a:ext>
            </a:extLst>
          </p:cNvPr>
          <p:cNvCxnSpPr>
            <a:cxnSpLocks/>
          </p:cNvCxnSpPr>
          <p:nvPr/>
        </p:nvCxnSpPr>
        <p:spPr>
          <a:xfrm>
            <a:off x="1852496" y="2846439"/>
            <a:ext cx="0" cy="335762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Gerader Verbinder 27">
            <a:extLst>
              <a:ext uri="{FF2B5EF4-FFF2-40B4-BE49-F238E27FC236}">
                <a16:creationId xmlns:a16="http://schemas.microsoft.com/office/drawing/2014/main" id="{576DF315-D762-4A42-8766-7C4E3E8305BA}"/>
              </a:ext>
            </a:extLst>
          </p:cNvPr>
          <p:cNvCxnSpPr>
            <a:cxnSpLocks/>
          </p:cNvCxnSpPr>
          <p:nvPr/>
        </p:nvCxnSpPr>
        <p:spPr>
          <a:xfrm>
            <a:off x="3273257" y="2807115"/>
            <a:ext cx="0" cy="335762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Gerader Verbinder 28">
            <a:extLst>
              <a:ext uri="{FF2B5EF4-FFF2-40B4-BE49-F238E27FC236}">
                <a16:creationId xmlns:a16="http://schemas.microsoft.com/office/drawing/2014/main" id="{151BE2C0-A385-4932-85E0-F67525950819}"/>
              </a:ext>
            </a:extLst>
          </p:cNvPr>
          <p:cNvCxnSpPr>
            <a:cxnSpLocks/>
          </p:cNvCxnSpPr>
          <p:nvPr/>
        </p:nvCxnSpPr>
        <p:spPr>
          <a:xfrm>
            <a:off x="5446187" y="2723542"/>
            <a:ext cx="0" cy="335762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Gerader Verbinder 29">
            <a:extLst>
              <a:ext uri="{FF2B5EF4-FFF2-40B4-BE49-F238E27FC236}">
                <a16:creationId xmlns:a16="http://schemas.microsoft.com/office/drawing/2014/main" id="{F2C0F40F-E512-4C2D-88B5-930113BC0353}"/>
              </a:ext>
            </a:extLst>
          </p:cNvPr>
          <p:cNvCxnSpPr>
            <a:cxnSpLocks/>
          </p:cNvCxnSpPr>
          <p:nvPr/>
        </p:nvCxnSpPr>
        <p:spPr>
          <a:xfrm>
            <a:off x="7692858" y="2610471"/>
            <a:ext cx="0" cy="335762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3" name="Rechteck 22">
            <a:extLst>
              <a:ext uri="{FF2B5EF4-FFF2-40B4-BE49-F238E27FC236}">
                <a16:creationId xmlns:a16="http://schemas.microsoft.com/office/drawing/2014/main" id="{74317FCB-5FE9-4493-BE06-2DC59BD9DBC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6DC0C978-CCD2-4127-AFE8-25921D082DB8}"/>
                  </a:ext>
                </a:extLst>
              </p14:cNvPr>
              <p14:cNvContentPartPr/>
              <p14:nvPr/>
            </p14:nvContentPartPr>
            <p14:xfrm>
              <a:off x="1153373" y="3101827"/>
              <a:ext cx="1416240" cy="1950480"/>
            </p14:xfrm>
          </p:contentPart>
        </mc:Choice>
        <mc:Fallback>
          <p:pic>
            <p:nvPicPr>
              <p:cNvPr id="2" name="Freihand 1">
                <a:extLst>
                  <a:ext uri="{FF2B5EF4-FFF2-40B4-BE49-F238E27FC236}">
                    <a16:creationId xmlns:a16="http://schemas.microsoft.com/office/drawing/2014/main" id="{6DC0C978-CCD2-4127-AFE8-25921D082DB8}"/>
                  </a:ext>
                </a:extLst>
              </p:cNvPr>
              <p:cNvPicPr/>
              <p:nvPr/>
            </p:nvPicPr>
            <p:blipFill>
              <a:blip r:embed="rId4"/>
              <a:stretch>
                <a:fillRect/>
              </a:stretch>
            </p:blipFill>
            <p:spPr>
              <a:xfrm>
                <a:off x="1149053" y="3097507"/>
                <a:ext cx="1424880" cy="19591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4" name="Freihand 3">
                <a:extLst>
                  <a:ext uri="{FF2B5EF4-FFF2-40B4-BE49-F238E27FC236}">
                    <a16:creationId xmlns:a16="http://schemas.microsoft.com/office/drawing/2014/main" id="{72B601EC-CDDF-434B-AA57-61C24F338D02}"/>
                  </a:ext>
                </a:extLst>
              </p14:cNvPr>
              <p14:cNvContentPartPr/>
              <p14:nvPr/>
            </p14:nvContentPartPr>
            <p14:xfrm>
              <a:off x="2437853" y="3124147"/>
              <a:ext cx="10080" cy="8280"/>
            </p14:xfrm>
          </p:contentPart>
        </mc:Choice>
        <mc:Fallback>
          <p:pic>
            <p:nvPicPr>
              <p:cNvPr id="4" name="Freihand 3">
                <a:extLst>
                  <a:ext uri="{FF2B5EF4-FFF2-40B4-BE49-F238E27FC236}">
                    <a16:creationId xmlns:a16="http://schemas.microsoft.com/office/drawing/2014/main" id="{72B601EC-CDDF-434B-AA57-61C24F338D02}"/>
                  </a:ext>
                </a:extLst>
              </p:cNvPr>
              <p:cNvPicPr/>
              <p:nvPr/>
            </p:nvPicPr>
            <p:blipFill>
              <a:blip r:embed="rId6"/>
              <a:stretch>
                <a:fillRect/>
              </a:stretch>
            </p:blipFill>
            <p:spPr>
              <a:xfrm>
                <a:off x="2433533" y="3119827"/>
                <a:ext cx="1872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Freihand 7">
                <a:extLst>
                  <a:ext uri="{FF2B5EF4-FFF2-40B4-BE49-F238E27FC236}">
                    <a16:creationId xmlns:a16="http://schemas.microsoft.com/office/drawing/2014/main" id="{6B7F3EC1-1C11-4F11-9F7F-427229F8B1A7}"/>
                  </a:ext>
                </a:extLst>
              </p14:cNvPr>
              <p14:cNvContentPartPr/>
              <p14:nvPr/>
            </p14:nvContentPartPr>
            <p14:xfrm>
              <a:off x="7008053" y="4296307"/>
              <a:ext cx="66600" cy="157680"/>
            </p14:xfrm>
          </p:contentPart>
        </mc:Choice>
        <mc:Fallback>
          <p:pic>
            <p:nvPicPr>
              <p:cNvPr id="8" name="Freihand 7">
                <a:extLst>
                  <a:ext uri="{FF2B5EF4-FFF2-40B4-BE49-F238E27FC236}">
                    <a16:creationId xmlns:a16="http://schemas.microsoft.com/office/drawing/2014/main" id="{6B7F3EC1-1C11-4F11-9F7F-427229F8B1A7}"/>
                  </a:ext>
                </a:extLst>
              </p:cNvPr>
              <p:cNvPicPr/>
              <p:nvPr/>
            </p:nvPicPr>
            <p:blipFill>
              <a:blip r:embed="rId8"/>
              <a:stretch>
                <a:fillRect/>
              </a:stretch>
            </p:blipFill>
            <p:spPr>
              <a:xfrm>
                <a:off x="7003733" y="4291987"/>
                <a:ext cx="7524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41" name="Freihand 40">
                <a:extLst>
                  <a:ext uri="{FF2B5EF4-FFF2-40B4-BE49-F238E27FC236}">
                    <a16:creationId xmlns:a16="http://schemas.microsoft.com/office/drawing/2014/main" id="{7714FA71-4161-4F6D-AD29-37F20EF1767D}"/>
                  </a:ext>
                </a:extLst>
              </p14:cNvPr>
              <p14:cNvContentPartPr/>
              <p14:nvPr/>
            </p14:nvContentPartPr>
            <p14:xfrm>
              <a:off x="6046493" y="4063387"/>
              <a:ext cx="617040" cy="646560"/>
            </p14:xfrm>
          </p:contentPart>
        </mc:Choice>
        <mc:Fallback>
          <p:pic>
            <p:nvPicPr>
              <p:cNvPr id="41" name="Freihand 40">
                <a:extLst>
                  <a:ext uri="{FF2B5EF4-FFF2-40B4-BE49-F238E27FC236}">
                    <a16:creationId xmlns:a16="http://schemas.microsoft.com/office/drawing/2014/main" id="{7714FA71-4161-4F6D-AD29-37F20EF1767D}"/>
                  </a:ext>
                </a:extLst>
              </p:cNvPr>
              <p:cNvPicPr/>
              <p:nvPr/>
            </p:nvPicPr>
            <p:blipFill>
              <a:blip r:embed="rId10"/>
              <a:stretch>
                <a:fillRect/>
              </a:stretch>
            </p:blipFill>
            <p:spPr>
              <a:xfrm>
                <a:off x="6042173" y="4059067"/>
                <a:ext cx="625680" cy="6552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14695" name="Freihand 114694">
                <a:extLst>
                  <a:ext uri="{FF2B5EF4-FFF2-40B4-BE49-F238E27FC236}">
                    <a16:creationId xmlns:a16="http://schemas.microsoft.com/office/drawing/2014/main" id="{94004C79-050A-495E-8247-88D366AF2EEF}"/>
                  </a:ext>
                </a:extLst>
              </p14:cNvPr>
              <p14:cNvContentPartPr/>
              <p14:nvPr/>
            </p14:nvContentPartPr>
            <p14:xfrm>
              <a:off x="1104413" y="3947107"/>
              <a:ext cx="559440" cy="1116000"/>
            </p14:xfrm>
          </p:contentPart>
        </mc:Choice>
        <mc:Fallback>
          <p:pic>
            <p:nvPicPr>
              <p:cNvPr id="114695" name="Freihand 114694">
                <a:extLst>
                  <a:ext uri="{FF2B5EF4-FFF2-40B4-BE49-F238E27FC236}">
                    <a16:creationId xmlns:a16="http://schemas.microsoft.com/office/drawing/2014/main" id="{94004C79-050A-495E-8247-88D366AF2EEF}"/>
                  </a:ext>
                </a:extLst>
              </p:cNvPr>
              <p:cNvPicPr/>
              <p:nvPr/>
            </p:nvPicPr>
            <p:blipFill>
              <a:blip r:embed="rId12"/>
              <a:stretch>
                <a:fillRect/>
              </a:stretch>
            </p:blipFill>
            <p:spPr>
              <a:xfrm>
                <a:off x="1100093" y="3942787"/>
                <a:ext cx="568080" cy="11246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14779" name="Freihand 114778">
                <a:extLst>
                  <a:ext uri="{FF2B5EF4-FFF2-40B4-BE49-F238E27FC236}">
                    <a16:creationId xmlns:a16="http://schemas.microsoft.com/office/drawing/2014/main" id="{9CD3C3CC-ECFE-44ED-9888-F1CDB4BCB161}"/>
                  </a:ext>
                </a:extLst>
              </p14:cNvPr>
              <p14:cNvContentPartPr/>
              <p14:nvPr/>
            </p14:nvContentPartPr>
            <p14:xfrm>
              <a:off x="1248413" y="3636427"/>
              <a:ext cx="566280" cy="981720"/>
            </p14:xfrm>
          </p:contentPart>
        </mc:Choice>
        <mc:Fallback>
          <p:pic>
            <p:nvPicPr>
              <p:cNvPr id="114779" name="Freihand 114778">
                <a:extLst>
                  <a:ext uri="{FF2B5EF4-FFF2-40B4-BE49-F238E27FC236}">
                    <a16:creationId xmlns:a16="http://schemas.microsoft.com/office/drawing/2014/main" id="{9CD3C3CC-ECFE-44ED-9888-F1CDB4BCB161}"/>
                  </a:ext>
                </a:extLst>
              </p:cNvPr>
              <p:cNvPicPr/>
              <p:nvPr/>
            </p:nvPicPr>
            <p:blipFill>
              <a:blip r:embed="rId14"/>
              <a:stretch>
                <a:fillRect/>
              </a:stretch>
            </p:blipFill>
            <p:spPr>
              <a:xfrm>
                <a:off x="1244093" y="3632107"/>
                <a:ext cx="574920" cy="990360"/>
              </a:xfrm>
              <a:prstGeom prst="rect">
                <a:avLst/>
              </a:prstGeom>
            </p:spPr>
          </p:pic>
        </mc:Fallback>
      </mc:AlternateContent>
      <p:grpSp>
        <p:nvGrpSpPr>
          <p:cNvPr id="114801" name="Gruppieren 114800">
            <a:extLst>
              <a:ext uri="{FF2B5EF4-FFF2-40B4-BE49-F238E27FC236}">
                <a16:creationId xmlns:a16="http://schemas.microsoft.com/office/drawing/2014/main" id="{1D4343F8-A74C-4BCD-8694-D4D1049AD3A0}"/>
              </a:ext>
            </a:extLst>
          </p:cNvPr>
          <p:cNvGrpSpPr/>
          <p:nvPr/>
        </p:nvGrpSpPr>
        <p:grpSpPr>
          <a:xfrm>
            <a:off x="1035293" y="509467"/>
            <a:ext cx="11063880" cy="5057640"/>
            <a:chOff x="1035293" y="509467"/>
            <a:chExt cx="11063880" cy="5057640"/>
          </a:xfrm>
        </p:grpSpPr>
        <mc:AlternateContent xmlns:mc="http://schemas.openxmlformats.org/markup-compatibility/2006">
          <mc:Choice xmlns:p14="http://schemas.microsoft.com/office/powerpoint/2010/main" Requires="p14">
            <p:contentPart p14:bwMode="auto" r:id="rId15">
              <p14:nvContentPartPr>
                <p14:cNvPr id="5" name="Freihand 4">
                  <a:extLst>
                    <a:ext uri="{FF2B5EF4-FFF2-40B4-BE49-F238E27FC236}">
                      <a16:creationId xmlns:a16="http://schemas.microsoft.com/office/drawing/2014/main" id="{0664480F-0320-4512-A58B-276BC93E4868}"/>
                    </a:ext>
                  </a:extLst>
                </p14:cNvPr>
                <p14:cNvContentPartPr/>
                <p14:nvPr/>
              </p14:nvContentPartPr>
              <p14:xfrm>
                <a:off x="2444333" y="3105067"/>
                <a:ext cx="2239200" cy="830520"/>
              </p14:xfrm>
            </p:contentPart>
          </mc:Choice>
          <mc:Fallback>
            <p:pic>
              <p:nvPicPr>
                <p:cNvPr id="5" name="Freihand 4">
                  <a:extLst>
                    <a:ext uri="{FF2B5EF4-FFF2-40B4-BE49-F238E27FC236}">
                      <a16:creationId xmlns:a16="http://schemas.microsoft.com/office/drawing/2014/main" id="{0664480F-0320-4512-A58B-276BC93E4868}"/>
                    </a:ext>
                  </a:extLst>
                </p:cNvPr>
                <p:cNvPicPr/>
                <p:nvPr/>
              </p:nvPicPr>
              <p:blipFill>
                <a:blip r:embed="rId16"/>
                <a:stretch>
                  <a:fillRect/>
                </a:stretch>
              </p:blipFill>
              <p:spPr>
                <a:xfrm>
                  <a:off x="2440013" y="3100747"/>
                  <a:ext cx="2247840" cy="8391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6" name="Freihand 5">
                  <a:extLst>
                    <a:ext uri="{FF2B5EF4-FFF2-40B4-BE49-F238E27FC236}">
                      <a16:creationId xmlns:a16="http://schemas.microsoft.com/office/drawing/2014/main" id="{FF758782-0866-46AB-9451-E1CF0D571DDD}"/>
                    </a:ext>
                  </a:extLst>
                </p14:cNvPr>
                <p14:cNvContentPartPr/>
                <p14:nvPr/>
              </p14:nvContentPartPr>
              <p14:xfrm>
                <a:off x="4610453" y="3856747"/>
                <a:ext cx="2514240" cy="657720"/>
              </p14:xfrm>
            </p:contentPart>
          </mc:Choice>
          <mc:Fallback>
            <p:pic>
              <p:nvPicPr>
                <p:cNvPr id="6" name="Freihand 5">
                  <a:extLst>
                    <a:ext uri="{FF2B5EF4-FFF2-40B4-BE49-F238E27FC236}">
                      <a16:creationId xmlns:a16="http://schemas.microsoft.com/office/drawing/2014/main" id="{FF758782-0866-46AB-9451-E1CF0D571DDD}"/>
                    </a:ext>
                  </a:extLst>
                </p:cNvPr>
                <p:cNvPicPr/>
                <p:nvPr/>
              </p:nvPicPr>
              <p:blipFill>
                <a:blip r:embed="rId18"/>
                <a:stretch>
                  <a:fillRect/>
                </a:stretch>
              </p:blipFill>
              <p:spPr>
                <a:xfrm>
                  <a:off x="4606133" y="3852427"/>
                  <a:ext cx="2522880" cy="6663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5" name="Freihand 14">
                  <a:extLst>
                    <a:ext uri="{FF2B5EF4-FFF2-40B4-BE49-F238E27FC236}">
                      <a16:creationId xmlns:a16="http://schemas.microsoft.com/office/drawing/2014/main" id="{CDD4FDA9-878C-4100-A89D-65C2122ACCF4}"/>
                    </a:ext>
                  </a:extLst>
                </p14:cNvPr>
                <p14:cNvContentPartPr/>
                <p14:nvPr/>
              </p14:nvContentPartPr>
              <p14:xfrm>
                <a:off x="8146733" y="2185267"/>
                <a:ext cx="101160" cy="1642680"/>
              </p14:xfrm>
            </p:contentPart>
          </mc:Choice>
          <mc:Fallback>
            <p:pic>
              <p:nvPicPr>
                <p:cNvPr id="15" name="Freihand 14">
                  <a:extLst>
                    <a:ext uri="{FF2B5EF4-FFF2-40B4-BE49-F238E27FC236}">
                      <a16:creationId xmlns:a16="http://schemas.microsoft.com/office/drawing/2014/main" id="{CDD4FDA9-878C-4100-A89D-65C2122ACCF4}"/>
                    </a:ext>
                  </a:extLst>
                </p:cNvPr>
                <p:cNvPicPr/>
                <p:nvPr/>
              </p:nvPicPr>
              <p:blipFill>
                <a:blip r:embed="rId20"/>
                <a:stretch>
                  <a:fillRect/>
                </a:stretch>
              </p:blipFill>
              <p:spPr>
                <a:xfrm>
                  <a:off x="8142413" y="2180947"/>
                  <a:ext cx="109800" cy="16513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2" name="Freihand 11">
                  <a:extLst>
                    <a:ext uri="{FF2B5EF4-FFF2-40B4-BE49-F238E27FC236}">
                      <a16:creationId xmlns:a16="http://schemas.microsoft.com/office/drawing/2014/main" id="{217CC0CF-3B12-4252-8FCF-4E42A979C558}"/>
                    </a:ext>
                  </a:extLst>
                </p14:cNvPr>
                <p14:cNvContentPartPr/>
                <p14:nvPr/>
              </p14:nvContentPartPr>
              <p14:xfrm>
                <a:off x="1150133" y="4612747"/>
                <a:ext cx="47880" cy="954360"/>
              </p14:xfrm>
            </p:contentPart>
          </mc:Choice>
          <mc:Fallback>
            <p:pic>
              <p:nvPicPr>
                <p:cNvPr id="12" name="Freihand 11">
                  <a:extLst>
                    <a:ext uri="{FF2B5EF4-FFF2-40B4-BE49-F238E27FC236}">
                      <a16:creationId xmlns:a16="http://schemas.microsoft.com/office/drawing/2014/main" id="{217CC0CF-3B12-4252-8FCF-4E42A979C558}"/>
                    </a:ext>
                  </a:extLst>
                </p:cNvPr>
                <p:cNvPicPr/>
                <p:nvPr/>
              </p:nvPicPr>
              <p:blipFill>
                <a:blip r:embed="rId22"/>
                <a:stretch>
                  <a:fillRect/>
                </a:stretch>
              </p:blipFill>
              <p:spPr>
                <a:xfrm>
                  <a:off x="1145813" y="4608427"/>
                  <a:ext cx="56520" cy="9630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8" name="Freihand 17">
                  <a:extLst>
                    <a:ext uri="{FF2B5EF4-FFF2-40B4-BE49-F238E27FC236}">
                      <a16:creationId xmlns:a16="http://schemas.microsoft.com/office/drawing/2014/main" id="{8D5F7658-5193-4686-999C-6E2110C16758}"/>
                    </a:ext>
                  </a:extLst>
                </p14:cNvPr>
                <p14:cNvContentPartPr/>
                <p14:nvPr/>
              </p14:nvContentPartPr>
              <p14:xfrm>
                <a:off x="1390253" y="5090467"/>
                <a:ext cx="6370200" cy="226800"/>
              </p14:xfrm>
            </p:contentPart>
          </mc:Choice>
          <mc:Fallback>
            <p:pic>
              <p:nvPicPr>
                <p:cNvPr id="18" name="Freihand 17">
                  <a:extLst>
                    <a:ext uri="{FF2B5EF4-FFF2-40B4-BE49-F238E27FC236}">
                      <a16:creationId xmlns:a16="http://schemas.microsoft.com/office/drawing/2014/main" id="{8D5F7658-5193-4686-999C-6E2110C16758}"/>
                    </a:ext>
                  </a:extLst>
                </p:cNvPr>
                <p:cNvPicPr/>
                <p:nvPr/>
              </p:nvPicPr>
              <p:blipFill>
                <a:blip r:embed="rId24"/>
                <a:stretch>
                  <a:fillRect/>
                </a:stretch>
              </p:blipFill>
              <p:spPr>
                <a:xfrm>
                  <a:off x="1385933" y="5086147"/>
                  <a:ext cx="637884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2" name="Freihand 21">
                  <a:extLst>
                    <a:ext uri="{FF2B5EF4-FFF2-40B4-BE49-F238E27FC236}">
                      <a16:creationId xmlns:a16="http://schemas.microsoft.com/office/drawing/2014/main" id="{D0307071-0EE6-4256-ADF8-FCF412CD811D}"/>
                    </a:ext>
                  </a:extLst>
                </p14:cNvPr>
                <p14:cNvContentPartPr/>
                <p14:nvPr/>
              </p14:nvContentPartPr>
              <p14:xfrm>
                <a:off x="3895493" y="4835227"/>
                <a:ext cx="313920" cy="267840"/>
              </p14:xfrm>
            </p:contentPart>
          </mc:Choice>
          <mc:Fallback>
            <p:pic>
              <p:nvPicPr>
                <p:cNvPr id="22" name="Freihand 21">
                  <a:extLst>
                    <a:ext uri="{FF2B5EF4-FFF2-40B4-BE49-F238E27FC236}">
                      <a16:creationId xmlns:a16="http://schemas.microsoft.com/office/drawing/2014/main" id="{D0307071-0EE6-4256-ADF8-FCF412CD811D}"/>
                    </a:ext>
                  </a:extLst>
                </p:cNvPr>
                <p:cNvPicPr/>
                <p:nvPr/>
              </p:nvPicPr>
              <p:blipFill>
                <a:blip r:embed="rId26"/>
                <a:stretch>
                  <a:fillRect/>
                </a:stretch>
              </p:blipFill>
              <p:spPr>
                <a:xfrm>
                  <a:off x="3891173" y="4830907"/>
                  <a:ext cx="322560" cy="27648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4" name="Freihand 23">
                  <a:extLst>
                    <a:ext uri="{FF2B5EF4-FFF2-40B4-BE49-F238E27FC236}">
                      <a16:creationId xmlns:a16="http://schemas.microsoft.com/office/drawing/2014/main" id="{A4CD2681-A50F-46CA-B92D-96BE856962FF}"/>
                    </a:ext>
                  </a:extLst>
                </p14:cNvPr>
                <p14:cNvContentPartPr/>
                <p14:nvPr/>
              </p14:nvContentPartPr>
              <p14:xfrm>
                <a:off x="3953093" y="4945027"/>
                <a:ext cx="304200" cy="29520"/>
              </p14:xfrm>
            </p:contentPart>
          </mc:Choice>
          <mc:Fallback>
            <p:pic>
              <p:nvPicPr>
                <p:cNvPr id="24" name="Freihand 23">
                  <a:extLst>
                    <a:ext uri="{FF2B5EF4-FFF2-40B4-BE49-F238E27FC236}">
                      <a16:creationId xmlns:a16="http://schemas.microsoft.com/office/drawing/2014/main" id="{A4CD2681-A50F-46CA-B92D-96BE856962FF}"/>
                    </a:ext>
                  </a:extLst>
                </p:cNvPr>
                <p:cNvPicPr/>
                <p:nvPr/>
              </p:nvPicPr>
              <p:blipFill>
                <a:blip r:embed="rId28"/>
                <a:stretch>
                  <a:fillRect/>
                </a:stretch>
              </p:blipFill>
              <p:spPr>
                <a:xfrm>
                  <a:off x="3948773" y="4940707"/>
                  <a:ext cx="31284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5" name="Freihand 24">
                  <a:extLst>
                    <a:ext uri="{FF2B5EF4-FFF2-40B4-BE49-F238E27FC236}">
                      <a16:creationId xmlns:a16="http://schemas.microsoft.com/office/drawing/2014/main" id="{7BFBA088-96E3-453C-88F6-2F5B5F613A77}"/>
                    </a:ext>
                  </a:extLst>
                </p14:cNvPr>
                <p14:cNvContentPartPr/>
                <p14:nvPr/>
              </p14:nvContentPartPr>
              <p14:xfrm>
                <a:off x="4324613" y="4965907"/>
                <a:ext cx="238320" cy="50040"/>
              </p14:xfrm>
            </p:contentPart>
          </mc:Choice>
          <mc:Fallback>
            <p:pic>
              <p:nvPicPr>
                <p:cNvPr id="25" name="Freihand 24">
                  <a:extLst>
                    <a:ext uri="{FF2B5EF4-FFF2-40B4-BE49-F238E27FC236}">
                      <a16:creationId xmlns:a16="http://schemas.microsoft.com/office/drawing/2014/main" id="{7BFBA088-96E3-453C-88F6-2F5B5F613A77}"/>
                    </a:ext>
                  </a:extLst>
                </p:cNvPr>
                <p:cNvPicPr/>
                <p:nvPr/>
              </p:nvPicPr>
              <p:blipFill>
                <a:blip r:embed="rId30"/>
                <a:stretch>
                  <a:fillRect/>
                </a:stretch>
              </p:blipFill>
              <p:spPr>
                <a:xfrm>
                  <a:off x="4320293" y="4961587"/>
                  <a:ext cx="24696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6" name="Freihand 25">
                  <a:extLst>
                    <a:ext uri="{FF2B5EF4-FFF2-40B4-BE49-F238E27FC236}">
                      <a16:creationId xmlns:a16="http://schemas.microsoft.com/office/drawing/2014/main" id="{9920788D-31ED-4573-B58C-BBC4E055B436}"/>
                    </a:ext>
                  </a:extLst>
                </p14:cNvPr>
                <p14:cNvContentPartPr/>
                <p14:nvPr/>
              </p14:nvContentPartPr>
              <p14:xfrm>
                <a:off x="4781093" y="4851067"/>
                <a:ext cx="227880" cy="176400"/>
              </p14:xfrm>
            </p:contentPart>
          </mc:Choice>
          <mc:Fallback>
            <p:pic>
              <p:nvPicPr>
                <p:cNvPr id="26" name="Freihand 25">
                  <a:extLst>
                    <a:ext uri="{FF2B5EF4-FFF2-40B4-BE49-F238E27FC236}">
                      <a16:creationId xmlns:a16="http://schemas.microsoft.com/office/drawing/2014/main" id="{9920788D-31ED-4573-B58C-BBC4E055B436}"/>
                    </a:ext>
                  </a:extLst>
                </p:cNvPr>
                <p:cNvPicPr/>
                <p:nvPr/>
              </p:nvPicPr>
              <p:blipFill>
                <a:blip r:embed="rId32"/>
                <a:stretch>
                  <a:fillRect/>
                </a:stretch>
              </p:blipFill>
              <p:spPr>
                <a:xfrm>
                  <a:off x="4776773" y="4846747"/>
                  <a:ext cx="23652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7" name="Freihand 26">
                  <a:extLst>
                    <a:ext uri="{FF2B5EF4-FFF2-40B4-BE49-F238E27FC236}">
                      <a16:creationId xmlns:a16="http://schemas.microsoft.com/office/drawing/2014/main" id="{0DEB302A-A1AE-4810-8AEC-F62807530D1B}"/>
                    </a:ext>
                  </a:extLst>
                </p14:cNvPr>
                <p14:cNvContentPartPr/>
                <p14:nvPr/>
              </p14:nvContentPartPr>
              <p14:xfrm>
                <a:off x="5066573" y="4876267"/>
                <a:ext cx="158400" cy="162360"/>
              </p14:xfrm>
            </p:contentPart>
          </mc:Choice>
          <mc:Fallback>
            <p:pic>
              <p:nvPicPr>
                <p:cNvPr id="27" name="Freihand 26">
                  <a:extLst>
                    <a:ext uri="{FF2B5EF4-FFF2-40B4-BE49-F238E27FC236}">
                      <a16:creationId xmlns:a16="http://schemas.microsoft.com/office/drawing/2014/main" id="{0DEB302A-A1AE-4810-8AEC-F62807530D1B}"/>
                    </a:ext>
                  </a:extLst>
                </p:cNvPr>
                <p:cNvPicPr/>
                <p:nvPr/>
              </p:nvPicPr>
              <p:blipFill>
                <a:blip r:embed="rId34"/>
                <a:stretch>
                  <a:fillRect/>
                </a:stretch>
              </p:blipFill>
              <p:spPr>
                <a:xfrm>
                  <a:off x="5062253" y="4871947"/>
                  <a:ext cx="16704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31" name="Freihand 30">
                  <a:extLst>
                    <a:ext uri="{FF2B5EF4-FFF2-40B4-BE49-F238E27FC236}">
                      <a16:creationId xmlns:a16="http://schemas.microsoft.com/office/drawing/2014/main" id="{CA725CD7-D8C2-45AC-907E-0BBD325BC67E}"/>
                    </a:ext>
                  </a:extLst>
                </p14:cNvPr>
                <p14:cNvContentPartPr/>
                <p14:nvPr/>
              </p14:nvContentPartPr>
              <p14:xfrm>
                <a:off x="5401733" y="4837387"/>
                <a:ext cx="197280" cy="418680"/>
              </p14:xfrm>
            </p:contentPart>
          </mc:Choice>
          <mc:Fallback>
            <p:pic>
              <p:nvPicPr>
                <p:cNvPr id="31" name="Freihand 30">
                  <a:extLst>
                    <a:ext uri="{FF2B5EF4-FFF2-40B4-BE49-F238E27FC236}">
                      <a16:creationId xmlns:a16="http://schemas.microsoft.com/office/drawing/2014/main" id="{CA725CD7-D8C2-45AC-907E-0BBD325BC67E}"/>
                    </a:ext>
                  </a:extLst>
                </p:cNvPr>
                <p:cNvPicPr/>
                <p:nvPr/>
              </p:nvPicPr>
              <p:blipFill>
                <a:blip r:embed="rId36"/>
                <a:stretch>
                  <a:fillRect/>
                </a:stretch>
              </p:blipFill>
              <p:spPr>
                <a:xfrm>
                  <a:off x="5397413" y="4833067"/>
                  <a:ext cx="205920" cy="42732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32" name="Freihand 31">
                  <a:extLst>
                    <a:ext uri="{FF2B5EF4-FFF2-40B4-BE49-F238E27FC236}">
                      <a16:creationId xmlns:a16="http://schemas.microsoft.com/office/drawing/2014/main" id="{9892F915-3DAC-4FF5-B707-2AD76377BA1A}"/>
                    </a:ext>
                  </a:extLst>
                </p14:cNvPr>
                <p14:cNvContentPartPr/>
                <p14:nvPr/>
              </p14:nvContentPartPr>
              <p14:xfrm>
                <a:off x="5601173" y="5017747"/>
                <a:ext cx="107280" cy="58320"/>
              </p14:xfrm>
            </p:contentPart>
          </mc:Choice>
          <mc:Fallback>
            <p:pic>
              <p:nvPicPr>
                <p:cNvPr id="32" name="Freihand 31">
                  <a:extLst>
                    <a:ext uri="{FF2B5EF4-FFF2-40B4-BE49-F238E27FC236}">
                      <a16:creationId xmlns:a16="http://schemas.microsoft.com/office/drawing/2014/main" id="{9892F915-3DAC-4FF5-B707-2AD76377BA1A}"/>
                    </a:ext>
                  </a:extLst>
                </p:cNvPr>
                <p:cNvPicPr/>
                <p:nvPr/>
              </p:nvPicPr>
              <p:blipFill>
                <a:blip r:embed="rId38"/>
                <a:stretch>
                  <a:fillRect/>
                </a:stretch>
              </p:blipFill>
              <p:spPr>
                <a:xfrm>
                  <a:off x="5596853" y="5013427"/>
                  <a:ext cx="11592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33" name="Freihand 32">
                  <a:extLst>
                    <a:ext uri="{FF2B5EF4-FFF2-40B4-BE49-F238E27FC236}">
                      <a16:creationId xmlns:a16="http://schemas.microsoft.com/office/drawing/2014/main" id="{949C8C56-4599-4436-A98C-45DD7675F11B}"/>
                    </a:ext>
                  </a:extLst>
                </p14:cNvPr>
                <p14:cNvContentPartPr/>
                <p14:nvPr/>
              </p14:nvContentPartPr>
              <p14:xfrm>
                <a:off x="5762453" y="4872307"/>
                <a:ext cx="407160" cy="209160"/>
              </p14:xfrm>
            </p:contentPart>
          </mc:Choice>
          <mc:Fallback>
            <p:pic>
              <p:nvPicPr>
                <p:cNvPr id="33" name="Freihand 32">
                  <a:extLst>
                    <a:ext uri="{FF2B5EF4-FFF2-40B4-BE49-F238E27FC236}">
                      <a16:creationId xmlns:a16="http://schemas.microsoft.com/office/drawing/2014/main" id="{949C8C56-4599-4436-A98C-45DD7675F11B}"/>
                    </a:ext>
                  </a:extLst>
                </p:cNvPr>
                <p:cNvPicPr/>
                <p:nvPr/>
              </p:nvPicPr>
              <p:blipFill>
                <a:blip r:embed="rId40"/>
                <a:stretch>
                  <a:fillRect/>
                </a:stretch>
              </p:blipFill>
              <p:spPr>
                <a:xfrm>
                  <a:off x="5758133" y="4867987"/>
                  <a:ext cx="41580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35" name="Freihand 34">
                  <a:extLst>
                    <a:ext uri="{FF2B5EF4-FFF2-40B4-BE49-F238E27FC236}">
                      <a16:creationId xmlns:a16="http://schemas.microsoft.com/office/drawing/2014/main" id="{C6BD2551-59D6-4E29-AE2B-9858FF1413FD}"/>
                    </a:ext>
                  </a:extLst>
                </p14:cNvPr>
                <p14:cNvContentPartPr/>
                <p14:nvPr/>
              </p14:nvContentPartPr>
              <p14:xfrm>
                <a:off x="3545933" y="4515187"/>
                <a:ext cx="3126240" cy="775080"/>
              </p14:xfrm>
            </p:contentPart>
          </mc:Choice>
          <mc:Fallback>
            <p:pic>
              <p:nvPicPr>
                <p:cNvPr id="35" name="Freihand 34">
                  <a:extLst>
                    <a:ext uri="{FF2B5EF4-FFF2-40B4-BE49-F238E27FC236}">
                      <a16:creationId xmlns:a16="http://schemas.microsoft.com/office/drawing/2014/main" id="{C6BD2551-59D6-4E29-AE2B-9858FF1413FD}"/>
                    </a:ext>
                  </a:extLst>
                </p:cNvPr>
                <p:cNvPicPr/>
                <p:nvPr/>
              </p:nvPicPr>
              <p:blipFill>
                <a:blip r:embed="rId42"/>
                <a:stretch>
                  <a:fillRect/>
                </a:stretch>
              </p:blipFill>
              <p:spPr>
                <a:xfrm>
                  <a:off x="3541613" y="4510867"/>
                  <a:ext cx="3134880" cy="7837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7" name="Freihand 36">
                  <a:extLst>
                    <a:ext uri="{FF2B5EF4-FFF2-40B4-BE49-F238E27FC236}">
                      <a16:creationId xmlns:a16="http://schemas.microsoft.com/office/drawing/2014/main" id="{E5578492-8385-4E85-8C57-370981C81FA3}"/>
                    </a:ext>
                  </a:extLst>
                </p14:cNvPr>
                <p14:cNvContentPartPr/>
                <p14:nvPr/>
              </p14:nvContentPartPr>
              <p14:xfrm>
                <a:off x="5875493" y="4278307"/>
                <a:ext cx="8280" cy="27720"/>
              </p14:xfrm>
            </p:contentPart>
          </mc:Choice>
          <mc:Fallback>
            <p:pic>
              <p:nvPicPr>
                <p:cNvPr id="37" name="Freihand 36">
                  <a:extLst>
                    <a:ext uri="{FF2B5EF4-FFF2-40B4-BE49-F238E27FC236}">
                      <a16:creationId xmlns:a16="http://schemas.microsoft.com/office/drawing/2014/main" id="{E5578492-8385-4E85-8C57-370981C81FA3}"/>
                    </a:ext>
                  </a:extLst>
                </p:cNvPr>
                <p:cNvPicPr/>
                <p:nvPr/>
              </p:nvPicPr>
              <p:blipFill>
                <a:blip r:embed="rId44"/>
                <a:stretch>
                  <a:fillRect/>
                </a:stretch>
              </p:blipFill>
              <p:spPr>
                <a:xfrm>
                  <a:off x="5871173" y="4273987"/>
                  <a:ext cx="1692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8" name="Freihand 37">
                  <a:extLst>
                    <a:ext uri="{FF2B5EF4-FFF2-40B4-BE49-F238E27FC236}">
                      <a16:creationId xmlns:a16="http://schemas.microsoft.com/office/drawing/2014/main" id="{DD0D2C49-3F84-41A4-AE0F-A52D16091FA2}"/>
                    </a:ext>
                  </a:extLst>
                </p14:cNvPr>
                <p14:cNvContentPartPr/>
                <p14:nvPr/>
              </p14:nvContentPartPr>
              <p14:xfrm>
                <a:off x="5684333" y="3839827"/>
                <a:ext cx="68040" cy="1069560"/>
              </p14:xfrm>
            </p:contentPart>
          </mc:Choice>
          <mc:Fallback>
            <p:pic>
              <p:nvPicPr>
                <p:cNvPr id="38" name="Freihand 37">
                  <a:extLst>
                    <a:ext uri="{FF2B5EF4-FFF2-40B4-BE49-F238E27FC236}">
                      <a16:creationId xmlns:a16="http://schemas.microsoft.com/office/drawing/2014/main" id="{DD0D2C49-3F84-41A4-AE0F-A52D16091FA2}"/>
                    </a:ext>
                  </a:extLst>
                </p:cNvPr>
                <p:cNvPicPr/>
                <p:nvPr/>
              </p:nvPicPr>
              <p:blipFill>
                <a:blip r:embed="rId46"/>
                <a:stretch>
                  <a:fillRect/>
                </a:stretch>
              </p:blipFill>
              <p:spPr>
                <a:xfrm>
                  <a:off x="5680013" y="3835507"/>
                  <a:ext cx="76680" cy="10782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40" name="Freihand 39">
                  <a:extLst>
                    <a:ext uri="{FF2B5EF4-FFF2-40B4-BE49-F238E27FC236}">
                      <a16:creationId xmlns:a16="http://schemas.microsoft.com/office/drawing/2014/main" id="{531B519C-82D1-4EE1-928B-A311D5C73D07}"/>
                    </a:ext>
                  </a:extLst>
                </p14:cNvPr>
                <p14:cNvContentPartPr/>
                <p14:nvPr/>
              </p14:nvContentPartPr>
              <p14:xfrm>
                <a:off x="7575773" y="3498187"/>
                <a:ext cx="60480" cy="1330560"/>
              </p14:xfrm>
            </p:contentPart>
          </mc:Choice>
          <mc:Fallback>
            <p:pic>
              <p:nvPicPr>
                <p:cNvPr id="40" name="Freihand 39">
                  <a:extLst>
                    <a:ext uri="{FF2B5EF4-FFF2-40B4-BE49-F238E27FC236}">
                      <a16:creationId xmlns:a16="http://schemas.microsoft.com/office/drawing/2014/main" id="{531B519C-82D1-4EE1-928B-A311D5C73D07}"/>
                    </a:ext>
                  </a:extLst>
                </p:cNvPr>
                <p:cNvPicPr/>
                <p:nvPr/>
              </p:nvPicPr>
              <p:blipFill>
                <a:blip r:embed="rId48"/>
                <a:stretch>
                  <a:fillRect/>
                </a:stretch>
              </p:blipFill>
              <p:spPr>
                <a:xfrm>
                  <a:off x="7571453" y="3493867"/>
                  <a:ext cx="69120" cy="13392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114697" name="Freihand 114696">
                  <a:extLst>
                    <a:ext uri="{FF2B5EF4-FFF2-40B4-BE49-F238E27FC236}">
                      <a16:creationId xmlns:a16="http://schemas.microsoft.com/office/drawing/2014/main" id="{E0D2B548-BE4B-4C09-B392-4B168192E10B}"/>
                    </a:ext>
                  </a:extLst>
                </p14:cNvPr>
                <p14:cNvContentPartPr/>
                <p14:nvPr/>
              </p14:nvContentPartPr>
              <p14:xfrm>
                <a:off x="2307893" y="3063307"/>
                <a:ext cx="396720" cy="156960"/>
              </p14:xfrm>
            </p:contentPart>
          </mc:Choice>
          <mc:Fallback>
            <p:pic>
              <p:nvPicPr>
                <p:cNvPr id="114697" name="Freihand 114696">
                  <a:extLst>
                    <a:ext uri="{FF2B5EF4-FFF2-40B4-BE49-F238E27FC236}">
                      <a16:creationId xmlns:a16="http://schemas.microsoft.com/office/drawing/2014/main" id="{E0D2B548-BE4B-4C09-B392-4B168192E10B}"/>
                    </a:ext>
                  </a:extLst>
                </p:cNvPr>
                <p:cNvPicPr/>
                <p:nvPr/>
              </p:nvPicPr>
              <p:blipFill>
                <a:blip r:embed="rId50"/>
                <a:stretch>
                  <a:fillRect/>
                </a:stretch>
              </p:blipFill>
              <p:spPr>
                <a:xfrm>
                  <a:off x="2303573" y="3058987"/>
                  <a:ext cx="40536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114698" name="Freihand 114697">
                  <a:extLst>
                    <a:ext uri="{FF2B5EF4-FFF2-40B4-BE49-F238E27FC236}">
                      <a16:creationId xmlns:a16="http://schemas.microsoft.com/office/drawing/2014/main" id="{852AC15D-D096-4E62-9BC0-AD73F6CDD8C9}"/>
                    </a:ext>
                  </a:extLst>
                </p14:cNvPr>
                <p14:cNvContentPartPr/>
                <p14:nvPr/>
              </p14:nvContentPartPr>
              <p14:xfrm>
                <a:off x="2552693" y="2948467"/>
                <a:ext cx="272520" cy="132840"/>
              </p14:xfrm>
            </p:contentPart>
          </mc:Choice>
          <mc:Fallback>
            <p:pic>
              <p:nvPicPr>
                <p:cNvPr id="114698" name="Freihand 114697">
                  <a:extLst>
                    <a:ext uri="{FF2B5EF4-FFF2-40B4-BE49-F238E27FC236}">
                      <a16:creationId xmlns:a16="http://schemas.microsoft.com/office/drawing/2014/main" id="{852AC15D-D096-4E62-9BC0-AD73F6CDD8C9}"/>
                    </a:ext>
                  </a:extLst>
                </p:cNvPr>
                <p:cNvPicPr/>
                <p:nvPr/>
              </p:nvPicPr>
              <p:blipFill>
                <a:blip r:embed="rId52"/>
                <a:stretch>
                  <a:fillRect/>
                </a:stretch>
              </p:blipFill>
              <p:spPr>
                <a:xfrm>
                  <a:off x="2548373" y="2944147"/>
                  <a:ext cx="28116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114699" name="Freihand 114698">
                  <a:extLst>
                    <a:ext uri="{FF2B5EF4-FFF2-40B4-BE49-F238E27FC236}">
                      <a16:creationId xmlns:a16="http://schemas.microsoft.com/office/drawing/2014/main" id="{5E8509E0-8821-44EC-9678-A3850E1B134A}"/>
                    </a:ext>
                  </a:extLst>
                </p14:cNvPr>
                <p14:cNvContentPartPr/>
                <p14:nvPr/>
              </p14:nvContentPartPr>
              <p14:xfrm>
                <a:off x="3212573" y="2561827"/>
                <a:ext cx="460800" cy="243000"/>
              </p14:xfrm>
            </p:contentPart>
          </mc:Choice>
          <mc:Fallback>
            <p:pic>
              <p:nvPicPr>
                <p:cNvPr id="114699" name="Freihand 114698">
                  <a:extLst>
                    <a:ext uri="{FF2B5EF4-FFF2-40B4-BE49-F238E27FC236}">
                      <a16:creationId xmlns:a16="http://schemas.microsoft.com/office/drawing/2014/main" id="{5E8509E0-8821-44EC-9678-A3850E1B134A}"/>
                    </a:ext>
                  </a:extLst>
                </p:cNvPr>
                <p:cNvPicPr/>
                <p:nvPr/>
              </p:nvPicPr>
              <p:blipFill>
                <a:blip r:embed="rId54"/>
                <a:stretch>
                  <a:fillRect/>
                </a:stretch>
              </p:blipFill>
              <p:spPr>
                <a:xfrm>
                  <a:off x="3208253" y="2557507"/>
                  <a:ext cx="469440" cy="2516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114701" name="Freihand 114700">
                  <a:extLst>
                    <a:ext uri="{FF2B5EF4-FFF2-40B4-BE49-F238E27FC236}">
                      <a16:creationId xmlns:a16="http://schemas.microsoft.com/office/drawing/2014/main" id="{0391C19C-6F53-47FA-88A6-7A311D799EC3}"/>
                    </a:ext>
                  </a:extLst>
                </p14:cNvPr>
                <p14:cNvContentPartPr/>
                <p14:nvPr/>
              </p14:nvContentPartPr>
              <p14:xfrm>
                <a:off x="6774773" y="4468747"/>
                <a:ext cx="360" cy="360"/>
              </p14:xfrm>
            </p:contentPart>
          </mc:Choice>
          <mc:Fallback>
            <p:pic>
              <p:nvPicPr>
                <p:cNvPr id="114701" name="Freihand 114700">
                  <a:extLst>
                    <a:ext uri="{FF2B5EF4-FFF2-40B4-BE49-F238E27FC236}">
                      <a16:creationId xmlns:a16="http://schemas.microsoft.com/office/drawing/2014/main" id="{0391C19C-6F53-47FA-88A6-7A311D799EC3}"/>
                    </a:ext>
                  </a:extLst>
                </p:cNvPr>
                <p:cNvPicPr/>
                <p:nvPr/>
              </p:nvPicPr>
              <p:blipFill>
                <a:blip r:embed="rId56"/>
                <a:stretch>
                  <a:fillRect/>
                </a:stretch>
              </p:blipFill>
              <p:spPr>
                <a:xfrm>
                  <a:off x="6770453" y="44644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114702" name="Freihand 114701">
                  <a:extLst>
                    <a:ext uri="{FF2B5EF4-FFF2-40B4-BE49-F238E27FC236}">
                      <a16:creationId xmlns:a16="http://schemas.microsoft.com/office/drawing/2014/main" id="{3402E3CE-BD9B-43DF-B786-6FC67C46404A}"/>
                    </a:ext>
                  </a:extLst>
                </p14:cNvPr>
                <p14:cNvContentPartPr/>
                <p14:nvPr/>
              </p14:nvContentPartPr>
              <p14:xfrm>
                <a:off x="6464093" y="4361107"/>
                <a:ext cx="978120" cy="236160"/>
              </p14:xfrm>
            </p:contentPart>
          </mc:Choice>
          <mc:Fallback>
            <p:pic>
              <p:nvPicPr>
                <p:cNvPr id="114702" name="Freihand 114701">
                  <a:extLst>
                    <a:ext uri="{FF2B5EF4-FFF2-40B4-BE49-F238E27FC236}">
                      <a16:creationId xmlns:a16="http://schemas.microsoft.com/office/drawing/2014/main" id="{3402E3CE-BD9B-43DF-B786-6FC67C46404A}"/>
                    </a:ext>
                  </a:extLst>
                </p:cNvPr>
                <p:cNvPicPr/>
                <p:nvPr/>
              </p:nvPicPr>
              <p:blipFill>
                <a:blip r:embed="rId58"/>
                <a:stretch>
                  <a:fillRect/>
                </a:stretch>
              </p:blipFill>
              <p:spPr>
                <a:xfrm>
                  <a:off x="6459773" y="4356787"/>
                  <a:ext cx="986760" cy="2448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43" name="Freihand 42">
                  <a:extLst>
                    <a:ext uri="{FF2B5EF4-FFF2-40B4-BE49-F238E27FC236}">
                      <a16:creationId xmlns:a16="http://schemas.microsoft.com/office/drawing/2014/main" id="{AA9A7F23-8D5E-4B73-AF51-E39E8B801988}"/>
                    </a:ext>
                  </a:extLst>
                </p14:cNvPr>
                <p14:cNvContentPartPr/>
                <p14:nvPr/>
              </p14:nvContentPartPr>
              <p14:xfrm>
                <a:off x="6524213" y="3605827"/>
                <a:ext cx="148320" cy="150480"/>
              </p14:xfrm>
            </p:contentPart>
          </mc:Choice>
          <mc:Fallback>
            <p:pic>
              <p:nvPicPr>
                <p:cNvPr id="43" name="Freihand 42">
                  <a:extLst>
                    <a:ext uri="{FF2B5EF4-FFF2-40B4-BE49-F238E27FC236}">
                      <a16:creationId xmlns:a16="http://schemas.microsoft.com/office/drawing/2014/main" id="{AA9A7F23-8D5E-4B73-AF51-E39E8B801988}"/>
                    </a:ext>
                  </a:extLst>
                </p:cNvPr>
                <p:cNvPicPr/>
                <p:nvPr/>
              </p:nvPicPr>
              <p:blipFill>
                <a:blip r:embed="rId60"/>
                <a:stretch>
                  <a:fillRect/>
                </a:stretch>
              </p:blipFill>
              <p:spPr>
                <a:xfrm>
                  <a:off x="6519893" y="3601507"/>
                  <a:ext cx="15696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4" name="Freihand 43">
                  <a:extLst>
                    <a:ext uri="{FF2B5EF4-FFF2-40B4-BE49-F238E27FC236}">
                      <a16:creationId xmlns:a16="http://schemas.microsoft.com/office/drawing/2014/main" id="{A3892B61-CE1D-47E4-83EE-E2C9ECE5B032}"/>
                    </a:ext>
                  </a:extLst>
                </p14:cNvPr>
                <p14:cNvContentPartPr/>
                <p14:nvPr/>
              </p14:nvContentPartPr>
              <p14:xfrm>
                <a:off x="6658493" y="3456067"/>
                <a:ext cx="206640" cy="387360"/>
              </p14:xfrm>
            </p:contentPart>
          </mc:Choice>
          <mc:Fallback>
            <p:pic>
              <p:nvPicPr>
                <p:cNvPr id="44" name="Freihand 43">
                  <a:extLst>
                    <a:ext uri="{FF2B5EF4-FFF2-40B4-BE49-F238E27FC236}">
                      <a16:creationId xmlns:a16="http://schemas.microsoft.com/office/drawing/2014/main" id="{A3892B61-CE1D-47E4-83EE-E2C9ECE5B032}"/>
                    </a:ext>
                  </a:extLst>
                </p:cNvPr>
                <p:cNvPicPr/>
                <p:nvPr/>
              </p:nvPicPr>
              <p:blipFill>
                <a:blip r:embed="rId62"/>
                <a:stretch>
                  <a:fillRect/>
                </a:stretch>
              </p:blipFill>
              <p:spPr>
                <a:xfrm>
                  <a:off x="6654173" y="3451747"/>
                  <a:ext cx="215280" cy="3960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5" name="Freihand 44">
                  <a:extLst>
                    <a:ext uri="{FF2B5EF4-FFF2-40B4-BE49-F238E27FC236}">
                      <a16:creationId xmlns:a16="http://schemas.microsoft.com/office/drawing/2014/main" id="{155ECF6A-A0B2-48A5-9C8A-343226385CF4}"/>
                    </a:ext>
                  </a:extLst>
                </p14:cNvPr>
                <p14:cNvContentPartPr/>
                <p14:nvPr/>
              </p14:nvContentPartPr>
              <p14:xfrm>
                <a:off x="6924173" y="3582427"/>
                <a:ext cx="360" cy="360"/>
              </p14:xfrm>
            </p:contentPart>
          </mc:Choice>
          <mc:Fallback>
            <p:pic>
              <p:nvPicPr>
                <p:cNvPr id="45" name="Freihand 44">
                  <a:extLst>
                    <a:ext uri="{FF2B5EF4-FFF2-40B4-BE49-F238E27FC236}">
                      <a16:creationId xmlns:a16="http://schemas.microsoft.com/office/drawing/2014/main" id="{155ECF6A-A0B2-48A5-9C8A-343226385CF4}"/>
                    </a:ext>
                  </a:extLst>
                </p:cNvPr>
                <p:cNvPicPr/>
                <p:nvPr/>
              </p:nvPicPr>
              <p:blipFill>
                <a:blip r:embed="rId56"/>
                <a:stretch>
                  <a:fillRect/>
                </a:stretch>
              </p:blipFill>
              <p:spPr>
                <a:xfrm>
                  <a:off x="6919853" y="35781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6" name="Freihand 45">
                  <a:extLst>
                    <a:ext uri="{FF2B5EF4-FFF2-40B4-BE49-F238E27FC236}">
                      <a16:creationId xmlns:a16="http://schemas.microsoft.com/office/drawing/2014/main" id="{5722B9D4-28EB-44A0-A923-904827D95402}"/>
                    </a:ext>
                  </a:extLst>
                </p14:cNvPr>
                <p14:cNvContentPartPr/>
                <p14:nvPr/>
              </p14:nvContentPartPr>
              <p14:xfrm>
                <a:off x="7053053" y="3250147"/>
                <a:ext cx="129240" cy="211680"/>
              </p14:xfrm>
            </p:contentPart>
          </mc:Choice>
          <mc:Fallback>
            <p:pic>
              <p:nvPicPr>
                <p:cNvPr id="46" name="Freihand 45">
                  <a:extLst>
                    <a:ext uri="{FF2B5EF4-FFF2-40B4-BE49-F238E27FC236}">
                      <a16:creationId xmlns:a16="http://schemas.microsoft.com/office/drawing/2014/main" id="{5722B9D4-28EB-44A0-A923-904827D95402}"/>
                    </a:ext>
                  </a:extLst>
                </p:cNvPr>
                <p:cNvPicPr/>
                <p:nvPr/>
              </p:nvPicPr>
              <p:blipFill>
                <a:blip r:embed="rId65"/>
                <a:stretch>
                  <a:fillRect/>
                </a:stretch>
              </p:blipFill>
              <p:spPr>
                <a:xfrm>
                  <a:off x="7048733" y="3245827"/>
                  <a:ext cx="13788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7" name="Freihand 46">
                  <a:extLst>
                    <a:ext uri="{FF2B5EF4-FFF2-40B4-BE49-F238E27FC236}">
                      <a16:creationId xmlns:a16="http://schemas.microsoft.com/office/drawing/2014/main" id="{98C43AAC-2E2E-423E-B530-DC3D1E8ADB19}"/>
                    </a:ext>
                  </a:extLst>
                </p14:cNvPr>
                <p14:cNvContentPartPr/>
                <p14:nvPr/>
              </p14:nvContentPartPr>
              <p14:xfrm>
                <a:off x="7157813" y="3366067"/>
                <a:ext cx="74160" cy="38160"/>
              </p14:xfrm>
            </p:contentPart>
          </mc:Choice>
          <mc:Fallback>
            <p:pic>
              <p:nvPicPr>
                <p:cNvPr id="47" name="Freihand 46">
                  <a:extLst>
                    <a:ext uri="{FF2B5EF4-FFF2-40B4-BE49-F238E27FC236}">
                      <a16:creationId xmlns:a16="http://schemas.microsoft.com/office/drawing/2014/main" id="{98C43AAC-2E2E-423E-B530-DC3D1E8ADB19}"/>
                    </a:ext>
                  </a:extLst>
                </p:cNvPr>
                <p:cNvPicPr/>
                <p:nvPr/>
              </p:nvPicPr>
              <p:blipFill>
                <a:blip r:embed="rId67"/>
                <a:stretch>
                  <a:fillRect/>
                </a:stretch>
              </p:blipFill>
              <p:spPr>
                <a:xfrm>
                  <a:off x="7153493" y="3361747"/>
                  <a:ext cx="8280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8" name="Freihand 47">
                  <a:extLst>
                    <a:ext uri="{FF2B5EF4-FFF2-40B4-BE49-F238E27FC236}">
                      <a16:creationId xmlns:a16="http://schemas.microsoft.com/office/drawing/2014/main" id="{1FE8BE6E-D42A-4C26-9FFA-51D3AFBE7F0D}"/>
                    </a:ext>
                  </a:extLst>
                </p14:cNvPr>
                <p14:cNvContentPartPr/>
                <p14:nvPr/>
              </p14:nvContentPartPr>
              <p14:xfrm>
                <a:off x="7232333" y="3287947"/>
                <a:ext cx="127080" cy="104040"/>
              </p14:xfrm>
            </p:contentPart>
          </mc:Choice>
          <mc:Fallback>
            <p:pic>
              <p:nvPicPr>
                <p:cNvPr id="48" name="Freihand 47">
                  <a:extLst>
                    <a:ext uri="{FF2B5EF4-FFF2-40B4-BE49-F238E27FC236}">
                      <a16:creationId xmlns:a16="http://schemas.microsoft.com/office/drawing/2014/main" id="{1FE8BE6E-D42A-4C26-9FFA-51D3AFBE7F0D}"/>
                    </a:ext>
                  </a:extLst>
                </p:cNvPr>
                <p:cNvPicPr/>
                <p:nvPr/>
              </p:nvPicPr>
              <p:blipFill>
                <a:blip r:embed="rId69"/>
                <a:stretch>
                  <a:fillRect/>
                </a:stretch>
              </p:blipFill>
              <p:spPr>
                <a:xfrm>
                  <a:off x="7228013" y="3283627"/>
                  <a:ext cx="13572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9" name="Freihand 48">
                  <a:extLst>
                    <a:ext uri="{FF2B5EF4-FFF2-40B4-BE49-F238E27FC236}">
                      <a16:creationId xmlns:a16="http://schemas.microsoft.com/office/drawing/2014/main" id="{0CAC37B5-8F41-4484-81A1-8F22C351D03A}"/>
                    </a:ext>
                  </a:extLst>
                </p14:cNvPr>
                <p14:cNvContentPartPr/>
                <p14:nvPr/>
              </p14:nvContentPartPr>
              <p14:xfrm>
                <a:off x="7364093" y="3267427"/>
                <a:ext cx="167760" cy="224640"/>
              </p14:xfrm>
            </p:contentPart>
          </mc:Choice>
          <mc:Fallback>
            <p:pic>
              <p:nvPicPr>
                <p:cNvPr id="49" name="Freihand 48">
                  <a:extLst>
                    <a:ext uri="{FF2B5EF4-FFF2-40B4-BE49-F238E27FC236}">
                      <a16:creationId xmlns:a16="http://schemas.microsoft.com/office/drawing/2014/main" id="{0CAC37B5-8F41-4484-81A1-8F22C351D03A}"/>
                    </a:ext>
                  </a:extLst>
                </p:cNvPr>
                <p:cNvPicPr/>
                <p:nvPr/>
              </p:nvPicPr>
              <p:blipFill>
                <a:blip r:embed="rId71"/>
                <a:stretch>
                  <a:fillRect/>
                </a:stretch>
              </p:blipFill>
              <p:spPr>
                <a:xfrm>
                  <a:off x="7359773" y="3263107"/>
                  <a:ext cx="176400" cy="23328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0" name="Freihand 49">
                  <a:extLst>
                    <a:ext uri="{FF2B5EF4-FFF2-40B4-BE49-F238E27FC236}">
                      <a16:creationId xmlns:a16="http://schemas.microsoft.com/office/drawing/2014/main" id="{4E6446B0-63E8-45A3-A209-44A6C8824F5E}"/>
                    </a:ext>
                  </a:extLst>
                </p14:cNvPr>
                <p14:cNvContentPartPr/>
                <p14:nvPr/>
              </p14:nvContentPartPr>
              <p14:xfrm>
                <a:off x="7539053" y="3107227"/>
                <a:ext cx="90720" cy="155520"/>
              </p14:xfrm>
            </p:contentPart>
          </mc:Choice>
          <mc:Fallback>
            <p:pic>
              <p:nvPicPr>
                <p:cNvPr id="50" name="Freihand 49">
                  <a:extLst>
                    <a:ext uri="{FF2B5EF4-FFF2-40B4-BE49-F238E27FC236}">
                      <a16:creationId xmlns:a16="http://schemas.microsoft.com/office/drawing/2014/main" id="{4E6446B0-63E8-45A3-A209-44A6C8824F5E}"/>
                    </a:ext>
                  </a:extLst>
                </p:cNvPr>
                <p:cNvPicPr/>
                <p:nvPr/>
              </p:nvPicPr>
              <p:blipFill>
                <a:blip r:embed="rId73"/>
                <a:stretch>
                  <a:fillRect/>
                </a:stretch>
              </p:blipFill>
              <p:spPr>
                <a:xfrm>
                  <a:off x="7534733" y="3102907"/>
                  <a:ext cx="9936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1" name="Freihand 50">
                  <a:extLst>
                    <a:ext uri="{FF2B5EF4-FFF2-40B4-BE49-F238E27FC236}">
                      <a16:creationId xmlns:a16="http://schemas.microsoft.com/office/drawing/2014/main" id="{1BE48813-CA32-467E-9B91-C783BC63CB93}"/>
                    </a:ext>
                  </a:extLst>
                </p14:cNvPr>
                <p14:cNvContentPartPr/>
                <p14:nvPr/>
              </p14:nvContentPartPr>
              <p14:xfrm>
                <a:off x="7645613" y="2952427"/>
                <a:ext cx="402840" cy="290520"/>
              </p14:xfrm>
            </p:contentPart>
          </mc:Choice>
          <mc:Fallback>
            <p:pic>
              <p:nvPicPr>
                <p:cNvPr id="51" name="Freihand 50">
                  <a:extLst>
                    <a:ext uri="{FF2B5EF4-FFF2-40B4-BE49-F238E27FC236}">
                      <a16:creationId xmlns:a16="http://schemas.microsoft.com/office/drawing/2014/main" id="{1BE48813-CA32-467E-9B91-C783BC63CB93}"/>
                    </a:ext>
                  </a:extLst>
                </p:cNvPr>
                <p:cNvPicPr/>
                <p:nvPr/>
              </p:nvPicPr>
              <p:blipFill>
                <a:blip r:embed="rId75"/>
                <a:stretch>
                  <a:fillRect/>
                </a:stretch>
              </p:blipFill>
              <p:spPr>
                <a:xfrm>
                  <a:off x="7641293" y="2948107"/>
                  <a:ext cx="411480" cy="29916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52" name="Freihand 51">
                  <a:extLst>
                    <a:ext uri="{FF2B5EF4-FFF2-40B4-BE49-F238E27FC236}">
                      <a16:creationId xmlns:a16="http://schemas.microsoft.com/office/drawing/2014/main" id="{A6AA8B76-8939-4308-A9F3-286615B851DC}"/>
                    </a:ext>
                  </a:extLst>
                </p14:cNvPr>
                <p14:cNvContentPartPr/>
                <p14:nvPr/>
              </p14:nvContentPartPr>
              <p14:xfrm>
                <a:off x="6987893" y="3486307"/>
                <a:ext cx="503640" cy="330480"/>
              </p14:xfrm>
            </p:contentPart>
          </mc:Choice>
          <mc:Fallback>
            <p:pic>
              <p:nvPicPr>
                <p:cNvPr id="52" name="Freihand 51">
                  <a:extLst>
                    <a:ext uri="{FF2B5EF4-FFF2-40B4-BE49-F238E27FC236}">
                      <a16:creationId xmlns:a16="http://schemas.microsoft.com/office/drawing/2014/main" id="{A6AA8B76-8939-4308-A9F3-286615B851DC}"/>
                    </a:ext>
                  </a:extLst>
                </p:cNvPr>
                <p:cNvPicPr/>
                <p:nvPr/>
              </p:nvPicPr>
              <p:blipFill>
                <a:blip r:embed="rId77"/>
                <a:stretch>
                  <a:fillRect/>
                </a:stretch>
              </p:blipFill>
              <p:spPr>
                <a:xfrm>
                  <a:off x="6983573" y="3481987"/>
                  <a:ext cx="512280" cy="33912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53" name="Freihand 52">
                  <a:extLst>
                    <a:ext uri="{FF2B5EF4-FFF2-40B4-BE49-F238E27FC236}">
                      <a16:creationId xmlns:a16="http://schemas.microsoft.com/office/drawing/2014/main" id="{C057A581-FADA-4191-A9D3-1D093E3F1526}"/>
                    </a:ext>
                  </a:extLst>
                </p14:cNvPr>
                <p14:cNvContentPartPr/>
                <p14:nvPr/>
              </p14:nvContentPartPr>
              <p14:xfrm>
                <a:off x="7409813" y="3536707"/>
                <a:ext cx="49320" cy="14400"/>
              </p14:xfrm>
            </p:contentPart>
          </mc:Choice>
          <mc:Fallback>
            <p:pic>
              <p:nvPicPr>
                <p:cNvPr id="53" name="Freihand 52">
                  <a:extLst>
                    <a:ext uri="{FF2B5EF4-FFF2-40B4-BE49-F238E27FC236}">
                      <a16:creationId xmlns:a16="http://schemas.microsoft.com/office/drawing/2014/main" id="{C057A581-FADA-4191-A9D3-1D093E3F1526}"/>
                    </a:ext>
                  </a:extLst>
                </p:cNvPr>
                <p:cNvPicPr/>
                <p:nvPr/>
              </p:nvPicPr>
              <p:blipFill>
                <a:blip r:embed="rId79"/>
                <a:stretch>
                  <a:fillRect/>
                </a:stretch>
              </p:blipFill>
              <p:spPr>
                <a:xfrm>
                  <a:off x="7405493" y="3532387"/>
                  <a:ext cx="5796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4" name="Freihand 53">
                  <a:extLst>
                    <a:ext uri="{FF2B5EF4-FFF2-40B4-BE49-F238E27FC236}">
                      <a16:creationId xmlns:a16="http://schemas.microsoft.com/office/drawing/2014/main" id="{1D33999D-12E9-4C2A-829D-889EDD0F0897}"/>
                    </a:ext>
                  </a:extLst>
                </p14:cNvPr>
                <p14:cNvContentPartPr/>
                <p14:nvPr/>
              </p14:nvContentPartPr>
              <p14:xfrm>
                <a:off x="7488293" y="3437707"/>
                <a:ext cx="137520" cy="193320"/>
              </p14:xfrm>
            </p:contentPart>
          </mc:Choice>
          <mc:Fallback>
            <p:pic>
              <p:nvPicPr>
                <p:cNvPr id="54" name="Freihand 53">
                  <a:extLst>
                    <a:ext uri="{FF2B5EF4-FFF2-40B4-BE49-F238E27FC236}">
                      <a16:creationId xmlns:a16="http://schemas.microsoft.com/office/drawing/2014/main" id="{1D33999D-12E9-4C2A-829D-889EDD0F0897}"/>
                    </a:ext>
                  </a:extLst>
                </p:cNvPr>
                <p:cNvPicPr/>
                <p:nvPr/>
              </p:nvPicPr>
              <p:blipFill>
                <a:blip r:embed="rId81"/>
                <a:stretch>
                  <a:fillRect/>
                </a:stretch>
              </p:blipFill>
              <p:spPr>
                <a:xfrm>
                  <a:off x="7483973" y="3433387"/>
                  <a:ext cx="14616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5" name="Freihand 54">
                  <a:extLst>
                    <a:ext uri="{FF2B5EF4-FFF2-40B4-BE49-F238E27FC236}">
                      <a16:creationId xmlns:a16="http://schemas.microsoft.com/office/drawing/2014/main" id="{7928269E-A3FD-4182-B24E-C22E0B26B68F}"/>
                    </a:ext>
                  </a:extLst>
                </p14:cNvPr>
                <p14:cNvContentPartPr/>
                <p14:nvPr/>
              </p14:nvContentPartPr>
              <p14:xfrm>
                <a:off x="7608893" y="3430147"/>
                <a:ext cx="164520" cy="157680"/>
              </p14:xfrm>
            </p:contentPart>
          </mc:Choice>
          <mc:Fallback>
            <p:pic>
              <p:nvPicPr>
                <p:cNvPr id="55" name="Freihand 54">
                  <a:extLst>
                    <a:ext uri="{FF2B5EF4-FFF2-40B4-BE49-F238E27FC236}">
                      <a16:creationId xmlns:a16="http://schemas.microsoft.com/office/drawing/2014/main" id="{7928269E-A3FD-4182-B24E-C22E0B26B68F}"/>
                    </a:ext>
                  </a:extLst>
                </p:cNvPr>
                <p:cNvPicPr/>
                <p:nvPr/>
              </p:nvPicPr>
              <p:blipFill>
                <a:blip r:embed="rId83"/>
                <a:stretch>
                  <a:fillRect/>
                </a:stretch>
              </p:blipFill>
              <p:spPr>
                <a:xfrm>
                  <a:off x="7604573" y="3425827"/>
                  <a:ext cx="17316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6" name="Freihand 55">
                  <a:extLst>
                    <a:ext uri="{FF2B5EF4-FFF2-40B4-BE49-F238E27FC236}">
                      <a16:creationId xmlns:a16="http://schemas.microsoft.com/office/drawing/2014/main" id="{FFF31B67-3954-4918-AE5C-54DCFE1C2D19}"/>
                    </a:ext>
                  </a:extLst>
                </p14:cNvPr>
                <p14:cNvContentPartPr/>
                <p14:nvPr/>
              </p14:nvContentPartPr>
              <p14:xfrm>
                <a:off x="7755773" y="3355987"/>
                <a:ext cx="48240" cy="151560"/>
              </p14:xfrm>
            </p:contentPart>
          </mc:Choice>
          <mc:Fallback>
            <p:pic>
              <p:nvPicPr>
                <p:cNvPr id="56" name="Freihand 55">
                  <a:extLst>
                    <a:ext uri="{FF2B5EF4-FFF2-40B4-BE49-F238E27FC236}">
                      <a16:creationId xmlns:a16="http://schemas.microsoft.com/office/drawing/2014/main" id="{FFF31B67-3954-4918-AE5C-54DCFE1C2D19}"/>
                    </a:ext>
                  </a:extLst>
                </p:cNvPr>
                <p:cNvPicPr/>
                <p:nvPr/>
              </p:nvPicPr>
              <p:blipFill>
                <a:blip r:embed="rId85"/>
                <a:stretch>
                  <a:fillRect/>
                </a:stretch>
              </p:blipFill>
              <p:spPr>
                <a:xfrm>
                  <a:off x="7751453" y="3351667"/>
                  <a:ext cx="5688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7" name="Freihand 56">
                  <a:extLst>
                    <a:ext uri="{FF2B5EF4-FFF2-40B4-BE49-F238E27FC236}">
                      <a16:creationId xmlns:a16="http://schemas.microsoft.com/office/drawing/2014/main" id="{A0607395-ECE9-4753-ABCA-B15E5AA974DD}"/>
                    </a:ext>
                  </a:extLst>
                </p14:cNvPr>
                <p14:cNvContentPartPr/>
                <p14:nvPr/>
              </p14:nvContentPartPr>
              <p14:xfrm>
                <a:off x="7824893" y="3397387"/>
                <a:ext cx="102240" cy="195120"/>
              </p14:xfrm>
            </p:contentPart>
          </mc:Choice>
          <mc:Fallback>
            <p:pic>
              <p:nvPicPr>
                <p:cNvPr id="57" name="Freihand 56">
                  <a:extLst>
                    <a:ext uri="{FF2B5EF4-FFF2-40B4-BE49-F238E27FC236}">
                      <a16:creationId xmlns:a16="http://schemas.microsoft.com/office/drawing/2014/main" id="{A0607395-ECE9-4753-ABCA-B15E5AA974DD}"/>
                    </a:ext>
                  </a:extLst>
                </p:cNvPr>
                <p:cNvPicPr/>
                <p:nvPr/>
              </p:nvPicPr>
              <p:blipFill>
                <a:blip r:embed="rId87"/>
                <a:stretch>
                  <a:fillRect/>
                </a:stretch>
              </p:blipFill>
              <p:spPr>
                <a:xfrm>
                  <a:off x="7820573" y="3393067"/>
                  <a:ext cx="11088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8" name="Freihand 57">
                  <a:extLst>
                    <a:ext uri="{FF2B5EF4-FFF2-40B4-BE49-F238E27FC236}">
                      <a16:creationId xmlns:a16="http://schemas.microsoft.com/office/drawing/2014/main" id="{0BF9975F-64DC-4CA3-A151-C95EA1FCFD70}"/>
                    </a:ext>
                  </a:extLst>
                </p14:cNvPr>
                <p14:cNvContentPartPr/>
                <p14:nvPr/>
              </p14:nvContentPartPr>
              <p14:xfrm>
                <a:off x="7891133" y="3214507"/>
                <a:ext cx="144360" cy="208440"/>
              </p14:xfrm>
            </p:contentPart>
          </mc:Choice>
          <mc:Fallback>
            <p:pic>
              <p:nvPicPr>
                <p:cNvPr id="58" name="Freihand 57">
                  <a:extLst>
                    <a:ext uri="{FF2B5EF4-FFF2-40B4-BE49-F238E27FC236}">
                      <a16:creationId xmlns:a16="http://schemas.microsoft.com/office/drawing/2014/main" id="{0BF9975F-64DC-4CA3-A151-C95EA1FCFD70}"/>
                    </a:ext>
                  </a:extLst>
                </p:cNvPr>
                <p:cNvPicPr/>
                <p:nvPr/>
              </p:nvPicPr>
              <p:blipFill>
                <a:blip r:embed="rId89"/>
                <a:stretch>
                  <a:fillRect/>
                </a:stretch>
              </p:blipFill>
              <p:spPr>
                <a:xfrm>
                  <a:off x="7886813" y="3210187"/>
                  <a:ext cx="15300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59" name="Freihand 58">
                  <a:extLst>
                    <a:ext uri="{FF2B5EF4-FFF2-40B4-BE49-F238E27FC236}">
                      <a16:creationId xmlns:a16="http://schemas.microsoft.com/office/drawing/2014/main" id="{1BBF7477-27DF-4A93-8A04-B5E5825DC16D}"/>
                    </a:ext>
                  </a:extLst>
                </p14:cNvPr>
                <p14:cNvContentPartPr/>
                <p14:nvPr/>
              </p14:nvContentPartPr>
              <p14:xfrm>
                <a:off x="8014613" y="3330787"/>
                <a:ext cx="66240" cy="38520"/>
              </p14:xfrm>
            </p:contentPart>
          </mc:Choice>
          <mc:Fallback>
            <p:pic>
              <p:nvPicPr>
                <p:cNvPr id="59" name="Freihand 58">
                  <a:extLst>
                    <a:ext uri="{FF2B5EF4-FFF2-40B4-BE49-F238E27FC236}">
                      <a16:creationId xmlns:a16="http://schemas.microsoft.com/office/drawing/2014/main" id="{1BBF7477-27DF-4A93-8A04-B5E5825DC16D}"/>
                    </a:ext>
                  </a:extLst>
                </p:cNvPr>
                <p:cNvPicPr/>
                <p:nvPr/>
              </p:nvPicPr>
              <p:blipFill>
                <a:blip r:embed="rId91"/>
                <a:stretch>
                  <a:fillRect/>
                </a:stretch>
              </p:blipFill>
              <p:spPr>
                <a:xfrm>
                  <a:off x="8010293" y="3326467"/>
                  <a:ext cx="7488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60" name="Freihand 59">
                  <a:extLst>
                    <a:ext uri="{FF2B5EF4-FFF2-40B4-BE49-F238E27FC236}">
                      <a16:creationId xmlns:a16="http://schemas.microsoft.com/office/drawing/2014/main" id="{45AE5E64-D945-407F-949B-B5E098ACD236}"/>
                    </a:ext>
                  </a:extLst>
                </p14:cNvPr>
                <p14:cNvContentPartPr/>
                <p14:nvPr/>
              </p14:nvContentPartPr>
              <p14:xfrm>
                <a:off x="8079053" y="3083827"/>
                <a:ext cx="234000" cy="267480"/>
              </p14:xfrm>
            </p:contentPart>
          </mc:Choice>
          <mc:Fallback>
            <p:pic>
              <p:nvPicPr>
                <p:cNvPr id="60" name="Freihand 59">
                  <a:extLst>
                    <a:ext uri="{FF2B5EF4-FFF2-40B4-BE49-F238E27FC236}">
                      <a16:creationId xmlns:a16="http://schemas.microsoft.com/office/drawing/2014/main" id="{45AE5E64-D945-407F-949B-B5E098ACD236}"/>
                    </a:ext>
                  </a:extLst>
                </p:cNvPr>
                <p:cNvPicPr/>
                <p:nvPr/>
              </p:nvPicPr>
              <p:blipFill>
                <a:blip r:embed="rId93"/>
                <a:stretch>
                  <a:fillRect/>
                </a:stretch>
              </p:blipFill>
              <p:spPr>
                <a:xfrm>
                  <a:off x="8074733" y="3079507"/>
                  <a:ext cx="242640" cy="27612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61" name="Freihand 60">
                  <a:extLst>
                    <a:ext uri="{FF2B5EF4-FFF2-40B4-BE49-F238E27FC236}">
                      <a16:creationId xmlns:a16="http://schemas.microsoft.com/office/drawing/2014/main" id="{69D38390-5C6F-426C-BD2E-FB9202E8661F}"/>
                    </a:ext>
                  </a:extLst>
                </p14:cNvPr>
                <p14:cNvContentPartPr/>
                <p14:nvPr/>
              </p14:nvContentPartPr>
              <p14:xfrm>
                <a:off x="8135933" y="3088147"/>
                <a:ext cx="27000" cy="13680"/>
              </p14:xfrm>
            </p:contentPart>
          </mc:Choice>
          <mc:Fallback>
            <p:pic>
              <p:nvPicPr>
                <p:cNvPr id="61" name="Freihand 60">
                  <a:extLst>
                    <a:ext uri="{FF2B5EF4-FFF2-40B4-BE49-F238E27FC236}">
                      <a16:creationId xmlns:a16="http://schemas.microsoft.com/office/drawing/2014/main" id="{69D38390-5C6F-426C-BD2E-FB9202E8661F}"/>
                    </a:ext>
                  </a:extLst>
                </p:cNvPr>
                <p:cNvPicPr/>
                <p:nvPr/>
              </p:nvPicPr>
              <p:blipFill>
                <a:blip r:embed="rId95"/>
                <a:stretch>
                  <a:fillRect/>
                </a:stretch>
              </p:blipFill>
              <p:spPr>
                <a:xfrm>
                  <a:off x="8131613" y="3083827"/>
                  <a:ext cx="3564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62" name="Freihand 61">
                  <a:extLst>
                    <a:ext uri="{FF2B5EF4-FFF2-40B4-BE49-F238E27FC236}">
                      <a16:creationId xmlns:a16="http://schemas.microsoft.com/office/drawing/2014/main" id="{DA8AAFF7-AAC0-41EB-8403-8CE4FAB01F73}"/>
                    </a:ext>
                  </a:extLst>
                </p14:cNvPr>
                <p14:cNvContentPartPr/>
                <p14:nvPr/>
              </p14:nvContentPartPr>
              <p14:xfrm>
                <a:off x="8553893" y="2983387"/>
                <a:ext cx="150840" cy="271440"/>
              </p14:xfrm>
            </p:contentPart>
          </mc:Choice>
          <mc:Fallback>
            <p:pic>
              <p:nvPicPr>
                <p:cNvPr id="62" name="Freihand 61">
                  <a:extLst>
                    <a:ext uri="{FF2B5EF4-FFF2-40B4-BE49-F238E27FC236}">
                      <a16:creationId xmlns:a16="http://schemas.microsoft.com/office/drawing/2014/main" id="{DA8AAFF7-AAC0-41EB-8403-8CE4FAB01F73}"/>
                    </a:ext>
                  </a:extLst>
                </p:cNvPr>
                <p:cNvPicPr/>
                <p:nvPr/>
              </p:nvPicPr>
              <p:blipFill>
                <a:blip r:embed="rId97"/>
                <a:stretch>
                  <a:fillRect/>
                </a:stretch>
              </p:blipFill>
              <p:spPr>
                <a:xfrm>
                  <a:off x="8549573" y="2979067"/>
                  <a:ext cx="159480" cy="28008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3" name="Freihand 62">
                  <a:extLst>
                    <a:ext uri="{FF2B5EF4-FFF2-40B4-BE49-F238E27FC236}">
                      <a16:creationId xmlns:a16="http://schemas.microsoft.com/office/drawing/2014/main" id="{74C50719-B900-4E65-B25F-673EF88F360E}"/>
                    </a:ext>
                  </a:extLst>
                </p14:cNvPr>
                <p14:cNvContentPartPr/>
                <p14:nvPr/>
              </p14:nvContentPartPr>
              <p14:xfrm>
                <a:off x="8744333" y="3015427"/>
                <a:ext cx="105120" cy="50040"/>
              </p14:xfrm>
            </p:contentPart>
          </mc:Choice>
          <mc:Fallback>
            <p:pic>
              <p:nvPicPr>
                <p:cNvPr id="63" name="Freihand 62">
                  <a:extLst>
                    <a:ext uri="{FF2B5EF4-FFF2-40B4-BE49-F238E27FC236}">
                      <a16:creationId xmlns:a16="http://schemas.microsoft.com/office/drawing/2014/main" id="{74C50719-B900-4E65-B25F-673EF88F360E}"/>
                    </a:ext>
                  </a:extLst>
                </p:cNvPr>
                <p:cNvPicPr/>
                <p:nvPr/>
              </p:nvPicPr>
              <p:blipFill>
                <a:blip r:embed="rId99"/>
                <a:stretch>
                  <a:fillRect/>
                </a:stretch>
              </p:blipFill>
              <p:spPr>
                <a:xfrm>
                  <a:off x="8740013" y="3011107"/>
                  <a:ext cx="11376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114688" name="Freihand 114687">
                  <a:extLst>
                    <a:ext uri="{FF2B5EF4-FFF2-40B4-BE49-F238E27FC236}">
                      <a16:creationId xmlns:a16="http://schemas.microsoft.com/office/drawing/2014/main" id="{48A5C221-96D1-4367-BBEB-D7721ECE3978}"/>
                    </a:ext>
                  </a:extLst>
                </p14:cNvPr>
                <p14:cNvContentPartPr/>
                <p14:nvPr/>
              </p14:nvContentPartPr>
              <p14:xfrm>
                <a:off x="8875013" y="2841907"/>
                <a:ext cx="169560" cy="218520"/>
              </p14:xfrm>
            </p:contentPart>
          </mc:Choice>
          <mc:Fallback>
            <p:pic>
              <p:nvPicPr>
                <p:cNvPr id="114688" name="Freihand 114687">
                  <a:extLst>
                    <a:ext uri="{FF2B5EF4-FFF2-40B4-BE49-F238E27FC236}">
                      <a16:creationId xmlns:a16="http://schemas.microsoft.com/office/drawing/2014/main" id="{48A5C221-96D1-4367-BBEB-D7721ECE3978}"/>
                    </a:ext>
                  </a:extLst>
                </p:cNvPr>
                <p:cNvPicPr/>
                <p:nvPr/>
              </p:nvPicPr>
              <p:blipFill>
                <a:blip r:embed="rId101"/>
                <a:stretch>
                  <a:fillRect/>
                </a:stretch>
              </p:blipFill>
              <p:spPr>
                <a:xfrm>
                  <a:off x="8870693" y="2837587"/>
                  <a:ext cx="178200" cy="22716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114689" name="Freihand 114688">
                  <a:extLst>
                    <a:ext uri="{FF2B5EF4-FFF2-40B4-BE49-F238E27FC236}">
                      <a16:creationId xmlns:a16="http://schemas.microsoft.com/office/drawing/2014/main" id="{3717DA7A-348E-4E52-8608-F9088A774282}"/>
                    </a:ext>
                  </a:extLst>
                </p14:cNvPr>
                <p14:cNvContentPartPr/>
                <p14:nvPr/>
              </p14:nvContentPartPr>
              <p14:xfrm>
                <a:off x="9057533" y="2711587"/>
                <a:ext cx="171360" cy="337680"/>
              </p14:xfrm>
            </p:contentPart>
          </mc:Choice>
          <mc:Fallback>
            <p:pic>
              <p:nvPicPr>
                <p:cNvPr id="114689" name="Freihand 114688">
                  <a:extLst>
                    <a:ext uri="{FF2B5EF4-FFF2-40B4-BE49-F238E27FC236}">
                      <a16:creationId xmlns:a16="http://schemas.microsoft.com/office/drawing/2014/main" id="{3717DA7A-348E-4E52-8608-F9088A774282}"/>
                    </a:ext>
                  </a:extLst>
                </p:cNvPr>
                <p:cNvPicPr/>
                <p:nvPr/>
              </p:nvPicPr>
              <p:blipFill>
                <a:blip r:embed="rId103"/>
                <a:stretch>
                  <a:fillRect/>
                </a:stretch>
              </p:blipFill>
              <p:spPr>
                <a:xfrm>
                  <a:off x="9053213" y="2707267"/>
                  <a:ext cx="180000" cy="3463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114690" name="Freihand 114689">
                  <a:extLst>
                    <a:ext uri="{FF2B5EF4-FFF2-40B4-BE49-F238E27FC236}">
                      <a16:creationId xmlns:a16="http://schemas.microsoft.com/office/drawing/2014/main" id="{4F0E3F12-F53E-4CCE-A69E-CE22F6254CDB}"/>
                    </a:ext>
                  </a:extLst>
                </p14:cNvPr>
                <p14:cNvContentPartPr/>
                <p14:nvPr/>
              </p14:nvContentPartPr>
              <p14:xfrm>
                <a:off x="9199013" y="2765947"/>
                <a:ext cx="76680" cy="125280"/>
              </p14:xfrm>
            </p:contentPart>
          </mc:Choice>
          <mc:Fallback>
            <p:pic>
              <p:nvPicPr>
                <p:cNvPr id="114690" name="Freihand 114689">
                  <a:extLst>
                    <a:ext uri="{FF2B5EF4-FFF2-40B4-BE49-F238E27FC236}">
                      <a16:creationId xmlns:a16="http://schemas.microsoft.com/office/drawing/2014/main" id="{4F0E3F12-F53E-4CCE-A69E-CE22F6254CDB}"/>
                    </a:ext>
                  </a:extLst>
                </p:cNvPr>
                <p:cNvPicPr/>
                <p:nvPr/>
              </p:nvPicPr>
              <p:blipFill>
                <a:blip r:embed="rId105"/>
                <a:stretch>
                  <a:fillRect/>
                </a:stretch>
              </p:blipFill>
              <p:spPr>
                <a:xfrm>
                  <a:off x="9194693" y="2761627"/>
                  <a:ext cx="8532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114692" name="Freihand 114691">
                  <a:extLst>
                    <a:ext uri="{FF2B5EF4-FFF2-40B4-BE49-F238E27FC236}">
                      <a16:creationId xmlns:a16="http://schemas.microsoft.com/office/drawing/2014/main" id="{46697C56-36C5-4C1F-B2AA-678124793829}"/>
                    </a:ext>
                  </a:extLst>
                </p14:cNvPr>
                <p14:cNvContentPartPr/>
                <p14:nvPr/>
              </p14:nvContentPartPr>
              <p14:xfrm>
                <a:off x="9278573" y="2646427"/>
                <a:ext cx="290880" cy="185760"/>
              </p14:xfrm>
            </p:contentPart>
          </mc:Choice>
          <mc:Fallback>
            <p:pic>
              <p:nvPicPr>
                <p:cNvPr id="114692" name="Freihand 114691">
                  <a:extLst>
                    <a:ext uri="{FF2B5EF4-FFF2-40B4-BE49-F238E27FC236}">
                      <a16:creationId xmlns:a16="http://schemas.microsoft.com/office/drawing/2014/main" id="{46697C56-36C5-4C1F-B2AA-678124793829}"/>
                    </a:ext>
                  </a:extLst>
                </p:cNvPr>
                <p:cNvPicPr/>
                <p:nvPr/>
              </p:nvPicPr>
              <p:blipFill>
                <a:blip r:embed="rId107"/>
                <a:stretch>
                  <a:fillRect/>
                </a:stretch>
              </p:blipFill>
              <p:spPr>
                <a:xfrm>
                  <a:off x="9274253" y="2642107"/>
                  <a:ext cx="29952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114693" name="Freihand 114692">
                  <a:extLst>
                    <a:ext uri="{FF2B5EF4-FFF2-40B4-BE49-F238E27FC236}">
                      <a16:creationId xmlns:a16="http://schemas.microsoft.com/office/drawing/2014/main" id="{79E89986-BB8E-4A54-8BF1-50229E9BFFC3}"/>
                    </a:ext>
                  </a:extLst>
                </p14:cNvPr>
                <p14:cNvContentPartPr/>
                <p14:nvPr/>
              </p14:nvContentPartPr>
              <p14:xfrm>
                <a:off x="8225573" y="2415667"/>
                <a:ext cx="1513800" cy="1019160"/>
              </p14:xfrm>
            </p:contentPart>
          </mc:Choice>
          <mc:Fallback>
            <p:pic>
              <p:nvPicPr>
                <p:cNvPr id="114693" name="Freihand 114692">
                  <a:extLst>
                    <a:ext uri="{FF2B5EF4-FFF2-40B4-BE49-F238E27FC236}">
                      <a16:creationId xmlns:a16="http://schemas.microsoft.com/office/drawing/2014/main" id="{79E89986-BB8E-4A54-8BF1-50229E9BFFC3}"/>
                    </a:ext>
                  </a:extLst>
                </p:cNvPr>
                <p:cNvPicPr/>
                <p:nvPr/>
              </p:nvPicPr>
              <p:blipFill>
                <a:blip r:embed="rId109"/>
                <a:stretch>
                  <a:fillRect/>
                </a:stretch>
              </p:blipFill>
              <p:spPr>
                <a:xfrm>
                  <a:off x="8221253" y="2411347"/>
                  <a:ext cx="1522440" cy="102780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114705" name="Freihand 114704">
                  <a:extLst>
                    <a:ext uri="{FF2B5EF4-FFF2-40B4-BE49-F238E27FC236}">
                      <a16:creationId xmlns:a16="http://schemas.microsoft.com/office/drawing/2014/main" id="{346B36D3-A617-4419-A310-FBD0D6D526DF}"/>
                    </a:ext>
                  </a:extLst>
                </p14:cNvPr>
                <p14:cNvContentPartPr/>
                <p14:nvPr/>
              </p14:nvContentPartPr>
              <p14:xfrm>
                <a:off x="9280013" y="1346467"/>
                <a:ext cx="99000" cy="258120"/>
              </p14:xfrm>
            </p:contentPart>
          </mc:Choice>
          <mc:Fallback>
            <p:pic>
              <p:nvPicPr>
                <p:cNvPr id="114705" name="Freihand 114704">
                  <a:extLst>
                    <a:ext uri="{FF2B5EF4-FFF2-40B4-BE49-F238E27FC236}">
                      <a16:creationId xmlns:a16="http://schemas.microsoft.com/office/drawing/2014/main" id="{346B36D3-A617-4419-A310-FBD0D6D526DF}"/>
                    </a:ext>
                  </a:extLst>
                </p:cNvPr>
                <p:cNvPicPr/>
                <p:nvPr/>
              </p:nvPicPr>
              <p:blipFill>
                <a:blip r:embed="rId111"/>
                <a:stretch>
                  <a:fillRect/>
                </a:stretch>
              </p:blipFill>
              <p:spPr>
                <a:xfrm>
                  <a:off x="9275693" y="1342147"/>
                  <a:ext cx="107640" cy="26676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114706" name="Freihand 114705">
                  <a:extLst>
                    <a:ext uri="{FF2B5EF4-FFF2-40B4-BE49-F238E27FC236}">
                      <a16:creationId xmlns:a16="http://schemas.microsoft.com/office/drawing/2014/main" id="{B3600411-03BD-4B23-9076-9EC3FF3089BC}"/>
                    </a:ext>
                  </a:extLst>
                </p14:cNvPr>
                <p14:cNvContentPartPr/>
                <p14:nvPr/>
              </p14:nvContentPartPr>
              <p14:xfrm>
                <a:off x="9386573" y="1419907"/>
                <a:ext cx="277920" cy="135720"/>
              </p14:xfrm>
            </p:contentPart>
          </mc:Choice>
          <mc:Fallback>
            <p:pic>
              <p:nvPicPr>
                <p:cNvPr id="114706" name="Freihand 114705">
                  <a:extLst>
                    <a:ext uri="{FF2B5EF4-FFF2-40B4-BE49-F238E27FC236}">
                      <a16:creationId xmlns:a16="http://schemas.microsoft.com/office/drawing/2014/main" id="{B3600411-03BD-4B23-9076-9EC3FF3089BC}"/>
                    </a:ext>
                  </a:extLst>
                </p:cNvPr>
                <p:cNvPicPr/>
                <p:nvPr/>
              </p:nvPicPr>
              <p:blipFill>
                <a:blip r:embed="rId113"/>
                <a:stretch>
                  <a:fillRect/>
                </a:stretch>
              </p:blipFill>
              <p:spPr>
                <a:xfrm>
                  <a:off x="9382253" y="1415587"/>
                  <a:ext cx="28656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114707" name="Freihand 114706">
                  <a:extLst>
                    <a:ext uri="{FF2B5EF4-FFF2-40B4-BE49-F238E27FC236}">
                      <a16:creationId xmlns:a16="http://schemas.microsoft.com/office/drawing/2014/main" id="{98DACFDF-BD0D-4C0D-A81E-4CBEFFD3FC02}"/>
                    </a:ext>
                  </a:extLst>
                </p14:cNvPr>
                <p14:cNvContentPartPr/>
                <p14:nvPr/>
              </p14:nvContentPartPr>
              <p14:xfrm>
                <a:off x="9669173" y="1398307"/>
                <a:ext cx="79200" cy="240840"/>
              </p14:xfrm>
            </p:contentPart>
          </mc:Choice>
          <mc:Fallback>
            <p:pic>
              <p:nvPicPr>
                <p:cNvPr id="114707" name="Freihand 114706">
                  <a:extLst>
                    <a:ext uri="{FF2B5EF4-FFF2-40B4-BE49-F238E27FC236}">
                      <a16:creationId xmlns:a16="http://schemas.microsoft.com/office/drawing/2014/main" id="{98DACFDF-BD0D-4C0D-A81E-4CBEFFD3FC02}"/>
                    </a:ext>
                  </a:extLst>
                </p:cNvPr>
                <p:cNvPicPr/>
                <p:nvPr/>
              </p:nvPicPr>
              <p:blipFill>
                <a:blip r:embed="rId115"/>
                <a:stretch>
                  <a:fillRect/>
                </a:stretch>
              </p:blipFill>
              <p:spPr>
                <a:xfrm>
                  <a:off x="9664853" y="1393987"/>
                  <a:ext cx="87840" cy="24948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114708" name="Freihand 114707">
                  <a:extLst>
                    <a:ext uri="{FF2B5EF4-FFF2-40B4-BE49-F238E27FC236}">
                      <a16:creationId xmlns:a16="http://schemas.microsoft.com/office/drawing/2014/main" id="{2FA77318-7805-458A-99E2-7698E92223D1}"/>
                    </a:ext>
                  </a:extLst>
                </p14:cNvPr>
                <p14:cNvContentPartPr/>
                <p14:nvPr/>
              </p14:nvContentPartPr>
              <p14:xfrm>
                <a:off x="9713093" y="1190947"/>
                <a:ext cx="153720" cy="290160"/>
              </p14:xfrm>
            </p:contentPart>
          </mc:Choice>
          <mc:Fallback>
            <p:pic>
              <p:nvPicPr>
                <p:cNvPr id="114708" name="Freihand 114707">
                  <a:extLst>
                    <a:ext uri="{FF2B5EF4-FFF2-40B4-BE49-F238E27FC236}">
                      <a16:creationId xmlns:a16="http://schemas.microsoft.com/office/drawing/2014/main" id="{2FA77318-7805-458A-99E2-7698E92223D1}"/>
                    </a:ext>
                  </a:extLst>
                </p:cNvPr>
                <p:cNvPicPr/>
                <p:nvPr/>
              </p:nvPicPr>
              <p:blipFill>
                <a:blip r:embed="rId117"/>
                <a:stretch>
                  <a:fillRect/>
                </a:stretch>
              </p:blipFill>
              <p:spPr>
                <a:xfrm>
                  <a:off x="9708773" y="1186627"/>
                  <a:ext cx="162360" cy="29880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114709" name="Freihand 114708">
                  <a:extLst>
                    <a:ext uri="{FF2B5EF4-FFF2-40B4-BE49-F238E27FC236}">
                      <a16:creationId xmlns:a16="http://schemas.microsoft.com/office/drawing/2014/main" id="{8F5467F2-B55F-4E3E-86F8-34E4F0CB2E4B}"/>
                    </a:ext>
                  </a:extLst>
                </p14:cNvPr>
                <p14:cNvContentPartPr/>
                <p14:nvPr/>
              </p14:nvContentPartPr>
              <p14:xfrm>
                <a:off x="9838373" y="1207507"/>
                <a:ext cx="32760" cy="23400"/>
              </p14:xfrm>
            </p:contentPart>
          </mc:Choice>
          <mc:Fallback>
            <p:pic>
              <p:nvPicPr>
                <p:cNvPr id="114709" name="Freihand 114708">
                  <a:extLst>
                    <a:ext uri="{FF2B5EF4-FFF2-40B4-BE49-F238E27FC236}">
                      <a16:creationId xmlns:a16="http://schemas.microsoft.com/office/drawing/2014/main" id="{8F5467F2-B55F-4E3E-86F8-34E4F0CB2E4B}"/>
                    </a:ext>
                  </a:extLst>
                </p:cNvPr>
                <p:cNvPicPr/>
                <p:nvPr/>
              </p:nvPicPr>
              <p:blipFill>
                <a:blip r:embed="rId119"/>
                <a:stretch>
                  <a:fillRect/>
                </a:stretch>
              </p:blipFill>
              <p:spPr>
                <a:xfrm>
                  <a:off x="9834053" y="1203187"/>
                  <a:ext cx="4140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114710" name="Freihand 114709">
                  <a:extLst>
                    <a:ext uri="{FF2B5EF4-FFF2-40B4-BE49-F238E27FC236}">
                      <a16:creationId xmlns:a16="http://schemas.microsoft.com/office/drawing/2014/main" id="{04295CF3-234B-48BA-8829-C337EA5F2969}"/>
                    </a:ext>
                  </a:extLst>
                </p14:cNvPr>
                <p14:cNvContentPartPr/>
                <p14:nvPr/>
              </p14:nvContentPartPr>
              <p14:xfrm>
                <a:off x="9889133" y="1235227"/>
                <a:ext cx="82080" cy="77760"/>
              </p14:xfrm>
            </p:contentPart>
          </mc:Choice>
          <mc:Fallback>
            <p:pic>
              <p:nvPicPr>
                <p:cNvPr id="114710" name="Freihand 114709">
                  <a:extLst>
                    <a:ext uri="{FF2B5EF4-FFF2-40B4-BE49-F238E27FC236}">
                      <a16:creationId xmlns:a16="http://schemas.microsoft.com/office/drawing/2014/main" id="{04295CF3-234B-48BA-8829-C337EA5F2969}"/>
                    </a:ext>
                  </a:extLst>
                </p:cNvPr>
                <p:cNvPicPr/>
                <p:nvPr/>
              </p:nvPicPr>
              <p:blipFill>
                <a:blip r:embed="rId121"/>
                <a:stretch>
                  <a:fillRect/>
                </a:stretch>
              </p:blipFill>
              <p:spPr>
                <a:xfrm>
                  <a:off x="9884813" y="1230907"/>
                  <a:ext cx="9072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114711" name="Freihand 114710">
                  <a:extLst>
                    <a:ext uri="{FF2B5EF4-FFF2-40B4-BE49-F238E27FC236}">
                      <a16:creationId xmlns:a16="http://schemas.microsoft.com/office/drawing/2014/main" id="{1EE46D9C-BFE3-4568-96D7-11A88EE48943}"/>
                    </a:ext>
                  </a:extLst>
                </p14:cNvPr>
                <p14:cNvContentPartPr/>
                <p14:nvPr/>
              </p14:nvContentPartPr>
              <p14:xfrm>
                <a:off x="9943493" y="1079347"/>
                <a:ext cx="157320" cy="203040"/>
              </p14:xfrm>
            </p:contentPart>
          </mc:Choice>
          <mc:Fallback>
            <p:pic>
              <p:nvPicPr>
                <p:cNvPr id="114711" name="Freihand 114710">
                  <a:extLst>
                    <a:ext uri="{FF2B5EF4-FFF2-40B4-BE49-F238E27FC236}">
                      <a16:creationId xmlns:a16="http://schemas.microsoft.com/office/drawing/2014/main" id="{1EE46D9C-BFE3-4568-96D7-11A88EE48943}"/>
                    </a:ext>
                  </a:extLst>
                </p:cNvPr>
                <p:cNvPicPr/>
                <p:nvPr/>
              </p:nvPicPr>
              <p:blipFill>
                <a:blip r:embed="rId123"/>
                <a:stretch>
                  <a:fillRect/>
                </a:stretch>
              </p:blipFill>
              <p:spPr>
                <a:xfrm>
                  <a:off x="9939173" y="1075027"/>
                  <a:ext cx="16596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114712" name="Freihand 114711">
                  <a:extLst>
                    <a:ext uri="{FF2B5EF4-FFF2-40B4-BE49-F238E27FC236}">
                      <a16:creationId xmlns:a16="http://schemas.microsoft.com/office/drawing/2014/main" id="{E8769C64-3C45-49A4-A90E-F1A7B78A76B8}"/>
                    </a:ext>
                  </a:extLst>
                </p14:cNvPr>
                <p14:cNvContentPartPr/>
                <p14:nvPr/>
              </p14:nvContentPartPr>
              <p14:xfrm>
                <a:off x="10078493" y="1084027"/>
                <a:ext cx="38520" cy="23040"/>
              </p14:xfrm>
            </p:contentPart>
          </mc:Choice>
          <mc:Fallback>
            <p:pic>
              <p:nvPicPr>
                <p:cNvPr id="114712" name="Freihand 114711">
                  <a:extLst>
                    <a:ext uri="{FF2B5EF4-FFF2-40B4-BE49-F238E27FC236}">
                      <a16:creationId xmlns:a16="http://schemas.microsoft.com/office/drawing/2014/main" id="{E8769C64-3C45-49A4-A90E-F1A7B78A76B8}"/>
                    </a:ext>
                  </a:extLst>
                </p:cNvPr>
                <p:cNvPicPr/>
                <p:nvPr/>
              </p:nvPicPr>
              <p:blipFill>
                <a:blip r:embed="rId125"/>
                <a:stretch>
                  <a:fillRect/>
                </a:stretch>
              </p:blipFill>
              <p:spPr>
                <a:xfrm>
                  <a:off x="10074173" y="1079707"/>
                  <a:ext cx="4716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114713" name="Freihand 114712">
                  <a:extLst>
                    <a:ext uri="{FF2B5EF4-FFF2-40B4-BE49-F238E27FC236}">
                      <a16:creationId xmlns:a16="http://schemas.microsoft.com/office/drawing/2014/main" id="{222D2D9D-7D09-4050-BBAD-9E25B1DD3E84}"/>
                    </a:ext>
                  </a:extLst>
                </p14:cNvPr>
                <p14:cNvContentPartPr/>
                <p14:nvPr/>
              </p14:nvContentPartPr>
              <p14:xfrm>
                <a:off x="10136813" y="1062427"/>
                <a:ext cx="303840" cy="273240"/>
              </p14:xfrm>
            </p:contentPart>
          </mc:Choice>
          <mc:Fallback>
            <p:pic>
              <p:nvPicPr>
                <p:cNvPr id="114713" name="Freihand 114712">
                  <a:extLst>
                    <a:ext uri="{FF2B5EF4-FFF2-40B4-BE49-F238E27FC236}">
                      <a16:creationId xmlns:a16="http://schemas.microsoft.com/office/drawing/2014/main" id="{222D2D9D-7D09-4050-BBAD-9E25B1DD3E84}"/>
                    </a:ext>
                  </a:extLst>
                </p:cNvPr>
                <p:cNvPicPr/>
                <p:nvPr/>
              </p:nvPicPr>
              <p:blipFill>
                <a:blip r:embed="rId127"/>
                <a:stretch>
                  <a:fillRect/>
                </a:stretch>
              </p:blipFill>
              <p:spPr>
                <a:xfrm>
                  <a:off x="10132493" y="1058107"/>
                  <a:ext cx="312480" cy="28188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114714" name="Freihand 114713">
                  <a:extLst>
                    <a:ext uri="{FF2B5EF4-FFF2-40B4-BE49-F238E27FC236}">
                      <a16:creationId xmlns:a16="http://schemas.microsoft.com/office/drawing/2014/main" id="{A20D8D87-FBA2-414F-A264-8FE0B76818BB}"/>
                    </a:ext>
                  </a:extLst>
                </p14:cNvPr>
                <p14:cNvContentPartPr/>
                <p14:nvPr/>
              </p14:nvContentPartPr>
              <p14:xfrm>
                <a:off x="10602653" y="813667"/>
                <a:ext cx="54720" cy="162000"/>
              </p14:xfrm>
            </p:contentPart>
          </mc:Choice>
          <mc:Fallback>
            <p:pic>
              <p:nvPicPr>
                <p:cNvPr id="114714" name="Freihand 114713">
                  <a:extLst>
                    <a:ext uri="{FF2B5EF4-FFF2-40B4-BE49-F238E27FC236}">
                      <a16:creationId xmlns:a16="http://schemas.microsoft.com/office/drawing/2014/main" id="{A20D8D87-FBA2-414F-A264-8FE0B76818BB}"/>
                    </a:ext>
                  </a:extLst>
                </p:cNvPr>
                <p:cNvPicPr/>
                <p:nvPr/>
              </p:nvPicPr>
              <p:blipFill>
                <a:blip r:embed="rId129"/>
                <a:stretch>
                  <a:fillRect/>
                </a:stretch>
              </p:blipFill>
              <p:spPr>
                <a:xfrm>
                  <a:off x="10598333" y="809347"/>
                  <a:ext cx="6336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114715" name="Freihand 114714">
                  <a:extLst>
                    <a:ext uri="{FF2B5EF4-FFF2-40B4-BE49-F238E27FC236}">
                      <a16:creationId xmlns:a16="http://schemas.microsoft.com/office/drawing/2014/main" id="{0FFADA77-4C36-4484-9573-6AF2F2B91479}"/>
                    </a:ext>
                  </a:extLst>
                </p14:cNvPr>
                <p14:cNvContentPartPr/>
                <p14:nvPr/>
              </p14:nvContentPartPr>
              <p14:xfrm>
                <a:off x="10470533" y="705667"/>
                <a:ext cx="213840" cy="156240"/>
              </p14:xfrm>
            </p:contentPart>
          </mc:Choice>
          <mc:Fallback>
            <p:pic>
              <p:nvPicPr>
                <p:cNvPr id="114715" name="Freihand 114714">
                  <a:extLst>
                    <a:ext uri="{FF2B5EF4-FFF2-40B4-BE49-F238E27FC236}">
                      <a16:creationId xmlns:a16="http://schemas.microsoft.com/office/drawing/2014/main" id="{0FFADA77-4C36-4484-9573-6AF2F2B91479}"/>
                    </a:ext>
                  </a:extLst>
                </p:cNvPr>
                <p:cNvPicPr/>
                <p:nvPr/>
              </p:nvPicPr>
              <p:blipFill>
                <a:blip r:embed="rId131"/>
                <a:stretch>
                  <a:fillRect/>
                </a:stretch>
              </p:blipFill>
              <p:spPr>
                <a:xfrm>
                  <a:off x="10466213" y="701347"/>
                  <a:ext cx="22248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14716" name="Freihand 114715">
                  <a:extLst>
                    <a:ext uri="{FF2B5EF4-FFF2-40B4-BE49-F238E27FC236}">
                      <a16:creationId xmlns:a16="http://schemas.microsoft.com/office/drawing/2014/main" id="{3614AE07-3C05-44C0-9C4A-46C0867F8E59}"/>
                    </a:ext>
                  </a:extLst>
                </p14:cNvPr>
                <p14:cNvContentPartPr/>
                <p14:nvPr/>
              </p14:nvContentPartPr>
              <p14:xfrm>
                <a:off x="10721453" y="703147"/>
                <a:ext cx="316800" cy="177120"/>
              </p14:xfrm>
            </p:contentPart>
          </mc:Choice>
          <mc:Fallback>
            <p:pic>
              <p:nvPicPr>
                <p:cNvPr id="114716" name="Freihand 114715">
                  <a:extLst>
                    <a:ext uri="{FF2B5EF4-FFF2-40B4-BE49-F238E27FC236}">
                      <a16:creationId xmlns:a16="http://schemas.microsoft.com/office/drawing/2014/main" id="{3614AE07-3C05-44C0-9C4A-46C0867F8E59}"/>
                    </a:ext>
                  </a:extLst>
                </p:cNvPr>
                <p:cNvPicPr/>
                <p:nvPr/>
              </p:nvPicPr>
              <p:blipFill>
                <a:blip r:embed="rId133"/>
                <a:stretch>
                  <a:fillRect/>
                </a:stretch>
              </p:blipFill>
              <p:spPr>
                <a:xfrm>
                  <a:off x="10717133" y="698827"/>
                  <a:ext cx="32544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114717" name="Freihand 114716">
                  <a:extLst>
                    <a:ext uri="{FF2B5EF4-FFF2-40B4-BE49-F238E27FC236}">
                      <a16:creationId xmlns:a16="http://schemas.microsoft.com/office/drawing/2014/main" id="{FEF459B5-720F-46B9-9BF2-25ABA63276B9}"/>
                    </a:ext>
                  </a:extLst>
                </p14:cNvPr>
                <p14:cNvContentPartPr/>
                <p14:nvPr/>
              </p14:nvContentPartPr>
              <p14:xfrm>
                <a:off x="11082533" y="509467"/>
                <a:ext cx="147960" cy="198000"/>
              </p14:xfrm>
            </p:contentPart>
          </mc:Choice>
          <mc:Fallback>
            <p:pic>
              <p:nvPicPr>
                <p:cNvPr id="114717" name="Freihand 114716">
                  <a:extLst>
                    <a:ext uri="{FF2B5EF4-FFF2-40B4-BE49-F238E27FC236}">
                      <a16:creationId xmlns:a16="http://schemas.microsoft.com/office/drawing/2014/main" id="{FEF459B5-720F-46B9-9BF2-25ABA63276B9}"/>
                    </a:ext>
                  </a:extLst>
                </p:cNvPr>
                <p:cNvPicPr/>
                <p:nvPr/>
              </p:nvPicPr>
              <p:blipFill>
                <a:blip r:embed="rId135"/>
                <a:stretch>
                  <a:fillRect/>
                </a:stretch>
              </p:blipFill>
              <p:spPr>
                <a:xfrm>
                  <a:off x="11078213" y="505147"/>
                  <a:ext cx="15660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14719" name="Freihand 114718">
                  <a:extLst>
                    <a:ext uri="{FF2B5EF4-FFF2-40B4-BE49-F238E27FC236}">
                      <a16:creationId xmlns:a16="http://schemas.microsoft.com/office/drawing/2014/main" id="{8B822E41-C3E0-4400-AD30-FBCF66B77232}"/>
                    </a:ext>
                  </a:extLst>
                </p14:cNvPr>
                <p14:cNvContentPartPr/>
                <p14:nvPr/>
              </p14:nvContentPartPr>
              <p14:xfrm>
                <a:off x="10275773" y="1414507"/>
                <a:ext cx="75240" cy="158400"/>
              </p14:xfrm>
            </p:contentPart>
          </mc:Choice>
          <mc:Fallback>
            <p:pic>
              <p:nvPicPr>
                <p:cNvPr id="114719" name="Freihand 114718">
                  <a:extLst>
                    <a:ext uri="{FF2B5EF4-FFF2-40B4-BE49-F238E27FC236}">
                      <a16:creationId xmlns:a16="http://schemas.microsoft.com/office/drawing/2014/main" id="{8B822E41-C3E0-4400-AD30-FBCF66B77232}"/>
                    </a:ext>
                  </a:extLst>
                </p:cNvPr>
                <p:cNvPicPr/>
                <p:nvPr/>
              </p:nvPicPr>
              <p:blipFill>
                <a:blip r:embed="rId137"/>
                <a:stretch>
                  <a:fillRect/>
                </a:stretch>
              </p:blipFill>
              <p:spPr>
                <a:xfrm>
                  <a:off x="10271453" y="1410187"/>
                  <a:ext cx="8388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114720" name="Freihand 114719">
                  <a:extLst>
                    <a:ext uri="{FF2B5EF4-FFF2-40B4-BE49-F238E27FC236}">
                      <a16:creationId xmlns:a16="http://schemas.microsoft.com/office/drawing/2014/main" id="{62069B54-61D1-43B9-B6F3-4B8C9C646F00}"/>
                    </a:ext>
                  </a:extLst>
                </p14:cNvPr>
                <p14:cNvContentPartPr/>
                <p14:nvPr/>
              </p14:nvContentPartPr>
              <p14:xfrm>
                <a:off x="10254893" y="1469947"/>
                <a:ext cx="190080" cy="177840"/>
              </p14:xfrm>
            </p:contentPart>
          </mc:Choice>
          <mc:Fallback>
            <p:pic>
              <p:nvPicPr>
                <p:cNvPr id="114720" name="Freihand 114719">
                  <a:extLst>
                    <a:ext uri="{FF2B5EF4-FFF2-40B4-BE49-F238E27FC236}">
                      <a16:creationId xmlns:a16="http://schemas.microsoft.com/office/drawing/2014/main" id="{62069B54-61D1-43B9-B6F3-4B8C9C646F00}"/>
                    </a:ext>
                  </a:extLst>
                </p:cNvPr>
                <p:cNvPicPr/>
                <p:nvPr/>
              </p:nvPicPr>
              <p:blipFill>
                <a:blip r:embed="rId139"/>
                <a:stretch>
                  <a:fillRect/>
                </a:stretch>
              </p:blipFill>
              <p:spPr>
                <a:xfrm>
                  <a:off x="10250573" y="1465627"/>
                  <a:ext cx="19872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114721" name="Freihand 114720">
                  <a:extLst>
                    <a:ext uri="{FF2B5EF4-FFF2-40B4-BE49-F238E27FC236}">
                      <a16:creationId xmlns:a16="http://schemas.microsoft.com/office/drawing/2014/main" id="{169DBF7A-5ADB-42DE-A497-6E12F949C39D}"/>
                    </a:ext>
                  </a:extLst>
                </p14:cNvPr>
                <p14:cNvContentPartPr/>
                <p14:nvPr/>
              </p14:nvContentPartPr>
              <p14:xfrm>
                <a:off x="10104053" y="1934707"/>
                <a:ext cx="73440" cy="169920"/>
              </p14:xfrm>
            </p:contentPart>
          </mc:Choice>
          <mc:Fallback>
            <p:pic>
              <p:nvPicPr>
                <p:cNvPr id="114721" name="Freihand 114720">
                  <a:extLst>
                    <a:ext uri="{FF2B5EF4-FFF2-40B4-BE49-F238E27FC236}">
                      <a16:creationId xmlns:a16="http://schemas.microsoft.com/office/drawing/2014/main" id="{169DBF7A-5ADB-42DE-A497-6E12F949C39D}"/>
                    </a:ext>
                  </a:extLst>
                </p:cNvPr>
                <p:cNvPicPr/>
                <p:nvPr/>
              </p:nvPicPr>
              <p:blipFill>
                <a:blip r:embed="rId141"/>
                <a:stretch>
                  <a:fillRect/>
                </a:stretch>
              </p:blipFill>
              <p:spPr>
                <a:xfrm>
                  <a:off x="10099733" y="1930387"/>
                  <a:ext cx="8208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14722" name="Freihand 114721">
                  <a:extLst>
                    <a:ext uri="{FF2B5EF4-FFF2-40B4-BE49-F238E27FC236}">
                      <a16:creationId xmlns:a16="http://schemas.microsoft.com/office/drawing/2014/main" id="{27D3EC01-E153-456A-8178-5C1D728F98ED}"/>
                    </a:ext>
                  </a:extLst>
                </p14:cNvPr>
                <p14:cNvContentPartPr/>
                <p14:nvPr/>
              </p14:nvContentPartPr>
              <p14:xfrm>
                <a:off x="10029173" y="1808347"/>
                <a:ext cx="148320" cy="179280"/>
              </p14:xfrm>
            </p:contentPart>
          </mc:Choice>
          <mc:Fallback>
            <p:pic>
              <p:nvPicPr>
                <p:cNvPr id="114722" name="Freihand 114721">
                  <a:extLst>
                    <a:ext uri="{FF2B5EF4-FFF2-40B4-BE49-F238E27FC236}">
                      <a16:creationId xmlns:a16="http://schemas.microsoft.com/office/drawing/2014/main" id="{27D3EC01-E153-456A-8178-5C1D728F98ED}"/>
                    </a:ext>
                  </a:extLst>
                </p:cNvPr>
                <p:cNvPicPr/>
                <p:nvPr/>
              </p:nvPicPr>
              <p:blipFill>
                <a:blip r:embed="rId143"/>
                <a:stretch>
                  <a:fillRect/>
                </a:stretch>
              </p:blipFill>
              <p:spPr>
                <a:xfrm>
                  <a:off x="10024853" y="1804027"/>
                  <a:ext cx="15696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14723" name="Freihand 114722">
                  <a:extLst>
                    <a:ext uri="{FF2B5EF4-FFF2-40B4-BE49-F238E27FC236}">
                      <a16:creationId xmlns:a16="http://schemas.microsoft.com/office/drawing/2014/main" id="{8C285BA8-F6F5-427F-9048-63643D97E0E5}"/>
                    </a:ext>
                  </a:extLst>
                </p14:cNvPr>
                <p14:cNvContentPartPr/>
                <p14:nvPr/>
              </p14:nvContentPartPr>
              <p14:xfrm>
                <a:off x="10230053" y="1892227"/>
                <a:ext cx="54720" cy="134280"/>
              </p14:xfrm>
            </p:contentPart>
          </mc:Choice>
          <mc:Fallback>
            <p:pic>
              <p:nvPicPr>
                <p:cNvPr id="114723" name="Freihand 114722">
                  <a:extLst>
                    <a:ext uri="{FF2B5EF4-FFF2-40B4-BE49-F238E27FC236}">
                      <a16:creationId xmlns:a16="http://schemas.microsoft.com/office/drawing/2014/main" id="{8C285BA8-F6F5-427F-9048-63643D97E0E5}"/>
                    </a:ext>
                  </a:extLst>
                </p:cNvPr>
                <p:cNvPicPr/>
                <p:nvPr/>
              </p:nvPicPr>
              <p:blipFill>
                <a:blip r:embed="rId145"/>
                <a:stretch>
                  <a:fillRect/>
                </a:stretch>
              </p:blipFill>
              <p:spPr>
                <a:xfrm>
                  <a:off x="10225733" y="1887907"/>
                  <a:ext cx="6336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14724" name="Freihand 114723">
                  <a:extLst>
                    <a:ext uri="{FF2B5EF4-FFF2-40B4-BE49-F238E27FC236}">
                      <a16:creationId xmlns:a16="http://schemas.microsoft.com/office/drawing/2014/main" id="{4C20612D-6EC7-474C-859A-11520725DDCF}"/>
                    </a:ext>
                  </a:extLst>
                </p14:cNvPr>
                <p14:cNvContentPartPr/>
                <p14:nvPr/>
              </p14:nvContentPartPr>
              <p14:xfrm>
                <a:off x="10326533" y="1814107"/>
                <a:ext cx="70920" cy="131040"/>
              </p14:xfrm>
            </p:contentPart>
          </mc:Choice>
          <mc:Fallback>
            <p:pic>
              <p:nvPicPr>
                <p:cNvPr id="114724" name="Freihand 114723">
                  <a:extLst>
                    <a:ext uri="{FF2B5EF4-FFF2-40B4-BE49-F238E27FC236}">
                      <a16:creationId xmlns:a16="http://schemas.microsoft.com/office/drawing/2014/main" id="{4C20612D-6EC7-474C-859A-11520725DDCF}"/>
                    </a:ext>
                  </a:extLst>
                </p:cNvPr>
                <p:cNvPicPr/>
                <p:nvPr/>
              </p:nvPicPr>
              <p:blipFill>
                <a:blip r:embed="rId147"/>
                <a:stretch>
                  <a:fillRect/>
                </a:stretch>
              </p:blipFill>
              <p:spPr>
                <a:xfrm>
                  <a:off x="10322213" y="1809787"/>
                  <a:ext cx="7956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14725" name="Freihand 114724">
                  <a:extLst>
                    <a:ext uri="{FF2B5EF4-FFF2-40B4-BE49-F238E27FC236}">
                      <a16:creationId xmlns:a16="http://schemas.microsoft.com/office/drawing/2014/main" id="{6DBE53E0-198B-4733-967F-1D5FE1BD560E}"/>
                    </a:ext>
                  </a:extLst>
                </p14:cNvPr>
                <p14:cNvContentPartPr/>
                <p14:nvPr/>
              </p14:nvContentPartPr>
              <p14:xfrm>
                <a:off x="10422293" y="1686307"/>
                <a:ext cx="229320" cy="173880"/>
              </p14:xfrm>
            </p:contentPart>
          </mc:Choice>
          <mc:Fallback>
            <p:pic>
              <p:nvPicPr>
                <p:cNvPr id="114725" name="Freihand 114724">
                  <a:extLst>
                    <a:ext uri="{FF2B5EF4-FFF2-40B4-BE49-F238E27FC236}">
                      <a16:creationId xmlns:a16="http://schemas.microsoft.com/office/drawing/2014/main" id="{6DBE53E0-198B-4733-967F-1D5FE1BD560E}"/>
                    </a:ext>
                  </a:extLst>
                </p:cNvPr>
                <p:cNvPicPr/>
                <p:nvPr/>
              </p:nvPicPr>
              <p:blipFill>
                <a:blip r:embed="rId149"/>
                <a:stretch>
                  <a:fillRect/>
                </a:stretch>
              </p:blipFill>
              <p:spPr>
                <a:xfrm>
                  <a:off x="10417973" y="1681987"/>
                  <a:ext cx="23796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114726" name="Freihand 114725">
                  <a:extLst>
                    <a:ext uri="{FF2B5EF4-FFF2-40B4-BE49-F238E27FC236}">
                      <a16:creationId xmlns:a16="http://schemas.microsoft.com/office/drawing/2014/main" id="{37D2FC46-734B-4864-B1A3-0D82FC5BA890}"/>
                    </a:ext>
                  </a:extLst>
                </p14:cNvPr>
                <p14:cNvContentPartPr/>
                <p14:nvPr/>
              </p14:nvContentPartPr>
              <p14:xfrm>
                <a:off x="10654133" y="1559947"/>
                <a:ext cx="93240" cy="163440"/>
              </p14:xfrm>
            </p:contentPart>
          </mc:Choice>
          <mc:Fallback>
            <p:pic>
              <p:nvPicPr>
                <p:cNvPr id="114726" name="Freihand 114725">
                  <a:extLst>
                    <a:ext uri="{FF2B5EF4-FFF2-40B4-BE49-F238E27FC236}">
                      <a16:creationId xmlns:a16="http://schemas.microsoft.com/office/drawing/2014/main" id="{37D2FC46-734B-4864-B1A3-0D82FC5BA890}"/>
                    </a:ext>
                  </a:extLst>
                </p:cNvPr>
                <p:cNvPicPr/>
                <p:nvPr/>
              </p:nvPicPr>
              <p:blipFill>
                <a:blip r:embed="rId151"/>
                <a:stretch>
                  <a:fillRect/>
                </a:stretch>
              </p:blipFill>
              <p:spPr>
                <a:xfrm>
                  <a:off x="10649813" y="1555627"/>
                  <a:ext cx="10188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14727" name="Freihand 114726">
                  <a:extLst>
                    <a:ext uri="{FF2B5EF4-FFF2-40B4-BE49-F238E27FC236}">
                      <a16:creationId xmlns:a16="http://schemas.microsoft.com/office/drawing/2014/main" id="{48527F14-9374-49C1-B3B8-1E6A7F049D01}"/>
                    </a:ext>
                  </a:extLst>
                </p14:cNvPr>
                <p14:cNvContentPartPr/>
                <p14:nvPr/>
              </p14:nvContentPartPr>
              <p14:xfrm>
                <a:off x="10724693" y="1646347"/>
                <a:ext cx="52920" cy="29520"/>
              </p14:xfrm>
            </p:contentPart>
          </mc:Choice>
          <mc:Fallback>
            <p:pic>
              <p:nvPicPr>
                <p:cNvPr id="114727" name="Freihand 114726">
                  <a:extLst>
                    <a:ext uri="{FF2B5EF4-FFF2-40B4-BE49-F238E27FC236}">
                      <a16:creationId xmlns:a16="http://schemas.microsoft.com/office/drawing/2014/main" id="{48527F14-9374-49C1-B3B8-1E6A7F049D01}"/>
                    </a:ext>
                  </a:extLst>
                </p:cNvPr>
                <p:cNvPicPr/>
                <p:nvPr/>
              </p:nvPicPr>
              <p:blipFill>
                <a:blip r:embed="rId153"/>
                <a:stretch>
                  <a:fillRect/>
                </a:stretch>
              </p:blipFill>
              <p:spPr>
                <a:xfrm>
                  <a:off x="10720373" y="1642027"/>
                  <a:ext cx="6156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14728" name="Freihand 114727">
                  <a:extLst>
                    <a:ext uri="{FF2B5EF4-FFF2-40B4-BE49-F238E27FC236}">
                      <a16:creationId xmlns:a16="http://schemas.microsoft.com/office/drawing/2014/main" id="{B736A4CB-B1DE-4FCA-B784-62FF8485808D}"/>
                    </a:ext>
                  </a:extLst>
                </p14:cNvPr>
                <p14:cNvContentPartPr/>
                <p14:nvPr/>
              </p14:nvContentPartPr>
              <p14:xfrm>
                <a:off x="10794533" y="1495507"/>
                <a:ext cx="134280" cy="160560"/>
              </p14:xfrm>
            </p:contentPart>
          </mc:Choice>
          <mc:Fallback>
            <p:pic>
              <p:nvPicPr>
                <p:cNvPr id="114728" name="Freihand 114727">
                  <a:extLst>
                    <a:ext uri="{FF2B5EF4-FFF2-40B4-BE49-F238E27FC236}">
                      <a16:creationId xmlns:a16="http://schemas.microsoft.com/office/drawing/2014/main" id="{B736A4CB-B1DE-4FCA-B784-62FF8485808D}"/>
                    </a:ext>
                  </a:extLst>
                </p:cNvPr>
                <p:cNvPicPr/>
                <p:nvPr/>
              </p:nvPicPr>
              <p:blipFill>
                <a:blip r:embed="rId155"/>
                <a:stretch>
                  <a:fillRect/>
                </a:stretch>
              </p:blipFill>
              <p:spPr>
                <a:xfrm>
                  <a:off x="10790213" y="1491187"/>
                  <a:ext cx="14292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14729" name="Freihand 114728">
                  <a:extLst>
                    <a:ext uri="{FF2B5EF4-FFF2-40B4-BE49-F238E27FC236}">
                      <a16:creationId xmlns:a16="http://schemas.microsoft.com/office/drawing/2014/main" id="{583F0B4B-12C8-42E9-8EC7-1E1FE87BE8FD}"/>
                    </a:ext>
                  </a:extLst>
                </p14:cNvPr>
                <p14:cNvContentPartPr/>
                <p14:nvPr/>
              </p14:nvContentPartPr>
              <p14:xfrm>
                <a:off x="10890653" y="1438627"/>
                <a:ext cx="190800" cy="83520"/>
              </p14:xfrm>
            </p:contentPart>
          </mc:Choice>
          <mc:Fallback>
            <p:pic>
              <p:nvPicPr>
                <p:cNvPr id="114729" name="Freihand 114728">
                  <a:extLst>
                    <a:ext uri="{FF2B5EF4-FFF2-40B4-BE49-F238E27FC236}">
                      <a16:creationId xmlns:a16="http://schemas.microsoft.com/office/drawing/2014/main" id="{583F0B4B-12C8-42E9-8EC7-1E1FE87BE8FD}"/>
                    </a:ext>
                  </a:extLst>
                </p:cNvPr>
                <p:cNvPicPr/>
                <p:nvPr/>
              </p:nvPicPr>
              <p:blipFill>
                <a:blip r:embed="rId157"/>
                <a:stretch>
                  <a:fillRect/>
                </a:stretch>
              </p:blipFill>
              <p:spPr>
                <a:xfrm>
                  <a:off x="10886333" y="1434307"/>
                  <a:ext cx="19944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14730" name="Freihand 114729">
                  <a:extLst>
                    <a:ext uri="{FF2B5EF4-FFF2-40B4-BE49-F238E27FC236}">
                      <a16:creationId xmlns:a16="http://schemas.microsoft.com/office/drawing/2014/main" id="{D8BE9B13-E120-4450-B76B-522F2E48D1F6}"/>
                    </a:ext>
                  </a:extLst>
                </p14:cNvPr>
                <p14:cNvContentPartPr/>
                <p14:nvPr/>
              </p14:nvContentPartPr>
              <p14:xfrm>
                <a:off x="11089373" y="1389307"/>
                <a:ext cx="59760" cy="77040"/>
              </p14:xfrm>
            </p:contentPart>
          </mc:Choice>
          <mc:Fallback>
            <p:pic>
              <p:nvPicPr>
                <p:cNvPr id="114730" name="Freihand 114729">
                  <a:extLst>
                    <a:ext uri="{FF2B5EF4-FFF2-40B4-BE49-F238E27FC236}">
                      <a16:creationId xmlns:a16="http://schemas.microsoft.com/office/drawing/2014/main" id="{D8BE9B13-E120-4450-B76B-522F2E48D1F6}"/>
                    </a:ext>
                  </a:extLst>
                </p:cNvPr>
                <p:cNvPicPr/>
                <p:nvPr/>
              </p:nvPicPr>
              <p:blipFill>
                <a:blip r:embed="rId159"/>
                <a:stretch>
                  <a:fillRect/>
                </a:stretch>
              </p:blipFill>
              <p:spPr>
                <a:xfrm>
                  <a:off x="11085053" y="1384987"/>
                  <a:ext cx="6840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14731" name="Freihand 114730">
                  <a:extLst>
                    <a:ext uri="{FF2B5EF4-FFF2-40B4-BE49-F238E27FC236}">
                      <a16:creationId xmlns:a16="http://schemas.microsoft.com/office/drawing/2014/main" id="{0A1E8006-0285-482F-879B-08C2259E3079}"/>
                    </a:ext>
                  </a:extLst>
                </p14:cNvPr>
                <p14:cNvContentPartPr/>
                <p14:nvPr/>
              </p14:nvContentPartPr>
              <p14:xfrm>
                <a:off x="11167133" y="1290307"/>
                <a:ext cx="98280" cy="261360"/>
              </p14:xfrm>
            </p:contentPart>
          </mc:Choice>
          <mc:Fallback>
            <p:pic>
              <p:nvPicPr>
                <p:cNvPr id="114731" name="Freihand 114730">
                  <a:extLst>
                    <a:ext uri="{FF2B5EF4-FFF2-40B4-BE49-F238E27FC236}">
                      <a16:creationId xmlns:a16="http://schemas.microsoft.com/office/drawing/2014/main" id="{0A1E8006-0285-482F-879B-08C2259E3079}"/>
                    </a:ext>
                  </a:extLst>
                </p:cNvPr>
                <p:cNvPicPr/>
                <p:nvPr/>
              </p:nvPicPr>
              <p:blipFill>
                <a:blip r:embed="rId161"/>
                <a:stretch>
                  <a:fillRect/>
                </a:stretch>
              </p:blipFill>
              <p:spPr>
                <a:xfrm>
                  <a:off x="11162813" y="1285987"/>
                  <a:ext cx="106920" cy="27000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14732" name="Freihand 114731">
                  <a:extLst>
                    <a:ext uri="{FF2B5EF4-FFF2-40B4-BE49-F238E27FC236}">
                      <a16:creationId xmlns:a16="http://schemas.microsoft.com/office/drawing/2014/main" id="{244E5F27-BD3F-42FD-89EB-6E3E64F31EEF}"/>
                    </a:ext>
                  </a:extLst>
                </p14:cNvPr>
                <p14:cNvContentPartPr/>
                <p14:nvPr/>
              </p14:nvContentPartPr>
              <p14:xfrm>
                <a:off x="11286653" y="996547"/>
                <a:ext cx="324360" cy="339120"/>
              </p14:xfrm>
            </p:contentPart>
          </mc:Choice>
          <mc:Fallback>
            <p:pic>
              <p:nvPicPr>
                <p:cNvPr id="114732" name="Freihand 114731">
                  <a:extLst>
                    <a:ext uri="{FF2B5EF4-FFF2-40B4-BE49-F238E27FC236}">
                      <a16:creationId xmlns:a16="http://schemas.microsoft.com/office/drawing/2014/main" id="{244E5F27-BD3F-42FD-89EB-6E3E64F31EEF}"/>
                    </a:ext>
                  </a:extLst>
                </p:cNvPr>
                <p:cNvPicPr/>
                <p:nvPr/>
              </p:nvPicPr>
              <p:blipFill>
                <a:blip r:embed="rId163"/>
                <a:stretch>
                  <a:fillRect/>
                </a:stretch>
              </p:blipFill>
              <p:spPr>
                <a:xfrm>
                  <a:off x="11282333" y="992227"/>
                  <a:ext cx="333000" cy="34776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14733" name="Freihand 114732">
                  <a:extLst>
                    <a:ext uri="{FF2B5EF4-FFF2-40B4-BE49-F238E27FC236}">
                      <a16:creationId xmlns:a16="http://schemas.microsoft.com/office/drawing/2014/main" id="{D0256CA0-DC42-4AE5-A816-217C95D9C13F}"/>
                    </a:ext>
                  </a:extLst>
                </p14:cNvPr>
                <p14:cNvContentPartPr/>
                <p14:nvPr/>
              </p14:nvContentPartPr>
              <p14:xfrm>
                <a:off x="11591573" y="933187"/>
                <a:ext cx="127800" cy="173160"/>
              </p14:xfrm>
            </p:contentPart>
          </mc:Choice>
          <mc:Fallback>
            <p:pic>
              <p:nvPicPr>
                <p:cNvPr id="114733" name="Freihand 114732">
                  <a:extLst>
                    <a:ext uri="{FF2B5EF4-FFF2-40B4-BE49-F238E27FC236}">
                      <a16:creationId xmlns:a16="http://schemas.microsoft.com/office/drawing/2014/main" id="{D0256CA0-DC42-4AE5-A816-217C95D9C13F}"/>
                    </a:ext>
                  </a:extLst>
                </p:cNvPr>
                <p:cNvPicPr/>
                <p:nvPr/>
              </p:nvPicPr>
              <p:blipFill>
                <a:blip r:embed="rId165"/>
                <a:stretch>
                  <a:fillRect/>
                </a:stretch>
              </p:blipFill>
              <p:spPr>
                <a:xfrm>
                  <a:off x="11587253" y="928867"/>
                  <a:ext cx="13644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14734" name="Freihand 114733">
                  <a:extLst>
                    <a:ext uri="{FF2B5EF4-FFF2-40B4-BE49-F238E27FC236}">
                      <a16:creationId xmlns:a16="http://schemas.microsoft.com/office/drawing/2014/main" id="{71CE08FE-B743-40E3-8AA1-6139BABA6225}"/>
                    </a:ext>
                  </a:extLst>
                </p14:cNvPr>
                <p14:cNvContentPartPr/>
                <p14:nvPr/>
              </p14:nvContentPartPr>
              <p14:xfrm>
                <a:off x="11695613" y="911947"/>
                <a:ext cx="23040" cy="11880"/>
              </p14:xfrm>
            </p:contentPart>
          </mc:Choice>
          <mc:Fallback>
            <p:pic>
              <p:nvPicPr>
                <p:cNvPr id="114734" name="Freihand 114733">
                  <a:extLst>
                    <a:ext uri="{FF2B5EF4-FFF2-40B4-BE49-F238E27FC236}">
                      <a16:creationId xmlns:a16="http://schemas.microsoft.com/office/drawing/2014/main" id="{71CE08FE-B743-40E3-8AA1-6139BABA6225}"/>
                    </a:ext>
                  </a:extLst>
                </p:cNvPr>
                <p:cNvPicPr/>
                <p:nvPr/>
              </p:nvPicPr>
              <p:blipFill>
                <a:blip r:embed="rId167"/>
                <a:stretch>
                  <a:fillRect/>
                </a:stretch>
              </p:blipFill>
              <p:spPr>
                <a:xfrm>
                  <a:off x="11691293" y="907627"/>
                  <a:ext cx="3168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14735" name="Freihand 114734">
                  <a:extLst>
                    <a:ext uri="{FF2B5EF4-FFF2-40B4-BE49-F238E27FC236}">
                      <a16:creationId xmlns:a16="http://schemas.microsoft.com/office/drawing/2014/main" id="{ADB9B42E-870B-4F83-ADD8-F105DBA21022}"/>
                    </a:ext>
                  </a:extLst>
                </p14:cNvPr>
                <p14:cNvContentPartPr/>
                <p14:nvPr/>
              </p14:nvContentPartPr>
              <p14:xfrm>
                <a:off x="11746013" y="906907"/>
                <a:ext cx="95040" cy="99360"/>
              </p14:xfrm>
            </p:contentPart>
          </mc:Choice>
          <mc:Fallback>
            <p:pic>
              <p:nvPicPr>
                <p:cNvPr id="114735" name="Freihand 114734">
                  <a:extLst>
                    <a:ext uri="{FF2B5EF4-FFF2-40B4-BE49-F238E27FC236}">
                      <a16:creationId xmlns:a16="http://schemas.microsoft.com/office/drawing/2014/main" id="{ADB9B42E-870B-4F83-ADD8-F105DBA21022}"/>
                    </a:ext>
                  </a:extLst>
                </p:cNvPr>
                <p:cNvPicPr/>
                <p:nvPr/>
              </p:nvPicPr>
              <p:blipFill>
                <a:blip r:embed="rId169"/>
                <a:stretch>
                  <a:fillRect/>
                </a:stretch>
              </p:blipFill>
              <p:spPr>
                <a:xfrm>
                  <a:off x="11741693" y="902587"/>
                  <a:ext cx="10368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14736" name="Freihand 114735">
                  <a:extLst>
                    <a:ext uri="{FF2B5EF4-FFF2-40B4-BE49-F238E27FC236}">
                      <a16:creationId xmlns:a16="http://schemas.microsoft.com/office/drawing/2014/main" id="{5BF313DC-9A77-4DD1-ACDF-F07493430499}"/>
                    </a:ext>
                  </a:extLst>
                </p14:cNvPr>
                <p14:cNvContentPartPr/>
                <p14:nvPr/>
              </p14:nvContentPartPr>
              <p14:xfrm>
                <a:off x="11836733" y="722587"/>
                <a:ext cx="262440" cy="217800"/>
              </p14:xfrm>
            </p:contentPart>
          </mc:Choice>
          <mc:Fallback>
            <p:pic>
              <p:nvPicPr>
                <p:cNvPr id="114736" name="Freihand 114735">
                  <a:extLst>
                    <a:ext uri="{FF2B5EF4-FFF2-40B4-BE49-F238E27FC236}">
                      <a16:creationId xmlns:a16="http://schemas.microsoft.com/office/drawing/2014/main" id="{5BF313DC-9A77-4DD1-ACDF-F07493430499}"/>
                    </a:ext>
                  </a:extLst>
                </p:cNvPr>
                <p:cNvPicPr/>
                <p:nvPr/>
              </p:nvPicPr>
              <p:blipFill>
                <a:blip r:embed="rId171"/>
                <a:stretch>
                  <a:fillRect/>
                </a:stretch>
              </p:blipFill>
              <p:spPr>
                <a:xfrm>
                  <a:off x="11832413" y="718267"/>
                  <a:ext cx="27108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14738" name="Freihand 114737">
                  <a:extLst>
                    <a:ext uri="{FF2B5EF4-FFF2-40B4-BE49-F238E27FC236}">
                      <a16:creationId xmlns:a16="http://schemas.microsoft.com/office/drawing/2014/main" id="{9BD1C985-4772-4A85-9967-D8DB6CCD6DD3}"/>
                    </a:ext>
                  </a:extLst>
                </p14:cNvPr>
                <p14:cNvContentPartPr/>
                <p14:nvPr/>
              </p14:nvContentPartPr>
              <p14:xfrm>
                <a:off x="10598333" y="1983307"/>
                <a:ext cx="92880" cy="165600"/>
              </p14:xfrm>
            </p:contentPart>
          </mc:Choice>
          <mc:Fallback>
            <p:pic>
              <p:nvPicPr>
                <p:cNvPr id="114738" name="Freihand 114737">
                  <a:extLst>
                    <a:ext uri="{FF2B5EF4-FFF2-40B4-BE49-F238E27FC236}">
                      <a16:creationId xmlns:a16="http://schemas.microsoft.com/office/drawing/2014/main" id="{9BD1C985-4772-4A85-9967-D8DB6CCD6DD3}"/>
                    </a:ext>
                  </a:extLst>
                </p:cNvPr>
                <p:cNvPicPr/>
                <p:nvPr/>
              </p:nvPicPr>
              <p:blipFill>
                <a:blip r:embed="rId173"/>
                <a:stretch>
                  <a:fillRect/>
                </a:stretch>
              </p:blipFill>
              <p:spPr>
                <a:xfrm>
                  <a:off x="10594013" y="1978987"/>
                  <a:ext cx="10152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14739" name="Freihand 114738">
                  <a:extLst>
                    <a:ext uri="{FF2B5EF4-FFF2-40B4-BE49-F238E27FC236}">
                      <a16:creationId xmlns:a16="http://schemas.microsoft.com/office/drawing/2014/main" id="{B4F66ECC-41F1-4FE8-992B-A1AAEDEF7BE6}"/>
                    </a:ext>
                  </a:extLst>
                </p14:cNvPr>
                <p14:cNvContentPartPr/>
                <p14:nvPr/>
              </p14:nvContentPartPr>
              <p14:xfrm>
                <a:off x="10731173" y="1850467"/>
                <a:ext cx="210240" cy="368280"/>
              </p14:xfrm>
            </p:contentPart>
          </mc:Choice>
          <mc:Fallback>
            <p:pic>
              <p:nvPicPr>
                <p:cNvPr id="114739" name="Freihand 114738">
                  <a:extLst>
                    <a:ext uri="{FF2B5EF4-FFF2-40B4-BE49-F238E27FC236}">
                      <a16:creationId xmlns:a16="http://schemas.microsoft.com/office/drawing/2014/main" id="{B4F66ECC-41F1-4FE8-992B-A1AAEDEF7BE6}"/>
                    </a:ext>
                  </a:extLst>
                </p:cNvPr>
                <p:cNvPicPr/>
                <p:nvPr/>
              </p:nvPicPr>
              <p:blipFill>
                <a:blip r:embed="rId175"/>
                <a:stretch>
                  <a:fillRect/>
                </a:stretch>
              </p:blipFill>
              <p:spPr>
                <a:xfrm>
                  <a:off x="10726853" y="1846147"/>
                  <a:ext cx="218880" cy="37692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14740" name="Freihand 114739">
                  <a:extLst>
                    <a:ext uri="{FF2B5EF4-FFF2-40B4-BE49-F238E27FC236}">
                      <a16:creationId xmlns:a16="http://schemas.microsoft.com/office/drawing/2014/main" id="{6586977F-5A74-4263-AEE7-A6C4DEE241C0}"/>
                    </a:ext>
                  </a:extLst>
                </p14:cNvPr>
                <p14:cNvContentPartPr/>
                <p14:nvPr/>
              </p14:nvContentPartPr>
              <p14:xfrm>
                <a:off x="10973453" y="1913827"/>
                <a:ext cx="360" cy="360"/>
              </p14:xfrm>
            </p:contentPart>
          </mc:Choice>
          <mc:Fallback>
            <p:pic>
              <p:nvPicPr>
                <p:cNvPr id="114740" name="Freihand 114739">
                  <a:extLst>
                    <a:ext uri="{FF2B5EF4-FFF2-40B4-BE49-F238E27FC236}">
                      <a16:creationId xmlns:a16="http://schemas.microsoft.com/office/drawing/2014/main" id="{6586977F-5A74-4263-AEE7-A6C4DEE241C0}"/>
                    </a:ext>
                  </a:extLst>
                </p:cNvPr>
                <p:cNvPicPr/>
                <p:nvPr/>
              </p:nvPicPr>
              <p:blipFill>
                <a:blip r:embed="rId56"/>
                <a:stretch>
                  <a:fillRect/>
                </a:stretch>
              </p:blipFill>
              <p:spPr>
                <a:xfrm>
                  <a:off x="10969133" y="19095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14742" name="Freihand 114741">
                  <a:extLst>
                    <a:ext uri="{FF2B5EF4-FFF2-40B4-BE49-F238E27FC236}">
                      <a16:creationId xmlns:a16="http://schemas.microsoft.com/office/drawing/2014/main" id="{46120518-56CC-4AFC-ABFB-C5F52FAE595D}"/>
                    </a:ext>
                  </a:extLst>
                </p14:cNvPr>
                <p14:cNvContentPartPr/>
                <p14:nvPr/>
              </p14:nvContentPartPr>
              <p14:xfrm>
                <a:off x="10482773" y="2416387"/>
                <a:ext cx="190440" cy="142920"/>
              </p14:xfrm>
            </p:contentPart>
          </mc:Choice>
          <mc:Fallback>
            <p:pic>
              <p:nvPicPr>
                <p:cNvPr id="114742" name="Freihand 114741">
                  <a:extLst>
                    <a:ext uri="{FF2B5EF4-FFF2-40B4-BE49-F238E27FC236}">
                      <a16:creationId xmlns:a16="http://schemas.microsoft.com/office/drawing/2014/main" id="{46120518-56CC-4AFC-ABFB-C5F52FAE595D}"/>
                    </a:ext>
                  </a:extLst>
                </p:cNvPr>
                <p:cNvPicPr/>
                <p:nvPr/>
              </p:nvPicPr>
              <p:blipFill>
                <a:blip r:embed="rId178"/>
                <a:stretch>
                  <a:fillRect/>
                </a:stretch>
              </p:blipFill>
              <p:spPr>
                <a:xfrm>
                  <a:off x="10478453" y="2412067"/>
                  <a:ext cx="19908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14743" name="Freihand 114742">
                  <a:extLst>
                    <a:ext uri="{FF2B5EF4-FFF2-40B4-BE49-F238E27FC236}">
                      <a16:creationId xmlns:a16="http://schemas.microsoft.com/office/drawing/2014/main" id="{ED75186E-8438-4BBE-9C43-D1BED651E208}"/>
                    </a:ext>
                  </a:extLst>
                </p14:cNvPr>
                <p14:cNvContentPartPr/>
                <p14:nvPr/>
              </p14:nvContentPartPr>
              <p14:xfrm>
                <a:off x="10682213" y="2250067"/>
                <a:ext cx="280080" cy="333360"/>
              </p14:xfrm>
            </p:contentPart>
          </mc:Choice>
          <mc:Fallback>
            <p:pic>
              <p:nvPicPr>
                <p:cNvPr id="114743" name="Freihand 114742">
                  <a:extLst>
                    <a:ext uri="{FF2B5EF4-FFF2-40B4-BE49-F238E27FC236}">
                      <a16:creationId xmlns:a16="http://schemas.microsoft.com/office/drawing/2014/main" id="{ED75186E-8438-4BBE-9C43-D1BED651E208}"/>
                    </a:ext>
                  </a:extLst>
                </p:cNvPr>
                <p:cNvPicPr/>
                <p:nvPr/>
              </p:nvPicPr>
              <p:blipFill>
                <a:blip r:embed="rId180"/>
                <a:stretch>
                  <a:fillRect/>
                </a:stretch>
              </p:blipFill>
              <p:spPr>
                <a:xfrm>
                  <a:off x="10677893" y="2245747"/>
                  <a:ext cx="288720" cy="34200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14744" name="Freihand 114743">
                  <a:extLst>
                    <a:ext uri="{FF2B5EF4-FFF2-40B4-BE49-F238E27FC236}">
                      <a16:creationId xmlns:a16="http://schemas.microsoft.com/office/drawing/2014/main" id="{8E7F6607-6EA6-48A6-B3A7-E8AF07E61426}"/>
                    </a:ext>
                  </a:extLst>
                </p14:cNvPr>
                <p14:cNvContentPartPr/>
                <p14:nvPr/>
              </p14:nvContentPartPr>
              <p14:xfrm>
                <a:off x="11019533" y="2129827"/>
                <a:ext cx="105480" cy="114120"/>
              </p14:xfrm>
            </p:contentPart>
          </mc:Choice>
          <mc:Fallback>
            <p:pic>
              <p:nvPicPr>
                <p:cNvPr id="114744" name="Freihand 114743">
                  <a:extLst>
                    <a:ext uri="{FF2B5EF4-FFF2-40B4-BE49-F238E27FC236}">
                      <a16:creationId xmlns:a16="http://schemas.microsoft.com/office/drawing/2014/main" id="{8E7F6607-6EA6-48A6-B3A7-E8AF07E61426}"/>
                    </a:ext>
                  </a:extLst>
                </p:cNvPr>
                <p:cNvPicPr/>
                <p:nvPr/>
              </p:nvPicPr>
              <p:blipFill>
                <a:blip r:embed="rId182"/>
                <a:stretch>
                  <a:fillRect/>
                </a:stretch>
              </p:blipFill>
              <p:spPr>
                <a:xfrm>
                  <a:off x="11015213" y="2125507"/>
                  <a:ext cx="11412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14745" name="Freihand 114744">
                  <a:extLst>
                    <a:ext uri="{FF2B5EF4-FFF2-40B4-BE49-F238E27FC236}">
                      <a16:creationId xmlns:a16="http://schemas.microsoft.com/office/drawing/2014/main" id="{4B83376F-00D8-45F8-B032-46BF7009E738}"/>
                    </a:ext>
                  </a:extLst>
                </p14:cNvPr>
                <p14:cNvContentPartPr/>
                <p14:nvPr/>
              </p14:nvContentPartPr>
              <p14:xfrm>
                <a:off x="11091893" y="2070787"/>
                <a:ext cx="78840" cy="108720"/>
              </p14:xfrm>
            </p:contentPart>
          </mc:Choice>
          <mc:Fallback>
            <p:pic>
              <p:nvPicPr>
                <p:cNvPr id="114745" name="Freihand 114744">
                  <a:extLst>
                    <a:ext uri="{FF2B5EF4-FFF2-40B4-BE49-F238E27FC236}">
                      <a16:creationId xmlns:a16="http://schemas.microsoft.com/office/drawing/2014/main" id="{4B83376F-00D8-45F8-B032-46BF7009E738}"/>
                    </a:ext>
                  </a:extLst>
                </p:cNvPr>
                <p:cNvPicPr/>
                <p:nvPr/>
              </p:nvPicPr>
              <p:blipFill>
                <a:blip r:embed="rId184"/>
                <a:stretch>
                  <a:fillRect/>
                </a:stretch>
              </p:blipFill>
              <p:spPr>
                <a:xfrm>
                  <a:off x="11087573" y="2066467"/>
                  <a:ext cx="8748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14746" name="Freihand 114745">
                  <a:extLst>
                    <a:ext uri="{FF2B5EF4-FFF2-40B4-BE49-F238E27FC236}">
                      <a16:creationId xmlns:a16="http://schemas.microsoft.com/office/drawing/2014/main" id="{2CDE2074-1046-460D-868F-6008EF17AFBF}"/>
                    </a:ext>
                  </a:extLst>
                </p14:cNvPr>
                <p14:cNvContentPartPr/>
                <p14:nvPr/>
              </p14:nvContentPartPr>
              <p14:xfrm>
                <a:off x="11153813" y="2008147"/>
                <a:ext cx="108000" cy="116280"/>
              </p14:xfrm>
            </p:contentPart>
          </mc:Choice>
          <mc:Fallback>
            <p:pic>
              <p:nvPicPr>
                <p:cNvPr id="114746" name="Freihand 114745">
                  <a:extLst>
                    <a:ext uri="{FF2B5EF4-FFF2-40B4-BE49-F238E27FC236}">
                      <a16:creationId xmlns:a16="http://schemas.microsoft.com/office/drawing/2014/main" id="{2CDE2074-1046-460D-868F-6008EF17AFBF}"/>
                    </a:ext>
                  </a:extLst>
                </p:cNvPr>
                <p:cNvPicPr/>
                <p:nvPr/>
              </p:nvPicPr>
              <p:blipFill>
                <a:blip r:embed="rId186"/>
                <a:stretch>
                  <a:fillRect/>
                </a:stretch>
              </p:blipFill>
              <p:spPr>
                <a:xfrm>
                  <a:off x="11149493" y="2003827"/>
                  <a:ext cx="11664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14747" name="Freihand 114746">
                  <a:extLst>
                    <a:ext uri="{FF2B5EF4-FFF2-40B4-BE49-F238E27FC236}">
                      <a16:creationId xmlns:a16="http://schemas.microsoft.com/office/drawing/2014/main" id="{0EC2AFBB-1995-4691-A178-A9C9F4905F5F}"/>
                    </a:ext>
                  </a:extLst>
                </p14:cNvPr>
                <p14:cNvContentPartPr/>
                <p14:nvPr/>
              </p14:nvContentPartPr>
              <p14:xfrm>
                <a:off x="11260013" y="1825987"/>
                <a:ext cx="283680" cy="200160"/>
              </p14:xfrm>
            </p:contentPart>
          </mc:Choice>
          <mc:Fallback>
            <p:pic>
              <p:nvPicPr>
                <p:cNvPr id="114747" name="Freihand 114746">
                  <a:extLst>
                    <a:ext uri="{FF2B5EF4-FFF2-40B4-BE49-F238E27FC236}">
                      <a16:creationId xmlns:a16="http://schemas.microsoft.com/office/drawing/2014/main" id="{0EC2AFBB-1995-4691-A178-A9C9F4905F5F}"/>
                    </a:ext>
                  </a:extLst>
                </p:cNvPr>
                <p:cNvPicPr/>
                <p:nvPr/>
              </p:nvPicPr>
              <p:blipFill>
                <a:blip r:embed="rId188"/>
                <a:stretch>
                  <a:fillRect/>
                </a:stretch>
              </p:blipFill>
              <p:spPr>
                <a:xfrm>
                  <a:off x="11255693" y="1821667"/>
                  <a:ext cx="29232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14748" name="Freihand 114747">
                  <a:extLst>
                    <a:ext uri="{FF2B5EF4-FFF2-40B4-BE49-F238E27FC236}">
                      <a16:creationId xmlns:a16="http://schemas.microsoft.com/office/drawing/2014/main" id="{96F31EF2-6A8C-41F5-B289-1CDC9BAC13FD}"/>
                    </a:ext>
                  </a:extLst>
                </p14:cNvPr>
                <p14:cNvContentPartPr/>
                <p14:nvPr/>
              </p14:nvContentPartPr>
              <p14:xfrm>
                <a:off x="11540813" y="1751107"/>
                <a:ext cx="90360" cy="113040"/>
              </p14:xfrm>
            </p:contentPart>
          </mc:Choice>
          <mc:Fallback>
            <p:pic>
              <p:nvPicPr>
                <p:cNvPr id="114748" name="Freihand 114747">
                  <a:extLst>
                    <a:ext uri="{FF2B5EF4-FFF2-40B4-BE49-F238E27FC236}">
                      <a16:creationId xmlns:a16="http://schemas.microsoft.com/office/drawing/2014/main" id="{96F31EF2-6A8C-41F5-B289-1CDC9BAC13FD}"/>
                    </a:ext>
                  </a:extLst>
                </p:cNvPr>
                <p:cNvPicPr/>
                <p:nvPr/>
              </p:nvPicPr>
              <p:blipFill>
                <a:blip r:embed="rId190"/>
                <a:stretch>
                  <a:fillRect/>
                </a:stretch>
              </p:blipFill>
              <p:spPr>
                <a:xfrm>
                  <a:off x="11536493" y="1746787"/>
                  <a:ext cx="9900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14749" name="Freihand 114748">
                  <a:extLst>
                    <a:ext uri="{FF2B5EF4-FFF2-40B4-BE49-F238E27FC236}">
                      <a16:creationId xmlns:a16="http://schemas.microsoft.com/office/drawing/2014/main" id="{0AFF4E00-0795-4AEC-B890-0FA2F132A202}"/>
                    </a:ext>
                  </a:extLst>
                </p14:cNvPr>
                <p14:cNvContentPartPr/>
                <p14:nvPr/>
              </p14:nvContentPartPr>
              <p14:xfrm>
                <a:off x="10758533" y="2678827"/>
                <a:ext cx="101880" cy="178560"/>
              </p14:xfrm>
            </p:contentPart>
          </mc:Choice>
          <mc:Fallback>
            <p:pic>
              <p:nvPicPr>
                <p:cNvPr id="114749" name="Freihand 114748">
                  <a:extLst>
                    <a:ext uri="{FF2B5EF4-FFF2-40B4-BE49-F238E27FC236}">
                      <a16:creationId xmlns:a16="http://schemas.microsoft.com/office/drawing/2014/main" id="{0AFF4E00-0795-4AEC-B890-0FA2F132A202}"/>
                    </a:ext>
                  </a:extLst>
                </p:cNvPr>
                <p:cNvPicPr/>
                <p:nvPr/>
              </p:nvPicPr>
              <p:blipFill>
                <a:blip r:embed="rId192"/>
                <a:stretch>
                  <a:fillRect/>
                </a:stretch>
              </p:blipFill>
              <p:spPr>
                <a:xfrm>
                  <a:off x="10754213" y="2674507"/>
                  <a:ext cx="11052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14750" name="Freihand 114749">
                  <a:extLst>
                    <a:ext uri="{FF2B5EF4-FFF2-40B4-BE49-F238E27FC236}">
                      <a16:creationId xmlns:a16="http://schemas.microsoft.com/office/drawing/2014/main" id="{2D643F77-BEDE-4123-88F1-9CC9E49A95C2}"/>
                    </a:ext>
                  </a:extLst>
                </p14:cNvPr>
                <p14:cNvContentPartPr/>
                <p14:nvPr/>
              </p14:nvContentPartPr>
              <p14:xfrm>
                <a:off x="10828733" y="2405947"/>
                <a:ext cx="333360" cy="340920"/>
              </p14:xfrm>
            </p:contentPart>
          </mc:Choice>
          <mc:Fallback>
            <p:pic>
              <p:nvPicPr>
                <p:cNvPr id="114750" name="Freihand 114749">
                  <a:extLst>
                    <a:ext uri="{FF2B5EF4-FFF2-40B4-BE49-F238E27FC236}">
                      <a16:creationId xmlns:a16="http://schemas.microsoft.com/office/drawing/2014/main" id="{2D643F77-BEDE-4123-88F1-9CC9E49A95C2}"/>
                    </a:ext>
                  </a:extLst>
                </p:cNvPr>
                <p:cNvPicPr/>
                <p:nvPr/>
              </p:nvPicPr>
              <p:blipFill>
                <a:blip r:embed="rId194"/>
                <a:stretch>
                  <a:fillRect/>
                </a:stretch>
              </p:blipFill>
              <p:spPr>
                <a:xfrm>
                  <a:off x="10824413" y="2401627"/>
                  <a:ext cx="342000" cy="34956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14751" name="Freihand 114750">
                  <a:extLst>
                    <a:ext uri="{FF2B5EF4-FFF2-40B4-BE49-F238E27FC236}">
                      <a16:creationId xmlns:a16="http://schemas.microsoft.com/office/drawing/2014/main" id="{F235577B-434E-465C-8E1B-D41FDFF4C5A6}"/>
                    </a:ext>
                  </a:extLst>
                </p14:cNvPr>
                <p14:cNvContentPartPr/>
                <p14:nvPr/>
              </p14:nvContentPartPr>
              <p14:xfrm>
                <a:off x="11192333" y="2321347"/>
                <a:ext cx="170280" cy="307440"/>
              </p14:xfrm>
            </p:contentPart>
          </mc:Choice>
          <mc:Fallback>
            <p:pic>
              <p:nvPicPr>
                <p:cNvPr id="114751" name="Freihand 114750">
                  <a:extLst>
                    <a:ext uri="{FF2B5EF4-FFF2-40B4-BE49-F238E27FC236}">
                      <a16:creationId xmlns:a16="http://schemas.microsoft.com/office/drawing/2014/main" id="{F235577B-434E-465C-8E1B-D41FDFF4C5A6}"/>
                    </a:ext>
                  </a:extLst>
                </p:cNvPr>
                <p:cNvPicPr/>
                <p:nvPr/>
              </p:nvPicPr>
              <p:blipFill>
                <a:blip r:embed="rId196"/>
                <a:stretch>
                  <a:fillRect/>
                </a:stretch>
              </p:blipFill>
              <p:spPr>
                <a:xfrm>
                  <a:off x="11188013" y="2317027"/>
                  <a:ext cx="178920" cy="31608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14752" name="Freihand 114751">
                  <a:extLst>
                    <a:ext uri="{FF2B5EF4-FFF2-40B4-BE49-F238E27FC236}">
                      <a16:creationId xmlns:a16="http://schemas.microsoft.com/office/drawing/2014/main" id="{FFEAEB56-5DB6-4253-8D26-855A3FC8840F}"/>
                    </a:ext>
                  </a:extLst>
                </p14:cNvPr>
                <p14:cNvContentPartPr/>
                <p14:nvPr/>
              </p14:nvContentPartPr>
              <p14:xfrm>
                <a:off x="10850333" y="2822827"/>
                <a:ext cx="245160" cy="298440"/>
              </p14:xfrm>
            </p:contentPart>
          </mc:Choice>
          <mc:Fallback>
            <p:pic>
              <p:nvPicPr>
                <p:cNvPr id="114752" name="Freihand 114751">
                  <a:extLst>
                    <a:ext uri="{FF2B5EF4-FFF2-40B4-BE49-F238E27FC236}">
                      <a16:creationId xmlns:a16="http://schemas.microsoft.com/office/drawing/2014/main" id="{FFEAEB56-5DB6-4253-8D26-855A3FC8840F}"/>
                    </a:ext>
                  </a:extLst>
                </p:cNvPr>
                <p:cNvPicPr/>
                <p:nvPr/>
              </p:nvPicPr>
              <p:blipFill>
                <a:blip r:embed="rId198"/>
                <a:stretch>
                  <a:fillRect/>
                </a:stretch>
              </p:blipFill>
              <p:spPr>
                <a:xfrm>
                  <a:off x="10846013" y="2818507"/>
                  <a:ext cx="253800" cy="30708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14753" name="Freihand 114752">
                  <a:extLst>
                    <a:ext uri="{FF2B5EF4-FFF2-40B4-BE49-F238E27FC236}">
                      <a16:creationId xmlns:a16="http://schemas.microsoft.com/office/drawing/2014/main" id="{2338C696-A78C-46FB-AC55-5656A81F9B3D}"/>
                    </a:ext>
                  </a:extLst>
                </p14:cNvPr>
                <p14:cNvContentPartPr/>
                <p14:nvPr/>
              </p14:nvContentPartPr>
              <p14:xfrm>
                <a:off x="11112773" y="2745427"/>
                <a:ext cx="167040" cy="232920"/>
              </p14:xfrm>
            </p:contentPart>
          </mc:Choice>
          <mc:Fallback>
            <p:pic>
              <p:nvPicPr>
                <p:cNvPr id="114753" name="Freihand 114752">
                  <a:extLst>
                    <a:ext uri="{FF2B5EF4-FFF2-40B4-BE49-F238E27FC236}">
                      <a16:creationId xmlns:a16="http://schemas.microsoft.com/office/drawing/2014/main" id="{2338C696-A78C-46FB-AC55-5656A81F9B3D}"/>
                    </a:ext>
                  </a:extLst>
                </p:cNvPr>
                <p:cNvPicPr/>
                <p:nvPr/>
              </p:nvPicPr>
              <p:blipFill>
                <a:blip r:embed="rId200"/>
                <a:stretch>
                  <a:fillRect/>
                </a:stretch>
              </p:blipFill>
              <p:spPr>
                <a:xfrm>
                  <a:off x="11108453" y="2741107"/>
                  <a:ext cx="17568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14754" name="Freihand 114753">
                  <a:extLst>
                    <a:ext uri="{FF2B5EF4-FFF2-40B4-BE49-F238E27FC236}">
                      <a16:creationId xmlns:a16="http://schemas.microsoft.com/office/drawing/2014/main" id="{69566655-7A31-4118-8618-347FB3D67D1C}"/>
                    </a:ext>
                  </a:extLst>
                </p14:cNvPr>
                <p14:cNvContentPartPr/>
                <p14:nvPr/>
              </p14:nvContentPartPr>
              <p14:xfrm>
                <a:off x="11165333" y="2770987"/>
                <a:ext cx="360" cy="360"/>
              </p14:xfrm>
            </p:contentPart>
          </mc:Choice>
          <mc:Fallback>
            <p:pic>
              <p:nvPicPr>
                <p:cNvPr id="114754" name="Freihand 114753">
                  <a:extLst>
                    <a:ext uri="{FF2B5EF4-FFF2-40B4-BE49-F238E27FC236}">
                      <a16:creationId xmlns:a16="http://schemas.microsoft.com/office/drawing/2014/main" id="{69566655-7A31-4118-8618-347FB3D67D1C}"/>
                    </a:ext>
                  </a:extLst>
                </p:cNvPr>
                <p:cNvPicPr/>
                <p:nvPr/>
              </p:nvPicPr>
              <p:blipFill>
                <a:blip r:embed="rId56"/>
                <a:stretch>
                  <a:fillRect/>
                </a:stretch>
              </p:blipFill>
              <p:spPr>
                <a:xfrm>
                  <a:off x="11161013" y="27666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14755" name="Freihand 114754">
                  <a:extLst>
                    <a:ext uri="{FF2B5EF4-FFF2-40B4-BE49-F238E27FC236}">
                      <a16:creationId xmlns:a16="http://schemas.microsoft.com/office/drawing/2014/main" id="{B7D358E9-7803-426C-A6BF-D31B9FAA1883}"/>
                    </a:ext>
                  </a:extLst>
                </p14:cNvPr>
                <p14:cNvContentPartPr/>
                <p14:nvPr/>
              </p14:nvContentPartPr>
              <p14:xfrm>
                <a:off x="11279813" y="2732827"/>
                <a:ext cx="93600" cy="66600"/>
              </p14:xfrm>
            </p:contentPart>
          </mc:Choice>
          <mc:Fallback>
            <p:pic>
              <p:nvPicPr>
                <p:cNvPr id="114755" name="Freihand 114754">
                  <a:extLst>
                    <a:ext uri="{FF2B5EF4-FFF2-40B4-BE49-F238E27FC236}">
                      <a16:creationId xmlns:a16="http://schemas.microsoft.com/office/drawing/2014/main" id="{B7D358E9-7803-426C-A6BF-D31B9FAA1883}"/>
                    </a:ext>
                  </a:extLst>
                </p:cNvPr>
                <p:cNvPicPr/>
                <p:nvPr/>
              </p:nvPicPr>
              <p:blipFill>
                <a:blip r:embed="rId203"/>
                <a:stretch>
                  <a:fillRect/>
                </a:stretch>
              </p:blipFill>
              <p:spPr>
                <a:xfrm>
                  <a:off x="11275493" y="2728507"/>
                  <a:ext cx="10224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14756" name="Freihand 114755">
                  <a:extLst>
                    <a:ext uri="{FF2B5EF4-FFF2-40B4-BE49-F238E27FC236}">
                      <a16:creationId xmlns:a16="http://schemas.microsoft.com/office/drawing/2014/main" id="{B271DDD5-D5EC-44A5-9D0D-4480A082233A}"/>
                    </a:ext>
                  </a:extLst>
                </p14:cNvPr>
                <p14:cNvContentPartPr/>
                <p14:nvPr/>
              </p14:nvContentPartPr>
              <p14:xfrm>
                <a:off x="11372333" y="2555707"/>
                <a:ext cx="103680" cy="218880"/>
              </p14:xfrm>
            </p:contentPart>
          </mc:Choice>
          <mc:Fallback>
            <p:pic>
              <p:nvPicPr>
                <p:cNvPr id="114756" name="Freihand 114755">
                  <a:extLst>
                    <a:ext uri="{FF2B5EF4-FFF2-40B4-BE49-F238E27FC236}">
                      <a16:creationId xmlns:a16="http://schemas.microsoft.com/office/drawing/2014/main" id="{B271DDD5-D5EC-44A5-9D0D-4480A082233A}"/>
                    </a:ext>
                  </a:extLst>
                </p:cNvPr>
                <p:cNvPicPr/>
                <p:nvPr/>
              </p:nvPicPr>
              <p:blipFill>
                <a:blip r:embed="rId205"/>
                <a:stretch>
                  <a:fillRect/>
                </a:stretch>
              </p:blipFill>
              <p:spPr>
                <a:xfrm>
                  <a:off x="11368013" y="2551387"/>
                  <a:ext cx="11232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14757" name="Freihand 114756">
                  <a:extLst>
                    <a:ext uri="{FF2B5EF4-FFF2-40B4-BE49-F238E27FC236}">
                      <a16:creationId xmlns:a16="http://schemas.microsoft.com/office/drawing/2014/main" id="{4396EFF7-F311-4B8E-95A9-C6E2DA5F189A}"/>
                    </a:ext>
                  </a:extLst>
                </p14:cNvPr>
                <p14:cNvContentPartPr/>
                <p14:nvPr/>
              </p14:nvContentPartPr>
              <p14:xfrm>
                <a:off x="11502653" y="2275627"/>
                <a:ext cx="211680" cy="389160"/>
              </p14:xfrm>
            </p:contentPart>
          </mc:Choice>
          <mc:Fallback>
            <p:pic>
              <p:nvPicPr>
                <p:cNvPr id="114757" name="Freihand 114756">
                  <a:extLst>
                    <a:ext uri="{FF2B5EF4-FFF2-40B4-BE49-F238E27FC236}">
                      <a16:creationId xmlns:a16="http://schemas.microsoft.com/office/drawing/2014/main" id="{4396EFF7-F311-4B8E-95A9-C6E2DA5F189A}"/>
                    </a:ext>
                  </a:extLst>
                </p:cNvPr>
                <p:cNvPicPr/>
                <p:nvPr/>
              </p:nvPicPr>
              <p:blipFill>
                <a:blip r:embed="rId207"/>
                <a:stretch>
                  <a:fillRect/>
                </a:stretch>
              </p:blipFill>
              <p:spPr>
                <a:xfrm>
                  <a:off x="11498333" y="2271307"/>
                  <a:ext cx="220320" cy="39780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14758" name="Freihand 114757">
                  <a:extLst>
                    <a:ext uri="{FF2B5EF4-FFF2-40B4-BE49-F238E27FC236}">
                      <a16:creationId xmlns:a16="http://schemas.microsoft.com/office/drawing/2014/main" id="{C8A0CBE7-48FD-4584-B4B2-652D72AFAACF}"/>
                    </a:ext>
                  </a:extLst>
                </p14:cNvPr>
                <p14:cNvContentPartPr/>
                <p14:nvPr/>
              </p14:nvContentPartPr>
              <p14:xfrm>
                <a:off x="11714333" y="2333227"/>
                <a:ext cx="82440" cy="111240"/>
              </p14:xfrm>
            </p:contentPart>
          </mc:Choice>
          <mc:Fallback>
            <p:pic>
              <p:nvPicPr>
                <p:cNvPr id="114758" name="Freihand 114757">
                  <a:extLst>
                    <a:ext uri="{FF2B5EF4-FFF2-40B4-BE49-F238E27FC236}">
                      <a16:creationId xmlns:a16="http://schemas.microsoft.com/office/drawing/2014/main" id="{C8A0CBE7-48FD-4584-B4B2-652D72AFAACF}"/>
                    </a:ext>
                  </a:extLst>
                </p:cNvPr>
                <p:cNvPicPr/>
                <p:nvPr/>
              </p:nvPicPr>
              <p:blipFill>
                <a:blip r:embed="rId209"/>
                <a:stretch>
                  <a:fillRect/>
                </a:stretch>
              </p:blipFill>
              <p:spPr>
                <a:xfrm>
                  <a:off x="11710013" y="2328907"/>
                  <a:ext cx="9108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14759" name="Freihand 114758">
                  <a:extLst>
                    <a:ext uri="{FF2B5EF4-FFF2-40B4-BE49-F238E27FC236}">
                      <a16:creationId xmlns:a16="http://schemas.microsoft.com/office/drawing/2014/main" id="{66872BDF-AF23-4B24-92BA-1CEAE3BEE4F4}"/>
                    </a:ext>
                  </a:extLst>
                </p14:cNvPr>
                <p14:cNvContentPartPr/>
                <p14:nvPr/>
              </p14:nvContentPartPr>
              <p14:xfrm>
                <a:off x="11809013" y="2259427"/>
                <a:ext cx="68040" cy="67680"/>
              </p14:xfrm>
            </p:contentPart>
          </mc:Choice>
          <mc:Fallback>
            <p:pic>
              <p:nvPicPr>
                <p:cNvPr id="114759" name="Freihand 114758">
                  <a:extLst>
                    <a:ext uri="{FF2B5EF4-FFF2-40B4-BE49-F238E27FC236}">
                      <a16:creationId xmlns:a16="http://schemas.microsoft.com/office/drawing/2014/main" id="{66872BDF-AF23-4B24-92BA-1CEAE3BEE4F4}"/>
                    </a:ext>
                  </a:extLst>
                </p:cNvPr>
                <p:cNvPicPr/>
                <p:nvPr/>
              </p:nvPicPr>
              <p:blipFill>
                <a:blip r:embed="rId211"/>
                <a:stretch>
                  <a:fillRect/>
                </a:stretch>
              </p:blipFill>
              <p:spPr>
                <a:xfrm>
                  <a:off x="11804693" y="2255107"/>
                  <a:ext cx="7668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14760" name="Freihand 114759">
                  <a:extLst>
                    <a:ext uri="{FF2B5EF4-FFF2-40B4-BE49-F238E27FC236}">
                      <a16:creationId xmlns:a16="http://schemas.microsoft.com/office/drawing/2014/main" id="{2F05AD97-4532-42AA-B57A-C0A66025A99F}"/>
                    </a:ext>
                  </a:extLst>
                </p14:cNvPr>
                <p14:cNvContentPartPr/>
                <p14:nvPr/>
              </p14:nvContentPartPr>
              <p14:xfrm>
                <a:off x="11125733" y="3107587"/>
                <a:ext cx="226440" cy="197280"/>
              </p14:xfrm>
            </p:contentPart>
          </mc:Choice>
          <mc:Fallback>
            <p:pic>
              <p:nvPicPr>
                <p:cNvPr id="114760" name="Freihand 114759">
                  <a:extLst>
                    <a:ext uri="{FF2B5EF4-FFF2-40B4-BE49-F238E27FC236}">
                      <a16:creationId xmlns:a16="http://schemas.microsoft.com/office/drawing/2014/main" id="{2F05AD97-4532-42AA-B57A-C0A66025A99F}"/>
                    </a:ext>
                  </a:extLst>
                </p:cNvPr>
                <p:cNvPicPr/>
                <p:nvPr/>
              </p:nvPicPr>
              <p:blipFill>
                <a:blip r:embed="rId213"/>
                <a:stretch>
                  <a:fillRect/>
                </a:stretch>
              </p:blipFill>
              <p:spPr>
                <a:xfrm>
                  <a:off x="11121413" y="3103267"/>
                  <a:ext cx="23508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14761" name="Freihand 114760">
                  <a:extLst>
                    <a:ext uri="{FF2B5EF4-FFF2-40B4-BE49-F238E27FC236}">
                      <a16:creationId xmlns:a16="http://schemas.microsoft.com/office/drawing/2014/main" id="{EFBA2258-E0E3-49D7-A8F3-8AFC93438AF3}"/>
                    </a:ext>
                  </a:extLst>
                </p14:cNvPr>
                <p14:cNvContentPartPr/>
                <p14:nvPr/>
              </p14:nvContentPartPr>
              <p14:xfrm>
                <a:off x="11382053" y="3065107"/>
                <a:ext cx="52920" cy="87840"/>
              </p14:xfrm>
            </p:contentPart>
          </mc:Choice>
          <mc:Fallback>
            <p:pic>
              <p:nvPicPr>
                <p:cNvPr id="114761" name="Freihand 114760">
                  <a:extLst>
                    <a:ext uri="{FF2B5EF4-FFF2-40B4-BE49-F238E27FC236}">
                      <a16:creationId xmlns:a16="http://schemas.microsoft.com/office/drawing/2014/main" id="{EFBA2258-E0E3-49D7-A8F3-8AFC93438AF3}"/>
                    </a:ext>
                  </a:extLst>
                </p:cNvPr>
                <p:cNvPicPr/>
                <p:nvPr/>
              </p:nvPicPr>
              <p:blipFill>
                <a:blip r:embed="rId215"/>
                <a:stretch>
                  <a:fillRect/>
                </a:stretch>
              </p:blipFill>
              <p:spPr>
                <a:xfrm>
                  <a:off x="11377733" y="3060787"/>
                  <a:ext cx="6156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14762" name="Freihand 114761">
                  <a:extLst>
                    <a:ext uri="{FF2B5EF4-FFF2-40B4-BE49-F238E27FC236}">
                      <a16:creationId xmlns:a16="http://schemas.microsoft.com/office/drawing/2014/main" id="{84592C35-8A43-44DF-806F-C037480935A9}"/>
                    </a:ext>
                  </a:extLst>
                </p14:cNvPr>
                <p14:cNvContentPartPr/>
                <p14:nvPr/>
              </p14:nvContentPartPr>
              <p14:xfrm>
                <a:off x="11454413" y="2849467"/>
                <a:ext cx="133200" cy="208080"/>
              </p14:xfrm>
            </p:contentPart>
          </mc:Choice>
          <mc:Fallback>
            <p:pic>
              <p:nvPicPr>
                <p:cNvPr id="114762" name="Freihand 114761">
                  <a:extLst>
                    <a:ext uri="{FF2B5EF4-FFF2-40B4-BE49-F238E27FC236}">
                      <a16:creationId xmlns:a16="http://schemas.microsoft.com/office/drawing/2014/main" id="{84592C35-8A43-44DF-806F-C037480935A9}"/>
                    </a:ext>
                  </a:extLst>
                </p:cNvPr>
                <p:cNvPicPr/>
                <p:nvPr/>
              </p:nvPicPr>
              <p:blipFill>
                <a:blip r:embed="rId217"/>
                <a:stretch>
                  <a:fillRect/>
                </a:stretch>
              </p:blipFill>
              <p:spPr>
                <a:xfrm>
                  <a:off x="11450093" y="2845147"/>
                  <a:ext cx="14184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14763" name="Freihand 114762">
                  <a:extLst>
                    <a:ext uri="{FF2B5EF4-FFF2-40B4-BE49-F238E27FC236}">
                      <a16:creationId xmlns:a16="http://schemas.microsoft.com/office/drawing/2014/main" id="{9557631F-344F-42A7-8782-FE1C71D6A866}"/>
                    </a:ext>
                  </a:extLst>
                </p14:cNvPr>
                <p14:cNvContentPartPr/>
                <p14:nvPr/>
              </p14:nvContentPartPr>
              <p14:xfrm>
                <a:off x="11554133" y="2853427"/>
                <a:ext cx="108720" cy="117720"/>
              </p14:xfrm>
            </p:contentPart>
          </mc:Choice>
          <mc:Fallback>
            <p:pic>
              <p:nvPicPr>
                <p:cNvPr id="114763" name="Freihand 114762">
                  <a:extLst>
                    <a:ext uri="{FF2B5EF4-FFF2-40B4-BE49-F238E27FC236}">
                      <a16:creationId xmlns:a16="http://schemas.microsoft.com/office/drawing/2014/main" id="{9557631F-344F-42A7-8782-FE1C71D6A866}"/>
                    </a:ext>
                  </a:extLst>
                </p:cNvPr>
                <p:cNvPicPr/>
                <p:nvPr/>
              </p:nvPicPr>
              <p:blipFill>
                <a:blip r:embed="rId219"/>
                <a:stretch>
                  <a:fillRect/>
                </a:stretch>
              </p:blipFill>
              <p:spPr>
                <a:xfrm>
                  <a:off x="11549813" y="2849107"/>
                  <a:ext cx="11736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14764" name="Freihand 114763">
                  <a:extLst>
                    <a:ext uri="{FF2B5EF4-FFF2-40B4-BE49-F238E27FC236}">
                      <a16:creationId xmlns:a16="http://schemas.microsoft.com/office/drawing/2014/main" id="{FB106E6D-5FD2-4C79-B9D8-ED7B41765582}"/>
                    </a:ext>
                  </a:extLst>
                </p14:cNvPr>
                <p14:cNvContentPartPr/>
                <p14:nvPr/>
              </p14:nvContentPartPr>
              <p14:xfrm>
                <a:off x="11568533" y="2648587"/>
                <a:ext cx="368280" cy="267840"/>
              </p14:xfrm>
            </p:contentPart>
          </mc:Choice>
          <mc:Fallback>
            <p:pic>
              <p:nvPicPr>
                <p:cNvPr id="114764" name="Freihand 114763">
                  <a:extLst>
                    <a:ext uri="{FF2B5EF4-FFF2-40B4-BE49-F238E27FC236}">
                      <a16:creationId xmlns:a16="http://schemas.microsoft.com/office/drawing/2014/main" id="{FB106E6D-5FD2-4C79-B9D8-ED7B41765582}"/>
                    </a:ext>
                  </a:extLst>
                </p:cNvPr>
                <p:cNvPicPr/>
                <p:nvPr/>
              </p:nvPicPr>
              <p:blipFill>
                <a:blip r:embed="rId221"/>
                <a:stretch>
                  <a:fillRect/>
                </a:stretch>
              </p:blipFill>
              <p:spPr>
                <a:xfrm>
                  <a:off x="11564213" y="2644267"/>
                  <a:ext cx="376920" cy="27648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14765" name="Freihand 114764">
                  <a:extLst>
                    <a:ext uri="{FF2B5EF4-FFF2-40B4-BE49-F238E27FC236}">
                      <a16:creationId xmlns:a16="http://schemas.microsoft.com/office/drawing/2014/main" id="{19DDEC84-F065-41EE-99E6-4ED24E16EF67}"/>
                    </a:ext>
                  </a:extLst>
                </p14:cNvPr>
                <p14:cNvContentPartPr/>
                <p14:nvPr/>
              </p14:nvContentPartPr>
              <p14:xfrm>
                <a:off x="11464853" y="3314587"/>
                <a:ext cx="134280" cy="224280"/>
              </p14:xfrm>
            </p:contentPart>
          </mc:Choice>
          <mc:Fallback>
            <p:pic>
              <p:nvPicPr>
                <p:cNvPr id="114765" name="Freihand 114764">
                  <a:extLst>
                    <a:ext uri="{FF2B5EF4-FFF2-40B4-BE49-F238E27FC236}">
                      <a16:creationId xmlns:a16="http://schemas.microsoft.com/office/drawing/2014/main" id="{19DDEC84-F065-41EE-99E6-4ED24E16EF67}"/>
                    </a:ext>
                  </a:extLst>
                </p:cNvPr>
                <p:cNvPicPr/>
                <p:nvPr/>
              </p:nvPicPr>
              <p:blipFill>
                <a:blip r:embed="rId223"/>
                <a:stretch>
                  <a:fillRect/>
                </a:stretch>
              </p:blipFill>
              <p:spPr>
                <a:xfrm>
                  <a:off x="11460533" y="3310267"/>
                  <a:ext cx="14292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14766" name="Freihand 114765">
                  <a:extLst>
                    <a:ext uri="{FF2B5EF4-FFF2-40B4-BE49-F238E27FC236}">
                      <a16:creationId xmlns:a16="http://schemas.microsoft.com/office/drawing/2014/main" id="{102F28C2-BCFF-480A-BA80-3A52C7BF9BE0}"/>
                    </a:ext>
                  </a:extLst>
                </p14:cNvPr>
                <p14:cNvContentPartPr/>
                <p14:nvPr/>
              </p14:nvContentPartPr>
              <p14:xfrm>
                <a:off x="11623613" y="3336547"/>
                <a:ext cx="60480" cy="27000"/>
              </p14:xfrm>
            </p:contentPart>
          </mc:Choice>
          <mc:Fallback>
            <p:pic>
              <p:nvPicPr>
                <p:cNvPr id="114766" name="Freihand 114765">
                  <a:extLst>
                    <a:ext uri="{FF2B5EF4-FFF2-40B4-BE49-F238E27FC236}">
                      <a16:creationId xmlns:a16="http://schemas.microsoft.com/office/drawing/2014/main" id="{102F28C2-BCFF-480A-BA80-3A52C7BF9BE0}"/>
                    </a:ext>
                  </a:extLst>
                </p:cNvPr>
                <p:cNvPicPr/>
                <p:nvPr/>
              </p:nvPicPr>
              <p:blipFill>
                <a:blip r:embed="rId225"/>
                <a:stretch>
                  <a:fillRect/>
                </a:stretch>
              </p:blipFill>
              <p:spPr>
                <a:xfrm>
                  <a:off x="11619293" y="3332227"/>
                  <a:ext cx="6912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14767" name="Freihand 114766">
                  <a:extLst>
                    <a:ext uri="{FF2B5EF4-FFF2-40B4-BE49-F238E27FC236}">
                      <a16:creationId xmlns:a16="http://schemas.microsoft.com/office/drawing/2014/main" id="{A1574020-8682-49B4-B812-E106D5004A82}"/>
                    </a:ext>
                  </a:extLst>
                </p14:cNvPr>
                <p14:cNvContentPartPr/>
                <p14:nvPr/>
              </p14:nvContentPartPr>
              <p14:xfrm>
                <a:off x="11686973" y="3134227"/>
                <a:ext cx="119160" cy="151560"/>
              </p14:xfrm>
            </p:contentPart>
          </mc:Choice>
          <mc:Fallback>
            <p:pic>
              <p:nvPicPr>
                <p:cNvPr id="114767" name="Freihand 114766">
                  <a:extLst>
                    <a:ext uri="{FF2B5EF4-FFF2-40B4-BE49-F238E27FC236}">
                      <a16:creationId xmlns:a16="http://schemas.microsoft.com/office/drawing/2014/main" id="{A1574020-8682-49B4-B812-E106D5004A82}"/>
                    </a:ext>
                  </a:extLst>
                </p:cNvPr>
                <p:cNvPicPr/>
                <p:nvPr/>
              </p:nvPicPr>
              <p:blipFill>
                <a:blip r:embed="rId227"/>
                <a:stretch>
                  <a:fillRect/>
                </a:stretch>
              </p:blipFill>
              <p:spPr>
                <a:xfrm>
                  <a:off x="11682653" y="3129907"/>
                  <a:ext cx="12780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14768" name="Freihand 114767">
                  <a:extLst>
                    <a:ext uri="{FF2B5EF4-FFF2-40B4-BE49-F238E27FC236}">
                      <a16:creationId xmlns:a16="http://schemas.microsoft.com/office/drawing/2014/main" id="{06297DB6-0C0B-40ED-9F57-D3087AAD36DE}"/>
                    </a:ext>
                  </a:extLst>
                </p14:cNvPr>
                <p14:cNvContentPartPr/>
                <p14:nvPr/>
              </p14:nvContentPartPr>
              <p14:xfrm>
                <a:off x="11881013" y="3029827"/>
                <a:ext cx="2880" cy="137160"/>
              </p14:xfrm>
            </p:contentPart>
          </mc:Choice>
          <mc:Fallback>
            <p:pic>
              <p:nvPicPr>
                <p:cNvPr id="114768" name="Freihand 114767">
                  <a:extLst>
                    <a:ext uri="{FF2B5EF4-FFF2-40B4-BE49-F238E27FC236}">
                      <a16:creationId xmlns:a16="http://schemas.microsoft.com/office/drawing/2014/main" id="{06297DB6-0C0B-40ED-9F57-D3087AAD36DE}"/>
                    </a:ext>
                  </a:extLst>
                </p:cNvPr>
                <p:cNvPicPr/>
                <p:nvPr/>
              </p:nvPicPr>
              <p:blipFill>
                <a:blip r:embed="rId229"/>
                <a:stretch>
                  <a:fillRect/>
                </a:stretch>
              </p:blipFill>
              <p:spPr>
                <a:xfrm>
                  <a:off x="11876693" y="3025507"/>
                  <a:ext cx="1152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14769" name="Freihand 114768">
                  <a:extLst>
                    <a:ext uri="{FF2B5EF4-FFF2-40B4-BE49-F238E27FC236}">
                      <a16:creationId xmlns:a16="http://schemas.microsoft.com/office/drawing/2014/main" id="{BF7649E9-9DF1-4CAA-AF64-1D3E777643E0}"/>
                    </a:ext>
                  </a:extLst>
                </p14:cNvPr>
                <p14:cNvContentPartPr/>
                <p14:nvPr/>
              </p14:nvContentPartPr>
              <p14:xfrm>
                <a:off x="11728013" y="2983027"/>
                <a:ext cx="102240" cy="90360"/>
              </p14:xfrm>
            </p:contentPart>
          </mc:Choice>
          <mc:Fallback>
            <p:pic>
              <p:nvPicPr>
                <p:cNvPr id="114769" name="Freihand 114768">
                  <a:extLst>
                    <a:ext uri="{FF2B5EF4-FFF2-40B4-BE49-F238E27FC236}">
                      <a16:creationId xmlns:a16="http://schemas.microsoft.com/office/drawing/2014/main" id="{BF7649E9-9DF1-4CAA-AF64-1D3E777643E0}"/>
                    </a:ext>
                  </a:extLst>
                </p:cNvPr>
                <p:cNvPicPr/>
                <p:nvPr/>
              </p:nvPicPr>
              <p:blipFill>
                <a:blip r:embed="rId231"/>
                <a:stretch>
                  <a:fillRect/>
                </a:stretch>
              </p:blipFill>
              <p:spPr>
                <a:xfrm>
                  <a:off x="11723693" y="2978707"/>
                  <a:ext cx="11088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14770" name="Freihand 114769">
                  <a:extLst>
                    <a:ext uri="{FF2B5EF4-FFF2-40B4-BE49-F238E27FC236}">
                      <a16:creationId xmlns:a16="http://schemas.microsoft.com/office/drawing/2014/main" id="{489A37BD-9B62-4B21-9B05-A6BFE84C65E7}"/>
                    </a:ext>
                  </a:extLst>
                </p14:cNvPr>
                <p14:cNvContentPartPr/>
                <p14:nvPr/>
              </p14:nvContentPartPr>
              <p14:xfrm>
                <a:off x="11949773" y="3041707"/>
                <a:ext cx="60840" cy="92160"/>
              </p14:xfrm>
            </p:contentPart>
          </mc:Choice>
          <mc:Fallback>
            <p:pic>
              <p:nvPicPr>
                <p:cNvPr id="114770" name="Freihand 114769">
                  <a:extLst>
                    <a:ext uri="{FF2B5EF4-FFF2-40B4-BE49-F238E27FC236}">
                      <a16:creationId xmlns:a16="http://schemas.microsoft.com/office/drawing/2014/main" id="{489A37BD-9B62-4B21-9B05-A6BFE84C65E7}"/>
                    </a:ext>
                  </a:extLst>
                </p:cNvPr>
                <p:cNvPicPr/>
                <p:nvPr/>
              </p:nvPicPr>
              <p:blipFill>
                <a:blip r:embed="rId233"/>
                <a:stretch>
                  <a:fillRect/>
                </a:stretch>
              </p:blipFill>
              <p:spPr>
                <a:xfrm>
                  <a:off x="11945453" y="3037387"/>
                  <a:ext cx="6948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14771" name="Freihand 114770">
                  <a:extLst>
                    <a:ext uri="{FF2B5EF4-FFF2-40B4-BE49-F238E27FC236}">
                      <a16:creationId xmlns:a16="http://schemas.microsoft.com/office/drawing/2014/main" id="{DF15A50F-6ECB-447E-8527-063CB47B7F26}"/>
                    </a:ext>
                  </a:extLst>
                </p14:cNvPr>
                <p14:cNvContentPartPr/>
                <p14:nvPr/>
              </p14:nvContentPartPr>
              <p14:xfrm>
                <a:off x="11587253" y="3254107"/>
                <a:ext cx="7560" cy="195840"/>
              </p14:xfrm>
            </p:contentPart>
          </mc:Choice>
          <mc:Fallback>
            <p:pic>
              <p:nvPicPr>
                <p:cNvPr id="114771" name="Freihand 114770">
                  <a:extLst>
                    <a:ext uri="{FF2B5EF4-FFF2-40B4-BE49-F238E27FC236}">
                      <a16:creationId xmlns:a16="http://schemas.microsoft.com/office/drawing/2014/main" id="{DF15A50F-6ECB-447E-8527-063CB47B7F26}"/>
                    </a:ext>
                  </a:extLst>
                </p:cNvPr>
                <p:cNvPicPr/>
                <p:nvPr/>
              </p:nvPicPr>
              <p:blipFill>
                <a:blip r:embed="rId235"/>
                <a:stretch>
                  <a:fillRect/>
                </a:stretch>
              </p:blipFill>
              <p:spPr>
                <a:xfrm>
                  <a:off x="11582933" y="3249787"/>
                  <a:ext cx="1620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14772" name="Freihand 114771">
                  <a:extLst>
                    <a:ext uri="{FF2B5EF4-FFF2-40B4-BE49-F238E27FC236}">
                      <a16:creationId xmlns:a16="http://schemas.microsoft.com/office/drawing/2014/main" id="{157E8DF0-F44B-4665-8A96-7D54E773952E}"/>
                    </a:ext>
                  </a:extLst>
                </p14:cNvPr>
                <p14:cNvContentPartPr/>
                <p14:nvPr/>
              </p14:nvContentPartPr>
              <p14:xfrm>
                <a:off x="11510933" y="3222067"/>
                <a:ext cx="51840" cy="119880"/>
              </p14:xfrm>
            </p:contentPart>
          </mc:Choice>
          <mc:Fallback>
            <p:pic>
              <p:nvPicPr>
                <p:cNvPr id="114772" name="Freihand 114771">
                  <a:extLst>
                    <a:ext uri="{FF2B5EF4-FFF2-40B4-BE49-F238E27FC236}">
                      <a16:creationId xmlns:a16="http://schemas.microsoft.com/office/drawing/2014/main" id="{157E8DF0-F44B-4665-8A96-7D54E773952E}"/>
                    </a:ext>
                  </a:extLst>
                </p:cNvPr>
                <p:cNvPicPr/>
                <p:nvPr/>
              </p:nvPicPr>
              <p:blipFill>
                <a:blip r:embed="rId237"/>
                <a:stretch>
                  <a:fillRect/>
                </a:stretch>
              </p:blipFill>
              <p:spPr>
                <a:xfrm>
                  <a:off x="11506613" y="3217747"/>
                  <a:ext cx="6048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14773" name="Freihand 114772">
                  <a:extLst>
                    <a:ext uri="{FF2B5EF4-FFF2-40B4-BE49-F238E27FC236}">
                      <a16:creationId xmlns:a16="http://schemas.microsoft.com/office/drawing/2014/main" id="{4BD8697C-27C6-4841-A55D-346B5993E0AC}"/>
                    </a:ext>
                  </a:extLst>
                </p14:cNvPr>
                <p14:cNvContentPartPr/>
                <p14:nvPr/>
              </p14:nvContentPartPr>
              <p14:xfrm>
                <a:off x="11636933" y="3391987"/>
                <a:ext cx="62280" cy="77400"/>
              </p14:xfrm>
            </p:contentPart>
          </mc:Choice>
          <mc:Fallback>
            <p:pic>
              <p:nvPicPr>
                <p:cNvPr id="114773" name="Freihand 114772">
                  <a:extLst>
                    <a:ext uri="{FF2B5EF4-FFF2-40B4-BE49-F238E27FC236}">
                      <a16:creationId xmlns:a16="http://schemas.microsoft.com/office/drawing/2014/main" id="{4BD8697C-27C6-4841-A55D-346B5993E0AC}"/>
                    </a:ext>
                  </a:extLst>
                </p:cNvPr>
                <p:cNvPicPr/>
                <p:nvPr/>
              </p:nvPicPr>
              <p:blipFill>
                <a:blip r:embed="rId239"/>
                <a:stretch>
                  <a:fillRect/>
                </a:stretch>
              </p:blipFill>
              <p:spPr>
                <a:xfrm>
                  <a:off x="11632613" y="3387667"/>
                  <a:ext cx="7092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14775" name="Freihand 114774">
                  <a:extLst>
                    <a:ext uri="{FF2B5EF4-FFF2-40B4-BE49-F238E27FC236}">
                      <a16:creationId xmlns:a16="http://schemas.microsoft.com/office/drawing/2014/main" id="{1BCC03D4-29AA-4496-A186-AE097755ED56}"/>
                    </a:ext>
                  </a:extLst>
                </p14:cNvPr>
                <p14:cNvContentPartPr/>
                <p14:nvPr/>
              </p14:nvContentPartPr>
              <p14:xfrm>
                <a:off x="11695613" y="3552907"/>
                <a:ext cx="94320" cy="216720"/>
              </p14:xfrm>
            </p:contentPart>
          </mc:Choice>
          <mc:Fallback>
            <p:pic>
              <p:nvPicPr>
                <p:cNvPr id="114775" name="Freihand 114774">
                  <a:extLst>
                    <a:ext uri="{FF2B5EF4-FFF2-40B4-BE49-F238E27FC236}">
                      <a16:creationId xmlns:a16="http://schemas.microsoft.com/office/drawing/2014/main" id="{1BCC03D4-29AA-4496-A186-AE097755ED56}"/>
                    </a:ext>
                  </a:extLst>
                </p:cNvPr>
                <p:cNvPicPr/>
                <p:nvPr/>
              </p:nvPicPr>
              <p:blipFill>
                <a:blip r:embed="rId241"/>
                <a:stretch>
                  <a:fillRect/>
                </a:stretch>
              </p:blipFill>
              <p:spPr>
                <a:xfrm>
                  <a:off x="11691293" y="3548587"/>
                  <a:ext cx="10296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14776" name="Freihand 114775">
                  <a:extLst>
                    <a:ext uri="{FF2B5EF4-FFF2-40B4-BE49-F238E27FC236}">
                      <a16:creationId xmlns:a16="http://schemas.microsoft.com/office/drawing/2014/main" id="{EE3D4BA1-24B5-4D3B-B0DC-4C5841B86BA1}"/>
                    </a:ext>
                  </a:extLst>
                </p14:cNvPr>
                <p14:cNvContentPartPr/>
                <p14:nvPr/>
              </p14:nvContentPartPr>
              <p14:xfrm>
                <a:off x="11830253" y="3532747"/>
                <a:ext cx="29520" cy="39600"/>
              </p14:xfrm>
            </p:contentPart>
          </mc:Choice>
          <mc:Fallback>
            <p:pic>
              <p:nvPicPr>
                <p:cNvPr id="114776" name="Freihand 114775">
                  <a:extLst>
                    <a:ext uri="{FF2B5EF4-FFF2-40B4-BE49-F238E27FC236}">
                      <a16:creationId xmlns:a16="http://schemas.microsoft.com/office/drawing/2014/main" id="{EE3D4BA1-24B5-4D3B-B0DC-4C5841B86BA1}"/>
                    </a:ext>
                  </a:extLst>
                </p:cNvPr>
                <p:cNvPicPr/>
                <p:nvPr/>
              </p:nvPicPr>
              <p:blipFill>
                <a:blip r:embed="rId243"/>
                <a:stretch>
                  <a:fillRect/>
                </a:stretch>
              </p:blipFill>
              <p:spPr>
                <a:xfrm>
                  <a:off x="11825933" y="3528427"/>
                  <a:ext cx="3816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14777" name="Freihand 114776">
                  <a:extLst>
                    <a:ext uri="{FF2B5EF4-FFF2-40B4-BE49-F238E27FC236}">
                      <a16:creationId xmlns:a16="http://schemas.microsoft.com/office/drawing/2014/main" id="{0090459D-C150-45D4-80DC-B7481CC05301}"/>
                    </a:ext>
                  </a:extLst>
                </p14:cNvPr>
                <p14:cNvContentPartPr/>
                <p14:nvPr/>
              </p14:nvContentPartPr>
              <p14:xfrm>
                <a:off x="11899373" y="3396667"/>
                <a:ext cx="158760" cy="99000"/>
              </p14:xfrm>
            </p:contentPart>
          </mc:Choice>
          <mc:Fallback>
            <p:pic>
              <p:nvPicPr>
                <p:cNvPr id="114777" name="Freihand 114776">
                  <a:extLst>
                    <a:ext uri="{FF2B5EF4-FFF2-40B4-BE49-F238E27FC236}">
                      <a16:creationId xmlns:a16="http://schemas.microsoft.com/office/drawing/2014/main" id="{0090459D-C150-45D4-80DC-B7481CC05301}"/>
                    </a:ext>
                  </a:extLst>
                </p:cNvPr>
                <p:cNvPicPr/>
                <p:nvPr/>
              </p:nvPicPr>
              <p:blipFill>
                <a:blip r:embed="rId245"/>
                <a:stretch>
                  <a:fillRect/>
                </a:stretch>
              </p:blipFill>
              <p:spPr>
                <a:xfrm>
                  <a:off x="11895053" y="3392347"/>
                  <a:ext cx="16740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14780" name="Freihand 114779">
                  <a:extLst>
                    <a:ext uri="{FF2B5EF4-FFF2-40B4-BE49-F238E27FC236}">
                      <a16:creationId xmlns:a16="http://schemas.microsoft.com/office/drawing/2014/main" id="{1CF434AA-6861-4315-99A2-22052708C83A}"/>
                    </a:ext>
                  </a:extLst>
                </p14:cNvPr>
                <p14:cNvContentPartPr/>
                <p14:nvPr/>
              </p14:nvContentPartPr>
              <p14:xfrm>
                <a:off x="1271813" y="4829107"/>
                <a:ext cx="83520" cy="84960"/>
              </p14:xfrm>
            </p:contentPart>
          </mc:Choice>
          <mc:Fallback>
            <p:pic>
              <p:nvPicPr>
                <p:cNvPr id="114780" name="Freihand 114779">
                  <a:extLst>
                    <a:ext uri="{FF2B5EF4-FFF2-40B4-BE49-F238E27FC236}">
                      <a16:creationId xmlns:a16="http://schemas.microsoft.com/office/drawing/2014/main" id="{1CF434AA-6861-4315-99A2-22052708C83A}"/>
                    </a:ext>
                  </a:extLst>
                </p:cNvPr>
                <p:cNvPicPr/>
                <p:nvPr/>
              </p:nvPicPr>
              <p:blipFill>
                <a:blip r:embed="rId247"/>
                <a:stretch>
                  <a:fillRect/>
                </a:stretch>
              </p:blipFill>
              <p:spPr>
                <a:xfrm>
                  <a:off x="1267493" y="4824787"/>
                  <a:ext cx="9216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14781" name="Freihand 114780">
                  <a:extLst>
                    <a:ext uri="{FF2B5EF4-FFF2-40B4-BE49-F238E27FC236}">
                      <a16:creationId xmlns:a16="http://schemas.microsoft.com/office/drawing/2014/main" id="{767EBE64-D83D-44E1-B63E-A329EF56FD72}"/>
                    </a:ext>
                  </a:extLst>
                </p14:cNvPr>
                <p14:cNvContentPartPr/>
                <p14:nvPr/>
              </p14:nvContentPartPr>
              <p14:xfrm>
                <a:off x="1222133" y="4528147"/>
                <a:ext cx="936360" cy="317880"/>
              </p14:xfrm>
            </p:contentPart>
          </mc:Choice>
          <mc:Fallback>
            <p:pic>
              <p:nvPicPr>
                <p:cNvPr id="114781" name="Freihand 114780">
                  <a:extLst>
                    <a:ext uri="{FF2B5EF4-FFF2-40B4-BE49-F238E27FC236}">
                      <a16:creationId xmlns:a16="http://schemas.microsoft.com/office/drawing/2014/main" id="{767EBE64-D83D-44E1-B63E-A329EF56FD72}"/>
                    </a:ext>
                  </a:extLst>
                </p:cNvPr>
                <p:cNvPicPr/>
                <p:nvPr/>
              </p:nvPicPr>
              <p:blipFill>
                <a:blip r:embed="rId249"/>
                <a:stretch>
                  <a:fillRect/>
                </a:stretch>
              </p:blipFill>
              <p:spPr>
                <a:xfrm>
                  <a:off x="1217813" y="4523827"/>
                  <a:ext cx="945000" cy="32652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14783" name="Freihand 114782">
                  <a:extLst>
                    <a:ext uri="{FF2B5EF4-FFF2-40B4-BE49-F238E27FC236}">
                      <a16:creationId xmlns:a16="http://schemas.microsoft.com/office/drawing/2014/main" id="{F8B106C2-CE15-427F-848B-2CA91BA415CA}"/>
                    </a:ext>
                  </a:extLst>
                </p14:cNvPr>
                <p14:cNvContentPartPr/>
                <p14:nvPr/>
              </p14:nvContentPartPr>
              <p14:xfrm>
                <a:off x="1514813" y="3969427"/>
                <a:ext cx="68400" cy="94320"/>
              </p14:xfrm>
            </p:contentPart>
          </mc:Choice>
          <mc:Fallback>
            <p:pic>
              <p:nvPicPr>
                <p:cNvPr id="114783" name="Freihand 114782">
                  <a:extLst>
                    <a:ext uri="{FF2B5EF4-FFF2-40B4-BE49-F238E27FC236}">
                      <a16:creationId xmlns:a16="http://schemas.microsoft.com/office/drawing/2014/main" id="{F8B106C2-CE15-427F-848B-2CA91BA415CA}"/>
                    </a:ext>
                  </a:extLst>
                </p:cNvPr>
                <p:cNvPicPr/>
                <p:nvPr/>
              </p:nvPicPr>
              <p:blipFill>
                <a:blip r:embed="rId251"/>
                <a:stretch>
                  <a:fillRect/>
                </a:stretch>
              </p:blipFill>
              <p:spPr>
                <a:xfrm>
                  <a:off x="1510493" y="3965107"/>
                  <a:ext cx="7704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14784" name="Freihand 114783">
                  <a:extLst>
                    <a:ext uri="{FF2B5EF4-FFF2-40B4-BE49-F238E27FC236}">
                      <a16:creationId xmlns:a16="http://schemas.microsoft.com/office/drawing/2014/main" id="{66EAE953-A198-4C72-9FD2-1EEBEAF13293}"/>
                    </a:ext>
                  </a:extLst>
                </p14:cNvPr>
                <p14:cNvContentPartPr/>
                <p14:nvPr/>
              </p14:nvContentPartPr>
              <p14:xfrm>
                <a:off x="1491053" y="3692227"/>
                <a:ext cx="284760" cy="414360"/>
              </p14:xfrm>
            </p:contentPart>
          </mc:Choice>
          <mc:Fallback>
            <p:pic>
              <p:nvPicPr>
                <p:cNvPr id="114784" name="Freihand 114783">
                  <a:extLst>
                    <a:ext uri="{FF2B5EF4-FFF2-40B4-BE49-F238E27FC236}">
                      <a16:creationId xmlns:a16="http://schemas.microsoft.com/office/drawing/2014/main" id="{66EAE953-A198-4C72-9FD2-1EEBEAF13293}"/>
                    </a:ext>
                  </a:extLst>
                </p:cNvPr>
                <p:cNvPicPr/>
                <p:nvPr/>
              </p:nvPicPr>
              <p:blipFill>
                <a:blip r:embed="rId253"/>
                <a:stretch>
                  <a:fillRect/>
                </a:stretch>
              </p:blipFill>
              <p:spPr>
                <a:xfrm>
                  <a:off x="1486733" y="3687907"/>
                  <a:ext cx="293400" cy="42300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14786" name="Freihand 114785">
                  <a:extLst>
                    <a:ext uri="{FF2B5EF4-FFF2-40B4-BE49-F238E27FC236}">
                      <a16:creationId xmlns:a16="http://schemas.microsoft.com/office/drawing/2014/main" id="{2014B8B4-98D5-424F-82D5-87775B39EAA6}"/>
                    </a:ext>
                  </a:extLst>
                </p14:cNvPr>
                <p14:cNvContentPartPr/>
                <p14:nvPr/>
              </p14:nvContentPartPr>
              <p14:xfrm>
                <a:off x="1082453" y="4865467"/>
                <a:ext cx="222840" cy="40680"/>
              </p14:xfrm>
            </p:contentPart>
          </mc:Choice>
          <mc:Fallback>
            <p:pic>
              <p:nvPicPr>
                <p:cNvPr id="114786" name="Freihand 114785">
                  <a:extLst>
                    <a:ext uri="{FF2B5EF4-FFF2-40B4-BE49-F238E27FC236}">
                      <a16:creationId xmlns:a16="http://schemas.microsoft.com/office/drawing/2014/main" id="{2014B8B4-98D5-424F-82D5-87775B39EAA6}"/>
                    </a:ext>
                  </a:extLst>
                </p:cNvPr>
                <p:cNvPicPr/>
                <p:nvPr/>
              </p:nvPicPr>
              <p:blipFill>
                <a:blip r:embed="rId255"/>
                <a:stretch>
                  <a:fillRect/>
                </a:stretch>
              </p:blipFill>
              <p:spPr>
                <a:xfrm>
                  <a:off x="1078133" y="4861147"/>
                  <a:ext cx="23148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14787" name="Freihand 114786">
                  <a:extLst>
                    <a:ext uri="{FF2B5EF4-FFF2-40B4-BE49-F238E27FC236}">
                      <a16:creationId xmlns:a16="http://schemas.microsoft.com/office/drawing/2014/main" id="{1E0DE1EB-C4D1-45F9-BA28-894A1F8387BF}"/>
                    </a:ext>
                  </a:extLst>
                </p14:cNvPr>
                <p14:cNvContentPartPr/>
                <p14:nvPr/>
              </p14:nvContentPartPr>
              <p14:xfrm>
                <a:off x="1572413" y="4590787"/>
                <a:ext cx="540360" cy="198720"/>
              </p14:xfrm>
            </p:contentPart>
          </mc:Choice>
          <mc:Fallback>
            <p:pic>
              <p:nvPicPr>
                <p:cNvPr id="114787" name="Freihand 114786">
                  <a:extLst>
                    <a:ext uri="{FF2B5EF4-FFF2-40B4-BE49-F238E27FC236}">
                      <a16:creationId xmlns:a16="http://schemas.microsoft.com/office/drawing/2014/main" id="{1E0DE1EB-C4D1-45F9-BA28-894A1F8387BF}"/>
                    </a:ext>
                  </a:extLst>
                </p:cNvPr>
                <p:cNvPicPr/>
                <p:nvPr/>
              </p:nvPicPr>
              <p:blipFill>
                <a:blip r:embed="rId257"/>
                <a:stretch>
                  <a:fillRect/>
                </a:stretch>
              </p:blipFill>
              <p:spPr>
                <a:xfrm>
                  <a:off x="1568093" y="4586467"/>
                  <a:ext cx="54900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114788" name="Freihand 114787">
                  <a:extLst>
                    <a:ext uri="{FF2B5EF4-FFF2-40B4-BE49-F238E27FC236}">
                      <a16:creationId xmlns:a16="http://schemas.microsoft.com/office/drawing/2014/main" id="{1C2248AE-3769-4E47-BFD3-05EF70FB0316}"/>
                    </a:ext>
                  </a:extLst>
                </p14:cNvPr>
                <p14:cNvContentPartPr/>
                <p14:nvPr/>
              </p14:nvContentPartPr>
              <p14:xfrm>
                <a:off x="2381693" y="3922987"/>
                <a:ext cx="1809360" cy="585360"/>
              </p14:xfrm>
            </p:contentPart>
          </mc:Choice>
          <mc:Fallback>
            <p:pic>
              <p:nvPicPr>
                <p:cNvPr id="114788" name="Freihand 114787">
                  <a:extLst>
                    <a:ext uri="{FF2B5EF4-FFF2-40B4-BE49-F238E27FC236}">
                      <a16:creationId xmlns:a16="http://schemas.microsoft.com/office/drawing/2014/main" id="{1C2248AE-3769-4E47-BFD3-05EF70FB0316}"/>
                    </a:ext>
                  </a:extLst>
                </p:cNvPr>
                <p:cNvPicPr/>
                <p:nvPr/>
              </p:nvPicPr>
              <p:blipFill>
                <a:blip r:embed="rId259"/>
                <a:stretch>
                  <a:fillRect/>
                </a:stretch>
              </p:blipFill>
              <p:spPr>
                <a:xfrm>
                  <a:off x="2377373" y="3918667"/>
                  <a:ext cx="1818000" cy="59400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14789" name="Freihand 114788">
                  <a:extLst>
                    <a:ext uri="{FF2B5EF4-FFF2-40B4-BE49-F238E27FC236}">
                      <a16:creationId xmlns:a16="http://schemas.microsoft.com/office/drawing/2014/main" id="{2C2437CE-30D0-4B3D-B442-C14324B77A49}"/>
                    </a:ext>
                  </a:extLst>
                </p14:cNvPr>
                <p14:cNvContentPartPr/>
                <p14:nvPr/>
              </p14:nvContentPartPr>
              <p14:xfrm>
                <a:off x="5026613" y="2707627"/>
                <a:ext cx="2941200" cy="959040"/>
              </p14:xfrm>
            </p:contentPart>
          </mc:Choice>
          <mc:Fallback>
            <p:pic>
              <p:nvPicPr>
                <p:cNvPr id="114789" name="Freihand 114788">
                  <a:extLst>
                    <a:ext uri="{FF2B5EF4-FFF2-40B4-BE49-F238E27FC236}">
                      <a16:creationId xmlns:a16="http://schemas.microsoft.com/office/drawing/2014/main" id="{2C2437CE-30D0-4B3D-B442-C14324B77A49}"/>
                    </a:ext>
                  </a:extLst>
                </p:cNvPr>
                <p:cNvPicPr/>
                <p:nvPr/>
              </p:nvPicPr>
              <p:blipFill>
                <a:blip r:embed="rId261"/>
                <a:stretch>
                  <a:fillRect/>
                </a:stretch>
              </p:blipFill>
              <p:spPr>
                <a:xfrm>
                  <a:off x="5022293" y="2703307"/>
                  <a:ext cx="2949840" cy="96768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14794" name="Freihand 114793">
                  <a:extLst>
                    <a:ext uri="{FF2B5EF4-FFF2-40B4-BE49-F238E27FC236}">
                      <a16:creationId xmlns:a16="http://schemas.microsoft.com/office/drawing/2014/main" id="{B3BC072C-93C4-4A59-BA51-E342D852ACF6}"/>
                    </a:ext>
                  </a:extLst>
                </p14:cNvPr>
                <p14:cNvContentPartPr/>
                <p14:nvPr/>
              </p14:nvContentPartPr>
              <p14:xfrm>
                <a:off x="1035293" y="4750627"/>
                <a:ext cx="195120" cy="33840"/>
              </p14:xfrm>
            </p:contentPart>
          </mc:Choice>
          <mc:Fallback>
            <p:pic>
              <p:nvPicPr>
                <p:cNvPr id="114794" name="Freihand 114793">
                  <a:extLst>
                    <a:ext uri="{FF2B5EF4-FFF2-40B4-BE49-F238E27FC236}">
                      <a16:creationId xmlns:a16="http://schemas.microsoft.com/office/drawing/2014/main" id="{B3BC072C-93C4-4A59-BA51-E342D852ACF6}"/>
                    </a:ext>
                  </a:extLst>
                </p:cNvPr>
                <p:cNvPicPr/>
                <p:nvPr/>
              </p:nvPicPr>
              <p:blipFill>
                <a:blip r:embed="rId263"/>
                <a:stretch>
                  <a:fillRect/>
                </a:stretch>
              </p:blipFill>
              <p:spPr>
                <a:xfrm>
                  <a:off x="1030973" y="4746307"/>
                  <a:ext cx="20376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14795" name="Freihand 114794">
                  <a:extLst>
                    <a:ext uri="{FF2B5EF4-FFF2-40B4-BE49-F238E27FC236}">
                      <a16:creationId xmlns:a16="http://schemas.microsoft.com/office/drawing/2014/main" id="{B4F15307-E9F9-405B-9860-1416938DDC30}"/>
                    </a:ext>
                  </a:extLst>
                </p14:cNvPr>
                <p14:cNvContentPartPr/>
                <p14:nvPr/>
              </p14:nvContentPartPr>
              <p14:xfrm>
                <a:off x="1550093" y="4677907"/>
                <a:ext cx="69480" cy="15840"/>
              </p14:xfrm>
            </p:contentPart>
          </mc:Choice>
          <mc:Fallback>
            <p:pic>
              <p:nvPicPr>
                <p:cNvPr id="114795" name="Freihand 114794">
                  <a:extLst>
                    <a:ext uri="{FF2B5EF4-FFF2-40B4-BE49-F238E27FC236}">
                      <a16:creationId xmlns:a16="http://schemas.microsoft.com/office/drawing/2014/main" id="{B4F15307-E9F9-405B-9860-1416938DDC30}"/>
                    </a:ext>
                  </a:extLst>
                </p:cNvPr>
                <p:cNvPicPr/>
                <p:nvPr/>
              </p:nvPicPr>
              <p:blipFill>
                <a:blip r:embed="rId265"/>
                <a:stretch>
                  <a:fillRect/>
                </a:stretch>
              </p:blipFill>
              <p:spPr>
                <a:xfrm>
                  <a:off x="1545773" y="4673587"/>
                  <a:ext cx="7812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14796" name="Freihand 114795">
                  <a:extLst>
                    <a:ext uri="{FF2B5EF4-FFF2-40B4-BE49-F238E27FC236}">
                      <a16:creationId xmlns:a16="http://schemas.microsoft.com/office/drawing/2014/main" id="{FAA0818E-7CB6-4E3F-A7E4-A959ED67F259}"/>
                    </a:ext>
                  </a:extLst>
                </p14:cNvPr>
                <p14:cNvContentPartPr/>
                <p14:nvPr/>
              </p14:nvContentPartPr>
              <p14:xfrm>
                <a:off x="1244813" y="4389547"/>
                <a:ext cx="880560" cy="385200"/>
              </p14:xfrm>
            </p:contentPart>
          </mc:Choice>
          <mc:Fallback>
            <p:pic>
              <p:nvPicPr>
                <p:cNvPr id="114796" name="Freihand 114795">
                  <a:extLst>
                    <a:ext uri="{FF2B5EF4-FFF2-40B4-BE49-F238E27FC236}">
                      <a16:creationId xmlns:a16="http://schemas.microsoft.com/office/drawing/2014/main" id="{FAA0818E-7CB6-4E3F-A7E4-A959ED67F259}"/>
                    </a:ext>
                  </a:extLst>
                </p:cNvPr>
                <p:cNvPicPr/>
                <p:nvPr/>
              </p:nvPicPr>
              <p:blipFill>
                <a:blip r:embed="rId267"/>
                <a:stretch>
                  <a:fillRect/>
                </a:stretch>
              </p:blipFill>
              <p:spPr>
                <a:xfrm>
                  <a:off x="1240493" y="4385227"/>
                  <a:ext cx="889200" cy="39384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14797" name="Freihand 114796">
                  <a:extLst>
                    <a:ext uri="{FF2B5EF4-FFF2-40B4-BE49-F238E27FC236}">
                      <a16:creationId xmlns:a16="http://schemas.microsoft.com/office/drawing/2014/main" id="{E2774A4B-ED12-4D26-9621-98FD8F4ABCE5}"/>
                    </a:ext>
                  </a:extLst>
                </p14:cNvPr>
                <p14:cNvContentPartPr/>
                <p14:nvPr/>
              </p14:nvContentPartPr>
              <p14:xfrm>
                <a:off x="2640173" y="3469747"/>
                <a:ext cx="1861560" cy="696240"/>
              </p14:xfrm>
            </p:contentPart>
          </mc:Choice>
          <mc:Fallback>
            <p:pic>
              <p:nvPicPr>
                <p:cNvPr id="114797" name="Freihand 114796">
                  <a:extLst>
                    <a:ext uri="{FF2B5EF4-FFF2-40B4-BE49-F238E27FC236}">
                      <a16:creationId xmlns:a16="http://schemas.microsoft.com/office/drawing/2014/main" id="{E2774A4B-ED12-4D26-9621-98FD8F4ABCE5}"/>
                    </a:ext>
                  </a:extLst>
                </p:cNvPr>
                <p:cNvPicPr/>
                <p:nvPr/>
              </p:nvPicPr>
              <p:blipFill>
                <a:blip r:embed="rId269"/>
                <a:stretch>
                  <a:fillRect/>
                </a:stretch>
              </p:blipFill>
              <p:spPr>
                <a:xfrm>
                  <a:off x="2635853" y="3465427"/>
                  <a:ext cx="1870200" cy="70488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14798" name="Freihand 114797">
                  <a:extLst>
                    <a:ext uri="{FF2B5EF4-FFF2-40B4-BE49-F238E27FC236}">
                      <a16:creationId xmlns:a16="http://schemas.microsoft.com/office/drawing/2014/main" id="{7F57905B-77D2-4EE5-A5E6-36518FBADB72}"/>
                    </a:ext>
                  </a:extLst>
                </p14:cNvPr>
                <p14:cNvContentPartPr/>
                <p14:nvPr/>
              </p14:nvContentPartPr>
              <p14:xfrm>
                <a:off x="5042813" y="2715547"/>
                <a:ext cx="1434600" cy="529200"/>
              </p14:xfrm>
            </p:contentPart>
          </mc:Choice>
          <mc:Fallback>
            <p:pic>
              <p:nvPicPr>
                <p:cNvPr id="114798" name="Freihand 114797">
                  <a:extLst>
                    <a:ext uri="{FF2B5EF4-FFF2-40B4-BE49-F238E27FC236}">
                      <a16:creationId xmlns:a16="http://schemas.microsoft.com/office/drawing/2014/main" id="{7F57905B-77D2-4EE5-A5E6-36518FBADB72}"/>
                    </a:ext>
                  </a:extLst>
                </p:cNvPr>
                <p:cNvPicPr/>
                <p:nvPr/>
              </p:nvPicPr>
              <p:blipFill>
                <a:blip r:embed="rId271"/>
                <a:stretch>
                  <a:fillRect/>
                </a:stretch>
              </p:blipFill>
              <p:spPr>
                <a:xfrm>
                  <a:off x="5038493" y="2711227"/>
                  <a:ext cx="1443240" cy="53784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14703" name="Freihand 114702">
                  <a:extLst>
                    <a:ext uri="{FF2B5EF4-FFF2-40B4-BE49-F238E27FC236}">
                      <a16:creationId xmlns:a16="http://schemas.microsoft.com/office/drawing/2014/main" id="{E192D4C4-0E47-4E12-9C29-465A3CE0027A}"/>
                    </a:ext>
                  </a:extLst>
                </p14:cNvPr>
                <p14:cNvContentPartPr/>
                <p14:nvPr/>
              </p14:nvContentPartPr>
              <p14:xfrm>
                <a:off x="8840813" y="1748227"/>
                <a:ext cx="284040" cy="407160"/>
              </p14:xfrm>
            </p:contentPart>
          </mc:Choice>
          <mc:Fallback>
            <p:pic>
              <p:nvPicPr>
                <p:cNvPr id="114703" name="Freihand 114702">
                  <a:extLst>
                    <a:ext uri="{FF2B5EF4-FFF2-40B4-BE49-F238E27FC236}">
                      <a16:creationId xmlns:a16="http://schemas.microsoft.com/office/drawing/2014/main" id="{E192D4C4-0E47-4E12-9C29-465A3CE0027A}"/>
                    </a:ext>
                  </a:extLst>
                </p:cNvPr>
                <p:cNvPicPr/>
                <p:nvPr/>
              </p:nvPicPr>
              <p:blipFill>
                <a:blip r:embed="rId273"/>
                <a:stretch>
                  <a:fillRect/>
                </a:stretch>
              </p:blipFill>
              <p:spPr>
                <a:xfrm>
                  <a:off x="8836493" y="1743907"/>
                  <a:ext cx="292680" cy="41580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14704" name="Freihand 114703">
                  <a:extLst>
                    <a:ext uri="{FF2B5EF4-FFF2-40B4-BE49-F238E27FC236}">
                      <a16:creationId xmlns:a16="http://schemas.microsoft.com/office/drawing/2014/main" id="{65765565-9F43-405B-B96E-32885249B31C}"/>
                    </a:ext>
                  </a:extLst>
                </p14:cNvPr>
                <p14:cNvContentPartPr/>
                <p14:nvPr/>
              </p14:nvContentPartPr>
              <p14:xfrm>
                <a:off x="8758013" y="1916347"/>
                <a:ext cx="299880" cy="273240"/>
              </p14:xfrm>
            </p:contentPart>
          </mc:Choice>
          <mc:Fallback>
            <p:pic>
              <p:nvPicPr>
                <p:cNvPr id="114704" name="Freihand 114703">
                  <a:extLst>
                    <a:ext uri="{FF2B5EF4-FFF2-40B4-BE49-F238E27FC236}">
                      <a16:creationId xmlns:a16="http://schemas.microsoft.com/office/drawing/2014/main" id="{65765565-9F43-405B-B96E-32885249B31C}"/>
                    </a:ext>
                  </a:extLst>
                </p:cNvPr>
                <p:cNvPicPr/>
                <p:nvPr/>
              </p:nvPicPr>
              <p:blipFill>
                <a:blip r:embed="rId275"/>
                <a:stretch>
                  <a:fillRect/>
                </a:stretch>
              </p:blipFill>
              <p:spPr>
                <a:xfrm>
                  <a:off x="8753693" y="1912027"/>
                  <a:ext cx="308520" cy="28188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14791" name="Freihand 114790">
                  <a:extLst>
                    <a:ext uri="{FF2B5EF4-FFF2-40B4-BE49-F238E27FC236}">
                      <a16:creationId xmlns:a16="http://schemas.microsoft.com/office/drawing/2014/main" id="{EB35F9DD-277E-4E92-B8DA-C2C90DEB0D01}"/>
                    </a:ext>
                  </a:extLst>
                </p14:cNvPr>
                <p14:cNvContentPartPr/>
                <p14:nvPr/>
              </p14:nvContentPartPr>
              <p14:xfrm>
                <a:off x="8438333" y="2032987"/>
                <a:ext cx="33480" cy="310320"/>
              </p14:xfrm>
            </p:contentPart>
          </mc:Choice>
          <mc:Fallback>
            <p:pic>
              <p:nvPicPr>
                <p:cNvPr id="114791" name="Freihand 114790">
                  <a:extLst>
                    <a:ext uri="{FF2B5EF4-FFF2-40B4-BE49-F238E27FC236}">
                      <a16:creationId xmlns:a16="http://schemas.microsoft.com/office/drawing/2014/main" id="{EB35F9DD-277E-4E92-B8DA-C2C90DEB0D01}"/>
                    </a:ext>
                  </a:extLst>
                </p:cNvPr>
                <p:cNvPicPr/>
                <p:nvPr/>
              </p:nvPicPr>
              <p:blipFill>
                <a:blip r:embed="rId277"/>
                <a:stretch>
                  <a:fillRect/>
                </a:stretch>
              </p:blipFill>
              <p:spPr>
                <a:xfrm>
                  <a:off x="8434013" y="2028667"/>
                  <a:ext cx="42120" cy="31896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14792" name="Freihand 114791">
                  <a:extLst>
                    <a:ext uri="{FF2B5EF4-FFF2-40B4-BE49-F238E27FC236}">
                      <a16:creationId xmlns:a16="http://schemas.microsoft.com/office/drawing/2014/main" id="{24B62BAE-AC0C-448F-8BF3-9D827E7F3392}"/>
                    </a:ext>
                  </a:extLst>
                </p14:cNvPr>
                <p14:cNvContentPartPr/>
                <p14:nvPr/>
              </p14:nvContentPartPr>
              <p14:xfrm>
                <a:off x="8404133" y="1923907"/>
                <a:ext cx="88560" cy="244080"/>
              </p14:xfrm>
            </p:contentPart>
          </mc:Choice>
          <mc:Fallback>
            <p:pic>
              <p:nvPicPr>
                <p:cNvPr id="114792" name="Freihand 114791">
                  <a:extLst>
                    <a:ext uri="{FF2B5EF4-FFF2-40B4-BE49-F238E27FC236}">
                      <a16:creationId xmlns:a16="http://schemas.microsoft.com/office/drawing/2014/main" id="{24B62BAE-AC0C-448F-8BF3-9D827E7F3392}"/>
                    </a:ext>
                  </a:extLst>
                </p:cNvPr>
                <p:cNvPicPr/>
                <p:nvPr/>
              </p:nvPicPr>
              <p:blipFill>
                <a:blip r:embed="rId279"/>
                <a:stretch>
                  <a:fillRect/>
                </a:stretch>
              </p:blipFill>
              <p:spPr>
                <a:xfrm>
                  <a:off x="8399453" y="1919587"/>
                  <a:ext cx="97200" cy="25272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14799" name="Freihand 114798">
                  <a:extLst>
                    <a:ext uri="{FF2B5EF4-FFF2-40B4-BE49-F238E27FC236}">
                      <a16:creationId xmlns:a16="http://schemas.microsoft.com/office/drawing/2014/main" id="{D3E7E2FE-7A53-44E3-BCD5-E9CDAC394736}"/>
                    </a:ext>
                  </a:extLst>
                </p14:cNvPr>
                <p14:cNvContentPartPr/>
                <p14:nvPr/>
              </p14:nvContentPartPr>
              <p14:xfrm>
                <a:off x="7215773" y="1803667"/>
                <a:ext cx="1514880" cy="630360"/>
              </p14:xfrm>
            </p:contentPart>
          </mc:Choice>
          <mc:Fallback>
            <p:pic>
              <p:nvPicPr>
                <p:cNvPr id="114799" name="Freihand 114798">
                  <a:extLst>
                    <a:ext uri="{FF2B5EF4-FFF2-40B4-BE49-F238E27FC236}">
                      <a16:creationId xmlns:a16="http://schemas.microsoft.com/office/drawing/2014/main" id="{D3E7E2FE-7A53-44E3-BCD5-E9CDAC394736}"/>
                    </a:ext>
                  </a:extLst>
                </p:cNvPr>
                <p:cNvPicPr/>
                <p:nvPr/>
              </p:nvPicPr>
              <p:blipFill>
                <a:blip r:embed="rId281"/>
                <a:stretch>
                  <a:fillRect/>
                </a:stretch>
              </p:blipFill>
              <p:spPr>
                <a:xfrm>
                  <a:off x="7211453" y="1799347"/>
                  <a:ext cx="1523520" cy="639000"/>
                </a:xfrm>
                <a:prstGeom prst="rect">
                  <a:avLst/>
                </a:prstGeom>
              </p:spPr>
            </p:pic>
          </mc:Fallback>
        </mc:AlternateContent>
      </p:grpSp>
    </p:spTree>
    <p:extLst>
      <p:ext uri="{BB962C8B-B14F-4D97-AF65-F5344CB8AC3E}">
        <p14:creationId xmlns:p14="http://schemas.microsoft.com/office/powerpoint/2010/main" val="2631617630"/>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1"/>
          <p:cNvSpPr>
            <a:spLocks noChangeArrowheads="1"/>
          </p:cNvSpPr>
          <p:nvPr/>
        </p:nvSpPr>
        <p:spPr bwMode="auto">
          <a:xfrm>
            <a:off x="4164013" y="57863"/>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Konjunkturzyklen-Beschreibung</a:t>
            </a:r>
          </a:p>
        </p:txBody>
      </p:sp>
      <p:sp>
        <p:nvSpPr>
          <p:cNvPr id="115716" name="Text Box 2"/>
          <p:cNvSpPr txBox="1">
            <a:spLocks noChangeArrowheads="1"/>
          </p:cNvSpPr>
          <p:nvPr/>
        </p:nvSpPr>
        <p:spPr bwMode="auto">
          <a:xfrm>
            <a:off x="238912" y="393248"/>
            <a:ext cx="9109075" cy="1317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400" dirty="0">
                <a:solidFill>
                  <a:srgbClr val="000000"/>
                </a:solidFill>
              </a:rPr>
              <a:t>Aufschwung:	Anstieg der Produktion; Auftragseingänge</a:t>
            </a:r>
          </a:p>
          <a:p>
            <a:pPr eaLnBrk="1" hangingPunct="1"/>
            <a:r>
              <a:rPr lang="de-DE" sz="2400" dirty="0">
                <a:solidFill>
                  <a:srgbClr val="000000"/>
                </a:solidFill>
              </a:rPr>
              <a:t>					höhere Auslastung der Produktionskapazitäten;</a:t>
            </a:r>
          </a:p>
          <a:p>
            <a:pPr eaLnBrk="1" hangingPunct="1"/>
            <a:r>
              <a:rPr lang="de-DE" sz="2400" dirty="0">
                <a:solidFill>
                  <a:srgbClr val="000000"/>
                </a:solidFill>
              </a:rPr>
              <a:t>					sinkende Arbeitslosigkeit; moderat steigende Preise</a:t>
            </a:r>
          </a:p>
          <a:p>
            <a:pPr eaLnBrk="1" hangingPunct="1"/>
            <a:endParaRPr lang="de-DE" sz="2400" dirty="0">
              <a:solidFill>
                <a:srgbClr val="000000"/>
              </a:solidFill>
            </a:endParaRPr>
          </a:p>
        </p:txBody>
      </p:sp>
      <p:sp>
        <p:nvSpPr>
          <p:cNvPr id="6" name="Text Box 2"/>
          <p:cNvSpPr txBox="1">
            <a:spLocks noChangeArrowheads="1"/>
          </p:cNvSpPr>
          <p:nvPr/>
        </p:nvSpPr>
        <p:spPr bwMode="auto">
          <a:xfrm>
            <a:off x="238913" y="1710310"/>
            <a:ext cx="9109075" cy="16170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400" dirty="0">
                <a:solidFill>
                  <a:srgbClr val="000000"/>
                </a:solidFill>
              </a:rPr>
              <a:t>Boom:			Voll- bzw. Überauslastung der Produktionskapazitäten;</a:t>
            </a:r>
          </a:p>
          <a:p>
            <a:pPr eaLnBrk="1" hangingPunct="1"/>
            <a:r>
              <a:rPr lang="de-DE" sz="2400" dirty="0">
                <a:solidFill>
                  <a:srgbClr val="000000"/>
                </a:solidFill>
              </a:rPr>
              <a:t>					Aufbau von Überstunden; steigende Löhne und </a:t>
            </a:r>
          </a:p>
          <a:p>
            <a:pPr eaLnBrk="1" hangingPunct="1"/>
            <a:r>
              <a:rPr lang="de-DE" sz="2400" dirty="0">
                <a:solidFill>
                  <a:srgbClr val="000000"/>
                </a:solidFill>
              </a:rPr>
              <a:t>					Preise; Anfang von Stagnation, da die Nachfrage nicht </a:t>
            </a:r>
          </a:p>
          <a:p>
            <a:pPr eaLnBrk="1" hangingPunct="1"/>
            <a:r>
              <a:rPr lang="de-DE" sz="2400" dirty="0">
                <a:solidFill>
                  <a:srgbClr val="000000"/>
                </a:solidFill>
              </a:rPr>
              <a:t>					mehr befriedigt werden kann</a:t>
            </a:r>
          </a:p>
        </p:txBody>
      </p:sp>
      <p:sp>
        <p:nvSpPr>
          <p:cNvPr id="7" name="Text Box 2"/>
          <p:cNvSpPr txBox="1">
            <a:spLocks noChangeArrowheads="1"/>
          </p:cNvSpPr>
          <p:nvPr/>
        </p:nvSpPr>
        <p:spPr bwMode="auto">
          <a:xfrm>
            <a:off x="238912" y="3392696"/>
            <a:ext cx="9109075" cy="10446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400" dirty="0">
                <a:solidFill>
                  <a:srgbClr val="000000"/>
                </a:solidFill>
              </a:rPr>
              <a:t>Abschwung:	Rückgang der Produktion; rückläufige Auftragseingänge</a:t>
            </a:r>
          </a:p>
          <a:p>
            <a:pPr eaLnBrk="1" hangingPunct="1"/>
            <a:r>
              <a:rPr lang="de-DE" sz="2400" dirty="0">
                <a:solidFill>
                  <a:srgbClr val="000000"/>
                </a:solidFill>
              </a:rPr>
              <a:t>					steigende Arbeitslosigkeit; nachlassende Konsumnachfrage</a:t>
            </a:r>
          </a:p>
        </p:txBody>
      </p:sp>
      <p:sp>
        <p:nvSpPr>
          <p:cNvPr id="8" name="Text Box 2"/>
          <p:cNvSpPr txBox="1">
            <a:spLocks noChangeArrowheads="1"/>
          </p:cNvSpPr>
          <p:nvPr/>
        </p:nvSpPr>
        <p:spPr bwMode="auto">
          <a:xfrm>
            <a:off x="238912" y="4437325"/>
            <a:ext cx="9109075" cy="9835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400" dirty="0">
                <a:solidFill>
                  <a:srgbClr val="000000"/>
                </a:solidFill>
              </a:rPr>
              <a:t>Krise:			Niedriges Niveau der Produktion und der </a:t>
            </a:r>
          </a:p>
          <a:p>
            <a:pPr eaLnBrk="1" hangingPunct="1"/>
            <a:r>
              <a:rPr lang="de-DE" sz="2400" dirty="0">
                <a:solidFill>
                  <a:srgbClr val="000000"/>
                </a:solidFill>
              </a:rPr>
              <a:t>					Auftragsbestände; hohe Arbeitslosigkeit</a:t>
            </a:r>
          </a:p>
        </p:txBody>
      </p:sp>
      <p:sp>
        <p:nvSpPr>
          <p:cNvPr id="9" name="Rechteck 8">
            <a:extLst>
              <a:ext uri="{FF2B5EF4-FFF2-40B4-BE49-F238E27FC236}">
                <a16:creationId xmlns:a16="http://schemas.microsoft.com/office/drawing/2014/main" id="{4D40E7FF-99BE-4E35-BE3D-AA6F1DD5EBF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B549EB91-E3E9-4FDE-833C-55EA97C220F7}"/>
                  </a:ext>
                </a:extLst>
              </p14:cNvPr>
              <p14:cNvContentPartPr/>
              <p14:nvPr/>
            </p14:nvContentPartPr>
            <p14:xfrm>
              <a:off x="2207453" y="823747"/>
              <a:ext cx="2695680" cy="71640"/>
            </p14:xfrm>
          </p:contentPart>
        </mc:Choice>
        <mc:Fallback>
          <p:pic>
            <p:nvPicPr>
              <p:cNvPr id="2" name="Freihand 1">
                <a:extLst>
                  <a:ext uri="{FF2B5EF4-FFF2-40B4-BE49-F238E27FC236}">
                    <a16:creationId xmlns:a16="http://schemas.microsoft.com/office/drawing/2014/main" id="{B549EB91-E3E9-4FDE-833C-55EA97C220F7}"/>
                  </a:ext>
                </a:extLst>
              </p:cNvPr>
              <p:cNvPicPr/>
              <p:nvPr/>
            </p:nvPicPr>
            <p:blipFill>
              <a:blip r:embed="rId4"/>
              <a:stretch>
                <a:fillRect/>
              </a:stretch>
            </p:blipFill>
            <p:spPr>
              <a:xfrm>
                <a:off x="2203133" y="819427"/>
                <a:ext cx="270432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7FE98BCE-E917-4AC5-A6E0-872DD586E119}"/>
                  </a:ext>
                </a:extLst>
              </p14:cNvPr>
              <p14:cNvContentPartPr/>
              <p14:nvPr/>
            </p14:nvContentPartPr>
            <p14:xfrm>
              <a:off x="5237933" y="762907"/>
              <a:ext cx="2165040" cy="58680"/>
            </p14:xfrm>
          </p:contentPart>
        </mc:Choice>
        <mc:Fallback>
          <p:pic>
            <p:nvPicPr>
              <p:cNvPr id="3" name="Freihand 2">
                <a:extLst>
                  <a:ext uri="{FF2B5EF4-FFF2-40B4-BE49-F238E27FC236}">
                    <a16:creationId xmlns:a16="http://schemas.microsoft.com/office/drawing/2014/main" id="{7FE98BCE-E917-4AC5-A6E0-872DD586E119}"/>
                  </a:ext>
                </a:extLst>
              </p:cNvPr>
              <p:cNvPicPr/>
              <p:nvPr/>
            </p:nvPicPr>
            <p:blipFill>
              <a:blip r:embed="rId6"/>
              <a:stretch>
                <a:fillRect/>
              </a:stretch>
            </p:blipFill>
            <p:spPr>
              <a:xfrm>
                <a:off x="5233613" y="758587"/>
                <a:ext cx="217368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Freihand 3">
                <a:extLst>
                  <a:ext uri="{FF2B5EF4-FFF2-40B4-BE49-F238E27FC236}">
                    <a16:creationId xmlns:a16="http://schemas.microsoft.com/office/drawing/2014/main" id="{99771955-A958-48C6-9F71-E5469A496DA5}"/>
                  </a:ext>
                </a:extLst>
              </p14:cNvPr>
              <p14:cNvContentPartPr/>
              <p14:nvPr/>
            </p14:nvContentPartPr>
            <p14:xfrm>
              <a:off x="2155253" y="1149907"/>
              <a:ext cx="2113560" cy="66960"/>
            </p14:xfrm>
          </p:contentPart>
        </mc:Choice>
        <mc:Fallback>
          <p:pic>
            <p:nvPicPr>
              <p:cNvPr id="4" name="Freihand 3">
                <a:extLst>
                  <a:ext uri="{FF2B5EF4-FFF2-40B4-BE49-F238E27FC236}">
                    <a16:creationId xmlns:a16="http://schemas.microsoft.com/office/drawing/2014/main" id="{99771955-A958-48C6-9F71-E5469A496DA5}"/>
                  </a:ext>
                </a:extLst>
              </p:cNvPr>
              <p:cNvPicPr/>
              <p:nvPr/>
            </p:nvPicPr>
            <p:blipFill>
              <a:blip r:embed="rId8"/>
              <a:stretch>
                <a:fillRect/>
              </a:stretch>
            </p:blipFill>
            <p:spPr>
              <a:xfrm>
                <a:off x="2150933" y="1145587"/>
                <a:ext cx="212220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5" name="Freihand 4">
                <a:extLst>
                  <a:ext uri="{FF2B5EF4-FFF2-40B4-BE49-F238E27FC236}">
                    <a16:creationId xmlns:a16="http://schemas.microsoft.com/office/drawing/2014/main" id="{4BD4FF25-30BA-4B36-9A92-3818F4A684CF}"/>
                  </a:ext>
                </a:extLst>
              </p14:cNvPr>
              <p14:cNvContentPartPr/>
              <p14:nvPr/>
            </p14:nvContentPartPr>
            <p14:xfrm>
              <a:off x="2050493" y="1498027"/>
              <a:ext cx="3021480" cy="173880"/>
            </p14:xfrm>
          </p:contentPart>
        </mc:Choice>
        <mc:Fallback>
          <p:pic>
            <p:nvPicPr>
              <p:cNvPr id="5" name="Freihand 4">
                <a:extLst>
                  <a:ext uri="{FF2B5EF4-FFF2-40B4-BE49-F238E27FC236}">
                    <a16:creationId xmlns:a16="http://schemas.microsoft.com/office/drawing/2014/main" id="{4BD4FF25-30BA-4B36-9A92-3818F4A684CF}"/>
                  </a:ext>
                </a:extLst>
              </p:cNvPr>
              <p:cNvPicPr/>
              <p:nvPr/>
            </p:nvPicPr>
            <p:blipFill>
              <a:blip r:embed="rId10"/>
              <a:stretch>
                <a:fillRect/>
              </a:stretch>
            </p:blipFill>
            <p:spPr>
              <a:xfrm>
                <a:off x="2046173" y="1493707"/>
                <a:ext cx="303012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0" name="Freihand 9">
                <a:extLst>
                  <a:ext uri="{FF2B5EF4-FFF2-40B4-BE49-F238E27FC236}">
                    <a16:creationId xmlns:a16="http://schemas.microsoft.com/office/drawing/2014/main" id="{0D9DD372-5A6C-4C52-8134-C4203D7B0F77}"/>
                  </a:ext>
                </a:extLst>
              </p14:cNvPr>
              <p14:cNvContentPartPr/>
              <p14:nvPr/>
            </p14:nvContentPartPr>
            <p14:xfrm>
              <a:off x="5394533" y="1501987"/>
              <a:ext cx="3146040" cy="113040"/>
            </p14:xfrm>
          </p:contentPart>
        </mc:Choice>
        <mc:Fallback>
          <p:pic>
            <p:nvPicPr>
              <p:cNvPr id="10" name="Freihand 9">
                <a:extLst>
                  <a:ext uri="{FF2B5EF4-FFF2-40B4-BE49-F238E27FC236}">
                    <a16:creationId xmlns:a16="http://schemas.microsoft.com/office/drawing/2014/main" id="{0D9DD372-5A6C-4C52-8134-C4203D7B0F77}"/>
                  </a:ext>
                </a:extLst>
              </p:cNvPr>
              <p:cNvPicPr/>
              <p:nvPr/>
            </p:nvPicPr>
            <p:blipFill>
              <a:blip r:embed="rId12"/>
              <a:stretch>
                <a:fillRect/>
              </a:stretch>
            </p:blipFill>
            <p:spPr>
              <a:xfrm>
                <a:off x="5390213" y="1497667"/>
                <a:ext cx="315468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1" name="Freihand 10">
                <a:extLst>
                  <a:ext uri="{FF2B5EF4-FFF2-40B4-BE49-F238E27FC236}">
                    <a16:creationId xmlns:a16="http://schemas.microsoft.com/office/drawing/2014/main" id="{841F127B-B974-43CF-9FD6-1C644B0C7FFA}"/>
                  </a:ext>
                </a:extLst>
              </p14:cNvPr>
              <p14:cNvContentPartPr/>
              <p14:nvPr/>
            </p14:nvContentPartPr>
            <p14:xfrm>
              <a:off x="2043653" y="2534467"/>
              <a:ext cx="2777040" cy="52920"/>
            </p14:xfrm>
          </p:contentPart>
        </mc:Choice>
        <mc:Fallback>
          <p:pic>
            <p:nvPicPr>
              <p:cNvPr id="11" name="Freihand 10">
                <a:extLst>
                  <a:ext uri="{FF2B5EF4-FFF2-40B4-BE49-F238E27FC236}">
                    <a16:creationId xmlns:a16="http://schemas.microsoft.com/office/drawing/2014/main" id="{841F127B-B974-43CF-9FD6-1C644B0C7FFA}"/>
                  </a:ext>
                </a:extLst>
              </p:cNvPr>
              <p:cNvPicPr/>
              <p:nvPr/>
            </p:nvPicPr>
            <p:blipFill>
              <a:blip r:embed="rId14"/>
              <a:stretch>
                <a:fillRect/>
              </a:stretch>
            </p:blipFill>
            <p:spPr>
              <a:xfrm>
                <a:off x="2039333" y="2530147"/>
                <a:ext cx="278568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A3323D3A-8674-473A-BFA4-71BE66C9AC7B}"/>
                  </a:ext>
                </a:extLst>
              </p14:cNvPr>
              <p14:cNvContentPartPr/>
              <p14:nvPr/>
            </p14:nvContentPartPr>
            <p14:xfrm>
              <a:off x="2115653" y="2048467"/>
              <a:ext cx="3419640" cy="189360"/>
            </p14:xfrm>
          </p:contentPart>
        </mc:Choice>
        <mc:Fallback>
          <p:pic>
            <p:nvPicPr>
              <p:cNvPr id="12" name="Freihand 11">
                <a:extLst>
                  <a:ext uri="{FF2B5EF4-FFF2-40B4-BE49-F238E27FC236}">
                    <a16:creationId xmlns:a16="http://schemas.microsoft.com/office/drawing/2014/main" id="{A3323D3A-8674-473A-BFA4-71BE66C9AC7B}"/>
                  </a:ext>
                </a:extLst>
              </p:cNvPr>
              <p:cNvPicPr/>
              <p:nvPr/>
            </p:nvPicPr>
            <p:blipFill>
              <a:blip r:embed="rId16"/>
              <a:stretch>
                <a:fillRect/>
              </a:stretch>
            </p:blipFill>
            <p:spPr>
              <a:xfrm>
                <a:off x="2111333" y="2044147"/>
                <a:ext cx="342828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2D8CDABE-E26B-4847-9F26-45AE160E659C}"/>
                  </a:ext>
                </a:extLst>
              </p14:cNvPr>
              <p14:cNvContentPartPr/>
              <p14:nvPr/>
            </p14:nvContentPartPr>
            <p14:xfrm>
              <a:off x="5321813" y="2442307"/>
              <a:ext cx="2849400" cy="165240"/>
            </p14:xfrm>
          </p:contentPart>
        </mc:Choice>
        <mc:Fallback>
          <p:pic>
            <p:nvPicPr>
              <p:cNvPr id="13" name="Freihand 12">
                <a:extLst>
                  <a:ext uri="{FF2B5EF4-FFF2-40B4-BE49-F238E27FC236}">
                    <a16:creationId xmlns:a16="http://schemas.microsoft.com/office/drawing/2014/main" id="{2D8CDABE-E26B-4847-9F26-45AE160E659C}"/>
                  </a:ext>
                </a:extLst>
              </p:cNvPr>
              <p:cNvPicPr/>
              <p:nvPr/>
            </p:nvPicPr>
            <p:blipFill>
              <a:blip r:embed="rId18"/>
              <a:stretch>
                <a:fillRect/>
              </a:stretch>
            </p:blipFill>
            <p:spPr>
              <a:xfrm>
                <a:off x="5317493" y="2437987"/>
                <a:ext cx="285804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 name="Freihand 13">
                <a:extLst>
                  <a:ext uri="{FF2B5EF4-FFF2-40B4-BE49-F238E27FC236}">
                    <a16:creationId xmlns:a16="http://schemas.microsoft.com/office/drawing/2014/main" id="{A8B002B0-B7E6-4105-9066-278882F24AEB}"/>
                  </a:ext>
                </a:extLst>
              </p14:cNvPr>
              <p14:cNvContentPartPr/>
              <p14:nvPr/>
            </p14:nvContentPartPr>
            <p14:xfrm>
              <a:off x="5363573" y="1383187"/>
              <a:ext cx="3709080" cy="239760"/>
            </p14:xfrm>
          </p:contentPart>
        </mc:Choice>
        <mc:Fallback>
          <p:pic>
            <p:nvPicPr>
              <p:cNvPr id="14" name="Freihand 13">
                <a:extLst>
                  <a:ext uri="{FF2B5EF4-FFF2-40B4-BE49-F238E27FC236}">
                    <a16:creationId xmlns:a16="http://schemas.microsoft.com/office/drawing/2014/main" id="{A8B002B0-B7E6-4105-9066-278882F24AEB}"/>
                  </a:ext>
                </a:extLst>
              </p:cNvPr>
              <p:cNvPicPr/>
              <p:nvPr/>
            </p:nvPicPr>
            <p:blipFill>
              <a:blip r:embed="rId20"/>
              <a:stretch>
                <a:fillRect/>
              </a:stretch>
            </p:blipFill>
            <p:spPr>
              <a:xfrm>
                <a:off x="5359253" y="1378867"/>
                <a:ext cx="3717720" cy="2484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5" name="Freihand 14">
                <a:extLst>
                  <a:ext uri="{FF2B5EF4-FFF2-40B4-BE49-F238E27FC236}">
                    <a16:creationId xmlns:a16="http://schemas.microsoft.com/office/drawing/2014/main" id="{98E53B6B-AF28-4798-A6C5-D597316F162F}"/>
                  </a:ext>
                </a:extLst>
              </p14:cNvPr>
              <p14:cNvContentPartPr/>
              <p14:nvPr/>
            </p14:nvContentPartPr>
            <p14:xfrm>
              <a:off x="2055533" y="2801947"/>
              <a:ext cx="816840" cy="116280"/>
            </p14:xfrm>
          </p:contentPart>
        </mc:Choice>
        <mc:Fallback>
          <p:pic>
            <p:nvPicPr>
              <p:cNvPr id="15" name="Freihand 14">
                <a:extLst>
                  <a:ext uri="{FF2B5EF4-FFF2-40B4-BE49-F238E27FC236}">
                    <a16:creationId xmlns:a16="http://schemas.microsoft.com/office/drawing/2014/main" id="{98E53B6B-AF28-4798-A6C5-D597316F162F}"/>
                  </a:ext>
                </a:extLst>
              </p:cNvPr>
              <p:cNvPicPr/>
              <p:nvPr/>
            </p:nvPicPr>
            <p:blipFill>
              <a:blip r:embed="rId22"/>
              <a:stretch>
                <a:fillRect/>
              </a:stretch>
            </p:blipFill>
            <p:spPr>
              <a:xfrm>
                <a:off x="2051213" y="2797627"/>
                <a:ext cx="82548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6" name="Freihand 15">
                <a:extLst>
                  <a:ext uri="{FF2B5EF4-FFF2-40B4-BE49-F238E27FC236}">
                    <a16:creationId xmlns:a16="http://schemas.microsoft.com/office/drawing/2014/main" id="{DF353298-741D-468A-A822-999EFCAF5299}"/>
                  </a:ext>
                </a:extLst>
              </p14:cNvPr>
              <p14:cNvContentPartPr/>
              <p14:nvPr/>
            </p14:nvContentPartPr>
            <p14:xfrm>
              <a:off x="3110333" y="2794027"/>
              <a:ext cx="2674440" cy="93960"/>
            </p14:xfrm>
          </p:contentPart>
        </mc:Choice>
        <mc:Fallback>
          <p:pic>
            <p:nvPicPr>
              <p:cNvPr id="16" name="Freihand 15">
                <a:extLst>
                  <a:ext uri="{FF2B5EF4-FFF2-40B4-BE49-F238E27FC236}">
                    <a16:creationId xmlns:a16="http://schemas.microsoft.com/office/drawing/2014/main" id="{DF353298-741D-468A-A822-999EFCAF5299}"/>
                  </a:ext>
                </a:extLst>
              </p:cNvPr>
              <p:cNvPicPr/>
              <p:nvPr/>
            </p:nvPicPr>
            <p:blipFill>
              <a:blip r:embed="rId24"/>
              <a:stretch>
                <a:fillRect/>
              </a:stretch>
            </p:blipFill>
            <p:spPr>
              <a:xfrm>
                <a:off x="3106013" y="2789707"/>
                <a:ext cx="268308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9" name="Freihand 18">
                <a:extLst>
                  <a:ext uri="{FF2B5EF4-FFF2-40B4-BE49-F238E27FC236}">
                    <a16:creationId xmlns:a16="http://schemas.microsoft.com/office/drawing/2014/main" id="{B9DF2F91-1A22-4420-8789-2FDAA19661B6}"/>
                  </a:ext>
                </a:extLst>
              </p14:cNvPr>
              <p14:cNvContentPartPr/>
              <p14:nvPr/>
            </p14:nvContentPartPr>
            <p14:xfrm>
              <a:off x="4171973" y="2445907"/>
              <a:ext cx="1854720" cy="504720"/>
            </p14:xfrm>
          </p:contentPart>
        </mc:Choice>
        <mc:Fallback>
          <p:pic>
            <p:nvPicPr>
              <p:cNvPr id="19" name="Freihand 18">
                <a:extLst>
                  <a:ext uri="{FF2B5EF4-FFF2-40B4-BE49-F238E27FC236}">
                    <a16:creationId xmlns:a16="http://schemas.microsoft.com/office/drawing/2014/main" id="{B9DF2F91-1A22-4420-8789-2FDAA19661B6}"/>
                  </a:ext>
                </a:extLst>
              </p:cNvPr>
              <p:cNvPicPr/>
              <p:nvPr/>
            </p:nvPicPr>
            <p:blipFill>
              <a:blip r:embed="rId26"/>
              <a:stretch>
                <a:fillRect/>
              </a:stretch>
            </p:blipFill>
            <p:spPr>
              <a:xfrm>
                <a:off x="4167653" y="2441587"/>
                <a:ext cx="1863360" cy="5133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0" name="Freihand 19">
                <a:extLst>
                  <a:ext uri="{FF2B5EF4-FFF2-40B4-BE49-F238E27FC236}">
                    <a16:creationId xmlns:a16="http://schemas.microsoft.com/office/drawing/2014/main" id="{8E79078C-64BE-431B-847E-35455FC002BE}"/>
                  </a:ext>
                </a:extLst>
              </p14:cNvPr>
              <p14:cNvContentPartPr/>
              <p14:nvPr/>
            </p14:nvContentPartPr>
            <p14:xfrm>
              <a:off x="2194853" y="3769267"/>
              <a:ext cx="3142440" cy="67680"/>
            </p14:xfrm>
          </p:contentPart>
        </mc:Choice>
        <mc:Fallback>
          <p:pic>
            <p:nvPicPr>
              <p:cNvPr id="20" name="Freihand 19">
                <a:extLst>
                  <a:ext uri="{FF2B5EF4-FFF2-40B4-BE49-F238E27FC236}">
                    <a16:creationId xmlns:a16="http://schemas.microsoft.com/office/drawing/2014/main" id="{8E79078C-64BE-431B-847E-35455FC002BE}"/>
                  </a:ext>
                </a:extLst>
              </p:cNvPr>
              <p:cNvPicPr/>
              <p:nvPr/>
            </p:nvPicPr>
            <p:blipFill>
              <a:blip r:embed="rId28"/>
              <a:stretch>
                <a:fillRect/>
              </a:stretch>
            </p:blipFill>
            <p:spPr>
              <a:xfrm>
                <a:off x="2190533" y="3764947"/>
                <a:ext cx="315108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1" name="Freihand 20">
                <a:extLst>
                  <a:ext uri="{FF2B5EF4-FFF2-40B4-BE49-F238E27FC236}">
                    <a16:creationId xmlns:a16="http://schemas.microsoft.com/office/drawing/2014/main" id="{863E0CD2-6CF5-4480-AE51-3C94D707A236}"/>
                  </a:ext>
                </a:extLst>
              </p14:cNvPr>
              <p14:cNvContentPartPr/>
              <p14:nvPr/>
            </p14:nvContentPartPr>
            <p14:xfrm>
              <a:off x="6010853" y="3794467"/>
              <a:ext cx="2926080" cy="73080"/>
            </p14:xfrm>
          </p:contentPart>
        </mc:Choice>
        <mc:Fallback>
          <p:pic>
            <p:nvPicPr>
              <p:cNvPr id="21" name="Freihand 20">
                <a:extLst>
                  <a:ext uri="{FF2B5EF4-FFF2-40B4-BE49-F238E27FC236}">
                    <a16:creationId xmlns:a16="http://schemas.microsoft.com/office/drawing/2014/main" id="{863E0CD2-6CF5-4480-AE51-3C94D707A236}"/>
                  </a:ext>
                </a:extLst>
              </p:cNvPr>
              <p:cNvPicPr/>
              <p:nvPr/>
            </p:nvPicPr>
            <p:blipFill>
              <a:blip r:embed="rId30"/>
              <a:stretch>
                <a:fillRect/>
              </a:stretch>
            </p:blipFill>
            <p:spPr>
              <a:xfrm>
                <a:off x="6006533" y="3790147"/>
                <a:ext cx="293472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2" name="Freihand 21">
                <a:extLst>
                  <a:ext uri="{FF2B5EF4-FFF2-40B4-BE49-F238E27FC236}">
                    <a16:creationId xmlns:a16="http://schemas.microsoft.com/office/drawing/2014/main" id="{A5FCA30E-844E-4AB5-A110-A2B701191479}"/>
                  </a:ext>
                </a:extLst>
              </p14:cNvPr>
              <p14:cNvContentPartPr/>
              <p14:nvPr/>
            </p14:nvContentPartPr>
            <p14:xfrm>
              <a:off x="2073533" y="4085707"/>
              <a:ext cx="3027600" cy="83880"/>
            </p14:xfrm>
          </p:contentPart>
        </mc:Choice>
        <mc:Fallback>
          <p:pic>
            <p:nvPicPr>
              <p:cNvPr id="22" name="Freihand 21">
                <a:extLst>
                  <a:ext uri="{FF2B5EF4-FFF2-40B4-BE49-F238E27FC236}">
                    <a16:creationId xmlns:a16="http://schemas.microsoft.com/office/drawing/2014/main" id="{A5FCA30E-844E-4AB5-A110-A2B701191479}"/>
                  </a:ext>
                </a:extLst>
              </p:cNvPr>
              <p:cNvPicPr/>
              <p:nvPr/>
            </p:nvPicPr>
            <p:blipFill>
              <a:blip r:embed="rId32"/>
              <a:stretch>
                <a:fillRect/>
              </a:stretch>
            </p:blipFill>
            <p:spPr>
              <a:xfrm>
                <a:off x="2069213" y="4081387"/>
                <a:ext cx="303624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3" name="Freihand 22">
                <a:extLst>
                  <a:ext uri="{FF2B5EF4-FFF2-40B4-BE49-F238E27FC236}">
                    <a16:creationId xmlns:a16="http://schemas.microsoft.com/office/drawing/2014/main" id="{C52A621E-7841-4266-88C9-766A588BD28D}"/>
                  </a:ext>
                </a:extLst>
              </p14:cNvPr>
              <p14:cNvContentPartPr/>
              <p14:nvPr/>
            </p14:nvContentPartPr>
            <p14:xfrm>
              <a:off x="5674613" y="4077787"/>
              <a:ext cx="3854160" cy="156240"/>
            </p14:xfrm>
          </p:contentPart>
        </mc:Choice>
        <mc:Fallback>
          <p:pic>
            <p:nvPicPr>
              <p:cNvPr id="23" name="Freihand 22">
                <a:extLst>
                  <a:ext uri="{FF2B5EF4-FFF2-40B4-BE49-F238E27FC236}">
                    <a16:creationId xmlns:a16="http://schemas.microsoft.com/office/drawing/2014/main" id="{C52A621E-7841-4266-88C9-766A588BD28D}"/>
                  </a:ext>
                </a:extLst>
              </p:cNvPr>
              <p:cNvPicPr/>
              <p:nvPr/>
            </p:nvPicPr>
            <p:blipFill>
              <a:blip r:embed="rId34"/>
              <a:stretch>
                <a:fillRect/>
              </a:stretch>
            </p:blipFill>
            <p:spPr>
              <a:xfrm>
                <a:off x="5670293" y="4073467"/>
                <a:ext cx="3862800" cy="164880"/>
              </a:xfrm>
              <a:prstGeom prst="rect">
                <a:avLst/>
              </a:prstGeom>
            </p:spPr>
          </p:pic>
        </mc:Fallback>
      </mc:AlternateContent>
      <p:grpSp>
        <p:nvGrpSpPr>
          <p:cNvPr id="30" name="Gruppieren 29">
            <a:extLst>
              <a:ext uri="{FF2B5EF4-FFF2-40B4-BE49-F238E27FC236}">
                <a16:creationId xmlns:a16="http://schemas.microsoft.com/office/drawing/2014/main" id="{6EC60C8F-2A16-43A0-BEC1-080979509E60}"/>
              </a:ext>
            </a:extLst>
          </p:cNvPr>
          <p:cNvGrpSpPr/>
          <p:nvPr/>
        </p:nvGrpSpPr>
        <p:grpSpPr>
          <a:xfrm>
            <a:off x="-269347" y="728347"/>
            <a:ext cx="8975520" cy="5933880"/>
            <a:chOff x="-269347" y="728347"/>
            <a:chExt cx="8975520" cy="5933880"/>
          </a:xfrm>
        </p:grpSpPr>
        <mc:AlternateContent xmlns:mc="http://schemas.openxmlformats.org/markup-compatibility/2006">
          <mc:Choice xmlns:p14="http://schemas.microsoft.com/office/powerpoint/2010/main" Requires="p14">
            <p:contentPart p14:bwMode="auto" r:id="rId35">
              <p14:nvContentPartPr>
                <p14:cNvPr id="17" name="Freihand 16">
                  <a:extLst>
                    <a:ext uri="{FF2B5EF4-FFF2-40B4-BE49-F238E27FC236}">
                      <a16:creationId xmlns:a16="http://schemas.microsoft.com/office/drawing/2014/main" id="{347B6D66-BA5D-4519-83EA-C68A34EADBFE}"/>
                    </a:ext>
                  </a:extLst>
                </p14:cNvPr>
                <p14:cNvContentPartPr/>
                <p14:nvPr/>
              </p14:nvContentPartPr>
              <p14:xfrm>
                <a:off x="6285533" y="2790427"/>
                <a:ext cx="2420640" cy="145800"/>
              </p14:xfrm>
            </p:contentPart>
          </mc:Choice>
          <mc:Fallback>
            <p:pic>
              <p:nvPicPr>
                <p:cNvPr id="17" name="Freihand 16">
                  <a:extLst>
                    <a:ext uri="{FF2B5EF4-FFF2-40B4-BE49-F238E27FC236}">
                      <a16:creationId xmlns:a16="http://schemas.microsoft.com/office/drawing/2014/main" id="{347B6D66-BA5D-4519-83EA-C68A34EADBFE}"/>
                    </a:ext>
                  </a:extLst>
                </p:cNvPr>
                <p:cNvPicPr/>
                <p:nvPr/>
              </p:nvPicPr>
              <p:blipFill>
                <a:blip r:embed="rId36"/>
                <a:stretch>
                  <a:fillRect/>
                </a:stretch>
              </p:blipFill>
              <p:spPr>
                <a:xfrm>
                  <a:off x="6281213" y="2786107"/>
                  <a:ext cx="242928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18" name="Freihand 17">
                  <a:extLst>
                    <a:ext uri="{FF2B5EF4-FFF2-40B4-BE49-F238E27FC236}">
                      <a16:creationId xmlns:a16="http://schemas.microsoft.com/office/drawing/2014/main" id="{05D4B00E-3AF8-43EF-AA72-D22AA0FF25C6}"/>
                    </a:ext>
                  </a:extLst>
                </p14:cNvPr>
                <p14:cNvContentPartPr/>
                <p14:nvPr/>
              </p14:nvContentPartPr>
              <p14:xfrm>
                <a:off x="2277293" y="3228907"/>
                <a:ext cx="2929320" cy="49320"/>
              </p14:xfrm>
            </p:contentPart>
          </mc:Choice>
          <mc:Fallback>
            <p:pic>
              <p:nvPicPr>
                <p:cNvPr id="18" name="Freihand 17">
                  <a:extLst>
                    <a:ext uri="{FF2B5EF4-FFF2-40B4-BE49-F238E27FC236}">
                      <a16:creationId xmlns:a16="http://schemas.microsoft.com/office/drawing/2014/main" id="{05D4B00E-3AF8-43EF-AA72-D22AA0FF25C6}"/>
                    </a:ext>
                  </a:extLst>
                </p:cNvPr>
                <p:cNvPicPr/>
                <p:nvPr/>
              </p:nvPicPr>
              <p:blipFill>
                <a:blip r:embed="rId38"/>
                <a:stretch>
                  <a:fillRect/>
                </a:stretch>
              </p:blipFill>
              <p:spPr>
                <a:xfrm>
                  <a:off x="2272973" y="3224587"/>
                  <a:ext cx="293796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4" name="Freihand 23">
                  <a:extLst>
                    <a:ext uri="{FF2B5EF4-FFF2-40B4-BE49-F238E27FC236}">
                      <a16:creationId xmlns:a16="http://schemas.microsoft.com/office/drawing/2014/main" id="{6EA509FA-D0A6-4315-AED0-B127E252A269}"/>
                    </a:ext>
                  </a:extLst>
                </p14:cNvPr>
                <p14:cNvContentPartPr/>
                <p14:nvPr/>
              </p14:nvContentPartPr>
              <p14:xfrm>
                <a:off x="2067413" y="4873027"/>
                <a:ext cx="3913920" cy="158760"/>
              </p14:xfrm>
            </p:contentPart>
          </mc:Choice>
          <mc:Fallback>
            <p:pic>
              <p:nvPicPr>
                <p:cNvPr id="24" name="Freihand 23">
                  <a:extLst>
                    <a:ext uri="{FF2B5EF4-FFF2-40B4-BE49-F238E27FC236}">
                      <a16:creationId xmlns:a16="http://schemas.microsoft.com/office/drawing/2014/main" id="{6EA509FA-D0A6-4315-AED0-B127E252A269}"/>
                    </a:ext>
                  </a:extLst>
                </p:cNvPr>
                <p:cNvPicPr/>
                <p:nvPr/>
              </p:nvPicPr>
              <p:blipFill>
                <a:blip r:embed="rId40"/>
                <a:stretch>
                  <a:fillRect/>
                </a:stretch>
              </p:blipFill>
              <p:spPr>
                <a:xfrm>
                  <a:off x="2063093" y="4868707"/>
                  <a:ext cx="392256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5" name="Freihand 24">
                  <a:extLst>
                    <a:ext uri="{FF2B5EF4-FFF2-40B4-BE49-F238E27FC236}">
                      <a16:creationId xmlns:a16="http://schemas.microsoft.com/office/drawing/2014/main" id="{86C0797D-C80D-460A-8882-1E4D38A34130}"/>
                    </a:ext>
                  </a:extLst>
                </p14:cNvPr>
                <p14:cNvContentPartPr/>
                <p14:nvPr/>
              </p14:nvContentPartPr>
              <p14:xfrm>
                <a:off x="2196653" y="5284147"/>
                <a:ext cx="1789560" cy="25920"/>
              </p14:xfrm>
            </p:contentPart>
          </mc:Choice>
          <mc:Fallback>
            <p:pic>
              <p:nvPicPr>
                <p:cNvPr id="25" name="Freihand 24">
                  <a:extLst>
                    <a:ext uri="{FF2B5EF4-FFF2-40B4-BE49-F238E27FC236}">
                      <a16:creationId xmlns:a16="http://schemas.microsoft.com/office/drawing/2014/main" id="{86C0797D-C80D-460A-8882-1E4D38A34130}"/>
                    </a:ext>
                  </a:extLst>
                </p:cNvPr>
                <p:cNvPicPr/>
                <p:nvPr/>
              </p:nvPicPr>
              <p:blipFill>
                <a:blip r:embed="rId42"/>
                <a:stretch>
                  <a:fillRect/>
                </a:stretch>
              </p:blipFill>
              <p:spPr>
                <a:xfrm>
                  <a:off x="2192333" y="5279827"/>
                  <a:ext cx="179820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6" name="Freihand 25">
                  <a:extLst>
                    <a:ext uri="{FF2B5EF4-FFF2-40B4-BE49-F238E27FC236}">
                      <a16:creationId xmlns:a16="http://schemas.microsoft.com/office/drawing/2014/main" id="{5AC01D9B-8BD9-47D6-82F9-A12F97B5A877}"/>
                    </a:ext>
                  </a:extLst>
                </p14:cNvPr>
                <p14:cNvContentPartPr/>
                <p14:nvPr/>
              </p14:nvContentPartPr>
              <p14:xfrm>
                <a:off x="4077293" y="4718947"/>
                <a:ext cx="3241440" cy="703800"/>
              </p14:xfrm>
            </p:contentPart>
          </mc:Choice>
          <mc:Fallback>
            <p:pic>
              <p:nvPicPr>
                <p:cNvPr id="26" name="Freihand 25">
                  <a:extLst>
                    <a:ext uri="{FF2B5EF4-FFF2-40B4-BE49-F238E27FC236}">
                      <a16:creationId xmlns:a16="http://schemas.microsoft.com/office/drawing/2014/main" id="{5AC01D9B-8BD9-47D6-82F9-A12F97B5A877}"/>
                    </a:ext>
                  </a:extLst>
                </p:cNvPr>
                <p:cNvPicPr/>
                <p:nvPr/>
              </p:nvPicPr>
              <p:blipFill>
                <a:blip r:embed="rId44"/>
                <a:stretch>
                  <a:fillRect/>
                </a:stretch>
              </p:blipFill>
              <p:spPr>
                <a:xfrm>
                  <a:off x="4072973" y="4714627"/>
                  <a:ext cx="3250080" cy="7124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8" name="Freihand 27">
                  <a:extLst>
                    <a:ext uri="{FF2B5EF4-FFF2-40B4-BE49-F238E27FC236}">
                      <a16:creationId xmlns:a16="http://schemas.microsoft.com/office/drawing/2014/main" id="{AD91A57B-5BF4-4DCD-80F6-27BE393A3328}"/>
                    </a:ext>
                  </a:extLst>
                </p14:cNvPr>
                <p14:cNvContentPartPr/>
                <p14:nvPr/>
              </p14:nvContentPartPr>
              <p14:xfrm>
                <a:off x="-269347" y="829507"/>
                <a:ext cx="7956000" cy="5832720"/>
              </p14:xfrm>
            </p:contentPart>
          </mc:Choice>
          <mc:Fallback>
            <p:pic>
              <p:nvPicPr>
                <p:cNvPr id="28" name="Freihand 27">
                  <a:extLst>
                    <a:ext uri="{FF2B5EF4-FFF2-40B4-BE49-F238E27FC236}">
                      <a16:creationId xmlns:a16="http://schemas.microsoft.com/office/drawing/2014/main" id="{AD91A57B-5BF4-4DCD-80F6-27BE393A3328}"/>
                    </a:ext>
                  </a:extLst>
                </p:cNvPr>
                <p:cNvPicPr/>
                <p:nvPr/>
              </p:nvPicPr>
              <p:blipFill>
                <a:blip r:embed="rId46"/>
                <a:stretch>
                  <a:fillRect/>
                </a:stretch>
              </p:blipFill>
              <p:spPr>
                <a:xfrm>
                  <a:off x="-273667" y="825187"/>
                  <a:ext cx="7964640" cy="58413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9" name="Freihand 28">
                  <a:extLst>
                    <a:ext uri="{FF2B5EF4-FFF2-40B4-BE49-F238E27FC236}">
                      <a16:creationId xmlns:a16="http://schemas.microsoft.com/office/drawing/2014/main" id="{92E8AE8E-EE4C-4146-8BA4-760D046D7423}"/>
                    </a:ext>
                  </a:extLst>
                </p14:cNvPr>
                <p14:cNvContentPartPr/>
                <p14:nvPr/>
              </p14:nvContentPartPr>
              <p14:xfrm>
                <a:off x="325107" y="728347"/>
                <a:ext cx="474840" cy="306360"/>
              </p14:xfrm>
            </p:contentPart>
          </mc:Choice>
          <mc:Fallback>
            <p:pic>
              <p:nvPicPr>
                <p:cNvPr id="29" name="Freihand 28">
                  <a:extLst>
                    <a:ext uri="{FF2B5EF4-FFF2-40B4-BE49-F238E27FC236}">
                      <a16:creationId xmlns:a16="http://schemas.microsoft.com/office/drawing/2014/main" id="{92E8AE8E-EE4C-4146-8BA4-760D046D7423}"/>
                    </a:ext>
                  </a:extLst>
                </p:cNvPr>
                <p:cNvPicPr/>
                <p:nvPr/>
              </p:nvPicPr>
              <p:blipFill>
                <a:blip r:embed="rId48"/>
                <a:stretch>
                  <a:fillRect/>
                </a:stretch>
              </p:blipFill>
              <p:spPr>
                <a:xfrm>
                  <a:off x="320787" y="724027"/>
                  <a:ext cx="483480" cy="315000"/>
                </a:xfrm>
                <a:prstGeom prst="rect">
                  <a:avLst/>
                </a:prstGeom>
              </p:spPr>
            </p:pic>
          </mc:Fallback>
        </mc:AlternateContent>
      </p:grpSp>
      <p:sp>
        <p:nvSpPr>
          <p:cNvPr id="34" name="Textfeld 33">
            <a:extLst>
              <a:ext uri="{FF2B5EF4-FFF2-40B4-BE49-F238E27FC236}">
                <a16:creationId xmlns:a16="http://schemas.microsoft.com/office/drawing/2014/main" id="{2E01A8F1-344A-4087-84DC-938B335BD41D}"/>
              </a:ext>
            </a:extLst>
          </p:cNvPr>
          <p:cNvSpPr txBox="1"/>
          <p:nvPr/>
        </p:nvSpPr>
        <p:spPr>
          <a:xfrm>
            <a:off x="305857" y="5482377"/>
            <a:ext cx="6252632" cy="1200329"/>
          </a:xfrm>
          <a:prstGeom prst="rect">
            <a:avLst/>
          </a:prstGeom>
          <a:noFill/>
        </p:spPr>
        <p:txBody>
          <a:bodyPr wrap="square">
            <a:spAutoFit/>
          </a:bodyPr>
          <a:lstStyle/>
          <a:p>
            <a:r>
              <a:rPr lang="de-DE" dirty="0">
                <a:hlinkClick r:id="rId49"/>
              </a:rPr>
              <a:t>https://gemeinschaftsdiagnose.de/2026/04/01/gemeinschaftsdiagnose-fruehjahr-2026-energiepreisschock-ueberlagert-fiskalimpuls-wachstumskraefte-versiegen/</a:t>
            </a:r>
            <a:endParaRPr lang="de-DE" dirty="0"/>
          </a:p>
          <a:p>
            <a:endParaRPr lang="de-DE" dirty="0"/>
          </a:p>
        </p:txBody>
      </p:sp>
      <p:sp>
        <p:nvSpPr>
          <p:cNvPr id="36" name="Textfeld 35">
            <a:extLst>
              <a:ext uri="{FF2B5EF4-FFF2-40B4-BE49-F238E27FC236}">
                <a16:creationId xmlns:a16="http://schemas.microsoft.com/office/drawing/2014/main" id="{28F3B857-19EF-4A6B-B17F-AA11CC2E7FB9}"/>
              </a:ext>
            </a:extLst>
          </p:cNvPr>
          <p:cNvSpPr txBox="1"/>
          <p:nvPr/>
        </p:nvSpPr>
        <p:spPr>
          <a:xfrm>
            <a:off x="2408977" y="6348378"/>
            <a:ext cx="6252632" cy="276999"/>
          </a:xfrm>
          <a:prstGeom prst="rect">
            <a:avLst/>
          </a:prstGeom>
          <a:noFill/>
        </p:spPr>
        <p:txBody>
          <a:bodyPr wrap="square">
            <a:spAutoFit/>
          </a:bodyPr>
          <a:lstStyle/>
          <a:p>
            <a:r>
              <a:rPr lang="de-DE" sz="1200" dirty="0">
                <a:hlinkClick r:id="rId50"/>
              </a:rPr>
              <a:t>https://gemeinschaftsdiagnose.de/wp-content/uploads/2026/04/IfW_Kiel_GD_1_2026_final.pdf</a:t>
            </a:r>
            <a:endParaRPr lang="de-DE" sz="1200" dirty="0"/>
          </a:p>
        </p:txBody>
      </p:sp>
      <p:grpSp>
        <p:nvGrpSpPr>
          <p:cNvPr id="38" name="Gruppieren 37">
            <a:extLst>
              <a:ext uri="{FF2B5EF4-FFF2-40B4-BE49-F238E27FC236}">
                <a16:creationId xmlns:a16="http://schemas.microsoft.com/office/drawing/2014/main" id="{8F0874C8-53EB-432F-A873-DDDA3645315A}"/>
              </a:ext>
            </a:extLst>
          </p:cNvPr>
          <p:cNvGrpSpPr/>
          <p:nvPr/>
        </p:nvGrpSpPr>
        <p:grpSpPr>
          <a:xfrm>
            <a:off x="6437187" y="5995867"/>
            <a:ext cx="1563120" cy="616680"/>
            <a:chOff x="6437187" y="5995867"/>
            <a:chExt cx="1563120" cy="616680"/>
          </a:xfrm>
        </p:grpSpPr>
        <mc:AlternateContent xmlns:mc="http://schemas.openxmlformats.org/markup-compatibility/2006">
          <mc:Choice xmlns:p14="http://schemas.microsoft.com/office/powerpoint/2010/main" Requires="p14">
            <p:contentPart p14:bwMode="auto" r:id="rId51">
              <p14:nvContentPartPr>
                <p14:cNvPr id="33" name="Freihand 32">
                  <a:extLst>
                    <a:ext uri="{FF2B5EF4-FFF2-40B4-BE49-F238E27FC236}">
                      <a16:creationId xmlns:a16="http://schemas.microsoft.com/office/drawing/2014/main" id="{7131E15F-103F-4B6E-84ED-2FA71693BEDF}"/>
                    </a:ext>
                  </a:extLst>
                </p14:cNvPr>
                <p14:cNvContentPartPr/>
                <p14:nvPr/>
              </p14:nvContentPartPr>
              <p14:xfrm>
                <a:off x="7949907" y="5995867"/>
                <a:ext cx="50400" cy="34200"/>
              </p14:xfrm>
            </p:contentPart>
          </mc:Choice>
          <mc:Fallback>
            <p:pic>
              <p:nvPicPr>
                <p:cNvPr id="33" name="Freihand 32">
                  <a:extLst>
                    <a:ext uri="{FF2B5EF4-FFF2-40B4-BE49-F238E27FC236}">
                      <a16:creationId xmlns:a16="http://schemas.microsoft.com/office/drawing/2014/main" id="{7131E15F-103F-4B6E-84ED-2FA71693BEDF}"/>
                    </a:ext>
                  </a:extLst>
                </p:cNvPr>
                <p:cNvPicPr/>
                <p:nvPr/>
              </p:nvPicPr>
              <p:blipFill>
                <a:blip r:embed="rId52"/>
                <a:stretch>
                  <a:fillRect/>
                </a:stretch>
              </p:blipFill>
              <p:spPr>
                <a:xfrm>
                  <a:off x="7945587" y="5991547"/>
                  <a:ext cx="5904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5" name="Freihand 34">
                  <a:extLst>
                    <a:ext uri="{FF2B5EF4-FFF2-40B4-BE49-F238E27FC236}">
                      <a16:creationId xmlns:a16="http://schemas.microsoft.com/office/drawing/2014/main" id="{B5E28A1D-7E0B-4CF0-B85C-D78E062111AC}"/>
                    </a:ext>
                  </a:extLst>
                </p14:cNvPr>
                <p14:cNvContentPartPr/>
                <p14:nvPr/>
              </p14:nvContentPartPr>
              <p14:xfrm>
                <a:off x="7202907" y="6302587"/>
                <a:ext cx="360" cy="360"/>
              </p14:xfrm>
            </p:contentPart>
          </mc:Choice>
          <mc:Fallback>
            <p:pic>
              <p:nvPicPr>
                <p:cNvPr id="35" name="Freihand 34">
                  <a:extLst>
                    <a:ext uri="{FF2B5EF4-FFF2-40B4-BE49-F238E27FC236}">
                      <a16:creationId xmlns:a16="http://schemas.microsoft.com/office/drawing/2014/main" id="{B5E28A1D-7E0B-4CF0-B85C-D78E062111AC}"/>
                    </a:ext>
                  </a:extLst>
                </p:cNvPr>
                <p:cNvPicPr/>
                <p:nvPr/>
              </p:nvPicPr>
              <p:blipFill>
                <a:blip r:embed="rId54"/>
                <a:stretch>
                  <a:fillRect/>
                </a:stretch>
              </p:blipFill>
              <p:spPr>
                <a:xfrm>
                  <a:off x="7198587" y="62982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7" name="Freihand 36">
                  <a:extLst>
                    <a:ext uri="{FF2B5EF4-FFF2-40B4-BE49-F238E27FC236}">
                      <a16:creationId xmlns:a16="http://schemas.microsoft.com/office/drawing/2014/main" id="{E4330120-1914-43DC-8B8A-88CC8BF16EC9}"/>
                    </a:ext>
                  </a:extLst>
                </p14:cNvPr>
                <p14:cNvContentPartPr/>
                <p14:nvPr/>
              </p14:nvContentPartPr>
              <p14:xfrm>
                <a:off x="6437187" y="6133747"/>
                <a:ext cx="758160" cy="478800"/>
              </p14:xfrm>
            </p:contentPart>
          </mc:Choice>
          <mc:Fallback>
            <p:pic>
              <p:nvPicPr>
                <p:cNvPr id="37" name="Freihand 36">
                  <a:extLst>
                    <a:ext uri="{FF2B5EF4-FFF2-40B4-BE49-F238E27FC236}">
                      <a16:creationId xmlns:a16="http://schemas.microsoft.com/office/drawing/2014/main" id="{E4330120-1914-43DC-8B8A-88CC8BF16EC9}"/>
                    </a:ext>
                  </a:extLst>
                </p:cNvPr>
                <p:cNvPicPr/>
                <p:nvPr/>
              </p:nvPicPr>
              <p:blipFill>
                <a:blip r:embed="rId56"/>
                <a:stretch>
                  <a:fillRect/>
                </a:stretch>
              </p:blipFill>
              <p:spPr>
                <a:xfrm>
                  <a:off x="6432867" y="6129427"/>
                  <a:ext cx="766800" cy="487440"/>
                </a:xfrm>
                <a:prstGeom prst="rect">
                  <a:avLst/>
                </a:prstGeom>
              </p:spPr>
            </p:pic>
          </mc:Fallback>
        </mc:AlternateContent>
      </p:grpSp>
    </p:spTree>
    <p:extLst>
      <p:ext uri="{BB962C8B-B14F-4D97-AF65-F5344CB8AC3E}">
        <p14:creationId xmlns:p14="http://schemas.microsoft.com/office/powerpoint/2010/main" val="204479995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7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6" grpId="0"/>
      <p:bldP spid="6" grpId="0"/>
      <p:bldP spid="7" grpId="0"/>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1"/>
          <p:cNvSpPr>
            <a:spLocks noChangeArrowheads="1"/>
          </p:cNvSpPr>
          <p:nvPr/>
        </p:nvSpPr>
        <p:spPr bwMode="auto">
          <a:xfrm>
            <a:off x="3204446" y="215752"/>
            <a:ext cx="699206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Stetiges und angemessenes Wachstum</a:t>
            </a:r>
          </a:p>
        </p:txBody>
      </p:sp>
      <p:sp>
        <p:nvSpPr>
          <p:cNvPr id="116740" name="Text Box 2"/>
          <p:cNvSpPr txBox="1">
            <a:spLocks noChangeArrowheads="1"/>
          </p:cNvSpPr>
          <p:nvPr/>
        </p:nvSpPr>
        <p:spPr bwMode="auto">
          <a:xfrm>
            <a:off x="249408" y="719925"/>
            <a:ext cx="7251909"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000" dirty="0">
                <a:solidFill>
                  <a:srgbClr val="000000"/>
                </a:solidFill>
              </a:rPr>
              <a:t>Wirtschaftspolitisches Ziel ist es, die Schwankungen im Konjunkturzyklus auf ein angemessenes Maß zu begrenzen.</a:t>
            </a:r>
          </a:p>
          <a:p>
            <a:pPr eaLnBrk="1" hangingPunct="1"/>
            <a:endParaRPr lang="de-DE" sz="2000" dirty="0">
              <a:solidFill>
                <a:srgbClr val="000000"/>
              </a:solidFill>
            </a:endParaRPr>
          </a:p>
          <a:p>
            <a:pPr eaLnBrk="1" hangingPunct="1"/>
            <a:r>
              <a:rPr lang="de-DE" sz="2000" dirty="0">
                <a:solidFill>
                  <a:srgbClr val="000000"/>
                </a:solidFill>
              </a:rPr>
              <a:t>Dazu wird auf das Konzept des </a:t>
            </a:r>
            <a:r>
              <a:rPr lang="de-DE" sz="2000" b="1" u="sng" dirty="0">
                <a:solidFill>
                  <a:srgbClr val="000000"/>
                </a:solidFill>
              </a:rPr>
              <a:t>Produktionspotenzials</a:t>
            </a:r>
            <a:r>
              <a:rPr lang="de-DE" sz="2000" dirty="0">
                <a:solidFill>
                  <a:srgbClr val="000000"/>
                </a:solidFill>
              </a:rPr>
              <a:t> zurückgegriffen:</a:t>
            </a:r>
          </a:p>
          <a:p>
            <a:pPr eaLnBrk="1" hangingPunct="1"/>
            <a:r>
              <a:rPr lang="de-DE" sz="2000" b="1" dirty="0">
                <a:solidFill>
                  <a:srgbClr val="000000"/>
                </a:solidFill>
              </a:rPr>
              <a:t>Darunter versteht man die mögliche gesamtwirtschaftliche Produktion bei Vollauslastung der Kapazitäten.</a:t>
            </a:r>
          </a:p>
          <a:p>
            <a:pPr eaLnBrk="1" hangingPunct="1"/>
            <a:endParaRPr lang="de-DE" sz="2000" b="1" dirty="0">
              <a:solidFill>
                <a:srgbClr val="000000"/>
              </a:solidFill>
            </a:endParaRPr>
          </a:p>
          <a:p>
            <a:pPr eaLnBrk="1" hangingPunct="1"/>
            <a:r>
              <a:rPr lang="de-DE" sz="2000" dirty="0">
                <a:solidFill>
                  <a:srgbClr val="000000"/>
                </a:solidFill>
              </a:rPr>
              <a:t>Langfristig sollte es daher das Ziel sein, das Produktionspotenzial zu </a:t>
            </a:r>
          </a:p>
          <a:p>
            <a:pPr eaLnBrk="1" hangingPunct="1"/>
            <a:r>
              <a:rPr lang="de-DE" sz="2000" dirty="0">
                <a:solidFill>
                  <a:srgbClr val="000000"/>
                </a:solidFill>
              </a:rPr>
              <a:t>erhöhen und nicht nur die reine BIP-Entwicklung. Denn die reine </a:t>
            </a:r>
          </a:p>
          <a:p>
            <a:pPr eaLnBrk="1" hangingPunct="1"/>
            <a:r>
              <a:rPr lang="de-DE" sz="2000" dirty="0">
                <a:solidFill>
                  <a:srgbClr val="000000"/>
                </a:solidFill>
              </a:rPr>
              <a:t>BIP-Entwicklung kann die Produktionsmöglichkeiten eines Landes </a:t>
            </a:r>
          </a:p>
          <a:p>
            <a:pPr eaLnBrk="1" hangingPunct="1"/>
            <a:r>
              <a:rPr lang="de-DE" sz="2000" dirty="0">
                <a:solidFill>
                  <a:srgbClr val="000000"/>
                </a:solidFill>
              </a:rPr>
              <a:t>stark über- oder unterzeichnen.</a:t>
            </a:r>
          </a:p>
          <a:p>
            <a:pPr eaLnBrk="1" hangingPunct="1"/>
            <a:r>
              <a:rPr lang="de-DE" sz="2000" dirty="0">
                <a:solidFill>
                  <a:srgbClr val="000000"/>
                </a:solidFill>
              </a:rPr>
              <a:t> </a:t>
            </a:r>
          </a:p>
          <a:p>
            <a:pPr eaLnBrk="1" hangingPunct="1"/>
            <a:r>
              <a:rPr lang="de-DE" sz="2000" dirty="0">
                <a:solidFill>
                  <a:srgbClr val="000000"/>
                </a:solidFill>
              </a:rPr>
              <a:t>Allerdings handelt es sich bei dem </a:t>
            </a:r>
            <a:r>
              <a:rPr lang="de-DE" sz="2000" b="1" dirty="0">
                <a:solidFill>
                  <a:srgbClr val="000000"/>
                </a:solidFill>
              </a:rPr>
              <a:t>Produktionspotenzial</a:t>
            </a:r>
            <a:r>
              <a:rPr lang="de-DE" sz="2000" dirty="0">
                <a:solidFill>
                  <a:srgbClr val="000000"/>
                </a:solidFill>
              </a:rPr>
              <a:t> um ein </a:t>
            </a:r>
          </a:p>
          <a:p>
            <a:pPr eaLnBrk="1" hangingPunct="1"/>
            <a:r>
              <a:rPr lang="de-DE" sz="2000" b="1" dirty="0">
                <a:solidFill>
                  <a:srgbClr val="000000"/>
                </a:solidFill>
              </a:rPr>
              <a:t>theoretisches Konzept</a:t>
            </a:r>
            <a:r>
              <a:rPr lang="de-DE" sz="2000" dirty="0">
                <a:solidFill>
                  <a:srgbClr val="000000"/>
                </a:solidFill>
              </a:rPr>
              <a:t>, weshalb sich der  tatsächliche Wert nur schwer ermitteln lässt. </a:t>
            </a:r>
          </a:p>
          <a:p>
            <a:pPr eaLnBrk="1" hangingPunct="1"/>
            <a:endParaRPr lang="de-DE" sz="2000" dirty="0">
              <a:solidFill>
                <a:srgbClr val="000000"/>
              </a:solidFill>
            </a:endParaRPr>
          </a:p>
          <a:p>
            <a:pPr eaLnBrk="1" hangingPunct="1"/>
            <a:endParaRPr lang="de-DE" sz="2400" dirty="0">
              <a:solidFill>
                <a:srgbClr val="000000"/>
              </a:solidFill>
            </a:endParaRPr>
          </a:p>
        </p:txBody>
      </p:sp>
      <p:sp>
        <p:nvSpPr>
          <p:cNvPr id="7" name="Rechteck 6">
            <a:extLst>
              <a:ext uri="{FF2B5EF4-FFF2-40B4-BE49-F238E27FC236}">
                <a16:creationId xmlns:a16="http://schemas.microsoft.com/office/drawing/2014/main" id="{5BFD2CB6-D379-4260-AA5D-1706D201582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280FE31F-64CC-4A44-8914-BEFCF38A43CA}"/>
                  </a:ext>
                </a:extLst>
              </p14:cNvPr>
              <p14:cNvContentPartPr/>
              <p14:nvPr/>
            </p14:nvContentPartPr>
            <p14:xfrm>
              <a:off x="3367373" y="1425667"/>
              <a:ext cx="3120480" cy="748080"/>
            </p14:xfrm>
          </p:contentPart>
        </mc:Choice>
        <mc:Fallback>
          <p:pic>
            <p:nvPicPr>
              <p:cNvPr id="2" name="Freihand 1">
                <a:extLst>
                  <a:ext uri="{FF2B5EF4-FFF2-40B4-BE49-F238E27FC236}">
                    <a16:creationId xmlns:a16="http://schemas.microsoft.com/office/drawing/2014/main" id="{280FE31F-64CC-4A44-8914-BEFCF38A43CA}"/>
                  </a:ext>
                </a:extLst>
              </p:cNvPr>
              <p:cNvPicPr/>
              <p:nvPr/>
            </p:nvPicPr>
            <p:blipFill>
              <a:blip r:embed="rId4"/>
              <a:stretch>
                <a:fillRect/>
              </a:stretch>
            </p:blipFill>
            <p:spPr>
              <a:xfrm>
                <a:off x="3363053" y="1421347"/>
                <a:ext cx="3129120" cy="7567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C7490138-315A-43B1-AB22-747914075FA1}"/>
                  </a:ext>
                </a:extLst>
              </p14:cNvPr>
              <p14:cNvContentPartPr/>
              <p14:nvPr/>
            </p14:nvContentPartPr>
            <p14:xfrm>
              <a:off x="2056253" y="2832907"/>
              <a:ext cx="3757680" cy="105120"/>
            </p14:xfrm>
          </p:contentPart>
        </mc:Choice>
        <mc:Fallback>
          <p:pic>
            <p:nvPicPr>
              <p:cNvPr id="3" name="Freihand 2">
                <a:extLst>
                  <a:ext uri="{FF2B5EF4-FFF2-40B4-BE49-F238E27FC236}">
                    <a16:creationId xmlns:a16="http://schemas.microsoft.com/office/drawing/2014/main" id="{C7490138-315A-43B1-AB22-747914075FA1}"/>
                  </a:ext>
                </a:extLst>
              </p:cNvPr>
              <p:cNvPicPr/>
              <p:nvPr/>
            </p:nvPicPr>
            <p:blipFill>
              <a:blip r:embed="rId6"/>
              <a:stretch>
                <a:fillRect/>
              </a:stretch>
            </p:blipFill>
            <p:spPr>
              <a:xfrm>
                <a:off x="2051933" y="2828587"/>
                <a:ext cx="376632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8" name="Freihand 57">
                <a:extLst>
                  <a:ext uri="{FF2B5EF4-FFF2-40B4-BE49-F238E27FC236}">
                    <a16:creationId xmlns:a16="http://schemas.microsoft.com/office/drawing/2014/main" id="{59AAB37F-C5D7-42C2-A624-B741EE2511C2}"/>
                  </a:ext>
                </a:extLst>
              </p14:cNvPr>
              <p14:cNvContentPartPr/>
              <p14:nvPr/>
            </p14:nvContentPartPr>
            <p14:xfrm>
              <a:off x="312413" y="5239507"/>
              <a:ext cx="2507400" cy="132480"/>
            </p14:xfrm>
          </p:contentPart>
        </mc:Choice>
        <mc:Fallback>
          <p:pic>
            <p:nvPicPr>
              <p:cNvPr id="58" name="Freihand 57">
                <a:extLst>
                  <a:ext uri="{FF2B5EF4-FFF2-40B4-BE49-F238E27FC236}">
                    <a16:creationId xmlns:a16="http://schemas.microsoft.com/office/drawing/2014/main" id="{59AAB37F-C5D7-42C2-A624-B741EE2511C2}"/>
                  </a:ext>
                </a:extLst>
              </p:cNvPr>
              <p:cNvPicPr/>
              <p:nvPr/>
            </p:nvPicPr>
            <p:blipFill>
              <a:blip r:embed="rId8"/>
              <a:stretch>
                <a:fillRect/>
              </a:stretch>
            </p:blipFill>
            <p:spPr>
              <a:xfrm>
                <a:off x="308093" y="5235187"/>
                <a:ext cx="2516040" cy="141120"/>
              </a:xfrm>
              <a:prstGeom prst="rect">
                <a:avLst/>
              </a:prstGeom>
            </p:spPr>
          </p:pic>
        </mc:Fallback>
      </mc:AlternateContent>
      <p:grpSp>
        <p:nvGrpSpPr>
          <p:cNvPr id="60" name="Gruppieren 59">
            <a:extLst>
              <a:ext uri="{FF2B5EF4-FFF2-40B4-BE49-F238E27FC236}">
                <a16:creationId xmlns:a16="http://schemas.microsoft.com/office/drawing/2014/main" id="{0E25FA11-AE01-4308-BAFD-DF04FF874F09}"/>
              </a:ext>
            </a:extLst>
          </p:cNvPr>
          <p:cNvGrpSpPr/>
          <p:nvPr/>
        </p:nvGrpSpPr>
        <p:grpSpPr>
          <a:xfrm>
            <a:off x="6815813" y="1546267"/>
            <a:ext cx="5135040" cy="1249560"/>
            <a:chOff x="6815813" y="1546267"/>
            <a:chExt cx="5135040" cy="1249560"/>
          </a:xfrm>
        </p:grpSpPr>
        <mc:AlternateContent xmlns:mc="http://schemas.openxmlformats.org/markup-compatibility/2006">
          <mc:Choice xmlns:p14="http://schemas.microsoft.com/office/powerpoint/2010/main" Requires="p14">
            <p:contentPart p14:bwMode="auto" r:id="rId9">
              <p14:nvContentPartPr>
                <p14:cNvPr id="4" name="Freihand 3">
                  <a:extLst>
                    <a:ext uri="{FF2B5EF4-FFF2-40B4-BE49-F238E27FC236}">
                      <a16:creationId xmlns:a16="http://schemas.microsoft.com/office/drawing/2014/main" id="{FE24C4FF-D519-4AC6-828E-07B1A29B04CA}"/>
                    </a:ext>
                  </a:extLst>
                </p14:cNvPr>
                <p14:cNvContentPartPr/>
                <p14:nvPr/>
              </p14:nvContentPartPr>
              <p14:xfrm>
                <a:off x="6986813" y="2590627"/>
                <a:ext cx="281160" cy="46080"/>
              </p14:xfrm>
            </p:contentPart>
          </mc:Choice>
          <mc:Fallback>
            <p:pic>
              <p:nvPicPr>
                <p:cNvPr id="4" name="Freihand 3">
                  <a:extLst>
                    <a:ext uri="{FF2B5EF4-FFF2-40B4-BE49-F238E27FC236}">
                      <a16:creationId xmlns:a16="http://schemas.microsoft.com/office/drawing/2014/main" id="{FE24C4FF-D519-4AC6-828E-07B1A29B04CA}"/>
                    </a:ext>
                  </a:extLst>
                </p:cNvPr>
                <p:cNvPicPr/>
                <p:nvPr/>
              </p:nvPicPr>
              <p:blipFill>
                <a:blip r:embed="rId10"/>
                <a:stretch>
                  <a:fillRect/>
                </a:stretch>
              </p:blipFill>
              <p:spPr>
                <a:xfrm>
                  <a:off x="6982493" y="2586307"/>
                  <a:ext cx="28980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5" name="Freihand 4">
                  <a:extLst>
                    <a:ext uri="{FF2B5EF4-FFF2-40B4-BE49-F238E27FC236}">
                      <a16:creationId xmlns:a16="http://schemas.microsoft.com/office/drawing/2014/main" id="{7966F8C7-C4B6-409C-BB64-4936C64C58CB}"/>
                    </a:ext>
                  </a:extLst>
                </p14:cNvPr>
                <p14:cNvContentPartPr/>
                <p14:nvPr/>
              </p14:nvContentPartPr>
              <p14:xfrm>
                <a:off x="6815813" y="2499547"/>
                <a:ext cx="325440" cy="202320"/>
              </p14:xfrm>
            </p:contentPart>
          </mc:Choice>
          <mc:Fallback>
            <p:pic>
              <p:nvPicPr>
                <p:cNvPr id="5" name="Freihand 4">
                  <a:extLst>
                    <a:ext uri="{FF2B5EF4-FFF2-40B4-BE49-F238E27FC236}">
                      <a16:creationId xmlns:a16="http://schemas.microsoft.com/office/drawing/2014/main" id="{7966F8C7-C4B6-409C-BB64-4936C64C58CB}"/>
                    </a:ext>
                  </a:extLst>
                </p:cNvPr>
                <p:cNvPicPr/>
                <p:nvPr/>
              </p:nvPicPr>
              <p:blipFill>
                <a:blip r:embed="rId12"/>
                <a:stretch>
                  <a:fillRect/>
                </a:stretch>
              </p:blipFill>
              <p:spPr>
                <a:xfrm>
                  <a:off x="6811493" y="2495227"/>
                  <a:ext cx="334080" cy="2109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6" name="Freihand 5">
                  <a:extLst>
                    <a:ext uri="{FF2B5EF4-FFF2-40B4-BE49-F238E27FC236}">
                      <a16:creationId xmlns:a16="http://schemas.microsoft.com/office/drawing/2014/main" id="{2C018188-8952-4EB6-A75F-6750C57F2A60}"/>
                    </a:ext>
                  </a:extLst>
                </p14:cNvPr>
                <p14:cNvContentPartPr/>
                <p14:nvPr/>
              </p14:nvContentPartPr>
              <p14:xfrm>
                <a:off x="7522133" y="2448787"/>
                <a:ext cx="255960" cy="99000"/>
              </p14:xfrm>
            </p:contentPart>
          </mc:Choice>
          <mc:Fallback>
            <p:pic>
              <p:nvPicPr>
                <p:cNvPr id="6" name="Freihand 5">
                  <a:extLst>
                    <a:ext uri="{FF2B5EF4-FFF2-40B4-BE49-F238E27FC236}">
                      <a16:creationId xmlns:a16="http://schemas.microsoft.com/office/drawing/2014/main" id="{2C018188-8952-4EB6-A75F-6750C57F2A60}"/>
                    </a:ext>
                  </a:extLst>
                </p:cNvPr>
                <p:cNvPicPr/>
                <p:nvPr/>
              </p:nvPicPr>
              <p:blipFill>
                <a:blip r:embed="rId14"/>
                <a:stretch>
                  <a:fillRect/>
                </a:stretch>
              </p:blipFill>
              <p:spPr>
                <a:xfrm>
                  <a:off x="7517813" y="2444467"/>
                  <a:ext cx="26460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8" name="Freihand 7">
                  <a:extLst>
                    <a:ext uri="{FF2B5EF4-FFF2-40B4-BE49-F238E27FC236}">
                      <a16:creationId xmlns:a16="http://schemas.microsoft.com/office/drawing/2014/main" id="{E0FE2846-C864-46CD-BA1F-B82A416A8A84}"/>
                    </a:ext>
                  </a:extLst>
                </p14:cNvPr>
                <p14:cNvContentPartPr/>
                <p14:nvPr/>
              </p14:nvContentPartPr>
              <p14:xfrm>
                <a:off x="7820213" y="2418547"/>
                <a:ext cx="81720" cy="83160"/>
              </p14:xfrm>
            </p:contentPart>
          </mc:Choice>
          <mc:Fallback>
            <p:pic>
              <p:nvPicPr>
                <p:cNvPr id="8" name="Freihand 7">
                  <a:extLst>
                    <a:ext uri="{FF2B5EF4-FFF2-40B4-BE49-F238E27FC236}">
                      <a16:creationId xmlns:a16="http://schemas.microsoft.com/office/drawing/2014/main" id="{E0FE2846-C864-46CD-BA1F-B82A416A8A84}"/>
                    </a:ext>
                  </a:extLst>
                </p:cNvPr>
                <p:cNvPicPr/>
                <p:nvPr/>
              </p:nvPicPr>
              <p:blipFill>
                <a:blip r:embed="rId16"/>
                <a:stretch>
                  <a:fillRect/>
                </a:stretch>
              </p:blipFill>
              <p:spPr>
                <a:xfrm>
                  <a:off x="7815893" y="2414227"/>
                  <a:ext cx="9036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0" name="Freihand 9">
                  <a:extLst>
                    <a:ext uri="{FF2B5EF4-FFF2-40B4-BE49-F238E27FC236}">
                      <a16:creationId xmlns:a16="http://schemas.microsoft.com/office/drawing/2014/main" id="{6B9DC3A1-F626-462F-B28F-E58556DB7663}"/>
                    </a:ext>
                  </a:extLst>
                </p14:cNvPr>
                <p14:cNvContentPartPr/>
                <p14:nvPr/>
              </p14:nvContentPartPr>
              <p14:xfrm>
                <a:off x="7914173" y="2316307"/>
                <a:ext cx="235080" cy="297360"/>
              </p14:xfrm>
            </p:contentPart>
          </mc:Choice>
          <mc:Fallback>
            <p:pic>
              <p:nvPicPr>
                <p:cNvPr id="10" name="Freihand 9">
                  <a:extLst>
                    <a:ext uri="{FF2B5EF4-FFF2-40B4-BE49-F238E27FC236}">
                      <a16:creationId xmlns:a16="http://schemas.microsoft.com/office/drawing/2014/main" id="{6B9DC3A1-F626-462F-B28F-E58556DB7663}"/>
                    </a:ext>
                  </a:extLst>
                </p:cNvPr>
                <p:cNvPicPr/>
                <p:nvPr/>
              </p:nvPicPr>
              <p:blipFill>
                <a:blip r:embed="rId18"/>
                <a:stretch>
                  <a:fillRect/>
                </a:stretch>
              </p:blipFill>
              <p:spPr>
                <a:xfrm>
                  <a:off x="7909853" y="2311987"/>
                  <a:ext cx="243720" cy="3060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1" name="Freihand 10">
                  <a:extLst>
                    <a:ext uri="{FF2B5EF4-FFF2-40B4-BE49-F238E27FC236}">
                      <a16:creationId xmlns:a16="http://schemas.microsoft.com/office/drawing/2014/main" id="{2BA46B4E-86CC-4C07-A4E0-0A8FA4C6DDE9}"/>
                    </a:ext>
                  </a:extLst>
                </p14:cNvPr>
                <p14:cNvContentPartPr/>
                <p14:nvPr/>
              </p14:nvContentPartPr>
              <p14:xfrm>
                <a:off x="8119733" y="2253667"/>
                <a:ext cx="360" cy="360"/>
              </p14:xfrm>
            </p:contentPart>
          </mc:Choice>
          <mc:Fallback>
            <p:pic>
              <p:nvPicPr>
                <p:cNvPr id="11" name="Freihand 10">
                  <a:extLst>
                    <a:ext uri="{FF2B5EF4-FFF2-40B4-BE49-F238E27FC236}">
                      <a16:creationId xmlns:a16="http://schemas.microsoft.com/office/drawing/2014/main" id="{2BA46B4E-86CC-4C07-A4E0-0A8FA4C6DDE9}"/>
                    </a:ext>
                  </a:extLst>
                </p:cNvPr>
                <p:cNvPicPr/>
                <p:nvPr/>
              </p:nvPicPr>
              <p:blipFill>
                <a:blip r:embed="rId20"/>
                <a:stretch>
                  <a:fillRect/>
                </a:stretch>
              </p:blipFill>
              <p:spPr>
                <a:xfrm>
                  <a:off x="8115413" y="22493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2" name="Freihand 11">
                  <a:extLst>
                    <a:ext uri="{FF2B5EF4-FFF2-40B4-BE49-F238E27FC236}">
                      <a16:creationId xmlns:a16="http://schemas.microsoft.com/office/drawing/2014/main" id="{CD02F0B2-BBBE-4220-BE0D-FAD05946C200}"/>
                    </a:ext>
                  </a:extLst>
                </p14:cNvPr>
                <p14:cNvContentPartPr/>
                <p14:nvPr/>
              </p14:nvContentPartPr>
              <p14:xfrm>
                <a:off x="8180933" y="2207587"/>
                <a:ext cx="100080" cy="205560"/>
              </p14:xfrm>
            </p:contentPart>
          </mc:Choice>
          <mc:Fallback>
            <p:pic>
              <p:nvPicPr>
                <p:cNvPr id="12" name="Freihand 11">
                  <a:extLst>
                    <a:ext uri="{FF2B5EF4-FFF2-40B4-BE49-F238E27FC236}">
                      <a16:creationId xmlns:a16="http://schemas.microsoft.com/office/drawing/2014/main" id="{CD02F0B2-BBBE-4220-BE0D-FAD05946C200}"/>
                    </a:ext>
                  </a:extLst>
                </p:cNvPr>
                <p:cNvPicPr/>
                <p:nvPr/>
              </p:nvPicPr>
              <p:blipFill>
                <a:blip r:embed="rId22"/>
                <a:stretch>
                  <a:fillRect/>
                </a:stretch>
              </p:blipFill>
              <p:spPr>
                <a:xfrm>
                  <a:off x="8176613" y="2203267"/>
                  <a:ext cx="10872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3" name="Freihand 12">
                  <a:extLst>
                    <a:ext uri="{FF2B5EF4-FFF2-40B4-BE49-F238E27FC236}">
                      <a16:creationId xmlns:a16="http://schemas.microsoft.com/office/drawing/2014/main" id="{E0D1B5CC-B6F6-41FF-AA32-A9E9851C7027}"/>
                    </a:ext>
                  </a:extLst>
                </p14:cNvPr>
                <p14:cNvContentPartPr/>
                <p14:nvPr/>
              </p14:nvContentPartPr>
              <p14:xfrm>
                <a:off x="8302973" y="2253667"/>
                <a:ext cx="67680" cy="110520"/>
              </p14:xfrm>
            </p:contentPart>
          </mc:Choice>
          <mc:Fallback>
            <p:pic>
              <p:nvPicPr>
                <p:cNvPr id="13" name="Freihand 12">
                  <a:extLst>
                    <a:ext uri="{FF2B5EF4-FFF2-40B4-BE49-F238E27FC236}">
                      <a16:creationId xmlns:a16="http://schemas.microsoft.com/office/drawing/2014/main" id="{E0D1B5CC-B6F6-41FF-AA32-A9E9851C7027}"/>
                    </a:ext>
                  </a:extLst>
                </p:cNvPr>
                <p:cNvPicPr/>
                <p:nvPr/>
              </p:nvPicPr>
              <p:blipFill>
                <a:blip r:embed="rId24"/>
                <a:stretch>
                  <a:fillRect/>
                </a:stretch>
              </p:blipFill>
              <p:spPr>
                <a:xfrm>
                  <a:off x="8298653" y="2249347"/>
                  <a:ext cx="7632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4" name="Freihand 13">
                  <a:extLst>
                    <a:ext uri="{FF2B5EF4-FFF2-40B4-BE49-F238E27FC236}">
                      <a16:creationId xmlns:a16="http://schemas.microsoft.com/office/drawing/2014/main" id="{1171A62F-E7CF-4F45-A38E-90A5B1984B52}"/>
                    </a:ext>
                  </a:extLst>
                </p14:cNvPr>
                <p14:cNvContentPartPr/>
                <p14:nvPr/>
              </p14:nvContentPartPr>
              <p14:xfrm>
                <a:off x="8365613" y="2249347"/>
                <a:ext cx="154080" cy="126000"/>
              </p14:xfrm>
            </p:contentPart>
          </mc:Choice>
          <mc:Fallback>
            <p:pic>
              <p:nvPicPr>
                <p:cNvPr id="14" name="Freihand 13">
                  <a:extLst>
                    <a:ext uri="{FF2B5EF4-FFF2-40B4-BE49-F238E27FC236}">
                      <a16:creationId xmlns:a16="http://schemas.microsoft.com/office/drawing/2014/main" id="{1171A62F-E7CF-4F45-A38E-90A5B1984B52}"/>
                    </a:ext>
                  </a:extLst>
                </p:cNvPr>
                <p:cNvPicPr/>
                <p:nvPr/>
              </p:nvPicPr>
              <p:blipFill>
                <a:blip r:embed="rId26"/>
                <a:stretch>
                  <a:fillRect/>
                </a:stretch>
              </p:blipFill>
              <p:spPr>
                <a:xfrm>
                  <a:off x="8361293" y="2245027"/>
                  <a:ext cx="16272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5" name="Freihand 14">
                  <a:extLst>
                    <a:ext uri="{FF2B5EF4-FFF2-40B4-BE49-F238E27FC236}">
                      <a16:creationId xmlns:a16="http://schemas.microsoft.com/office/drawing/2014/main" id="{42A2E471-5765-4EF8-A44A-BB1E79EE90AB}"/>
                    </a:ext>
                  </a:extLst>
                </p14:cNvPr>
                <p14:cNvContentPartPr/>
                <p14:nvPr/>
              </p14:nvContentPartPr>
              <p14:xfrm>
                <a:off x="7756493" y="2258707"/>
                <a:ext cx="142560" cy="42480"/>
              </p14:xfrm>
            </p:contentPart>
          </mc:Choice>
          <mc:Fallback>
            <p:pic>
              <p:nvPicPr>
                <p:cNvPr id="15" name="Freihand 14">
                  <a:extLst>
                    <a:ext uri="{FF2B5EF4-FFF2-40B4-BE49-F238E27FC236}">
                      <a16:creationId xmlns:a16="http://schemas.microsoft.com/office/drawing/2014/main" id="{42A2E471-5765-4EF8-A44A-BB1E79EE90AB}"/>
                    </a:ext>
                  </a:extLst>
                </p:cNvPr>
                <p:cNvPicPr/>
                <p:nvPr/>
              </p:nvPicPr>
              <p:blipFill>
                <a:blip r:embed="rId28"/>
                <a:stretch>
                  <a:fillRect/>
                </a:stretch>
              </p:blipFill>
              <p:spPr>
                <a:xfrm>
                  <a:off x="7752173" y="2254387"/>
                  <a:ext cx="15120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6" name="Freihand 15">
                  <a:extLst>
                    <a:ext uri="{FF2B5EF4-FFF2-40B4-BE49-F238E27FC236}">
                      <a16:creationId xmlns:a16="http://schemas.microsoft.com/office/drawing/2014/main" id="{176B2E38-8C88-48A0-93E1-B299BFE03410}"/>
                    </a:ext>
                  </a:extLst>
                </p14:cNvPr>
                <p14:cNvContentPartPr/>
                <p14:nvPr/>
              </p14:nvContentPartPr>
              <p14:xfrm>
                <a:off x="8705813" y="2052787"/>
                <a:ext cx="199080" cy="222480"/>
              </p14:xfrm>
            </p:contentPart>
          </mc:Choice>
          <mc:Fallback>
            <p:pic>
              <p:nvPicPr>
                <p:cNvPr id="16" name="Freihand 15">
                  <a:extLst>
                    <a:ext uri="{FF2B5EF4-FFF2-40B4-BE49-F238E27FC236}">
                      <a16:creationId xmlns:a16="http://schemas.microsoft.com/office/drawing/2014/main" id="{176B2E38-8C88-48A0-93E1-B299BFE03410}"/>
                    </a:ext>
                  </a:extLst>
                </p:cNvPr>
                <p:cNvPicPr/>
                <p:nvPr/>
              </p:nvPicPr>
              <p:blipFill>
                <a:blip r:embed="rId30"/>
                <a:stretch>
                  <a:fillRect/>
                </a:stretch>
              </p:blipFill>
              <p:spPr>
                <a:xfrm>
                  <a:off x="8701493" y="2048467"/>
                  <a:ext cx="20772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7" name="Freihand 16">
                  <a:extLst>
                    <a:ext uri="{FF2B5EF4-FFF2-40B4-BE49-F238E27FC236}">
                      <a16:creationId xmlns:a16="http://schemas.microsoft.com/office/drawing/2014/main" id="{895AE1B4-CE6B-4279-B09E-B86EC5ED3130}"/>
                    </a:ext>
                  </a:extLst>
                </p14:cNvPr>
                <p14:cNvContentPartPr/>
                <p14:nvPr/>
              </p14:nvContentPartPr>
              <p14:xfrm>
                <a:off x="8951333" y="2009227"/>
                <a:ext cx="138240" cy="187560"/>
              </p14:xfrm>
            </p:contentPart>
          </mc:Choice>
          <mc:Fallback>
            <p:pic>
              <p:nvPicPr>
                <p:cNvPr id="17" name="Freihand 16">
                  <a:extLst>
                    <a:ext uri="{FF2B5EF4-FFF2-40B4-BE49-F238E27FC236}">
                      <a16:creationId xmlns:a16="http://schemas.microsoft.com/office/drawing/2014/main" id="{895AE1B4-CE6B-4279-B09E-B86EC5ED3130}"/>
                    </a:ext>
                  </a:extLst>
                </p:cNvPr>
                <p:cNvPicPr/>
                <p:nvPr/>
              </p:nvPicPr>
              <p:blipFill>
                <a:blip r:embed="rId32"/>
                <a:stretch>
                  <a:fillRect/>
                </a:stretch>
              </p:blipFill>
              <p:spPr>
                <a:xfrm>
                  <a:off x="8947013" y="2004907"/>
                  <a:ext cx="14688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8" name="Freihand 17">
                  <a:extLst>
                    <a:ext uri="{FF2B5EF4-FFF2-40B4-BE49-F238E27FC236}">
                      <a16:creationId xmlns:a16="http://schemas.microsoft.com/office/drawing/2014/main" id="{E242112B-81F1-4554-AA24-04A7BFCDB769}"/>
                    </a:ext>
                  </a:extLst>
                </p14:cNvPr>
                <p14:cNvContentPartPr/>
                <p14:nvPr/>
              </p14:nvContentPartPr>
              <p14:xfrm>
                <a:off x="8991293" y="2018587"/>
                <a:ext cx="50400" cy="3600"/>
              </p14:xfrm>
            </p:contentPart>
          </mc:Choice>
          <mc:Fallback>
            <p:pic>
              <p:nvPicPr>
                <p:cNvPr id="18" name="Freihand 17">
                  <a:extLst>
                    <a:ext uri="{FF2B5EF4-FFF2-40B4-BE49-F238E27FC236}">
                      <a16:creationId xmlns:a16="http://schemas.microsoft.com/office/drawing/2014/main" id="{E242112B-81F1-4554-AA24-04A7BFCDB769}"/>
                    </a:ext>
                  </a:extLst>
                </p:cNvPr>
                <p:cNvPicPr/>
                <p:nvPr/>
              </p:nvPicPr>
              <p:blipFill>
                <a:blip r:embed="rId34"/>
                <a:stretch>
                  <a:fillRect/>
                </a:stretch>
              </p:blipFill>
              <p:spPr>
                <a:xfrm>
                  <a:off x="8986973" y="2014267"/>
                  <a:ext cx="5904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9" name="Freihand 18">
                  <a:extLst>
                    <a:ext uri="{FF2B5EF4-FFF2-40B4-BE49-F238E27FC236}">
                      <a16:creationId xmlns:a16="http://schemas.microsoft.com/office/drawing/2014/main" id="{E91458B3-575A-463F-99DD-83DC13039447}"/>
                    </a:ext>
                  </a:extLst>
                </p14:cNvPr>
                <p14:cNvContentPartPr/>
                <p14:nvPr/>
              </p14:nvContentPartPr>
              <p14:xfrm>
                <a:off x="9120533" y="2055667"/>
                <a:ext cx="80640" cy="66600"/>
              </p14:xfrm>
            </p:contentPart>
          </mc:Choice>
          <mc:Fallback>
            <p:pic>
              <p:nvPicPr>
                <p:cNvPr id="19" name="Freihand 18">
                  <a:extLst>
                    <a:ext uri="{FF2B5EF4-FFF2-40B4-BE49-F238E27FC236}">
                      <a16:creationId xmlns:a16="http://schemas.microsoft.com/office/drawing/2014/main" id="{E91458B3-575A-463F-99DD-83DC13039447}"/>
                    </a:ext>
                  </a:extLst>
                </p:cNvPr>
                <p:cNvPicPr/>
                <p:nvPr/>
              </p:nvPicPr>
              <p:blipFill>
                <a:blip r:embed="rId36"/>
                <a:stretch>
                  <a:fillRect/>
                </a:stretch>
              </p:blipFill>
              <p:spPr>
                <a:xfrm>
                  <a:off x="9116213" y="2051347"/>
                  <a:ext cx="8928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0" name="Freihand 19">
                  <a:extLst>
                    <a:ext uri="{FF2B5EF4-FFF2-40B4-BE49-F238E27FC236}">
                      <a16:creationId xmlns:a16="http://schemas.microsoft.com/office/drawing/2014/main" id="{A376F604-6318-4A24-9768-F96133A84F95}"/>
                    </a:ext>
                  </a:extLst>
                </p14:cNvPr>
                <p14:cNvContentPartPr/>
                <p14:nvPr/>
              </p14:nvContentPartPr>
              <p14:xfrm>
                <a:off x="9245453" y="1859467"/>
                <a:ext cx="132120" cy="252000"/>
              </p14:xfrm>
            </p:contentPart>
          </mc:Choice>
          <mc:Fallback>
            <p:pic>
              <p:nvPicPr>
                <p:cNvPr id="20" name="Freihand 19">
                  <a:extLst>
                    <a:ext uri="{FF2B5EF4-FFF2-40B4-BE49-F238E27FC236}">
                      <a16:creationId xmlns:a16="http://schemas.microsoft.com/office/drawing/2014/main" id="{A376F604-6318-4A24-9768-F96133A84F95}"/>
                    </a:ext>
                  </a:extLst>
                </p:cNvPr>
                <p:cNvPicPr/>
                <p:nvPr/>
              </p:nvPicPr>
              <p:blipFill>
                <a:blip r:embed="rId38"/>
                <a:stretch>
                  <a:fillRect/>
                </a:stretch>
              </p:blipFill>
              <p:spPr>
                <a:xfrm>
                  <a:off x="9241133" y="1855147"/>
                  <a:ext cx="140760" cy="2606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1" name="Freihand 20">
                  <a:extLst>
                    <a:ext uri="{FF2B5EF4-FFF2-40B4-BE49-F238E27FC236}">
                      <a16:creationId xmlns:a16="http://schemas.microsoft.com/office/drawing/2014/main" id="{1AD4AB4D-4710-46CD-852C-6B3060D3FB74}"/>
                    </a:ext>
                  </a:extLst>
                </p14:cNvPr>
                <p14:cNvContentPartPr/>
                <p14:nvPr/>
              </p14:nvContentPartPr>
              <p14:xfrm>
                <a:off x="9402773" y="1795387"/>
                <a:ext cx="231480" cy="263880"/>
              </p14:xfrm>
            </p:contentPart>
          </mc:Choice>
          <mc:Fallback>
            <p:pic>
              <p:nvPicPr>
                <p:cNvPr id="21" name="Freihand 20">
                  <a:extLst>
                    <a:ext uri="{FF2B5EF4-FFF2-40B4-BE49-F238E27FC236}">
                      <a16:creationId xmlns:a16="http://schemas.microsoft.com/office/drawing/2014/main" id="{1AD4AB4D-4710-46CD-852C-6B3060D3FB74}"/>
                    </a:ext>
                  </a:extLst>
                </p:cNvPr>
                <p:cNvPicPr/>
                <p:nvPr/>
              </p:nvPicPr>
              <p:blipFill>
                <a:blip r:embed="rId40"/>
                <a:stretch>
                  <a:fillRect/>
                </a:stretch>
              </p:blipFill>
              <p:spPr>
                <a:xfrm>
                  <a:off x="9398453" y="1791067"/>
                  <a:ext cx="240120" cy="2725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2" name="Freihand 21">
                  <a:extLst>
                    <a:ext uri="{FF2B5EF4-FFF2-40B4-BE49-F238E27FC236}">
                      <a16:creationId xmlns:a16="http://schemas.microsoft.com/office/drawing/2014/main" id="{246C572C-25AB-49AB-88CD-8E8E198225EE}"/>
                    </a:ext>
                  </a:extLst>
                </p14:cNvPr>
                <p14:cNvContentPartPr/>
                <p14:nvPr/>
              </p14:nvContentPartPr>
              <p14:xfrm>
                <a:off x="9656213" y="1880347"/>
                <a:ext cx="61560" cy="114480"/>
              </p14:xfrm>
            </p:contentPart>
          </mc:Choice>
          <mc:Fallback>
            <p:pic>
              <p:nvPicPr>
                <p:cNvPr id="22" name="Freihand 21">
                  <a:extLst>
                    <a:ext uri="{FF2B5EF4-FFF2-40B4-BE49-F238E27FC236}">
                      <a16:creationId xmlns:a16="http://schemas.microsoft.com/office/drawing/2014/main" id="{246C572C-25AB-49AB-88CD-8E8E198225EE}"/>
                    </a:ext>
                  </a:extLst>
                </p:cNvPr>
                <p:cNvPicPr/>
                <p:nvPr/>
              </p:nvPicPr>
              <p:blipFill>
                <a:blip r:embed="rId42"/>
                <a:stretch>
                  <a:fillRect/>
                </a:stretch>
              </p:blipFill>
              <p:spPr>
                <a:xfrm>
                  <a:off x="9651893" y="1876027"/>
                  <a:ext cx="7020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3" name="Freihand 22">
                  <a:extLst>
                    <a:ext uri="{FF2B5EF4-FFF2-40B4-BE49-F238E27FC236}">
                      <a16:creationId xmlns:a16="http://schemas.microsoft.com/office/drawing/2014/main" id="{3A10591F-653D-4DA1-9B1D-6FCD6EB67F90}"/>
                    </a:ext>
                  </a:extLst>
                </p14:cNvPr>
                <p14:cNvContentPartPr/>
                <p14:nvPr/>
              </p14:nvContentPartPr>
              <p14:xfrm>
                <a:off x="9727133" y="1825987"/>
                <a:ext cx="202680" cy="138600"/>
              </p14:xfrm>
            </p:contentPart>
          </mc:Choice>
          <mc:Fallback>
            <p:pic>
              <p:nvPicPr>
                <p:cNvPr id="23" name="Freihand 22">
                  <a:extLst>
                    <a:ext uri="{FF2B5EF4-FFF2-40B4-BE49-F238E27FC236}">
                      <a16:creationId xmlns:a16="http://schemas.microsoft.com/office/drawing/2014/main" id="{3A10591F-653D-4DA1-9B1D-6FCD6EB67F90}"/>
                    </a:ext>
                  </a:extLst>
                </p:cNvPr>
                <p:cNvPicPr/>
                <p:nvPr/>
              </p:nvPicPr>
              <p:blipFill>
                <a:blip r:embed="rId44"/>
                <a:stretch>
                  <a:fillRect/>
                </a:stretch>
              </p:blipFill>
              <p:spPr>
                <a:xfrm>
                  <a:off x="9722813" y="1821667"/>
                  <a:ext cx="21132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4" name="Freihand 23">
                  <a:extLst>
                    <a:ext uri="{FF2B5EF4-FFF2-40B4-BE49-F238E27FC236}">
                      <a16:creationId xmlns:a16="http://schemas.microsoft.com/office/drawing/2014/main" id="{DD2999ED-5ABC-4613-B3F5-F2C1915CEADC}"/>
                    </a:ext>
                  </a:extLst>
                </p14:cNvPr>
                <p14:cNvContentPartPr/>
                <p14:nvPr/>
              </p14:nvContentPartPr>
              <p14:xfrm>
                <a:off x="9964013" y="1798267"/>
                <a:ext cx="71280" cy="77400"/>
              </p14:xfrm>
            </p:contentPart>
          </mc:Choice>
          <mc:Fallback>
            <p:pic>
              <p:nvPicPr>
                <p:cNvPr id="24" name="Freihand 23">
                  <a:extLst>
                    <a:ext uri="{FF2B5EF4-FFF2-40B4-BE49-F238E27FC236}">
                      <a16:creationId xmlns:a16="http://schemas.microsoft.com/office/drawing/2014/main" id="{DD2999ED-5ABC-4613-B3F5-F2C1915CEADC}"/>
                    </a:ext>
                  </a:extLst>
                </p:cNvPr>
                <p:cNvPicPr/>
                <p:nvPr/>
              </p:nvPicPr>
              <p:blipFill>
                <a:blip r:embed="rId46"/>
                <a:stretch>
                  <a:fillRect/>
                </a:stretch>
              </p:blipFill>
              <p:spPr>
                <a:xfrm>
                  <a:off x="9959693" y="1793947"/>
                  <a:ext cx="7992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5" name="Freihand 24">
                  <a:extLst>
                    <a:ext uri="{FF2B5EF4-FFF2-40B4-BE49-F238E27FC236}">
                      <a16:creationId xmlns:a16="http://schemas.microsoft.com/office/drawing/2014/main" id="{450C027B-4AE0-4E75-8410-CB530C352B59}"/>
                    </a:ext>
                  </a:extLst>
                </p14:cNvPr>
                <p14:cNvContentPartPr/>
                <p14:nvPr/>
              </p14:nvContentPartPr>
              <p14:xfrm>
                <a:off x="10108013" y="1633027"/>
                <a:ext cx="93240" cy="196200"/>
              </p14:xfrm>
            </p:contentPart>
          </mc:Choice>
          <mc:Fallback>
            <p:pic>
              <p:nvPicPr>
                <p:cNvPr id="25" name="Freihand 24">
                  <a:extLst>
                    <a:ext uri="{FF2B5EF4-FFF2-40B4-BE49-F238E27FC236}">
                      <a16:creationId xmlns:a16="http://schemas.microsoft.com/office/drawing/2014/main" id="{450C027B-4AE0-4E75-8410-CB530C352B59}"/>
                    </a:ext>
                  </a:extLst>
                </p:cNvPr>
                <p:cNvPicPr/>
                <p:nvPr/>
              </p:nvPicPr>
              <p:blipFill>
                <a:blip r:embed="rId48"/>
                <a:stretch>
                  <a:fillRect/>
                </a:stretch>
              </p:blipFill>
              <p:spPr>
                <a:xfrm>
                  <a:off x="10103693" y="1628707"/>
                  <a:ext cx="10188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6" name="Freihand 25">
                  <a:extLst>
                    <a:ext uri="{FF2B5EF4-FFF2-40B4-BE49-F238E27FC236}">
                      <a16:creationId xmlns:a16="http://schemas.microsoft.com/office/drawing/2014/main" id="{550EAE9F-243D-4076-BE0E-A5718F6798C8}"/>
                    </a:ext>
                  </a:extLst>
                </p14:cNvPr>
                <p14:cNvContentPartPr/>
                <p14:nvPr/>
              </p14:nvContentPartPr>
              <p14:xfrm>
                <a:off x="10234013" y="1704307"/>
                <a:ext cx="75960" cy="96120"/>
              </p14:xfrm>
            </p:contentPart>
          </mc:Choice>
          <mc:Fallback>
            <p:pic>
              <p:nvPicPr>
                <p:cNvPr id="26" name="Freihand 25">
                  <a:extLst>
                    <a:ext uri="{FF2B5EF4-FFF2-40B4-BE49-F238E27FC236}">
                      <a16:creationId xmlns:a16="http://schemas.microsoft.com/office/drawing/2014/main" id="{550EAE9F-243D-4076-BE0E-A5718F6798C8}"/>
                    </a:ext>
                  </a:extLst>
                </p:cNvPr>
                <p:cNvPicPr/>
                <p:nvPr/>
              </p:nvPicPr>
              <p:blipFill>
                <a:blip r:embed="rId50"/>
                <a:stretch>
                  <a:fillRect/>
                </a:stretch>
              </p:blipFill>
              <p:spPr>
                <a:xfrm>
                  <a:off x="10229693" y="1699987"/>
                  <a:ext cx="8460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9" name="Freihand 28">
                  <a:extLst>
                    <a:ext uri="{FF2B5EF4-FFF2-40B4-BE49-F238E27FC236}">
                      <a16:creationId xmlns:a16="http://schemas.microsoft.com/office/drawing/2014/main" id="{7A320249-E59B-496D-AA58-C4542595542A}"/>
                    </a:ext>
                  </a:extLst>
                </p14:cNvPr>
                <p14:cNvContentPartPr/>
                <p14:nvPr/>
              </p14:nvContentPartPr>
              <p14:xfrm>
                <a:off x="10311053" y="1546267"/>
                <a:ext cx="483840" cy="214920"/>
              </p14:xfrm>
            </p:contentPart>
          </mc:Choice>
          <mc:Fallback>
            <p:pic>
              <p:nvPicPr>
                <p:cNvPr id="29" name="Freihand 28">
                  <a:extLst>
                    <a:ext uri="{FF2B5EF4-FFF2-40B4-BE49-F238E27FC236}">
                      <a16:creationId xmlns:a16="http://schemas.microsoft.com/office/drawing/2014/main" id="{7A320249-E59B-496D-AA58-C4542595542A}"/>
                    </a:ext>
                  </a:extLst>
                </p:cNvPr>
                <p:cNvPicPr/>
                <p:nvPr/>
              </p:nvPicPr>
              <p:blipFill>
                <a:blip r:embed="rId52"/>
                <a:stretch>
                  <a:fillRect/>
                </a:stretch>
              </p:blipFill>
              <p:spPr>
                <a:xfrm>
                  <a:off x="10306733" y="1541947"/>
                  <a:ext cx="49248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0" name="Freihand 29">
                  <a:extLst>
                    <a:ext uri="{FF2B5EF4-FFF2-40B4-BE49-F238E27FC236}">
                      <a16:creationId xmlns:a16="http://schemas.microsoft.com/office/drawing/2014/main" id="{6D3F5BF7-0901-41E2-8F6D-E7B8A35B32CE}"/>
                    </a:ext>
                  </a:extLst>
                </p14:cNvPr>
                <p14:cNvContentPartPr/>
                <p14:nvPr/>
              </p14:nvContentPartPr>
              <p14:xfrm>
                <a:off x="9303413" y="2287147"/>
                <a:ext cx="215280" cy="109440"/>
              </p14:xfrm>
            </p:contentPart>
          </mc:Choice>
          <mc:Fallback>
            <p:pic>
              <p:nvPicPr>
                <p:cNvPr id="30" name="Freihand 29">
                  <a:extLst>
                    <a:ext uri="{FF2B5EF4-FFF2-40B4-BE49-F238E27FC236}">
                      <a16:creationId xmlns:a16="http://schemas.microsoft.com/office/drawing/2014/main" id="{6D3F5BF7-0901-41E2-8F6D-E7B8A35B32CE}"/>
                    </a:ext>
                  </a:extLst>
                </p:cNvPr>
                <p:cNvPicPr/>
                <p:nvPr/>
              </p:nvPicPr>
              <p:blipFill>
                <a:blip r:embed="rId54"/>
                <a:stretch>
                  <a:fillRect/>
                </a:stretch>
              </p:blipFill>
              <p:spPr>
                <a:xfrm>
                  <a:off x="9299093" y="2282827"/>
                  <a:ext cx="22392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1" name="Freihand 30">
                  <a:extLst>
                    <a:ext uri="{FF2B5EF4-FFF2-40B4-BE49-F238E27FC236}">
                      <a16:creationId xmlns:a16="http://schemas.microsoft.com/office/drawing/2014/main" id="{29008F6D-4BF5-44C6-866B-15491BAC6F0B}"/>
                    </a:ext>
                  </a:extLst>
                </p14:cNvPr>
                <p14:cNvContentPartPr/>
                <p14:nvPr/>
              </p14:nvContentPartPr>
              <p14:xfrm>
                <a:off x="9428693" y="2166547"/>
                <a:ext cx="360" cy="360"/>
              </p14:xfrm>
            </p:contentPart>
          </mc:Choice>
          <mc:Fallback>
            <p:pic>
              <p:nvPicPr>
                <p:cNvPr id="31" name="Freihand 30">
                  <a:extLst>
                    <a:ext uri="{FF2B5EF4-FFF2-40B4-BE49-F238E27FC236}">
                      <a16:creationId xmlns:a16="http://schemas.microsoft.com/office/drawing/2014/main" id="{29008F6D-4BF5-44C6-866B-15491BAC6F0B}"/>
                    </a:ext>
                  </a:extLst>
                </p:cNvPr>
                <p:cNvPicPr/>
                <p:nvPr/>
              </p:nvPicPr>
              <p:blipFill>
                <a:blip r:embed="rId20"/>
                <a:stretch>
                  <a:fillRect/>
                </a:stretch>
              </p:blipFill>
              <p:spPr>
                <a:xfrm>
                  <a:off x="9424373" y="2162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2" name="Freihand 31">
                  <a:extLst>
                    <a:ext uri="{FF2B5EF4-FFF2-40B4-BE49-F238E27FC236}">
                      <a16:creationId xmlns:a16="http://schemas.microsoft.com/office/drawing/2014/main" id="{E59E1857-7808-45AF-8E9B-040B3312C085}"/>
                    </a:ext>
                  </a:extLst>
                </p14:cNvPr>
                <p14:cNvContentPartPr/>
                <p14:nvPr/>
              </p14:nvContentPartPr>
              <p14:xfrm>
                <a:off x="9683573" y="2169427"/>
                <a:ext cx="36360" cy="151560"/>
              </p14:xfrm>
            </p:contentPart>
          </mc:Choice>
          <mc:Fallback>
            <p:pic>
              <p:nvPicPr>
                <p:cNvPr id="32" name="Freihand 31">
                  <a:extLst>
                    <a:ext uri="{FF2B5EF4-FFF2-40B4-BE49-F238E27FC236}">
                      <a16:creationId xmlns:a16="http://schemas.microsoft.com/office/drawing/2014/main" id="{E59E1857-7808-45AF-8E9B-040B3312C085}"/>
                    </a:ext>
                  </a:extLst>
                </p:cNvPr>
                <p:cNvPicPr/>
                <p:nvPr/>
              </p:nvPicPr>
              <p:blipFill>
                <a:blip r:embed="rId57"/>
                <a:stretch>
                  <a:fillRect/>
                </a:stretch>
              </p:blipFill>
              <p:spPr>
                <a:xfrm>
                  <a:off x="9679253" y="2165107"/>
                  <a:ext cx="4500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3" name="Freihand 32">
                  <a:extLst>
                    <a:ext uri="{FF2B5EF4-FFF2-40B4-BE49-F238E27FC236}">
                      <a16:creationId xmlns:a16="http://schemas.microsoft.com/office/drawing/2014/main" id="{51C144BF-4F5E-4790-AC36-665AE1BD88C5}"/>
                    </a:ext>
                  </a:extLst>
                </p14:cNvPr>
                <p14:cNvContentPartPr/>
                <p14:nvPr/>
              </p14:nvContentPartPr>
              <p14:xfrm>
                <a:off x="9677453" y="2084827"/>
                <a:ext cx="140400" cy="193680"/>
              </p14:xfrm>
            </p:contentPart>
          </mc:Choice>
          <mc:Fallback>
            <p:pic>
              <p:nvPicPr>
                <p:cNvPr id="33" name="Freihand 32">
                  <a:extLst>
                    <a:ext uri="{FF2B5EF4-FFF2-40B4-BE49-F238E27FC236}">
                      <a16:creationId xmlns:a16="http://schemas.microsoft.com/office/drawing/2014/main" id="{51C144BF-4F5E-4790-AC36-665AE1BD88C5}"/>
                    </a:ext>
                  </a:extLst>
                </p:cNvPr>
                <p:cNvPicPr/>
                <p:nvPr/>
              </p:nvPicPr>
              <p:blipFill>
                <a:blip r:embed="rId59"/>
                <a:stretch>
                  <a:fillRect/>
                </a:stretch>
              </p:blipFill>
              <p:spPr>
                <a:xfrm>
                  <a:off x="9673133" y="2080507"/>
                  <a:ext cx="14904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34" name="Freihand 33">
                  <a:extLst>
                    <a:ext uri="{FF2B5EF4-FFF2-40B4-BE49-F238E27FC236}">
                      <a16:creationId xmlns:a16="http://schemas.microsoft.com/office/drawing/2014/main" id="{C43B92EB-35C7-4E8C-A4BF-588D2767EAE9}"/>
                    </a:ext>
                  </a:extLst>
                </p14:cNvPr>
                <p14:cNvContentPartPr/>
                <p14:nvPr/>
              </p14:nvContentPartPr>
              <p14:xfrm>
                <a:off x="9863213" y="2137027"/>
                <a:ext cx="328320" cy="120960"/>
              </p14:xfrm>
            </p:contentPart>
          </mc:Choice>
          <mc:Fallback>
            <p:pic>
              <p:nvPicPr>
                <p:cNvPr id="34" name="Freihand 33">
                  <a:extLst>
                    <a:ext uri="{FF2B5EF4-FFF2-40B4-BE49-F238E27FC236}">
                      <a16:creationId xmlns:a16="http://schemas.microsoft.com/office/drawing/2014/main" id="{C43B92EB-35C7-4E8C-A4BF-588D2767EAE9}"/>
                    </a:ext>
                  </a:extLst>
                </p:cNvPr>
                <p:cNvPicPr/>
                <p:nvPr/>
              </p:nvPicPr>
              <p:blipFill>
                <a:blip r:embed="rId61"/>
                <a:stretch>
                  <a:fillRect/>
                </a:stretch>
              </p:blipFill>
              <p:spPr>
                <a:xfrm>
                  <a:off x="9858893" y="2132707"/>
                  <a:ext cx="33696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35" name="Freihand 34">
                  <a:extLst>
                    <a:ext uri="{FF2B5EF4-FFF2-40B4-BE49-F238E27FC236}">
                      <a16:creationId xmlns:a16="http://schemas.microsoft.com/office/drawing/2014/main" id="{CC1EEEBD-BB3F-4C4B-BFC6-879439973771}"/>
                    </a:ext>
                  </a:extLst>
                </p14:cNvPr>
                <p14:cNvContentPartPr/>
                <p14:nvPr/>
              </p14:nvContentPartPr>
              <p14:xfrm>
                <a:off x="10236533" y="1931467"/>
                <a:ext cx="176400" cy="201600"/>
              </p14:xfrm>
            </p:contentPart>
          </mc:Choice>
          <mc:Fallback>
            <p:pic>
              <p:nvPicPr>
                <p:cNvPr id="35" name="Freihand 34">
                  <a:extLst>
                    <a:ext uri="{FF2B5EF4-FFF2-40B4-BE49-F238E27FC236}">
                      <a16:creationId xmlns:a16="http://schemas.microsoft.com/office/drawing/2014/main" id="{CC1EEEBD-BB3F-4C4B-BFC6-879439973771}"/>
                    </a:ext>
                  </a:extLst>
                </p:cNvPr>
                <p:cNvPicPr/>
                <p:nvPr/>
              </p:nvPicPr>
              <p:blipFill>
                <a:blip r:embed="rId63"/>
                <a:stretch>
                  <a:fillRect/>
                </a:stretch>
              </p:blipFill>
              <p:spPr>
                <a:xfrm>
                  <a:off x="10232213" y="1927147"/>
                  <a:ext cx="18504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36" name="Freihand 35">
                  <a:extLst>
                    <a:ext uri="{FF2B5EF4-FFF2-40B4-BE49-F238E27FC236}">
                      <a16:creationId xmlns:a16="http://schemas.microsoft.com/office/drawing/2014/main" id="{9836B8F7-ABA1-486C-9212-41A653ACFF2B}"/>
                    </a:ext>
                  </a:extLst>
                </p14:cNvPr>
                <p14:cNvContentPartPr/>
                <p14:nvPr/>
              </p14:nvContentPartPr>
              <p14:xfrm>
                <a:off x="10479893" y="1966027"/>
                <a:ext cx="95760" cy="106560"/>
              </p14:xfrm>
            </p:contentPart>
          </mc:Choice>
          <mc:Fallback>
            <p:pic>
              <p:nvPicPr>
                <p:cNvPr id="36" name="Freihand 35">
                  <a:extLst>
                    <a:ext uri="{FF2B5EF4-FFF2-40B4-BE49-F238E27FC236}">
                      <a16:creationId xmlns:a16="http://schemas.microsoft.com/office/drawing/2014/main" id="{9836B8F7-ABA1-486C-9212-41A653ACFF2B}"/>
                    </a:ext>
                  </a:extLst>
                </p:cNvPr>
                <p:cNvPicPr/>
                <p:nvPr/>
              </p:nvPicPr>
              <p:blipFill>
                <a:blip r:embed="rId65"/>
                <a:stretch>
                  <a:fillRect/>
                </a:stretch>
              </p:blipFill>
              <p:spPr>
                <a:xfrm>
                  <a:off x="10475573" y="1961707"/>
                  <a:ext cx="10440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37" name="Freihand 36">
                  <a:extLst>
                    <a:ext uri="{FF2B5EF4-FFF2-40B4-BE49-F238E27FC236}">
                      <a16:creationId xmlns:a16="http://schemas.microsoft.com/office/drawing/2014/main" id="{9F6EACF2-E9CC-4BBF-B680-1F3E7814A233}"/>
                    </a:ext>
                  </a:extLst>
                </p14:cNvPr>
                <p14:cNvContentPartPr/>
                <p14:nvPr/>
              </p14:nvContentPartPr>
              <p14:xfrm>
                <a:off x="10626773" y="1921027"/>
                <a:ext cx="34920" cy="106200"/>
              </p14:xfrm>
            </p:contentPart>
          </mc:Choice>
          <mc:Fallback>
            <p:pic>
              <p:nvPicPr>
                <p:cNvPr id="37" name="Freihand 36">
                  <a:extLst>
                    <a:ext uri="{FF2B5EF4-FFF2-40B4-BE49-F238E27FC236}">
                      <a16:creationId xmlns:a16="http://schemas.microsoft.com/office/drawing/2014/main" id="{9F6EACF2-E9CC-4BBF-B680-1F3E7814A233}"/>
                    </a:ext>
                  </a:extLst>
                </p:cNvPr>
                <p:cNvPicPr/>
                <p:nvPr/>
              </p:nvPicPr>
              <p:blipFill>
                <a:blip r:embed="rId67"/>
                <a:stretch>
                  <a:fillRect/>
                </a:stretch>
              </p:blipFill>
              <p:spPr>
                <a:xfrm>
                  <a:off x="10622453" y="1916707"/>
                  <a:ext cx="4356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38" name="Freihand 37">
                  <a:extLst>
                    <a:ext uri="{FF2B5EF4-FFF2-40B4-BE49-F238E27FC236}">
                      <a16:creationId xmlns:a16="http://schemas.microsoft.com/office/drawing/2014/main" id="{CA2662BC-E886-4A86-96AD-3CF78D7A21DD}"/>
                    </a:ext>
                  </a:extLst>
                </p14:cNvPr>
                <p14:cNvContentPartPr/>
                <p14:nvPr/>
              </p14:nvContentPartPr>
              <p14:xfrm>
                <a:off x="10675733" y="1788187"/>
                <a:ext cx="178920" cy="234360"/>
              </p14:xfrm>
            </p:contentPart>
          </mc:Choice>
          <mc:Fallback>
            <p:pic>
              <p:nvPicPr>
                <p:cNvPr id="38" name="Freihand 37">
                  <a:extLst>
                    <a:ext uri="{FF2B5EF4-FFF2-40B4-BE49-F238E27FC236}">
                      <a16:creationId xmlns:a16="http://schemas.microsoft.com/office/drawing/2014/main" id="{CA2662BC-E886-4A86-96AD-3CF78D7A21DD}"/>
                    </a:ext>
                  </a:extLst>
                </p:cNvPr>
                <p:cNvPicPr/>
                <p:nvPr/>
              </p:nvPicPr>
              <p:blipFill>
                <a:blip r:embed="rId69"/>
                <a:stretch>
                  <a:fillRect/>
                </a:stretch>
              </p:blipFill>
              <p:spPr>
                <a:xfrm>
                  <a:off x="10671413" y="1783867"/>
                  <a:ext cx="18756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39" name="Freihand 38">
                  <a:extLst>
                    <a:ext uri="{FF2B5EF4-FFF2-40B4-BE49-F238E27FC236}">
                      <a16:creationId xmlns:a16="http://schemas.microsoft.com/office/drawing/2014/main" id="{A0B86633-5349-4A6E-B4EC-74C5944E3296}"/>
                    </a:ext>
                  </a:extLst>
                </p14:cNvPr>
                <p14:cNvContentPartPr/>
                <p14:nvPr/>
              </p14:nvContentPartPr>
              <p14:xfrm>
                <a:off x="10878773" y="1703227"/>
                <a:ext cx="220680" cy="215280"/>
              </p14:xfrm>
            </p:contentPart>
          </mc:Choice>
          <mc:Fallback>
            <p:pic>
              <p:nvPicPr>
                <p:cNvPr id="39" name="Freihand 38">
                  <a:extLst>
                    <a:ext uri="{FF2B5EF4-FFF2-40B4-BE49-F238E27FC236}">
                      <a16:creationId xmlns:a16="http://schemas.microsoft.com/office/drawing/2014/main" id="{A0B86633-5349-4A6E-B4EC-74C5944E3296}"/>
                    </a:ext>
                  </a:extLst>
                </p:cNvPr>
                <p:cNvPicPr/>
                <p:nvPr/>
              </p:nvPicPr>
              <p:blipFill>
                <a:blip r:embed="rId71"/>
                <a:stretch>
                  <a:fillRect/>
                </a:stretch>
              </p:blipFill>
              <p:spPr>
                <a:xfrm>
                  <a:off x="10874453" y="1698907"/>
                  <a:ext cx="22932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0" name="Freihand 39">
                  <a:extLst>
                    <a:ext uri="{FF2B5EF4-FFF2-40B4-BE49-F238E27FC236}">
                      <a16:creationId xmlns:a16="http://schemas.microsoft.com/office/drawing/2014/main" id="{6636C237-2B21-485F-8241-80845CD8B713}"/>
                    </a:ext>
                  </a:extLst>
                </p14:cNvPr>
                <p14:cNvContentPartPr/>
                <p14:nvPr/>
              </p14:nvContentPartPr>
              <p14:xfrm>
                <a:off x="11085773" y="1697107"/>
                <a:ext cx="6120" cy="32400"/>
              </p14:xfrm>
            </p:contentPart>
          </mc:Choice>
          <mc:Fallback>
            <p:pic>
              <p:nvPicPr>
                <p:cNvPr id="40" name="Freihand 39">
                  <a:extLst>
                    <a:ext uri="{FF2B5EF4-FFF2-40B4-BE49-F238E27FC236}">
                      <a16:creationId xmlns:a16="http://schemas.microsoft.com/office/drawing/2014/main" id="{6636C237-2B21-485F-8241-80845CD8B713}"/>
                    </a:ext>
                  </a:extLst>
                </p:cNvPr>
                <p:cNvPicPr/>
                <p:nvPr/>
              </p:nvPicPr>
              <p:blipFill>
                <a:blip r:embed="rId73"/>
                <a:stretch>
                  <a:fillRect/>
                </a:stretch>
              </p:blipFill>
              <p:spPr>
                <a:xfrm>
                  <a:off x="11081453" y="1692787"/>
                  <a:ext cx="1476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1" name="Freihand 40">
                  <a:extLst>
                    <a:ext uri="{FF2B5EF4-FFF2-40B4-BE49-F238E27FC236}">
                      <a16:creationId xmlns:a16="http://schemas.microsoft.com/office/drawing/2014/main" id="{221E416D-CE04-40D6-913C-6CA890F2C1B3}"/>
                    </a:ext>
                  </a:extLst>
                </p14:cNvPr>
                <p14:cNvContentPartPr/>
                <p14:nvPr/>
              </p14:nvContentPartPr>
              <p14:xfrm>
                <a:off x="11126093" y="1765147"/>
                <a:ext cx="186480" cy="76680"/>
              </p14:xfrm>
            </p:contentPart>
          </mc:Choice>
          <mc:Fallback>
            <p:pic>
              <p:nvPicPr>
                <p:cNvPr id="41" name="Freihand 40">
                  <a:extLst>
                    <a:ext uri="{FF2B5EF4-FFF2-40B4-BE49-F238E27FC236}">
                      <a16:creationId xmlns:a16="http://schemas.microsoft.com/office/drawing/2014/main" id="{221E416D-CE04-40D6-913C-6CA890F2C1B3}"/>
                    </a:ext>
                  </a:extLst>
                </p:cNvPr>
                <p:cNvPicPr/>
                <p:nvPr/>
              </p:nvPicPr>
              <p:blipFill>
                <a:blip r:embed="rId75"/>
                <a:stretch>
                  <a:fillRect/>
                </a:stretch>
              </p:blipFill>
              <p:spPr>
                <a:xfrm>
                  <a:off x="11121773" y="1760827"/>
                  <a:ext cx="19512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42" name="Freihand 41">
                  <a:extLst>
                    <a:ext uri="{FF2B5EF4-FFF2-40B4-BE49-F238E27FC236}">
                      <a16:creationId xmlns:a16="http://schemas.microsoft.com/office/drawing/2014/main" id="{4E45CB2A-BDB9-419F-B2C7-D82E3EB884F9}"/>
                    </a:ext>
                  </a:extLst>
                </p14:cNvPr>
                <p14:cNvContentPartPr/>
                <p14:nvPr/>
              </p14:nvContentPartPr>
              <p14:xfrm>
                <a:off x="9887333" y="2451667"/>
                <a:ext cx="209880" cy="156240"/>
              </p14:xfrm>
            </p:contentPart>
          </mc:Choice>
          <mc:Fallback>
            <p:pic>
              <p:nvPicPr>
                <p:cNvPr id="42" name="Freihand 41">
                  <a:extLst>
                    <a:ext uri="{FF2B5EF4-FFF2-40B4-BE49-F238E27FC236}">
                      <a16:creationId xmlns:a16="http://schemas.microsoft.com/office/drawing/2014/main" id="{4E45CB2A-BDB9-419F-B2C7-D82E3EB884F9}"/>
                    </a:ext>
                  </a:extLst>
                </p:cNvPr>
                <p:cNvPicPr/>
                <p:nvPr/>
              </p:nvPicPr>
              <p:blipFill>
                <a:blip r:embed="rId77"/>
                <a:stretch>
                  <a:fillRect/>
                </a:stretch>
              </p:blipFill>
              <p:spPr>
                <a:xfrm>
                  <a:off x="9883013" y="2447347"/>
                  <a:ext cx="21852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43" name="Freihand 42">
                  <a:extLst>
                    <a:ext uri="{FF2B5EF4-FFF2-40B4-BE49-F238E27FC236}">
                      <a16:creationId xmlns:a16="http://schemas.microsoft.com/office/drawing/2014/main" id="{2FDE97CD-D302-431F-B289-575E739FCA8E}"/>
                    </a:ext>
                  </a:extLst>
                </p14:cNvPr>
                <p14:cNvContentPartPr/>
                <p14:nvPr/>
              </p14:nvContentPartPr>
              <p14:xfrm>
                <a:off x="10097573" y="2467147"/>
                <a:ext cx="77760" cy="75960"/>
              </p14:xfrm>
            </p:contentPart>
          </mc:Choice>
          <mc:Fallback>
            <p:pic>
              <p:nvPicPr>
                <p:cNvPr id="43" name="Freihand 42">
                  <a:extLst>
                    <a:ext uri="{FF2B5EF4-FFF2-40B4-BE49-F238E27FC236}">
                      <a16:creationId xmlns:a16="http://schemas.microsoft.com/office/drawing/2014/main" id="{2FDE97CD-D302-431F-B289-575E739FCA8E}"/>
                    </a:ext>
                  </a:extLst>
                </p:cNvPr>
                <p:cNvPicPr/>
                <p:nvPr/>
              </p:nvPicPr>
              <p:blipFill>
                <a:blip r:embed="rId79"/>
                <a:stretch>
                  <a:fillRect/>
                </a:stretch>
              </p:blipFill>
              <p:spPr>
                <a:xfrm>
                  <a:off x="10093253" y="2462827"/>
                  <a:ext cx="8640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44" name="Freihand 43">
                  <a:extLst>
                    <a:ext uri="{FF2B5EF4-FFF2-40B4-BE49-F238E27FC236}">
                      <a16:creationId xmlns:a16="http://schemas.microsoft.com/office/drawing/2014/main" id="{F33D4F09-2CF2-42BD-AEB1-905A02B64E9F}"/>
                    </a:ext>
                  </a:extLst>
                </p14:cNvPr>
                <p14:cNvContentPartPr/>
                <p14:nvPr/>
              </p14:nvContentPartPr>
              <p14:xfrm>
                <a:off x="9945293" y="2348707"/>
                <a:ext cx="136800" cy="256320"/>
              </p14:xfrm>
            </p:contentPart>
          </mc:Choice>
          <mc:Fallback>
            <p:pic>
              <p:nvPicPr>
                <p:cNvPr id="44" name="Freihand 43">
                  <a:extLst>
                    <a:ext uri="{FF2B5EF4-FFF2-40B4-BE49-F238E27FC236}">
                      <a16:creationId xmlns:a16="http://schemas.microsoft.com/office/drawing/2014/main" id="{F33D4F09-2CF2-42BD-AEB1-905A02B64E9F}"/>
                    </a:ext>
                  </a:extLst>
                </p:cNvPr>
                <p:cNvPicPr/>
                <p:nvPr/>
              </p:nvPicPr>
              <p:blipFill>
                <a:blip r:embed="rId81"/>
                <a:stretch>
                  <a:fillRect/>
                </a:stretch>
              </p:blipFill>
              <p:spPr>
                <a:xfrm>
                  <a:off x="9940973" y="2344387"/>
                  <a:ext cx="145440" cy="26496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45" name="Freihand 44">
                  <a:extLst>
                    <a:ext uri="{FF2B5EF4-FFF2-40B4-BE49-F238E27FC236}">
                      <a16:creationId xmlns:a16="http://schemas.microsoft.com/office/drawing/2014/main" id="{E1E2FBFD-2082-4841-B1F8-3791499D4B8E}"/>
                    </a:ext>
                  </a:extLst>
                </p14:cNvPr>
                <p14:cNvContentPartPr/>
                <p14:nvPr/>
              </p14:nvContentPartPr>
              <p14:xfrm>
                <a:off x="10142213" y="2408107"/>
                <a:ext cx="185760" cy="128880"/>
              </p14:xfrm>
            </p:contentPart>
          </mc:Choice>
          <mc:Fallback>
            <p:pic>
              <p:nvPicPr>
                <p:cNvPr id="45" name="Freihand 44">
                  <a:extLst>
                    <a:ext uri="{FF2B5EF4-FFF2-40B4-BE49-F238E27FC236}">
                      <a16:creationId xmlns:a16="http://schemas.microsoft.com/office/drawing/2014/main" id="{E1E2FBFD-2082-4841-B1F8-3791499D4B8E}"/>
                    </a:ext>
                  </a:extLst>
                </p:cNvPr>
                <p:cNvPicPr/>
                <p:nvPr/>
              </p:nvPicPr>
              <p:blipFill>
                <a:blip r:embed="rId83"/>
                <a:stretch>
                  <a:fillRect/>
                </a:stretch>
              </p:blipFill>
              <p:spPr>
                <a:xfrm>
                  <a:off x="10137893" y="2403787"/>
                  <a:ext cx="19440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46" name="Freihand 45">
                  <a:extLst>
                    <a:ext uri="{FF2B5EF4-FFF2-40B4-BE49-F238E27FC236}">
                      <a16:creationId xmlns:a16="http://schemas.microsoft.com/office/drawing/2014/main" id="{BCD6B37A-C272-4C34-BE85-4E250C81FA53}"/>
                    </a:ext>
                  </a:extLst>
                </p14:cNvPr>
                <p14:cNvContentPartPr/>
                <p14:nvPr/>
              </p14:nvContentPartPr>
              <p14:xfrm>
                <a:off x="10234373" y="2296867"/>
                <a:ext cx="360" cy="360"/>
              </p14:xfrm>
            </p:contentPart>
          </mc:Choice>
          <mc:Fallback>
            <p:pic>
              <p:nvPicPr>
                <p:cNvPr id="46" name="Freihand 45">
                  <a:extLst>
                    <a:ext uri="{FF2B5EF4-FFF2-40B4-BE49-F238E27FC236}">
                      <a16:creationId xmlns:a16="http://schemas.microsoft.com/office/drawing/2014/main" id="{BCD6B37A-C272-4C34-BE85-4E250C81FA53}"/>
                    </a:ext>
                  </a:extLst>
                </p:cNvPr>
                <p:cNvPicPr/>
                <p:nvPr/>
              </p:nvPicPr>
              <p:blipFill>
                <a:blip r:embed="rId20"/>
                <a:stretch>
                  <a:fillRect/>
                </a:stretch>
              </p:blipFill>
              <p:spPr>
                <a:xfrm>
                  <a:off x="10230053" y="22925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7" name="Freihand 46">
                  <a:extLst>
                    <a:ext uri="{FF2B5EF4-FFF2-40B4-BE49-F238E27FC236}">
                      <a16:creationId xmlns:a16="http://schemas.microsoft.com/office/drawing/2014/main" id="{43D96300-E337-4BED-9043-E7787E949A6B}"/>
                    </a:ext>
                  </a:extLst>
                </p14:cNvPr>
                <p14:cNvContentPartPr/>
                <p14:nvPr/>
              </p14:nvContentPartPr>
              <p14:xfrm>
                <a:off x="10466933" y="2196427"/>
                <a:ext cx="143640" cy="264600"/>
              </p14:xfrm>
            </p:contentPart>
          </mc:Choice>
          <mc:Fallback>
            <p:pic>
              <p:nvPicPr>
                <p:cNvPr id="47" name="Freihand 46">
                  <a:extLst>
                    <a:ext uri="{FF2B5EF4-FFF2-40B4-BE49-F238E27FC236}">
                      <a16:creationId xmlns:a16="http://schemas.microsoft.com/office/drawing/2014/main" id="{43D96300-E337-4BED-9043-E7787E949A6B}"/>
                    </a:ext>
                  </a:extLst>
                </p:cNvPr>
                <p:cNvPicPr/>
                <p:nvPr/>
              </p:nvPicPr>
              <p:blipFill>
                <a:blip r:embed="rId86"/>
                <a:stretch>
                  <a:fillRect/>
                </a:stretch>
              </p:blipFill>
              <p:spPr>
                <a:xfrm>
                  <a:off x="10462613" y="2192107"/>
                  <a:ext cx="152280" cy="2732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48" name="Freihand 47">
                  <a:extLst>
                    <a:ext uri="{FF2B5EF4-FFF2-40B4-BE49-F238E27FC236}">
                      <a16:creationId xmlns:a16="http://schemas.microsoft.com/office/drawing/2014/main" id="{B1FD56A3-1533-454F-A8B7-5537539468DC}"/>
                    </a:ext>
                  </a:extLst>
                </p14:cNvPr>
                <p14:cNvContentPartPr/>
                <p14:nvPr/>
              </p14:nvContentPartPr>
              <p14:xfrm>
                <a:off x="10650893" y="2290027"/>
                <a:ext cx="53280" cy="149040"/>
              </p14:xfrm>
            </p:contentPart>
          </mc:Choice>
          <mc:Fallback>
            <p:pic>
              <p:nvPicPr>
                <p:cNvPr id="48" name="Freihand 47">
                  <a:extLst>
                    <a:ext uri="{FF2B5EF4-FFF2-40B4-BE49-F238E27FC236}">
                      <a16:creationId xmlns:a16="http://schemas.microsoft.com/office/drawing/2014/main" id="{B1FD56A3-1533-454F-A8B7-5537539468DC}"/>
                    </a:ext>
                  </a:extLst>
                </p:cNvPr>
                <p:cNvPicPr/>
                <p:nvPr/>
              </p:nvPicPr>
              <p:blipFill>
                <a:blip r:embed="rId88"/>
                <a:stretch>
                  <a:fillRect/>
                </a:stretch>
              </p:blipFill>
              <p:spPr>
                <a:xfrm>
                  <a:off x="10646573" y="2285707"/>
                  <a:ext cx="6192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49" name="Freihand 48">
                  <a:extLst>
                    <a:ext uri="{FF2B5EF4-FFF2-40B4-BE49-F238E27FC236}">
                      <a16:creationId xmlns:a16="http://schemas.microsoft.com/office/drawing/2014/main" id="{448A8CD3-41AE-4F6E-9722-0BE4637F5294}"/>
                    </a:ext>
                  </a:extLst>
                </p14:cNvPr>
                <p14:cNvContentPartPr/>
                <p14:nvPr/>
              </p14:nvContentPartPr>
              <p14:xfrm>
                <a:off x="10781573" y="2115427"/>
                <a:ext cx="100080" cy="233640"/>
              </p14:xfrm>
            </p:contentPart>
          </mc:Choice>
          <mc:Fallback>
            <p:pic>
              <p:nvPicPr>
                <p:cNvPr id="49" name="Freihand 48">
                  <a:extLst>
                    <a:ext uri="{FF2B5EF4-FFF2-40B4-BE49-F238E27FC236}">
                      <a16:creationId xmlns:a16="http://schemas.microsoft.com/office/drawing/2014/main" id="{448A8CD3-41AE-4F6E-9722-0BE4637F5294}"/>
                    </a:ext>
                  </a:extLst>
                </p:cNvPr>
                <p:cNvPicPr/>
                <p:nvPr/>
              </p:nvPicPr>
              <p:blipFill>
                <a:blip r:embed="rId90"/>
                <a:stretch>
                  <a:fillRect/>
                </a:stretch>
              </p:blipFill>
              <p:spPr>
                <a:xfrm>
                  <a:off x="10777253" y="2111107"/>
                  <a:ext cx="108720" cy="2422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0" name="Freihand 49">
                  <a:extLst>
                    <a:ext uri="{FF2B5EF4-FFF2-40B4-BE49-F238E27FC236}">
                      <a16:creationId xmlns:a16="http://schemas.microsoft.com/office/drawing/2014/main" id="{25E60EAE-7590-4517-943A-987BCCB74917}"/>
                    </a:ext>
                  </a:extLst>
                </p14:cNvPr>
                <p14:cNvContentPartPr/>
                <p14:nvPr/>
              </p14:nvContentPartPr>
              <p14:xfrm>
                <a:off x="10920173" y="2166547"/>
                <a:ext cx="212040" cy="147960"/>
              </p14:xfrm>
            </p:contentPart>
          </mc:Choice>
          <mc:Fallback>
            <p:pic>
              <p:nvPicPr>
                <p:cNvPr id="50" name="Freihand 49">
                  <a:extLst>
                    <a:ext uri="{FF2B5EF4-FFF2-40B4-BE49-F238E27FC236}">
                      <a16:creationId xmlns:a16="http://schemas.microsoft.com/office/drawing/2014/main" id="{25E60EAE-7590-4517-943A-987BCCB74917}"/>
                    </a:ext>
                  </a:extLst>
                </p:cNvPr>
                <p:cNvPicPr/>
                <p:nvPr/>
              </p:nvPicPr>
              <p:blipFill>
                <a:blip r:embed="rId92"/>
                <a:stretch>
                  <a:fillRect/>
                </a:stretch>
              </p:blipFill>
              <p:spPr>
                <a:xfrm>
                  <a:off x="10915853" y="2162227"/>
                  <a:ext cx="22068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1" name="Freihand 50">
                  <a:extLst>
                    <a:ext uri="{FF2B5EF4-FFF2-40B4-BE49-F238E27FC236}">
                      <a16:creationId xmlns:a16="http://schemas.microsoft.com/office/drawing/2014/main" id="{6F1C8216-7969-4153-872C-83975500C287}"/>
                    </a:ext>
                  </a:extLst>
                </p14:cNvPr>
                <p14:cNvContentPartPr/>
                <p14:nvPr/>
              </p14:nvContentPartPr>
              <p14:xfrm>
                <a:off x="11152733" y="2141347"/>
                <a:ext cx="81720" cy="114120"/>
              </p14:xfrm>
            </p:contentPart>
          </mc:Choice>
          <mc:Fallback>
            <p:pic>
              <p:nvPicPr>
                <p:cNvPr id="51" name="Freihand 50">
                  <a:extLst>
                    <a:ext uri="{FF2B5EF4-FFF2-40B4-BE49-F238E27FC236}">
                      <a16:creationId xmlns:a16="http://schemas.microsoft.com/office/drawing/2014/main" id="{6F1C8216-7969-4153-872C-83975500C287}"/>
                    </a:ext>
                  </a:extLst>
                </p:cNvPr>
                <p:cNvPicPr/>
                <p:nvPr/>
              </p:nvPicPr>
              <p:blipFill>
                <a:blip r:embed="rId94"/>
                <a:stretch>
                  <a:fillRect/>
                </a:stretch>
              </p:blipFill>
              <p:spPr>
                <a:xfrm>
                  <a:off x="11148413" y="2137027"/>
                  <a:ext cx="9036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2" name="Freihand 51">
                  <a:extLst>
                    <a:ext uri="{FF2B5EF4-FFF2-40B4-BE49-F238E27FC236}">
                      <a16:creationId xmlns:a16="http://schemas.microsoft.com/office/drawing/2014/main" id="{20EB94EE-FC8F-4595-B785-6DDC9D18C594}"/>
                    </a:ext>
                  </a:extLst>
                </p14:cNvPr>
                <p14:cNvContentPartPr/>
                <p14:nvPr/>
              </p14:nvContentPartPr>
              <p14:xfrm>
                <a:off x="11282693" y="2021827"/>
                <a:ext cx="36720" cy="193320"/>
              </p14:xfrm>
            </p:contentPart>
          </mc:Choice>
          <mc:Fallback>
            <p:pic>
              <p:nvPicPr>
                <p:cNvPr id="52" name="Freihand 51">
                  <a:extLst>
                    <a:ext uri="{FF2B5EF4-FFF2-40B4-BE49-F238E27FC236}">
                      <a16:creationId xmlns:a16="http://schemas.microsoft.com/office/drawing/2014/main" id="{20EB94EE-FC8F-4595-B785-6DDC9D18C594}"/>
                    </a:ext>
                  </a:extLst>
                </p:cNvPr>
                <p:cNvPicPr/>
                <p:nvPr/>
              </p:nvPicPr>
              <p:blipFill>
                <a:blip r:embed="rId96"/>
                <a:stretch>
                  <a:fillRect/>
                </a:stretch>
              </p:blipFill>
              <p:spPr>
                <a:xfrm>
                  <a:off x="11278373" y="2017507"/>
                  <a:ext cx="4536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3" name="Freihand 52">
                  <a:extLst>
                    <a:ext uri="{FF2B5EF4-FFF2-40B4-BE49-F238E27FC236}">
                      <a16:creationId xmlns:a16="http://schemas.microsoft.com/office/drawing/2014/main" id="{654B6D20-E969-431D-9E1C-4C8986F1DA8B}"/>
                    </a:ext>
                  </a:extLst>
                </p14:cNvPr>
                <p14:cNvContentPartPr/>
                <p14:nvPr/>
              </p14:nvContentPartPr>
              <p14:xfrm>
                <a:off x="11328773" y="2081587"/>
                <a:ext cx="91080" cy="97200"/>
              </p14:xfrm>
            </p:contentPart>
          </mc:Choice>
          <mc:Fallback>
            <p:pic>
              <p:nvPicPr>
                <p:cNvPr id="53" name="Freihand 52">
                  <a:extLst>
                    <a:ext uri="{FF2B5EF4-FFF2-40B4-BE49-F238E27FC236}">
                      <a16:creationId xmlns:a16="http://schemas.microsoft.com/office/drawing/2014/main" id="{654B6D20-E969-431D-9E1C-4C8986F1DA8B}"/>
                    </a:ext>
                  </a:extLst>
                </p:cNvPr>
                <p:cNvPicPr/>
                <p:nvPr/>
              </p:nvPicPr>
              <p:blipFill>
                <a:blip r:embed="rId98"/>
                <a:stretch>
                  <a:fillRect/>
                </a:stretch>
              </p:blipFill>
              <p:spPr>
                <a:xfrm>
                  <a:off x="11324453" y="2077267"/>
                  <a:ext cx="9972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4" name="Freihand 53">
                  <a:extLst>
                    <a:ext uri="{FF2B5EF4-FFF2-40B4-BE49-F238E27FC236}">
                      <a16:creationId xmlns:a16="http://schemas.microsoft.com/office/drawing/2014/main" id="{D4C09767-8206-4041-84A5-B4FCF7DFF5B4}"/>
                    </a:ext>
                  </a:extLst>
                </p14:cNvPr>
                <p14:cNvContentPartPr/>
                <p14:nvPr/>
              </p14:nvContentPartPr>
              <p14:xfrm>
                <a:off x="11401133" y="2058187"/>
                <a:ext cx="102600" cy="94680"/>
              </p14:xfrm>
            </p:contentPart>
          </mc:Choice>
          <mc:Fallback>
            <p:pic>
              <p:nvPicPr>
                <p:cNvPr id="54" name="Freihand 53">
                  <a:extLst>
                    <a:ext uri="{FF2B5EF4-FFF2-40B4-BE49-F238E27FC236}">
                      <a16:creationId xmlns:a16="http://schemas.microsoft.com/office/drawing/2014/main" id="{D4C09767-8206-4041-84A5-B4FCF7DFF5B4}"/>
                    </a:ext>
                  </a:extLst>
                </p:cNvPr>
                <p:cNvPicPr/>
                <p:nvPr/>
              </p:nvPicPr>
              <p:blipFill>
                <a:blip r:embed="rId100"/>
                <a:stretch>
                  <a:fillRect/>
                </a:stretch>
              </p:blipFill>
              <p:spPr>
                <a:xfrm>
                  <a:off x="11396813" y="2053867"/>
                  <a:ext cx="11124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5" name="Freihand 54">
                  <a:extLst>
                    <a:ext uri="{FF2B5EF4-FFF2-40B4-BE49-F238E27FC236}">
                      <a16:creationId xmlns:a16="http://schemas.microsoft.com/office/drawing/2014/main" id="{DFC1C378-C8C7-47F5-A218-BBD46CED63B3}"/>
                    </a:ext>
                  </a:extLst>
                </p14:cNvPr>
                <p14:cNvContentPartPr/>
                <p14:nvPr/>
              </p14:nvContentPartPr>
              <p14:xfrm>
                <a:off x="11494013" y="1875667"/>
                <a:ext cx="379080" cy="374400"/>
              </p14:xfrm>
            </p:contentPart>
          </mc:Choice>
          <mc:Fallback>
            <p:pic>
              <p:nvPicPr>
                <p:cNvPr id="55" name="Freihand 54">
                  <a:extLst>
                    <a:ext uri="{FF2B5EF4-FFF2-40B4-BE49-F238E27FC236}">
                      <a16:creationId xmlns:a16="http://schemas.microsoft.com/office/drawing/2014/main" id="{DFC1C378-C8C7-47F5-A218-BBD46CED63B3}"/>
                    </a:ext>
                  </a:extLst>
                </p:cNvPr>
                <p:cNvPicPr/>
                <p:nvPr/>
              </p:nvPicPr>
              <p:blipFill>
                <a:blip r:embed="rId102"/>
                <a:stretch>
                  <a:fillRect/>
                </a:stretch>
              </p:blipFill>
              <p:spPr>
                <a:xfrm>
                  <a:off x="11489693" y="1871347"/>
                  <a:ext cx="387720" cy="38304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56" name="Freihand 55">
                  <a:extLst>
                    <a:ext uri="{FF2B5EF4-FFF2-40B4-BE49-F238E27FC236}">
                      <a16:creationId xmlns:a16="http://schemas.microsoft.com/office/drawing/2014/main" id="{B80BF47B-8EA7-4C52-AE34-384A92A8DC40}"/>
                    </a:ext>
                  </a:extLst>
                </p14:cNvPr>
                <p14:cNvContentPartPr/>
                <p14:nvPr/>
              </p14:nvContentPartPr>
              <p14:xfrm>
                <a:off x="11853293" y="1689187"/>
                <a:ext cx="97560" cy="326520"/>
              </p14:xfrm>
            </p:contentPart>
          </mc:Choice>
          <mc:Fallback>
            <p:pic>
              <p:nvPicPr>
                <p:cNvPr id="56" name="Freihand 55">
                  <a:extLst>
                    <a:ext uri="{FF2B5EF4-FFF2-40B4-BE49-F238E27FC236}">
                      <a16:creationId xmlns:a16="http://schemas.microsoft.com/office/drawing/2014/main" id="{B80BF47B-8EA7-4C52-AE34-384A92A8DC40}"/>
                    </a:ext>
                  </a:extLst>
                </p:cNvPr>
                <p:cNvPicPr/>
                <p:nvPr/>
              </p:nvPicPr>
              <p:blipFill>
                <a:blip r:embed="rId104"/>
                <a:stretch>
                  <a:fillRect/>
                </a:stretch>
              </p:blipFill>
              <p:spPr>
                <a:xfrm>
                  <a:off x="11848973" y="1684867"/>
                  <a:ext cx="106200" cy="33516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59" name="Freihand 58">
                  <a:extLst>
                    <a:ext uri="{FF2B5EF4-FFF2-40B4-BE49-F238E27FC236}">
                      <a16:creationId xmlns:a16="http://schemas.microsoft.com/office/drawing/2014/main" id="{C7E21CB4-E932-4AD6-B0F6-61BDE533D957}"/>
                    </a:ext>
                  </a:extLst>
                </p14:cNvPr>
                <p14:cNvContentPartPr/>
                <p14:nvPr/>
              </p14:nvContentPartPr>
              <p14:xfrm>
                <a:off x="7168253" y="1892587"/>
                <a:ext cx="1489680" cy="903240"/>
              </p14:xfrm>
            </p:contentPart>
          </mc:Choice>
          <mc:Fallback>
            <p:pic>
              <p:nvPicPr>
                <p:cNvPr id="59" name="Freihand 58">
                  <a:extLst>
                    <a:ext uri="{FF2B5EF4-FFF2-40B4-BE49-F238E27FC236}">
                      <a16:creationId xmlns:a16="http://schemas.microsoft.com/office/drawing/2014/main" id="{C7E21CB4-E932-4AD6-B0F6-61BDE533D957}"/>
                    </a:ext>
                  </a:extLst>
                </p:cNvPr>
                <p:cNvPicPr/>
                <p:nvPr/>
              </p:nvPicPr>
              <p:blipFill>
                <a:blip r:embed="rId106"/>
                <a:stretch>
                  <a:fillRect/>
                </a:stretch>
              </p:blipFill>
              <p:spPr>
                <a:xfrm>
                  <a:off x="7163933" y="1888267"/>
                  <a:ext cx="1498320" cy="911880"/>
                </a:xfrm>
                <a:prstGeom prst="rect">
                  <a:avLst/>
                </a:prstGeom>
              </p:spPr>
            </p:pic>
          </mc:Fallback>
        </mc:AlternateContent>
      </p:grpSp>
      <p:grpSp>
        <p:nvGrpSpPr>
          <p:cNvPr id="63" name="Gruppieren 62">
            <a:extLst>
              <a:ext uri="{FF2B5EF4-FFF2-40B4-BE49-F238E27FC236}">
                <a16:creationId xmlns:a16="http://schemas.microsoft.com/office/drawing/2014/main" id="{79E65F05-B448-40F3-A228-3EDB8CCB8437}"/>
              </a:ext>
            </a:extLst>
          </p:cNvPr>
          <p:cNvGrpSpPr/>
          <p:nvPr/>
        </p:nvGrpSpPr>
        <p:grpSpPr>
          <a:xfrm>
            <a:off x="2251733" y="2881507"/>
            <a:ext cx="5589000" cy="2221920"/>
            <a:chOff x="2251733" y="2881507"/>
            <a:chExt cx="5589000" cy="2221920"/>
          </a:xfrm>
        </p:grpSpPr>
        <mc:AlternateContent xmlns:mc="http://schemas.openxmlformats.org/markup-compatibility/2006">
          <mc:Choice xmlns:p14="http://schemas.microsoft.com/office/powerpoint/2010/main" Requires="p14">
            <p:contentPart p14:bwMode="auto" r:id="rId107">
              <p14:nvContentPartPr>
                <p14:cNvPr id="61" name="Freihand 60">
                  <a:extLst>
                    <a:ext uri="{FF2B5EF4-FFF2-40B4-BE49-F238E27FC236}">
                      <a16:creationId xmlns:a16="http://schemas.microsoft.com/office/drawing/2014/main" id="{B210FF43-2D6C-454F-BA3B-1B298DC047E9}"/>
                    </a:ext>
                  </a:extLst>
                </p14:cNvPr>
                <p14:cNvContentPartPr/>
                <p14:nvPr/>
              </p14:nvContentPartPr>
              <p14:xfrm>
                <a:off x="2340653" y="2881507"/>
                <a:ext cx="5500080" cy="2056680"/>
              </p14:xfrm>
            </p:contentPart>
          </mc:Choice>
          <mc:Fallback>
            <p:pic>
              <p:nvPicPr>
                <p:cNvPr id="61" name="Freihand 60">
                  <a:extLst>
                    <a:ext uri="{FF2B5EF4-FFF2-40B4-BE49-F238E27FC236}">
                      <a16:creationId xmlns:a16="http://schemas.microsoft.com/office/drawing/2014/main" id="{B210FF43-2D6C-454F-BA3B-1B298DC047E9}"/>
                    </a:ext>
                  </a:extLst>
                </p:cNvPr>
                <p:cNvPicPr/>
                <p:nvPr/>
              </p:nvPicPr>
              <p:blipFill>
                <a:blip r:embed="rId108"/>
                <a:stretch>
                  <a:fillRect/>
                </a:stretch>
              </p:blipFill>
              <p:spPr>
                <a:xfrm>
                  <a:off x="2336333" y="2877187"/>
                  <a:ext cx="5508720" cy="20653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2" name="Freihand 61">
                  <a:extLst>
                    <a:ext uri="{FF2B5EF4-FFF2-40B4-BE49-F238E27FC236}">
                      <a16:creationId xmlns:a16="http://schemas.microsoft.com/office/drawing/2014/main" id="{6ABA2611-058F-4B3B-8302-187800E60295}"/>
                    </a:ext>
                  </a:extLst>
                </p14:cNvPr>
                <p14:cNvContentPartPr/>
                <p14:nvPr/>
              </p14:nvContentPartPr>
              <p14:xfrm>
                <a:off x="2251733" y="4786267"/>
                <a:ext cx="250920" cy="317160"/>
              </p14:xfrm>
            </p:contentPart>
          </mc:Choice>
          <mc:Fallback>
            <p:pic>
              <p:nvPicPr>
                <p:cNvPr id="62" name="Freihand 61">
                  <a:extLst>
                    <a:ext uri="{FF2B5EF4-FFF2-40B4-BE49-F238E27FC236}">
                      <a16:creationId xmlns:a16="http://schemas.microsoft.com/office/drawing/2014/main" id="{6ABA2611-058F-4B3B-8302-187800E60295}"/>
                    </a:ext>
                  </a:extLst>
                </p:cNvPr>
                <p:cNvPicPr/>
                <p:nvPr/>
              </p:nvPicPr>
              <p:blipFill>
                <a:blip r:embed="rId110"/>
                <a:stretch>
                  <a:fillRect/>
                </a:stretch>
              </p:blipFill>
              <p:spPr>
                <a:xfrm>
                  <a:off x="2247413" y="4781947"/>
                  <a:ext cx="259560" cy="325800"/>
                </a:xfrm>
                <a:prstGeom prst="rect">
                  <a:avLst/>
                </a:prstGeom>
              </p:spPr>
            </p:pic>
          </mc:Fallback>
        </mc:AlternateContent>
      </p:grpSp>
    </p:spTree>
    <p:extLst>
      <p:ext uri="{BB962C8B-B14F-4D97-AF65-F5344CB8AC3E}">
        <p14:creationId xmlns:p14="http://schemas.microsoft.com/office/powerpoint/2010/main" val="3198666706"/>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1"/>
          <p:cNvSpPr>
            <a:spLocks noChangeArrowheads="1"/>
          </p:cNvSpPr>
          <p:nvPr/>
        </p:nvSpPr>
        <p:spPr bwMode="auto">
          <a:xfrm>
            <a:off x="2450260" y="-12858"/>
            <a:ext cx="5803900"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Relative Abweichung des BIP vom Produktionspotenzial (Deutschland)</a:t>
            </a:r>
          </a:p>
        </p:txBody>
      </p:sp>
      <p:sp>
        <p:nvSpPr>
          <p:cNvPr id="8" name="Text Box 2"/>
          <p:cNvSpPr txBox="1">
            <a:spLocks noChangeArrowheads="1"/>
          </p:cNvSpPr>
          <p:nvPr/>
        </p:nvSpPr>
        <p:spPr bwMode="auto">
          <a:xfrm>
            <a:off x="388582" y="5548321"/>
            <a:ext cx="8280400" cy="576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400" dirty="0" err="1">
                <a:solidFill>
                  <a:srgbClr val="000000"/>
                </a:solidFill>
              </a:rPr>
              <a:t>Outputlücke</a:t>
            </a:r>
            <a:r>
              <a:rPr lang="de-DE" sz="2400" dirty="0">
                <a:solidFill>
                  <a:srgbClr val="000000"/>
                </a:solidFill>
              </a:rPr>
              <a:t> = (BIP - Produktionspotenzial)/Produktionspotenzial</a:t>
            </a:r>
          </a:p>
          <a:p>
            <a:pPr eaLnBrk="1" hangingPunct="1"/>
            <a:endParaRPr lang="de-DE" sz="2400" dirty="0">
              <a:solidFill>
                <a:srgbClr val="000000"/>
              </a:solidFill>
            </a:endParaRPr>
          </a:p>
          <a:p>
            <a:pPr eaLnBrk="1" hangingPunct="1"/>
            <a:r>
              <a:rPr lang="de-DE" sz="1200" dirty="0">
                <a:solidFill>
                  <a:srgbClr val="000000"/>
                </a:solidFill>
              </a:rPr>
              <a:t>Quelle: World Bank</a:t>
            </a:r>
          </a:p>
          <a:p>
            <a:pPr eaLnBrk="1" hangingPunct="1"/>
            <a:endParaRPr lang="de-DE" sz="2400" dirty="0">
              <a:solidFill>
                <a:srgbClr val="000000"/>
              </a:solidFill>
            </a:endParaRPr>
          </a:p>
        </p:txBody>
      </p:sp>
      <p:sp>
        <p:nvSpPr>
          <p:cNvPr id="10" name="Rechteck 9">
            <a:extLst>
              <a:ext uri="{FF2B5EF4-FFF2-40B4-BE49-F238E27FC236}">
                <a16:creationId xmlns:a16="http://schemas.microsoft.com/office/drawing/2014/main" id="{9E1266E4-17A6-4455-BFB2-0B93365E7090}"/>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7589C0A9-5596-435E-93CE-928B86D9E5EB}"/>
              </a:ext>
            </a:extLst>
          </p:cNvPr>
          <p:cNvPicPr>
            <a:picLocks noChangeAspect="1"/>
          </p:cNvPicPr>
          <p:nvPr/>
        </p:nvPicPr>
        <p:blipFill>
          <a:blip r:embed="rId3"/>
          <a:stretch>
            <a:fillRect/>
          </a:stretch>
        </p:blipFill>
        <p:spPr>
          <a:xfrm>
            <a:off x="553428" y="820320"/>
            <a:ext cx="7614436" cy="4657767"/>
          </a:xfrm>
          <a:prstGeom prst="rect">
            <a:avLst/>
          </a:prstGeom>
        </p:spPr>
      </p:pic>
      <mc:AlternateContent xmlns:mc="http://schemas.openxmlformats.org/markup-compatibility/2006">
        <mc:Choice xmlns:p14="http://schemas.microsoft.com/office/powerpoint/2010/main" Requires="p14">
          <p:contentPart p14:bwMode="auto" r:id="rId4">
            <p14:nvContentPartPr>
              <p14:cNvPr id="37" name="Freihand 36">
                <a:extLst>
                  <a:ext uri="{FF2B5EF4-FFF2-40B4-BE49-F238E27FC236}">
                    <a16:creationId xmlns:a16="http://schemas.microsoft.com/office/drawing/2014/main" id="{C9C310DB-6F4B-47B6-AF64-3B88A016715F}"/>
                  </a:ext>
                </a:extLst>
              </p14:cNvPr>
              <p14:cNvContentPartPr/>
              <p14:nvPr/>
            </p14:nvContentPartPr>
            <p14:xfrm>
              <a:off x="929813" y="6546840"/>
              <a:ext cx="1086120" cy="30960"/>
            </p14:xfrm>
          </p:contentPart>
        </mc:Choice>
        <mc:Fallback>
          <p:pic>
            <p:nvPicPr>
              <p:cNvPr id="37" name="Freihand 36">
                <a:extLst>
                  <a:ext uri="{FF2B5EF4-FFF2-40B4-BE49-F238E27FC236}">
                    <a16:creationId xmlns:a16="http://schemas.microsoft.com/office/drawing/2014/main" id="{C9C310DB-6F4B-47B6-AF64-3B88A016715F}"/>
                  </a:ext>
                </a:extLst>
              </p:cNvPr>
              <p:cNvPicPr/>
              <p:nvPr/>
            </p:nvPicPr>
            <p:blipFill>
              <a:blip r:embed="rId5"/>
              <a:stretch>
                <a:fillRect/>
              </a:stretch>
            </p:blipFill>
            <p:spPr>
              <a:xfrm>
                <a:off x="925493" y="6542520"/>
                <a:ext cx="1094760" cy="39600"/>
              </a:xfrm>
              <a:prstGeom prst="rect">
                <a:avLst/>
              </a:prstGeom>
            </p:spPr>
          </p:pic>
        </mc:Fallback>
      </mc:AlternateContent>
      <p:grpSp>
        <p:nvGrpSpPr>
          <p:cNvPr id="41" name="Gruppieren 40">
            <a:extLst>
              <a:ext uri="{FF2B5EF4-FFF2-40B4-BE49-F238E27FC236}">
                <a16:creationId xmlns:a16="http://schemas.microsoft.com/office/drawing/2014/main" id="{1CCE1797-047F-4D41-A2C1-C7B73C5416B9}"/>
              </a:ext>
            </a:extLst>
          </p:cNvPr>
          <p:cNvGrpSpPr/>
          <p:nvPr/>
        </p:nvGrpSpPr>
        <p:grpSpPr>
          <a:xfrm>
            <a:off x="2200613" y="5845920"/>
            <a:ext cx="3609720" cy="653760"/>
            <a:chOff x="2200613" y="5845920"/>
            <a:chExt cx="3609720" cy="653760"/>
          </a:xfrm>
        </p:grpSpPr>
        <mc:AlternateContent xmlns:mc="http://schemas.openxmlformats.org/markup-compatibility/2006">
          <mc:Choice xmlns:p14="http://schemas.microsoft.com/office/powerpoint/2010/main" Requires="p14">
            <p:contentPart p14:bwMode="auto" r:id="rId6">
              <p14:nvContentPartPr>
                <p14:cNvPr id="3" name="Freihand 2">
                  <a:extLst>
                    <a:ext uri="{FF2B5EF4-FFF2-40B4-BE49-F238E27FC236}">
                      <a16:creationId xmlns:a16="http://schemas.microsoft.com/office/drawing/2014/main" id="{038D3D5B-3459-4280-9226-528D12051A5B}"/>
                    </a:ext>
                  </a:extLst>
                </p14:cNvPr>
                <p14:cNvContentPartPr/>
                <p14:nvPr/>
              </p14:nvContentPartPr>
              <p14:xfrm>
                <a:off x="3252173" y="5961840"/>
                <a:ext cx="360" cy="360"/>
              </p14:xfrm>
            </p:contentPart>
          </mc:Choice>
          <mc:Fallback>
            <p:pic>
              <p:nvPicPr>
                <p:cNvPr id="3" name="Freihand 2">
                  <a:extLst>
                    <a:ext uri="{FF2B5EF4-FFF2-40B4-BE49-F238E27FC236}">
                      <a16:creationId xmlns:a16="http://schemas.microsoft.com/office/drawing/2014/main" id="{038D3D5B-3459-4280-9226-528D12051A5B}"/>
                    </a:ext>
                  </a:extLst>
                </p:cNvPr>
                <p:cNvPicPr/>
                <p:nvPr/>
              </p:nvPicPr>
              <p:blipFill>
                <a:blip r:embed="rId7"/>
                <a:stretch>
                  <a:fillRect/>
                </a:stretch>
              </p:blipFill>
              <p:spPr>
                <a:xfrm>
                  <a:off x="3247853" y="595752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4" name="Freihand 3">
                  <a:extLst>
                    <a:ext uri="{FF2B5EF4-FFF2-40B4-BE49-F238E27FC236}">
                      <a16:creationId xmlns:a16="http://schemas.microsoft.com/office/drawing/2014/main" id="{F37B0CE7-7361-4630-9DBC-C2D61944A44C}"/>
                    </a:ext>
                  </a:extLst>
                </p14:cNvPr>
                <p14:cNvContentPartPr/>
                <p14:nvPr/>
              </p14:nvContentPartPr>
              <p14:xfrm>
                <a:off x="3162173" y="5937000"/>
                <a:ext cx="21960" cy="4320"/>
              </p14:xfrm>
            </p:contentPart>
          </mc:Choice>
          <mc:Fallback>
            <p:pic>
              <p:nvPicPr>
                <p:cNvPr id="4" name="Freihand 3">
                  <a:extLst>
                    <a:ext uri="{FF2B5EF4-FFF2-40B4-BE49-F238E27FC236}">
                      <a16:creationId xmlns:a16="http://schemas.microsoft.com/office/drawing/2014/main" id="{F37B0CE7-7361-4630-9DBC-C2D61944A44C}"/>
                    </a:ext>
                  </a:extLst>
                </p:cNvPr>
                <p:cNvPicPr/>
                <p:nvPr/>
              </p:nvPicPr>
              <p:blipFill>
                <a:blip r:embed="rId9"/>
                <a:stretch>
                  <a:fillRect/>
                </a:stretch>
              </p:blipFill>
              <p:spPr>
                <a:xfrm>
                  <a:off x="3157853" y="5932680"/>
                  <a:ext cx="30600" cy="129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5" name="Freihand 4">
                  <a:extLst>
                    <a:ext uri="{FF2B5EF4-FFF2-40B4-BE49-F238E27FC236}">
                      <a16:creationId xmlns:a16="http://schemas.microsoft.com/office/drawing/2014/main" id="{EDAC6564-2AFC-4D25-B947-575850668AF4}"/>
                    </a:ext>
                  </a:extLst>
                </p14:cNvPr>
                <p14:cNvContentPartPr/>
                <p14:nvPr/>
              </p14:nvContentPartPr>
              <p14:xfrm>
                <a:off x="3115013" y="5939520"/>
                <a:ext cx="2695320" cy="106920"/>
              </p14:xfrm>
            </p:contentPart>
          </mc:Choice>
          <mc:Fallback>
            <p:pic>
              <p:nvPicPr>
                <p:cNvPr id="5" name="Freihand 4">
                  <a:extLst>
                    <a:ext uri="{FF2B5EF4-FFF2-40B4-BE49-F238E27FC236}">
                      <a16:creationId xmlns:a16="http://schemas.microsoft.com/office/drawing/2014/main" id="{EDAC6564-2AFC-4D25-B947-575850668AF4}"/>
                    </a:ext>
                  </a:extLst>
                </p:cNvPr>
                <p:cNvPicPr/>
                <p:nvPr/>
              </p:nvPicPr>
              <p:blipFill>
                <a:blip r:embed="rId11"/>
                <a:stretch>
                  <a:fillRect/>
                </a:stretch>
              </p:blipFill>
              <p:spPr>
                <a:xfrm>
                  <a:off x="3110693" y="5935200"/>
                  <a:ext cx="270396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7" name="Freihand 6">
                  <a:extLst>
                    <a:ext uri="{FF2B5EF4-FFF2-40B4-BE49-F238E27FC236}">
                      <a16:creationId xmlns:a16="http://schemas.microsoft.com/office/drawing/2014/main" id="{E0BA74C1-4BFC-4AB2-A1F6-C21AE2B364A7}"/>
                    </a:ext>
                  </a:extLst>
                </p14:cNvPr>
                <p14:cNvContentPartPr/>
                <p14:nvPr/>
              </p14:nvContentPartPr>
              <p14:xfrm>
                <a:off x="2550893" y="6000360"/>
                <a:ext cx="50760" cy="260640"/>
              </p14:xfrm>
            </p:contentPart>
          </mc:Choice>
          <mc:Fallback>
            <p:pic>
              <p:nvPicPr>
                <p:cNvPr id="7" name="Freihand 6">
                  <a:extLst>
                    <a:ext uri="{FF2B5EF4-FFF2-40B4-BE49-F238E27FC236}">
                      <a16:creationId xmlns:a16="http://schemas.microsoft.com/office/drawing/2014/main" id="{E0BA74C1-4BFC-4AB2-A1F6-C21AE2B364A7}"/>
                    </a:ext>
                  </a:extLst>
                </p:cNvPr>
                <p:cNvPicPr/>
                <p:nvPr/>
              </p:nvPicPr>
              <p:blipFill>
                <a:blip r:embed="rId13"/>
                <a:stretch>
                  <a:fillRect/>
                </a:stretch>
              </p:blipFill>
              <p:spPr>
                <a:xfrm>
                  <a:off x="2546573" y="5996040"/>
                  <a:ext cx="59400" cy="26928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9" name="Freihand 8">
                  <a:extLst>
                    <a:ext uri="{FF2B5EF4-FFF2-40B4-BE49-F238E27FC236}">
                      <a16:creationId xmlns:a16="http://schemas.microsoft.com/office/drawing/2014/main" id="{B846140B-7043-4405-A2AD-D0E4B8923C87}"/>
                    </a:ext>
                  </a:extLst>
                </p14:cNvPr>
                <p14:cNvContentPartPr/>
                <p14:nvPr/>
              </p14:nvContentPartPr>
              <p14:xfrm>
                <a:off x="2468813" y="5924760"/>
                <a:ext cx="203400" cy="158040"/>
              </p14:xfrm>
            </p:contentPart>
          </mc:Choice>
          <mc:Fallback>
            <p:pic>
              <p:nvPicPr>
                <p:cNvPr id="9" name="Freihand 8">
                  <a:extLst>
                    <a:ext uri="{FF2B5EF4-FFF2-40B4-BE49-F238E27FC236}">
                      <a16:creationId xmlns:a16="http://schemas.microsoft.com/office/drawing/2014/main" id="{B846140B-7043-4405-A2AD-D0E4B8923C87}"/>
                    </a:ext>
                  </a:extLst>
                </p:cNvPr>
                <p:cNvPicPr/>
                <p:nvPr/>
              </p:nvPicPr>
              <p:blipFill>
                <a:blip r:embed="rId15"/>
                <a:stretch>
                  <a:fillRect/>
                </a:stretch>
              </p:blipFill>
              <p:spPr>
                <a:xfrm>
                  <a:off x="2464493" y="5920440"/>
                  <a:ext cx="21204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2" name="Freihand 11">
                  <a:extLst>
                    <a:ext uri="{FF2B5EF4-FFF2-40B4-BE49-F238E27FC236}">
                      <a16:creationId xmlns:a16="http://schemas.microsoft.com/office/drawing/2014/main" id="{8151E8D1-A2B3-4C08-AB3A-3E2032D4CFBB}"/>
                    </a:ext>
                  </a:extLst>
                </p14:cNvPr>
                <p14:cNvContentPartPr/>
                <p14:nvPr/>
              </p14:nvContentPartPr>
              <p14:xfrm>
                <a:off x="2200613" y="6315360"/>
                <a:ext cx="115920" cy="133560"/>
              </p14:xfrm>
            </p:contentPart>
          </mc:Choice>
          <mc:Fallback>
            <p:pic>
              <p:nvPicPr>
                <p:cNvPr id="12" name="Freihand 11">
                  <a:extLst>
                    <a:ext uri="{FF2B5EF4-FFF2-40B4-BE49-F238E27FC236}">
                      <a16:creationId xmlns:a16="http://schemas.microsoft.com/office/drawing/2014/main" id="{8151E8D1-A2B3-4C08-AB3A-3E2032D4CFBB}"/>
                    </a:ext>
                  </a:extLst>
                </p:cNvPr>
                <p:cNvPicPr/>
                <p:nvPr/>
              </p:nvPicPr>
              <p:blipFill>
                <a:blip r:embed="rId17"/>
                <a:stretch>
                  <a:fillRect/>
                </a:stretch>
              </p:blipFill>
              <p:spPr>
                <a:xfrm>
                  <a:off x="2196293" y="6311040"/>
                  <a:ext cx="12456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3" name="Freihand 12">
                  <a:extLst>
                    <a:ext uri="{FF2B5EF4-FFF2-40B4-BE49-F238E27FC236}">
                      <a16:creationId xmlns:a16="http://schemas.microsoft.com/office/drawing/2014/main" id="{66818E30-583E-459E-8E42-E96D7FE7A2D1}"/>
                    </a:ext>
                  </a:extLst>
                </p14:cNvPr>
                <p14:cNvContentPartPr/>
                <p14:nvPr/>
              </p14:nvContentPartPr>
              <p14:xfrm>
                <a:off x="2323733" y="6366840"/>
                <a:ext cx="142200" cy="83520"/>
              </p14:xfrm>
            </p:contentPart>
          </mc:Choice>
          <mc:Fallback>
            <p:pic>
              <p:nvPicPr>
                <p:cNvPr id="13" name="Freihand 12">
                  <a:extLst>
                    <a:ext uri="{FF2B5EF4-FFF2-40B4-BE49-F238E27FC236}">
                      <a16:creationId xmlns:a16="http://schemas.microsoft.com/office/drawing/2014/main" id="{66818E30-583E-459E-8E42-E96D7FE7A2D1}"/>
                    </a:ext>
                  </a:extLst>
                </p:cNvPr>
                <p:cNvPicPr/>
                <p:nvPr/>
              </p:nvPicPr>
              <p:blipFill>
                <a:blip r:embed="rId19"/>
                <a:stretch>
                  <a:fillRect/>
                </a:stretch>
              </p:blipFill>
              <p:spPr>
                <a:xfrm>
                  <a:off x="2319413" y="6362520"/>
                  <a:ext cx="15084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4" name="Freihand 13">
                  <a:extLst>
                    <a:ext uri="{FF2B5EF4-FFF2-40B4-BE49-F238E27FC236}">
                      <a16:creationId xmlns:a16="http://schemas.microsoft.com/office/drawing/2014/main" id="{B0BE2F86-7E4F-4106-8D74-71704E768BE6}"/>
                    </a:ext>
                  </a:extLst>
                </p14:cNvPr>
                <p14:cNvContentPartPr/>
                <p14:nvPr/>
              </p14:nvContentPartPr>
              <p14:xfrm>
                <a:off x="2447213" y="6301320"/>
                <a:ext cx="111600" cy="162720"/>
              </p14:xfrm>
            </p:contentPart>
          </mc:Choice>
          <mc:Fallback>
            <p:pic>
              <p:nvPicPr>
                <p:cNvPr id="14" name="Freihand 13">
                  <a:extLst>
                    <a:ext uri="{FF2B5EF4-FFF2-40B4-BE49-F238E27FC236}">
                      <a16:creationId xmlns:a16="http://schemas.microsoft.com/office/drawing/2014/main" id="{B0BE2F86-7E4F-4106-8D74-71704E768BE6}"/>
                    </a:ext>
                  </a:extLst>
                </p:cNvPr>
                <p:cNvPicPr/>
                <p:nvPr/>
              </p:nvPicPr>
              <p:blipFill>
                <a:blip r:embed="rId21"/>
                <a:stretch>
                  <a:fillRect/>
                </a:stretch>
              </p:blipFill>
              <p:spPr>
                <a:xfrm>
                  <a:off x="2442893" y="6297000"/>
                  <a:ext cx="12024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5" name="Freihand 14">
                  <a:extLst>
                    <a:ext uri="{FF2B5EF4-FFF2-40B4-BE49-F238E27FC236}">
                      <a16:creationId xmlns:a16="http://schemas.microsoft.com/office/drawing/2014/main" id="{4DFC7CE1-F786-4969-BAFD-9101E60F7753}"/>
                    </a:ext>
                  </a:extLst>
                </p14:cNvPr>
                <p14:cNvContentPartPr/>
                <p14:nvPr/>
              </p14:nvContentPartPr>
              <p14:xfrm>
                <a:off x="2537213" y="6367560"/>
                <a:ext cx="93960" cy="73440"/>
              </p14:xfrm>
            </p:contentPart>
          </mc:Choice>
          <mc:Fallback>
            <p:pic>
              <p:nvPicPr>
                <p:cNvPr id="15" name="Freihand 14">
                  <a:extLst>
                    <a:ext uri="{FF2B5EF4-FFF2-40B4-BE49-F238E27FC236}">
                      <a16:creationId xmlns:a16="http://schemas.microsoft.com/office/drawing/2014/main" id="{4DFC7CE1-F786-4969-BAFD-9101E60F7753}"/>
                    </a:ext>
                  </a:extLst>
                </p:cNvPr>
                <p:cNvPicPr/>
                <p:nvPr/>
              </p:nvPicPr>
              <p:blipFill>
                <a:blip r:embed="rId23"/>
                <a:stretch>
                  <a:fillRect/>
                </a:stretch>
              </p:blipFill>
              <p:spPr>
                <a:xfrm>
                  <a:off x="2532893" y="6363240"/>
                  <a:ext cx="10260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6" name="Freihand 15">
                  <a:extLst>
                    <a:ext uri="{FF2B5EF4-FFF2-40B4-BE49-F238E27FC236}">
                      <a16:creationId xmlns:a16="http://schemas.microsoft.com/office/drawing/2014/main" id="{9E9968A7-B05F-49A0-9DEC-E56E9567A955}"/>
                    </a:ext>
                  </a:extLst>
                </p14:cNvPr>
                <p14:cNvContentPartPr/>
                <p14:nvPr/>
              </p14:nvContentPartPr>
              <p14:xfrm>
                <a:off x="2658893" y="6375120"/>
                <a:ext cx="111960" cy="68400"/>
              </p14:xfrm>
            </p:contentPart>
          </mc:Choice>
          <mc:Fallback>
            <p:pic>
              <p:nvPicPr>
                <p:cNvPr id="16" name="Freihand 15">
                  <a:extLst>
                    <a:ext uri="{FF2B5EF4-FFF2-40B4-BE49-F238E27FC236}">
                      <a16:creationId xmlns:a16="http://schemas.microsoft.com/office/drawing/2014/main" id="{9E9968A7-B05F-49A0-9DEC-E56E9567A955}"/>
                    </a:ext>
                  </a:extLst>
                </p:cNvPr>
                <p:cNvPicPr/>
                <p:nvPr/>
              </p:nvPicPr>
              <p:blipFill>
                <a:blip r:embed="rId25"/>
                <a:stretch>
                  <a:fillRect/>
                </a:stretch>
              </p:blipFill>
              <p:spPr>
                <a:xfrm>
                  <a:off x="2654573" y="6370800"/>
                  <a:ext cx="12060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7" name="Freihand 16">
                  <a:extLst>
                    <a:ext uri="{FF2B5EF4-FFF2-40B4-BE49-F238E27FC236}">
                      <a16:creationId xmlns:a16="http://schemas.microsoft.com/office/drawing/2014/main" id="{93C4630E-D52D-4FB9-85CD-B90443282895}"/>
                    </a:ext>
                  </a:extLst>
                </p14:cNvPr>
                <p14:cNvContentPartPr/>
                <p14:nvPr/>
              </p14:nvContentPartPr>
              <p14:xfrm>
                <a:off x="2768693" y="6311400"/>
                <a:ext cx="154440" cy="141480"/>
              </p14:xfrm>
            </p:contentPart>
          </mc:Choice>
          <mc:Fallback>
            <p:pic>
              <p:nvPicPr>
                <p:cNvPr id="17" name="Freihand 16">
                  <a:extLst>
                    <a:ext uri="{FF2B5EF4-FFF2-40B4-BE49-F238E27FC236}">
                      <a16:creationId xmlns:a16="http://schemas.microsoft.com/office/drawing/2014/main" id="{93C4630E-D52D-4FB9-85CD-B90443282895}"/>
                    </a:ext>
                  </a:extLst>
                </p:cNvPr>
                <p:cNvPicPr/>
                <p:nvPr/>
              </p:nvPicPr>
              <p:blipFill>
                <a:blip r:embed="rId27"/>
                <a:stretch>
                  <a:fillRect/>
                </a:stretch>
              </p:blipFill>
              <p:spPr>
                <a:xfrm>
                  <a:off x="2764373" y="6307080"/>
                  <a:ext cx="16308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8" name="Freihand 17">
                  <a:extLst>
                    <a:ext uri="{FF2B5EF4-FFF2-40B4-BE49-F238E27FC236}">
                      <a16:creationId xmlns:a16="http://schemas.microsoft.com/office/drawing/2014/main" id="{9A8F299D-D0AB-4A74-B270-7A81A0E50C25}"/>
                    </a:ext>
                  </a:extLst>
                </p14:cNvPr>
                <p14:cNvContentPartPr/>
                <p14:nvPr/>
              </p14:nvContentPartPr>
              <p14:xfrm>
                <a:off x="2958053" y="6310320"/>
                <a:ext cx="85680" cy="158400"/>
              </p14:xfrm>
            </p:contentPart>
          </mc:Choice>
          <mc:Fallback>
            <p:pic>
              <p:nvPicPr>
                <p:cNvPr id="18" name="Freihand 17">
                  <a:extLst>
                    <a:ext uri="{FF2B5EF4-FFF2-40B4-BE49-F238E27FC236}">
                      <a16:creationId xmlns:a16="http://schemas.microsoft.com/office/drawing/2014/main" id="{9A8F299D-D0AB-4A74-B270-7A81A0E50C25}"/>
                    </a:ext>
                  </a:extLst>
                </p:cNvPr>
                <p:cNvPicPr/>
                <p:nvPr/>
              </p:nvPicPr>
              <p:blipFill>
                <a:blip r:embed="rId29"/>
                <a:stretch>
                  <a:fillRect/>
                </a:stretch>
              </p:blipFill>
              <p:spPr>
                <a:xfrm>
                  <a:off x="2953733" y="6306000"/>
                  <a:ext cx="9432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9" name="Freihand 18">
                  <a:extLst>
                    <a:ext uri="{FF2B5EF4-FFF2-40B4-BE49-F238E27FC236}">
                      <a16:creationId xmlns:a16="http://schemas.microsoft.com/office/drawing/2014/main" id="{7A9E5EB2-209F-4D26-B39E-CF3EBDF0F396}"/>
                    </a:ext>
                  </a:extLst>
                </p14:cNvPr>
                <p14:cNvContentPartPr/>
                <p14:nvPr/>
              </p14:nvContentPartPr>
              <p14:xfrm>
                <a:off x="3034373" y="6331920"/>
                <a:ext cx="16920" cy="12600"/>
              </p14:xfrm>
            </p:contentPart>
          </mc:Choice>
          <mc:Fallback>
            <p:pic>
              <p:nvPicPr>
                <p:cNvPr id="19" name="Freihand 18">
                  <a:extLst>
                    <a:ext uri="{FF2B5EF4-FFF2-40B4-BE49-F238E27FC236}">
                      <a16:creationId xmlns:a16="http://schemas.microsoft.com/office/drawing/2014/main" id="{7A9E5EB2-209F-4D26-B39E-CF3EBDF0F396}"/>
                    </a:ext>
                  </a:extLst>
                </p:cNvPr>
                <p:cNvPicPr/>
                <p:nvPr/>
              </p:nvPicPr>
              <p:blipFill>
                <a:blip r:embed="rId31"/>
                <a:stretch>
                  <a:fillRect/>
                </a:stretch>
              </p:blipFill>
              <p:spPr>
                <a:xfrm>
                  <a:off x="3030053" y="6327600"/>
                  <a:ext cx="2556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0" name="Freihand 19">
                  <a:extLst>
                    <a:ext uri="{FF2B5EF4-FFF2-40B4-BE49-F238E27FC236}">
                      <a16:creationId xmlns:a16="http://schemas.microsoft.com/office/drawing/2014/main" id="{F8F31774-E141-41DC-8846-030B1EB964E2}"/>
                    </a:ext>
                  </a:extLst>
                </p14:cNvPr>
                <p14:cNvContentPartPr/>
                <p14:nvPr/>
              </p14:nvContentPartPr>
              <p14:xfrm>
                <a:off x="3046613" y="6300600"/>
                <a:ext cx="121680" cy="181440"/>
              </p14:xfrm>
            </p:contentPart>
          </mc:Choice>
          <mc:Fallback>
            <p:pic>
              <p:nvPicPr>
                <p:cNvPr id="20" name="Freihand 19">
                  <a:extLst>
                    <a:ext uri="{FF2B5EF4-FFF2-40B4-BE49-F238E27FC236}">
                      <a16:creationId xmlns:a16="http://schemas.microsoft.com/office/drawing/2014/main" id="{F8F31774-E141-41DC-8846-030B1EB964E2}"/>
                    </a:ext>
                  </a:extLst>
                </p:cNvPr>
                <p:cNvPicPr/>
                <p:nvPr/>
              </p:nvPicPr>
              <p:blipFill>
                <a:blip r:embed="rId33"/>
                <a:stretch>
                  <a:fillRect/>
                </a:stretch>
              </p:blipFill>
              <p:spPr>
                <a:xfrm>
                  <a:off x="3042293" y="6296280"/>
                  <a:ext cx="13032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1" name="Freihand 20">
                  <a:extLst>
                    <a:ext uri="{FF2B5EF4-FFF2-40B4-BE49-F238E27FC236}">
                      <a16:creationId xmlns:a16="http://schemas.microsoft.com/office/drawing/2014/main" id="{BD41918C-5724-4F21-A1A4-5CDDA3E812EF}"/>
                    </a:ext>
                  </a:extLst>
                </p14:cNvPr>
                <p14:cNvContentPartPr/>
                <p14:nvPr/>
              </p14:nvContentPartPr>
              <p14:xfrm>
                <a:off x="3197453" y="6372600"/>
                <a:ext cx="107640" cy="75600"/>
              </p14:xfrm>
            </p:contentPart>
          </mc:Choice>
          <mc:Fallback>
            <p:pic>
              <p:nvPicPr>
                <p:cNvPr id="21" name="Freihand 20">
                  <a:extLst>
                    <a:ext uri="{FF2B5EF4-FFF2-40B4-BE49-F238E27FC236}">
                      <a16:creationId xmlns:a16="http://schemas.microsoft.com/office/drawing/2014/main" id="{BD41918C-5724-4F21-A1A4-5CDDA3E812EF}"/>
                    </a:ext>
                  </a:extLst>
                </p:cNvPr>
                <p:cNvPicPr/>
                <p:nvPr/>
              </p:nvPicPr>
              <p:blipFill>
                <a:blip r:embed="rId35"/>
                <a:stretch>
                  <a:fillRect/>
                </a:stretch>
              </p:blipFill>
              <p:spPr>
                <a:xfrm>
                  <a:off x="3193133" y="6368280"/>
                  <a:ext cx="11628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2" name="Freihand 21">
                  <a:extLst>
                    <a:ext uri="{FF2B5EF4-FFF2-40B4-BE49-F238E27FC236}">
                      <a16:creationId xmlns:a16="http://schemas.microsoft.com/office/drawing/2014/main" id="{9FFDDAC9-114F-421E-BD19-89C02372C70E}"/>
                    </a:ext>
                  </a:extLst>
                </p14:cNvPr>
                <p14:cNvContentPartPr/>
                <p14:nvPr/>
              </p14:nvContentPartPr>
              <p14:xfrm>
                <a:off x="3541973" y="6339480"/>
                <a:ext cx="9360" cy="102600"/>
              </p14:xfrm>
            </p:contentPart>
          </mc:Choice>
          <mc:Fallback>
            <p:pic>
              <p:nvPicPr>
                <p:cNvPr id="22" name="Freihand 21">
                  <a:extLst>
                    <a:ext uri="{FF2B5EF4-FFF2-40B4-BE49-F238E27FC236}">
                      <a16:creationId xmlns:a16="http://schemas.microsoft.com/office/drawing/2014/main" id="{9FFDDAC9-114F-421E-BD19-89C02372C70E}"/>
                    </a:ext>
                  </a:extLst>
                </p:cNvPr>
                <p:cNvPicPr/>
                <p:nvPr/>
              </p:nvPicPr>
              <p:blipFill>
                <a:blip r:embed="rId37"/>
                <a:stretch>
                  <a:fillRect/>
                </a:stretch>
              </p:blipFill>
              <p:spPr>
                <a:xfrm>
                  <a:off x="3537653" y="6335160"/>
                  <a:ext cx="1800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3" name="Freihand 22">
                  <a:extLst>
                    <a:ext uri="{FF2B5EF4-FFF2-40B4-BE49-F238E27FC236}">
                      <a16:creationId xmlns:a16="http://schemas.microsoft.com/office/drawing/2014/main" id="{4E58E0D1-5498-4AFE-950A-917556AEF208}"/>
                    </a:ext>
                  </a:extLst>
                </p14:cNvPr>
                <p14:cNvContentPartPr/>
                <p14:nvPr/>
              </p14:nvContentPartPr>
              <p14:xfrm>
                <a:off x="3437573" y="6315360"/>
                <a:ext cx="150480" cy="122760"/>
              </p14:xfrm>
            </p:contentPart>
          </mc:Choice>
          <mc:Fallback>
            <p:pic>
              <p:nvPicPr>
                <p:cNvPr id="23" name="Freihand 22">
                  <a:extLst>
                    <a:ext uri="{FF2B5EF4-FFF2-40B4-BE49-F238E27FC236}">
                      <a16:creationId xmlns:a16="http://schemas.microsoft.com/office/drawing/2014/main" id="{4E58E0D1-5498-4AFE-950A-917556AEF208}"/>
                    </a:ext>
                  </a:extLst>
                </p:cNvPr>
                <p:cNvPicPr/>
                <p:nvPr/>
              </p:nvPicPr>
              <p:blipFill>
                <a:blip r:embed="rId39"/>
                <a:stretch>
                  <a:fillRect/>
                </a:stretch>
              </p:blipFill>
              <p:spPr>
                <a:xfrm>
                  <a:off x="3433253" y="6311040"/>
                  <a:ext cx="15912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4" name="Freihand 23">
                  <a:extLst>
                    <a:ext uri="{FF2B5EF4-FFF2-40B4-BE49-F238E27FC236}">
                      <a16:creationId xmlns:a16="http://schemas.microsoft.com/office/drawing/2014/main" id="{B1BB1843-56CC-4592-80D0-CA513FEA0705}"/>
                    </a:ext>
                  </a:extLst>
                </p14:cNvPr>
                <p14:cNvContentPartPr/>
                <p14:nvPr/>
              </p14:nvContentPartPr>
              <p14:xfrm>
                <a:off x="3617573" y="6373320"/>
                <a:ext cx="131400" cy="43560"/>
              </p14:xfrm>
            </p:contentPart>
          </mc:Choice>
          <mc:Fallback>
            <p:pic>
              <p:nvPicPr>
                <p:cNvPr id="24" name="Freihand 23">
                  <a:extLst>
                    <a:ext uri="{FF2B5EF4-FFF2-40B4-BE49-F238E27FC236}">
                      <a16:creationId xmlns:a16="http://schemas.microsoft.com/office/drawing/2014/main" id="{B1BB1843-56CC-4592-80D0-CA513FEA0705}"/>
                    </a:ext>
                  </a:extLst>
                </p:cNvPr>
                <p:cNvPicPr/>
                <p:nvPr/>
              </p:nvPicPr>
              <p:blipFill>
                <a:blip r:embed="rId41"/>
                <a:stretch>
                  <a:fillRect/>
                </a:stretch>
              </p:blipFill>
              <p:spPr>
                <a:xfrm>
                  <a:off x="3613253" y="6369000"/>
                  <a:ext cx="14004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5" name="Freihand 24">
                  <a:extLst>
                    <a:ext uri="{FF2B5EF4-FFF2-40B4-BE49-F238E27FC236}">
                      <a16:creationId xmlns:a16="http://schemas.microsoft.com/office/drawing/2014/main" id="{61ADC2F2-5E48-4390-B73B-2F49A74CB33F}"/>
                    </a:ext>
                  </a:extLst>
                </p14:cNvPr>
                <p14:cNvContentPartPr/>
                <p14:nvPr/>
              </p14:nvContentPartPr>
              <p14:xfrm>
                <a:off x="3747893" y="6306000"/>
                <a:ext cx="269640" cy="133200"/>
              </p14:xfrm>
            </p:contentPart>
          </mc:Choice>
          <mc:Fallback>
            <p:pic>
              <p:nvPicPr>
                <p:cNvPr id="25" name="Freihand 24">
                  <a:extLst>
                    <a:ext uri="{FF2B5EF4-FFF2-40B4-BE49-F238E27FC236}">
                      <a16:creationId xmlns:a16="http://schemas.microsoft.com/office/drawing/2014/main" id="{61ADC2F2-5E48-4390-B73B-2F49A74CB33F}"/>
                    </a:ext>
                  </a:extLst>
                </p:cNvPr>
                <p:cNvPicPr/>
                <p:nvPr/>
              </p:nvPicPr>
              <p:blipFill>
                <a:blip r:embed="rId43"/>
                <a:stretch>
                  <a:fillRect/>
                </a:stretch>
              </p:blipFill>
              <p:spPr>
                <a:xfrm>
                  <a:off x="3743573" y="6301680"/>
                  <a:ext cx="27828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6" name="Freihand 25">
                  <a:extLst>
                    <a:ext uri="{FF2B5EF4-FFF2-40B4-BE49-F238E27FC236}">
                      <a16:creationId xmlns:a16="http://schemas.microsoft.com/office/drawing/2014/main" id="{D414DB33-2189-45C6-BAE6-0E2782A0AA23}"/>
                    </a:ext>
                  </a:extLst>
                </p14:cNvPr>
                <p14:cNvContentPartPr/>
                <p14:nvPr/>
              </p14:nvContentPartPr>
              <p14:xfrm>
                <a:off x="4774973" y="5930520"/>
                <a:ext cx="18720" cy="266400"/>
              </p14:xfrm>
            </p:contentPart>
          </mc:Choice>
          <mc:Fallback>
            <p:pic>
              <p:nvPicPr>
                <p:cNvPr id="26" name="Freihand 25">
                  <a:extLst>
                    <a:ext uri="{FF2B5EF4-FFF2-40B4-BE49-F238E27FC236}">
                      <a16:creationId xmlns:a16="http://schemas.microsoft.com/office/drawing/2014/main" id="{D414DB33-2189-45C6-BAE6-0E2782A0AA23}"/>
                    </a:ext>
                  </a:extLst>
                </p:cNvPr>
                <p:cNvPicPr/>
                <p:nvPr/>
              </p:nvPicPr>
              <p:blipFill>
                <a:blip r:embed="rId45"/>
                <a:stretch>
                  <a:fillRect/>
                </a:stretch>
              </p:blipFill>
              <p:spPr>
                <a:xfrm>
                  <a:off x="4770653" y="5926200"/>
                  <a:ext cx="27360" cy="27504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27" name="Freihand 26">
                  <a:extLst>
                    <a:ext uri="{FF2B5EF4-FFF2-40B4-BE49-F238E27FC236}">
                      <a16:creationId xmlns:a16="http://schemas.microsoft.com/office/drawing/2014/main" id="{972D9352-86E3-4863-B0F6-400838F41750}"/>
                    </a:ext>
                  </a:extLst>
                </p14:cNvPr>
                <p14:cNvContentPartPr/>
                <p14:nvPr/>
              </p14:nvContentPartPr>
              <p14:xfrm>
                <a:off x="4644653" y="5845920"/>
                <a:ext cx="224640" cy="150120"/>
              </p14:xfrm>
            </p:contentPart>
          </mc:Choice>
          <mc:Fallback>
            <p:pic>
              <p:nvPicPr>
                <p:cNvPr id="27" name="Freihand 26">
                  <a:extLst>
                    <a:ext uri="{FF2B5EF4-FFF2-40B4-BE49-F238E27FC236}">
                      <a16:creationId xmlns:a16="http://schemas.microsoft.com/office/drawing/2014/main" id="{972D9352-86E3-4863-B0F6-400838F41750}"/>
                    </a:ext>
                  </a:extLst>
                </p:cNvPr>
                <p:cNvPicPr/>
                <p:nvPr/>
              </p:nvPicPr>
              <p:blipFill>
                <a:blip r:embed="rId47"/>
                <a:stretch>
                  <a:fillRect/>
                </a:stretch>
              </p:blipFill>
              <p:spPr>
                <a:xfrm>
                  <a:off x="4640333" y="5841600"/>
                  <a:ext cx="23328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28" name="Freihand 27">
                  <a:extLst>
                    <a:ext uri="{FF2B5EF4-FFF2-40B4-BE49-F238E27FC236}">
                      <a16:creationId xmlns:a16="http://schemas.microsoft.com/office/drawing/2014/main" id="{0E87257C-732F-4AD7-BD7B-755010AC7749}"/>
                    </a:ext>
                  </a:extLst>
                </p14:cNvPr>
                <p14:cNvContentPartPr/>
                <p14:nvPr/>
              </p14:nvContentPartPr>
              <p14:xfrm>
                <a:off x="4557173" y="6219600"/>
                <a:ext cx="121320" cy="151200"/>
              </p14:xfrm>
            </p:contentPart>
          </mc:Choice>
          <mc:Fallback>
            <p:pic>
              <p:nvPicPr>
                <p:cNvPr id="28" name="Freihand 27">
                  <a:extLst>
                    <a:ext uri="{FF2B5EF4-FFF2-40B4-BE49-F238E27FC236}">
                      <a16:creationId xmlns:a16="http://schemas.microsoft.com/office/drawing/2014/main" id="{0E87257C-732F-4AD7-BD7B-755010AC7749}"/>
                    </a:ext>
                  </a:extLst>
                </p:cNvPr>
                <p:cNvPicPr/>
                <p:nvPr/>
              </p:nvPicPr>
              <p:blipFill>
                <a:blip r:embed="rId49"/>
                <a:stretch>
                  <a:fillRect/>
                </a:stretch>
              </p:blipFill>
              <p:spPr>
                <a:xfrm>
                  <a:off x="4552853" y="6215280"/>
                  <a:ext cx="12996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29" name="Freihand 28">
                  <a:extLst>
                    <a:ext uri="{FF2B5EF4-FFF2-40B4-BE49-F238E27FC236}">
                      <a16:creationId xmlns:a16="http://schemas.microsoft.com/office/drawing/2014/main" id="{B61E7C97-7E26-4302-A6E2-93E3DD35D3CE}"/>
                    </a:ext>
                  </a:extLst>
                </p14:cNvPr>
                <p14:cNvContentPartPr/>
                <p14:nvPr/>
              </p14:nvContentPartPr>
              <p14:xfrm>
                <a:off x="4725653" y="6180000"/>
                <a:ext cx="132480" cy="209160"/>
              </p14:xfrm>
            </p:contentPart>
          </mc:Choice>
          <mc:Fallback>
            <p:pic>
              <p:nvPicPr>
                <p:cNvPr id="29" name="Freihand 28">
                  <a:extLst>
                    <a:ext uri="{FF2B5EF4-FFF2-40B4-BE49-F238E27FC236}">
                      <a16:creationId xmlns:a16="http://schemas.microsoft.com/office/drawing/2014/main" id="{B61E7C97-7E26-4302-A6E2-93E3DD35D3CE}"/>
                    </a:ext>
                  </a:extLst>
                </p:cNvPr>
                <p:cNvPicPr/>
                <p:nvPr/>
              </p:nvPicPr>
              <p:blipFill>
                <a:blip r:embed="rId51"/>
                <a:stretch>
                  <a:fillRect/>
                </a:stretch>
              </p:blipFill>
              <p:spPr>
                <a:xfrm>
                  <a:off x="4721333" y="6175680"/>
                  <a:ext cx="14112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0" name="Freihand 29">
                  <a:extLst>
                    <a:ext uri="{FF2B5EF4-FFF2-40B4-BE49-F238E27FC236}">
                      <a16:creationId xmlns:a16="http://schemas.microsoft.com/office/drawing/2014/main" id="{703126C1-E801-4342-9EDF-BD717801F8B0}"/>
                    </a:ext>
                  </a:extLst>
                </p14:cNvPr>
                <p14:cNvContentPartPr/>
                <p14:nvPr/>
              </p14:nvContentPartPr>
              <p14:xfrm>
                <a:off x="4894853" y="6314280"/>
                <a:ext cx="126720" cy="74160"/>
              </p14:xfrm>
            </p:contentPart>
          </mc:Choice>
          <mc:Fallback>
            <p:pic>
              <p:nvPicPr>
                <p:cNvPr id="30" name="Freihand 29">
                  <a:extLst>
                    <a:ext uri="{FF2B5EF4-FFF2-40B4-BE49-F238E27FC236}">
                      <a16:creationId xmlns:a16="http://schemas.microsoft.com/office/drawing/2014/main" id="{703126C1-E801-4342-9EDF-BD717801F8B0}"/>
                    </a:ext>
                  </a:extLst>
                </p:cNvPr>
                <p:cNvPicPr/>
                <p:nvPr/>
              </p:nvPicPr>
              <p:blipFill>
                <a:blip r:embed="rId53"/>
                <a:stretch>
                  <a:fillRect/>
                </a:stretch>
              </p:blipFill>
              <p:spPr>
                <a:xfrm>
                  <a:off x="4890533" y="6309960"/>
                  <a:ext cx="13536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1" name="Freihand 30">
                  <a:extLst>
                    <a:ext uri="{FF2B5EF4-FFF2-40B4-BE49-F238E27FC236}">
                      <a16:creationId xmlns:a16="http://schemas.microsoft.com/office/drawing/2014/main" id="{BEAED4EF-E862-4772-A2F3-8B49BB08779D}"/>
                    </a:ext>
                  </a:extLst>
                </p14:cNvPr>
                <p14:cNvContentPartPr/>
                <p14:nvPr/>
              </p14:nvContentPartPr>
              <p14:xfrm>
                <a:off x="5009333" y="6195120"/>
                <a:ext cx="164520" cy="201240"/>
              </p14:xfrm>
            </p:contentPart>
          </mc:Choice>
          <mc:Fallback>
            <p:pic>
              <p:nvPicPr>
                <p:cNvPr id="31" name="Freihand 30">
                  <a:extLst>
                    <a:ext uri="{FF2B5EF4-FFF2-40B4-BE49-F238E27FC236}">
                      <a16:creationId xmlns:a16="http://schemas.microsoft.com/office/drawing/2014/main" id="{BEAED4EF-E862-4772-A2F3-8B49BB08779D}"/>
                    </a:ext>
                  </a:extLst>
                </p:cNvPr>
                <p:cNvPicPr/>
                <p:nvPr/>
              </p:nvPicPr>
              <p:blipFill>
                <a:blip r:embed="rId55"/>
                <a:stretch>
                  <a:fillRect/>
                </a:stretch>
              </p:blipFill>
              <p:spPr>
                <a:xfrm>
                  <a:off x="5005013" y="6190800"/>
                  <a:ext cx="17316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2" name="Freihand 31">
                  <a:extLst>
                    <a:ext uri="{FF2B5EF4-FFF2-40B4-BE49-F238E27FC236}">
                      <a16:creationId xmlns:a16="http://schemas.microsoft.com/office/drawing/2014/main" id="{2B50CF1C-F69F-4B55-B6A9-FCD8ADDFB419}"/>
                    </a:ext>
                  </a:extLst>
                </p14:cNvPr>
                <p14:cNvContentPartPr/>
                <p14:nvPr/>
              </p14:nvContentPartPr>
              <p14:xfrm>
                <a:off x="4969733" y="6243360"/>
                <a:ext cx="120240" cy="36360"/>
              </p14:xfrm>
            </p:contentPart>
          </mc:Choice>
          <mc:Fallback>
            <p:pic>
              <p:nvPicPr>
                <p:cNvPr id="32" name="Freihand 31">
                  <a:extLst>
                    <a:ext uri="{FF2B5EF4-FFF2-40B4-BE49-F238E27FC236}">
                      <a16:creationId xmlns:a16="http://schemas.microsoft.com/office/drawing/2014/main" id="{2B50CF1C-F69F-4B55-B6A9-FCD8ADDFB419}"/>
                    </a:ext>
                  </a:extLst>
                </p:cNvPr>
                <p:cNvPicPr/>
                <p:nvPr/>
              </p:nvPicPr>
              <p:blipFill>
                <a:blip r:embed="rId57"/>
                <a:stretch>
                  <a:fillRect/>
                </a:stretch>
              </p:blipFill>
              <p:spPr>
                <a:xfrm>
                  <a:off x="4965413" y="6239040"/>
                  <a:ext cx="12888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3" name="Freihand 32">
                  <a:extLst>
                    <a:ext uri="{FF2B5EF4-FFF2-40B4-BE49-F238E27FC236}">
                      <a16:creationId xmlns:a16="http://schemas.microsoft.com/office/drawing/2014/main" id="{6CBDBC97-1111-49CA-95C0-5BFFCB998EB3}"/>
                    </a:ext>
                  </a:extLst>
                </p14:cNvPr>
                <p14:cNvContentPartPr/>
                <p14:nvPr/>
              </p14:nvContentPartPr>
              <p14:xfrm>
                <a:off x="5151533" y="6303840"/>
                <a:ext cx="483120" cy="195840"/>
              </p14:xfrm>
            </p:contentPart>
          </mc:Choice>
          <mc:Fallback>
            <p:pic>
              <p:nvPicPr>
                <p:cNvPr id="33" name="Freihand 32">
                  <a:extLst>
                    <a:ext uri="{FF2B5EF4-FFF2-40B4-BE49-F238E27FC236}">
                      <a16:creationId xmlns:a16="http://schemas.microsoft.com/office/drawing/2014/main" id="{6CBDBC97-1111-49CA-95C0-5BFFCB998EB3}"/>
                    </a:ext>
                  </a:extLst>
                </p:cNvPr>
                <p:cNvPicPr/>
                <p:nvPr/>
              </p:nvPicPr>
              <p:blipFill>
                <a:blip r:embed="rId59"/>
                <a:stretch>
                  <a:fillRect/>
                </a:stretch>
              </p:blipFill>
              <p:spPr>
                <a:xfrm>
                  <a:off x="5147213" y="6299520"/>
                  <a:ext cx="49176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34" name="Freihand 33">
                  <a:extLst>
                    <a:ext uri="{FF2B5EF4-FFF2-40B4-BE49-F238E27FC236}">
                      <a16:creationId xmlns:a16="http://schemas.microsoft.com/office/drawing/2014/main" id="{C2C1E3D3-5E3F-4103-9F7B-3B5021251F4F}"/>
                    </a:ext>
                  </a:extLst>
                </p14:cNvPr>
                <p14:cNvContentPartPr/>
                <p14:nvPr/>
              </p14:nvContentPartPr>
              <p14:xfrm>
                <a:off x="4918613" y="6168120"/>
                <a:ext cx="123120" cy="28080"/>
              </p14:xfrm>
            </p:contentPart>
          </mc:Choice>
          <mc:Fallback>
            <p:pic>
              <p:nvPicPr>
                <p:cNvPr id="34" name="Freihand 33">
                  <a:extLst>
                    <a:ext uri="{FF2B5EF4-FFF2-40B4-BE49-F238E27FC236}">
                      <a16:creationId xmlns:a16="http://schemas.microsoft.com/office/drawing/2014/main" id="{C2C1E3D3-5E3F-4103-9F7B-3B5021251F4F}"/>
                    </a:ext>
                  </a:extLst>
                </p:cNvPr>
                <p:cNvPicPr/>
                <p:nvPr/>
              </p:nvPicPr>
              <p:blipFill>
                <a:blip r:embed="rId61"/>
                <a:stretch>
                  <a:fillRect/>
                </a:stretch>
              </p:blipFill>
              <p:spPr>
                <a:xfrm>
                  <a:off x="4914293" y="6163800"/>
                  <a:ext cx="13176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38" name="Freihand 37">
                  <a:extLst>
                    <a:ext uri="{FF2B5EF4-FFF2-40B4-BE49-F238E27FC236}">
                      <a16:creationId xmlns:a16="http://schemas.microsoft.com/office/drawing/2014/main" id="{BB73D3D0-5C4A-424D-82EA-4AD1C25536F0}"/>
                    </a:ext>
                  </a:extLst>
                </p14:cNvPr>
                <p14:cNvContentPartPr/>
                <p14:nvPr/>
              </p14:nvContentPartPr>
              <p14:xfrm>
                <a:off x="2321933" y="5932320"/>
                <a:ext cx="296640" cy="59400"/>
              </p14:xfrm>
            </p:contentPart>
          </mc:Choice>
          <mc:Fallback>
            <p:pic>
              <p:nvPicPr>
                <p:cNvPr id="38" name="Freihand 37">
                  <a:extLst>
                    <a:ext uri="{FF2B5EF4-FFF2-40B4-BE49-F238E27FC236}">
                      <a16:creationId xmlns:a16="http://schemas.microsoft.com/office/drawing/2014/main" id="{BB73D3D0-5C4A-424D-82EA-4AD1C25536F0}"/>
                    </a:ext>
                  </a:extLst>
                </p:cNvPr>
                <p:cNvPicPr/>
                <p:nvPr/>
              </p:nvPicPr>
              <p:blipFill>
                <a:blip r:embed="rId63"/>
                <a:stretch>
                  <a:fillRect/>
                </a:stretch>
              </p:blipFill>
              <p:spPr>
                <a:xfrm>
                  <a:off x="2317613" y="5928000"/>
                  <a:ext cx="30528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0" name="Freihand 39">
                  <a:extLst>
                    <a:ext uri="{FF2B5EF4-FFF2-40B4-BE49-F238E27FC236}">
                      <a16:creationId xmlns:a16="http://schemas.microsoft.com/office/drawing/2014/main" id="{A3257861-75DF-4F56-B0D3-2BCC391CC514}"/>
                    </a:ext>
                  </a:extLst>
                </p14:cNvPr>
                <p14:cNvContentPartPr/>
                <p14:nvPr/>
              </p14:nvContentPartPr>
              <p14:xfrm>
                <a:off x="3196373" y="5914320"/>
                <a:ext cx="2390400" cy="104040"/>
              </p14:xfrm>
            </p:contentPart>
          </mc:Choice>
          <mc:Fallback>
            <p:pic>
              <p:nvPicPr>
                <p:cNvPr id="40" name="Freihand 39">
                  <a:extLst>
                    <a:ext uri="{FF2B5EF4-FFF2-40B4-BE49-F238E27FC236}">
                      <a16:creationId xmlns:a16="http://schemas.microsoft.com/office/drawing/2014/main" id="{A3257861-75DF-4F56-B0D3-2BCC391CC514}"/>
                    </a:ext>
                  </a:extLst>
                </p:cNvPr>
                <p:cNvPicPr/>
                <p:nvPr/>
              </p:nvPicPr>
              <p:blipFill>
                <a:blip r:embed="rId65"/>
                <a:stretch>
                  <a:fillRect/>
                </a:stretch>
              </p:blipFill>
              <p:spPr>
                <a:xfrm>
                  <a:off x="3192053" y="5910000"/>
                  <a:ext cx="2399040" cy="112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6">
            <p14:nvContentPartPr>
              <p14:cNvPr id="42" name="Freihand 41">
                <a:extLst>
                  <a:ext uri="{FF2B5EF4-FFF2-40B4-BE49-F238E27FC236}">
                    <a16:creationId xmlns:a16="http://schemas.microsoft.com/office/drawing/2014/main" id="{05AD1624-EAD2-4FC7-ABB0-D9569C021ED4}"/>
                  </a:ext>
                </a:extLst>
              </p14:cNvPr>
              <p14:cNvContentPartPr/>
              <p14:nvPr/>
            </p14:nvContentPartPr>
            <p14:xfrm>
              <a:off x="5982773" y="5792640"/>
              <a:ext cx="2954160" cy="163440"/>
            </p14:xfrm>
          </p:contentPart>
        </mc:Choice>
        <mc:Fallback>
          <p:pic>
            <p:nvPicPr>
              <p:cNvPr id="42" name="Freihand 41">
                <a:extLst>
                  <a:ext uri="{FF2B5EF4-FFF2-40B4-BE49-F238E27FC236}">
                    <a16:creationId xmlns:a16="http://schemas.microsoft.com/office/drawing/2014/main" id="{05AD1624-EAD2-4FC7-ABB0-D9569C021ED4}"/>
                  </a:ext>
                </a:extLst>
              </p:cNvPr>
              <p:cNvPicPr/>
              <p:nvPr/>
            </p:nvPicPr>
            <p:blipFill>
              <a:blip r:embed="rId67"/>
              <a:stretch>
                <a:fillRect/>
              </a:stretch>
            </p:blipFill>
            <p:spPr>
              <a:xfrm>
                <a:off x="5978453" y="5788320"/>
                <a:ext cx="2962800" cy="172080"/>
              </a:xfrm>
              <a:prstGeom prst="rect">
                <a:avLst/>
              </a:prstGeom>
            </p:spPr>
          </p:pic>
        </mc:Fallback>
      </mc:AlternateContent>
      <p:grpSp>
        <p:nvGrpSpPr>
          <p:cNvPr id="52" name="Gruppieren 51">
            <a:extLst>
              <a:ext uri="{FF2B5EF4-FFF2-40B4-BE49-F238E27FC236}">
                <a16:creationId xmlns:a16="http://schemas.microsoft.com/office/drawing/2014/main" id="{5BDDE848-2563-4F77-80BD-693139A8BC59}"/>
              </a:ext>
            </a:extLst>
          </p:cNvPr>
          <p:cNvGrpSpPr/>
          <p:nvPr/>
        </p:nvGrpSpPr>
        <p:grpSpPr>
          <a:xfrm>
            <a:off x="489533" y="5927640"/>
            <a:ext cx="1437120" cy="398880"/>
            <a:chOff x="489533" y="5927640"/>
            <a:chExt cx="1437120" cy="398880"/>
          </a:xfrm>
        </p:grpSpPr>
        <mc:AlternateContent xmlns:mc="http://schemas.openxmlformats.org/markup-compatibility/2006">
          <mc:Choice xmlns:p14="http://schemas.microsoft.com/office/powerpoint/2010/main" Requires="p14">
            <p:contentPart p14:bwMode="auto" r:id="rId68">
              <p14:nvContentPartPr>
                <p14:cNvPr id="43" name="Freihand 42">
                  <a:extLst>
                    <a:ext uri="{FF2B5EF4-FFF2-40B4-BE49-F238E27FC236}">
                      <a16:creationId xmlns:a16="http://schemas.microsoft.com/office/drawing/2014/main" id="{320D86B6-9ADB-4767-96DF-A3F8AB52C8ED}"/>
                    </a:ext>
                  </a:extLst>
                </p14:cNvPr>
                <p14:cNvContentPartPr/>
                <p14:nvPr/>
              </p14:nvContentPartPr>
              <p14:xfrm>
                <a:off x="1090733" y="5970480"/>
                <a:ext cx="24120" cy="147600"/>
              </p14:xfrm>
            </p:contentPart>
          </mc:Choice>
          <mc:Fallback>
            <p:pic>
              <p:nvPicPr>
                <p:cNvPr id="43" name="Freihand 42">
                  <a:extLst>
                    <a:ext uri="{FF2B5EF4-FFF2-40B4-BE49-F238E27FC236}">
                      <a16:creationId xmlns:a16="http://schemas.microsoft.com/office/drawing/2014/main" id="{320D86B6-9ADB-4767-96DF-A3F8AB52C8ED}"/>
                    </a:ext>
                  </a:extLst>
                </p:cNvPr>
                <p:cNvPicPr/>
                <p:nvPr/>
              </p:nvPicPr>
              <p:blipFill>
                <a:blip r:embed="rId69"/>
                <a:stretch>
                  <a:fillRect/>
                </a:stretch>
              </p:blipFill>
              <p:spPr>
                <a:xfrm>
                  <a:off x="1086413" y="5966160"/>
                  <a:ext cx="3276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4" name="Freihand 43">
                  <a:extLst>
                    <a:ext uri="{FF2B5EF4-FFF2-40B4-BE49-F238E27FC236}">
                      <a16:creationId xmlns:a16="http://schemas.microsoft.com/office/drawing/2014/main" id="{F82593DE-67F6-4484-84A5-DB8C940BA868}"/>
                    </a:ext>
                  </a:extLst>
                </p14:cNvPr>
                <p14:cNvContentPartPr/>
                <p14:nvPr/>
              </p14:nvContentPartPr>
              <p14:xfrm>
                <a:off x="978773" y="5927640"/>
                <a:ext cx="231480" cy="111240"/>
              </p14:xfrm>
            </p:contentPart>
          </mc:Choice>
          <mc:Fallback>
            <p:pic>
              <p:nvPicPr>
                <p:cNvPr id="44" name="Freihand 43">
                  <a:extLst>
                    <a:ext uri="{FF2B5EF4-FFF2-40B4-BE49-F238E27FC236}">
                      <a16:creationId xmlns:a16="http://schemas.microsoft.com/office/drawing/2014/main" id="{F82593DE-67F6-4484-84A5-DB8C940BA868}"/>
                    </a:ext>
                  </a:extLst>
                </p:cNvPr>
                <p:cNvPicPr/>
                <p:nvPr/>
              </p:nvPicPr>
              <p:blipFill>
                <a:blip r:embed="rId71"/>
                <a:stretch>
                  <a:fillRect/>
                </a:stretch>
              </p:blipFill>
              <p:spPr>
                <a:xfrm>
                  <a:off x="974453" y="5923320"/>
                  <a:ext cx="24012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6" name="Freihand 45">
                  <a:extLst>
                    <a:ext uri="{FF2B5EF4-FFF2-40B4-BE49-F238E27FC236}">
                      <a16:creationId xmlns:a16="http://schemas.microsoft.com/office/drawing/2014/main" id="{294C8804-EDB1-4794-A4A3-CC480122CEB9}"/>
                    </a:ext>
                  </a:extLst>
                </p14:cNvPr>
                <p14:cNvContentPartPr/>
                <p14:nvPr/>
              </p14:nvContentPartPr>
              <p14:xfrm>
                <a:off x="489533" y="6068040"/>
                <a:ext cx="249840" cy="209520"/>
              </p14:xfrm>
            </p:contentPart>
          </mc:Choice>
          <mc:Fallback>
            <p:pic>
              <p:nvPicPr>
                <p:cNvPr id="46" name="Freihand 45">
                  <a:extLst>
                    <a:ext uri="{FF2B5EF4-FFF2-40B4-BE49-F238E27FC236}">
                      <a16:creationId xmlns:a16="http://schemas.microsoft.com/office/drawing/2014/main" id="{294C8804-EDB1-4794-A4A3-CC480122CEB9}"/>
                    </a:ext>
                  </a:extLst>
                </p:cNvPr>
                <p:cNvPicPr/>
                <p:nvPr/>
              </p:nvPicPr>
              <p:blipFill>
                <a:blip r:embed="rId73"/>
                <a:stretch>
                  <a:fillRect/>
                </a:stretch>
              </p:blipFill>
              <p:spPr>
                <a:xfrm>
                  <a:off x="485213" y="6063720"/>
                  <a:ext cx="25848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7" name="Freihand 46">
                  <a:extLst>
                    <a:ext uri="{FF2B5EF4-FFF2-40B4-BE49-F238E27FC236}">
                      <a16:creationId xmlns:a16="http://schemas.microsoft.com/office/drawing/2014/main" id="{E6E97173-050B-4BEF-BA3D-0CC4B51BF2DD}"/>
                    </a:ext>
                  </a:extLst>
                </p14:cNvPr>
                <p14:cNvContentPartPr/>
                <p14:nvPr/>
              </p14:nvContentPartPr>
              <p14:xfrm>
                <a:off x="724613" y="6087840"/>
                <a:ext cx="475560" cy="165600"/>
              </p14:xfrm>
            </p:contentPart>
          </mc:Choice>
          <mc:Fallback>
            <p:pic>
              <p:nvPicPr>
                <p:cNvPr id="47" name="Freihand 46">
                  <a:extLst>
                    <a:ext uri="{FF2B5EF4-FFF2-40B4-BE49-F238E27FC236}">
                      <a16:creationId xmlns:a16="http://schemas.microsoft.com/office/drawing/2014/main" id="{E6E97173-050B-4BEF-BA3D-0CC4B51BF2DD}"/>
                    </a:ext>
                  </a:extLst>
                </p:cNvPr>
                <p:cNvPicPr/>
                <p:nvPr/>
              </p:nvPicPr>
              <p:blipFill>
                <a:blip r:embed="rId75"/>
                <a:stretch>
                  <a:fillRect/>
                </a:stretch>
              </p:blipFill>
              <p:spPr>
                <a:xfrm>
                  <a:off x="720293" y="6083520"/>
                  <a:ext cx="48420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48" name="Freihand 47">
                  <a:extLst>
                    <a:ext uri="{FF2B5EF4-FFF2-40B4-BE49-F238E27FC236}">
                      <a16:creationId xmlns:a16="http://schemas.microsoft.com/office/drawing/2014/main" id="{73ADD2E3-7479-4EF2-9657-C65D45738308}"/>
                    </a:ext>
                  </a:extLst>
                </p14:cNvPr>
                <p14:cNvContentPartPr/>
                <p14:nvPr/>
              </p14:nvContentPartPr>
              <p14:xfrm>
                <a:off x="1302053" y="6084960"/>
                <a:ext cx="184680" cy="172800"/>
              </p14:xfrm>
            </p:contentPart>
          </mc:Choice>
          <mc:Fallback>
            <p:pic>
              <p:nvPicPr>
                <p:cNvPr id="48" name="Freihand 47">
                  <a:extLst>
                    <a:ext uri="{FF2B5EF4-FFF2-40B4-BE49-F238E27FC236}">
                      <a16:creationId xmlns:a16="http://schemas.microsoft.com/office/drawing/2014/main" id="{73ADD2E3-7479-4EF2-9657-C65D45738308}"/>
                    </a:ext>
                  </a:extLst>
                </p:cNvPr>
                <p:cNvPicPr/>
                <p:nvPr/>
              </p:nvPicPr>
              <p:blipFill>
                <a:blip r:embed="rId77"/>
                <a:stretch>
                  <a:fillRect/>
                </a:stretch>
              </p:blipFill>
              <p:spPr>
                <a:xfrm>
                  <a:off x="1297733" y="6080640"/>
                  <a:ext cx="19332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49" name="Freihand 48">
                  <a:extLst>
                    <a:ext uri="{FF2B5EF4-FFF2-40B4-BE49-F238E27FC236}">
                      <a16:creationId xmlns:a16="http://schemas.microsoft.com/office/drawing/2014/main" id="{C32DFB75-C0CC-4978-8F6C-38D08F40CD67}"/>
                    </a:ext>
                  </a:extLst>
                </p14:cNvPr>
                <p14:cNvContentPartPr/>
                <p14:nvPr/>
              </p14:nvContentPartPr>
              <p14:xfrm>
                <a:off x="1504013" y="6117720"/>
                <a:ext cx="295560" cy="208800"/>
              </p14:xfrm>
            </p:contentPart>
          </mc:Choice>
          <mc:Fallback>
            <p:pic>
              <p:nvPicPr>
                <p:cNvPr id="49" name="Freihand 48">
                  <a:extLst>
                    <a:ext uri="{FF2B5EF4-FFF2-40B4-BE49-F238E27FC236}">
                      <a16:creationId xmlns:a16="http://schemas.microsoft.com/office/drawing/2014/main" id="{C32DFB75-C0CC-4978-8F6C-38D08F40CD67}"/>
                    </a:ext>
                  </a:extLst>
                </p:cNvPr>
                <p:cNvPicPr/>
                <p:nvPr/>
              </p:nvPicPr>
              <p:blipFill>
                <a:blip r:embed="rId79"/>
                <a:stretch>
                  <a:fillRect/>
                </a:stretch>
              </p:blipFill>
              <p:spPr>
                <a:xfrm>
                  <a:off x="1499693" y="6113400"/>
                  <a:ext cx="30420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0" name="Freihand 49">
                  <a:extLst>
                    <a:ext uri="{FF2B5EF4-FFF2-40B4-BE49-F238E27FC236}">
                      <a16:creationId xmlns:a16="http://schemas.microsoft.com/office/drawing/2014/main" id="{2F0A9856-6C74-4529-AF7E-C29FFF1C3FDC}"/>
                    </a:ext>
                  </a:extLst>
                </p14:cNvPr>
                <p14:cNvContentPartPr/>
                <p14:nvPr/>
              </p14:nvContentPartPr>
              <p14:xfrm>
                <a:off x="1809293" y="6178560"/>
                <a:ext cx="117360" cy="50040"/>
              </p14:xfrm>
            </p:contentPart>
          </mc:Choice>
          <mc:Fallback>
            <p:pic>
              <p:nvPicPr>
                <p:cNvPr id="50" name="Freihand 49">
                  <a:extLst>
                    <a:ext uri="{FF2B5EF4-FFF2-40B4-BE49-F238E27FC236}">
                      <a16:creationId xmlns:a16="http://schemas.microsoft.com/office/drawing/2014/main" id="{2F0A9856-6C74-4529-AF7E-C29FFF1C3FDC}"/>
                    </a:ext>
                  </a:extLst>
                </p:cNvPr>
                <p:cNvPicPr/>
                <p:nvPr/>
              </p:nvPicPr>
              <p:blipFill>
                <a:blip r:embed="rId81"/>
                <a:stretch>
                  <a:fillRect/>
                </a:stretch>
              </p:blipFill>
              <p:spPr>
                <a:xfrm>
                  <a:off x="1804973" y="6174240"/>
                  <a:ext cx="12600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1" name="Freihand 50">
                  <a:extLst>
                    <a:ext uri="{FF2B5EF4-FFF2-40B4-BE49-F238E27FC236}">
                      <a16:creationId xmlns:a16="http://schemas.microsoft.com/office/drawing/2014/main" id="{538E9EDE-86CA-4956-AF95-574D0003EFBC}"/>
                    </a:ext>
                  </a:extLst>
                </p14:cNvPr>
                <p14:cNvContentPartPr/>
                <p14:nvPr/>
              </p14:nvContentPartPr>
              <p14:xfrm>
                <a:off x="1579613" y="6085680"/>
                <a:ext cx="138240" cy="10800"/>
              </p14:xfrm>
            </p:contentPart>
          </mc:Choice>
          <mc:Fallback>
            <p:pic>
              <p:nvPicPr>
                <p:cNvPr id="51" name="Freihand 50">
                  <a:extLst>
                    <a:ext uri="{FF2B5EF4-FFF2-40B4-BE49-F238E27FC236}">
                      <a16:creationId xmlns:a16="http://schemas.microsoft.com/office/drawing/2014/main" id="{538E9EDE-86CA-4956-AF95-574D0003EFBC}"/>
                    </a:ext>
                  </a:extLst>
                </p:cNvPr>
                <p:cNvPicPr/>
                <p:nvPr/>
              </p:nvPicPr>
              <p:blipFill>
                <a:blip r:embed="rId83"/>
                <a:stretch>
                  <a:fillRect/>
                </a:stretch>
              </p:blipFill>
              <p:spPr>
                <a:xfrm>
                  <a:off x="1575293" y="6081360"/>
                  <a:ext cx="146880" cy="19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4">
            <p14:nvContentPartPr>
              <p14:cNvPr id="53" name="Freihand 52">
                <a:extLst>
                  <a:ext uri="{FF2B5EF4-FFF2-40B4-BE49-F238E27FC236}">
                    <a16:creationId xmlns:a16="http://schemas.microsoft.com/office/drawing/2014/main" id="{54EAB198-C5A8-423A-8DE4-97E96143F593}"/>
                  </a:ext>
                </a:extLst>
              </p14:cNvPr>
              <p14:cNvContentPartPr/>
              <p14:nvPr/>
            </p14:nvContentPartPr>
            <p14:xfrm>
              <a:off x="1447853" y="2655240"/>
              <a:ext cx="562320" cy="712800"/>
            </p14:xfrm>
          </p:contentPart>
        </mc:Choice>
        <mc:Fallback>
          <p:pic>
            <p:nvPicPr>
              <p:cNvPr id="53" name="Freihand 52">
                <a:extLst>
                  <a:ext uri="{FF2B5EF4-FFF2-40B4-BE49-F238E27FC236}">
                    <a16:creationId xmlns:a16="http://schemas.microsoft.com/office/drawing/2014/main" id="{54EAB198-C5A8-423A-8DE4-97E96143F593}"/>
                  </a:ext>
                </a:extLst>
              </p:cNvPr>
              <p:cNvPicPr/>
              <p:nvPr/>
            </p:nvPicPr>
            <p:blipFill>
              <a:blip r:embed="rId85"/>
              <a:stretch>
                <a:fillRect/>
              </a:stretch>
            </p:blipFill>
            <p:spPr>
              <a:xfrm>
                <a:off x="1443533" y="2650920"/>
                <a:ext cx="570960" cy="72144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8" name="Freihand 57">
                <a:extLst>
                  <a:ext uri="{FF2B5EF4-FFF2-40B4-BE49-F238E27FC236}">
                    <a16:creationId xmlns:a16="http://schemas.microsoft.com/office/drawing/2014/main" id="{9D871190-7F8B-447D-82FC-E9A61E54A621}"/>
                  </a:ext>
                </a:extLst>
              </p14:cNvPr>
              <p14:cNvContentPartPr/>
              <p14:nvPr/>
            </p14:nvContentPartPr>
            <p14:xfrm>
              <a:off x="5835893" y="2845320"/>
              <a:ext cx="1909440" cy="308880"/>
            </p14:xfrm>
          </p:contentPart>
        </mc:Choice>
        <mc:Fallback>
          <p:pic>
            <p:nvPicPr>
              <p:cNvPr id="58" name="Freihand 57">
                <a:extLst>
                  <a:ext uri="{FF2B5EF4-FFF2-40B4-BE49-F238E27FC236}">
                    <a16:creationId xmlns:a16="http://schemas.microsoft.com/office/drawing/2014/main" id="{9D871190-7F8B-447D-82FC-E9A61E54A621}"/>
                  </a:ext>
                </a:extLst>
              </p:cNvPr>
              <p:cNvPicPr/>
              <p:nvPr/>
            </p:nvPicPr>
            <p:blipFill>
              <a:blip r:embed="rId87"/>
              <a:stretch>
                <a:fillRect/>
              </a:stretch>
            </p:blipFill>
            <p:spPr>
              <a:xfrm>
                <a:off x="5831573" y="2841000"/>
                <a:ext cx="1918080" cy="31752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60" name="Freihand 59">
                <a:extLst>
                  <a:ext uri="{FF2B5EF4-FFF2-40B4-BE49-F238E27FC236}">
                    <a16:creationId xmlns:a16="http://schemas.microsoft.com/office/drawing/2014/main" id="{BEA58424-B735-48E2-9FA7-EB3C7DAF4968}"/>
                  </a:ext>
                </a:extLst>
              </p14:cNvPr>
              <p14:cNvContentPartPr/>
              <p14:nvPr/>
            </p14:nvContentPartPr>
            <p14:xfrm>
              <a:off x="1628573" y="2722200"/>
              <a:ext cx="33480" cy="510840"/>
            </p14:xfrm>
          </p:contentPart>
        </mc:Choice>
        <mc:Fallback>
          <p:pic>
            <p:nvPicPr>
              <p:cNvPr id="60" name="Freihand 59">
                <a:extLst>
                  <a:ext uri="{FF2B5EF4-FFF2-40B4-BE49-F238E27FC236}">
                    <a16:creationId xmlns:a16="http://schemas.microsoft.com/office/drawing/2014/main" id="{BEA58424-B735-48E2-9FA7-EB3C7DAF4968}"/>
                  </a:ext>
                </a:extLst>
              </p:cNvPr>
              <p:cNvPicPr/>
              <p:nvPr/>
            </p:nvPicPr>
            <p:blipFill>
              <a:blip r:embed="rId89"/>
              <a:stretch>
                <a:fillRect/>
              </a:stretch>
            </p:blipFill>
            <p:spPr>
              <a:xfrm>
                <a:off x="1624253" y="2717880"/>
                <a:ext cx="42120" cy="519480"/>
              </a:xfrm>
              <a:prstGeom prst="rect">
                <a:avLst/>
              </a:prstGeom>
            </p:spPr>
          </p:pic>
        </mc:Fallback>
      </mc:AlternateContent>
      <p:grpSp>
        <p:nvGrpSpPr>
          <p:cNvPr id="117764" name="Gruppieren 117763">
            <a:extLst>
              <a:ext uri="{FF2B5EF4-FFF2-40B4-BE49-F238E27FC236}">
                <a16:creationId xmlns:a16="http://schemas.microsoft.com/office/drawing/2014/main" id="{AFD1229A-2684-4E43-AF42-24240D111C8D}"/>
              </a:ext>
            </a:extLst>
          </p:cNvPr>
          <p:cNvGrpSpPr/>
          <p:nvPr/>
        </p:nvGrpSpPr>
        <p:grpSpPr>
          <a:xfrm>
            <a:off x="1937453" y="2722200"/>
            <a:ext cx="3966120" cy="697680"/>
            <a:chOff x="1937453" y="2722200"/>
            <a:chExt cx="3966120" cy="697680"/>
          </a:xfrm>
        </p:grpSpPr>
        <mc:AlternateContent xmlns:mc="http://schemas.openxmlformats.org/markup-compatibility/2006">
          <mc:Choice xmlns:p14="http://schemas.microsoft.com/office/powerpoint/2010/main" Requires="p14">
            <p:contentPart p14:bwMode="auto" r:id="rId90">
              <p14:nvContentPartPr>
                <p14:cNvPr id="54" name="Freihand 53">
                  <a:extLst>
                    <a:ext uri="{FF2B5EF4-FFF2-40B4-BE49-F238E27FC236}">
                      <a16:creationId xmlns:a16="http://schemas.microsoft.com/office/drawing/2014/main" id="{387F380E-6772-488D-A2F0-B0A267ECC9F6}"/>
                    </a:ext>
                  </a:extLst>
                </p14:cNvPr>
                <p14:cNvContentPartPr/>
                <p14:nvPr/>
              </p14:nvContentPartPr>
              <p14:xfrm>
                <a:off x="1937453" y="2796720"/>
                <a:ext cx="3031920" cy="623160"/>
              </p14:xfrm>
            </p:contentPart>
          </mc:Choice>
          <mc:Fallback>
            <p:pic>
              <p:nvPicPr>
                <p:cNvPr id="54" name="Freihand 53">
                  <a:extLst>
                    <a:ext uri="{FF2B5EF4-FFF2-40B4-BE49-F238E27FC236}">
                      <a16:creationId xmlns:a16="http://schemas.microsoft.com/office/drawing/2014/main" id="{387F380E-6772-488D-A2F0-B0A267ECC9F6}"/>
                    </a:ext>
                  </a:extLst>
                </p:cNvPr>
                <p:cNvPicPr/>
                <p:nvPr/>
              </p:nvPicPr>
              <p:blipFill>
                <a:blip r:embed="rId91"/>
                <a:stretch>
                  <a:fillRect/>
                </a:stretch>
              </p:blipFill>
              <p:spPr>
                <a:xfrm>
                  <a:off x="1933133" y="2792400"/>
                  <a:ext cx="3040560" cy="63180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55" name="Freihand 54">
                  <a:extLst>
                    <a:ext uri="{FF2B5EF4-FFF2-40B4-BE49-F238E27FC236}">
                      <a16:creationId xmlns:a16="http://schemas.microsoft.com/office/drawing/2014/main" id="{F9D19731-3024-4E12-A6AB-60C2A60A3DD6}"/>
                    </a:ext>
                  </a:extLst>
                </p14:cNvPr>
                <p14:cNvContentPartPr/>
                <p14:nvPr/>
              </p14:nvContentPartPr>
              <p14:xfrm>
                <a:off x="4904933" y="2801400"/>
                <a:ext cx="998640" cy="390600"/>
              </p14:xfrm>
            </p:contentPart>
          </mc:Choice>
          <mc:Fallback>
            <p:pic>
              <p:nvPicPr>
                <p:cNvPr id="55" name="Freihand 54">
                  <a:extLst>
                    <a:ext uri="{FF2B5EF4-FFF2-40B4-BE49-F238E27FC236}">
                      <a16:creationId xmlns:a16="http://schemas.microsoft.com/office/drawing/2014/main" id="{F9D19731-3024-4E12-A6AB-60C2A60A3DD6}"/>
                    </a:ext>
                  </a:extLst>
                </p:cNvPr>
                <p:cNvPicPr/>
                <p:nvPr/>
              </p:nvPicPr>
              <p:blipFill>
                <a:blip r:embed="rId93"/>
                <a:stretch>
                  <a:fillRect/>
                </a:stretch>
              </p:blipFill>
              <p:spPr>
                <a:xfrm>
                  <a:off x="4900613" y="2797080"/>
                  <a:ext cx="1007280" cy="3992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57" name="Freihand 56">
                  <a:extLst>
                    <a:ext uri="{FF2B5EF4-FFF2-40B4-BE49-F238E27FC236}">
                      <a16:creationId xmlns:a16="http://schemas.microsoft.com/office/drawing/2014/main" id="{3CEBC6DB-89EA-4D3C-8B6B-486EE1142CB5}"/>
                    </a:ext>
                  </a:extLst>
                </p14:cNvPr>
                <p14:cNvContentPartPr/>
                <p14:nvPr/>
              </p14:nvContentPartPr>
              <p14:xfrm>
                <a:off x="5799893" y="3167520"/>
                <a:ext cx="29520" cy="18360"/>
              </p14:xfrm>
            </p:contentPart>
          </mc:Choice>
          <mc:Fallback>
            <p:pic>
              <p:nvPicPr>
                <p:cNvPr id="57" name="Freihand 56">
                  <a:extLst>
                    <a:ext uri="{FF2B5EF4-FFF2-40B4-BE49-F238E27FC236}">
                      <a16:creationId xmlns:a16="http://schemas.microsoft.com/office/drawing/2014/main" id="{3CEBC6DB-89EA-4D3C-8B6B-486EE1142CB5}"/>
                    </a:ext>
                  </a:extLst>
                </p:cNvPr>
                <p:cNvPicPr/>
                <p:nvPr/>
              </p:nvPicPr>
              <p:blipFill>
                <a:blip r:embed="rId95"/>
                <a:stretch>
                  <a:fillRect/>
                </a:stretch>
              </p:blipFill>
              <p:spPr>
                <a:xfrm>
                  <a:off x="5795573" y="3163200"/>
                  <a:ext cx="3816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61" name="Freihand 60">
                  <a:extLst>
                    <a:ext uri="{FF2B5EF4-FFF2-40B4-BE49-F238E27FC236}">
                      <a16:creationId xmlns:a16="http://schemas.microsoft.com/office/drawing/2014/main" id="{916D9DDE-BF4B-4C4D-9D41-7A4EB1F13C8B}"/>
                    </a:ext>
                  </a:extLst>
                </p14:cNvPr>
                <p14:cNvContentPartPr/>
                <p14:nvPr/>
              </p14:nvContentPartPr>
              <p14:xfrm>
                <a:off x="3399053" y="2726520"/>
                <a:ext cx="43560" cy="495720"/>
              </p14:xfrm>
            </p:contentPart>
          </mc:Choice>
          <mc:Fallback>
            <p:pic>
              <p:nvPicPr>
                <p:cNvPr id="61" name="Freihand 60">
                  <a:extLst>
                    <a:ext uri="{FF2B5EF4-FFF2-40B4-BE49-F238E27FC236}">
                      <a16:creationId xmlns:a16="http://schemas.microsoft.com/office/drawing/2014/main" id="{916D9DDE-BF4B-4C4D-9D41-7A4EB1F13C8B}"/>
                    </a:ext>
                  </a:extLst>
                </p:cNvPr>
                <p:cNvPicPr/>
                <p:nvPr/>
              </p:nvPicPr>
              <p:blipFill>
                <a:blip r:embed="rId97"/>
                <a:stretch>
                  <a:fillRect/>
                </a:stretch>
              </p:blipFill>
              <p:spPr>
                <a:xfrm>
                  <a:off x="3394733" y="2722200"/>
                  <a:ext cx="52200" cy="50436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2" name="Freihand 61">
                  <a:extLst>
                    <a:ext uri="{FF2B5EF4-FFF2-40B4-BE49-F238E27FC236}">
                      <a16:creationId xmlns:a16="http://schemas.microsoft.com/office/drawing/2014/main" id="{301F8FD1-B718-4147-9BE4-8AB69C997A80}"/>
                    </a:ext>
                  </a:extLst>
                </p14:cNvPr>
                <p14:cNvContentPartPr/>
                <p14:nvPr/>
              </p14:nvContentPartPr>
              <p14:xfrm>
                <a:off x="4781453" y="2884560"/>
                <a:ext cx="9360" cy="27720"/>
              </p14:xfrm>
            </p:contentPart>
          </mc:Choice>
          <mc:Fallback>
            <p:pic>
              <p:nvPicPr>
                <p:cNvPr id="62" name="Freihand 61">
                  <a:extLst>
                    <a:ext uri="{FF2B5EF4-FFF2-40B4-BE49-F238E27FC236}">
                      <a16:creationId xmlns:a16="http://schemas.microsoft.com/office/drawing/2014/main" id="{301F8FD1-B718-4147-9BE4-8AB69C997A80}"/>
                    </a:ext>
                  </a:extLst>
                </p:cNvPr>
                <p:cNvPicPr/>
                <p:nvPr/>
              </p:nvPicPr>
              <p:blipFill>
                <a:blip r:embed="rId99"/>
                <a:stretch>
                  <a:fillRect/>
                </a:stretch>
              </p:blipFill>
              <p:spPr>
                <a:xfrm>
                  <a:off x="4777133" y="2880240"/>
                  <a:ext cx="1800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3" name="Freihand 62">
                  <a:extLst>
                    <a:ext uri="{FF2B5EF4-FFF2-40B4-BE49-F238E27FC236}">
                      <a16:creationId xmlns:a16="http://schemas.microsoft.com/office/drawing/2014/main" id="{378B3BD5-C401-40CC-829C-4D5F4ED76D6C}"/>
                    </a:ext>
                  </a:extLst>
                </p14:cNvPr>
                <p14:cNvContentPartPr/>
                <p14:nvPr/>
              </p14:nvContentPartPr>
              <p14:xfrm>
                <a:off x="4771733" y="2851800"/>
                <a:ext cx="360" cy="360"/>
              </p14:xfrm>
            </p:contentPart>
          </mc:Choice>
          <mc:Fallback>
            <p:pic>
              <p:nvPicPr>
                <p:cNvPr id="63" name="Freihand 62">
                  <a:extLst>
                    <a:ext uri="{FF2B5EF4-FFF2-40B4-BE49-F238E27FC236}">
                      <a16:creationId xmlns:a16="http://schemas.microsoft.com/office/drawing/2014/main" id="{378B3BD5-C401-40CC-829C-4D5F4ED76D6C}"/>
                    </a:ext>
                  </a:extLst>
                </p:cNvPr>
                <p:cNvPicPr/>
                <p:nvPr/>
              </p:nvPicPr>
              <p:blipFill>
                <a:blip r:embed="rId7"/>
                <a:stretch>
                  <a:fillRect/>
                </a:stretch>
              </p:blipFill>
              <p:spPr>
                <a:xfrm>
                  <a:off x="4767413" y="284748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117760" name="Freihand 117759">
                  <a:extLst>
                    <a:ext uri="{FF2B5EF4-FFF2-40B4-BE49-F238E27FC236}">
                      <a16:creationId xmlns:a16="http://schemas.microsoft.com/office/drawing/2014/main" id="{41BADA21-8280-4A39-B06F-1971FC0B62CA}"/>
                    </a:ext>
                  </a:extLst>
                </p14:cNvPr>
                <p14:cNvContentPartPr/>
                <p14:nvPr/>
              </p14:nvContentPartPr>
              <p14:xfrm>
                <a:off x="4804493" y="2787000"/>
                <a:ext cx="360" cy="360"/>
              </p14:xfrm>
            </p:contentPart>
          </mc:Choice>
          <mc:Fallback>
            <p:pic>
              <p:nvPicPr>
                <p:cNvPr id="117760" name="Freihand 117759">
                  <a:extLst>
                    <a:ext uri="{FF2B5EF4-FFF2-40B4-BE49-F238E27FC236}">
                      <a16:creationId xmlns:a16="http://schemas.microsoft.com/office/drawing/2014/main" id="{41BADA21-8280-4A39-B06F-1971FC0B62CA}"/>
                    </a:ext>
                  </a:extLst>
                </p:cNvPr>
                <p:cNvPicPr/>
                <p:nvPr/>
              </p:nvPicPr>
              <p:blipFill>
                <a:blip r:embed="rId7"/>
                <a:stretch>
                  <a:fillRect/>
                </a:stretch>
              </p:blipFill>
              <p:spPr>
                <a:xfrm>
                  <a:off x="4800173" y="278268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117761" name="Freihand 117760">
                  <a:extLst>
                    <a:ext uri="{FF2B5EF4-FFF2-40B4-BE49-F238E27FC236}">
                      <a16:creationId xmlns:a16="http://schemas.microsoft.com/office/drawing/2014/main" id="{3EDB1103-D1A9-4B0B-8D69-3D1CD9E0C9BE}"/>
                    </a:ext>
                  </a:extLst>
                </p14:cNvPr>
                <p14:cNvContentPartPr/>
                <p14:nvPr/>
              </p14:nvContentPartPr>
              <p14:xfrm>
                <a:off x="4723133" y="2722200"/>
                <a:ext cx="46440" cy="451800"/>
              </p14:xfrm>
            </p:contentPart>
          </mc:Choice>
          <mc:Fallback>
            <p:pic>
              <p:nvPicPr>
                <p:cNvPr id="117761" name="Freihand 117760">
                  <a:extLst>
                    <a:ext uri="{FF2B5EF4-FFF2-40B4-BE49-F238E27FC236}">
                      <a16:creationId xmlns:a16="http://schemas.microsoft.com/office/drawing/2014/main" id="{3EDB1103-D1A9-4B0B-8D69-3D1CD9E0C9BE}"/>
                    </a:ext>
                  </a:extLst>
                </p:cNvPr>
                <p:cNvPicPr/>
                <p:nvPr/>
              </p:nvPicPr>
              <p:blipFill>
                <a:blip r:embed="rId103"/>
                <a:stretch>
                  <a:fillRect/>
                </a:stretch>
              </p:blipFill>
              <p:spPr>
                <a:xfrm>
                  <a:off x="4718813" y="2717880"/>
                  <a:ext cx="55080" cy="46044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117762" name="Freihand 117761">
                  <a:extLst>
                    <a:ext uri="{FF2B5EF4-FFF2-40B4-BE49-F238E27FC236}">
                      <a16:creationId xmlns:a16="http://schemas.microsoft.com/office/drawing/2014/main" id="{DD59326B-01DF-4765-A6EE-87B0BCE83BB8}"/>
                    </a:ext>
                  </a:extLst>
                </p14:cNvPr>
                <p14:cNvContentPartPr/>
                <p14:nvPr/>
              </p14:nvContentPartPr>
              <p14:xfrm>
                <a:off x="5654093" y="2740560"/>
                <a:ext cx="65160" cy="561960"/>
              </p14:xfrm>
            </p:contentPart>
          </mc:Choice>
          <mc:Fallback>
            <p:pic>
              <p:nvPicPr>
                <p:cNvPr id="117762" name="Freihand 117761">
                  <a:extLst>
                    <a:ext uri="{FF2B5EF4-FFF2-40B4-BE49-F238E27FC236}">
                      <a16:creationId xmlns:a16="http://schemas.microsoft.com/office/drawing/2014/main" id="{DD59326B-01DF-4765-A6EE-87B0BCE83BB8}"/>
                    </a:ext>
                  </a:extLst>
                </p:cNvPr>
                <p:cNvPicPr/>
                <p:nvPr/>
              </p:nvPicPr>
              <p:blipFill>
                <a:blip r:embed="rId105"/>
                <a:stretch>
                  <a:fillRect/>
                </a:stretch>
              </p:blipFill>
              <p:spPr>
                <a:xfrm>
                  <a:off x="5649773" y="2736240"/>
                  <a:ext cx="73800" cy="570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6">
            <p14:nvContentPartPr>
              <p14:cNvPr id="117765" name="Freihand 117764">
                <a:extLst>
                  <a:ext uri="{FF2B5EF4-FFF2-40B4-BE49-F238E27FC236}">
                    <a16:creationId xmlns:a16="http://schemas.microsoft.com/office/drawing/2014/main" id="{C898A8AA-BC41-466A-91D5-89792A132DCC}"/>
                  </a:ext>
                </a:extLst>
              </p14:cNvPr>
              <p14:cNvContentPartPr/>
              <p14:nvPr/>
            </p14:nvContentPartPr>
            <p14:xfrm>
              <a:off x="5542493" y="1357080"/>
              <a:ext cx="429840" cy="192960"/>
            </p14:xfrm>
          </p:contentPart>
        </mc:Choice>
        <mc:Fallback>
          <p:pic>
            <p:nvPicPr>
              <p:cNvPr id="117765" name="Freihand 117764">
                <a:extLst>
                  <a:ext uri="{FF2B5EF4-FFF2-40B4-BE49-F238E27FC236}">
                    <a16:creationId xmlns:a16="http://schemas.microsoft.com/office/drawing/2014/main" id="{C898A8AA-BC41-466A-91D5-89792A132DCC}"/>
                  </a:ext>
                </a:extLst>
              </p:cNvPr>
              <p:cNvPicPr/>
              <p:nvPr/>
            </p:nvPicPr>
            <p:blipFill>
              <a:blip r:embed="rId107"/>
              <a:stretch>
                <a:fillRect/>
              </a:stretch>
            </p:blipFill>
            <p:spPr>
              <a:xfrm>
                <a:off x="5538173" y="1352760"/>
                <a:ext cx="43848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117766" name="Freihand 117765">
                <a:extLst>
                  <a:ext uri="{FF2B5EF4-FFF2-40B4-BE49-F238E27FC236}">
                    <a16:creationId xmlns:a16="http://schemas.microsoft.com/office/drawing/2014/main" id="{5CD75C01-606C-4625-ADAB-E80F3970A52C}"/>
                  </a:ext>
                </a:extLst>
              </p14:cNvPr>
              <p14:cNvContentPartPr/>
              <p14:nvPr/>
            </p14:nvContentPartPr>
            <p14:xfrm>
              <a:off x="5335493" y="1451760"/>
              <a:ext cx="349560" cy="222840"/>
            </p14:xfrm>
          </p:contentPart>
        </mc:Choice>
        <mc:Fallback>
          <p:pic>
            <p:nvPicPr>
              <p:cNvPr id="117766" name="Freihand 117765">
                <a:extLst>
                  <a:ext uri="{FF2B5EF4-FFF2-40B4-BE49-F238E27FC236}">
                    <a16:creationId xmlns:a16="http://schemas.microsoft.com/office/drawing/2014/main" id="{5CD75C01-606C-4625-ADAB-E80F3970A52C}"/>
                  </a:ext>
                </a:extLst>
              </p:cNvPr>
              <p:cNvPicPr/>
              <p:nvPr/>
            </p:nvPicPr>
            <p:blipFill>
              <a:blip r:embed="rId109"/>
              <a:stretch>
                <a:fillRect/>
              </a:stretch>
            </p:blipFill>
            <p:spPr>
              <a:xfrm>
                <a:off x="5331173" y="1447440"/>
                <a:ext cx="358200" cy="23148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117767" name="Freihand 117766">
                <a:extLst>
                  <a:ext uri="{FF2B5EF4-FFF2-40B4-BE49-F238E27FC236}">
                    <a16:creationId xmlns:a16="http://schemas.microsoft.com/office/drawing/2014/main" id="{C5E50A4E-B9D0-4F01-96EA-58979BECDDD6}"/>
                  </a:ext>
                </a:extLst>
              </p14:cNvPr>
              <p14:cNvContentPartPr/>
              <p14:nvPr/>
            </p14:nvContentPartPr>
            <p14:xfrm>
              <a:off x="6264653" y="1219200"/>
              <a:ext cx="261000" cy="100800"/>
            </p14:xfrm>
          </p:contentPart>
        </mc:Choice>
        <mc:Fallback>
          <p:pic>
            <p:nvPicPr>
              <p:cNvPr id="117767" name="Freihand 117766">
                <a:extLst>
                  <a:ext uri="{FF2B5EF4-FFF2-40B4-BE49-F238E27FC236}">
                    <a16:creationId xmlns:a16="http://schemas.microsoft.com/office/drawing/2014/main" id="{C5E50A4E-B9D0-4F01-96EA-58979BECDDD6}"/>
                  </a:ext>
                </a:extLst>
              </p:cNvPr>
              <p:cNvPicPr/>
              <p:nvPr/>
            </p:nvPicPr>
            <p:blipFill>
              <a:blip r:embed="rId111"/>
              <a:stretch>
                <a:fillRect/>
              </a:stretch>
            </p:blipFill>
            <p:spPr>
              <a:xfrm>
                <a:off x="6260333" y="1214880"/>
                <a:ext cx="26964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117768" name="Freihand 117767">
                <a:extLst>
                  <a:ext uri="{FF2B5EF4-FFF2-40B4-BE49-F238E27FC236}">
                    <a16:creationId xmlns:a16="http://schemas.microsoft.com/office/drawing/2014/main" id="{19275441-824A-4C75-8509-6BFF6BA693CF}"/>
                  </a:ext>
                </a:extLst>
              </p14:cNvPr>
              <p14:cNvContentPartPr/>
              <p14:nvPr/>
            </p14:nvContentPartPr>
            <p14:xfrm>
              <a:off x="6481373" y="1109760"/>
              <a:ext cx="360" cy="360"/>
            </p14:xfrm>
          </p:contentPart>
        </mc:Choice>
        <mc:Fallback>
          <p:pic>
            <p:nvPicPr>
              <p:cNvPr id="117768" name="Freihand 117767">
                <a:extLst>
                  <a:ext uri="{FF2B5EF4-FFF2-40B4-BE49-F238E27FC236}">
                    <a16:creationId xmlns:a16="http://schemas.microsoft.com/office/drawing/2014/main" id="{19275441-824A-4C75-8509-6BFF6BA693CF}"/>
                  </a:ext>
                </a:extLst>
              </p:cNvPr>
              <p:cNvPicPr/>
              <p:nvPr/>
            </p:nvPicPr>
            <p:blipFill>
              <a:blip r:embed="rId7"/>
              <a:stretch>
                <a:fillRect/>
              </a:stretch>
            </p:blipFill>
            <p:spPr>
              <a:xfrm>
                <a:off x="6477053" y="110544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17769" name="Freihand 117768">
                <a:extLst>
                  <a:ext uri="{FF2B5EF4-FFF2-40B4-BE49-F238E27FC236}">
                    <a16:creationId xmlns:a16="http://schemas.microsoft.com/office/drawing/2014/main" id="{561DDDA5-C232-48B8-BF40-4BC3C49A0CED}"/>
                  </a:ext>
                </a:extLst>
              </p14:cNvPr>
              <p14:cNvContentPartPr/>
              <p14:nvPr/>
            </p14:nvContentPartPr>
            <p14:xfrm>
              <a:off x="6807533" y="1055040"/>
              <a:ext cx="370080" cy="150480"/>
            </p14:xfrm>
          </p:contentPart>
        </mc:Choice>
        <mc:Fallback>
          <p:pic>
            <p:nvPicPr>
              <p:cNvPr id="117769" name="Freihand 117768">
                <a:extLst>
                  <a:ext uri="{FF2B5EF4-FFF2-40B4-BE49-F238E27FC236}">
                    <a16:creationId xmlns:a16="http://schemas.microsoft.com/office/drawing/2014/main" id="{561DDDA5-C232-48B8-BF40-4BC3C49A0CED}"/>
                  </a:ext>
                </a:extLst>
              </p:cNvPr>
              <p:cNvPicPr/>
              <p:nvPr/>
            </p:nvPicPr>
            <p:blipFill>
              <a:blip r:embed="rId114"/>
              <a:stretch>
                <a:fillRect/>
              </a:stretch>
            </p:blipFill>
            <p:spPr>
              <a:xfrm>
                <a:off x="6803213" y="1050720"/>
                <a:ext cx="37872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17770" name="Freihand 117769">
                <a:extLst>
                  <a:ext uri="{FF2B5EF4-FFF2-40B4-BE49-F238E27FC236}">
                    <a16:creationId xmlns:a16="http://schemas.microsoft.com/office/drawing/2014/main" id="{A2C638FE-728B-4889-9FAE-8AAE4F26C165}"/>
                  </a:ext>
                </a:extLst>
              </p14:cNvPr>
              <p14:cNvContentPartPr/>
              <p14:nvPr/>
            </p14:nvContentPartPr>
            <p14:xfrm>
              <a:off x="7393613" y="915720"/>
              <a:ext cx="118800" cy="216000"/>
            </p14:xfrm>
          </p:contentPart>
        </mc:Choice>
        <mc:Fallback>
          <p:pic>
            <p:nvPicPr>
              <p:cNvPr id="117770" name="Freihand 117769">
                <a:extLst>
                  <a:ext uri="{FF2B5EF4-FFF2-40B4-BE49-F238E27FC236}">
                    <a16:creationId xmlns:a16="http://schemas.microsoft.com/office/drawing/2014/main" id="{A2C638FE-728B-4889-9FAE-8AAE4F26C165}"/>
                  </a:ext>
                </a:extLst>
              </p:cNvPr>
              <p:cNvPicPr/>
              <p:nvPr/>
            </p:nvPicPr>
            <p:blipFill>
              <a:blip r:embed="rId116"/>
              <a:stretch>
                <a:fillRect/>
              </a:stretch>
            </p:blipFill>
            <p:spPr>
              <a:xfrm>
                <a:off x="7389293" y="911400"/>
                <a:ext cx="12744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17771" name="Freihand 117770">
                <a:extLst>
                  <a:ext uri="{FF2B5EF4-FFF2-40B4-BE49-F238E27FC236}">
                    <a16:creationId xmlns:a16="http://schemas.microsoft.com/office/drawing/2014/main" id="{028DDE5D-4E1B-4B92-BF13-39090F8F756B}"/>
                  </a:ext>
                </a:extLst>
              </p14:cNvPr>
              <p14:cNvContentPartPr/>
              <p14:nvPr/>
            </p14:nvContentPartPr>
            <p14:xfrm>
              <a:off x="7489373" y="1012560"/>
              <a:ext cx="187200" cy="103320"/>
            </p14:xfrm>
          </p:contentPart>
        </mc:Choice>
        <mc:Fallback>
          <p:pic>
            <p:nvPicPr>
              <p:cNvPr id="117771" name="Freihand 117770">
                <a:extLst>
                  <a:ext uri="{FF2B5EF4-FFF2-40B4-BE49-F238E27FC236}">
                    <a16:creationId xmlns:a16="http://schemas.microsoft.com/office/drawing/2014/main" id="{028DDE5D-4E1B-4B92-BF13-39090F8F756B}"/>
                  </a:ext>
                </a:extLst>
              </p:cNvPr>
              <p:cNvPicPr/>
              <p:nvPr/>
            </p:nvPicPr>
            <p:blipFill>
              <a:blip r:embed="rId118"/>
              <a:stretch>
                <a:fillRect/>
              </a:stretch>
            </p:blipFill>
            <p:spPr>
              <a:xfrm>
                <a:off x="7485053" y="1008240"/>
                <a:ext cx="19584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17772" name="Freihand 117771">
                <a:extLst>
                  <a:ext uri="{FF2B5EF4-FFF2-40B4-BE49-F238E27FC236}">
                    <a16:creationId xmlns:a16="http://schemas.microsoft.com/office/drawing/2014/main" id="{0A374873-2E16-4927-9BC1-4BFD651B290B}"/>
                  </a:ext>
                </a:extLst>
              </p14:cNvPr>
              <p14:cNvContentPartPr/>
              <p14:nvPr/>
            </p14:nvContentPartPr>
            <p14:xfrm>
              <a:off x="7695293" y="996360"/>
              <a:ext cx="85320" cy="200160"/>
            </p14:xfrm>
          </p:contentPart>
        </mc:Choice>
        <mc:Fallback>
          <p:pic>
            <p:nvPicPr>
              <p:cNvPr id="117772" name="Freihand 117771">
                <a:extLst>
                  <a:ext uri="{FF2B5EF4-FFF2-40B4-BE49-F238E27FC236}">
                    <a16:creationId xmlns:a16="http://schemas.microsoft.com/office/drawing/2014/main" id="{0A374873-2E16-4927-9BC1-4BFD651B290B}"/>
                  </a:ext>
                </a:extLst>
              </p:cNvPr>
              <p:cNvPicPr/>
              <p:nvPr/>
            </p:nvPicPr>
            <p:blipFill>
              <a:blip r:embed="rId120"/>
              <a:stretch>
                <a:fillRect/>
              </a:stretch>
            </p:blipFill>
            <p:spPr>
              <a:xfrm>
                <a:off x="7690973" y="992040"/>
                <a:ext cx="9396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17773" name="Freihand 117772">
                <a:extLst>
                  <a:ext uri="{FF2B5EF4-FFF2-40B4-BE49-F238E27FC236}">
                    <a16:creationId xmlns:a16="http://schemas.microsoft.com/office/drawing/2014/main" id="{0F6AA28A-ADB2-4406-88AF-63954F42E055}"/>
                  </a:ext>
                </a:extLst>
              </p14:cNvPr>
              <p14:cNvContentPartPr/>
              <p14:nvPr/>
            </p14:nvContentPartPr>
            <p14:xfrm>
              <a:off x="7795013" y="916080"/>
              <a:ext cx="497880" cy="179640"/>
            </p14:xfrm>
          </p:contentPart>
        </mc:Choice>
        <mc:Fallback>
          <p:pic>
            <p:nvPicPr>
              <p:cNvPr id="117773" name="Freihand 117772">
                <a:extLst>
                  <a:ext uri="{FF2B5EF4-FFF2-40B4-BE49-F238E27FC236}">
                    <a16:creationId xmlns:a16="http://schemas.microsoft.com/office/drawing/2014/main" id="{0F6AA28A-ADB2-4406-88AF-63954F42E055}"/>
                  </a:ext>
                </a:extLst>
              </p:cNvPr>
              <p:cNvPicPr/>
              <p:nvPr/>
            </p:nvPicPr>
            <p:blipFill>
              <a:blip r:embed="rId122"/>
              <a:stretch>
                <a:fillRect/>
              </a:stretch>
            </p:blipFill>
            <p:spPr>
              <a:xfrm>
                <a:off x="7790693" y="911760"/>
                <a:ext cx="506520" cy="188280"/>
              </a:xfrm>
              <a:prstGeom prst="rect">
                <a:avLst/>
              </a:prstGeom>
            </p:spPr>
          </p:pic>
        </mc:Fallback>
      </mc:AlternateContent>
      <p:grpSp>
        <p:nvGrpSpPr>
          <p:cNvPr id="117816" name="Gruppieren 117815">
            <a:extLst>
              <a:ext uri="{FF2B5EF4-FFF2-40B4-BE49-F238E27FC236}">
                <a16:creationId xmlns:a16="http://schemas.microsoft.com/office/drawing/2014/main" id="{A609C2B7-6CBD-46C3-8B98-9D53773BA76E}"/>
              </a:ext>
            </a:extLst>
          </p:cNvPr>
          <p:cNvGrpSpPr/>
          <p:nvPr/>
        </p:nvGrpSpPr>
        <p:grpSpPr>
          <a:xfrm>
            <a:off x="8542733" y="260880"/>
            <a:ext cx="3224160" cy="827640"/>
            <a:chOff x="8542733" y="260880"/>
            <a:chExt cx="3224160" cy="827640"/>
          </a:xfrm>
        </p:grpSpPr>
        <mc:AlternateContent xmlns:mc="http://schemas.openxmlformats.org/markup-compatibility/2006">
          <mc:Choice xmlns:p14="http://schemas.microsoft.com/office/powerpoint/2010/main" Requires="p14">
            <p:contentPart p14:bwMode="auto" r:id="rId123">
              <p14:nvContentPartPr>
                <p14:cNvPr id="117774" name="Freihand 117773">
                  <a:extLst>
                    <a:ext uri="{FF2B5EF4-FFF2-40B4-BE49-F238E27FC236}">
                      <a16:creationId xmlns:a16="http://schemas.microsoft.com/office/drawing/2014/main" id="{01325216-2E26-44B9-A140-E6BD07F05184}"/>
                    </a:ext>
                  </a:extLst>
                </p14:cNvPr>
                <p14:cNvContentPartPr/>
                <p14:nvPr/>
              </p14:nvContentPartPr>
              <p14:xfrm>
                <a:off x="8542733" y="652920"/>
                <a:ext cx="99360" cy="316440"/>
              </p14:xfrm>
            </p:contentPart>
          </mc:Choice>
          <mc:Fallback>
            <p:pic>
              <p:nvPicPr>
                <p:cNvPr id="117774" name="Freihand 117773">
                  <a:extLst>
                    <a:ext uri="{FF2B5EF4-FFF2-40B4-BE49-F238E27FC236}">
                      <a16:creationId xmlns:a16="http://schemas.microsoft.com/office/drawing/2014/main" id="{01325216-2E26-44B9-A140-E6BD07F05184}"/>
                    </a:ext>
                  </a:extLst>
                </p:cNvPr>
                <p:cNvPicPr/>
                <p:nvPr/>
              </p:nvPicPr>
              <p:blipFill>
                <a:blip r:embed="rId124"/>
                <a:stretch>
                  <a:fillRect/>
                </a:stretch>
              </p:blipFill>
              <p:spPr>
                <a:xfrm>
                  <a:off x="8538413" y="648600"/>
                  <a:ext cx="108000" cy="3250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17775" name="Freihand 117774">
                  <a:extLst>
                    <a:ext uri="{FF2B5EF4-FFF2-40B4-BE49-F238E27FC236}">
                      <a16:creationId xmlns:a16="http://schemas.microsoft.com/office/drawing/2014/main" id="{F420C445-5962-49D9-988D-ADB77AB7C3D5}"/>
                    </a:ext>
                  </a:extLst>
                </p14:cNvPr>
                <p14:cNvContentPartPr/>
                <p14:nvPr/>
              </p14:nvContentPartPr>
              <p14:xfrm>
                <a:off x="8643893" y="607920"/>
                <a:ext cx="265680" cy="200880"/>
              </p14:xfrm>
            </p:contentPart>
          </mc:Choice>
          <mc:Fallback>
            <p:pic>
              <p:nvPicPr>
                <p:cNvPr id="117775" name="Freihand 117774">
                  <a:extLst>
                    <a:ext uri="{FF2B5EF4-FFF2-40B4-BE49-F238E27FC236}">
                      <a16:creationId xmlns:a16="http://schemas.microsoft.com/office/drawing/2014/main" id="{F420C445-5962-49D9-988D-ADB77AB7C3D5}"/>
                    </a:ext>
                  </a:extLst>
                </p:cNvPr>
                <p:cNvPicPr/>
                <p:nvPr/>
              </p:nvPicPr>
              <p:blipFill>
                <a:blip r:embed="rId126"/>
                <a:stretch>
                  <a:fillRect/>
                </a:stretch>
              </p:blipFill>
              <p:spPr>
                <a:xfrm>
                  <a:off x="8639573" y="603600"/>
                  <a:ext cx="27432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17776" name="Freihand 117775">
                  <a:extLst>
                    <a:ext uri="{FF2B5EF4-FFF2-40B4-BE49-F238E27FC236}">
                      <a16:creationId xmlns:a16="http://schemas.microsoft.com/office/drawing/2014/main" id="{D61D265A-B849-484C-9ABC-082C1F29E424}"/>
                    </a:ext>
                  </a:extLst>
                </p14:cNvPr>
                <p14:cNvContentPartPr/>
                <p14:nvPr/>
              </p14:nvContentPartPr>
              <p14:xfrm>
                <a:off x="8922173" y="623040"/>
                <a:ext cx="69840" cy="88200"/>
              </p14:xfrm>
            </p:contentPart>
          </mc:Choice>
          <mc:Fallback>
            <p:pic>
              <p:nvPicPr>
                <p:cNvPr id="117776" name="Freihand 117775">
                  <a:extLst>
                    <a:ext uri="{FF2B5EF4-FFF2-40B4-BE49-F238E27FC236}">
                      <a16:creationId xmlns:a16="http://schemas.microsoft.com/office/drawing/2014/main" id="{D61D265A-B849-484C-9ABC-082C1F29E424}"/>
                    </a:ext>
                  </a:extLst>
                </p:cNvPr>
                <p:cNvPicPr/>
                <p:nvPr/>
              </p:nvPicPr>
              <p:blipFill>
                <a:blip r:embed="rId128"/>
                <a:stretch>
                  <a:fillRect/>
                </a:stretch>
              </p:blipFill>
              <p:spPr>
                <a:xfrm>
                  <a:off x="8917853" y="618720"/>
                  <a:ext cx="7848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17777" name="Freihand 117776">
                  <a:extLst>
                    <a:ext uri="{FF2B5EF4-FFF2-40B4-BE49-F238E27FC236}">
                      <a16:creationId xmlns:a16="http://schemas.microsoft.com/office/drawing/2014/main" id="{DE21CE03-71A6-437B-8D3F-3C1B17210222}"/>
                    </a:ext>
                  </a:extLst>
                </p14:cNvPr>
                <p14:cNvContentPartPr/>
                <p14:nvPr/>
              </p14:nvContentPartPr>
              <p14:xfrm>
                <a:off x="8894093" y="633120"/>
                <a:ext cx="91800" cy="33480"/>
              </p14:xfrm>
            </p:contentPart>
          </mc:Choice>
          <mc:Fallback>
            <p:pic>
              <p:nvPicPr>
                <p:cNvPr id="117777" name="Freihand 117776">
                  <a:extLst>
                    <a:ext uri="{FF2B5EF4-FFF2-40B4-BE49-F238E27FC236}">
                      <a16:creationId xmlns:a16="http://schemas.microsoft.com/office/drawing/2014/main" id="{DE21CE03-71A6-437B-8D3F-3C1B17210222}"/>
                    </a:ext>
                  </a:extLst>
                </p:cNvPr>
                <p:cNvPicPr/>
                <p:nvPr/>
              </p:nvPicPr>
              <p:blipFill>
                <a:blip r:embed="rId130"/>
                <a:stretch>
                  <a:fillRect/>
                </a:stretch>
              </p:blipFill>
              <p:spPr>
                <a:xfrm>
                  <a:off x="8889773" y="628800"/>
                  <a:ext cx="10044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17778" name="Freihand 117777">
                  <a:extLst>
                    <a:ext uri="{FF2B5EF4-FFF2-40B4-BE49-F238E27FC236}">
                      <a16:creationId xmlns:a16="http://schemas.microsoft.com/office/drawing/2014/main" id="{876D8EB8-7946-4B38-ADF8-2857937D14D4}"/>
                    </a:ext>
                  </a:extLst>
                </p14:cNvPr>
                <p14:cNvContentPartPr/>
                <p14:nvPr/>
              </p14:nvContentPartPr>
              <p14:xfrm>
                <a:off x="9005333" y="602160"/>
                <a:ext cx="167040" cy="56880"/>
              </p14:xfrm>
            </p:contentPart>
          </mc:Choice>
          <mc:Fallback>
            <p:pic>
              <p:nvPicPr>
                <p:cNvPr id="117778" name="Freihand 117777">
                  <a:extLst>
                    <a:ext uri="{FF2B5EF4-FFF2-40B4-BE49-F238E27FC236}">
                      <a16:creationId xmlns:a16="http://schemas.microsoft.com/office/drawing/2014/main" id="{876D8EB8-7946-4B38-ADF8-2857937D14D4}"/>
                    </a:ext>
                  </a:extLst>
                </p:cNvPr>
                <p:cNvPicPr/>
                <p:nvPr/>
              </p:nvPicPr>
              <p:blipFill>
                <a:blip r:embed="rId132"/>
                <a:stretch>
                  <a:fillRect/>
                </a:stretch>
              </p:blipFill>
              <p:spPr>
                <a:xfrm>
                  <a:off x="9001013" y="597840"/>
                  <a:ext cx="17568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17779" name="Freihand 117778">
                  <a:extLst>
                    <a:ext uri="{FF2B5EF4-FFF2-40B4-BE49-F238E27FC236}">
                      <a16:creationId xmlns:a16="http://schemas.microsoft.com/office/drawing/2014/main" id="{657BB145-1776-4FA6-97BB-B1D097F6BE83}"/>
                    </a:ext>
                  </a:extLst>
                </p14:cNvPr>
                <p14:cNvContentPartPr/>
                <p14:nvPr/>
              </p14:nvContentPartPr>
              <p14:xfrm>
                <a:off x="9008213" y="564360"/>
                <a:ext cx="107280" cy="96840"/>
              </p14:xfrm>
            </p:contentPart>
          </mc:Choice>
          <mc:Fallback>
            <p:pic>
              <p:nvPicPr>
                <p:cNvPr id="117779" name="Freihand 117778">
                  <a:extLst>
                    <a:ext uri="{FF2B5EF4-FFF2-40B4-BE49-F238E27FC236}">
                      <a16:creationId xmlns:a16="http://schemas.microsoft.com/office/drawing/2014/main" id="{657BB145-1776-4FA6-97BB-B1D097F6BE83}"/>
                    </a:ext>
                  </a:extLst>
                </p:cNvPr>
                <p:cNvPicPr/>
                <p:nvPr/>
              </p:nvPicPr>
              <p:blipFill>
                <a:blip r:embed="rId134"/>
                <a:stretch>
                  <a:fillRect/>
                </a:stretch>
              </p:blipFill>
              <p:spPr>
                <a:xfrm>
                  <a:off x="9003893" y="560040"/>
                  <a:ext cx="11592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17780" name="Freihand 117779">
                  <a:extLst>
                    <a:ext uri="{FF2B5EF4-FFF2-40B4-BE49-F238E27FC236}">
                      <a16:creationId xmlns:a16="http://schemas.microsoft.com/office/drawing/2014/main" id="{A2315358-586C-4E08-A085-11DEE30642F4}"/>
                    </a:ext>
                  </a:extLst>
                </p14:cNvPr>
                <p14:cNvContentPartPr/>
                <p14:nvPr/>
              </p14:nvContentPartPr>
              <p14:xfrm>
                <a:off x="9112973" y="474000"/>
                <a:ext cx="223920" cy="162720"/>
              </p14:xfrm>
            </p:contentPart>
          </mc:Choice>
          <mc:Fallback>
            <p:pic>
              <p:nvPicPr>
                <p:cNvPr id="117780" name="Freihand 117779">
                  <a:extLst>
                    <a:ext uri="{FF2B5EF4-FFF2-40B4-BE49-F238E27FC236}">
                      <a16:creationId xmlns:a16="http://schemas.microsoft.com/office/drawing/2014/main" id="{A2315358-586C-4E08-A085-11DEE30642F4}"/>
                    </a:ext>
                  </a:extLst>
                </p:cNvPr>
                <p:cNvPicPr/>
                <p:nvPr/>
              </p:nvPicPr>
              <p:blipFill>
                <a:blip r:embed="rId136"/>
                <a:stretch>
                  <a:fillRect/>
                </a:stretch>
              </p:blipFill>
              <p:spPr>
                <a:xfrm>
                  <a:off x="9108653" y="469680"/>
                  <a:ext cx="23256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17781" name="Freihand 117780">
                  <a:extLst>
                    <a:ext uri="{FF2B5EF4-FFF2-40B4-BE49-F238E27FC236}">
                      <a16:creationId xmlns:a16="http://schemas.microsoft.com/office/drawing/2014/main" id="{8A3A5CD1-1261-4B05-B14B-AD1DCEF50542}"/>
                    </a:ext>
                  </a:extLst>
                </p14:cNvPr>
                <p14:cNvContentPartPr/>
                <p14:nvPr/>
              </p14:nvContentPartPr>
              <p14:xfrm>
                <a:off x="9353453" y="420360"/>
                <a:ext cx="234360" cy="171000"/>
              </p14:xfrm>
            </p:contentPart>
          </mc:Choice>
          <mc:Fallback>
            <p:pic>
              <p:nvPicPr>
                <p:cNvPr id="117781" name="Freihand 117780">
                  <a:extLst>
                    <a:ext uri="{FF2B5EF4-FFF2-40B4-BE49-F238E27FC236}">
                      <a16:creationId xmlns:a16="http://schemas.microsoft.com/office/drawing/2014/main" id="{8A3A5CD1-1261-4B05-B14B-AD1DCEF50542}"/>
                    </a:ext>
                  </a:extLst>
                </p:cNvPr>
                <p:cNvPicPr/>
                <p:nvPr/>
              </p:nvPicPr>
              <p:blipFill>
                <a:blip r:embed="rId138"/>
                <a:stretch>
                  <a:fillRect/>
                </a:stretch>
              </p:blipFill>
              <p:spPr>
                <a:xfrm>
                  <a:off x="9349133" y="416040"/>
                  <a:ext cx="24300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17782" name="Freihand 117781">
                  <a:extLst>
                    <a:ext uri="{FF2B5EF4-FFF2-40B4-BE49-F238E27FC236}">
                      <a16:creationId xmlns:a16="http://schemas.microsoft.com/office/drawing/2014/main" id="{4E39B272-0A75-4072-8C9C-084F590E6C34}"/>
                    </a:ext>
                  </a:extLst>
                </p14:cNvPr>
                <p14:cNvContentPartPr/>
                <p14:nvPr/>
              </p14:nvContentPartPr>
              <p14:xfrm>
                <a:off x="9814613" y="425040"/>
                <a:ext cx="27000" cy="96480"/>
              </p14:xfrm>
            </p:contentPart>
          </mc:Choice>
          <mc:Fallback>
            <p:pic>
              <p:nvPicPr>
                <p:cNvPr id="117782" name="Freihand 117781">
                  <a:extLst>
                    <a:ext uri="{FF2B5EF4-FFF2-40B4-BE49-F238E27FC236}">
                      <a16:creationId xmlns:a16="http://schemas.microsoft.com/office/drawing/2014/main" id="{4E39B272-0A75-4072-8C9C-084F590E6C34}"/>
                    </a:ext>
                  </a:extLst>
                </p:cNvPr>
                <p:cNvPicPr/>
                <p:nvPr/>
              </p:nvPicPr>
              <p:blipFill>
                <a:blip r:embed="rId140"/>
                <a:stretch>
                  <a:fillRect/>
                </a:stretch>
              </p:blipFill>
              <p:spPr>
                <a:xfrm>
                  <a:off x="9810293" y="420720"/>
                  <a:ext cx="3564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17783" name="Freihand 117782">
                  <a:extLst>
                    <a:ext uri="{FF2B5EF4-FFF2-40B4-BE49-F238E27FC236}">
                      <a16:creationId xmlns:a16="http://schemas.microsoft.com/office/drawing/2014/main" id="{460D1E41-EC23-4F50-9CDD-851ED023B157}"/>
                    </a:ext>
                  </a:extLst>
                </p14:cNvPr>
                <p14:cNvContentPartPr/>
                <p14:nvPr/>
              </p14:nvContentPartPr>
              <p14:xfrm>
                <a:off x="9801653" y="375000"/>
                <a:ext cx="43920" cy="10080"/>
              </p14:xfrm>
            </p:contentPart>
          </mc:Choice>
          <mc:Fallback>
            <p:pic>
              <p:nvPicPr>
                <p:cNvPr id="117783" name="Freihand 117782">
                  <a:extLst>
                    <a:ext uri="{FF2B5EF4-FFF2-40B4-BE49-F238E27FC236}">
                      <a16:creationId xmlns:a16="http://schemas.microsoft.com/office/drawing/2014/main" id="{460D1E41-EC23-4F50-9CDD-851ED023B157}"/>
                    </a:ext>
                  </a:extLst>
                </p:cNvPr>
                <p:cNvPicPr/>
                <p:nvPr/>
              </p:nvPicPr>
              <p:blipFill>
                <a:blip r:embed="rId142"/>
                <a:stretch>
                  <a:fillRect/>
                </a:stretch>
              </p:blipFill>
              <p:spPr>
                <a:xfrm>
                  <a:off x="9797333" y="370680"/>
                  <a:ext cx="5256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17784" name="Freihand 117783">
                  <a:extLst>
                    <a:ext uri="{FF2B5EF4-FFF2-40B4-BE49-F238E27FC236}">
                      <a16:creationId xmlns:a16="http://schemas.microsoft.com/office/drawing/2014/main" id="{A1593A6B-4237-476D-A439-29C6905A80B1}"/>
                    </a:ext>
                  </a:extLst>
                </p14:cNvPr>
                <p14:cNvContentPartPr/>
                <p14:nvPr/>
              </p14:nvContentPartPr>
              <p14:xfrm>
                <a:off x="9858893" y="384360"/>
                <a:ext cx="94680" cy="147600"/>
              </p14:xfrm>
            </p:contentPart>
          </mc:Choice>
          <mc:Fallback>
            <p:pic>
              <p:nvPicPr>
                <p:cNvPr id="117784" name="Freihand 117783">
                  <a:extLst>
                    <a:ext uri="{FF2B5EF4-FFF2-40B4-BE49-F238E27FC236}">
                      <a16:creationId xmlns:a16="http://schemas.microsoft.com/office/drawing/2014/main" id="{A1593A6B-4237-476D-A439-29C6905A80B1}"/>
                    </a:ext>
                  </a:extLst>
                </p:cNvPr>
                <p:cNvPicPr/>
                <p:nvPr/>
              </p:nvPicPr>
              <p:blipFill>
                <a:blip r:embed="rId144"/>
                <a:stretch>
                  <a:fillRect/>
                </a:stretch>
              </p:blipFill>
              <p:spPr>
                <a:xfrm>
                  <a:off x="9854573" y="380040"/>
                  <a:ext cx="10332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17785" name="Freihand 117784">
                  <a:extLst>
                    <a:ext uri="{FF2B5EF4-FFF2-40B4-BE49-F238E27FC236}">
                      <a16:creationId xmlns:a16="http://schemas.microsoft.com/office/drawing/2014/main" id="{851A68D0-249D-41A0-9BCF-E121D00CC5E1}"/>
                    </a:ext>
                  </a:extLst>
                </p14:cNvPr>
                <p14:cNvContentPartPr/>
                <p14:nvPr/>
              </p14:nvContentPartPr>
              <p14:xfrm>
                <a:off x="9931613" y="260880"/>
                <a:ext cx="106560" cy="206640"/>
              </p14:xfrm>
            </p:contentPart>
          </mc:Choice>
          <mc:Fallback>
            <p:pic>
              <p:nvPicPr>
                <p:cNvPr id="117785" name="Freihand 117784">
                  <a:extLst>
                    <a:ext uri="{FF2B5EF4-FFF2-40B4-BE49-F238E27FC236}">
                      <a16:creationId xmlns:a16="http://schemas.microsoft.com/office/drawing/2014/main" id="{851A68D0-249D-41A0-9BCF-E121D00CC5E1}"/>
                    </a:ext>
                  </a:extLst>
                </p:cNvPr>
                <p:cNvPicPr/>
                <p:nvPr/>
              </p:nvPicPr>
              <p:blipFill>
                <a:blip r:embed="rId146"/>
                <a:stretch>
                  <a:fillRect/>
                </a:stretch>
              </p:blipFill>
              <p:spPr>
                <a:xfrm>
                  <a:off x="9927293" y="256560"/>
                  <a:ext cx="115200" cy="21528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17789" name="Freihand 117788">
                  <a:extLst>
                    <a:ext uri="{FF2B5EF4-FFF2-40B4-BE49-F238E27FC236}">
                      <a16:creationId xmlns:a16="http://schemas.microsoft.com/office/drawing/2014/main" id="{581283FF-02FC-414E-B131-9A3A71ED56D4}"/>
                    </a:ext>
                  </a:extLst>
                </p14:cNvPr>
                <p14:cNvContentPartPr/>
                <p14:nvPr/>
              </p14:nvContentPartPr>
              <p14:xfrm>
                <a:off x="9034853" y="834720"/>
                <a:ext cx="264960" cy="189360"/>
              </p14:xfrm>
            </p:contentPart>
          </mc:Choice>
          <mc:Fallback>
            <p:pic>
              <p:nvPicPr>
                <p:cNvPr id="117789" name="Freihand 117788">
                  <a:extLst>
                    <a:ext uri="{FF2B5EF4-FFF2-40B4-BE49-F238E27FC236}">
                      <a16:creationId xmlns:a16="http://schemas.microsoft.com/office/drawing/2014/main" id="{581283FF-02FC-414E-B131-9A3A71ED56D4}"/>
                    </a:ext>
                  </a:extLst>
                </p:cNvPr>
                <p:cNvPicPr/>
                <p:nvPr/>
              </p:nvPicPr>
              <p:blipFill>
                <a:blip r:embed="rId148"/>
                <a:stretch>
                  <a:fillRect/>
                </a:stretch>
              </p:blipFill>
              <p:spPr>
                <a:xfrm>
                  <a:off x="9030533" y="830400"/>
                  <a:ext cx="27360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17790" name="Freihand 117789">
                  <a:extLst>
                    <a:ext uri="{FF2B5EF4-FFF2-40B4-BE49-F238E27FC236}">
                      <a16:creationId xmlns:a16="http://schemas.microsoft.com/office/drawing/2014/main" id="{3C1F84FF-F605-4C43-A0F7-357FDB6619C9}"/>
                    </a:ext>
                  </a:extLst>
                </p14:cNvPr>
                <p14:cNvContentPartPr/>
                <p14:nvPr/>
              </p14:nvContentPartPr>
              <p14:xfrm>
                <a:off x="9242213" y="785040"/>
                <a:ext cx="360" cy="360"/>
              </p14:xfrm>
            </p:contentPart>
          </mc:Choice>
          <mc:Fallback>
            <p:pic>
              <p:nvPicPr>
                <p:cNvPr id="117790" name="Freihand 117789">
                  <a:extLst>
                    <a:ext uri="{FF2B5EF4-FFF2-40B4-BE49-F238E27FC236}">
                      <a16:creationId xmlns:a16="http://schemas.microsoft.com/office/drawing/2014/main" id="{3C1F84FF-F605-4C43-A0F7-357FDB6619C9}"/>
                    </a:ext>
                  </a:extLst>
                </p:cNvPr>
                <p:cNvPicPr/>
                <p:nvPr/>
              </p:nvPicPr>
              <p:blipFill>
                <a:blip r:embed="rId7"/>
                <a:stretch>
                  <a:fillRect/>
                </a:stretch>
              </p:blipFill>
              <p:spPr>
                <a:xfrm>
                  <a:off x="9237893" y="78072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117791" name="Freihand 117790">
                  <a:extLst>
                    <a:ext uri="{FF2B5EF4-FFF2-40B4-BE49-F238E27FC236}">
                      <a16:creationId xmlns:a16="http://schemas.microsoft.com/office/drawing/2014/main" id="{8A122EE2-BC50-497B-9199-5651113EE246}"/>
                    </a:ext>
                  </a:extLst>
                </p14:cNvPr>
                <p14:cNvContentPartPr/>
                <p14:nvPr/>
              </p14:nvContentPartPr>
              <p14:xfrm>
                <a:off x="9514373" y="700440"/>
                <a:ext cx="149760" cy="181080"/>
              </p14:xfrm>
            </p:contentPart>
          </mc:Choice>
          <mc:Fallback>
            <p:pic>
              <p:nvPicPr>
                <p:cNvPr id="117791" name="Freihand 117790">
                  <a:extLst>
                    <a:ext uri="{FF2B5EF4-FFF2-40B4-BE49-F238E27FC236}">
                      <a16:creationId xmlns:a16="http://schemas.microsoft.com/office/drawing/2014/main" id="{8A122EE2-BC50-497B-9199-5651113EE246}"/>
                    </a:ext>
                  </a:extLst>
                </p:cNvPr>
                <p:cNvPicPr/>
                <p:nvPr/>
              </p:nvPicPr>
              <p:blipFill>
                <a:blip r:embed="rId151"/>
                <a:stretch>
                  <a:fillRect/>
                </a:stretch>
              </p:blipFill>
              <p:spPr>
                <a:xfrm>
                  <a:off x="9510053" y="696120"/>
                  <a:ext cx="15840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17792" name="Freihand 117791">
                  <a:extLst>
                    <a:ext uri="{FF2B5EF4-FFF2-40B4-BE49-F238E27FC236}">
                      <a16:creationId xmlns:a16="http://schemas.microsoft.com/office/drawing/2014/main" id="{3CB4F617-E395-4F54-83FA-4E9B8D57AACF}"/>
                    </a:ext>
                  </a:extLst>
                </p14:cNvPr>
                <p14:cNvContentPartPr/>
                <p14:nvPr/>
              </p14:nvContentPartPr>
              <p14:xfrm>
                <a:off x="9524813" y="760200"/>
                <a:ext cx="85320" cy="28800"/>
              </p14:xfrm>
            </p:contentPart>
          </mc:Choice>
          <mc:Fallback>
            <p:pic>
              <p:nvPicPr>
                <p:cNvPr id="117792" name="Freihand 117791">
                  <a:extLst>
                    <a:ext uri="{FF2B5EF4-FFF2-40B4-BE49-F238E27FC236}">
                      <a16:creationId xmlns:a16="http://schemas.microsoft.com/office/drawing/2014/main" id="{3CB4F617-E395-4F54-83FA-4E9B8D57AACF}"/>
                    </a:ext>
                  </a:extLst>
                </p:cNvPr>
                <p:cNvPicPr/>
                <p:nvPr/>
              </p:nvPicPr>
              <p:blipFill>
                <a:blip r:embed="rId153"/>
                <a:stretch>
                  <a:fillRect/>
                </a:stretch>
              </p:blipFill>
              <p:spPr>
                <a:xfrm>
                  <a:off x="9520493" y="755880"/>
                  <a:ext cx="9396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17793" name="Freihand 117792">
                  <a:extLst>
                    <a:ext uri="{FF2B5EF4-FFF2-40B4-BE49-F238E27FC236}">
                      <a16:creationId xmlns:a16="http://schemas.microsoft.com/office/drawing/2014/main" id="{372FA970-36A6-4E66-9FC2-AE1C2EB30D30}"/>
                    </a:ext>
                  </a:extLst>
                </p14:cNvPr>
                <p14:cNvContentPartPr/>
                <p14:nvPr/>
              </p14:nvContentPartPr>
              <p14:xfrm>
                <a:off x="9651893" y="766320"/>
                <a:ext cx="63360" cy="255600"/>
              </p14:xfrm>
            </p:contentPart>
          </mc:Choice>
          <mc:Fallback>
            <p:pic>
              <p:nvPicPr>
                <p:cNvPr id="117793" name="Freihand 117792">
                  <a:extLst>
                    <a:ext uri="{FF2B5EF4-FFF2-40B4-BE49-F238E27FC236}">
                      <a16:creationId xmlns:a16="http://schemas.microsoft.com/office/drawing/2014/main" id="{372FA970-36A6-4E66-9FC2-AE1C2EB30D30}"/>
                    </a:ext>
                  </a:extLst>
                </p:cNvPr>
                <p:cNvPicPr/>
                <p:nvPr/>
              </p:nvPicPr>
              <p:blipFill>
                <a:blip r:embed="rId155"/>
                <a:stretch>
                  <a:fillRect/>
                </a:stretch>
              </p:blipFill>
              <p:spPr>
                <a:xfrm>
                  <a:off x="9647573" y="762000"/>
                  <a:ext cx="72000" cy="26424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17794" name="Freihand 117793">
                  <a:extLst>
                    <a:ext uri="{FF2B5EF4-FFF2-40B4-BE49-F238E27FC236}">
                      <a16:creationId xmlns:a16="http://schemas.microsoft.com/office/drawing/2014/main" id="{2E5AA0B6-E76A-43E4-BB31-D1EE5FDB29C3}"/>
                    </a:ext>
                  </a:extLst>
                </p14:cNvPr>
                <p14:cNvContentPartPr/>
                <p14:nvPr/>
              </p14:nvContentPartPr>
              <p14:xfrm>
                <a:off x="9736133" y="646080"/>
                <a:ext cx="150840" cy="150480"/>
              </p14:xfrm>
            </p:contentPart>
          </mc:Choice>
          <mc:Fallback>
            <p:pic>
              <p:nvPicPr>
                <p:cNvPr id="117794" name="Freihand 117793">
                  <a:extLst>
                    <a:ext uri="{FF2B5EF4-FFF2-40B4-BE49-F238E27FC236}">
                      <a16:creationId xmlns:a16="http://schemas.microsoft.com/office/drawing/2014/main" id="{2E5AA0B6-E76A-43E4-BB31-D1EE5FDB29C3}"/>
                    </a:ext>
                  </a:extLst>
                </p:cNvPr>
                <p:cNvPicPr/>
                <p:nvPr/>
              </p:nvPicPr>
              <p:blipFill>
                <a:blip r:embed="rId157"/>
                <a:stretch>
                  <a:fillRect/>
                </a:stretch>
              </p:blipFill>
              <p:spPr>
                <a:xfrm>
                  <a:off x="9731813" y="641760"/>
                  <a:ext cx="15948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17795" name="Freihand 117794">
                  <a:extLst>
                    <a:ext uri="{FF2B5EF4-FFF2-40B4-BE49-F238E27FC236}">
                      <a16:creationId xmlns:a16="http://schemas.microsoft.com/office/drawing/2014/main" id="{982D4A6A-819C-44A6-8E32-0AD8C5C082F5}"/>
                    </a:ext>
                  </a:extLst>
                </p14:cNvPr>
                <p14:cNvContentPartPr/>
                <p14:nvPr/>
              </p14:nvContentPartPr>
              <p14:xfrm>
                <a:off x="9890933" y="629520"/>
                <a:ext cx="194400" cy="120600"/>
              </p14:xfrm>
            </p:contentPart>
          </mc:Choice>
          <mc:Fallback>
            <p:pic>
              <p:nvPicPr>
                <p:cNvPr id="117795" name="Freihand 117794">
                  <a:extLst>
                    <a:ext uri="{FF2B5EF4-FFF2-40B4-BE49-F238E27FC236}">
                      <a16:creationId xmlns:a16="http://schemas.microsoft.com/office/drawing/2014/main" id="{982D4A6A-819C-44A6-8E32-0AD8C5C082F5}"/>
                    </a:ext>
                  </a:extLst>
                </p:cNvPr>
                <p:cNvPicPr/>
                <p:nvPr/>
              </p:nvPicPr>
              <p:blipFill>
                <a:blip r:embed="rId159"/>
                <a:stretch>
                  <a:fillRect/>
                </a:stretch>
              </p:blipFill>
              <p:spPr>
                <a:xfrm>
                  <a:off x="9886613" y="625200"/>
                  <a:ext cx="20304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17796" name="Freihand 117795">
                  <a:extLst>
                    <a:ext uri="{FF2B5EF4-FFF2-40B4-BE49-F238E27FC236}">
                      <a16:creationId xmlns:a16="http://schemas.microsoft.com/office/drawing/2014/main" id="{E4CDE68B-69AE-4981-848B-004C8B16802A}"/>
                    </a:ext>
                  </a:extLst>
                </p14:cNvPr>
                <p14:cNvContentPartPr/>
                <p14:nvPr/>
              </p14:nvContentPartPr>
              <p14:xfrm>
                <a:off x="10087493" y="626280"/>
                <a:ext cx="85680" cy="111960"/>
              </p14:xfrm>
            </p:contentPart>
          </mc:Choice>
          <mc:Fallback>
            <p:pic>
              <p:nvPicPr>
                <p:cNvPr id="117796" name="Freihand 117795">
                  <a:extLst>
                    <a:ext uri="{FF2B5EF4-FFF2-40B4-BE49-F238E27FC236}">
                      <a16:creationId xmlns:a16="http://schemas.microsoft.com/office/drawing/2014/main" id="{E4CDE68B-69AE-4981-848B-004C8B16802A}"/>
                    </a:ext>
                  </a:extLst>
                </p:cNvPr>
                <p:cNvPicPr/>
                <p:nvPr/>
              </p:nvPicPr>
              <p:blipFill>
                <a:blip r:embed="rId161"/>
                <a:stretch>
                  <a:fillRect/>
                </a:stretch>
              </p:blipFill>
              <p:spPr>
                <a:xfrm>
                  <a:off x="10083173" y="621960"/>
                  <a:ext cx="9432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17797" name="Freihand 117796">
                  <a:extLst>
                    <a:ext uri="{FF2B5EF4-FFF2-40B4-BE49-F238E27FC236}">
                      <a16:creationId xmlns:a16="http://schemas.microsoft.com/office/drawing/2014/main" id="{2AA46600-166F-4E71-889D-0FA806DC5390}"/>
                    </a:ext>
                  </a:extLst>
                </p14:cNvPr>
                <p14:cNvContentPartPr/>
                <p14:nvPr/>
              </p14:nvContentPartPr>
              <p14:xfrm>
                <a:off x="10263893" y="493440"/>
                <a:ext cx="131760" cy="181080"/>
              </p14:xfrm>
            </p:contentPart>
          </mc:Choice>
          <mc:Fallback>
            <p:pic>
              <p:nvPicPr>
                <p:cNvPr id="117797" name="Freihand 117796">
                  <a:extLst>
                    <a:ext uri="{FF2B5EF4-FFF2-40B4-BE49-F238E27FC236}">
                      <a16:creationId xmlns:a16="http://schemas.microsoft.com/office/drawing/2014/main" id="{2AA46600-166F-4E71-889D-0FA806DC5390}"/>
                    </a:ext>
                  </a:extLst>
                </p:cNvPr>
                <p:cNvPicPr/>
                <p:nvPr/>
              </p:nvPicPr>
              <p:blipFill>
                <a:blip r:embed="rId163"/>
                <a:stretch>
                  <a:fillRect/>
                </a:stretch>
              </p:blipFill>
              <p:spPr>
                <a:xfrm>
                  <a:off x="10259573" y="489120"/>
                  <a:ext cx="14040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17798" name="Freihand 117797">
                  <a:extLst>
                    <a:ext uri="{FF2B5EF4-FFF2-40B4-BE49-F238E27FC236}">
                      <a16:creationId xmlns:a16="http://schemas.microsoft.com/office/drawing/2014/main" id="{EA7B7EC6-0F60-4016-A161-A10533F87B68}"/>
                    </a:ext>
                  </a:extLst>
                </p14:cNvPr>
                <p14:cNvContentPartPr/>
                <p14:nvPr/>
              </p14:nvContentPartPr>
              <p14:xfrm>
                <a:off x="10345973" y="508920"/>
                <a:ext cx="432720" cy="261360"/>
              </p14:xfrm>
            </p:contentPart>
          </mc:Choice>
          <mc:Fallback>
            <p:pic>
              <p:nvPicPr>
                <p:cNvPr id="117798" name="Freihand 117797">
                  <a:extLst>
                    <a:ext uri="{FF2B5EF4-FFF2-40B4-BE49-F238E27FC236}">
                      <a16:creationId xmlns:a16="http://schemas.microsoft.com/office/drawing/2014/main" id="{EA7B7EC6-0F60-4016-A161-A10533F87B68}"/>
                    </a:ext>
                  </a:extLst>
                </p:cNvPr>
                <p:cNvPicPr/>
                <p:nvPr/>
              </p:nvPicPr>
              <p:blipFill>
                <a:blip r:embed="rId165"/>
                <a:stretch>
                  <a:fillRect/>
                </a:stretch>
              </p:blipFill>
              <p:spPr>
                <a:xfrm>
                  <a:off x="10341653" y="504600"/>
                  <a:ext cx="441360" cy="27000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17799" name="Freihand 117798">
                  <a:extLst>
                    <a:ext uri="{FF2B5EF4-FFF2-40B4-BE49-F238E27FC236}">
                      <a16:creationId xmlns:a16="http://schemas.microsoft.com/office/drawing/2014/main" id="{C3DFD3C4-59F4-4537-AE83-721B4682BC9B}"/>
                    </a:ext>
                  </a:extLst>
                </p14:cNvPr>
                <p14:cNvContentPartPr/>
                <p14:nvPr/>
              </p14:nvContentPartPr>
              <p14:xfrm>
                <a:off x="10405013" y="417840"/>
                <a:ext cx="132480" cy="26640"/>
              </p14:xfrm>
            </p:contentPart>
          </mc:Choice>
          <mc:Fallback>
            <p:pic>
              <p:nvPicPr>
                <p:cNvPr id="117799" name="Freihand 117798">
                  <a:extLst>
                    <a:ext uri="{FF2B5EF4-FFF2-40B4-BE49-F238E27FC236}">
                      <a16:creationId xmlns:a16="http://schemas.microsoft.com/office/drawing/2014/main" id="{C3DFD3C4-59F4-4537-AE83-721B4682BC9B}"/>
                    </a:ext>
                  </a:extLst>
                </p:cNvPr>
                <p:cNvPicPr/>
                <p:nvPr/>
              </p:nvPicPr>
              <p:blipFill>
                <a:blip r:embed="rId167"/>
                <a:stretch>
                  <a:fillRect/>
                </a:stretch>
              </p:blipFill>
              <p:spPr>
                <a:xfrm>
                  <a:off x="10400693" y="413520"/>
                  <a:ext cx="14112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17800" name="Freihand 117799">
                  <a:extLst>
                    <a:ext uri="{FF2B5EF4-FFF2-40B4-BE49-F238E27FC236}">
                      <a16:creationId xmlns:a16="http://schemas.microsoft.com/office/drawing/2014/main" id="{07931601-D29F-49DD-A821-79EABA6445FA}"/>
                    </a:ext>
                  </a:extLst>
                </p14:cNvPr>
                <p14:cNvContentPartPr/>
                <p14:nvPr/>
              </p14:nvContentPartPr>
              <p14:xfrm>
                <a:off x="10010813" y="859560"/>
                <a:ext cx="175320" cy="228960"/>
              </p14:xfrm>
            </p:contentPart>
          </mc:Choice>
          <mc:Fallback>
            <p:pic>
              <p:nvPicPr>
                <p:cNvPr id="117800" name="Freihand 117799">
                  <a:extLst>
                    <a:ext uri="{FF2B5EF4-FFF2-40B4-BE49-F238E27FC236}">
                      <a16:creationId xmlns:a16="http://schemas.microsoft.com/office/drawing/2014/main" id="{07931601-D29F-49DD-A821-79EABA6445FA}"/>
                    </a:ext>
                  </a:extLst>
                </p:cNvPr>
                <p:cNvPicPr/>
                <p:nvPr/>
              </p:nvPicPr>
              <p:blipFill>
                <a:blip r:embed="rId169"/>
                <a:stretch>
                  <a:fillRect/>
                </a:stretch>
              </p:blipFill>
              <p:spPr>
                <a:xfrm>
                  <a:off x="10006493" y="855240"/>
                  <a:ext cx="183960" cy="23760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17801" name="Freihand 117800">
                  <a:extLst>
                    <a:ext uri="{FF2B5EF4-FFF2-40B4-BE49-F238E27FC236}">
                      <a16:creationId xmlns:a16="http://schemas.microsoft.com/office/drawing/2014/main" id="{CE447308-C9E5-4BF2-8F8B-9DBB616E2F33}"/>
                    </a:ext>
                  </a:extLst>
                </p14:cNvPr>
                <p14:cNvContentPartPr/>
                <p14:nvPr/>
              </p14:nvContentPartPr>
              <p14:xfrm>
                <a:off x="10093613" y="924000"/>
                <a:ext cx="430920" cy="147240"/>
              </p14:xfrm>
            </p:contentPart>
          </mc:Choice>
          <mc:Fallback>
            <p:pic>
              <p:nvPicPr>
                <p:cNvPr id="117801" name="Freihand 117800">
                  <a:extLst>
                    <a:ext uri="{FF2B5EF4-FFF2-40B4-BE49-F238E27FC236}">
                      <a16:creationId xmlns:a16="http://schemas.microsoft.com/office/drawing/2014/main" id="{CE447308-C9E5-4BF2-8F8B-9DBB616E2F33}"/>
                    </a:ext>
                  </a:extLst>
                </p:cNvPr>
                <p:cNvPicPr/>
                <p:nvPr/>
              </p:nvPicPr>
              <p:blipFill>
                <a:blip r:embed="rId171"/>
                <a:stretch>
                  <a:fillRect/>
                </a:stretch>
              </p:blipFill>
              <p:spPr>
                <a:xfrm>
                  <a:off x="10089293" y="919680"/>
                  <a:ext cx="43956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17804" name="Freihand 117803">
                  <a:extLst>
                    <a:ext uri="{FF2B5EF4-FFF2-40B4-BE49-F238E27FC236}">
                      <a16:creationId xmlns:a16="http://schemas.microsoft.com/office/drawing/2014/main" id="{DB82AAE5-DDD1-4260-A29B-0A1B2692454C}"/>
                    </a:ext>
                  </a:extLst>
                </p14:cNvPr>
                <p14:cNvContentPartPr/>
                <p14:nvPr/>
              </p14:nvContentPartPr>
              <p14:xfrm>
                <a:off x="10538933" y="833640"/>
                <a:ext cx="123120" cy="124200"/>
              </p14:xfrm>
            </p:contentPart>
          </mc:Choice>
          <mc:Fallback>
            <p:pic>
              <p:nvPicPr>
                <p:cNvPr id="117804" name="Freihand 117803">
                  <a:extLst>
                    <a:ext uri="{FF2B5EF4-FFF2-40B4-BE49-F238E27FC236}">
                      <a16:creationId xmlns:a16="http://schemas.microsoft.com/office/drawing/2014/main" id="{DB82AAE5-DDD1-4260-A29B-0A1B2692454C}"/>
                    </a:ext>
                  </a:extLst>
                </p:cNvPr>
                <p:cNvPicPr/>
                <p:nvPr/>
              </p:nvPicPr>
              <p:blipFill>
                <a:blip r:embed="rId173"/>
                <a:stretch>
                  <a:fillRect/>
                </a:stretch>
              </p:blipFill>
              <p:spPr>
                <a:xfrm>
                  <a:off x="10534613" y="829320"/>
                  <a:ext cx="13176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17805" name="Freihand 117804">
                  <a:extLst>
                    <a:ext uri="{FF2B5EF4-FFF2-40B4-BE49-F238E27FC236}">
                      <a16:creationId xmlns:a16="http://schemas.microsoft.com/office/drawing/2014/main" id="{F9220ABF-A394-4EEB-8896-D84EBCFA947F}"/>
                    </a:ext>
                  </a:extLst>
                </p14:cNvPr>
                <p14:cNvContentPartPr/>
                <p14:nvPr/>
              </p14:nvContentPartPr>
              <p14:xfrm>
                <a:off x="10314653" y="786480"/>
                <a:ext cx="76680" cy="30600"/>
              </p14:xfrm>
            </p:contentPart>
          </mc:Choice>
          <mc:Fallback>
            <p:pic>
              <p:nvPicPr>
                <p:cNvPr id="117805" name="Freihand 117804">
                  <a:extLst>
                    <a:ext uri="{FF2B5EF4-FFF2-40B4-BE49-F238E27FC236}">
                      <a16:creationId xmlns:a16="http://schemas.microsoft.com/office/drawing/2014/main" id="{F9220ABF-A394-4EEB-8896-D84EBCFA947F}"/>
                    </a:ext>
                  </a:extLst>
                </p:cNvPr>
                <p:cNvPicPr/>
                <p:nvPr/>
              </p:nvPicPr>
              <p:blipFill>
                <a:blip r:embed="rId175"/>
                <a:stretch>
                  <a:fillRect/>
                </a:stretch>
              </p:blipFill>
              <p:spPr>
                <a:xfrm>
                  <a:off x="10310333" y="782160"/>
                  <a:ext cx="8532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17806" name="Freihand 117805">
                  <a:extLst>
                    <a:ext uri="{FF2B5EF4-FFF2-40B4-BE49-F238E27FC236}">
                      <a16:creationId xmlns:a16="http://schemas.microsoft.com/office/drawing/2014/main" id="{DA7416E2-B110-4C61-B882-476E907EF594}"/>
                    </a:ext>
                  </a:extLst>
                </p14:cNvPr>
                <p14:cNvContentPartPr/>
                <p14:nvPr/>
              </p14:nvContentPartPr>
              <p14:xfrm>
                <a:off x="10880573" y="720600"/>
                <a:ext cx="205200" cy="307080"/>
              </p14:xfrm>
            </p:contentPart>
          </mc:Choice>
          <mc:Fallback>
            <p:pic>
              <p:nvPicPr>
                <p:cNvPr id="117806" name="Freihand 117805">
                  <a:extLst>
                    <a:ext uri="{FF2B5EF4-FFF2-40B4-BE49-F238E27FC236}">
                      <a16:creationId xmlns:a16="http://schemas.microsoft.com/office/drawing/2014/main" id="{DA7416E2-B110-4C61-B882-476E907EF594}"/>
                    </a:ext>
                  </a:extLst>
                </p:cNvPr>
                <p:cNvPicPr/>
                <p:nvPr/>
              </p:nvPicPr>
              <p:blipFill>
                <a:blip r:embed="rId177"/>
                <a:stretch>
                  <a:fillRect/>
                </a:stretch>
              </p:blipFill>
              <p:spPr>
                <a:xfrm>
                  <a:off x="10876253" y="716280"/>
                  <a:ext cx="213840" cy="31572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17807" name="Freihand 117806">
                  <a:extLst>
                    <a:ext uri="{FF2B5EF4-FFF2-40B4-BE49-F238E27FC236}">
                      <a16:creationId xmlns:a16="http://schemas.microsoft.com/office/drawing/2014/main" id="{9C5D8F61-7231-459D-94EE-674127E423A1}"/>
                    </a:ext>
                  </a:extLst>
                </p14:cNvPr>
                <p14:cNvContentPartPr/>
                <p14:nvPr/>
              </p14:nvContentPartPr>
              <p14:xfrm>
                <a:off x="11099813" y="698280"/>
                <a:ext cx="219600" cy="105840"/>
              </p14:xfrm>
            </p:contentPart>
          </mc:Choice>
          <mc:Fallback>
            <p:pic>
              <p:nvPicPr>
                <p:cNvPr id="117807" name="Freihand 117806">
                  <a:extLst>
                    <a:ext uri="{FF2B5EF4-FFF2-40B4-BE49-F238E27FC236}">
                      <a16:creationId xmlns:a16="http://schemas.microsoft.com/office/drawing/2014/main" id="{9C5D8F61-7231-459D-94EE-674127E423A1}"/>
                    </a:ext>
                  </a:extLst>
                </p:cNvPr>
                <p:cNvPicPr/>
                <p:nvPr/>
              </p:nvPicPr>
              <p:blipFill>
                <a:blip r:embed="rId179"/>
                <a:stretch>
                  <a:fillRect/>
                </a:stretch>
              </p:blipFill>
              <p:spPr>
                <a:xfrm>
                  <a:off x="11095493" y="693960"/>
                  <a:ext cx="22824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17808" name="Freihand 117807">
                  <a:extLst>
                    <a:ext uri="{FF2B5EF4-FFF2-40B4-BE49-F238E27FC236}">
                      <a16:creationId xmlns:a16="http://schemas.microsoft.com/office/drawing/2014/main" id="{F51298FB-4C4C-4AF3-9FDE-9DE3EE1A5528}"/>
                    </a:ext>
                  </a:extLst>
                </p14:cNvPr>
                <p14:cNvContentPartPr/>
                <p14:nvPr/>
              </p14:nvContentPartPr>
              <p14:xfrm>
                <a:off x="11316173" y="669120"/>
                <a:ext cx="182880" cy="99720"/>
              </p14:xfrm>
            </p:contentPart>
          </mc:Choice>
          <mc:Fallback>
            <p:pic>
              <p:nvPicPr>
                <p:cNvPr id="117808" name="Freihand 117807">
                  <a:extLst>
                    <a:ext uri="{FF2B5EF4-FFF2-40B4-BE49-F238E27FC236}">
                      <a16:creationId xmlns:a16="http://schemas.microsoft.com/office/drawing/2014/main" id="{F51298FB-4C4C-4AF3-9FDE-9DE3EE1A5528}"/>
                    </a:ext>
                  </a:extLst>
                </p:cNvPr>
                <p:cNvPicPr/>
                <p:nvPr/>
              </p:nvPicPr>
              <p:blipFill>
                <a:blip r:embed="rId181"/>
                <a:stretch>
                  <a:fillRect/>
                </a:stretch>
              </p:blipFill>
              <p:spPr>
                <a:xfrm>
                  <a:off x="11311853" y="664800"/>
                  <a:ext cx="19152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17809" name="Freihand 117808">
                  <a:extLst>
                    <a:ext uri="{FF2B5EF4-FFF2-40B4-BE49-F238E27FC236}">
                      <a16:creationId xmlns:a16="http://schemas.microsoft.com/office/drawing/2014/main" id="{EAF49810-D613-4BB7-A2C1-D3C4645A7C81}"/>
                    </a:ext>
                  </a:extLst>
                </p14:cNvPr>
                <p14:cNvContentPartPr/>
                <p14:nvPr/>
              </p14:nvContentPartPr>
              <p14:xfrm>
                <a:off x="11488253" y="564360"/>
                <a:ext cx="278640" cy="137520"/>
              </p14:xfrm>
            </p:contentPart>
          </mc:Choice>
          <mc:Fallback>
            <p:pic>
              <p:nvPicPr>
                <p:cNvPr id="117809" name="Freihand 117808">
                  <a:extLst>
                    <a:ext uri="{FF2B5EF4-FFF2-40B4-BE49-F238E27FC236}">
                      <a16:creationId xmlns:a16="http://schemas.microsoft.com/office/drawing/2014/main" id="{EAF49810-D613-4BB7-A2C1-D3C4645A7C81}"/>
                    </a:ext>
                  </a:extLst>
                </p:cNvPr>
                <p:cNvPicPr/>
                <p:nvPr/>
              </p:nvPicPr>
              <p:blipFill>
                <a:blip r:embed="rId183"/>
                <a:stretch>
                  <a:fillRect/>
                </a:stretch>
              </p:blipFill>
              <p:spPr>
                <a:xfrm>
                  <a:off x="11483933" y="560040"/>
                  <a:ext cx="287280" cy="146160"/>
                </a:xfrm>
                <a:prstGeom prst="rect">
                  <a:avLst/>
                </a:prstGeom>
              </p:spPr>
            </p:pic>
          </mc:Fallback>
        </mc:AlternateContent>
      </p:grpSp>
      <p:grpSp>
        <p:nvGrpSpPr>
          <p:cNvPr id="117814" name="Gruppieren 117813">
            <a:extLst>
              <a:ext uri="{FF2B5EF4-FFF2-40B4-BE49-F238E27FC236}">
                <a16:creationId xmlns:a16="http://schemas.microsoft.com/office/drawing/2014/main" id="{4CFD098E-97AB-49FF-A364-094568882FDF}"/>
              </a:ext>
            </a:extLst>
          </p:cNvPr>
          <p:cNvGrpSpPr/>
          <p:nvPr/>
        </p:nvGrpSpPr>
        <p:grpSpPr>
          <a:xfrm>
            <a:off x="8780693" y="1401000"/>
            <a:ext cx="594720" cy="299880"/>
            <a:chOff x="8780693" y="1401000"/>
            <a:chExt cx="594720" cy="299880"/>
          </a:xfrm>
        </p:grpSpPr>
        <mc:AlternateContent xmlns:mc="http://schemas.openxmlformats.org/markup-compatibility/2006">
          <mc:Choice xmlns:p14="http://schemas.microsoft.com/office/powerpoint/2010/main" Requires="p14">
            <p:contentPart p14:bwMode="auto" r:id="rId184">
              <p14:nvContentPartPr>
                <p14:cNvPr id="117810" name="Freihand 117809">
                  <a:extLst>
                    <a:ext uri="{FF2B5EF4-FFF2-40B4-BE49-F238E27FC236}">
                      <a16:creationId xmlns:a16="http://schemas.microsoft.com/office/drawing/2014/main" id="{5D93FCB5-8DE5-443D-8106-DF8BE7A93335}"/>
                    </a:ext>
                  </a:extLst>
                </p14:cNvPr>
                <p14:cNvContentPartPr/>
                <p14:nvPr/>
              </p14:nvContentPartPr>
              <p14:xfrm>
                <a:off x="8780693" y="1605480"/>
                <a:ext cx="227160" cy="95400"/>
              </p14:xfrm>
            </p:contentPart>
          </mc:Choice>
          <mc:Fallback>
            <p:pic>
              <p:nvPicPr>
                <p:cNvPr id="117810" name="Freihand 117809">
                  <a:extLst>
                    <a:ext uri="{FF2B5EF4-FFF2-40B4-BE49-F238E27FC236}">
                      <a16:creationId xmlns:a16="http://schemas.microsoft.com/office/drawing/2014/main" id="{5D93FCB5-8DE5-443D-8106-DF8BE7A93335}"/>
                    </a:ext>
                  </a:extLst>
                </p:cNvPr>
                <p:cNvPicPr/>
                <p:nvPr/>
              </p:nvPicPr>
              <p:blipFill>
                <a:blip r:embed="rId185"/>
                <a:stretch>
                  <a:fillRect/>
                </a:stretch>
              </p:blipFill>
              <p:spPr>
                <a:xfrm>
                  <a:off x="8776373" y="1601160"/>
                  <a:ext cx="23580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17811" name="Freihand 117810">
                  <a:extLst>
                    <a:ext uri="{FF2B5EF4-FFF2-40B4-BE49-F238E27FC236}">
                      <a16:creationId xmlns:a16="http://schemas.microsoft.com/office/drawing/2014/main" id="{A3EEC091-77CC-434A-8E5E-140641666887}"/>
                    </a:ext>
                  </a:extLst>
                </p14:cNvPr>
                <p14:cNvContentPartPr/>
                <p14:nvPr/>
              </p14:nvContentPartPr>
              <p14:xfrm>
                <a:off x="9024053" y="1506120"/>
                <a:ext cx="144000" cy="179640"/>
              </p14:xfrm>
            </p:contentPart>
          </mc:Choice>
          <mc:Fallback>
            <p:pic>
              <p:nvPicPr>
                <p:cNvPr id="117811" name="Freihand 117810">
                  <a:extLst>
                    <a:ext uri="{FF2B5EF4-FFF2-40B4-BE49-F238E27FC236}">
                      <a16:creationId xmlns:a16="http://schemas.microsoft.com/office/drawing/2014/main" id="{A3EEC091-77CC-434A-8E5E-140641666887}"/>
                    </a:ext>
                  </a:extLst>
                </p:cNvPr>
                <p:cNvPicPr/>
                <p:nvPr/>
              </p:nvPicPr>
              <p:blipFill>
                <a:blip r:embed="rId187"/>
                <a:stretch>
                  <a:fillRect/>
                </a:stretch>
              </p:blipFill>
              <p:spPr>
                <a:xfrm>
                  <a:off x="9019733" y="1501800"/>
                  <a:ext cx="15264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17812" name="Freihand 117811">
                  <a:extLst>
                    <a:ext uri="{FF2B5EF4-FFF2-40B4-BE49-F238E27FC236}">
                      <a16:creationId xmlns:a16="http://schemas.microsoft.com/office/drawing/2014/main" id="{B3645E43-6D26-4924-BB7D-B3DA3DCD7CC4}"/>
                    </a:ext>
                  </a:extLst>
                </p14:cNvPr>
                <p14:cNvContentPartPr/>
                <p14:nvPr/>
              </p14:nvContentPartPr>
              <p14:xfrm>
                <a:off x="9179213" y="1401000"/>
                <a:ext cx="112320" cy="248760"/>
              </p14:xfrm>
            </p:contentPart>
          </mc:Choice>
          <mc:Fallback>
            <p:pic>
              <p:nvPicPr>
                <p:cNvPr id="117812" name="Freihand 117811">
                  <a:extLst>
                    <a:ext uri="{FF2B5EF4-FFF2-40B4-BE49-F238E27FC236}">
                      <a16:creationId xmlns:a16="http://schemas.microsoft.com/office/drawing/2014/main" id="{B3645E43-6D26-4924-BB7D-B3DA3DCD7CC4}"/>
                    </a:ext>
                  </a:extLst>
                </p:cNvPr>
                <p:cNvPicPr/>
                <p:nvPr/>
              </p:nvPicPr>
              <p:blipFill>
                <a:blip r:embed="rId189"/>
                <a:stretch>
                  <a:fillRect/>
                </a:stretch>
              </p:blipFill>
              <p:spPr>
                <a:xfrm>
                  <a:off x="9174893" y="1396680"/>
                  <a:ext cx="120960" cy="25740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17813" name="Freihand 117812">
                  <a:extLst>
                    <a:ext uri="{FF2B5EF4-FFF2-40B4-BE49-F238E27FC236}">
                      <a16:creationId xmlns:a16="http://schemas.microsoft.com/office/drawing/2014/main" id="{E65E72A7-798F-4C79-BB04-6039811A08FF}"/>
                    </a:ext>
                  </a:extLst>
                </p14:cNvPr>
                <p14:cNvContentPartPr/>
                <p14:nvPr/>
              </p14:nvContentPartPr>
              <p14:xfrm>
                <a:off x="9371453" y="1577040"/>
                <a:ext cx="3960" cy="32760"/>
              </p14:xfrm>
            </p:contentPart>
          </mc:Choice>
          <mc:Fallback>
            <p:pic>
              <p:nvPicPr>
                <p:cNvPr id="117813" name="Freihand 117812">
                  <a:extLst>
                    <a:ext uri="{FF2B5EF4-FFF2-40B4-BE49-F238E27FC236}">
                      <a16:creationId xmlns:a16="http://schemas.microsoft.com/office/drawing/2014/main" id="{E65E72A7-798F-4C79-BB04-6039811A08FF}"/>
                    </a:ext>
                  </a:extLst>
                </p:cNvPr>
                <p:cNvPicPr/>
                <p:nvPr/>
              </p:nvPicPr>
              <p:blipFill>
                <a:blip r:embed="rId191"/>
                <a:stretch>
                  <a:fillRect/>
                </a:stretch>
              </p:blipFill>
              <p:spPr>
                <a:xfrm>
                  <a:off x="9367133" y="1572720"/>
                  <a:ext cx="12600" cy="41400"/>
                </a:xfrm>
                <a:prstGeom prst="rect">
                  <a:avLst/>
                </a:prstGeom>
              </p:spPr>
            </p:pic>
          </mc:Fallback>
        </mc:AlternateContent>
      </p:grpSp>
      <p:grpSp>
        <p:nvGrpSpPr>
          <p:cNvPr id="117834" name="Gruppieren 117833">
            <a:extLst>
              <a:ext uri="{FF2B5EF4-FFF2-40B4-BE49-F238E27FC236}">
                <a16:creationId xmlns:a16="http://schemas.microsoft.com/office/drawing/2014/main" id="{98A4DA41-F2F8-4E5B-8436-39304E2225A8}"/>
              </a:ext>
            </a:extLst>
          </p:cNvPr>
          <p:cNvGrpSpPr/>
          <p:nvPr/>
        </p:nvGrpSpPr>
        <p:grpSpPr>
          <a:xfrm>
            <a:off x="9644333" y="1241880"/>
            <a:ext cx="2302200" cy="809280"/>
            <a:chOff x="9644333" y="1241880"/>
            <a:chExt cx="2302200" cy="809280"/>
          </a:xfrm>
        </p:grpSpPr>
        <mc:AlternateContent xmlns:mc="http://schemas.openxmlformats.org/markup-compatibility/2006">
          <mc:Choice xmlns:p14="http://schemas.microsoft.com/office/powerpoint/2010/main" Requires="p14">
            <p:contentPart p14:bwMode="auto" r:id="rId192">
              <p14:nvContentPartPr>
                <p14:cNvPr id="117817" name="Freihand 117816">
                  <a:extLst>
                    <a:ext uri="{FF2B5EF4-FFF2-40B4-BE49-F238E27FC236}">
                      <a16:creationId xmlns:a16="http://schemas.microsoft.com/office/drawing/2014/main" id="{BC1C574A-791F-47E3-8BCB-C9CDA393D760}"/>
                    </a:ext>
                  </a:extLst>
                </p14:cNvPr>
                <p14:cNvContentPartPr/>
                <p14:nvPr/>
              </p14:nvContentPartPr>
              <p14:xfrm>
                <a:off x="9644333" y="1420080"/>
                <a:ext cx="105840" cy="151920"/>
              </p14:xfrm>
            </p:contentPart>
          </mc:Choice>
          <mc:Fallback>
            <p:pic>
              <p:nvPicPr>
                <p:cNvPr id="117817" name="Freihand 117816">
                  <a:extLst>
                    <a:ext uri="{FF2B5EF4-FFF2-40B4-BE49-F238E27FC236}">
                      <a16:creationId xmlns:a16="http://schemas.microsoft.com/office/drawing/2014/main" id="{BC1C574A-791F-47E3-8BCB-C9CDA393D760}"/>
                    </a:ext>
                  </a:extLst>
                </p:cNvPr>
                <p:cNvPicPr/>
                <p:nvPr/>
              </p:nvPicPr>
              <p:blipFill>
                <a:blip r:embed="rId193"/>
                <a:stretch>
                  <a:fillRect/>
                </a:stretch>
              </p:blipFill>
              <p:spPr>
                <a:xfrm>
                  <a:off x="9640013" y="1415760"/>
                  <a:ext cx="11448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17818" name="Freihand 117817">
                  <a:extLst>
                    <a:ext uri="{FF2B5EF4-FFF2-40B4-BE49-F238E27FC236}">
                      <a16:creationId xmlns:a16="http://schemas.microsoft.com/office/drawing/2014/main" id="{0556E881-025E-440C-AF0E-214C113FDD2E}"/>
                    </a:ext>
                  </a:extLst>
                </p14:cNvPr>
                <p14:cNvContentPartPr/>
                <p14:nvPr/>
              </p14:nvContentPartPr>
              <p14:xfrm>
                <a:off x="9811373" y="1318200"/>
                <a:ext cx="318960" cy="207720"/>
              </p14:xfrm>
            </p:contentPart>
          </mc:Choice>
          <mc:Fallback>
            <p:pic>
              <p:nvPicPr>
                <p:cNvPr id="117818" name="Freihand 117817">
                  <a:extLst>
                    <a:ext uri="{FF2B5EF4-FFF2-40B4-BE49-F238E27FC236}">
                      <a16:creationId xmlns:a16="http://schemas.microsoft.com/office/drawing/2014/main" id="{0556E881-025E-440C-AF0E-214C113FDD2E}"/>
                    </a:ext>
                  </a:extLst>
                </p:cNvPr>
                <p:cNvPicPr/>
                <p:nvPr/>
              </p:nvPicPr>
              <p:blipFill>
                <a:blip r:embed="rId195"/>
                <a:stretch>
                  <a:fillRect/>
                </a:stretch>
              </p:blipFill>
              <p:spPr>
                <a:xfrm>
                  <a:off x="9807053" y="1313880"/>
                  <a:ext cx="32760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17819" name="Freihand 117818">
                  <a:extLst>
                    <a:ext uri="{FF2B5EF4-FFF2-40B4-BE49-F238E27FC236}">
                      <a16:creationId xmlns:a16="http://schemas.microsoft.com/office/drawing/2014/main" id="{4B01BCA8-9CFB-416C-8033-BD3ED255F03E}"/>
                    </a:ext>
                  </a:extLst>
                </p14:cNvPr>
                <p14:cNvContentPartPr/>
                <p14:nvPr/>
              </p14:nvContentPartPr>
              <p14:xfrm>
                <a:off x="10142573" y="1241880"/>
                <a:ext cx="601920" cy="225720"/>
              </p14:xfrm>
            </p:contentPart>
          </mc:Choice>
          <mc:Fallback>
            <p:pic>
              <p:nvPicPr>
                <p:cNvPr id="117819" name="Freihand 117818">
                  <a:extLst>
                    <a:ext uri="{FF2B5EF4-FFF2-40B4-BE49-F238E27FC236}">
                      <a16:creationId xmlns:a16="http://schemas.microsoft.com/office/drawing/2014/main" id="{4B01BCA8-9CFB-416C-8033-BD3ED255F03E}"/>
                    </a:ext>
                  </a:extLst>
                </p:cNvPr>
                <p:cNvPicPr/>
                <p:nvPr/>
              </p:nvPicPr>
              <p:blipFill>
                <a:blip r:embed="rId197"/>
                <a:stretch>
                  <a:fillRect/>
                </a:stretch>
              </p:blipFill>
              <p:spPr>
                <a:xfrm>
                  <a:off x="10138253" y="1237560"/>
                  <a:ext cx="610560" cy="23436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17821" name="Freihand 117820">
                  <a:extLst>
                    <a:ext uri="{FF2B5EF4-FFF2-40B4-BE49-F238E27FC236}">
                      <a16:creationId xmlns:a16="http://schemas.microsoft.com/office/drawing/2014/main" id="{60B85F3C-490A-4A7E-BC2F-A57F2A318E65}"/>
                    </a:ext>
                  </a:extLst>
                </p14:cNvPr>
                <p14:cNvContentPartPr/>
                <p14:nvPr/>
              </p14:nvContentPartPr>
              <p14:xfrm>
                <a:off x="9648293" y="1736880"/>
                <a:ext cx="185400" cy="314280"/>
              </p14:xfrm>
            </p:contentPart>
          </mc:Choice>
          <mc:Fallback>
            <p:pic>
              <p:nvPicPr>
                <p:cNvPr id="117821" name="Freihand 117820">
                  <a:extLst>
                    <a:ext uri="{FF2B5EF4-FFF2-40B4-BE49-F238E27FC236}">
                      <a16:creationId xmlns:a16="http://schemas.microsoft.com/office/drawing/2014/main" id="{60B85F3C-490A-4A7E-BC2F-A57F2A318E65}"/>
                    </a:ext>
                  </a:extLst>
                </p:cNvPr>
                <p:cNvPicPr/>
                <p:nvPr/>
              </p:nvPicPr>
              <p:blipFill>
                <a:blip r:embed="rId199"/>
                <a:stretch>
                  <a:fillRect/>
                </a:stretch>
              </p:blipFill>
              <p:spPr>
                <a:xfrm>
                  <a:off x="9643973" y="1732560"/>
                  <a:ext cx="194040" cy="32292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17822" name="Freihand 117821">
                  <a:extLst>
                    <a:ext uri="{FF2B5EF4-FFF2-40B4-BE49-F238E27FC236}">
                      <a16:creationId xmlns:a16="http://schemas.microsoft.com/office/drawing/2014/main" id="{F1E30095-D00F-4AC9-9BFC-722F36C943CD}"/>
                    </a:ext>
                  </a:extLst>
                </p14:cNvPr>
                <p14:cNvContentPartPr/>
                <p14:nvPr/>
              </p14:nvContentPartPr>
              <p14:xfrm>
                <a:off x="9877613" y="1739040"/>
                <a:ext cx="116640" cy="201960"/>
              </p14:xfrm>
            </p:contentPart>
          </mc:Choice>
          <mc:Fallback>
            <p:pic>
              <p:nvPicPr>
                <p:cNvPr id="117822" name="Freihand 117821">
                  <a:extLst>
                    <a:ext uri="{FF2B5EF4-FFF2-40B4-BE49-F238E27FC236}">
                      <a16:creationId xmlns:a16="http://schemas.microsoft.com/office/drawing/2014/main" id="{F1E30095-D00F-4AC9-9BFC-722F36C943CD}"/>
                    </a:ext>
                  </a:extLst>
                </p:cNvPr>
                <p:cNvPicPr/>
                <p:nvPr/>
              </p:nvPicPr>
              <p:blipFill>
                <a:blip r:embed="rId201"/>
                <a:stretch>
                  <a:fillRect/>
                </a:stretch>
              </p:blipFill>
              <p:spPr>
                <a:xfrm>
                  <a:off x="9873293" y="1734720"/>
                  <a:ext cx="12528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17823" name="Freihand 117822">
                  <a:extLst>
                    <a:ext uri="{FF2B5EF4-FFF2-40B4-BE49-F238E27FC236}">
                      <a16:creationId xmlns:a16="http://schemas.microsoft.com/office/drawing/2014/main" id="{FDE6F0DA-AE54-42AE-BC50-854CC3572D13}"/>
                    </a:ext>
                  </a:extLst>
                </p14:cNvPr>
                <p14:cNvContentPartPr/>
                <p14:nvPr/>
              </p14:nvContentPartPr>
              <p14:xfrm>
                <a:off x="10060853" y="1702680"/>
                <a:ext cx="92880" cy="288360"/>
              </p14:xfrm>
            </p:contentPart>
          </mc:Choice>
          <mc:Fallback>
            <p:pic>
              <p:nvPicPr>
                <p:cNvPr id="117823" name="Freihand 117822">
                  <a:extLst>
                    <a:ext uri="{FF2B5EF4-FFF2-40B4-BE49-F238E27FC236}">
                      <a16:creationId xmlns:a16="http://schemas.microsoft.com/office/drawing/2014/main" id="{FDE6F0DA-AE54-42AE-BC50-854CC3572D13}"/>
                    </a:ext>
                  </a:extLst>
                </p:cNvPr>
                <p:cNvPicPr/>
                <p:nvPr/>
              </p:nvPicPr>
              <p:blipFill>
                <a:blip r:embed="rId203"/>
                <a:stretch>
                  <a:fillRect/>
                </a:stretch>
              </p:blipFill>
              <p:spPr>
                <a:xfrm>
                  <a:off x="10056533" y="1698360"/>
                  <a:ext cx="101520" cy="29700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17824" name="Freihand 117823">
                  <a:extLst>
                    <a:ext uri="{FF2B5EF4-FFF2-40B4-BE49-F238E27FC236}">
                      <a16:creationId xmlns:a16="http://schemas.microsoft.com/office/drawing/2014/main" id="{FFFFC187-74C6-4E6B-BB9B-E9D0DBBBE41B}"/>
                    </a:ext>
                  </a:extLst>
                </p14:cNvPr>
                <p14:cNvContentPartPr/>
                <p14:nvPr/>
              </p14:nvContentPartPr>
              <p14:xfrm>
                <a:off x="10144373" y="1662000"/>
                <a:ext cx="127080" cy="187920"/>
              </p14:xfrm>
            </p:contentPart>
          </mc:Choice>
          <mc:Fallback>
            <p:pic>
              <p:nvPicPr>
                <p:cNvPr id="117824" name="Freihand 117823">
                  <a:extLst>
                    <a:ext uri="{FF2B5EF4-FFF2-40B4-BE49-F238E27FC236}">
                      <a16:creationId xmlns:a16="http://schemas.microsoft.com/office/drawing/2014/main" id="{FFFFC187-74C6-4E6B-BB9B-E9D0DBBBE41B}"/>
                    </a:ext>
                  </a:extLst>
                </p:cNvPr>
                <p:cNvPicPr/>
                <p:nvPr/>
              </p:nvPicPr>
              <p:blipFill>
                <a:blip r:embed="rId205"/>
                <a:stretch>
                  <a:fillRect/>
                </a:stretch>
              </p:blipFill>
              <p:spPr>
                <a:xfrm>
                  <a:off x="10140053" y="1657680"/>
                  <a:ext cx="13572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17825" name="Freihand 117824">
                  <a:extLst>
                    <a:ext uri="{FF2B5EF4-FFF2-40B4-BE49-F238E27FC236}">
                      <a16:creationId xmlns:a16="http://schemas.microsoft.com/office/drawing/2014/main" id="{BE11562B-F29B-43C1-9146-F3E578277600}"/>
                    </a:ext>
                  </a:extLst>
                </p14:cNvPr>
                <p14:cNvContentPartPr/>
                <p14:nvPr/>
              </p14:nvContentPartPr>
              <p14:xfrm>
                <a:off x="10298453" y="1720680"/>
                <a:ext cx="180720" cy="292320"/>
              </p14:xfrm>
            </p:contentPart>
          </mc:Choice>
          <mc:Fallback>
            <p:pic>
              <p:nvPicPr>
                <p:cNvPr id="117825" name="Freihand 117824">
                  <a:extLst>
                    <a:ext uri="{FF2B5EF4-FFF2-40B4-BE49-F238E27FC236}">
                      <a16:creationId xmlns:a16="http://schemas.microsoft.com/office/drawing/2014/main" id="{BE11562B-F29B-43C1-9146-F3E578277600}"/>
                    </a:ext>
                  </a:extLst>
                </p:cNvPr>
                <p:cNvPicPr/>
                <p:nvPr/>
              </p:nvPicPr>
              <p:blipFill>
                <a:blip r:embed="rId207"/>
                <a:stretch>
                  <a:fillRect/>
                </a:stretch>
              </p:blipFill>
              <p:spPr>
                <a:xfrm>
                  <a:off x="10294133" y="1716360"/>
                  <a:ext cx="189360" cy="30096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17826" name="Freihand 117825">
                  <a:extLst>
                    <a:ext uri="{FF2B5EF4-FFF2-40B4-BE49-F238E27FC236}">
                      <a16:creationId xmlns:a16="http://schemas.microsoft.com/office/drawing/2014/main" id="{3EC3091F-9869-4C96-8722-A491EF17181B}"/>
                    </a:ext>
                  </a:extLst>
                </p14:cNvPr>
                <p14:cNvContentPartPr/>
                <p14:nvPr/>
              </p14:nvContentPartPr>
              <p14:xfrm>
                <a:off x="10622453" y="1659480"/>
                <a:ext cx="174960" cy="122760"/>
              </p14:xfrm>
            </p:contentPart>
          </mc:Choice>
          <mc:Fallback>
            <p:pic>
              <p:nvPicPr>
                <p:cNvPr id="117826" name="Freihand 117825">
                  <a:extLst>
                    <a:ext uri="{FF2B5EF4-FFF2-40B4-BE49-F238E27FC236}">
                      <a16:creationId xmlns:a16="http://schemas.microsoft.com/office/drawing/2014/main" id="{3EC3091F-9869-4C96-8722-A491EF17181B}"/>
                    </a:ext>
                  </a:extLst>
                </p:cNvPr>
                <p:cNvPicPr/>
                <p:nvPr/>
              </p:nvPicPr>
              <p:blipFill>
                <a:blip r:embed="rId209"/>
                <a:stretch>
                  <a:fillRect/>
                </a:stretch>
              </p:blipFill>
              <p:spPr>
                <a:xfrm>
                  <a:off x="10618133" y="1655160"/>
                  <a:ext cx="18360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17827" name="Freihand 117826">
                  <a:extLst>
                    <a:ext uri="{FF2B5EF4-FFF2-40B4-BE49-F238E27FC236}">
                      <a16:creationId xmlns:a16="http://schemas.microsoft.com/office/drawing/2014/main" id="{B512E46D-FB0E-45CE-8918-6601D9A11D92}"/>
                    </a:ext>
                  </a:extLst>
                </p14:cNvPr>
                <p14:cNvContentPartPr/>
                <p14:nvPr/>
              </p14:nvContentPartPr>
              <p14:xfrm>
                <a:off x="10840613" y="1661640"/>
                <a:ext cx="205560" cy="57600"/>
              </p14:xfrm>
            </p:contentPart>
          </mc:Choice>
          <mc:Fallback>
            <p:pic>
              <p:nvPicPr>
                <p:cNvPr id="117827" name="Freihand 117826">
                  <a:extLst>
                    <a:ext uri="{FF2B5EF4-FFF2-40B4-BE49-F238E27FC236}">
                      <a16:creationId xmlns:a16="http://schemas.microsoft.com/office/drawing/2014/main" id="{B512E46D-FB0E-45CE-8918-6601D9A11D92}"/>
                    </a:ext>
                  </a:extLst>
                </p:cNvPr>
                <p:cNvPicPr/>
                <p:nvPr/>
              </p:nvPicPr>
              <p:blipFill>
                <a:blip r:embed="rId211"/>
                <a:stretch>
                  <a:fillRect/>
                </a:stretch>
              </p:blipFill>
              <p:spPr>
                <a:xfrm>
                  <a:off x="10836293" y="1657320"/>
                  <a:ext cx="21420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17828" name="Freihand 117827">
                  <a:extLst>
                    <a:ext uri="{FF2B5EF4-FFF2-40B4-BE49-F238E27FC236}">
                      <a16:creationId xmlns:a16="http://schemas.microsoft.com/office/drawing/2014/main" id="{BD98C3C6-EA7B-47BE-ACBB-5EA66AE7F1E7}"/>
                    </a:ext>
                  </a:extLst>
                </p14:cNvPr>
                <p14:cNvContentPartPr/>
                <p14:nvPr/>
              </p14:nvContentPartPr>
              <p14:xfrm>
                <a:off x="11202773" y="1433400"/>
                <a:ext cx="166680" cy="191520"/>
              </p14:xfrm>
            </p:contentPart>
          </mc:Choice>
          <mc:Fallback>
            <p:pic>
              <p:nvPicPr>
                <p:cNvPr id="117828" name="Freihand 117827">
                  <a:extLst>
                    <a:ext uri="{FF2B5EF4-FFF2-40B4-BE49-F238E27FC236}">
                      <a16:creationId xmlns:a16="http://schemas.microsoft.com/office/drawing/2014/main" id="{BD98C3C6-EA7B-47BE-ACBB-5EA66AE7F1E7}"/>
                    </a:ext>
                  </a:extLst>
                </p:cNvPr>
                <p:cNvPicPr/>
                <p:nvPr/>
              </p:nvPicPr>
              <p:blipFill>
                <a:blip r:embed="rId213"/>
                <a:stretch>
                  <a:fillRect/>
                </a:stretch>
              </p:blipFill>
              <p:spPr>
                <a:xfrm>
                  <a:off x="11198453" y="1429080"/>
                  <a:ext cx="17532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17829" name="Freihand 117828">
                  <a:extLst>
                    <a:ext uri="{FF2B5EF4-FFF2-40B4-BE49-F238E27FC236}">
                      <a16:creationId xmlns:a16="http://schemas.microsoft.com/office/drawing/2014/main" id="{F0383D22-BE54-40D3-9BE3-CE2A1068F285}"/>
                    </a:ext>
                  </a:extLst>
                </p14:cNvPr>
                <p14:cNvContentPartPr/>
                <p14:nvPr/>
              </p14:nvContentPartPr>
              <p14:xfrm>
                <a:off x="11290613" y="1476960"/>
                <a:ext cx="235440" cy="124920"/>
              </p14:xfrm>
            </p:contentPart>
          </mc:Choice>
          <mc:Fallback>
            <p:pic>
              <p:nvPicPr>
                <p:cNvPr id="117829" name="Freihand 117828">
                  <a:extLst>
                    <a:ext uri="{FF2B5EF4-FFF2-40B4-BE49-F238E27FC236}">
                      <a16:creationId xmlns:a16="http://schemas.microsoft.com/office/drawing/2014/main" id="{F0383D22-BE54-40D3-9BE3-CE2A1068F285}"/>
                    </a:ext>
                  </a:extLst>
                </p:cNvPr>
                <p:cNvPicPr/>
                <p:nvPr/>
              </p:nvPicPr>
              <p:blipFill>
                <a:blip r:embed="rId215"/>
                <a:stretch>
                  <a:fillRect/>
                </a:stretch>
              </p:blipFill>
              <p:spPr>
                <a:xfrm>
                  <a:off x="11286293" y="1472640"/>
                  <a:ext cx="24408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17830" name="Freihand 117829">
                  <a:extLst>
                    <a:ext uri="{FF2B5EF4-FFF2-40B4-BE49-F238E27FC236}">
                      <a16:creationId xmlns:a16="http://schemas.microsoft.com/office/drawing/2014/main" id="{71E1AC79-0BAC-4CD3-8DF9-0D01E680BE4F}"/>
                    </a:ext>
                  </a:extLst>
                </p14:cNvPr>
                <p14:cNvContentPartPr/>
                <p14:nvPr/>
              </p14:nvContentPartPr>
              <p14:xfrm>
                <a:off x="11540813" y="1414680"/>
                <a:ext cx="14760" cy="45360"/>
              </p14:xfrm>
            </p:contentPart>
          </mc:Choice>
          <mc:Fallback>
            <p:pic>
              <p:nvPicPr>
                <p:cNvPr id="117830" name="Freihand 117829">
                  <a:extLst>
                    <a:ext uri="{FF2B5EF4-FFF2-40B4-BE49-F238E27FC236}">
                      <a16:creationId xmlns:a16="http://schemas.microsoft.com/office/drawing/2014/main" id="{71E1AC79-0BAC-4CD3-8DF9-0D01E680BE4F}"/>
                    </a:ext>
                  </a:extLst>
                </p:cNvPr>
                <p:cNvPicPr/>
                <p:nvPr/>
              </p:nvPicPr>
              <p:blipFill>
                <a:blip r:embed="rId217"/>
                <a:stretch>
                  <a:fillRect/>
                </a:stretch>
              </p:blipFill>
              <p:spPr>
                <a:xfrm>
                  <a:off x="11536493" y="1410360"/>
                  <a:ext cx="2340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17831" name="Freihand 117830">
                  <a:extLst>
                    <a:ext uri="{FF2B5EF4-FFF2-40B4-BE49-F238E27FC236}">
                      <a16:creationId xmlns:a16="http://schemas.microsoft.com/office/drawing/2014/main" id="{9B18EE41-45CA-43E8-9311-0D7803F53B02}"/>
                    </a:ext>
                  </a:extLst>
                </p14:cNvPr>
                <p14:cNvContentPartPr/>
                <p14:nvPr/>
              </p14:nvContentPartPr>
              <p14:xfrm>
                <a:off x="11574293" y="1455360"/>
                <a:ext cx="80640" cy="139680"/>
              </p14:xfrm>
            </p:contentPart>
          </mc:Choice>
          <mc:Fallback>
            <p:pic>
              <p:nvPicPr>
                <p:cNvPr id="117831" name="Freihand 117830">
                  <a:extLst>
                    <a:ext uri="{FF2B5EF4-FFF2-40B4-BE49-F238E27FC236}">
                      <a16:creationId xmlns:a16="http://schemas.microsoft.com/office/drawing/2014/main" id="{9B18EE41-45CA-43E8-9311-0D7803F53B02}"/>
                    </a:ext>
                  </a:extLst>
                </p:cNvPr>
                <p:cNvPicPr/>
                <p:nvPr/>
              </p:nvPicPr>
              <p:blipFill>
                <a:blip r:embed="rId219"/>
                <a:stretch>
                  <a:fillRect/>
                </a:stretch>
              </p:blipFill>
              <p:spPr>
                <a:xfrm>
                  <a:off x="11569973" y="1451040"/>
                  <a:ext cx="8928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17832" name="Freihand 117831">
                  <a:extLst>
                    <a:ext uri="{FF2B5EF4-FFF2-40B4-BE49-F238E27FC236}">
                      <a16:creationId xmlns:a16="http://schemas.microsoft.com/office/drawing/2014/main" id="{877260C5-330A-4608-8F65-1FEB950A3D08}"/>
                    </a:ext>
                  </a:extLst>
                </p14:cNvPr>
                <p14:cNvContentPartPr/>
                <p14:nvPr/>
              </p14:nvContentPartPr>
              <p14:xfrm>
                <a:off x="11655653" y="1448160"/>
                <a:ext cx="224640" cy="110880"/>
              </p14:xfrm>
            </p:contentPart>
          </mc:Choice>
          <mc:Fallback>
            <p:pic>
              <p:nvPicPr>
                <p:cNvPr id="117832" name="Freihand 117831">
                  <a:extLst>
                    <a:ext uri="{FF2B5EF4-FFF2-40B4-BE49-F238E27FC236}">
                      <a16:creationId xmlns:a16="http://schemas.microsoft.com/office/drawing/2014/main" id="{877260C5-330A-4608-8F65-1FEB950A3D08}"/>
                    </a:ext>
                  </a:extLst>
                </p:cNvPr>
                <p:cNvPicPr/>
                <p:nvPr/>
              </p:nvPicPr>
              <p:blipFill>
                <a:blip r:embed="rId221"/>
                <a:stretch>
                  <a:fillRect/>
                </a:stretch>
              </p:blipFill>
              <p:spPr>
                <a:xfrm>
                  <a:off x="11651333" y="1443840"/>
                  <a:ext cx="23328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17833" name="Freihand 117832">
                  <a:extLst>
                    <a:ext uri="{FF2B5EF4-FFF2-40B4-BE49-F238E27FC236}">
                      <a16:creationId xmlns:a16="http://schemas.microsoft.com/office/drawing/2014/main" id="{3E921E6D-84DE-4C90-A598-AFC010786FC6}"/>
                    </a:ext>
                  </a:extLst>
                </p14:cNvPr>
                <p14:cNvContentPartPr/>
                <p14:nvPr/>
              </p14:nvContentPartPr>
              <p14:xfrm>
                <a:off x="11935373" y="1271040"/>
                <a:ext cx="11160" cy="311760"/>
              </p14:xfrm>
            </p:contentPart>
          </mc:Choice>
          <mc:Fallback>
            <p:pic>
              <p:nvPicPr>
                <p:cNvPr id="117833" name="Freihand 117832">
                  <a:extLst>
                    <a:ext uri="{FF2B5EF4-FFF2-40B4-BE49-F238E27FC236}">
                      <a16:creationId xmlns:a16="http://schemas.microsoft.com/office/drawing/2014/main" id="{3E921E6D-84DE-4C90-A598-AFC010786FC6}"/>
                    </a:ext>
                  </a:extLst>
                </p:cNvPr>
                <p:cNvPicPr/>
                <p:nvPr/>
              </p:nvPicPr>
              <p:blipFill>
                <a:blip r:embed="rId223"/>
                <a:stretch>
                  <a:fillRect/>
                </a:stretch>
              </p:blipFill>
              <p:spPr>
                <a:xfrm>
                  <a:off x="11931053" y="1266720"/>
                  <a:ext cx="19800" cy="320400"/>
                </a:xfrm>
                <a:prstGeom prst="rect">
                  <a:avLst/>
                </a:prstGeom>
              </p:spPr>
            </p:pic>
          </mc:Fallback>
        </mc:AlternateContent>
      </p:grpSp>
      <p:grpSp>
        <p:nvGrpSpPr>
          <p:cNvPr id="117861" name="Gruppieren 117860">
            <a:extLst>
              <a:ext uri="{FF2B5EF4-FFF2-40B4-BE49-F238E27FC236}">
                <a16:creationId xmlns:a16="http://schemas.microsoft.com/office/drawing/2014/main" id="{C233A75C-909E-4D21-829E-3DDB10D39362}"/>
              </a:ext>
            </a:extLst>
          </p:cNvPr>
          <p:cNvGrpSpPr/>
          <p:nvPr/>
        </p:nvGrpSpPr>
        <p:grpSpPr>
          <a:xfrm>
            <a:off x="7668293" y="2565240"/>
            <a:ext cx="2142000" cy="522360"/>
            <a:chOff x="7668293" y="2565240"/>
            <a:chExt cx="2142000" cy="522360"/>
          </a:xfrm>
        </p:grpSpPr>
        <mc:AlternateContent xmlns:mc="http://schemas.openxmlformats.org/markup-compatibility/2006">
          <mc:Choice xmlns:p14="http://schemas.microsoft.com/office/powerpoint/2010/main" Requires="p14">
            <p:contentPart p14:bwMode="auto" r:id="rId224">
              <p14:nvContentPartPr>
                <p14:cNvPr id="117835" name="Freihand 117834">
                  <a:extLst>
                    <a:ext uri="{FF2B5EF4-FFF2-40B4-BE49-F238E27FC236}">
                      <a16:creationId xmlns:a16="http://schemas.microsoft.com/office/drawing/2014/main" id="{1E98D50B-97DF-4E4F-9BF4-4697E014473C}"/>
                    </a:ext>
                  </a:extLst>
                </p14:cNvPr>
                <p14:cNvContentPartPr/>
                <p14:nvPr/>
              </p14:nvContentPartPr>
              <p14:xfrm>
                <a:off x="8048093" y="2935320"/>
                <a:ext cx="279360" cy="138240"/>
              </p14:xfrm>
            </p:contentPart>
          </mc:Choice>
          <mc:Fallback>
            <p:pic>
              <p:nvPicPr>
                <p:cNvPr id="117835" name="Freihand 117834">
                  <a:extLst>
                    <a:ext uri="{FF2B5EF4-FFF2-40B4-BE49-F238E27FC236}">
                      <a16:creationId xmlns:a16="http://schemas.microsoft.com/office/drawing/2014/main" id="{1E98D50B-97DF-4E4F-9BF4-4697E014473C}"/>
                    </a:ext>
                  </a:extLst>
                </p:cNvPr>
                <p:cNvPicPr/>
                <p:nvPr/>
              </p:nvPicPr>
              <p:blipFill>
                <a:blip r:embed="rId225"/>
                <a:stretch>
                  <a:fillRect/>
                </a:stretch>
              </p:blipFill>
              <p:spPr>
                <a:xfrm>
                  <a:off x="8043773" y="2931000"/>
                  <a:ext cx="28800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17836" name="Freihand 117835">
                  <a:extLst>
                    <a:ext uri="{FF2B5EF4-FFF2-40B4-BE49-F238E27FC236}">
                      <a16:creationId xmlns:a16="http://schemas.microsoft.com/office/drawing/2014/main" id="{B67AE677-CD77-42E8-B5AD-CB96933F5B5B}"/>
                    </a:ext>
                  </a:extLst>
                </p14:cNvPr>
                <p14:cNvContentPartPr/>
                <p14:nvPr/>
              </p14:nvContentPartPr>
              <p14:xfrm>
                <a:off x="8459573" y="2793120"/>
                <a:ext cx="336240" cy="294480"/>
              </p14:xfrm>
            </p:contentPart>
          </mc:Choice>
          <mc:Fallback>
            <p:pic>
              <p:nvPicPr>
                <p:cNvPr id="117836" name="Freihand 117835">
                  <a:extLst>
                    <a:ext uri="{FF2B5EF4-FFF2-40B4-BE49-F238E27FC236}">
                      <a16:creationId xmlns:a16="http://schemas.microsoft.com/office/drawing/2014/main" id="{B67AE677-CD77-42E8-B5AD-CB96933F5B5B}"/>
                    </a:ext>
                  </a:extLst>
                </p:cNvPr>
                <p:cNvPicPr/>
                <p:nvPr/>
              </p:nvPicPr>
              <p:blipFill>
                <a:blip r:embed="rId227"/>
                <a:stretch>
                  <a:fillRect/>
                </a:stretch>
              </p:blipFill>
              <p:spPr>
                <a:xfrm>
                  <a:off x="8455253" y="2788800"/>
                  <a:ext cx="344880" cy="30312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17837" name="Freihand 117836">
                  <a:extLst>
                    <a:ext uri="{FF2B5EF4-FFF2-40B4-BE49-F238E27FC236}">
                      <a16:creationId xmlns:a16="http://schemas.microsoft.com/office/drawing/2014/main" id="{36E61A25-134A-42E7-95BE-950BFE35178C}"/>
                    </a:ext>
                  </a:extLst>
                </p14:cNvPr>
                <p14:cNvContentPartPr/>
                <p14:nvPr/>
              </p14:nvContentPartPr>
              <p14:xfrm>
                <a:off x="8844773" y="2749200"/>
                <a:ext cx="91440" cy="328680"/>
              </p14:xfrm>
            </p:contentPart>
          </mc:Choice>
          <mc:Fallback>
            <p:pic>
              <p:nvPicPr>
                <p:cNvPr id="117837" name="Freihand 117836">
                  <a:extLst>
                    <a:ext uri="{FF2B5EF4-FFF2-40B4-BE49-F238E27FC236}">
                      <a16:creationId xmlns:a16="http://schemas.microsoft.com/office/drawing/2014/main" id="{36E61A25-134A-42E7-95BE-950BFE35178C}"/>
                    </a:ext>
                  </a:extLst>
                </p:cNvPr>
                <p:cNvPicPr/>
                <p:nvPr/>
              </p:nvPicPr>
              <p:blipFill>
                <a:blip r:embed="rId229"/>
                <a:stretch>
                  <a:fillRect/>
                </a:stretch>
              </p:blipFill>
              <p:spPr>
                <a:xfrm>
                  <a:off x="8840453" y="2744880"/>
                  <a:ext cx="100080" cy="33732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17838" name="Freihand 117837">
                  <a:extLst>
                    <a:ext uri="{FF2B5EF4-FFF2-40B4-BE49-F238E27FC236}">
                      <a16:creationId xmlns:a16="http://schemas.microsoft.com/office/drawing/2014/main" id="{79F22CED-6439-45C3-AE54-243EB2CB20AD}"/>
                    </a:ext>
                  </a:extLst>
                </p14:cNvPr>
                <p14:cNvContentPartPr/>
                <p14:nvPr/>
              </p14:nvContentPartPr>
              <p14:xfrm>
                <a:off x="8894813" y="2856120"/>
                <a:ext cx="109800" cy="129960"/>
              </p14:xfrm>
            </p:contentPart>
          </mc:Choice>
          <mc:Fallback>
            <p:pic>
              <p:nvPicPr>
                <p:cNvPr id="117838" name="Freihand 117837">
                  <a:extLst>
                    <a:ext uri="{FF2B5EF4-FFF2-40B4-BE49-F238E27FC236}">
                      <a16:creationId xmlns:a16="http://schemas.microsoft.com/office/drawing/2014/main" id="{79F22CED-6439-45C3-AE54-243EB2CB20AD}"/>
                    </a:ext>
                  </a:extLst>
                </p:cNvPr>
                <p:cNvPicPr/>
                <p:nvPr/>
              </p:nvPicPr>
              <p:blipFill>
                <a:blip r:embed="rId231"/>
                <a:stretch>
                  <a:fillRect/>
                </a:stretch>
              </p:blipFill>
              <p:spPr>
                <a:xfrm>
                  <a:off x="8890493" y="2851800"/>
                  <a:ext cx="11844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17839" name="Freihand 117838">
                  <a:extLst>
                    <a:ext uri="{FF2B5EF4-FFF2-40B4-BE49-F238E27FC236}">
                      <a16:creationId xmlns:a16="http://schemas.microsoft.com/office/drawing/2014/main" id="{8A70036B-2352-4828-AEF2-4A1D4D600A23}"/>
                    </a:ext>
                  </a:extLst>
                </p14:cNvPr>
                <p14:cNvContentPartPr/>
                <p14:nvPr/>
              </p14:nvContentPartPr>
              <p14:xfrm>
                <a:off x="9023333" y="2731560"/>
                <a:ext cx="188640" cy="243720"/>
              </p14:xfrm>
            </p:contentPart>
          </mc:Choice>
          <mc:Fallback>
            <p:pic>
              <p:nvPicPr>
                <p:cNvPr id="117839" name="Freihand 117838">
                  <a:extLst>
                    <a:ext uri="{FF2B5EF4-FFF2-40B4-BE49-F238E27FC236}">
                      <a16:creationId xmlns:a16="http://schemas.microsoft.com/office/drawing/2014/main" id="{8A70036B-2352-4828-AEF2-4A1D4D600A23}"/>
                    </a:ext>
                  </a:extLst>
                </p:cNvPr>
                <p:cNvPicPr/>
                <p:nvPr/>
              </p:nvPicPr>
              <p:blipFill>
                <a:blip r:embed="rId233"/>
                <a:stretch>
                  <a:fillRect/>
                </a:stretch>
              </p:blipFill>
              <p:spPr>
                <a:xfrm>
                  <a:off x="9019013" y="2727240"/>
                  <a:ext cx="197280" cy="25236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17840" name="Freihand 117839">
                  <a:extLst>
                    <a:ext uri="{FF2B5EF4-FFF2-40B4-BE49-F238E27FC236}">
                      <a16:creationId xmlns:a16="http://schemas.microsoft.com/office/drawing/2014/main" id="{C631E70F-558F-4445-A5BD-9E5027CAE59E}"/>
                    </a:ext>
                  </a:extLst>
                </p14:cNvPr>
                <p14:cNvContentPartPr/>
                <p14:nvPr/>
              </p14:nvContentPartPr>
              <p14:xfrm>
                <a:off x="9276413" y="2826600"/>
                <a:ext cx="533880" cy="243000"/>
              </p14:xfrm>
            </p:contentPart>
          </mc:Choice>
          <mc:Fallback>
            <p:pic>
              <p:nvPicPr>
                <p:cNvPr id="117840" name="Freihand 117839">
                  <a:extLst>
                    <a:ext uri="{FF2B5EF4-FFF2-40B4-BE49-F238E27FC236}">
                      <a16:creationId xmlns:a16="http://schemas.microsoft.com/office/drawing/2014/main" id="{C631E70F-558F-4445-A5BD-9E5027CAE59E}"/>
                    </a:ext>
                  </a:extLst>
                </p:cNvPr>
                <p:cNvPicPr/>
                <p:nvPr/>
              </p:nvPicPr>
              <p:blipFill>
                <a:blip r:embed="rId235"/>
                <a:stretch>
                  <a:fillRect/>
                </a:stretch>
              </p:blipFill>
              <p:spPr>
                <a:xfrm>
                  <a:off x="9272093" y="2822280"/>
                  <a:ext cx="542520" cy="25164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17846" name="Freihand 117845">
                  <a:extLst>
                    <a:ext uri="{FF2B5EF4-FFF2-40B4-BE49-F238E27FC236}">
                      <a16:creationId xmlns:a16="http://schemas.microsoft.com/office/drawing/2014/main" id="{B469237E-388A-4C9F-B6A3-7EDE29402D20}"/>
                    </a:ext>
                  </a:extLst>
                </p14:cNvPr>
                <p14:cNvContentPartPr/>
                <p14:nvPr/>
              </p14:nvContentPartPr>
              <p14:xfrm>
                <a:off x="7838573" y="2565240"/>
                <a:ext cx="350640" cy="249840"/>
              </p14:xfrm>
            </p:contentPart>
          </mc:Choice>
          <mc:Fallback>
            <p:pic>
              <p:nvPicPr>
                <p:cNvPr id="117846" name="Freihand 117845">
                  <a:extLst>
                    <a:ext uri="{FF2B5EF4-FFF2-40B4-BE49-F238E27FC236}">
                      <a16:creationId xmlns:a16="http://schemas.microsoft.com/office/drawing/2014/main" id="{B469237E-388A-4C9F-B6A3-7EDE29402D20}"/>
                    </a:ext>
                  </a:extLst>
                </p:cNvPr>
                <p:cNvPicPr/>
                <p:nvPr/>
              </p:nvPicPr>
              <p:blipFill>
                <a:blip r:embed="rId237"/>
                <a:stretch>
                  <a:fillRect/>
                </a:stretch>
              </p:blipFill>
              <p:spPr>
                <a:xfrm>
                  <a:off x="7834253" y="2560920"/>
                  <a:ext cx="359280" cy="25848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17847" name="Freihand 117846">
                  <a:extLst>
                    <a:ext uri="{FF2B5EF4-FFF2-40B4-BE49-F238E27FC236}">
                      <a16:creationId xmlns:a16="http://schemas.microsoft.com/office/drawing/2014/main" id="{A0C7E21E-BE25-43F1-B10F-79F56FE5931C}"/>
                    </a:ext>
                  </a:extLst>
                </p14:cNvPr>
                <p14:cNvContentPartPr/>
                <p14:nvPr/>
              </p14:nvContentPartPr>
              <p14:xfrm>
                <a:off x="8009573" y="2871240"/>
                <a:ext cx="38520" cy="65520"/>
              </p14:xfrm>
            </p:contentPart>
          </mc:Choice>
          <mc:Fallback>
            <p:pic>
              <p:nvPicPr>
                <p:cNvPr id="117847" name="Freihand 117846">
                  <a:extLst>
                    <a:ext uri="{FF2B5EF4-FFF2-40B4-BE49-F238E27FC236}">
                      <a16:creationId xmlns:a16="http://schemas.microsoft.com/office/drawing/2014/main" id="{A0C7E21E-BE25-43F1-B10F-79F56FE5931C}"/>
                    </a:ext>
                  </a:extLst>
                </p:cNvPr>
                <p:cNvPicPr/>
                <p:nvPr/>
              </p:nvPicPr>
              <p:blipFill>
                <a:blip r:embed="rId239"/>
                <a:stretch>
                  <a:fillRect/>
                </a:stretch>
              </p:blipFill>
              <p:spPr>
                <a:xfrm>
                  <a:off x="8005253" y="2866920"/>
                  <a:ext cx="4716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17848" name="Freihand 117847">
                  <a:extLst>
                    <a:ext uri="{FF2B5EF4-FFF2-40B4-BE49-F238E27FC236}">
                      <a16:creationId xmlns:a16="http://schemas.microsoft.com/office/drawing/2014/main" id="{A293507C-719B-4CCB-A506-2935F6A4321C}"/>
                    </a:ext>
                  </a:extLst>
                </p14:cNvPr>
                <p14:cNvContentPartPr/>
                <p14:nvPr/>
              </p14:nvContentPartPr>
              <p14:xfrm>
                <a:off x="7668293" y="2923440"/>
                <a:ext cx="185040" cy="83880"/>
              </p14:xfrm>
            </p:contentPart>
          </mc:Choice>
          <mc:Fallback>
            <p:pic>
              <p:nvPicPr>
                <p:cNvPr id="117848" name="Freihand 117847">
                  <a:extLst>
                    <a:ext uri="{FF2B5EF4-FFF2-40B4-BE49-F238E27FC236}">
                      <a16:creationId xmlns:a16="http://schemas.microsoft.com/office/drawing/2014/main" id="{A293507C-719B-4CCB-A506-2935F6A4321C}"/>
                    </a:ext>
                  </a:extLst>
                </p:cNvPr>
                <p:cNvPicPr/>
                <p:nvPr/>
              </p:nvPicPr>
              <p:blipFill>
                <a:blip r:embed="rId241"/>
                <a:stretch>
                  <a:fillRect/>
                </a:stretch>
              </p:blipFill>
              <p:spPr>
                <a:xfrm>
                  <a:off x="7663973" y="2919120"/>
                  <a:ext cx="19368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17849" name="Freihand 117848">
                  <a:extLst>
                    <a:ext uri="{FF2B5EF4-FFF2-40B4-BE49-F238E27FC236}">
                      <a16:creationId xmlns:a16="http://schemas.microsoft.com/office/drawing/2014/main" id="{698CBB1F-ECD1-4EB4-8A40-4A985B7646B2}"/>
                    </a:ext>
                  </a:extLst>
                </p14:cNvPr>
                <p14:cNvContentPartPr/>
                <p14:nvPr/>
              </p14:nvContentPartPr>
              <p14:xfrm>
                <a:off x="7780973" y="2859720"/>
                <a:ext cx="118800" cy="135000"/>
              </p14:xfrm>
            </p:contentPart>
          </mc:Choice>
          <mc:Fallback>
            <p:pic>
              <p:nvPicPr>
                <p:cNvPr id="117849" name="Freihand 117848">
                  <a:extLst>
                    <a:ext uri="{FF2B5EF4-FFF2-40B4-BE49-F238E27FC236}">
                      <a16:creationId xmlns:a16="http://schemas.microsoft.com/office/drawing/2014/main" id="{698CBB1F-ECD1-4EB4-8A40-4A985B7646B2}"/>
                    </a:ext>
                  </a:extLst>
                </p:cNvPr>
                <p:cNvPicPr/>
                <p:nvPr/>
              </p:nvPicPr>
              <p:blipFill>
                <a:blip r:embed="rId243"/>
                <a:stretch>
                  <a:fillRect/>
                </a:stretch>
              </p:blipFill>
              <p:spPr>
                <a:xfrm>
                  <a:off x="7776653" y="2855400"/>
                  <a:ext cx="127440" cy="143640"/>
                </a:xfrm>
                <a:prstGeom prst="rect">
                  <a:avLst/>
                </a:prstGeom>
              </p:spPr>
            </p:pic>
          </mc:Fallback>
        </mc:AlternateContent>
      </p:grpSp>
      <p:grpSp>
        <p:nvGrpSpPr>
          <p:cNvPr id="117859" name="Gruppieren 117858">
            <a:extLst>
              <a:ext uri="{FF2B5EF4-FFF2-40B4-BE49-F238E27FC236}">
                <a16:creationId xmlns:a16="http://schemas.microsoft.com/office/drawing/2014/main" id="{62DD9C77-ABA2-4BB9-90BA-09C603B77073}"/>
              </a:ext>
            </a:extLst>
          </p:cNvPr>
          <p:cNvGrpSpPr/>
          <p:nvPr/>
        </p:nvGrpSpPr>
        <p:grpSpPr>
          <a:xfrm>
            <a:off x="10047533" y="2558400"/>
            <a:ext cx="1486440" cy="727920"/>
            <a:chOff x="10047533" y="2558400"/>
            <a:chExt cx="1486440" cy="727920"/>
          </a:xfrm>
        </p:grpSpPr>
        <mc:AlternateContent xmlns:mc="http://schemas.openxmlformats.org/markup-compatibility/2006">
          <mc:Choice xmlns:p14="http://schemas.microsoft.com/office/powerpoint/2010/main" Requires="p14">
            <p:contentPart p14:bwMode="auto" r:id="rId244">
              <p14:nvContentPartPr>
                <p14:cNvPr id="117841" name="Freihand 117840">
                  <a:extLst>
                    <a:ext uri="{FF2B5EF4-FFF2-40B4-BE49-F238E27FC236}">
                      <a16:creationId xmlns:a16="http://schemas.microsoft.com/office/drawing/2014/main" id="{140AA9CD-0498-477A-81B9-5C6A1DD6FD1B}"/>
                    </a:ext>
                  </a:extLst>
                </p14:cNvPr>
                <p14:cNvContentPartPr/>
                <p14:nvPr/>
              </p14:nvContentPartPr>
              <p14:xfrm>
                <a:off x="10047533" y="2672520"/>
                <a:ext cx="81000" cy="166320"/>
              </p14:xfrm>
            </p:contentPart>
          </mc:Choice>
          <mc:Fallback>
            <p:pic>
              <p:nvPicPr>
                <p:cNvPr id="117841" name="Freihand 117840">
                  <a:extLst>
                    <a:ext uri="{FF2B5EF4-FFF2-40B4-BE49-F238E27FC236}">
                      <a16:creationId xmlns:a16="http://schemas.microsoft.com/office/drawing/2014/main" id="{140AA9CD-0498-477A-81B9-5C6A1DD6FD1B}"/>
                    </a:ext>
                  </a:extLst>
                </p:cNvPr>
                <p:cNvPicPr/>
                <p:nvPr/>
              </p:nvPicPr>
              <p:blipFill>
                <a:blip r:embed="rId245"/>
                <a:stretch>
                  <a:fillRect/>
                </a:stretch>
              </p:blipFill>
              <p:spPr>
                <a:xfrm>
                  <a:off x="10043213" y="2668200"/>
                  <a:ext cx="8964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17842" name="Freihand 117841">
                  <a:extLst>
                    <a:ext uri="{FF2B5EF4-FFF2-40B4-BE49-F238E27FC236}">
                      <a16:creationId xmlns:a16="http://schemas.microsoft.com/office/drawing/2014/main" id="{CED788E0-5553-4D1C-910D-109042434F8F}"/>
                    </a:ext>
                  </a:extLst>
                </p14:cNvPr>
                <p14:cNvContentPartPr/>
                <p14:nvPr/>
              </p14:nvContentPartPr>
              <p14:xfrm>
                <a:off x="10125653" y="2752800"/>
                <a:ext cx="114480" cy="88560"/>
              </p14:xfrm>
            </p:contentPart>
          </mc:Choice>
          <mc:Fallback>
            <p:pic>
              <p:nvPicPr>
                <p:cNvPr id="117842" name="Freihand 117841">
                  <a:extLst>
                    <a:ext uri="{FF2B5EF4-FFF2-40B4-BE49-F238E27FC236}">
                      <a16:creationId xmlns:a16="http://schemas.microsoft.com/office/drawing/2014/main" id="{CED788E0-5553-4D1C-910D-109042434F8F}"/>
                    </a:ext>
                  </a:extLst>
                </p:cNvPr>
                <p:cNvPicPr/>
                <p:nvPr/>
              </p:nvPicPr>
              <p:blipFill>
                <a:blip r:embed="rId247"/>
                <a:stretch>
                  <a:fillRect/>
                </a:stretch>
              </p:blipFill>
              <p:spPr>
                <a:xfrm>
                  <a:off x="10121333" y="2748480"/>
                  <a:ext cx="12312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17843" name="Freihand 117842">
                  <a:extLst>
                    <a:ext uri="{FF2B5EF4-FFF2-40B4-BE49-F238E27FC236}">
                      <a16:creationId xmlns:a16="http://schemas.microsoft.com/office/drawing/2014/main" id="{6D744F38-E27C-4346-9295-76FA469C6304}"/>
                    </a:ext>
                  </a:extLst>
                </p14:cNvPr>
                <p14:cNvContentPartPr/>
                <p14:nvPr/>
              </p14:nvContentPartPr>
              <p14:xfrm>
                <a:off x="10239053" y="2737320"/>
                <a:ext cx="74880" cy="115920"/>
              </p14:xfrm>
            </p:contentPart>
          </mc:Choice>
          <mc:Fallback>
            <p:pic>
              <p:nvPicPr>
                <p:cNvPr id="117843" name="Freihand 117842">
                  <a:extLst>
                    <a:ext uri="{FF2B5EF4-FFF2-40B4-BE49-F238E27FC236}">
                      <a16:creationId xmlns:a16="http://schemas.microsoft.com/office/drawing/2014/main" id="{6D744F38-E27C-4346-9295-76FA469C6304}"/>
                    </a:ext>
                  </a:extLst>
                </p:cNvPr>
                <p:cNvPicPr/>
                <p:nvPr/>
              </p:nvPicPr>
              <p:blipFill>
                <a:blip r:embed="rId249"/>
                <a:stretch>
                  <a:fillRect/>
                </a:stretch>
              </p:blipFill>
              <p:spPr>
                <a:xfrm>
                  <a:off x="10234733" y="2733000"/>
                  <a:ext cx="8352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17844" name="Freihand 117843">
                  <a:extLst>
                    <a:ext uri="{FF2B5EF4-FFF2-40B4-BE49-F238E27FC236}">
                      <a16:creationId xmlns:a16="http://schemas.microsoft.com/office/drawing/2014/main" id="{AB5FA8E7-A16F-4FCB-A872-436801C23B33}"/>
                    </a:ext>
                  </a:extLst>
                </p14:cNvPr>
                <p14:cNvContentPartPr/>
                <p14:nvPr/>
              </p14:nvContentPartPr>
              <p14:xfrm>
                <a:off x="10304933" y="2704200"/>
                <a:ext cx="120600" cy="118080"/>
              </p14:xfrm>
            </p:contentPart>
          </mc:Choice>
          <mc:Fallback>
            <p:pic>
              <p:nvPicPr>
                <p:cNvPr id="117844" name="Freihand 117843">
                  <a:extLst>
                    <a:ext uri="{FF2B5EF4-FFF2-40B4-BE49-F238E27FC236}">
                      <a16:creationId xmlns:a16="http://schemas.microsoft.com/office/drawing/2014/main" id="{AB5FA8E7-A16F-4FCB-A872-436801C23B33}"/>
                    </a:ext>
                  </a:extLst>
                </p:cNvPr>
                <p:cNvPicPr/>
                <p:nvPr/>
              </p:nvPicPr>
              <p:blipFill>
                <a:blip r:embed="rId251"/>
                <a:stretch>
                  <a:fillRect/>
                </a:stretch>
              </p:blipFill>
              <p:spPr>
                <a:xfrm>
                  <a:off x="10300613" y="2699880"/>
                  <a:ext cx="12924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17845" name="Freihand 117844">
                  <a:extLst>
                    <a:ext uri="{FF2B5EF4-FFF2-40B4-BE49-F238E27FC236}">
                      <a16:creationId xmlns:a16="http://schemas.microsoft.com/office/drawing/2014/main" id="{5D620AAE-6B05-48C2-9F82-BBC3A055A0EC}"/>
                    </a:ext>
                  </a:extLst>
                </p14:cNvPr>
                <p14:cNvContentPartPr/>
                <p14:nvPr/>
              </p14:nvContentPartPr>
              <p14:xfrm>
                <a:off x="10410773" y="2607000"/>
                <a:ext cx="102240" cy="206640"/>
              </p14:xfrm>
            </p:contentPart>
          </mc:Choice>
          <mc:Fallback>
            <p:pic>
              <p:nvPicPr>
                <p:cNvPr id="117845" name="Freihand 117844">
                  <a:extLst>
                    <a:ext uri="{FF2B5EF4-FFF2-40B4-BE49-F238E27FC236}">
                      <a16:creationId xmlns:a16="http://schemas.microsoft.com/office/drawing/2014/main" id="{5D620AAE-6B05-48C2-9F82-BBC3A055A0EC}"/>
                    </a:ext>
                  </a:extLst>
                </p:cNvPr>
                <p:cNvPicPr/>
                <p:nvPr/>
              </p:nvPicPr>
              <p:blipFill>
                <a:blip r:embed="rId253"/>
                <a:stretch>
                  <a:fillRect/>
                </a:stretch>
              </p:blipFill>
              <p:spPr>
                <a:xfrm>
                  <a:off x="10406453" y="2602680"/>
                  <a:ext cx="110880" cy="21528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17850" name="Freihand 117849">
                  <a:extLst>
                    <a:ext uri="{FF2B5EF4-FFF2-40B4-BE49-F238E27FC236}">
                      <a16:creationId xmlns:a16="http://schemas.microsoft.com/office/drawing/2014/main" id="{F963C069-B98A-4224-8B81-8E90B9240A87}"/>
                    </a:ext>
                  </a:extLst>
                </p14:cNvPr>
                <p14:cNvContentPartPr/>
                <p14:nvPr/>
              </p14:nvContentPartPr>
              <p14:xfrm>
                <a:off x="10131413" y="2558400"/>
                <a:ext cx="119160" cy="54360"/>
              </p14:xfrm>
            </p:contentPart>
          </mc:Choice>
          <mc:Fallback>
            <p:pic>
              <p:nvPicPr>
                <p:cNvPr id="117850" name="Freihand 117849">
                  <a:extLst>
                    <a:ext uri="{FF2B5EF4-FFF2-40B4-BE49-F238E27FC236}">
                      <a16:creationId xmlns:a16="http://schemas.microsoft.com/office/drawing/2014/main" id="{F963C069-B98A-4224-8B81-8E90B9240A87}"/>
                    </a:ext>
                  </a:extLst>
                </p:cNvPr>
                <p:cNvPicPr/>
                <p:nvPr/>
              </p:nvPicPr>
              <p:blipFill>
                <a:blip r:embed="rId255"/>
                <a:stretch>
                  <a:fillRect/>
                </a:stretch>
              </p:blipFill>
              <p:spPr>
                <a:xfrm>
                  <a:off x="10127093" y="2554080"/>
                  <a:ext cx="12780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17851" name="Freihand 117850">
                  <a:extLst>
                    <a:ext uri="{FF2B5EF4-FFF2-40B4-BE49-F238E27FC236}">
                      <a16:creationId xmlns:a16="http://schemas.microsoft.com/office/drawing/2014/main" id="{BEE539D5-99D1-441B-8BFC-8849E7A133E2}"/>
                    </a:ext>
                  </a:extLst>
                </p14:cNvPr>
                <p14:cNvContentPartPr/>
                <p14:nvPr/>
              </p14:nvContentPartPr>
              <p14:xfrm>
                <a:off x="10713533" y="2569920"/>
                <a:ext cx="345960" cy="339120"/>
              </p14:xfrm>
            </p:contentPart>
          </mc:Choice>
          <mc:Fallback>
            <p:pic>
              <p:nvPicPr>
                <p:cNvPr id="117851" name="Freihand 117850">
                  <a:extLst>
                    <a:ext uri="{FF2B5EF4-FFF2-40B4-BE49-F238E27FC236}">
                      <a16:creationId xmlns:a16="http://schemas.microsoft.com/office/drawing/2014/main" id="{BEE539D5-99D1-441B-8BFC-8849E7A133E2}"/>
                    </a:ext>
                  </a:extLst>
                </p:cNvPr>
                <p:cNvPicPr/>
                <p:nvPr/>
              </p:nvPicPr>
              <p:blipFill>
                <a:blip r:embed="rId257"/>
                <a:stretch>
                  <a:fillRect/>
                </a:stretch>
              </p:blipFill>
              <p:spPr>
                <a:xfrm>
                  <a:off x="10709213" y="2565600"/>
                  <a:ext cx="354600" cy="34776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117852" name="Freihand 117851">
                  <a:extLst>
                    <a:ext uri="{FF2B5EF4-FFF2-40B4-BE49-F238E27FC236}">
                      <a16:creationId xmlns:a16="http://schemas.microsoft.com/office/drawing/2014/main" id="{C5750F3D-4120-43AB-8648-991661C81D36}"/>
                    </a:ext>
                  </a:extLst>
                </p14:cNvPr>
                <p14:cNvContentPartPr/>
                <p14:nvPr/>
              </p14:nvContentPartPr>
              <p14:xfrm>
                <a:off x="10083173" y="3130800"/>
                <a:ext cx="184680" cy="155520"/>
              </p14:xfrm>
            </p:contentPart>
          </mc:Choice>
          <mc:Fallback>
            <p:pic>
              <p:nvPicPr>
                <p:cNvPr id="117852" name="Freihand 117851">
                  <a:extLst>
                    <a:ext uri="{FF2B5EF4-FFF2-40B4-BE49-F238E27FC236}">
                      <a16:creationId xmlns:a16="http://schemas.microsoft.com/office/drawing/2014/main" id="{C5750F3D-4120-43AB-8648-991661C81D36}"/>
                    </a:ext>
                  </a:extLst>
                </p:cNvPr>
                <p:cNvPicPr/>
                <p:nvPr/>
              </p:nvPicPr>
              <p:blipFill>
                <a:blip r:embed="rId259"/>
                <a:stretch>
                  <a:fillRect/>
                </a:stretch>
              </p:blipFill>
              <p:spPr>
                <a:xfrm>
                  <a:off x="10078853" y="3126480"/>
                  <a:ext cx="19332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17853" name="Freihand 117852">
                  <a:extLst>
                    <a:ext uri="{FF2B5EF4-FFF2-40B4-BE49-F238E27FC236}">
                      <a16:creationId xmlns:a16="http://schemas.microsoft.com/office/drawing/2014/main" id="{02C8B84E-8378-4E32-B325-1BD37F234998}"/>
                    </a:ext>
                  </a:extLst>
                </p14:cNvPr>
                <p14:cNvContentPartPr/>
                <p14:nvPr/>
              </p14:nvContentPartPr>
              <p14:xfrm>
                <a:off x="10252733" y="3063840"/>
                <a:ext cx="19440" cy="24480"/>
              </p14:xfrm>
            </p:contentPart>
          </mc:Choice>
          <mc:Fallback>
            <p:pic>
              <p:nvPicPr>
                <p:cNvPr id="117853" name="Freihand 117852">
                  <a:extLst>
                    <a:ext uri="{FF2B5EF4-FFF2-40B4-BE49-F238E27FC236}">
                      <a16:creationId xmlns:a16="http://schemas.microsoft.com/office/drawing/2014/main" id="{02C8B84E-8378-4E32-B325-1BD37F234998}"/>
                    </a:ext>
                  </a:extLst>
                </p:cNvPr>
                <p:cNvPicPr/>
                <p:nvPr/>
              </p:nvPicPr>
              <p:blipFill>
                <a:blip r:embed="rId261"/>
                <a:stretch>
                  <a:fillRect/>
                </a:stretch>
              </p:blipFill>
              <p:spPr>
                <a:xfrm>
                  <a:off x="10248413" y="3059520"/>
                  <a:ext cx="2808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17854" name="Freihand 117853">
                  <a:extLst>
                    <a:ext uri="{FF2B5EF4-FFF2-40B4-BE49-F238E27FC236}">
                      <a16:creationId xmlns:a16="http://schemas.microsoft.com/office/drawing/2014/main" id="{49116925-2655-4D88-965A-BB1E86859498}"/>
                    </a:ext>
                  </a:extLst>
                </p14:cNvPr>
                <p14:cNvContentPartPr/>
                <p14:nvPr/>
              </p14:nvContentPartPr>
              <p14:xfrm>
                <a:off x="10323293" y="2990400"/>
                <a:ext cx="145080" cy="226440"/>
              </p14:xfrm>
            </p:contentPart>
          </mc:Choice>
          <mc:Fallback>
            <p:pic>
              <p:nvPicPr>
                <p:cNvPr id="117854" name="Freihand 117853">
                  <a:extLst>
                    <a:ext uri="{FF2B5EF4-FFF2-40B4-BE49-F238E27FC236}">
                      <a16:creationId xmlns:a16="http://schemas.microsoft.com/office/drawing/2014/main" id="{49116925-2655-4D88-965A-BB1E86859498}"/>
                    </a:ext>
                  </a:extLst>
                </p:cNvPr>
                <p:cNvPicPr/>
                <p:nvPr/>
              </p:nvPicPr>
              <p:blipFill>
                <a:blip r:embed="rId263"/>
                <a:stretch>
                  <a:fillRect/>
                </a:stretch>
              </p:blipFill>
              <p:spPr>
                <a:xfrm>
                  <a:off x="10318973" y="2986080"/>
                  <a:ext cx="15372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17855" name="Freihand 117854">
                  <a:extLst>
                    <a:ext uri="{FF2B5EF4-FFF2-40B4-BE49-F238E27FC236}">
                      <a16:creationId xmlns:a16="http://schemas.microsoft.com/office/drawing/2014/main" id="{7DA826F5-C974-42D3-8DF6-49CEDE8A1525}"/>
                    </a:ext>
                  </a:extLst>
                </p14:cNvPr>
                <p14:cNvContentPartPr/>
                <p14:nvPr/>
              </p14:nvContentPartPr>
              <p14:xfrm>
                <a:off x="10635053" y="3060960"/>
                <a:ext cx="199440" cy="113760"/>
              </p14:xfrm>
            </p:contentPart>
          </mc:Choice>
          <mc:Fallback>
            <p:pic>
              <p:nvPicPr>
                <p:cNvPr id="117855" name="Freihand 117854">
                  <a:extLst>
                    <a:ext uri="{FF2B5EF4-FFF2-40B4-BE49-F238E27FC236}">
                      <a16:creationId xmlns:a16="http://schemas.microsoft.com/office/drawing/2014/main" id="{7DA826F5-C974-42D3-8DF6-49CEDE8A1525}"/>
                    </a:ext>
                  </a:extLst>
                </p:cNvPr>
                <p:cNvPicPr/>
                <p:nvPr/>
              </p:nvPicPr>
              <p:blipFill>
                <a:blip r:embed="rId265"/>
                <a:stretch>
                  <a:fillRect/>
                </a:stretch>
              </p:blipFill>
              <p:spPr>
                <a:xfrm>
                  <a:off x="10630733" y="3056640"/>
                  <a:ext cx="20808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17856" name="Freihand 117855">
                  <a:extLst>
                    <a:ext uri="{FF2B5EF4-FFF2-40B4-BE49-F238E27FC236}">
                      <a16:creationId xmlns:a16="http://schemas.microsoft.com/office/drawing/2014/main" id="{7163CD01-010B-4A86-B63B-59A92D79F27B}"/>
                    </a:ext>
                  </a:extLst>
                </p14:cNvPr>
                <p14:cNvContentPartPr/>
                <p14:nvPr/>
              </p14:nvContentPartPr>
              <p14:xfrm>
                <a:off x="10864733" y="2905800"/>
                <a:ext cx="504000" cy="226080"/>
              </p14:xfrm>
            </p:contentPart>
          </mc:Choice>
          <mc:Fallback>
            <p:pic>
              <p:nvPicPr>
                <p:cNvPr id="117856" name="Freihand 117855">
                  <a:extLst>
                    <a:ext uri="{FF2B5EF4-FFF2-40B4-BE49-F238E27FC236}">
                      <a16:creationId xmlns:a16="http://schemas.microsoft.com/office/drawing/2014/main" id="{7163CD01-010B-4A86-B63B-59A92D79F27B}"/>
                    </a:ext>
                  </a:extLst>
                </p:cNvPr>
                <p:cNvPicPr/>
                <p:nvPr/>
              </p:nvPicPr>
              <p:blipFill>
                <a:blip r:embed="rId267"/>
                <a:stretch>
                  <a:fillRect/>
                </a:stretch>
              </p:blipFill>
              <p:spPr>
                <a:xfrm>
                  <a:off x="10860413" y="2901480"/>
                  <a:ext cx="512640" cy="23472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17857" name="Freihand 117856">
                  <a:extLst>
                    <a:ext uri="{FF2B5EF4-FFF2-40B4-BE49-F238E27FC236}">
                      <a16:creationId xmlns:a16="http://schemas.microsoft.com/office/drawing/2014/main" id="{E0551F94-5CD4-4B71-B4ED-9AB0EE6A666A}"/>
                    </a:ext>
                  </a:extLst>
                </p14:cNvPr>
                <p14:cNvContentPartPr/>
                <p14:nvPr/>
              </p14:nvContentPartPr>
              <p14:xfrm>
                <a:off x="11505173" y="2699520"/>
                <a:ext cx="25200" cy="198360"/>
              </p14:xfrm>
            </p:contentPart>
          </mc:Choice>
          <mc:Fallback>
            <p:pic>
              <p:nvPicPr>
                <p:cNvPr id="117857" name="Freihand 117856">
                  <a:extLst>
                    <a:ext uri="{FF2B5EF4-FFF2-40B4-BE49-F238E27FC236}">
                      <a16:creationId xmlns:a16="http://schemas.microsoft.com/office/drawing/2014/main" id="{E0551F94-5CD4-4B71-B4ED-9AB0EE6A666A}"/>
                    </a:ext>
                  </a:extLst>
                </p:cNvPr>
                <p:cNvPicPr/>
                <p:nvPr/>
              </p:nvPicPr>
              <p:blipFill>
                <a:blip r:embed="rId269"/>
                <a:stretch>
                  <a:fillRect/>
                </a:stretch>
              </p:blipFill>
              <p:spPr>
                <a:xfrm>
                  <a:off x="11500853" y="2695200"/>
                  <a:ext cx="3384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17858" name="Freihand 117857">
                  <a:extLst>
                    <a:ext uri="{FF2B5EF4-FFF2-40B4-BE49-F238E27FC236}">
                      <a16:creationId xmlns:a16="http://schemas.microsoft.com/office/drawing/2014/main" id="{3EB39D77-666B-4DFA-A162-7D7C461E0117}"/>
                    </a:ext>
                  </a:extLst>
                </p14:cNvPr>
                <p14:cNvContentPartPr/>
                <p14:nvPr/>
              </p14:nvContentPartPr>
              <p14:xfrm>
                <a:off x="11526413" y="3059520"/>
                <a:ext cx="7560" cy="25560"/>
              </p14:xfrm>
            </p:contentPart>
          </mc:Choice>
          <mc:Fallback>
            <p:pic>
              <p:nvPicPr>
                <p:cNvPr id="117858" name="Freihand 117857">
                  <a:extLst>
                    <a:ext uri="{FF2B5EF4-FFF2-40B4-BE49-F238E27FC236}">
                      <a16:creationId xmlns:a16="http://schemas.microsoft.com/office/drawing/2014/main" id="{3EB39D77-666B-4DFA-A162-7D7C461E0117}"/>
                    </a:ext>
                  </a:extLst>
                </p:cNvPr>
                <p:cNvPicPr/>
                <p:nvPr/>
              </p:nvPicPr>
              <p:blipFill>
                <a:blip r:embed="rId271"/>
                <a:stretch>
                  <a:fillRect/>
                </a:stretch>
              </p:blipFill>
              <p:spPr>
                <a:xfrm>
                  <a:off x="11522093" y="3055200"/>
                  <a:ext cx="16200" cy="34200"/>
                </a:xfrm>
                <a:prstGeom prst="rect">
                  <a:avLst/>
                </a:prstGeom>
              </p:spPr>
            </p:pic>
          </mc:Fallback>
        </mc:AlternateContent>
      </p:grpSp>
    </p:spTree>
    <p:extLst>
      <p:ext uri="{BB962C8B-B14F-4D97-AF65-F5344CB8AC3E}">
        <p14:creationId xmlns:p14="http://schemas.microsoft.com/office/powerpoint/2010/main" val="287961050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91811" y="-1888"/>
            <a:ext cx="7761950" cy="744941"/>
          </a:xfrm>
          <a:prstGeom prst="rect">
            <a:avLst/>
          </a:prstGeom>
          <a:noFill/>
          <a:ln>
            <a:noFill/>
          </a:ln>
        </p:spPr>
        <p:txBody>
          <a:bodyPr lIns="81646" tIns="40823" rIns="81646" bIns="40823" anchor="ctr" anchorCtr="1"/>
          <a:lstStyle/>
          <a:p>
            <a:pPr>
              <a:lnSpc>
                <a:spcPct val="100000"/>
              </a:lnSpc>
            </a:pPr>
            <a:r>
              <a:rPr lang="de-DE" sz="2540" b="1" dirty="0">
                <a:solidFill>
                  <a:srgbClr val="000000"/>
                </a:solidFill>
                <a:latin typeface="Arial"/>
              </a:rPr>
              <a:t>Genaue Berechnung des realen BIP</a:t>
            </a:r>
            <a:endParaRPr sz="2540" dirty="0"/>
          </a:p>
        </p:txBody>
      </p:sp>
      <p:sp>
        <p:nvSpPr>
          <p:cNvPr id="7" name="Text Box 3"/>
          <p:cNvSpPr txBox="1">
            <a:spLocks noChangeArrowheads="1"/>
          </p:cNvSpPr>
          <p:nvPr/>
        </p:nvSpPr>
        <p:spPr bwMode="auto">
          <a:xfrm>
            <a:off x="488740" y="490135"/>
            <a:ext cx="7155193" cy="5348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800" dirty="0">
                <a:solidFill>
                  <a:srgbClr val="000000"/>
                </a:solidFill>
              </a:rPr>
              <a:t>Das reale BIP wird seit 2005 als Kettenindex berechnet (Achtung in vielen Leerbüchern und Erklärungen im web steht hier noch die alte Festpreisbasis als Erklärung!).</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Es beschreibt die Produktionsleistung zu konstanten Preisen des Vorjahres. Das Basisjahr t wird gleich Index</a:t>
            </a:r>
            <a:r>
              <a:rPr lang="de-DE" altLang="de-DE" sz="1800" baseline="-25000" dirty="0">
                <a:solidFill>
                  <a:srgbClr val="000000"/>
                </a:solidFill>
              </a:rPr>
              <a:t>real</a:t>
            </a:r>
            <a:r>
              <a:rPr lang="de-DE" altLang="de-DE" sz="1800" dirty="0">
                <a:solidFill>
                  <a:srgbClr val="000000"/>
                </a:solidFill>
              </a:rPr>
              <a:t>(t)=100 gesetzt und die Folgejahre ergeben sich dann rekursiv als</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								 BIP(t+1)	zu Preisen von t</a:t>
            </a:r>
          </a:p>
          <a:p>
            <a:pPr eaLnBrk="1" hangingPunct="1">
              <a:buClrTx/>
            </a:pPr>
            <a:r>
              <a:rPr lang="de-DE" altLang="de-DE" sz="1800" dirty="0">
                <a:solidFill>
                  <a:srgbClr val="000000"/>
                </a:solidFill>
              </a:rPr>
              <a:t>Index</a:t>
            </a:r>
            <a:r>
              <a:rPr lang="de-DE" altLang="de-DE" sz="1800" baseline="-25000" dirty="0">
                <a:solidFill>
                  <a:srgbClr val="000000"/>
                </a:solidFill>
              </a:rPr>
              <a:t>real</a:t>
            </a:r>
            <a:r>
              <a:rPr lang="de-DE" altLang="de-DE" sz="1800" dirty="0">
                <a:solidFill>
                  <a:srgbClr val="000000"/>
                </a:solidFill>
              </a:rPr>
              <a:t>(t+1)	=	Index</a:t>
            </a:r>
            <a:r>
              <a:rPr lang="de-DE" altLang="de-DE" sz="1800" baseline="-25000" dirty="0">
                <a:solidFill>
                  <a:srgbClr val="000000"/>
                </a:solidFill>
              </a:rPr>
              <a:t>real</a:t>
            </a:r>
            <a:r>
              <a:rPr lang="de-DE" altLang="de-DE" sz="1800" dirty="0">
                <a:solidFill>
                  <a:srgbClr val="000000"/>
                </a:solidFill>
              </a:rPr>
              <a:t>(t)</a:t>
            </a:r>
          </a:p>
          <a:p>
            <a:pPr eaLnBrk="1" hangingPunct="1">
              <a:buClrTx/>
            </a:pPr>
            <a:r>
              <a:rPr lang="de-DE" altLang="de-DE" sz="1800" dirty="0">
                <a:solidFill>
                  <a:srgbClr val="000000"/>
                </a:solidFill>
              </a:rPr>
              <a:t>								   BIP(t) zu Preisen von t</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								P</a:t>
            </a:r>
            <a:r>
              <a:rPr lang="de-DE" altLang="de-DE" sz="1800" baseline="-25000" dirty="0">
                <a:solidFill>
                  <a:srgbClr val="000000"/>
                </a:solidFill>
              </a:rPr>
              <a:t>1</a:t>
            </a:r>
            <a:r>
              <a:rPr lang="de-DE" altLang="de-DE" sz="1800" dirty="0">
                <a:solidFill>
                  <a:srgbClr val="000000"/>
                </a:solidFill>
              </a:rPr>
              <a:t>(t)•X</a:t>
            </a:r>
            <a:r>
              <a:rPr lang="de-DE" altLang="de-DE" sz="1800" baseline="-25000" dirty="0">
                <a:solidFill>
                  <a:srgbClr val="000000"/>
                </a:solidFill>
              </a:rPr>
              <a:t>1</a:t>
            </a:r>
            <a:r>
              <a:rPr lang="de-DE" altLang="de-DE" sz="1800" dirty="0">
                <a:solidFill>
                  <a:srgbClr val="000000"/>
                </a:solidFill>
              </a:rPr>
              <a:t>(t+1)+P</a:t>
            </a:r>
            <a:r>
              <a:rPr lang="de-DE" altLang="de-DE" sz="1800" baseline="-25000" dirty="0">
                <a:solidFill>
                  <a:srgbClr val="000000"/>
                </a:solidFill>
              </a:rPr>
              <a:t>2</a:t>
            </a:r>
            <a:r>
              <a:rPr lang="de-DE" altLang="de-DE" sz="1800" dirty="0">
                <a:solidFill>
                  <a:srgbClr val="000000"/>
                </a:solidFill>
              </a:rPr>
              <a:t>(t) •X</a:t>
            </a:r>
            <a:r>
              <a:rPr lang="de-DE" altLang="de-DE" sz="1800" baseline="-25000" dirty="0">
                <a:solidFill>
                  <a:srgbClr val="000000"/>
                </a:solidFill>
              </a:rPr>
              <a:t>2</a:t>
            </a:r>
            <a:r>
              <a:rPr lang="de-DE" altLang="de-DE" sz="1800" dirty="0">
                <a:solidFill>
                  <a:srgbClr val="000000"/>
                </a:solidFill>
              </a:rPr>
              <a:t>(t+1)+…</a:t>
            </a:r>
          </a:p>
          <a:p>
            <a:pPr eaLnBrk="1" hangingPunct="1">
              <a:buClrTx/>
            </a:pPr>
            <a:r>
              <a:rPr lang="de-DE" altLang="de-DE" sz="1800" dirty="0">
                <a:solidFill>
                  <a:srgbClr val="000000"/>
                </a:solidFill>
              </a:rPr>
              <a:t>			=	 Index</a:t>
            </a:r>
            <a:r>
              <a:rPr lang="de-DE" altLang="de-DE" sz="1800" baseline="-25000" dirty="0">
                <a:solidFill>
                  <a:srgbClr val="000000"/>
                </a:solidFill>
              </a:rPr>
              <a:t>real</a:t>
            </a:r>
            <a:r>
              <a:rPr lang="de-DE" altLang="de-DE" sz="1800" dirty="0">
                <a:solidFill>
                  <a:srgbClr val="000000"/>
                </a:solidFill>
              </a:rPr>
              <a:t>(t)</a:t>
            </a:r>
          </a:p>
          <a:p>
            <a:pPr eaLnBrk="1" hangingPunct="1">
              <a:buClrTx/>
            </a:pPr>
            <a:r>
              <a:rPr lang="de-DE" altLang="de-DE" sz="1800" dirty="0">
                <a:solidFill>
                  <a:srgbClr val="000000"/>
                </a:solidFill>
              </a:rPr>
              <a:t>								    P</a:t>
            </a:r>
            <a:r>
              <a:rPr lang="de-DE" altLang="de-DE" sz="1800" baseline="-25000" dirty="0">
                <a:solidFill>
                  <a:srgbClr val="000000"/>
                </a:solidFill>
              </a:rPr>
              <a:t>1</a:t>
            </a:r>
            <a:r>
              <a:rPr lang="de-DE" altLang="de-DE" sz="1800" dirty="0">
                <a:solidFill>
                  <a:srgbClr val="000000"/>
                </a:solidFill>
              </a:rPr>
              <a:t>(t) •X</a:t>
            </a:r>
            <a:r>
              <a:rPr lang="de-DE" altLang="de-DE" sz="1800" baseline="-25000" dirty="0">
                <a:solidFill>
                  <a:srgbClr val="000000"/>
                </a:solidFill>
              </a:rPr>
              <a:t>1</a:t>
            </a:r>
            <a:r>
              <a:rPr lang="de-DE" altLang="de-DE" sz="1800" dirty="0">
                <a:solidFill>
                  <a:srgbClr val="000000"/>
                </a:solidFill>
              </a:rPr>
              <a:t>(t)+P</a:t>
            </a:r>
            <a:r>
              <a:rPr lang="de-DE" altLang="de-DE" sz="1800" baseline="-25000" dirty="0">
                <a:solidFill>
                  <a:srgbClr val="000000"/>
                </a:solidFill>
              </a:rPr>
              <a:t>2</a:t>
            </a:r>
            <a:r>
              <a:rPr lang="de-DE" altLang="de-DE" sz="1800" dirty="0">
                <a:solidFill>
                  <a:srgbClr val="000000"/>
                </a:solidFill>
              </a:rPr>
              <a:t>(t) •X</a:t>
            </a:r>
            <a:r>
              <a:rPr lang="de-DE" altLang="de-DE" sz="1800" baseline="-25000" dirty="0">
                <a:solidFill>
                  <a:srgbClr val="000000"/>
                </a:solidFill>
              </a:rPr>
              <a:t>2</a:t>
            </a:r>
            <a:r>
              <a:rPr lang="de-DE" altLang="de-DE" sz="1800" dirty="0">
                <a:solidFill>
                  <a:srgbClr val="000000"/>
                </a:solidFill>
              </a:rPr>
              <a:t>(t)+…</a:t>
            </a:r>
          </a:p>
          <a:p>
            <a:pPr eaLnBrk="1" hangingPunct="1">
              <a:buClrTx/>
            </a:pPr>
            <a:endParaRPr lang="de-DE" altLang="de-DE" sz="1800" dirty="0">
              <a:solidFill>
                <a:srgbClr val="000000"/>
              </a:solidFill>
            </a:endParaRP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mit P</a:t>
            </a:r>
            <a:r>
              <a:rPr lang="de-DE" altLang="de-DE" sz="1800" baseline="-25000" dirty="0">
                <a:solidFill>
                  <a:srgbClr val="000000"/>
                </a:solidFill>
              </a:rPr>
              <a:t>1</a:t>
            </a:r>
            <a:r>
              <a:rPr lang="de-DE" altLang="de-DE" sz="1800" dirty="0">
                <a:solidFill>
                  <a:srgbClr val="000000"/>
                </a:solidFill>
              </a:rPr>
              <a:t>, P</a:t>
            </a:r>
            <a:r>
              <a:rPr lang="de-DE" altLang="de-DE" sz="1800" baseline="-25000" dirty="0">
                <a:solidFill>
                  <a:srgbClr val="000000"/>
                </a:solidFill>
              </a:rPr>
              <a:t>2,</a:t>
            </a:r>
            <a:r>
              <a:rPr lang="de-DE" altLang="de-DE" sz="1800" dirty="0">
                <a:solidFill>
                  <a:srgbClr val="000000"/>
                </a:solidFill>
              </a:rPr>
              <a:t>… Preise der Güter 1,2,… ;X</a:t>
            </a:r>
            <a:r>
              <a:rPr lang="de-DE" altLang="de-DE" sz="1800" baseline="-25000" dirty="0">
                <a:solidFill>
                  <a:srgbClr val="000000"/>
                </a:solidFill>
              </a:rPr>
              <a:t>1</a:t>
            </a:r>
            <a:r>
              <a:rPr lang="de-DE" altLang="de-DE" sz="1800" dirty="0">
                <a:solidFill>
                  <a:srgbClr val="000000"/>
                </a:solidFill>
              </a:rPr>
              <a:t>, X</a:t>
            </a:r>
            <a:r>
              <a:rPr lang="de-DE" altLang="de-DE" sz="1800" baseline="-25000" dirty="0">
                <a:solidFill>
                  <a:srgbClr val="000000"/>
                </a:solidFill>
              </a:rPr>
              <a:t>2</a:t>
            </a:r>
            <a:r>
              <a:rPr lang="de-DE" altLang="de-DE" sz="1800" dirty="0">
                <a:solidFill>
                  <a:srgbClr val="000000"/>
                </a:solidFill>
              </a:rPr>
              <a:t>,…  Mengen der Güter 1,2,…  und t: Zeitindex</a:t>
            </a:r>
          </a:p>
        </p:txBody>
      </p:sp>
      <p:cxnSp>
        <p:nvCxnSpPr>
          <p:cNvPr id="4" name="Gerade Verbindung 3"/>
          <p:cNvCxnSpPr/>
          <p:nvPr/>
        </p:nvCxnSpPr>
        <p:spPr>
          <a:xfrm>
            <a:off x="3500100" y="3246712"/>
            <a:ext cx="320089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 Verbindung 8"/>
          <p:cNvCxnSpPr/>
          <p:nvPr/>
        </p:nvCxnSpPr>
        <p:spPr>
          <a:xfrm>
            <a:off x="3215932" y="4186925"/>
            <a:ext cx="398478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hteck 12">
            <a:extLst>
              <a:ext uri="{FF2B5EF4-FFF2-40B4-BE49-F238E27FC236}">
                <a16:creationId xmlns:a16="http://schemas.microsoft.com/office/drawing/2014/main" id="{693BA297-718A-4B74-9C56-93ED74B98B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0CEFD77-1EA5-489B-80F1-2088BC4E6D1B}"/>
                  </a:ext>
                </a:extLst>
              </p14:cNvPr>
              <p14:cNvContentPartPr/>
              <p14:nvPr/>
            </p14:nvContentPartPr>
            <p14:xfrm>
              <a:off x="582053" y="3419707"/>
              <a:ext cx="1193040" cy="46080"/>
            </p14:xfrm>
          </p:contentPart>
        </mc:Choice>
        <mc:Fallback xmlns="">
          <p:pic>
            <p:nvPicPr>
              <p:cNvPr id="2" name="Freihand 1">
                <a:extLst>
                  <a:ext uri="{FF2B5EF4-FFF2-40B4-BE49-F238E27FC236}">
                    <a16:creationId xmlns:a16="http://schemas.microsoft.com/office/drawing/2014/main" id="{D0CEFD77-1EA5-489B-80F1-2088BC4E6D1B}"/>
                  </a:ext>
                </a:extLst>
              </p:cNvPr>
              <p:cNvPicPr/>
              <p:nvPr/>
            </p:nvPicPr>
            <p:blipFill>
              <a:blip r:embed="rId4"/>
              <a:stretch>
                <a:fillRect/>
              </a:stretch>
            </p:blipFill>
            <p:spPr>
              <a:xfrm>
                <a:off x="577733" y="3415387"/>
                <a:ext cx="120168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E6E45BCA-4992-4DF5-B22B-A2DD65E4AF3D}"/>
                  </a:ext>
                </a:extLst>
              </p14:cNvPr>
              <p14:cNvContentPartPr/>
              <p14:nvPr/>
            </p14:nvContentPartPr>
            <p14:xfrm>
              <a:off x="2313653" y="3313507"/>
              <a:ext cx="1137960" cy="47160"/>
            </p14:xfrm>
          </p:contentPart>
        </mc:Choice>
        <mc:Fallback xmlns="">
          <p:pic>
            <p:nvPicPr>
              <p:cNvPr id="3" name="Freihand 2">
                <a:extLst>
                  <a:ext uri="{FF2B5EF4-FFF2-40B4-BE49-F238E27FC236}">
                    <a16:creationId xmlns:a16="http://schemas.microsoft.com/office/drawing/2014/main" id="{E6E45BCA-4992-4DF5-B22B-A2DD65E4AF3D}"/>
                  </a:ext>
                </a:extLst>
              </p:cNvPr>
              <p:cNvPicPr/>
              <p:nvPr/>
            </p:nvPicPr>
            <p:blipFill>
              <a:blip r:embed="rId6"/>
              <a:stretch>
                <a:fillRect/>
              </a:stretch>
            </p:blipFill>
            <p:spPr>
              <a:xfrm>
                <a:off x="2309333" y="3309187"/>
                <a:ext cx="114660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8C4B18C8-F5C8-4646-9A19-E7AD4028BC1E}"/>
                  </a:ext>
                </a:extLst>
              </p14:cNvPr>
              <p14:cNvContentPartPr/>
              <p14:nvPr/>
            </p14:nvContentPartPr>
            <p14:xfrm>
              <a:off x="3730973" y="3029467"/>
              <a:ext cx="792360" cy="97920"/>
            </p14:xfrm>
          </p:contentPart>
        </mc:Choice>
        <mc:Fallback xmlns="">
          <p:pic>
            <p:nvPicPr>
              <p:cNvPr id="5" name="Freihand 4">
                <a:extLst>
                  <a:ext uri="{FF2B5EF4-FFF2-40B4-BE49-F238E27FC236}">
                    <a16:creationId xmlns:a16="http://schemas.microsoft.com/office/drawing/2014/main" id="{8C4B18C8-F5C8-4646-9A19-E7AD4028BC1E}"/>
                  </a:ext>
                </a:extLst>
              </p:cNvPr>
              <p:cNvPicPr/>
              <p:nvPr/>
            </p:nvPicPr>
            <p:blipFill>
              <a:blip r:embed="rId8"/>
              <a:stretch>
                <a:fillRect/>
              </a:stretch>
            </p:blipFill>
            <p:spPr>
              <a:xfrm>
                <a:off x="3726653" y="3025147"/>
                <a:ext cx="8010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9" name="Freihand 28">
                <a:extLst>
                  <a:ext uri="{FF2B5EF4-FFF2-40B4-BE49-F238E27FC236}">
                    <a16:creationId xmlns:a16="http://schemas.microsoft.com/office/drawing/2014/main" id="{6F0C9AE2-95ED-4E15-9BD5-3F5C427990EF}"/>
                  </a:ext>
                </a:extLst>
              </p14:cNvPr>
              <p14:cNvContentPartPr/>
              <p14:nvPr/>
            </p14:nvContentPartPr>
            <p14:xfrm>
              <a:off x="3887933" y="3596107"/>
              <a:ext cx="2224800" cy="54360"/>
            </p14:xfrm>
          </p:contentPart>
        </mc:Choice>
        <mc:Fallback xmlns="">
          <p:pic>
            <p:nvPicPr>
              <p:cNvPr id="29" name="Freihand 28">
                <a:extLst>
                  <a:ext uri="{FF2B5EF4-FFF2-40B4-BE49-F238E27FC236}">
                    <a16:creationId xmlns:a16="http://schemas.microsoft.com/office/drawing/2014/main" id="{6F0C9AE2-95ED-4E15-9BD5-3F5C427990EF}"/>
                  </a:ext>
                </a:extLst>
              </p:cNvPr>
              <p:cNvPicPr/>
              <p:nvPr/>
            </p:nvPicPr>
            <p:blipFill>
              <a:blip r:embed="rId10"/>
              <a:stretch>
                <a:fillRect/>
              </a:stretch>
            </p:blipFill>
            <p:spPr>
              <a:xfrm>
                <a:off x="3883613" y="3591787"/>
                <a:ext cx="223344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2" name="Freihand 131">
                <a:extLst>
                  <a:ext uri="{FF2B5EF4-FFF2-40B4-BE49-F238E27FC236}">
                    <a16:creationId xmlns:a16="http://schemas.microsoft.com/office/drawing/2014/main" id="{4C131FC7-EEFE-4447-9FF8-5608A27DC8CA}"/>
                  </a:ext>
                </a:extLst>
              </p14:cNvPr>
              <p14:cNvContentPartPr/>
              <p14:nvPr/>
            </p14:nvContentPartPr>
            <p14:xfrm>
              <a:off x="2963453" y="1834267"/>
              <a:ext cx="1722600" cy="443520"/>
            </p14:xfrm>
          </p:contentPart>
        </mc:Choice>
        <mc:Fallback xmlns="">
          <p:pic>
            <p:nvPicPr>
              <p:cNvPr id="132" name="Freihand 131">
                <a:extLst>
                  <a:ext uri="{FF2B5EF4-FFF2-40B4-BE49-F238E27FC236}">
                    <a16:creationId xmlns:a16="http://schemas.microsoft.com/office/drawing/2014/main" id="{4C131FC7-EEFE-4447-9FF8-5608A27DC8CA}"/>
                  </a:ext>
                </a:extLst>
              </p:cNvPr>
              <p:cNvPicPr/>
              <p:nvPr/>
            </p:nvPicPr>
            <p:blipFill>
              <a:blip r:embed="rId12"/>
              <a:stretch>
                <a:fillRect/>
              </a:stretch>
            </p:blipFill>
            <p:spPr>
              <a:xfrm>
                <a:off x="2959133" y="1829947"/>
                <a:ext cx="1731240" cy="452160"/>
              </a:xfrm>
              <a:prstGeom prst="rect">
                <a:avLst/>
              </a:prstGeom>
            </p:spPr>
          </p:pic>
        </mc:Fallback>
      </mc:AlternateContent>
      <p:grpSp>
        <p:nvGrpSpPr>
          <p:cNvPr id="136" name="Gruppieren 135">
            <a:extLst>
              <a:ext uri="{FF2B5EF4-FFF2-40B4-BE49-F238E27FC236}">
                <a16:creationId xmlns:a16="http://schemas.microsoft.com/office/drawing/2014/main" id="{4677A986-628A-44AE-85DF-8A8DF455D06E}"/>
              </a:ext>
            </a:extLst>
          </p:cNvPr>
          <p:cNvGrpSpPr/>
          <p:nvPr/>
        </p:nvGrpSpPr>
        <p:grpSpPr>
          <a:xfrm>
            <a:off x="2967053" y="2357707"/>
            <a:ext cx="668520" cy="588960"/>
            <a:chOff x="2967053" y="2357707"/>
            <a:chExt cx="668520" cy="588960"/>
          </a:xfrm>
        </p:grpSpPr>
        <mc:AlternateContent xmlns:mc="http://schemas.openxmlformats.org/markup-compatibility/2006" xmlns:p14="http://schemas.microsoft.com/office/powerpoint/2010/main">
          <mc:Choice Requires="p14">
            <p:contentPart p14:bwMode="auto" r:id="rId13">
              <p14:nvContentPartPr>
                <p14:cNvPr id="134" name="Freihand 133">
                  <a:extLst>
                    <a:ext uri="{FF2B5EF4-FFF2-40B4-BE49-F238E27FC236}">
                      <a16:creationId xmlns:a16="http://schemas.microsoft.com/office/drawing/2014/main" id="{3D6E0883-4266-4E9B-958A-D6DF7B763353}"/>
                    </a:ext>
                  </a:extLst>
                </p14:cNvPr>
                <p14:cNvContentPartPr/>
                <p14:nvPr/>
              </p14:nvContentPartPr>
              <p14:xfrm>
                <a:off x="3106373" y="2357707"/>
                <a:ext cx="529200" cy="492480"/>
              </p14:xfrm>
            </p:contentPart>
          </mc:Choice>
          <mc:Fallback xmlns="">
            <p:pic>
              <p:nvPicPr>
                <p:cNvPr id="134" name="Freihand 133">
                  <a:extLst>
                    <a:ext uri="{FF2B5EF4-FFF2-40B4-BE49-F238E27FC236}">
                      <a16:creationId xmlns:a16="http://schemas.microsoft.com/office/drawing/2014/main" id="{3D6E0883-4266-4E9B-958A-D6DF7B763353}"/>
                    </a:ext>
                  </a:extLst>
                </p:cNvPr>
                <p:cNvPicPr/>
                <p:nvPr/>
              </p:nvPicPr>
              <p:blipFill>
                <a:blip r:embed="rId14"/>
                <a:stretch>
                  <a:fillRect/>
                </a:stretch>
              </p:blipFill>
              <p:spPr>
                <a:xfrm>
                  <a:off x="3102053" y="2353387"/>
                  <a:ext cx="537840" cy="501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5" name="Freihand 134">
                  <a:extLst>
                    <a:ext uri="{FF2B5EF4-FFF2-40B4-BE49-F238E27FC236}">
                      <a16:creationId xmlns:a16="http://schemas.microsoft.com/office/drawing/2014/main" id="{AE59FFED-304F-49D5-BFDF-37630FD03AB2}"/>
                    </a:ext>
                  </a:extLst>
                </p14:cNvPr>
                <p14:cNvContentPartPr/>
                <p14:nvPr/>
              </p14:nvContentPartPr>
              <p14:xfrm>
                <a:off x="2967053" y="2697187"/>
                <a:ext cx="289080" cy="249480"/>
              </p14:xfrm>
            </p:contentPart>
          </mc:Choice>
          <mc:Fallback xmlns="">
            <p:pic>
              <p:nvPicPr>
                <p:cNvPr id="135" name="Freihand 134">
                  <a:extLst>
                    <a:ext uri="{FF2B5EF4-FFF2-40B4-BE49-F238E27FC236}">
                      <a16:creationId xmlns:a16="http://schemas.microsoft.com/office/drawing/2014/main" id="{AE59FFED-304F-49D5-BFDF-37630FD03AB2}"/>
                    </a:ext>
                  </a:extLst>
                </p:cNvPr>
                <p:cNvPicPr/>
                <p:nvPr/>
              </p:nvPicPr>
              <p:blipFill>
                <a:blip r:embed="rId16"/>
                <a:stretch>
                  <a:fillRect/>
                </a:stretch>
              </p:blipFill>
              <p:spPr>
                <a:xfrm>
                  <a:off x="2962733" y="2692867"/>
                  <a:ext cx="297720" cy="258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213" name="Freihand 212">
                <a:extLst>
                  <a:ext uri="{FF2B5EF4-FFF2-40B4-BE49-F238E27FC236}">
                    <a16:creationId xmlns:a16="http://schemas.microsoft.com/office/drawing/2014/main" id="{BC13F5C9-2AF5-4523-B852-82E3D61B2E67}"/>
                  </a:ext>
                </a:extLst>
              </p14:cNvPr>
              <p14:cNvContentPartPr/>
              <p14:nvPr/>
            </p14:nvContentPartPr>
            <p14:xfrm>
              <a:off x="3773453" y="1820947"/>
              <a:ext cx="459720" cy="466200"/>
            </p14:xfrm>
          </p:contentPart>
        </mc:Choice>
        <mc:Fallback xmlns="">
          <p:pic>
            <p:nvPicPr>
              <p:cNvPr id="213" name="Freihand 212">
                <a:extLst>
                  <a:ext uri="{FF2B5EF4-FFF2-40B4-BE49-F238E27FC236}">
                    <a16:creationId xmlns:a16="http://schemas.microsoft.com/office/drawing/2014/main" id="{BC13F5C9-2AF5-4523-B852-82E3D61B2E67}"/>
                  </a:ext>
                </a:extLst>
              </p:cNvPr>
              <p:cNvPicPr/>
              <p:nvPr/>
            </p:nvPicPr>
            <p:blipFill>
              <a:blip r:embed="rId18"/>
              <a:stretch>
                <a:fillRect/>
              </a:stretch>
            </p:blipFill>
            <p:spPr>
              <a:xfrm>
                <a:off x="3769133" y="1816627"/>
                <a:ext cx="468360" cy="4748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15" name="Freihand 214">
                <a:extLst>
                  <a:ext uri="{FF2B5EF4-FFF2-40B4-BE49-F238E27FC236}">
                    <a16:creationId xmlns:a16="http://schemas.microsoft.com/office/drawing/2014/main" id="{B14560BC-93BD-4228-9C79-2276DB3C1179}"/>
                  </a:ext>
                </a:extLst>
              </p14:cNvPr>
              <p14:cNvContentPartPr/>
              <p14:nvPr/>
            </p14:nvContentPartPr>
            <p14:xfrm>
              <a:off x="7426373" y="1220827"/>
              <a:ext cx="2035080" cy="578880"/>
            </p14:xfrm>
          </p:contentPart>
        </mc:Choice>
        <mc:Fallback xmlns="">
          <p:pic>
            <p:nvPicPr>
              <p:cNvPr id="215" name="Freihand 214">
                <a:extLst>
                  <a:ext uri="{FF2B5EF4-FFF2-40B4-BE49-F238E27FC236}">
                    <a16:creationId xmlns:a16="http://schemas.microsoft.com/office/drawing/2014/main" id="{B14560BC-93BD-4228-9C79-2276DB3C1179}"/>
                  </a:ext>
                </a:extLst>
              </p:cNvPr>
              <p:cNvPicPr/>
              <p:nvPr/>
            </p:nvPicPr>
            <p:blipFill>
              <a:blip r:embed="rId20"/>
              <a:stretch>
                <a:fillRect/>
              </a:stretch>
            </p:blipFill>
            <p:spPr>
              <a:xfrm>
                <a:off x="7422053" y="1216507"/>
                <a:ext cx="2043720" cy="587520"/>
              </a:xfrm>
              <a:prstGeom prst="rect">
                <a:avLst/>
              </a:prstGeom>
            </p:spPr>
          </p:pic>
        </mc:Fallback>
      </mc:AlternateContent>
      <p:grpSp>
        <p:nvGrpSpPr>
          <p:cNvPr id="218" name="Gruppieren 217">
            <a:extLst>
              <a:ext uri="{FF2B5EF4-FFF2-40B4-BE49-F238E27FC236}">
                <a16:creationId xmlns:a16="http://schemas.microsoft.com/office/drawing/2014/main" id="{3CAEF963-4794-4025-BCD4-24E4DE2B5A7B}"/>
              </a:ext>
            </a:extLst>
          </p:cNvPr>
          <p:cNvGrpSpPr/>
          <p:nvPr/>
        </p:nvGrpSpPr>
        <p:grpSpPr>
          <a:xfrm>
            <a:off x="3921413" y="386347"/>
            <a:ext cx="7838640" cy="3765600"/>
            <a:chOff x="3921413" y="386347"/>
            <a:chExt cx="7838640" cy="3765600"/>
          </a:xfrm>
        </p:grpSpPr>
        <mc:AlternateContent xmlns:mc="http://schemas.openxmlformats.org/markup-compatibility/2006" xmlns:p14="http://schemas.microsoft.com/office/powerpoint/2010/main">
          <mc:Choice Requires="p14">
            <p:contentPart p14:bwMode="auto" r:id="rId21">
              <p14:nvContentPartPr>
                <p14:cNvPr id="104" name="Freihand 103">
                  <a:extLst>
                    <a:ext uri="{FF2B5EF4-FFF2-40B4-BE49-F238E27FC236}">
                      <a16:creationId xmlns:a16="http://schemas.microsoft.com/office/drawing/2014/main" id="{490D02B3-C642-421A-9B55-472ACB749969}"/>
                    </a:ext>
                  </a:extLst>
                </p14:cNvPr>
                <p14:cNvContentPartPr/>
                <p14:nvPr/>
              </p14:nvContentPartPr>
              <p14:xfrm>
                <a:off x="9510773" y="639427"/>
                <a:ext cx="187560" cy="319320"/>
              </p14:xfrm>
            </p:contentPart>
          </mc:Choice>
          <mc:Fallback xmlns="">
            <p:pic>
              <p:nvPicPr>
                <p:cNvPr id="104" name="Freihand 103">
                  <a:extLst>
                    <a:ext uri="{FF2B5EF4-FFF2-40B4-BE49-F238E27FC236}">
                      <a16:creationId xmlns:a16="http://schemas.microsoft.com/office/drawing/2014/main" id="{490D02B3-C642-421A-9B55-472ACB749969}"/>
                    </a:ext>
                  </a:extLst>
                </p:cNvPr>
                <p:cNvPicPr/>
                <p:nvPr/>
              </p:nvPicPr>
              <p:blipFill>
                <a:blip r:embed="rId22"/>
                <a:stretch>
                  <a:fillRect/>
                </a:stretch>
              </p:blipFill>
              <p:spPr>
                <a:xfrm>
                  <a:off x="9506453" y="635107"/>
                  <a:ext cx="196200" cy="3279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05" name="Freihand 104">
                  <a:extLst>
                    <a:ext uri="{FF2B5EF4-FFF2-40B4-BE49-F238E27FC236}">
                      <a16:creationId xmlns:a16="http://schemas.microsoft.com/office/drawing/2014/main" id="{8BE6471B-059E-4DD9-A312-E952C5088090}"/>
                    </a:ext>
                  </a:extLst>
                </p14:cNvPr>
                <p14:cNvContentPartPr/>
                <p14:nvPr/>
              </p14:nvContentPartPr>
              <p14:xfrm>
                <a:off x="9538133" y="769747"/>
                <a:ext cx="129240" cy="13320"/>
              </p14:xfrm>
            </p:contentPart>
          </mc:Choice>
          <mc:Fallback xmlns="">
            <p:pic>
              <p:nvPicPr>
                <p:cNvPr id="105" name="Freihand 104">
                  <a:extLst>
                    <a:ext uri="{FF2B5EF4-FFF2-40B4-BE49-F238E27FC236}">
                      <a16:creationId xmlns:a16="http://schemas.microsoft.com/office/drawing/2014/main" id="{8BE6471B-059E-4DD9-A312-E952C5088090}"/>
                    </a:ext>
                  </a:extLst>
                </p:cNvPr>
                <p:cNvPicPr/>
                <p:nvPr/>
              </p:nvPicPr>
              <p:blipFill>
                <a:blip r:embed="rId24"/>
                <a:stretch>
                  <a:fillRect/>
                </a:stretch>
              </p:blipFill>
              <p:spPr>
                <a:xfrm>
                  <a:off x="9533813" y="765427"/>
                  <a:ext cx="13788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06" name="Freihand 105">
                  <a:extLst>
                    <a:ext uri="{FF2B5EF4-FFF2-40B4-BE49-F238E27FC236}">
                      <a16:creationId xmlns:a16="http://schemas.microsoft.com/office/drawing/2014/main" id="{B01A1195-0D75-4698-ACFD-185F74AD2AEE}"/>
                    </a:ext>
                  </a:extLst>
                </p14:cNvPr>
                <p14:cNvContentPartPr/>
                <p14:nvPr/>
              </p14:nvContentPartPr>
              <p14:xfrm>
                <a:off x="9782213" y="713947"/>
                <a:ext cx="160200" cy="195120"/>
              </p14:xfrm>
            </p:contentPart>
          </mc:Choice>
          <mc:Fallback xmlns="">
            <p:pic>
              <p:nvPicPr>
                <p:cNvPr id="106" name="Freihand 105">
                  <a:extLst>
                    <a:ext uri="{FF2B5EF4-FFF2-40B4-BE49-F238E27FC236}">
                      <a16:creationId xmlns:a16="http://schemas.microsoft.com/office/drawing/2014/main" id="{B01A1195-0D75-4698-ACFD-185F74AD2AEE}"/>
                    </a:ext>
                  </a:extLst>
                </p:cNvPr>
                <p:cNvPicPr/>
                <p:nvPr/>
              </p:nvPicPr>
              <p:blipFill>
                <a:blip r:embed="rId26"/>
                <a:stretch>
                  <a:fillRect/>
                </a:stretch>
              </p:blipFill>
              <p:spPr>
                <a:xfrm>
                  <a:off x="9777893" y="709627"/>
                  <a:ext cx="16884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07" name="Freihand 106">
                  <a:extLst>
                    <a:ext uri="{FF2B5EF4-FFF2-40B4-BE49-F238E27FC236}">
                      <a16:creationId xmlns:a16="http://schemas.microsoft.com/office/drawing/2014/main" id="{0D9E7E73-5E7F-4787-8870-038261F04A64}"/>
                    </a:ext>
                  </a:extLst>
                </p14:cNvPr>
                <p14:cNvContentPartPr/>
                <p14:nvPr/>
              </p14:nvContentPartPr>
              <p14:xfrm>
                <a:off x="10014773" y="673987"/>
                <a:ext cx="131760" cy="182520"/>
              </p14:xfrm>
            </p:contentPart>
          </mc:Choice>
          <mc:Fallback xmlns="">
            <p:pic>
              <p:nvPicPr>
                <p:cNvPr id="107" name="Freihand 106">
                  <a:extLst>
                    <a:ext uri="{FF2B5EF4-FFF2-40B4-BE49-F238E27FC236}">
                      <a16:creationId xmlns:a16="http://schemas.microsoft.com/office/drawing/2014/main" id="{0D9E7E73-5E7F-4787-8870-038261F04A64}"/>
                    </a:ext>
                  </a:extLst>
                </p:cNvPr>
                <p:cNvPicPr/>
                <p:nvPr/>
              </p:nvPicPr>
              <p:blipFill>
                <a:blip r:embed="rId28"/>
                <a:stretch>
                  <a:fillRect/>
                </a:stretch>
              </p:blipFill>
              <p:spPr>
                <a:xfrm>
                  <a:off x="10010453" y="669667"/>
                  <a:ext cx="14040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08" name="Freihand 107">
                  <a:extLst>
                    <a:ext uri="{FF2B5EF4-FFF2-40B4-BE49-F238E27FC236}">
                      <a16:creationId xmlns:a16="http://schemas.microsoft.com/office/drawing/2014/main" id="{6D511D5C-0F7D-4724-9B02-16082540B30B}"/>
                    </a:ext>
                  </a:extLst>
                </p14:cNvPr>
                <p14:cNvContentPartPr/>
                <p14:nvPr/>
              </p14:nvContentPartPr>
              <p14:xfrm>
                <a:off x="10288733" y="748507"/>
                <a:ext cx="5040" cy="128520"/>
              </p14:xfrm>
            </p:contentPart>
          </mc:Choice>
          <mc:Fallback xmlns="">
            <p:pic>
              <p:nvPicPr>
                <p:cNvPr id="108" name="Freihand 107">
                  <a:extLst>
                    <a:ext uri="{FF2B5EF4-FFF2-40B4-BE49-F238E27FC236}">
                      <a16:creationId xmlns:a16="http://schemas.microsoft.com/office/drawing/2014/main" id="{6D511D5C-0F7D-4724-9B02-16082540B30B}"/>
                    </a:ext>
                  </a:extLst>
                </p:cNvPr>
                <p:cNvPicPr/>
                <p:nvPr/>
              </p:nvPicPr>
              <p:blipFill>
                <a:blip r:embed="rId30"/>
                <a:stretch>
                  <a:fillRect/>
                </a:stretch>
              </p:blipFill>
              <p:spPr>
                <a:xfrm>
                  <a:off x="10284413" y="744187"/>
                  <a:ext cx="1368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10" name="Freihand 109">
                  <a:extLst>
                    <a:ext uri="{FF2B5EF4-FFF2-40B4-BE49-F238E27FC236}">
                      <a16:creationId xmlns:a16="http://schemas.microsoft.com/office/drawing/2014/main" id="{89283913-4FF5-4456-B788-927340FCF25F}"/>
                    </a:ext>
                  </a:extLst>
                </p14:cNvPr>
                <p14:cNvContentPartPr/>
                <p14:nvPr/>
              </p14:nvContentPartPr>
              <p14:xfrm>
                <a:off x="10433453" y="630427"/>
                <a:ext cx="125280" cy="247680"/>
              </p14:xfrm>
            </p:contentPart>
          </mc:Choice>
          <mc:Fallback xmlns="">
            <p:pic>
              <p:nvPicPr>
                <p:cNvPr id="110" name="Freihand 109">
                  <a:extLst>
                    <a:ext uri="{FF2B5EF4-FFF2-40B4-BE49-F238E27FC236}">
                      <a16:creationId xmlns:a16="http://schemas.microsoft.com/office/drawing/2014/main" id="{89283913-4FF5-4456-B788-927340FCF25F}"/>
                    </a:ext>
                  </a:extLst>
                </p:cNvPr>
                <p:cNvPicPr/>
                <p:nvPr/>
              </p:nvPicPr>
              <p:blipFill>
                <a:blip r:embed="rId32"/>
                <a:stretch>
                  <a:fillRect/>
                </a:stretch>
              </p:blipFill>
              <p:spPr>
                <a:xfrm>
                  <a:off x="10429133" y="626107"/>
                  <a:ext cx="13392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11" name="Freihand 110">
                  <a:extLst>
                    <a:ext uri="{FF2B5EF4-FFF2-40B4-BE49-F238E27FC236}">
                      <a16:creationId xmlns:a16="http://schemas.microsoft.com/office/drawing/2014/main" id="{AA10109F-F3BC-4338-B8B6-654B90C214A7}"/>
                    </a:ext>
                  </a:extLst>
                </p14:cNvPr>
                <p14:cNvContentPartPr/>
                <p14:nvPr/>
              </p14:nvContentPartPr>
              <p14:xfrm>
                <a:off x="10599053" y="737707"/>
                <a:ext cx="228960" cy="137160"/>
              </p14:xfrm>
            </p:contentPart>
          </mc:Choice>
          <mc:Fallback xmlns="">
            <p:pic>
              <p:nvPicPr>
                <p:cNvPr id="111" name="Freihand 110">
                  <a:extLst>
                    <a:ext uri="{FF2B5EF4-FFF2-40B4-BE49-F238E27FC236}">
                      <a16:creationId xmlns:a16="http://schemas.microsoft.com/office/drawing/2014/main" id="{AA10109F-F3BC-4338-B8B6-654B90C214A7}"/>
                    </a:ext>
                  </a:extLst>
                </p:cNvPr>
                <p:cNvPicPr/>
                <p:nvPr/>
              </p:nvPicPr>
              <p:blipFill>
                <a:blip r:embed="rId34"/>
                <a:stretch>
                  <a:fillRect/>
                </a:stretch>
              </p:blipFill>
              <p:spPr>
                <a:xfrm>
                  <a:off x="10594733" y="733387"/>
                  <a:ext cx="2376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12" name="Freihand 111">
                  <a:extLst>
                    <a:ext uri="{FF2B5EF4-FFF2-40B4-BE49-F238E27FC236}">
                      <a16:creationId xmlns:a16="http://schemas.microsoft.com/office/drawing/2014/main" id="{B9446D03-ECA2-44FF-B47B-E75991A1EA3E}"/>
                    </a:ext>
                  </a:extLst>
                </p14:cNvPr>
                <p14:cNvContentPartPr/>
                <p14:nvPr/>
              </p14:nvContentPartPr>
              <p14:xfrm>
                <a:off x="10847453" y="641227"/>
                <a:ext cx="181080" cy="228600"/>
              </p14:xfrm>
            </p:contentPart>
          </mc:Choice>
          <mc:Fallback xmlns="">
            <p:pic>
              <p:nvPicPr>
                <p:cNvPr id="112" name="Freihand 111">
                  <a:extLst>
                    <a:ext uri="{FF2B5EF4-FFF2-40B4-BE49-F238E27FC236}">
                      <a16:creationId xmlns:a16="http://schemas.microsoft.com/office/drawing/2014/main" id="{B9446D03-ECA2-44FF-B47B-E75991A1EA3E}"/>
                    </a:ext>
                  </a:extLst>
                </p:cNvPr>
                <p:cNvPicPr/>
                <p:nvPr/>
              </p:nvPicPr>
              <p:blipFill>
                <a:blip r:embed="rId36"/>
                <a:stretch>
                  <a:fillRect/>
                </a:stretch>
              </p:blipFill>
              <p:spPr>
                <a:xfrm>
                  <a:off x="10843133" y="636907"/>
                  <a:ext cx="18972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13" name="Freihand 112">
                  <a:extLst>
                    <a:ext uri="{FF2B5EF4-FFF2-40B4-BE49-F238E27FC236}">
                      <a16:creationId xmlns:a16="http://schemas.microsoft.com/office/drawing/2014/main" id="{192E6A5A-01E5-4B4F-BD6B-FE2561793C7A}"/>
                    </a:ext>
                  </a:extLst>
                </p14:cNvPr>
                <p14:cNvContentPartPr/>
                <p14:nvPr/>
              </p14:nvContentPartPr>
              <p14:xfrm>
                <a:off x="9828653" y="1213987"/>
                <a:ext cx="84600" cy="211320"/>
              </p14:xfrm>
            </p:contentPart>
          </mc:Choice>
          <mc:Fallback xmlns="">
            <p:pic>
              <p:nvPicPr>
                <p:cNvPr id="113" name="Freihand 112">
                  <a:extLst>
                    <a:ext uri="{FF2B5EF4-FFF2-40B4-BE49-F238E27FC236}">
                      <a16:creationId xmlns:a16="http://schemas.microsoft.com/office/drawing/2014/main" id="{192E6A5A-01E5-4B4F-BD6B-FE2561793C7A}"/>
                    </a:ext>
                  </a:extLst>
                </p:cNvPr>
                <p:cNvPicPr/>
                <p:nvPr/>
              </p:nvPicPr>
              <p:blipFill>
                <a:blip r:embed="rId38"/>
                <a:stretch>
                  <a:fillRect/>
                </a:stretch>
              </p:blipFill>
              <p:spPr>
                <a:xfrm>
                  <a:off x="9824333" y="1209667"/>
                  <a:ext cx="9324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14" name="Freihand 113">
                  <a:extLst>
                    <a:ext uri="{FF2B5EF4-FFF2-40B4-BE49-F238E27FC236}">
                      <a16:creationId xmlns:a16="http://schemas.microsoft.com/office/drawing/2014/main" id="{3E3AF9D3-0842-457A-9935-306AA91AC9BC}"/>
                    </a:ext>
                  </a:extLst>
                </p14:cNvPr>
                <p14:cNvContentPartPr/>
                <p14:nvPr/>
              </p14:nvContentPartPr>
              <p14:xfrm>
                <a:off x="9758813" y="1246387"/>
                <a:ext cx="441720" cy="70200"/>
              </p14:xfrm>
            </p:contentPart>
          </mc:Choice>
          <mc:Fallback xmlns="">
            <p:pic>
              <p:nvPicPr>
                <p:cNvPr id="114" name="Freihand 113">
                  <a:extLst>
                    <a:ext uri="{FF2B5EF4-FFF2-40B4-BE49-F238E27FC236}">
                      <a16:creationId xmlns:a16="http://schemas.microsoft.com/office/drawing/2014/main" id="{3E3AF9D3-0842-457A-9935-306AA91AC9BC}"/>
                    </a:ext>
                  </a:extLst>
                </p:cNvPr>
                <p:cNvPicPr/>
                <p:nvPr/>
              </p:nvPicPr>
              <p:blipFill>
                <a:blip r:embed="rId40"/>
                <a:stretch>
                  <a:fillRect/>
                </a:stretch>
              </p:blipFill>
              <p:spPr>
                <a:xfrm>
                  <a:off x="9754493" y="1242067"/>
                  <a:ext cx="45036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15" name="Freihand 114">
                  <a:extLst>
                    <a:ext uri="{FF2B5EF4-FFF2-40B4-BE49-F238E27FC236}">
                      <a16:creationId xmlns:a16="http://schemas.microsoft.com/office/drawing/2014/main" id="{84D482CD-D43A-411A-ACED-E9194BA913F2}"/>
                    </a:ext>
                  </a:extLst>
                </p14:cNvPr>
                <p14:cNvContentPartPr/>
                <p14:nvPr/>
              </p14:nvContentPartPr>
              <p14:xfrm>
                <a:off x="10174253" y="1363747"/>
                <a:ext cx="8640" cy="9360"/>
              </p14:xfrm>
            </p:contentPart>
          </mc:Choice>
          <mc:Fallback xmlns="">
            <p:pic>
              <p:nvPicPr>
                <p:cNvPr id="115" name="Freihand 114">
                  <a:extLst>
                    <a:ext uri="{FF2B5EF4-FFF2-40B4-BE49-F238E27FC236}">
                      <a16:creationId xmlns:a16="http://schemas.microsoft.com/office/drawing/2014/main" id="{84D482CD-D43A-411A-ACED-E9194BA913F2}"/>
                    </a:ext>
                  </a:extLst>
                </p:cNvPr>
                <p:cNvPicPr/>
                <p:nvPr/>
              </p:nvPicPr>
              <p:blipFill>
                <a:blip r:embed="rId42"/>
                <a:stretch>
                  <a:fillRect/>
                </a:stretch>
              </p:blipFill>
              <p:spPr>
                <a:xfrm>
                  <a:off x="10169933" y="1359427"/>
                  <a:ext cx="1728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16" name="Freihand 115">
                  <a:extLst>
                    <a:ext uri="{FF2B5EF4-FFF2-40B4-BE49-F238E27FC236}">
                      <a16:creationId xmlns:a16="http://schemas.microsoft.com/office/drawing/2014/main" id="{5CD763CF-A8DB-4F20-B66B-93011892F3B3}"/>
                    </a:ext>
                  </a:extLst>
                </p14:cNvPr>
                <p14:cNvContentPartPr/>
                <p14:nvPr/>
              </p14:nvContentPartPr>
              <p14:xfrm>
                <a:off x="10320053" y="1249627"/>
                <a:ext cx="214200" cy="339480"/>
              </p14:xfrm>
            </p:contentPart>
          </mc:Choice>
          <mc:Fallback xmlns="">
            <p:pic>
              <p:nvPicPr>
                <p:cNvPr id="116" name="Freihand 115">
                  <a:extLst>
                    <a:ext uri="{FF2B5EF4-FFF2-40B4-BE49-F238E27FC236}">
                      <a16:creationId xmlns:a16="http://schemas.microsoft.com/office/drawing/2014/main" id="{5CD763CF-A8DB-4F20-B66B-93011892F3B3}"/>
                    </a:ext>
                  </a:extLst>
                </p:cNvPr>
                <p:cNvPicPr/>
                <p:nvPr/>
              </p:nvPicPr>
              <p:blipFill>
                <a:blip r:embed="rId44"/>
                <a:stretch>
                  <a:fillRect/>
                </a:stretch>
              </p:blipFill>
              <p:spPr>
                <a:xfrm>
                  <a:off x="10315733" y="1245307"/>
                  <a:ext cx="222840" cy="3481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17" name="Freihand 116">
                  <a:extLst>
                    <a:ext uri="{FF2B5EF4-FFF2-40B4-BE49-F238E27FC236}">
                      <a16:creationId xmlns:a16="http://schemas.microsoft.com/office/drawing/2014/main" id="{E7F547F4-3170-4536-B112-E8D1E4214298}"/>
                    </a:ext>
                  </a:extLst>
                </p14:cNvPr>
                <p14:cNvContentPartPr/>
                <p14:nvPr/>
              </p14:nvContentPartPr>
              <p14:xfrm>
                <a:off x="10510493" y="1224427"/>
                <a:ext cx="119520" cy="166320"/>
              </p14:xfrm>
            </p:contentPart>
          </mc:Choice>
          <mc:Fallback xmlns="">
            <p:pic>
              <p:nvPicPr>
                <p:cNvPr id="117" name="Freihand 116">
                  <a:extLst>
                    <a:ext uri="{FF2B5EF4-FFF2-40B4-BE49-F238E27FC236}">
                      <a16:creationId xmlns:a16="http://schemas.microsoft.com/office/drawing/2014/main" id="{E7F547F4-3170-4536-B112-E8D1E4214298}"/>
                    </a:ext>
                  </a:extLst>
                </p:cNvPr>
                <p:cNvPicPr/>
                <p:nvPr/>
              </p:nvPicPr>
              <p:blipFill>
                <a:blip r:embed="rId46"/>
                <a:stretch>
                  <a:fillRect/>
                </a:stretch>
              </p:blipFill>
              <p:spPr>
                <a:xfrm>
                  <a:off x="10506173" y="1220107"/>
                  <a:ext cx="12816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20" name="Freihand 119">
                  <a:extLst>
                    <a:ext uri="{FF2B5EF4-FFF2-40B4-BE49-F238E27FC236}">
                      <a16:creationId xmlns:a16="http://schemas.microsoft.com/office/drawing/2014/main" id="{BE4F5431-F6E8-4F46-987C-773A6821D478}"/>
                    </a:ext>
                  </a:extLst>
                </p14:cNvPr>
                <p14:cNvContentPartPr/>
                <p14:nvPr/>
              </p14:nvContentPartPr>
              <p14:xfrm>
                <a:off x="10645853" y="1118947"/>
                <a:ext cx="320040" cy="232200"/>
              </p14:xfrm>
            </p:contentPart>
          </mc:Choice>
          <mc:Fallback xmlns="">
            <p:pic>
              <p:nvPicPr>
                <p:cNvPr id="120" name="Freihand 119">
                  <a:extLst>
                    <a:ext uri="{FF2B5EF4-FFF2-40B4-BE49-F238E27FC236}">
                      <a16:creationId xmlns:a16="http://schemas.microsoft.com/office/drawing/2014/main" id="{BE4F5431-F6E8-4F46-987C-773A6821D478}"/>
                    </a:ext>
                  </a:extLst>
                </p:cNvPr>
                <p:cNvPicPr/>
                <p:nvPr/>
              </p:nvPicPr>
              <p:blipFill>
                <a:blip r:embed="rId48"/>
                <a:stretch>
                  <a:fillRect/>
                </a:stretch>
              </p:blipFill>
              <p:spPr>
                <a:xfrm>
                  <a:off x="10641533" y="1114627"/>
                  <a:ext cx="3286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21" name="Freihand 120">
                  <a:extLst>
                    <a:ext uri="{FF2B5EF4-FFF2-40B4-BE49-F238E27FC236}">
                      <a16:creationId xmlns:a16="http://schemas.microsoft.com/office/drawing/2014/main" id="{6DAD4F13-DA25-4F31-882B-E3B8C4D419CD}"/>
                    </a:ext>
                  </a:extLst>
                </p14:cNvPr>
                <p14:cNvContentPartPr/>
                <p14:nvPr/>
              </p14:nvContentPartPr>
              <p14:xfrm>
                <a:off x="11040053" y="1082227"/>
                <a:ext cx="46080" cy="196200"/>
              </p14:xfrm>
            </p:contentPart>
          </mc:Choice>
          <mc:Fallback xmlns="">
            <p:pic>
              <p:nvPicPr>
                <p:cNvPr id="121" name="Freihand 120">
                  <a:extLst>
                    <a:ext uri="{FF2B5EF4-FFF2-40B4-BE49-F238E27FC236}">
                      <a16:creationId xmlns:a16="http://schemas.microsoft.com/office/drawing/2014/main" id="{6DAD4F13-DA25-4F31-882B-E3B8C4D419CD}"/>
                    </a:ext>
                  </a:extLst>
                </p:cNvPr>
                <p:cNvPicPr/>
                <p:nvPr/>
              </p:nvPicPr>
              <p:blipFill>
                <a:blip r:embed="rId50"/>
                <a:stretch>
                  <a:fillRect/>
                </a:stretch>
              </p:blipFill>
              <p:spPr>
                <a:xfrm>
                  <a:off x="11035733" y="1077907"/>
                  <a:ext cx="5472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22" name="Freihand 121">
                  <a:extLst>
                    <a:ext uri="{FF2B5EF4-FFF2-40B4-BE49-F238E27FC236}">
                      <a16:creationId xmlns:a16="http://schemas.microsoft.com/office/drawing/2014/main" id="{97D73BAD-8DAC-487C-877F-EA9E4F21BF7C}"/>
                    </a:ext>
                  </a:extLst>
                </p14:cNvPr>
                <p14:cNvContentPartPr/>
                <p14:nvPr/>
              </p14:nvContentPartPr>
              <p14:xfrm>
                <a:off x="11044373" y="1359067"/>
                <a:ext cx="360" cy="360"/>
              </p14:xfrm>
            </p:contentPart>
          </mc:Choice>
          <mc:Fallback xmlns="">
            <p:pic>
              <p:nvPicPr>
                <p:cNvPr id="122" name="Freihand 121">
                  <a:extLst>
                    <a:ext uri="{FF2B5EF4-FFF2-40B4-BE49-F238E27FC236}">
                      <a16:creationId xmlns:a16="http://schemas.microsoft.com/office/drawing/2014/main" id="{97D73BAD-8DAC-487C-877F-EA9E4F21BF7C}"/>
                    </a:ext>
                  </a:extLst>
                </p:cNvPr>
                <p:cNvPicPr/>
                <p:nvPr/>
              </p:nvPicPr>
              <p:blipFill>
                <a:blip r:embed="rId52"/>
                <a:stretch>
                  <a:fillRect/>
                </a:stretch>
              </p:blipFill>
              <p:spPr>
                <a:xfrm>
                  <a:off x="11040053" y="1354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24" name="Freihand 123">
                  <a:extLst>
                    <a:ext uri="{FF2B5EF4-FFF2-40B4-BE49-F238E27FC236}">
                      <a16:creationId xmlns:a16="http://schemas.microsoft.com/office/drawing/2014/main" id="{AAF3A663-C4E2-4279-ACE2-225594B1EB1E}"/>
                    </a:ext>
                  </a:extLst>
                </p14:cNvPr>
                <p14:cNvContentPartPr/>
                <p14:nvPr/>
              </p14:nvContentPartPr>
              <p14:xfrm>
                <a:off x="11173973" y="386347"/>
                <a:ext cx="33480" cy="253440"/>
              </p14:xfrm>
            </p:contentPart>
          </mc:Choice>
          <mc:Fallback xmlns="">
            <p:pic>
              <p:nvPicPr>
                <p:cNvPr id="124" name="Freihand 123">
                  <a:extLst>
                    <a:ext uri="{FF2B5EF4-FFF2-40B4-BE49-F238E27FC236}">
                      <a16:creationId xmlns:a16="http://schemas.microsoft.com/office/drawing/2014/main" id="{AAF3A663-C4E2-4279-ACE2-225594B1EB1E}"/>
                    </a:ext>
                  </a:extLst>
                </p:cNvPr>
                <p:cNvPicPr/>
                <p:nvPr/>
              </p:nvPicPr>
              <p:blipFill>
                <a:blip r:embed="rId54"/>
                <a:stretch>
                  <a:fillRect/>
                </a:stretch>
              </p:blipFill>
              <p:spPr>
                <a:xfrm>
                  <a:off x="11169653" y="382027"/>
                  <a:ext cx="42120" cy="2620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25" name="Freihand 124">
                  <a:extLst>
                    <a:ext uri="{FF2B5EF4-FFF2-40B4-BE49-F238E27FC236}">
                      <a16:creationId xmlns:a16="http://schemas.microsoft.com/office/drawing/2014/main" id="{64DB24AD-DD87-4DB0-9EA4-CC5454015C3D}"/>
                    </a:ext>
                  </a:extLst>
                </p14:cNvPr>
                <p14:cNvContentPartPr/>
                <p14:nvPr/>
              </p14:nvContentPartPr>
              <p14:xfrm>
                <a:off x="11152733" y="756427"/>
                <a:ext cx="17640" cy="25200"/>
              </p14:xfrm>
            </p:contentPart>
          </mc:Choice>
          <mc:Fallback xmlns="">
            <p:pic>
              <p:nvPicPr>
                <p:cNvPr id="125" name="Freihand 124">
                  <a:extLst>
                    <a:ext uri="{FF2B5EF4-FFF2-40B4-BE49-F238E27FC236}">
                      <a16:creationId xmlns:a16="http://schemas.microsoft.com/office/drawing/2014/main" id="{64DB24AD-DD87-4DB0-9EA4-CC5454015C3D}"/>
                    </a:ext>
                  </a:extLst>
                </p:cNvPr>
                <p:cNvPicPr/>
                <p:nvPr/>
              </p:nvPicPr>
              <p:blipFill>
                <a:blip r:embed="rId56"/>
                <a:stretch>
                  <a:fillRect/>
                </a:stretch>
              </p:blipFill>
              <p:spPr>
                <a:xfrm>
                  <a:off x="11148413" y="752107"/>
                  <a:ext cx="262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8" name="Freihand 7">
                  <a:extLst>
                    <a:ext uri="{FF2B5EF4-FFF2-40B4-BE49-F238E27FC236}">
                      <a16:creationId xmlns:a16="http://schemas.microsoft.com/office/drawing/2014/main" id="{A5F11BD2-ABF8-4038-9E6E-533A1119155E}"/>
                    </a:ext>
                  </a:extLst>
                </p14:cNvPr>
                <p14:cNvContentPartPr/>
                <p14:nvPr/>
              </p14:nvContentPartPr>
              <p14:xfrm>
                <a:off x="4120493" y="2739307"/>
                <a:ext cx="468000" cy="307800"/>
              </p14:xfrm>
            </p:contentPart>
          </mc:Choice>
          <mc:Fallback xmlns="">
            <p:pic>
              <p:nvPicPr>
                <p:cNvPr id="8" name="Freihand 7">
                  <a:extLst>
                    <a:ext uri="{FF2B5EF4-FFF2-40B4-BE49-F238E27FC236}">
                      <a16:creationId xmlns:a16="http://schemas.microsoft.com/office/drawing/2014/main" id="{A5F11BD2-ABF8-4038-9E6E-533A1119155E}"/>
                    </a:ext>
                  </a:extLst>
                </p:cNvPr>
                <p:cNvPicPr/>
                <p:nvPr/>
              </p:nvPicPr>
              <p:blipFill>
                <a:blip r:embed="rId58"/>
                <a:stretch>
                  <a:fillRect/>
                </a:stretch>
              </p:blipFill>
              <p:spPr>
                <a:xfrm>
                  <a:off x="4116173" y="2734987"/>
                  <a:ext cx="476640" cy="3164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0" name="Freihand 9">
                  <a:extLst>
                    <a:ext uri="{FF2B5EF4-FFF2-40B4-BE49-F238E27FC236}">
                      <a16:creationId xmlns:a16="http://schemas.microsoft.com/office/drawing/2014/main" id="{849A6D75-61A0-4933-B803-A0C2884E904A}"/>
                    </a:ext>
                  </a:extLst>
                </p14:cNvPr>
                <p14:cNvContentPartPr/>
                <p14:nvPr/>
              </p14:nvContentPartPr>
              <p14:xfrm>
                <a:off x="5902133" y="2706187"/>
                <a:ext cx="345600" cy="361800"/>
              </p14:xfrm>
            </p:contentPart>
          </mc:Choice>
          <mc:Fallback xmlns="">
            <p:pic>
              <p:nvPicPr>
                <p:cNvPr id="10" name="Freihand 9">
                  <a:extLst>
                    <a:ext uri="{FF2B5EF4-FFF2-40B4-BE49-F238E27FC236}">
                      <a16:creationId xmlns:a16="http://schemas.microsoft.com/office/drawing/2014/main" id="{849A6D75-61A0-4933-B803-A0C2884E904A}"/>
                    </a:ext>
                  </a:extLst>
                </p:cNvPr>
                <p:cNvPicPr/>
                <p:nvPr/>
              </p:nvPicPr>
              <p:blipFill>
                <a:blip r:embed="rId60"/>
                <a:stretch>
                  <a:fillRect/>
                </a:stretch>
              </p:blipFill>
              <p:spPr>
                <a:xfrm>
                  <a:off x="5897813" y="2701867"/>
                  <a:ext cx="354240" cy="3704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1" name="Freihand 10">
                  <a:extLst>
                    <a:ext uri="{FF2B5EF4-FFF2-40B4-BE49-F238E27FC236}">
                      <a16:creationId xmlns:a16="http://schemas.microsoft.com/office/drawing/2014/main" id="{C202BEAB-C50B-4541-8180-02F4DFF3309B}"/>
                    </a:ext>
                  </a:extLst>
                </p14:cNvPr>
                <p14:cNvContentPartPr/>
                <p14:nvPr/>
              </p14:nvContentPartPr>
              <p14:xfrm>
                <a:off x="4502093" y="2557867"/>
                <a:ext cx="1150560" cy="188280"/>
              </p14:xfrm>
            </p:contentPart>
          </mc:Choice>
          <mc:Fallback xmlns="">
            <p:pic>
              <p:nvPicPr>
                <p:cNvPr id="11" name="Freihand 10">
                  <a:extLst>
                    <a:ext uri="{FF2B5EF4-FFF2-40B4-BE49-F238E27FC236}">
                      <a16:creationId xmlns:a16="http://schemas.microsoft.com/office/drawing/2014/main" id="{C202BEAB-C50B-4541-8180-02F4DFF3309B}"/>
                    </a:ext>
                  </a:extLst>
                </p:cNvPr>
                <p:cNvPicPr/>
                <p:nvPr/>
              </p:nvPicPr>
              <p:blipFill>
                <a:blip r:embed="rId62"/>
                <a:stretch>
                  <a:fillRect/>
                </a:stretch>
              </p:blipFill>
              <p:spPr>
                <a:xfrm>
                  <a:off x="4497773" y="2553547"/>
                  <a:ext cx="115920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2" name="Freihand 11">
                  <a:extLst>
                    <a:ext uri="{FF2B5EF4-FFF2-40B4-BE49-F238E27FC236}">
                      <a16:creationId xmlns:a16="http://schemas.microsoft.com/office/drawing/2014/main" id="{1B5E5E31-9F04-4342-BF80-B789F2748D74}"/>
                    </a:ext>
                  </a:extLst>
                </p14:cNvPr>
                <p14:cNvContentPartPr/>
                <p14:nvPr/>
              </p14:nvContentPartPr>
              <p14:xfrm>
                <a:off x="5495333" y="2526187"/>
                <a:ext cx="230400" cy="192960"/>
              </p14:xfrm>
            </p:contentPart>
          </mc:Choice>
          <mc:Fallback xmlns="">
            <p:pic>
              <p:nvPicPr>
                <p:cNvPr id="12" name="Freihand 11">
                  <a:extLst>
                    <a:ext uri="{FF2B5EF4-FFF2-40B4-BE49-F238E27FC236}">
                      <a16:creationId xmlns:a16="http://schemas.microsoft.com/office/drawing/2014/main" id="{1B5E5E31-9F04-4342-BF80-B789F2748D74}"/>
                    </a:ext>
                  </a:extLst>
                </p:cNvPr>
                <p:cNvPicPr/>
                <p:nvPr/>
              </p:nvPicPr>
              <p:blipFill>
                <a:blip r:embed="rId64"/>
                <a:stretch>
                  <a:fillRect/>
                </a:stretch>
              </p:blipFill>
              <p:spPr>
                <a:xfrm>
                  <a:off x="5491013" y="2521867"/>
                  <a:ext cx="23904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5" name="Freihand 14">
                  <a:extLst>
                    <a:ext uri="{FF2B5EF4-FFF2-40B4-BE49-F238E27FC236}">
                      <a16:creationId xmlns:a16="http://schemas.microsoft.com/office/drawing/2014/main" id="{F8D4414E-76AB-4F7C-9F53-FCF970B62532}"/>
                    </a:ext>
                  </a:extLst>
                </p14:cNvPr>
                <p14:cNvContentPartPr/>
                <p14:nvPr/>
              </p14:nvContentPartPr>
              <p14:xfrm>
                <a:off x="4915373" y="2238547"/>
                <a:ext cx="158760" cy="192600"/>
              </p14:xfrm>
            </p:contentPart>
          </mc:Choice>
          <mc:Fallback xmlns="">
            <p:pic>
              <p:nvPicPr>
                <p:cNvPr id="15" name="Freihand 14">
                  <a:extLst>
                    <a:ext uri="{FF2B5EF4-FFF2-40B4-BE49-F238E27FC236}">
                      <a16:creationId xmlns:a16="http://schemas.microsoft.com/office/drawing/2014/main" id="{F8D4414E-76AB-4F7C-9F53-FCF970B62532}"/>
                    </a:ext>
                  </a:extLst>
                </p:cNvPr>
                <p:cNvPicPr/>
                <p:nvPr/>
              </p:nvPicPr>
              <p:blipFill>
                <a:blip r:embed="rId66"/>
                <a:stretch>
                  <a:fillRect/>
                </a:stretch>
              </p:blipFill>
              <p:spPr>
                <a:xfrm>
                  <a:off x="4911053" y="2234227"/>
                  <a:ext cx="16740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6" name="Freihand 15">
                  <a:extLst>
                    <a:ext uri="{FF2B5EF4-FFF2-40B4-BE49-F238E27FC236}">
                      <a16:creationId xmlns:a16="http://schemas.microsoft.com/office/drawing/2014/main" id="{37A6AC70-8D41-4486-9EA0-86A51F48BB9F}"/>
                    </a:ext>
                  </a:extLst>
                </p14:cNvPr>
                <p14:cNvContentPartPr/>
                <p14:nvPr/>
              </p14:nvContentPartPr>
              <p14:xfrm>
                <a:off x="5051813" y="2331787"/>
                <a:ext cx="171720" cy="89640"/>
              </p14:xfrm>
            </p:contentPart>
          </mc:Choice>
          <mc:Fallback xmlns="">
            <p:pic>
              <p:nvPicPr>
                <p:cNvPr id="16" name="Freihand 15">
                  <a:extLst>
                    <a:ext uri="{FF2B5EF4-FFF2-40B4-BE49-F238E27FC236}">
                      <a16:creationId xmlns:a16="http://schemas.microsoft.com/office/drawing/2014/main" id="{37A6AC70-8D41-4486-9EA0-86A51F48BB9F}"/>
                    </a:ext>
                  </a:extLst>
                </p:cNvPr>
                <p:cNvPicPr/>
                <p:nvPr/>
              </p:nvPicPr>
              <p:blipFill>
                <a:blip r:embed="rId68"/>
                <a:stretch>
                  <a:fillRect/>
                </a:stretch>
              </p:blipFill>
              <p:spPr>
                <a:xfrm>
                  <a:off x="5047493" y="2327467"/>
                  <a:ext cx="1803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8" name="Freihand 17">
                  <a:extLst>
                    <a:ext uri="{FF2B5EF4-FFF2-40B4-BE49-F238E27FC236}">
                      <a16:creationId xmlns:a16="http://schemas.microsoft.com/office/drawing/2014/main" id="{40891B90-995D-4369-B28B-98B17F4361D5}"/>
                    </a:ext>
                  </a:extLst>
                </p14:cNvPr>
                <p14:cNvContentPartPr/>
                <p14:nvPr/>
              </p14:nvContentPartPr>
              <p14:xfrm>
                <a:off x="5214533" y="2318827"/>
                <a:ext cx="233640" cy="216000"/>
              </p14:xfrm>
            </p:contentPart>
          </mc:Choice>
          <mc:Fallback xmlns="">
            <p:pic>
              <p:nvPicPr>
                <p:cNvPr id="18" name="Freihand 17">
                  <a:extLst>
                    <a:ext uri="{FF2B5EF4-FFF2-40B4-BE49-F238E27FC236}">
                      <a16:creationId xmlns:a16="http://schemas.microsoft.com/office/drawing/2014/main" id="{40891B90-995D-4369-B28B-98B17F4361D5}"/>
                    </a:ext>
                  </a:extLst>
                </p:cNvPr>
                <p:cNvPicPr/>
                <p:nvPr/>
              </p:nvPicPr>
              <p:blipFill>
                <a:blip r:embed="rId70"/>
                <a:stretch>
                  <a:fillRect/>
                </a:stretch>
              </p:blipFill>
              <p:spPr>
                <a:xfrm>
                  <a:off x="5210213" y="2314507"/>
                  <a:ext cx="24228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9" name="Freihand 18">
                  <a:extLst>
                    <a:ext uri="{FF2B5EF4-FFF2-40B4-BE49-F238E27FC236}">
                      <a16:creationId xmlns:a16="http://schemas.microsoft.com/office/drawing/2014/main" id="{71CEA96A-CA42-489E-B781-2335686E54AA}"/>
                    </a:ext>
                  </a:extLst>
                </p14:cNvPr>
                <p14:cNvContentPartPr/>
                <p14:nvPr/>
              </p14:nvContentPartPr>
              <p14:xfrm>
                <a:off x="5449973" y="2248987"/>
                <a:ext cx="220320" cy="154080"/>
              </p14:xfrm>
            </p:contentPart>
          </mc:Choice>
          <mc:Fallback xmlns="">
            <p:pic>
              <p:nvPicPr>
                <p:cNvPr id="19" name="Freihand 18">
                  <a:extLst>
                    <a:ext uri="{FF2B5EF4-FFF2-40B4-BE49-F238E27FC236}">
                      <a16:creationId xmlns:a16="http://schemas.microsoft.com/office/drawing/2014/main" id="{71CEA96A-CA42-489E-B781-2335686E54AA}"/>
                    </a:ext>
                  </a:extLst>
                </p:cNvPr>
                <p:cNvPicPr/>
                <p:nvPr/>
              </p:nvPicPr>
              <p:blipFill>
                <a:blip r:embed="rId72"/>
                <a:stretch>
                  <a:fillRect/>
                </a:stretch>
              </p:blipFill>
              <p:spPr>
                <a:xfrm>
                  <a:off x="5445653" y="2244667"/>
                  <a:ext cx="22896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0" name="Freihand 19">
                  <a:extLst>
                    <a:ext uri="{FF2B5EF4-FFF2-40B4-BE49-F238E27FC236}">
                      <a16:creationId xmlns:a16="http://schemas.microsoft.com/office/drawing/2014/main" id="{08F2B763-FB37-4B0F-9AA1-0A4CF1AD951E}"/>
                    </a:ext>
                  </a:extLst>
                </p14:cNvPr>
                <p14:cNvContentPartPr/>
                <p14:nvPr/>
              </p14:nvContentPartPr>
              <p14:xfrm>
                <a:off x="5662733" y="2314867"/>
                <a:ext cx="82080" cy="79560"/>
              </p14:xfrm>
            </p:contentPart>
          </mc:Choice>
          <mc:Fallback xmlns="">
            <p:pic>
              <p:nvPicPr>
                <p:cNvPr id="20" name="Freihand 19">
                  <a:extLst>
                    <a:ext uri="{FF2B5EF4-FFF2-40B4-BE49-F238E27FC236}">
                      <a16:creationId xmlns:a16="http://schemas.microsoft.com/office/drawing/2014/main" id="{08F2B763-FB37-4B0F-9AA1-0A4CF1AD951E}"/>
                    </a:ext>
                  </a:extLst>
                </p:cNvPr>
                <p:cNvPicPr/>
                <p:nvPr/>
              </p:nvPicPr>
              <p:blipFill>
                <a:blip r:embed="rId74"/>
                <a:stretch>
                  <a:fillRect/>
                </a:stretch>
              </p:blipFill>
              <p:spPr>
                <a:xfrm>
                  <a:off x="5658413" y="2310547"/>
                  <a:ext cx="907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1" name="Freihand 20">
                  <a:extLst>
                    <a:ext uri="{FF2B5EF4-FFF2-40B4-BE49-F238E27FC236}">
                      <a16:creationId xmlns:a16="http://schemas.microsoft.com/office/drawing/2014/main" id="{83EFF854-BFB9-4B10-A25A-0C92C5C86B72}"/>
                    </a:ext>
                  </a:extLst>
                </p14:cNvPr>
                <p14:cNvContentPartPr/>
                <p14:nvPr/>
              </p14:nvContentPartPr>
              <p14:xfrm>
                <a:off x="5766413" y="2306227"/>
                <a:ext cx="114480" cy="208440"/>
              </p14:xfrm>
            </p:contentPart>
          </mc:Choice>
          <mc:Fallback xmlns="">
            <p:pic>
              <p:nvPicPr>
                <p:cNvPr id="21" name="Freihand 20">
                  <a:extLst>
                    <a:ext uri="{FF2B5EF4-FFF2-40B4-BE49-F238E27FC236}">
                      <a16:creationId xmlns:a16="http://schemas.microsoft.com/office/drawing/2014/main" id="{83EFF854-BFB9-4B10-A25A-0C92C5C86B72}"/>
                    </a:ext>
                  </a:extLst>
                </p:cNvPr>
                <p:cNvPicPr/>
                <p:nvPr/>
              </p:nvPicPr>
              <p:blipFill>
                <a:blip r:embed="rId76"/>
                <a:stretch>
                  <a:fillRect/>
                </a:stretch>
              </p:blipFill>
              <p:spPr>
                <a:xfrm>
                  <a:off x="5762093" y="2301907"/>
                  <a:ext cx="12312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2" name="Freihand 21">
                  <a:extLst>
                    <a:ext uri="{FF2B5EF4-FFF2-40B4-BE49-F238E27FC236}">
                      <a16:creationId xmlns:a16="http://schemas.microsoft.com/office/drawing/2014/main" id="{4A007C02-D012-45F0-B4C3-944789F3E669}"/>
                    </a:ext>
                  </a:extLst>
                </p14:cNvPr>
                <p14:cNvContentPartPr/>
                <p14:nvPr/>
              </p14:nvContentPartPr>
              <p14:xfrm>
                <a:off x="5908253" y="2292907"/>
                <a:ext cx="223560" cy="100800"/>
              </p14:xfrm>
            </p:contentPart>
          </mc:Choice>
          <mc:Fallback xmlns="">
            <p:pic>
              <p:nvPicPr>
                <p:cNvPr id="22" name="Freihand 21">
                  <a:extLst>
                    <a:ext uri="{FF2B5EF4-FFF2-40B4-BE49-F238E27FC236}">
                      <a16:creationId xmlns:a16="http://schemas.microsoft.com/office/drawing/2014/main" id="{4A007C02-D012-45F0-B4C3-944789F3E669}"/>
                    </a:ext>
                  </a:extLst>
                </p:cNvPr>
                <p:cNvPicPr/>
                <p:nvPr/>
              </p:nvPicPr>
              <p:blipFill>
                <a:blip r:embed="rId78"/>
                <a:stretch>
                  <a:fillRect/>
                </a:stretch>
              </p:blipFill>
              <p:spPr>
                <a:xfrm>
                  <a:off x="5903933" y="2288587"/>
                  <a:ext cx="2322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3" name="Freihand 22">
                  <a:extLst>
                    <a:ext uri="{FF2B5EF4-FFF2-40B4-BE49-F238E27FC236}">
                      <a16:creationId xmlns:a16="http://schemas.microsoft.com/office/drawing/2014/main" id="{B54DE176-17DE-4A57-9CD9-36192D3D4CF7}"/>
                    </a:ext>
                  </a:extLst>
                </p14:cNvPr>
                <p14:cNvContentPartPr/>
                <p14:nvPr/>
              </p14:nvContentPartPr>
              <p14:xfrm>
                <a:off x="6105173" y="2261947"/>
                <a:ext cx="42480" cy="9360"/>
              </p14:xfrm>
            </p:contentPart>
          </mc:Choice>
          <mc:Fallback xmlns="">
            <p:pic>
              <p:nvPicPr>
                <p:cNvPr id="23" name="Freihand 22">
                  <a:extLst>
                    <a:ext uri="{FF2B5EF4-FFF2-40B4-BE49-F238E27FC236}">
                      <a16:creationId xmlns:a16="http://schemas.microsoft.com/office/drawing/2014/main" id="{B54DE176-17DE-4A57-9CD9-36192D3D4CF7}"/>
                    </a:ext>
                  </a:extLst>
                </p:cNvPr>
                <p:cNvPicPr/>
                <p:nvPr/>
              </p:nvPicPr>
              <p:blipFill>
                <a:blip r:embed="rId80"/>
                <a:stretch>
                  <a:fillRect/>
                </a:stretch>
              </p:blipFill>
              <p:spPr>
                <a:xfrm>
                  <a:off x="6100853" y="2257627"/>
                  <a:ext cx="5112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4" name="Freihand 23">
                  <a:extLst>
                    <a:ext uri="{FF2B5EF4-FFF2-40B4-BE49-F238E27FC236}">
                      <a16:creationId xmlns:a16="http://schemas.microsoft.com/office/drawing/2014/main" id="{4899566F-8311-4777-9B7C-5BD9F570CCB3}"/>
                    </a:ext>
                  </a:extLst>
                </p14:cNvPr>
                <p14:cNvContentPartPr/>
                <p14:nvPr/>
              </p14:nvContentPartPr>
              <p14:xfrm>
                <a:off x="6130373" y="2274907"/>
                <a:ext cx="79920" cy="130320"/>
              </p14:xfrm>
            </p:contentPart>
          </mc:Choice>
          <mc:Fallback xmlns="">
            <p:pic>
              <p:nvPicPr>
                <p:cNvPr id="24" name="Freihand 23">
                  <a:extLst>
                    <a:ext uri="{FF2B5EF4-FFF2-40B4-BE49-F238E27FC236}">
                      <a16:creationId xmlns:a16="http://schemas.microsoft.com/office/drawing/2014/main" id="{4899566F-8311-4777-9B7C-5BD9F570CCB3}"/>
                    </a:ext>
                  </a:extLst>
                </p:cNvPr>
                <p:cNvPicPr/>
                <p:nvPr/>
              </p:nvPicPr>
              <p:blipFill>
                <a:blip r:embed="rId82"/>
                <a:stretch>
                  <a:fillRect/>
                </a:stretch>
              </p:blipFill>
              <p:spPr>
                <a:xfrm>
                  <a:off x="6126053" y="2270587"/>
                  <a:ext cx="885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5" name="Freihand 24">
                  <a:extLst>
                    <a:ext uri="{FF2B5EF4-FFF2-40B4-BE49-F238E27FC236}">
                      <a16:creationId xmlns:a16="http://schemas.microsoft.com/office/drawing/2014/main" id="{5D6EB19D-5160-4222-BC94-64F69E3DDBEA}"/>
                    </a:ext>
                  </a:extLst>
                </p14:cNvPr>
                <p14:cNvContentPartPr/>
                <p14:nvPr/>
              </p14:nvContentPartPr>
              <p14:xfrm>
                <a:off x="6232613" y="2274547"/>
                <a:ext cx="117360" cy="123480"/>
              </p14:xfrm>
            </p:contentPart>
          </mc:Choice>
          <mc:Fallback xmlns="">
            <p:pic>
              <p:nvPicPr>
                <p:cNvPr id="25" name="Freihand 24">
                  <a:extLst>
                    <a:ext uri="{FF2B5EF4-FFF2-40B4-BE49-F238E27FC236}">
                      <a16:creationId xmlns:a16="http://schemas.microsoft.com/office/drawing/2014/main" id="{5D6EB19D-5160-4222-BC94-64F69E3DDBEA}"/>
                    </a:ext>
                  </a:extLst>
                </p:cNvPr>
                <p:cNvPicPr/>
                <p:nvPr/>
              </p:nvPicPr>
              <p:blipFill>
                <a:blip r:embed="rId84"/>
                <a:stretch>
                  <a:fillRect/>
                </a:stretch>
              </p:blipFill>
              <p:spPr>
                <a:xfrm>
                  <a:off x="6228293" y="2270227"/>
                  <a:ext cx="12600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6" name="Freihand 25">
                  <a:extLst>
                    <a:ext uri="{FF2B5EF4-FFF2-40B4-BE49-F238E27FC236}">
                      <a16:creationId xmlns:a16="http://schemas.microsoft.com/office/drawing/2014/main" id="{40D95ADC-526C-45F9-A02F-BF0E57C7C62F}"/>
                    </a:ext>
                  </a:extLst>
                </p14:cNvPr>
                <p14:cNvContentPartPr/>
                <p14:nvPr/>
              </p14:nvContentPartPr>
              <p14:xfrm>
                <a:off x="6481373" y="2166547"/>
                <a:ext cx="17640" cy="111600"/>
              </p14:xfrm>
            </p:contentPart>
          </mc:Choice>
          <mc:Fallback xmlns="">
            <p:pic>
              <p:nvPicPr>
                <p:cNvPr id="26" name="Freihand 25">
                  <a:extLst>
                    <a:ext uri="{FF2B5EF4-FFF2-40B4-BE49-F238E27FC236}">
                      <a16:creationId xmlns:a16="http://schemas.microsoft.com/office/drawing/2014/main" id="{40D95ADC-526C-45F9-A02F-BF0E57C7C62F}"/>
                    </a:ext>
                  </a:extLst>
                </p:cNvPr>
                <p:cNvPicPr/>
                <p:nvPr/>
              </p:nvPicPr>
              <p:blipFill>
                <a:blip r:embed="rId86"/>
                <a:stretch>
                  <a:fillRect/>
                </a:stretch>
              </p:blipFill>
              <p:spPr>
                <a:xfrm>
                  <a:off x="6477053" y="2162227"/>
                  <a:ext cx="2628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7" name="Freihand 26">
                  <a:extLst>
                    <a:ext uri="{FF2B5EF4-FFF2-40B4-BE49-F238E27FC236}">
                      <a16:creationId xmlns:a16="http://schemas.microsoft.com/office/drawing/2014/main" id="{9A57B293-758A-4FEF-9284-3D9467E52889}"/>
                    </a:ext>
                  </a:extLst>
                </p14:cNvPr>
                <p14:cNvContentPartPr/>
                <p14:nvPr/>
              </p14:nvContentPartPr>
              <p14:xfrm>
                <a:off x="6502253" y="2384707"/>
                <a:ext cx="19080" cy="23760"/>
              </p14:xfrm>
            </p:contentPart>
          </mc:Choice>
          <mc:Fallback xmlns="">
            <p:pic>
              <p:nvPicPr>
                <p:cNvPr id="27" name="Freihand 26">
                  <a:extLst>
                    <a:ext uri="{FF2B5EF4-FFF2-40B4-BE49-F238E27FC236}">
                      <a16:creationId xmlns:a16="http://schemas.microsoft.com/office/drawing/2014/main" id="{9A57B293-758A-4FEF-9284-3D9467E52889}"/>
                    </a:ext>
                  </a:extLst>
                </p:cNvPr>
                <p:cNvPicPr/>
                <p:nvPr/>
              </p:nvPicPr>
              <p:blipFill>
                <a:blip r:embed="rId88"/>
                <a:stretch>
                  <a:fillRect/>
                </a:stretch>
              </p:blipFill>
              <p:spPr>
                <a:xfrm>
                  <a:off x="6497933" y="2380387"/>
                  <a:ext cx="2772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30" name="Freihand 29">
                  <a:extLst>
                    <a:ext uri="{FF2B5EF4-FFF2-40B4-BE49-F238E27FC236}">
                      <a16:creationId xmlns:a16="http://schemas.microsoft.com/office/drawing/2014/main" id="{C745AE83-6998-4492-824F-1120E0FF5386}"/>
                    </a:ext>
                  </a:extLst>
                </p14:cNvPr>
                <p14:cNvContentPartPr/>
                <p14:nvPr/>
              </p14:nvContentPartPr>
              <p14:xfrm>
                <a:off x="4241813" y="3280387"/>
                <a:ext cx="210960" cy="291600"/>
              </p14:xfrm>
            </p:contentPart>
          </mc:Choice>
          <mc:Fallback xmlns="">
            <p:pic>
              <p:nvPicPr>
                <p:cNvPr id="30" name="Freihand 29">
                  <a:extLst>
                    <a:ext uri="{FF2B5EF4-FFF2-40B4-BE49-F238E27FC236}">
                      <a16:creationId xmlns:a16="http://schemas.microsoft.com/office/drawing/2014/main" id="{C745AE83-6998-4492-824F-1120E0FF5386}"/>
                    </a:ext>
                  </a:extLst>
                </p:cNvPr>
                <p:cNvPicPr/>
                <p:nvPr/>
              </p:nvPicPr>
              <p:blipFill>
                <a:blip r:embed="rId90"/>
                <a:stretch>
                  <a:fillRect/>
                </a:stretch>
              </p:blipFill>
              <p:spPr>
                <a:xfrm>
                  <a:off x="4237493" y="3276067"/>
                  <a:ext cx="219600"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31" name="Freihand 30">
                  <a:extLst>
                    <a:ext uri="{FF2B5EF4-FFF2-40B4-BE49-F238E27FC236}">
                      <a16:creationId xmlns:a16="http://schemas.microsoft.com/office/drawing/2014/main" id="{18DB93B5-4505-4A78-A84E-367343EA1451}"/>
                    </a:ext>
                  </a:extLst>
                </p14:cNvPr>
                <p14:cNvContentPartPr/>
                <p14:nvPr/>
              </p14:nvContentPartPr>
              <p14:xfrm>
                <a:off x="5832293" y="3300547"/>
                <a:ext cx="223920" cy="281160"/>
              </p14:xfrm>
            </p:contentPart>
          </mc:Choice>
          <mc:Fallback xmlns="">
            <p:pic>
              <p:nvPicPr>
                <p:cNvPr id="31" name="Freihand 30">
                  <a:extLst>
                    <a:ext uri="{FF2B5EF4-FFF2-40B4-BE49-F238E27FC236}">
                      <a16:creationId xmlns:a16="http://schemas.microsoft.com/office/drawing/2014/main" id="{18DB93B5-4505-4A78-A84E-367343EA1451}"/>
                    </a:ext>
                  </a:extLst>
                </p:cNvPr>
                <p:cNvPicPr/>
                <p:nvPr/>
              </p:nvPicPr>
              <p:blipFill>
                <a:blip r:embed="rId92"/>
                <a:stretch>
                  <a:fillRect/>
                </a:stretch>
              </p:blipFill>
              <p:spPr>
                <a:xfrm>
                  <a:off x="5827973" y="3296227"/>
                  <a:ext cx="23256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32" name="Freihand 31">
                  <a:extLst>
                    <a:ext uri="{FF2B5EF4-FFF2-40B4-BE49-F238E27FC236}">
                      <a16:creationId xmlns:a16="http://schemas.microsoft.com/office/drawing/2014/main" id="{A13A313D-A6DE-4396-B932-5EC5B2CE33BE}"/>
                    </a:ext>
                  </a:extLst>
                </p14:cNvPr>
                <p14:cNvContentPartPr/>
                <p14:nvPr/>
              </p14:nvContentPartPr>
              <p14:xfrm>
                <a:off x="4305173" y="3619507"/>
                <a:ext cx="1486440" cy="92160"/>
              </p14:xfrm>
            </p:contentPart>
          </mc:Choice>
          <mc:Fallback xmlns="">
            <p:pic>
              <p:nvPicPr>
                <p:cNvPr id="32" name="Freihand 31">
                  <a:extLst>
                    <a:ext uri="{FF2B5EF4-FFF2-40B4-BE49-F238E27FC236}">
                      <a16:creationId xmlns:a16="http://schemas.microsoft.com/office/drawing/2014/main" id="{A13A313D-A6DE-4396-B932-5EC5B2CE33BE}"/>
                    </a:ext>
                  </a:extLst>
                </p:cNvPr>
                <p:cNvPicPr/>
                <p:nvPr/>
              </p:nvPicPr>
              <p:blipFill>
                <a:blip r:embed="rId94"/>
                <a:stretch>
                  <a:fillRect/>
                </a:stretch>
              </p:blipFill>
              <p:spPr>
                <a:xfrm>
                  <a:off x="4300853" y="3615187"/>
                  <a:ext cx="14950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33" name="Freihand 32">
                  <a:extLst>
                    <a:ext uri="{FF2B5EF4-FFF2-40B4-BE49-F238E27FC236}">
                      <a16:creationId xmlns:a16="http://schemas.microsoft.com/office/drawing/2014/main" id="{48C5E4DC-6953-4BC9-ADE1-47D57ED28701}"/>
                    </a:ext>
                  </a:extLst>
                </p14:cNvPr>
                <p14:cNvContentPartPr/>
                <p14:nvPr/>
              </p14:nvContentPartPr>
              <p14:xfrm>
                <a:off x="5687933" y="3602947"/>
                <a:ext cx="144720" cy="59040"/>
              </p14:xfrm>
            </p:contentPart>
          </mc:Choice>
          <mc:Fallback xmlns="">
            <p:pic>
              <p:nvPicPr>
                <p:cNvPr id="33" name="Freihand 32">
                  <a:extLst>
                    <a:ext uri="{FF2B5EF4-FFF2-40B4-BE49-F238E27FC236}">
                      <a16:creationId xmlns:a16="http://schemas.microsoft.com/office/drawing/2014/main" id="{48C5E4DC-6953-4BC9-ADE1-47D57ED28701}"/>
                    </a:ext>
                  </a:extLst>
                </p:cNvPr>
                <p:cNvPicPr/>
                <p:nvPr/>
              </p:nvPicPr>
              <p:blipFill>
                <a:blip r:embed="rId96"/>
                <a:stretch>
                  <a:fillRect/>
                </a:stretch>
              </p:blipFill>
              <p:spPr>
                <a:xfrm>
                  <a:off x="5683613" y="3598627"/>
                  <a:ext cx="15336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34" name="Freihand 33">
                  <a:extLst>
                    <a:ext uri="{FF2B5EF4-FFF2-40B4-BE49-F238E27FC236}">
                      <a16:creationId xmlns:a16="http://schemas.microsoft.com/office/drawing/2014/main" id="{D3B8AC4F-E7C0-49D0-A020-93468A160F53}"/>
                    </a:ext>
                  </a:extLst>
                </p14:cNvPr>
                <p14:cNvContentPartPr/>
                <p14:nvPr/>
              </p14:nvContentPartPr>
              <p14:xfrm>
                <a:off x="5747333" y="3553267"/>
                <a:ext cx="134640" cy="179640"/>
              </p14:xfrm>
            </p:contentPart>
          </mc:Choice>
          <mc:Fallback xmlns="">
            <p:pic>
              <p:nvPicPr>
                <p:cNvPr id="34" name="Freihand 33">
                  <a:extLst>
                    <a:ext uri="{FF2B5EF4-FFF2-40B4-BE49-F238E27FC236}">
                      <a16:creationId xmlns:a16="http://schemas.microsoft.com/office/drawing/2014/main" id="{D3B8AC4F-E7C0-49D0-A020-93468A160F53}"/>
                    </a:ext>
                  </a:extLst>
                </p:cNvPr>
                <p:cNvPicPr/>
                <p:nvPr/>
              </p:nvPicPr>
              <p:blipFill>
                <a:blip r:embed="rId98"/>
                <a:stretch>
                  <a:fillRect/>
                </a:stretch>
              </p:blipFill>
              <p:spPr>
                <a:xfrm>
                  <a:off x="5743013" y="3548947"/>
                  <a:ext cx="14328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36" name="Freihand 35">
                  <a:extLst>
                    <a:ext uri="{FF2B5EF4-FFF2-40B4-BE49-F238E27FC236}">
                      <a16:creationId xmlns:a16="http://schemas.microsoft.com/office/drawing/2014/main" id="{E3125DC6-1C5F-418A-97E6-F6F9B6706CD4}"/>
                    </a:ext>
                  </a:extLst>
                </p14:cNvPr>
                <p14:cNvContentPartPr/>
                <p14:nvPr/>
              </p14:nvContentPartPr>
              <p14:xfrm>
                <a:off x="6194093" y="3434827"/>
                <a:ext cx="254160" cy="28800"/>
              </p14:xfrm>
            </p:contentPart>
          </mc:Choice>
          <mc:Fallback xmlns="">
            <p:pic>
              <p:nvPicPr>
                <p:cNvPr id="36" name="Freihand 35">
                  <a:extLst>
                    <a:ext uri="{FF2B5EF4-FFF2-40B4-BE49-F238E27FC236}">
                      <a16:creationId xmlns:a16="http://schemas.microsoft.com/office/drawing/2014/main" id="{E3125DC6-1C5F-418A-97E6-F6F9B6706CD4}"/>
                    </a:ext>
                  </a:extLst>
                </p:cNvPr>
                <p:cNvPicPr/>
                <p:nvPr/>
              </p:nvPicPr>
              <p:blipFill>
                <a:blip r:embed="rId100"/>
                <a:stretch>
                  <a:fillRect/>
                </a:stretch>
              </p:blipFill>
              <p:spPr>
                <a:xfrm>
                  <a:off x="6189773" y="3430507"/>
                  <a:ext cx="26280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37" name="Freihand 36">
                  <a:extLst>
                    <a:ext uri="{FF2B5EF4-FFF2-40B4-BE49-F238E27FC236}">
                      <a16:creationId xmlns:a16="http://schemas.microsoft.com/office/drawing/2014/main" id="{E4876E8C-AB85-44A9-B11F-AB72B2D173ED}"/>
                    </a:ext>
                  </a:extLst>
                </p14:cNvPr>
                <p14:cNvContentPartPr/>
                <p14:nvPr/>
              </p14:nvContentPartPr>
              <p14:xfrm>
                <a:off x="6100133" y="3376867"/>
                <a:ext cx="297360" cy="145800"/>
              </p14:xfrm>
            </p:contentPart>
          </mc:Choice>
          <mc:Fallback xmlns="">
            <p:pic>
              <p:nvPicPr>
                <p:cNvPr id="37" name="Freihand 36">
                  <a:extLst>
                    <a:ext uri="{FF2B5EF4-FFF2-40B4-BE49-F238E27FC236}">
                      <a16:creationId xmlns:a16="http://schemas.microsoft.com/office/drawing/2014/main" id="{E4876E8C-AB85-44A9-B11F-AB72B2D173ED}"/>
                    </a:ext>
                  </a:extLst>
                </p:cNvPr>
                <p:cNvPicPr/>
                <p:nvPr/>
              </p:nvPicPr>
              <p:blipFill>
                <a:blip r:embed="rId102"/>
                <a:stretch>
                  <a:fillRect/>
                </a:stretch>
              </p:blipFill>
              <p:spPr>
                <a:xfrm>
                  <a:off x="6095813" y="3372547"/>
                  <a:ext cx="3060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39" name="Freihand 38">
                  <a:extLst>
                    <a:ext uri="{FF2B5EF4-FFF2-40B4-BE49-F238E27FC236}">
                      <a16:creationId xmlns:a16="http://schemas.microsoft.com/office/drawing/2014/main" id="{3B9C6193-8A9A-4CC2-85F8-A998E39A6B2C}"/>
                    </a:ext>
                  </a:extLst>
                </p14:cNvPr>
                <p14:cNvContentPartPr/>
                <p14:nvPr/>
              </p14:nvContentPartPr>
              <p14:xfrm>
                <a:off x="6635093" y="3392347"/>
                <a:ext cx="146160" cy="130680"/>
              </p14:xfrm>
            </p:contentPart>
          </mc:Choice>
          <mc:Fallback xmlns="">
            <p:pic>
              <p:nvPicPr>
                <p:cNvPr id="39" name="Freihand 38">
                  <a:extLst>
                    <a:ext uri="{FF2B5EF4-FFF2-40B4-BE49-F238E27FC236}">
                      <a16:creationId xmlns:a16="http://schemas.microsoft.com/office/drawing/2014/main" id="{3B9C6193-8A9A-4CC2-85F8-A998E39A6B2C}"/>
                    </a:ext>
                  </a:extLst>
                </p:cNvPr>
                <p:cNvPicPr/>
                <p:nvPr/>
              </p:nvPicPr>
              <p:blipFill>
                <a:blip r:embed="rId104"/>
                <a:stretch>
                  <a:fillRect/>
                </a:stretch>
              </p:blipFill>
              <p:spPr>
                <a:xfrm>
                  <a:off x="6630773" y="3388027"/>
                  <a:ext cx="1548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40" name="Freihand 39">
                  <a:extLst>
                    <a:ext uri="{FF2B5EF4-FFF2-40B4-BE49-F238E27FC236}">
                      <a16:creationId xmlns:a16="http://schemas.microsoft.com/office/drawing/2014/main" id="{CA22F103-849A-46DD-A975-490F6F3B87D9}"/>
                    </a:ext>
                  </a:extLst>
                </p14:cNvPr>
                <p14:cNvContentPartPr/>
                <p14:nvPr/>
              </p14:nvContentPartPr>
              <p14:xfrm>
                <a:off x="6784853" y="3410347"/>
                <a:ext cx="382680" cy="83520"/>
              </p14:xfrm>
            </p:contentPart>
          </mc:Choice>
          <mc:Fallback xmlns="">
            <p:pic>
              <p:nvPicPr>
                <p:cNvPr id="40" name="Freihand 39">
                  <a:extLst>
                    <a:ext uri="{FF2B5EF4-FFF2-40B4-BE49-F238E27FC236}">
                      <a16:creationId xmlns:a16="http://schemas.microsoft.com/office/drawing/2014/main" id="{CA22F103-849A-46DD-A975-490F6F3B87D9}"/>
                    </a:ext>
                  </a:extLst>
                </p:cNvPr>
                <p:cNvPicPr/>
                <p:nvPr/>
              </p:nvPicPr>
              <p:blipFill>
                <a:blip r:embed="rId106"/>
                <a:stretch>
                  <a:fillRect/>
                </a:stretch>
              </p:blipFill>
              <p:spPr>
                <a:xfrm>
                  <a:off x="6780533" y="3406027"/>
                  <a:ext cx="3913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41" name="Freihand 40">
                  <a:extLst>
                    <a:ext uri="{FF2B5EF4-FFF2-40B4-BE49-F238E27FC236}">
                      <a16:creationId xmlns:a16="http://schemas.microsoft.com/office/drawing/2014/main" id="{C801D8FB-BB98-4C8D-8A3A-0FB6492149EE}"/>
                    </a:ext>
                  </a:extLst>
                </p14:cNvPr>
                <p14:cNvContentPartPr/>
                <p14:nvPr/>
              </p14:nvContentPartPr>
              <p14:xfrm>
                <a:off x="7187693" y="3374347"/>
                <a:ext cx="136440" cy="113040"/>
              </p14:xfrm>
            </p:contentPart>
          </mc:Choice>
          <mc:Fallback xmlns="">
            <p:pic>
              <p:nvPicPr>
                <p:cNvPr id="41" name="Freihand 40">
                  <a:extLst>
                    <a:ext uri="{FF2B5EF4-FFF2-40B4-BE49-F238E27FC236}">
                      <a16:creationId xmlns:a16="http://schemas.microsoft.com/office/drawing/2014/main" id="{C801D8FB-BB98-4C8D-8A3A-0FB6492149EE}"/>
                    </a:ext>
                  </a:extLst>
                </p:cNvPr>
                <p:cNvPicPr/>
                <p:nvPr/>
              </p:nvPicPr>
              <p:blipFill>
                <a:blip r:embed="rId108"/>
                <a:stretch>
                  <a:fillRect/>
                </a:stretch>
              </p:blipFill>
              <p:spPr>
                <a:xfrm>
                  <a:off x="7183373" y="3370027"/>
                  <a:ext cx="14508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43" name="Freihand 42">
                  <a:extLst>
                    <a:ext uri="{FF2B5EF4-FFF2-40B4-BE49-F238E27FC236}">
                      <a16:creationId xmlns:a16="http://schemas.microsoft.com/office/drawing/2014/main" id="{B31AC063-72EE-4DC8-BE59-7BB48381765C}"/>
                    </a:ext>
                  </a:extLst>
                </p14:cNvPr>
                <p14:cNvContentPartPr/>
                <p14:nvPr/>
              </p14:nvContentPartPr>
              <p14:xfrm>
                <a:off x="7327013" y="3403507"/>
                <a:ext cx="28440" cy="101160"/>
              </p14:xfrm>
            </p:contentPart>
          </mc:Choice>
          <mc:Fallback xmlns="">
            <p:pic>
              <p:nvPicPr>
                <p:cNvPr id="43" name="Freihand 42">
                  <a:extLst>
                    <a:ext uri="{FF2B5EF4-FFF2-40B4-BE49-F238E27FC236}">
                      <a16:creationId xmlns:a16="http://schemas.microsoft.com/office/drawing/2014/main" id="{B31AC063-72EE-4DC8-BE59-7BB48381765C}"/>
                    </a:ext>
                  </a:extLst>
                </p:cNvPr>
                <p:cNvPicPr/>
                <p:nvPr/>
              </p:nvPicPr>
              <p:blipFill>
                <a:blip r:embed="rId110"/>
                <a:stretch>
                  <a:fillRect/>
                </a:stretch>
              </p:blipFill>
              <p:spPr>
                <a:xfrm>
                  <a:off x="7322693" y="3399187"/>
                  <a:ext cx="370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44" name="Freihand 43">
                  <a:extLst>
                    <a:ext uri="{FF2B5EF4-FFF2-40B4-BE49-F238E27FC236}">
                      <a16:creationId xmlns:a16="http://schemas.microsoft.com/office/drawing/2014/main" id="{8158A2A3-62FC-46C1-9CF8-3755CC2F4FF2}"/>
                    </a:ext>
                  </a:extLst>
                </p14:cNvPr>
                <p14:cNvContentPartPr/>
                <p14:nvPr/>
              </p14:nvContentPartPr>
              <p14:xfrm>
                <a:off x="7413413" y="3273187"/>
                <a:ext cx="50760" cy="205560"/>
              </p14:xfrm>
            </p:contentPart>
          </mc:Choice>
          <mc:Fallback xmlns="">
            <p:pic>
              <p:nvPicPr>
                <p:cNvPr id="44" name="Freihand 43">
                  <a:extLst>
                    <a:ext uri="{FF2B5EF4-FFF2-40B4-BE49-F238E27FC236}">
                      <a16:creationId xmlns:a16="http://schemas.microsoft.com/office/drawing/2014/main" id="{8158A2A3-62FC-46C1-9CF8-3755CC2F4FF2}"/>
                    </a:ext>
                  </a:extLst>
                </p:cNvPr>
                <p:cNvPicPr/>
                <p:nvPr/>
              </p:nvPicPr>
              <p:blipFill>
                <a:blip r:embed="rId112"/>
                <a:stretch>
                  <a:fillRect/>
                </a:stretch>
              </p:blipFill>
              <p:spPr>
                <a:xfrm>
                  <a:off x="7409093" y="3268867"/>
                  <a:ext cx="5940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45" name="Freihand 44">
                  <a:extLst>
                    <a:ext uri="{FF2B5EF4-FFF2-40B4-BE49-F238E27FC236}">
                      <a16:creationId xmlns:a16="http://schemas.microsoft.com/office/drawing/2014/main" id="{6342D7D4-55B3-4491-B06A-E507AFB5C9C8}"/>
                    </a:ext>
                  </a:extLst>
                </p14:cNvPr>
                <p14:cNvContentPartPr/>
                <p14:nvPr/>
              </p14:nvContentPartPr>
              <p14:xfrm>
                <a:off x="7369133" y="3272467"/>
                <a:ext cx="1080" cy="9000"/>
              </p14:xfrm>
            </p:contentPart>
          </mc:Choice>
          <mc:Fallback xmlns="">
            <p:pic>
              <p:nvPicPr>
                <p:cNvPr id="45" name="Freihand 44">
                  <a:extLst>
                    <a:ext uri="{FF2B5EF4-FFF2-40B4-BE49-F238E27FC236}">
                      <a16:creationId xmlns:a16="http://schemas.microsoft.com/office/drawing/2014/main" id="{6342D7D4-55B3-4491-B06A-E507AFB5C9C8}"/>
                    </a:ext>
                  </a:extLst>
                </p:cNvPr>
                <p:cNvPicPr/>
                <p:nvPr/>
              </p:nvPicPr>
              <p:blipFill>
                <a:blip r:embed="rId114"/>
                <a:stretch>
                  <a:fillRect/>
                </a:stretch>
              </p:blipFill>
              <p:spPr>
                <a:xfrm>
                  <a:off x="7364813" y="3268147"/>
                  <a:ext cx="972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46" name="Freihand 45">
                  <a:extLst>
                    <a:ext uri="{FF2B5EF4-FFF2-40B4-BE49-F238E27FC236}">
                      <a16:creationId xmlns:a16="http://schemas.microsoft.com/office/drawing/2014/main" id="{250F15B2-4C82-4D88-BE84-1BFA5AA41249}"/>
                    </a:ext>
                  </a:extLst>
                </p14:cNvPr>
                <p14:cNvContentPartPr/>
                <p14:nvPr/>
              </p14:nvContentPartPr>
              <p14:xfrm>
                <a:off x="7481813" y="3348787"/>
                <a:ext cx="110520" cy="106920"/>
              </p14:xfrm>
            </p:contentPart>
          </mc:Choice>
          <mc:Fallback xmlns="">
            <p:pic>
              <p:nvPicPr>
                <p:cNvPr id="46" name="Freihand 45">
                  <a:extLst>
                    <a:ext uri="{FF2B5EF4-FFF2-40B4-BE49-F238E27FC236}">
                      <a16:creationId xmlns:a16="http://schemas.microsoft.com/office/drawing/2014/main" id="{250F15B2-4C82-4D88-BE84-1BFA5AA41249}"/>
                    </a:ext>
                  </a:extLst>
                </p:cNvPr>
                <p:cNvPicPr/>
                <p:nvPr/>
              </p:nvPicPr>
              <p:blipFill>
                <a:blip r:embed="rId116"/>
                <a:stretch>
                  <a:fillRect/>
                </a:stretch>
              </p:blipFill>
              <p:spPr>
                <a:xfrm>
                  <a:off x="7477493" y="3344467"/>
                  <a:ext cx="11916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48" name="Freihand 47">
                  <a:extLst>
                    <a:ext uri="{FF2B5EF4-FFF2-40B4-BE49-F238E27FC236}">
                      <a16:creationId xmlns:a16="http://schemas.microsoft.com/office/drawing/2014/main" id="{F6555FAF-C155-4165-9988-2391B4D262E2}"/>
                    </a:ext>
                  </a:extLst>
                </p14:cNvPr>
                <p14:cNvContentPartPr/>
                <p14:nvPr/>
              </p14:nvContentPartPr>
              <p14:xfrm>
                <a:off x="7788173" y="3286147"/>
                <a:ext cx="15480" cy="154800"/>
              </p14:xfrm>
            </p:contentPart>
          </mc:Choice>
          <mc:Fallback xmlns="">
            <p:pic>
              <p:nvPicPr>
                <p:cNvPr id="48" name="Freihand 47">
                  <a:extLst>
                    <a:ext uri="{FF2B5EF4-FFF2-40B4-BE49-F238E27FC236}">
                      <a16:creationId xmlns:a16="http://schemas.microsoft.com/office/drawing/2014/main" id="{F6555FAF-C155-4165-9988-2391B4D262E2}"/>
                    </a:ext>
                  </a:extLst>
                </p:cNvPr>
                <p:cNvPicPr/>
                <p:nvPr/>
              </p:nvPicPr>
              <p:blipFill>
                <a:blip r:embed="rId118"/>
                <a:stretch>
                  <a:fillRect/>
                </a:stretch>
              </p:blipFill>
              <p:spPr>
                <a:xfrm>
                  <a:off x="7783853" y="3281827"/>
                  <a:ext cx="2412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49" name="Freihand 48">
                  <a:extLst>
                    <a:ext uri="{FF2B5EF4-FFF2-40B4-BE49-F238E27FC236}">
                      <a16:creationId xmlns:a16="http://schemas.microsoft.com/office/drawing/2014/main" id="{484C7694-5FA2-478A-AC9B-9ED9B1331AC1}"/>
                    </a:ext>
                  </a:extLst>
                </p14:cNvPr>
                <p14:cNvContentPartPr/>
                <p14:nvPr/>
              </p14:nvContentPartPr>
              <p14:xfrm>
                <a:off x="7703933" y="3261667"/>
                <a:ext cx="167760" cy="214200"/>
              </p14:xfrm>
            </p:contentPart>
          </mc:Choice>
          <mc:Fallback xmlns="">
            <p:pic>
              <p:nvPicPr>
                <p:cNvPr id="49" name="Freihand 48">
                  <a:extLst>
                    <a:ext uri="{FF2B5EF4-FFF2-40B4-BE49-F238E27FC236}">
                      <a16:creationId xmlns:a16="http://schemas.microsoft.com/office/drawing/2014/main" id="{484C7694-5FA2-478A-AC9B-9ED9B1331AC1}"/>
                    </a:ext>
                  </a:extLst>
                </p:cNvPr>
                <p:cNvPicPr/>
                <p:nvPr/>
              </p:nvPicPr>
              <p:blipFill>
                <a:blip r:embed="rId120"/>
                <a:stretch>
                  <a:fillRect/>
                </a:stretch>
              </p:blipFill>
              <p:spPr>
                <a:xfrm>
                  <a:off x="7699613" y="3257347"/>
                  <a:ext cx="17640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50" name="Freihand 49">
                  <a:extLst>
                    <a:ext uri="{FF2B5EF4-FFF2-40B4-BE49-F238E27FC236}">
                      <a16:creationId xmlns:a16="http://schemas.microsoft.com/office/drawing/2014/main" id="{0FDA4769-727B-4A1B-97B6-1111BF36FC17}"/>
                    </a:ext>
                  </a:extLst>
                </p14:cNvPr>
                <p14:cNvContentPartPr/>
                <p14:nvPr/>
              </p14:nvContentPartPr>
              <p14:xfrm>
                <a:off x="7876373" y="3343747"/>
                <a:ext cx="123120" cy="101160"/>
              </p14:xfrm>
            </p:contentPart>
          </mc:Choice>
          <mc:Fallback xmlns="">
            <p:pic>
              <p:nvPicPr>
                <p:cNvPr id="50" name="Freihand 49">
                  <a:extLst>
                    <a:ext uri="{FF2B5EF4-FFF2-40B4-BE49-F238E27FC236}">
                      <a16:creationId xmlns:a16="http://schemas.microsoft.com/office/drawing/2014/main" id="{0FDA4769-727B-4A1B-97B6-1111BF36FC17}"/>
                    </a:ext>
                  </a:extLst>
                </p:cNvPr>
                <p:cNvPicPr/>
                <p:nvPr/>
              </p:nvPicPr>
              <p:blipFill>
                <a:blip r:embed="rId122"/>
                <a:stretch>
                  <a:fillRect/>
                </a:stretch>
              </p:blipFill>
              <p:spPr>
                <a:xfrm>
                  <a:off x="7872053" y="3339427"/>
                  <a:ext cx="13176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51" name="Freihand 50">
                  <a:extLst>
                    <a:ext uri="{FF2B5EF4-FFF2-40B4-BE49-F238E27FC236}">
                      <a16:creationId xmlns:a16="http://schemas.microsoft.com/office/drawing/2014/main" id="{599959B6-21E1-4010-90DB-27078C87047B}"/>
                    </a:ext>
                  </a:extLst>
                </p14:cNvPr>
                <p14:cNvContentPartPr/>
                <p14:nvPr/>
              </p14:nvContentPartPr>
              <p14:xfrm>
                <a:off x="8049893" y="3213067"/>
                <a:ext cx="229680" cy="223560"/>
              </p14:xfrm>
            </p:contentPart>
          </mc:Choice>
          <mc:Fallback xmlns="">
            <p:pic>
              <p:nvPicPr>
                <p:cNvPr id="51" name="Freihand 50">
                  <a:extLst>
                    <a:ext uri="{FF2B5EF4-FFF2-40B4-BE49-F238E27FC236}">
                      <a16:creationId xmlns:a16="http://schemas.microsoft.com/office/drawing/2014/main" id="{599959B6-21E1-4010-90DB-27078C87047B}"/>
                    </a:ext>
                  </a:extLst>
                </p:cNvPr>
                <p:cNvPicPr/>
                <p:nvPr/>
              </p:nvPicPr>
              <p:blipFill>
                <a:blip r:embed="rId124"/>
                <a:stretch>
                  <a:fillRect/>
                </a:stretch>
              </p:blipFill>
              <p:spPr>
                <a:xfrm>
                  <a:off x="8045573" y="3208747"/>
                  <a:ext cx="23832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52" name="Freihand 51">
                  <a:extLst>
                    <a:ext uri="{FF2B5EF4-FFF2-40B4-BE49-F238E27FC236}">
                      <a16:creationId xmlns:a16="http://schemas.microsoft.com/office/drawing/2014/main" id="{255A5EAE-D1FB-4481-8409-97D87D16EC52}"/>
                    </a:ext>
                  </a:extLst>
                </p14:cNvPr>
                <p14:cNvContentPartPr/>
                <p14:nvPr/>
              </p14:nvContentPartPr>
              <p14:xfrm>
                <a:off x="8324573" y="3355627"/>
                <a:ext cx="156240" cy="74880"/>
              </p14:xfrm>
            </p:contentPart>
          </mc:Choice>
          <mc:Fallback xmlns="">
            <p:pic>
              <p:nvPicPr>
                <p:cNvPr id="52" name="Freihand 51">
                  <a:extLst>
                    <a:ext uri="{FF2B5EF4-FFF2-40B4-BE49-F238E27FC236}">
                      <a16:creationId xmlns:a16="http://schemas.microsoft.com/office/drawing/2014/main" id="{255A5EAE-D1FB-4481-8409-97D87D16EC52}"/>
                    </a:ext>
                  </a:extLst>
                </p:cNvPr>
                <p:cNvPicPr/>
                <p:nvPr/>
              </p:nvPicPr>
              <p:blipFill>
                <a:blip r:embed="rId126"/>
                <a:stretch>
                  <a:fillRect/>
                </a:stretch>
              </p:blipFill>
              <p:spPr>
                <a:xfrm>
                  <a:off x="8320253" y="3351307"/>
                  <a:ext cx="1648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53" name="Freihand 52">
                  <a:extLst>
                    <a:ext uri="{FF2B5EF4-FFF2-40B4-BE49-F238E27FC236}">
                      <a16:creationId xmlns:a16="http://schemas.microsoft.com/office/drawing/2014/main" id="{0F125B93-46A1-471E-B197-1691EA3145B9}"/>
                    </a:ext>
                  </a:extLst>
                </p14:cNvPr>
                <p14:cNvContentPartPr/>
                <p14:nvPr/>
              </p14:nvContentPartPr>
              <p14:xfrm>
                <a:off x="8445893" y="3217387"/>
                <a:ext cx="106560" cy="219960"/>
              </p14:xfrm>
            </p:contentPart>
          </mc:Choice>
          <mc:Fallback xmlns="">
            <p:pic>
              <p:nvPicPr>
                <p:cNvPr id="53" name="Freihand 52">
                  <a:extLst>
                    <a:ext uri="{FF2B5EF4-FFF2-40B4-BE49-F238E27FC236}">
                      <a16:creationId xmlns:a16="http://schemas.microsoft.com/office/drawing/2014/main" id="{0F125B93-46A1-471E-B197-1691EA3145B9}"/>
                    </a:ext>
                  </a:extLst>
                </p:cNvPr>
                <p:cNvPicPr/>
                <p:nvPr/>
              </p:nvPicPr>
              <p:blipFill>
                <a:blip r:embed="rId128"/>
                <a:stretch>
                  <a:fillRect/>
                </a:stretch>
              </p:blipFill>
              <p:spPr>
                <a:xfrm>
                  <a:off x="8441573" y="3213067"/>
                  <a:ext cx="11520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54" name="Freihand 53">
                  <a:extLst>
                    <a:ext uri="{FF2B5EF4-FFF2-40B4-BE49-F238E27FC236}">
                      <a16:creationId xmlns:a16="http://schemas.microsoft.com/office/drawing/2014/main" id="{4BB20551-FE1F-4420-B166-D978C25C6B84}"/>
                    </a:ext>
                  </a:extLst>
                </p14:cNvPr>
                <p14:cNvContentPartPr/>
                <p14:nvPr/>
              </p14:nvContentPartPr>
              <p14:xfrm>
                <a:off x="8566853" y="3374707"/>
                <a:ext cx="194760" cy="47160"/>
              </p14:xfrm>
            </p:contentPart>
          </mc:Choice>
          <mc:Fallback xmlns="">
            <p:pic>
              <p:nvPicPr>
                <p:cNvPr id="54" name="Freihand 53">
                  <a:extLst>
                    <a:ext uri="{FF2B5EF4-FFF2-40B4-BE49-F238E27FC236}">
                      <a16:creationId xmlns:a16="http://schemas.microsoft.com/office/drawing/2014/main" id="{4BB20551-FE1F-4420-B166-D978C25C6B84}"/>
                    </a:ext>
                  </a:extLst>
                </p:cNvPr>
                <p:cNvPicPr/>
                <p:nvPr/>
              </p:nvPicPr>
              <p:blipFill>
                <a:blip r:embed="rId130"/>
                <a:stretch>
                  <a:fillRect/>
                </a:stretch>
              </p:blipFill>
              <p:spPr>
                <a:xfrm>
                  <a:off x="8562533" y="3370387"/>
                  <a:ext cx="20340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56" name="Freihand 55">
                  <a:extLst>
                    <a:ext uri="{FF2B5EF4-FFF2-40B4-BE49-F238E27FC236}">
                      <a16:creationId xmlns:a16="http://schemas.microsoft.com/office/drawing/2014/main" id="{963A5A6C-3130-494A-8E65-3FA778DB5093}"/>
                    </a:ext>
                  </a:extLst>
                </p14:cNvPr>
                <p14:cNvContentPartPr/>
                <p14:nvPr/>
              </p14:nvContentPartPr>
              <p14:xfrm>
                <a:off x="8802293" y="3265627"/>
                <a:ext cx="181440" cy="158400"/>
              </p14:xfrm>
            </p:contentPart>
          </mc:Choice>
          <mc:Fallback xmlns="">
            <p:pic>
              <p:nvPicPr>
                <p:cNvPr id="56" name="Freihand 55">
                  <a:extLst>
                    <a:ext uri="{FF2B5EF4-FFF2-40B4-BE49-F238E27FC236}">
                      <a16:creationId xmlns:a16="http://schemas.microsoft.com/office/drawing/2014/main" id="{963A5A6C-3130-494A-8E65-3FA778DB5093}"/>
                    </a:ext>
                  </a:extLst>
                </p:cNvPr>
                <p:cNvPicPr/>
                <p:nvPr/>
              </p:nvPicPr>
              <p:blipFill>
                <a:blip r:embed="rId132"/>
                <a:stretch>
                  <a:fillRect/>
                </a:stretch>
              </p:blipFill>
              <p:spPr>
                <a:xfrm>
                  <a:off x="8797973" y="3261307"/>
                  <a:ext cx="19008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57" name="Freihand 56">
                  <a:extLst>
                    <a:ext uri="{FF2B5EF4-FFF2-40B4-BE49-F238E27FC236}">
                      <a16:creationId xmlns:a16="http://schemas.microsoft.com/office/drawing/2014/main" id="{E8182A75-5453-45BD-8645-70C84C8B792A}"/>
                    </a:ext>
                  </a:extLst>
                </p14:cNvPr>
                <p14:cNvContentPartPr/>
                <p14:nvPr/>
              </p14:nvContentPartPr>
              <p14:xfrm>
                <a:off x="8979413" y="3309547"/>
                <a:ext cx="105480" cy="119160"/>
              </p14:xfrm>
            </p:contentPart>
          </mc:Choice>
          <mc:Fallback xmlns="">
            <p:pic>
              <p:nvPicPr>
                <p:cNvPr id="57" name="Freihand 56">
                  <a:extLst>
                    <a:ext uri="{FF2B5EF4-FFF2-40B4-BE49-F238E27FC236}">
                      <a16:creationId xmlns:a16="http://schemas.microsoft.com/office/drawing/2014/main" id="{E8182A75-5453-45BD-8645-70C84C8B792A}"/>
                    </a:ext>
                  </a:extLst>
                </p:cNvPr>
                <p:cNvPicPr/>
                <p:nvPr/>
              </p:nvPicPr>
              <p:blipFill>
                <a:blip r:embed="rId134"/>
                <a:stretch>
                  <a:fillRect/>
                </a:stretch>
              </p:blipFill>
              <p:spPr>
                <a:xfrm>
                  <a:off x="8975093" y="3305227"/>
                  <a:ext cx="11412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58" name="Freihand 57">
                  <a:extLst>
                    <a:ext uri="{FF2B5EF4-FFF2-40B4-BE49-F238E27FC236}">
                      <a16:creationId xmlns:a16="http://schemas.microsoft.com/office/drawing/2014/main" id="{1036CDBE-6AF5-4D75-9798-0C313D7FBB9A}"/>
                    </a:ext>
                  </a:extLst>
                </p14:cNvPr>
                <p14:cNvContentPartPr/>
                <p14:nvPr/>
              </p14:nvContentPartPr>
              <p14:xfrm>
                <a:off x="9119813" y="3317107"/>
                <a:ext cx="119520" cy="232200"/>
              </p14:xfrm>
            </p:contentPart>
          </mc:Choice>
          <mc:Fallback xmlns="">
            <p:pic>
              <p:nvPicPr>
                <p:cNvPr id="58" name="Freihand 57">
                  <a:extLst>
                    <a:ext uri="{FF2B5EF4-FFF2-40B4-BE49-F238E27FC236}">
                      <a16:creationId xmlns:a16="http://schemas.microsoft.com/office/drawing/2014/main" id="{1036CDBE-6AF5-4D75-9798-0C313D7FBB9A}"/>
                    </a:ext>
                  </a:extLst>
                </p:cNvPr>
                <p:cNvPicPr/>
                <p:nvPr/>
              </p:nvPicPr>
              <p:blipFill>
                <a:blip r:embed="rId136"/>
                <a:stretch>
                  <a:fillRect/>
                </a:stretch>
              </p:blipFill>
              <p:spPr>
                <a:xfrm>
                  <a:off x="9115493" y="3312787"/>
                  <a:ext cx="12816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59" name="Freihand 58">
                  <a:extLst>
                    <a:ext uri="{FF2B5EF4-FFF2-40B4-BE49-F238E27FC236}">
                      <a16:creationId xmlns:a16="http://schemas.microsoft.com/office/drawing/2014/main" id="{8D12F451-624F-457A-96D7-A6523A2E2EEA}"/>
                    </a:ext>
                  </a:extLst>
                </p14:cNvPr>
                <p14:cNvContentPartPr/>
                <p14:nvPr/>
              </p14:nvContentPartPr>
              <p14:xfrm>
                <a:off x="9244733" y="3334027"/>
                <a:ext cx="90000" cy="111600"/>
              </p14:xfrm>
            </p:contentPart>
          </mc:Choice>
          <mc:Fallback xmlns="">
            <p:pic>
              <p:nvPicPr>
                <p:cNvPr id="59" name="Freihand 58">
                  <a:extLst>
                    <a:ext uri="{FF2B5EF4-FFF2-40B4-BE49-F238E27FC236}">
                      <a16:creationId xmlns:a16="http://schemas.microsoft.com/office/drawing/2014/main" id="{8D12F451-624F-457A-96D7-A6523A2E2EEA}"/>
                    </a:ext>
                  </a:extLst>
                </p:cNvPr>
                <p:cNvPicPr/>
                <p:nvPr/>
              </p:nvPicPr>
              <p:blipFill>
                <a:blip r:embed="rId138"/>
                <a:stretch>
                  <a:fillRect/>
                </a:stretch>
              </p:blipFill>
              <p:spPr>
                <a:xfrm>
                  <a:off x="9240413" y="3329707"/>
                  <a:ext cx="9864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60" name="Freihand 59">
                  <a:extLst>
                    <a:ext uri="{FF2B5EF4-FFF2-40B4-BE49-F238E27FC236}">
                      <a16:creationId xmlns:a16="http://schemas.microsoft.com/office/drawing/2014/main" id="{4FBD2712-D8DA-4594-9901-6B8FFDF4785E}"/>
                    </a:ext>
                  </a:extLst>
                </p14:cNvPr>
                <p14:cNvContentPartPr/>
                <p14:nvPr/>
              </p14:nvContentPartPr>
              <p14:xfrm>
                <a:off x="9324293" y="3242587"/>
                <a:ext cx="405000" cy="185760"/>
              </p14:xfrm>
            </p:contentPart>
          </mc:Choice>
          <mc:Fallback xmlns="">
            <p:pic>
              <p:nvPicPr>
                <p:cNvPr id="60" name="Freihand 59">
                  <a:extLst>
                    <a:ext uri="{FF2B5EF4-FFF2-40B4-BE49-F238E27FC236}">
                      <a16:creationId xmlns:a16="http://schemas.microsoft.com/office/drawing/2014/main" id="{4FBD2712-D8DA-4594-9901-6B8FFDF4785E}"/>
                    </a:ext>
                  </a:extLst>
                </p:cNvPr>
                <p:cNvPicPr/>
                <p:nvPr/>
              </p:nvPicPr>
              <p:blipFill>
                <a:blip r:embed="rId140"/>
                <a:stretch>
                  <a:fillRect/>
                </a:stretch>
              </p:blipFill>
              <p:spPr>
                <a:xfrm>
                  <a:off x="9319973" y="3238267"/>
                  <a:ext cx="41364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61" name="Freihand 60">
                  <a:extLst>
                    <a:ext uri="{FF2B5EF4-FFF2-40B4-BE49-F238E27FC236}">
                      <a16:creationId xmlns:a16="http://schemas.microsoft.com/office/drawing/2014/main" id="{F6F01CDB-C535-4794-8B37-854FA282832D}"/>
                    </a:ext>
                  </a:extLst>
                </p14:cNvPr>
                <p14:cNvContentPartPr/>
                <p14:nvPr/>
              </p14:nvContentPartPr>
              <p14:xfrm>
                <a:off x="9704453" y="3211267"/>
                <a:ext cx="212760" cy="198720"/>
              </p14:xfrm>
            </p:contentPart>
          </mc:Choice>
          <mc:Fallback xmlns="">
            <p:pic>
              <p:nvPicPr>
                <p:cNvPr id="61" name="Freihand 60">
                  <a:extLst>
                    <a:ext uri="{FF2B5EF4-FFF2-40B4-BE49-F238E27FC236}">
                      <a16:creationId xmlns:a16="http://schemas.microsoft.com/office/drawing/2014/main" id="{F6F01CDB-C535-4794-8B37-854FA282832D}"/>
                    </a:ext>
                  </a:extLst>
                </p:cNvPr>
                <p:cNvPicPr/>
                <p:nvPr/>
              </p:nvPicPr>
              <p:blipFill>
                <a:blip r:embed="rId142"/>
                <a:stretch>
                  <a:fillRect/>
                </a:stretch>
              </p:blipFill>
              <p:spPr>
                <a:xfrm>
                  <a:off x="9700133" y="3206947"/>
                  <a:ext cx="22140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63" name="Freihand 62">
                  <a:extLst>
                    <a:ext uri="{FF2B5EF4-FFF2-40B4-BE49-F238E27FC236}">
                      <a16:creationId xmlns:a16="http://schemas.microsoft.com/office/drawing/2014/main" id="{1F2A92E1-804C-4815-BC6C-4A7021F0EE40}"/>
                    </a:ext>
                  </a:extLst>
                </p14:cNvPr>
                <p14:cNvContentPartPr/>
                <p14:nvPr/>
              </p14:nvContentPartPr>
              <p14:xfrm>
                <a:off x="10031693" y="3231067"/>
                <a:ext cx="216000" cy="158040"/>
              </p14:xfrm>
            </p:contentPart>
          </mc:Choice>
          <mc:Fallback xmlns="">
            <p:pic>
              <p:nvPicPr>
                <p:cNvPr id="63" name="Freihand 62">
                  <a:extLst>
                    <a:ext uri="{FF2B5EF4-FFF2-40B4-BE49-F238E27FC236}">
                      <a16:creationId xmlns:a16="http://schemas.microsoft.com/office/drawing/2014/main" id="{1F2A92E1-804C-4815-BC6C-4A7021F0EE40}"/>
                    </a:ext>
                  </a:extLst>
                </p:cNvPr>
                <p:cNvPicPr/>
                <p:nvPr/>
              </p:nvPicPr>
              <p:blipFill>
                <a:blip r:embed="rId144"/>
                <a:stretch>
                  <a:fillRect/>
                </a:stretch>
              </p:blipFill>
              <p:spPr>
                <a:xfrm>
                  <a:off x="10027373" y="3226747"/>
                  <a:ext cx="22464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64" name="Freihand 63">
                  <a:extLst>
                    <a:ext uri="{FF2B5EF4-FFF2-40B4-BE49-F238E27FC236}">
                      <a16:creationId xmlns:a16="http://schemas.microsoft.com/office/drawing/2014/main" id="{9F458EC0-D876-443C-AFDE-B3C75B592BBE}"/>
                    </a:ext>
                  </a:extLst>
                </p14:cNvPr>
                <p14:cNvContentPartPr/>
                <p14:nvPr/>
              </p14:nvContentPartPr>
              <p14:xfrm>
                <a:off x="10261733" y="3249787"/>
                <a:ext cx="99360" cy="139320"/>
              </p14:xfrm>
            </p:contentPart>
          </mc:Choice>
          <mc:Fallback xmlns="">
            <p:pic>
              <p:nvPicPr>
                <p:cNvPr id="64" name="Freihand 63">
                  <a:extLst>
                    <a:ext uri="{FF2B5EF4-FFF2-40B4-BE49-F238E27FC236}">
                      <a16:creationId xmlns:a16="http://schemas.microsoft.com/office/drawing/2014/main" id="{9F458EC0-D876-443C-AFDE-B3C75B592BBE}"/>
                    </a:ext>
                  </a:extLst>
                </p:cNvPr>
                <p:cNvPicPr/>
                <p:nvPr/>
              </p:nvPicPr>
              <p:blipFill>
                <a:blip r:embed="rId146"/>
                <a:stretch>
                  <a:fillRect/>
                </a:stretch>
              </p:blipFill>
              <p:spPr>
                <a:xfrm>
                  <a:off x="10257413" y="3245467"/>
                  <a:ext cx="10800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65" name="Freihand 64">
                  <a:extLst>
                    <a:ext uri="{FF2B5EF4-FFF2-40B4-BE49-F238E27FC236}">
                      <a16:creationId xmlns:a16="http://schemas.microsoft.com/office/drawing/2014/main" id="{F0BEFCC5-AF9A-4249-A7E5-378742800EB7}"/>
                    </a:ext>
                  </a:extLst>
                </p14:cNvPr>
                <p14:cNvContentPartPr/>
                <p14:nvPr/>
              </p14:nvContentPartPr>
              <p14:xfrm>
                <a:off x="10479533" y="3148267"/>
                <a:ext cx="174960" cy="205560"/>
              </p14:xfrm>
            </p:contentPart>
          </mc:Choice>
          <mc:Fallback xmlns="">
            <p:pic>
              <p:nvPicPr>
                <p:cNvPr id="65" name="Freihand 64">
                  <a:extLst>
                    <a:ext uri="{FF2B5EF4-FFF2-40B4-BE49-F238E27FC236}">
                      <a16:creationId xmlns:a16="http://schemas.microsoft.com/office/drawing/2014/main" id="{F0BEFCC5-AF9A-4249-A7E5-378742800EB7}"/>
                    </a:ext>
                  </a:extLst>
                </p:cNvPr>
                <p:cNvPicPr/>
                <p:nvPr/>
              </p:nvPicPr>
              <p:blipFill>
                <a:blip r:embed="rId148"/>
                <a:stretch>
                  <a:fillRect/>
                </a:stretch>
              </p:blipFill>
              <p:spPr>
                <a:xfrm>
                  <a:off x="10475213" y="3143947"/>
                  <a:ext cx="18360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66" name="Freihand 65">
                  <a:extLst>
                    <a:ext uri="{FF2B5EF4-FFF2-40B4-BE49-F238E27FC236}">
                      <a16:creationId xmlns:a16="http://schemas.microsoft.com/office/drawing/2014/main" id="{71C4408F-1422-4AAC-BC00-881BA302049B}"/>
                    </a:ext>
                  </a:extLst>
                </p14:cNvPr>
                <p14:cNvContentPartPr/>
                <p14:nvPr/>
              </p14:nvContentPartPr>
              <p14:xfrm>
                <a:off x="10579253" y="3274627"/>
                <a:ext cx="161280" cy="69480"/>
              </p14:xfrm>
            </p:contentPart>
          </mc:Choice>
          <mc:Fallback xmlns="">
            <p:pic>
              <p:nvPicPr>
                <p:cNvPr id="66" name="Freihand 65">
                  <a:extLst>
                    <a:ext uri="{FF2B5EF4-FFF2-40B4-BE49-F238E27FC236}">
                      <a16:creationId xmlns:a16="http://schemas.microsoft.com/office/drawing/2014/main" id="{71C4408F-1422-4AAC-BC00-881BA302049B}"/>
                    </a:ext>
                  </a:extLst>
                </p:cNvPr>
                <p:cNvPicPr/>
                <p:nvPr/>
              </p:nvPicPr>
              <p:blipFill>
                <a:blip r:embed="rId150"/>
                <a:stretch>
                  <a:fillRect/>
                </a:stretch>
              </p:blipFill>
              <p:spPr>
                <a:xfrm>
                  <a:off x="10574933" y="3270307"/>
                  <a:ext cx="16992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67" name="Freihand 66">
                  <a:extLst>
                    <a:ext uri="{FF2B5EF4-FFF2-40B4-BE49-F238E27FC236}">
                      <a16:creationId xmlns:a16="http://schemas.microsoft.com/office/drawing/2014/main" id="{7C934832-1001-4ACC-9DDE-7AAA5B1E98E8}"/>
                    </a:ext>
                  </a:extLst>
                </p14:cNvPr>
                <p14:cNvContentPartPr/>
                <p14:nvPr/>
              </p14:nvContentPartPr>
              <p14:xfrm>
                <a:off x="10681133" y="3241507"/>
                <a:ext cx="96120" cy="208440"/>
              </p14:xfrm>
            </p:contentPart>
          </mc:Choice>
          <mc:Fallback xmlns="">
            <p:pic>
              <p:nvPicPr>
                <p:cNvPr id="67" name="Freihand 66">
                  <a:extLst>
                    <a:ext uri="{FF2B5EF4-FFF2-40B4-BE49-F238E27FC236}">
                      <a16:creationId xmlns:a16="http://schemas.microsoft.com/office/drawing/2014/main" id="{7C934832-1001-4ACC-9DDE-7AAA5B1E98E8}"/>
                    </a:ext>
                  </a:extLst>
                </p:cNvPr>
                <p:cNvPicPr/>
                <p:nvPr/>
              </p:nvPicPr>
              <p:blipFill>
                <a:blip r:embed="rId152"/>
                <a:stretch>
                  <a:fillRect/>
                </a:stretch>
              </p:blipFill>
              <p:spPr>
                <a:xfrm>
                  <a:off x="10676813" y="3237187"/>
                  <a:ext cx="1047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68" name="Freihand 67">
                  <a:extLst>
                    <a:ext uri="{FF2B5EF4-FFF2-40B4-BE49-F238E27FC236}">
                      <a16:creationId xmlns:a16="http://schemas.microsoft.com/office/drawing/2014/main" id="{86578219-94A9-4993-8E46-7CE12E26F66C}"/>
                    </a:ext>
                  </a:extLst>
                </p14:cNvPr>
                <p14:cNvContentPartPr/>
                <p14:nvPr/>
              </p14:nvContentPartPr>
              <p14:xfrm>
                <a:off x="10776173" y="3249067"/>
                <a:ext cx="106920" cy="90000"/>
              </p14:xfrm>
            </p:contentPart>
          </mc:Choice>
          <mc:Fallback xmlns="">
            <p:pic>
              <p:nvPicPr>
                <p:cNvPr id="68" name="Freihand 67">
                  <a:extLst>
                    <a:ext uri="{FF2B5EF4-FFF2-40B4-BE49-F238E27FC236}">
                      <a16:creationId xmlns:a16="http://schemas.microsoft.com/office/drawing/2014/main" id="{86578219-94A9-4993-8E46-7CE12E26F66C}"/>
                    </a:ext>
                  </a:extLst>
                </p:cNvPr>
                <p:cNvPicPr/>
                <p:nvPr/>
              </p:nvPicPr>
              <p:blipFill>
                <a:blip r:embed="rId154"/>
                <a:stretch>
                  <a:fillRect/>
                </a:stretch>
              </p:blipFill>
              <p:spPr>
                <a:xfrm>
                  <a:off x="10771853" y="3244747"/>
                  <a:ext cx="1155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70" name="Freihand 69">
                  <a:extLst>
                    <a:ext uri="{FF2B5EF4-FFF2-40B4-BE49-F238E27FC236}">
                      <a16:creationId xmlns:a16="http://schemas.microsoft.com/office/drawing/2014/main" id="{C5425268-889F-426E-873A-899436DFBF19}"/>
                    </a:ext>
                  </a:extLst>
                </p14:cNvPr>
                <p14:cNvContentPartPr/>
                <p14:nvPr/>
              </p14:nvContentPartPr>
              <p14:xfrm>
                <a:off x="10885973" y="3160147"/>
                <a:ext cx="226800" cy="180720"/>
              </p14:xfrm>
            </p:contentPart>
          </mc:Choice>
          <mc:Fallback xmlns="">
            <p:pic>
              <p:nvPicPr>
                <p:cNvPr id="70" name="Freihand 69">
                  <a:extLst>
                    <a:ext uri="{FF2B5EF4-FFF2-40B4-BE49-F238E27FC236}">
                      <a16:creationId xmlns:a16="http://schemas.microsoft.com/office/drawing/2014/main" id="{C5425268-889F-426E-873A-899436DFBF19}"/>
                    </a:ext>
                  </a:extLst>
                </p:cNvPr>
                <p:cNvPicPr/>
                <p:nvPr/>
              </p:nvPicPr>
              <p:blipFill>
                <a:blip r:embed="rId156"/>
                <a:stretch>
                  <a:fillRect/>
                </a:stretch>
              </p:blipFill>
              <p:spPr>
                <a:xfrm>
                  <a:off x="10881653" y="3155827"/>
                  <a:ext cx="23544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71" name="Freihand 70">
                  <a:extLst>
                    <a:ext uri="{FF2B5EF4-FFF2-40B4-BE49-F238E27FC236}">
                      <a16:creationId xmlns:a16="http://schemas.microsoft.com/office/drawing/2014/main" id="{4E99B4C6-7100-4774-B92A-63E65D8847AE}"/>
                    </a:ext>
                  </a:extLst>
                </p14:cNvPr>
                <p14:cNvContentPartPr/>
                <p14:nvPr/>
              </p14:nvContentPartPr>
              <p14:xfrm>
                <a:off x="11145173" y="3199387"/>
                <a:ext cx="142920" cy="127800"/>
              </p14:xfrm>
            </p:contentPart>
          </mc:Choice>
          <mc:Fallback xmlns="">
            <p:pic>
              <p:nvPicPr>
                <p:cNvPr id="71" name="Freihand 70">
                  <a:extLst>
                    <a:ext uri="{FF2B5EF4-FFF2-40B4-BE49-F238E27FC236}">
                      <a16:creationId xmlns:a16="http://schemas.microsoft.com/office/drawing/2014/main" id="{4E99B4C6-7100-4774-B92A-63E65D8847AE}"/>
                    </a:ext>
                  </a:extLst>
                </p:cNvPr>
                <p:cNvPicPr/>
                <p:nvPr/>
              </p:nvPicPr>
              <p:blipFill>
                <a:blip r:embed="rId158"/>
                <a:stretch>
                  <a:fillRect/>
                </a:stretch>
              </p:blipFill>
              <p:spPr>
                <a:xfrm>
                  <a:off x="11140853" y="3195067"/>
                  <a:ext cx="1515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72" name="Freihand 71">
                  <a:extLst>
                    <a:ext uri="{FF2B5EF4-FFF2-40B4-BE49-F238E27FC236}">
                      <a16:creationId xmlns:a16="http://schemas.microsoft.com/office/drawing/2014/main" id="{CB8C4EF6-015D-4C32-836D-29AF434E0250}"/>
                    </a:ext>
                  </a:extLst>
                </p14:cNvPr>
                <p14:cNvContentPartPr/>
                <p14:nvPr/>
              </p14:nvContentPartPr>
              <p14:xfrm>
                <a:off x="11325533" y="3072667"/>
                <a:ext cx="16560" cy="248400"/>
              </p14:xfrm>
            </p:contentPart>
          </mc:Choice>
          <mc:Fallback xmlns="">
            <p:pic>
              <p:nvPicPr>
                <p:cNvPr id="72" name="Freihand 71">
                  <a:extLst>
                    <a:ext uri="{FF2B5EF4-FFF2-40B4-BE49-F238E27FC236}">
                      <a16:creationId xmlns:a16="http://schemas.microsoft.com/office/drawing/2014/main" id="{CB8C4EF6-015D-4C32-836D-29AF434E0250}"/>
                    </a:ext>
                  </a:extLst>
                </p:cNvPr>
                <p:cNvPicPr/>
                <p:nvPr/>
              </p:nvPicPr>
              <p:blipFill>
                <a:blip r:embed="rId160"/>
                <a:stretch>
                  <a:fillRect/>
                </a:stretch>
              </p:blipFill>
              <p:spPr>
                <a:xfrm>
                  <a:off x="11321213" y="3068347"/>
                  <a:ext cx="2520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74" name="Freihand 73">
                  <a:extLst>
                    <a:ext uri="{FF2B5EF4-FFF2-40B4-BE49-F238E27FC236}">
                      <a16:creationId xmlns:a16="http://schemas.microsoft.com/office/drawing/2014/main" id="{45589139-596A-48E5-9EE5-40EB83623583}"/>
                    </a:ext>
                  </a:extLst>
                </p14:cNvPr>
                <p14:cNvContentPartPr/>
                <p14:nvPr/>
              </p14:nvContentPartPr>
              <p14:xfrm>
                <a:off x="6722933" y="2809147"/>
                <a:ext cx="271800" cy="28800"/>
              </p14:xfrm>
            </p:contentPart>
          </mc:Choice>
          <mc:Fallback xmlns="">
            <p:pic>
              <p:nvPicPr>
                <p:cNvPr id="74" name="Freihand 73">
                  <a:extLst>
                    <a:ext uri="{FF2B5EF4-FFF2-40B4-BE49-F238E27FC236}">
                      <a16:creationId xmlns:a16="http://schemas.microsoft.com/office/drawing/2014/main" id="{45589139-596A-48E5-9EE5-40EB83623583}"/>
                    </a:ext>
                  </a:extLst>
                </p:cNvPr>
                <p:cNvPicPr/>
                <p:nvPr/>
              </p:nvPicPr>
              <p:blipFill>
                <a:blip r:embed="rId162"/>
                <a:stretch>
                  <a:fillRect/>
                </a:stretch>
              </p:blipFill>
              <p:spPr>
                <a:xfrm>
                  <a:off x="6718613" y="2804827"/>
                  <a:ext cx="2804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75" name="Freihand 74">
                  <a:extLst>
                    <a:ext uri="{FF2B5EF4-FFF2-40B4-BE49-F238E27FC236}">
                      <a16:creationId xmlns:a16="http://schemas.microsoft.com/office/drawing/2014/main" id="{539C1034-0635-4949-AB64-B3AC4F49AF5C}"/>
                    </a:ext>
                  </a:extLst>
                </p14:cNvPr>
                <p14:cNvContentPartPr/>
                <p14:nvPr/>
              </p14:nvContentPartPr>
              <p14:xfrm>
                <a:off x="6546893" y="2740387"/>
                <a:ext cx="290160" cy="201240"/>
              </p14:xfrm>
            </p:contentPart>
          </mc:Choice>
          <mc:Fallback xmlns="">
            <p:pic>
              <p:nvPicPr>
                <p:cNvPr id="75" name="Freihand 74">
                  <a:extLst>
                    <a:ext uri="{FF2B5EF4-FFF2-40B4-BE49-F238E27FC236}">
                      <a16:creationId xmlns:a16="http://schemas.microsoft.com/office/drawing/2014/main" id="{539C1034-0635-4949-AB64-B3AC4F49AF5C}"/>
                    </a:ext>
                  </a:extLst>
                </p:cNvPr>
                <p:cNvPicPr/>
                <p:nvPr/>
              </p:nvPicPr>
              <p:blipFill>
                <a:blip r:embed="rId164"/>
                <a:stretch>
                  <a:fillRect/>
                </a:stretch>
              </p:blipFill>
              <p:spPr>
                <a:xfrm>
                  <a:off x="6542573" y="2736067"/>
                  <a:ext cx="29880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77" name="Freihand 76">
                  <a:extLst>
                    <a:ext uri="{FF2B5EF4-FFF2-40B4-BE49-F238E27FC236}">
                      <a16:creationId xmlns:a16="http://schemas.microsoft.com/office/drawing/2014/main" id="{D1E6E31E-ED52-4CD6-9D1F-E768D99C153A}"/>
                    </a:ext>
                  </a:extLst>
                </p14:cNvPr>
                <p14:cNvContentPartPr/>
                <p14:nvPr/>
              </p14:nvContentPartPr>
              <p14:xfrm>
                <a:off x="7121813" y="2801947"/>
                <a:ext cx="200160" cy="96120"/>
              </p14:xfrm>
            </p:contentPart>
          </mc:Choice>
          <mc:Fallback xmlns="">
            <p:pic>
              <p:nvPicPr>
                <p:cNvPr id="77" name="Freihand 76">
                  <a:extLst>
                    <a:ext uri="{FF2B5EF4-FFF2-40B4-BE49-F238E27FC236}">
                      <a16:creationId xmlns:a16="http://schemas.microsoft.com/office/drawing/2014/main" id="{D1E6E31E-ED52-4CD6-9D1F-E768D99C153A}"/>
                    </a:ext>
                  </a:extLst>
                </p:cNvPr>
                <p:cNvPicPr/>
                <p:nvPr/>
              </p:nvPicPr>
              <p:blipFill>
                <a:blip r:embed="rId166"/>
                <a:stretch>
                  <a:fillRect/>
                </a:stretch>
              </p:blipFill>
              <p:spPr>
                <a:xfrm>
                  <a:off x="7117493" y="2797627"/>
                  <a:ext cx="2088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78" name="Freihand 77">
                  <a:extLst>
                    <a:ext uri="{FF2B5EF4-FFF2-40B4-BE49-F238E27FC236}">
                      <a16:creationId xmlns:a16="http://schemas.microsoft.com/office/drawing/2014/main" id="{187143AE-0C35-4C8F-8BD9-6ADF962D6867}"/>
                    </a:ext>
                  </a:extLst>
                </p14:cNvPr>
                <p14:cNvContentPartPr/>
                <p14:nvPr/>
              </p14:nvContentPartPr>
              <p14:xfrm>
                <a:off x="7307573" y="2670187"/>
                <a:ext cx="139680" cy="210600"/>
              </p14:xfrm>
            </p:contentPart>
          </mc:Choice>
          <mc:Fallback xmlns="">
            <p:pic>
              <p:nvPicPr>
                <p:cNvPr id="78" name="Freihand 77">
                  <a:extLst>
                    <a:ext uri="{FF2B5EF4-FFF2-40B4-BE49-F238E27FC236}">
                      <a16:creationId xmlns:a16="http://schemas.microsoft.com/office/drawing/2014/main" id="{187143AE-0C35-4C8F-8BD9-6ADF962D6867}"/>
                    </a:ext>
                  </a:extLst>
                </p:cNvPr>
                <p:cNvPicPr/>
                <p:nvPr/>
              </p:nvPicPr>
              <p:blipFill>
                <a:blip r:embed="rId168"/>
                <a:stretch>
                  <a:fillRect/>
                </a:stretch>
              </p:blipFill>
              <p:spPr>
                <a:xfrm>
                  <a:off x="7303253" y="2665867"/>
                  <a:ext cx="14832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79" name="Freihand 78">
                  <a:extLst>
                    <a:ext uri="{FF2B5EF4-FFF2-40B4-BE49-F238E27FC236}">
                      <a16:creationId xmlns:a16="http://schemas.microsoft.com/office/drawing/2014/main" id="{9E0E55B2-D54A-400D-B196-CD7720AEED62}"/>
                    </a:ext>
                  </a:extLst>
                </p14:cNvPr>
                <p14:cNvContentPartPr/>
                <p14:nvPr/>
              </p14:nvContentPartPr>
              <p14:xfrm>
                <a:off x="7390373" y="2832547"/>
                <a:ext cx="68400" cy="55800"/>
              </p14:xfrm>
            </p:contentPart>
          </mc:Choice>
          <mc:Fallback xmlns="">
            <p:pic>
              <p:nvPicPr>
                <p:cNvPr id="79" name="Freihand 78">
                  <a:extLst>
                    <a:ext uri="{FF2B5EF4-FFF2-40B4-BE49-F238E27FC236}">
                      <a16:creationId xmlns:a16="http://schemas.microsoft.com/office/drawing/2014/main" id="{9E0E55B2-D54A-400D-B196-CD7720AEED62}"/>
                    </a:ext>
                  </a:extLst>
                </p:cNvPr>
                <p:cNvPicPr/>
                <p:nvPr/>
              </p:nvPicPr>
              <p:blipFill>
                <a:blip r:embed="rId170"/>
                <a:stretch>
                  <a:fillRect/>
                </a:stretch>
              </p:blipFill>
              <p:spPr>
                <a:xfrm>
                  <a:off x="7386053" y="2828227"/>
                  <a:ext cx="7704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80" name="Freihand 79">
                  <a:extLst>
                    <a:ext uri="{FF2B5EF4-FFF2-40B4-BE49-F238E27FC236}">
                      <a16:creationId xmlns:a16="http://schemas.microsoft.com/office/drawing/2014/main" id="{CB001174-269E-49FF-A656-FC4E3DE25869}"/>
                    </a:ext>
                  </a:extLst>
                </p14:cNvPr>
                <p14:cNvContentPartPr/>
                <p14:nvPr/>
              </p14:nvContentPartPr>
              <p14:xfrm>
                <a:off x="7526813" y="2678827"/>
                <a:ext cx="254520" cy="211680"/>
              </p14:xfrm>
            </p:contentPart>
          </mc:Choice>
          <mc:Fallback xmlns="">
            <p:pic>
              <p:nvPicPr>
                <p:cNvPr id="80" name="Freihand 79">
                  <a:extLst>
                    <a:ext uri="{FF2B5EF4-FFF2-40B4-BE49-F238E27FC236}">
                      <a16:creationId xmlns:a16="http://schemas.microsoft.com/office/drawing/2014/main" id="{CB001174-269E-49FF-A656-FC4E3DE25869}"/>
                    </a:ext>
                  </a:extLst>
                </p:cNvPr>
                <p:cNvPicPr/>
                <p:nvPr/>
              </p:nvPicPr>
              <p:blipFill>
                <a:blip r:embed="rId172"/>
                <a:stretch>
                  <a:fillRect/>
                </a:stretch>
              </p:blipFill>
              <p:spPr>
                <a:xfrm>
                  <a:off x="7522493" y="2674507"/>
                  <a:ext cx="26316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81" name="Freihand 80">
                  <a:extLst>
                    <a:ext uri="{FF2B5EF4-FFF2-40B4-BE49-F238E27FC236}">
                      <a16:creationId xmlns:a16="http://schemas.microsoft.com/office/drawing/2014/main" id="{71FEAFD5-C1BB-4CB5-B7FB-65491DF1D678}"/>
                    </a:ext>
                  </a:extLst>
                </p14:cNvPr>
                <p14:cNvContentPartPr/>
                <p14:nvPr/>
              </p14:nvContentPartPr>
              <p14:xfrm>
                <a:off x="7795733" y="2759827"/>
                <a:ext cx="207720" cy="109440"/>
              </p14:xfrm>
            </p:contentPart>
          </mc:Choice>
          <mc:Fallback xmlns="">
            <p:pic>
              <p:nvPicPr>
                <p:cNvPr id="81" name="Freihand 80">
                  <a:extLst>
                    <a:ext uri="{FF2B5EF4-FFF2-40B4-BE49-F238E27FC236}">
                      <a16:creationId xmlns:a16="http://schemas.microsoft.com/office/drawing/2014/main" id="{71FEAFD5-C1BB-4CB5-B7FB-65491DF1D678}"/>
                    </a:ext>
                  </a:extLst>
                </p:cNvPr>
                <p:cNvPicPr/>
                <p:nvPr/>
              </p:nvPicPr>
              <p:blipFill>
                <a:blip r:embed="rId174"/>
                <a:stretch>
                  <a:fillRect/>
                </a:stretch>
              </p:blipFill>
              <p:spPr>
                <a:xfrm>
                  <a:off x="7791413" y="2755507"/>
                  <a:ext cx="21636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82" name="Freihand 81">
                  <a:extLst>
                    <a:ext uri="{FF2B5EF4-FFF2-40B4-BE49-F238E27FC236}">
                      <a16:creationId xmlns:a16="http://schemas.microsoft.com/office/drawing/2014/main" id="{DCF24336-56A7-482D-A848-67759326897B}"/>
                    </a:ext>
                  </a:extLst>
                </p14:cNvPr>
                <p14:cNvContentPartPr/>
                <p14:nvPr/>
              </p14:nvContentPartPr>
              <p14:xfrm>
                <a:off x="7966013" y="2673427"/>
                <a:ext cx="160560" cy="185040"/>
              </p14:xfrm>
            </p:contentPart>
          </mc:Choice>
          <mc:Fallback xmlns="">
            <p:pic>
              <p:nvPicPr>
                <p:cNvPr id="82" name="Freihand 81">
                  <a:extLst>
                    <a:ext uri="{FF2B5EF4-FFF2-40B4-BE49-F238E27FC236}">
                      <a16:creationId xmlns:a16="http://schemas.microsoft.com/office/drawing/2014/main" id="{DCF24336-56A7-482D-A848-67759326897B}"/>
                    </a:ext>
                  </a:extLst>
                </p:cNvPr>
                <p:cNvPicPr/>
                <p:nvPr/>
              </p:nvPicPr>
              <p:blipFill>
                <a:blip r:embed="rId176"/>
                <a:stretch>
                  <a:fillRect/>
                </a:stretch>
              </p:blipFill>
              <p:spPr>
                <a:xfrm>
                  <a:off x="7961693" y="2669107"/>
                  <a:ext cx="16920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83" name="Freihand 82">
                  <a:extLst>
                    <a:ext uri="{FF2B5EF4-FFF2-40B4-BE49-F238E27FC236}">
                      <a16:creationId xmlns:a16="http://schemas.microsoft.com/office/drawing/2014/main" id="{42F893A6-940A-4C75-B8BD-30BB18EDF7EF}"/>
                    </a:ext>
                  </a:extLst>
                </p14:cNvPr>
                <p14:cNvContentPartPr/>
                <p14:nvPr/>
              </p14:nvContentPartPr>
              <p14:xfrm>
                <a:off x="8143493" y="2759107"/>
                <a:ext cx="136800" cy="104400"/>
              </p14:xfrm>
            </p:contentPart>
          </mc:Choice>
          <mc:Fallback xmlns="">
            <p:pic>
              <p:nvPicPr>
                <p:cNvPr id="83" name="Freihand 82">
                  <a:extLst>
                    <a:ext uri="{FF2B5EF4-FFF2-40B4-BE49-F238E27FC236}">
                      <a16:creationId xmlns:a16="http://schemas.microsoft.com/office/drawing/2014/main" id="{42F893A6-940A-4C75-B8BD-30BB18EDF7EF}"/>
                    </a:ext>
                  </a:extLst>
                </p:cNvPr>
                <p:cNvPicPr/>
                <p:nvPr/>
              </p:nvPicPr>
              <p:blipFill>
                <a:blip r:embed="rId178"/>
                <a:stretch>
                  <a:fillRect/>
                </a:stretch>
              </p:blipFill>
              <p:spPr>
                <a:xfrm>
                  <a:off x="8139173" y="2754787"/>
                  <a:ext cx="14544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84" name="Freihand 83">
                  <a:extLst>
                    <a:ext uri="{FF2B5EF4-FFF2-40B4-BE49-F238E27FC236}">
                      <a16:creationId xmlns:a16="http://schemas.microsoft.com/office/drawing/2014/main" id="{29ED1B43-D59F-4E1F-8AC9-EA80277D74D2}"/>
                    </a:ext>
                  </a:extLst>
                </p14:cNvPr>
                <p14:cNvContentPartPr/>
                <p14:nvPr/>
              </p14:nvContentPartPr>
              <p14:xfrm>
                <a:off x="8466053" y="2577307"/>
                <a:ext cx="610560" cy="236520"/>
              </p14:xfrm>
            </p:contentPart>
          </mc:Choice>
          <mc:Fallback xmlns="">
            <p:pic>
              <p:nvPicPr>
                <p:cNvPr id="84" name="Freihand 83">
                  <a:extLst>
                    <a:ext uri="{FF2B5EF4-FFF2-40B4-BE49-F238E27FC236}">
                      <a16:creationId xmlns:a16="http://schemas.microsoft.com/office/drawing/2014/main" id="{29ED1B43-D59F-4E1F-8AC9-EA80277D74D2}"/>
                    </a:ext>
                  </a:extLst>
                </p:cNvPr>
                <p:cNvPicPr/>
                <p:nvPr/>
              </p:nvPicPr>
              <p:blipFill>
                <a:blip r:embed="rId180"/>
                <a:stretch>
                  <a:fillRect/>
                </a:stretch>
              </p:blipFill>
              <p:spPr>
                <a:xfrm>
                  <a:off x="8461733" y="2572987"/>
                  <a:ext cx="61920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86" name="Freihand 85">
                  <a:extLst>
                    <a:ext uri="{FF2B5EF4-FFF2-40B4-BE49-F238E27FC236}">
                      <a16:creationId xmlns:a16="http://schemas.microsoft.com/office/drawing/2014/main" id="{0C6BC8C9-606B-4E1B-B127-BA45841CBF7E}"/>
                    </a:ext>
                  </a:extLst>
                </p14:cNvPr>
                <p14:cNvContentPartPr/>
                <p14:nvPr/>
              </p14:nvContentPartPr>
              <p14:xfrm>
                <a:off x="9354173" y="2582347"/>
                <a:ext cx="3960" cy="137520"/>
              </p14:xfrm>
            </p:contentPart>
          </mc:Choice>
          <mc:Fallback xmlns="">
            <p:pic>
              <p:nvPicPr>
                <p:cNvPr id="86" name="Freihand 85">
                  <a:extLst>
                    <a:ext uri="{FF2B5EF4-FFF2-40B4-BE49-F238E27FC236}">
                      <a16:creationId xmlns:a16="http://schemas.microsoft.com/office/drawing/2014/main" id="{0C6BC8C9-606B-4E1B-B127-BA45841CBF7E}"/>
                    </a:ext>
                  </a:extLst>
                </p:cNvPr>
                <p:cNvPicPr/>
                <p:nvPr/>
              </p:nvPicPr>
              <p:blipFill>
                <a:blip r:embed="rId182"/>
                <a:stretch>
                  <a:fillRect/>
                </a:stretch>
              </p:blipFill>
              <p:spPr>
                <a:xfrm>
                  <a:off x="9349853" y="2578027"/>
                  <a:ext cx="1260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87" name="Freihand 86">
                  <a:extLst>
                    <a:ext uri="{FF2B5EF4-FFF2-40B4-BE49-F238E27FC236}">
                      <a16:creationId xmlns:a16="http://schemas.microsoft.com/office/drawing/2014/main" id="{68126708-E06F-4690-9E21-64C0DD002B96}"/>
                    </a:ext>
                  </a:extLst>
                </p14:cNvPr>
                <p14:cNvContentPartPr/>
                <p14:nvPr/>
              </p14:nvContentPartPr>
              <p14:xfrm>
                <a:off x="9218093" y="2501707"/>
                <a:ext cx="208080" cy="285840"/>
              </p14:xfrm>
            </p:contentPart>
          </mc:Choice>
          <mc:Fallback xmlns="">
            <p:pic>
              <p:nvPicPr>
                <p:cNvPr id="87" name="Freihand 86">
                  <a:extLst>
                    <a:ext uri="{FF2B5EF4-FFF2-40B4-BE49-F238E27FC236}">
                      <a16:creationId xmlns:a16="http://schemas.microsoft.com/office/drawing/2014/main" id="{68126708-E06F-4690-9E21-64C0DD002B96}"/>
                    </a:ext>
                  </a:extLst>
                </p:cNvPr>
                <p:cNvPicPr/>
                <p:nvPr/>
              </p:nvPicPr>
              <p:blipFill>
                <a:blip r:embed="rId184"/>
                <a:stretch>
                  <a:fillRect/>
                </a:stretch>
              </p:blipFill>
              <p:spPr>
                <a:xfrm>
                  <a:off x="9213773" y="2497387"/>
                  <a:ext cx="21672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88" name="Freihand 87">
                  <a:extLst>
                    <a:ext uri="{FF2B5EF4-FFF2-40B4-BE49-F238E27FC236}">
                      <a16:creationId xmlns:a16="http://schemas.microsoft.com/office/drawing/2014/main" id="{C60E3F66-BBA3-4D40-B018-68AAC1752AF6}"/>
                    </a:ext>
                  </a:extLst>
                </p14:cNvPr>
                <p14:cNvContentPartPr/>
                <p14:nvPr/>
              </p14:nvContentPartPr>
              <p14:xfrm>
                <a:off x="9434813" y="2593507"/>
                <a:ext cx="210240" cy="138600"/>
              </p14:xfrm>
            </p:contentPart>
          </mc:Choice>
          <mc:Fallback xmlns="">
            <p:pic>
              <p:nvPicPr>
                <p:cNvPr id="88" name="Freihand 87">
                  <a:extLst>
                    <a:ext uri="{FF2B5EF4-FFF2-40B4-BE49-F238E27FC236}">
                      <a16:creationId xmlns:a16="http://schemas.microsoft.com/office/drawing/2014/main" id="{C60E3F66-BBA3-4D40-B018-68AAC1752AF6}"/>
                    </a:ext>
                  </a:extLst>
                </p:cNvPr>
                <p:cNvPicPr/>
                <p:nvPr/>
              </p:nvPicPr>
              <p:blipFill>
                <a:blip r:embed="rId186"/>
                <a:stretch>
                  <a:fillRect/>
                </a:stretch>
              </p:blipFill>
              <p:spPr>
                <a:xfrm>
                  <a:off x="9430493" y="2589187"/>
                  <a:ext cx="21888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89" name="Freihand 88">
                  <a:extLst>
                    <a:ext uri="{FF2B5EF4-FFF2-40B4-BE49-F238E27FC236}">
                      <a16:creationId xmlns:a16="http://schemas.microsoft.com/office/drawing/2014/main" id="{749A2AA1-B717-4D40-8FE8-13D7DB3DDB08}"/>
                    </a:ext>
                  </a:extLst>
                </p14:cNvPr>
                <p14:cNvContentPartPr/>
                <p14:nvPr/>
              </p14:nvContentPartPr>
              <p14:xfrm>
                <a:off x="9607973" y="2462467"/>
                <a:ext cx="159480" cy="268920"/>
              </p14:xfrm>
            </p:contentPart>
          </mc:Choice>
          <mc:Fallback xmlns="">
            <p:pic>
              <p:nvPicPr>
                <p:cNvPr id="89" name="Freihand 88">
                  <a:extLst>
                    <a:ext uri="{FF2B5EF4-FFF2-40B4-BE49-F238E27FC236}">
                      <a16:creationId xmlns:a16="http://schemas.microsoft.com/office/drawing/2014/main" id="{749A2AA1-B717-4D40-8FE8-13D7DB3DDB08}"/>
                    </a:ext>
                  </a:extLst>
                </p:cNvPr>
                <p:cNvPicPr/>
                <p:nvPr/>
              </p:nvPicPr>
              <p:blipFill>
                <a:blip r:embed="rId188"/>
                <a:stretch>
                  <a:fillRect/>
                </a:stretch>
              </p:blipFill>
              <p:spPr>
                <a:xfrm>
                  <a:off x="9603653" y="2458147"/>
                  <a:ext cx="168120" cy="2775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90" name="Freihand 89">
                  <a:extLst>
                    <a:ext uri="{FF2B5EF4-FFF2-40B4-BE49-F238E27FC236}">
                      <a16:creationId xmlns:a16="http://schemas.microsoft.com/office/drawing/2014/main" id="{897FB353-CBDA-4911-88AF-380650422F2B}"/>
                    </a:ext>
                  </a:extLst>
                </p14:cNvPr>
                <p14:cNvContentPartPr/>
                <p14:nvPr/>
              </p14:nvContentPartPr>
              <p14:xfrm>
                <a:off x="9777533" y="2585227"/>
                <a:ext cx="38520" cy="126000"/>
              </p14:xfrm>
            </p:contentPart>
          </mc:Choice>
          <mc:Fallback xmlns="">
            <p:pic>
              <p:nvPicPr>
                <p:cNvPr id="90" name="Freihand 89">
                  <a:extLst>
                    <a:ext uri="{FF2B5EF4-FFF2-40B4-BE49-F238E27FC236}">
                      <a16:creationId xmlns:a16="http://schemas.microsoft.com/office/drawing/2014/main" id="{897FB353-CBDA-4911-88AF-380650422F2B}"/>
                    </a:ext>
                  </a:extLst>
                </p:cNvPr>
                <p:cNvPicPr/>
                <p:nvPr/>
              </p:nvPicPr>
              <p:blipFill>
                <a:blip r:embed="rId190"/>
                <a:stretch>
                  <a:fillRect/>
                </a:stretch>
              </p:blipFill>
              <p:spPr>
                <a:xfrm>
                  <a:off x="9773213" y="2580907"/>
                  <a:ext cx="471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91" name="Freihand 90">
                  <a:extLst>
                    <a:ext uri="{FF2B5EF4-FFF2-40B4-BE49-F238E27FC236}">
                      <a16:creationId xmlns:a16="http://schemas.microsoft.com/office/drawing/2014/main" id="{73577FE7-5CDE-4CB6-9503-FD9FF9A595E0}"/>
                    </a:ext>
                  </a:extLst>
                </p14:cNvPr>
                <p14:cNvContentPartPr/>
                <p14:nvPr/>
              </p14:nvContentPartPr>
              <p14:xfrm>
                <a:off x="9755933" y="2576227"/>
                <a:ext cx="111600" cy="113760"/>
              </p14:xfrm>
            </p:contentPart>
          </mc:Choice>
          <mc:Fallback xmlns="">
            <p:pic>
              <p:nvPicPr>
                <p:cNvPr id="91" name="Freihand 90">
                  <a:extLst>
                    <a:ext uri="{FF2B5EF4-FFF2-40B4-BE49-F238E27FC236}">
                      <a16:creationId xmlns:a16="http://schemas.microsoft.com/office/drawing/2014/main" id="{73577FE7-5CDE-4CB6-9503-FD9FF9A595E0}"/>
                    </a:ext>
                  </a:extLst>
                </p:cNvPr>
                <p:cNvPicPr/>
                <p:nvPr/>
              </p:nvPicPr>
              <p:blipFill>
                <a:blip r:embed="rId192"/>
                <a:stretch>
                  <a:fillRect/>
                </a:stretch>
              </p:blipFill>
              <p:spPr>
                <a:xfrm>
                  <a:off x="9751613" y="2571907"/>
                  <a:ext cx="12024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92" name="Freihand 91">
                  <a:extLst>
                    <a:ext uri="{FF2B5EF4-FFF2-40B4-BE49-F238E27FC236}">
                      <a16:creationId xmlns:a16="http://schemas.microsoft.com/office/drawing/2014/main" id="{D02457E5-56AE-4D82-AE97-359CA6AA8F69}"/>
                    </a:ext>
                  </a:extLst>
                </p14:cNvPr>
                <p14:cNvContentPartPr/>
                <p14:nvPr/>
              </p14:nvContentPartPr>
              <p14:xfrm>
                <a:off x="9883373" y="2585947"/>
                <a:ext cx="196920" cy="110160"/>
              </p14:xfrm>
            </p:contentPart>
          </mc:Choice>
          <mc:Fallback xmlns="">
            <p:pic>
              <p:nvPicPr>
                <p:cNvPr id="92" name="Freihand 91">
                  <a:extLst>
                    <a:ext uri="{FF2B5EF4-FFF2-40B4-BE49-F238E27FC236}">
                      <a16:creationId xmlns:a16="http://schemas.microsoft.com/office/drawing/2014/main" id="{D02457E5-56AE-4D82-AE97-359CA6AA8F69}"/>
                    </a:ext>
                  </a:extLst>
                </p:cNvPr>
                <p:cNvPicPr/>
                <p:nvPr/>
              </p:nvPicPr>
              <p:blipFill>
                <a:blip r:embed="rId194"/>
                <a:stretch>
                  <a:fillRect/>
                </a:stretch>
              </p:blipFill>
              <p:spPr>
                <a:xfrm>
                  <a:off x="9879053" y="2581627"/>
                  <a:ext cx="20556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93" name="Freihand 92">
                  <a:extLst>
                    <a:ext uri="{FF2B5EF4-FFF2-40B4-BE49-F238E27FC236}">
                      <a16:creationId xmlns:a16="http://schemas.microsoft.com/office/drawing/2014/main" id="{09BC5384-DFDE-493F-9657-1DE07B790482}"/>
                    </a:ext>
                  </a:extLst>
                </p14:cNvPr>
                <p14:cNvContentPartPr/>
                <p14:nvPr/>
              </p14:nvContentPartPr>
              <p14:xfrm>
                <a:off x="10082093" y="2456707"/>
                <a:ext cx="14040" cy="9720"/>
              </p14:xfrm>
            </p:contentPart>
          </mc:Choice>
          <mc:Fallback xmlns="">
            <p:pic>
              <p:nvPicPr>
                <p:cNvPr id="93" name="Freihand 92">
                  <a:extLst>
                    <a:ext uri="{FF2B5EF4-FFF2-40B4-BE49-F238E27FC236}">
                      <a16:creationId xmlns:a16="http://schemas.microsoft.com/office/drawing/2014/main" id="{09BC5384-DFDE-493F-9657-1DE07B790482}"/>
                    </a:ext>
                  </a:extLst>
                </p:cNvPr>
                <p:cNvPicPr/>
                <p:nvPr/>
              </p:nvPicPr>
              <p:blipFill>
                <a:blip r:embed="rId196"/>
                <a:stretch>
                  <a:fillRect/>
                </a:stretch>
              </p:blipFill>
              <p:spPr>
                <a:xfrm>
                  <a:off x="10077773" y="2452387"/>
                  <a:ext cx="2268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94" name="Freihand 93">
                  <a:extLst>
                    <a:ext uri="{FF2B5EF4-FFF2-40B4-BE49-F238E27FC236}">
                      <a16:creationId xmlns:a16="http://schemas.microsoft.com/office/drawing/2014/main" id="{09A1B543-5D90-43CD-A6B7-C549200C4F8A}"/>
                    </a:ext>
                  </a:extLst>
                </p14:cNvPr>
                <p14:cNvContentPartPr/>
                <p14:nvPr/>
              </p14:nvContentPartPr>
              <p14:xfrm>
                <a:off x="10081013" y="2428987"/>
                <a:ext cx="72720" cy="246960"/>
              </p14:xfrm>
            </p:contentPart>
          </mc:Choice>
          <mc:Fallback xmlns="">
            <p:pic>
              <p:nvPicPr>
                <p:cNvPr id="94" name="Freihand 93">
                  <a:extLst>
                    <a:ext uri="{FF2B5EF4-FFF2-40B4-BE49-F238E27FC236}">
                      <a16:creationId xmlns:a16="http://schemas.microsoft.com/office/drawing/2014/main" id="{09A1B543-5D90-43CD-A6B7-C549200C4F8A}"/>
                    </a:ext>
                  </a:extLst>
                </p:cNvPr>
                <p:cNvPicPr/>
                <p:nvPr/>
              </p:nvPicPr>
              <p:blipFill>
                <a:blip r:embed="rId198"/>
                <a:stretch>
                  <a:fillRect/>
                </a:stretch>
              </p:blipFill>
              <p:spPr>
                <a:xfrm>
                  <a:off x="10076693" y="2424667"/>
                  <a:ext cx="8136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95" name="Freihand 94">
                  <a:extLst>
                    <a:ext uri="{FF2B5EF4-FFF2-40B4-BE49-F238E27FC236}">
                      <a16:creationId xmlns:a16="http://schemas.microsoft.com/office/drawing/2014/main" id="{883E996C-548A-412C-8858-5B7A440522B5}"/>
                    </a:ext>
                  </a:extLst>
                </p14:cNvPr>
                <p14:cNvContentPartPr/>
                <p14:nvPr/>
              </p14:nvContentPartPr>
              <p14:xfrm>
                <a:off x="10135013" y="2572987"/>
                <a:ext cx="193320" cy="90000"/>
              </p14:xfrm>
            </p:contentPart>
          </mc:Choice>
          <mc:Fallback xmlns="">
            <p:pic>
              <p:nvPicPr>
                <p:cNvPr id="95" name="Freihand 94">
                  <a:extLst>
                    <a:ext uri="{FF2B5EF4-FFF2-40B4-BE49-F238E27FC236}">
                      <a16:creationId xmlns:a16="http://schemas.microsoft.com/office/drawing/2014/main" id="{883E996C-548A-412C-8858-5B7A440522B5}"/>
                    </a:ext>
                  </a:extLst>
                </p:cNvPr>
                <p:cNvPicPr/>
                <p:nvPr/>
              </p:nvPicPr>
              <p:blipFill>
                <a:blip r:embed="rId200"/>
                <a:stretch>
                  <a:fillRect/>
                </a:stretch>
              </p:blipFill>
              <p:spPr>
                <a:xfrm>
                  <a:off x="10130693" y="2568667"/>
                  <a:ext cx="2019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96" name="Freihand 95">
                  <a:extLst>
                    <a:ext uri="{FF2B5EF4-FFF2-40B4-BE49-F238E27FC236}">
                      <a16:creationId xmlns:a16="http://schemas.microsoft.com/office/drawing/2014/main" id="{52AD30A9-2FF8-41F1-AB8F-00782AEB0DCE}"/>
                    </a:ext>
                  </a:extLst>
                </p14:cNvPr>
                <p14:cNvContentPartPr/>
                <p14:nvPr/>
              </p14:nvContentPartPr>
              <p14:xfrm>
                <a:off x="10311773" y="2479747"/>
                <a:ext cx="223200" cy="169200"/>
              </p14:xfrm>
            </p:contentPart>
          </mc:Choice>
          <mc:Fallback xmlns="">
            <p:pic>
              <p:nvPicPr>
                <p:cNvPr id="96" name="Freihand 95">
                  <a:extLst>
                    <a:ext uri="{FF2B5EF4-FFF2-40B4-BE49-F238E27FC236}">
                      <a16:creationId xmlns:a16="http://schemas.microsoft.com/office/drawing/2014/main" id="{52AD30A9-2FF8-41F1-AB8F-00782AEB0DCE}"/>
                    </a:ext>
                  </a:extLst>
                </p:cNvPr>
                <p:cNvPicPr/>
                <p:nvPr/>
              </p:nvPicPr>
              <p:blipFill>
                <a:blip r:embed="rId202"/>
                <a:stretch>
                  <a:fillRect/>
                </a:stretch>
              </p:blipFill>
              <p:spPr>
                <a:xfrm>
                  <a:off x="10307453" y="2475427"/>
                  <a:ext cx="23184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97" name="Freihand 96">
                  <a:extLst>
                    <a:ext uri="{FF2B5EF4-FFF2-40B4-BE49-F238E27FC236}">
                      <a16:creationId xmlns:a16="http://schemas.microsoft.com/office/drawing/2014/main" id="{03D6903A-0271-4725-BD47-151967D1DD5F}"/>
                    </a:ext>
                  </a:extLst>
                </p14:cNvPr>
                <p14:cNvContentPartPr/>
                <p14:nvPr/>
              </p14:nvContentPartPr>
              <p14:xfrm>
                <a:off x="10509413" y="2542027"/>
                <a:ext cx="111600" cy="103680"/>
              </p14:xfrm>
            </p:contentPart>
          </mc:Choice>
          <mc:Fallback xmlns="">
            <p:pic>
              <p:nvPicPr>
                <p:cNvPr id="97" name="Freihand 96">
                  <a:extLst>
                    <a:ext uri="{FF2B5EF4-FFF2-40B4-BE49-F238E27FC236}">
                      <a16:creationId xmlns:a16="http://schemas.microsoft.com/office/drawing/2014/main" id="{03D6903A-0271-4725-BD47-151967D1DD5F}"/>
                    </a:ext>
                  </a:extLst>
                </p:cNvPr>
                <p:cNvPicPr/>
                <p:nvPr/>
              </p:nvPicPr>
              <p:blipFill>
                <a:blip r:embed="rId204"/>
                <a:stretch>
                  <a:fillRect/>
                </a:stretch>
              </p:blipFill>
              <p:spPr>
                <a:xfrm>
                  <a:off x="10505093" y="2537707"/>
                  <a:ext cx="12024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98" name="Freihand 97">
                  <a:extLst>
                    <a:ext uri="{FF2B5EF4-FFF2-40B4-BE49-F238E27FC236}">
                      <a16:creationId xmlns:a16="http://schemas.microsoft.com/office/drawing/2014/main" id="{C23E62DB-6AB9-4656-8A9E-1FC97A4D788A}"/>
                    </a:ext>
                  </a:extLst>
                </p14:cNvPr>
                <p14:cNvContentPartPr/>
                <p14:nvPr/>
              </p14:nvContentPartPr>
              <p14:xfrm>
                <a:off x="10575293" y="2542027"/>
                <a:ext cx="174240" cy="229680"/>
              </p14:xfrm>
            </p:contentPart>
          </mc:Choice>
          <mc:Fallback xmlns="">
            <p:pic>
              <p:nvPicPr>
                <p:cNvPr id="98" name="Freihand 97">
                  <a:extLst>
                    <a:ext uri="{FF2B5EF4-FFF2-40B4-BE49-F238E27FC236}">
                      <a16:creationId xmlns:a16="http://schemas.microsoft.com/office/drawing/2014/main" id="{C23E62DB-6AB9-4656-8A9E-1FC97A4D788A}"/>
                    </a:ext>
                  </a:extLst>
                </p:cNvPr>
                <p:cNvPicPr/>
                <p:nvPr/>
              </p:nvPicPr>
              <p:blipFill>
                <a:blip r:embed="rId206"/>
                <a:stretch>
                  <a:fillRect/>
                </a:stretch>
              </p:blipFill>
              <p:spPr>
                <a:xfrm>
                  <a:off x="10570973" y="2537707"/>
                  <a:ext cx="18288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99" name="Freihand 98">
                  <a:extLst>
                    <a:ext uri="{FF2B5EF4-FFF2-40B4-BE49-F238E27FC236}">
                      <a16:creationId xmlns:a16="http://schemas.microsoft.com/office/drawing/2014/main" id="{9D2C1252-7D07-4B1B-92F2-3E1931787367}"/>
                    </a:ext>
                  </a:extLst>
                </p14:cNvPr>
                <p14:cNvContentPartPr/>
                <p14:nvPr/>
              </p14:nvContentPartPr>
              <p14:xfrm>
                <a:off x="10736573" y="2434747"/>
                <a:ext cx="577800" cy="200160"/>
              </p14:xfrm>
            </p:contentPart>
          </mc:Choice>
          <mc:Fallback xmlns="">
            <p:pic>
              <p:nvPicPr>
                <p:cNvPr id="99" name="Freihand 98">
                  <a:extLst>
                    <a:ext uri="{FF2B5EF4-FFF2-40B4-BE49-F238E27FC236}">
                      <a16:creationId xmlns:a16="http://schemas.microsoft.com/office/drawing/2014/main" id="{9D2C1252-7D07-4B1B-92F2-3E1931787367}"/>
                    </a:ext>
                  </a:extLst>
                </p:cNvPr>
                <p:cNvPicPr/>
                <p:nvPr/>
              </p:nvPicPr>
              <p:blipFill>
                <a:blip r:embed="rId208"/>
                <a:stretch>
                  <a:fillRect/>
                </a:stretch>
              </p:blipFill>
              <p:spPr>
                <a:xfrm>
                  <a:off x="10732253" y="2430427"/>
                  <a:ext cx="58644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00" name="Freihand 99">
                  <a:extLst>
                    <a:ext uri="{FF2B5EF4-FFF2-40B4-BE49-F238E27FC236}">
                      <a16:creationId xmlns:a16="http://schemas.microsoft.com/office/drawing/2014/main" id="{77CF3C98-EFD8-439C-9B1E-6F363A0273EC}"/>
                    </a:ext>
                  </a:extLst>
                </p14:cNvPr>
                <p14:cNvContentPartPr/>
                <p14:nvPr/>
              </p14:nvContentPartPr>
              <p14:xfrm>
                <a:off x="11336693" y="2390107"/>
                <a:ext cx="423360" cy="241560"/>
              </p14:xfrm>
            </p:contentPart>
          </mc:Choice>
          <mc:Fallback xmlns="">
            <p:pic>
              <p:nvPicPr>
                <p:cNvPr id="100" name="Freihand 99">
                  <a:extLst>
                    <a:ext uri="{FF2B5EF4-FFF2-40B4-BE49-F238E27FC236}">
                      <a16:creationId xmlns:a16="http://schemas.microsoft.com/office/drawing/2014/main" id="{77CF3C98-EFD8-439C-9B1E-6F363A0273EC}"/>
                    </a:ext>
                  </a:extLst>
                </p:cNvPr>
                <p:cNvPicPr/>
                <p:nvPr/>
              </p:nvPicPr>
              <p:blipFill>
                <a:blip r:embed="rId210"/>
                <a:stretch>
                  <a:fillRect/>
                </a:stretch>
              </p:blipFill>
              <p:spPr>
                <a:xfrm>
                  <a:off x="11332373" y="2385787"/>
                  <a:ext cx="43200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02" name="Freihand 101">
                  <a:extLst>
                    <a:ext uri="{FF2B5EF4-FFF2-40B4-BE49-F238E27FC236}">
                      <a16:creationId xmlns:a16="http://schemas.microsoft.com/office/drawing/2014/main" id="{54FE1FA4-541B-4C04-8B44-146777119F33}"/>
                    </a:ext>
                  </a:extLst>
                </p14:cNvPr>
                <p14:cNvContentPartPr/>
                <p14:nvPr/>
              </p14:nvContentPartPr>
              <p14:xfrm>
                <a:off x="4204373" y="4106227"/>
                <a:ext cx="699840" cy="38160"/>
              </p14:xfrm>
            </p:contentPart>
          </mc:Choice>
          <mc:Fallback xmlns="">
            <p:pic>
              <p:nvPicPr>
                <p:cNvPr id="102" name="Freihand 101">
                  <a:extLst>
                    <a:ext uri="{FF2B5EF4-FFF2-40B4-BE49-F238E27FC236}">
                      <a16:creationId xmlns:a16="http://schemas.microsoft.com/office/drawing/2014/main" id="{54FE1FA4-541B-4C04-8B44-146777119F33}"/>
                    </a:ext>
                  </a:extLst>
                </p:cNvPr>
                <p:cNvPicPr/>
                <p:nvPr/>
              </p:nvPicPr>
              <p:blipFill>
                <a:blip r:embed="rId212"/>
                <a:stretch>
                  <a:fillRect/>
                </a:stretch>
              </p:blipFill>
              <p:spPr>
                <a:xfrm>
                  <a:off x="4200053" y="4101907"/>
                  <a:ext cx="70848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03" name="Freihand 102">
                  <a:extLst>
                    <a:ext uri="{FF2B5EF4-FFF2-40B4-BE49-F238E27FC236}">
                      <a16:creationId xmlns:a16="http://schemas.microsoft.com/office/drawing/2014/main" id="{8AAA37CA-719F-436D-A08D-8B3AADA3D40C}"/>
                    </a:ext>
                  </a:extLst>
                </p14:cNvPr>
                <p14:cNvContentPartPr/>
                <p14:nvPr/>
              </p14:nvContentPartPr>
              <p14:xfrm>
                <a:off x="5669933" y="4114147"/>
                <a:ext cx="635760" cy="37800"/>
              </p14:xfrm>
            </p:contentPart>
          </mc:Choice>
          <mc:Fallback xmlns="">
            <p:pic>
              <p:nvPicPr>
                <p:cNvPr id="103" name="Freihand 102">
                  <a:extLst>
                    <a:ext uri="{FF2B5EF4-FFF2-40B4-BE49-F238E27FC236}">
                      <a16:creationId xmlns:a16="http://schemas.microsoft.com/office/drawing/2014/main" id="{8AAA37CA-719F-436D-A08D-8B3AADA3D40C}"/>
                    </a:ext>
                  </a:extLst>
                </p:cNvPr>
                <p:cNvPicPr/>
                <p:nvPr/>
              </p:nvPicPr>
              <p:blipFill>
                <a:blip r:embed="rId214"/>
                <a:stretch>
                  <a:fillRect/>
                </a:stretch>
              </p:blipFill>
              <p:spPr>
                <a:xfrm>
                  <a:off x="5665613" y="4109827"/>
                  <a:ext cx="64440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26" name="Freihand 125">
                  <a:extLst>
                    <a:ext uri="{FF2B5EF4-FFF2-40B4-BE49-F238E27FC236}">
                      <a16:creationId xmlns:a16="http://schemas.microsoft.com/office/drawing/2014/main" id="{8E85DCDF-DF0F-40EB-9F46-2EFBD82F479B}"/>
                    </a:ext>
                  </a:extLst>
                </p14:cNvPr>
                <p14:cNvContentPartPr/>
                <p14:nvPr/>
              </p14:nvContentPartPr>
              <p14:xfrm>
                <a:off x="4503173" y="4065187"/>
                <a:ext cx="276480" cy="27360"/>
              </p14:xfrm>
            </p:contentPart>
          </mc:Choice>
          <mc:Fallback xmlns="">
            <p:pic>
              <p:nvPicPr>
                <p:cNvPr id="126" name="Freihand 125">
                  <a:extLst>
                    <a:ext uri="{FF2B5EF4-FFF2-40B4-BE49-F238E27FC236}">
                      <a16:creationId xmlns:a16="http://schemas.microsoft.com/office/drawing/2014/main" id="{8E85DCDF-DF0F-40EB-9F46-2EFBD82F479B}"/>
                    </a:ext>
                  </a:extLst>
                </p:cNvPr>
                <p:cNvPicPr/>
                <p:nvPr/>
              </p:nvPicPr>
              <p:blipFill>
                <a:blip r:embed="rId216"/>
                <a:stretch>
                  <a:fillRect/>
                </a:stretch>
              </p:blipFill>
              <p:spPr>
                <a:xfrm>
                  <a:off x="4498853" y="4060867"/>
                  <a:ext cx="28512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27" name="Freihand 126">
                  <a:extLst>
                    <a:ext uri="{FF2B5EF4-FFF2-40B4-BE49-F238E27FC236}">
                      <a16:creationId xmlns:a16="http://schemas.microsoft.com/office/drawing/2014/main" id="{D834190C-0C2C-461E-A1FD-8FEF8ACD56EF}"/>
                    </a:ext>
                  </a:extLst>
                </p14:cNvPr>
                <p14:cNvContentPartPr/>
                <p14:nvPr/>
              </p14:nvContentPartPr>
              <p14:xfrm>
                <a:off x="4374653" y="3809947"/>
                <a:ext cx="471600" cy="308880"/>
              </p14:xfrm>
            </p:contentPart>
          </mc:Choice>
          <mc:Fallback xmlns="">
            <p:pic>
              <p:nvPicPr>
                <p:cNvPr id="127" name="Freihand 126">
                  <a:extLst>
                    <a:ext uri="{FF2B5EF4-FFF2-40B4-BE49-F238E27FC236}">
                      <a16:creationId xmlns:a16="http://schemas.microsoft.com/office/drawing/2014/main" id="{D834190C-0C2C-461E-A1FD-8FEF8ACD56EF}"/>
                    </a:ext>
                  </a:extLst>
                </p:cNvPr>
                <p:cNvPicPr/>
                <p:nvPr/>
              </p:nvPicPr>
              <p:blipFill>
                <a:blip r:embed="rId218"/>
                <a:stretch>
                  <a:fillRect/>
                </a:stretch>
              </p:blipFill>
              <p:spPr>
                <a:xfrm>
                  <a:off x="4370333" y="3805627"/>
                  <a:ext cx="480240" cy="3175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29" name="Freihand 128">
                  <a:extLst>
                    <a:ext uri="{FF2B5EF4-FFF2-40B4-BE49-F238E27FC236}">
                      <a16:creationId xmlns:a16="http://schemas.microsoft.com/office/drawing/2014/main" id="{25581962-3A24-4E07-9023-B63CB0AFA9DD}"/>
                    </a:ext>
                  </a:extLst>
                </p14:cNvPr>
                <p14:cNvContentPartPr/>
                <p14:nvPr/>
              </p14:nvContentPartPr>
              <p14:xfrm>
                <a:off x="4030853" y="3741907"/>
                <a:ext cx="468000" cy="127080"/>
              </p14:xfrm>
            </p:contentPart>
          </mc:Choice>
          <mc:Fallback xmlns="">
            <p:pic>
              <p:nvPicPr>
                <p:cNvPr id="129" name="Freihand 128">
                  <a:extLst>
                    <a:ext uri="{FF2B5EF4-FFF2-40B4-BE49-F238E27FC236}">
                      <a16:creationId xmlns:a16="http://schemas.microsoft.com/office/drawing/2014/main" id="{25581962-3A24-4E07-9023-B63CB0AFA9DD}"/>
                    </a:ext>
                  </a:extLst>
                </p:cNvPr>
                <p:cNvPicPr/>
                <p:nvPr/>
              </p:nvPicPr>
              <p:blipFill>
                <a:blip r:embed="rId220"/>
                <a:stretch>
                  <a:fillRect/>
                </a:stretch>
              </p:blipFill>
              <p:spPr>
                <a:xfrm>
                  <a:off x="4026533" y="3737587"/>
                  <a:ext cx="47664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30" name="Freihand 129">
                  <a:extLst>
                    <a:ext uri="{FF2B5EF4-FFF2-40B4-BE49-F238E27FC236}">
                      <a16:creationId xmlns:a16="http://schemas.microsoft.com/office/drawing/2014/main" id="{1DCE58A1-EEF3-4EC5-8794-9AFA9F57F77F}"/>
                    </a:ext>
                  </a:extLst>
                </p14:cNvPr>
                <p14:cNvContentPartPr/>
                <p14:nvPr/>
              </p14:nvContentPartPr>
              <p14:xfrm>
                <a:off x="3921413" y="3775027"/>
                <a:ext cx="216360" cy="191520"/>
              </p14:xfrm>
            </p:contentPart>
          </mc:Choice>
          <mc:Fallback xmlns="">
            <p:pic>
              <p:nvPicPr>
                <p:cNvPr id="130" name="Freihand 129">
                  <a:extLst>
                    <a:ext uri="{FF2B5EF4-FFF2-40B4-BE49-F238E27FC236}">
                      <a16:creationId xmlns:a16="http://schemas.microsoft.com/office/drawing/2014/main" id="{1DCE58A1-EEF3-4EC5-8794-9AFA9F57F77F}"/>
                    </a:ext>
                  </a:extLst>
                </p:cNvPr>
                <p:cNvPicPr/>
                <p:nvPr/>
              </p:nvPicPr>
              <p:blipFill>
                <a:blip r:embed="rId222"/>
                <a:stretch>
                  <a:fillRect/>
                </a:stretch>
              </p:blipFill>
              <p:spPr>
                <a:xfrm>
                  <a:off x="3917093" y="3770707"/>
                  <a:ext cx="22500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37" name="Freihand 136">
                  <a:extLst>
                    <a:ext uri="{FF2B5EF4-FFF2-40B4-BE49-F238E27FC236}">
                      <a16:creationId xmlns:a16="http://schemas.microsoft.com/office/drawing/2014/main" id="{387AD95C-F496-4B45-8305-8BF7A5FB9D46}"/>
                    </a:ext>
                  </a:extLst>
                </p14:cNvPr>
                <p14:cNvContentPartPr/>
                <p14:nvPr/>
              </p14:nvContentPartPr>
              <p14:xfrm>
                <a:off x="4224533" y="1391827"/>
                <a:ext cx="450720" cy="432360"/>
              </p14:xfrm>
            </p:contentPart>
          </mc:Choice>
          <mc:Fallback xmlns="">
            <p:pic>
              <p:nvPicPr>
                <p:cNvPr id="137" name="Freihand 136">
                  <a:extLst>
                    <a:ext uri="{FF2B5EF4-FFF2-40B4-BE49-F238E27FC236}">
                      <a16:creationId xmlns:a16="http://schemas.microsoft.com/office/drawing/2014/main" id="{387AD95C-F496-4B45-8305-8BF7A5FB9D46}"/>
                    </a:ext>
                  </a:extLst>
                </p:cNvPr>
                <p:cNvPicPr/>
                <p:nvPr/>
              </p:nvPicPr>
              <p:blipFill>
                <a:blip r:embed="rId224"/>
                <a:stretch>
                  <a:fillRect/>
                </a:stretch>
              </p:blipFill>
              <p:spPr>
                <a:xfrm>
                  <a:off x="4220213" y="1387507"/>
                  <a:ext cx="459360" cy="44100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8" name="Freihand 137">
                  <a:extLst>
                    <a:ext uri="{FF2B5EF4-FFF2-40B4-BE49-F238E27FC236}">
                      <a16:creationId xmlns:a16="http://schemas.microsoft.com/office/drawing/2014/main" id="{FF1FCB67-7763-4E58-B862-FA71B6DBFBF6}"/>
                    </a:ext>
                  </a:extLst>
                </p14:cNvPr>
                <p14:cNvContentPartPr/>
                <p14:nvPr/>
              </p14:nvContentPartPr>
              <p14:xfrm>
                <a:off x="4069733" y="1604947"/>
                <a:ext cx="343800" cy="299520"/>
              </p14:xfrm>
            </p:contentPart>
          </mc:Choice>
          <mc:Fallback xmlns="">
            <p:pic>
              <p:nvPicPr>
                <p:cNvPr id="138" name="Freihand 137">
                  <a:extLst>
                    <a:ext uri="{FF2B5EF4-FFF2-40B4-BE49-F238E27FC236}">
                      <a16:creationId xmlns:a16="http://schemas.microsoft.com/office/drawing/2014/main" id="{FF1FCB67-7763-4E58-B862-FA71B6DBFBF6}"/>
                    </a:ext>
                  </a:extLst>
                </p:cNvPr>
                <p:cNvPicPr/>
                <p:nvPr/>
              </p:nvPicPr>
              <p:blipFill>
                <a:blip r:embed="rId226"/>
                <a:stretch>
                  <a:fillRect/>
                </a:stretch>
              </p:blipFill>
              <p:spPr>
                <a:xfrm>
                  <a:off x="4065413" y="1600627"/>
                  <a:ext cx="35244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40" name="Freihand 139">
                  <a:extLst>
                    <a:ext uri="{FF2B5EF4-FFF2-40B4-BE49-F238E27FC236}">
                      <a16:creationId xmlns:a16="http://schemas.microsoft.com/office/drawing/2014/main" id="{E21A9567-916D-401A-8A92-D837BDCC5B0D}"/>
                    </a:ext>
                  </a:extLst>
                </p14:cNvPr>
                <p14:cNvContentPartPr/>
                <p14:nvPr/>
              </p14:nvContentPartPr>
              <p14:xfrm>
                <a:off x="4813493" y="1168267"/>
                <a:ext cx="301320" cy="145080"/>
              </p14:xfrm>
            </p:contentPart>
          </mc:Choice>
          <mc:Fallback xmlns="">
            <p:pic>
              <p:nvPicPr>
                <p:cNvPr id="140" name="Freihand 139">
                  <a:extLst>
                    <a:ext uri="{FF2B5EF4-FFF2-40B4-BE49-F238E27FC236}">
                      <a16:creationId xmlns:a16="http://schemas.microsoft.com/office/drawing/2014/main" id="{E21A9567-916D-401A-8A92-D837BDCC5B0D}"/>
                    </a:ext>
                  </a:extLst>
                </p:cNvPr>
                <p:cNvPicPr/>
                <p:nvPr/>
              </p:nvPicPr>
              <p:blipFill>
                <a:blip r:embed="rId228"/>
                <a:stretch>
                  <a:fillRect/>
                </a:stretch>
              </p:blipFill>
              <p:spPr>
                <a:xfrm>
                  <a:off x="4809173" y="1163947"/>
                  <a:ext cx="30996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41" name="Freihand 140">
                  <a:extLst>
                    <a:ext uri="{FF2B5EF4-FFF2-40B4-BE49-F238E27FC236}">
                      <a16:creationId xmlns:a16="http://schemas.microsoft.com/office/drawing/2014/main" id="{DE441EE1-FF01-4320-99CB-74EDFEE03099}"/>
                    </a:ext>
                  </a:extLst>
                </p14:cNvPr>
                <p14:cNvContentPartPr/>
                <p14:nvPr/>
              </p14:nvContentPartPr>
              <p14:xfrm>
                <a:off x="5036693" y="1138747"/>
                <a:ext cx="52920" cy="25920"/>
              </p14:xfrm>
            </p:contentPart>
          </mc:Choice>
          <mc:Fallback xmlns="">
            <p:pic>
              <p:nvPicPr>
                <p:cNvPr id="141" name="Freihand 140">
                  <a:extLst>
                    <a:ext uri="{FF2B5EF4-FFF2-40B4-BE49-F238E27FC236}">
                      <a16:creationId xmlns:a16="http://schemas.microsoft.com/office/drawing/2014/main" id="{DE441EE1-FF01-4320-99CB-74EDFEE03099}"/>
                    </a:ext>
                  </a:extLst>
                </p:cNvPr>
                <p:cNvPicPr/>
                <p:nvPr/>
              </p:nvPicPr>
              <p:blipFill>
                <a:blip r:embed="rId230"/>
                <a:stretch>
                  <a:fillRect/>
                </a:stretch>
              </p:blipFill>
              <p:spPr>
                <a:xfrm>
                  <a:off x="5032373" y="1134427"/>
                  <a:ext cx="6156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42" name="Freihand 141">
                  <a:extLst>
                    <a:ext uri="{FF2B5EF4-FFF2-40B4-BE49-F238E27FC236}">
                      <a16:creationId xmlns:a16="http://schemas.microsoft.com/office/drawing/2014/main" id="{230597FC-765C-4080-BCFE-F077B03F3399}"/>
                    </a:ext>
                  </a:extLst>
                </p14:cNvPr>
                <p14:cNvContentPartPr/>
                <p14:nvPr/>
              </p14:nvContentPartPr>
              <p14:xfrm>
                <a:off x="5141453" y="1180507"/>
                <a:ext cx="78120" cy="147240"/>
              </p14:xfrm>
            </p:contentPart>
          </mc:Choice>
          <mc:Fallback xmlns="">
            <p:pic>
              <p:nvPicPr>
                <p:cNvPr id="142" name="Freihand 141">
                  <a:extLst>
                    <a:ext uri="{FF2B5EF4-FFF2-40B4-BE49-F238E27FC236}">
                      <a16:creationId xmlns:a16="http://schemas.microsoft.com/office/drawing/2014/main" id="{230597FC-765C-4080-BCFE-F077B03F3399}"/>
                    </a:ext>
                  </a:extLst>
                </p:cNvPr>
                <p:cNvPicPr/>
                <p:nvPr/>
              </p:nvPicPr>
              <p:blipFill>
                <a:blip r:embed="rId232"/>
                <a:stretch>
                  <a:fillRect/>
                </a:stretch>
              </p:blipFill>
              <p:spPr>
                <a:xfrm>
                  <a:off x="5137133" y="1176187"/>
                  <a:ext cx="867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43" name="Freihand 142">
                  <a:extLst>
                    <a:ext uri="{FF2B5EF4-FFF2-40B4-BE49-F238E27FC236}">
                      <a16:creationId xmlns:a16="http://schemas.microsoft.com/office/drawing/2014/main" id="{FC718008-331E-4682-BDA6-B878889D7CFA}"/>
                    </a:ext>
                  </a:extLst>
                </p14:cNvPr>
                <p14:cNvContentPartPr/>
                <p14:nvPr/>
              </p14:nvContentPartPr>
              <p14:xfrm>
                <a:off x="5240453" y="1209307"/>
                <a:ext cx="170640" cy="87480"/>
              </p14:xfrm>
            </p:contentPart>
          </mc:Choice>
          <mc:Fallback xmlns="">
            <p:pic>
              <p:nvPicPr>
                <p:cNvPr id="143" name="Freihand 142">
                  <a:extLst>
                    <a:ext uri="{FF2B5EF4-FFF2-40B4-BE49-F238E27FC236}">
                      <a16:creationId xmlns:a16="http://schemas.microsoft.com/office/drawing/2014/main" id="{FC718008-331E-4682-BDA6-B878889D7CFA}"/>
                    </a:ext>
                  </a:extLst>
                </p:cNvPr>
                <p:cNvPicPr/>
                <p:nvPr/>
              </p:nvPicPr>
              <p:blipFill>
                <a:blip r:embed="rId234"/>
                <a:stretch>
                  <a:fillRect/>
                </a:stretch>
              </p:blipFill>
              <p:spPr>
                <a:xfrm>
                  <a:off x="5236133" y="1204987"/>
                  <a:ext cx="1792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44" name="Freihand 143">
                  <a:extLst>
                    <a:ext uri="{FF2B5EF4-FFF2-40B4-BE49-F238E27FC236}">
                      <a16:creationId xmlns:a16="http://schemas.microsoft.com/office/drawing/2014/main" id="{22A4887A-9799-4437-BBC6-9EF3769AD9D2}"/>
                    </a:ext>
                  </a:extLst>
                </p14:cNvPr>
                <p14:cNvContentPartPr/>
                <p14:nvPr/>
              </p14:nvContentPartPr>
              <p14:xfrm>
                <a:off x="5588933" y="1165027"/>
                <a:ext cx="14040" cy="159120"/>
              </p14:xfrm>
            </p:contentPart>
          </mc:Choice>
          <mc:Fallback xmlns="">
            <p:pic>
              <p:nvPicPr>
                <p:cNvPr id="144" name="Freihand 143">
                  <a:extLst>
                    <a:ext uri="{FF2B5EF4-FFF2-40B4-BE49-F238E27FC236}">
                      <a16:creationId xmlns:a16="http://schemas.microsoft.com/office/drawing/2014/main" id="{22A4887A-9799-4437-BBC6-9EF3769AD9D2}"/>
                    </a:ext>
                  </a:extLst>
                </p:cNvPr>
                <p:cNvPicPr/>
                <p:nvPr/>
              </p:nvPicPr>
              <p:blipFill>
                <a:blip r:embed="rId236"/>
                <a:stretch>
                  <a:fillRect/>
                </a:stretch>
              </p:blipFill>
              <p:spPr>
                <a:xfrm>
                  <a:off x="5584613" y="1160707"/>
                  <a:ext cx="226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45" name="Freihand 144">
                  <a:extLst>
                    <a:ext uri="{FF2B5EF4-FFF2-40B4-BE49-F238E27FC236}">
                      <a16:creationId xmlns:a16="http://schemas.microsoft.com/office/drawing/2014/main" id="{7A358994-FCB7-496F-AD61-54152956B760}"/>
                    </a:ext>
                  </a:extLst>
                </p14:cNvPr>
                <p14:cNvContentPartPr/>
                <p14:nvPr/>
              </p14:nvContentPartPr>
              <p14:xfrm>
                <a:off x="5478413" y="1124707"/>
                <a:ext cx="192600" cy="113760"/>
              </p14:xfrm>
            </p:contentPart>
          </mc:Choice>
          <mc:Fallback xmlns="">
            <p:pic>
              <p:nvPicPr>
                <p:cNvPr id="145" name="Freihand 144">
                  <a:extLst>
                    <a:ext uri="{FF2B5EF4-FFF2-40B4-BE49-F238E27FC236}">
                      <a16:creationId xmlns:a16="http://schemas.microsoft.com/office/drawing/2014/main" id="{7A358994-FCB7-496F-AD61-54152956B760}"/>
                    </a:ext>
                  </a:extLst>
                </p:cNvPr>
                <p:cNvPicPr/>
                <p:nvPr/>
              </p:nvPicPr>
              <p:blipFill>
                <a:blip r:embed="rId238"/>
                <a:stretch>
                  <a:fillRect/>
                </a:stretch>
              </p:blipFill>
              <p:spPr>
                <a:xfrm>
                  <a:off x="5474093" y="1120387"/>
                  <a:ext cx="20124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46" name="Freihand 145">
                  <a:extLst>
                    <a:ext uri="{FF2B5EF4-FFF2-40B4-BE49-F238E27FC236}">
                      <a16:creationId xmlns:a16="http://schemas.microsoft.com/office/drawing/2014/main" id="{0D68F5F5-A687-47F7-BAF4-DA0B7CA0C00A}"/>
                    </a:ext>
                  </a:extLst>
                </p14:cNvPr>
                <p14:cNvContentPartPr/>
                <p14:nvPr/>
              </p14:nvContentPartPr>
              <p14:xfrm>
                <a:off x="5663093" y="1193467"/>
                <a:ext cx="100080" cy="95760"/>
              </p14:xfrm>
            </p:contentPart>
          </mc:Choice>
          <mc:Fallback xmlns="">
            <p:pic>
              <p:nvPicPr>
                <p:cNvPr id="146" name="Freihand 145">
                  <a:extLst>
                    <a:ext uri="{FF2B5EF4-FFF2-40B4-BE49-F238E27FC236}">
                      <a16:creationId xmlns:a16="http://schemas.microsoft.com/office/drawing/2014/main" id="{0D68F5F5-A687-47F7-BAF4-DA0B7CA0C00A}"/>
                    </a:ext>
                  </a:extLst>
                </p:cNvPr>
                <p:cNvPicPr/>
                <p:nvPr/>
              </p:nvPicPr>
              <p:blipFill>
                <a:blip r:embed="rId240"/>
                <a:stretch>
                  <a:fillRect/>
                </a:stretch>
              </p:blipFill>
              <p:spPr>
                <a:xfrm>
                  <a:off x="5658773" y="1189147"/>
                  <a:ext cx="10872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47" name="Freihand 146">
                  <a:extLst>
                    <a:ext uri="{FF2B5EF4-FFF2-40B4-BE49-F238E27FC236}">
                      <a16:creationId xmlns:a16="http://schemas.microsoft.com/office/drawing/2014/main" id="{A18A37DA-F785-4AE1-8064-D4471F5FDEBC}"/>
                    </a:ext>
                  </a:extLst>
                </p14:cNvPr>
                <p14:cNvContentPartPr/>
                <p14:nvPr/>
              </p14:nvContentPartPr>
              <p14:xfrm>
                <a:off x="5759933" y="1181227"/>
                <a:ext cx="111240" cy="138240"/>
              </p14:xfrm>
            </p:contentPart>
          </mc:Choice>
          <mc:Fallback xmlns="">
            <p:pic>
              <p:nvPicPr>
                <p:cNvPr id="147" name="Freihand 146">
                  <a:extLst>
                    <a:ext uri="{FF2B5EF4-FFF2-40B4-BE49-F238E27FC236}">
                      <a16:creationId xmlns:a16="http://schemas.microsoft.com/office/drawing/2014/main" id="{A18A37DA-F785-4AE1-8064-D4471F5FDEBC}"/>
                    </a:ext>
                  </a:extLst>
                </p:cNvPr>
                <p:cNvPicPr/>
                <p:nvPr/>
              </p:nvPicPr>
              <p:blipFill>
                <a:blip r:embed="rId242"/>
                <a:stretch>
                  <a:fillRect/>
                </a:stretch>
              </p:blipFill>
              <p:spPr>
                <a:xfrm>
                  <a:off x="5755613" y="1176907"/>
                  <a:ext cx="1198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8" name="Freihand 147">
                  <a:extLst>
                    <a:ext uri="{FF2B5EF4-FFF2-40B4-BE49-F238E27FC236}">
                      <a16:creationId xmlns:a16="http://schemas.microsoft.com/office/drawing/2014/main" id="{D78B9EA0-971D-499C-8603-3E2D39D0E904}"/>
                    </a:ext>
                  </a:extLst>
                </p14:cNvPr>
                <p14:cNvContentPartPr/>
                <p14:nvPr/>
              </p14:nvContentPartPr>
              <p14:xfrm>
                <a:off x="5837333" y="1093027"/>
                <a:ext cx="111600" cy="198720"/>
              </p14:xfrm>
            </p:contentPart>
          </mc:Choice>
          <mc:Fallback xmlns="">
            <p:pic>
              <p:nvPicPr>
                <p:cNvPr id="148" name="Freihand 147">
                  <a:extLst>
                    <a:ext uri="{FF2B5EF4-FFF2-40B4-BE49-F238E27FC236}">
                      <a16:creationId xmlns:a16="http://schemas.microsoft.com/office/drawing/2014/main" id="{D78B9EA0-971D-499C-8603-3E2D39D0E904}"/>
                    </a:ext>
                  </a:extLst>
                </p:cNvPr>
                <p:cNvPicPr/>
                <p:nvPr/>
              </p:nvPicPr>
              <p:blipFill>
                <a:blip r:embed="rId244"/>
                <a:stretch>
                  <a:fillRect/>
                </a:stretch>
              </p:blipFill>
              <p:spPr>
                <a:xfrm>
                  <a:off x="5833013" y="1088707"/>
                  <a:ext cx="12024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9" name="Freihand 148">
                  <a:extLst>
                    <a:ext uri="{FF2B5EF4-FFF2-40B4-BE49-F238E27FC236}">
                      <a16:creationId xmlns:a16="http://schemas.microsoft.com/office/drawing/2014/main" id="{6E565A77-BB89-4445-B57E-3CCA6A0E3813}"/>
                    </a:ext>
                  </a:extLst>
                </p14:cNvPr>
                <p14:cNvContentPartPr/>
                <p14:nvPr/>
              </p14:nvContentPartPr>
              <p14:xfrm>
                <a:off x="5923373" y="1177627"/>
                <a:ext cx="104040" cy="138240"/>
              </p14:xfrm>
            </p:contentPart>
          </mc:Choice>
          <mc:Fallback xmlns="">
            <p:pic>
              <p:nvPicPr>
                <p:cNvPr id="149" name="Freihand 148">
                  <a:extLst>
                    <a:ext uri="{FF2B5EF4-FFF2-40B4-BE49-F238E27FC236}">
                      <a16:creationId xmlns:a16="http://schemas.microsoft.com/office/drawing/2014/main" id="{6E565A77-BB89-4445-B57E-3CCA6A0E3813}"/>
                    </a:ext>
                  </a:extLst>
                </p:cNvPr>
                <p:cNvPicPr/>
                <p:nvPr/>
              </p:nvPicPr>
              <p:blipFill>
                <a:blip r:embed="rId246"/>
                <a:stretch>
                  <a:fillRect/>
                </a:stretch>
              </p:blipFill>
              <p:spPr>
                <a:xfrm>
                  <a:off x="5919053" y="1173307"/>
                  <a:ext cx="1126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50" name="Freihand 149">
                  <a:extLst>
                    <a:ext uri="{FF2B5EF4-FFF2-40B4-BE49-F238E27FC236}">
                      <a16:creationId xmlns:a16="http://schemas.microsoft.com/office/drawing/2014/main" id="{997A99D9-22C3-4B39-BCB5-3593A03A0063}"/>
                    </a:ext>
                  </a:extLst>
                </p14:cNvPr>
                <p14:cNvContentPartPr/>
                <p14:nvPr/>
              </p14:nvContentPartPr>
              <p14:xfrm>
                <a:off x="6032453" y="1176187"/>
                <a:ext cx="135360" cy="103680"/>
              </p14:xfrm>
            </p:contentPart>
          </mc:Choice>
          <mc:Fallback xmlns="">
            <p:pic>
              <p:nvPicPr>
                <p:cNvPr id="150" name="Freihand 149">
                  <a:extLst>
                    <a:ext uri="{FF2B5EF4-FFF2-40B4-BE49-F238E27FC236}">
                      <a16:creationId xmlns:a16="http://schemas.microsoft.com/office/drawing/2014/main" id="{997A99D9-22C3-4B39-BCB5-3593A03A0063}"/>
                    </a:ext>
                  </a:extLst>
                </p:cNvPr>
                <p:cNvPicPr/>
                <p:nvPr/>
              </p:nvPicPr>
              <p:blipFill>
                <a:blip r:embed="rId248"/>
                <a:stretch>
                  <a:fillRect/>
                </a:stretch>
              </p:blipFill>
              <p:spPr>
                <a:xfrm>
                  <a:off x="6028133" y="1171867"/>
                  <a:ext cx="1440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51" name="Freihand 150">
                  <a:extLst>
                    <a:ext uri="{FF2B5EF4-FFF2-40B4-BE49-F238E27FC236}">
                      <a16:creationId xmlns:a16="http://schemas.microsoft.com/office/drawing/2014/main" id="{7509BC8D-4EBB-4E15-AD15-08F8784BF614}"/>
                    </a:ext>
                  </a:extLst>
                </p14:cNvPr>
                <p14:cNvContentPartPr/>
                <p14:nvPr/>
              </p14:nvContentPartPr>
              <p14:xfrm>
                <a:off x="6119933" y="1096627"/>
                <a:ext cx="262080" cy="157680"/>
              </p14:xfrm>
            </p:contentPart>
          </mc:Choice>
          <mc:Fallback xmlns="">
            <p:pic>
              <p:nvPicPr>
                <p:cNvPr id="151" name="Freihand 150">
                  <a:extLst>
                    <a:ext uri="{FF2B5EF4-FFF2-40B4-BE49-F238E27FC236}">
                      <a16:creationId xmlns:a16="http://schemas.microsoft.com/office/drawing/2014/main" id="{7509BC8D-4EBB-4E15-AD15-08F8784BF614}"/>
                    </a:ext>
                  </a:extLst>
                </p:cNvPr>
                <p:cNvPicPr/>
                <p:nvPr/>
              </p:nvPicPr>
              <p:blipFill>
                <a:blip r:embed="rId250"/>
                <a:stretch>
                  <a:fillRect/>
                </a:stretch>
              </p:blipFill>
              <p:spPr>
                <a:xfrm>
                  <a:off x="6115613" y="1092307"/>
                  <a:ext cx="27072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2" name="Freihand 151">
                  <a:extLst>
                    <a:ext uri="{FF2B5EF4-FFF2-40B4-BE49-F238E27FC236}">
                      <a16:creationId xmlns:a16="http://schemas.microsoft.com/office/drawing/2014/main" id="{B7A31EE1-A346-49A1-AEB3-27F31E973600}"/>
                    </a:ext>
                  </a:extLst>
                </p14:cNvPr>
                <p14:cNvContentPartPr/>
                <p14:nvPr/>
              </p14:nvContentPartPr>
              <p14:xfrm>
                <a:off x="6060173" y="1120027"/>
                <a:ext cx="160200" cy="27000"/>
              </p14:xfrm>
            </p:contentPart>
          </mc:Choice>
          <mc:Fallback xmlns="">
            <p:pic>
              <p:nvPicPr>
                <p:cNvPr id="152" name="Freihand 151">
                  <a:extLst>
                    <a:ext uri="{FF2B5EF4-FFF2-40B4-BE49-F238E27FC236}">
                      <a16:creationId xmlns:a16="http://schemas.microsoft.com/office/drawing/2014/main" id="{B7A31EE1-A346-49A1-AEB3-27F31E973600}"/>
                    </a:ext>
                  </a:extLst>
                </p:cNvPr>
                <p:cNvPicPr/>
                <p:nvPr/>
              </p:nvPicPr>
              <p:blipFill>
                <a:blip r:embed="rId252"/>
                <a:stretch>
                  <a:fillRect/>
                </a:stretch>
              </p:blipFill>
              <p:spPr>
                <a:xfrm>
                  <a:off x="6055853" y="1115707"/>
                  <a:ext cx="16884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53" name="Freihand 152">
                  <a:extLst>
                    <a:ext uri="{FF2B5EF4-FFF2-40B4-BE49-F238E27FC236}">
                      <a16:creationId xmlns:a16="http://schemas.microsoft.com/office/drawing/2014/main" id="{149E53E2-4AB9-4F81-83E8-EAE1C5A83E65}"/>
                    </a:ext>
                  </a:extLst>
                </p14:cNvPr>
                <p14:cNvContentPartPr/>
                <p14:nvPr/>
              </p14:nvContentPartPr>
              <p14:xfrm>
                <a:off x="6415853" y="1189507"/>
                <a:ext cx="120960" cy="206280"/>
              </p14:xfrm>
            </p:contentPart>
          </mc:Choice>
          <mc:Fallback xmlns="">
            <p:pic>
              <p:nvPicPr>
                <p:cNvPr id="153" name="Freihand 152">
                  <a:extLst>
                    <a:ext uri="{FF2B5EF4-FFF2-40B4-BE49-F238E27FC236}">
                      <a16:creationId xmlns:a16="http://schemas.microsoft.com/office/drawing/2014/main" id="{149E53E2-4AB9-4F81-83E8-EAE1C5A83E65}"/>
                    </a:ext>
                  </a:extLst>
                </p:cNvPr>
                <p:cNvPicPr/>
                <p:nvPr/>
              </p:nvPicPr>
              <p:blipFill>
                <a:blip r:embed="rId254"/>
                <a:stretch>
                  <a:fillRect/>
                </a:stretch>
              </p:blipFill>
              <p:spPr>
                <a:xfrm>
                  <a:off x="6411533" y="1185187"/>
                  <a:ext cx="12960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54" name="Freihand 153">
                  <a:extLst>
                    <a:ext uri="{FF2B5EF4-FFF2-40B4-BE49-F238E27FC236}">
                      <a16:creationId xmlns:a16="http://schemas.microsoft.com/office/drawing/2014/main" id="{7759E923-07F8-4F45-8C3D-DC9C745AA275}"/>
                    </a:ext>
                  </a:extLst>
                </p14:cNvPr>
                <p14:cNvContentPartPr/>
                <p14:nvPr/>
              </p14:nvContentPartPr>
              <p14:xfrm>
                <a:off x="6603773" y="1087267"/>
                <a:ext cx="142920" cy="167760"/>
              </p14:xfrm>
            </p:contentPart>
          </mc:Choice>
          <mc:Fallback xmlns="">
            <p:pic>
              <p:nvPicPr>
                <p:cNvPr id="154" name="Freihand 153">
                  <a:extLst>
                    <a:ext uri="{FF2B5EF4-FFF2-40B4-BE49-F238E27FC236}">
                      <a16:creationId xmlns:a16="http://schemas.microsoft.com/office/drawing/2014/main" id="{7759E923-07F8-4F45-8C3D-DC9C745AA275}"/>
                    </a:ext>
                  </a:extLst>
                </p:cNvPr>
                <p:cNvPicPr/>
                <p:nvPr/>
              </p:nvPicPr>
              <p:blipFill>
                <a:blip r:embed="rId256"/>
                <a:stretch>
                  <a:fillRect/>
                </a:stretch>
              </p:blipFill>
              <p:spPr>
                <a:xfrm>
                  <a:off x="6599453" y="1082947"/>
                  <a:ext cx="1515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55" name="Freihand 154">
                  <a:extLst>
                    <a:ext uri="{FF2B5EF4-FFF2-40B4-BE49-F238E27FC236}">
                      <a16:creationId xmlns:a16="http://schemas.microsoft.com/office/drawing/2014/main" id="{54F48BE9-E65B-4241-9A18-B5E04E9C87A7}"/>
                    </a:ext>
                  </a:extLst>
                </p14:cNvPr>
                <p14:cNvContentPartPr/>
                <p14:nvPr/>
              </p14:nvContentPartPr>
              <p14:xfrm>
                <a:off x="6737693" y="1077187"/>
                <a:ext cx="196920" cy="178200"/>
              </p14:xfrm>
            </p:contentPart>
          </mc:Choice>
          <mc:Fallback xmlns="">
            <p:pic>
              <p:nvPicPr>
                <p:cNvPr id="155" name="Freihand 154">
                  <a:extLst>
                    <a:ext uri="{FF2B5EF4-FFF2-40B4-BE49-F238E27FC236}">
                      <a16:creationId xmlns:a16="http://schemas.microsoft.com/office/drawing/2014/main" id="{54F48BE9-E65B-4241-9A18-B5E04E9C87A7}"/>
                    </a:ext>
                  </a:extLst>
                </p:cNvPr>
                <p:cNvPicPr/>
                <p:nvPr/>
              </p:nvPicPr>
              <p:blipFill>
                <a:blip r:embed="rId258"/>
                <a:stretch>
                  <a:fillRect/>
                </a:stretch>
              </p:blipFill>
              <p:spPr>
                <a:xfrm>
                  <a:off x="6733373" y="1072867"/>
                  <a:ext cx="20556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56" name="Freihand 155">
                  <a:extLst>
                    <a:ext uri="{FF2B5EF4-FFF2-40B4-BE49-F238E27FC236}">
                      <a16:creationId xmlns:a16="http://schemas.microsoft.com/office/drawing/2014/main" id="{61EFA03F-5627-45D8-855A-89BABC79138B}"/>
                    </a:ext>
                  </a:extLst>
                </p14:cNvPr>
                <p14:cNvContentPartPr/>
                <p14:nvPr/>
              </p14:nvContentPartPr>
              <p14:xfrm>
                <a:off x="6837773" y="1100227"/>
                <a:ext cx="151200" cy="30960"/>
              </p14:xfrm>
            </p:contentPart>
          </mc:Choice>
          <mc:Fallback xmlns="">
            <p:pic>
              <p:nvPicPr>
                <p:cNvPr id="156" name="Freihand 155">
                  <a:extLst>
                    <a:ext uri="{FF2B5EF4-FFF2-40B4-BE49-F238E27FC236}">
                      <a16:creationId xmlns:a16="http://schemas.microsoft.com/office/drawing/2014/main" id="{61EFA03F-5627-45D8-855A-89BABC79138B}"/>
                    </a:ext>
                  </a:extLst>
                </p:cNvPr>
                <p:cNvPicPr/>
                <p:nvPr/>
              </p:nvPicPr>
              <p:blipFill>
                <a:blip r:embed="rId260"/>
                <a:stretch>
                  <a:fillRect/>
                </a:stretch>
              </p:blipFill>
              <p:spPr>
                <a:xfrm>
                  <a:off x="6833453" y="1095907"/>
                  <a:ext cx="15984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57" name="Freihand 156">
                  <a:extLst>
                    <a:ext uri="{FF2B5EF4-FFF2-40B4-BE49-F238E27FC236}">
                      <a16:creationId xmlns:a16="http://schemas.microsoft.com/office/drawing/2014/main" id="{4361C81C-E794-4B99-AC50-B2188796D0B9}"/>
                    </a:ext>
                  </a:extLst>
                </p14:cNvPr>
                <p14:cNvContentPartPr/>
                <p14:nvPr/>
              </p14:nvContentPartPr>
              <p14:xfrm>
                <a:off x="7120013" y="1135147"/>
                <a:ext cx="159840" cy="100080"/>
              </p14:xfrm>
            </p:contentPart>
          </mc:Choice>
          <mc:Fallback xmlns="">
            <p:pic>
              <p:nvPicPr>
                <p:cNvPr id="157" name="Freihand 156">
                  <a:extLst>
                    <a:ext uri="{FF2B5EF4-FFF2-40B4-BE49-F238E27FC236}">
                      <a16:creationId xmlns:a16="http://schemas.microsoft.com/office/drawing/2014/main" id="{4361C81C-E794-4B99-AC50-B2188796D0B9}"/>
                    </a:ext>
                  </a:extLst>
                </p:cNvPr>
                <p:cNvPicPr/>
                <p:nvPr/>
              </p:nvPicPr>
              <p:blipFill>
                <a:blip r:embed="rId262"/>
                <a:stretch>
                  <a:fillRect/>
                </a:stretch>
              </p:blipFill>
              <p:spPr>
                <a:xfrm>
                  <a:off x="7115693" y="1130827"/>
                  <a:ext cx="16848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58" name="Freihand 157">
                  <a:extLst>
                    <a:ext uri="{FF2B5EF4-FFF2-40B4-BE49-F238E27FC236}">
                      <a16:creationId xmlns:a16="http://schemas.microsoft.com/office/drawing/2014/main" id="{3B295BCD-0279-4A5A-89E4-39BC23943C3A}"/>
                    </a:ext>
                  </a:extLst>
                </p14:cNvPr>
                <p14:cNvContentPartPr/>
                <p14:nvPr/>
              </p14:nvContentPartPr>
              <p14:xfrm>
                <a:off x="7276613" y="1051267"/>
                <a:ext cx="105480" cy="181800"/>
              </p14:xfrm>
            </p:contentPart>
          </mc:Choice>
          <mc:Fallback xmlns="">
            <p:pic>
              <p:nvPicPr>
                <p:cNvPr id="158" name="Freihand 157">
                  <a:extLst>
                    <a:ext uri="{FF2B5EF4-FFF2-40B4-BE49-F238E27FC236}">
                      <a16:creationId xmlns:a16="http://schemas.microsoft.com/office/drawing/2014/main" id="{3B295BCD-0279-4A5A-89E4-39BC23943C3A}"/>
                    </a:ext>
                  </a:extLst>
                </p:cNvPr>
                <p:cNvPicPr/>
                <p:nvPr/>
              </p:nvPicPr>
              <p:blipFill>
                <a:blip r:embed="rId264"/>
                <a:stretch>
                  <a:fillRect/>
                </a:stretch>
              </p:blipFill>
              <p:spPr>
                <a:xfrm>
                  <a:off x="7272293" y="1046947"/>
                  <a:ext cx="11412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59" name="Freihand 158">
                  <a:extLst>
                    <a:ext uri="{FF2B5EF4-FFF2-40B4-BE49-F238E27FC236}">
                      <a16:creationId xmlns:a16="http://schemas.microsoft.com/office/drawing/2014/main" id="{BABE376B-4799-44D6-8F86-9E5C7AEF0DF7}"/>
                    </a:ext>
                  </a:extLst>
                </p14:cNvPr>
                <p14:cNvContentPartPr/>
                <p14:nvPr/>
              </p14:nvContentPartPr>
              <p14:xfrm>
                <a:off x="7405853" y="1114267"/>
                <a:ext cx="231120" cy="72360"/>
              </p14:xfrm>
            </p:contentPart>
          </mc:Choice>
          <mc:Fallback xmlns="">
            <p:pic>
              <p:nvPicPr>
                <p:cNvPr id="159" name="Freihand 158">
                  <a:extLst>
                    <a:ext uri="{FF2B5EF4-FFF2-40B4-BE49-F238E27FC236}">
                      <a16:creationId xmlns:a16="http://schemas.microsoft.com/office/drawing/2014/main" id="{BABE376B-4799-44D6-8F86-9E5C7AEF0DF7}"/>
                    </a:ext>
                  </a:extLst>
                </p:cNvPr>
                <p:cNvPicPr/>
                <p:nvPr/>
              </p:nvPicPr>
              <p:blipFill>
                <a:blip r:embed="rId266"/>
                <a:stretch>
                  <a:fillRect/>
                </a:stretch>
              </p:blipFill>
              <p:spPr>
                <a:xfrm>
                  <a:off x="7401533" y="1109947"/>
                  <a:ext cx="2397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0" name="Freihand 159">
                  <a:extLst>
                    <a:ext uri="{FF2B5EF4-FFF2-40B4-BE49-F238E27FC236}">
                      <a16:creationId xmlns:a16="http://schemas.microsoft.com/office/drawing/2014/main" id="{9D802BA8-700C-49CF-A91C-06D8E09DFDF5}"/>
                    </a:ext>
                  </a:extLst>
                </p14:cNvPr>
                <p14:cNvContentPartPr/>
                <p14:nvPr/>
              </p14:nvContentPartPr>
              <p14:xfrm>
                <a:off x="7835693" y="960547"/>
                <a:ext cx="159480" cy="172080"/>
              </p14:xfrm>
            </p:contentPart>
          </mc:Choice>
          <mc:Fallback xmlns="">
            <p:pic>
              <p:nvPicPr>
                <p:cNvPr id="160" name="Freihand 159">
                  <a:extLst>
                    <a:ext uri="{FF2B5EF4-FFF2-40B4-BE49-F238E27FC236}">
                      <a16:creationId xmlns:a16="http://schemas.microsoft.com/office/drawing/2014/main" id="{9D802BA8-700C-49CF-A91C-06D8E09DFDF5}"/>
                    </a:ext>
                  </a:extLst>
                </p:cNvPr>
                <p:cNvPicPr/>
                <p:nvPr/>
              </p:nvPicPr>
              <p:blipFill>
                <a:blip r:embed="rId268"/>
                <a:stretch>
                  <a:fillRect/>
                </a:stretch>
              </p:blipFill>
              <p:spPr>
                <a:xfrm>
                  <a:off x="7831373" y="956227"/>
                  <a:ext cx="16812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61" name="Freihand 160">
                  <a:extLst>
                    <a:ext uri="{FF2B5EF4-FFF2-40B4-BE49-F238E27FC236}">
                      <a16:creationId xmlns:a16="http://schemas.microsoft.com/office/drawing/2014/main" id="{D23191E9-C882-4AD7-8C94-877B41A6F856}"/>
                    </a:ext>
                  </a:extLst>
                </p14:cNvPr>
                <p14:cNvContentPartPr/>
                <p14:nvPr/>
              </p14:nvContentPartPr>
              <p14:xfrm>
                <a:off x="7904093" y="1071067"/>
                <a:ext cx="117000" cy="68400"/>
              </p14:xfrm>
            </p:contentPart>
          </mc:Choice>
          <mc:Fallback xmlns="">
            <p:pic>
              <p:nvPicPr>
                <p:cNvPr id="161" name="Freihand 160">
                  <a:extLst>
                    <a:ext uri="{FF2B5EF4-FFF2-40B4-BE49-F238E27FC236}">
                      <a16:creationId xmlns:a16="http://schemas.microsoft.com/office/drawing/2014/main" id="{D23191E9-C882-4AD7-8C94-877B41A6F856}"/>
                    </a:ext>
                  </a:extLst>
                </p:cNvPr>
                <p:cNvPicPr/>
                <p:nvPr/>
              </p:nvPicPr>
              <p:blipFill>
                <a:blip r:embed="rId270"/>
                <a:stretch>
                  <a:fillRect/>
                </a:stretch>
              </p:blipFill>
              <p:spPr>
                <a:xfrm>
                  <a:off x="7899773" y="1066747"/>
                  <a:ext cx="1256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64" name="Freihand 163">
                  <a:extLst>
                    <a:ext uri="{FF2B5EF4-FFF2-40B4-BE49-F238E27FC236}">
                      <a16:creationId xmlns:a16="http://schemas.microsoft.com/office/drawing/2014/main" id="{01813C34-10D1-4E00-8C2E-BC6D80DBF07B}"/>
                    </a:ext>
                  </a:extLst>
                </p14:cNvPr>
                <p14:cNvContentPartPr/>
                <p14:nvPr/>
              </p14:nvContentPartPr>
              <p14:xfrm>
                <a:off x="8025053" y="1015627"/>
                <a:ext cx="352080" cy="122040"/>
              </p14:xfrm>
            </p:contentPart>
          </mc:Choice>
          <mc:Fallback xmlns="">
            <p:pic>
              <p:nvPicPr>
                <p:cNvPr id="164" name="Freihand 163">
                  <a:extLst>
                    <a:ext uri="{FF2B5EF4-FFF2-40B4-BE49-F238E27FC236}">
                      <a16:creationId xmlns:a16="http://schemas.microsoft.com/office/drawing/2014/main" id="{01813C34-10D1-4E00-8C2E-BC6D80DBF07B}"/>
                    </a:ext>
                  </a:extLst>
                </p:cNvPr>
                <p:cNvPicPr/>
                <p:nvPr/>
              </p:nvPicPr>
              <p:blipFill>
                <a:blip r:embed="rId272"/>
                <a:stretch>
                  <a:fillRect/>
                </a:stretch>
              </p:blipFill>
              <p:spPr>
                <a:xfrm>
                  <a:off x="8020733" y="1011307"/>
                  <a:ext cx="3607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65" name="Freihand 164">
                  <a:extLst>
                    <a:ext uri="{FF2B5EF4-FFF2-40B4-BE49-F238E27FC236}">
                      <a16:creationId xmlns:a16="http://schemas.microsoft.com/office/drawing/2014/main" id="{6E29B5C4-5752-45AC-AF9F-ED41378D1854}"/>
                    </a:ext>
                  </a:extLst>
                </p14:cNvPr>
                <p14:cNvContentPartPr/>
                <p14:nvPr/>
              </p14:nvContentPartPr>
              <p14:xfrm>
                <a:off x="8314133" y="963067"/>
                <a:ext cx="66960" cy="34200"/>
              </p14:xfrm>
            </p:contentPart>
          </mc:Choice>
          <mc:Fallback xmlns="">
            <p:pic>
              <p:nvPicPr>
                <p:cNvPr id="165" name="Freihand 164">
                  <a:extLst>
                    <a:ext uri="{FF2B5EF4-FFF2-40B4-BE49-F238E27FC236}">
                      <a16:creationId xmlns:a16="http://schemas.microsoft.com/office/drawing/2014/main" id="{6E29B5C4-5752-45AC-AF9F-ED41378D1854}"/>
                    </a:ext>
                  </a:extLst>
                </p:cNvPr>
                <p:cNvPicPr/>
                <p:nvPr/>
              </p:nvPicPr>
              <p:blipFill>
                <a:blip r:embed="rId274"/>
                <a:stretch>
                  <a:fillRect/>
                </a:stretch>
              </p:blipFill>
              <p:spPr>
                <a:xfrm>
                  <a:off x="8309813" y="958747"/>
                  <a:ext cx="7560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66" name="Freihand 165">
                  <a:extLst>
                    <a:ext uri="{FF2B5EF4-FFF2-40B4-BE49-F238E27FC236}">
                      <a16:creationId xmlns:a16="http://schemas.microsoft.com/office/drawing/2014/main" id="{6C74F2B1-1A01-4F4A-9800-34E1D4724F7A}"/>
                    </a:ext>
                  </a:extLst>
                </p14:cNvPr>
                <p14:cNvContentPartPr/>
                <p14:nvPr/>
              </p14:nvContentPartPr>
              <p14:xfrm>
                <a:off x="8432213" y="981787"/>
                <a:ext cx="180000" cy="141120"/>
              </p14:xfrm>
            </p:contentPart>
          </mc:Choice>
          <mc:Fallback xmlns="">
            <p:pic>
              <p:nvPicPr>
                <p:cNvPr id="166" name="Freihand 165">
                  <a:extLst>
                    <a:ext uri="{FF2B5EF4-FFF2-40B4-BE49-F238E27FC236}">
                      <a16:creationId xmlns:a16="http://schemas.microsoft.com/office/drawing/2014/main" id="{6C74F2B1-1A01-4F4A-9800-34E1D4724F7A}"/>
                    </a:ext>
                  </a:extLst>
                </p:cNvPr>
                <p:cNvPicPr/>
                <p:nvPr/>
              </p:nvPicPr>
              <p:blipFill>
                <a:blip r:embed="rId276"/>
                <a:stretch>
                  <a:fillRect/>
                </a:stretch>
              </p:blipFill>
              <p:spPr>
                <a:xfrm>
                  <a:off x="8427893" y="977467"/>
                  <a:ext cx="1886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68" name="Freihand 167">
                  <a:extLst>
                    <a:ext uri="{FF2B5EF4-FFF2-40B4-BE49-F238E27FC236}">
                      <a16:creationId xmlns:a16="http://schemas.microsoft.com/office/drawing/2014/main" id="{80558044-F414-410C-9CB9-77F1B43641E5}"/>
                    </a:ext>
                  </a:extLst>
                </p14:cNvPr>
                <p14:cNvContentPartPr/>
                <p14:nvPr/>
              </p14:nvContentPartPr>
              <p14:xfrm>
                <a:off x="7789253" y="1154587"/>
                <a:ext cx="943200" cy="68040"/>
              </p14:xfrm>
            </p:contentPart>
          </mc:Choice>
          <mc:Fallback xmlns="">
            <p:pic>
              <p:nvPicPr>
                <p:cNvPr id="168" name="Freihand 167">
                  <a:extLst>
                    <a:ext uri="{FF2B5EF4-FFF2-40B4-BE49-F238E27FC236}">
                      <a16:creationId xmlns:a16="http://schemas.microsoft.com/office/drawing/2014/main" id="{80558044-F414-410C-9CB9-77F1B43641E5}"/>
                    </a:ext>
                  </a:extLst>
                </p:cNvPr>
                <p:cNvPicPr/>
                <p:nvPr/>
              </p:nvPicPr>
              <p:blipFill>
                <a:blip r:embed="rId278"/>
                <a:stretch>
                  <a:fillRect/>
                </a:stretch>
              </p:blipFill>
              <p:spPr>
                <a:xfrm>
                  <a:off x="7784933" y="1150267"/>
                  <a:ext cx="95184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69" name="Freihand 168">
                  <a:extLst>
                    <a:ext uri="{FF2B5EF4-FFF2-40B4-BE49-F238E27FC236}">
                      <a16:creationId xmlns:a16="http://schemas.microsoft.com/office/drawing/2014/main" id="{F0897093-129B-4696-8D18-FD8E3030184F}"/>
                    </a:ext>
                  </a:extLst>
                </p14:cNvPr>
                <p14:cNvContentPartPr/>
                <p14:nvPr/>
              </p14:nvContentPartPr>
              <p14:xfrm>
                <a:off x="5673173" y="1403347"/>
                <a:ext cx="156960" cy="181800"/>
              </p14:xfrm>
            </p:contentPart>
          </mc:Choice>
          <mc:Fallback xmlns="">
            <p:pic>
              <p:nvPicPr>
                <p:cNvPr id="169" name="Freihand 168">
                  <a:extLst>
                    <a:ext uri="{FF2B5EF4-FFF2-40B4-BE49-F238E27FC236}">
                      <a16:creationId xmlns:a16="http://schemas.microsoft.com/office/drawing/2014/main" id="{F0897093-129B-4696-8D18-FD8E3030184F}"/>
                    </a:ext>
                  </a:extLst>
                </p:cNvPr>
                <p:cNvPicPr/>
                <p:nvPr/>
              </p:nvPicPr>
              <p:blipFill>
                <a:blip r:embed="rId280"/>
                <a:stretch>
                  <a:fillRect/>
                </a:stretch>
              </p:blipFill>
              <p:spPr>
                <a:xfrm>
                  <a:off x="5668853" y="1399027"/>
                  <a:ext cx="16560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70" name="Freihand 169">
                  <a:extLst>
                    <a:ext uri="{FF2B5EF4-FFF2-40B4-BE49-F238E27FC236}">
                      <a16:creationId xmlns:a16="http://schemas.microsoft.com/office/drawing/2014/main" id="{A9099394-F82B-407D-99DC-2EDAB5A6C7EF}"/>
                    </a:ext>
                  </a:extLst>
                </p14:cNvPr>
                <p14:cNvContentPartPr/>
                <p14:nvPr/>
              </p14:nvContentPartPr>
              <p14:xfrm>
                <a:off x="5725013" y="1411267"/>
                <a:ext cx="212760" cy="198360"/>
              </p14:xfrm>
            </p:contentPart>
          </mc:Choice>
          <mc:Fallback xmlns="">
            <p:pic>
              <p:nvPicPr>
                <p:cNvPr id="170" name="Freihand 169">
                  <a:extLst>
                    <a:ext uri="{FF2B5EF4-FFF2-40B4-BE49-F238E27FC236}">
                      <a16:creationId xmlns:a16="http://schemas.microsoft.com/office/drawing/2014/main" id="{A9099394-F82B-407D-99DC-2EDAB5A6C7EF}"/>
                    </a:ext>
                  </a:extLst>
                </p:cNvPr>
                <p:cNvPicPr/>
                <p:nvPr/>
              </p:nvPicPr>
              <p:blipFill>
                <a:blip r:embed="rId282"/>
                <a:stretch>
                  <a:fillRect/>
                </a:stretch>
              </p:blipFill>
              <p:spPr>
                <a:xfrm>
                  <a:off x="5720693" y="1406947"/>
                  <a:ext cx="22140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71" name="Freihand 170">
                  <a:extLst>
                    <a:ext uri="{FF2B5EF4-FFF2-40B4-BE49-F238E27FC236}">
                      <a16:creationId xmlns:a16="http://schemas.microsoft.com/office/drawing/2014/main" id="{35FE06C9-7F10-4A93-A167-93D6ADC4D121}"/>
                    </a:ext>
                  </a:extLst>
                </p14:cNvPr>
                <p14:cNvContentPartPr/>
                <p14:nvPr/>
              </p14:nvContentPartPr>
              <p14:xfrm>
                <a:off x="5934173" y="1453747"/>
                <a:ext cx="82440" cy="114840"/>
              </p14:xfrm>
            </p:contentPart>
          </mc:Choice>
          <mc:Fallback xmlns="">
            <p:pic>
              <p:nvPicPr>
                <p:cNvPr id="171" name="Freihand 170">
                  <a:extLst>
                    <a:ext uri="{FF2B5EF4-FFF2-40B4-BE49-F238E27FC236}">
                      <a16:creationId xmlns:a16="http://schemas.microsoft.com/office/drawing/2014/main" id="{35FE06C9-7F10-4A93-A167-93D6ADC4D121}"/>
                    </a:ext>
                  </a:extLst>
                </p:cNvPr>
                <p:cNvPicPr/>
                <p:nvPr/>
              </p:nvPicPr>
              <p:blipFill>
                <a:blip r:embed="rId284"/>
                <a:stretch>
                  <a:fillRect/>
                </a:stretch>
              </p:blipFill>
              <p:spPr>
                <a:xfrm>
                  <a:off x="5929853" y="1449427"/>
                  <a:ext cx="9108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72" name="Freihand 171">
                  <a:extLst>
                    <a:ext uri="{FF2B5EF4-FFF2-40B4-BE49-F238E27FC236}">
                      <a16:creationId xmlns:a16="http://schemas.microsoft.com/office/drawing/2014/main" id="{BE2D77E1-BD3C-411B-8947-67F651D21203}"/>
                    </a:ext>
                  </a:extLst>
                </p14:cNvPr>
                <p14:cNvContentPartPr/>
                <p14:nvPr/>
              </p14:nvContentPartPr>
              <p14:xfrm>
                <a:off x="6034613" y="1440427"/>
                <a:ext cx="274680" cy="129240"/>
              </p14:xfrm>
            </p:contentPart>
          </mc:Choice>
          <mc:Fallback xmlns="">
            <p:pic>
              <p:nvPicPr>
                <p:cNvPr id="172" name="Freihand 171">
                  <a:extLst>
                    <a:ext uri="{FF2B5EF4-FFF2-40B4-BE49-F238E27FC236}">
                      <a16:creationId xmlns:a16="http://schemas.microsoft.com/office/drawing/2014/main" id="{BE2D77E1-BD3C-411B-8947-67F651D21203}"/>
                    </a:ext>
                  </a:extLst>
                </p:cNvPr>
                <p:cNvPicPr/>
                <p:nvPr/>
              </p:nvPicPr>
              <p:blipFill>
                <a:blip r:embed="rId286"/>
                <a:stretch>
                  <a:fillRect/>
                </a:stretch>
              </p:blipFill>
              <p:spPr>
                <a:xfrm>
                  <a:off x="6030293" y="1436107"/>
                  <a:ext cx="28332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73" name="Freihand 172">
                  <a:extLst>
                    <a:ext uri="{FF2B5EF4-FFF2-40B4-BE49-F238E27FC236}">
                      <a16:creationId xmlns:a16="http://schemas.microsoft.com/office/drawing/2014/main" id="{24AE364C-C462-49EF-B4E3-78E22FFDE517}"/>
                    </a:ext>
                  </a:extLst>
                </p14:cNvPr>
                <p14:cNvContentPartPr/>
                <p14:nvPr/>
              </p14:nvContentPartPr>
              <p14:xfrm>
                <a:off x="6314693" y="1343587"/>
                <a:ext cx="138600" cy="209520"/>
              </p14:xfrm>
            </p:contentPart>
          </mc:Choice>
          <mc:Fallback xmlns="">
            <p:pic>
              <p:nvPicPr>
                <p:cNvPr id="173" name="Freihand 172">
                  <a:extLst>
                    <a:ext uri="{FF2B5EF4-FFF2-40B4-BE49-F238E27FC236}">
                      <a16:creationId xmlns:a16="http://schemas.microsoft.com/office/drawing/2014/main" id="{24AE364C-C462-49EF-B4E3-78E22FFDE517}"/>
                    </a:ext>
                  </a:extLst>
                </p:cNvPr>
                <p:cNvPicPr/>
                <p:nvPr/>
              </p:nvPicPr>
              <p:blipFill>
                <a:blip r:embed="rId288"/>
                <a:stretch>
                  <a:fillRect/>
                </a:stretch>
              </p:blipFill>
              <p:spPr>
                <a:xfrm>
                  <a:off x="6310373" y="1339267"/>
                  <a:ext cx="14724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74" name="Freihand 173">
                  <a:extLst>
                    <a:ext uri="{FF2B5EF4-FFF2-40B4-BE49-F238E27FC236}">
                      <a16:creationId xmlns:a16="http://schemas.microsoft.com/office/drawing/2014/main" id="{9A76E6B7-3C72-42A2-ADFE-E9FBCBC39AB9}"/>
                    </a:ext>
                  </a:extLst>
                </p14:cNvPr>
                <p14:cNvContentPartPr/>
                <p14:nvPr/>
              </p14:nvContentPartPr>
              <p14:xfrm>
                <a:off x="6393893" y="1460587"/>
                <a:ext cx="252000" cy="206640"/>
              </p14:xfrm>
            </p:contentPart>
          </mc:Choice>
          <mc:Fallback xmlns="">
            <p:pic>
              <p:nvPicPr>
                <p:cNvPr id="174" name="Freihand 173">
                  <a:extLst>
                    <a:ext uri="{FF2B5EF4-FFF2-40B4-BE49-F238E27FC236}">
                      <a16:creationId xmlns:a16="http://schemas.microsoft.com/office/drawing/2014/main" id="{9A76E6B7-3C72-42A2-ADFE-E9FBCBC39AB9}"/>
                    </a:ext>
                  </a:extLst>
                </p:cNvPr>
                <p:cNvPicPr/>
                <p:nvPr/>
              </p:nvPicPr>
              <p:blipFill>
                <a:blip r:embed="rId290"/>
                <a:stretch>
                  <a:fillRect/>
                </a:stretch>
              </p:blipFill>
              <p:spPr>
                <a:xfrm>
                  <a:off x="6389573" y="1456267"/>
                  <a:ext cx="26064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75" name="Freihand 174">
                  <a:extLst>
                    <a:ext uri="{FF2B5EF4-FFF2-40B4-BE49-F238E27FC236}">
                      <a16:creationId xmlns:a16="http://schemas.microsoft.com/office/drawing/2014/main" id="{0125CB3E-CA32-4246-92F8-A8F35F51A7CF}"/>
                    </a:ext>
                  </a:extLst>
                </p14:cNvPr>
                <p14:cNvContentPartPr/>
                <p14:nvPr/>
              </p14:nvContentPartPr>
              <p14:xfrm>
                <a:off x="6828773" y="1379947"/>
                <a:ext cx="381600" cy="329400"/>
              </p14:xfrm>
            </p:contentPart>
          </mc:Choice>
          <mc:Fallback xmlns="">
            <p:pic>
              <p:nvPicPr>
                <p:cNvPr id="175" name="Freihand 174">
                  <a:extLst>
                    <a:ext uri="{FF2B5EF4-FFF2-40B4-BE49-F238E27FC236}">
                      <a16:creationId xmlns:a16="http://schemas.microsoft.com/office/drawing/2014/main" id="{0125CB3E-CA32-4246-92F8-A8F35F51A7CF}"/>
                    </a:ext>
                  </a:extLst>
                </p:cNvPr>
                <p:cNvPicPr/>
                <p:nvPr/>
              </p:nvPicPr>
              <p:blipFill>
                <a:blip r:embed="rId292"/>
                <a:stretch>
                  <a:fillRect/>
                </a:stretch>
              </p:blipFill>
              <p:spPr>
                <a:xfrm>
                  <a:off x="6824453" y="1375627"/>
                  <a:ext cx="390240" cy="3380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77" name="Freihand 176">
                  <a:extLst>
                    <a:ext uri="{FF2B5EF4-FFF2-40B4-BE49-F238E27FC236}">
                      <a16:creationId xmlns:a16="http://schemas.microsoft.com/office/drawing/2014/main" id="{B139B7CB-FBE3-473C-A48B-8B338688D01E}"/>
                    </a:ext>
                  </a:extLst>
                </p14:cNvPr>
                <p14:cNvContentPartPr/>
                <p14:nvPr/>
              </p14:nvContentPartPr>
              <p14:xfrm>
                <a:off x="7343933" y="1383187"/>
                <a:ext cx="315000" cy="154800"/>
              </p14:xfrm>
            </p:contentPart>
          </mc:Choice>
          <mc:Fallback xmlns="">
            <p:pic>
              <p:nvPicPr>
                <p:cNvPr id="177" name="Freihand 176">
                  <a:extLst>
                    <a:ext uri="{FF2B5EF4-FFF2-40B4-BE49-F238E27FC236}">
                      <a16:creationId xmlns:a16="http://schemas.microsoft.com/office/drawing/2014/main" id="{B139B7CB-FBE3-473C-A48B-8B338688D01E}"/>
                    </a:ext>
                  </a:extLst>
                </p:cNvPr>
                <p:cNvPicPr/>
                <p:nvPr/>
              </p:nvPicPr>
              <p:blipFill>
                <a:blip r:embed="rId294"/>
                <a:stretch>
                  <a:fillRect/>
                </a:stretch>
              </p:blipFill>
              <p:spPr>
                <a:xfrm>
                  <a:off x="7339613" y="1378867"/>
                  <a:ext cx="32364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78" name="Freihand 177">
                  <a:extLst>
                    <a:ext uri="{FF2B5EF4-FFF2-40B4-BE49-F238E27FC236}">
                      <a16:creationId xmlns:a16="http://schemas.microsoft.com/office/drawing/2014/main" id="{0CDA4FE2-E0EE-492B-8311-03E2B666DB79}"/>
                    </a:ext>
                  </a:extLst>
                </p14:cNvPr>
                <p14:cNvContentPartPr/>
                <p14:nvPr/>
              </p14:nvContentPartPr>
              <p14:xfrm>
                <a:off x="7566413" y="1307947"/>
                <a:ext cx="18000" cy="19800"/>
              </p14:xfrm>
            </p:contentPart>
          </mc:Choice>
          <mc:Fallback xmlns="">
            <p:pic>
              <p:nvPicPr>
                <p:cNvPr id="178" name="Freihand 177">
                  <a:extLst>
                    <a:ext uri="{FF2B5EF4-FFF2-40B4-BE49-F238E27FC236}">
                      <a16:creationId xmlns:a16="http://schemas.microsoft.com/office/drawing/2014/main" id="{0CDA4FE2-E0EE-492B-8311-03E2B666DB79}"/>
                    </a:ext>
                  </a:extLst>
                </p:cNvPr>
                <p:cNvPicPr/>
                <p:nvPr/>
              </p:nvPicPr>
              <p:blipFill>
                <a:blip r:embed="rId296"/>
                <a:stretch>
                  <a:fillRect/>
                </a:stretch>
              </p:blipFill>
              <p:spPr>
                <a:xfrm>
                  <a:off x="7562093" y="1303627"/>
                  <a:ext cx="2664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79" name="Freihand 178">
                  <a:extLst>
                    <a:ext uri="{FF2B5EF4-FFF2-40B4-BE49-F238E27FC236}">
                      <a16:creationId xmlns:a16="http://schemas.microsoft.com/office/drawing/2014/main" id="{650F3BD8-F54D-4D2D-94FE-F2E950840E70}"/>
                    </a:ext>
                  </a:extLst>
                </p14:cNvPr>
                <p14:cNvContentPartPr/>
                <p14:nvPr/>
              </p14:nvContentPartPr>
              <p14:xfrm>
                <a:off x="7776653" y="1335307"/>
                <a:ext cx="150480" cy="194400"/>
              </p14:xfrm>
            </p:contentPart>
          </mc:Choice>
          <mc:Fallback xmlns="">
            <p:pic>
              <p:nvPicPr>
                <p:cNvPr id="179" name="Freihand 178">
                  <a:extLst>
                    <a:ext uri="{FF2B5EF4-FFF2-40B4-BE49-F238E27FC236}">
                      <a16:creationId xmlns:a16="http://schemas.microsoft.com/office/drawing/2014/main" id="{650F3BD8-F54D-4D2D-94FE-F2E950840E70}"/>
                    </a:ext>
                  </a:extLst>
                </p:cNvPr>
                <p:cNvPicPr/>
                <p:nvPr/>
              </p:nvPicPr>
              <p:blipFill>
                <a:blip r:embed="rId298"/>
                <a:stretch>
                  <a:fillRect/>
                </a:stretch>
              </p:blipFill>
              <p:spPr>
                <a:xfrm>
                  <a:off x="7772333" y="1330987"/>
                  <a:ext cx="15912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80" name="Freihand 179">
                  <a:extLst>
                    <a:ext uri="{FF2B5EF4-FFF2-40B4-BE49-F238E27FC236}">
                      <a16:creationId xmlns:a16="http://schemas.microsoft.com/office/drawing/2014/main" id="{525CB1E8-D0AD-48C4-A4A1-10DC561EB343}"/>
                    </a:ext>
                  </a:extLst>
                </p14:cNvPr>
                <p14:cNvContentPartPr/>
                <p14:nvPr/>
              </p14:nvContentPartPr>
              <p14:xfrm>
                <a:off x="7883933" y="1418827"/>
                <a:ext cx="155520" cy="85680"/>
              </p14:xfrm>
            </p:contentPart>
          </mc:Choice>
          <mc:Fallback xmlns="">
            <p:pic>
              <p:nvPicPr>
                <p:cNvPr id="180" name="Freihand 179">
                  <a:extLst>
                    <a:ext uri="{FF2B5EF4-FFF2-40B4-BE49-F238E27FC236}">
                      <a16:creationId xmlns:a16="http://schemas.microsoft.com/office/drawing/2014/main" id="{525CB1E8-D0AD-48C4-A4A1-10DC561EB343}"/>
                    </a:ext>
                  </a:extLst>
                </p:cNvPr>
                <p:cNvPicPr/>
                <p:nvPr/>
              </p:nvPicPr>
              <p:blipFill>
                <a:blip r:embed="rId300"/>
                <a:stretch>
                  <a:fillRect/>
                </a:stretch>
              </p:blipFill>
              <p:spPr>
                <a:xfrm>
                  <a:off x="7879613" y="1414507"/>
                  <a:ext cx="16416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82" name="Freihand 181">
                  <a:extLst>
                    <a:ext uri="{FF2B5EF4-FFF2-40B4-BE49-F238E27FC236}">
                      <a16:creationId xmlns:a16="http://schemas.microsoft.com/office/drawing/2014/main" id="{FAB93210-64B6-4730-B31A-E9F8224A872E}"/>
                    </a:ext>
                  </a:extLst>
                </p14:cNvPr>
                <p14:cNvContentPartPr/>
                <p14:nvPr/>
              </p14:nvContentPartPr>
              <p14:xfrm>
                <a:off x="8113613" y="1417747"/>
                <a:ext cx="243720" cy="95400"/>
              </p14:xfrm>
            </p:contentPart>
          </mc:Choice>
          <mc:Fallback xmlns="">
            <p:pic>
              <p:nvPicPr>
                <p:cNvPr id="182" name="Freihand 181">
                  <a:extLst>
                    <a:ext uri="{FF2B5EF4-FFF2-40B4-BE49-F238E27FC236}">
                      <a16:creationId xmlns:a16="http://schemas.microsoft.com/office/drawing/2014/main" id="{FAB93210-64B6-4730-B31A-E9F8224A872E}"/>
                    </a:ext>
                  </a:extLst>
                </p:cNvPr>
                <p:cNvPicPr/>
                <p:nvPr/>
              </p:nvPicPr>
              <p:blipFill>
                <a:blip r:embed="rId302"/>
                <a:stretch>
                  <a:fillRect/>
                </a:stretch>
              </p:blipFill>
              <p:spPr>
                <a:xfrm>
                  <a:off x="8109293" y="1413427"/>
                  <a:ext cx="25236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83" name="Freihand 182">
                  <a:extLst>
                    <a:ext uri="{FF2B5EF4-FFF2-40B4-BE49-F238E27FC236}">
                      <a16:creationId xmlns:a16="http://schemas.microsoft.com/office/drawing/2014/main" id="{91ABD854-6B73-4B6C-9E69-AF9C059E748A}"/>
                    </a:ext>
                  </a:extLst>
                </p14:cNvPr>
                <p14:cNvContentPartPr/>
                <p14:nvPr/>
              </p14:nvContentPartPr>
              <p14:xfrm>
                <a:off x="8376773" y="1363387"/>
                <a:ext cx="450360" cy="333000"/>
              </p14:xfrm>
            </p:contentPart>
          </mc:Choice>
          <mc:Fallback xmlns="">
            <p:pic>
              <p:nvPicPr>
                <p:cNvPr id="183" name="Freihand 182">
                  <a:extLst>
                    <a:ext uri="{FF2B5EF4-FFF2-40B4-BE49-F238E27FC236}">
                      <a16:creationId xmlns:a16="http://schemas.microsoft.com/office/drawing/2014/main" id="{91ABD854-6B73-4B6C-9E69-AF9C059E748A}"/>
                    </a:ext>
                  </a:extLst>
                </p:cNvPr>
                <p:cNvPicPr/>
                <p:nvPr/>
              </p:nvPicPr>
              <p:blipFill>
                <a:blip r:embed="rId304"/>
                <a:stretch>
                  <a:fillRect/>
                </a:stretch>
              </p:blipFill>
              <p:spPr>
                <a:xfrm>
                  <a:off x="8372453" y="1359067"/>
                  <a:ext cx="459000" cy="3416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84" name="Freihand 183">
                  <a:extLst>
                    <a:ext uri="{FF2B5EF4-FFF2-40B4-BE49-F238E27FC236}">
                      <a16:creationId xmlns:a16="http://schemas.microsoft.com/office/drawing/2014/main" id="{3821D18B-1B85-4C56-873E-4C6E08FB21E7}"/>
                    </a:ext>
                  </a:extLst>
                </p14:cNvPr>
                <p14:cNvContentPartPr/>
                <p14:nvPr/>
              </p14:nvContentPartPr>
              <p14:xfrm>
                <a:off x="8803733" y="1390027"/>
                <a:ext cx="162720" cy="138240"/>
              </p14:xfrm>
            </p:contentPart>
          </mc:Choice>
          <mc:Fallback xmlns="">
            <p:pic>
              <p:nvPicPr>
                <p:cNvPr id="184" name="Freihand 183">
                  <a:extLst>
                    <a:ext uri="{FF2B5EF4-FFF2-40B4-BE49-F238E27FC236}">
                      <a16:creationId xmlns:a16="http://schemas.microsoft.com/office/drawing/2014/main" id="{3821D18B-1B85-4C56-873E-4C6E08FB21E7}"/>
                    </a:ext>
                  </a:extLst>
                </p:cNvPr>
                <p:cNvPicPr/>
                <p:nvPr/>
              </p:nvPicPr>
              <p:blipFill>
                <a:blip r:embed="rId306"/>
                <a:stretch>
                  <a:fillRect/>
                </a:stretch>
              </p:blipFill>
              <p:spPr>
                <a:xfrm>
                  <a:off x="8799413" y="1385707"/>
                  <a:ext cx="17136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85" name="Freihand 184">
                  <a:extLst>
                    <a:ext uri="{FF2B5EF4-FFF2-40B4-BE49-F238E27FC236}">
                      <a16:creationId xmlns:a16="http://schemas.microsoft.com/office/drawing/2014/main" id="{065DFA29-9D55-4C39-9EEA-81A38D17C52A}"/>
                    </a:ext>
                  </a:extLst>
                </p14:cNvPr>
                <p14:cNvContentPartPr/>
                <p14:nvPr/>
              </p14:nvContentPartPr>
              <p14:xfrm>
                <a:off x="8138093" y="1322707"/>
                <a:ext cx="209160" cy="25920"/>
              </p14:xfrm>
            </p:contentPart>
          </mc:Choice>
          <mc:Fallback xmlns="">
            <p:pic>
              <p:nvPicPr>
                <p:cNvPr id="185" name="Freihand 184">
                  <a:extLst>
                    <a:ext uri="{FF2B5EF4-FFF2-40B4-BE49-F238E27FC236}">
                      <a16:creationId xmlns:a16="http://schemas.microsoft.com/office/drawing/2014/main" id="{065DFA29-9D55-4C39-9EEA-81A38D17C52A}"/>
                    </a:ext>
                  </a:extLst>
                </p:cNvPr>
                <p:cNvPicPr/>
                <p:nvPr/>
              </p:nvPicPr>
              <p:blipFill>
                <a:blip r:embed="rId308"/>
                <a:stretch>
                  <a:fillRect/>
                </a:stretch>
              </p:blipFill>
              <p:spPr>
                <a:xfrm>
                  <a:off x="8133773" y="1318387"/>
                  <a:ext cx="21780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87" name="Freihand 186">
                  <a:extLst>
                    <a:ext uri="{FF2B5EF4-FFF2-40B4-BE49-F238E27FC236}">
                      <a16:creationId xmlns:a16="http://schemas.microsoft.com/office/drawing/2014/main" id="{7A82A0A7-D7C0-4B84-806C-94A2F0ACA3D1}"/>
                    </a:ext>
                  </a:extLst>
                </p14:cNvPr>
                <p14:cNvContentPartPr/>
                <p14:nvPr/>
              </p14:nvContentPartPr>
              <p14:xfrm>
                <a:off x="8993093" y="1410187"/>
                <a:ext cx="90000" cy="86400"/>
              </p14:xfrm>
            </p:contentPart>
          </mc:Choice>
          <mc:Fallback xmlns="">
            <p:pic>
              <p:nvPicPr>
                <p:cNvPr id="187" name="Freihand 186">
                  <a:extLst>
                    <a:ext uri="{FF2B5EF4-FFF2-40B4-BE49-F238E27FC236}">
                      <a16:creationId xmlns:a16="http://schemas.microsoft.com/office/drawing/2014/main" id="{7A82A0A7-D7C0-4B84-806C-94A2F0ACA3D1}"/>
                    </a:ext>
                  </a:extLst>
                </p:cNvPr>
                <p:cNvPicPr/>
                <p:nvPr/>
              </p:nvPicPr>
              <p:blipFill>
                <a:blip r:embed="rId310"/>
                <a:stretch>
                  <a:fillRect/>
                </a:stretch>
              </p:blipFill>
              <p:spPr>
                <a:xfrm>
                  <a:off x="8988773" y="1405867"/>
                  <a:ext cx="986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88" name="Freihand 187">
                  <a:extLst>
                    <a:ext uri="{FF2B5EF4-FFF2-40B4-BE49-F238E27FC236}">
                      <a16:creationId xmlns:a16="http://schemas.microsoft.com/office/drawing/2014/main" id="{7324DE93-1FEC-4B2C-9B3D-B972CA5A301F}"/>
                    </a:ext>
                  </a:extLst>
                </p14:cNvPr>
                <p14:cNvContentPartPr/>
                <p14:nvPr/>
              </p14:nvContentPartPr>
              <p14:xfrm>
                <a:off x="9079493" y="1297507"/>
                <a:ext cx="305640" cy="186120"/>
              </p14:xfrm>
            </p:contentPart>
          </mc:Choice>
          <mc:Fallback xmlns="">
            <p:pic>
              <p:nvPicPr>
                <p:cNvPr id="188" name="Freihand 187">
                  <a:extLst>
                    <a:ext uri="{FF2B5EF4-FFF2-40B4-BE49-F238E27FC236}">
                      <a16:creationId xmlns:a16="http://schemas.microsoft.com/office/drawing/2014/main" id="{7324DE93-1FEC-4B2C-9B3D-B972CA5A301F}"/>
                    </a:ext>
                  </a:extLst>
                </p:cNvPr>
                <p:cNvPicPr/>
                <p:nvPr/>
              </p:nvPicPr>
              <p:blipFill>
                <a:blip r:embed="rId312"/>
                <a:stretch>
                  <a:fillRect/>
                </a:stretch>
              </p:blipFill>
              <p:spPr>
                <a:xfrm>
                  <a:off x="9075173" y="1293187"/>
                  <a:ext cx="31428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90" name="Freihand 189">
                  <a:extLst>
                    <a:ext uri="{FF2B5EF4-FFF2-40B4-BE49-F238E27FC236}">
                      <a16:creationId xmlns:a16="http://schemas.microsoft.com/office/drawing/2014/main" id="{BA4D2546-998D-4CB6-A75B-254DD3C3633A}"/>
                    </a:ext>
                  </a:extLst>
                </p14:cNvPr>
                <p14:cNvContentPartPr/>
                <p14:nvPr/>
              </p14:nvContentPartPr>
              <p14:xfrm>
                <a:off x="7740293" y="1549507"/>
                <a:ext cx="1572840" cy="100440"/>
              </p14:xfrm>
            </p:contentPart>
          </mc:Choice>
          <mc:Fallback xmlns="">
            <p:pic>
              <p:nvPicPr>
                <p:cNvPr id="190" name="Freihand 189">
                  <a:extLst>
                    <a:ext uri="{FF2B5EF4-FFF2-40B4-BE49-F238E27FC236}">
                      <a16:creationId xmlns:a16="http://schemas.microsoft.com/office/drawing/2014/main" id="{BA4D2546-998D-4CB6-A75B-254DD3C3633A}"/>
                    </a:ext>
                  </a:extLst>
                </p:cNvPr>
                <p:cNvPicPr/>
                <p:nvPr/>
              </p:nvPicPr>
              <p:blipFill>
                <a:blip r:embed="rId314"/>
                <a:stretch>
                  <a:fillRect/>
                </a:stretch>
              </p:blipFill>
              <p:spPr>
                <a:xfrm>
                  <a:off x="7735973" y="1545187"/>
                  <a:ext cx="15814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91" name="Freihand 190">
                  <a:extLst>
                    <a:ext uri="{FF2B5EF4-FFF2-40B4-BE49-F238E27FC236}">
                      <a16:creationId xmlns:a16="http://schemas.microsoft.com/office/drawing/2014/main" id="{83577E29-8C78-4786-A038-60E9ED350806}"/>
                    </a:ext>
                  </a:extLst>
                </p14:cNvPr>
                <p14:cNvContentPartPr/>
                <p14:nvPr/>
              </p14:nvContentPartPr>
              <p14:xfrm>
                <a:off x="7993013" y="1800427"/>
                <a:ext cx="175680" cy="142920"/>
              </p14:xfrm>
            </p:contentPart>
          </mc:Choice>
          <mc:Fallback xmlns="">
            <p:pic>
              <p:nvPicPr>
                <p:cNvPr id="191" name="Freihand 190">
                  <a:extLst>
                    <a:ext uri="{FF2B5EF4-FFF2-40B4-BE49-F238E27FC236}">
                      <a16:creationId xmlns:a16="http://schemas.microsoft.com/office/drawing/2014/main" id="{83577E29-8C78-4786-A038-60E9ED350806}"/>
                    </a:ext>
                  </a:extLst>
                </p:cNvPr>
                <p:cNvPicPr/>
                <p:nvPr/>
              </p:nvPicPr>
              <p:blipFill>
                <a:blip r:embed="rId316"/>
                <a:stretch>
                  <a:fillRect/>
                </a:stretch>
              </p:blipFill>
              <p:spPr>
                <a:xfrm>
                  <a:off x="7988693" y="1796107"/>
                  <a:ext cx="1843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92" name="Freihand 191">
                  <a:extLst>
                    <a:ext uri="{FF2B5EF4-FFF2-40B4-BE49-F238E27FC236}">
                      <a16:creationId xmlns:a16="http://schemas.microsoft.com/office/drawing/2014/main" id="{779ADE88-86CF-4231-B17C-F5124E361A4E}"/>
                    </a:ext>
                  </a:extLst>
                </p14:cNvPr>
                <p14:cNvContentPartPr/>
                <p14:nvPr/>
              </p14:nvContentPartPr>
              <p14:xfrm>
                <a:off x="8148533" y="1741027"/>
                <a:ext cx="51120" cy="199800"/>
              </p14:xfrm>
            </p:contentPart>
          </mc:Choice>
          <mc:Fallback xmlns="">
            <p:pic>
              <p:nvPicPr>
                <p:cNvPr id="192" name="Freihand 191">
                  <a:extLst>
                    <a:ext uri="{FF2B5EF4-FFF2-40B4-BE49-F238E27FC236}">
                      <a16:creationId xmlns:a16="http://schemas.microsoft.com/office/drawing/2014/main" id="{779ADE88-86CF-4231-B17C-F5124E361A4E}"/>
                    </a:ext>
                  </a:extLst>
                </p:cNvPr>
                <p:cNvPicPr/>
                <p:nvPr/>
              </p:nvPicPr>
              <p:blipFill>
                <a:blip r:embed="rId318"/>
                <a:stretch>
                  <a:fillRect/>
                </a:stretch>
              </p:blipFill>
              <p:spPr>
                <a:xfrm>
                  <a:off x="8144213" y="1736707"/>
                  <a:ext cx="5976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93" name="Freihand 192">
                  <a:extLst>
                    <a:ext uri="{FF2B5EF4-FFF2-40B4-BE49-F238E27FC236}">
                      <a16:creationId xmlns:a16="http://schemas.microsoft.com/office/drawing/2014/main" id="{571B53A0-DF36-4376-9CDA-A02D03423425}"/>
                    </a:ext>
                  </a:extLst>
                </p14:cNvPr>
                <p14:cNvContentPartPr/>
                <p14:nvPr/>
              </p14:nvContentPartPr>
              <p14:xfrm>
                <a:off x="8174093" y="1819507"/>
                <a:ext cx="116280" cy="145800"/>
              </p14:xfrm>
            </p:contentPart>
          </mc:Choice>
          <mc:Fallback xmlns="">
            <p:pic>
              <p:nvPicPr>
                <p:cNvPr id="193" name="Freihand 192">
                  <a:extLst>
                    <a:ext uri="{FF2B5EF4-FFF2-40B4-BE49-F238E27FC236}">
                      <a16:creationId xmlns:a16="http://schemas.microsoft.com/office/drawing/2014/main" id="{571B53A0-DF36-4376-9CDA-A02D03423425}"/>
                    </a:ext>
                  </a:extLst>
                </p:cNvPr>
                <p:cNvPicPr/>
                <p:nvPr/>
              </p:nvPicPr>
              <p:blipFill>
                <a:blip r:embed="rId320"/>
                <a:stretch>
                  <a:fillRect/>
                </a:stretch>
              </p:blipFill>
              <p:spPr>
                <a:xfrm>
                  <a:off x="8169773" y="1815187"/>
                  <a:ext cx="1249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94" name="Freihand 193">
                  <a:extLst>
                    <a:ext uri="{FF2B5EF4-FFF2-40B4-BE49-F238E27FC236}">
                      <a16:creationId xmlns:a16="http://schemas.microsoft.com/office/drawing/2014/main" id="{04639568-FD70-4655-BF2D-00DADE1F23B6}"/>
                    </a:ext>
                  </a:extLst>
                </p14:cNvPr>
                <p14:cNvContentPartPr/>
                <p14:nvPr/>
              </p14:nvContentPartPr>
              <p14:xfrm>
                <a:off x="8314133" y="1837507"/>
                <a:ext cx="88920" cy="103320"/>
              </p14:xfrm>
            </p:contentPart>
          </mc:Choice>
          <mc:Fallback xmlns="">
            <p:pic>
              <p:nvPicPr>
                <p:cNvPr id="194" name="Freihand 193">
                  <a:extLst>
                    <a:ext uri="{FF2B5EF4-FFF2-40B4-BE49-F238E27FC236}">
                      <a16:creationId xmlns:a16="http://schemas.microsoft.com/office/drawing/2014/main" id="{04639568-FD70-4655-BF2D-00DADE1F23B6}"/>
                    </a:ext>
                  </a:extLst>
                </p:cNvPr>
                <p:cNvPicPr/>
                <p:nvPr/>
              </p:nvPicPr>
              <p:blipFill>
                <a:blip r:embed="rId322"/>
                <a:stretch>
                  <a:fillRect/>
                </a:stretch>
              </p:blipFill>
              <p:spPr>
                <a:xfrm>
                  <a:off x="8309813" y="1833187"/>
                  <a:ext cx="9756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95" name="Freihand 194">
                  <a:extLst>
                    <a:ext uri="{FF2B5EF4-FFF2-40B4-BE49-F238E27FC236}">
                      <a16:creationId xmlns:a16="http://schemas.microsoft.com/office/drawing/2014/main" id="{EBDC1A73-2FE6-4BCC-8AE7-6CB8DEC2B438}"/>
                    </a:ext>
                  </a:extLst>
                </p14:cNvPr>
                <p14:cNvContentPartPr/>
                <p14:nvPr/>
              </p14:nvContentPartPr>
              <p14:xfrm>
                <a:off x="8524013" y="1760467"/>
                <a:ext cx="270000" cy="157320"/>
              </p14:xfrm>
            </p:contentPart>
          </mc:Choice>
          <mc:Fallback xmlns="">
            <p:pic>
              <p:nvPicPr>
                <p:cNvPr id="195" name="Freihand 194">
                  <a:extLst>
                    <a:ext uri="{FF2B5EF4-FFF2-40B4-BE49-F238E27FC236}">
                      <a16:creationId xmlns:a16="http://schemas.microsoft.com/office/drawing/2014/main" id="{EBDC1A73-2FE6-4BCC-8AE7-6CB8DEC2B438}"/>
                    </a:ext>
                  </a:extLst>
                </p:cNvPr>
                <p:cNvPicPr/>
                <p:nvPr/>
              </p:nvPicPr>
              <p:blipFill>
                <a:blip r:embed="rId324"/>
                <a:stretch>
                  <a:fillRect/>
                </a:stretch>
              </p:blipFill>
              <p:spPr>
                <a:xfrm>
                  <a:off x="8519693" y="1756147"/>
                  <a:ext cx="27864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96" name="Freihand 195">
                  <a:extLst>
                    <a:ext uri="{FF2B5EF4-FFF2-40B4-BE49-F238E27FC236}">
                      <a16:creationId xmlns:a16="http://schemas.microsoft.com/office/drawing/2014/main" id="{D6A77F4F-66EA-4446-954D-D8F8940B62D9}"/>
                    </a:ext>
                  </a:extLst>
                </p14:cNvPr>
                <p14:cNvContentPartPr/>
                <p14:nvPr/>
              </p14:nvContentPartPr>
              <p14:xfrm>
                <a:off x="8802293" y="1813747"/>
                <a:ext cx="107640" cy="119160"/>
              </p14:xfrm>
            </p:contentPart>
          </mc:Choice>
          <mc:Fallback xmlns="">
            <p:pic>
              <p:nvPicPr>
                <p:cNvPr id="196" name="Freihand 195">
                  <a:extLst>
                    <a:ext uri="{FF2B5EF4-FFF2-40B4-BE49-F238E27FC236}">
                      <a16:creationId xmlns:a16="http://schemas.microsoft.com/office/drawing/2014/main" id="{D6A77F4F-66EA-4446-954D-D8F8940B62D9}"/>
                    </a:ext>
                  </a:extLst>
                </p:cNvPr>
                <p:cNvPicPr/>
                <p:nvPr/>
              </p:nvPicPr>
              <p:blipFill>
                <a:blip r:embed="rId326"/>
                <a:stretch>
                  <a:fillRect/>
                </a:stretch>
              </p:blipFill>
              <p:spPr>
                <a:xfrm>
                  <a:off x="8797973" y="1809427"/>
                  <a:ext cx="1162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97" name="Freihand 196">
                  <a:extLst>
                    <a:ext uri="{FF2B5EF4-FFF2-40B4-BE49-F238E27FC236}">
                      <a16:creationId xmlns:a16="http://schemas.microsoft.com/office/drawing/2014/main" id="{0687F0FB-8FBD-4B73-B8C7-C12A31EE12F2}"/>
                    </a:ext>
                  </a:extLst>
                </p14:cNvPr>
                <p14:cNvContentPartPr/>
                <p14:nvPr/>
              </p14:nvContentPartPr>
              <p14:xfrm>
                <a:off x="8282093" y="2048827"/>
                <a:ext cx="234000" cy="221400"/>
              </p14:xfrm>
            </p:contentPart>
          </mc:Choice>
          <mc:Fallback xmlns="">
            <p:pic>
              <p:nvPicPr>
                <p:cNvPr id="197" name="Freihand 196">
                  <a:extLst>
                    <a:ext uri="{FF2B5EF4-FFF2-40B4-BE49-F238E27FC236}">
                      <a16:creationId xmlns:a16="http://schemas.microsoft.com/office/drawing/2014/main" id="{0687F0FB-8FBD-4B73-B8C7-C12A31EE12F2}"/>
                    </a:ext>
                  </a:extLst>
                </p:cNvPr>
                <p:cNvPicPr/>
                <p:nvPr/>
              </p:nvPicPr>
              <p:blipFill>
                <a:blip r:embed="rId328"/>
                <a:stretch>
                  <a:fillRect/>
                </a:stretch>
              </p:blipFill>
              <p:spPr>
                <a:xfrm>
                  <a:off x="8277773" y="2044507"/>
                  <a:ext cx="24264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98" name="Freihand 197">
                  <a:extLst>
                    <a:ext uri="{FF2B5EF4-FFF2-40B4-BE49-F238E27FC236}">
                      <a16:creationId xmlns:a16="http://schemas.microsoft.com/office/drawing/2014/main" id="{03DFCBCA-7EBA-445B-91F1-7BEDBE289837}"/>
                    </a:ext>
                  </a:extLst>
                </p14:cNvPr>
                <p14:cNvContentPartPr/>
                <p14:nvPr/>
              </p14:nvContentPartPr>
              <p14:xfrm>
                <a:off x="8529773" y="2056027"/>
                <a:ext cx="224640" cy="198360"/>
              </p14:xfrm>
            </p:contentPart>
          </mc:Choice>
          <mc:Fallback xmlns="">
            <p:pic>
              <p:nvPicPr>
                <p:cNvPr id="198" name="Freihand 197">
                  <a:extLst>
                    <a:ext uri="{FF2B5EF4-FFF2-40B4-BE49-F238E27FC236}">
                      <a16:creationId xmlns:a16="http://schemas.microsoft.com/office/drawing/2014/main" id="{03DFCBCA-7EBA-445B-91F1-7BEDBE289837}"/>
                    </a:ext>
                  </a:extLst>
                </p:cNvPr>
                <p:cNvPicPr/>
                <p:nvPr/>
              </p:nvPicPr>
              <p:blipFill>
                <a:blip r:embed="rId330"/>
                <a:stretch>
                  <a:fillRect/>
                </a:stretch>
              </p:blipFill>
              <p:spPr>
                <a:xfrm>
                  <a:off x="8525453" y="2051707"/>
                  <a:ext cx="23328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99" name="Freihand 198">
                  <a:extLst>
                    <a:ext uri="{FF2B5EF4-FFF2-40B4-BE49-F238E27FC236}">
                      <a16:creationId xmlns:a16="http://schemas.microsoft.com/office/drawing/2014/main" id="{CF213DD6-8813-4BF9-A085-ED37DF83CE29}"/>
                    </a:ext>
                  </a:extLst>
                </p14:cNvPr>
                <p14:cNvContentPartPr/>
                <p14:nvPr/>
              </p14:nvContentPartPr>
              <p14:xfrm>
                <a:off x="8629133" y="2054227"/>
                <a:ext cx="48960" cy="20880"/>
              </p14:xfrm>
            </p:contentPart>
          </mc:Choice>
          <mc:Fallback xmlns="">
            <p:pic>
              <p:nvPicPr>
                <p:cNvPr id="199" name="Freihand 198">
                  <a:extLst>
                    <a:ext uri="{FF2B5EF4-FFF2-40B4-BE49-F238E27FC236}">
                      <a16:creationId xmlns:a16="http://schemas.microsoft.com/office/drawing/2014/main" id="{CF213DD6-8813-4BF9-A085-ED37DF83CE29}"/>
                    </a:ext>
                  </a:extLst>
                </p:cNvPr>
                <p:cNvPicPr/>
                <p:nvPr/>
              </p:nvPicPr>
              <p:blipFill>
                <a:blip r:embed="rId332"/>
                <a:stretch>
                  <a:fillRect/>
                </a:stretch>
              </p:blipFill>
              <p:spPr>
                <a:xfrm>
                  <a:off x="8624813" y="2049907"/>
                  <a:ext cx="5760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00" name="Freihand 199">
                  <a:extLst>
                    <a:ext uri="{FF2B5EF4-FFF2-40B4-BE49-F238E27FC236}">
                      <a16:creationId xmlns:a16="http://schemas.microsoft.com/office/drawing/2014/main" id="{07D8E6F6-37B7-452C-AA31-21DFC9E29A25}"/>
                    </a:ext>
                  </a:extLst>
                </p14:cNvPr>
                <p14:cNvContentPartPr/>
                <p14:nvPr/>
              </p14:nvContentPartPr>
              <p14:xfrm>
                <a:off x="8733173" y="2125867"/>
                <a:ext cx="106920" cy="123120"/>
              </p14:xfrm>
            </p:contentPart>
          </mc:Choice>
          <mc:Fallback xmlns="">
            <p:pic>
              <p:nvPicPr>
                <p:cNvPr id="200" name="Freihand 199">
                  <a:extLst>
                    <a:ext uri="{FF2B5EF4-FFF2-40B4-BE49-F238E27FC236}">
                      <a16:creationId xmlns:a16="http://schemas.microsoft.com/office/drawing/2014/main" id="{07D8E6F6-37B7-452C-AA31-21DFC9E29A25}"/>
                    </a:ext>
                  </a:extLst>
                </p:cNvPr>
                <p:cNvPicPr/>
                <p:nvPr/>
              </p:nvPicPr>
              <p:blipFill>
                <a:blip r:embed="rId334"/>
                <a:stretch>
                  <a:fillRect/>
                </a:stretch>
              </p:blipFill>
              <p:spPr>
                <a:xfrm>
                  <a:off x="8728853" y="2121547"/>
                  <a:ext cx="11556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01" name="Freihand 200">
                  <a:extLst>
                    <a:ext uri="{FF2B5EF4-FFF2-40B4-BE49-F238E27FC236}">
                      <a16:creationId xmlns:a16="http://schemas.microsoft.com/office/drawing/2014/main" id="{36A73F28-C957-43EC-ACBE-EC7A97D32596}"/>
                    </a:ext>
                  </a:extLst>
                </p14:cNvPr>
                <p14:cNvContentPartPr/>
                <p14:nvPr/>
              </p14:nvContentPartPr>
              <p14:xfrm>
                <a:off x="8838293" y="1983307"/>
                <a:ext cx="194400" cy="261360"/>
              </p14:xfrm>
            </p:contentPart>
          </mc:Choice>
          <mc:Fallback xmlns="">
            <p:pic>
              <p:nvPicPr>
                <p:cNvPr id="201" name="Freihand 200">
                  <a:extLst>
                    <a:ext uri="{FF2B5EF4-FFF2-40B4-BE49-F238E27FC236}">
                      <a16:creationId xmlns:a16="http://schemas.microsoft.com/office/drawing/2014/main" id="{36A73F28-C957-43EC-ACBE-EC7A97D32596}"/>
                    </a:ext>
                  </a:extLst>
                </p:cNvPr>
                <p:cNvPicPr/>
                <p:nvPr/>
              </p:nvPicPr>
              <p:blipFill>
                <a:blip r:embed="rId336"/>
                <a:stretch>
                  <a:fillRect/>
                </a:stretch>
              </p:blipFill>
              <p:spPr>
                <a:xfrm>
                  <a:off x="8833973" y="1978987"/>
                  <a:ext cx="20304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02" name="Freihand 201">
                  <a:extLst>
                    <a:ext uri="{FF2B5EF4-FFF2-40B4-BE49-F238E27FC236}">
                      <a16:creationId xmlns:a16="http://schemas.microsoft.com/office/drawing/2014/main" id="{AF1812D2-92D8-437A-BBF4-95A576F46366}"/>
                    </a:ext>
                  </a:extLst>
                </p14:cNvPr>
                <p14:cNvContentPartPr/>
                <p14:nvPr/>
              </p14:nvContentPartPr>
              <p14:xfrm>
                <a:off x="9065453" y="1968907"/>
                <a:ext cx="317160" cy="322560"/>
              </p14:xfrm>
            </p:contentPart>
          </mc:Choice>
          <mc:Fallback xmlns="">
            <p:pic>
              <p:nvPicPr>
                <p:cNvPr id="202" name="Freihand 201">
                  <a:extLst>
                    <a:ext uri="{FF2B5EF4-FFF2-40B4-BE49-F238E27FC236}">
                      <a16:creationId xmlns:a16="http://schemas.microsoft.com/office/drawing/2014/main" id="{AF1812D2-92D8-437A-BBF4-95A576F46366}"/>
                    </a:ext>
                  </a:extLst>
                </p:cNvPr>
                <p:cNvPicPr/>
                <p:nvPr/>
              </p:nvPicPr>
              <p:blipFill>
                <a:blip r:embed="rId338"/>
                <a:stretch>
                  <a:fillRect/>
                </a:stretch>
              </p:blipFill>
              <p:spPr>
                <a:xfrm>
                  <a:off x="9061133" y="1964587"/>
                  <a:ext cx="325800" cy="33120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03" name="Freihand 202">
                  <a:extLst>
                    <a:ext uri="{FF2B5EF4-FFF2-40B4-BE49-F238E27FC236}">
                      <a16:creationId xmlns:a16="http://schemas.microsoft.com/office/drawing/2014/main" id="{B95707CE-1C9C-4BE8-BBD3-354AB1070A0A}"/>
                    </a:ext>
                  </a:extLst>
                </p14:cNvPr>
                <p14:cNvContentPartPr/>
                <p14:nvPr/>
              </p14:nvContentPartPr>
              <p14:xfrm>
                <a:off x="9327893" y="2083747"/>
                <a:ext cx="99360" cy="119160"/>
              </p14:xfrm>
            </p:contentPart>
          </mc:Choice>
          <mc:Fallback xmlns="">
            <p:pic>
              <p:nvPicPr>
                <p:cNvPr id="203" name="Freihand 202">
                  <a:extLst>
                    <a:ext uri="{FF2B5EF4-FFF2-40B4-BE49-F238E27FC236}">
                      <a16:creationId xmlns:a16="http://schemas.microsoft.com/office/drawing/2014/main" id="{B95707CE-1C9C-4BE8-BBD3-354AB1070A0A}"/>
                    </a:ext>
                  </a:extLst>
                </p:cNvPr>
                <p:cNvPicPr/>
                <p:nvPr/>
              </p:nvPicPr>
              <p:blipFill>
                <a:blip r:embed="rId340"/>
                <a:stretch>
                  <a:fillRect/>
                </a:stretch>
              </p:blipFill>
              <p:spPr>
                <a:xfrm>
                  <a:off x="9323573" y="2079427"/>
                  <a:ext cx="1080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04" name="Freihand 203">
                  <a:extLst>
                    <a:ext uri="{FF2B5EF4-FFF2-40B4-BE49-F238E27FC236}">
                      <a16:creationId xmlns:a16="http://schemas.microsoft.com/office/drawing/2014/main" id="{34159A9D-314D-4C1C-AE2E-0439F7C8A0A8}"/>
                    </a:ext>
                  </a:extLst>
                </p14:cNvPr>
                <p14:cNvContentPartPr/>
                <p14:nvPr/>
              </p14:nvContentPartPr>
              <p14:xfrm>
                <a:off x="9433733" y="2062507"/>
                <a:ext cx="226800" cy="145080"/>
              </p14:xfrm>
            </p:contentPart>
          </mc:Choice>
          <mc:Fallback xmlns="">
            <p:pic>
              <p:nvPicPr>
                <p:cNvPr id="204" name="Freihand 203">
                  <a:extLst>
                    <a:ext uri="{FF2B5EF4-FFF2-40B4-BE49-F238E27FC236}">
                      <a16:creationId xmlns:a16="http://schemas.microsoft.com/office/drawing/2014/main" id="{34159A9D-314D-4C1C-AE2E-0439F7C8A0A8}"/>
                    </a:ext>
                  </a:extLst>
                </p:cNvPr>
                <p:cNvPicPr/>
                <p:nvPr/>
              </p:nvPicPr>
              <p:blipFill>
                <a:blip r:embed="rId342"/>
                <a:stretch>
                  <a:fillRect/>
                </a:stretch>
              </p:blipFill>
              <p:spPr>
                <a:xfrm>
                  <a:off x="9429413" y="2058187"/>
                  <a:ext cx="23544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05" name="Freihand 204">
                  <a:extLst>
                    <a:ext uri="{FF2B5EF4-FFF2-40B4-BE49-F238E27FC236}">
                      <a16:creationId xmlns:a16="http://schemas.microsoft.com/office/drawing/2014/main" id="{FF17B62D-CAE0-4D08-98BD-BBD3866F3DB1}"/>
                    </a:ext>
                  </a:extLst>
                </p14:cNvPr>
                <p14:cNvContentPartPr/>
                <p14:nvPr/>
              </p14:nvContentPartPr>
              <p14:xfrm>
                <a:off x="9638933" y="2063947"/>
                <a:ext cx="147240" cy="87120"/>
              </p14:xfrm>
            </p:contentPart>
          </mc:Choice>
          <mc:Fallback xmlns="">
            <p:pic>
              <p:nvPicPr>
                <p:cNvPr id="205" name="Freihand 204">
                  <a:extLst>
                    <a:ext uri="{FF2B5EF4-FFF2-40B4-BE49-F238E27FC236}">
                      <a16:creationId xmlns:a16="http://schemas.microsoft.com/office/drawing/2014/main" id="{FF17B62D-CAE0-4D08-98BD-BBD3866F3DB1}"/>
                    </a:ext>
                  </a:extLst>
                </p:cNvPr>
                <p:cNvPicPr/>
                <p:nvPr/>
              </p:nvPicPr>
              <p:blipFill>
                <a:blip r:embed="rId344"/>
                <a:stretch>
                  <a:fillRect/>
                </a:stretch>
              </p:blipFill>
              <p:spPr>
                <a:xfrm>
                  <a:off x="9634613" y="2059627"/>
                  <a:ext cx="1558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06" name="Freihand 205">
                  <a:extLst>
                    <a:ext uri="{FF2B5EF4-FFF2-40B4-BE49-F238E27FC236}">
                      <a16:creationId xmlns:a16="http://schemas.microsoft.com/office/drawing/2014/main" id="{16421CD4-564E-485C-AB06-353F1E677DAE}"/>
                    </a:ext>
                  </a:extLst>
                </p14:cNvPr>
                <p14:cNvContentPartPr/>
                <p14:nvPr/>
              </p14:nvContentPartPr>
              <p14:xfrm>
                <a:off x="9818213" y="1891507"/>
                <a:ext cx="146520" cy="244800"/>
              </p14:xfrm>
            </p:contentPart>
          </mc:Choice>
          <mc:Fallback xmlns="">
            <p:pic>
              <p:nvPicPr>
                <p:cNvPr id="206" name="Freihand 205">
                  <a:extLst>
                    <a:ext uri="{FF2B5EF4-FFF2-40B4-BE49-F238E27FC236}">
                      <a16:creationId xmlns:a16="http://schemas.microsoft.com/office/drawing/2014/main" id="{16421CD4-564E-485C-AB06-353F1E677DAE}"/>
                    </a:ext>
                  </a:extLst>
                </p:cNvPr>
                <p:cNvPicPr/>
                <p:nvPr/>
              </p:nvPicPr>
              <p:blipFill>
                <a:blip r:embed="rId346"/>
                <a:stretch>
                  <a:fillRect/>
                </a:stretch>
              </p:blipFill>
              <p:spPr>
                <a:xfrm>
                  <a:off x="9813893" y="1887187"/>
                  <a:ext cx="155160" cy="25344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07" name="Freihand 206">
                  <a:extLst>
                    <a:ext uri="{FF2B5EF4-FFF2-40B4-BE49-F238E27FC236}">
                      <a16:creationId xmlns:a16="http://schemas.microsoft.com/office/drawing/2014/main" id="{A55655FC-69E3-414F-B2EB-8981A7126D7B}"/>
                    </a:ext>
                  </a:extLst>
                </p14:cNvPr>
                <p14:cNvContentPartPr/>
                <p14:nvPr/>
              </p14:nvContentPartPr>
              <p14:xfrm>
                <a:off x="9979133" y="2018227"/>
                <a:ext cx="107280" cy="126000"/>
              </p14:xfrm>
            </p:contentPart>
          </mc:Choice>
          <mc:Fallback xmlns="">
            <p:pic>
              <p:nvPicPr>
                <p:cNvPr id="207" name="Freihand 206">
                  <a:extLst>
                    <a:ext uri="{FF2B5EF4-FFF2-40B4-BE49-F238E27FC236}">
                      <a16:creationId xmlns:a16="http://schemas.microsoft.com/office/drawing/2014/main" id="{A55655FC-69E3-414F-B2EB-8981A7126D7B}"/>
                    </a:ext>
                  </a:extLst>
                </p:cNvPr>
                <p:cNvPicPr/>
                <p:nvPr/>
              </p:nvPicPr>
              <p:blipFill>
                <a:blip r:embed="rId348"/>
                <a:stretch>
                  <a:fillRect/>
                </a:stretch>
              </p:blipFill>
              <p:spPr>
                <a:xfrm>
                  <a:off x="9974813" y="2013907"/>
                  <a:ext cx="11592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08" name="Freihand 207">
                  <a:extLst>
                    <a:ext uri="{FF2B5EF4-FFF2-40B4-BE49-F238E27FC236}">
                      <a16:creationId xmlns:a16="http://schemas.microsoft.com/office/drawing/2014/main" id="{C438C1C6-7115-4B4D-A751-8F7444C87A75}"/>
                    </a:ext>
                  </a:extLst>
                </p14:cNvPr>
                <p14:cNvContentPartPr/>
                <p14:nvPr/>
              </p14:nvContentPartPr>
              <p14:xfrm>
                <a:off x="10066253" y="1877827"/>
                <a:ext cx="522000" cy="246600"/>
              </p14:xfrm>
            </p:contentPart>
          </mc:Choice>
          <mc:Fallback xmlns="">
            <p:pic>
              <p:nvPicPr>
                <p:cNvPr id="208" name="Freihand 207">
                  <a:extLst>
                    <a:ext uri="{FF2B5EF4-FFF2-40B4-BE49-F238E27FC236}">
                      <a16:creationId xmlns:a16="http://schemas.microsoft.com/office/drawing/2014/main" id="{C438C1C6-7115-4B4D-A751-8F7444C87A75}"/>
                    </a:ext>
                  </a:extLst>
                </p:cNvPr>
                <p:cNvPicPr/>
                <p:nvPr/>
              </p:nvPicPr>
              <p:blipFill>
                <a:blip r:embed="rId350"/>
                <a:stretch>
                  <a:fillRect/>
                </a:stretch>
              </p:blipFill>
              <p:spPr>
                <a:xfrm>
                  <a:off x="10061933" y="1873507"/>
                  <a:ext cx="53064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09" name="Freihand 208">
                  <a:extLst>
                    <a:ext uri="{FF2B5EF4-FFF2-40B4-BE49-F238E27FC236}">
                      <a16:creationId xmlns:a16="http://schemas.microsoft.com/office/drawing/2014/main" id="{58B5F902-531F-44FD-9263-32248C2FA03A}"/>
                    </a:ext>
                  </a:extLst>
                </p14:cNvPr>
                <p14:cNvContentPartPr/>
                <p14:nvPr/>
              </p14:nvContentPartPr>
              <p14:xfrm>
                <a:off x="10703093" y="1828867"/>
                <a:ext cx="30960" cy="181440"/>
              </p14:xfrm>
            </p:contentPart>
          </mc:Choice>
          <mc:Fallback xmlns="">
            <p:pic>
              <p:nvPicPr>
                <p:cNvPr id="209" name="Freihand 208">
                  <a:extLst>
                    <a:ext uri="{FF2B5EF4-FFF2-40B4-BE49-F238E27FC236}">
                      <a16:creationId xmlns:a16="http://schemas.microsoft.com/office/drawing/2014/main" id="{58B5F902-531F-44FD-9263-32248C2FA03A}"/>
                    </a:ext>
                  </a:extLst>
                </p:cNvPr>
                <p:cNvPicPr/>
                <p:nvPr/>
              </p:nvPicPr>
              <p:blipFill>
                <a:blip r:embed="rId352"/>
                <a:stretch>
                  <a:fillRect/>
                </a:stretch>
              </p:blipFill>
              <p:spPr>
                <a:xfrm>
                  <a:off x="10698773" y="1824547"/>
                  <a:ext cx="3960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10" name="Freihand 209">
                  <a:extLst>
                    <a:ext uri="{FF2B5EF4-FFF2-40B4-BE49-F238E27FC236}">
                      <a16:creationId xmlns:a16="http://schemas.microsoft.com/office/drawing/2014/main" id="{39DC3302-D8F8-4DA8-B281-D0C8526E24A2}"/>
                    </a:ext>
                  </a:extLst>
                </p14:cNvPr>
                <p14:cNvContentPartPr/>
                <p14:nvPr/>
              </p14:nvContentPartPr>
              <p14:xfrm>
                <a:off x="10685813" y="2124427"/>
                <a:ext cx="360" cy="360"/>
              </p14:xfrm>
            </p:contentPart>
          </mc:Choice>
          <mc:Fallback xmlns="">
            <p:pic>
              <p:nvPicPr>
                <p:cNvPr id="210" name="Freihand 209">
                  <a:extLst>
                    <a:ext uri="{FF2B5EF4-FFF2-40B4-BE49-F238E27FC236}">
                      <a16:creationId xmlns:a16="http://schemas.microsoft.com/office/drawing/2014/main" id="{39DC3302-D8F8-4DA8-B281-D0C8526E24A2}"/>
                    </a:ext>
                  </a:extLst>
                </p:cNvPr>
                <p:cNvPicPr/>
                <p:nvPr/>
              </p:nvPicPr>
              <p:blipFill>
                <a:blip r:embed="rId52"/>
                <a:stretch>
                  <a:fillRect/>
                </a:stretch>
              </p:blipFill>
              <p:spPr>
                <a:xfrm>
                  <a:off x="10681493" y="2120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17" name="Freihand 216">
                  <a:extLst>
                    <a:ext uri="{FF2B5EF4-FFF2-40B4-BE49-F238E27FC236}">
                      <a16:creationId xmlns:a16="http://schemas.microsoft.com/office/drawing/2014/main" id="{2244D327-B761-4785-9BF5-55FF71F4ADF7}"/>
                    </a:ext>
                  </a:extLst>
                </p14:cNvPr>
                <p14:cNvContentPartPr/>
                <p14:nvPr/>
              </p14:nvContentPartPr>
              <p14:xfrm>
                <a:off x="7574333" y="1156387"/>
                <a:ext cx="2110320" cy="633240"/>
              </p14:xfrm>
            </p:contentPart>
          </mc:Choice>
          <mc:Fallback xmlns="">
            <p:pic>
              <p:nvPicPr>
                <p:cNvPr id="217" name="Freihand 216">
                  <a:extLst>
                    <a:ext uri="{FF2B5EF4-FFF2-40B4-BE49-F238E27FC236}">
                      <a16:creationId xmlns:a16="http://schemas.microsoft.com/office/drawing/2014/main" id="{2244D327-B761-4785-9BF5-55FF71F4ADF7}"/>
                    </a:ext>
                  </a:extLst>
                </p:cNvPr>
                <p:cNvPicPr/>
                <p:nvPr/>
              </p:nvPicPr>
              <p:blipFill>
                <a:blip r:embed="rId355"/>
                <a:stretch>
                  <a:fillRect/>
                </a:stretch>
              </p:blipFill>
              <p:spPr>
                <a:xfrm>
                  <a:off x="7570013" y="1152067"/>
                  <a:ext cx="2118960" cy="641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56">
            <p14:nvContentPartPr>
              <p14:cNvPr id="14" name="Freihand 13">
                <a:extLst>
                  <a:ext uri="{FF2B5EF4-FFF2-40B4-BE49-F238E27FC236}">
                    <a16:creationId xmlns:a16="http://schemas.microsoft.com/office/drawing/2014/main" id="{6EE79BF9-C06D-4245-B022-4786C900F1E3}"/>
                  </a:ext>
                </a:extLst>
              </p14:cNvPr>
              <p14:cNvContentPartPr/>
              <p14:nvPr/>
            </p14:nvContentPartPr>
            <p14:xfrm>
              <a:off x="1824773" y="2806267"/>
              <a:ext cx="1869840" cy="932400"/>
            </p14:xfrm>
          </p:contentPart>
        </mc:Choice>
        <mc:Fallback xmlns="">
          <p:pic>
            <p:nvPicPr>
              <p:cNvPr id="14" name="Freihand 13">
                <a:extLst>
                  <a:ext uri="{FF2B5EF4-FFF2-40B4-BE49-F238E27FC236}">
                    <a16:creationId xmlns:a16="http://schemas.microsoft.com/office/drawing/2014/main" id="{6EE79BF9-C06D-4245-B022-4786C900F1E3}"/>
                  </a:ext>
                </a:extLst>
              </p:cNvPr>
              <p:cNvPicPr/>
              <p:nvPr/>
            </p:nvPicPr>
            <p:blipFill>
              <a:blip r:embed="rId357"/>
              <a:stretch>
                <a:fillRect/>
              </a:stretch>
            </p:blipFill>
            <p:spPr>
              <a:xfrm>
                <a:off x="1820453" y="2801947"/>
                <a:ext cx="1878480" cy="94104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17" name="Freihand 16">
                <a:extLst>
                  <a:ext uri="{FF2B5EF4-FFF2-40B4-BE49-F238E27FC236}">
                    <a16:creationId xmlns:a16="http://schemas.microsoft.com/office/drawing/2014/main" id="{E4BED818-BB9E-497D-AAEC-E4AA0A97EFD9}"/>
                  </a:ext>
                </a:extLst>
              </p14:cNvPr>
              <p14:cNvContentPartPr/>
              <p14:nvPr/>
            </p14:nvContentPartPr>
            <p14:xfrm>
              <a:off x="2132933" y="2722027"/>
              <a:ext cx="1440360" cy="929160"/>
            </p14:xfrm>
          </p:contentPart>
        </mc:Choice>
        <mc:Fallback xmlns="">
          <p:pic>
            <p:nvPicPr>
              <p:cNvPr id="17" name="Freihand 16">
                <a:extLst>
                  <a:ext uri="{FF2B5EF4-FFF2-40B4-BE49-F238E27FC236}">
                    <a16:creationId xmlns:a16="http://schemas.microsoft.com/office/drawing/2014/main" id="{E4BED818-BB9E-497D-AAEC-E4AA0A97EFD9}"/>
                  </a:ext>
                </a:extLst>
              </p:cNvPr>
              <p:cNvPicPr/>
              <p:nvPr/>
            </p:nvPicPr>
            <p:blipFill>
              <a:blip r:embed="rId359"/>
              <a:stretch>
                <a:fillRect/>
              </a:stretch>
            </p:blipFill>
            <p:spPr>
              <a:xfrm>
                <a:off x="2128613" y="2717707"/>
                <a:ext cx="1449000" cy="937800"/>
              </a:xfrm>
              <a:prstGeom prst="rect">
                <a:avLst/>
              </a:prstGeom>
            </p:spPr>
          </p:pic>
        </mc:Fallback>
      </mc:AlternateContent>
    </p:spTree>
    <p:extLst>
      <p:ext uri="{BB962C8B-B14F-4D97-AF65-F5344CB8AC3E}">
        <p14:creationId xmlns:p14="http://schemas.microsoft.com/office/powerpoint/2010/main" val="19470787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AAA88FB2-CE46-E5EE-5F3D-947529742441}"/>
              </a:ext>
            </a:extLst>
          </p:cNvPr>
          <p:cNvPicPr>
            <a:picLocks noChangeAspect="1"/>
          </p:cNvPicPr>
          <p:nvPr/>
        </p:nvPicPr>
        <p:blipFill>
          <a:blip r:embed="rId3"/>
          <a:stretch>
            <a:fillRect/>
          </a:stretch>
        </p:blipFill>
        <p:spPr>
          <a:xfrm>
            <a:off x="39786" y="865139"/>
            <a:ext cx="8539189" cy="5490116"/>
          </a:xfrm>
          <a:prstGeom prst="rect">
            <a:avLst/>
          </a:prstGeom>
        </p:spPr>
      </p:pic>
      <p:sp>
        <p:nvSpPr>
          <p:cNvPr id="6" name="Title 1"/>
          <p:cNvSpPr txBox="1">
            <a:spLocks/>
          </p:cNvSpPr>
          <p:nvPr/>
        </p:nvSpPr>
        <p:spPr>
          <a:xfrm>
            <a:off x="2231093" y="44760"/>
            <a:ext cx="7464960" cy="39425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1814" dirty="0" err="1">
                <a:solidFill>
                  <a:sysClr val="windowText" lastClr="000000"/>
                </a:solidFill>
                <a:latin typeface="Arial" panose="020B0604020202020204" pitchFamily="34" charset="0"/>
                <a:cs typeface="Arial" panose="020B0604020202020204" pitchFamily="34" charset="0"/>
              </a:rPr>
              <a:t>Konjunkturzyklus</a:t>
            </a:r>
            <a:r>
              <a:rPr lang="en-US" sz="1814" dirty="0">
                <a:solidFill>
                  <a:sysClr val="windowText" lastClr="000000"/>
                </a:solidFill>
                <a:latin typeface="Arial" panose="020B0604020202020204" pitchFamily="34" charset="0"/>
                <a:cs typeface="Arial" panose="020B0604020202020204" pitchFamily="34" charset="0"/>
              </a:rPr>
              <a:t> Deutschland in der </a:t>
            </a:r>
            <a:r>
              <a:rPr lang="en-US" sz="1814" dirty="0" err="1">
                <a:solidFill>
                  <a:sysClr val="windowText" lastClr="000000"/>
                </a:solidFill>
                <a:latin typeface="Arial" panose="020B0604020202020204" pitchFamily="34" charset="0"/>
                <a:cs typeface="Arial" panose="020B0604020202020204" pitchFamily="34" charset="0"/>
              </a:rPr>
              <a:t>langen</a:t>
            </a:r>
            <a:r>
              <a:rPr lang="en-US" sz="1814" dirty="0">
                <a:solidFill>
                  <a:sysClr val="windowText" lastClr="000000"/>
                </a:solidFill>
                <a:latin typeface="Arial" panose="020B0604020202020204" pitchFamily="34" charset="0"/>
                <a:cs typeface="Arial" panose="020B0604020202020204" pitchFamily="34" charset="0"/>
              </a:rPr>
              <a:t> Frist </a:t>
            </a:r>
            <a:endParaRPr lang="en-US" sz="1814" dirty="0">
              <a:solidFill>
                <a:sysClr val="windowText" lastClr="000000"/>
              </a:solidFill>
            </a:endParaRPr>
          </a:p>
        </p:txBody>
      </p:sp>
      <p:cxnSp>
        <p:nvCxnSpPr>
          <p:cNvPr id="14" name="Straight Arrow Connector 13"/>
          <p:cNvCxnSpPr>
            <a:cxnSpLocks/>
          </p:cNvCxnSpPr>
          <p:nvPr/>
        </p:nvCxnSpPr>
        <p:spPr>
          <a:xfrm flipH="1" flipV="1">
            <a:off x="4205719" y="3351311"/>
            <a:ext cx="328840" cy="54003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5491237" y="3621326"/>
            <a:ext cx="190962" cy="62473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20"/>
          <p:cNvCxnSpPr>
            <a:cxnSpLocks/>
          </p:cNvCxnSpPr>
          <p:nvPr/>
        </p:nvCxnSpPr>
        <p:spPr>
          <a:xfrm flipV="1">
            <a:off x="5896438" y="4522470"/>
            <a:ext cx="383241" cy="29242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24"/>
          <p:cNvCxnSpPr>
            <a:cxnSpLocks/>
          </p:cNvCxnSpPr>
          <p:nvPr/>
        </p:nvCxnSpPr>
        <p:spPr>
          <a:xfrm flipH="1" flipV="1">
            <a:off x="2811560" y="3677555"/>
            <a:ext cx="202405" cy="5696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 name="Textfeld 3"/>
          <p:cNvSpPr txBox="1"/>
          <p:nvPr/>
        </p:nvSpPr>
        <p:spPr>
          <a:xfrm>
            <a:off x="994803" y="6446501"/>
            <a:ext cx="5416034" cy="343620"/>
          </a:xfrm>
          <a:prstGeom prst="rect">
            <a:avLst/>
          </a:prstGeom>
          <a:noFill/>
        </p:spPr>
        <p:txBody>
          <a:bodyPr wrap="none" rtlCol="0">
            <a:spAutoFit/>
          </a:bodyPr>
          <a:lstStyle/>
          <a:p>
            <a:r>
              <a:rPr lang="de-DE" sz="1633" dirty="0"/>
              <a:t>Quelle: Destatis; Preis-, saison- und kalenderbereinigte Werte</a:t>
            </a:r>
          </a:p>
        </p:txBody>
      </p:sp>
      <p:sp>
        <p:nvSpPr>
          <p:cNvPr id="3" name="Textfeld 2"/>
          <p:cNvSpPr txBox="1"/>
          <p:nvPr/>
        </p:nvSpPr>
        <p:spPr>
          <a:xfrm>
            <a:off x="959228" y="278165"/>
            <a:ext cx="2543731" cy="923330"/>
          </a:xfrm>
          <a:prstGeom prst="rect">
            <a:avLst/>
          </a:prstGeom>
          <a:noFill/>
        </p:spPr>
        <p:txBody>
          <a:bodyPr wrap="square" rtlCol="0">
            <a:spAutoFit/>
          </a:bodyPr>
          <a:lstStyle/>
          <a:p>
            <a:r>
              <a:rPr lang="de-DE" dirty="0"/>
              <a:t>Ordnen Sie den Pfeilen</a:t>
            </a:r>
          </a:p>
          <a:p>
            <a:r>
              <a:rPr lang="de-DE" dirty="0"/>
              <a:t>wirtschaftsgeschichtliche</a:t>
            </a:r>
          </a:p>
          <a:p>
            <a:r>
              <a:rPr lang="de-DE" dirty="0"/>
              <a:t>Ereignisse zu</a:t>
            </a:r>
          </a:p>
        </p:txBody>
      </p:sp>
      <p:cxnSp>
        <p:nvCxnSpPr>
          <p:cNvPr id="22" name="Straight Arrow Connector 20"/>
          <p:cNvCxnSpPr>
            <a:cxnSpLocks/>
          </p:cNvCxnSpPr>
          <p:nvPr/>
        </p:nvCxnSpPr>
        <p:spPr>
          <a:xfrm flipV="1">
            <a:off x="7242127" y="3707946"/>
            <a:ext cx="428065" cy="13223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Rechteck 20"/>
          <p:cNvSpPr/>
          <p:nvPr/>
        </p:nvSpPr>
        <p:spPr>
          <a:xfrm>
            <a:off x="4309381" y="3828154"/>
            <a:ext cx="441146" cy="369332"/>
          </a:xfrm>
          <a:prstGeom prst="rect">
            <a:avLst/>
          </a:prstGeom>
        </p:spPr>
        <p:txBody>
          <a:bodyPr wrap="none">
            <a:spAutoFit/>
          </a:bodyPr>
          <a:lstStyle/>
          <a:p>
            <a:r>
              <a:rPr lang="en-US" dirty="0">
                <a:latin typeface="Arial" panose="020B0604020202020204" pitchFamily="34" charset="0"/>
                <a:cs typeface="Arial" panose="020B0604020202020204" pitchFamily="34" charset="0"/>
              </a:rPr>
              <a:t>3. </a:t>
            </a:r>
            <a:endParaRPr lang="de-DE" dirty="0"/>
          </a:p>
        </p:txBody>
      </p:sp>
      <p:sp>
        <p:nvSpPr>
          <p:cNvPr id="23" name="Rechteck 22"/>
          <p:cNvSpPr/>
          <p:nvPr/>
        </p:nvSpPr>
        <p:spPr>
          <a:xfrm>
            <a:off x="5629917" y="4074033"/>
            <a:ext cx="441146" cy="369332"/>
          </a:xfrm>
          <a:prstGeom prst="rect">
            <a:avLst/>
          </a:prstGeom>
        </p:spPr>
        <p:txBody>
          <a:bodyPr wrap="none">
            <a:spAutoFit/>
          </a:bodyPr>
          <a:lstStyle/>
          <a:p>
            <a:r>
              <a:rPr lang="en-US">
                <a:latin typeface="Arial" panose="020B0604020202020204" pitchFamily="34" charset="0"/>
                <a:cs typeface="Arial" panose="020B0604020202020204" pitchFamily="34" charset="0"/>
              </a:rPr>
              <a:t>4. </a:t>
            </a:r>
            <a:endParaRPr lang="de-DE" dirty="0"/>
          </a:p>
        </p:txBody>
      </p:sp>
      <p:sp>
        <p:nvSpPr>
          <p:cNvPr id="25" name="Rechteck 24"/>
          <p:cNvSpPr/>
          <p:nvPr/>
        </p:nvSpPr>
        <p:spPr>
          <a:xfrm>
            <a:off x="5605235" y="4630224"/>
            <a:ext cx="441146" cy="369332"/>
          </a:xfrm>
          <a:prstGeom prst="rect">
            <a:avLst/>
          </a:prstGeom>
        </p:spPr>
        <p:txBody>
          <a:bodyPr wrap="none">
            <a:spAutoFit/>
          </a:bodyPr>
          <a:lstStyle/>
          <a:p>
            <a:r>
              <a:rPr lang="en-US">
                <a:latin typeface="Arial" panose="020B0604020202020204" pitchFamily="34" charset="0"/>
                <a:cs typeface="Arial" panose="020B0604020202020204" pitchFamily="34" charset="0"/>
              </a:rPr>
              <a:t>5. </a:t>
            </a:r>
            <a:endParaRPr lang="de-DE" dirty="0"/>
          </a:p>
        </p:txBody>
      </p:sp>
      <p:sp>
        <p:nvSpPr>
          <p:cNvPr id="26" name="Rechteck 25"/>
          <p:cNvSpPr/>
          <p:nvPr/>
        </p:nvSpPr>
        <p:spPr>
          <a:xfrm>
            <a:off x="6939234" y="3691192"/>
            <a:ext cx="441146" cy="369332"/>
          </a:xfrm>
          <a:prstGeom prst="rect">
            <a:avLst/>
          </a:prstGeom>
        </p:spPr>
        <p:txBody>
          <a:bodyPr wrap="none">
            <a:spAutoFit/>
          </a:bodyPr>
          <a:lstStyle/>
          <a:p>
            <a:r>
              <a:rPr lang="en-US">
                <a:latin typeface="Arial" panose="020B0604020202020204" pitchFamily="34" charset="0"/>
                <a:cs typeface="Arial" panose="020B0604020202020204" pitchFamily="34" charset="0"/>
              </a:rPr>
              <a:t>6. </a:t>
            </a:r>
            <a:endParaRPr lang="de-DE" dirty="0"/>
          </a:p>
        </p:txBody>
      </p:sp>
      <p:sp>
        <p:nvSpPr>
          <p:cNvPr id="28" name="Rechteck 27">
            <a:extLst>
              <a:ext uri="{FF2B5EF4-FFF2-40B4-BE49-F238E27FC236}">
                <a16:creationId xmlns:a16="http://schemas.microsoft.com/office/drawing/2014/main" id="{F83005C0-BA1C-4B22-A9EA-FE65E124AF7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5" name="Rechteck 4">
            <a:extLst>
              <a:ext uri="{FF2B5EF4-FFF2-40B4-BE49-F238E27FC236}">
                <a16:creationId xmlns:a16="http://schemas.microsoft.com/office/drawing/2014/main" id="{9F56062D-4792-BC5D-AA81-5A2376A0C920}"/>
              </a:ext>
            </a:extLst>
          </p:cNvPr>
          <p:cNvSpPr/>
          <p:nvPr/>
        </p:nvSpPr>
        <p:spPr>
          <a:xfrm>
            <a:off x="2985450" y="4148588"/>
            <a:ext cx="441146" cy="369332"/>
          </a:xfrm>
          <a:prstGeom prst="rect">
            <a:avLst/>
          </a:prstGeom>
        </p:spPr>
        <p:txBody>
          <a:bodyPr wrap="none">
            <a:spAutoFit/>
          </a:bodyPr>
          <a:lstStyle/>
          <a:p>
            <a:r>
              <a:rPr lang="en-US">
                <a:latin typeface="Arial" panose="020B0604020202020204" pitchFamily="34" charset="0"/>
                <a:cs typeface="Arial" panose="020B0604020202020204" pitchFamily="34" charset="0"/>
              </a:rPr>
              <a:t>2. </a:t>
            </a:r>
            <a:endParaRPr lang="de-DE" dirty="0"/>
          </a:p>
        </p:txBody>
      </p:sp>
      <p:cxnSp>
        <p:nvCxnSpPr>
          <p:cNvPr id="8" name="Straight Arrow Connector 24">
            <a:extLst>
              <a:ext uri="{FF2B5EF4-FFF2-40B4-BE49-F238E27FC236}">
                <a16:creationId xmlns:a16="http://schemas.microsoft.com/office/drawing/2014/main" id="{E2220F57-056B-931A-09AC-9C7B6FC45444}"/>
              </a:ext>
            </a:extLst>
          </p:cNvPr>
          <p:cNvCxnSpPr>
            <a:cxnSpLocks/>
          </p:cNvCxnSpPr>
          <p:nvPr/>
        </p:nvCxnSpPr>
        <p:spPr>
          <a:xfrm flipV="1">
            <a:off x="1852916" y="3738252"/>
            <a:ext cx="151596" cy="4135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Rechteck 18">
            <a:extLst>
              <a:ext uri="{FF2B5EF4-FFF2-40B4-BE49-F238E27FC236}">
                <a16:creationId xmlns:a16="http://schemas.microsoft.com/office/drawing/2014/main" id="{75FE7E68-76C6-CA7C-656E-36A54405D93A}"/>
              </a:ext>
            </a:extLst>
          </p:cNvPr>
          <p:cNvSpPr/>
          <p:nvPr/>
        </p:nvSpPr>
        <p:spPr>
          <a:xfrm>
            <a:off x="1611882" y="4070323"/>
            <a:ext cx="441146" cy="369332"/>
          </a:xfrm>
          <a:prstGeom prst="rect">
            <a:avLst/>
          </a:prstGeom>
        </p:spPr>
        <p:txBody>
          <a:bodyPr wrap="none">
            <a:spAutoFit/>
          </a:bodyPr>
          <a:lstStyle/>
          <a:p>
            <a:r>
              <a:rPr lang="en-US">
                <a:latin typeface="Arial" panose="020B0604020202020204" pitchFamily="34" charset="0"/>
                <a:cs typeface="Arial" panose="020B0604020202020204" pitchFamily="34" charset="0"/>
              </a:rPr>
              <a:t>1. </a:t>
            </a:r>
            <a:endParaRPr lang="de-DE" dirty="0"/>
          </a:p>
        </p:txBody>
      </p:sp>
      <p:cxnSp>
        <p:nvCxnSpPr>
          <p:cNvPr id="7" name="Straight Arrow Connector 20">
            <a:extLst>
              <a:ext uri="{FF2B5EF4-FFF2-40B4-BE49-F238E27FC236}">
                <a16:creationId xmlns:a16="http://schemas.microsoft.com/office/drawing/2014/main" id="{9A66166B-B316-82DE-8AD6-CF9F072B7EC7}"/>
              </a:ext>
            </a:extLst>
          </p:cNvPr>
          <p:cNvCxnSpPr>
            <a:cxnSpLocks/>
          </p:cNvCxnSpPr>
          <p:nvPr/>
        </p:nvCxnSpPr>
        <p:spPr>
          <a:xfrm flipH="1" flipV="1">
            <a:off x="8104909" y="3374967"/>
            <a:ext cx="386898" cy="23523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a16="http://schemas.microsoft.com/office/drawing/2014/main" id="{63EED331-CC89-2C83-3AD8-99DF34DBC148}"/>
              </a:ext>
            </a:extLst>
          </p:cNvPr>
          <p:cNvSpPr/>
          <p:nvPr/>
        </p:nvSpPr>
        <p:spPr>
          <a:xfrm>
            <a:off x="8396732" y="3436269"/>
            <a:ext cx="569387" cy="369332"/>
          </a:xfrm>
          <a:prstGeom prst="rect">
            <a:avLst/>
          </a:prstGeom>
        </p:spPr>
        <p:txBody>
          <a:bodyPr wrap="none">
            <a:spAutoFit/>
          </a:bodyPr>
          <a:lstStyle/>
          <a:p>
            <a:r>
              <a:rPr lang="en-US">
                <a:latin typeface="Arial" panose="020B0604020202020204" pitchFamily="34" charset="0"/>
                <a:cs typeface="Arial" panose="020B0604020202020204" pitchFamily="34" charset="0"/>
              </a:rPr>
              <a:t>7.? </a:t>
            </a:r>
            <a:endParaRPr lang="de-DE" dirty="0"/>
          </a:p>
        </p:txBody>
      </p:sp>
      <mc:AlternateContent xmlns:mc="http://schemas.openxmlformats.org/markup-compatibility/2006">
        <mc:Choice xmlns:p14="http://schemas.microsoft.com/office/powerpoint/2010/main" Requires="p14">
          <p:contentPart p14:bwMode="auto" r:id="rId4">
            <p14:nvContentPartPr>
              <p14:cNvPr id="32" name="Freihand 31">
                <a:extLst>
                  <a:ext uri="{FF2B5EF4-FFF2-40B4-BE49-F238E27FC236}">
                    <a16:creationId xmlns:a16="http://schemas.microsoft.com/office/drawing/2014/main" id="{82E7D9CA-108B-4BC4-8144-4CC02BEEF3D8}"/>
                  </a:ext>
                </a:extLst>
              </p14:cNvPr>
              <p14:cNvContentPartPr/>
              <p14:nvPr/>
            </p14:nvContentPartPr>
            <p14:xfrm>
              <a:off x="1883813" y="4289107"/>
              <a:ext cx="550080" cy="219960"/>
            </p14:xfrm>
          </p:contentPart>
        </mc:Choice>
        <mc:Fallback>
          <p:pic>
            <p:nvPicPr>
              <p:cNvPr id="32" name="Freihand 31">
                <a:extLst>
                  <a:ext uri="{FF2B5EF4-FFF2-40B4-BE49-F238E27FC236}">
                    <a16:creationId xmlns:a16="http://schemas.microsoft.com/office/drawing/2014/main" id="{82E7D9CA-108B-4BC4-8144-4CC02BEEF3D8}"/>
                  </a:ext>
                </a:extLst>
              </p:cNvPr>
              <p:cNvPicPr/>
              <p:nvPr/>
            </p:nvPicPr>
            <p:blipFill>
              <a:blip r:embed="rId5"/>
              <a:stretch>
                <a:fillRect/>
              </a:stretch>
            </p:blipFill>
            <p:spPr>
              <a:xfrm>
                <a:off x="1879493" y="4284787"/>
                <a:ext cx="558720" cy="228600"/>
              </a:xfrm>
              <a:prstGeom prst="rect">
                <a:avLst/>
              </a:prstGeom>
            </p:spPr>
          </p:pic>
        </mc:Fallback>
      </mc:AlternateContent>
      <p:grpSp>
        <p:nvGrpSpPr>
          <p:cNvPr id="43" name="Gruppieren 42">
            <a:extLst>
              <a:ext uri="{FF2B5EF4-FFF2-40B4-BE49-F238E27FC236}">
                <a16:creationId xmlns:a16="http://schemas.microsoft.com/office/drawing/2014/main" id="{3716F420-3D44-41BA-BE1F-6B16DF207C0B}"/>
              </a:ext>
            </a:extLst>
          </p:cNvPr>
          <p:cNvGrpSpPr/>
          <p:nvPr/>
        </p:nvGrpSpPr>
        <p:grpSpPr>
          <a:xfrm>
            <a:off x="2900453" y="4436707"/>
            <a:ext cx="747000" cy="229320"/>
            <a:chOff x="2900453" y="4436707"/>
            <a:chExt cx="747000" cy="229320"/>
          </a:xfrm>
        </p:grpSpPr>
        <mc:AlternateContent xmlns:mc="http://schemas.openxmlformats.org/markup-compatibility/2006">
          <mc:Choice xmlns:p14="http://schemas.microsoft.com/office/powerpoint/2010/main" Requires="p14">
            <p:contentPart p14:bwMode="auto" r:id="rId6">
              <p14:nvContentPartPr>
                <p14:cNvPr id="34" name="Freihand 33">
                  <a:extLst>
                    <a:ext uri="{FF2B5EF4-FFF2-40B4-BE49-F238E27FC236}">
                      <a16:creationId xmlns:a16="http://schemas.microsoft.com/office/drawing/2014/main" id="{A83249C5-24A4-47E9-ADEE-37E415BB55CA}"/>
                    </a:ext>
                  </a:extLst>
                </p14:cNvPr>
                <p14:cNvContentPartPr/>
                <p14:nvPr/>
              </p14:nvContentPartPr>
              <p14:xfrm>
                <a:off x="2900453" y="4511587"/>
                <a:ext cx="139680" cy="122400"/>
              </p14:xfrm>
            </p:contentPart>
          </mc:Choice>
          <mc:Fallback>
            <p:pic>
              <p:nvPicPr>
                <p:cNvPr id="34" name="Freihand 33">
                  <a:extLst>
                    <a:ext uri="{FF2B5EF4-FFF2-40B4-BE49-F238E27FC236}">
                      <a16:creationId xmlns:a16="http://schemas.microsoft.com/office/drawing/2014/main" id="{A83249C5-24A4-47E9-ADEE-37E415BB55CA}"/>
                    </a:ext>
                  </a:extLst>
                </p:cNvPr>
                <p:cNvPicPr/>
                <p:nvPr/>
              </p:nvPicPr>
              <p:blipFill>
                <a:blip r:embed="rId7"/>
                <a:stretch>
                  <a:fillRect/>
                </a:stretch>
              </p:blipFill>
              <p:spPr>
                <a:xfrm>
                  <a:off x="2896133" y="4507267"/>
                  <a:ext cx="14832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35" name="Freihand 34">
                  <a:extLst>
                    <a:ext uri="{FF2B5EF4-FFF2-40B4-BE49-F238E27FC236}">
                      <a16:creationId xmlns:a16="http://schemas.microsoft.com/office/drawing/2014/main" id="{A62ADA42-6CB9-4FEB-BD05-C821BEAB7A02}"/>
                    </a:ext>
                  </a:extLst>
                </p14:cNvPr>
                <p14:cNvContentPartPr/>
                <p14:nvPr/>
              </p14:nvContentPartPr>
              <p14:xfrm>
                <a:off x="3060653" y="4483507"/>
                <a:ext cx="34560" cy="182520"/>
              </p14:xfrm>
            </p:contentPart>
          </mc:Choice>
          <mc:Fallback>
            <p:pic>
              <p:nvPicPr>
                <p:cNvPr id="35" name="Freihand 34">
                  <a:extLst>
                    <a:ext uri="{FF2B5EF4-FFF2-40B4-BE49-F238E27FC236}">
                      <a16:creationId xmlns:a16="http://schemas.microsoft.com/office/drawing/2014/main" id="{A62ADA42-6CB9-4FEB-BD05-C821BEAB7A02}"/>
                    </a:ext>
                  </a:extLst>
                </p:cNvPr>
                <p:cNvPicPr/>
                <p:nvPr/>
              </p:nvPicPr>
              <p:blipFill>
                <a:blip r:embed="rId9"/>
                <a:stretch>
                  <a:fillRect/>
                </a:stretch>
              </p:blipFill>
              <p:spPr>
                <a:xfrm>
                  <a:off x="3056333" y="4479187"/>
                  <a:ext cx="4320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37" name="Freihand 36">
                  <a:extLst>
                    <a:ext uri="{FF2B5EF4-FFF2-40B4-BE49-F238E27FC236}">
                      <a16:creationId xmlns:a16="http://schemas.microsoft.com/office/drawing/2014/main" id="{687BAEBA-07FE-435E-BDDE-A174F5360050}"/>
                    </a:ext>
                  </a:extLst>
                </p14:cNvPr>
                <p14:cNvContentPartPr/>
                <p14:nvPr/>
              </p14:nvContentPartPr>
              <p14:xfrm>
                <a:off x="3130493" y="4583947"/>
                <a:ext cx="61560" cy="1080"/>
              </p14:xfrm>
            </p:contentPart>
          </mc:Choice>
          <mc:Fallback>
            <p:pic>
              <p:nvPicPr>
                <p:cNvPr id="37" name="Freihand 36">
                  <a:extLst>
                    <a:ext uri="{FF2B5EF4-FFF2-40B4-BE49-F238E27FC236}">
                      <a16:creationId xmlns:a16="http://schemas.microsoft.com/office/drawing/2014/main" id="{687BAEBA-07FE-435E-BDDE-A174F5360050}"/>
                    </a:ext>
                  </a:extLst>
                </p:cNvPr>
                <p:cNvPicPr/>
                <p:nvPr/>
              </p:nvPicPr>
              <p:blipFill>
                <a:blip r:embed="rId11"/>
                <a:stretch>
                  <a:fillRect/>
                </a:stretch>
              </p:blipFill>
              <p:spPr>
                <a:xfrm>
                  <a:off x="3126173" y="4579627"/>
                  <a:ext cx="70200" cy="97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38" name="Freihand 37">
                  <a:extLst>
                    <a:ext uri="{FF2B5EF4-FFF2-40B4-BE49-F238E27FC236}">
                      <a16:creationId xmlns:a16="http://schemas.microsoft.com/office/drawing/2014/main" id="{45D77CEC-4F2C-4786-8027-51EEBEE5BD90}"/>
                    </a:ext>
                  </a:extLst>
                </p14:cNvPr>
                <p14:cNvContentPartPr/>
                <p14:nvPr/>
              </p14:nvContentPartPr>
              <p14:xfrm>
                <a:off x="3218693" y="4507627"/>
                <a:ext cx="96120" cy="129600"/>
              </p14:xfrm>
            </p:contentPart>
          </mc:Choice>
          <mc:Fallback>
            <p:pic>
              <p:nvPicPr>
                <p:cNvPr id="38" name="Freihand 37">
                  <a:extLst>
                    <a:ext uri="{FF2B5EF4-FFF2-40B4-BE49-F238E27FC236}">
                      <a16:creationId xmlns:a16="http://schemas.microsoft.com/office/drawing/2014/main" id="{45D77CEC-4F2C-4786-8027-51EEBEE5BD90}"/>
                    </a:ext>
                  </a:extLst>
                </p:cNvPr>
                <p:cNvPicPr/>
                <p:nvPr/>
              </p:nvPicPr>
              <p:blipFill>
                <a:blip r:embed="rId13"/>
                <a:stretch>
                  <a:fillRect/>
                </a:stretch>
              </p:blipFill>
              <p:spPr>
                <a:xfrm>
                  <a:off x="3214373" y="4503307"/>
                  <a:ext cx="10476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39" name="Freihand 38">
                  <a:extLst>
                    <a:ext uri="{FF2B5EF4-FFF2-40B4-BE49-F238E27FC236}">
                      <a16:creationId xmlns:a16="http://schemas.microsoft.com/office/drawing/2014/main" id="{8D8FF05F-5152-4FF1-BCCD-90F37447DDB8}"/>
                    </a:ext>
                  </a:extLst>
                </p14:cNvPr>
                <p14:cNvContentPartPr/>
                <p14:nvPr/>
              </p14:nvContentPartPr>
              <p14:xfrm>
                <a:off x="3253613" y="4571707"/>
                <a:ext cx="190080" cy="80280"/>
              </p14:xfrm>
            </p:contentPart>
          </mc:Choice>
          <mc:Fallback>
            <p:pic>
              <p:nvPicPr>
                <p:cNvPr id="39" name="Freihand 38">
                  <a:extLst>
                    <a:ext uri="{FF2B5EF4-FFF2-40B4-BE49-F238E27FC236}">
                      <a16:creationId xmlns:a16="http://schemas.microsoft.com/office/drawing/2014/main" id="{8D8FF05F-5152-4FF1-BCCD-90F37447DDB8}"/>
                    </a:ext>
                  </a:extLst>
                </p:cNvPr>
                <p:cNvPicPr/>
                <p:nvPr/>
              </p:nvPicPr>
              <p:blipFill>
                <a:blip r:embed="rId15"/>
                <a:stretch>
                  <a:fillRect/>
                </a:stretch>
              </p:blipFill>
              <p:spPr>
                <a:xfrm>
                  <a:off x="3249293" y="4567387"/>
                  <a:ext cx="19872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40" name="Freihand 39">
                  <a:extLst>
                    <a:ext uri="{FF2B5EF4-FFF2-40B4-BE49-F238E27FC236}">
                      <a16:creationId xmlns:a16="http://schemas.microsoft.com/office/drawing/2014/main" id="{C4828BF6-4A53-489C-AC57-95FC93A100AB}"/>
                    </a:ext>
                  </a:extLst>
                </p14:cNvPr>
                <p14:cNvContentPartPr/>
                <p14:nvPr/>
              </p14:nvContentPartPr>
              <p14:xfrm>
                <a:off x="3446573" y="4508347"/>
                <a:ext cx="84960" cy="137880"/>
              </p14:xfrm>
            </p:contentPart>
          </mc:Choice>
          <mc:Fallback>
            <p:pic>
              <p:nvPicPr>
                <p:cNvPr id="40" name="Freihand 39">
                  <a:extLst>
                    <a:ext uri="{FF2B5EF4-FFF2-40B4-BE49-F238E27FC236}">
                      <a16:creationId xmlns:a16="http://schemas.microsoft.com/office/drawing/2014/main" id="{C4828BF6-4A53-489C-AC57-95FC93A100AB}"/>
                    </a:ext>
                  </a:extLst>
                </p:cNvPr>
                <p:cNvPicPr/>
                <p:nvPr/>
              </p:nvPicPr>
              <p:blipFill>
                <a:blip r:embed="rId17"/>
                <a:stretch>
                  <a:fillRect/>
                </a:stretch>
              </p:blipFill>
              <p:spPr>
                <a:xfrm>
                  <a:off x="3442253" y="4504027"/>
                  <a:ext cx="9360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41" name="Freihand 40">
                  <a:extLst>
                    <a:ext uri="{FF2B5EF4-FFF2-40B4-BE49-F238E27FC236}">
                      <a16:creationId xmlns:a16="http://schemas.microsoft.com/office/drawing/2014/main" id="{B0EF6975-00C2-4C70-AB09-22CEA04B5219}"/>
                    </a:ext>
                  </a:extLst>
                </p14:cNvPr>
                <p14:cNvContentPartPr/>
                <p14:nvPr/>
              </p14:nvContentPartPr>
              <p14:xfrm>
                <a:off x="3523613" y="4556227"/>
                <a:ext cx="123840" cy="81360"/>
              </p14:xfrm>
            </p:contentPart>
          </mc:Choice>
          <mc:Fallback>
            <p:pic>
              <p:nvPicPr>
                <p:cNvPr id="41" name="Freihand 40">
                  <a:extLst>
                    <a:ext uri="{FF2B5EF4-FFF2-40B4-BE49-F238E27FC236}">
                      <a16:creationId xmlns:a16="http://schemas.microsoft.com/office/drawing/2014/main" id="{B0EF6975-00C2-4C70-AB09-22CEA04B5219}"/>
                    </a:ext>
                  </a:extLst>
                </p:cNvPr>
                <p:cNvPicPr/>
                <p:nvPr/>
              </p:nvPicPr>
              <p:blipFill>
                <a:blip r:embed="rId19"/>
                <a:stretch>
                  <a:fillRect/>
                </a:stretch>
              </p:blipFill>
              <p:spPr>
                <a:xfrm>
                  <a:off x="3519293" y="4551907"/>
                  <a:ext cx="13248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42" name="Freihand 41">
                  <a:extLst>
                    <a:ext uri="{FF2B5EF4-FFF2-40B4-BE49-F238E27FC236}">
                      <a16:creationId xmlns:a16="http://schemas.microsoft.com/office/drawing/2014/main" id="{8C2C17ED-92F9-4612-9911-B27778F2E23E}"/>
                    </a:ext>
                  </a:extLst>
                </p14:cNvPr>
                <p14:cNvContentPartPr/>
                <p14:nvPr/>
              </p14:nvContentPartPr>
              <p14:xfrm>
                <a:off x="2946533" y="4436707"/>
                <a:ext cx="56520" cy="48240"/>
              </p14:xfrm>
            </p:contentPart>
          </mc:Choice>
          <mc:Fallback>
            <p:pic>
              <p:nvPicPr>
                <p:cNvPr id="42" name="Freihand 41">
                  <a:extLst>
                    <a:ext uri="{FF2B5EF4-FFF2-40B4-BE49-F238E27FC236}">
                      <a16:creationId xmlns:a16="http://schemas.microsoft.com/office/drawing/2014/main" id="{8C2C17ED-92F9-4612-9911-B27778F2E23E}"/>
                    </a:ext>
                  </a:extLst>
                </p:cNvPr>
                <p:cNvPicPr/>
                <p:nvPr/>
              </p:nvPicPr>
              <p:blipFill>
                <a:blip r:embed="rId21"/>
                <a:stretch>
                  <a:fillRect/>
                </a:stretch>
              </p:blipFill>
              <p:spPr>
                <a:xfrm>
                  <a:off x="2942213" y="4432387"/>
                  <a:ext cx="65160" cy="56880"/>
                </a:xfrm>
                <a:prstGeom prst="rect">
                  <a:avLst/>
                </a:prstGeom>
              </p:spPr>
            </p:pic>
          </mc:Fallback>
        </mc:AlternateContent>
      </p:grpSp>
      <p:grpSp>
        <p:nvGrpSpPr>
          <p:cNvPr id="50" name="Gruppieren 49">
            <a:extLst>
              <a:ext uri="{FF2B5EF4-FFF2-40B4-BE49-F238E27FC236}">
                <a16:creationId xmlns:a16="http://schemas.microsoft.com/office/drawing/2014/main" id="{1B206B05-8B7D-4F91-9BA2-204054C53EBD}"/>
              </a:ext>
            </a:extLst>
          </p:cNvPr>
          <p:cNvGrpSpPr/>
          <p:nvPr/>
        </p:nvGrpSpPr>
        <p:grpSpPr>
          <a:xfrm>
            <a:off x="1757093" y="4067347"/>
            <a:ext cx="727200" cy="265680"/>
            <a:chOff x="1757093" y="4067347"/>
            <a:chExt cx="727200" cy="265680"/>
          </a:xfrm>
        </p:grpSpPr>
        <mc:AlternateContent xmlns:mc="http://schemas.openxmlformats.org/markup-compatibility/2006">
          <mc:Choice xmlns:p14="http://schemas.microsoft.com/office/powerpoint/2010/main" Requires="p14">
            <p:contentPart p14:bwMode="auto" r:id="rId22">
              <p14:nvContentPartPr>
                <p14:cNvPr id="2" name="Freihand 1">
                  <a:extLst>
                    <a:ext uri="{FF2B5EF4-FFF2-40B4-BE49-F238E27FC236}">
                      <a16:creationId xmlns:a16="http://schemas.microsoft.com/office/drawing/2014/main" id="{A965FC45-2409-4BB1-A294-A072372902DF}"/>
                    </a:ext>
                  </a:extLst>
                </p14:cNvPr>
                <p14:cNvContentPartPr/>
                <p14:nvPr/>
              </p14:nvContentPartPr>
              <p14:xfrm>
                <a:off x="1921613" y="4179307"/>
                <a:ext cx="97200" cy="129240"/>
              </p14:xfrm>
            </p:contentPart>
          </mc:Choice>
          <mc:Fallback>
            <p:pic>
              <p:nvPicPr>
                <p:cNvPr id="2" name="Freihand 1">
                  <a:extLst>
                    <a:ext uri="{FF2B5EF4-FFF2-40B4-BE49-F238E27FC236}">
                      <a16:creationId xmlns:a16="http://schemas.microsoft.com/office/drawing/2014/main" id="{A965FC45-2409-4BB1-A294-A072372902DF}"/>
                    </a:ext>
                  </a:extLst>
                </p:cNvPr>
                <p:cNvPicPr/>
                <p:nvPr/>
              </p:nvPicPr>
              <p:blipFill>
                <a:blip r:embed="rId23"/>
                <a:stretch>
                  <a:fillRect/>
                </a:stretch>
              </p:blipFill>
              <p:spPr>
                <a:xfrm>
                  <a:off x="1917293" y="4174987"/>
                  <a:ext cx="10584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1" name="Freihand 10">
                  <a:extLst>
                    <a:ext uri="{FF2B5EF4-FFF2-40B4-BE49-F238E27FC236}">
                      <a16:creationId xmlns:a16="http://schemas.microsoft.com/office/drawing/2014/main" id="{5C75B149-09AE-46F1-B31F-7C04E4764761}"/>
                    </a:ext>
                  </a:extLst>
                </p14:cNvPr>
                <p14:cNvContentPartPr/>
                <p14:nvPr/>
              </p14:nvContentPartPr>
              <p14:xfrm>
                <a:off x="2034293" y="4140067"/>
                <a:ext cx="72720" cy="148320"/>
              </p14:xfrm>
            </p:contentPart>
          </mc:Choice>
          <mc:Fallback>
            <p:pic>
              <p:nvPicPr>
                <p:cNvPr id="11" name="Freihand 10">
                  <a:extLst>
                    <a:ext uri="{FF2B5EF4-FFF2-40B4-BE49-F238E27FC236}">
                      <a16:creationId xmlns:a16="http://schemas.microsoft.com/office/drawing/2014/main" id="{5C75B149-09AE-46F1-B31F-7C04E4764761}"/>
                    </a:ext>
                  </a:extLst>
                </p:cNvPr>
                <p:cNvPicPr/>
                <p:nvPr/>
              </p:nvPicPr>
              <p:blipFill>
                <a:blip r:embed="rId25"/>
                <a:stretch>
                  <a:fillRect/>
                </a:stretch>
              </p:blipFill>
              <p:spPr>
                <a:xfrm>
                  <a:off x="2029973" y="4135747"/>
                  <a:ext cx="8136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2" name="Freihand 11">
                  <a:extLst>
                    <a:ext uri="{FF2B5EF4-FFF2-40B4-BE49-F238E27FC236}">
                      <a16:creationId xmlns:a16="http://schemas.microsoft.com/office/drawing/2014/main" id="{AF7A30BA-8AF7-46B3-AC3E-EF409B536D28}"/>
                    </a:ext>
                  </a:extLst>
                </p14:cNvPr>
                <p14:cNvContentPartPr/>
                <p14:nvPr/>
              </p14:nvContentPartPr>
              <p14:xfrm>
                <a:off x="1911173" y="4067347"/>
                <a:ext cx="87840" cy="18000"/>
              </p14:xfrm>
            </p:contentPart>
          </mc:Choice>
          <mc:Fallback>
            <p:pic>
              <p:nvPicPr>
                <p:cNvPr id="12" name="Freihand 11">
                  <a:extLst>
                    <a:ext uri="{FF2B5EF4-FFF2-40B4-BE49-F238E27FC236}">
                      <a16:creationId xmlns:a16="http://schemas.microsoft.com/office/drawing/2014/main" id="{AF7A30BA-8AF7-46B3-AC3E-EF409B536D28}"/>
                    </a:ext>
                  </a:extLst>
                </p:cNvPr>
                <p:cNvPicPr/>
                <p:nvPr/>
              </p:nvPicPr>
              <p:blipFill>
                <a:blip r:embed="rId27"/>
                <a:stretch>
                  <a:fillRect/>
                </a:stretch>
              </p:blipFill>
              <p:spPr>
                <a:xfrm>
                  <a:off x="1906853" y="4063027"/>
                  <a:ext cx="9648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8" name="Freihand 17">
                  <a:extLst>
                    <a:ext uri="{FF2B5EF4-FFF2-40B4-BE49-F238E27FC236}">
                      <a16:creationId xmlns:a16="http://schemas.microsoft.com/office/drawing/2014/main" id="{2BFEC38A-37A0-4B10-B24F-9CCCF9699570}"/>
                    </a:ext>
                  </a:extLst>
                </p14:cNvPr>
                <p14:cNvContentPartPr/>
                <p14:nvPr/>
              </p14:nvContentPartPr>
              <p14:xfrm>
                <a:off x="2091533" y="4210267"/>
                <a:ext cx="59760" cy="9720"/>
              </p14:xfrm>
            </p:contentPart>
          </mc:Choice>
          <mc:Fallback>
            <p:pic>
              <p:nvPicPr>
                <p:cNvPr id="18" name="Freihand 17">
                  <a:extLst>
                    <a:ext uri="{FF2B5EF4-FFF2-40B4-BE49-F238E27FC236}">
                      <a16:creationId xmlns:a16="http://schemas.microsoft.com/office/drawing/2014/main" id="{2BFEC38A-37A0-4B10-B24F-9CCCF9699570}"/>
                    </a:ext>
                  </a:extLst>
                </p:cNvPr>
                <p:cNvPicPr/>
                <p:nvPr/>
              </p:nvPicPr>
              <p:blipFill>
                <a:blip r:embed="rId29"/>
                <a:stretch>
                  <a:fillRect/>
                </a:stretch>
              </p:blipFill>
              <p:spPr>
                <a:xfrm>
                  <a:off x="2087213" y="4205947"/>
                  <a:ext cx="6840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0" name="Freihand 19">
                  <a:extLst>
                    <a:ext uri="{FF2B5EF4-FFF2-40B4-BE49-F238E27FC236}">
                      <a16:creationId xmlns:a16="http://schemas.microsoft.com/office/drawing/2014/main" id="{258D9BD5-FF17-4D4A-BAEB-FA5017639586}"/>
                    </a:ext>
                  </a:extLst>
                </p14:cNvPr>
                <p14:cNvContentPartPr/>
                <p14:nvPr/>
              </p14:nvContentPartPr>
              <p14:xfrm>
                <a:off x="2164973" y="4089307"/>
                <a:ext cx="77760" cy="153000"/>
              </p14:xfrm>
            </p:contentPart>
          </mc:Choice>
          <mc:Fallback>
            <p:pic>
              <p:nvPicPr>
                <p:cNvPr id="20" name="Freihand 19">
                  <a:extLst>
                    <a:ext uri="{FF2B5EF4-FFF2-40B4-BE49-F238E27FC236}">
                      <a16:creationId xmlns:a16="http://schemas.microsoft.com/office/drawing/2014/main" id="{258D9BD5-FF17-4D4A-BAEB-FA5017639586}"/>
                    </a:ext>
                  </a:extLst>
                </p:cNvPr>
                <p:cNvPicPr/>
                <p:nvPr/>
              </p:nvPicPr>
              <p:blipFill>
                <a:blip r:embed="rId31"/>
                <a:stretch>
                  <a:fillRect/>
                </a:stretch>
              </p:blipFill>
              <p:spPr>
                <a:xfrm>
                  <a:off x="2160653" y="4084987"/>
                  <a:ext cx="8640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4" name="Freihand 23">
                  <a:extLst>
                    <a:ext uri="{FF2B5EF4-FFF2-40B4-BE49-F238E27FC236}">
                      <a16:creationId xmlns:a16="http://schemas.microsoft.com/office/drawing/2014/main" id="{DA42C561-BD6D-4293-BADA-AE5944C991E1}"/>
                    </a:ext>
                  </a:extLst>
                </p14:cNvPr>
                <p14:cNvContentPartPr/>
                <p14:nvPr/>
              </p14:nvContentPartPr>
              <p14:xfrm>
                <a:off x="2207453" y="4160947"/>
                <a:ext cx="124200" cy="102600"/>
              </p14:xfrm>
            </p:contentPart>
          </mc:Choice>
          <mc:Fallback>
            <p:pic>
              <p:nvPicPr>
                <p:cNvPr id="24" name="Freihand 23">
                  <a:extLst>
                    <a:ext uri="{FF2B5EF4-FFF2-40B4-BE49-F238E27FC236}">
                      <a16:creationId xmlns:a16="http://schemas.microsoft.com/office/drawing/2014/main" id="{DA42C561-BD6D-4293-BADA-AE5944C991E1}"/>
                    </a:ext>
                  </a:extLst>
                </p:cNvPr>
                <p:cNvPicPr/>
                <p:nvPr/>
              </p:nvPicPr>
              <p:blipFill>
                <a:blip r:embed="rId33"/>
                <a:stretch>
                  <a:fillRect/>
                </a:stretch>
              </p:blipFill>
              <p:spPr>
                <a:xfrm>
                  <a:off x="2203133" y="4156627"/>
                  <a:ext cx="1328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7" name="Freihand 26">
                  <a:extLst>
                    <a:ext uri="{FF2B5EF4-FFF2-40B4-BE49-F238E27FC236}">
                      <a16:creationId xmlns:a16="http://schemas.microsoft.com/office/drawing/2014/main" id="{22BEC3DC-F2E6-4B30-BD10-23A171B00C48}"/>
                    </a:ext>
                  </a:extLst>
                </p14:cNvPr>
                <p14:cNvContentPartPr/>
                <p14:nvPr/>
              </p14:nvContentPartPr>
              <p14:xfrm>
                <a:off x="2330213" y="4101187"/>
                <a:ext cx="5040" cy="32040"/>
              </p14:xfrm>
            </p:contentPart>
          </mc:Choice>
          <mc:Fallback>
            <p:pic>
              <p:nvPicPr>
                <p:cNvPr id="27" name="Freihand 26">
                  <a:extLst>
                    <a:ext uri="{FF2B5EF4-FFF2-40B4-BE49-F238E27FC236}">
                      <a16:creationId xmlns:a16="http://schemas.microsoft.com/office/drawing/2014/main" id="{22BEC3DC-F2E6-4B30-BD10-23A171B00C48}"/>
                    </a:ext>
                  </a:extLst>
                </p:cNvPr>
                <p:cNvPicPr/>
                <p:nvPr/>
              </p:nvPicPr>
              <p:blipFill>
                <a:blip r:embed="rId35"/>
                <a:stretch>
                  <a:fillRect/>
                </a:stretch>
              </p:blipFill>
              <p:spPr>
                <a:xfrm>
                  <a:off x="2325893" y="4096867"/>
                  <a:ext cx="1368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9" name="Freihand 28">
                  <a:extLst>
                    <a:ext uri="{FF2B5EF4-FFF2-40B4-BE49-F238E27FC236}">
                      <a16:creationId xmlns:a16="http://schemas.microsoft.com/office/drawing/2014/main" id="{7D279A16-ADCF-4639-97D0-B85562E6D921}"/>
                    </a:ext>
                  </a:extLst>
                </p14:cNvPr>
                <p14:cNvContentPartPr/>
                <p14:nvPr/>
              </p14:nvContentPartPr>
              <p14:xfrm>
                <a:off x="2337773" y="4151227"/>
                <a:ext cx="61200" cy="102600"/>
              </p14:xfrm>
            </p:contentPart>
          </mc:Choice>
          <mc:Fallback>
            <p:pic>
              <p:nvPicPr>
                <p:cNvPr id="29" name="Freihand 28">
                  <a:extLst>
                    <a:ext uri="{FF2B5EF4-FFF2-40B4-BE49-F238E27FC236}">
                      <a16:creationId xmlns:a16="http://schemas.microsoft.com/office/drawing/2014/main" id="{7D279A16-ADCF-4639-97D0-B85562E6D921}"/>
                    </a:ext>
                  </a:extLst>
                </p:cNvPr>
                <p:cNvPicPr/>
                <p:nvPr/>
              </p:nvPicPr>
              <p:blipFill>
                <a:blip r:embed="rId37"/>
                <a:stretch>
                  <a:fillRect/>
                </a:stretch>
              </p:blipFill>
              <p:spPr>
                <a:xfrm>
                  <a:off x="2333453" y="4146907"/>
                  <a:ext cx="698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0" name="Freihand 29">
                  <a:extLst>
                    <a:ext uri="{FF2B5EF4-FFF2-40B4-BE49-F238E27FC236}">
                      <a16:creationId xmlns:a16="http://schemas.microsoft.com/office/drawing/2014/main" id="{806131FC-6642-47EE-9ADF-D7299115EE74}"/>
                    </a:ext>
                  </a:extLst>
                </p14:cNvPr>
                <p14:cNvContentPartPr/>
                <p14:nvPr/>
              </p14:nvContentPartPr>
              <p14:xfrm>
                <a:off x="2392133" y="4117027"/>
                <a:ext cx="92160" cy="111600"/>
              </p14:xfrm>
            </p:contentPart>
          </mc:Choice>
          <mc:Fallback>
            <p:pic>
              <p:nvPicPr>
                <p:cNvPr id="30" name="Freihand 29">
                  <a:extLst>
                    <a:ext uri="{FF2B5EF4-FFF2-40B4-BE49-F238E27FC236}">
                      <a16:creationId xmlns:a16="http://schemas.microsoft.com/office/drawing/2014/main" id="{806131FC-6642-47EE-9ADF-D7299115EE74}"/>
                    </a:ext>
                  </a:extLst>
                </p:cNvPr>
                <p:cNvPicPr/>
                <p:nvPr/>
              </p:nvPicPr>
              <p:blipFill>
                <a:blip r:embed="rId39"/>
                <a:stretch>
                  <a:fillRect/>
                </a:stretch>
              </p:blipFill>
              <p:spPr>
                <a:xfrm>
                  <a:off x="2387813" y="4112707"/>
                  <a:ext cx="10080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47" name="Freihand 46">
                  <a:extLst>
                    <a:ext uri="{FF2B5EF4-FFF2-40B4-BE49-F238E27FC236}">
                      <a16:creationId xmlns:a16="http://schemas.microsoft.com/office/drawing/2014/main" id="{ECA72D81-A91C-4980-AB83-CD15F4C92967}"/>
                    </a:ext>
                  </a:extLst>
                </p14:cNvPr>
                <p14:cNvContentPartPr/>
                <p14:nvPr/>
              </p14:nvContentPartPr>
              <p14:xfrm>
                <a:off x="1794533" y="4165267"/>
                <a:ext cx="81720" cy="120600"/>
              </p14:xfrm>
            </p:contentPart>
          </mc:Choice>
          <mc:Fallback>
            <p:pic>
              <p:nvPicPr>
                <p:cNvPr id="47" name="Freihand 46">
                  <a:extLst>
                    <a:ext uri="{FF2B5EF4-FFF2-40B4-BE49-F238E27FC236}">
                      <a16:creationId xmlns:a16="http://schemas.microsoft.com/office/drawing/2014/main" id="{ECA72D81-A91C-4980-AB83-CD15F4C92967}"/>
                    </a:ext>
                  </a:extLst>
                </p:cNvPr>
                <p:cNvPicPr/>
                <p:nvPr/>
              </p:nvPicPr>
              <p:blipFill>
                <a:blip r:embed="rId41"/>
                <a:stretch>
                  <a:fillRect/>
                </a:stretch>
              </p:blipFill>
              <p:spPr>
                <a:xfrm>
                  <a:off x="1790213" y="4160947"/>
                  <a:ext cx="9036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48" name="Freihand 47">
                  <a:extLst>
                    <a:ext uri="{FF2B5EF4-FFF2-40B4-BE49-F238E27FC236}">
                      <a16:creationId xmlns:a16="http://schemas.microsoft.com/office/drawing/2014/main" id="{17ADA0BA-84E5-47E4-A36E-3E274F92B324}"/>
                    </a:ext>
                  </a:extLst>
                </p14:cNvPr>
                <p14:cNvContentPartPr/>
                <p14:nvPr/>
              </p14:nvContentPartPr>
              <p14:xfrm>
                <a:off x="1864013" y="4243027"/>
                <a:ext cx="29160" cy="41040"/>
              </p14:xfrm>
            </p:contentPart>
          </mc:Choice>
          <mc:Fallback>
            <p:pic>
              <p:nvPicPr>
                <p:cNvPr id="48" name="Freihand 47">
                  <a:extLst>
                    <a:ext uri="{FF2B5EF4-FFF2-40B4-BE49-F238E27FC236}">
                      <a16:creationId xmlns:a16="http://schemas.microsoft.com/office/drawing/2014/main" id="{17ADA0BA-84E5-47E4-A36E-3E274F92B324}"/>
                    </a:ext>
                  </a:extLst>
                </p:cNvPr>
                <p:cNvPicPr/>
                <p:nvPr/>
              </p:nvPicPr>
              <p:blipFill>
                <a:blip r:embed="rId43"/>
                <a:stretch>
                  <a:fillRect/>
                </a:stretch>
              </p:blipFill>
              <p:spPr>
                <a:xfrm>
                  <a:off x="1859693" y="4238707"/>
                  <a:ext cx="3780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49" name="Freihand 48">
                  <a:extLst>
                    <a:ext uri="{FF2B5EF4-FFF2-40B4-BE49-F238E27FC236}">
                      <a16:creationId xmlns:a16="http://schemas.microsoft.com/office/drawing/2014/main" id="{7F0B348D-8786-4C46-B66D-B20FE84042E1}"/>
                    </a:ext>
                  </a:extLst>
                </p14:cNvPr>
                <p14:cNvContentPartPr/>
                <p14:nvPr/>
              </p14:nvContentPartPr>
              <p14:xfrm>
                <a:off x="1757093" y="4099387"/>
                <a:ext cx="186480" cy="233640"/>
              </p14:xfrm>
            </p:contentPart>
          </mc:Choice>
          <mc:Fallback>
            <p:pic>
              <p:nvPicPr>
                <p:cNvPr id="49" name="Freihand 48">
                  <a:extLst>
                    <a:ext uri="{FF2B5EF4-FFF2-40B4-BE49-F238E27FC236}">
                      <a16:creationId xmlns:a16="http://schemas.microsoft.com/office/drawing/2014/main" id="{7F0B348D-8786-4C46-B66D-B20FE84042E1}"/>
                    </a:ext>
                  </a:extLst>
                </p:cNvPr>
                <p:cNvPicPr/>
                <p:nvPr/>
              </p:nvPicPr>
              <p:blipFill>
                <a:blip r:embed="rId45"/>
                <a:stretch>
                  <a:fillRect/>
                </a:stretch>
              </p:blipFill>
              <p:spPr>
                <a:xfrm>
                  <a:off x="1752773" y="4095067"/>
                  <a:ext cx="195120" cy="242280"/>
                </a:xfrm>
                <a:prstGeom prst="rect">
                  <a:avLst/>
                </a:prstGeom>
              </p:spPr>
            </p:pic>
          </mc:Fallback>
        </mc:AlternateContent>
      </p:grpSp>
      <p:grpSp>
        <p:nvGrpSpPr>
          <p:cNvPr id="52" name="Gruppieren 51">
            <a:extLst>
              <a:ext uri="{FF2B5EF4-FFF2-40B4-BE49-F238E27FC236}">
                <a16:creationId xmlns:a16="http://schemas.microsoft.com/office/drawing/2014/main" id="{7FF5A60D-85BB-4228-BFCE-FDBFFD4903F5}"/>
              </a:ext>
            </a:extLst>
          </p:cNvPr>
          <p:cNvGrpSpPr/>
          <p:nvPr/>
        </p:nvGrpSpPr>
        <p:grpSpPr>
          <a:xfrm>
            <a:off x="2540813" y="4354987"/>
            <a:ext cx="343440" cy="462240"/>
            <a:chOff x="2540813" y="4354987"/>
            <a:chExt cx="343440" cy="462240"/>
          </a:xfrm>
        </p:grpSpPr>
        <mc:AlternateContent xmlns:mc="http://schemas.openxmlformats.org/markup-compatibility/2006">
          <mc:Choice xmlns:p14="http://schemas.microsoft.com/office/powerpoint/2010/main" Requires="p14">
            <p:contentPart p14:bwMode="auto" r:id="rId46">
              <p14:nvContentPartPr>
                <p14:cNvPr id="44" name="Freihand 43">
                  <a:extLst>
                    <a:ext uri="{FF2B5EF4-FFF2-40B4-BE49-F238E27FC236}">
                      <a16:creationId xmlns:a16="http://schemas.microsoft.com/office/drawing/2014/main" id="{7B02B2DB-F6ED-4395-8DAE-FCFE264EB7AD}"/>
                    </a:ext>
                  </a:extLst>
                </p14:cNvPr>
                <p14:cNvContentPartPr/>
                <p14:nvPr/>
              </p14:nvContentPartPr>
              <p14:xfrm>
                <a:off x="2649533" y="4480267"/>
                <a:ext cx="132480" cy="147240"/>
              </p14:xfrm>
            </p:contentPart>
          </mc:Choice>
          <mc:Fallback>
            <p:pic>
              <p:nvPicPr>
                <p:cNvPr id="44" name="Freihand 43">
                  <a:extLst>
                    <a:ext uri="{FF2B5EF4-FFF2-40B4-BE49-F238E27FC236}">
                      <a16:creationId xmlns:a16="http://schemas.microsoft.com/office/drawing/2014/main" id="{7B02B2DB-F6ED-4395-8DAE-FCFE264EB7AD}"/>
                    </a:ext>
                  </a:extLst>
                </p:cNvPr>
                <p:cNvPicPr/>
                <p:nvPr/>
              </p:nvPicPr>
              <p:blipFill>
                <a:blip r:embed="rId47"/>
                <a:stretch>
                  <a:fillRect/>
                </a:stretch>
              </p:blipFill>
              <p:spPr>
                <a:xfrm>
                  <a:off x="2645213" y="4475947"/>
                  <a:ext cx="14112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45" name="Freihand 44">
                  <a:extLst>
                    <a:ext uri="{FF2B5EF4-FFF2-40B4-BE49-F238E27FC236}">
                      <a16:creationId xmlns:a16="http://schemas.microsoft.com/office/drawing/2014/main" id="{CE1E06D3-AA6B-4004-8307-23A2F41CCA2B}"/>
                    </a:ext>
                  </a:extLst>
                </p14:cNvPr>
                <p14:cNvContentPartPr/>
                <p14:nvPr/>
              </p14:nvContentPartPr>
              <p14:xfrm>
                <a:off x="2802533" y="4631827"/>
                <a:ext cx="8640" cy="14760"/>
              </p14:xfrm>
            </p:contentPart>
          </mc:Choice>
          <mc:Fallback>
            <p:pic>
              <p:nvPicPr>
                <p:cNvPr id="45" name="Freihand 44">
                  <a:extLst>
                    <a:ext uri="{FF2B5EF4-FFF2-40B4-BE49-F238E27FC236}">
                      <a16:creationId xmlns:a16="http://schemas.microsoft.com/office/drawing/2014/main" id="{CE1E06D3-AA6B-4004-8307-23A2F41CCA2B}"/>
                    </a:ext>
                  </a:extLst>
                </p:cNvPr>
                <p:cNvPicPr/>
                <p:nvPr/>
              </p:nvPicPr>
              <p:blipFill>
                <a:blip r:embed="rId49"/>
                <a:stretch>
                  <a:fillRect/>
                </a:stretch>
              </p:blipFill>
              <p:spPr>
                <a:xfrm>
                  <a:off x="2798213" y="4627507"/>
                  <a:ext cx="1728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51" name="Freihand 50">
                  <a:extLst>
                    <a:ext uri="{FF2B5EF4-FFF2-40B4-BE49-F238E27FC236}">
                      <a16:creationId xmlns:a16="http://schemas.microsoft.com/office/drawing/2014/main" id="{2DF36814-DAA9-4ED1-8C2C-78118802E4D2}"/>
                    </a:ext>
                  </a:extLst>
                </p14:cNvPr>
                <p14:cNvContentPartPr/>
                <p14:nvPr/>
              </p14:nvContentPartPr>
              <p14:xfrm>
                <a:off x="2540813" y="4354987"/>
                <a:ext cx="343440" cy="462240"/>
              </p14:xfrm>
            </p:contentPart>
          </mc:Choice>
          <mc:Fallback>
            <p:pic>
              <p:nvPicPr>
                <p:cNvPr id="51" name="Freihand 50">
                  <a:extLst>
                    <a:ext uri="{FF2B5EF4-FFF2-40B4-BE49-F238E27FC236}">
                      <a16:creationId xmlns:a16="http://schemas.microsoft.com/office/drawing/2014/main" id="{2DF36814-DAA9-4ED1-8C2C-78118802E4D2}"/>
                    </a:ext>
                  </a:extLst>
                </p:cNvPr>
                <p:cNvPicPr/>
                <p:nvPr/>
              </p:nvPicPr>
              <p:blipFill>
                <a:blip r:embed="rId51"/>
                <a:stretch>
                  <a:fillRect/>
                </a:stretch>
              </p:blipFill>
              <p:spPr>
                <a:xfrm>
                  <a:off x="2536493" y="4350667"/>
                  <a:ext cx="352080" cy="470880"/>
                </a:xfrm>
                <a:prstGeom prst="rect">
                  <a:avLst/>
                </a:prstGeom>
              </p:spPr>
            </p:pic>
          </mc:Fallback>
        </mc:AlternateContent>
      </p:grpSp>
      <p:grpSp>
        <p:nvGrpSpPr>
          <p:cNvPr id="100" name="Gruppieren 99">
            <a:extLst>
              <a:ext uri="{FF2B5EF4-FFF2-40B4-BE49-F238E27FC236}">
                <a16:creationId xmlns:a16="http://schemas.microsoft.com/office/drawing/2014/main" id="{9DEBFE17-8CA4-4683-B797-25E2FA6161FA}"/>
              </a:ext>
            </a:extLst>
          </p:cNvPr>
          <p:cNvGrpSpPr/>
          <p:nvPr/>
        </p:nvGrpSpPr>
        <p:grpSpPr>
          <a:xfrm>
            <a:off x="2501933" y="4764307"/>
            <a:ext cx="4098600" cy="743040"/>
            <a:chOff x="2501933" y="4764307"/>
            <a:chExt cx="4098600" cy="743040"/>
          </a:xfrm>
        </p:grpSpPr>
        <mc:AlternateContent xmlns:mc="http://schemas.openxmlformats.org/markup-compatibility/2006">
          <mc:Choice xmlns:p14="http://schemas.microsoft.com/office/powerpoint/2010/main" Requires="p14">
            <p:contentPart p14:bwMode="auto" r:id="rId52">
              <p14:nvContentPartPr>
                <p14:cNvPr id="53" name="Freihand 52">
                  <a:extLst>
                    <a:ext uri="{FF2B5EF4-FFF2-40B4-BE49-F238E27FC236}">
                      <a16:creationId xmlns:a16="http://schemas.microsoft.com/office/drawing/2014/main" id="{B1852CC2-FE04-45FB-B824-1ED60B1DA501}"/>
                    </a:ext>
                  </a:extLst>
                </p14:cNvPr>
                <p14:cNvContentPartPr/>
                <p14:nvPr/>
              </p14:nvContentPartPr>
              <p14:xfrm>
                <a:off x="2724413" y="4849267"/>
                <a:ext cx="27000" cy="113400"/>
              </p14:xfrm>
            </p:contentPart>
          </mc:Choice>
          <mc:Fallback>
            <p:pic>
              <p:nvPicPr>
                <p:cNvPr id="53" name="Freihand 52">
                  <a:extLst>
                    <a:ext uri="{FF2B5EF4-FFF2-40B4-BE49-F238E27FC236}">
                      <a16:creationId xmlns:a16="http://schemas.microsoft.com/office/drawing/2014/main" id="{B1852CC2-FE04-45FB-B824-1ED60B1DA501}"/>
                    </a:ext>
                  </a:extLst>
                </p:cNvPr>
                <p:cNvPicPr/>
                <p:nvPr/>
              </p:nvPicPr>
              <p:blipFill>
                <a:blip r:embed="rId53"/>
                <a:stretch>
                  <a:fillRect/>
                </a:stretch>
              </p:blipFill>
              <p:spPr>
                <a:xfrm>
                  <a:off x="2720093" y="4844947"/>
                  <a:ext cx="3564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54" name="Freihand 53">
                  <a:extLst>
                    <a:ext uri="{FF2B5EF4-FFF2-40B4-BE49-F238E27FC236}">
                      <a16:creationId xmlns:a16="http://schemas.microsoft.com/office/drawing/2014/main" id="{E056777E-3E0E-46F9-9287-E5F40226D246}"/>
                    </a:ext>
                  </a:extLst>
                </p14:cNvPr>
                <p14:cNvContentPartPr/>
                <p14:nvPr/>
              </p14:nvContentPartPr>
              <p14:xfrm>
                <a:off x="2667893" y="4933507"/>
                <a:ext cx="128520" cy="23040"/>
              </p14:xfrm>
            </p:contentPart>
          </mc:Choice>
          <mc:Fallback>
            <p:pic>
              <p:nvPicPr>
                <p:cNvPr id="54" name="Freihand 53">
                  <a:extLst>
                    <a:ext uri="{FF2B5EF4-FFF2-40B4-BE49-F238E27FC236}">
                      <a16:creationId xmlns:a16="http://schemas.microsoft.com/office/drawing/2014/main" id="{E056777E-3E0E-46F9-9287-E5F40226D246}"/>
                    </a:ext>
                  </a:extLst>
                </p:cNvPr>
                <p:cNvPicPr/>
                <p:nvPr/>
              </p:nvPicPr>
              <p:blipFill>
                <a:blip r:embed="rId55"/>
                <a:stretch>
                  <a:fillRect/>
                </a:stretch>
              </p:blipFill>
              <p:spPr>
                <a:xfrm>
                  <a:off x="2663573" y="4929187"/>
                  <a:ext cx="13716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55" name="Freihand 54">
                  <a:extLst>
                    <a:ext uri="{FF2B5EF4-FFF2-40B4-BE49-F238E27FC236}">
                      <a16:creationId xmlns:a16="http://schemas.microsoft.com/office/drawing/2014/main" id="{52B88E01-F65E-49FC-AC97-D6EB0BC86B4D}"/>
                    </a:ext>
                  </a:extLst>
                </p14:cNvPr>
                <p14:cNvContentPartPr/>
                <p14:nvPr/>
              </p14:nvContentPartPr>
              <p14:xfrm>
                <a:off x="2658173" y="4822627"/>
                <a:ext cx="121320" cy="16920"/>
              </p14:xfrm>
            </p:contentPart>
          </mc:Choice>
          <mc:Fallback>
            <p:pic>
              <p:nvPicPr>
                <p:cNvPr id="55" name="Freihand 54">
                  <a:extLst>
                    <a:ext uri="{FF2B5EF4-FFF2-40B4-BE49-F238E27FC236}">
                      <a16:creationId xmlns:a16="http://schemas.microsoft.com/office/drawing/2014/main" id="{52B88E01-F65E-49FC-AC97-D6EB0BC86B4D}"/>
                    </a:ext>
                  </a:extLst>
                </p:cNvPr>
                <p:cNvPicPr/>
                <p:nvPr/>
              </p:nvPicPr>
              <p:blipFill>
                <a:blip r:embed="rId57"/>
                <a:stretch>
                  <a:fillRect/>
                </a:stretch>
              </p:blipFill>
              <p:spPr>
                <a:xfrm>
                  <a:off x="2653853" y="4818307"/>
                  <a:ext cx="12996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56" name="Freihand 55">
                  <a:extLst>
                    <a:ext uri="{FF2B5EF4-FFF2-40B4-BE49-F238E27FC236}">
                      <a16:creationId xmlns:a16="http://schemas.microsoft.com/office/drawing/2014/main" id="{5949AA31-A943-4CE0-8C13-98A613278A7C}"/>
                    </a:ext>
                  </a:extLst>
                </p14:cNvPr>
                <p14:cNvContentPartPr/>
                <p14:nvPr/>
              </p14:nvContentPartPr>
              <p14:xfrm>
                <a:off x="2824133" y="4868707"/>
                <a:ext cx="75600" cy="79560"/>
              </p14:xfrm>
            </p:contentPart>
          </mc:Choice>
          <mc:Fallback>
            <p:pic>
              <p:nvPicPr>
                <p:cNvPr id="56" name="Freihand 55">
                  <a:extLst>
                    <a:ext uri="{FF2B5EF4-FFF2-40B4-BE49-F238E27FC236}">
                      <a16:creationId xmlns:a16="http://schemas.microsoft.com/office/drawing/2014/main" id="{5949AA31-A943-4CE0-8C13-98A613278A7C}"/>
                    </a:ext>
                  </a:extLst>
                </p:cNvPr>
                <p:cNvPicPr/>
                <p:nvPr/>
              </p:nvPicPr>
              <p:blipFill>
                <a:blip r:embed="rId59"/>
                <a:stretch>
                  <a:fillRect/>
                </a:stretch>
              </p:blipFill>
              <p:spPr>
                <a:xfrm>
                  <a:off x="2819813" y="4864387"/>
                  <a:ext cx="8424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57" name="Freihand 56">
                  <a:extLst>
                    <a:ext uri="{FF2B5EF4-FFF2-40B4-BE49-F238E27FC236}">
                      <a16:creationId xmlns:a16="http://schemas.microsoft.com/office/drawing/2014/main" id="{14AB9A39-76F4-4E30-887E-C26CF9213C82}"/>
                    </a:ext>
                  </a:extLst>
                </p14:cNvPr>
                <p14:cNvContentPartPr/>
                <p14:nvPr/>
              </p14:nvContentPartPr>
              <p14:xfrm>
                <a:off x="2888933" y="4900747"/>
                <a:ext cx="162000" cy="39600"/>
              </p14:xfrm>
            </p:contentPart>
          </mc:Choice>
          <mc:Fallback>
            <p:pic>
              <p:nvPicPr>
                <p:cNvPr id="57" name="Freihand 56">
                  <a:extLst>
                    <a:ext uri="{FF2B5EF4-FFF2-40B4-BE49-F238E27FC236}">
                      <a16:creationId xmlns:a16="http://schemas.microsoft.com/office/drawing/2014/main" id="{14AB9A39-76F4-4E30-887E-C26CF9213C82}"/>
                    </a:ext>
                  </a:extLst>
                </p:cNvPr>
                <p:cNvPicPr/>
                <p:nvPr/>
              </p:nvPicPr>
              <p:blipFill>
                <a:blip r:embed="rId61"/>
                <a:stretch>
                  <a:fillRect/>
                </a:stretch>
              </p:blipFill>
              <p:spPr>
                <a:xfrm>
                  <a:off x="2884613" y="4896427"/>
                  <a:ext cx="17064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59" name="Freihand 58">
                  <a:extLst>
                    <a:ext uri="{FF2B5EF4-FFF2-40B4-BE49-F238E27FC236}">
                      <a16:creationId xmlns:a16="http://schemas.microsoft.com/office/drawing/2014/main" id="{DE40DF89-83C5-4A8F-A9A3-C381DACE892C}"/>
                    </a:ext>
                  </a:extLst>
                </p14:cNvPr>
                <p14:cNvContentPartPr/>
                <p14:nvPr/>
              </p14:nvContentPartPr>
              <p14:xfrm>
                <a:off x="3190253" y="4811467"/>
                <a:ext cx="22680" cy="134280"/>
              </p14:xfrm>
            </p:contentPart>
          </mc:Choice>
          <mc:Fallback>
            <p:pic>
              <p:nvPicPr>
                <p:cNvPr id="59" name="Freihand 58">
                  <a:extLst>
                    <a:ext uri="{FF2B5EF4-FFF2-40B4-BE49-F238E27FC236}">
                      <a16:creationId xmlns:a16="http://schemas.microsoft.com/office/drawing/2014/main" id="{DE40DF89-83C5-4A8F-A9A3-C381DACE892C}"/>
                    </a:ext>
                  </a:extLst>
                </p:cNvPr>
                <p:cNvPicPr/>
                <p:nvPr/>
              </p:nvPicPr>
              <p:blipFill>
                <a:blip r:embed="rId63"/>
                <a:stretch>
                  <a:fillRect/>
                </a:stretch>
              </p:blipFill>
              <p:spPr>
                <a:xfrm>
                  <a:off x="3185933" y="4807147"/>
                  <a:ext cx="3132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60" name="Freihand 59">
                  <a:extLst>
                    <a:ext uri="{FF2B5EF4-FFF2-40B4-BE49-F238E27FC236}">
                      <a16:creationId xmlns:a16="http://schemas.microsoft.com/office/drawing/2014/main" id="{08CF12F9-5A5A-410E-B165-0922AF3A187C}"/>
                    </a:ext>
                  </a:extLst>
                </p14:cNvPr>
                <p14:cNvContentPartPr/>
                <p14:nvPr/>
              </p14:nvContentPartPr>
              <p14:xfrm>
                <a:off x="3128333" y="4899307"/>
                <a:ext cx="122040" cy="40680"/>
              </p14:xfrm>
            </p:contentPart>
          </mc:Choice>
          <mc:Fallback>
            <p:pic>
              <p:nvPicPr>
                <p:cNvPr id="60" name="Freihand 59">
                  <a:extLst>
                    <a:ext uri="{FF2B5EF4-FFF2-40B4-BE49-F238E27FC236}">
                      <a16:creationId xmlns:a16="http://schemas.microsoft.com/office/drawing/2014/main" id="{08CF12F9-5A5A-410E-B165-0922AF3A187C}"/>
                    </a:ext>
                  </a:extLst>
                </p:cNvPr>
                <p:cNvPicPr/>
                <p:nvPr/>
              </p:nvPicPr>
              <p:blipFill>
                <a:blip r:embed="rId65"/>
                <a:stretch>
                  <a:fillRect/>
                </a:stretch>
              </p:blipFill>
              <p:spPr>
                <a:xfrm>
                  <a:off x="3124013" y="4894987"/>
                  <a:ext cx="13068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61" name="Freihand 60">
                  <a:extLst>
                    <a:ext uri="{FF2B5EF4-FFF2-40B4-BE49-F238E27FC236}">
                      <a16:creationId xmlns:a16="http://schemas.microsoft.com/office/drawing/2014/main" id="{C1F98839-E4E7-46BD-86B1-8F829A8903B9}"/>
                    </a:ext>
                  </a:extLst>
                </p14:cNvPr>
                <p14:cNvContentPartPr/>
                <p14:nvPr/>
              </p14:nvContentPartPr>
              <p14:xfrm>
                <a:off x="3132293" y="4805347"/>
                <a:ext cx="98640" cy="4680"/>
              </p14:xfrm>
            </p:contentPart>
          </mc:Choice>
          <mc:Fallback>
            <p:pic>
              <p:nvPicPr>
                <p:cNvPr id="61" name="Freihand 60">
                  <a:extLst>
                    <a:ext uri="{FF2B5EF4-FFF2-40B4-BE49-F238E27FC236}">
                      <a16:creationId xmlns:a16="http://schemas.microsoft.com/office/drawing/2014/main" id="{C1F98839-E4E7-46BD-86B1-8F829A8903B9}"/>
                    </a:ext>
                  </a:extLst>
                </p:cNvPr>
                <p:cNvPicPr/>
                <p:nvPr/>
              </p:nvPicPr>
              <p:blipFill>
                <a:blip r:embed="rId67"/>
                <a:stretch>
                  <a:fillRect/>
                </a:stretch>
              </p:blipFill>
              <p:spPr>
                <a:xfrm>
                  <a:off x="3127973" y="4801027"/>
                  <a:ext cx="10728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62" name="Freihand 61">
                  <a:extLst>
                    <a:ext uri="{FF2B5EF4-FFF2-40B4-BE49-F238E27FC236}">
                      <a16:creationId xmlns:a16="http://schemas.microsoft.com/office/drawing/2014/main" id="{369E8D7B-39E7-4537-93DB-3996325C4E1F}"/>
                    </a:ext>
                  </a:extLst>
                </p14:cNvPr>
                <p14:cNvContentPartPr/>
                <p14:nvPr/>
              </p14:nvContentPartPr>
              <p14:xfrm>
                <a:off x="3268373" y="4871587"/>
                <a:ext cx="63360" cy="70560"/>
              </p14:xfrm>
            </p:contentPart>
          </mc:Choice>
          <mc:Fallback>
            <p:pic>
              <p:nvPicPr>
                <p:cNvPr id="62" name="Freihand 61">
                  <a:extLst>
                    <a:ext uri="{FF2B5EF4-FFF2-40B4-BE49-F238E27FC236}">
                      <a16:creationId xmlns:a16="http://schemas.microsoft.com/office/drawing/2014/main" id="{369E8D7B-39E7-4537-93DB-3996325C4E1F}"/>
                    </a:ext>
                  </a:extLst>
                </p:cNvPr>
                <p:cNvPicPr/>
                <p:nvPr/>
              </p:nvPicPr>
              <p:blipFill>
                <a:blip r:embed="rId69"/>
                <a:stretch>
                  <a:fillRect/>
                </a:stretch>
              </p:blipFill>
              <p:spPr>
                <a:xfrm>
                  <a:off x="3264053" y="4867267"/>
                  <a:ext cx="7200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63" name="Freihand 62">
                  <a:extLst>
                    <a:ext uri="{FF2B5EF4-FFF2-40B4-BE49-F238E27FC236}">
                      <a16:creationId xmlns:a16="http://schemas.microsoft.com/office/drawing/2014/main" id="{6256FB08-D0B0-43D5-A7BC-D25577B13F0D}"/>
                    </a:ext>
                  </a:extLst>
                </p14:cNvPr>
                <p14:cNvContentPartPr/>
                <p14:nvPr/>
              </p14:nvContentPartPr>
              <p14:xfrm>
                <a:off x="3329213" y="4764307"/>
                <a:ext cx="230400" cy="160560"/>
              </p14:xfrm>
            </p:contentPart>
          </mc:Choice>
          <mc:Fallback>
            <p:pic>
              <p:nvPicPr>
                <p:cNvPr id="63" name="Freihand 62">
                  <a:extLst>
                    <a:ext uri="{FF2B5EF4-FFF2-40B4-BE49-F238E27FC236}">
                      <a16:creationId xmlns:a16="http://schemas.microsoft.com/office/drawing/2014/main" id="{6256FB08-D0B0-43D5-A7BC-D25577B13F0D}"/>
                    </a:ext>
                  </a:extLst>
                </p:cNvPr>
                <p:cNvPicPr/>
                <p:nvPr/>
              </p:nvPicPr>
              <p:blipFill>
                <a:blip r:embed="rId71"/>
                <a:stretch>
                  <a:fillRect/>
                </a:stretch>
              </p:blipFill>
              <p:spPr>
                <a:xfrm>
                  <a:off x="3324893" y="4759987"/>
                  <a:ext cx="23904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64" name="Freihand 63">
                  <a:extLst>
                    <a:ext uri="{FF2B5EF4-FFF2-40B4-BE49-F238E27FC236}">
                      <a16:creationId xmlns:a16="http://schemas.microsoft.com/office/drawing/2014/main" id="{8497D5A4-4D5E-4AEA-A4A6-E10529206DA3}"/>
                    </a:ext>
                  </a:extLst>
                </p14:cNvPr>
                <p14:cNvContentPartPr/>
                <p14:nvPr/>
              </p14:nvContentPartPr>
              <p14:xfrm>
                <a:off x="3509573" y="4876627"/>
                <a:ext cx="59760" cy="29520"/>
              </p14:xfrm>
            </p:contentPart>
          </mc:Choice>
          <mc:Fallback>
            <p:pic>
              <p:nvPicPr>
                <p:cNvPr id="64" name="Freihand 63">
                  <a:extLst>
                    <a:ext uri="{FF2B5EF4-FFF2-40B4-BE49-F238E27FC236}">
                      <a16:creationId xmlns:a16="http://schemas.microsoft.com/office/drawing/2014/main" id="{8497D5A4-4D5E-4AEA-A4A6-E10529206DA3}"/>
                    </a:ext>
                  </a:extLst>
                </p:cNvPr>
                <p:cNvPicPr/>
                <p:nvPr/>
              </p:nvPicPr>
              <p:blipFill>
                <a:blip r:embed="rId73"/>
                <a:stretch>
                  <a:fillRect/>
                </a:stretch>
              </p:blipFill>
              <p:spPr>
                <a:xfrm>
                  <a:off x="3505253" y="4872307"/>
                  <a:ext cx="6840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66" name="Freihand 65">
                  <a:extLst>
                    <a:ext uri="{FF2B5EF4-FFF2-40B4-BE49-F238E27FC236}">
                      <a16:creationId xmlns:a16="http://schemas.microsoft.com/office/drawing/2014/main" id="{D8B0FEF3-2E6A-41DF-B101-22C60FC70ABE}"/>
                    </a:ext>
                  </a:extLst>
                </p14:cNvPr>
                <p14:cNvContentPartPr/>
                <p14:nvPr/>
              </p14:nvContentPartPr>
              <p14:xfrm>
                <a:off x="2555213" y="4960507"/>
                <a:ext cx="950760" cy="122400"/>
              </p14:xfrm>
            </p:contentPart>
          </mc:Choice>
          <mc:Fallback>
            <p:pic>
              <p:nvPicPr>
                <p:cNvPr id="66" name="Freihand 65">
                  <a:extLst>
                    <a:ext uri="{FF2B5EF4-FFF2-40B4-BE49-F238E27FC236}">
                      <a16:creationId xmlns:a16="http://schemas.microsoft.com/office/drawing/2014/main" id="{D8B0FEF3-2E6A-41DF-B101-22C60FC70ABE}"/>
                    </a:ext>
                  </a:extLst>
                </p:cNvPr>
                <p:cNvPicPr/>
                <p:nvPr/>
              </p:nvPicPr>
              <p:blipFill>
                <a:blip r:embed="rId75"/>
                <a:stretch>
                  <a:fillRect/>
                </a:stretch>
              </p:blipFill>
              <p:spPr>
                <a:xfrm>
                  <a:off x="2550893" y="4956187"/>
                  <a:ext cx="95940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68" name="Freihand 67">
                  <a:extLst>
                    <a:ext uri="{FF2B5EF4-FFF2-40B4-BE49-F238E27FC236}">
                      <a16:creationId xmlns:a16="http://schemas.microsoft.com/office/drawing/2014/main" id="{A650F689-BE30-47B8-BE11-F99011F3F852}"/>
                    </a:ext>
                  </a:extLst>
                </p14:cNvPr>
                <p14:cNvContentPartPr/>
                <p14:nvPr/>
              </p14:nvContentPartPr>
              <p14:xfrm>
                <a:off x="2501933" y="5093347"/>
                <a:ext cx="100080" cy="140760"/>
              </p14:xfrm>
            </p:contentPart>
          </mc:Choice>
          <mc:Fallback>
            <p:pic>
              <p:nvPicPr>
                <p:cNvPr id="68" name="Freihand 67">
                  <a:extLst>
                    <a:ext uri="{FF2B5EF4-FFF2-40B4-BE49-F238E27FC236}">
                      <a16:creationId xmlns:a16="http://schemas.microsoft.com/office/drawing/2014/main" id="{A650F689-BE30-47B8-BE11-F99011F3F852}"/>
                    </a:ext>
                  </a:extLst>
                </p:cNvPr>
                <p:cNvPicPr/>
                <p:nvPr/>
              </p:nvPicPr>
              <p:blipFill>
                <a:blip r:embed="rId77"/>
                <a:stretch>
                  <a:fillRect/>
                </a:stretch>
              </p:blipFill>
              <p:spPr>
                <a:xfrm>
                  <a:off x="2497613" y="5089027"/>
                  <a:ext cx="10872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69" name="Freihand 68">
                  <a:extLst>
                    <a:ext uri="{FF2B5EF4-FFF2-40B4-BE49-F238E27FC236}">
                      <a16:creationId xmlns:a16="http://schemas.microsoft.com/office/drawing/2014/main" id="{278B85F4-3AEF-4B0D-B098-6FE003A3FE9A}"/>
                    </a:ext>
                  </a:extLst>
                </p14:cNvPr>
                <p14:cNvContentPartPr/>
                <p14:nvPr/>
              </p14:nvContentPartPr>
              <p14:xfrm>
                <a:off x="2597693" y="5153827"/>
                <a:ext cx="168120" cy="96480"/>
              </p14:xfrm>
            </p:contentPart>
          </mc:Choice>
          <mc:Fallback>
            <p:pic>
              <p:nvPicPr>
                <p:cNvPr id="69" name="Freihand 68">
                  <a:extLst>
                    <a:ext uri="{FF2B5EF4-FFF2-40B4-BE49-F238E27FC236}">
                      <a16:creationId xmlns:a16="http://schemas.microsoft.com/office/drawing/2014/main" id="{278B85F4-3AEF-4B0D-B098-6FE003A3FE9A}"/>
                    </a:ext>
                  </a:extLst>
                </p:cNvPr>
                <p:cNvPicPr/>
                <p:nvPr/>
              </p:nvPicPr>
              <p:blipFill>
                <a:blip r:embed="rId79"/>
                <a:stretch>
                  <a:fillRect/>
                </a:stretch>
              </p:blipFill>
              <p:spPr>
                <a:xfrm>
                  <a:off x="2593373" y="5149507"/>
                  <a:ext cx="17676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70" name="Freihand 69">
                  <a:extLst>
                    <a:ext uri="{FF2B5EF4-FFF2-40B4-BE49-F238E27FC236}">
                      <a16:creationId xmlns:a16="http://schemas.microsoft.com/office/drawing/2014/main" id="{2B45EE0F-A7A3-4FDE-AA3B-8F8A1D6B5447}"/>
                    </a:ext>
                  </a:extLst>
                </p14:cNvPr>
                <p14:cNvContentPartPr/>
                <p14:nvPr/>
              </p14:nvContentPartPr>
              <p14:xfrm>
                <a:off x="2755013" y="5109907"/>
                <a:ext cx="24840" cy="29160"/>
              </p14:xfrm>
            </p:contentPart>
          </mc:Choice>
          <mc:Fallback>
            <p:pic>
              <p:nvPicPr>
                <p:cNvPr id="70" name="Freihand 69">
                  <a:extLst>
                    <a:ext uri="{FF2B5EF4-FFF2-40B4-BE49-F238E27FC236}">
                      <a16:creationId xmlns:a16="http://schemas.microsoft.com/office/drawing/2014/main" id="{2B45EE0F-A7A3-4FDE-AA3B-8F8A1D6B5447}"/>
                    </a:ext>
                  </a:extLst>
                </p:cNvPr>
                <p:cNvPicPr/>
                <p:nvPr/>
              </p:nvPicPr>
              <p:blipFill>
                <a:blip r:embed="rId81"/>
                <a:stretch>
                  <a:fillRect/>
                </a:stretch>
              </p:blipFill>
              <p:spPr>
                <a:xfrm>
                  <a:off x="2750693" y="5105587"/>
                  <a:ext cx="3348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71" name="Freihand 70">
                  <a:extLst>
                    <a:ext uri="{FF2B5EF4-FFF2-40B4-BE49-F238E27FC236}">
                      <a16:creationId xmlns:a16="http://schemas.microsoft.com/office/drawing/2014/main" id="{472B46E1-0E07-42C0-A31D-FBEB801C15B0}"/>
                    </a:ext>
                  </a:extLst>
                </p14:cNvPr>
                <p14:cNvContentPartPr/>
                <p14:nvPr/>
              </p14:nvContentPartPr>
              <p14:xfrm>
                <a:off x="2792453" y="5101267"/>
                <a:ext cx="192240" cy="157680"/>
              </p14:xfrm>
            </p:contentPart>
          </mc:Choice>
          <mc:Fallback>
            <p:pic>
              <p:nvPicPr>
                <p:cNvPr id="71" name="Freihand 70">
                  <a:extLst>
                    <a:ext uri="{FF2B5EF4-FFF2-40B4-BE49-F238E27FC236}">
                      <a16:creationId xmlns:a16="http://schemas.microsoft.com/office/drawing/2014/main" id="{472B46E1-0E07-42C0-A31D-FBEB801C15B0}"/>
                    </a:ext>
                  </a:extLst>
                </p:cNvPr>
                <p:cNvPicPr/>
                <p:nvPr/>
              </p:nvPicPr>
              <p:blipFill>
                <a:blip r:embed="rId83"/>
                <a:stretch>
                  <a:fillRect/>
                </a:stretch>
              </p:blipFill>
              <p:spPr>
                <a:xfrm>
                  <a:off x="2788133" y="5096947"/>
                  <a:ext cx="20088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72" name="Freihand 71">
                  <a:extLst>
                    <a:ext uri="{FF2B5EF4-FFF2-40B4-BE49-F238E27FC236}">
                      <a16:creationId xmlns:a16="http://schemas.microsoft.com/office/drawing/2014/main" id="{047E983C-AD8D-4329-9C36-A053BCE5A6C9}"/>
                    </a:ext>
                  </a:extLst>
                </p14:cNvPr>
                <p14:cNvContentPartPr/>
                <p14:nvPr/>
              </p14:nvContentPartPr>
              <p14:xfrm>
                <a:off x="3056693" y="5180107"/>
                <a:ext cx="227160" cy="156960"/>
              </p14:xfrm>
            </p:contentPart>
          </mc:Choice>
          <mc:Fallback>
            <p:pic>
              <p:nvPicPr>
                <p:cNvPr id="72" name="Freihand 71">
                  <a:extLst>
                    <a:ext uri="{FF2B5EF4-FFF2-40B4-BE49-F238E27FC236}">
                      <a16:creationId xmlns:a16="http://schemas.microsoft.com/office/drawing/2014/main" id="{047E983C-AD8D-4329-9C36-A053BCE5A6C9}"/>
                    </a:ext>
                  </a:extLst>
                </p:cNvPr>
                <p:cNvPicPr/>
                <p:nvPr/>
              </p:nvPicPr>
              <p:blipFill>
                <a:blip r:embed="rId85"/>
                <a:stretch>
                  <a:fillRect/>
                </a:stretch>
              </p:blipFill>
              <p:spPr>
                <a:xfrm>
                  <a:off x="3052373" y="5175787"/>
                  <a:ext cx="23580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73" name="Freihand 72">
                  <a:extLst>
                    <a:ext uri="{FF2B5EF4-FFF2-40B4-BE49-F238E27FC236}">
                      <a16:creationId xmlns:a16="http://schemas.microsoft.com/office/drawing/2014/main" id="{65A1A8B3-8528-45FE-8E20-91B549A040DE}"/>
                    </a:ext>
                  </a:extLst>
                </p14:cNvPr>
                <p14:cNvContentPartPr/>
                <p14:nvPr/>
              </p14:nvContentPartPr>
              <p14:xfrm>
                <a:off x="3617213" y="4870507"/>
                <a:ext cx="103320" cy="18720"/>
              </p14:xfrm>
            </p:contentPart>
          </mc:Choice>
          <mc:Fallback>
            <p:pic>
              <p:nvPicPr>
                <p:cNvPr id="73" name="Freihand 72">
                  <a:extLst>
                    <a:ext uri="{FF2B5EF4-FFF2-40B4-BE49-F238E27FC236}">
                      <a16:creationId xmlns:a16="http://schemas.microsoft.com/office/drawing/2014/main" id="{65A1A8B3-8528-45FE-8E20-91B549A040DE}"/>
                    </a:ext>
                  </a:extLst>
                </p:cNvPr>
                <p:cNvPicPr/>
                <p:nvPr/>
              </p:nvPicPr>
              <p:blipFill>
                <a:blip r:embed="rId87"/>
                <a:stretch>
                  <a:fillRect/>
                </a:stretch>
              </p:blipFill>
              <p:spPr>
                <a:xfrm>
                  <a:off x="3612893" y="4866187"/>
                  <a:ext cx="11196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74" name="Freihand 73">
                  <a:extLst>
                    <a:ext uri="{FF2B5EF4-FFF2-40B4-BE49-F238E27FC236}">
                      <a16:creationId xmlns:a16="http://schemas.microsoft.com/office/drawing/2014/main" id="{E57CDB12-E579-47DD-A821-B8760F54816D}"/>
                    </a:ext>
                  </a:extLst>
                </p14:cNvPr>
                <p14:cNvContentPartPr/>
                <p14:nvPr/>
              </p14:nvContentPartPr>
              <p14:xfrm>
                <a:off x="3745733" y="4767907"/>
                <a:ext cx="262440" cy="137160"/>
              </p14:xfrm>
            </p:contentPart>
          </mc:Choice>
          <mc:Fallback>
            <p:pic>
              <p:nvPicPr>
                <p:cNvPr id="74" name="Freihand 73">
                  <a:extLst>
                    <a:ext uri="{FF2B5EF4-FFF2-40B4-BE49-F238E27FC236}">
                      <a16:creationId xmlns:a16="http://schemas.microsoft.com/office/drawing/2014/main" id="{E57CDB12-E579-47DD-A821-B8760F54816D}"/>
                    </a:ext>
                  </a:extLst>
                </p:cNvPr>
                <p:cNvPicPr/>
                <p:nvPr/>
              </p:nvPicPr>
              <p:blipFill>
                <a:blip r:embed="rId89"/>
                <a:stretch>
                  <a:fillRect/>
                </a:stretch>
              </p:blipFill>
              <p:spPr>
                <a:xfrm>
                  <a:off x="3741413" y="4763587"/>
                  <a:ext cx="27108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75" name="Freihand 74">
                  <a:extLst>
                    <a:ext uri="{FF2B5EF4-FFF2-40B4-BE49-F238E27FC236}">
                      <a16:creationId xmlns:a16="http://schemas.microsoft.com/office/drawing/2014/main" id="{8B95BC70-3554-47C2-AD8C-9F87C241B220}"/>
                    </a:ext>
                  </a:extLst>
                </p14:cNvPr>
                <p14:cNvContentPartPr/>
                <p14:nvPr/>
              </p14:nvContentPartPr>
              <p14:xfrm>
                <a:off x="3985853" y="4784467"/>
                <a:ext cx="16560" cy="27720"/>
              </p14:xfrm>
            </p:contentPart>
          </mc:Choice>
          <mc:Fallback>
            <p:pic>
              <p:nvPicPr>
                <p:cNvPr id="75" name="Freihand 74">
                  <a:extLst>
                    <a:ext uri="{FF2B5EF4-FFF2-40B4-BE49-F238E27FC236}">
                      <a16:creationId xmlns:a16="http://schemas.microsoft.com/office/drawing/2014/main" id="{8B95BC70-3554-47C2-AD8C-9F87C241B220}"/>
                    </a:ext>
                  </a:extLst>
                </p:cNvPr>
                <p:cNvPicPr/>
                <p:nvPr/>
              </p:nvPicPr>
              <p:blipFill>
                <a:blip r:embed="rId91"/>
                <a:stretch>
                  <a:fillRect/>
                </a:stretch>
              </p:blipFill>
              <p:spPr>
                <a:xfrm>
                  <a:off x="3981533" y="4780147"/>
                  <a:ext cx="2520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76" name="Freihand 75">
                  <a:extLst>
                    <a:ext uri="{FF2B5EF4-FFF2-40B4-BE49-F238E27FC236}">
                      <a16:creationId xmlns:a16="http://schemas.microsoft.com/office/drawing/2014/main" id="{5CF85373-1A83-4D7E-8A65-A299B68FC2C5}"/>
                    </a:ext>
                  </a:extLst>
                </p14:cNvPr>
                <p14:cNvContentPartPr/>
                <p14:nvPr/>
              </p14:nvContentPartPr>
              <p14:xfrm>
                <a:off x="3986213" y="4844587"/>
                <a:ext cx="101520" cy="151560"/>
              </p14:xfrm>
            </p:contentPart>
          </mc:Choice>
          <mc:Fallback>
            <p:pic>
              <p:nvPicPr>
                <p:cNvPr id="76" name="Freihand 75">
                  <a:extLst>
                    <a:ext uri="{FF2B5EF4-FFF2-40B4-BE49-F238E27FC236}">
                      <a16:creationId xmlns:a16="http://schemas.microsoft.com/office/drawing/2014/main" id="{5CF85373-1A83-4D7E-8A65-A299B68FC2C5}"/>
                    </a:ext>
                  </a:extLst>
                </p:cNvPr>
                <p:cNvPicPr/>
                <p:nvPr/>
              </p:nvPicPr>
              <p:blipFill>
                <a:blip r:embed="rId93"/>
                <a:stretch>
                  <a:fillRect/>
                </a:stretch>
              </p:blipFill>
              <p:spPr>
                <a:xfrm>
                  <a:off x="3981893" y="4840267"/>
                  <a:ext cx="11016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77" name="Freihand 76">
                  <a:extLst>
                    <a:ext uri="{FF2B5EF4-FFF2-40B4-BE49-F238E27FC236}">
                      <a16:creationId xmlns:a16="http://schemas.microsoft.com/office/drawing/2014/main" id="{F13A7886-641E-4695-AE99-5162CC2B2968}"/>
                    </a:ext>
                  </a:extLst>
                </p14:cNvPr>
                <p14:cNvContentPartPr/>
                <p14:nvPr/>
              </p14:nvContentPartPr>
              <p14:xfrm>
                <a:off x="3281693" y="5200267"/>
                <a:ext cx="77400" cy="62280"/>
              </p14:xfrm>
            </p:contentPart>
          </mc:Choice>
          <mc:Fallback>
            <p:pic>
              <p:nvPicPr>
                <p:cNvPr id="77" name="Freihand 76">
                  <a:extLst>
                    <a:ext uri="{FF2B5EF4-FFF2-40B4-BE49-F238E27FC236}">
                      <a16:creationId xmlns:a16="http://schemas.microsoft.com/office/drawing/2014/main" id="{F13A7886-641E-4695-AE99-5162CC2B2968}"/>
                    </a:ext>
                  </a:extLst>
                </p:cNvPr>
                <p:cNvPicPr/>
                <p:nvPr/>
              </p:nvPicPr>
              <p:blipFill>
                <a:blip r:embed="rId95"/>
                <a:stretch>
                  <a:fillRect/>
                </a:stretch>
              </p:blipFill>
              <p:spPr>
                <a:xfrm>
                  <a:off x="3277373" y="5195947"/>
                  <a:ext cx="8604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78" name="Freihand 77">
                  <a:extLst>
                    <a:ext uri="{FF2B5EF4-FFF2-40B4-BE49-F238E27FC236}">
                      <a16:creationId xmlns:a16="http://schemas.microsoft.com/office/drawing/2014/main" id="{CF450BAC-0E28-44B4-A07A-29C6AF68AC9D}"/>
                    </a:ext>
                  </a:extLst>
                </p14:cNvPr>
                <p14:cNvContentPartPr/>
                <p14:nvPr/>
              </p14:nvContentPartPr>
              <p14:xfrm>
                <a:off x="3225173" y="5114587"/>
                <a:ext cx="105840" cy="144000"/>
              </p14:xfrm>
            </p:contentPart>
          </mc:Choice>
          <mc:Fallback>
            <p:pic>
              <p:nvPicPr>
                <p:cNvPr id="78" name="Freihand 77">
                  <a:extLst>
                    <a:ext uri="{FF2B5EF4-FFF2-40B4-BE49-F238E27FC236}">
                      <a16:creationId xmlns:a16="http://schemas.microsoft.com/office/drawing/2014/main" id="{CF450BAC-0E28-44B4-A07A-29C6AF68AC9D}"/>
                    </a:ext>
                  </a:extLst>
                </p:cNvPr>
                <p:cNvPicPr/>
                <p:nvPr/>
              </p:nvPicPr>
              <p:blipFill>
                <a:blip r:embed="rId97"/>
                <a:stretch>
                  <a:fillRect/>
                </a:stretch>
              </p:blipFill>
              <p:spPr>
                <a:xfrm>
                  <a:off x="3220853" y="5110267"/>
                  <a:ext cx="11448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79" name="Freihand 78">
                  <a:extLst>
                    <a:ext uri="{FF2B5EF4-FFF2-40B4-BE49-F238E27FC236}">
                      <a16:creationId xmlns:a16="http://schemas.microsoft.com/office/drawing/2014/main" id="{1A938E3B-5BC5-4A93-83B8-362C02A6EA30}"/>
                    </a:ext>
                  </a:extLst>
                </p14:cNvPr>
                <p14:cNvContentPartPr/>
                <p14:nvPr/>
              </p14:nvContentPartPr>
              <p14:xfrm>
                <a:off x="3354413" y="5107387"/>
                <a:ext cx="309240" cy="136800"/>
              </p14:xfrm>
            </p:contentPart>
          </mc:Choice>
          <mc:Fallback>
            <p:pic>
              <p:nvPicPr>
                <p:cNvPr id="79" name="Freihand 78">
                  <a:extLst>
                    <a:ext uri="{FF2B5EF4-FFF2-40B4-BE49-F238E27FC236}">
                      <a16:creationId xmlns:a16="http://schemas.microsoft.com/office/drawing/2014/main" id="{1A938E3B-5BC5-4A93-83B8-362C02A6EA30}"/>
                    </a:ext>
                  </a:extLst>
                </p:cNvPr>
                <p:cNvPicPr/>
                <p:nvPr/>
              </p:nvPicPr>
              <p:blipFill>
                <a:blip r:embed="rId99"/>
                <a:stretch>
                  <a:fillRect/>
                </a:stretch>
              </p:blipFill>
              <p:spPr>
                <a:xfrm>
                  <a:off x="3350093" y="5103067"/>
                  <a:ext cx="31788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80" name="Freihand 79">
                  <a:extLst>
                    <a:ext uri="{FF2B5EF4-FFF2-40B4-BE49-F238E27FC236}">
                      <a16:creationId xmlns:a16="http://schemas.microsoft.com/office/drawing/2014/main" id="{F400632B-D8A6-4A31-835E-813A8E7295F5}"/>
                    </a:ext>
                  </a:extLst>
                </p14:cNvPr>
                <p14:cNvContentPartPr/>
                <p14:nvPr/>
              </p14:nvContentPartPr>
              <p14:xfrm>
                <a:off x="3355493" y="5098027"/>
                <a:ext cx="79560" cy="3960"/>
              </p14:xfrm>
            </p:contentPart>
          </mc:Choice>
          <mc:Fallback>
            <p:pic>
              <p:nvPicPr>
                <p:cNvPr id="80" name="Freihand 79">
                  <a:extLst>
                    <a:ext uri="{FF2B5EF4-FFF2-40B4-BE49-F238E27FC236}">
                      <a16:creationId xmlns:a16="http://schemas.microsoft.com/office/drawing/2014/main" id="{F400632B-D8A6-4A31-835E-813A8E7295F5}"/>
                    </a:ext>
                  </a:extLst>
                </p:cNvPr>
                <p:cNvPicPr/>
                <p:nvPr/>
              </p:nvPicPr>
              <p:blipFill>
                <a:blip r:embed="rId101"/>
                <a:stretch>
                  <a:fillRect/>
                </a:stretch>
              </p:blipFill>
              <p:spPr>
                <a:xfrm>
                  <a:off x="3351173" y="5093707"/>
                  <a:ext cx="882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81" name="Freihand 80">
                  <a:extLst>
                    <a:ext uri="{FF2B5EF4-FFF2-40B4-BE49-F238E27FC236}">
                      <a16:creationId xmlns:a16="http://schemas.microsoft.com/office/drawing/2014/main" id="{188443E6-AEEC-40A2-BE54-16ABC5FC6ADC}"/>
                    </a:ext>
                  </a:extLst>
                </p14:cNvPr>
                <p14:cNvContentPartPr/>
                <p14:nvPr/>
              </p14:nvContentPartPr>
              <p14:xfrm>
                <a:off x="3710453" y="5182627"/>
                <a:ext cx="262080" cy="63360"/>
              </p14:xfrm>
            </p:contentPart>
          </mc:Choice>
          <mc:Fallback>
            <p:pic>
              <p:nvPicPr>
                <p:cNvPr id="81" name="Freihand 80">
                  <a:extLst>
                    <a:ext uri="{FF2B5EF4-FFF2-40B4-BE49-F238E27FC236}">
                      <a16:creationId xmlns:a16="http://schemas.microsoft.com/office/drawing/2014/main" id="{188443E6-AEEC-40A2-BE54-16ABC5FC6ADC}"/>
                    </a:ext>
                  </a:extLst>
                </p:cNvPr>
                <p:cNvPicPr/>
                <p:nvPr/>
              </p:nvPicPr>
              <p:blipFill>
                <a:blip r:embed="rId103"/>
                <a:stretch>
                  <a:fillRect/>
                </a:stretch>
              </p:blipFill>
              <p:spPr>
                <a:xfrm>
                  <a:off x="3706133" y="5178307"/>
                  <a:ext cx="27072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82" name="Freihand 81">
                  <a:extLst>
                    <a:ext uri="{FF2B5EF4-FFF2-40B4-BE49-F238E27FC236}">
                      <a16:creationId xmlns:a16="http://schemas.microsoft.com/office/drawing/2014/main" id="{39A1ED91-E123-43AA-A34E-FE9ABB0A9658}"/>
                    </a:ext>
                  </a:extLst>
                </p14:cNvPr>
                <p14:cNvContentPartPr/>
                <p14:nvPr/>
              </p14:nvContentPartPr>
              <p14:xfrm>
                <a:off x="3217613" y="5299987"/>
                <a:ext cx="281160" cy="103320"/>
              </p14:xfrm>
            </p:contentPart>
          </mc:Choice>
          <mc:Fallback>
            <p:pic>
              <p:nvPicPr>
                <p:cNvPr id="82" name="Freihand 81">
                  <a:extLst>
                    <a:ext uri="{FF2B5EF4-FFF2-40B4-BE49-F238E27FC236}">
                      <a16:creationId xmlns:a16="http://schemas.microsoft.com/office/drawing/2014/main" id="{39A1ED91-E123-43AA-A34E-FE9ABB0A9658}"/>
                    </a:ext>
                  </a:extLst>
                </p:cNvPr>
                <p:cNvPicPr/>
                <p:nvPr/>
              </p:nvPicPr>
              <p:blipFill>
                <a:blip r:embed="rId105"/>
                <a:stretch>
                  <a:fillRect/>
                </a:stretch>
              </p:blipFill>
              <p:spPr>
                <a:xfrm>
                  <a:off x="3213293" y="5295667"/>
                  <a:ext cx="28980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83" name="Freihand 82">
                  <a:extLst>
                    <a:ext uri="{FF2B5EF4-FFF2-40B4-BE49-F238E27FC236}">
                      <a16:creationId xmlns:a16="http://schemas.microsoft.com/office/drawing/2014/main" id="{CFB79FF1-27A2-4D79-88D9-529D16F7D554}"/>
                    </a:ext>
                  </a:extLst>
                </p14:cNvPr>
                <p14:cNvContentPartPr/>
                <p14:nvPr/>
              </p14:nvContentPartPr>
              <p14:xfrm>
                <a:off x="3603533" y="5323747"/>
                <a:ext cx="208800" cy="183600"/>
              </p14:xfrm>
            </p:contentPart>
          </mc:Choice>
          <mc:Fallback>
            <p:pic>
              <p:nvPicPr>
                <p:cNvPr id="83" name="Freihand 82">
                  <a:extLst>
                    <a:ext uri="{FF2B5EF4-FFF2-40B4-BE49-F238E27FC236}">
                      <a16:creationId xmlns:a16="http://schemas.microsoft.com/office/drawing/2014/main" id="{CFB79FF1-27A2-4D79-88D9-529D16F7D554}"/>
                    </a:ext>
                  </a:extLst>
                </p:cNvPr>
                <p:cNvPicPr/>
                <p:nvPr/>
              </p:nvPicPr>
              <p:blipFill>
                <a:blip r:embed="rId107"/>
                <a:stretch>
                  <a:fillRect/>
                </a:stretch>
              </p:blipFill>
              <p:spPr>
                <a:xfrm>
                  <a:off x="3599213" y="5319427"/>
                  <a:ext cx="21744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84" name="Freihand 83">
                  <a:extLst>
                    <a:ext uri="{FF2B5EF4-FFF2-40B4-BE49-F238E27FC236}">
                      <a16:creationId xmlns:a16="http://schemas.microsoft.com/office/drawing/2014/main" id="{53679B2A-B26C-4F2C-931B-26C8A6959F9A}"/>
                    </a:ext>
                  </a:extLst>
                </p14:cNvPr>
                <p14:cNvContentPartPr/>
                <p14:nvPr/>
              </p14:nvContentPartPr>
              <p14:xfrm>
                <a:off x="3857693" y="5278747"/>
                <a:ext cx="161280" cy="183240"/>
              </p14:xfrm>
            </p:contentPart>
          </mc:Choice>
          <mc:Fallback>
            <p:pic>
              <p:nvPicPr>
                <p:cNvPr id="84" name="Freihand 83">
                  <a:extLst>
                    <a:ext uri="{FF2B5EF4-FFF2-40B4-BE49-F238E27FC236}">
                      <a16:creationId xmlns:a16="http://schemas.microsoft.com/office/drawing/2014/main" id="{53679B2A-B26C-4F2C-931B-26C8A6959F9A}"/>
                    </a:ext>
                  </a:extLst>
                </p:cNvPr>
                <p:cNvPicPr/>
                <p:nvPr/>
              </p:nvPicPr>
              <p:blipFill>
                <a:blip r:embed="rId109"/>
                <a:stretch>
                  <a:fillRect/>
                </a:stretch>
              </p:blipFill>
              <p:spPr>
                <a:xfrm>
                  <a:off x="3853373" y="5274427"/>
                  <a:ext cx="16992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85" name="Freihand 84">
                  <a:extLst>
                    <a:ext uri="{FF2B5EF4-FFF2-40B4-BE49-F238E27FC236}">
                      <a16:creationId xmlns:a16="http://schemas.microsoft.com/office/drawing/2014/main" id="{689CA9EA-5559-422B-AB58-675447D3EC5B}"/>
                    </a:ext>
                  </a:extLst>
                </p14:cNvPr>
                <p14:cNvContentPartPr/>
                <p14:nvPr/>
              </p14:nvContentPartPr>
              <p14:xfrm>
                <a:off x="4053173" y="5254267"/>
                <a:ext cx="203760" cy="133920"/>
              </p14:xfrm>
            </p:contentPart>
          </mc:Choice>
          <mc:Fallback>
            <p:pic>
              <p:nvPicPr>
                <p:cNvPr id="85" name="Freihand 84">
                  <a:extLst>
                    <a:ext uri="{FF2B5EF4-FFF2-40B4-BE49-F238E27FC236}">
                      <a16:creationId xmlns:a16="http://schemas.microsoft.com/office/drawing/2014/main" id="{689CA9EA-5559-422B-AB58-675447D3EC5B}"/>
                    </a:ext>
                  </a:extLst>
                </p:cNvPr>
                <p:cNvPicPr/>
                <p:nvPr/>
              </p:nvPicPr>
              <p:blipFill>
                <a:blip r:embed="rId111"/>
                <a:stretch>
                  <a:fillRect/>
                </a:stretch>
              </p:blipFill>
              <p:spPr>
                <a:xfrm>
                  <a:off x="4048853" y="5249947"/>
                  <a:ext cx="21240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86" name="Freihand 85">
                  <a:extLst>
                    <a:ext uri="{FF2B5EF4-FFF2-40B4-BE49-F238E27FC236}">
                      <a16:creationId xmlns:a16="http://schemas.microsoft.com/office/drawing/2014/main" id="{757E6DA0-CDBA-4197-8E72-224DA294F19B}"/>
                    </a:ext>
                  </a:extLst>
                </p14:cNvPr>
                <p14:cNvContentPartPr/>
                <p14:nvPr/>
              </p14:nvContentPartPr>
              <p14:xfrm>
                <a:off x="3868493" y="5272627"/>
                <a:ext cx="65880" cy="3600"/>
              </p14:xfrm>
            </p:contentPart>
          </mc:Choice>
          <mc:Fallback>
            <p:pic>
              <p:nvPicPr>
                <p:cNvPr id="86" name="Freihand 85">
                  <a:extLst>
                    <a:ext uri="{FF2B5EF4-FFF2-40B4-BE49-F238E27FC236}">
                      <a16:creationId xmlns:a16="http://schemas.microsoft.com/office/drawing/2014/main" id="{757E6DA0-CDBA-4197-8E72-224DA294F19B}"/>
                    </a:ext>
                  </a:extLst>
                </p:cNvPr>
                <p:cNvPicPr/>
                <p:nvPr/>
              </p:nvPicPr>
              <p:blipFill>
                <a:blip r:embed="rId113"/>
                <a:stretch>
                  <a:fillRect/>
                </a:stretch>
              </p:blipFill>
              <p:spPr>
                <a:xfrm>
                  <a:off x="3864173" y="5268307"/>
                  <a:ext cx="7452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87" name="Freihand 86">
                  <a:extLst>
                    <a:ext uri="{FF2B5EF4-FFF2-40B4-BE49-F238E27FC236}">
                      <a16:creationId xmlns:a16="http://schemas.microsoft.com/office/drawing/2014/main" id="{15C8A716-9661-454B-8967-057FB1F7BCAE}"/>
                    </a:ext>
                  </a:extLst>
                </p14:cNvPr>
                <p14:cNvContentPartPr/>
                <p14:nvPr/>
              </p14:nvContentPartPr>
              <p14:xfrm>
                <a:off x="4383653" y="5253907"/>
                <a:ext cx="124920" cy="118800"/>
              </p14:xfrm>
            </p:contentPart>
          </mc:Choice>
          <mc:Fallback>
            <p:pic>
              <p:nvPicPr>
                <p:cNvPr id="87" name="Freihand 86">
                  <a:extLst>
                    <a:ext uri="{FF2B5EF4-FFF2-40B4-BE49-F238E27FC236}">
                      <a16:creationId xmlns:a16="http://schemas.microsoft.com/office/drawing/2014/main" id="{15C8A716-9661-454B-8967-057FB1F7BCAE}"/>
                    </a:ext>
                  </a:extLst>
                </p:cNvPr>
                <p:cNvPicPr/>
                <p:nvPr/>
              </p:nvPicPr>
              <p:blipFill>
                <a:blip r:embed="rId115"/>
                <a:stretch>
                  <a:fillRect/>
                </a:stretch>
              </p:blipFill>
              <p:spPr>
                <a:xfrm>
                  <a:off x="4379333" y="5249587"/>
                  <a:ext cx="13356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88" name="Freihand 87">
                  <a:extLst>
                    <a:ext uri="{FF2B5EF4-FFF2-40B4-BE49-F238E27FC236}">
                      <a16:creationId xmlns:a16="http://schemas.microsoft.com/office/drawing/2014/main" id="{2FB35D15-E30C-4906-B60D-61C37F45E7E8}"/>
                    </a:ext>
                  </a:extLst>
                </p14:cNvPr>
                <p14:cNvContentPartPr/>
                <p14:nvPr/>
              </p14:nvContentPartPr>
              <p14:xfrm>
                <a:off x="4507493" y="5238427"/>
                <a:ext cx="113040" cy="133920"/>
              </p14:xfrm>
            </p:contentPart>
          </mc:Choice>
          <mc:Fallback>
            <p:pic>
              <p:nvPicPr>
                <p:cNvPr id="88" name="Freihand 87">
                  <a:extLst>
                    <a:ext uri="{FF2B5EF4-FFF2-40B4-BE49-F238E27FC236}">
                      <a16:creationId xmlns:a16="http://schemas.microsoft.com/office/drawing/2014/main" id="{2FB35D15-E30C-4906-B60D-61C37F45E7E8}"/>
                    </a:ext>
                  </a:extLst>
                </p:cNvPr>
                <p:cNvPicPr/>
                <p:nvPr/>
              </p:nvPicPr>
              <p:blipFill>
                <a:blip r:embed="rId117"/>
                <a:stretch>
                  <a:fillRect/>
                </a:stretch>
              </p:blipFill>
              <p:spPr>
                <a:xfrm>
                  <a:off x="4503173" y="5234107"/>
                  <a:ext cx="12168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89" name="Freihand 88">
                  <a:extLst>
                    <a:ext uri="{FF2B5EF4-FFF2-40B4-BE49-F238E27FC236}">
                      <a16:creationId xmlns:a16="http://schemas.microsoft.com/office/drawing/2014/main" id="{FA9DA25A-0561-4A2B-BA90-40514F8CA6BF}"/>
                    </a:ext>
                  </a:extLst>
                </p14:cNvPr>
                <p14:cNvContentPartPr/>
                <p14:nvPr/>
              </p14:nvContentPartPr>
              <p14:xfrm>
                <a:off x="4580933" y="5285587"/>
                <a:ext cx="128880" cy="171360"/>
              </p14:xfrm>
            </p:contentPart>
          </mc:Choice>
          <mc:Fallback>
            <p:pic>
              <p:nvPicPr>
                <p:cNvPr id="89" name="Freihand 88">
                  <a:extLst>
                    <a:ext uri="{FF2B5EF4-FFF2-40B4-BE49-F238E27FC236}">
                      <a16:creationId xmlns:a16="http://schemas.microsoft.com/office/drawing/2014/main" id="{FA9DA25A-0561-4A2B-BA90-40514F8CA6BF}"/>
                    </a:ext>
                  </a:extLst>
                </p:cNvPr>
                <p:cNvPicPr/>
                <p:nvPr/>
              </p:nvPicPr>
              <p:blipFill>
                <a:blip r:embed="rId119"/>
                <a:stretch>
                  <a:fillRect/>
                </a:stretch>
              </p:blipFill>
              <p:spPr>
                <a:xfrm>
                  <a:off x="4576613" y="5281267"/>
                  <a:ext cx="13752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90" name="Freihand 89">
                  <a:extLst>
                    <a:ext uri="{FF2B5EF4-FFF2-40B4-BE49-F238E27FC236}">
                      <a16:creationId xmlns:a16="http://schemas.microsoft.com/office/drawing/2014/main" id="{D694BE63-2C88-4100-98B4-26C977CB551C}"/>
                    </a:ext>
                  </a:extLst>
                </p14:cNvPr>
                <p14:cNvContentPartPr/>
                <p14:nvPr/>
              </p14:nvContentPartPr>
              <p14:xfrm>
                <a:off x="4689293" y="5288467"/>
                <a:ext cx="79200" cy="102600"/>
              </p14:xfrm>
            </p:contentPart>
          </mc:Choice>
          <mc:Fallback>
            <p:pic>
              <p:nvPicPr>
                <p:cNvPr id="90" name="Freihand 89">
                  <a:extLst>
                    <a:ext uri="{FF2B5EF4-FFF2-40B4-BE49-F238E27FC236}">
                      <a16:creationId xmlns:a16="http://schemas.microsoft.com/office/drawing/2014/main" id="{D694BE63-2C88-4100-98B4-26C977CB551C}"/>
                    </a:ext>
                  </a:extLst>
                </p:cNvPr>
                <p:cNvPicPr/>
                <p:nvPr/>
              </p:nvPicPr>
              <p:blipFill>
                <a:blip r:embed="rId121"/>
                <a:stretch>
                  <a:fillRect/>
                </a:stretch>
              </p:blipFill>
              <p:spPr>
                <a:xfrm>
                  <a:off x="4684973" y="5284147"/>
                  <a:ext cx="878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91" name="Freihand 90">
                  <a:extLst>
                    <a:ext uri="{FF2B5EF4-FFF2-40B4-BE49-F238E27FC236}">
                      <a16:creationId xmlns:a16="http://schemas.microsoft.com/office/drawing/2014/main" id="{06C6FCDF-9068-445B-8F4E-E2E6C13037A3}"/>
                    </a:ext>
                  </a:extLst>
                </p14:cNvPr>
                <p14:cNvContentPartPr/>
                <p14:nvPr/>
              </p14:nvContentPartPr>
              <p14:xfrm>
                <a:off x="4758773" y="5242747"/>
                <a:ext cx="290880" cy="133560"/>
              </p14:xfrm>
            </p:contentPart>
          </mc:Choice>
          <mc:Fallback>
            <p:pic>
              <p:nvPicPr>
                <p:cNvPr id="91" name="Freihand 90">
                  <a:extLst>
                    <a:ext uri="{FF2B5EF4-FFF2-40B4-BE49-F238E27FC236}">
                      <a16:creationId xmlns:a16="http://schemas.microsoft.com/office/drawing/2014/main" id="{06C6FCDF-9068-445B-8F4E-E2E6C13037A3}"/>
                    </a:ext>
                  </a:extLst>
                </p:cNvPr>
                <p:cNvPicPr/>
                <p:nvPr/>
              </p:nvPicPr>
              <p:blipFill>
                <a:blip r:embed="rId123"/>
                <a:stretch>
                  <a:fillRect/>
                </a:stretch>
              </p:blipFill>
              <p:spPr>
                <a:xfrm>
                  <a:off x="4754453" y="5238427"/>
                  <a:ext cx="29952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92" name="Freihand 91">
                  <a:extLst>
                    <a:ext uri="{FF2B5EF4-FFF2-40B4-BE49-F238E27FC236}">
                      <a16:creationId xmlns:a16="http://schemas.microsoft.com/office/drawing/2014/main" id="{F4B986A5-CB7A-402F-8DF0-8E07CC395DFA}"/>
                    </a:ext>
                  </a:extLst>
                </p14:cNvPr>
                <p14:cNvContentPartPr/>
                <p14:nvPr/>
              </p14:nvContentPartPr>
              <p14:xfrm>
                <a:off x="5068733" y="5285587"/>
                <a:ext cx="124560" cy="90360"/>
              </p14:xfrm>
            </p:contentPart>
          </mc:Choice>
          <mc:Fallback>
            <p:pic>
              <p:nvPicPr>
                <p:cNvPr id="92" name="Freihand 91">
                  <a:extLst>
                    <a:ext uri="{FF2B5EF4-FFF2-40B4-BE49-F238E27FC236}">
                      <a16:creationId xmlns:a16="http://schemas.microsoft.com/office/drawing/2014/main" id="{F4B986A5-CB7A-402F-8DF0-8E07CC395DFA}"/>
                    </a:ext>
                  </a:extLst>
                </p:cNvPr>
                <p:cNvPicPr/>
                <p:nvPr/>
              </p:nvPicPr>
              <p:blipFill>
                <a:blip r:embed="rId125"/>
                <a:stretch>
                  <a:fillRect/>
                </a:stretch>
              </p:blipFill>
              <p:spPr>
                <a:xfrm>
                  <a:off x="5064413" y="5281267"/>
                  <a:ext cx="13320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93" name="Freihand 92">
                  <a:extLst>
                    <a:ext uri="{FF2B5EF4-FFF2-40B4-BE49-F238E27FC236}">
                      <a16:creationId xmlns:a16="http://schemas.microsoft.com/office/drawing/2014/main" id="{ECA4A79B-C5C6-4654-9B51-235BD79329F1}"/>
                    </a:ext>
                  </a:extLst>
                </p14:cNvPr>
                <p14:cNvContentPartPr/>
                <p14:nvPr/>
              </p14:nvContentPartPr>
              <p14:xfrm>
                <a:off x="5082773" y="5311507"/>
                <a:ext cx="83520" cy="27000"/>
              </p14:xfrm>
            </p:contentPart>
          </mc:Choice>
          <mc:Fallback>
            <p:pic>
              <p:nvPicPr>
                <p:cNvPr id="93" name="Freihand 92">
                  <a:extLst>
                    <a:ext uri="{FF2B5EF4-FFF2-40B4-BE49-F238E27FC236}">
                      <a16:creationId xmlns:a16="http://schemas.microsoft.com/office/drawing/2014/main" id="{ECA4A79B-C5C6-4654-9B51-235BD79329F1}"/>
                    </a:ext>
                  </a:extLst>
                </p:cNvPr>
                <p:cNvPicPr/>
                <p:nvPr/>
              </p:nvPicPr>
              <p:blipFill>
                <a:blip r:embed="rId127"/>
                <a:stretch>
                  <a:fillRect/>
                </a:stretch>
              </p:blipFill>
              <p:spPr>
                <a:xfrm>
                  <a:off x="5078453" y="5307187"/>
                  <a:ext cx="9216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94" name="Freihand 93">
                  <a:extLst>
                    <a:ext uri="{FF2B5EF4-FFF2-40B4-BE49-F238E27FC236}">
                      <a16:creationId xmlns:a16="http://schemas.microsoft.com/office/drawing/2014/main" id="{D44B7CC6-9430-4DFB-8FD7-361A3383DCFD}"/>
                    </a:ext>
                  </a:extLst>
                </p14:cNvPr>
                <p14:cNvContentPartPr/>
                <p14:nvPr/>
              </p14:nvContentPartPr>
              <p14:xfrm>
                <a:off x="5225333" y="5298547"/>
                <a:ext cx="158040" cy="58680"/>
              </p14:xfrm>
            </p:contentPart>
          </mc:Choice>
          <mc:Fallback>
            <p:pic>
              <p:nvPicPr>
                <p:cNvPr id="94" name="Freihand 93">
                  <a:extLst>
                    <a:ext uri="{FF2B5EF4-FFF2-40B4-BE49-F238E27FC236}">
                      <a16:creationId xmlns:a16="http://schemas.microsoft.com/office/drawing/2014/main" id="{D44B7CC6-9430-4DFB-8FD7-361A3383DCFD}"/>
                    </a:ext>
                  </a:extLst>
                </p:cNvPr>
                <p:cNvPicPr/>
                <p:nvPr/>
              </p:nvPicPr>
              <p:blipFill>
                <a:blip r:embed="rId129"/>
                <a:stretch>
                  <a:fillRect/>
                </a:stretch>
              </p:blipFill>
              <p:spPr>
                <a:xfrm>
                  <a:off x="5221013" y="5294227"/>
                  <a:ext cx="16668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95" name="Freihand 94">
                  <a:extLst>
                    <a:ext uri="{FF2B5EF4-FFF2-40B4-BE49-F238E27FC236}">
                      <a16:creationId xmlns:a16="http://schemas.microsoft.com/office/drawing/2014/main" id="{4696999D-76E1-4E68-8ECC-676F0EA84D8B}"/>
                    </a:ext>
                  </a:extLst>
                </p14:cNvPr>
                <p14:cNvContentPartPr/>
                <p14:nvPr/>
              </p14:nvContentPartPr>
              <p14:xfrm>
                <a:off x="5376533" y="5222587"/>
                <a:ext cx="192960" cy="144360"/>
              </p14:xfrm>
            </p:contentPart>
          </mc:Choice>
          <mc:Fallback>
            <p:pic>
              <p:nvPicPr>
                <p:cNvPr id="95" name="Freihand 94">
                  <a:extLst>
                    <a:ext uri="{FF2B5EF4-FFF2-40B4-BE49-F238E27FC236}">
                      <a16:creationId xmlns:a16="http://schemas.microsoft.com/office/drawing/2014/main" id="{4696999D-76E1-4E68-8ECC-676F0EA84D8B}"/>
                    </a:ext>
                  </a:extLst>
                </p:cNvPr>
                <p:cNvPicPr/>
                <p:nvPr/>
              </p:nvPicPr>
              <p:blipFill>
                <a:blip r:embed="rId131"/>
                <a:stretch>
                  <a:fillRect/>
                </a:stretch>
              </p:blipFill>
              <p:spPr>
                <a:xfrm>
                  <a:off x="5372213" y="5218267"/>
                  <a:ext cx="20160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96" name="Freihand 95">
                  <a:extLst>
                    <a:ext uri="{FF2B5EF4-FFF2-40B4-BE49-F238E27FC236}">
                      <a16:creationId xmlns:a16="http://schemas.microsoft.com/office/drawing/2014/main" id="{28B14C80-6580-4A12-A52F-3225D8EF94DC}"/>
                    </a:ext>
                  </a:extLst>
                </p14:cNvPr>
                <p14:cNvContentPartPr/>
                <p14:nvPr/>
              </p14:nvContentPartPr>
              <p14:xfrm>
                <a:off x="4395533" y="5158147"/>
                <a:ext cx="88920" cy="59400"/>
              </p14:xfrm>
            </p:contentPart>
          </mc:Choice>
          <mc:Fallback>
            <p:pic>
              <p:nvPicPr>
                <p:cNvPr id="96" name="Freihand 95">
                  <a:extLst>
                    <a:ext uri="{FF2B5EF4-FFF2-40B4-BE49-F238E27FC236}">
                      <a16:creationId xmlns:a16="http://schemas.microsoft.com/office/drawing/2014/main" id="{28B14C80-6580-4A12-A52F-3225D8EF94DC}"/>
                    </a:ext>
                  </a:extLst>
                </p:cNvPr>
                <p:cNvPicPr/>
                <p:nvPr/>
              </p:nvPicPr>
              <p:blipFill>
                <a:blip r:embed="rId133"/>
                <a:stretch>
                  <a:fillRect/>
                </a:stretch>
              </p:blipFill>
              <p:spPr>
                <a:xfrm>
                  <a:off x="4391213" y="5153827"/>
                  <a:ext cx="9756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97" name="Freihand 96">
                  <a:extLst>
                    <a:ext uri="{FF2B5EF4-FFF2-40B4-BE49-F238E27FC236}">
                      <a16:creationId xmlns:a16="http://schemas.microsoft.com/office/drawing/2014/main" id="{ADCC70C5-77C9-4F9B-A4C3-A583FBF8281D}"/>
                    </a:ext>
                  </a:extLst>
                </p14:cNvPr>
                <p14:cNvContentPartPr/>
                <p14:nvPr/>
              </p14:nvContentPartPr>
              <p14:xfrm>
                <a:off x="5669213" y="5224387"/>
                <a:ext cx="265680" cy="158040"/>
              </p14:xfrm>
            </p:contentPart>
          </mc:Choice>
          <mc:Fallback>
            <p:pic>
              <p:nvPicPr>
                <p:cNvPr id="97" name="Freihand 96">
                  <a:extLst>
                    <a:ext uri="{FF2B5EF4-FFF2-40B4-BE49-F238E27FC236}">
                      <a16:creationId xmlns:a16="http://schemas.microsoft.com/office/drawing/2014/main" id="{ADCC70C5-77C9-4F9B-A4C3-A583FBF8281D}"/>
                    </a:ext>
                  </a:extLst>
                </p:cNvPr>
                <p:cNvPicPr/>
                <p:nvPr/>
              </p:nvPicPr>
              <p:blipFill>
                <a:blip r:embed="rId135"/>
                <a:stretch>
                  <a:fillRect/>
                </a:stretch>
              </p:blipFill>
              <p:spPr>
                <a:xfrm>
                  <a:off x="5664893" y="5220067"/>
                  <a:ext cx="27432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98" name="Freihand 97">
                  <a:extLst>
                    <a:ext uri="{FF2B5EF4-FFF2-40B4-BE49-F238E27FC236}">
                      <a16:creationId xmlns:a16="http://schemas.microsoft.com/office/drawing/2014/main" id="{C95D89D5-124C-4FDF-82A7-1EE913906650}"/>
                    </a:ext>
                  </a:extLst>
                </p14:cNvPr>
                <p14:cNvContentPartPr/>
                <p14:nvPr/>
              </p14:nvContentPartPr>
              <p14:xfrm>
                <a:off x="5986373" y="5211787"/>
                <a:ext cx="170280" cy="137520"/>
              </p14:xfrm>
            </p:contentPart>
          </mc:Choice>
          <mc:Fallback>
            <p:pic>
              <p:nvPicPr>
                <p:cNvPr id="98" name="Freihand 97">
                  <a:extLst>
                    <a:ext uri="{FF2B5EF4-FFF2-40B4-BE49-F238E27FC236}">
                      <a16:creationId xmlns:a16="http://schemas.microsoft.com/office/drawing/2014/main" id="{C95D89D5-124C-4FDF-82A7-1EE913906650}"/>
                    </a:ext>
                  </a:extLst>
                </p:cNvPr>
                <p:cNvPicPr/>
                <p:nvPr/>
              </p:nvPicPr>
              <p:blipFill>
                <a:blip r:embed="rId137"/>
                <a:stretch>
                  <a:fillRect/>
                </a:stretch>
              </p:blipFill>
              <p:spPr>
                <a:xfrm>
                  <a:off x="5982053" y="5207467"/>
                  <a:ext cx="17892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99" name="Freihand 98">
                  <a:extLst>
                    <a:ext uri="{FF2B5EF4-FFF2-40B4-BE49-F238E27FC236}">
                      <a16:creationId xmlns:a16="http://schemas.microsoft.com/office/drawing/2014/main" id="{A21942D2-3DAE-4790-B220-FE9369860260}"/>
                    </a:ext>
                  </a:extLst>
                </p14:cNvPr>
                <p14:cNvContentPartPr/>
                <p14:nvPr/>
              </p14:nvContentPartPr>
              <p14:xfrm>
                <a:off x="6213533" y="5149867"/>
                <a:ext cx="387000" cy="185400"/>
              </p14:xfrm>
            </p:contentPart>
          </mc:Choice>
          <mc:Fallback>
            <p:pic>
              <p:nvPicPr>
                <p:cNvPr id="99" name="Freihand 98">
                  <a:extLst>
                    <a:ext uri="{FF2B5EF4-FFF2-40B4-BE49-F238E27FC236}">
                      <a16:creationId xmlns:a16="http://schemas.microsoft.com/office/drawing/2014/main" id="{A21942D2-3DAE-4790-B220-FE9369860260}"/>
                    </a:ext>
                  </a:extLst>
                </p:cNvPr>
                <p:cNvPicPr/>
                <p:nvPr/>
              </p:nvPicPr>
              <p:blipFill>
                <a:blip r:embed="rId139"/>
                <a:stretch>
                  <a:fillRect/>
                </a:stretch>
              </p:blipFill>
              <p:spPr>
                <a:xfrm>
                  <a:off x="6209213" y="5145547"/>
                  <a:ext cx="395640" cy="194040"/>
                </a:xfrm>
                <a:prstGeom prst="rect">
                  <a:avLst/>
                </a:prstGeom>
              </p:spPr>
            </p:pic>
          </mc:Fallback>
        </mc:AlternateContent>
      </p:grpSp>
      <p:grpSp>
        <p:nvGrpSpPr>
          <p:cNvPr id="111" name="Gruppieren 110">
            <a:extLst>
              <a:ext uri="{FF2B5EF4-FFF2-40B4-BE49-F238E27FC236}">
                <a16:creationId xmlns:a16="http://schemas.microsoft.com/office/drawing/2014/main" id="{6557DE28-B3B6-48DF-BC60-890013823363}"/>
              </a:ext>
            </a:extLst>
          </p:cNvPr>
          <p:cNvGrpSpPr/>
          <p:nvPr/>
        </p:nvGrpSpPr>
        <p:grpSpPr>
          <a:xfrm>
            <a:off x="4595693" y="3843067"/>
            <a:ext cx="661320" cy="528840"/>
            <a:chOff x="4595693" y="3843067"/>
            <a:chExt cx="661320" cy="528840"/>
          </a:xfrm>
        </p:grpSpPr>
        <mc:AlternateContent xmlns:mc="http://schemas.openxmlformats.org/markup-compatibility/2006">
          <mc:Choice xmlns:p14="http://schemas.microsoft.com/office/powerpoint/2010/main" Requires="p14">
            <p:contentPart p14:bwMode="auto" r:id="rId140">
              <p14:nvContentPartPr>
                <p14:cNvPr id="101" name="Freihand 100">
                  <a:extLst>
                    <a:ext uri="{FF2B5EF4-FFF2-40B4-BE49-F238E27FC236}">
                      <a16:creationId xmlns:a16="http://schemas.microsoft.com/office/drawing/2014/main" id="{51387597-94FB-4FDA-8830-1CD7FDAFAF51}"/>
                    </a:ext>
                  </a:extLst>
                </p14:cNvPr>
                <p14:cNvContentPartPr/>
                <p14:nvPr/>
              </p14:nvContentPartPr>
              <p14:xfrm>
                <a:off x="4595693" y="3867547"/>
                <a:ext cx="199440" cy="214920"/>
              </p14:xfrm>
            </p:contentPart>
          </mc:Choice>
          <mc:Fallback>
            <p:pic>
              <p:nvPicPr>
                <p:cNvPr id="101" name="Freihand 100">
                  <a:extLst>
                    <a:ext uri="{FF2B5EF4-FFF2-40B4-BE49-F238E27FC236}">
                      <a16:creationId xmlns:a16="http://schemas.microsoft.com/office/drawing/2014/main" id="{51387597-94FB-4FDA-8830-1CD7FDAFAF51}"/>
                    </a:ext>
                  </a:extLst>
                </p:cNvPr>
                <p:cNvPicPr/>
                <p:nvPr/>
              </p:nvPicPr>
              <p:blipFill>
                <a:blip r:embed="rId141"/>
                <a:stretch>
                  <a:fillRect/>
                </a:stretch>
              </p:blipFill>
              <p:spPr>
                <a:xfrm>
                  <a:off x="4591373" y="3863227"/>
                  <a:ext cx="20808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02" name="Freihand 101">
                  <a:extLst>
                    <a:ext uri="{FF2B5EF4-FFF2-40B4-BE49-F238E27FC236}">
                      <a16:creationId xmlns:a16="http://schemas.microsoft.com/office/drawing/2014/main" id="{C894AA9A-538B-4803-A7EA-F98960003CFE}"/>
                    </a:ext>
                  </a:extLst>
                </p14:cNvPr>
                <p14:cNvContentPartPr/>
                <p14:nvPr/>
              </p14:nvContentPartPr>
              <p14:xfrm>
                <a:off x="4801253" y="3956827"/>
                <a:ext cx="20880" cy="91440"/>
              </p14:xfrm>
            </p:contentPart>
          </mc:Choice>
          <mc:Fallback>
            <p:pic>
              <p:nvPicPr>
                <p:cNvPr id="102" name="Freihand 101">
                  <a:extLst>
                    <a:ext uri="{FF2B5EF4-FFF2-40B4-BE49-F238E27FC236}">
                      <a16:creationId xmlns:a16="http://schemas.microsoft.com/office/drawing/2014/main" id="{C894AA9A-538B-4803-A7EA-F98960003CFE}"/>
                    </a:ext>
                  </a:extLst>
                </p:cNvPr>
                <p:cNvPicPr/>
                <p:nvPr/>
              </p:nvPicPr>
              <p:blipFill>
                <a:blip r:embed="rId143"/>
                <a:stretch>
                  <a:fillRect/>
                </a:stretch>
              </p:blipFill>
              <p:spPr>
                <a:xfrm>
                  <a:off x="4796933" y="3952507"/>
                  <a:ext cx="2952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03" name="Freihand 102">
                  <a:extLst>
                    <a:ext uri="{FF2B5EF4-FFF2-40B4-BE49-F238E27FC236}">
                      <a16:creationId xmlns:a16="http://schemas.microsoft.com/office/drawing/2014/main" id="{4CCF3B52-BEEA-4D82-BB2D-A27C8EE1333C}"/>
                    </a:ext>
                  </a:extLst>
                </p14:cNvPr>
                <p14:cNvContentPartPr/>
                <p14:nvPr/>
              </p14:nvContentPartPr>
              <p14:xfrm>
                <a:off x="4831853" y="3864667"/>
                <a:ext cx="72360" cy="184680"/>
              </p14:xfrm>
            </p:contentPart>
          </mc:Choice>
          <mc:Fallback>
            <p:pic>
              <p:nvPicPr>
                <p:cNvPr id="103" name="Freihand 102">
                  <a:extLst>
                    <a:ext uri="{FF2B5EF4-FFF2-40B4-BE49-F238E27FC236}">
                      <a16:creationId xmlns:a16="http://schemas.microsoft.com/office/drawing/2014/main" id="{4CCF3B52-BEEA-4D82-BB2D-A27C8EE1333C}"/>
                    </a:ext>
                  </a:extLst>
                </p:cNvPr>
                <p:cNvPicPr/>
                <p:nvPr/>
              </p:nvPicPr>
              <p:blipFill>
                <a:blip r:embed="rId145"/>
                <a:stretch>
                  <a:fillRect/>
                </a:stretch>
              </p:blipFill>
              <p:spPr>
                <a:xfrm>
                  <a:off x="4827533" y="3860347"/>
                  <a:ext cx="8100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04" name="Freihand 103">
                  <a:extLst>
                    <a:ext uri="{FF2B5EF4-FFF2-40B4-BE49-F238E27FC236}">
                      <a16:creationId xmlns:a16="http://schemas.microsoft.com/office/drawing/2014/main" id="{06EE5EEC-3737-4107-A22E-5B6C35AE0A6A}"/>
                    </a:ext>
                  </a:extLst>
                </p14:cNvPr>
                <p14:cNvContentPartPr/>
                <p14:nvPr/>
              </p14:nvContentPartPr>
              <p14:xfrm>
                <a:off x="4912493" y="3843067"/>
                <a:ext cx="208080" cy="185400"/>
              </p14:xfrm>
            </p:contentPart>
          </mc:Choice>
          <mc:Fallback>
            <p:pic>
              <p:nvPicPr>
                <p:cNvPr id="104" name="Freihand 103">
                  <a:extLst>
                    <a:ext uri="{FF2B5EF4-FFF2-40B4-BE49-F238E27FC236}">
                      <a16:creationId xmlns:a16="http://schemas.microsoft.com/office/drawing/2014/main" id="{06EE5EEC-3737-4107-A22E-5B6C35AE0A6A}"/>
                    </a:ext>
                  </a:extLst>
                </p:cNvPr>
                <p:cNvPicPr/>
                <p:nvPr/>
              </p:nvPicPr>
              <p:blipFill>
                <a:blip r:embed="rId147"/>
                <a:stretch>
                  <a:fillRect/>
                </a:stretch>
              </p:blipFill>
              <p:spPr>
                <a:xfrm>
                  <a:off x="4908173" y="3838747"/>
                  <a:ext cx="21672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05" name="Freihand 104">
                  <a:extLst>
                    <a:ext uri="{FF2B5EF4-FFF2-40B4-BE49-F238E27FC236}">
                      <a16:creationId xmlns:a16="http://schemas.microsoft.com/office/drawing/2014/main" id="{566E2C1F-332F-47B1-BEA5-D866C84D1D38}"/>
                    </a:ext>
                  </a:extLst>
                </p14:cNvPr>
                <p14:cNvContentPartPr/>
                <p14:nvPr/>
              </p14:nvContentPartPr>
              <p14:xfrm>
                <a:off x="5137493" y="3966547"/>
                <a:ext cx="68400" cy="28080"/>
              </p14:xfrm>
            </p:contentPart>
          </mc:Choice>
          <mc:Fallback>
            <p:pic>
              <p:nvPicPr>
                <p:cNvPr id="105" name="Freihand 104">
                  <a:extLst>
                    <a:ext uri="{FF2B5EF4-FFF2-40B4-BE49-F238E27FC236}">
                      <a16:creationId xmlns:a16="http://schemas.microsoft.com/office/drawing/2014/main" id="{566E2C1F-332F-47B1-BEA5-D866C84D1D38}"/>
                    </a:ext>
                  </a:extLst>
                </p:cNvPr>
                <p:cNvPicPr/>
                <p:nvPr/>
              </p:nvPicPr>
              <p:blipFill>
                <a:blip r:embed="rId149"/>
                <a:stretch>
                  <a:fillRect/>
                </a:stretch>
              </p:blipFill>
              <p:spPr>
                <a:xfrm>
                  <a:off x="5133173" y="3962227"/>
                  <a:ext cx="7704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106" name="Freihand 105">
                  <a:extLst>
                    <a:ext uri="{FF2B5EF4-FFF2-40B4-BE49-F238E27FC236}">
                      <a16:creationId xmlns:a16="http://schemas.microsoft.com/office/drawing/2014/main" id="{F50F6FDF-339D-46AF-A586-935C5D74523E}"/>
                    </a:ext>
                  </a:extLst>
                </p14:cNvPr>
                <p14:cNvContentPartPr/>
                <p14:nvPr/>
              </p14:nvContentPartPr>
              <p14:xfrm>
                <a:off x="4619813" y="4154107"/>
                <a:ext cx="356400" cy="111600"/>
              </p14:xfrm>
            </p:contentPart>
          </mc:Choice>
          <mc:Fallback>
            <p:pic>
              <p:nvPicPr>
                <p:cNvPr id="106" name="Freihand 105">
                  <a:extLst>
                    <a:ext uri="{FF2B5EF4-FFF2-40B4-BE49-F238E27FC236}">
                      <a16:creationId xmlns:a16="http://schemas.microsoft.com/office/drawing/2014/main" id="{F50F6FDF-339D-46AF-A586-935C5D74523E}"/>
                    </a:ext>
                  </a:extLst>
                </p:cNvPr>
                <p:cNvPicPr/>
                <p:nvPr/>
              </p:nvPicPr>
              <p:blipFill>
                <a:blip r:embed="rId151"/>
                <a:stretch>
                  <a:fillRect/>
                </a:stretch>
              </p:blipFill>
              <p:spPr>
                <a:xfrm>
                  <a:off x="4615493" y="4149427"/>
                  <a:ext cx="36504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07" name="Freihand 106">
                  <a:extLst>
                    <a:ext uri="{FF2B5EF4-FFF2-40B4-BE49-F238E27FC236}">
                      <a16:creationId xmlns:a16="http://schemas.microsoft.com/office/drawing/2014/main" id="{B5A7482E-048E-4CA1-930C-1BF35FD789BB}"/>
                    </a:ext>
                  </a:extLst>
                </p14:cNvPr>
                <p14:cNvContentPartPr/>
                <p14:nvPr/>
              </p14:nvContentPartPr>
              <p14:xfrm>
                <a:off x="4938773" y="4095787"/>
                <a:ext cx="10800" cy="18720"/>
              </p14:xfrm>
            </p:contentPart>
          </mc:Choice>
          <mc:Fallback>
            <p:pic>
              <p:nvPicPr>
                <p:cNvPr id="107" name="Freihand 106">
                  <a:extLst>
                    <a:ext uri="{FF2B5EF4-FFF2-40B4-BE49-F238E27FC236}">
                      <a16:creationId xmlns:a16="http://schemas.microsoft.com/office/drawing/2014/main" id="{B5A7482E-048E-4CA1-930C-1BF35FD789BB}"/>
                    </a:ext>
                  </a:extLst>
                </p:cNvPr>
                <p:cNvPicPr/>
                <p:nvPr/>
              </p:nvPicPr>
              <p:blipFill>
                <a:blip r:embed="rId153"/>
                <a:stretch>
                  <a:fillRect/>
                </a:stretch>
              </p:blipFill>
              <p:spPr>
                <a:xfrm>
                  <a:off x="4934453" y="4091467"/>
                  <a:ext cx="1944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08" name="Freihand 107">
                  <a:extLst>
                    <a:ext uri="{FF2B5EF4-FFF2-40B4-BE49-F238E27FC236}">
                      <a16:creationId xmlns:a16="http://schemas.microsoft.com/office/drawing/2014/main" id="{5728501A-D095-439A-BA5D-0ABAD0D2E69E}"/>
                    </a:ext>
                  </a:extLst>
                </p14:cNvPr>
                <p14:cNvContentPartPr/>
                <p14:nvPr/>
              </p14:nvContentPartPr>
              <p14:xfrm>
                <a:off x="5002853" y="4116667"/>
                <a:ext cx="13320" cy="13320"/>
              </p14:xfrm>
            </p:contentPart>
          </mc:Choice>
          <mc:Fallback>
            <p:pic>
              <p:nvPicPr>
                <p:cNvPr id="108" name="Freihand 107">
                  <a:extLst>
                    <a:ext uri="{FF2B5EF4-FFF2-40B4-BE49-F238E27FC236}">
                      <a16:creationId xmlns:a16="http://schemas.microsoft.com/office/drawing/2014/main" id="{5728501A-D095-439A-BA5D-0ABAD0D2E69E}"/>
                    </a:ext>
                  </a:extLst>
                </p:cNvPr>
                <p:cNvPicPr/>
                <p:nvPr/>
              </p:nvPicPr>
              <p:blipFill>
                <a:blip r:embed="rId155"/>
                <a:stretch>
                  <a:fillRect/>
                </a:stretch>
              </p:blipFill>
              <p:spPr>
                <a:xfrm>
                  <a:off x="4998533" y="4112347"/>
                  <a:ext cx="2196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10" name="Freihand 109">
                  <a:extLst>
                    <a:ext uri="{FF2B5EF4-FFF2-40B4-BE49-F238E27FC236}">
                      <a16:creationId xmlns:a16="http://schemas.microsoft.com/office/drawing/2014/main" id="{BDD5431D-8A4C-4839-AD22-FEF7F89D90BF}"/>
                    </a:ext>
                  </a:extLst>
                </p14:cNvPr>
                <p14:cNvContentPartPr/>
                <p14:nvPr/>
              </p14:nvContentPartPr>
              <p14:xfrm>
                <a:off x="4987013" y="4123147"/>
                <a:ext cx="270000" cy="248760"/>
              </p14:xfrm>
            </p:contentPart>
          </mc:Choice>
          <mc:Fallback>
            <p:pic>
              <p:nvPicPr>
                <p:cNvPr id="110" name="Freihand 109">
                  <a:extLst>
                    <a:ext uri="{FF2B5EF4-FFF2-40B4-BE49-F238E27FC236}">
                      <a16:creationId xmlns:a16="http://schemas.microsoft.com/office/drawing/2014/main" id="{BDD5431D-8A4C-4839-AD22-FEF7F89D90BF}"/>
                    </a:ext>
                  </a:extLst>
                </p:cNvPr>
                <p:cNvPicPr/>
                <p:nvPr/>
              </p:nvPicPr>
              <p:blipFill>
                <a:blip r:embed="rId157"/>
                <a:stretch>
                  <a:fillRect/>
                </a:stretch>
              </p:blipFill>
              <p:spPr>
                <a:xfrm>
                  <a:off x="4982693" y="4118827"/>
                  <a:ext cx="278640" cy="257400"/>
                </a:xfrm>
                <a:prstGeom prst="rect">
                  <a:avLst/>
                </a:prstGeom>
              </p:spPr>
            </p:pic>
          </mc:Fallback>
        </mc:AlternateContent>
      </p:grpSp>
      <p:grpSp>
        <p:nvGrpSpPr>
          <p:cNvPr id="114" name="Gruppieren 113">
            <a:extLst>
              <a:ext uri="{FF2B5EF4-FFF2-40B4-BE49-F238E27FC236}">
                <a16:creationId xmlns:a16="http://schemas.microsoft.com/office/drawing/2014/main" id="{B4715BE0-3317-4726-9FD2-AF8C2C8AC385}"/>
              </a:ext>
            </a:extLst>
          </p:cNvPr>
          <p:cNvGrpSpPr/>
          <p:nvPr/>
        </p:nvGrpSpPr>
        <p:grpSpPr>
          <a:xfrm>
            <a:off x="5612333" y="2151067"/>
            <a:ext cx="236880" cy="1775160"/>
            <a:chOff x="5612333" y="2151067"/>
            <a:chExt cx="236880" cy="1775160"/>
          </a:xfrm>
        </p:grpSpPr>
        <mc:AlternateContent xmlns:mc="http://schemas.openxmlformats.org/markup-compatibility/2006">
          <mc:Choice xmlns:p14="http://schemas.microsoft.com/office/powerpoint/2010/main" Requires="p14">
            <p:contentPart p14:bwMode="auto" r:id="rId158">
              <p14:nvContentPartPr>
                <p14:cNvPr id="112" name="Freihand 111">
                  <a:extLst>
                    <a:ext uri="{FF2B5EF4-FFF2-40B4-BE49-F238E27FC236}">
                      <a16:creationId xmlns:a16="http://schemas.microsoft.com/office/drawing/2014/main" id="{FAAE066E-93A4-4656-A5DA-7B3AD69A1E09}"/>
                    </a:ext>
                  </a:extLst>
                </p14:cNvPr>
                <p14:cNvContentPartPr/>
                <p14:nvPr/>
              </p14:nvContentPartPr>
              <p14:xfrm>
                <a:off x="5734733" y="2151067"/>
                <a:ext cx="45720" cy="1775160"/>
              </p14:xfrm>
            </p:contentPart>
          </mc:Choice>
          <mc:Fallback>
            <p:pic>
              <p:nvPicPr>
                <p:cNvPr id="112" name="Freihand 111">
                  <a:extLst>
                    <a:ext uri="{FF2B5EF4-FFF2-40B4-BE49-F238E27FC236}">
                      <a16:creationId xmlns:a16="http://schemas.microsoft.com/office/drawing/2014/main" id="{FAAE066E-93A4-4656-A5DA-7B3AD69A1E09}"/>
                    </a:ext>
                  </a:extLst>
                </p:cNvPr>
                <p:cNvPicPr/>
                <p:nvPr/>
              </p:nvPicPr>
              <p:blipFill>
                <a:blip r:embed="rId159"/>
                <a:stretch>
                  <a:fillRect/>
                </a:stretch>
              </p:blipFill>
              <p:spPr>
                <a:xfrm>
                  <a:off x="5730413" y="2146747"/>
                  <a:ext cx="54360" cy="178380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13" name="Freihand 112">
                  <a:extLst>
                    <a:ext uri="{FF2B5EF4-FFF2-40B4-BE49-F238E27FC236}">
                      <a16:creationId xmlns:a16="http://schemas.microsoft.com/office/drawing/2014/main" id="{58F1EBD3-3765-4E4D-973A-C2FE9ED5985E}"/>
                    </a:ext>
                  </a:extLst>
                </p14:cNvPr>
                <p14:cNvContentPartPr/>
                <p14:nvPr/>
              </p14:nvContentPartPr>
              <p14:xfrm>
                <a:off x="5612333" y="3405667"/>
                <a:ext cx="236880" cy="458280"/>
              </p14:xfrm>
            </p:contentPart>
          </mc:Choice>
          <mc:Fallback>
            <p:pic>
              <p:nvPicPr>
                <p:cNvPr id="113" name="Freihand 112">
                  <a:extLst>
                    <a:ext uri="{FF2B5EF4-FFF2-40B4-BE49-F238E27FC236}">
                      <a16:creationId xmlns:a16="http://schemas.microsoft.com/office/drawing/2014/main" id="{58F1EBD3-3765-4E4D-973A-C2FE9ED5985E}"/>
                    </a:ext>
                  </a:extLst>
                </p:cNvPr>
                <p:cNvPicPr/>
                <p:nvPr/>
              </p:nvPicPr>
              <p:blipFill>
                <a:blip r:embed="rId161"/>
                <a:stretch>
                  <a:fillRect/>
                </a:stretch>
              </p:blipFill>
              <p:spPr>
                <a:xfrm>
                  <a:off x="5608013" y="3401347"/>
                  <a:ext cx="245520" cy="466920"/>
                </a:xfrm>
                <a:prstGeom prst="rect">
                  <a:avLst/>
                </a:prstGeom>
              </p:spPr>
            </p:pic>
          </mc:Fallback>
        </mc:AlternateContent>
      </p:grpSp>
      <p:grpSp>
        <p:nvGrpSpPr>
          <p:cNvPr id="128" name="Gruppieren 127">
            <a:extLst>
              <a:ext uri="{FF2B5EF4-FFF2-40B4-BE49-F238E27FC236}">
                <a16:creationId xmlns:a16="http://schemas.microsoft.com/office/drawing/2014/main" id="{609A8E52-206F-45D0-B76E-1B642211DF28}"/>
              </a:ext>
            </a:extLst>
          </p:cNvPr>
          <p:cNvGrpSpPr/>
          <p:nvPr/>
        </p:nvGrpSpPr>
        <p:grpSpPr>
          <a:xfrm>
            <a:off x="5708813" y="1098067"/>
            <a:ext cx="1167480" cy="869400"/>
            <a:chOff x="5708813" y="1098067"/>
            <a:chExt cx="1167480" cy="869400"/>
          </a:xfrm>
        </p:grpSpPr>
        <mc:AlternateContent xmlns:mc="http://schemas.openxmlformats.org/markup-compatibility/2006">
          <mc:Choice xmlns:p14="http://schemas.microsoft.com/office/powerpoint/2010/main" Requires="p14">
            <p:contentPart p14:bwMode="auto" r:id="rId162">
              <p14:nvContentPartPr>
                <p14:cNvPr id="115" name="Freihand 114">
                  <a:extLst>
                    <a:ext uri="{FF2B5EF4-FFF2-40B4-BE49-F238E27FC236}">
                      <a16:creationId xmlns:a16="http://schemas.microsoft.com/office/drawing/2014/main" id="{9FB46493-8A6F-450B-B3BC-25C9F1F3E6BD}"/>
                    </a:ext>
                  </a:extLst>
                </p14:cNvPr>
                <p14:cNvContentPartPr/>
                <p14:nvPr/>
              </p14:nvContentPartPr>
              <p14:xfrm>
                <a:off x="5708813" y="1648507"/>
                <a:ext cx="122760" cy="264960"/>
              </p14:xfrm>
            </p:contentPart>
          </mc:Choice>
          <mc:Fallback>
            <p:pic>
              <p:nvPicPr>
                <p:cNvPr id="115" name="Freihand 114">
                  <a:extLst>
                    <a:ext uri="{FF2B5EF4-FFF2-40B4-BE49-F238E27FC236}">
                      <a16:creationId xmlns:a16="http://schemas.microsoft.com/office/drawing/2014/main" id="{9FB46493-8A6F-450B-B3BC-25C9F1F3E6BD}"/>
                    </a:ext>
                  </a:extLst>
                </p:cNvPr>
                <p:cNvPicPr/>
                <p:nvPr/>
              </p:nvPicPr>
              <p:blipFill>
                <a:blip r:embed="rId163"/>
                <a:stretch>
                  <a:fillRect/>
                </a:stretch>
              </p:blipFill>
              <p:spPr>
                <a:xfrm>
                  <a:off x="5704493" y="1644187"/>
                  <a:ext cx="131400" cy="27360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16" name="Freihand 115">
                  <a:extLst>
                    <a:ext uri="{FF2B5EF4-FFF2-40B4-BE49-F238E27FC236}">
                      <a16:creationId xmlns:a16="http://schemas.microsoft.com/office/drawing/2014/main" id="{4BF8DB03-2DD6-405D-ABD7-699A5764955A}"/>
                    </a:ext>
                  </a:extLst>
                </p14:cNvPr>
                <p14:cNvContentPartPr/>
                <p14:nvPr/>
              </p14:nvContentPartPr>
              <p14:xfrm>
                <a:off x="5836973" y="1558867"/>
                <a:ext cx="155160" cy="255960"/>
              </p14:xfrm>
            </p:contentPart>
          </mc:Choice>
          <mc:Fallback>
            <p:pic>
              <p:nvPicPr>
                <p:cNvPr id="116" name="Freihand 115">
                  <a:extLst>
                    <a:ext uri="{FF2B5EF4-FFF2-40B4-BE49-F238E27FC236}">
                      <a16:creationId xmlns:a16="http://schemas.microsoft.com/office/drawing/2014/main" id="{4BF8DB03-2DD6-405D-ABD7-699A5764955A}"/>
                    </a:ext>
                  </a:extLst>
                </p:cNvPr>
                <p:cNvPicPr/>
                <p:nvPr/>
              </p:nvPicPr>
              <p:blipFill>
                <a:blip r:embed="rId165"/>
                <a:stretch>
                  <a:fillRect/>
                </a:stretch>
              </p:blipFill>
              <p:spPr>
                <a:xfrm>
                  <a:off x="5832653" y="1554547"/>
                  <a:ext cx="163800" cy="26460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17" name="Freihand 116">
                  <a:extLst>
                    <a:ext uri="{FF2B5EF4-FFF2-40B4-BE49-F238E27FC236}">
                      <a16:creationId xmlns:a16="http://schemas.microsoft.com/office/drawing/2014/main" id="{78ACE8E2-5104-4C8A-AC55-F27FADBDA49D}"/>
                    </a:ext>
                  </a:extLst>
                </p14:cNvPr>
                <p14:cNvContentPartPr/>
                <p14:nvPr/>
              </p14:nvContentPartPr>
              <p14:xfrm>
                <a:off x="6007253" y="1570387"/>
                <a:ext cx="57960" cy="97560"/>
              </p14:xfrm>
            </p:contentPart>
          </mc:Choice>
          <mc:Fallback>
            <p:pic>
              <p:nvPicPr>
                <p:cNvPr id="117" name="Freihand 116">
                  <a:extLst>
                    <a:ext uri="{FF2B5EF4-FFF2-40B4-BE49-F238E27FC236}">
                      <a16:creationId xmlns:a16="http://schemas.microsoft.com/office/drawing/2014/main" id="{78ACE8E2-5104-4C8A-AC55-F27FADBDA49D}"/>
                    </a:ext>
                  </a:extLst>
                </p:cNvPr>
                <p:cNvPicPr/>
                <p:nvPr/>
              </p:nvPicPr>
              <p:blipFill>
                <a:blip r:embed="rId167"/>
                <a:stretch>
                  <a:fillRect/>
                </a:stretch>
              </p:blipFill>
              <p:spPr>
                <a:xfrm>
                  <a:off x="6002933" y="1566067"/>
                  <a:ext cx="6660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18" name="Freihand 117">
                  <a:extLst>
                    <a:ext uri="{FF2B5EF4-FFF2-40B4-BE49-F238E27FC236}">
                      <a16:creationId xmlns:a16="http://schemas.microsoft.com/office/drawing/2014/main" id="{E6677B9F-3508-4B84-8658-F4E3AE717BF8}"/>
                    </a:ext>
                  </a:extLst>
                </p14:cNvPr>
                <p14:cNvContentPartPr/>
                <p14:nvPr/>
              </p14:nvContentPartPr>
              <p14:xfrm>
                <a:off x="6115973" y="1445107"/>
                <a:ext cx="221400" cy="180720"/>
              </p14:xfrm>
            </p:contentPart>
          </mc:Choice>
          <mc:Fallback>
            <p:pic>
              <p:nvPicPr>
                <p:cNvPr id="118" name="Freihand 117">
                  <a:extLst>
                    <a:ext uri="{FF2B5EF4-FFF2-40B4-BE49-F238E27FC236}">
                      <a16:creationId xmlns:a16="http://schemas.microsoft.com/office/drawing/2014/main" id="{E6677B9F-3508-4B84-8658-F4E3AE717BF8}"/>
                    </a:ext>
                  </a:extLst>
                </p:cNvPr>
                <p:cNvPicPr/>
                <p:nvPr/>
              </p:nvPicPr>
              <p:blipFill>
                <a:blip r:embed="rId169"/>
                <a:stretch>
                  <a:fillRect/>
                </a:stretch>
              </p:blipFill>
              <p:spPr>
                <a:xfrm>
                  <a:off x="6111653" y="1440787"/>
                  <a:ext cx="23004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19" name="Freihand 118">
                  <a:extLst>
                    <a:ext uri="{FF2B5EF4-FFF2-40B4-BE49-F238E27FC236}">
                      <a16:creationId xmlns:a16="http://schemas.microsoft.com/office/drawing/2014/main" id="{6E603C63-3FE4-4A4F-9FFC-7DDFBDF31C5C}"/>
                    </a:ext>
                  </a:extLst>
                </p14:cNvPr>
                <p14:cNvContentPartPr/>
                <p14:nvPr/>
              </p14:nvContentPartPr>
              <p14:xfrm>
                <a:off x="6334493" y="1314427"/>
                <a:ext cx="101880" cy="147960"/>
              </p14:xfrm>
            </p:contentPart>
          </mc:Choice>
          <mc:Fallback>
            <p:pic>
              <p:nvPicPr>
                <p:cNvPr id="119" name="Freihand 118">
                  <a:extLst>
                    <a:ext uri="{FF2B5EF4-FFF2-40B4-BE49-F238E27FC236}">
                      <a16:creationId xmlns:a16="http://schemas.microsoft.com/office/drawing/2014/main" id="{6E603C63-3FE4-4A4F-9FFC-7DDFBDF31C5C}"/>
                    </a:ext>
                  </a:extLst>
                </p:cNvPr>
                <p:cNvPicPr/>
                <p:nvPr/>
              </p:nvPicPr>
              <p:blipFill>
                <a:blip r:embed="rId171"/>
                <a:stretch>
                  <a:fillRect/>
                </a:stretch>
              </p:blipFill>
              <p:spPr>
                <a:xfrm>
                  <a:off x="6330173" y="1310107"/>
                  <a:ext cx="11052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20" name="Freihand 119">
                  <a:extLst>
                    <a:ext uri="{FF2B5EF4-FFF2-40B4-BE49-F238E27FC236}">
                      <a16:creationId xmlns:a16="http://schemas.microsoft.com/office/drawing/2014/main" id="{95140D62-7522-4DB5-9C99-0D82E30F0B18}"/>
                    </a:ext>
                  </a:extLst>
                </p14:cNvPr>
                <p14:cNvContentPartPr/>
                <p14:nvPr/>
              </p14:nvContentPartPr>
              <p14:xfrm>
                <a:off x="6408293" y="1249267"/>
                <a:ext cx="100800" cy="176400"/>
              </p14:xfrm>
            </p:contentPart>
          </mc:Choice>
          <mc:Fallback>
            <p:pic>
              <p:nvPicPr>
                <p:cNvPr id="120" name="Freihand 119">
                  <a:extLst>
                    <a:ext uri="{FF2B5EF4-FFF2-40B4-BE49-F238E27FC236}">
                      <a16:creationId xmlns:a16="http://schemas.microsoft.com/office/drawing/2014/main" id="{95140D62-7522-4DB5-9C99-0D82E30F0B18}"/>
                    </a:ext>
                  </a:extLst>
                </p:cNvPr>
                <p:cNvPicPr/>
                <p:nvPr/>
              </p:nvPicPr>
              <p:blipFill>
                <a:blip r:embed="rId173"/>
                <a:stretch>
                  <a:fillRect/>
                </a:stretch>
              </p:blipFill>
              <p:spPr>
                <a:xfrm>
                  <a:off x="6403973" y="1244947"/>
                  <a:ext cx="10944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21" name="Freihand 120">
                  <a:extLst>
                    <a:ext uri="{FF2B5EF4-FFF2-40B4-BE49-F238E27FC236}">
                      <a16:creationId xmlns:a16="http://schemas.microsoft.com/office/drawing/2014/main" id="{7AC28EEC-63BA-48AB-91C1-6B7C18EBC91C}"/>
                    </a:ext>
                  </a:extLst>
                </p14:cNvPr>
                <p14:cNvContentPartPr/>
                <p14:nvPr/>
              </p14:nvContentPartPr>
              <p14:xfrm>
                <a:off x="6493973" y="1276987"/>
                <a:ext cx="92880" cy="94680"/>
              </p14:xfrm>
            </p:contentPart>
          </mc:Choice>
          <mc:Fallback>
            <p:pic>
              <p:nvPicPr>
                <p:cNvPr id="121" name="Freihand 120">
                  <a:extLst>
                    <a:ext uri="{FF2B5EF4-FFF2-40B4-BE49-F238E27FC236}">
                      <a16:creationId xmlns:a16="http://schemas.microsoft.com/office/drawing/2014/main" id="{7AC28EEC-63BA-48AB-91C1-6B7C18EBC91C}"/>
                    </a:ext>
                  </a:extLst>
                </p:cNvPr>
                <p:cNvPicPr/>
                <p:nvPr/>
              </p:nvPicPr>
              <p:blipFill>
                <a:blip r:embed="rId175"/>
                <a:stretch>
                  <a:fillRect/>
                </a:stretch>
              </p:blipFill>
              <p:spPr>
                <a:xfrm>
                  <a:off x="6489653" y="1272667"/>
                  <a:ext cx="10152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22" name="Freihand 121">
                  <a:extLst>
                    <a:ext uri="{FF2B5EF4-FFF2-40B4-BE49-F238E27FC236}">
                      <a16:creationId xmlns:a16="http://schemas.microsoft.com/office/drawing/2014/main" id="{E762189A-1555-480D-81B0-DD38F32A1292}"/>
                    </a:ext>
                  </a:extLst>
                </p14:cNvPr>
                <p14:cNvContentPartPr/>
                <p14:nvPr/>
              </p14:nvContentPartPr>
              <p14:xfrm>
                <a:off x="6579293" y="1221907"/>
                <a:ext cx="108000" cy="104040"/>
              </p14:xfrm>
            </p:contentPart>
          </mc:Choice>
          <mc:Fallback>
            <p:pic>
              <p:nvPicPr>
                <p:cNvPr id="122" name="Freihand 121">
                  <a:extLst>
                    <a:ext uri="{FF2B5EF4-FFF2-40B4-BE49-F238E27FC236}">
                      <a16:creationId xmlns:a16="http://schemas.microsoft.com/office/drawing/2014/main" id="{E762189A-1555-480D-81B0-DD38F32A1292}"/>
                    </a:ext>
                  </a:extLst>
                </p:cNvPr>
                <p:cNvPicPr/>
                <p:nvPr/>
              </p:nvPicPr>
              <p:blipFill>
                <a:blip r:embed="rId177"/>
                <a:stretch>
                  <a:fillRect/>
                </a:stretch>
              </p:blipFill>
              <p:spPr>
                <a:xfrm>
                  <a:off x="6574973" y="1217587"/>
                  <a:ext cx="11664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24" name="Freihand 123">
                  <a:extLst>
                    <a:ext uri="{FF2B5EF4-FFF2-40B4-BE49-F238E27FC236}">
                      <a16:creationId xmlns:a16="http://schemas.microsoft.com/office/drawing/2014/main" id="{DB4908C9-CE90-43A9-9F4C-120A6B237607}"/>
                    </a:ext>
                  </a:extLst>
                </p14:cNvPr>
                <p14:cNvContentPartPr/>
                <p14:nvPr/>
              </p14:nvContentPartPr>
              <p14:xfrm>
                <a:off x="6692333" y="1098067"/>
                <a:ext cx="172800" cy="172800"/>
              </p14:xfrm>
            </p:contentPart>
          </mc:Choice>
          <mc:Fallback>
            <p:pic>
              <p:nvPicPr>
                <p:cNvPr id="124" name="Freihand 123">
                  <a:extLst>
                    <a:ext uri="{FF2B5EF4-FFF2-40B4-BE49-F238E27FC236}">
                      <a16:creationId xmlns:a16="http://schemas.microsoft.com/office/drawing/2014/main" id="{DB4908C9-CE90-43A9-9F4C-120A6B237607}"/>
                    </a:ext>
                  </a:extLst>
                </p:cNvPr>
                <p:cNvPicPr/>
                <p:nvPr/>
              </p:nvPicPr>
              <p:blipFill>
                <a:blip r:embed="rId179"/>
                <a:stretch>
                  <a:fillRect/>
                </a:stretch>
              </p:blipFill>
              <p:spPr>
                <a:xfrm>
                  <a:off x="6688013" y="1093747"/>
                  <a:ext cx="18144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26" name="Freihand 125">
                  <a:extLst>
                    <a:ext uri="{FF2B5EF4-FFF2-40B4-BE49-F238E27FC236}">
                      <a16:creationId xmlns:a16="http://schemas.microsoft.com/office/drawing/2014/main" id="{DF1DFEFC-9403-4C37-A54A-DECEFFB182C0}"/>
                    </a:ext>
                  </a:extLst>
                </p14:cNvPr>
                <p14:cNvContentPartPr/>
                <p14:nvPr/>
              </p14:nvContentPartPr>
              <p14:xfrm>
                <a:off x="5748413" y="1919227"/>
                <a:ext cx="22320" cy="29520"/>
              </p14:xfrm>
            </p:contentPart>
          </mc:Choice>
          <mc:Fallback>
            <p:pic>
              <p:nvPicPr>
                <p:cNvPr id="126" name="Freihand 125">
                  <a:extLst>
                    <a:ext uri="{FF2B5EF4-FFF2-40B4-BE49-F238E27FC236}">
                      <a16:creationId xmlns:a16="http://schemas.microsoft.com/office/drawing/2014/main" id="{DF1DFEFC-9403-4C37-A54A-DECEFFB182C0}"/>
                    </a:ext>
                  </a:extLst>
                </p:cNvPr>
                <p:cNvPicPr/>
                <p:nvPr/>
              </p:nvPicPr>
              <p:blipFill>
                <a:blip r:embed="rId181"/>
                <a:stretch>
                  <a:fillRect/>
                </a:stretch>
              </p:blipFill>
              <p:spPr>
                <a:xfrm>
                  <a:off x="5744093" y="1914907"/>
                  <a:ext cx="3096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27" name="Freihand 126">
                  <a:extLst>
                    <a:ext uri="{FF2B5EF4-FFF2-40B4-BE49-F238E27FC236}">
                      <a16:creationId xmlns:a16="http://schemas.microsoft.com/office/drawing/2014/main" id="{64CC79E1-17F6-4732-B26F-FA5F6957E06B}"/>
                    </a:ext>
                  </a:extLst>
                </p14:cNvPr>
                <p14:cNvContentPartPr/>
                <p14:nvPr/>
              </p14:nvContentPartPr>
              <p14:xfrm>
                <a:off x="5717453" y="1218667"/>
                <a:ext cx="1158840" cy="748800"/>
              </p14:xfrm>
            </p:contentPart>
          </mc:Choice>
          <mc:Fallback>
            <p:pic>
              <p:nvPicPr>
                <p:cNvPr id="127" name="Freihand 126">
                  <a:extLst>
                    <a:ext uri="{FF2B5EF4-FFF2-40B4-BE49-F238E27FC236}">
                      <a16:creationId xmlns:a16="http://schemas.microsoft.com/office/drawing/2014/main" id="{64CC79E1-17F6-4732-B26F-FA5F6957E06B}"/>
                    </a:ext>
                  </a:extLst>
                </p:cNvPr>
                <p:cNvPicPr/>
                <p:nvPr/>
              </p:nvPicPr>
              <p:blipFill>
                <a:blip r:embed="rId183"/>
                <a:stretch>
                  <a:fillRect/>
                </a:stretch>
              </p:blipFill>
              <p:spPr>
                <a:xfrm>
                  <a:off x="5713133" y="1214347"/>
                  <a:ext cx="1167480" cy="757440"/>
                </a:xfrm>
                <a:prstGeom prst="rect">
                  <a:avLst/>
                </a:prstGeom>
              </p:spPr>
            </p:pic>
          </mc:Fallback>
        </mc:AlternateContent>
      </p:grpSp>
      <p:grpSp>
        <p:nvGrpSpPr>
          <p:cNvPr id="131" name="Gruppieren 130">
            <a:extLst>
              <a:ext uri="{FF2B5EF4-FFF2-40B4-BE49-F238E27FC236}">
                <a16:creationId xmlns:a16="http://schemas.microsoft.com/office/drawing/2014/main" id="{6E3F2E73-57C5-479E-BBBC-326104C29809}"/>
              </a:ext>
            </a:extLst>
          </p:cNvPr>
          <p:cNvGrpSpPr/>
          <p:nvPr/>
        </p:nvGrpSpPr>
        <p:grpSpPr>
          <a:xfrm>
            <a:off x="5986373" y="4605907"/>
            <a:ext cx="636120" cy="272880"/>
            <a:chOff x="5986373" y="4605907"/>
            <a:chExt cx="636120" cy="272880"/>
          </a:xfrm>
        </p:grpSpPr>
        <mc:AlternateContent xmlns:mc="http://schemas.openxmlformats.org/markup-compatibility/2006">
          <mc:Choice xmlns:p14="http://schemas.microsoft.com/office/powerpoint/2010/main" Requires="p14">
            <p:contentPart p14:bwMode="auto" r:id="rId184">
              <p14:nvContentPartPr>
                <p14:cNvPr id="129" name="Freihand 128">
                  <a:extLst>
                    <a:ext uri="{FF2B5EF4-FFF2-40B4-BE49-F238E27FC236}">
                      <a16:creationId xmlns:a16="http://schemas.microsoft.com/office/drawing/2014/main" id="{E4A4C795-E184-404B-BED7-14994ED5522D}"/>
                    </a:ext>
                  </a:extLst>
                </p14:cNvPr>
                <p14:cNvContentPartPr/>
                <p14:nvPr/>
              </p14:nvContentPartPr>
              <p14:xfrm>
                <a:off x="6114533" y="4605907"/>
                <a:ext cx="507960" cy="183240"/>
              </p14:xfrm>
            </p:contentPart>
          </mc:Choice>
          <mc:Fallback>
            <p:pic>
              <p:nvPicPr>
                <p:cNvPr id="129" name="Freihand 128">
                  <a:extLst>
                    <a:ext uri="{FF2B5EF4-FFF2-40B4-BE49-F238E27FC236}">
                      <a16:creationId xmlns:a16="http://schemas.microsoft.com/office/drawing/2014/main" id="{E4A4C795-E184-404B-BED7-14994ED5522D}"/>
                    </a:ext>
                  </a:extLst>
                </p:cNvPr>
                <p:cNvPicPr/>
                <p:nvPr/>
              </p:nvPicPr>
              <p:blipFill>
                <a:blip r:embed="rId185"/>
                <a:stretch>
                  <a:fillRect/>
                </a:stretch>
              </p:blipFill>
              <p:spPr>
                <a:xfrm>
                  <a:off x="6110213" y="4601587"/>
                  <a:ext cx="51660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30" name="Freihand 129">
                  <a:extLst>
                    <a:ext uri="{FF2B5EF4-FFF2-40B4-BE49-F238E27FC236}">
                      <a16:creationId xmlns:a16="http://schemas.microsoft.com/office/drawing/2014/main" id="{CDDF271F-B60C-499A-9C0B-57CD5AC83A79}"/>
                    </a:ext>
                  </a:extLst>
                </p14:cNvPr>
                <p14:cNvContentPartPr/>
                <p14:nvPr/>
              </p14:nvContentPartPr>
              <p14:xfrm>
                <a:off x="5986373" y="4706707"/>
                <a:ext cx="338400" cy="172080"/>
              </p14:xfrm>
            </p:contentPart>
          </mc:Choice>
          <mc:Fallback>
            <p:pic>
              <p:nvPicPr>
                <p:cNvPr id="130" name="Freihand 129">
                  <a:extLst>
                    <a:ext uri="{FF2B5EF4-FFF2-40B4-BE49-F238E27FC236}">
                      <a16:creationId xmlns:a16="http://schemas.microsoft.com/office/drawing/2014/main" id="{CDDF271F-B60C-499A-9C0B-57CD5AC83A79}"/>
                    </a:ext>
                  </a:extLst>
                </p:cNvPr>
                <p:cNvPicPr/>
                <p:nvPr/>
              </p:nvPicPr>
              <p:blipFill>
                <a:blip r:embed="rId187"/>
                <a:stretch>
                  <a:fillRect/>
                </a:stretch>
              </p:blipFill>
              <p:spPr>
                <a:xfrm>
                  <a:off x="5982053" y="4702387"/>
                  <a:ext cx="347040" cy="180720"/>
                </a:xfrm>
                <a:prstGeom prst="rect">
                  <a:avLst/>
                </a:prstGeom>
              </p:spPr>
            </p:pic>
          </mc:Fallback>
        </mc:AlternateContent>
      </p:grpSp>
      <p:grpSp>
        <p:nvGrpSpPr>
          <p:cNvPr id="141" name="Gruppieren 140">
            <a:extLst>
              <a:ext uri="{FF2B5EF4-FFF2-40B4-BE49-F238E27FC236}">
                <a16:creationId xmlns:a16="http://schemas.microsoft.com/office/drawing/2014/main" id="{D844C035-E884-4090-9399-48BD427D58F8}"/>
              </a:ext>
            </a:extLst>
          </p:cNvPr>
          <p:cNvGrpSpPr/>
          <p:nvPr/>
        </p:nvGrpSpPr>
        <p:grpSpPr>
          <a:xfrm>
            <a:off x="6523133" y="4272907"/>
            <a:ext cx="886680" cy="280800"/>
            <a:chOff x="6523133" y="4272907"/>
            <a:chExt cx="886680" cy="280800"/>
          </a:xfrm>
        </p:grpSpPr>
        <mc:AlternateContent xmlns:mc="http://schemas.openxmlformats.org/markup-compatibility/2006">
          <mc:Choice xmlns:p14="http://schemas.microsoft.com/office/powerpoint/2010/main" Requires="p14">
            <p:contentPart p14:bwMode="auto" r:id="rId188">
              <p14:nvContentPartPr>
                <p14:cNvPr id="132" name="Freihand 131">
                  <a:extLst>
                    <a:ext uri="{FF2B5EF4-FFF2-40B4-BE49-F238E27FC236}">
                      <a16:creationId xmlns:a16="http://schemas.microsoft.com/office/drawing/2014/main" id="{F8420D27-10EC-40E2-99F8-6D0E8172A283}"/>
                    </a:ext>
                  </a:extLst>
                </p14:cNvPr>
                <p14:cNvContentPartPr/>
                <p14:nvPr/>
              </p14:nvContentPartPr>
              <p14:xfrm>
                <a:off x="6608093" y="4426627"/>
                <a:ext cx="23760" cy="127080"/>
              </p14:xfrm>
            </p:contentPart>
          </mc:Choice>
          <mc:Fallback>
            <p:pic>
              <p:nvPicPr>
                <p:cNvPr id="132" name="Freihand 131">
                  <a:extLst>
                    <a:ext uri="{FF2B5EF4-FFF2-40B4-BE49-F238E27FC236}">
                      <a16:creationId xmlns:a16="http://schemas.microsoft.com/office/drawing/2014/main" id="{F8420D27-10EC-40E2-99F8-6D0E8172A283}"/>
                    </a:ext>
                  </a:extLst>
                </p:cNvPr>
                <p:cNvPicPr/>
                <p:nvPr/>
              </p:nvPicPr>
              <p:blipFill>
                <a:blip r:embed="rId189"/>
                <a:stretch>
                  <a:fillRect/>
                </a:stretch>
              </p:blipFill>
              <p:spPr>
                <a:xfrm>
                  <a:off x="6603773" y="4422307"/>
                  <a:ext cx="3240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33" name="Freihand 132">
                  <a:extLst>
                    <a:ext uri="{FF2B5EF4-FFF2-40B4-BE49-F238E27FC236}">
                      <a16:creationId xmlns:a16="http://schemas.microsoft.com/office/drawing/2014/main" id="{1696E736-10E4-41A8-8839-7D67BCE74782}"/>
                    </a:ext>
                  </a:extLst>
                </p14:cNvPr>
                <p14:cNvContentPartPr/>
                <p14:nvPr/>
              </p14:nvContentPartPr>
              <p14:xfrm>
                <a:off x="6523133" y="4365787"/>
                <a:ext cx="149760" cy="58680"/>
              </p14:xfrm>
            </p:contentPart>
          </mc:Choice>
          <mc:Fallback>
            <p:pic>
              <p:nvPicPr>
                <p:cNvPr id="133" name="Freihand 132">
                  <a:extLst>
                    <a:ext uri="{FF2B5EF4-FFF2-40B4-BE49-F238E27FC236}">
                      <a16:creationId xmlns:a16="http://schemas.microsoft.com/office/drawing/2014/main" id="{1696E736-10E4-41A8-8839-7D67BCE74782}"/>
                    </a:ext>
                  </a:extLst>
                </p:cNvPr>
                <p:cNvPicPr/>
                <p:nvPr/>
              </p:nvPicPr>
              <p:blipFill>
                <a:blip r:embed="rId191"/>
                <a:stretch>
                  <a:fillRect/>
                </a:stretch>
              </p:blipFill>
              <p:spPr>
                <a:xfrm>
                  <a:off x="6518813" y="4361467"/>
                  <a:ext cx="15840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34" name="Freihand 133">
                  <a:extLst>
                    <a:ext uri="{FF2B5EF4-FFF2-40B4-BE49-F238E27FC236}">
                      <a16:creationId xmlns:a16="http://schemas.microsoft.com/office/drawing/2014/main" id="{7B140FEE-42A3-4FB4-BD39-DA2E144019EA}"/>
                    </a:ext>
                  </a:extLst>
                </p14:cNvPr>
                <p14:cNvContentPartPr/>
                <p14:nvPr/>
              </p14:nvContentPartPr>
              <p14:xfrm>
                <a:off x="6528893" y="4438507"/>
                <a:ext cx="124560" cy="44280"/>
              </p14:xfrm>
            </p:contentPart>
          </mc:Choice>
          <mc:Fallback>
            <p:pic>
              <p:nvPicPr>
                <p:cNvPr id="134" name="Freihand 133">
                  <a:extLst>
                    <a:ext uri="{FF2B5EF4-FFF2-40B4-BE49-F238E27FC236}">
                      <a16:creationId xmlns:a16="http://schemas.microsoft.com/office/drawing/2014/main" id="{7B140FEE-42A3-4FB4-BD39-DA2E144019EA}"/>
                    </a:ext>
                  </a:extLst>
                </p:cNvPr>
                <p:cNvPicPr/>
                <p:nvPr/>
              </p:nvPicPr>
              <p:blipFill>
                <a:blip r:embed="rId193"/>
                <a:stretch>
                  <a:fillRect/>
                </a:stretch>
              </p:blipFill>
              <p:spPr>
                <a:xfrm>
                  <a:off x="6524573" y="4434187"/>
                  <a:ext cx="13320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35" name="Freihand 134">
                  <a:extLst>
                    <a:ext uri="{FF2B5EF4-FFF2-40B4-BE49-F238E27FC236}">
                      <a16:creationId xmlns:a16="http://schemas.microsoft.com/office/drawing/2014/main" id="{C4302A24-F19F-48DF-B2ED-DADB45ABBC40}"/>
                    </a:ext>
                  </a:extLst>
                </p14:cNvPr>
                <p14:cNvContentPartPr/>
                <p14:nvPr/>
              </p14:nvContentPartPr>
              <p14:xfrm>
                <a:off x="6652733" y="4376947"/>
                <a:ext cx="153000" cy="132840"/>
              </p14:xfrm>
            </p:contentPart>
          </mc:Choice>
          <mc:Fallback>
            <p:pic>
              <p:nvPicPr>
                <p:cNvPr id="135" name="Freihand 134">
                  <a:extLst>
                    <a:ext uri="{FF2B5EF4-FFF2-40B4-BE49-F238E27FC236}">
                      <a16:creationId xmlns:a16="http://schemas.microsoft.com/office/drawing/2014/main" id="{C4302A24-F19F-48DF-B2ED-DADB45ABBC40}"/>
                    </a:ext>
                  </a:extLst>
                </p:cNvPr>
                <p:cNvPicPr/>
                <p:nvPr/>
              </p:nvPicPr>
              <p:blipFill>
                <a:blip r:embed="rId195"/>
                <a:stretch>
                  <a:fillRect/>
                </a:stretch>
              </p:blipFill>
              <p:spPr>
                <a:xfrm>
                  <a:off x="6648413" y="4372627"/>
                  <a:ext cx="16164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36" name="Freihand 135">
                  <a:extLst>
                    <a:ext uri="{FF2B5EF4-FFF2-40B4-BE49-F238E27FC236}">
                      <a16:creationId xmlns:a16="http://schemas.microsoft.com/office/drawing/2014/main" id="{D6B7423B-4D62-44E2-8F4C-40123CE17220}"/>
                    </a:ext>
                  </a:extLst>
                </p14:cNvPr>
                <p14:cNvContentPartPr/>
                <p14:nvPr/>
              </p14:nvContentPartPr>
              <p14:xfrm>
                <a:off x="6832373" y="4379107"/>
                <a:ext cx="219240" cy="112320"/>
              </p14:xfrm>
            </p:contentPart>
          </mc:Choice>
          <mc:Fallback>
            <p:pic>
              <p:nvPicPr>
                <p:cNvPr id="136" name="Freihand 135">
                  <a:extLst>
                    <a:ext uri="{FF2B5EF4-FFF2-40B4-BE49-F238E27FC236}">
                      <a16:creationId xmlns:a16="http://schemas.microsoft.com/office/drawing/2014/main" id="{D6B7423B-4D62-44E2-8F4C-40123CE17220}"/>
                    </a:ext>
                  </a:extLst>
                </p:cNvPr>
                <p:cNvPicPr/>
                <p:nvPr/>
              </p:nvPicPr>
              <p:blipFill>
                <a:blip r:embed="rId197"/>
                <a:stretch>
                  <a:fillRect/>
                </a:stretch>
              </p:blipFill>
              <p:spPr>
                <a:xfrm>
                  <a:off x="6828053" y="4374787"/>
                  <a:ext cx="22788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37" name="Freihand 136">
                  <a:extLst>
                    <a:ext uri="{FF2B5EF4-FFF2-40B4-BE49-F238E27FC236}">
                      <a16:creationId xmlns:a16="http://schemas.microsoft.com/office/drawing/2014/main" id="{436ACB9F-54E9-47E9-A627-A7995571A421}"/>
                    </a:ext>
                  </a:extLst>
                </p14:cNvPr>
                <p14:cNvContentPartPr/>
                <p14:nvPr/>
              </p14:nvContentPartPr>
              <p14:xfrm>
                <a:off x="6993293" y="4392787"/>
                <a:ext cx="90000" cy="60480"/>
              </p14:xfrm>
            </p:contentPart>
          </mc:Choice>
          <mc:Fallback>
            <p:pic>
              <p:nvPicPr>
                <p:cNvPr id="137" name="Freihand 136">
                  <a:extLst>
                    <a:ext uri="{FF2B5EF4-FFF2-40B4-BE49-F238E27FC236}">
                      <a16:creationId xmlns:a16="http://schemas.microsoft.com/office/drawing/2014/main" id="{436ACB9F-54E9-47E9-A627-A7995571A421}"/>
                    </a:ext>
                  </a:extLst>
                </p:cNvPr>
                <p:cNvPicPr/>
                <p:nvPr/>
              </p:nvPicPr>
              <p:blipFill>
                <a:blip r:embed="rId199"/>
                <a:stretch>
                  <a:fillRect/>
                </a:stretch>
              </p:blipFill>
              <p:spPr>
                <a:xfrm>
                  <a:off x="6988973" y="4388467"/>
                  <a:ext cx="9864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38" name="Freihand 137">
                  <a:extLst>
                    <a:ext uri="{FF2B5EF4-FFF2-40B4-BE49-F238E27FC236}">
                      <a16:creationId xmlns:a16="http://schemas.microsoft.com/office/drawing/2014/main" id="{2824568E-390F-420C-B1F3-1AAE88B4584D}"/>
                    </a:ext>
                  </a:extLst>
                </p14:cNvPr>
                <p14:cNvContentPartPr/>
                <p14:nvPr/>
              </p14:nvContentPartPr>
              <p14:xfrm>
                <a:off x="7085093" y="4272907"/>
                <a:ext cx="164160" cy="169200"/>
              </p14:xfrm>
            </p:contentPart>
          </mc:Choice>
          <mc:Fallback>
            <p:pic>
              <p:nvPicPr>
                <p:cNvPr id="138" name="Freihand 137">
                  <a:extLst>
                    <a:ext uri="{FF2B5EF4-FFF2-40B4-BE49-F238E27FC236}">
                      <a16:creationId xmlns:a16="http://schemas.microsoft.com/office/drawing/2014/main" id="{2824568E-390F-420C-B1F3-1AAE88B4584D}"/>
                    </a:ext>
                  </a:extLst>
                </p:cNvPr>
                <p:cNvPicPr/>
                <p:nvPr/>
              </p:nvPicPr>
              <p:blipFill>
                <a:blip r:embed="rId201"/>
                <a:stretch>
                  <a:fillRect/>
                </a:stretch>
              </p:blipFill>
              <p:spPr>
                <a:xfrm>
                  <a:off x="7080773" y="4268587"/>
                  <a:ext cx="17280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39" name="Freihand 138">
                  <a:extLst>
                    <a:ext uri="{FF2B5EF4-FFF2-40B4-BE49-F238E27FC236}">
                      <a16:creationId xmlns:a16="http://schemas.microsoft.com/office/drawing/2014/main" id="{01E6A1F9-725D-416B-A005-C1D0B5873A22}"/>
                    </a:ext>
                  </a:extLst>
                </p14:cNvPr>
                <p14:cNvContentPartPr/>
                <p14:nvPr/>
              </p14:nvContentPartPr>
              <p14:xfrm>
                <a:off x="7238813" y="4289107"/>
                <a:ext cx="64080" cy="129600"/>
              </p14:xfrm>
            </p:contentPart>
          </mc:Choice>
          <mc:Fallback>
            <p:pic>
              <p:nvPicPr>
                <p:cNvPr id="139" name="Freihand 138">
                  <a:extLst>
                    <a:ext uri="{FF2B5EF4-FFF2-40B4-BE49-F238E27FC236}">
                      <a16:creationId xmlns:a16="http://schemas.microsoft.com/office/drawing/2014/main" id="{01E6A1F9-725D-416B-A005-C1D0B5873A22}"/>
                    </a:ext>
                  </a:extLst>
                </p:cNvPr>
                <p:cNvPicPr/>
                <p:nvPr/>
              </p:nvPicPr>
              <p:blipFill>
                <a:blip r:embed="rId203"/>
                <a:stretch>
                  <a:fillRect/>
                </a:stretch>
              </p:blipFill>
              <p:spPr>
                <a:xfrm>
                  <a:off x="7234493" y="4284787"/>
                  <a:ext cx="7272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40" name="Freihand 139">
                  <a:extLst>
                    <a:ext uri="{FF2B5EF4-FFF2-40B4-BE49-F238E27FC236}">
                      <a16:creationId xmlns:a16="http://schemas.microsoft.com/office/drawing/2014/main" id="{A8F607A8-0B8B-476E-983A-3D1811F59C67}"/>
                    </a:ext>
                  </a:extLst>
                </p14:cNvPr>
                <p14:cNvContentPartPr/>
                <p14:nvPr/>
              </p14:nvContentPartPr>
              <p14:xfrm>
                <a:off x="7324133" y="4274347"/>
                <a:ext cx="85680" cy="114120"/>
              </p14:xfrm>
            </p:contentPart>
          </mc:Choice>
          <mc:Fallback>
            <p:pic>
              <p:nvPicPr>
                <p:cNvPr id="140" name="Freihand 139">
                  <a:extLst>
                    <a:ext uri="{FF2B5EF4-FFF2-40B4-BE49-F238E27FC236}">
                      <a16:creationId xmlns:a16="http://schemas.microsoft.com/office/drawing/2014/main" id="{A8F607A8-0B8B-476E-983A-3D1811F59C67}"/>
                    </a:ext>
                  </a:extLst>
                </p:cNvPr>
                <p:cNvPicPr/>
                <p:nvPr/>
              </p:nvPicPr>
              <p:blipFill>
                <a:blip r:embed="rId205"/>
                <a:stretch>
                  <a:fillRect/>
                </a:stretch>
              </p:blipFill>
              <p:spPr>
                <a:xfrm>
                  <a:off x="7319813" y="4270027"/>
                  <a:ext cx="94320" cy="122760"/>
                </a:xfrm>
                <a:prstGeom prst="rect">
                  <a:avLst/>
                </a:prstGeom>
              </p:spPr>
            </p:pic>
          </mc:Fallback>
        </mc:AlternateContent>
      </p:grpSp>
      <p:grpSp>
        <p:nvGrpSpPr>
          <p:cNvPr id="146" name="Gruppieren 145">
            <a:extLst>
              <a:ext uri="{FF2B5EF4-FFF2-40B4-BE49-F238E27FC236}">
                <a16:creationId xmlns:a16="http://schemas.microsoft.com/office/drawing/2014/main" id="{6C7925D7-92AA-43B4-924D-D90589CED490}"/>
              </a:ext>
            </a:extLst>
          </p:cNvPr>
          <p:cNvGrpSpPr/>
          <p:nvPr/>
        </p:nvGrpSpPr>
        <p:grpSpPr>
          <a:xfrm>
            <a:off x="7705733" y="3681427"/>
            <a:ext cx="438840" cy="234360"/>
            <a:chOff x="7705733" y="3681427"/>
            <a:chExt cx="438840" cy="234360"/>
          </a:xfrm>
        </p:grpSpPr>
        <mc:AlternateContent xmlns:mc="http://schemas.openxmlformats.org/markup-compatibility/2006">
          <mc:Choice xmlns:p14="http://schemas.microsoft.com/office/powerpoint/2010/main" Requires="p14">
            <p:contentPart p14:bwMode="auto" r:id="rId206">
              <p14:nvContentPartPr>
                <p14:cNvPr id="142" name="Freihand 141">
                  <a:extLst>
                    <a:ext uri="{FF2B5EF4-FFF2-40B4-BE49-F238E27FC236}">
                      <a16:creationId xmlns:a16="http://schemas.microsoft.com/office/drawing/2014/main" id="{B2888ACA-B78A-4D9E-B209-D70849ED6606}"/>
                    </a:ext>
                  </a:extLst>
                </p14:cNvPr>
                <p14:cNvContentPartPr/>
                <p14:nvPr/>
              </p14:nvContentPartPr>
              <p14:xfrm>
                <a:off x="7705733" y="3722827"/>
                <a:ext cx="97920" cy="192960"/>
              </p14:xfrm>
            </p:contentPart>
          </mc:Choice>
          <mc:Fallback>
            <p:pic>
              <p:nvPicPr>
                <p:cNvPr id="142" name="Freihand 141">
                  <a:extLst>
                    <a:ext uri="{FF2B5EF4-FFF2-40B4-BE49-F238E27FC236}">
                      <a16:creationId xmlns:a16="http://schemas.microsoft.com/office/drawing/2014/main" id="{B2888ACA-B78A-4D9E-B209-D70849ED6606}"/>
                    </a:ext>
                  </a:extLst>
                </p:cNvPr>
                <p:cNvPicPr/>
                <p:nvPr/>
              </p:nvPicPr>
              <p:blipFill>
                <a:blip r:embed="rId207"/>
                <a:stretch>
                  <a:fillRect/>
                </a:stretch>
              </p:blipFill>
              <p:spPr>
                <a:xfrm>
                  <a:off x="7701413" y="3718507"/>
                  <a:ext cx="10656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43" name="Freihand 142">
                  <a:extLst>
                    <a:ext uri="{FF2B5EF4-FFF2-40B4-BE49-F238E27FC236}">
                      <a16:creationId xmlns:a16="http://schemas.microsoft.com/office/drawing/2014/main" id="{4AB4A52B-34ED-4C27-89B7-D415A0F6FBB2}"/>
                    </a:ext>
                  </a:extLst>
                </p14:cNvPr>
                <p14:cNvContentPartPr/>
                <p14:nvPr/>
              </p14:nvContentPartPr>
              <p14:xfrm>
                <a:off x="7792493" y="3777907"/>
                <a:ext cx="135360" cy="136080"/>
              </p14:xfrm>
            </p:contentPart>
          </mc:Choice>
          <mc:Fallback>
            <p:pic>
              <p:nvPicPr>
                <p:cNvPr id="143" name="Freihand 142">
                  <a:extLst>
                    <a:ext uri="{FF2B5EF4-FFF2-40B4-BE49-F238E27FC236}">
                      <a16:creationId xmlns:a16="http://schemas.microsoft.com/office/drawing/2014/main" id="{4AB4A52B-34ED-4C27-89B7-D415A0F6FBB2}"/>
                    </a:ext>
                  </a:extLst>
                </p:cNvPr>
                <p:cNvPicPr/>
                <p:nvPr/>
              </p:nvPicPr>
              <p:blipFill>
                <a:blip r:embed="rId209"/>
                <a:stretch>
                  <a:fillRect/>
                </a:stretch>
              </p:blipFill>
              <p:spPr>
                <a:xfrm>
                  <a:off x="7788173" y="3773587"/>
                  <a:ext cx="14400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44" name="Freihand 143">
                  <a:extLst>
                    <a:ext uri="{FF2B5EF4-FFF2-40B4-BE49-F238E27FC236}">
                      <a16:creationId xmlns:a16="http://schemas.microsoft.com/office/drawing/2014/main" id="{3BE496E6-A72C-40BB-ACC5-F407F8065BEB}"/>
                    </a:ext>
                  </a:extLst>
                </p14:cNvPr>
                <p14:cNvContentPartPr/>
                <p14:nvPr/>
              </p14:nvContentPartPr>
              <p14:xfrm>
                <a:off x="7928573" y="3727507"/>
                <a:ext cx="175680" cy="129600"/>
              </p14:xfrm>
            </p:contentPart>
          </mc:Choice>
          <mc:Fallback>
            <p:pic>
              <p:nvPicPr>
                <p:cNvPr id="144" name="Freihand 143">
                  <a:extLst>
                    <a:ext uri="{FF2B5EF4-FFF2-40B4-BE49-F238E27FC236}">
                      <a16:creationId xmlns:a16="http://schemas.microsoft.com/office/drawing/2014/main" id="{3BE496E6-A72C-40BB-ACC5-F407F8065BEB}"/>
                    </a:ext>
                  </a:extLst>
                </p:cNvPr>
                <p:cNvPicPr/>
                <p:nvPr/>
              </p:nvPicPr>
              <p:blipFill>
                <a:blip r:embed="rId211"/>
                <a:stretch>
                  <a:fillRect/>
                </a:stretch>
              </p:blipFill>
              <p:spPr>
                <a:xfrm>
                  <a:off x="7924253" y="3723187"/>
                  <a:ext cx="18432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45" name="Freihand 144">
                  <a:extLst>
                    <a:ext uri="{FF2B5EF4-FFF2-40B4-BE49-F238E27FC236}">
                      <a16:creationId xmlns:a16="http://schemas.microsoft.com/office/drawing/2014/main" id="{935949C5-C95E-49CE-AC21-78A8C82F8E22}"/>
                    </a:ext>
                  </a:extLst>
                </p14:cNvPr>
                <p14:cNvContentPartPr/>
                <p14:nvPr/>
              </p14:nvContentPartPr>
              <p14:xfrm>
                <a:off x="8106773" y="3681427"/>
                <a:ext cx="37800" cy="96120"/>
              </p14:xfrm>
            </p:contentPart>
          </mc:Choice>
          <mc:Fallback>
            <p:pic>
              <p:nvPicPr>
                <p:cNvPr id="145" name="Freihand 144">
                  <a:extLst>
                    <a:ext uri="{FF2B5EF4-FFF2-40B4-BE49-F238E27FC236}">
                      <a16:creationId xmlns:a16="http://schemas.microsoft.com/office/drawing/2014/main" id="{935949C5-C95E-49CE-AC21-78A8C82F8E22}"/>
                    </a:ext>
                  </a:extLst>
                </p:cNvPr>
                <p:cNvPicPr/>
                <p:nvPr/>
              </p:nvPicPr>
              <p:blipFill>
                <a:blip r:embed="rId213"/>
                <a:stretch>
                  <a:fillRect/>
                </a:stretch>
              </p:blipFill>
              <p:spPr>
                <a:xfrm>
                  <a:off x="8102453" y="3677107"/>
                  <a:ext cx="46440" cy="104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14">
            <p14:nvContentPartPr>
              <p14:cNvPr id="147" name="Freihand 146">
                <a:extLst>
                  <a:ext uri="{FF2B5EF4-FFF2-40B4-BE49-F238E27FC236}">
                    <a16:creationId xmlns:a16="http://schemas.microsoft.com/office/drawing/2014/main" id="{94B79A96-EE82-4AE4-BBE5-021171CE3252}"/>
                  </a:ext>
                </a:extLst>
              </p14:cNvPr>
              <p14:cNvContentPartPr/>
              <p14:nvPr/>
            </p14:nvContentPartPr>
            <p14:xfrm>
              <a:off x="8371733" y="3336547"/>
              <a:ext cx="540720" cy="586800"/>
            </p14:xfrm>
          </p:contentPart>
        </mc:Choice>
        <mc:Fallback>
          <p:pic>
            <p:nvPicPr>
              <p:cNvPr id="147" name="Freihand 146">
                <a:extLst>
                  <a:ext uri="{FF2B5EF4-FFF2-40B4-BE49-F238E27FC236}">
                    <a16:creationId xmlns:a16="http://schemas.microsoft.com/office/drawing/2014/main" id="{94B79A96-EE82-4AE4-BBE5-021171CE3252}"/>
                  </a:ext>
                </a:extLst>
              </p:cNvPr>
              <p:cNvPicPr/>
              <p:nvPr/>
            </p:nvPicPr>
            <p:blipFill>
              <a:blip r:embed="rId215"/>
              <a:stretch>
                <a:fillRect/>
              </a:stretch>
            </p:blipFill>
            <p:spPr>
              <a:xfrm>
                <a:off x="8367413" y="3332227"/>
                <a:ext cx="549360" cy="595440"/>
              </a:xfrm>
              <a:prstGeom prst="rect">
                <a:avLst/>
              </a:prstGeom>
            </p:spPr>
          </p:pic>
        </mc:Fallback>
      </mc:AlternateContent>
      <p:grpSp>
        <p:nvGrpSpPr>
          <p:cNvPr id="155" name="Gruppieren 154">
            <a:extLst>
              <a:ext uri="{FF2B5EF4-FFF2-40B4-BE49-F238E27FC236}">
                <a16:creationId xmlns:a16="http://schemas.microsoft.com/office/drawing/2014/main" id="{9A6A3C08-7D72-466E-BE9C-4CC8DFEBBFF6}"/>
              </a:ext>
            </a:extLst>
          </p:cNvPr>
          <p:cNvGrpSpPr/>
          <p:nvPr/>
        </p:nvGrpSpPr>
        <p:grpSpPr>
          <a:xfrm>
            <a:off x="8762693" y="2913547"/>
            <a:ext cx="783000" cy="295200"/>
            <a:chOff x="8762693" y="2913547"/>
            <a:chExt cx="783000" cy="295200"/>
          </a:xfrm>
        </p:grpSpPr>
        <mc:AlternateContent xmlns:mc="http://schemas.openxmlformats.org/markup-compatibility/2006">
          <mc:Choice xmlns:p14="http://schemas.microsoft.com/office/powerpoint/2010/main" Requires="p14">
            <p:contentPart p14:bwMode="auto" r:id="rId216">
              <p14:nvContentPartPr>
                <p14:cNvPr id="148" name="Freihand 147">
                  <a:extLst>
                    <a:ext uri="{FF2B5EF4-FFF2-40B4-BE49-F238E27FC236}">
                      <a16:creationId xmlns:a16="http://schemas.microsoft.com/office/drawing/2014/main" id="{53A95D84-931A-4BA3-A41C-933E9E619372}"/>
                    </a:ext>
                  </a:extLst>
                </p14:cNvPr>
                <p14:cNvContentPartPr/>
                <p14:nvPr/>
              </p14:nvContentPartPr>
              <p14:xfrm>
                <a:off x="8762693" y="3006787"/>
                <a:ext cx="136440" cy="201960"/>
              </p14:xfrm>
            </p:contentPart>
          </mc:Choice>
          <mc:Fallback>
            <p:pic>
              <p:nvPicPr>
                <p:cNvPr id="148" name="Freihand 147">
                  <a:extLst>
                    <a:ext uri="{FF2B5EF4-FFF2-40B4-BE49-F238E27FC236}">
                      <a16:creationId xmlns:a16="http://schemas.microsoft.com/office/drawing/2014/main" id="{53A95D84-931A-4BA3-A41C-933E9E619372}"/>
                    </a:ext>
                  </a:extLst>
                </p:cNvPr>
                <p:cNvPicPr/>
                <p:nvPr/>
              </p:nvPicPr>
              <p:blipFill>
                <a:blip r:embed="rId217"/>
                <a:stretch>
                  <a:fillRect/>
                </a:stretch>
              </p:blipFill>
              <p:spPr>
                <a:xfrm>
                  <a:off x="8758373" y="3002467"/>
                  <a:ext cx="14508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49" name="Freihand 148">
                  <a:extLst>
                    <a:ext uri="{FF2B5EF4-FFF2-40B4-BE49-F238E27FC236}">
                      <a16:creationId xmlns:a16="http://schemas.microsoft.com/office/drawing/2014/main" id="{BC5D9BC9-5BB7-4BA9-BE28-3062B5741A5D}"/>
                    </a:ext>
                  </a:extLst>
                </p14:cNvPr>
                <p14:cNvContentPartPr/>
                <p14:nvPr/>
              </p14:nvContentPartPr>
              <p14:xfrm>
                <a:off x="8922173" y="2958547"/>
                <a:ext cx="102600" cy="188640"/>
              </p14:xfrm>
            </p:contentPart>
          </mc:Choice>
          <mc:Fallback>
            <p:pic>
              <p:nvPicPr>
                <p:cNvPr id="149" name="Freihand 148">
                  <a:extLst>
                    <a:ext uri="{FF2B5EF4-FFF2-40B4-BE49-F238E27FC236}">
                      <a16:creationId xmlns:a16="http://schemas.microsoft.com/office/drawing/2014/main" id="{BC5D9BC9-5BB7-4BA9-BE28-3062B5741A5D}"/>
                    </a:ext>
                  </a:extLst>
                </p:cNvPr>
                <p:cNvPicPr/>
                <p:nvPr/>
              </p:nvPicPr>
              <p:blipFill>
                <a:blip r:embed="rId219"/>
                <a:stretch>
                  <a:fillRect/>
                </a:stretch>
              </p:blipFill>
              <p:spPr>
                <a:xfrm>
                  <a:off x="8917853" y="2954227"/>
                  <a:ext cx="11124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50" name="Freihand 149">
                  <a:extLst>
                    <a:ext uri="{FF2B5EF4-FFF2-40B4-BE49-F238E27FC236}">
                      <a16:creationId xmlns:a16="http://schemas.microsoft.com/office/drawing/2014/main" id="{70145677-814E-4825-AE33-F88261FF5A91}"/>
                    </a:ext>
                  </a:extLst>
                </p14:cNvPr>
                <p14:cNvContentPartPr/>
                <p14:nvPr/>
              </p14:nvContentPartPr>
              <p14:xfrm>
                <a:off x="8981213" y="3079507"/>
                <a:ext cx="83160" cy="56160"/>
              </p14:xfrm>
            </p:contentPart>
          </mc:Choice>
          <mc:Fallback>
            <p:pic>
              <p:nvPicPr>
                <p:cNvPr id="150" name="Freihand 149">
                  <a:extLst>
                    <a:ext uri="{FF2B5EF4-FFF2-40B4-BE49-F238E27FC236}">
                      <a16:creationId xmlns:a16="http://schemas.microsoft.com/office/drawing/2014/main" id="{70145677-814E-4825-AE33-F88261FF5A91}"/>
                    </a:ext>
                  </a:extLst>
                </p:cNvPr>
                <p:cNvPicPr/>
                <p:nvPr/>
              </p:nvPicPr>
              <p:blipFill>
                <a:blip r:embed="rId221"/>
                <a:stretch>
                  <a:fillRect/>
                </a:stretch>
              </p:blipFill>
              <p:spPr>
                <a:xfrm>
                  <a:off x="8976893" y="3075187"/>
                  <a:ext cx="9180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52" name="Freihand 151">
                  <a:extLst>
                    <a:ext uri="{FF2B5EF4-FFF2-40B4-BE49-F238E27FC236}">
                      <a16:creationId xmlns:a16="http://schemas.microsoft.com/office/drawing/2014/main" id="{CFE86647-191C-4619-946A-0A1343CB381A}"/>
                    </a:ext>
                  </a:extLst>
                </p14:cNvPr>
                <p14:cNvContentPartPr/>
                <p14:nvPr/>
              </p14:nvContentPartPr>
              <p14:xfrm>
                <a:off x="9091373" y="3023707"/>
                <a:ext cx="275400" cy="104400"/>
              </p14:xfrm>
            </p:contentPart>
          </mc:Choice>
          <mc:Fallback>
            <p:pic>
              <p:nvPicPr>
                <p:cNvPr id="152" name="Freihand 151">
                  <a:extLst>
                    <a:ext uri="{FF2B5EF4-FFF2-40B4-BE49-F238E27FC236}">
                      <a16:creationId xmlns:a16="http://schemas.microsoft.com/office/drawing/2014/main" id="{CFE86647-191C-4619-946A-0A1343CB381A}"/>
                    </a:ext>
                  </a:extLst>
                </p:cNvPr>
                <p:cNvPicPr/>
                <p:nvPr/>
              </p:nvPicPr>
              <p:blipFill>
                <a:blip r:embed="rId223"/>
                <a:stretch>
                  <a:fillRect/>
                </a:stretch>
              </p:blipFill>
              <p:spPr>
                <a:xfrm>
                  <a:off x="9087053" y="3019387"/>
                  <a:ext cx="28404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53" name="Freihand 152">
                  <a:extLst>
                    <a:ext uri="{FF2B5EF4-FFF2-40B4-BE49-F238E27FC236}">
                      <a16:creationId xmlns:a16="http://schemas.microsoft.com/office/drawing/2014/main" id="{98D3A37F-752B-42FB-9733-FE5FC5BE0518}"/>
                    </a:ext>
                  </a:extLst>
                </p14:cNvPr>
                <p14:cNvContentPartPr/>
                <p14:nvPr/>
              </p14:nvContentPartPr>
              <p14:xfrm>
                <a:off x="9313493" y="2913547"/>
                <a:ext cx="28800" cy="13680"/>
              </p14:xfrm>
            </p:contentPart>
          </mc:Choice>
          <mc:Fallback>
            <p:pic>
              <p:nvPicPr>
                <p:cNvPr id="153" name="Freihand 152">
                  <a:extLst>
                    <a:ext uri="{FF2B5EF4-FFF2-40B4-BE49-F238E27FC236}">
                      <a16:creationId xmlns:a16="http://schemas.microsoft.com/office/drawing/2014/main" id="{98D3A37F-752B-42FB-9733-FE5FC5BE0518}"/>
                    </a:ext>
                  </a:extLst>
                </p:cNvPr>
                <p:cNvPicPr/>
                <p:nvPr/>
              </p:nvPicPr>
              <p:blipFill>
                <a:blip r:embed="rId225"/>
                <a:stretch>
                  <a:fillRect/>
                </a:stretch>
              </p:blipFill>
              <p:spPr>
                <a:xfrm>
                  <a:off x="9309173" y="2909227"/>
                  <a:ext cx="3744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54" name="Freihand 153">
                  <a:extLst>
                    <a:ext uri="{FF2B5EF4-FFF2-40B4-BE49-F238E27FC236}">
                      <a16:creationId xmlns:a16="http://schemas.microsoft.com/office/drawing/2014/main" id="{DE0CA7A8-E5D5-4A94-9451-65657771F3B4}"/>
                    </a:ext>
                  </a:extLst>
                </p14:cNvPr>
                <p14:cNvContentPartPr/>
                <p14:nvPr/>
              </p14:nvContentPartPr>
              <p14:xfrm>
                <a:off x="9403133" y="2914267"/>
                <a:ext cx="142560" cy="145800"/>
              </p14:xfrm>
            </p:contentPart>
          </mc:Choice>
          <mc:Fallback>
            <p:pic>
              <p:nvPicPr>
                <p:cNvPr id="154" name="Freihand 153">
                  <a:extLst>
                    <a:ext uri="{FF2B5EF4-FFF2-40B4-BE49-F238E27FC236}">
                      <a16:creationId xmlns:a16="http://schemas.microsoft.com/office/drawing/2014/main" id="{DE0CA7A8-E5D5-4A94-9451-65657771F3B4}"/>
                    </a:ext>
                  </a:extLst>
                </p:cNvPr>
                <p:cNvPicPr/>
                <p:nvPr/>
              </p:nvPicPr>
              <p:blipFill>
                <a:blip r:embed="rId227"/>
                <a:stretch>
                  <a:fillRect/>
                </a:stretch>
              </p:blipFill>
              <p:spPr>
                <a:xfrm>
                  <a:off x="9398813" y="2909947"/>
                  <a:ext cx="151200" cy="154440"/>
                </a:xfrm>
                <a:prstGeom prst="rect">
                  <a:avLst/>
                </a:prstGeom>
              </p:spPr>
            </p:pic>
          </mc:Fallback>
        </mc:AlternateContent>
      </p:grpSp>
      <p:grpSp>
        <p:nvGrpSpPr>
          <p:cNvPr id="165" name="Gruppieren 164">
            <a:extLst>
              <a:ext uri="{FF2B5EF4-FFF2-40B4-BE49-F238E27FC236}">
                <a16:creationId xmlns:a16="http://schemas.microsoft.com/office/drawing/2014/main" id="{D121FC29-BF65-43FC-BEC5-EFF309D61B67}"/>
              </a:ext>
            </a:extLst>
          </p:cNvPr>
          <p:cNvGrpSpPr/>
          <p:nvPr/>
        </p:nvGrpSpPr>
        <p:grpSpPr>
          <a:xfrm>
            <a:off x="9237533" y="3324307"/>
            <a:ext cx="230040" cy="175680"/>
            <a:chOff x="9237533" y="3324307"/>
            <a:chExt cx="230040" cy="175680"/>
          </a:xfrm>
        </p:grpSpPr>
        <mc:AlternateContent xmlns:mc="http://schemas.openxmlformats.org/markup-compatibility/2006">
          <mc:Choice xmlns:p14="http://schemas.microsoft.com/office/powerpoint/2010/main" Requires="p14">
            <p:contentPart p14:bwMode="auto" r:id="rId228">
              <p14:nvContentPartPr>
                <p14:cNvPr id="163" name="Freihand 162">
                  <a:extLst>
                    <a:ext uri="{FF2B5EF4-FFF2-40B4-BE49-F238E27FC236}">
                      <a16:creationId xmlns:a16="http://schemas.microsoft.com/office/drawing/2014/main" id="{3A7A91D8-86C1-410B-BB78-135EFC66297D}"/>
                    </a:ext>
                  </a:extLst>
                </p14:cNvPr>
                <p14:cNvContentPartPr/>
                <p14:nvPr/>
              </p14:nvContentPartPr>
              <p14:xfrm>
                <a:off x="9288293" y="3352747"/>
                <a:ext cx="61560" cy="147240"/>
              </p14:xfrm>
            </p:contentPart>
          </mc:Choice>
          <mc:Fallback>
            <p:pic>
              <p:nvPicPr>
                <p:cNvPr id="163" name="Freihand 162">
                  <a:extLst>
                    <a:ext uri="{FF2B5EF4-FFF2-40B4-BE49-F238E27FC236}">
                      <a16:creationId xmlns:a16="http://schemas.microsoft.com/office/drawing/2014/main" id="{3A7A91D8-86C1-410B-BB78-135EFC66297D}"/>
                    </a:ext>
                  </a:extLst>
                </p:cNvPr>
                <p:cNvPicPr/>
                <p:nvPr/>
              </p:nvPicPr>
              <p:blipFill>
                <a:blip r:embed="rId229"/>
                <a:stretch>
                  <a:fillRect/>
                </a:stretch>
              </p:blipFill>
              <p:spPr>
                <a:xfrm>
                  <a:off x="9283973" y="3348427"/>
                  <a:ext cx="7020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64" name="Freihand 163">
                  <a:extLst>
                    <a:ext uri="{FF2B5EF4-FFF2-40B4-BE49-F238E27FC236}">
                      <a16:creationId xmlns:a16="http://schemas.microsoft.com/office/drawing/2014/main" id="{1D4F5933-2C83-47FD-9ED1-3049AFC9920E}"/>
                    </a:ext>
                  </a:extLst>
                </p14:cNvPr>
                <p14:cNvContentPartPr/>
                <p14:nvPr/>
              </p14:nvContentPartPr>
              <p14:xfrm>
                <a:off x="9237533" y="3324307"/>
                <a:ext cx="230040" cy="128520"/>
              </p14:xfrm>
            </p:contentPart>
          </mc:Choice>
          <mc:Fallback>
            <p:pic>
              <p:nvPicPr>
                <p:cNvPr id="164" name="Freihand 163">
                  <a:extLst>
                    <a:ext uri="{FF2B5EF4-FFF2-40B4-BE49-F238E27FC236}">
                      <a16:creationId xmlns:a16="http://schemas.microsoft.com/office/drawing/2014/main" id="{1D4F5933-2C83-47FD-9ED1-3049AFC9920E}"/>
                    </a:ext>
                  </a:extLst>
                </p:cNvPr>
                <p:cNvPicPr/>
                <p:nvPr/>
              </p:nvPicPr>
              <p:blipFill>
                <a:blip r:embed="rId231"/>
                <a:stretch>
                  <a:fillRect/>
                </a:stretch>
              </p:blipFill>
              <p:spPr>
                <a:xfrm>
                  <a:off x="9233213" y="3319987"/>
                  <a:ext cx="238680" cy="137160"/>
                </a:xfrm>
                <a:prstGeom prst="rect">
                  <a:avLst/>
                </a:prstGeom>
              </p:spPr>
            </p:pic>
          </mc:Fallback>
        </mc:AlternateContent>
      </p:grpSp>
      <p:grpSp>
        <p:nvGrpSpPr>
          <p:cNvPr id="212" name="Gruppieren 211">
            <a:extLst>
              <a:ext uri="{FF2B5EF4-FFF2-40B4-BE49-F238E27FC236}">
                <a16:creationId xmlns:a16="http://schemas.microsoft.com/office/drawing/2014/main" id="{3558A977-8983-42EC-90D9-74B88D507B4A}"/>
              </a:ext>
            </a:extLst>
          </p:cNvPr>
          <p:cNvGrpSpPr/>
          <p:nvPr/>
        </p:nvGrpSpPr>
        <p:grpSpPr>
          <a:xfrm>
            <a:off x="9538493" y="2356987"/>
            <a:ext cx="2298960" cy="1262160"/>
            <a:chOff x="9538493" y="2356987"/>
            <a:chExt cx="2298960" cy="1262160"/>
          </a:xfrm>
        </p:grpSpPr>
        <mc:AlternateContent xmlns:mc="http://schemas.openxmlformats.org/markup-compatibility/2006">
          <mc:Choice xmlns:p14="http://schemas.microsoft.com/office/powerpoint/2010/main" Requires="p14">
            <p:contentPart p14:bwMode="auto" r:id="rId232">
              <p14:nvContentPartPr>
                <p14:cNvPr id="156" name="Freihand 155">
                  <a:extLst>
                    <a:ext uri="{FF2B5EF4-FFF2-40B4-BE49-F238E27FC236}">
                      <a16:creationId xmlns:a16="http://schemas.microsoft.com/office/drawing/2014/main" id="{96F31404-FD27-46BA-8DDF-2767D4F7DE75}"/>
                    </a:ext>
                  </a:extLst>
                </p14:cNvPr>
                <p14:cNvContentPartPr/>
                <p14:nvPr/>
              </p14:nvContentPartPr>
              <p14:xfrm>
                <a:off x="9682853" y="2869987"/>
                <a:ext cx="50760" cy="155520"/>
              </p14:xfrm>
            </p:contentPart>
          </mc:Choice>
          <mc:Fallback>
            <p:pic>
              <p:nvPicPr>
                <p:cNvPr id="156" name="Freihand 155">
                  <a:extLst>
                    <a:ext uri="{FF2B5EF4-FFF2-40B4-BE49-F238E27FC236}">
                      <a16:creationId xmlns:a16="http://schemas.microsoft.com/office/drawing/2014/main" id="{96F31404-FD27-46BA-8DDF-2767D4F7DE75}"/>
                    </a:ext>
                  </a:extLst>
                </p:cNvPr>
                <p:cNvPicPr/>
                <p:nvPr/>
              </p:nvPicPr>
              <p:blipFill>
                <a:blip r:embed="rId233"/>
                <a:stretch>
                  <a:fillRect/>
                </a:stretch>
              </p:blipFill>
              <p:spPr>
                <a:xfrm>
                  <a:off x="9678533" y="2865667"/>
                  <a:ext cx="5940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57" name="Freihand 156">
                  <a:extLst>
                    <a:ext uri="{FF2B5EF4-FFF2-40B4-BE49-F238E27FC236}">
                      <a16:creationId xmlns:a16="http://schemas.microsoft.com/office/drawing/2014/main" id="{807B5A9F-2DF6-49BE-B022-7219DC4FC7F6}"/>
                    </a:ext>
                  </a:extLst>
                </p14:cNvPr>
                <p14:cNvContentPartPr/>
                <p14:nvPr/>
              </p14:nvContentPartPr>
              <p14:xfrm>
                <a:off x="9634253" y="2913907"/>
                <a:ext cx="154800" cy="47520"/>
              </p14:xfrm>
            </p:contentPart>
          </mc:Choice>
          <mc:Fallback>
            <p:pic>
              <p:nvPicPr>
                <p:cNvPr id="157" name="Freihand 156">
                  <a:extLst>
                    <a:ext uri="{FF2B5EF4-FFF2-40B4-BE49-F238E27FC236}">
                      <a16:creationId xmlns:a16="http://schemas.microsoft.com/office/drawing/2014/main" id="{807B5A9F-2DF6-49BE-B022-7219DC4FC7F6}"/>
                    </a:ext>
                  </a:extLst>
                </p:cNvPr>
                <p:cNvPicPr/>
                <p:nvPr/>
              </p:nvPicPr>
              <p:blipFill>
                <a:blip r:embed="rId235"/>
                <a:stretch>
                  <a:fillRect/>
                </a:stretch>
              </p:blipFill>
              <p:spPr>
                <a:xfrm>
                  <a:off x="9629933" y="2909587"/>
                  <a:ext cx="163440" cy="5616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58" name="Freihand 157">
                  <a:extLst>
                    <a:ext uri="{FF2B5EF4-FFF2-40B4-BE49-F238E27FC236}">
                      <a16:creationId xmlns:a16="http://schemas.microsoft.com/office/drawing/2014/main" id="{35DE9D2B-B183-4766-8842-42F23F135D29}"/>
                    </a:ext>
                  </a:extLst>
                </p14:cNvPr>
                <p14:cNvContentPartPr/>
                <p14:nvPr/>
              </p14:nvContentPartPr>
              <p14:xfrm>
                <a:off x="9921533" y="2768107"/>
                <a:ext cx="37800" cy="159480"/>
              </p14:xfrm>
            </p:contentPart>
          </mc:Choice>
          <mc:Fallback>
            <p:pic>
              <p:nvPicPr>
                <p:cNvPr id="158" name="Freihand 157">
                  <a:extLst>
                    <a:ext uri="{FF2B5EF4-FFF2-40B4-BE49-F238E27FC236}">
                      <a16:creationId xmlns:a16="http://schemas.microsoft.com/office/drawing/2014/main" id="{35DE9D2B-B183-4766-8842-42F23F135D29}"/>
                    </a:ext>
                  </a:extLst>
                </p:cNvPr>
                <p:cNvPicPr/>
                <p:nvPr/>
              </p:nvPicPr>
              <p:blipFill>
                <a:blip r:embed="rId237"/>
                <a:stretch>
                  <a:fillRect/>
                </a:stretch>
              </p:blipFill>
              <p:spPr>
                <a:xfrm>
                  <a:off x="9917213" y="2763787"/>
                  <a:ext cx="4644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59" name="Freihand 158">
                  <a:extLst>
                    <a:ext uri="{FF2B5EF4-FFF2-40B4-BE49-F238E27FC236}">
                      <a16:creationId xmlns:a16="http://schemas.microsoft.com/office/drawing/2014/main" id="{1635BC3C-9D8D-40BC-AC02-79CCB72C50C9}"/>
                    </a:ext>
                  </a:extLst>
                </p14:cNvPr>
                <p14:cNvContentPartPr/>
                <p14:nvPr/>
              </p14:nvContentPartPr>
              <p14:xfrm>
                <a:off x="9786893" y="2710867"/>
                <a:ext cx="228960" cy="93240"/>
              </p14:xfrm>
            </p:contentPart>
          </mc:Choice>
          <mc:Fallback>
            <p:pic>
              <p:nvPicPr>
                <p:cNvPr id="159" name="Freihand 158">
                  <a:extLst>
                    <a:ext uri="{FF2B5EF4-FFF2-40B4-BE49-F238E27FC236}">
                      <a16:creationId xmlns:a16="http://schemas.microsoft.com/office/drawing/2014/main" id="{1635BC3C-9D8D-40BC-AC02-79CCB72C50C9}"/>
                    </a:ext>
                  </a:extLst>
                </p:cNvPr>
                <p:cNvPicPr/>
                <p:nvPr/>
              </p:nvPicPr>
              <p:blipFill>
                <a:blip r:embed="rId239"/>
                <a:stretch>
                  <a:fillRect/>
                </a:stretch>
              </p:blipFill>
              <p:spPr>
                <a:xfrm>
                  <a:off x="9782573" y="2706547"/>
                  <a:ext cx="23760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60" name="Freihand 159">
                  <a:extLst>
                    <a:ext uri="{FF2B5EF4-FFF2-40B4-BE49-F238E27FC236}">
                      <a16:creationId xmlns:a16="http://schemas.microsoft.com/office/drawing/2014/main" id="{B5594A20-AC9F-461F-9A6D-A51DEFD102B7}"/>
                    </a:ext>
                  </a:extLst>
                </p14:cNvPr>
                <p14:cNvContentPartPr/>
                <p14:nvPr/>
              </p14:nvContentPartPr>
              <p14:xfrm>
                <a:off x="10020893" y="2684587"/>
                <a:ext cx="367200" cy="180000"/>
              </p14:xfrm>
            </p:contentPart>
          </mc:Choice>
          <mc:Fallback>
            <p:pic>
              <p:nvPicPr>
                <p:cNvPr id="160" name="Freihand 159">
                  <a:extLst>
                    <a:ext uri="{FF2B5EF4-FFF2-40B4-BE49-F238E27FC236}">
                      <a16:creationId xmlns:a16="http://schemas.microsoft.com/office/drawing/2014/main" id="{B5594A20-AC9F-461F-9A6D-A51DEFD102B7}"/>
                    </a:ext>
                  </a:extLst>
                </p:cNvPr>
                <p:cNvPicPr/>
                <p:nvPr/>
              </p:nvPicPr>
              <p:blipFill>
                <a:blip r:embed="rId241"/>
                <a:stretch>
                  <a:fillRect/>
                </a:stretch>
              </p:blipFill>
              <p:spPr>
                <a:xfrm>
                  <a:off x="10016573" y="2680267"/>
                  <a:ext cx="37584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61" name="Freihand 160">
                  <a:extLst>
                    <a:ext uri="{FF2B5EF4-FFF2-40B4-BE49-F238E27FC236}">
                      <a16:creationId xmlns:a16="http://schemas.microsoft.com/office/drawing/2014/main" id="{9F9D9644-17D5-482D-B494-FB753B2AC255}"/>
                    </a:ext>
                  </a:extLst>
                </p14:cNvPr>
                <p14:cNvContentPartPr/>
                <p14:nvPr/>
              </p14:nvContentPartPr>
              <p14:xfrm>
                <a:off x="10399253" y="2644267"/>
                <a:ext cx="139320" cy="230040"/>
              </p14:xfrm>
            </p:contentPart>
          </mc:Choice>
          <mc:Fallback>
            <p:pic>
              <p:nvPicPr>
                <p:cNvPr id="161" name="Freihand 160">
                  <a:extLst>
                    <a:ext uri="{FF2B5EF4-FFF2-40B4-BE49-F238E27FC236}">
                      <a16:creationId xmlns:a16="http://schemas.microsoft.com/office/drawing/2014/main" id="{9F9D9644-17D5-482D-B494-FB753B2AC255}"/>
                    </a:ext>
                  </a:extLst>
                </p:cNvPr>
                <p:cNvPicPr/>
                <p:nvPr/>
              </p:nvPicPr>
              <p:blipFill>
                <a:blip r:embed="rId243"/>
                <a:stretch>
                  <a:fillRect/>
                </a:stretch>
              </p:blipFill>
              <p:spPr>
                <a:xfrm>
                  <a:off x="10394933" y="2639947"/>
                  <a:ext cx="147960" cy="23868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66" name="Freihand 165">
                  <a:extLst>
                    <a:ext uri="{FF2B5EF4-FFF2-40B4-BE49-F238E27FC236}">
                      <a16:creationId xmlns:a16="http://schemas.microsoft.com/office/drawing/2014/main" id="{6E402580-6E7E-42D3-8E03-3BA9F3D2C530}"/>
                    </a:ext>
                  </a:extLst>
                </p14:cNvPr>
                <p14:cNvContentPartPr/>
                <p14:nvPr/>
              </p14:nvContentPartPr>
              <p14:xfrm>
                <a:off x="9641093" y="3227107"/>
                <a:ext cx="30600" cy="116280"/>
              </p14:xfrm>
            </p:contentPart>
          </mc:Choice>
          <mc:Fallback>
            <p:pic>
              <p:nvPicPr>
                <p:cNvPr id="166" name="Freihand 165">
                  <a:extLst>
                    <a:ext uri="{FF2B5EF4-FFF2-40B4-BE49-F238E27FC236}">
                      <a16:creationId xmlns:a16="http://schemas.microsoft.com/office/drawing/2014/main" id="{6E402580-6E7E-42D3-8E03-3BA9F3D2C530}"/>
                    </a:ext>
                  </a:extLst>
                </p:cNvPr>
                <p:cNvPicPr/>
                <p:nvPr/>
              </p:nvPicPr>
              <p:blipFill>
                <a:blip r:embed="rId245"/>
                <a:stretch>
                  <a:fillRect/>
                </a:stretch>
              </p:blipFill>
              <p:spPr>
                <a:xfrm>
                  <a:off x="9636773" y="3222787"/>
                  <a:ext cx="3924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67" name="Freihand 166">
                  <a:extLst>
                    <a:ext uri="{FF2B5EF4-FFF2-40B4-BE49-F238E27FC236}">
                      <a16:creationId xmlns:a16="http://schemas.microsoft.com/office/drawing/2014/main" id="{81382FEF-A507-4898-9577-B333D71B4B7D}"/>
                    </a:ext>
                  </a:extLst>
                </p14:cNvPr>
                <p14:cNvContentPartPr/>
                <p14:nvPr/>
              </p14:nvContentPartPr>
              <p14:xfrm>
                <a:off x="9538493" y="3214147"/>
                <a:ext cx="143280" cy="141480"/>
              </p14:xfrm>
            </p:contentPart>
          </mc:Choice>
          <mc:Fallback>
            <p:pic>
              <p:nvPicPr>
                <p:cNvPr id="167" name="Freihand 166">
                  <a:extLst>
                    <a:ext uri="{FF2B5EF4-FFF2-40B4-BE49-F238E27FC236}">
                      <a16:creationId xmlns:a16="http://schemas.microsoft.com/office/drawing/2014/main" id="{81382FEF-A507-4898-9577-B333D71B4B7D}"/>
                    </a:ext>
                  </a:extLst>
                </p:cNvPr>
                <p:cNvPicPr/>
                <p:nvPr/>
              </p:nvPicPr>
              <p:blipFill>
                <a:blip r:embed="rId247"/>
                <a:stretch>
                  <a:fillRect/>
                </a:stretch>
              </p:blipFill>
              <p:spPr>
                <a:xfrm>
                  <a:off x="9534173" y="3209827"/>
                  <a:ext cx="15192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68" name="Freihand 167">
                  <a:extLst>
                    <a:ext uri="{FF2B5EF4-FFF2-40B4-BE49-F238E27FC236}">
                      <a16:creationId xmlns:a16="http://schemas.microsoft.com/office/drawing/2014/main" id="{4C8420E3-C8D1-4492-8A2E-70ABA87AFB28}"/>
                    </a:ext>
                  </a:extLst>
                </p14:cNvPr>
                <p14:cNvContentPartPr/>
                <p14:nvPr/>
              </p14:nvContentPartPr>
              <p14:xfrm>
                <a:off x="9716693" y="3218107"/>
                <a:ext cx="105480" cy="87840"/>
              </p14:xfrm>
            </p:contentPart>
          </mc:Choice>
          <mc:Fallback>
            <p:pic>
              <p:nvPicPr>
                <p:cNvPr id="168" name="Freihand 167">
                  <a:extLst>
                    <a:ext uri="{FF2B5EF4-FFF2-40B4-BE49-F238E27FC236}">
                      <a16:creationId xmlns:a16="http://schemas.microsoft.com/office/drawing/2014/main" id="{4C8420E3-C8D1-4492-8A2E-70ABA87AFB28}"/>
                    </a:ext>
                  </a:extLst>
                </p:cNvPr>
                <p:cNvPicPr/>
                <p:nvPr/>
              </p:nvPicPr>
              <p:blipFill>
                <a:blip r:embed="rId249"/>
                <a:stretch>
                  <a:fillRect/>
                </a:stretch>
              </p:blipFill>
              <p:spPr>
                <a:xfrm>
                  <a:off x="9712373" y="3213787"/>
                  <a:ext cx="11412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69" name="Freihand 168">
                  <a:extLst>
                    <a:ext uri="{FF2B5EF4-FFF2-40B4-BE49-F238E27FC236}">
                      <a16:creationId xmlns:a16="http://schemas.microsoft.com/office/drawing/2014/main" id="{2A589F04-6459-4800-A986-1DF11B41ED6A}"/>
                    </a:ext>
                  </a:extLst>
                </p14:cNvPr>
                <p14:cNvContentPartPr/>
                <p14:nvPr/>
              </p14:nvContentPartPr>
              <p14:xfrm>
                <a:off x="9928013" y="3122707"/>
                <a:ext cx="38520" cy="130320"/>
              </p14:xfrm>
            </p:contentPart>
          </mc:Choice>
          <mc:Fallback>
            <p:pic>
              <p:nvPicPr>
                <p:cNvPr id="169" name="Freihand 168">
                  <a:extLst>
                    <a:ext uri="{FF2B5EF4-FFF2-40B4-BE49-F238E27FC236}">
                      <a16:creationId xmlns:a16="http://schemas.microsoft.com/office/drawing/2014/main" id="{2A589F04-6459-4800-A986-1DF11B41ED6A}"/>
                    </a:ext>
                  </a:extLst>
                </p:cNvPr>
                <p:cNvPicPr/>
                <p:nvPr/>
              </p:nvPicPr>
              <p:blipFill>
                <a:blip r:embed="rId251"/>
                <a:stretch>
                  <a:fillRect/>
                </a:stretch>
              </p:blipFill>
              <p:spPr>
                <a:xfrm>
                  <a:off x="9923693" y="3118387"/>
                  <a:ext cx="4716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70" name="Freihand 169">
                  <a:extLst>
                    <a:ext uri="{FF2B5EF4-FFF2-40B4-BE49-F238E27FC236}">
                      <a16:creationId xmlns:a16="http://schemas.microsoft.com/office/drawing/2014/main" id="{78A6F18D-D07A-4935-A72F-6F04779D92A2}"/>
                    </a:ext>
                  </a:extLst>
                </p14:cNvPr>
                <p14:cNvContentPartPr/>
                <p14:nvPr/>
              </p14:nvContentPartPr>
              <p14:xfrm>
                <a:off x="9886253" y="3094267"/>
                <a:ext cx="212040" cy="104760"/>
              </p14:xfrm>
            </p:contentPart>
          </mc:Choice>
          <mc:Fallback>
            <p:pic>
              <p:nvPicPr>
                <p:cNvPr id="170" name="Freihand 169">
                  <a:extLst>
                    <a:ext uri="{FF2B5EF4-FFF2-40B4-BE49-F238E27FC236}">
                      <a16:creationId xmlns:a16="http://schemas.microsoft.com/office/drawing/2014/main" id="{78A6F18D-D07A-4935-A72F-6F04779D92A2}"/>
                    </a:ext>
                  </a:extLst>
                </p:cNvPr>
                <p:cNvPicPr/>
                <p:nvPr/>
              </p:nvPicPr>
              <p:blipFill>
                <a:blip r:embed="rId253"/>
                <a:stretch>
                  <a:fillRect/>
                </a:stretch>
              </p:blipFill>
              <p:spPr>
                <a:xfrm>
                  <a:off x="9881933" y="3089947"/>
                  <a:ext cx="22068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72" name="Freihand 171">
                  <a:extLst>
                    <a:ext uri="{FF2B5EF4-FFF2-40B4-BE49-F238E27FC236}">
                      <a16:creationId xmlns:a16="http://schemas.microsoft.com/office/drawing/2014/main" id="{A398EAC7-EF60-4283-B217-CB9948DE1FC7}"/>
                    </a:ext>
                  </a:extLst>
                </p14:cNvPr>
                <p14:cNvContentPartPr/>
                <p14:nvPr/>
              </p14:nvContentPartPr>
              <p14:xfrm>
                <a:off x="10072013" y="3092467"/>
                <a:ext cx="66240" cy="90720"/>
              </p14:xfrm>
            </p:contentPart>
          </mc:Choice>
          <mc:Fallback>
            <p:pic>
              <p:nvPicPr>
                <p:cNvPr id="172" name="Freihand 171">
                  <a:extLst>
                    <a:ext uri="{FF2B5EF4-FFF2-40B4-BE49-F238E27FC236}">
                      <a16:creationId xmlns:a16="http://schemas.microsoft.com/office/drawing/2014/main" id="{A398EAC7-EF60-4283-B217-CB9948DE1FC7}"/>
                    </a:ext>
                  </a:extLst>
                </p:cNvPr>
                <p:cNvPicPr/>
                <p:nvPr/>
              </p:nvPicPr>
              <p:blipFill>
                <a:blip r:embed="rId255"/>
                <a:stretch>
                  <a:fillRect/>
                </a:stretch>
              </p:blipFill>
              <p:spPr>
                <a:xfrm>
                  <a:off x="10067693" y="3088147"/>
                  <a:ext cx="7488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73" name="Freihand 172">
                  <a:extLst>
                    <a:ext uri="{FF2B5EF4-FFF2-40B4-BE49-F238E27FC236}">
                      <a16:creationId xmlns:a16="http://schemas.microsoft.com/office/drawing/2014/main" id="{438E0288-428B-4681-9775-9FFA22B851B9}"/>
                    </a:ext>
                  </a:extLst>
                </p14:cNvPr>
                <p14:cNvContentPartPr/>
                <p14:nvPr/>
              </p14:nvContentPartPr>
              <p14:xfrm>
                <a:off x="10147613" y="2973667"/>
                <a:ext cx="78480" cy="156600"/>
              </p14:xfrm>
            </p:contentPart>
          </mc:Choice>
          <mc:Fallback>
            <p:pic>
              <p:nvPicPr>
                <p:cNvPr id="173" name="Freihand 172">
                  <a:extLst>
                    <a:ext uri="{FF2B5EF4-FFF2-40B4-BE49-F238E27FC236}">
                      <a16:creationId xmlns:a16="http://schemas.microsoft.com/office/drawing/2014/main" id="{438E0288-428B-4681-9775-9FFA22B851B9}"/>
                    </a:ext>
                  </a:extLst>
                </p:cNvPr>
                <p:cNvPicPr/>
                <p:nvPr/>
              </p:nvPicPr>
              <p:blipFill>
                <a:blip r:embed="rId257"/>
                <a:stretch>
                  <a:fillRect/>
                </a:stretch>
              </p:blipFill>
              <p:spPr>
                <a:xfrm>
                  <a:off x="10143293" y="2969347"/>
                  <a:ext cx="8712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174" name="Freihand 173">
                  <a:extLst>
                    <a:ext uri="{FF2B5EF4-FFF2-40B4-BE49-F238E27FC236}">
                      <a16:creationId xmlns:a16="http://schemas.microsoft.com/office/drawing/2014/main" id="{8316DBC0-5E82-4A7F-BEDE-C9E7A3182976}"/>
                    </a:ext>
                  </a:extLst>
                </p14:cNvPr>
                <p14:cNvContentPartPr/>
                <p14:nvPr/>
              </p14:nvContentPartPr>
              <p14:xfrm>
                <a:off x="10205933" y="3012187"/>
                <a:ext cx="196920" cy="68400"/>
              </p14:xfrm>
            </p:contentPart>
          </mc:Choice>
          <mc:Fallback>
            <p:pic>
              <p:nvPicPr>
                <p:cNvPr id="174" name="Freihand 173">
                  <a:extLst>
                    <a:ext uri="{FF2B5EF4-FFF2-40B4-BE49-F238E27FC236}">
                      <a16:creationId xmlns:a16="http://schemas.microsoft.com/office/drawing/2014/main" id="{8316DBC0-5E82-4A7F-BEDE-C9E7A3182976}"/>
                    </a:ext>
                  </a:extLst>
                </p:cNvPr>
                <p:cNvPicPr/>
                <p:nvPr/>
              </p:nvPicPr>
              <p:blipFill>
                <a:blip r:embed="rId259"/>
                <a:stretch>
                  <a:fillRect/>
                </a:stretch>
              </p:blipFill>
              <p:spPr>
                <a:xfrm>
                  <a:off x="10201613" y="3007867"/>
                  <a:ext cx="20556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75" name="Freihand 174">
                  <a:extLst>
                    <a:ext uri="{FF2B5EF4-FFF2-40B4-BE49-F238E27FC236}">
                      <a16:creationId xmlns:a16="http://schemas.microsoft.com/office/drawing/2014/main" id="{029C6AF6-3DB2-4FF7-8C2F-F76181480360}"/>
                    </a:ext>
                  </a:extLst>
                </p14:cNvPr>
                <p14:cNvContentPartPr/>
                <p14:nvPr/>
              </p14:nvContentPartPr>
              <p14:xfrm>
                <a:off x="10384853" y="2970787"/>
                <a:ext cx="360" cy="360"/>
              </p14:xfrm>
            </p:contentPart>
          </mc:Choice>
          <mc:Fallback>
            <p:pic>
              <p:nvPicPr>
                <p:cNvPr id="175" name="Freihand 174">
                  <a:extLst>
                    <a:ext uri="{FF2B5EF4-FFF2-40B4-BE49-F238E27FC236}">
                      <a16:creationId xmlns:a16="http://schemas.microsoft.com/office/drawing/2014/main" id="{029C6AF6-3DB2-4FF7-8C2F-F76181480360}"/>
                    </a:ext>
                  </a:extLst>
                </p:cNvPr>
                <p:cNvPicPr/>
                <p:nvPr/>
              </p:nvPicPr>
              <p:blipFill>
                <a:blip r:embed="rId261"/>
                <a:stretch>
                  <a:fillRect/>
                </a:stretch>
              </p:blipFill>
              <p:spPr>
                <a:xfrm>
                  <a:off x="10380533" y="29664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76" name="Freihand 175">
                  <a:extLst>
                    <a:ext uri="{FF2B5EF4-FFF2-40B4-BE49-F238E27FC236}">
                      <a16:creationId xmlns:a16="http://schemas.microsoft.com/office/drawing/2014/main" id="{F1973DBF-9710-4D48-B4CE-3723C4A0AA49}"/>
                    </a:ext>
                  </a:extLst>
                </p14:cNvPr>
                <p14:cNvContentPartPr/>
                <p14:nvPr/>
              </p14:nvContentPartPr>
              <p14:xfrm>
                <a:off x="10459733" y="2957827"/>
                <a:ext cx="67680" cy="219600"/>
              </p14:xfrm>
            </p:contentPart>
          </mc:Choice>
          <mc:Fallback>
            <p:pic>
              <p:nvPicPr>
                <p:cNvPr id="176" name="Freihand 175">
                  <a:extLst>
                    <a:ext uri="{FF2B5EF4-FFF2-40B4-BE49-F238E27FC236}">
                      <a16:creationId xmlns:a16="http://schemas.microsoft.com/office/drawing/2014/main" id="{F1973DBF-9710-4D48-B4CE-3723C4A0AA49}"/>
                    </a:ext>
                  </a:extLst>
                </p:cNvPr>
                <p:cNvPicPr/>
                <p:nvPr/>
              </p:nvPicPr>
              <p:blipFill>
                <a:blip r:embed="rId263"/>
                <a:stretch>
                  <a:fillRect/>
                </a:stretch>
              </p:blipFill>
              <p:spPr>
                <a:xfrm>
                  <a:off x="10455413" y="2953507"/>
                  <a:ext cx="76320" cy="22824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77" name="Freihand 176">
                  <a:extLst>
                    <a:ext uri="{FF2B5EF4-FFF2-40B4-BE49-F238E27FC236}">
                      <a16:creationId xmlns:a16="http://schemas.microsoft.com/office/drawing/2014/main" id="{302D92A2-066A-4896-B6CA-B9CB1C26DCEF}"/>
                    </a:ext>
                  </a:extLst>
                </p14:cNvPr>
                <p14:cNvContentPartPr/>
                <p14:nvPr/>
              </p14:nvContentPartPr>
              <p14:xfrm>
                <a:off x="10574213" y="2752267"/>
                <a:ext cx="32400" cy="254160"/>
              </p14:xfrm>
            </p:contentPart>
          </mc:Choice>
          <mc:Fallback>
            <p:pic>
              <p:nvPicPr>
                <p:cNvPr id="177" name="Freihand 176">
                  <a:extLst>
                    <a:ext uri="{FF2B5EF4-FFF2-40B4-BE49-F238E27FC236}">
                      <a16:creationId xmlns:a16="http://schemas.microsoft.com/office/drawing/2014/main" id="{302D92A2-066A-4896-B6CA-B9CB1C26DCEF}"/>
                    </a:ext>
                  </a:extLst>
                </p:cNvPr>
                <p:cNvPicPr/>
                <p:nvPr/>
              </p:nvPicPr>
              <p:blipFill>
                <a:blip r:embed="rId265"/>
                <a:stretch>
                  <a:fillRect/>
                </a:stretch>
              </p:blipFill>
              <p:spPr>
                <a:xfrm>
                  <a:off x="10569893" y="2747947"/>
                  <a:ext cx="41040" cy="26280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78" name="Freihand 177">
                  <a:extLst>
                    <a:ext uri="{FF2B5EF4-FFF2-40B4-BE49-F238E27FC236}">
                      <a16:creationId xmlns:a16="http://schemas.microsoft.com/office/drawing/2014/main" id="{ACD97516-74E5-451E-837E-31CFF93ED886}"/>
                    </a:ext>
                  </a:extLst>
                </p14:cNvPr>
                <p14:cNvContentPartPr/>
                <p14:nvPr/>
              </p14:nvContentPartPr>
              <p14:xfrm>
                <a:off x="10681853" y="2728867"/>
                <a:ext cx="17280" cy="159480"/>
              </p14:xfrm>
            </p:contentPart>
          </mc:Choice>
          <mc:Fallback>
            <p:pic>
              <p:nvPicPr>
                <p:cNvPr id="178" name="Freihand 177">
                  <a:extLst>
                    <a:ext uri="{FF2B5EF4-FFF2-40B4-BE49-F238E27FC236}">
                      <a16:creationId xmlns:a16="http://schemas.microsoft.com/office/drawing/2014/main" id="{ACD97516-74E5-451E-837E-31CFF93ED886}"/>
                    </a:ext>
                  </a:extLst>
                </p:cNvPr>
                <p:cNvPicPr/>
                <p:nvPr/>
              </p:nvPicPr>
              <p:blipFill>
                <a:blip r:embed="rId267"/>
                <a:stretch>
                  <a:fillRect/>
                </a:stretch>
              </p:blipFill>
              <p:spPr>
                <a:xfrm>
                  <a:off x="10677533" y="2724547"/>
                  <a:ext cx="2592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79" name="Freihand 178">
                  <a:extLst>
                    <a:ext uri="{FF2B5EF4-FFF2-40B4-BE49-F238E27FC236}">
                      <a16:creationId xmlns:a16="http://schemas.microsoft.com/office/drawing/2014/main" id="{647A07C4-BDC2-4E9F-8458-D96DB79BAC0D}"/>
                    </a:ext>
                  </a:extLst>
                </p14:cNvPr>
                <p14:cNvContentPartPr/>
                <p14:nvPr/>
              </p14:nvContentPartPr>
              <p14:xfrm>
                <a:off x="10606613" y="2729587"/>
                <a:ext cx="136440" cy="181800"/>
              </p14:xfrm>
            </p:contentPart>
          </mc:Choice>
          <mc:Fallback>
            <p:pic>
              <p:nvPicPr>
                <p:cNvPr id="179" name="Freihand 178">
                  <a:extLst>
                    <a:ext uri="{FF2B5EF4-FFF2-40B4-BE49-F238E27FC236}">
                      <a16:creationId xmlns:a16="http://schemas.microsoft.com/office/drawing/2014/main" id="{647A07C4-BDC2-4E9F-8458-D96DB79BAC0D}"/>
                    </a:ext>
                  </a:extLst>
                </p:cNvPr>
                <p:cNvPicPr/>
                <p:nvPr/>
              </p:nvPicPr>
              <p:blipFill>
                <a:blip r:embed="rId269"/>
                <a:stretch>
                  <a:fillRect/>
                </a:stretch>
              </p:blipFill>
              <p:spPr>
                <a:xfrm>
                  <a:off x="10602293" y="2725267"/>
                  <a:ext cx="14508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80" name="Freihand 179">
                  <a:extLst>
                    <a:ext uri="{FF2B5EF4-FFF2-40B4-BE49-F238E27FC236}">
                      <a16:creationId xmlns:a16="http://schemas.microsoft.com/office/drawing/2014/main" id="{188D3391-3573-4267-973B-2338E85A39BA}"/>
                    </a:ext>
                  </a:extLst>
                </p14:cNvPr>
                <p14:cNvContentPartPr/>
                <p14:nvPr/>
              </p14:nvContentPartPr>
              <p14:xfrm>
                <a:off x="10772933" y="2733907"/>
                <a:ext cx="51840" cy="90000"/>
              </p14:xfrm>
            </p:contentPart>
          </mc:Choice>
          <mc:Fallback>
            <p:pic>
              <p:nvPicPr>
                <p:cNvPr id="180" name="Freihand 179">
                  <a:extLst>
                    <a:ext uri="{FF2B5EF4-FFF2-40B4-BE49-F238E27FC236}">
                      <a16:creationId xmlns:a16="http://schemas.microsoft.com/office/drawing/2014/main" id="{188D3391-3573-4267-973B-2338E85A39BA}"/>
                    </a:ext>
                  </a:extLst>
                </p:cNvPr>
                <p:cNvPicPr/>
                <p:nvPr/>
              </p:nvPicPr>
              <p:blipFill>
                <a:blip r:embed="rId271"/>
                <a:stretch>
                  <a:fillRect/>
                </a:stretch>
              </p:blipFill>
              <p:spPr>
                <a:xfrm>
                  <a:off x="10768613" y="2729587"/>
                  <a:ext cx="6048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81" name="Freihand 180">
                  <a:extLst>
                    <a:ext uri="{FF2B5EF4-FFF2-40B4-BE49-F238E27FC236}">
                      <a16:creationId xmlns:a16="http://schemas.microsoft.com/office/drawing/2014/main" id="{DB1277D5-B53E-46FF-BB9C-0B8DE1C1B013}"/>
                    </a:ext>
                  </a:extLst>
                </p14:cNvPr>
                <p14:cNvContentPartPr/>
                <p14:nvPr/>
              </p14:nvContentPartPr>
              <p14:xfrm>
                <a:off x="10901813" y="2584507"/>
                <a:ext cx="71640" cy="155160"/>
              </p14:xfrm>
            </p:contentPart>
          </mc:Choice>
          <mc:Fallback>
            <p:pic>
              <p:nvPicPr>
                <p:cNvPr id="181" name="Freihand 180">
                  <a:extLst>
                    <a:ext uri="{FF2B5EF4-FFF2-40B4-BE49-F238E27FC236}">
                      <a16:creationId xmlns:a16="http://schemas.microsoft.com/office/drawing/2014/main" id="{DB1277D5-B53E-46FF-BB9C-0B8DE1C1B013}"/>
                    </a:ext>
                  </a:extLst>
                </p:cNvPr>
                <p:cNvPicPr/>
                <p:nvPr/>
              </p:nvPicPr>
              <p:blipFill>
                <a:blip r:embed="rId273"/>
                <a:stretch>
                  <a:fillRect/>
                </a:stretch>
              </p:blipFill>
              <p:spPr>
                <a:xfrm>
                  <a:off x="10897493" y="2580187"/>
                  <a:ext cx="8028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82" name="Freihand 181">
                  <a:extLst>
                    <a:ext uri="{FF2B5EF4-FFF2-40B4-BE49-F238E27FC236}">
                      <a16:creationId xmlns:a16="http://schemas.microsoft.com/office/drawing/2014/main" id="{0355AABC-28F5-4A47-8283-FA06AED2C3CD}"/>
                    </a:ext>
                  </a:extLst>
                </p14:cNvPr>
                <p14:cNvContentPartPr/>
                <p14:nvPr/>
              </p14:nvContentPartPr>
              <p14:xfrm>
                <a:off x="10986413" y="2606107"/>
                <a:ext cx="141840" cy="115920"/>
              </p14:xfrm>
            </p:contentPart>
          </mc:Choice>
          <mc:Fallback>
            <p:pic>
              <p:nvPicPr>
                <p:cNvPr id="182" name="Freihand 181">
                  <a:extLst>
                    <a:ext uri="{FF2B5EF4-FFF2-40B4-BE49-F238E27FC236}">
                      <a16:creationId xmlns:a16="http://schemas.microsoft.com/office/drawing/2014/main" id="{0355AABC-28F5-4A47-8283-FA06AED2C3CD}"/>
                    </a:ext>
                  </a:extLst>
                </p:cNvPr>
                <p:cNvPicPr/>
                <p:nvPr/>
              </p:nvPicPr>
              <p:blipFill>
                <a:blip r:embed="rId275"/>
                <a:stretch>
                  <a:fillRect/>
                </a:stretch>
              </p:blipFill>
              <p:spPr>
                <a:xfrm>
                  <a:off x="10982093" y="2601787"/>
                  <a:ext cx="15048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83" name="Freihand 182">
                  <a:extLst>
                    <a:ext uri="{FF2B5EF4-FFF2-40B4-BE49-F238E27FC236}">
                      <a16:creationId xmlns:a16="http://schemas.microsoft.com/office/drawing/2014/main" id="{7E984FD2-EDCF-4D0C-A48F-9613D2D357B2}"/>
                    </a:ext>
                  </a:extLst>
                </p14:cNvPr>
                <p14:cNvContentPartPr/>
                <p14:nvPr/>
              </p14:nvContentPartPr>
              <p14:xfrm>
                <a:off x="11143013" y="2512867"/>
                <a:ext cx="66240" cy="250560"/>
              </p14:xfrm>
            </p:contentPart>
          </mc:Choice>
          <mc:Fallback>
            <p:pic>
              <p:nvPicPr>
                <p:cNvPr id="183" name="Freihand 182">
                  <a:extLst>
                    <a:ext uri="{FF2B5EF4-FFF2-40B4-BE49-F238E27FC236}">
                      <a16:creationId xmlns:a16="http://schemas.microsoft.com/office/drawing/2014/main" id="{7E984FD2-EDCF-4D0C-A48F-9613D2D357B2}"/>
                    </a:ext>
                  </a:extLst>
                </p:cNvPr>
                <p:cNvPicPr/>
                <p:nvPr/>
              </p:nvPicPr>
              <p:blipFill>
                <a:blip r:embed="rId277"/>
                <a:stretch>
                  <a:fillRect/>
                </a:stretch>
              </p:blipFill>
              <p:spPr>
                <a:xfrm>
                  <a:off x="11138693" y="2508547"/>
                  <a:ext cx="74880" cy="25920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84" name="Freihand 183">
                  <a:extLst>
                    <a:ext uri="{FF2B5EF4-FFF2-40B4-BE49-F238E27FC236}">
                      <a16:creationId xmlns:a16="http://schemas.microsoft.com/office/drawing/2014/main" id="{A8A48F8B-8021-4C7B-9007-3C605345CAB5}"/>
                    </a:ext>
                  </a:extLst>
                </p14:cNvPr>
                <p14:cNvContentPartPr/>
                <p14:nvPr/>
              </p14:nvContentPartPr>
              <p14:xfrm>
                <a:off x="11243813" y="2370307"/>
                <a:ext cx="208800" cy="218520"/>
              </p14:xfrm>
            </p:contentPart>
          </mc:Choice>
          <mc:Fallback>
            <p:pic>
              <p:nvPicPr>
                <p:cNvPr id="184" name="Freihand 183">
                  <a:extLst>
                    <a:ext uri="{FF2B5EF4-FFF2-40B4-BE49-F238E27FC236}">
                      <a16:creationId xmlns:a16="http://schemas.microsoft.com/office/drawing/2014/main" id="{A8A48F8B-8021-4C7B-9007-3C605345CAB5}"/>
                    </a:ext>
                  </a:extLst>
                </p:cNvPr>
                <p:cNvPicPr/>
                <p:nvPr/>
              </p:nvPicPr>
              <p:blipFill>
                <a:blip r:embed="rId279"/>
                <a:stretch>
                  <a:fillRect/>
                </a:stretch>
              </p:blipFill>
              <p:spPr>
                <a:xfrm>
                  <a:off x="11239493" y="2365987"/>
                  <a:ext cx="217440" cy="22716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85" name="Freihand 184">
                  <a:extLst>
                    <a:ext uri="{FF2B5EF4-FFF2-40B4-BE49-F238E27FC236}">
                      <a16:creationId xmlns:a16="http://schemas.microsoft.com/office/drawing/2014/main" id="{2B20E6F8-8334-46D0-8919-EE51D76CB70E}"/>
                    </a:ext>
                  </a:extLst>
                </p14:cNvPr>
                <p14:cNvContentPartPr/>
                <p14:nvPr/>
              </p14:nvContentPartPr>
              <p14:xfrm>
                <a:off x="11412293" y="2356987"/>
                <a:ext cx="42480" cy="23400"/>
              </p14:xfrm>
            </p:contentPart>
          </mc:Choice>
          <mc:Fallback>
            <p:pic>
              <p:nvPicPr>
                <p:cNvPr id="185" name="Freihand 184">
                  <a:extLst>
                    <a:ext uri="{FF2B5EF4-FFF2-40B4-BE49-F238E27FC236}">
                      <a16:creationId xmlns:a16="http://schemas.microsoft.com/office/drawing/2014/main" id="{2B20E6F8-8334-46D0-8919-EE51D76CB70E}"/>
                    </a:ext>
                  </a:extLst>
                </p:cNvPr>
                <p:cNvPicPr/>
                <p:nvPr/>
              </p:nvPicPr>
              <p:blipFill>
                <a:blip r:embed="rId281"/>
                <a:stretch>
                  <a:fillRect/>
                </a:stretch>
              </p:blipFill>
              <p:spPr>
                <a:xfrm>
                  <a:off x="11407973" y="2352667"/>
                  <a:ext cx="5112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86" name="Freihand 185">
                  <a:extLst>
                    <a:ext uri="{FF2B5EF4-FFF2-40B4-BE49-F238E27FC236}">
                      <a16:creationId xmlns:a16="http://schemas.microsoft.com/office/drawing/2014/main" id="{3A7FA920-FC09-4128-91A0-FD6552D17025}"/>
                    </a:ext>
                  </a:extLst>
                </p14:cNvPr>
                <p14:cNvContentPartPr/>
                <p14:nvPr/>
              </p14:nvContentPartPr>
              <p14:xfrm>
                <a:off x="11483213" y="2394067"/>
                <a:ext cx="95400" cy="243720"/>
              </p14:xfrm>
            </p:contentPart>
          </mc:Choice>
          <mc:Fallback>
            <p:pic>
              <p:nvPicPr>
                <p:cNvPr id="186" name="Freihand 185">
                  <a:extLst>
                    <a:ext uri="{FF2B5EF4-FFF2-40B4-BE49-F238E27FC236}">
                      <a16:creationId xmlns:a16="http://schemas.microsoft.com/office/drawing/2014/main" id="{3A7FA920-FC09-4128-91A0-FD6552D17025}"/>
                    </a:ext>
                  </a:extLst>
                </p:cNvPr>
                <p:cNvPicPr/>
                <p:nvPr/>
              </p:nvPicPr>
              <p:blipFill>
                <a:blip r:embed="rId283"/>
                <a:stretch>
                  <a:fillRect/>
                </a:stretch>
              </p:blipFill>
              <p:spPr>
                <a:xfrm>
                  <a:off x="11478893" y="2389747"/>
                  <a:ext cx="104040" cy="25236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88" name="Freihand 187">
                  <a:extLst>
                    <a:ext uri="{FF2B5EF4-FFF2-40B4-BE49-F238E27FC236}">
                      <a16:creationId xmlns:a16="http://schemas.microsoft.com/office/drawing/2014/main" id="{168C2319-16B8-455C-A8D3-6DE96BA73926}"/>
                    </a:ext>
                  </a:extLst>
                </p14:cNvPr>
                <p14:cNvContentPartPr/>
                <p14:nvPr/>
              </p14:nvContentPartPr>
              <p14:xfrm>
                <a:off x="10064813" y="3379747"/>
                <a:ext cx="175680" cy="95760"/>
              </p14:xfrm>
            </p:contentPart>
          </mc:Choice>
          <mc:Fallback>
            <p:pic>
              <p:nvPicPr>
                <p:cNvPr id="188" name="Freihand 187">
                  <a:extLst>
                    <a:ext uri="{FF2B5EF4-FFF2-40B4-BE49-F238E27FC236}">
                      <a16:creationId xmlns:a16="http://schemas.microsoft.com/office/drawing/2014/main" id="{168C2319-16B8-455C-A8D3-6DE96BA73926}"/>
                    </a:ext>
                  </a:extLst>
                </p:cNvPr>
                <p:cNvPicPr/>
                <p:nvPr/>
              </p:nvPicPr>
              <p:blipFill>
                <a:blip r:embed="rId285"/>
                <a:stretch>
                  <a:fillRect/>
                </a:stretch>
              </p:blipFill>
              <p:spPr>
                <a:xfrm>
                  <a:off x="10060493" y="3375427"/>
                  <a:ext cx="18432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89" name="Freihand 188">
                  <a:extLst>
                    <a:ext uri="{FF2B5EF4-FFF2-40B4-BE49-F238E27FC236}">
                      <a16:creationId xmlns:a16="http://schemas.microsoft.com/office/drawing/2014/main" id="{E2169E7B-DAA4-4CDC-8CF1-E7342CF50541}"/>
                    </a:ext>
                  </a:extLst>
                </p14:cNvPr>
                <p14:cNvContentPartPr/>
                <p14:nvPr/>
              </p14:nvContentPartPr>
              <p14:xfrm>
                <a:off x="10173533" y="3266707"/>
                <a:ext cx="20880" cy="16920"/>
              </p14:xfrm>
            </p:contentPart>
          </mc:Choice>
          <mc:Fallback>
            <p:pic>
              <p:nvPicPr>
                <p:cNvPr id="189" name="Freihand 188">
                  <a:extLst>
                    <a:ext uri="{FF2B5EF4-FFF2-40B4-BE49-F238E27FC236}">
                      <a16:creationId xmlns:a16="http://schemas.microsoft.com/office/drawing/2014/main" id="{E2169E7B-DAA4-4CDC-8CF1-E7342CF50541}"/>
                    </a:ext>
                  </a:extLst>
                </p:cNvPr>
                <p:cNvPicPr/>
                <p:nvPr/>
              </p:nvPicPr>
              <p:blipFill>
                <a:blip r:embed="rId287"/>
                <a:stretch>
                  <a:fillRect/>
                </a:stretch>
              </p:blipFill>
              <p:spPr>
                <a:xfrm>
                  <a:off x="10169213" y="3262387"/>
                  <a:ext cx="2952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90" name="Freihand 189">
                  <a:extLst>
                    <a:ext uri="{FF2B5EF4-FFF2-40B4-BE49-F238E27FC236}">
                      <a16:creationId xmlns:a16="http://schemas.microsoft.com/office/drawing/2014/main" id="{B11DE6BD-63C1-48B7-8EC8-4A492BFE2765}"/>
                    </a:ext>
                  </a:extLst>
                </p14:cNvPr>
                <p14:cNvContentPartPr/>
                <p14:nvPr/>
              </p14:nvContentPartPr>
              <p14:xfrm>
                <a:off x="10333013" y="3224587"/>
                <a:ext cx="266400" cy="149040"/>
              </p14:xfrm>
            </p:contentPart>
          </mc:Choice>
          <mc:Fallback>
            <p:pic>
              <p:nvPicPr>
                <p:cNvPr id="190" name="Freihand 189">
                  <a:extLst>
                    <a:ext uri="{FF2B5EF4-FFF2-40B4-BE49-F238E27FC236}">
                      <a16:creationId xmlns:a16="http://schemas.microsoft.com/office/drawing/2014/main" id="{B11DE6BD-63C1-48B7-8EC8-4A492BFE2765}"/>
                    </a:ext>
                  </a:extLst>
                </p:cNvPr>
                <p:cNvPicPr/>
                <p:nvPr/>
              </p:nvPicPr>
              <p:blipFill>
                <a:blip r:embed="rId289"/>
                <a:stretch>
                  <a:fillRect/>
                </a:stretch>
              </p:blipFill>
              <p:spPr>
                <a:xfrm>
                  <a:off x="10328693" y="3220267"/>
                  <a:ext cx="27504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92" name="Freihand 191">
                  <a:extLst>
                    <a:ext uri="{FF2B5EF4-FFF2-40B4-BE49-F238E27FC236}">
                      <a16:creationId xmlns:a16="http://schemas.microsoft.com/office/drawing/2014/main" id="{5D229EA2-F2D9-47B4-90F4-E4F271E6C293}"/>
                    </a:ext>
                  </a:extLst>
                </p14:cNvPr>
                <p14:cNvContentPartPr/>
                <p14:nvPr/>
              </p14:nvContentPartPr>
              <p14:xfrm>
                <a:off x="10783733" y="3046747"/>
                <a:ext cx="38520" cy="135720"/>
              </p14:xfrm>
            </p:contentPart>
          </mc:Choice>
          <mc:Fallback>
            <p:pic>
              <p:nvPicPr>
                <p:cNvPr id="192" name="Freihand 191">
                  <a:extLst>
                    <a:ext uri="{FF2B5EF4-FFF2-40B4-BE49-F238E27FC236}">
                      <a16:creationId xmlns:a16="http://schemas.microsoft.com/office/drawing/2014/main" id="{5D229EA2-F2D9-47B4-90F4-E4F271E6C293}"/>
                    </a:ext>
                  </a:extLst>
                </p:cNvPr>
                <p:cNvPicPr/>
                <p:nvPr/>
              </p:nvPicPr>
              <p:blipFill>
                <a:blip r:embed="rId291"/>
                <a:stretch>
                  <a:fillRect/>
                </a:stretch>
              </p:blipFill>
              <p:spPr>
                <a:xfrm>
                  <a:off x="10779413" y="3042427"/>
                  <a:ext cx="4716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93" name="Freihand 192">
                  <a:extLst>
                    <a:ext uri="{FF2B5EF4-FFF2-40B4-BE49-F238E27FC236}">
                      <a16:creationId xmlns:a16="http://schemas.microsoft.com/office/drawing/2014/main" id="{45D17D6A-2FFB-46D8-A9C4-4103BBB6AFE7}"/>
                    </a:ext>
                  </a:extLst>
                </p14:cNvPr>
                <p14:cNvContentPartPr/>
                <p14:nvPr/>
              </p14:nvContentPartPr>
              <p14:xfrm>
                <a:off x="10751333" y="3131347"/>
                <a:ext cx="117360" cy="110880"/>
              </p14:xfrm>
            </p:contentPart>
          </mc:Choice>
          <mc:Fallback>
            <p:pic>
              <p:nvPicPr>
                <p:cNvPr id="193" name="Freihand 192">
                  <a:extLst>
                    <a:ext uri="{FF2B5EF4-FFF2-40B4-BE49-F238E27FC236}">
                      <a16:creationId xmlns:a16="http://schemas.microsoft.com/office/drawing/2014/main" id="{45D17D6A-2FFB-46D8-A9C4-4103BBB6AFE7}"/>
                    </a:ext>
                  </a:extLst>
                </p:cNvPr>
                <p:cNvPicPr/>
                <p:nvPr/>
              </p:nvPicPr>
              <p:blipFill>
                <a:blip r:embed="rId293"/>
                <a:stretch>
                  <a:fillRect/>
                </a:stretch>
              </p:blipFill>
              <p:spPr>
                <a:xfrm>
                  <a:off x="10747013" y="3127027"/>
                  <a:ext cx="12600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94" name="Freihand 193">
                  <a:extLst>
                    <a:ext uri="{FF2B5EF4-FFF2-40B4-BE49-F238E27FC236}">
                      <a16:creationId xmlns:a16="http://schemas.microsoft.com/office/drawing/2014/main" id="{8E017366-604F-4BF8-991C-5FE795A83D75}"/>
                    </a:ext>
                  </a:extLst>
                </p14:cNvPr>
                <p14:cNvContentPartPr/>
                <p14:nvPr/>
              </p14:nvContentPartPr>
              <p14:xfrm>
                <a:off x="10695893" y="3006427"/>
                <a:ext cx="248040" cy="127440"/>
              </p14:xfrm>
            </p:contentPart>
          </mc:Choice>
          <mc:Fallback>
            <p:pic>
              <p:nvPicPr>
                <p:cNvPr id="194" name="Freihand 193">
                  <a:extLst>
                    <a:ext uri="{FF2B5EF4-FFF2-40B4-BE49-F238E27FC236}">
                      <a16:creationId xmlns:a16="http://schemas.microsoft.com/office/drawing/2014/main" id="{8E017366-604F-4BF8-991C-5FE795A83D75}"/>
                    </a:ext>
                  </a:extLst>
                </p:cNvPr>
                <p:cNvPicPr/>
                <p:nvPr/>
              </p:nvPicPr>
              <p:blipFill>
                <a:blip r:embed="rId295"/>
                <a:stretch>
                  <a:fillRect/>
                </a:stretch>
              </p:blipFill>
              <p:spPr>
                <a:xfrm>
                  <a:off x="10691573" y="3002107"/>
                  <a:ext cx="25668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95" name="Freihand 194">
                  <a:extLst>
                    <a:ext uri="{FF2B5EF4-FFF2-40B4-BE49-F238E27FC236}">
                      <a16:creationId xmlns:a16="http://schemas.microsoft.com/office/drawing/2014/main" id="{223E3829-21A6-4D08-B983-9D70E7D54E18}"/>
                    </a:ext>
                  </a:extLst>
                </p14:cNvPr>
                <p14:cNvContentPartPr/>
                <p14:nvPr/>
              </p14:nvContentPartPr>
              <p14:xfrm>
                <a:off x="10927733" y="2931187"/>
                <a:ext cx="126000" cy="171360"/>
              </p14:xfrm>
            </p:contentPart>
          </mc:Choice>
          <mc:Fallback>
            <p:pic>
              <p:nvPicPr>
                <p:cNvPr id="195" name="Freihand 194">
                  <a:extLst>
                    <a:ext uri="{FF2B5EF4-FFF2-40B4-BE49-F238E27FC236}">
                      <a16:creationId xmlns:a16="http://schemas.microsoft.com/office/drawing/2014/main" id="{223E3829-21A6-4D08-B983-9D70E7D54E18}"/>
                    </a:ext>
                  </a:extLst>
                </p:cNvPr>
                <p:cNvPicPr/>
                <p:nvPr/>
              </p:nvPicPr>
              <p:blipFill>
                <a:blip r:embed="rId297"/>
                <a:stretch>
                  <a:fillRect/>
                </a:stretch>
              </p:blipFill>
              <p:spPr>
                <a:xfrm>
                  <a:off x="10923413" y="2926867"/>
                  <a:ext cx="13464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96" name="Freihand 195">
                  <a:extLst>
                    <a:ext uri="{FF2B5EF4-FFF2-40B4-BE49-F238E27FC236}">
                      <a16:creationId xmlns:a16="http://schemas.microsoft.com/office/drawing/2014/main" id="{0C907659-A6F2-4638-A3F5-64F1A33EA7D0}"/>
                    </a:ext>
                  </a:extLst>
                </p14:cNvPr>
                <p14:cNvContentPartPr/>
                <p14:nvPr/>
              </p14:nvContentPartPr>
              <p14:xfrm>
                <a:off x="11085053" y="2945587"/>
                <a:ext cx="58680" cy="78120"/>
              </p14:xfrm>
            </p:contentPart>
          </mc:Choice>
          <mc:Fallback>
            <p:pic>
              <p:nvPicPr>
                <p:cNvPr id="196" name="Freihand 195">
                  <a:extLst>
                    <a:ext uri="{FF2B5EF4-FFF2-40B4-BE49-F238E27FC236}">
                      <a16:creationId xmlns:a16="http://schemas.microsoft.com/office/drawing/2014/main" id="{0C907659-A6F2-4638-A3F5-64F1A33EA7D0}"/>
                    </a:ext>
                  </a:extLst>
                </p:cNvPr>
                <p:cNvPicPr/>
                <p:nvPr/>
              </p:nvPicPr>
              <p:blipFill>
                <a:blip r:embed="rId299"/>
                <a:stretch>
                  <a:fillRect/>
                </a:stretch>
              </p:blipFill>
              <p:spPr>
                <a:xfrm>
                  <a:off x="11080733" y="2941267"/>
                  <a:ext cx="6732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97" name="Freihand 196">
                  <a:extLst>
                    <a:ext uri="{FF2B5EF4-FFF2-40B4-BE49-F238E27FC236}">
                      <a16:creationId xmlns:a16="http://schemas.microsoft.com/office/drawing/2014/main" id="{4085F493-E251-4B54-A4AB-CB4D70E0B191}"/>
                    </a:ext>
                  </a:extLst>
                </p14:cNvPr>
                <p14:cNvContentPartPr/>
                <p14:nvPr/>
              </p14:nvContentPartPr>
              <p14:xfrm>
                <a:off x="11170733" y="2779267"/>
                <a:ext cx="183960" cy="210240"/>
              </p14:xfrm>
            </p:contentPart>
          </mc:Choice>
          <mc:Fallback>
            <p:pic>
              <p:nvPicPr>
                <p:cNvPr id="197" name="Freihand 196">
                  <a:extLst>
                    <a:ext uri="{FF2B5EF4-FFF2-40B4-BE49-F238E27FC236}">
                      <a16:creationId xmlns:a16="http://schemas.microsoft.com/office/drawing/2014/main" id="{4085F493-E251-4B54-A4AB-CB4D70E0B191}"/>
                    </a:ext>
                  </a:extLst>
                </p:cNvPr>
                <p:cNvPicPr/>
                <p:nvPr/>
              </p:nvPicPr>
              <p:blipFill>
                <a:blip r:embed="rId301"/>
                <a:stretch>
                  <a:fillRect/>
                </a:stretch>
              </p:blipFill>
              <p:spPr>
                <a:xfrm>
                  <a:off x="11166413" y="2774947"/>
                  <a:ext cx="19260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98" name="Freihand 197">
                  <a:extLst>
                    <a:ext uri="{FF2B5EF4-FFF2-40B4-BE49-F238E27FC236}">
                      <a16:creationId xmlns:a16="http://schemas.microsoft.com/office/drawing/2014/main" id="{8D429FF1-A7DE-4FB9-BF75-D649E038F376}"/>
                    </a:ext>
                  </a:extLst>
                </p14:cNvPr>
                <p14:cNvContentPartPr/>
                <p14:nvPr/>
              </p14:nvContentPartPr>
              <p14:xfrm>
                <a:off x="11330573" y="2756587"/>
                <a:ext cx="19080" cy="34560"/>
              </p14:xfrm>
            </p:contentPart>
          </mc:Choice>
          <mc:Fallback>
            <p:pic>
              <p:nvPicPr>
                <p:cNvPr id="198" name="Freihand 197">
                  <a:extLst>
                    <a:ext uri="{FF2B5EF4-FFF2-40B4-BE49-F238E27FC236}">
                      <a16:creationId xmlns:a16="http://schemas.microsoft.com/office/drawing/2014/main" id="{8D429FF1-A7DE-4FB9-BF75-D649E038F376}"/>
                    </a:ext>
                  </a:extLst>
                </p:cNvPr>
                <p:cNvPicPr/>
                <p:nvPr/>
              </p:nvPicPr>
              <p:blipFill>
                <a:blip r:embed="rId303"/>
                <a:stretch>
                  <a:fillRect/>
                </a:stretch>
              </p:blipFill>
              <p:spPr>
                <a:xfrm>
                  <a:off x="11326253" y="2752267"/>
                  <a:ext cx="2772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99" name="Freihand 198">
                  <a:extLst>
                    <a:ext uri="{FF2B5EF4-FFF2-40B4-BE49-F238E27FC236}">
                      <a16:creationId xmlns:a16="http://schemas.microsoft.com/office/drawing/2014/main" id="{B0024133-F9BD-4CCA-85CF-96CDA8324499}"/>
                    </a:ext>
                  </a:extLst>
                </p14:cNvPr>
                <p14:cNvContentPartPr/>
                <p14:nvPr/>
              </p14:nvContentPartPr>
              <p14:xfrm>
                <a:off x="11386373" y="2788267"/>
                <a:ext cx="116280" cy="57960"/>
              </p14:xfrm>
            </p:contentPart>
          </mc:Choice>
          <mc:Fallback>
            <p:pic>
              <p:nvPicPr>
                <p:cNvPr id="199" name="Freihand 198">
                  <a:extLst>
                    <a:ext uri="{FF2B5EF4-FFF2-40B4-BE49-F238E27FC236}">
                      <a16:creationId xmlns:a16="http://schemas.microsoft.com/office/drawing/2014/main" id="{B0024133-F9BD-4CCA-85CF-96CDA8324499}"/>
                    </a:ext>
                  </a:extLst>
                </p:cNvPr>
                <p:cNvPicPr/>
                <p:nvPr/>
              </p:nvPicPr>
              <p:blipFill>
                <a:blip r:embed="rId305"/>
                <a:stretch>
                  <a:fillRect/>
                </a:stretch>
              </p:blipFill>
              <p:spPr>
                <a:xfrm>
                  <a:off x="11382053" y="2783947"/>
                  <a:ext cx="12492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200" name="Freihand 199">
                  <a:extLst>
                    <a:ext uri="{FF2B5EF4-FFF2-40B4-BE49-F238E27FC236}">
                      <a16:creationId xmlns:a16="http://schemas.microsoft.com/office/drawing/2014/main" id="{0982E5A2-AAF3-469B-A001-32B717EF6D61}"/>
                    </a:ext>
                  </a:extLst>
                </p14:cNvPr>
                <p14:cNvContentPartPr/>
                <p14:nvPr/>
              </p14:nvContentPartPr>
              <p14:xfrm>
                <a:off x="11506973" y="2617267"/>
                <a:ext cx="259920" cy="185760"/>
              </p14:xfrm>
            </p:contentPart>
          </mc:Choice>
          <mc:Fallback>
            <p:pic>
              <p:nvPicPr>
                <p:cNvPr id="200" name="Freihand 199">
                  <a:extLst>
                    <a:ext uri="{FF2B5EF4-FFF2-40B4-BE49-F238E27FC236}">
                      <a16:creationId xmlns:a16="http://schemas.microsoft.com/office/drawing/2014/main" id="{0982E5A2-AAF3-469B-A001-32B717EF6D61}"/>
                    </a:ext>
                  </a:extLst>
                </p:cNvPr>
                <p:cNvPicPr/>
                <p:nvPr/>
              </p:nvPicPr>
              <p:blipFill>
                <a:blip r:embed="rId307"/>
                <a:stretch>
                  <a:fillRect/>
                </a:stretch>
              </p:blipFill>
              <p:spPr>
                <a:xfrm>
                  <a:off x="11502653" y="2612947"/>
                  <a:ext cx="26856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202" name="Freihand 201">
                  <a:extLst>
                    <a:ext uri="{FF2B5EF4-FFF2-40B4-BE49-F238E27FC236}">
                      <a16:creationId xmlns:a16="http://schemas.microsoft.com/office/drawing/2014/main" id="{89A14B9E-E120-40DA-A93B-5B05B5E5F001}"/>
                    </a:ext>
                  </a:extLst>
                </p14:cNvPr>
                <p14:cNvContentPartPr/>
                <p14:nvPr/>
              </p14:nvContentPartPr>
              <p14:xfrm>
                <a:off x="10468013" y="3438067"/>
                <a:ext cx="136440" cy="181080"/>
              </p14:xfrm>
            </p:contentPart>
          </mc:Choice>
          <mc:Fallback>
            <p:pic>
              <p:nvPicPr>
                <p:cNvPr id="202" name="Freihand 201">
                  <a:extLst>
                    <a:ext uri="{FF2B5EF4-FFF2-40B4-BE49-F238E27FC236}">
                      <a16:creationId xmlns:a16="http://schemas.microsoft.com/office/drawing/2014/main" id="{89A14B9E-E120-40DA-A93B-5B05B5E5F001}"/>
                    </a:ext>
                  </a:extLst>
                </p:cNvPr>
                <p:cNvPicPr/>
                <p:nvPr/>
              </p:nvPicPr>
              <p:blipFill>
                <a:blip r:embed="rId309"/>
                <a:stretch>
                  <a:fillRect/>
                </a:stretch>
              </p:blipFill>
              <p:spPr>
                <a:xfrm>
                  <a:off x="10463693" y="3433747"/>
                  <a:ext cx="14508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203" name="Freihand 202">
                  <a:extLst>
                    <a:ext uri="{FF2B5EF4-FFF2-40B4-BE49-F238E27FC236}">
                      <a16:creationId xmlns:a16="http://schemas.microsoft.com/office/drawing/2014/main" id="{A744FA57-A16C-48C5-8CA1-E1EB502B3593}"/>
                    </a:ext>
                  </a:extLst>
                </p14:cNvPr>
                <p14:cNvContentPartPr/>
                <p14:nvPr/>
              </p14:nvContentPartPr>
              <p14:xfrm>
                <a:off x="10633613" y="3450667"/>
                <a:ext cx="172440" cy="108720"/>
              </p14:xfrm>
            </p:contentPart>
          </mc:Choice>
          <mc:Fallback>
            <p:pic>
              <p:nvPicPr>
                <p:cNvPr id="203" name="Freihand 202">
                  <a:extLst>
                    <a:ext uri="{FF2B5EF4-FFF2-40B4-BE49-F238E27FC236}">
                      <a16:creationId xmlns:a16="http://schemas.microsoft.com/office/drawing/2014/main" id="{A744FA57-A16C-48C5-8CA1-E1EB502B3593}"/>
                    </a:ext>
                  </a:extLst>
                </p:cNvPr>
                <p:cNvPicPr/>
                <p:nvPr/>
              </p:nvPicPr>
              <p:blipFill>
                <a:blip r:embed="rId311"/>
                <a:stretch>
                  <a:fillRect/>
                </a:stretch>
              </p:blipFill>
              <p:spPr>
                <a:xfrm>
                  <a:off x="10629293" y="3446347"/>
                  <a:ext cx="18108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204" name="Freihand 203">
                  <a:extLst>
                    <a:ext uri="{FF2B5EF4-FFF2-40B4-BE49-F238E27FC236}">
                      <a16:creationId xmlns:a16="http://schemas.microsoft.com/office/drawing/2014/main" id="{8361C262-3B95-46AA-939A-0DEEA20965E7}"/>
                    </a:ext>
                  </a:extLst>
                </p14:cNvPr>
                <p14:cNvContentPartPr/>
                <p14:nvPr/>
              </p14:nvContentPartPr>
              <p14:xfrm>
                <a:off x="10821173" y="3227467"/>
                <a:ext cx="224640" cy="246600"/>
              </p14:xfrm>
            </p:contentPart>
          </mc:Choice>
          <mc:Fallback>
            <p:pic>
              <p:nvPicPr>
                <p:cNvPr id="204" name="Freihand 203">
                  <a:extLst>
                    <a:ext uri="{FF2B5EF4-FFF2-40B4-BE49-F238E27FC236}">
                      <a16:creationId xmlns:a16="http://schemas.microsoft.com/office/drawing/2014/main" id="{8361C262-3B95-46AA-939A-0DEEA20965E7}"/>
                    </a:ext>
                  </a:extLst>
                </p:cNvPr>
                <p:cNvPicPr/>
                <p:nvPr/>
              </p:nvPicPr>
              <p:blipFill>
                <a:blip r:embed="rId313"/>
                <a:stretch>
                  <a:fillRect/>
                </a:stretch>
              </p:blipFill>
              <p:spPr>
                <a:xfrm>
                  <a:off x="10816853" y="3223147"/>
                  <a:ext cx="233280" cy="25524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205" name="Freihand 204">
                  <a:extLst>
                    <a:ext uri="{FF2B5EF4-FFF2-40B4-BE49-F238E27FC236}">
                      <a16:creationId xmlns:a16="http://schemas.microsoft.com/office/drawing/2014/main" id="{CF3B30AE-F23A-49C9-990D-44AC16CB9C17}"/>
                    </a:ext>
                  </a:extLst>
                </p14:cNvPr>
                <p14:cNvContentPartPr/>
                <p14:nvPr/>
              </p14:nvContentPartPr>
              <p14:xfrm>
                <a:off x="11039693" y="3256267"/>
                <a:ext cx="78480" cy="107280"/>
              </p14:xfrm>
            </p:contentPart>
          </mc:Choice>
          <mc:Fallback>
            <p:pic>
              <p:nvPicPr>
                <p:cNvPr id="205" name="Freihand 204">
                  <a:extLst>
                    <a:ext uri="{FF2B5EF4-FFF2-40B4-BE49-F238E27FC236}">
                      <a16:creationId xmlns:a16="http://schemas.microsoft.com/office/drawing/2014/main" id="{CF3B30AE-F23A-49C9-990D-44AC16CB9C17}"/>
                    </a:ext>
                  </a:extLst>
                </p:cNvPr>
                <p:cNvPicPr/>
                <p:nvPr/>
              </p:nvPicPr>
              <p:blipFill>
                <a:blip r:embed="rId315"/>
                <a:stretch>
                  <a:fillRect/>
                </a:stretch>
              </p:blipFill>
              <p:spPr>
                <a:xfrm>
                  <a:off x="11035373" y="3251947"/>
                  <a:ext cx="8712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206" name="Freihand 205">
                  <a:extLst>
                    <a:ext uri="{FF2B5EF4-FFF2-40B4-BE49-F238E27FC236}">
                      <a16:creationId xmlns:a16="http://schemas.microsoft.com/office/drawing/2014/main" id="{78F71B0A-01FA-4DE8-94A9-5B979DBDA068}"/>
                    </a:ext>
                  </a:extLst>
                </p14:cNvPr>
                <p14:cNvContentPartPr/>
                <p14:nvPr/>
              </p14:nvContentPartPr>
              <p14:xfrm>
                <a:off x="11107733" y="3111547"/>
                <a:ext cx="100800" cy="174240"/>
              </p14:xfrm>
            </p:contentPart>
          </mc:Choice>
          <mc:Fallback>
            <p:pic>
              <p:nvPicPr>
                <p:cNvPr id="206" name="Freihand 205">
                  <a:extLst>
                    <a:ext uri="{FF2B5EF4-FFF2-40B4-BE49-F238E27FC236}">
                      <a16:creationId xmlns:a16="http://schemas.microsoft.com/office/drawing/2014/main" id="{78F71B0A-01FA-4DE8-94A9-5B979DBDA068}"/>
                    </a:ext>
                  </a:extLst>
                </p:cNvPr>
                <p:cNvPicPr/>
                <p:nvPr/>
              </p:nvPicPr>
              <p:blipFill>
                <a:blip r:embed="rId317"/>
                <a:stretch>
                  <a:fillRect/>
                </a:stretch>
              </p:blipFill>
              <p:spPr>
                <a:xfrm>
                  <a:off x="11103413" y="3107227"/>
                  <a:ext cx="10944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207" name="Freihand 206">
                  <a:extLst>
                    <a:ext uri="{FF2B5EF4-FFF2-40B4-BE49-F238E27FC236}">
                      <a16:creationId xmlns:a16="http://schemas.microsoft.com/office/drawing/2014/main" id="{31291447-E221-4939-B64D-F507AD8454C3}"/>
                    </a:ext>
                  </a:extLst>
                </p14:cNvPr>
                <p14:cNvContentPartPr/>
                <p14:nvPr/>
              </p14:nvContentPartPr>
              <p14:xfrm>
                <a:off x="11198813" y="3112987"/>
                <a:ext cx="90000" cy="105840"/>
              </p14:xfrm>
            </p:contentPart>
          </mc:Choice>
          <mc:Fallback>
            <p:pic>
              <p:nvPicPr>
                <p:cNvPr id="207" name="Freihand 206">
                  <a:extLst>
                    <a:ext uri="{FF2B5EF4-FFF2-40B4-BE49-F238E27FC236}">
                      <a16:creationId xmlns:a16="http://schemas.microsoft.com/office/drawing/2014/main" id="{31291447-E221-4939-B64D-F507AD8454C3}"/>
                    </a:ext>
                  </a:extLst>
                </p:cNvPr>
                <p:cNvPicPr/>
                <p:nvPr/>
              </p:nvPicPr>
              <p:blipFill>
                <a:blip r:embed="rId319"/>
                <a:stretch>
                  <a:fillRect/>
                </a:stretch>
              </p:blipFill>
              <p:spPr>
                <a:xfrm>
                  <a:off x="11194493" y="3108667"/>
                  <a:ext cx="9864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208" name="Freihand 207">
                  <a:extLst>
                    <a:ext uri="{FF2B5EF4-FFF2-40B4-BE49-F238E27FC236}">
                      <a16:creationId xmlns:a16="http://schemas.microsoft.com/office/drawing/2014/main" id="{96436A65-7C1D-43F6-B4CB-EFD0802EB85C}"/>
                    </a:ext>
                  </a:extLst>
                </p14:cNvPr>
                <p14:cNvContentPartPr/>
                <p14:nvPr/>
              </p14:nvContentPartPr>
              <p14:xfrm>
                <a:off x="11301053" y="3073027"/>
                <a:ext cx="81360" cy="127440"/>
              </p14:xfrm>
            </p:contentPart>
          </mc:Choice>
          <mc:Fallback>
            <p:pic>
              <p:nvPicPr>
                <p:cNvPr id="208" name="Freihand 207">
                  <a:extLst>
                    <a:ext uri="{FF2B5EF4-FFF2-40B4-BE49-F238E27FC236}">
                      <a16:creationId xmlns:a16="http://schemas.microsoft.com/office/drawing/2014/main" id="{96436A65-7C1D-43F6-B4CB-EFD0802EB85C}"/>
                    </a:ext>
                  </a:extLst>
                </p:cNvPr>
                <p:cNvPicPr/>
                <p:nvPr/>
              </p:nvPicPr>
              <p:blipFill>
                <a:blip r:embed="rId321"/>
                <a:stretch>
                  <a:fillRect/>
                </a:stretch>
              </p:blipFill>
              <p:spPr>
                <a:xfrm>
                  <a:off x="11296733" y="3068707"/>
                  <a:ext cx="9000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209" name="Freihand 208">
                  <a:extLst>
                    <a:ext uri="{FF2B5EF4-FFF2-40B4-BE49-F238E27FC236}">
                      <a16:creationId xmlns:a16="http://schemas.microsoft.com/office/drawing/2014/main" id="{09FE0319-B853-4BFB-99B8-2C039A1DD7EB}"/>
                    </a:ext>
                  </a:extLst>
                </p14:cNvPr>
                <p14:cNvContentPartPr/>
                <p14:nvPr/>
              </p14:nvContentPartPr>
              <p14:xfrm>
                <a:off x="11286293" y="3050347"/>
                <a:ext cx="116640" cy="92160"/>
              </p14:xfrm>
            </p:contentPart>
          </mc:Choice>
          <mc:Fallback>
            <p:pic>
              <p:nvPicPr>
                <p:cNvPr id="209" name="Freihand 208">
                  <a:extLst>
                    <a:ext uri="{FF2B5EF4-FFF2-40B4-BE49-F238E27FC236}">
                      <a16:creationId xmlns:a16="http://schemas.microsoft.com/office/drawing/2014/main" id="{09FE0319-B853-4BFB-99B8-2C039A1DD7EB}"/>
                    </a:ext>
                  </a:extLst>
                </p:cNvPr>
                <p:cNvPicPr/>
                <p:nvPr/>
              </p:nvPicPr>
              <p:blipFill>
                <a:blip r:embed="rId323"/>
                <a:stretch>
                  <a:fillRect/>
                </a:stretch>
              </p:blipFill>
              <p:spPr>
                <a:xfrm>
                  <a:off x="11281973" y="3046027"/>
                  <a:ext cx="12528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210" name="Freihand 209">
                  <a:extLst>
                    <a:ext uri="{FF2B5EF4-FFF2-40B4-BE49-F238E27FC236}">
                      <a16:creationId xmlns:a16="http://schemas.microsoft.com/office/drawing/2014/main" id="{C6D8FDED-8023-4B15-979E-9E5102C68F2C}"/>
                    </a:ext>
                  </a:extLst>
                </p14:cNvPr>
                <p14:cNvContentPartPr/>
                <p14:nvPr/>
              </p14:nvContentPartPr>
              <p14:xfrm>
                <a:off x="11436053" y="2896267"/>
                <a:ext cx="401400" cy="237240"/>
              </p14:xfrm>
            </p:contentPart>
          </mc:Choice>
          <mc:Fallback>
            <p:pic>
              <p:nvPicPr>
                <p:cNvPr id="210" name="Freihand 209">
                  <a:extLst>
                    <a:ext uri="{FF2B5EF4-FFF2-40B4-BE49-F238E27FC236}">
                      <a16:creationId xmlns:a16="http://schemas.microsoft.com/office/drawing/2014/main" id="{C6D8FDED-8023-4B15-979E-9E5102C68F2C}"/>
                    </a:ext>
                  </a:extLst>
                </p:cNvPr>
                <p:cNvPicPr/>
                <p:nvPr/>
              </p:nvPicPr>
              <p:blipFill>
                <a:blip r:embed="rId325"/>
                <a:stretch>
                  <a:fillRect/>
                </a:stretch>
              </p:blipFill>
              <p:spPr>
                <a:xfrm>
                  <a:off x="11431733" y="2891947"/>
                  <a:ext cx="410040" cy="24588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211" name="Freihand 210">
                  <a:extLst>
                    <a:ext uri="{FF2B5EF4-FFF2-40B4-BE49-F238E27FC236}">
                      <a16:creationId xmlns:a16="http://schemas.microsoft.com/office/drawing/2014/main" id="{EA45B5E5-098A-494A-9CE1-F5281618375A}"/>
                    </a:ext>
                  </a:extLst>
                </p14:cNvPr>
                <p14:cNvContentPartPr/>
                <p14:nvPr/>
              </p14:nvContentPartPr>
              <p14:xfrm>
                <a:off x="11326253" y="2953867"/>
                <a:ext cx="57960" cy="24120"/>
              </p14:xfrm>
            </p:contentPart>
          </mc:Choice>
          <mc:Fallback>
            <p:pic>
              <p:nvPicPr>
                <p:cNvPr id="211" name="Freihand 210">
                  <a:extLst>
                    <a:ext uri="{FF2B5EF4-FFF2-40B4-BE49-F238E27FC236}">
                      <a16:creationId xmlns:a16="http://schemas.microsoft.com/office/drawing/2014/main" id="{EA45B5E5-098A-494A-9CE1-F5281618375A}"/>
                    </a:ext>
                  </a:extLst>
                </p:cNvPr>
                <p:cNvPicPr/>
                <p:nvPr/>
              </p:nvPicPr>
              <p:blipFill>
                <a:blip r:embed="rId327"/>
                <a:stretch>
                  <a:fillRect/>
                </a:stretch>
              </p:blipFill>
              <p:spPr>
                <a:xfrm>
                  <a:off x="11321933" y="2949547"/>
                  <a:ext cx="66600" cy="32760"/>
                </a:xfrm>
                <a:prstGeom prst="rect">
                  <a:avLst/>
                </a:prstGeom>
              </p:spPr>
            </p:pic>
          </mc:Fallback>
        </mc:AlternateContent>
      </p:grpSp>
    </p:spTree>
    <p:extLst>
      <p:ext uri="{BB962C8B-B14F-4D97-AF65-F5344CB8AC3E}">
        <p14:creationId xmlns:p14="http://schemas.microsoft.com/office/powerpoint/2010/main" val="1415850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2"/>
          <p:cNvSpPr>
            <a:spLocks noChangeArrowheads="1"/>
          </p:cNvSpPr>
          <p:nvPr/>
        </p:nvSpPr>
        <p:spPr bwMode="auto">
          <a:xfrm>
            <a:off x="0" y="-9199"/>
            <a:ext cx="1085203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Reales Wirtschaftswachstum in Deutschland seit der Wiedervereinigung</a:t>
            </a:r>
          </a:p>
        </p:txBody>
      </p:sp>
      <p:sp>
        <p:nvSpPr>
          <p:cNvPr id="119813" name="Text Box 5"/>
          <p:cNvSpPr txBox="1">
            <a:spLocks noChangeArrowheads="1"/>
          </p:cNvSpPr>
          <p:nvPr/>
        </p:nvSpPr>
        <p:spPr bwMode="auto">
          <a:xfrm>
            <a:off x="0" y="6036923"/>
            <a:ext cx="5360378" cy="276999"/>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200" dirty="0"/>
              <a:t>Quelle: Statistisches Bundesamt, HRI; Preis- saison- und kalenderbereinigte Werte,</a:t>
            </a:r>
          </a:p>
        </p:txBody>
      </p:sp>
      <p:sp>
        <p:nvSpPr>
          <p:cNvPr id="14" name="Rechteck 13">
            <a:extLst>
              <a:ext uri="{FF2B5EF4-FFF2-40B4-BE49-F238E27FC236}">
                <a16:creationId xmlns:a16="http://schemas.microsoft.com/office/drawing/2014/main" id="{5E8E458A-E5E4-43CA-AD6A-8BADBAD36D1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BD2C82F5-030E-2811-21D7-CADE631B6993}"/>
              </a:ext>
            </a:extLst>
          </p:cNvPr>
          <p:cNvPicPr>
            <a:picLocks noChangeAspect="1"/>
          </p:cNvPicPr>
          <p:nvPr/>
        </p:nvPicPr>
        <p:blipFill>
          <a:blip r:embed="rId3"/>
          <a:stretch>
            <a:fillRect/>
          </a:stretch>
        </p:blipFill>
        <p:spPr>
          <a:xfrm>
            <a:off x="0" y="429527"/>
            <a:ext cx="8521194" cy="5479783"/>
          </a:xfrm>
          <a:prstGeom prst="rect">
            <a:avLst/>
          </a:prstGeom>
        </p:spPr>
      </p:pic>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2D16D38E-A060-46E2-B4E5-4DB112719012}"/>
                  </a:ext>
                </a:extLst>
              </p14:cNvPr>
              <p14:cNvContentPartPr/>
              <p14:nvPr/>
            </p14:nvContentPartPr>
            <p14:xfrm>
              <a:off x="7267613" y="823200"/>
              <a:ext cx="702360" cy="252720"/>
            </p14:xfrm>
          </p:contentPart>
        </mc:Choice>
        <mc:Fallback>
          <p:pic>
            <p:nvPicPr>
              <p:cNvPr id="2" name="Freihand 1">
                <a:extLst>
                  <a:ext uri="{FF2B5EF4-FFF2-40B4-BE49-F238E27FC236}">
                    <a16:creationId xmlns:a16="http://schemas.microsoft.com/office/drawing/2014/main" id="{2D16D38E-A060-46E2-B4E5-4DB112719012}"/>
                  </a:ext>
                </a:extLst>
              </p:cNvPr>
              <p:cNvPicPr/>
              <p:nvPr/>
            </p:nvPicPr>
            <p:blipFill>
              <a:blip r:embed="rId5"/>
              <a:stretch>
                <a:fillRect/>
              </a:stretch>
            </p:blipFill>
            <p:spPr>
              <a:xfrm>
                <a:off x="7263293" y="818880"/>
                <a:ext cx="711000" cy="2613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4" name="Freihand 3">
                <a:extLst>
                  <a:ext uri="{FF2B5EF4-FFF2-40B4-BE49-F238E27FC236}">
                    <a16:creationId xmlns:a16="http://schemas.microsoft.com/office/drawing/2014/main" id="{B856D8FA-7B38-40E1-B406-8423AA345B63}"/>
                  </a:ext>
                </a:extLst>
              </p14:cNvPr>
              <p14:cNvContentPartPr/>
              <p14:nvPr/>
            </p14:nvContentPartPr>
            <p14:xfrm>
              <a:off x="8099933" y="622680"/>
              <a:ext cx="77760" cy="159840"/>
            </p14:xfrm>
          </p:contentPart>
        </mc:Choice>
        <mc:Fallback>
          <p:pic>
            <p:nvPicPr>
              <p:cNvPr id="4" name="Freihand 3">
                <a:extLst>
                  <a:ext uri="{FF2B5EF4-FFF2-40B4-BE49-F238E27FC236}">
                    <a16:creationId xmlns:a16="http://schemas.microsoft.com/office/drawing/2014/main" id="{B856D8FA-7B38-40E1-B406-8423AA345B63}"/>
                  </a:ext>
                </a:extLst>
              </p:cNvPr>
              <p:cNvPicPr/>
              <p:nvPr/>
            </p:nvPicPr>
            <p:blipFill>
              <a:blip r:embed="rId7"/>
              <a:stretch>
                <a:fillRect/>
              </a:stretch>
            </p:blipFill>
            <p:spPr>
              <a:xfrm>
                <a:off x="8095613" y="618360"/>
                <a:ext cx="8640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5" name="Freihand 4">
                <a:extLst>
                  <a:ext uri="{FF2B5EF4-FFF2-40B4-BE49-F238E27FC236}">
                    <a16:creationId xmlns:a16="http://schemas.microsoft.com/office/drawing/2014/main" id="{404314F7-46DC-47B2-9B8D-045477C866A7}"/>
                  </a:ext>
                </a:extLst>
              </p14:cNvPr>
              <p14:cNvContentPartPr/>
              <p14:nvPr/>
            </p14:nvContentPartPr>
            <p14:xfrm>
              <a:off x="8178053" y="692160"/>
              <a:ext cx="202320" cy="192240"/>
            </p14:xfrm>
          </p:contentPart>
        </mc:Choice>
        <mc:Fallback>
          <p:pic>
            <p:nvPicPr>
              <p:cNvPr id="5" name="Freihand 4">
                <a:extLst>
                  <a:ext uri="{FF2B5EF4-FFF2-40B4-BE49-F238E27FC236}">
                    <a16:creationId xmlns:a16="http://schemas.microsoft.com/office/drawing/2014/main" id="{404314F7-46DC-47B2-9B8D-045477C866A7}"/>
                  </a:ext>
                </a:extLst>
              </p:cNvPr>
              <p:cNvPicPr/>
              <p:nvPr/>
            </p:nvPicPr>
            <p:blipFill>
              <a:blip r:embed="rId9"/>
              <a:stretch>
                <a:fillRect/>
              </a:stretch>
            </p:blipFill>
            <p:spPr>
              <a:xfrm>
                <a:off x="8173733" y="687840"/>
                <a:ext cx="21096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6" name="Freihand 5">
                <a:extLst>
                  <a:ext uri="{FF2B5EF4-FFF2-40B4-BE49-F238E27FC236}">
                    <a16:creationId xmlns:a16="http://schemas.microsoft.com/office/drawing/2014/main" id="{8B82F073-1061-4E1F-A6AF-D2F79A1E3A62}"/>
                  </a:ext>
                </a:extLst>
              </p14:cNvPr>
              <p14:cNvContentPartPr/>
              <p14:nvPr/>
            </p14:nvContentPartPr>
            <p14:xfrm>
              <a:off x="8389013" y="584160"/>
              <a:ext cx="108000" cy="163080"/>
            </p14:xfrm>
          </p:contentPart>
        </mc:Choice>
        <mc:Fallback>
          <p:pic>
            <p:nvPicPr>
              <p:cNvPr id="6" name="Freihand 5">
                <a:extLst>
                  <a:ext uri="{FF2B5EF4-FFF2-40B4-BE49-F238E27FC236}">
                    <a16:creationId xmlns:a16="http://schemas.microsoft.com/office/drawing/2014/main" id="{8B82F073-1061-4E1F-A6AF-D2F79A1E3A62}"/>
                  </a:ext>
                </a:extLst>
              </p:cNvPr>
              <p:cNvPicPr/>
              <p:nvPr/>
            </p:nvPicPr>
            <p:blipFill>
              <a:blip r:embed="rId11"/>
              <a:stretch>
                <a:fillRect/>
              </a:stretch>
            </p:blipFill>
            <p:spPr>
              <a:xfrm>
                <a:off x="8384693" y="579840"/>
                <a:ext cx="11664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7" name="Freihand 6">
                <a:extLst>
                  <a:ext uri="{FF2B5EF4-FFF2-40B4-BE49-F238E27FC236}">
                    <a16:creationId xmlns:a16="http://schemas.microsoft.com/office/drawing/2014/main" id="{0FB4411B-FAC9-49D0-8A3C-CCF3AB0A60A1}"/>
                  </a:ext>
                </a:extLst>
              </p14:cNvPr>
              <p14:cNvContentPartPr/>
              <p14:nvPr/>
            </p14:nvContentPartPr>
            <p14:xfrm>
              <a:off x="8484413" y="627360"/>
              <a:ext cx="27360" cy="31320"/>
            </p14:xfrm>
          </p:contentPart>
        </mc:Choice>
        <mc:Fallback>
          <p:pic>
            <p:nvPicPr>
              <p:cNvPr id="7" name="Freihand 6">
                <a:extLst>
                  <a:ext uri="{FF2B5EF4-FFF2-40B4-BE49-F238E27FC236}">
                    <a16:creationId xmlns:a16="http://schemas.microsoft.com/office/drawing/2014/main" id="{0FB4411B-FAC9-49D0-8A3C-CCF3AB0A60A1}"/>
                  </a:ext>
                </a:extLst>
              </p:cNvPr>
              <p:cNvPicPr/>
              <p:nvPr/>
            </p:nvPicPr>
            <p:blipFill>
              <a:blip r:embed="rId13"/>
              <a:stretch>
                <a:fillRect/>
              </a:stretch>
            </p:blipFill>
            <p:spPr>
              <a:xfrm>
                <a:off x="8480093" y="623040"/>
                <a:ext cx="3600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8" name="Freihand 7">
                <a:extLst>
                  <a:ext uri="{FF2B5EF4-FFF2-40B4-BE49-F238E27FC236}">
                    <a16:creationId xmlns:a16="http://schemas.microsoft.com/office/drawing/2014/main" id="{D5517C4B-DB5E-48C3-A316-6AC3AA2A9025}"/>
                  </a:ext>
                </a:extLst>
              </p14:cNvPr>
              <p14:cNvContentPartPr/>
              <p14:nvPr/>
            </p14:nvContentPartPr>
            <p14:xfrm>
              <a:off x="8518973" y="659040"/>
              <a:ext cx="55800" cy="88920"/>
            </p14:xfrm>
          </p:contentPart>
        </mc:Choice>
        <mc:Fallback>
          <p:pic>
            <p:nvPicPr>
              <p:cNvPr id="8" name="Freihand 7">
                <a:extLst>
                  <a:ext uri="{FF2B5EF4-FFF2-40B4-BE49-F238E27FC236}">
                    <a16:creationId xmlns:a16="http://schemas.microsoft.com/office/drawing/2014/main" id="{D5517C4B-DB5E-48C3-A316-6AC3AA2A9025}"/>
                  </a:ext>
                </a:extLst>
              </p:cNvPr>
              <p:cNvPicPr/>
              <p:nvPr/>
            </p:nvPicPr>
            <p:blipFill>
              <a:blip r:embed="rId15"/>
              <a:stretch>
                <a:fillRect/>
              </a:stretch>
            </p:blipFill>
            <p:spPr>
              <a:xfrm>
                <a:off x="8514653" y="654720"/>
                <a:ext cx="6444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9" name="Freihand 8">
                <a:extLst>
                  <a:ext uri="{FF2B5EF4-FFF2-40B4-BE49-F238E27FC236}">
                    <a16:creationId xmlns:a16="http://schemas.microsoft.com/office/drawing/2014/main" id="{BC537027-E6CC-48F7-8C25-1ED591415AC1}"/>
                  </a:ext>
                </a:extLst>
              </p14:cNvPr>
              <p14:cNvContentPartPr/>
              <p14:nvPr/>
            </p14:nvContentPartPr>
            <p14:xfrm>
              <a:off x="8574413" y="559320"/>
              <a:ext cx="129600" cy="150480"/>
            </p14:xfrm>
          </p:contentPart>
        </mc:Choice>
        <mc:Fallback>
          <p:pic>
            <p:nvPicPr>
              <p:cNvPr id="9" name="Freihand 8">
                <a:extLst>
                  <a:ext uri="{FF2B5EF4-FFF2-40B4-BE49-F238E27FC236}">
                    <a16:creationId xmlns:a16="http://schemas.microsoft.com/office/drawing/2014/main" id="{BC537027-E6CC-48F7-8C25-1ED591415AC1}"/>
                  </a:ext>
                </a:extLst>
              </p:cNvPr>
              <p:cNvPicPr/>
              <p:nvPr/>
            </p:nvPicPr>
            <p:blipFill>
              <a:blip r:embed="rId17"/>
              <a:stretch>
                <a:fillRect/>
              </a:stretch>
            </p:blipFill>
            <p:spPr>
              <a:xfrm>
                <a:off x="8570093" y="555000"/>
                <a:ext cx="13824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0" name="Freihand 9">
                <a:extLst>
                  <a:ext uri="{FF2B5EF4-FFF2-40B4-BE49-F238E27FC236}">
                    <a16:creationId xmlns:a16="http://schemas.microsoft.com/office/drawing/2014/main" id="{FEC742B1-2F15-4D10-A812-FCF092C6BD26}"/>
                  </a:ext>
                </a:extLst>
              </p14:cNvPr>
              <p14:cNvContentPartPr/>
              <p14:nvPr/>
            </p14:nvContentPartPr>
            <p14:xfrm>
              <a:off x="8723453" y="603600"/>
              <a:ext cx="178920" cy="171720"/>
            </p14:xfrm>
          </p:contentPart>
        </mc:Choice>
        <mc:Fallback>
          <p:pic>
            <p:nvPicPr>
              <p:cNvPr id="10" name="Freihand 9">
                <a:extLst>
                  <a:ext uri="{FF2B5EF4-FFF2-40B4-BE49-F238E27FC236}">
                    <a16:creationId xmlns:a16="http://schemas.microsoft.com/office/drawing/2014/main" id="{FEC742B1-2F15-4D10-A812-FCF092C6BD26}"/>
                  </a:ext>
                </a:extLst>
              </p:cNvPr>
              <p:cNvPicPr/>
              <p:nvPr/>
            </p:nvPicPr>
            <p:blipFill>
              <a:blip r:embed="rId19"/>
              <a:stretch>
                <a:fillRect/>
              </a:stretch>
            </p:blipFill>
            <p:spPr>
              <a:xfrm>
                <a:off x="8719133" y="599280"/>
                <a:ext cx="18756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2" name="Freihand 11">
                <a:extLst>
                  <a:ext uri="{FF2B5EF4-FFF2-40B4-BE49-F238E27FC236}">
                    <a16:creationId xmlns:a16="http://schemas.microsoft.com/office/drawing/2014/main" id="{1AAEB4B9-EA5C-4EF4-A0B9-2F936EB0C5C8}"/>
                  </a:ext>
                </a:extLst>
              </p14:cNvPr>
              <p14:cNvContentPartPr/>
              <p14:nvPr/>
            </p14:nvContentPartPr>
            <p14:xfrm>
              <a:off x="9092453" y="507840"/>
              <a:ext cx="42120" cy="113760"/>
            </p14:xfrm>
          </p:contentPart>
        </mc:Choice>
        <mc:Fallback>
          <p:pic>
            <p:nvPicPr>
              <p:cNvPr id="12" name="Freihand 11">
                <a:extLst>
                  <a:ext uri="{FF2B5EF4-FFF2-40B4-BE49-F238E27FC236}">
                    <a16:creationId xmlns:a16="http://schemas.microsoft.com/office/drawing/2014/main" id="{1AAEB4B9-EA5C-4EF4-A0B9-2F936EB0C5C8}"/>
                  </a:ext>
                </a:extLst>
              </p:cNvPr>
              <p:cNvPicPr/>
              <p:nvPr/>
            </p:nvPicPr>
            <p:blipFill>
              <a:blip r:embed="rId21"/>
              <a:stretch>
                <a:fillRect/>
              </a:stretch>
            </p:blipFill>
            <p:spPr>
              <a:xfrm>
                <a:off x="9088133" y="503520"/>
                <a:ext cx="5076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3" name="Freihand 12">
                <a:extLst>
                  <a:ext uri="{FF2B5EF4-FFF2-40B4-BE49-F238E27FC236}">
                    <a16:creationId xmlns:a16="http://schemas.microsoft.com/office/drawing/2014/main" id="{116C590A-FC98-4FAC-9FEE-14AD60E06DE7}"/>
                  </a:ext>
                </a:extLst>
              </p14:cNvPr>
              <p14:cNvContentPartPr/>
              <p14:nvPr/>
            </p14:nvContentPartPr>
            <p14:xfrm>
              <a:off x="8974013" y="472200"/>
              <a:ext cx="166680" cy="40680"/>
            </p14:xfrm>
          </p:contentPart>
        </mc:Choice>
        <mc:Fallback>
          <p:pic>
            <p:nvPicPr>
              <p:cNvPr id="13" name="Freihand 12">
                <a:extLst>
                  <a:ext uri="{FF2B5EF4-FFF2-40B4-BE49-F238E27FC236}">
                    <a16:creationId xmlns:a16="http://schemas.microsoft.com/office/drawing/2014/main" id="{116C590A-FC98-4FAC-9FEE-14AD60E06DE7}"/>
                  </a:ext>
                </a:extLst>
              </p:cNvPr>
              <p:cNvPicPr/>
              <p:nvPr/>
            </p:nvPicPr>
            <p:blipFill>
              <a:blip r:embed="rId23"/>
              <a:stretch>
                <a:fillRect/>
              </a:stretch>
            </p:blipFill>
            <p:spPr>
              <a:xfrm>
                <a:off x="8969693" y="467880"/>
                <a:ext cx="17532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5" name="Freihand 14">
                <a:extLst>
                  <a:ext uri="{FF2B5EF4-FFF2-40B4-BE49-F238E27FC236}">
                    <a16:creationId xmlns:a16="http://schemas.microsoft.com/office/drawing/2014/main" id="{C6BB2562-4A95-4F76-8C18-BF37B52CFB51}"/>
                  </a:ext>
                </a:extLst>
              </p14:cNvPr>
              <p14:cNvContentPartPr/>
              <p14:nvPr/>
            </p14:nvContentPartPr>
            <p14:xfrm>
              <a:off x="9163373" y="493440"/>
              <a:ext cx="72000" cy="113040"/>
            </p14:xfrm>
          </p:contentPart>
        </mc:Choice>
        <mc:Fallback>
          <p:pic>
            <p:nvPicPr>
              <p:cNvPr id="15" name="Freihand 14">
                <a:extLst>
                  <a:ext uri="{FF2B5EF4-FFF2-40B4-BE49-F238E27FC236}">
                    <a16:creationId xmlns:a16="http://schemas.microsoft.com/office/drawing/2014/main" id="{C6BB2562-4A95-4F76-8C18-BF37B52CFB51}"/>
                  </a:ext>
                </a:extLst>
              </p:cNvPr>
              <p:cNvPicPr/>
              <p:nvPr/>
            </p:nvPicPr>
            <p:blipFill>
              <a:blip r:embed="rId25"/>
              <a:stretch>
                <a:fillRect/>
              </a:stretch>
            </p:blipFill>
            <p:spPr>
              <a:xfrm>
                <a:off x="9159053" y="489120"/>
                <a:ext cx="8064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6" name="Freihand 15">
                <a:extLst>
                  <a:ext uri="{FF2B5EF4-FFF2-40B4-BE49-F238E27FC236}">
                    <a16:creationId xmlns:a16="http://schemas.microsoft.com/office/drawing/2014/main" id="{D3A4C05B-A7FB-411C-9B15-D22AD4828A7A}"/>
                  </a:ext>
                </a:extLst>
              </p14:cNvPr>
              <p14:cNvContentPartPr/>
              <p14:nvPr/>
            </p14:nvContentPartPr>
            <p14:xfrm>
              <a:off x="9221333" y="481200"/>
              <a:ext cx="202320" cy="82800"/>
            </p14:xfrm>
          </p:contentPart>
        </mc:Choice>
        <mc:Fallback>
          <p:pic>
            <p:nvPicPr>
              <p:cNvPr id="16" name="Freihand 15">
                <a:extLst>
                  <a:ext uri="{FF2B5EF4-FFF2-40B4-BE49-F238E27FC236}">
                    <a16:creationId xmlns:a16="http://schemas.microsoft.com/office/drawing/2014/main" id="{D3A4C05B-A7FB-411C-9B15-D22AD4828A7A}"/>
                  </a:ext>
                </a:extLst>
              </p:cNvPr>
              <p:cNvPicPr/>
              <p:nvPr/>
            </p:nvPicPr>
            <p:blipFill>
              <a:blip r:embed="rId27"/>
              <a:stretch>
                <a:fillRect/>
              </a:stretch>
            </p:blipFill>
            <p:spPr>
              <a:xfrm>
                <a:off x="9217013" y="476880"/>
                <a:ext cx="21096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7" name="Freihand 16">
                <a:extLst>
                  <a:ext uri="{FF2B5EF4-FFF2-40B4-BE49-F238E27FC236}">
                    <a16:creationId xmlns:a16="http://schemas.microsoft.com/office/drawing/2014/main" id="{AEE50477-FA18-4038-B1AA-1132FEDCEF14}"/>
                  </a:ext>
                </a:extLst>
              </p14:cNvPr>
              <p14:cNvContentPartPr/>
              <p14:nvPr/>
            </p14:nvContentPartPr>
            <p14:xfrm>
              <a:off x="9457853" y="363480"/>
              <a:ext cx="95400" cy="138960"/>
            </p14:xfrm>
          </p:contentPart>
        </mc:Choice>
        <mc:Fallback>
          <p:pic>
            <p:nvPicPr>
              <p:cNvPr id="17" name="Freihand 16">
                <a:extLst>
                  <a:ext uri="{FF2B5EF4-FFF2-40B4-BE49-F238E27FC236}">
                    <a16:creationId xmlns:a16="http://schemas.microsoft.com/office/drawing/2014/main" id="{AEE50477-FA18-4038-B1AA-1132FEDCEF14}"/>
                  </a:ext>
                </a:extLst>
              </p:cNvPr>
              <p:cNvPicPr/>
              <p:nvPr/>
            </p:nvPicPr>
            <p:blipFill>
              <a:blip r:embed="rId29"/>
              <a:stretch>
                <a:fillRect/>
              </a:stretch>
            </p:blipFill>
            <p:spPr>
              <a:xfrm>
                <a:off x="9453533" y="359160"/>
                <a:ext cx="10404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8" name="Freihand 17">
                <a:extLst>
                  <a:ext uri="{FF2B5EF4-FFF2-40B4-BE49-F238E27FC236}">
                    <a16:creationId xmlns:a16="http://schemas.microsoft.com/office/drawing/2014/main" id="{2CFA18BC-3270-4258-ABC9-D1DC50254753}"/>
                  </a:ext>
                </a:extLst>
              </p14:cNvPr>
              <p14:cNvContentPartPr/>
              <p14:nvPr/>
            </p14:nvContentPartPr>
            <p14:xfrm>
              <a:off x="9734333" y="367440"/>
              <a:ext cx="202320" cy="73440"/>
            </p14:xfrm>
          </p:contentPart>
        </mc:Choice>
        <mc:Fallback>
          <p:pic>
            <p:nvPicPr>
              <p:cNvPr id="18" name="Freihand 17">
                <a:extLst>
                  <a:ext uri="{FF2B5EF4-FFF2-40B4-BE49-F238E27FC236}">
                    <a16:creationId xmlns:a16="http://schemas.microsoft.com/office/drawing/2014/main" id="{2CFA18BC-3270-4258-ABC9-D1DC50254753}"/>
                  </a:ext>
                </a:extLst>
              </p:cNvPr>
              <p:cNvPicPr/>
              <p:nvPr/>
            </p:nvPicPr>
            <p:blipFill>
              <a:blip r:embed="rId31"/>
              <a:stretch>
                <a:fillRect/>
              </a:stretch>
            </p:blipFill>
            <p:spPr>
              <a:xfrm>
                <a:off x="9730013" y="363120"/>
                <a:ext cx="21096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19" name="Freihand 18">
                <a:extLst>
                  <a:ext uri="{FF2B5EF4-FFF2-40B4-BE49-F238E27FC236}">
                    <a16:creationId xmlns:a16="http://schemas.microsoft.com/office/drawing/2014/main" id="{84E36B4D-7A16-4BFD-AE07-2091A19E0AD0}"/>
                  </a:ext>
                </a:extLst>
              </p14:cNvPr>
              <p14:cNvContentPartPr/>
              <p14:nvPr/>
            </p14:nvContentPartPr>
            <p14:xfrm>
              <a:off x="9960773" y="256560"/>
              <a:ext cx="91080" cy="135720"/>
            </p14:xfrm>
          </p:contentPart>
        </mc:Choice>
        <mc:Fallback>
          <p:pic>
            <p:nvPicPr>
              <p:cNvPr id="19" name="Freihand 18">
                <a:extLst>
                  <a:ext uri="{FF2B5EF4-FFF2-40B4-BE49-F238E27FC236}">
                    <a16:creationId xmlns:a16="http://schemas.microsoft.com/office/drawing/2014/main" id="{84E36B4D-7A16-4BFD-AE07-2091A19E0AD0}"/>
                  </a:ext>
                </a:extLst>
              </p:cNvPr>
              <p:cNvPicPr/>
              <p:nvPr/>
            </p:nvPicPr>
            <p:blipFill>
              <a:blip r:embed="rId33"/>
              <a:stretch>
                <a:fillRect/>
              </a:stretch>
            </p:blipFill>
            <p:spPr>
              <a:xfrm>
                <a:off x="9956453" y="252240"/>
                <a:ext cx="9972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0" name="Freihand 19">
                <a:extLst>
                  <a:ext uri="{FF2B5EF4-FFF2-40B4-BE49-F238E27FC236}">
                    <a16:creationId xmlns:a16="http://schemas.microsoft.com/office/drawing/2014/main" id="{3DA9A9AF-4DD4-435B-88E4-B445207B0950}"/>
                  </a:ext>
                </a:extLst>
              </p14:cNvPr>
              <p14:cNvContentPartPr/>
              <p14:nvPr/>
            </p14:nvContentPartPr>
            <p14:xfrm>
              <a:off x="10062653" y="318840"/>
              <a:ext cx="201600" cy="60480"/>
            </p14:xfrm>
          </p:contentPart>
        </mc:Choice>
        <mc:Fallback>
          <p:pic>
            <p:nvPicPr>
              <p:cNvPr id="20" name="Freihand 19">
                <a:extLst>
                  <a:ext uri="{FF2B5EF4-FFF2-40B4-BE49-F238E27FC236}">
                    <a16:creationId xmlns:a16="http://schemas.microsoft.com/office/drawing/2014/main" id="{3DA9A9AF-4DD4-435B-88E4-B445207B0950}"/>
                  </a:ext>
                </a:extLst>
              </p:cNvPr>
              <p:cNvPicPr/>
              <p:nvPr/>
            </p:nvPicPr>
            <p:blipFill>
              <a:blip r:embed="rId35"/>
              <a:stretch>
                <a:fillRect/>
              </a:stretch>
            </p:blipFill>
            <p:spPr>
              <a:xfrm>
                <a:off x="10058333" y="314520"/>
                <a:ext cx="21024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1" name="Freihand 20">
                <a:extLst>
                  <a:ext uri="{FF2B5EF4-FFF2-40B4-BE49-F238E27FC236}">
                    <a16:creationId xmlns:a16="http://schemas.microsoft.com/office/drawing/2014/main" id="{630EAF87-D9A9-46C0-8A4E-7A2C4B6E11F1}"/>
                  </a:ext>
                </a:extLst>
              </p14:cNvPr>
              <p14:cNvContentPartPr/>
              <p14:nvPr/>
            </p14:nvContentPartPr>
            <p14:xfrm>
              <a:off x="10291973" y="205800"/>
              <a:ext cx="167760" cy="138960"/>
            </p14:xfrm>
          </p:contentPart>
        </mc:Choice>
        <mc:Fallback>
          <p:pic>
            <p:nvPicPr>
              <p:cNvPr id="21" name="Freihand 20">
                <a:extLst>
                  <a:ext uri="{FF2B5EF4-FFF2-40B4-BE49-F238E27FC236}">
                    <a16:creationId xmlns:a16="http://schemas.microsoft.com/office/drawing/2014/main" id="{630EAF87-D9A9-46C0-8A4E-7A2C4B6E11F1}"/>
                  </a:ext>
                </a:extLst>
              </p:cNvPr>
              <p:cNvPicPr/>
              <p:nvPr/>
            </p:nvPicPr>
            <p:blipFill>
              <a:blip r:embed="rId37"/>
              <a:stretch>
                <a:fillRect/>
              </a:stretch>
            </p:blipFill>
            <p:spPr>
              <a:xfrm>
                <a:off x="10287653" y="201480"/>
                <a:ext cx="17640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4" name="Freihand 23">
                <a:extLst>
                  <a:ext uri="{FF2B5EF4-FFF2-40B4-BE49-F238E27FC236}">
                    <a16:creationId xmlns:a16="http://schemas.microsoft.com/office/drawing/2014/main" id="{91AD4ACF-DAD7-4574-A09E-D1E4007ED3C0}"/>
                  </a:ext>
                </a:extLst>
              </p14:cNvPr>
              <p14:cNvContentPartPr/>
              <p14:nvPr/>
            </p14:nvContentPartPr>
            <p14:xfrm>
              <a:off x="8888333" y="776400"/>
              <a:ext cx="220320" cy="162360"/>
            </p14:xfrm>
          </p:contentPart>
        </mc:Choice>
        <mc:Fallback>
          <p:pic>
            <p:nvPicPr>
              <p:cNvPr id="24" name="Freihand 23">
                <a:extLst>
                  <a:ext uri="{FF2B5EF4-FFF2-40B4-BE49-F238E27FC236}">
                    <a16:creationId xmlns:a16="http://schemas.microsoft.com/office/drawing/2014/main" id="{91AD4ACF-DAD7-4574-A09E-D1E4007ED3C0}"/>
                  </a:ext>
                </a:extLst>
              </p:cNvPr>
              <p:cNvPicPr/>
              <p:nvPr/>
            </p:nvPicPr>
            <p:blipFill>
              <a:blip r:embed="rId39"/>
              <a:stretch>
                <a:fillRect/>
              </a:stretch>
            </p:blipFill>
            <p:spPr>
              <a:xfrm>
                <a:off x="8884013" y="772080"/>
                <a:ext cx="22896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5" name="Freihand 24">
                <a:extLst>
                  <a:ext uri="{FF2B5EF4-FFF2-40B4-BE49-F238E27FC236}">
                    <a16:creationId xmlns:a16="http://schemas.microsoft.com/office/drawing/2014/main" id="{1596EBB3-58F9-4C20-AE59-00BA8D4B1802}"/>
                  </a:ext>
                </a:extLst>
              </p14:cNvPr>
              <p14:cNvContentPartPr/>
              <p14:nvPr/>
            </p14:nvContentPartPr>
            <p14:xfrm>
              <a:off x="9133493" y="780360"/>
              <a:ext cx="61920" cy="91800"/>
            </p14:xfrm>
          </p:contentPart>
        </mc:Choice>
        <mc:Fallback>
          <p:pic>
            <p:nvPicPr>
              <p:cNvPr id="25" name="Freihand 24">
                <a:extLst>
                  <a:ext uri="{FF2B5EF4-FFF2-40B4-BE49-F238E27FC236}">
                    <a16:creationId xmlns:a16="http://schemas.microsoft.com/office/drawing/2014/main" id="{1596EBB3-58F9-4C20-AE59-00BA8D4B1802}"/>
                  </a:ext>
                </a:extLst>
              </p:cNvPr>
              <p:cNvPicPr/>
              <p:nvPr/>
            </p:nvPicPr>
            <p:blipFill>
              <a:blip r:embed="rId41"/>
              <a:stretch>
                <a:fillRect/>
              </a:stretch>
            </p:blipFill>
            <p:spPr>
              <a:xfrm>
                <a:off x="9129173" y="776040"/>
                <a:ext cx="7056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6" name="Freihand 25">
                <a:extLst>
                  <a:ext uri="{FF2B5EF4-FFF2-40B4-BE49-F238E27FC236}">
                    <a16:creationId xmlns:a16="http://schemas.microsoft.com/office/drawing/2014/main" id="{476807D5-0363-486C-A8CA-7C6CE799A41C}"/>
                  </a:ext>
                </a:extLst>
              </p14:cNvPr>
              <p14:cNvContentPartPr/>
              <p14:nvPr/>
            </p14:nvContentPartPr>
            <p14:xfrm>
              <a:off x="9380453" y="663000"/>
              <a:ext cx="131400" cy="184320"/>
            </p14:xfrm>
          </p:contentPart>
        </mc:Choice>
        <mc:Fallback>
          <p:pic>
            <p:nvPicPr>
              <p:cNvPr id="26" name="Freihand 25">
                <a:extLst>
                  <a:ext uri="{FF2B5EF4-FFF2-40B4-BE49-F238E27FC236}">
                    <a16:creationId xmlns:a16="http://schemas.microsoft.com/office/drawing/2014/main" id="{476807D5-0363-486C-A8CA-7C6CE799A41C}"/>
                  </a:ext>
                </a:extLst>
              </p:cNvPr>
              <p:cNvPicPr/>
              <p:nvPr/>
            </p:nvPicPr>
            <p:blipFill>
              <a:blip r:embed="rId43"/>
              <a:stretch>
                <a:fillRect/>
              </a:stretch>
            </p:blipFill>
            <p:spPr>
              <a:xfrm>
                <a:off x="9376133" y="658680"/>
                <a:ext cx="14004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7" name="Freihand 26">
                <a:extLst>
                  <a:ext uri="{FF2B5EF4-FFF2-40B4-BE49-F238E27FC236}">
                    <a16:creationId xmlns:a16="http://schemas.microsoft.com/office/drawing/2014/main" id="{323850F4-565C-4F43-A16E-66E59264D932}"/>
                  </a:ext>
                </a:extLst>
              </p14:cNvPr>
              <p14:cNvContentPartPr/>
              <p14:nvPr/>
            </p14:nvContentPartPr>
            <p14:xfrm>
              <a:off x="9419693" y="606840"/>
              <a:ext cx="45720" cy="336960"/>
            </p14:xfrm>
          </p:contentPart>
        </mc:Choice>
        <mc:Fallback>
          <p:pic>
            <p:nvPicPr>
              <p:cNvPr id="27" name="Freihand 26">
                <a:extLst>
                  <a:ext uri="{FF2B5EF4-FFF2-40B4-BE49-F238E27FC236}">
                    <a16:creationId xmlns:a16="http://schemas.microsoft.com/office/drawing/2014/main" id="{323850F4-565C-4F43-A16E-66E59264D932}"/>
                  </a:ext>
                </a:extLst>
              </p:cNvPr>
              <p:cNvPicPr/>
              <p:nvPr/>
            </p:nvPicPr>
            <p:blipFill>
              <a:blip r:embed="rId45"/>
              <a:stretch>
                <a:fillRect/>
              </a:stretch>
            </p:blipFill>
            <p:spPr>
              <a:xfrm>
                <a:off x="9415373" y="602520"/>
                <a:ext cx="54360" cy="3456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28" name="Freihand 27">
                <a:extLst>
                  <a:ext uri="{FF2B5EF4-FFF2-40B4-BE49-F238E27FC236}">
                    <a16:creationId xmlns:a16="http://schemas.microsoft.com/office/drawing/2014/main" id="{B7598322-4626-4EC6-A70D-A7FD09EB6B22}"/>
                  </a:ext>
                </a:extLst>
              </p14:cNvPr>
              <p14:cNvContentPartPr/>
              <p14:nvPr/>
            </p14:nvContentPartPr>
            <p14:xfrm>
              <a:off x="9600053" y="704040"/>
              <a:ext cx="109440" cy="26640"/>
            </p14:xfrm>
          </p:contentPart>
        </mc:Choice>
        <mc:Fallback>
          <p:pic>
            <p:nvPicPr>
              <p:cNvPr id="28" name="Freihand 27">
                <a:extLst>
                  <a:ext uri="{FF2B5EF4-FFF2-40B4-BE49-F238E27FC236}">
                    <a16:creationId xmlns:a16="http://schemas.microsoft.com/office/drawing/2014/main" id="{B7598322-4626-4EC6-A70D-A7FD09EB6B22}"/>
                  </a:ext>
                </a:extLst>
              </p:cNvPr>
              <p:cNvPicPr/>
              <p:nvPr/>
            </p:nvPicPr>
            <p:blipFill>
              <a:blip r:embed="rId47"/>
              <a:stretch>
                <a:fillRect/>
              </a:stretch>
            </p:blipFill>
            <p:spPr>
              <a:xfrm>
                <a:off x="9595733" y="699720"/>
                <a:ext cx="11808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29" name="Freihand 28">
                <a:extLst>
                  <a:ext uri="{FF2B5EF4-FFF2-40B4-BE49-F238E27FC236}">
                    <a16:creationId xmlns:a16="http://schemas.microsoft.com/office/drawing/2014/main" id="{978E5779-99E8-4C23-8420-98F21DF28177}"/>
                  </a:ext>
                </a:extLst>
              </p14:cNvPr>
              <p14:cNvContentPartPr/>
              <p14:nvPr/>
            </p14:nvContentPartPr>
            <p14:xfrm>
              <a:off x="9817493" y="545640"/>
              <a:ext cx="139680" cy="168840"/>
            </p14:xfrm>
          </p:contentPart>
        </mc:Choice>
        <mc:Fallback>
          <p:pic>
            <p:nvPicPr>
              <p:cNvPr id="29" name="Freihand 28">
                <a:extLst>
                  <a:ext uri="{FF2B5EF4-FFF2-40B4-BE49-F238E27FC236}">
                    <a16:creationId xmlns:a16="http://schemas.microsoft.com/office/drawing/2014/main" id="{978E5779-99E8-4C23-8420-98F21DF28177}"/>
                  </a:ext>
                </a:extLst>
              </p:cNvPr>
              <p:cNvPicPr/>
              <p:nvPr/>
            </p:nvPicPr>
            <p:blipFill>
              <a:blip r:embed="rId49"/>
              <a:stretch>
                <a:fillRect/>
              </a:stretch>
            </p:blipFill>
            <p:spPr>
              <a:xfrm>
                <a:off x="9813173" y="541320"/>
                <a:ext cx="14832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0" name="Freihand 29">
                <a:extLst>
                  <a:ext uri="{FF2B5EF4-FFF2-40B4-BE49-F238E27FC236}">
                    <a16:creationId xmlns:a16="http://schemas.microsoft.com/office/drawing/2014/main" id="{E130613F-BA35-4485-AC43-84B1FD466609}"/>
                  </a:ext>
                </a:extLst>
              </p14:cNvPr>
              <p14:cNvContentPartPr/>
              <p14:nvPr/>
            </p14:nvContentPartPr>
            <p14:xfrm>
              <a:off x="10007933" y="582360"/>
              <a:ext cx="6840" cy="18720"/>
            </p14:xfrm>
          </p:contentPart>
        </mc:Choice>
        <mc:Fallback>
          <p:pic>
            <p:nvPicPr>
              <p:cNvPr id="30" name="Freihand 29">
                <a:extLst>
                  <a:ext uri="{FF2B5EF4-FFF2-40B4-BE49-F238E27FC236}">
                    <a16:creationId xmlns:a16="http://schemas.microsoft.com/office/drawing/2014/main" id="{E130613F-BA35-4485-AC43-84B1FD466609}"/>
                  </a:ext>
                </a:extLst>
              </p:cNvPr>
              <p:cNvPicPr/>
              <p:nvPr/>
            </p:nvPicPr>
            <p:blipFill>
              <a:blip r:embed="rId51"/>
              <a:stretch>
                <a:fillRect/>
              </a:stretch>
            </p:blipFill>
            <p:spPr>
              <a:xfrm>
                <a:off x="10003613" y="578040"/>
                <a:ext cx="1548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1" name="Freihand 30">
                <a:extLst>
                  <a:ext uri="{FF2B5EF4-FFF2-40B4-BE49-F238E27FC236}">
                    <a16:creationId xmlns:a16="http://schemas.microsoft.com/office/drawing/2014/main" id="{BBE46EBE-F360-4BFE-B2F8-B8427C43BE83}"/>
                  </a:ext>
                </a:extLst>
              </p14:cNvPr>
              <p14:cNvContentPartPr/>
              <p14:nvPr/>
            </p14:nvContentPartPr>
            <p14:xfrm>
              <a:off x="9996773" y="581640"/>
              <a:ext cx="76320" cy="85680"/>
            </p14:xfrm>
          </p:contentPart>
        </mc:Choice>
        <mc:Fallback>
          <p:pic>
            <p:nvPicPr>
              <p:cNvPr id="31" name="Freihand 30">
                <a:extLst>
                  <a:ext uri="{FF2B5EF4-FFF2-40B4-BE49-F238E27FC236}">
                    <a16:creationId xmlns:a16="http://schemas.microsoft.com/office/drawing/2014/main" id="{BBE46EBE-F360-4BFE-B2F8-B8427C43BE83}"/>
                  </a:ext>
                </a:extLst>
              </p:cNvPr>
              <p:cNvPicPr/>
              <p:nvPr/>
            </p:nvPicPr>
            <p:blipFill>
              <a:blip r:embed="rId53"/>
              <a:stretch>
                <a:fillRect/>
              </a:stretch>
            </p:blipFill>
            <p:spPr>
              <a:xfrm>
                <a:off x="9992453" y="577320"/>
                <a:ext cx="8496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2" name="Freihand 31">
                <a:extLst>
                  <a:ext uri="{FF2B5EF4-FFF2-40B4-BE49-F238E27FC236}">
                    <a16:creationId xmlns:a16="http://schemas.microsoft.com/office/drawing/2014/main" id="{FB0A789E-FC29-4978-8E08-47A9D233CFDA}"/>
                  </a:ext>
                </a:extLst>
              </p14:cNvPr>
              <p14:cNvContentPartPr/>
              <p14:nvPr/>
            </p14:nvContentPartPr>
            <p14:xfrm>
              <a:off x="10108013" y="495960"/>
              <a:ext cx="73440" cy="128520"/>
            </p14:xfrm>
          </p:contentPart>
        </mc:Choice>
        <mc:Fallback>
          <p:pic>
            <p:nvPicPr>
              <p:cNvPr id="32" name="Freihand 31">
                <a:extLst>
                  <a:ext uri="{FF2B5EF4-FFF2-40B4-BE49-F238E27FC236}">
                    <a16:creationId xmlns:a16="http://schemas.microsoft.com/office/drawing/2014/main" id="{FB0A789E-FC29-4978-8E08-47A9D233CFDA}"/>
                  </a:ext>
                </a:extLst>
              </p:cNvPr>
              <p:cNvPicPr/>
              <p:nvPr/>
            </p:nvPicPr>
            <p:blipFill>
              <a:blip r:embed="rId55"/>
              <a:stretch>
                <a:fillRect/>
              </a:stretch>
            </p:blipFill>
            <p:spPr>
              <a:xfrm>
                <a:off x="10103693" y="491640"/>
                <a:ext cx="8208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3" name="Freihand 32">
                <a:extLst>
                  <a:ext uri="{FF2B5EF4-FFF2-40B4-BE49-F238E27FC236}">
                    <a16:creationId xmlns:a16="http://schemas.microsoft.com/office/drawing/2014/main" id="{8FB6141E-C586-4046-9551-BA1E75CC4815}"/>
                  </a:ext>
                </a:extLst>
              </p14:cNvPr>
              <p14:cNvContentPartPr/>
              <p14:nvPr/>
            </p14:nvContentPartPr>
            <p14:xfrm>
              <a:off x="10195493" y="530880"/>
              <a:ext cx="69840" cy="103680"/>
            </p14:xfrm>
          </p:contentPart>
        </mc:Choice>
        <mc:Fallback>
          <p:pic>
            <p:nvPicPr>
              <p:cNvPr id="33" name="Freihand 32">
                <a:extLst>
                  <a:ext uri="{FF2B5EF4-FFF2-40B4-BE49-F238E27FC236}">
                    <a16:creationId xmlns:a16="http://schemas.microsoft.com/office/drawing/2014/main" id="{8FB6141E-C586-4046-9551-BA1E75CC4815}"/>
                  </a:ext>
                </a:extLst>
              </p:cNvPr>
              <p:cNvPicPr/>
              <p:nvPr/>
            </p:nvPicPr>
            <p:blipFill>
              <a:blip r:embed="rId57"/>
              <a:stretch>
                <a:fillRect/>
              </a:stretch>
            </p:blipFill>
            <p:spPr>
              <a:xfrm>
                <a:off x="10191173" y="526560"/>
                <a:ext cx="7848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4" name="Freihand 33">
                <a:extLst>
                  <a:ext uri="{FF2B5EF4-FFF2-40B4-BE49-F238E27FC236}">
                    <a16:creationId xmlns:a16="http://schemas.microsoft.com/office/drawing/2014/main" id="{4DAB5367-ADF0-4E1B-9B88-F16D73A5899B}"/>
                  </a:ext>
                </a:extLst>
              </p14:cNvPr>
              <p14:cNvContentPartPr/>
              <p14:nvPr/>
            </p14:nvContentPartPr>
            <p14:xfrm>
              <a:off x="10281173" y="425400"/>
              <a:ext cx="349560" cy="157320"/>
            </p14:xfrm>
          </p:contentPart>
        </mc:Choice>
        <mc:Fallback>
          <p:pic>
            <p:nvPicPr>
              <p:cNvPr id="34" name="Freihand 33">
                <a:extLst>
                  <a:ext uri="{FF2B5EF4-FFF2-40B4-BE49-F238E27FC236}">
                    <a16:creationId xmlns:a16="http://schemas.microsoft.com/office/drawing/2014/main" id="{4DAB5367-ADF0-4E1B-9B88-F16D73A5899B}"/>
                  </a:ext>
                </a:extLst>
              </p:cNvPr>
              <p:cNvPicPr/>
              <p:nvPr/>
            </p:nvPicPr>
            <p:blipFill>
              <a:blip r:embed="rId59"/>
              <a:stretch>
                <a:fillRect/>
              </a:stretch>
            </p:blipFill>
            <p:spPr>
              <a:xfrm>
                <a:off x="10276853" y="421080"/>
                <a:ext cx="35820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35" name="Freihand 34">
                <a:extLst>
                  <a:ext uri="{FF2B5EF4-FFF2-40B4-BE49-F238E27FC236}">
                    <a16:creationId xmlns:a16="http://schemas.microsoft.com/office/drawing/2014/main" id="{AA7720D1-E9F8-48E4-848F-02EF98AFA095}"/>
                  </a:ext>
                </a:extLst>
              </p14:cNvPr>
              <p14:cNvContentPartPr/>
              <p14:nvPr/>
            </p14:nvContentPartPr>
            <p14:xfrm>
              <a:off x="10632173" y="423600"/>
              <a:ext cx="72360" cy="70920"/>
            </p14:xfrm>
          </p:contentPart>
        </mc:Choice>
        <mc:Fallback>
          <p:pic>
            <p:nvPicPr>
              <p:cNvPr id="35" name="Freihand 34">
                <a:extLst>
                  <a:ext uri="{FF2B5EF4-FFF2-40B4-BE49-F238E27FC236}">
                    <a16:creationId xmlns:a16="http://schemas.microsoft.com/office/drawing/2014/main" id="{AA7720D1-E9F8-48E4-848F-02EF98AFA095}"/>
                  </a:ext>
                </a:extLst>
              </p:cNvPr>
              <p:cNvPicPr/>
              <p:nvPr/>
            </p:nvPicPr>
            <p:blipFill>
              <a:blip r:embed="rId61"/>
              <a:stretch>
                <a:fillRect/>
              </a:stretch>
            </p:blipFill>
            <p:spPr>
              <a:xfrm>
                <a:off x="10627853" y="419280"/>
                <a:ext cx="8100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36" name="Freihand 35">
                <a:extLst>
                  <a:ext uri="{FF2B5EF4-FFF2-40B4-BE49-F238E27FC236}">
                    <a16:creationId xmlns:a16="http://schemas.microsoft.com/office/drawing/2014/main" id="{17225BAA-FF7F-4165-B60D-E78C7FA6D21D}"/>
                  </a:ext>
                </a:extLst>
              </p14:cNvPr>
              <p14:cNvContentPartPr/>
              <p14:nvPr/>
            </p14:nvContentPartPr>
            <p14:xfrm>
              <a:off x="9943133" y="848400"/>
              <a:ext cx="91080" cy="124200"/>
            </p14:xfrm>
          </p:contentPart>
        </mc:Choice>
        <mc:Fallback>
          <p:pic>
            <p:nvPicPr>
              <p:cNvPr id="36" name="Freihand 35">
                <a:extLst>
                  <a:ext uri="{FF2B5EF4-FFF2-40B4-BE49-F238E27FC236}">
                    <a16:creationId xmlns:a16="http://schemas.microsoft.com/office/drawing/2014/main" id="{17225BAA-FF7F-4165-B60D-E78C7FA6D21D}"/>
                  </a:ext>
                </a:extLst>
              </p:cNvPr>
              <p:cNvPicPr/>
              <p:nvPr/>
            </p:nvPicPr>
            <p:blipFill>
              <a:blip r:embed="rId63"/>
              <a:stretch>
                <a:fillRect/>
              </a:stretch>
            </p:blipFill>
            <p:spPr>
              <a:xfrm>
                <a:off x="9938813" y="844080"/>
                <a:ext cx="9972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37" name="Freihand 36">
                <a:extLst>
                  <a:ext uri="{FF2B5EF4-FFF2-40B4-BE49-F238E27FC236}">
                    <a16:creationId xmlns:a16="http://schemas.microsoft.com/office/drawing/2014/main" id="{3182F4BC-07B4-4B85-AC1E-40D466D7C64F}"/>
                  </a:ext>
                </a:extLst>
              </p14:cNvPr>
              <p14:cNvContentPartPr/>
              <p14:nvPr/>
            </p14:nvContentPartPr>
            <p14:xfrm>
              <a:off x="10033493" y="709800"/>
              <a:ext cx="214200" cy="190800"/>
            </p14:xfrm>
          </p:contentPart>
        </mc:Choice>
        <mc:Fallback>
          <p:pic>
            <p:nvPicPr>
              <p:cNvPr id="37" name="Freihand 36">
                <a:extLst>
                  <a:ext uri="{FF2B5EF4-FFF2-40B4-BE49-F238E27FC236}">
                    <a16:creationId xmlns:a16="http://schemas.microsoft.com/office/drawing/2014/main" id="{3182F4BC-07B4-4B85-AC1E-40D466D7C64F}"/>
                  </a:ext>
                </a:extLst>
              </p:cNvPr>
              <p:cNvPicPr/>
              <p:nvPr/>
            </p:nvPicPr>
            <p:blipFill>
              <a:blip r:embed="rId65"/>
              <a:stretch>
                <a:fillRect/>
              </a:stretch>
            </p:blipFill>
            <p:spPr>
              <a:xfrm>
                <a:off x="10029173" y="705480"/>
                <a:ext cx="22284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38" name="Freihand 37">
                <a:extLst>
                  <a:ext uri="{FF2B5EF4-FFF2-40B4-BE49-F238E27FC236}">
                    <a16:creationId xmlns:a16="http://schemas.microsoft.com/office/drawing/2014/main" id="{69AC8607-EB04-4D36-ACEF-57660E9B6739}"/>
                  </a:ext>
                </a:extLst>
              </p14:cNvPr>
              <p14:cNvContentPartPr/>
              <p14:nvPr/>
            </p14:nvContentPartPr>
            <p14:xfrm>
              <a:off x="10130333" y="712320"/>
              <a:ext cx="360" cy="360"/>
            </p14:xfrm>
          </p:contentPart>
        </mc:Choice>
        <mc:Fallback>
          <p:pic>
            <p:nvPicPr>
              <p:cNvPr id="38" name="Freihand 37">
                <a:extLst>
                  <a:ext uri="{FF2B5EF4-FFF2-40B4-BE49-F238E27FC236}">
                    <a16:creationId xmlns:a16="http://schemas.microsoft.com/office/drawing/2014/main" id="{69AC8607-EB04-4D36-ACEF-57660E9B6739}"/>
                  </a:ext>
                </a:extLst>
              </p:cNvPr>
              <p:cNvPicPr/>
              <p:nvPr/>
            </p:nvPicPr>
            <p:blipFill>
              <a:blip r:embed="rId67"/>
              <a:stretch>
                <a:fillRect/>
              </a:stretch>
            </p:blipFill>
            <p:spPr>
              <a:xfrm>
                <a:off x="10126013" y="70800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39" name="Freihand 38">
                <a:extLst>
                  <a:ext uri="{FF2B5EF4-FFF2-40B4-BE49-F238E27FC236}">
                    <a16:creationId xmlns:a16="http://schemas.microsoft.com/office/drawing/2014/main" id="{BB61024A-1DA1-411B-B23A-08AA9B8E002B}"/>
                  </a:ext>
                </a:extLst>
              </p14:cNvPr>
              <p14:cNvContentPartPr/>
              <p14:nvPr/>
            </p14:nvContentPartPr>
            <p14:xfrm>
              <a:off x="10410053" y="697560"/>
              <a:ext cx="79560" cy="119880"/>
            </p14:xfrm>
          </p:contentPart>
        </mc:Choice>
        <mc:Fallback>
          <p:pic>
            <p:nvPicPr>
              <p:cNvPr id="39" name="Freihand 38">
                <a:extLst>
                  <a:ext uri="{FF2B5EF4-FFF2-40B4-BE49-F238E27FC236}">
                    <a16:creationId xmlns:a16="http://schemas.microsoft.com/office/drawing/2014/main" id="{BB61024A-1DA1-411B-B23A-08AA9B8E002B}"/>
                  </a:ext>
                </a:extLst>
              </p:cNvPr>
              <p:cNvPicPr/>
              <p:nvPr/>
            </p:nvPicPr>
            <p:blipFill>
              <a:blip r:embed="rId69"/>
              <a:stretch>
                <a:fillRect/>
              </a:stretch>
            </p:blipFill>
            <p:spPr>
              <a:xfrm>
                <a:off x="10405733" y="693240"/>
                <a:ext cx="8820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0" name="Freihand 39">
                <a:extLst>
                  <a:ext uri="{FF2B5EF4-FFF2-40B4-BE49-F238E27FC236}">
                    <a16:creationId xmlns:a16="http://schemas.microsoft.com/office/drawing/2014/main" id="{E3661217-5264-4C5A-9E36-24195F58E7B1}"/>
                  </a:ext>
                </a:extLst>
              </p14:cNvPr>
              <p14:cNvContentPartPr/>
              <p14:nvPr/>
            </p14:nvContentPartPr>
            <p14:xfrm>
              <a:off x="10510133" y="634560"/>
              <a:ext cx="100800" cy="169920"/>
            </p14:xfrm>
          </p:contentPart>
        </mc:Choice>
        <mc:Fallback>
          <p:pic>
            <p:nvPicPr>
              <p:cNvPr id="40" name="Freihand 39">
                <a:extLst>
                  <a:ext uri="{FF2B5EF4-FFF2-40B4-BE49-F238E27FC236}">
                    <a16:creationId xmlns:a16="http://schemas.microsoft.com/office/drawing/2014/main" id="{E3661217-5264-4C5A-9E36-24195F58E7B1}"/>
                  </a:ext>
                </a:extLst>
              </p:cNvPr>
              <p:cNvPicPr/>
              <p:nvPr/>
            </p:nvPicPr>
            <p:blipFill>
              <a:blip r:embed="rId71"/>
              <a:stretch>
                <a:fillRect/>
              </a:stretch>
            </p:blipFill>
            <p:spPr>
              <a:xfrm>
                <a:off x="10505813" y="630240"/>
                <a:ext cx="10944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1" name="Freihand 40">
                <a:extLst>
                  <a:ext uri="{FF2B5EF4-FFF2-40B4-BE49-F238E27FC236}">
                    <a16:creationId xmlns:a16="http://schemas.microsoft.com/office/drawing/2014/main" id="{B959EBFD-BDD5-4959-A9AF-E0D924E207B3}"/>
                  </a:ext>
                </a:extLst>
              </p14:cNvPr>
              <p14:cNvContentPartPr/>
              <p14:nvPr/>
            </p14:nvContentPartPr>
            <p14:xfrm>
              <a:off x="10618493" y="620520"/>
              <a:ext cx="81720" cy="147600"/>
            </p14:xfrm>
          </p:contentPart>
        </mc:Choice>
        <mc:Fallback>
          <p:pic>
            <p:nvPicPr>
              <p:cNvPr id="41" name="Freihand 40">
                <a:extLst>
                  <a:ext uri="{FF2B5EF4-FFF2-40B4-BE49-F238E27FC236}">
                    <a16:creationId xmlns:a16="http://schemas.microsoft.com/office/drawing/2014/main" id="{B959EBFD-BDD5-4959-A9AF-E0D924E207B3}"/>
                  </a:ext>
                </a:extLst>
              </p:cNvPr>
              <p:cNvPicPr/>
              <p:nvPr/>
            </p:nvPicPr>
            <p:blipFill>
              <a:blip r:embed="rId73"/>
              <a:stretch>
                <a:fillRect/>
              </a:stretch>
            </p:blipFill>
            <p:spPr>
              <a:xfrm>
                <a:off x="10614173" y="616200"/>
                <a:ext cx="9036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2" name="Freihand 41">
                <a:extLst>
                  <a:ext uri="{FF2B5EF4-FFF2-40B4-BE49-F238E27FC236}">
                    <a16:creationId xmlns:a16="http://schemas.microsoft.com/office/drawing/2014/main" id="{EF1D456D-8154-4D11-8872-497962E51536}"/>
                  </a:ext>
                </a:extLst>
              </p14:cNvPr>
              <p14:cNvContentPartPr/>
              <p14:nvPr/>
            </p14:nvContentPartPr>
            <p14:xfrm>
              <a:off x="10751333" y="552840"/>
              <a:ext cx="75600" cy="172800"/>
            </p14:xfrm>
          </p:contentPart>
        </mc:Choice>
        <mc:Fallback>
          <p:pic>
            <p:nvPicPr>
              <p:cNvPr id="42" name="Freihand 41">
                <a:extLst>
                  <a:ext uri="{FF2B5EF4-FFF2-40B4-BE49-F238E27FC236}">
                    <a16:creationId xmlns:a16="http://schemas.microsoft.com/office/drawing/2014/main" id="{EF1D456D-8154-4D11-8872-497962E51536}"/>
                  </a:ext>
                </a:extLst>
              </p:cNvPr>
              <p:cNvPicPr/>
              <p:nvPr/>
            </p:nvPicPr>
            <p:blipFill>
              <a:blip r:embed="rId75"/>
              <a:stretch>
                <a:fillRect/>
              </a:stretch>
            </p:blipFill>
            <p:spPr>
              <a:xfrm>
                <a:off x="10747013" y="548520"/>
                <a:ext cx="8424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44" name="Freihand 43">
                <a:extLst>
                  <a:ext uri="{FF2B5EF4-FFF2-40B4-BE49-F238E27FC236}">
                    <a16:creationId xmlns:a16="http://schemas.microsoft.com/office/drawing/2014/main" id="{B1CD8158-3C59-4351-B8A4-B70AAE0F4F0C}"/>
                  </a:ext>
                </a:extLst>
              </p14:cNvPr>
              <p14:cNvContentPartPr/>
              <p14:nvPr/>
            </p14:nvContentPartPr>
            <p14:xfrm>
              <a:off x="9486653" y="1146480"/>
              <a:ext cx="105120" cy="313920"/>
            </p14:xfrm>
          </p:contentPart>
        </mc:Choice>
        <mc:Fallback>
          <p:pic>
            <p:nvPicPr>
              <p:cNvPr id="44" name="Freihand 43">
                <a:extLst>
                  <a:ext uri="{FF2B5EF4-FFF2-40B4-BE49-F238E27FC236}">
                    <a16:creationId xmlns:a16="http://schemas.microsoft.com/office/drawing/2014/main" id="{B1CD8158-3C59-4351-B8A4-B70AAE0F4F0C}"/>
                  </a:ext>
                </a:extLst>
              </p:cNvPr>
              <p:cNvPicPr/>
              <p:nvPr/>
            </p:nvPicPr>
            <p:blipFill>
              <a:blip r:embed="rId77"/>
              <a:stretch>
                <a:fillRect/>
              </a:stretch>
            </p:blipFill>
            <p:spPr>
              <a:xfrm>
                <a:off x="9482333" y="1142160"/>
                <a:ext cx="113760" cy="32256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45" name="Freihand 44">
                <a:extLst>
                  <a:ext uri="{FF2B5EF4-FFF2-40B4-BE49-F238E27FC236}">
                    <a16:creationId xmlns:a16="http://schemas.microsoft.com/office/drawing/2014/main" id="{4265818A-F770-43D5-8A54-486CE24F98E7}"/>
                  </a:ext>
                </a:extLst>
              </p14:cNvPr>
              <p14:cNvContentPartPr/>
              <p14:nvPr/>
            </p14:nvContentPartPr>
            <p14:xfrm>
              <a:off x="9668813" y="1131720"/>
              <a:ext cx="134640" cy="237960"/>
            </p14:xfrm>
          </p:contentPart>
        </mc:Choice>
        <mc:Fallback>
          <p:pic>
            <p:nvPicPr>
              <p:cNvPr id="45" name="Freihand 44">
                <a:extLst>
                  <a:ext uri="{FF2B5EF4-FFF2-40B4-BE49-F238E27FC236}">
                    <a16:creationId xmlns:a16="http://schemas.microsoft.com/office/drawing/2014/main" id="{4265818A-F770-43D5-8A54-486CE24F98E7}"/>
                  </a:ext>
                </a:extLst>
              </p:cNvPr>
              <p:cNvPicPr/>
              <p:nvPr/>
            </p:nvPicPr>
            <p:blipFill>
              <a:blip r:embed="rId79"/>
              <a:stretch>
                <a:fillRect/>
              </a:stretch>
            </p:blipFill>
            <p:spPr>
              <a:xfrm>
                <a:off x="9664493" y="1127400"/>
                <a:ext cx="143280" cy="24660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46" name="Freihand 45">
                <a:extLst>
                  <a:ext uri="{FF2B5EF4-FFF2-40B4-BE49-F238E27FC236}">
                    <a16:creationId xmlns:a16="http://schemas.microsoft.com/office/drawing/2014/main" id="{F0764476-66A9-4892-9BE3-D33B79F9A423}"/>
                  </a:ext>
                </a:extLst>
              </p14:cNvPr>
              <p14:cNvContentPartPr/>
              <p14:nvPr/>
            </p14:nvContentPartPr>
            <p14:xfrm>
              <a:off x="9732533" y="1277520"/>
              <a:ext cx="88200" cy="43560"/>
            </p14:xfrm>
          </p:contentPart>
        </mc:Choice>
        <mc:Fallback>
          <p:pic>
            <p:nvPicPr>
              <p:cNvPr id="46" name="Freihand 45">
                <a:extLst>
                  <a:ext uri="{FF2B5EF4-FFF2-40B4-BE49-F238E27FC236}">
                    <a16:creationId xmlns:a16="http://schemas.microsoft.com/office/drawing/2014/main" id="{F0764476-66A9-4892-9BE3-D33B79F9A423}"/>
                  </a:ext>
                </a:extLst>
              </p:cNvPr>
              <p:cNvPicPr/>
              <p:nvPr/>
            </p:nvPicPr>
            <p:blipFill>
              <a:blip r:embed="rId81"/>
              <a:stretch>
                <a:fillRect/>
              </a:stretch>
            </p:blipFill>
            <p:spPr>
              <a:xfrm>
                <a:off x="9728213" y="1273200"/>
                <a:ext cx="9684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47" name="Freihand 46">
                <a:extLst>
                  <a:ext uri="{FF2B5EF4-FFF2-40B4-BE49-F238E27FC236}">
                    <a16:creationId xmlns:a16="http://schemas.microsoft.com/office/drawing/2014/main" id="{F7A0AFAB-FB9C-4F7D-9660-5B82871BC2EA}"/>
                  </a:ext>
                </a:extLst>
              </p14:cNvPr>
              <p14:cNvContentPartPr/>
              <p14:nvPr/>
            </p14:nvContentPartPr>
            <p14:xfrm>
              <a:off x="9823613" y="1215600"/>
              <a:ext cx="251640" cy="95040"/>
            </p14:xfrm>
          </p:contentPart>
        </mc:Choice>
        <mc:Fallback>
          <p:pic>
            <p:nvPicPr>
              <p:cNvPr id="47" name="Freihand 46">
                <a:extLst>
                  <a:ext uri="{FF2B5EF4-FFF2-40B4-BE49-F238E27FC236}">
                    <a16:creationId xmlns:a16="http://schemas.microsoft.com/office/drawing/2014/main" id="{F7A0AFAB-FB9C-4F7D-9660-5B82871BC2EA}"/>
                  </a:ext>
                </a:extLst>
              </p:cNvPr>
              <p:cNvPicPr/>
              <p:nvPr/>
            </p:nvPicPr>
            <p:blipFill>
              <a:blip r:embed="rId83"/>
              <a:stretch>
                <a:fillRect/>
              </a:stretch>
            </p:blipFill>
            <p:spPr>
              <a:xfrm>
                <a:off x="9819293" y="1211280"/>
                <a:ext cx="26028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48" name="Freihand 47">
                <a:extLst>
                  <a:ext uri="{FF2B5EF4-FFF2-40B4-BE49-F238E27FC236}">
                    <a16:creationId xmlns:a16="http://schemas.microsoft.com/office/drawing/2014/main" id="{08446B41-60A4-4783-958F-5A05DCEE4E99}"/>
                  </a:ext>
                </a:extLst>
              </p14:cNvPr>
              <p14:cNvContentPartPr/>
              <p14:nvPr/>
            </p14:nvContentPartPr>
            <p14:xfrm>
              <a:off x="10021613" y="1152240"/>
              <a:ext cx="360" cy="360"/>
            </p14:xfrm>
          </p:contentPart>
        </mc:Choice>
        <mc:Fallback>
          <p:pic>
            <p:nvPicPr>
              <p:cNvPr id="48" name="Freihand 47">
                <a:extLst>
                  <a:ext uri="{FF2B5EF4-FFF2-40B4-BE49-F238E27FC236}">
                    <a16:creationId xmlns:a16="http://schemas.microsoft.com/office/drawing/2014/main" id="{08446B41-60A4-4783-958F-5A05DCEE4E99}"/>
                  </a:ext>
                </a:extLst>
              </p:cNvPr>
              <p:cNvPicPr/>
              <p:nvPr/>
            </p:nvPicPr>
            <p:blipFill>
              <a:blip r:embed="rId67"/>
              <a:stretch>
                <a:fillRect/>
              </a:stretch>
            </p:blipFill>
            <p:spPr>
              <a:xfrm>
                <a:off x="10017293" y="114792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9" name="Freihand 48">
                <a:extLst>
                  <a:ext uri="{FF2B5EF4-FFF2-40B4-BE49-F238E27FC236}">
                    <a16:creationId xmlns:a16="http://schemas.microsoft.com/office/drawing/2014/main" id="{50C60FBA-C61E-4B5E-A2AE-BB186DBB8967}"/>
                  </a:ext>
                </a:extLst>
              </p14:cNvPr>
              <p14:cNvContentPartPr/>
              <p14:nvPr/>
            </p14:nvContentPartPr>
            <p14:xfrm>
              <a:off x="10090733" y="1150440"/>
              <a:ext cx="97560" cy="101880"/>
            </p14:xfrm>
          </p:contentPart>
        </mc:Choice>
        <mc:Fallback>
          <p:pic>
            <p:nvPicPr>
              <p:cNvPr id="49" name="Freihand 48">
                <a:extLst>
                  <a:ext uri="{FF2B5EF4-FFF2-40B4-BE49-F238E27FC236}">
                    <a16:creationId xmlns:a16="http://schemas.microsoft.com/office/drawing/2014/main" id="{50C60FBA-C61E-4B5E-A2AE-BB186DBB8967}"/>
                  </a:ext>
                </a:extLst>
              </p:cNvPr>
              <p:cNvPicPr/>
              <p:nvPr/>
            </p:nvPicPr>
            <p:blipFill>
              <a:blip r:embed="rId86"/>
              <a:stretch>
                <a:fillRect/>
              </a:stretch>
            </p:blipFill>
            <p:spPr>
              <a:xfrm>
                <a:off x="10086413" y="1146120"/>
                <a:ext cx="1062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0" name="Freihand 49">
                <a:extLst>
                  <a:ext uri="{FF2B5EF4-FFF2-40B4-BE49-F238E27FC236}">
                    <a16:creationId xmlns:a16="http://schemas.microsoft.com/office/drawing/2014/main" id="{F370A133-E373-4D6F-BE18-EB57931D2E7E}"/>
                  </a:ext>
                </a:extLst>
              </p14:cNvPr>
              <p14:cNvContentPartPr/>
              <p14:nvPr/>
            </p14:nvContentPartPr>
            <p14:xfrm>
              <a:off x="10407173" y="1030200"/>
              <a:ext cx="36720" cy="137880"/>
            </p14:xfrm>
          </p:contentPart>
        </mc:Choice>
        <mc:Fallback>
          <p:pic>
            <p:nvPicPr>
              <p:cNvPr id="50" name="Freihand 49">
                <a:extLst>
                  <a:ext uri="{FF2B5EF4-FFF2-40B4-BE49-F238E27FC236}">
                    <a16:creationId xmlns:a16="http://schemas.microsoft.com/office/drawing/2014/main" id="{F370A133-E373-4D6F-BE18-EB57931D2E7E}"/>
                  </a:ext>
                </a:extLst>
              </p:cNvPr>
              <p:cNvPicPr/>
              <p:nvPr/>
            </p:nvPicPr>
            <p:blipFill>
              <a:blip r:embed="rId88"/>
              <a:stretch>
                <a:fillRect/>
              </a:stretch>
            </p:blipFill>
            <p:spPr>
              <a:xfrm>
                <a:off x="10402853" y="1025880"/>
                <a:ext cx="4536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1" name="Freihand 50">
                <a:extLst>
                  <a:ext uri="{FF2B5EF4-FFF2-40B4-BE49-F238E27FC236}">
                    <a16:creationId xmlns:a16="http://schemas.microsoft.com/office/drawing/2014/main" id="{8EBCD4E9-82F8-4673-ACBD-E1E072A29AA9}"/>
                  </a:ext>
                </a:extLst>
              </p14:cNvPr>
              <p14:cNvContentPartPr/>
              <p14:nvPr/>
            </p14:nvContentPartPr>
            <p14:xfrm>
              <a:off x="10296653" y="958920"/>
              <a:ext cx="133200" cy="108360"/>
            </p14:xfrm>
          </p:contentPart>
        </mc:Choice>
        <mc:Fallback>
          <p:pic>
            <p:nvPicPr>
              <p:cNvPr id="51" name="Freihand 50">
                <a:extLst>
                  <a:ext uri="{FF2B5EF4-FFF2-40B4-BE49-F238E27FC236}">
                    <a16:creationId xmlns:a16="http://schemas.microsoft.com/office/drawing/2014/main" id="{8EBCD4E9-82F8-4673-ACBD-E1E072A29AA9}"/>
                  </a:ext>
                </a:extLst>
              </p:cNvPr>
              <p:cNvPicPr/>
              <p:nvPr/>
            </p:nvPicPr>
            <p:blipFill>
              <a:blip r:embed="rId90"/>
              <a:stretch>
                <a:fillRect/>
              </a:stretch>
            </p:blipFill>
            <p:spPr>
              <a:xfrm>
                <a:off x="10292333" y="954600"/>
                <a:ext cx="14184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2" name="Freihand 51">
                <a:extLst>
                  <a:ext uri="{FF2B5EF4-FFF2-40B4-BE49-F238E27FC236}">
                    <a16:creationId xmlns:a16="http://schemas.microsoft.com/office/drawing/2014/main" id="{F9E84393-952F-43BD-830A-4B233C69FC5F}"/>
                  </a:ext>
                </a:extLst>
              </p14:cNvPr>
              <p14:cNvContentPartPr/>
              <p14:nvPr/>
            </p14:nvContentPartPr>
            <p14:xfrm>
              <a:off x="10492133" y="903120"/>
              <a:ext cx="285120" cy="204480"/>
            </p14:xfrm>
          </p:contentPart>
        </mc:Choice>
        <mc:Fallback>
          <p:pic>
            <p:nvPicPr>
              <p:cNvPr id="52" name="Freihand 51">
                <a:extLst>
                  <a:ext uri="{FF2B5EF4-FFF2-40B4-BE49-F238E27FC236}">
                    <a16:creationId xmlns:a16="http://schemas.microsoft.com/office/drawing/2014/main" id="{F9E84393-952F-43BD-830A-4B233C69FC5F}"/>
                  </a:ext>
                </a:extLst>
              </p:cNvPr>
              <p:cNvPicPr/>
              <p:nvPr/>
            </p:nvPicPr>
            <p:blipFill>
              <a:blip r:embed="rId92"/>
              <a:stretch>
                <a:fillRect/>
              </a:stretch>
            </p:blipFill>
            <p:spPr>
              <a:xfrm>
                <a:off x="10487813" y="898800"/>
                <a:ext cx="29376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3" name="Freihand 52">
                <a:extLst>
                  <a:ext uri="{FF2B5EF4-FFF2-40B4-BE49-F238E27FC236}">
                    <a16:creationId xmlns:a16="http://schemas.microsoft.com/office/drawing/2014/main" id="{A789F9B1-8856-48A6-BC44-B6D4B83CE801}"/>
                  </a:ext>
                </a:extLst>
              </p14:cNvPr>
              <p14:cNvContentPartPr/>
              <p14:nvPr/>
            </p14:nvContentPartPr>
            <p14:xfrm>
              <a:off x="10819733" y="828960"/>
              <a:ext cx="143640" cy="131400"/>
            </p14:xfrm>
          </p:contentPart>
        </mc:Choice>
        <mc:Fallback>
          <p:pic>
            <p:nvPicPr>
              <p:cNvPr id="53" name="Freihand 52">
                <a:extLst>
                  <a:ext uri="{FF2B5EF4-FFF2-40B4-BE49-F238E27FC236}">
                    <a16:creationId xmlns:a16="http://schemas.microsoft.com/office/drawing/2014/main" id="{A789F9B1-8856-48A6-BC44-B6D4B83CE801}"/>
                  </a:ext>
                </a:extLst>
              </p:cNvPr>
              <p:cNvPicPr/>
              <p:nvPr/>
            </p:nvPicPr>
            <p:blipFill>
              <a:blip r:embed="rId94"/>
              <a:stretch>
                <a:fillRect/>
              </a:stretch>
            </p:blipFill>
            <p:spPr>
              <a:xfrm>
                <a:off x="10815413" y="824640"/>
                <a:ext cx="15228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4" name="Freihand 53">
                <a:extLst>
                  <a:ext uri="{FF2B5EF4-FFF2-40B4-BE49-F238E27FC236}">
                    <a16:creationId xmlns:a16="http://schemas.microsoft.com/office/drawing/2014/main" id="{658A11BA-3785-438D-8548-86832F6B64B1}"/>
                  </a:ext>
                </a:extLst>
              </p14:cNvPr>
              <p14:cNvContentPartPr/>
              <p14:nvPr/>
            </p14:nvContentPartPr>
            <p14:xfrm>
              <a:off x="10884533" y="787920"/>
              <a:ext cx="29520" cy="15840"/>
            </p14:xfrm>
          </p:contentPart>
        </mc:Choice>
        <mc:Fallback>
          <p:pic>
            <p:nvPicPr>
              <p:cNvPr id="54" name="Freihand 53">
                <a:extLst>
                  <a:ext uri="{FF2B5EF4-FFF2-40B4-BE49-F238E27FC236}">
                    <a16:creationId xmlns:a16="http://schemas.microsoft.com/office/drawing/2014/main" id="{658A11BA-3785-438D-8548-86832F6B64B1}"/>
                  </a:ext>
                </a:extLst>
              </p:cNvPr>
              <p:cNvPicPr/>
              <p:nvPr/>
            </p:nvPicPr>
            <p:blipFill>
              <a:blip r:embed="rId96"/>
              <a:stretch>
                <a:fillRect/>
              </a:stretch>
            </p:blipFill>
            <p:spPr>
              <a:xfrm>
                <a:off x="10880213" y="783600"/>
                <a:ext cx="3816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5" name="Freihand 54">
                <a:extLst>
                  <a:ext uri="{FF2B5EF4-FFF2-40B4-BE49-F238E27FC236}">
                    <a16:creationId xmlns:a16="http://schemas.microsoft.com/office/drawing/2014/main" id="{75639EB5-4B83-4FA5-8A9D-DB0FC2012C9E}"/>
                  </a:ext>
                </a:extLst>
              </p14:cNvPr>
              <p14:cNvContentPartPr/>
              <p14:nvPr/>
            </p14:nvContentPartPr>
            <p14:xfrm>
              <a:off x="10963373" y="691440"/>
              <a:ext cx="136440" cy="210960"/>
            </p14:xfrm>
          </p:contentPart>
        </mc:Choice>
        <mc:Fallback>
          <p:pic>
            <p:nvPicPr>
              <p:cNvPr id="55" name="Freihand 54">
                <a:extLst>
                  <a:ext uri="{FF2B5EF4-FFF2-40B4-BE49-F238E27FC236}">
                    <a16:creationId xmlns:a16="http://schemas.microsoft.com/office/drawing/2014/main" id="{75639EB5-4B83-4FA5-8A9D-DB0FC2012C9E}"/>
                  </a:ext>
                </a:extLst>
              </p:cNvPr>
              <p:cNvPicPr/>
              <p:nvPr/>
            </p:nvPicPr>
            <p:blipFill>
              <a:blip r:embed="rId98"/>
              <a:stretch>
                <a:fillRect/>
              </a:stretch>
            </p:blipFill>
            <p:spPr>
              <a:xfrm>
                <a:off x="10959053" y="687120"/>
                <a:ext cx="145080" cy="21960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6" name="Freihand 55">
                <a:extLst>
                  <a:ext uri="{FF2B5EF4-FFF2-40B4-BE49-F238E27FC236}">
                    <a16:creationId xmlns:a16="http://schemas.microsoft.com/office/drawing/2014/main" id="{922B2F62-C99B-43D3-9B4C-2D06BA17277B}"/>
                  </a:ext>
                </a:extLst>
              </p14:cNvPr>
              <p14:cNvContentPartPr/>
              <p14:nvPr/>
            </p14:nvContentPartPr>
            <p14:xfrm>
              <a:off x="11130773" y="718080"/>
              <a:ext cx="109440" cy="102600"/>
            </p14:xfrm>
          </p:contentPart>
        </mc:Choice>
        <mc:Fallback>
          <p:pic>
            <p:nvPicPr>
              <p:cNvPr id="56" name="Freihand 55">
                <a:extLst>
                  <a:ext uri="{FF2B5EF4-FFF2-40B4-BE49-F238E27FC236}">
                    <a16:creationId xmlns:a16="http://schemas.microsoft.com/office/drawing/2014/main" id="{922B2F62-C99B-43D3-9B4C-2D06BA17277B}"/>
                  </a:ext>
                </a:extLst>
              </p:cNvPr>
              <p:cNvPicPr/>
              <p:nvPr/>
            </p:nvPicPr>
            <p:blipFill>
              <a:blip r:embed="rId100"/>
              <a:stretch>
                <a:fillRect/>
              </a:stretch>
            </p:blipFill>
            <p:spPr>
              <a:xfrm>
                <a:off x="11126453" y="713760"/>
                <a:ext cx="11808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7" name="Freihand 56">
                <a:extLst>
                  <a:ext uri="{FF2B5EF4-FFF2-40B4-BE49-F238E27FC236}">
                    <a16:creationId xmlns:a16="http://schemas.microsoft.com/office/drawing/2014/main" id="{AE49AB07-AA65-48EB-BF6B-7199DE133E0C}"/>
                  </a:ext>
                </a:extLst>
              </p14:cNvPr>
              <p14:cNvContentPartPr/>
              <p14:nvPr/>
            </p14:nvContentPartPr>
            <p14:xfrm>
              <a:off x="11242373" y="579840"/>
              <a:ext cx="115200" cy="189720"/>
            </p14:xfrm>
          </p:contentPart>
        </mc:Choice>
        <mc:Fallback>
          <p:pic>
            <p:nvPicPr>
              <p:cNvPr id="57" name="Freihand 56">
                <a:extLst>
                  <a:ext uri="{FF2B5EF4-FFF2-40B4-BE49-F238E27FC236}">
                    <a16:creationId xmlns:a16="http://schemas.microsoft.com/office/drawing/2014/main" id="{AE49AB07-AA65-48EB-BF6B-7199DE133E0C}"/>
                  </a:ext>
                </a:extLst>
              </p:cNvPr>
              <p:cNvPicPr/>
              <p:nvPr/>
            </p:nvPicPr>
            <p:blipFill>
              <a:blip r:embed="rId102"/>
              <a:stretch>
                <a:fillRect/>
              </a:stretch>
            </p:blipFill>
            <p:spPr>
              <a:xfrm>
                <a:off x="11238053" y="575520"/>
                <a:ext cx="12384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58" name="Freihand 57">
                <a:extLst>
                  <a:ext uri="{FF2B5EF4-FFF2-40B4-BE49-F238E27FC236}">
                    <a16:creationId xmlns:a16="http://schemas.microsoft.com/office/drawing/2014/main" id="{39545444-F54A-48B5-8A78-8CDA66914959}"/>
                  </a:ext>
                </a:extLst>
              </p14:cNvPr>
              <p14:cNvContentPartPr/>
              <p14:nvPr/>
            </p14:nvContentPartPr>
            <p14:xfrm>
              <a:off x="11382053" y="636720"/>
              <a:ext cx="74520" cy="80640"/>
            </p14:xfrm>
          </p:contentPart>
        </mc:Choice>
        <mc:Fallback>
          <p:pic>
            <p:nvPicPr>
              <p:cNvPr id="58" name="Freihand 57">
                <a:extLst>
                  <a:ext uri="{FF2B5EF4-FFF2-40B4-BE49-F238E27FC236}">
                    <a16:creationId xmlns:a16="http://schemas.microsoft.com/office/drawing/2014/main" id="{39545444-F54A-48B5-8A78-8CDA66914959}"/>
                  </a:ext>
                </a:extLst>
              </p:cNvPr>
              <p:cNvPicPr/>
              <p:nvPr/>
            </p:nvPicPr>
            <p:blipFill>
              <a:blip r:embed="rId104"/>
              <a:stretch>
                <a:fillRect/>
              </a:stretch>
            </p:blipFill>
            <p:spPr>
              <a:xfrm>
                <a:off x="11377733" y="632400"/>
                <a:ext cx="8316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0" name="Freihand 59">
                <a:extLst>
                  <a:ext uri="{FF2B5EF4-FFF2-40B4-BE49-F238E27FC236}">
                    <a16:creationId xmlns:a16="http://schemas.microsoft.com/office/drawing/2014/main" id="{C8DA7EC4-D851-491A-9BA7-41C6835D0609}"/>
                  </a:ext>
                </a:extLst>
              </p14:cNvPr>
              <p14:cNvContentPartPr/>
              <p14:nvPr/>
            </p14:nvContentPartPr>
            <p14:xfrm>
              <a:off x="11454773" y="492000"/>
              <a:ext cx="263520" cy="273960"/>
            </p14:xfrm>
          </p:contentPart>
        </mc:Choice>
        <mc:Fallback>
          <p:pic>
            <p:nvPicPr>
              <p:cNvPr id="60" name="Freihand 59">
                <a:extLst>
                  <a:ext uri="{FF2B5EF4-FFF2-40B4-BE49-F238E27FC236}">
                    <a16:creationId xmlns:a16="http://schemas.microsoft.com/office/drawing/2014/main" id="{C8DA7EC4-D851-491A-9BA7-41C6835D0609}"/>
                  </a:ext>
                </a:extLst>
              </p:cNvPr>
              <p:cNvPicPr/>
              <p:nvPr/>
            </p:nvPicPr>
            <p:blipFill>
              <a:blip r:embed="rId106"/>
              <a:stretch>
                <a:fillRect/>
              </a:stretch>
            </p:blipFill>
            <p:spPr>
              <a:xfrm>
                <a:off x="11450453" y="487680"/>
                <a:ext cx="272160" cy="28260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1" name="Freihand 60">
                <a:extLst>
                  <a:ext uri="{FF2B5EF4-FFF2-40B4-BE49-F238E27FC236}">
                    <a16:creationId xmlns:a16="http://schemas.microsoft.com/office/drawing/2014/main" id="{E3EECF37-A13C-4D44-A5B7-CC19436247E1}"/>
                  </a:ext>
                </a:extLst>
              </p14:cNvPr>
              <p14:cNvContentPartPr/>
              <p14:nvPr/>
            </p14:nvContentPartPr>
            <p14:xfrm>
              <a:off x="11316893" y="496320"/>
              <a:ext cx="60480" cy="50400"/>
            </p14:xfrm>
          </p:contentPart>
        </mc:Choice>
        <mc:Fallback>
          <p:pic>
            <p:nvPicPr>
              <p:cNvPr id="61" name="Freihand 60">
                <a:extLst>
                  <a:ext uri="{FF2B5EF4-FFF2-40B4-BE49-F238E27FC236}">
                    <a16:creationId xmlns:a16="http://schemas.microsoft.com/office/drawing/2014/main" id="{E3EECF37-A13C-4D44-A5B7-CC19436247E1}"/>
                  </a:ext>
                </a:extLst>
              </p:cNvPr>
              <p:cNvPicPr/>
              <p:nvPr/>
            </p:nvPicPr>
            <p:blipFill>
              <a:blip r:embed="rId108"/>
              <a:stretch>
                <a:fillRect/>
              </a:stretch>
            </p:blipFill>
            <p:spPr>
              <a:xfrm>
                <a:off x="11312573" y="492000"/>
                <a:ext cx="6912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2" name="Freihand 61">
                <a:extLst>
                  <a:ext uri="{FF2B5EF4-FFF2-40B4-BE49-F238E27FC236}">
                    <a16:creationId xmlns:a16="http://schemas.microsoft.com/office/drawing/2014/main" id="{C332EF81-9EC0-4433-BA1A-E51E7B4D770B}"/>
                  </a:ext>
                </a:extLst>
              </p14:cNvPr>
              <p14:cNvContentPartPr/>
              <p14:nvPr/>
            </p14:nvContentPartPr>
            <p14:xfrm>
              <a:off x="11677253" y="273840"/>
              <a:ext cx="57240" cy="178920"/>
            </p14:xfrm>
          </p:contentPart>
        </mc:Choice>
        <mc:Fallback>
          <p:pic>
            <p:nvPicPr>
              <p:cNvPr id="62" name="Freihand 61">
                <a:extLst>
                  <a:ext uri="{FF2B5EF4-FFF2-40B4-BE49-F238E27FC236}">
                    <a16:creationId xmlns:a16="http://schemas.microsoft.com/office/drawing/2014/main" id="{C332EF81-9EC0-4433-BA1A-E51E7B4D770B}"/>
                  </a:ext>
                </a:extLst>
              </p:cNvPr>
              <p:cNvPicPr/>
              <p:nvPr/>
            </p:nvPicPr>
            <p:blipFill>
              <a:blip r:embed="rId110"/>
              <a:stretch>
                <a:fillRect/>
              </a:stretch>
            </p:blipFill>
            <p:spPr>
              <a:xfrm>
                <a:off x="11672933" y="269520"/>
                <a:ext cx="6588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3" name="Freihand 62">
                <a:extLst>
                  <a:ext uri="{FF2B5EF4-FFF2-40B4-BE49-F238E27FC236}">
                    <a16:creationId xmlns:a16="http://schemas.microsoft.com/office/drawing/2014/main" id="{431B5E69-1EB5-485C-89FE-DD187B1EE321}"/>
                  </a:ext>
                </a:extLst>
              </p14:cNvPr>
              <p14:cNvContentPartPr/>
              <p14:nvPr/>
            </p14:nvContentPartPr>
            <p14:xfrm>
              <a:off x="11744573" y="547080"/>
              <a:ext cx="4680" cy="11160"/>
            </p14:xfrm>
          </p:contentPart>
        </mc:Choice>
        <mc:Fallback>
          <p:pic>
            <p:nvPicPr>
              <p:cNvPr id="63" name="Freihand 62">
                <a:extLst>
                  <a:ext uri="{FF2B5EF4-FFF2-40B4-BE49-F238E27FC236}">
                    <a16:creationId xmlns:a16="http://schemas.microsoft.com/office/drawing/2014/main" id="{431B5E69-1EB5-485C-89FE-DD187B1EE321}"/>
                  </a:ext>
                </a:extLst>
              </p:cNvPr>
              <p:cNvPicPr/>
              <p:nvPr/>
            </p:nvPicPr>
            <p:blipFill>
              <a:blip r:embed="rId112"/>
              <a:stretch>
                <a:fillRect/>
              </a:stretch>
            </p:blipFill>
            <p:spPr>
              <a:xfrm>
                <a:off x="11740253" y="542760"/>
                <a:ext cx="1332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19808" name="Freihand 119807">
                <a:extLst>
                  <a:ext uri="{FF2B5EF4-FFF2-40B4-BE49-F238E27FC236}">
                    <a16:creationId xmlns:a16="http://schemas.microsoft.com/office/drawing/2014/main" id="{0411ED52-688D-4705-BFF7-704CCE64D726}"/>
                  </a:ext>
                </a:extLst>
              </p14:cNvPr>
              <p14:cNvContentPartPr/>
              <p14:nvPr/>
            </p14:nvContentPartPr>
            <p14:xfrm>
              <a:off x="11748173" y="245400"/>
              <a:ext cx="139680" cy="416880"/>
            </p14:xfrm>
          </p:contentPart>
        </mc:Choice>
        <mc:Fallback>
          <p:pic>
            <p:nvPicPr>
              <p:cNvPr id="119808" name="Freihand 119807">
                <a:extLst>
                  <a:ext uri="{FF2B5EF4-FFF2-40B4-BE49-F238E27FC236}">
                    <a16:creationId xmlns:a16="http://schemas.microsoft.com/office/drawing/2014/main" id="{0411ED52-688D-4705-BFF7-704CCE64D726}"/>
                  </a:ext>
                </a:extLst>
              </p:cNvPr>
              <p:cNvPicPr/>
              <p:nvPr/>
            </p:nvPicPr>
            <p:blipFill>
              <a:blip r:embed="rId114"/>
              <a:stretch>
                <a:fillRect/>
              </a:stretch>
            </p:blipFill>
            <p:spPr>
              <a:xfrm>
                <a:off x="11743853" y="241080"/>
                <a:ext cx="148320" cy="4255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19883" name="Freihand 119882">
                <a:extLst>
                  <a:ext uri="{FF2B5EF4-FFF2-40B4-BE49-F238E27FC236}">
                    <a16:creationId xmlns:a16="http://schemas.microsoft.com/office/drawing/2014/main" id="{F14F949F-7A66-49B2-A2C0-CC287B6BC1B1}"/>
                  </a:ext>
                </a:extLst>
              </p14:cNvPr>
              <p14:cNvContentPartPr/>
              <p14:nvPr/>
            </p14:nvContentPartPr>
            <p14:xfrm>
              <a:off x="6599813" y="960000"/>
              <a:ext cx="752760" cy="1162440"/>
            </p14:xfrm>
          </p:contentPart>
        </mc:Choice>
        <mc:Fallback>
          <p:pic>
            <p:nvPicPr>
              <p:cNvPr id="119883" name="Freihand 119882">
                <a:extLst>
                  <a:ext uri="{FF2B5EF4-FFF2-40B4-BE49-F238E27FC236}">
                    <a16:creationId xmlns:a16="http://schemas.microsoft.com/office/drawing/2014/main" id="{F14F949F-7A66-49B2-A2C0-CC287B6BC1B1}"/>
                  </a:ext>
                </a:extLst>
              </p:cNvPr>
              <p:cNvPicPr/>
              <p:nvPr/>
            </p:nvPicPr>
            <p:blipFill>
              <a:blip r:embed="rId116"/>
              <a:stretch>
                <a:fillRect/>
              </a:stretch>
            </p:blipFill>
            <p:spPr>
              <a:xfrm>
                <a:off x="6595493" y="955680"/>
                <a:ext cx="761400" cy="117108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19810" name="Freihand 119809">
                <a:extLst>
                  <a:ext uri="{FF2B5EF4-FFF2-40B4-BE49-F238E27FC236}">
                    <a16:creationId xmlns:a16="http://schemas.microsoft.com/office/drawing/2014/main" id="{463C105C-F1B7-45C8-8343-5039F05DA63F}"/>
                  </a:ext>
                </a:extLst>
              </p14:cNvPr>
              <p14:cNvContentPartPr/>
              <p14:nvPr/>
            </p14:nvContentPartPr>
            <p14:xfrm>
              <a:off x="1029533" y="1681080"/>
              <a:ext cx="5252760" cy="2997720"/>
            </p14:xfrm>
          </p:contentPart>
        </mc:Choice>
        <mc:Fallback>
          <p:pic>
            <p:nvPicPr>
              <p:cNvPr id="119810" name="Freihand 119809">
                <a:extLst>
                  <a:ext uri="{FF2B5EF4-FFF2-40B4-BE49-F238E27FC236}">
                    <a16:creationId xmlns:a16="http://schemas.microsoft.com/office/drawing/2014/main" id="{463C105C-F1B7-45C8-8343-5039F05DA63F}"/>
                  </a:ext>
                </a:extLst>
              </p:cNvPr>
              <p:cNvPicPr/>
              <p:nvPr/>
            </p:nvPicPr>
            <p:blipFill>
              <a:blip r:embed="rId118"/>
              <a:stretch>
                <a:fillRect/>
              </a:stretch>
            </p:blipFill>
            <p:spPr>
              <a:xfrm>
                <a:off x="1025213" y="1676760"/>
                <a:ext cx="5261400" cy="300636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19814" name="Freihand 119813">
                <a:extLst>
                  <a:ext uri="{FF2B5EF4-FFF2-40B4-BE49-F238E27FC236}">
                    <a16:creationId xmlns:a16="http://schemas.microsoft.com/office/drawing/2014/main" id="{6B09E4A4-4D8D-4E7A-B0BF-46B20317FF61}"/>
                  </a:ext>
                </a:extLst>
              </p14:cNvPr>
              <p14:cNvContentPartPr/>
              <p14:nvPr/>
            </p14:nvContentPartPr>
            <p14:xfrm>
              <a:off x="6217493" y="1640400"/>
              <a:ext cx="428040" cy="327960"/>
            </p14:xfrm>
          </p:contentPart>
        </mc:Choice>
        <mc:Fallback>
          <p:pic>
            <p:nvPicPr>
              <p:cNvPr id="119814" name="Freihand 119813">
                <a:extLst>
                  <a:ext uri="{FF2B5EF4-FFF2-40B4-BE49-F238E27FC236}">
                    <a16:creationId xmlns:a16="http://schemas.microsoft.com/office/drawing/2014/main" id="{6B09E4A4-4D8D-4E7A-B0BF-46B20317FF61}"/>
                  </a:ext>
                </a:extLst>
              </p:cNvPr>
              <p:cNvPicPr/>
              <p:nvPr/>
            </p:nvPicPr>
            <p:blipFill>
              <a:blip r:embed="rId120"/>
              <a:stretch>
                <a:fillRect/>
              </a:stretch>
            </p:blipFill>
            <p:spPr>
              <a:xfrm>
                <a:off x="6213173" y="1636080"/>
                <a:ext cx="436680" cy="3366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19837" name="Freihand 119836">
                <a:extLst>
                  <a:ext uri="{FF2B5EF4-FFF2-40B4-BE49-F238E27FC236}">
                    <a16:creationId xmlns:a16="http://schemas.microsoft.com/office/drawing/2014/main" id="{CA73AC87-32F4-4A61-A3AB-F80CE445E96D}"/>
                  </a:ext>
                </a:extLst>
              </p14:cNvPr>
              <p14:cNvContentPartPr/>
              <p14:nvPr/>
            </p14:nvContentPartPr>
            <p14:xfrm>
              <a:off x="1101893" y="4519680"/>
              <a:ext cx="264960" cy="489960"/>
            </p14:xfrm>
          </p:contentPart>
        </mc:Choice>
        <mc:Fallback>
          <p:pic>
            <p:nvPicPr>
              <p:cNvPr id="119837" name="Freihand 119836">
                <a:extLst>
                  <a:ext uri="{FF2B5EF4-FFF2-40B4-BE49-F238E27FC236}">
                    <a16:creationId xmlns:a16="http://schemas.microsoft.com/office/drawing/2014/main" id="{CA73AC87-32F4-4A61-A3AB-F80CE445E96D}"/>
                  </a:ext>
                </a:extLst>
              </p:cNvPr>
              <p:cNvPicPr/>
              <p:nvPr/>
            </p:nvPicPr>
            <p:blipFill>
              <a:blip r:embed="rId122"/>
              <a:stretch>
                <a:fillRect/>
              </a:stretch>
            </p:blipFill>
            <p:spPr>
              <a:xfrm>
                <a:off x="1097573" y="4515360"/>
                <a:ext cx="273600" cy="4986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19838" name="Freihand 119837">
                <a:extLst>
                  <a:ext uri="{FF2B5EF4-FFF2-40B4-BE49-F238E27FC236}">
                    <a16:creationId xmlns:a16="http://schemas.microsoft.com/office/drawing/2014/main" id="{9AE48E48-9D8E-44BA-9198-7FDE9A8F0871}"/>
                  </a:ext>
                </a:extLst>
              </p14:cNvPr>
              <p14:cNvContentPartPr/>
              <p14:nvPr/>
            </p14:nvContentPartPr>
            <p14:xfrm>
              <a:off x="3051653" y="3469920"/>
              <a:ext cx="207360" cy="397440"/>
            </p14:xfrm>
          </p:contentPart>
        </mc:Choice>
        <mc:Fallback>
          <p:pic>
            <p:nvPicPr>
              <p:cNvPr id="119838" name="Freihand 119837">
                <a:extLst>
                  <a:ext uri="{FF2B5EF4-FFF2-40B4-BE49-F238E27FC236}">
                    <a16:creationId xmlns:a16="http://schemas.microsoft.com/office/drawing/2014/main" id="{9AE48E48-9D8E-44BA-9198-7FDE9A8F0871}"/>
                  </a:ext>
                </a:extLst>
              </p:cNvPr>
              <p:cNvPicPr/>
              <p:nvPr/>
            </p:nvPicPr>
            <p:blipFill>
              <a:blip r:embed="rId124"/>
              <a:stretch>
                <a:fillRect/>
              </a:stretch>
            </p:blipFill>
            <p:spPr>
              <a:xfrm>
                <a:off x="3047333" y="3465600"/>
                <a:ext cx="216000" cy="4060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19839" name="Freihand 119838">
                <a:extLst>
                  <a:ext uri="{FF2B5EF4-FFF2-40B4-BE49-F238E27FC236}">
                    <a16:creationId xmlns:a16="http://schemas.microsoft.com/office/drawing/2014/main" id="{EB396939-5666-4CC9-B608-2246760B2A3D}"/>
                  </a:ext>
                </a:extLst>
              </p14:cNvPr>
              <p14:cNvContentPartPr/>
              <p14:nvPr/>
            </p14:nvContentPartPr>
            <p14:xfrm>
              <a:off x="2889653" y="4335000"/>
              <a:ext cx="196200" cy="36000"/>
            </p14:xfrm>
          </p:contentPart>
        </mc:Choice>
        <mc:Fallback>
          <p:pic>
            <p:nvPicPr>
              <p:cNvPr id="119839" name="Freihand 119838">
                <a:extLst>
                  <a:ext uri="{FF2B5EF4-FFF2-40B4-BE49-F238E27FC236}">
                    <a16:creationId xmlns:a16="http://schemas.microsoft.com/office/drawing/2014/main" id="{EB396939-5666-4CC9-B608-2246760B2A3D}"/>
                  </a:ext>
                </a:extLst>
              </p:cNvPr>
              <p:cNvPicPr/>
              <p:nvPr/>
            </p:nvPicPr>
            <p:blipFill>
              <a:blip r:embed="rId126"/>
              <a:stretch>
                <a:fillRect/>
              </a:stretch>
            </p:blipFill>
            <p:spPr>
              <a:xfrm>
                <a:off x="2885333" y="4330680"/>
                <a:ext cx="20484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19840" name="Freihand 119839">
                <a:extLst>
                  <a:ext uri="{FF2B5EF4-FFF2-40B4-BE49-F238E27FC236}">
                    <a16:creationId xmlns:a16="http://schemas.microsoft.com/office/drawing/2014/main" id="{A017064D-6A32-48C7-9012-8E5C6EC6D2CC}"/>
                  </a:ext>
                </a:extLst>
              </p14:cNvPr>
              <p14:cNvContentPartPr/>
              <p14:nvPr/>
            </p14:nvContentPartPr>
            <p14:xfrm>
              <a:off x="3086573" y="4275960"/>
              <a:ext cx="90360" cy="161640"/>
            </p14:xfrm>
          </p:contentPart>
        </mc:Choice>
        <mc:Fallback>
          <p:pic>
            <p:nvPicPr>
              <p:cNvPr id="119840" name="Freihand 119839">
                <a:extLst>
                  <a:ext uri="{FF2B5EF4-FFF2-40B4-BE49-F238E27FC236}">
                    <a16:creationId xmlns:a16="http://schemas.microsoft.com/office/drawing/2014/main" id="{A017064D-6A32-48C7-9012-8E5C6EC6D2CC}"/>
                  </a:ext>
                </a:extLst>
              </p:cNvPr>
              <p:cNvPicPr/>
              <p:nvPr/>
            </p:nvPicPr>
            <p:blipFill>
              <a:blip r:embed="rId128"/>
              <a:stretch>
                <a:fillRect/>
              </a:stretch>
            </p:blipFill>
            <p:spPr>
              <a:xfrm>
                <a:off x="3082253" y="4271640"/>
                <a:ext cx="9900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19841" name="Freihand 119840">
                <a:extLst>
                  <a:ext uri="{FF2B5EF4-FFF2-40B4-BE49-F238E27FC236}">
                    <a16:creationId xmlns:a16="http://schemas.microsoft.com/office/drawing/2014/main" id="{CD22EBB6-0C44-4013-ACCA-0AF7F6AB0E47}"/>
                  </a:ext>
                </a:extLst>
              </p14:cNvPr>
              <p14:cNvContentPartPr/>
              <p14:nvPr/>
            </p14:nvContentPartPr>
            <p14:xfrm>
              <a:off x="3392933" y="4148880"/>
              <a:ext cx="189360" cy="223920"/>
            </p14:xfrm>
          </p:contentPart>
        </mc:Choice>
        <mc:Fallback>
          <p:pic>
            <p:nvPicPr>
              <p:cNvPr id="119841" name="Freihand 119840">
                <a:extLst>
                  <a:ext uri="{FF2B5EF4-FFF2-40B4-BE49-F238E27FC236}">
                    <a16:creationId xmlns:a16="http://schemas.microsoft.com/office/drawing/2014/main" id="{CD22EBB6-0C44-4013-ACCA-0AF7F6AB0E47}"/>
                  </a:ext>
                </a:extLst>
              </p:cNvPr>
              <p:cNvPicPr/>
              <p:nvPr/>
            </p:nvPicPr>
            <p:blipFill>
              <a:blip r:embed="rId130"/>
              <a:stretch>
                <a:fillRect/>
              </a:stretch>
            </p:blipFill>
            <p:spPr>
              <a:xfrm>
                <a:off x="3388613" y="4144560"/>
                <a:ext cx="19800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19842" name="Freihand 119841">
                <a:extLst>
                  <a:ext uri="{FF2B5EF4-FFF2-40B4-BE49-F238E27FC236}">
                    <a16:creationId xmlns:a16="http://schemas.microsoft.com/office/drawing/2014/main" id="{638826A8-CB41-44CC-9560-1177D0B996F8}"/>
                  </a:ext>
                </a:extLst>
              </p14:cNvPr>
              <p14:cNvContentPartPr/>
              <p14:nvPr/>
            </p14:nvContentPartPr>
            <p14:xfrm>
              <a:off x="3544493" y="4238880"/>
              <a:ext cx="180000" cy="101880"/>
            </p14:xfrm>
          </p:contentPart>
        </mc:Choice>
        <mc:Fallback>
          <p:pic>
            <p:nvPicPr>
              <p:cNvPr id="119842" name="Freihand 119841">
                <a:extLst>
                  <a:ext uri="{FF2B5EF4-FFF2-40B4-BE49-F238E27FC236}">
                    <a16:creationId xmlns:a16="http://schemas.microsoft.com/office/drawing/2014/main" id="{638826A8-CB41-44CC-9560-1177D0B996F8}"/>
                  </a:ext>
                </a:extLst>
              </p:cNvPr>
              <p:cNvPicPr/>
              <p:nvPr/>
            </p:nvPicPr>
            <p:blipFill>
              <a:blip r:embed="rId132"/>
              <a:stretch>
                <a:fillRect/>
              </a:stretch>
            </p:blipFill>
            <p:spPr>
              <a:xfrm>
                <a:off x="3540173" y="4234560"/>
                <a:ext cx="18864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19843" name="Freihand 119842">
                <a:extLst>
                  <a:ext uri="{FF2B5EF4-FFF2-40B4-BE49-F238E27FC236}">
                    <a16:creationId xmlns:a16="http://schemas.microsoft.com/office/drawing/2014/main" id="{E2695CD0-15A9-49F0-8119-B639C70FBD20}"/>
                  </a:ext>
                </a:extLst>
              </p14:cNvPr>
              <p14:cNvContentPartPr/>
              <p14:nvPr/>
            </p14:nvContentPartPr>
            <p14:xfrm>
              <a:off x="3774533" y="4150680"/>
              <a:ext cx="95400" cy="185760"/>
            </p14:xfrm>
          </p:contentPart>
        </mc:Choice>
        <mc:Fallback>
          <p:pic>
            <p:nvPicPr>
              <p:cNvPr id="119843" name="Freihand 119842">
                <a:extLst>
                  <a:ext uri="{FF2B5EF4-FFF2-40B4-BE49-F238E27FC236}">
                    <a16:creationId xmlns:a16="http://schemas.microsoft.com/office/drawing/2014/main" id="{E2695CD0-15A9-49F0-8119-B639C70FBD20}"/>
                  </a:ext>
                </a:extLst>
              </p:cNvPr>
              <p:cNvPicPr/>
              <p:nvPr/>
            </p:nvPicPr>
            <p:blipFill>
              <a:blip r:embed="rId134"/>
              <a:stretch>
                <a:fillRect/>
              </a:stretch>
            </p:blipFill>
            <p:spPr>
              <a:xfrm>
                <a:off x="3770213" y="4146360"/>
                <a:ext cx="10404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19844" name="Freihand 119843">
                <a:extLst>
                  <a:ext uri="{FF2B5EF4-FFF2-40B4-BE49-F238E27FC236}">
                    <a16:creationId xmlns:a16="http://schemas.microsoft.com/office/drawing/2014/main" id="{4ADD14AC-DD24-47A7-8DF9-B546BA54AD5C}"/>
                  </a:ext>
                </a:extLst>
              </p14:cNvPr>
              <p14:cNvContentPartPr/>
              <p14:nvPr/>
            </p14:nvContentPartPr>
            <p14:xfrm>
              <a:off x="3819893" y="4249680"/>
              <a:ext cx="629640" cy="268920"/>
            </p14:xfrm>
          </p:contentPart>
        </mc:Choice>
        <mc:Fallback>
          <p:pic>
            <p:nvPicPr>
              <p:cNvPr id="119844" name="Freihand 119843">
                <a:extLst>
                  <a:ext uri="{FF2B5EF4-FFF2-40B4-BE49-F238E27FC236}">
                    <a16:creationId xmlns:a16="http://schemas.microsoft.com/office/drawing/2014/main" id="{4ADD14AC-DD24-47A7-8DF9-B546BA54AD5C}"/>
                  </a:ext>
                </a:extLst>
              </p:cNvPr>
              <p:cNvPicPr/>
              <p:nvPr/>
            </p:nvPicPr>
            <p:blipFill>
              <a:blip r:embed="rId136"/>
              <a:stretch>
                <a:fillRect/>
              </a:stretch>
            </p:blipFill>
            <p:spPr>
              <a:xfrm>
                <a:off x="3815573" y="4245360"/>
                <a:ext cx="638280" cy="27756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19845" name="Freihand 119844">
                <a:extLst>
                  <a:ext uri="{FF2B5EF4-FFF2-40B4-BE49-F238E27FC236}">
                    <a16:creationId xmlns:a16="http://schemas.microsoft.com/office/drawing/2014/main" id="{055EA968-6BF6-41B3-8D41-A84E1A205567}"/>
                  </a:ext>
                </a:extLst>
              </p14:cNvPr>
              <p14:cNvContentPartPr/>
              <p14:nvPr/>
            </p14:nvContentPartPr>
            <p14:xfrm>
              <a:off x="4699373" y="4193520"/>
              <a:ext cx="318600" cy="145800"/>
            </p14:xfrm>
          </p:contentPart>
        </mc:Choice>
        <mc:Fallback>
          <p:pic>
            <p:nvPicPr>
              <p:cNvPr id="119845" name="Freihand 119844">
                <a:extLst>
                  <a:ext uri="{FF2B5EF4-FFF2-40B4-BE49-F238E27FC236}">
                    <a16:creationId xmlns:a16="http://schemas.microsoft.com/office/drawing/2014/main" id="{055EA968-6BF6-41B3-8D41-A84E1A205567}"/>
                  </a:ext>
                </a:extLst>
              </p:cNvPr>
              <p:cNvPicPr/>
              <p:nvPr/>
            </p:nvPicPr>
            <p:blipFill>
              <a:blip r:embed="rId138"/>
              <a:stretch>
                <a:fillRect/>
              </a:stretch>
            </p:blipFill>
            <p:spPr>
              <a:xfrm>
                <a:off x="4695053" y="4189200"/>
                <a:ext cx="32724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19846" name="Freihand 119845">
                <a:extLst>
                  <a:ext uri="{FF2B5EF4-FFF2-40B4-BE49-F238E27FC236}">
                    <a16:creationId xmlns:a16="http://schemas.microsoft.com/office/drawing/2014/main" id="{1E5B3CE0-64C3-4525-B2EB-2F2A008FE4DA}"/>
                  </a:ext>
                </a:extLst>
              </p14:cNvPr>
              <p14:cNvContentPartPr/>
              <p14:nvPr/>
            </p14:nvContentPartPr>
            <p14:xfrm>
              <a:off x="5194373" y="4123680"/>
              <a:ext cx="183600" cy="172440"/>
            </p14:xfrm>
          </p:contentPart>
        </mc:Choice>
        <mc:Fallback>
          <p:pic>
            <p:nvPicPr>
              <p:cNvPr id="119846" name="Freihand 119845">
                <a:extLst>
                  <a:ext uri="{FF2B5EF4-FFF2-40B4-BE49-F238E27FC236}">
                    <a16:creationId xmlns:a16="http://schemas.microsoft.com/office/drawing/2014/main" id="{1E5B3CE0-64C3-4525-B2EB-2F2A008FE4DA}"/>
                  </a:ext>
                </a:extLst>
              </p:cNvPr>
              <p:cNvPicPr/>
              <p:nvPr/>
            </p:nvPicPr>
            <p:blipFill>
              <a:blip r:embed="rId140"/>
              <a:stretch>
                <a:fillRect/>
              </a:stretch>
            </p:blipFill>
            <p:spPr>
              <a:xfrm>
                <a:off x="5190053" y="4119360"/>
                <a:ext cx="19224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19847" name="Freihand 119846">
                <a:extLst>
                  <a:ext uri="{FF2B5EF4-FFF2-40B4-BE49-F238E27FC236}">
                    <a16:creationId xmlns:a16="http://schemas.microsoft.com/office/drawing/2014/main" id="{5B0048E1-EE24-4E99-90E1-5C45D296C18A}"/>
                  </a:ext>
                </a:extLst>
              </p14:cNvPr>
              <p14:cNvContentPartPr/>
              <p14:nvPr/>
            </p14:nvContentPartPr>
            <p14:xfrm>
              <a:off x="5200493" y="4207920"/>
              <a:ext cx="126720" cy="8280"/>
            </p14:xfrm>
          </p:contentPart>
        </mc:Choice>
        <mc:Fallback>
          <p:pic>
            <p:nvPicPr>
              <p:cNvPr id="119847" name="Freihand 119846">
                <a:extLst>
                  <a:ext uri="{FF2B5EF4-FFF2-40B4-BE49-F238E27FC236}">
                    <a16:creationId xmlns:a16="http://schemas.microsoft.com/office/drawing/2014/main" id="{5B0048E1-EE24-4E99-90E1-5C45D296C18A}"/>
                  </a:ext>
                </a:extLst>
              </p:cNvPr>
              <p:cNvPicPr/>
              <p:nvPr/>
            </p:nvPicPr>
            <p:blipFill>
              <a:blip r:embed="rId142"/>
              <a:stretch>
                <a:fillRect/>
              </a:stretch>
            </p:blipFill>
            <p:spPr>
              <a:xfrm>
                <a:off x="5196173" y="4203600"/>
                <a:ext cx="13536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19848" name="Freihand 119847">
                <a:extLst>
                  <a:ext uri="{FF2B5EF4-FFF2-40B4-BE49-F238E27FC236}">
                    <a16:creationId xmlns:a16="http://schemas.microsoft.com/office/drawing/2014/main" id="{464AA8EF-6242-4F6D-8B81-5BA644327322}"/>
                  </a:ext>
                </a:extLst>
              </p14:cNvPr>
              <p14:cNvContentPartPr/>
              <p14:nvPr/>
            </p14:nvContentPartPr>
            <p14:xfrm>
              <a:off x="5356373" y="4197840"/>
              <a:ext cx="82440" cy="297720"/>
            </p14:xfrm>
          </p:contentPart>
        </mc:Choice>
        <mc:Fallback>
          <p:pic>
            <p:nvPicPr>
              <p:cNvPr id="119848" name="Freihand 119847">
                <a:extLst>
                  <a:ext uri="{FF2B5EF4-FFF2-40B4-BE49-F238E27FC236}">
                    <a16:creationId xmlns:a16="http://schemas.microsoft.com/office/drawing/2014/main" id="{464AA8EF-6242-4F6D-8B81-5BA644327322}"/>
                  </a:ext>
                </a:extLst>
              </p:cNvPr>
              <p:cNvPicPr/>
              <p:nvPr/>
            </p:nvPicPr>
            <p:blipFill>
              <a:blip r:embed="rId144"/>
              <a:stretch>
                <a:fillRect/>
              </a:stretch>
            </p:blipFill>
            <p:spPr>
              <a:xfrm>
                <a:off x="5352053" y="4193520"/>
                <a:ext cx="91080" cy="30636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19849" name="Freihand 119848">
                <a:extLst>
                  <a:ext uri="{FF2B5EF4-FFF2-40B4-BE49-F238E27FC236}">
                    <a16:creationId xmlns:a16="http://schemas.microsoft.com/office/drawing/2014/main" id="{8F98F72A-2A08-4507-AC7C-C4E34C36AB12}"/>
                  </a:ext>
                </a:extLst>
              </p14:cNvPr>
              <p14:cNvContentPartPr/>
              <p14:nvPr/>
            </p14:nvContentPartPr>
            <p14:xfrm>
              <a:off x="5509013" y="4080120"/>
              <a:ext cx="118800" cy="207720"/>
            </p14:xfrm>
          </p:contentPart>
        </mc:Choice>
        <mc:Fallback>
          <p:pic>
            <p:nvPicPr>
              <p:cNvPr id="119849" name="Freihand 119848">
                <a:extLst>
                  <a:ext uri="{FF2B5EF4-FFF2-40B4-BE49-F238E27FC236}">
                    <a16:creationId xmlns:a16="http://schemas.microsoft.com/office/drawing/2014/main" id="{8F98F72A-2A08-4507-AC7C-C4E34C36AB12}"/>
                  </a:ext>
                </a:extLst>
              </p:cNvPr>
              <p:cNvPicPr/>
              <p:nvPr/>
            </p:nvPicPr>
            <p:blipFill>
              <a:blip r:embed="rId146"/>
              <a:stretch>
                <a:fillRect/>
              </a:stretch>
            </p:blipFill>
            <p:spPr>
              <a:xfrm>
                <a:off x="5504693" y="4075800"/>
                <a:ext cx="12744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19850" name="Freihand 119849">
                <a:extLst>
                  <a:ext uri="{FF2B5EF4-FFF2-40B4-BE49-F238E27FC236}">
                    <a16:creationId xmlns:a16="http://schemas.microsoft.com/office/drawing/2014/main" id="{3BB1CD3C-3545-489A-ABAC-61E1BD6B7FD6}"/>
                  </a:ext>
                </a:extLst>
              </p14:cNvPr>
              <p14:cNvContentPartPr/>
              <p14:nvPr/>
            </p14:nvContentPartPr>
            <p14:xfrm>
              <a:off x="5569493" y="4129440"/>
              <a:ext cx="106920" cy="169200"/>
            </p14:xfrm>
          </p:contentPart>
        </mc:Choice>
        <mc:Fallback>
          <p:pic>
            <p:nvPicPr>
              <p:cNvPr id="119850" name="Freihand 119849">
                <a:extLst>
                  <a:ext uri="{FF2B5EF4-FFF2-40B4-BE49-F238E27FC236}">
                    <a16:creationId xmlns:a16="http://schemas.microsoft.com/office/drawing/2014/main" id="{3BB1CD3C-3545-489A-ABAC-61E1BD6B7FD6}"/>
                  </a:ext>
                </a:extLst>
              </p:cNvPr>
              <p:cNvPicPr/>
              <p:nvPr/>
            </p:nvPicPr>
            <p:blipFill>
              <a:blip r:embed="rId148"/>
              <a:stretch>
                <a:fillRect/>
              </a:stretch>
            </p:blipFill>
            <p:spPr>
              <a:xfrm>
                <a:off x="5565173" y="4125120"/>
                <a:ext cx="11556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19851" name="Freihand 119850">
                <a:extLst>
                  <a:ext uri="{FF2B5EF4-FFF2-40B4-BE49-F238E27FC236}">
                    <a16:creationId xmlns:a16="http://schemas.microsoft.com/office/drawing/2014/main" id="{9052F6CE-8295-428F-A118-87A955360464}"/>
                  </a:ext>
                </a:extLst>
              </p14:cNvPr>
              <p14:cNvContentPartPr/>
              <p14:nvPr/>
            </p14:nvContentPartPr>
            <p14:xfrm>
              <a:off x="5698373" y="4216200"/>
              <a:ext cx="239760" cy="88200"/>
            </p14:xfrm>
          </p:contentPart>
        </mc:Choice>
        <mc:Fallback>
          <p:pic>
            <p:nvPicPr>
              <p:cNvPr id="119851" name="Freihand 119850">
                <a:extLst>
                  <a:ext uri="{FF2B5EF4-FFF2-40B4-BE49-F238E27FC236}">
                    <a16:creationId xmlns:a16="http://schemas.microsoft.com/office/drawing/2014/main" id="{9052F6CE-8295-428F-A118-87A955360464}"/>
                  </a:ext>
                </a:extLst>
              </p:cNvPr>
              <p:cNvPicPr/>
              <p:nvPr/>
            </p:nvPicPr>
            <p:blipFill>
              <a:blip r:embed="rId150"/>
              <a:stretch>
                <a:fillRect/>
              </a:stretch>
            </p:blipFill>
            <p:spPr>
              <a:xfrm>
                <a:off x="5694053" y="4211880"/>
                <a:ext cx="24840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19852" name="Freihand 119851">
                <a:extLst>
                  <a:ext uri="{FF2B5EF4-FFF2-40B4-BE49-F238E27FC236}">
                    <a16:creationId xmlns:a16="http://schemas.microsoft.com/office/drawing/2014/main" id="{AE6C65CB-6C71-4CC1-8B8D-4C8D4A25E746}"/>
                  </a:ext>
                </a:extLst>
              </p14:cNvPr>
              <p14:cNvContentPartPr/>
              <p14:nvPr/>
            </p14:nvContentPartPr>
            <p14:xfrm>
              <a:off x="6076733" y="4201800"/>
              <a:ext cx="7920" cy="131400"/>
            </p14:xfrm>
          </p:contentPart>
        </mc:Choice>
        <mc:Fallback>
          <p:pic>
            <p:nvPicPr>
              <p:cNvPr id="119852" name="Freihand 119851">
                <a:extLst>
                  <a:ext uri="{FF2B5EF4-FFF2-40B4-BE49-F238E27FC236}">
                    <a16:creationId xmlns:a16="http://schemas.microsoft.com/office/drawing/2014/main" id="{AE6C65CB-6C71-4CC1-8B8D-4C8D4A25E746}"/>
                  </a:ext>
                </a:extLst>
              </p:cNvPr>
              <p:cNvPicPr/>
              <p:nvPr/>
            </p:nvPicPr>
            <p:blipFill>
              <a:blip r:embed="rId152"/>
              <a:stretch>
                <a:fillRect/>
              </a:stretch>
            </p:blipFill>
            <p:spPr>
              <a:xfrm>
                <a:off x="6072413" y="4197480"/>
                <a:ext cx="1656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19853" name="Freihand 119852">
                <a:extLst>
                  <a:ext uri="{FF2B5EF4-FFF2-40B4-BE49-F238E27FC236}">
                    <a16:creationId xmlns:a16="http://schemas.microsoft.com/office/drawing/2014/main" id="{40B6914F-7ACF-431F-AB69-981FC340BF98}"/>
                  </a:ext>
                </a:extLst>
              </p14:cNvPr>
              <p14:cNvContentPartPr/>
              <p14:nvPr/>
            </p14:nvContentPartPr>
            <p14:xfrm>
              <a:off x="6015173" y="4236720"/>
              <a:ext cx="135360" cy="15120"/>
            </p14:xfrm>
          </p:contentPart>
        </mc:Choice>
        <mc:Fallback>
          <p:pic>
            <p:nvPicPr>
              <p:cNvPr id="119853" name="Freihand 119852">
                <a:extLst>
                  <a:ext uri="{FF2B5EF4-FFF2-40B4-BE49-F238E27FC236}">
                    <a16:creationId xmlns:a16="http://schemas.microsoft.com/office/drawing/2014/main" id="{40B6914F-7ACF-431F-AB69-981FC340BF98}"/>
                  </a:ext>
                </a:extLst>
              </p:cNvPr>
              <p:cNvPicPr/>
              <p:nvPr/>
            </p:nvPicPr>
            <p:blipFill>
              <a:blip r:embed="rId154"/>
              <a:stretch>
                <a:fillRect/>
              </a:stretch>
            </p:blipFill>
            <p:spPr>
              <a:xfrm>
                <a:off x="6010853" y="4232400"/>
                <a:ext cx="14400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19854" name="Freihand 119853">
                <a:extLst>
                  <a:ext uri="{FF2B5EF4-FFF2-40B4-BE49-F238E27FC236}">
                    <a16:creationId xmlns:a16="http://schemas.microsoft.com/office/drawing/2014/main" id="{D26CB746-489A-43F8-B013-41D1352E2A42}"/>
                  </a:ext>
                </a:extLst>
              </p14:cNvPr>
              <p14:cNvContentPartPr/>
              <p14:nvPr/>
            </p14:nvContentPartPr>
            <p14:xfrm>
              <a:off x="3504893" y="4554240"/>
              <a:ext cx="145800" cy="177840"/>
            </p14:xfrm>
          </p:contentPart>
        </mc:Choice>
        <mc:Fallback>
          <p:pic>
            <p:nvPicPr>
              <p:cNvPr id="119854" name="Freihand 119853">
                <a:extLst>
                  <a:ext uri="{FF2B5EF4-FFF2-40B4-BE49-F238E27FC236}">
                    <a16:creationId xmlns:a16="http://schemas.microsoft.com/office/drawing/2014/main" id="{D26CB746-489A-43F8-B013-41D1352E2A42}"/>
                  </a:ext>
                </a:extLst>
              </p:cNvPr>
              <p:cNvPicPr/>
              <p:nvPr/>
            </p:nvPicPr>
            <p:blipFill>
              <a:blip r:embed="rId156"/>
              <a:stretch>
                <a:fillRect/>
              </a:stretch>
            </p:blipFill>
            <p:spPr>
              <a:xfrm>
                <a:off x="3500573" y="4549920"/>
                <a:ext cx="15444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19855" name="Freihand 119854">
                <a:extLst>
                  <a:ext uri="{FF2B5EF4-FFF2-40B4-BE49-F238E27FC236}">
                    <a16:creationId xmlns:a16="http://schemas.microsoft.com/office/drawing/2014/main" id="{2AA68368-F2AC-4273-946B-E623939D97AB}"/>
                  </a:ext>
                </a:extLst>
              </p14:cNvPr>
              <p14:cNvContentPartPr/>
              <p14:nvPr/>
            </p14:nvContentPartPr>
            <p14:xfrm>
              <a:off x="3677693" y="4617600"/>
              <a:ext cx="98640" cy="106560"/>
            </p14:xfrm>
          </p:contentPart>
        </mc:Choice>
        <mc:Fallback>
          <p:pic>
            <p:nvPicPr>
              <p:cNvPr id="119855" name="Freihand 119854">
                <a:extLst>
                  <a:ext uri="{FF2B5EF4-FFF2-40B4-BE49-F238E27FC236}">
                    <a16:creationId xmlns:a16="http://schemas.microsoft.com/office/drawing/2014/main" id="{2AA68368-F2AC-4273-946B-E623939D97AB}"/>
                  </a:ext>
                </a:extLst>
              </p:cNvPr>
              <p:cNvPicPr/>
              <p:nvPr/>
            </p:nvPicPr>
            <p:blipFill>
              <a:blip r:embed="rId158"/>
              <a:stretch>
                <a:fillRect/>
              </a:stretch>
            </p:blipFill>
            <p:spPr>
              <a:xfrm>
                <a:off x="3673373" y="4613280"/>
                <a:ext cx="10728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19856" name="Freihand 119855">
                <a:extLst>
                  <a:ext uri="{FF2B5EF4-FFF2-40B4-BE49-F238E27FC236}">
                    <a16:creationId xmlns:a16="http://schemas.microsoft.com/office/drawing/2014/main" id="{B5CA5233-3711-42DF-91DB-119F5DC5C4E2}"/>
                  </a:ext>
                </a:extLst>
              </p14:cNvPr>
              <p14:cNvContentPartPr/>
              <p14:nvPr/>
            </p14:nvContentPartPr>
            <p14:xfrm>
              <a:off x="3796853" y="4501680"/>
              <a:ext cx="136800" cy="202680"/>
            </p14:xfrm>
          </p:contentPart>
        </mc:Choice>
        <mc:Fallback>
          <p:pic>
            <p:nvPicPr>
              <p:cNvPr id="119856" name="Freihand 119855">
                <a:extLst>
                  <a:ext uri="{FF2B5EF4-FFF2-40B4-BE49-F238E27FC236}">
                    <a16:creationId xmlns:a16="http://schemas.microsoft.com/office/drawing/2014/main" id="{B5CA5233-3711-42DF-91DB-119F5DC5C4E2}"/>
                  </a:ext>
                </a:extLst>
              </p:cNvPr>
              <p:cNvPicPr/>
              <p:nvPr/>
            </p:nvPicPr>
            <p:blipFill>
              <a:blip r:embed="rId160"/>
              <a:stretch>
                <a:fillRect/>
              </a:stretch>
            </p:blipFill>
            <p:spPr>
              <a:xfrm>
                <a:off x="3792533" y="4497360"/>
                <a:ext cx="14544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19857" name="Freihand 119856">
                <a:extLst>
                  <a:ext uri="{FF2B5EF4-FFF2-40B4-BE49-F238E27FC236}">
                    <a16:creationId xmlns:a16="http://schemas.microsoft.com/office/drawing/2014/main" id="{66972FD3-B32F-4925-ADCE-09EEEE136E1E}"/>
                  </a:ext>
                </a:extLst>
              </p14:cNvPr>
              <p14:cNvContentPartPr/>
              <p14:nvPr/>
            </p14:nvContentPartPr>
            <p14:xfrm>
              <a:off x="3895493" y="4604280"/>
              <a:ext cx="272520" cy="109440"/>
            </p14:xfrm>
          </p:contentPart>
        </mc:Choice>
        <mc:Fallback>
          <p:pic>
            <p:nvPicPr>
              <p:cNvPr id="119857" name="Freihand 119856">
                <a:extLst>
                  <a:ext uri="{FF2B5EF4-FFF2-40B4-BE49-F238E27FC236}">
                    <a16:creationId xmlns:a16="http://schemas.microsoft.com/office/drawing/2014/main" id="{66972FD3-B32F-4925-ADCE-09EEEE136E1E}"/>
                  </a:ext>
                </a:extLst>
              </p:cNvPr>
              <p:cNvPicPr/>
              <p:nvPr/>
            </p:nvPicPr>
            <p:blipFill>
              <a:blip r:embed="rId162"/>
              <a:stretch>
                <a:fillRect/>
              </a:stretch>
            </p:blipFill>
            <p:spPr>
              <a:xfrm>
                <a:off x="3891173" y="4599960"/>
                <a:ext cx="28116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19858" name="Freihand 119857">
                <a:extLst>
                  <a:ext uri="{FF2B5EF4-FFF2-40B4-BE49-F238E27FC236}">
                    <a16:creationId xmlns:a16="http://schemas.microsoft.com/office/drawing/2014/main" id="{6445DC3C-FA66-4707-A149-BAAD9E0ACE3B}"/>
                  </a:ext>
                </a:extLst>
              </p14:cNvPr>
              <p14:cNvContentPartPr/>
              <p14:nvPr/>
            </p14:nvContentPartPr>
            <p14:xfrm>
              <a:off x="3639533" y="4511400"/>
              <a:ext cx="92880" cy="35640"/>
            </p14:xfrm>
          </p:contentPart>
        </mc:Choice>
        <mc:Fallback>
          <p:pic>
            <p:nvPicPr>
              <p:cNvPr id="119858" name="Freihand 119857">
                <a:extLst>
                  <a:ext uri="{FF2B5EF4-FFF2-40B4-BE49-F238E27FC236}">
                    <a16:creationId xmlns:a16="http://schemas.microsoft.com/office/drawing/2014/main" id="{6445DC3C-FA66-4707-A149-BAAD9E0ACE3B}"/>
                  </a:ext>
                </a:extLst>
              </p:cNvPr>
              <p:cNvPicPr/>
              <p:nvPr/>
            </p:nvPicPr>
            <p:blipFill>
              <a:blip r:embed="rId164"/>
              <a:stretch>
                <a:fillRect/>
              </a:stretch>
            </p:blipFill>
            <p:spPr>
              <a:xfrm>
                <a:off x="3635213" y="4507080"/>
                <a:ext cx="10152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19859" name="Freihand 119858">
                <a:extLst>
                  <a:ext uri="{FF2B5EF4-FFF2-40B4-BE49-F238E27FC236}">
                    <a16:creationId xmlns:a16="http://schemas.microsoft.com/office/drawing/2014/main" id="{617E9827-B1FA-4CEA-BE16-B9A01F30E954}"/>
                  </a:ext>
                </a:extLst>
              </p14:cNvPr>
              <p14:cNvContentPartPr/>
              <p14:nvPr/>
            </p14:nvContentPartPr>
            <p14:xfrm>
              <a:off x="4438733" y="4548480"/>
              <a:ext cx="124560" cy="138240"/>
            </p14:xfrm>
          </p:contentPart>
        </mc:Choice>
        <mc:Fallback>
          <p:pic>
            <p:nvPicPr>
              <p:cNvPr id="119859" name="Freihand 119858">
                <a:extLst>
                  <a:ext uri="{FF2B5EF4-FFF2-40B4-BE49-F238E27FC236}">
                    <a16:creationId xmlns:a16="http://schemas.microsoft.com/office/drawing/2014/main" id="{617E9827-B1FA-4CEA-BE16-B9A01F30E954}"/>
                  </a:ext>
                </a:extLst>
              </p:cNvPr>
              <p:cNvPicPr/>
              <p:nvPr/>
            </p:nvPicPr>
            <p:blipFill>
              <a:blip r:embed="rId166"/>
              <a:stretch>
                <a:fillRect/>
              </a:stretch>
            </p:blipFill>
            <p:spPr>
              <a:xfrm>
                <a:off x="4434413" y="4544160"/>
                <a:ext cx="13320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19860" name="Freihand 119859">
                <a:extLst>
                  <a:ext uri="{FF2B5EF4-FFF2-40B4-BE49-F238E27FC236}">
                    <a16:creationId xmlns:a16="http://schemas.microsoft.com/office/drawing/2014/main" id="{5C3A2FD7-B427-4297-ACDE-59BE58A728C5}"/>
                  </a:ext>
                </a:extLst>
              </p14:cNvPr>
              <p14:cNvContentPartPr/>
              <p14:nvPr/>
            </p14:nvContentPartPr>
            <p14:xfrm>
              <a:off x="4576973" y="4504560"/>
              <a:ext cx="188640" cy="204120"/>
            </p14:xfrm>
          </p:contentPart>
        </mc:Choice>
        <mc:Fallback>
          <p:pic>
            <p:nvPicPr>
              <p:cNvPr id="119860" name="Freihand 119859">
                <a:extLst>
                  <a:ext uri="{FF2B5EF4-FFF2-40B4-BE49-F238E27FC236}">
                    <a16:creationId xmlns:a16="http://schemas.microsoft.com/office/drawing/2014/main" id="{5C3A2FD7-B427-4297-ACDE-59BE58A728C5}"/>
                  </a:ext>
                </a:extLst>
              </p:cNvPr>
              <p:cNvPicPr/>
              <p:nvPr/>
            </p:nvPicPr>
            <p:blipFill>
              <a:blip r:embed="rId168"/>
              <a:stretch>
                <a:fillRect/>
              </a:stretch>
            </p:blipFill>
            <p:spPr>
              <a:xfrm>
                <a:off x="4572653" y="4500240"/>
                <a:ext cx="19728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19861" name="Freihand 119860">
                <a:extLst>
                  <a:ext uri="{FF2B5EF4-FFF2-40B4-BE49-F238E27FC236}">
                    <a16:creationId xmlns:a16="http://schemas.microsoft.com/office/drawing/2014/main" id="{698E60F9-8A6A-45B8-8D48-EBEBA255B34B}"/>
                  </a:ext>
                </a:extLst>
              </p14:cNvPr>
              <p14:cNvContentPartPr/>
              <p14:nvPr/>
            </p14:nvContentPartPr>
            <p14:xfrm>
              <a:off x="4743293" y="4498080"/>
              <a:ext cx="270720" cy="211680"/>
            </p14:xfrm>
          </p:contentPart>
        </mc:Choice>
        <mc:Fallback>
          <p:pic>
            <p:nvPicPr>
              <p:cNvPr id="119861" name="Freihand 119860">
                <a:extLst>
                  <a:ext uri="{FF2B5EF4-FFF2-40B4-BE49-F238E27FC236}">
                    <a16:creationId xmlns:a16="http://schemas.microsoft.com/office/drawing/2014/main" id="{698E60F9-8A6A-45B8-8D48-EBEBA255B34B}"/>
                  </a:ext>
                </a:extLst>
              </p:cNvPr>
              <p:cNvPicPr/>
              <p:nvPr/>
            </p:nvPicPr>
            <p:blipFill>
              <a:blip r:embed="rId170"/>
              <a:stretch>
                <a:fillRect/>
              </a:stretch>
            </p:blipFill>
            <p:spPr>
              <a:xfrm>
                <a:off x="4738973" y="4493760"/>
                <a:ext cx="27936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19862" name="Freihand 119861">
                <a:extLst>
                  <a:ext uri="{FF2B5EF4-FFF2-40B4-BE49-F238E27FC236}">
                    <a16:creationId xmlns:a16="http://schemas.microsoft.com/office/drawing/2014/main" id="{B012AEBE-26F8-4A6B-83FF-DE315002E9C3}"/>
                  </a:ext>
                </a:extLst>
              </p14:cNvPr>
              <p14:cNvContentPartPr/>
              <p14:nvPr/>
            </p14:nvContentPartPr>
            <p14:xfrm>
              <a:off x="5002853" y="4503840"/>
              <a:ext cx="360" cy="360"/>
            </p14:xfrm>
          </p:contentPart>
        </mc:Choice>
        <mc:Fallback>
          <p:pic>
            <p:nvPicPr>
              <p:cNvPr id="119862" name="Freihand 119861">
                <a:extLst>
                  <a:ext uri="{FF2B5EF4-FFF2-40B4-BE49-F238E27FC236}">
                    <a16:creationId xmlns:a16="http://schemas.microsoft.com/office/drawing/2014/main" id="{B012AEBE-26F8-4A6B-83FF-DE315002E9C3}"/>
                  </a:ext>
                </a:extLst>
              </p:cNvPr>
              <p:cNvPicPr/>
              <p:nvPr/>
            </p:nvPicPr>
            <p:blipFill>
              <a:blip r:embed="rId67"/>
              <a:stretch>
                <a:fillRect/>
              </a:stretch>
            </p:blipFill>
            <p:spPr>
              <a:xfrm>
                <a:off x="4998533" y="449952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19863" name="Freihand 119862">
                <a:extLst>
                  <a:ext uri="{FF2B5EF4-FFF2-40B4-BE49-F238E27FC236}">
                    <a16:creationId xmlns:a16="http://schemas.microsoft.com/office/drawing/2014/main" id="{9A49335F-ACF0-4938-B789-E2DFCEB39C28}"/>
                  </a:ext>
                </a:extLst>
              </p14:cNvPr>
              <p14:cNvContentPartPr/>
              <p14:nvPr/>
            </p14:nvContentPartPr>
            <p14:xfrm>
              <a:off x="5047493" y="4502400"/>
              <a:ext cx="127440" cy="167400"/>
            </p14:xfrm>
          </p:contentPart>
        </mc:Choice>
        <mc:Fallback>
          <p:pic>
            <p:nvPicPr>
              <p:cNvPr id="119863" name="Freihand 119862">
                <a:extLst>
                  <a:ext uri="{FF2B5EF4-FFF2-40B4-BE49-F238E27FC236}">
                    <a16:creationId xmlns:a16="http://schemas.microsoft.com/office/drawing/2014/main" id="{9A49335F-ACF0-4938-B789-E2DFCEB39C28}"/>
                  </a:ext>
                </a:extLst>
              </p:cNvPr>
              <p:cNvPicPr/>
              <p:nvPr/>
            </p:nvPicPr>
            <p:blipFill>
              <a:blip r:embed="rId173"/>
              <a:stretch>
                <a:fillRect/>
              </a:stretch>
            </p:blipFill>
            <p:spPr>
              <a:xfrm>
                <a:off x="5043173" y="4498080"/>
                <a:ext cx="13608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19866" name="Freihand 119865">
                <a:extLst>
                  <a:ext uri="{FF2B5EF4-FFF2-40B4-BE49-F238E27FC236}">
                    <a16:creationId xmlns:a16="http://schemas.microsoft.com/office/drawing/2014/main" id="{D48385DE-F3C0-4EF7-989F-8531C3C88CC3}"/>
                  </a:ext>
                </a:extLst>
              </p14:cNvPr>
              <p14:cNvContentPartPr/>
              <p14:nvPr/>
            </p14:nvContentPartPr>
            <p14:xfrm>
              <a:off x="5130653" y="4471080"/>
              <a:ext cx="3600" cy="16560"/>
            </p14:xfrm>
          </p:contentPart>
        </mc:Choice>
        <mc:Fallback>
          <p:pic>
            <p:nvPicPr>
              <p:cNvPr id="119866" name="Freihand 119865">
                <a:extLst>
                  <a:ext uri="{FF2B5EF4-FFF2-40B4-BE49-F238E27FC236}">
                    <a16:creationId xmlns:a16="http://schemas.microsoft.com/office/drawing/2014/main" id="{D48385DE-F3C0-4EF7-989F-8531C3C88CC3}"/>
                  </a:ext>
                </a:extLst>
              </p:cNvPr>
              <p:cNvPicPr/>
              <p:nvPr/>
            </p:nvPicPr>
            <p:blipFill>
              <a:blip r:embed="rId175"/>
              <a:stretch>
                <a:fillRect/>
              </a:stretch>
            </p:blipFill>
            <p:spPr>
              <a:xfrm>
                <a:off x="5126333" y="4466760"/>
                <a:ext cx="1224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19867" name="Freihand 119866">
                <a:extLst>
                  <a:ext uri="{FF2B5EF4-FFF2-40B4-BE49-F238E27FC236}">
                    <a16:creationId xmlns:a16="http://schemas.microsoft.com/office/drawing/2014/main" id="{86D4ECA5-2A46-4665-94C5-85D5E9338796}"/>
                  </a:ext>
                </a:extLst>
              </p14:cNvPr>
              <p14:cNvContentPartPr/>
              <p14:nvPr/>
            </p14:nvContentPartPr>
            <p14:xfrm>
              <a:off x="5239013" y="4498080"/>
              <a:ext cx="81360" cy="180360"/>
            </p14:xfrm>
          </p:contentPart>
        </mc:Choice>
        <mc:Fallback>
          <p:pic>
            <p:nvPicPr>
              <p:cNvPr id="119867" name="Freihand 119866">
                <a:extLst>
                  <a:ext uri="{FF2B5EF4-FFF2-40B4-BE49-F238E27FC236}">
                    <a16:creationId xmlns:a16="http://schemas.microsoft.com/office/drawing/2014/main" id="{86D4ECA5-2A46-4665-94C5-85D5E9338796}"/>
                  </a:ext>
                </a:extLst>
              </p:cNvPr>
              <p:cNvPicPr/>
              <p:nvPr/>
            </p:nvPicPr>
            <p:blipFill>
              <a:blip r:embed="rId177"/>
              <a:stretch>
                <a:fillRect/>
              </a:stretch>
            </p:blipFill>
            <p:spPr>
              <a:xfrm>
                <a:off x="5234693" y="4493760"/>
                <a:ext cx="9000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19868" name="Freihand 119867">
                <a:extLst>
                  <a:ext uri="{FF2B5EF4-FFF2-40B4-BE49-F238E27FC236}">
                    <a16:creationId xmlns:a16="http://schemas.microsoft.com/office/drawing/2014/main" id="{9BDD801C-6336-4770-88B0-31A7F5C25E5F}"/>
                  </a:ext>
                </a:extLst>
              </p14:cNvPr>
              <p14:cNvContentPartPr/>
              <p14:nvPr/>
            </p14:nvContentPartPr>
            <p14:xfrm>
              <a:off x="5307773" y="4486200"/>
              <a:ext cx="167760" cy="207720"/>
            </p14:xfrm>
          </p:contentPart>
        </mc:Choice>
        <mc:Fallback>
          <p:pic>
            <p:nvPicPr>
              <p:cNvPr id="119868" name="Freihand 119867">
                <a:extLst>
                  <a:ext uri="{FF2B5EF4-FFF2-40B4-BE49-F238E27FC236}">
                    <a16:creationId xmlns:a16="http://schemas.microsoft.com/office/drawing/2014/main" id="{9BDD801C-6336-4770-88B0-31A7F5C25E5F}"/>
                  </a:ext>
                </a:extLst>
              </p:cNvPr>
              <p:cNvPicPr/>
              <p:nvPr/>
            </p:nvPicPr>
            <p:blipFill>
              <a:blip r:embed="rId179"/>
              <a:stretch>
                <a:fillRect/>
              </a:stretch>
            </p:blipFill>
            <p:spPr>
              <a:xfrm>
                <a:off x="5303453" y="4481880"/>
                <a:ext cx="17640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19869" name="Freihand 119868">
                <a:extLst>
                  <a:ext uri="{FF2B5EF4-FFF2-40B4-BE49-F238E27FC236}">
                    <a16:creationId xmlns:a16="http://schemas.microsoft.com/office/drawing/2014/main" id="{24DAFCA4-0513-42DC-BE04-DF6B302DE4E3}"/>
                  </a:ext>
                </a:extLst>
              </p14:cNvPr>
              <p14:cNvContentPartPr/>
              <p14:nvPr/>
            </p14:nvContentPartPr>
            <p14:xfrm>
              <a:off x="5306333" y="4532280"/>
              <a:ext cx="54720" cy="6120"/>
            </p14:xfrm>
          </p:contentPart>
        </mc:Choice>
        <mc:Fallback>
          <p:pic>
            <p:nvPicPr>
              <p:cNvPr id="119869" name="Freihand 119868">
                <a:extLst>
                  <a:ext uri="{FF2B5EF4-FFF2-40B4-BE49-F238E27FC236}">
                    <a16:creationId xmlns:a16="http://schemas.microsoft.com/office/drawing/2014/main" id="{24DAFCA4-0513-42DC-BE04-DF6B302DE4E3}"/>
                  </a:ext>
                </a:extLst>
              </p:cNvPr>
              <p:cNvPicPr/>
              <p:nvPr/>
            </p:nvPicPr>
            <p:blipFill>
              <a:blip r:embed="rId181"/>
              <a:stretch>
                <a:fillRect/>
              </a:stretch>
            </p:blipFill>
            <p:spPr>
              <a:xfrm>
                <a:off x="5302013" y="4527960"/>
                <a:ext cx="6336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19871" name="Freihand 119870">
                <a:extLst>
                  <a:ext uri="{FF2B5EF4-FFF2-40B4-BE49-F238E27FC236}">
                    <a16:creationId xmlns:a16="http://schemas.microsoft.com/office/drawing/2014/main" id="{64ACFF0E-1FAD-408D-A0BB-F7726DA2412E}"/>
                  </a:ext>
                </a:extLst>
              </p14:cNvPr>
              <p14:cNvContentPartPr/>
              <p14:nvPr/>
            </p14:nvContentPartPr>
            <p14:xfrm>
              <a:off x="5235773" y="1542840"/>
              <a:ext cx="826560" cy="520200"/>
            </p14:xfrm>
          </p:contentPart>
        </mc:Choice>
        <mc:Fallback>
          <p:pic>
            <p:nvPicPr>
              <p:cNvPr id="119871" name="Freihand 119870">
                <a:extLst>
                  <a:ext uri="{FF2B5EF4-FFF2-40B4-BE49-F238E27FC236}">
                    <a16:creationId xmlns:a16="http://schemas.microsoft.com/office/drawing/2014/main" id="{64ACFF0E-1FAD-408D-A0BB-F7726DA2412E}"/>
                  </a:ext>
                </a:extLst>
              </p:cNvPr>
              <p:cNvPicPr/>
              <p:nvPr/>
            </p:nvPicPr>
            <p:blipFill>
              <a:blip r:embed="rId183"/>
              <a:stretch>
                <a:fillRect/>
              </a:stretch>
            </p:blipFill>
            <p:spPr>
              <a:xfrm>
                <a:off x="5231453" y="1538520"/>
                <a:ext cx="835200" cy="52884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19873" name="Freihand 119872">
                <a:extLst>
                  <a:ext uri="{FF2B5EF4-FFF2-40B4-BE49-F238E27FC236}">
                    <a16:creationId xmlns:a16="http://schemas.microsoft.com/office/drawing/2014/main" id="{7C710C48-2BA4-4CE4-AFCB-4DE3C52C99C2}"/>
                  </a:ext>
                </a:extLst>
              </p14:cNvPr>
              <p14:cNvContentPartPr/>
              <p14:nvPr/>
            </p14:nvContentPartPr>
            <p14:xfrm>
              <a:off x="3996653" y="3133320"/>
              <a:ext cx="584280" cy="429120"/>
            </p14:xfrm>
          </p:contentPart>
        </mc:Choice>
        <mc:Fallback>
          <p:pic>
            <p:nvPicPr>
              <p:cNvPr id="119873" name="Freihand 119872">
                <a:extLst>
                  <a:ext uri="{FF2B5EF4-FFF2-40B4-BE49-F238E27FC236}">
                    <a16:creationId xmlns:a16="http://schemas.microsoft.com/office/drawing/2014/main" id="{7C710C48-2BA4-4CE4-AFCB-4DE3C52C99C2}"/>
                  </a:ext>
                </a:extLst>
              </p:cNvPr>
              <p:cNvPicPr/>
              <p:nvPr/>
            </p:nvPicPr>
            <p:blipFill>
              <a:blip r:embed="rId185"/>
              <a:stretch>
                <a:fillRect/>
              </a:stretch>
            </p:blipFill>
            <p:spPr>
              <a:xfrm>
                <a:off x="3992333" y="3129000"/>
                <a:ext cx="592920" cy="43776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19874" name="Freihand 119873">
                <a:extLst>
                  <a:ext uri="{FF2B5EF4-FFF2-40B4-BE49-F238E27FC236}">
                    <a16:creationId xmlns:a16="http://schemas.microsoft.com/office/drawing/2014/main" id="{B55E0032-E415-486F-A007-5899098B1862}"/>
                  </a:ext>
                </a:extLst>
              </p14:cNvPr>
              <p14:cNvContentPartPr/>
              <p14:nvPr/>
            </p14:nvContentPartPr>
            <p14:xfrm>
              <a:off x="3707933" y="2697720"/>
              <a:ext cx="506880" cy="327960"/>
            </p14:xfrm>
          </p:contentPart>
        </mc:Choice>
        <mc:Fallback>
          <p:pic>
            <p:nvPicPr>
              <p:cNvPr id="119874" name="Freihand 119873">
                <a:extLst>
                  <a:ext uri="{FF2B5EF4-FFF2-40B4-BE49-F238E27FC236}">
                    <a16:creationId xmlns:a16="http://schemas.microsoft.com/office/drawing/2014/main" id="{B55E0032-E415-486F-A007-5899098B1862}"/>
                  </a:ext>
                </a:extLst>
              </p:cNvPr>
              <p:cNvPicPr/>
              <p:nvPr/>
            </p:nvPicPr>
            <p:blipFill>
              <a:blip r:embed="rId187"/>
              <a:stretch>
                <a:fillRect/>
              </a:stretch>
            </p:blipFill>
            <p:spPr>
              <a:xfrm>
                <a:off x="3703613" y="2693400"/>
                <a:ext cx="515520" cy="33660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19876" name="Freihand 119875">
                <a:extLst>
                  <a:ext uri="{FF2B5EF4-FFF2-40B4-BE49-F238E27FC236}">
                    <a16:creationId xmlns:a16="http://schemas.microsoft.com/office/drawing/2014/main" id="{84B399E4-FA22-4960-A823-B49570902912}"/>
                  </a:ext>
                </a:extLst>
              </p14:cNvPr>
              <p14:cNvContentPartPr/>
              <p14:nvPr/>
            </p14:nvContentPartPr>
            <p14:xfrm>
              <a:off x="3801533" y="2918040"/>
              <a:ext cx="282960" cy="537840"/>
            </p14:xfrm>
          </p:contentPart>
        </mc:Choice>
        <mc:Fallback>
          <p:pic>
            <p:nvPicPr>
              <p:cNvPr id="119876" name="Freihand 119875">
                <a:extLst>
                  <a:ext uri="{FF2B5EF4-FFF2-40B4-BE49-F238E27FC236}">
                    <a16:creationId xmlns:a16="http://schemas.microsoft.com/office/drawing/2014/main" id="{84B399E4-FA22-4960-A823-B49570902912}"/>
                  </a:ext>
                </a:extLst>
              </p:cNvPr>
              <p:cNvPicPr/>
              <p:nvPr/>
            </p:nvPicPr>
            <p:blipFill>
              <a:blip r:embed="rId189"/>
              <a:stretch>
                <a:fillRect/>
              </a:stretch>
            </p:blipFill>
            <p:spPr>
              <a:xfrm>
                <a:off x="3797213" y="2913720"/>
                <a:ext cx="291600" cy="54648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19878" name="Freihand 119877">
                <a:extLst>
                  <a:ext uri="{FF2B5EF4-FFF2-40B4-BE49-F238E27FC236}">
                    <a16:creationId xmlns:a16="http://schemas.microsoft.com/office/drawing/2014/main" id="{74C7AC82-13CF-4C64-B436-757ADF0CAF79}"/>
                  </a:ext>
                </a:extLst>
              </p14:cNvPr>
              <p14:cNvContentPartPr/>
              <p14:nvPr/>
            </p14:nvContentPartPr>
            <p14:xfrm>
              <a:off x="3497693" y="3165000"/>
              <a:ext cx="86040" cy="114120"/>
            </p14:xfrm>
          </p:contentPart>
        </mc:Choice>
        <mc:Fallback>
          <p:pic>
            <p:nvPicPr>
              <p:cNvPr id="119878" name="Freihand 119877">
                <a:extLst>
                  <a:ext uri="{FF2B5EF4-FFF2-40B4-BE49-F238E27FC236}">
                    <a16:creationId xmlns:a16="http://schemas.microsoft.com/office/drawing/2014/main" id="{74C7AC82-13CF-4C64-B436-757ADF0CAF79}"/>
                  </a:ext>
                </a:extLst>
              </p:cNvPr>
              <p:cNvPicPr/>
              <p:nvPr/>
            </p:nvPicPr>
            <p:blipFill>
              <a:blip r:embed="rId191"/>
              <a:stretch>
                <a:fillRect/>
              </a:stretch>
            </p:blipFill>
            <p:spPr>
              <a:xfrm>
                <a:off x="3493373" y="3160680"/>
                <a:ext cx="9468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19879" name="Freihand 119878">
                <a:extLst>
                  <a:ext uri="{FF2B5EF4-FFF2-40B4-BE49-F238E27FC236}">
                    <a16:creationId xmlns:a16="http://schemas.microsoft.com/office/drawing/2014/main" id="{B43F9FAC-E6C5-4F90-BE3F-4150B6057EF3}"/>
                  </a:ext>
                </a:extLst>
              </p14:cNvPr>
              <p14:cNvContentPartPr/>
              <p14:nvPr/>
            </p14:nvContentPartPr>
            <p14:xfrm>
              <a:off x="3491933" y="3150600"/>
              <a:ext cx="101880" cy="83160"/>
            </p14:xfrm>
          </p:contentPart>
        </mc:Choice>
        <mc:Fallback>
          <p:pic>
            <p:nvPicPr>
              <p:cNvPr id="119879" name="Freihand 119878">
                <a:extLst>
                  <a:ext uri="{FF2B5EF4-FFF2-40B4-BE49-F238E27FC236}">
                    <a16:creationId xmlns:a16="http://schemas.microsoft.com/office/drawing/2014/main" id="{B43F9FAC-E6C5-4F90-BE3F-4150B6057EF3}"/>
                  </a:ext>
                </a:extLst>
              </p:cNvPr>
              <p:cNvPicPr/>
              <p:nvPr/>
            </p:nvPicPr>
            <p:blipFill>
              <a:blip r:embed="rId193"/>
              <a:stretch>
                <a:fillRect/>
              </a:stretch>
            </p:blipFill>
            <p:spPr>
              <a:xfrm>
                <a:off x="3487613" y="3146280"/>
                <a:ext cx="11052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19880" name="Freihand 119879">
                <a:extLst>
                  <a:ext uri="{FF2B5EF4-FFF2-40B4-BE49-F238E27FC236}">
                    <a16:creationId xmlns:a16="http://schemas.microsoft.com/office/drawing/2014/main" id="{9A437CA6-F007-4468-ADE9-618B3471E7EC}"/>
                  </a:ext>
                </a:extLst>
              </p14:cNvPr>
              <p14:cNvContentPartPr/>
              <p14:nvPr/>
            </p14:nvContentPartPr>
            <p14:xfrm>
              <a:off x="3703253" y="3467760"/>
              <a:ext cx="127080" cy="139680"/>
            </p14:xfrm>
          </p:contentPart>
        </mc:Choice>
        <mc:Fallback>
          <p:pic>
            <p:nvPicPr>
              <p:cNvPr id="119880" name="Freihand 119879">
                <a:extLst>
                  <a:ext uri="{FF2B5EF4-FFF2-40B4-BE49-F238E27FC236}">
                    <a16:creationId xmlns:a16="http://schemas.microsoft.com/office/drawing/2014/main" id="{9A437CA6-F007-4468-ADE9-618B3471E7EC}"/>
                  </a:ext>
                </a:extLst>
              </p:cNvPr>
              <p:cNvPicPr/>
              <p:nvPr/>
            </p:nvPicPr>
            <p:blipFill>
              <a:blip r:embed="rId195"/>
              <a:stretch>
                <a:fillRect/>
              </a:stretch>
            </p:blipFill>
            <p:spPr>
              <a:xfrm>
                <a:off x="3698933" y="3463440"/>
                <a:ext cx="13572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19881" name="Freihand 119880">
                <a:extLst>
                  <a:ext uri="{FF2B5EF4-FFF2-40B4-BE49-F238E27FC236}">
                    <a16:creationId xmlns:a16="http://schemas.microsoft.com/office/drawing/2014/main" id="{FD59624A-3FC5-4D2B-B6AA-DFB9958B23D4}"/>
                  </a:ext>
                </a:extLst>
              </p14:cNvPr>
              <p14:cNvContentPartPr/>
              <p14:nvPr/>
            </p14:nvContentPartPr>
            <p14:xfrm>
              <a:off x="3417413" y="2916600"/>
              <a:ext cx="469800" cy="830880"/>
            </p14:xfrm>
          </p:contentPart>
        </mc:Choice>
        <mc:Fallback>
          <p:pic>
            <p:nvPicPr>
              <p:cNvPr id="119881" name="Freihand 119880">
                <a:extLst>
                  <a:ext uri="{FF2B5EF4-FFF2-40B4-BE49-F238E27FC236}">
                    <a16:creationId xmlns:a16="http://schemas.microsoft.com/office/drawing/2014/main" id="{FD59624A-3FC5-4D2B-B6AA-DFB9958B23D4}"/>
                  </a:ext>
                </a:extLst>
              </p:cNvPr>
              <p:cNvPicPr/>
              <p:nvPr/>
            </p:nvPicPr>
            <p:blipFill>
              <a:blip r:embed="rId197"/>
              <a:stretch>
                <a:fillRect/>
              </a:stretch>
            </p:blipFill>
            <p:spPr>
              <a:xfrm>
                <a:off x="3413093" y="2912280"/>
                <a:ext cx="478440" cy="83952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19936" name="Freihand 119935">
                <a:extLst>
                  <a:ext uri="{FF2B5EF4-FFF2-40B4-BE49-F238E27FC236}">
                    <a16:creationId xmlns:a16="http://schemas.microsoft.com/office/drawing/2014/main" id="{029B9145-6570-4858-96CA-E16051A75FD3}"/>
                  </a:ext>
                </a:extLst>
              </p14:cNvPr>
              <p14:cNvContentPartPr/>
              <p14:nvPr/>
            </p14:nvContentPartPr>
            <p14:xfrm>
              <a:off x="5794133" y="1590720"/>
              <a:ext cx="251280" cy="46800"/>
            </p14:xfrm>
          </p:contentPart>
        </mc:Choice>
        <mc:Fallback>
          <p:pic>
            <p:nvPicPr>
              <p:cNvPr id="119936" name="Freihand 119935">
                <a:extLst>
                  <a:ext uri="{FF2B5EF4-FFF2-40B4-BE49-F238E27FC236}">
                    <a16:creationId xmlns:a16="http://schemas.microsoft.com/office/drawing/2014/main" id="{029B9145-6570-4858-96CA-E16051A75FD3}"/>
                  </a:ext>
                </a:extLst>
              </p:cNvPr>
              <p:cNvPicPr/>
              <p:nvPr/>
            </p:nvPicPr>
            <p:blipFill>
              <a:blip r:embed="rId199"/>
              <a:stretch>
                <a:fillRect/>
              </a:stretch>
            </p:blipFill>
            <p:spPr>
              <a:xfrm>
                <a:off x="5789813" y="1586400"/>
                <a:ext cx="25992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19938" name="Freihand 119937">
                <a:extLst>
                  <a:ext uri="{FF2B5EF4-FFF2-40B4-BE49-F238E27FC236}">
                    <a16:creationId xmlns:a16="http://schemas.microsoft.com/office/drawing/2014/main" id="{0C481277-80B3-4010-B057-54B99F306F92}"/>
                  </a:ext>
                </a:extLst>
              </p14:cNvPr>
              <p14:cNvContentPartPr/>
              <p14:nvPr/>
            </p14:nvContentPartPr>
            <p14:xfrm>
              <a:off x="6029573" y="1609080"/>
              <a:ext cx="1101600" cy="61920"/>
            </p14:xfrm>
          </p:contentPart>
        </mc:Choice>
        <mc:Fallback>
          <p:pic>
            <p:nvPicPr>
              <p:cNvPr id="119938" name="Freihand 119937">
                <a:extLst>
                  <a:ext uri="{FF2B5EF4-FFF2-40B4-BE49-F238E27FC236}">
                    <a16:creationId xmlns:a16="http://schemas.microsoft.com/office/drawing/2014/main" id="{0C481277-80B3-4010-B057-54B99F306F92}"/>
                  </a:ext>
                </a:extLst>
              </p:cNvPr>
              <p:cNvPicPr/>
              <p:nvPr/>
            </p:nvPicPr>
            <p:blipFill>
              <a:blip r:embed="rId201"/>
              <a:stretch>
                <a:fillRect/>
              </a:stretch>
            </p:blipFill>
            <p:spPr>
              <a:xfrm>
                <a:off x="6025253" y="1604760"/>
                <a:ext cx="1110240" cy="70560"/>
              </a:xfrm>
              <a:prstGeom prst="rect">
                <a:avLst/>
              </a:prstGeom>
            </p:spPr>
          </p:pic>
        </mc:Fallback>
      </mc:AlternateContent>
      <p:grpSp>
        <p:nvGrpSpPr>
          <p:cNvPr id="119988" name="Gruppieren 119987">
            <a:extLst>
              <a:ext uri="{FF2B5EF4-FFF2-40B4-BE49-F238E27FC236}">
                <a16:creationId xmlns:a16="http://schemas.microsoft.com/office/drawing/2014/main" id="{2F9C93BE-D5EB-4A5E-94DF-18E64555CDF7}"/>
              </a:ext>
            </a:extLst>
          </p:cNvPr>
          <p:cNvGrpSpPr/>
          <p:nvPr/>
        </p:nvGrpSpPr>
        <p:grpSpPr>
          <a:xfrm>
            <a:off x="6699173" y="1533120"/>
            <a:ext cx="5177520" cy="3414600"/>
            <a:chOff x="6699173" y="1533120"/>
            <a:chExt cx="5177520" cy="3414600"/>
          </a:xfrm>
        </p:grpSpPr>
        <mc:AlternateContent xmlns:mc="http://schemas.openxmlformats.org/markup-compatibility/2006">
          <mc:Choice xmlns:p14="http://schemas.microsoft.com/office/powerpoint/2010/main" Requires="p14">
            <p:contentPart p14:bwMode="auto" r:id="rId202">
              <p14:nvContentPartPr>
                <p14:cNvPr id="119831" name="Freihand 119830">
                  <a:extLst>
                    <a:ext uri="{FF2B5EF4-FFF2-40B4-BE49-F238E27FC236}">
                      <a16:creationId xmlns:a16="http://schemas.microsoft.com/office/drawing/2014/main" id="{477BD781-7F92-475D-A668-F987A9965FE0}"/>
                    </a:ext>
                  </a:extLst>
                </p14:cNvPr>
                <p14:cNvContentPartPr/>
                <p14:nvPr/>
              </p14:nvContentPartPr>
              <p14:xfrm>
                <a:off x="9015413" y="1573080"/>
                <a:ext cx="228960" cy="210240"/>
              </p14:xfrm>
            </p:contentPart>
          </mc:Choice>
          <mc:Fallback>
            <p:pic>
              <p:nvPicPr>
                <p:cNvPr id="119831" name="Freihand 119830">
                  <a:extLst>
                    <a:ext uri="{FF2B5EF4-FFF2-40B4-BE49-F238E27FC236}">
                      <a16:creationId xmlns:a16="http://schemas.microsoft.com/office/drawing/2014/main" id="{477BD781-7F92-475D-A668-F987A9965FE0}"/>
                    </a:ext>
                  </a:extLst>
                </p:cNvPr>
                <p:cNvPicPr/>
                <p:nvPr/>
              </p:nvPicPr>
              <p:blipFill>
                <a:blip r:embed="rId203"/>
                <a:stretch>
                  <a:fillRect/>
                </a:stretch>
              </p:blipFill>
              <p:spPr>
                <a:xfrm>
                  <a:off x="9011093" y="1568760"/>
                  <a:ext cx="23760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19832" name="Freihand 119831">
                  <a:extLst>
                    <a:ext uri="{FF2B5EF4-FFF2-40B4-BE49-F238E27FC236}">
                      <a16:creationId xmlns:a16="http://schemas.microsoft.com/office/drawing/2014/main" id="{DCD3BFB8-A120-4C4D-8B66-F151C26923FD}"/>
                    </a:ext>
                  </a:extLst>
                </p14:cNvPr>
                <p14:cNvContentPartPr/>
                <p14:nvPr/>
              </p14:nvContentPartPr>
              <p14:xfrm>
                <a:off x="9218093" y="1581000"/>
                <a:ext cx="360" cy="360"/>
              </p14:xfrm>
            </p:contentPart>
          </mc:Choice>
          <mc:Fallback>
            <p:pic>
              <p:nvPicPr>
                <p:cNvPr id="119832" name="Freihand 119831">
                  <a:extLst>
                    <a:ext uri="{FF2B5EF4-FFF2-40B4-BE49-F238E27FC236}">
                      <a16:creationId xmlns:a16="http://schemas.microsoft.com/office/drawing/2014/main" id="{DCD3BFB8-A120-4C4D-8B66-F151C26923FD}"/>
                    </a:ext>
                  </a:extLst>
                </p:cNvPr>
                <p:cNvPicPr/>
                <p:nvPr/>
              </p:nvPicPr>
              <p:blipFill>
                <a:blip r:embed="rId67"/>
                <a:stretch>
                  <a:fillRect/>
                </a:stretch>
              </p:blipFill>
              <p:spPr>
                <a:xfrm>
                  <a:off x="9213773" y="157668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19833" name="Freihand 119832">
                  <a:extLst>
                    <a:ext uri="{FF2B5EF4-FFF2-40B4-BE49-F238E27FC236}">
                      <a16:creationId xmlns:a16="http://schemas.microsoft.com/office/drawing/2014/main" id="{7ED16E96-C60D-4C64-9622-C311405D1C96}"/>
                    </a:ext>
                  </a:extLst>
                </p14:cNvPr>
                <p14:cNvContentPartPr/>
                <p14:nvPr/>
              </p14:nvContentPartPr>
              <p14:xfrm>
                <a:off x="9259853" y="1660200"/>
                <a:ext cx="228240" cy="88920"/>
              </p14:xfrm>
            </p:contentPart>
          </mc:Choice>
          <mc:Fallback>
            <p:pic>
              <p:nvPicPr>
                <p:cNvPr id="119833" name="Freihand 119832">
                  <a:extLst>
                    <a:ext uri="{FF2B5EF4-FFF2-40B4-BE49-F238E27FC236}">
                      <a16:creationId xmlns:a16="http://schemas.microsoft.com/office/drawing/2014/main" id="{7ED16E96-C60D-4C64-9622-C311405D1C96}"/>
                    </a:ext>
                  </a:extLst>
                </p:cNvPr>
                <p:cNvPicPr/>
                <p:nvPr/>
              </p:nvPicPr>
              <p:blipFill>
                <a:blip r:embed="rId206"/>
                <a:stretch>
                  <a:fillRect/>
                </a:stretch>
              </p:blipFill>
              <p:spPr>
                <a:xfrm>
                  <a:off x="9255533" y="1655880"/>
                  <a:ext cx="23688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19834" name="Freihand 119833">
                  <a:extLst>
                    <a:ext uri="{FF2B5EF4-FFF2-40B4-BE49-F238E27FC236}">
                      <a16:creationId xmlns:a16="http://schemas.microsoft.com/office/drawing/2014/main" id="{794ADCA8-863C-4ADC-AC7A-5F8AE72E68D6}"/>
                    </a:ext>
                  </a:extLst>
                </p14:cNvPr>
                <p14:cNvContentPartPr/>
                <p14:nvPr/>
              </p14:nvContentPartPr>
              <p14:xfrm>
                <a:off x="9571973" y="1533120"/>
                <a:ext cx="5760" cy="111960"/>
              </p14:xfrm>
            </p:contentPart>
          </mc:Choice>
          <mc:Fallback>
            <p:pic>
              <p:nvPicPr>
                <p:cNvPr id="119834" name="Freihand 119833">
                  <a:extLst>
                    <a:ext uri="{FF2B5EF4-FFF2-40B4-BE49-F238E27FC236}">
                      <a16:creationId xmlns:a16="http://schemas.microsoft.com/office/drawing/2014/main" id="{794ADCA8-863C-4ADC-AC7A-5F8AE72E68D6}"/>
                    </a:ext>
                  </a:extLst>
                </p:cNvPr>
                <p:cNvPicPr/>
                <p:nvPr/>
              </p:nvPicPr>
              <p:blipFill>
                <a:blip r:embed="rId208"/>
                <a:stretch>
                  <a:fillRect/>
                </a:stretch>
              </p:blipFill>
              <p:spPr>
                <a:xfrm>
                  <a:off x="9567653" y="1528800"/>
                  <a:ext cx="1440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19835" name="Freihand 119834">
                  <a:extLst>
                    <a:ext uri="{FF2B5EF4-FFF2-40B4-BE49-F238E27FC236}">
                      <a16:creationId xmlns:a16="http://schemas.microsoft.com/office/drawing/2014/main" id="{1389901A-B946-404F-A765-AD224B60E9D4}"/>
                    </a:ext>
                  </a:extLst>
                </p14:cNvPr>
                <p14:cNvContentPartPr/>
                <p14:nvPr/>
              </p14:nvContentPartPr>
              <p14:xfrm>
                <a:off x="9578813" y="1732560"/>
                <a:ext cx="360" cy="360"/>
              </p14:xfrm>
            </p:contentPart>
          </mc:Choice>
          <mc:Fallback>
            <p:pic>
              <p:nvPicPr>
                <p:cNvPr id="119835" name="Freihand 119834">
                  <a:extLst>
                    <a:ext uri="{FF2B5EF4-FFF2-40B4-BE49-F238E27FC236}">
                      <a16:creationId xmlns:a16="http://schemas.microsoft.com/office/drawing/2014/main" id="{1389901A-B946-404F-A765-AD224B60E9D4}"/>
                    </a:ext>
                  </a:extLst>
                </p:cNvPr>
                <p:cNvPicPr/>
                <p:nvPr/>
              </p:nvPicPr>
              <p:blipFill>
                <a:blip r:embed="rId67"/>
                <a:stretch>
                  <a:fillRect/>
                </a:stretch>
              </p:blipFill>
              <p:spPr>
                <a:xfrm>
                  <a:off x="9574493" y="172824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19816" name="Freihand 119815">
                  <a:extLst>
                    <a:ext uri="{FF2B5EF4-FFF2-40B4-BE49-F238E27FC236}">
                      <a16:creationId xmlns:a16="http://schemas.microsoft.com/office/drawing/2014/main" id="{9D18B634-D045-4C24-8401-D395006A5F26}"/>
                    </a:ext>
                  </a:extLst>
                </p14:cNvPr>
                <p14:cNvContentPartPr/>
                <p14:nvPr/>
              </p14:nvContentPartPr>
              <p14:xfrm>
                <a:off x="6699173" y="1618800"/>
                <a:ext cx="1213560" cy="42120"/>
              </p14:xfrm>
            </p:contentPart>
          </mc:Choice>
          <mc:Fallback>
            <p:pic>
              <p:nvPicPr>
                <p:cNvPr id="119816" name="Freihand 119815">
                  <a:extLst>
                    <a:ext uri="{FF2B5EF4-FFF2-40B4-BE49-F238E27FC236}">
                      <a16:creationId xmlns:a16="http://schemas.microsoft.com/office/drawing/2014/main" id="{9D18B634-D045-4C24-8401-D395006A5F26}"/>
                    </a:ext>
                  </a:extLst>
                </p:cNvPr>
                <p:cNvPicPr/>
                <p:nvPr/>
              </p:nvPicPr>
              <p:blipFill>
                <a:blip r:embed="rId211"/>
                <a:stretch>
                  <a:fillRect/>
                </a:stretch>
              </p:blipFill>
              <p:spPr>
                <a:xfrm>
                  <a:off x="6694853" y="1614480"/>
                  <a:ext cx="122220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19817" name="Freihand 119816">
                  <a:extLst>
                    <a:ext uri="{FF2B5EF4-FFF2-40B4-BE49-F238E27FC236}">
                      <a16:creationId xmlns:a16="http://schemas.microsoft.com/office/drawing/2014/main" id="{974CFE79-AAD4-49C7-AAA6-EFA016A0CF18}"/>
                    </a:ext>
                  </a:extLst>
                </p14:cNvPr>
                <p14:cNvContentPartPr/>
                <p14:nvPr/>
              </p14:nvContentPartPr>
              <p14:xfrm>
                <a:off x="7499813" y="1766760"/>
                <a:ext cx="20880" cy="122040"/>
              </p14:xfrm>
            </p:contentPart>
          </mc:Choice>
          <mc:Fallback>
            <p:pic>
              <p:nvPicPr>
                <p:cNvPr id="119817" name="Freihand 119816">
                  <a:extLst>
                    <a:ext uri="{FF2B5EF4-FFF2-40B4-BE49-F238E27FC236}">
                      <a16:creationId xmlns:a16="http://schemas.microsoft.com/office/drawing/2014/main" id="{974CFE79-AAD4-49C7-AAA6-EFA016A0CF18}"/>
                    </a:ext>
                  </a:extLst>
                </p:cNvPr>
                <p:cNvPicPr/>
                <p:nvPr/>
              </p:nvPicPr>
              <p:blipFill>
                <a:blip r:embed="rId213"/>
                <a:stretch>
                  <a:fillRect/>
                </a:stretch>
              </p:blipFill>
              <p:spPr>
                <a:xfrm>
                  <a:off x="7495493" y="1762440"/>
                  <a:ext cx="2952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19818" name="Freihand 119817">
                  <a:extLst>
                    <a:ext uri="{FF2B5EF4-FFF2-40B4-BE49-F238E27FC236}">
                      <a16:creationId xmlns:a16="http://schemas.microsoft.com/office/drawing/2014/main" id="{844BA6D5-D18F-489A-B50A-AAF1E37EA171}"/>
                    </a:ext>
                  </a:extLst>
                </p14:cNvPr>
                <p14:cNvContentPartPr/>
                <p14:nvPr/>
              </p14:nvContentPartPr>
              <p14:xfrm>
                <a:off x="7378133" y="1768560"/>
                <a:ext cx="173160" cy="137880"/>
              </p14:xfrm>
            </p:contentPart>
          </mc:Choice>
          <mc:Fallback>
            <p:pic>
              <p:nvPicPr>
                <p:cNvPr id="119818" name="Freihand 119817">
                  <a:extLst>
                    <a:ext uri="{FF2B5EF4-FFF2-40B4-BE49-F238E27FC236}">
                      <a16:creationId xmlns:a16="http://schemas.microsoft.com/office/drawing/2014/main" id="{844BA6D5-D18F-489A-B50A-AAF1E37EA171}"/>
                    </a:ext>
                  </a:extLst>
                </p:cNvPr>
                <p:cNvPicPr/>
                <p:nvPr/>
              </p:nvPicPr>
              <p:blipFill>
                <a:blip r:embed="rId215"/>
                <a:stretch>
                  <a:fillRect/>
                </a:stretch>
              </p:blipFill>
              <p:spPr>
                <a:xfrm>
                  <a:off x="7373813" y="1764240"/>
                  <a:ext cx="18180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19819" name="Freihand 119818">
                  <a:extLst>
                    <a:ext uri="{FF2B5EF4-FFF2-40B4-BE49-F238E27FC236}">
                      <a16:creationId xmlns:a16="http://schemas.microsoft.com/office/drawing/2014/main" id="{FCD02477-E8DF-45B5-BAA9-126B36C3078A}"/>
                    </a:ext>
                  </a:extLst>
                </p14:cNvPr>
                <p14:cNvContentPartPr/>
                <p14:nvPr/>
              </p14:nvContentPartPr>
              <p14:xfrm>
                <a:off x="7575053" y="1822560"/>
                <a:ext cx="177480" cy="67320"/>
              </p14:xfrm>
            </p:contentPart>
          </mc:Choice>
          <mc:Fallback>
            <p:pic>
              <p:nvPicPr>
                <p:cNvPr id="119819" name="Freihand 119818">
                  <a:extLst>
                    <a:ext uri="{FF2B5EF4-FFF2-40B4-BE49-F238E27FC236}">
                      <a16:creationId xmlns:a16="http://schemas.microsoft.com/office/drawing/2014/main" id="{FCD02477-E8DF-45B5-BAA9-126B36C3078A}"/>
                    </a:ext>
                  </a:extLst>
                </p:cNvPr>
                <p:cNvPicPr/>
                <p:nvPr/>
              </p:nvPicPr>
              <p:blipFill>
                <a:blip r:embed="rId217"/>
                <a:stretch>
                  <a:fillRect/>
                </a:stretch>
              </p:blipFill>
              <p:spPr>
                <a:xfrm>
                  <a:off x="7570733" y="1818240"/>
                  <a:ext cx="18612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19820" name="Freihand 119819">
                  <a:extLst>
                    <a:ext uri="{FF2B5EF4-FFF2-40B4-BE49-F238E27FC236}">
                      <a16:creationId xmlns:a16="http://schemas.microsoft.com/office/drawing/2014/main" id="{22A150E6-0C2E-428F-BB35-22AB3DE90D7C}"/>
                    </a:ext>
                  </a:extLst>
                </p14:cNvPr>
                <p14:cNvContentPartPr/>
                <p14:nvPr/>
              </p14:nvContentPartPr>
              <p14:xfrm>
                <a:off x="7703213" y="1748400"/>
                <a:ext cx="360" cy="360"/>
              </p14:xfrm>
            </p:contentPart>
          </mc:Choice>
          <mc:Fallback>
            <p:pic>
              <p:nvPicPr>
                <p:cNvPr id="119820" name="Freihand 119819">
                  <a:extLst>
                    <a:ext uri="{FF2B5EF4-FFF2-40B4-BE49-F238E27FC236}">
                      <a16:creationId xmlns:a16="http://schemas.microsoft.com/office/drawing/2014/main" id="{22A150E6-0C2E-428F-BB35-22AB3DE90D7C}"/>
                    </a:ext>
                  </a:extLst>
                </p:cNvPr>
                <p:cNvPicPr/>
                <p:nvPr/>
              </p:nvPicPr>
              <p:blipFill>
                <a:blip r:embed="rId67"/>
                <a:stretch>
                  <a:fillRect/>
                </a:stretch>
              </p:blipFill>
              <p:spPr>
                <a:xfrm>
                  <a:off x="7698893" y="174408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19821" name="Freihand 119820">
                  <a:extLst>
                    <a:ext uri="{FF2B5EF4-FFF2-40B4-BE49-F238E27FC236}">
                      <a16:creationId xmlns:a16="http://schemas.microsoft.com/office/drawing/2014/main" id="{F6F51E77-50EF-442A-87AB-E620F64B831A}"/>
                    </a:ext>
                  </a:extLst>
                </p14:cNvPr>
                <p14:cNvContentPartPr/>
                <p14:nvPr/>
              </p14:nvContentPartPr>
              <p14:xfrm>
                <a:off x="7838933" y="1745160"/>
                <a:ext cx="95400" cy="201960"/>
              </p14:xfrm>
            </p:contentPart>
          </mc:Choice>
          <mc:Fallback>
            <p:pic>
              <p:nvPicPr>
                <p:cNvPr id="119821" name="Freihand 119820">
                  <a:extLst>
                    <a:ext uri="{FF2B5EF4-FFF2-40B4-BE49-F238E27FC236}">
                      <a16:creationId xmlns:a16="http://schemas.microsoft.com/office/drawing/2014/main" id="{F6F51E77-50EF-442A-87AB-E620F64B831A}"/>
                    </a:ext>
                  </a:extLst>
                </p:cNvPr>
                <p:cNvPicPr/>
                <p:nvPr/>
              </p:nvPicPr>
              <p:blipFill>
                <a:blip r:embed="rId220"/>
                <a:stretch>
                  <a:fillRect/>
                </a:stretch>
              </p:blipFill>
              <p:spPr>
                <a:xfrm>
                  <a:off x="7834613" y="1740840"/>
                  <a:ext cx="10404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19822" name="Freihand 119821">
                  <a:extLst>
                    <a:ext uri="{FF2B5EF4-FFF2-40B4-BE49-F238E27FC236}">
                      <a16:creationId xmlns:a16="http://schemas.microsoft.com/office/drawing/2014/main" id="{2239153D-47A5-4664-91C8-C8F62197191C}"/>
                    </a:ext>
                  </a:extLst>
                </p14:cNvPr>
                <p14:cNvContentPartPr/>
                <p14:nvPr/>
              </p14:nvContentPartPr>
              <p14:xfrm>
                <a:off x="7949453" y="1804560"/>
                <a:ext cx="118440" cy="65160"/>
              </p14:xfrm>
            </p:contentPart>
          </mc:Choice>
          <mc:Fallback>
            <p:pic>
              <p:nvPicPr>
                <p:cNvPr id="119822" name="Freihand 119821">
                  <a:extLst>
                    <a:ext uri="{FF2B5EF4-FFF2-40B4-BE49-F238E27FC236}">
                      <a16:creationId xmlns:a16="http://schemas.microsoft.com/office/drawing/2014/main" id="{2239153D-47A5-4664-91C8-C8F62197191C}"/>
                    </a:ext>
                  </a:extLst>
                </p:cNvPr>
                <p:cNvPicPr/>
                <p:nvPr/>
              </p:nvPicPr>
              <p:blipFill>
                <a:blip r:embed="rId222"/>
                <a:stretch>
                  <a:fillRect/>
                </a:stretch>
              </p:blipFill>
              <p:spPr>
                <a:xfrm>
                  <a:off x="7945133" y="1800240"/>
                  <a:ext cx="12708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19823" name="Freihand 119822">
                  <a:extLst>
                    <a:ext uri="{FF2B5EF4-FFF2-40B4-BE49-F238E27FC236}">
                      <a16:creationId xmlns:a16="http://schemas.microsoft.com/office/drawing/2014/main" id="{12635235-6A61-4FA6-8581-0D6A3F069654}"/>
                    </a:ext>
                  </a:extLst>
                </p14:cNvPr>
                <p14:cNvContentPartPr/>
                <p14:nvPr/>
              </p14:nvContentPartPr>
              <p14:xfrm>
                <a:off x="8052053" y="1716000"/>
                <a:ext cx="265320" cy="143640"/>
              </p14:xfrm>
            </p:contentPart>
          </mc:Choice>
          <mc:Fallback>
            <p:pic>
              <p:nvPicPr>
                <p:cNvPr id="119823" name="Freihand 119822">
                  <a:extLst>
                    <a:ext uri="{FF2B5EF4-FFF2-40B4-BE49-F238E27FC236}">
                      <a16:creationId xmlns:a16="http://schemas.microsoft.com/office/drawing/2014/main" id="{12635235-6A61-4FA6-8581-0D6A3F069654}"/>
                    </a:ext>
                  </a:extLst>
                </p:cNvPr>
                <p:cNvPicPr/>
                <p:nvPr/>
              </p:nvPicPr>
              <p:blipFill>
                <a:blip r:embed="rId224"/>
                <a:stretch>
                  <a:fillRect/>
                </a:stretch>
              </p:blipFill>
              <p:spPr>
                <a:xfrm>
                  <a:off x="8047733" y="1711680"/>
                  <a:ext cx="27396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19825" name="Freihand 119824">
                  <a:extLst>
                    <a:ext uri="{FF2B5EF4-FFF2-40B4-BE49-F238E27FC236}">
                      <a16:creationId xmlns:a16="http://schemas.microsoft.com/office/drawing/2014/main" id="{D6065992-C7E7-4C6E-B38E-D133C9A71823}"/>
                    </a:ext>
                  </a:extLst>
                </p14:cNvPr>
                <p14:cNvContentPartPr/>
                <p14:nvPr/>
              </p14:nvContentPartPr>
              <p14:xfrm>
                <a:off x="8412413" y="1665240"/>
                <a:ext cx="133560" cy="172440"/>
              </p14:xfrm>
            </p:contentPart>
          </mc:Choice>
          <mc:Fallback>
            <p:pic>
              <p:nvPicPr>
                <p:cNvPr id="119825" name="Freihand 119824">
                  <a:extLst>
                    <a:ext uri="{FF2B5EF4-FFF2-40B4-BE49-F238E27FC236}">
                      <a16:creationId xmlns:a16="http://schemas.microsoft.com/office/drawing/2014/main" id="{D6065992-C7E7-4C6E-B38E-D133C9A71823}"/>
                    </a:ext>
                  </a:extLst>
                </p:cNvPr>
                <p:cNvPicPr/>
                <p:nvPr/>
              </p:nvPicPr>
              <p:blipFill>
                <a:blip r:embed="rId226"/>
                <a:stretch>
                  <a:fillRect/>
                </a:stretch>
              </p:blipFill>
              <p:spPr>
                <a:xfrm>
                  <a:off x="8408093" y="1660920"/>
                  <a:ext cx="14220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19826" name="Freihand 119825">
                  <a:extLst>
                    <a:ext uri="{FF2B5EF4-FFF2-40B4-BE49-F238E27FC236}">
                      <a16:creationId xmlns:a16="http://schemas.microsoft.com/office/drawing/2014/main" id="{D3DA8B41-669D-4554-99C2-C5D9BECB689E}"/>
                    </a:ext>
                  </a:extLst>
                </p14:cNvPr>
                <p14:cNvContentPartPr/>
                <p14:nvPr/>
              </p14:nvContentPartPr>
              <p14:xfrm>
                <a:off x="8526533" y="1659480"/>
                <a:ext cx="110160" cy="163080"/>
              </p14:xfrm>
            </p:contentPart>
          </mc:Choice>
          <mc:Fallback>
            <p:pic>
              <p:nvPicPr>
                <p:cNvPr id="119826" name="Freihand 119825">
                  <a:extLst>
                    <a:ext uri="{FF2B5EF4-FFF2-40B4-BE49-F238E27FC236}">
                      <a16:creationId xmlns:a16="http://schemas.microsoft.com/office/drawing/2014/main" id="{D3DA8B41-669D-4554-99C2-C5D9BECB689E}"/>
                    </a:ext>
                  </a:extLst>
                </p:cNvPr>
                <p:cNvPicPr/>
                <p:nvPr/>
              </p:nvPicPr>
              <p:blipFill>
                <a:blip r:embed="rId228"/>
                <a:stretch>
                  <a:fillRect/>
                </a:stretch>
              </p:blipFill>
              <p:spPr>
                <a:xfrm>
                  <a:off x="8522213" y="1655160"/>
                  <a:ext cx="11880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19827" name="Freihand 119826">
                  <a:extLst>
                    <a:ext uri="{FF2B5EF4-FFF2-40B4-BE49-F238E27FC236}">
                      <a16:creationId xmlns:a16="http://schemas.microsoft.com/office/drawing/2014/main" id="{1DD16E55-B264-40A9-9A14-50A01C4BF446}"/>
                    </a:ext>
                  </a:extLst>
                </p14:cNvPr>
                <p14:cNvContentPartPr/>
                <p14:nvPr/>
              </p14:nvContentPartPr>
              <p14:xfrm>
                <a:off x="8647853" y="1711680"/>
                <a:ext cx="107280" cy="83880"/>
              </p14:xfrm>
            </p:contentPart>
          </mc:Choice>
          <mc:Fallback>
            <p:pic>
              <p:nvPicPr>
                <p:cNvPr id="119827" name="Freihand 119826">
                  <a:extLst>
                    <a:ext uri="{FF2B5EF4-FFF2-40B4-BE49-F238E27FC236}">
                      <a16:creationId xmlns:a16="http://schemas.microsoft.com/office/drawing/2014/main" id="{1DD16E55-B264-40A9-9A14-50A01C4BF446}"/>
                    </a:ext>
                  </a:extLst>
                </p:cNvPr>
                <p:cNvPicPr/>
                <p:nvPr/>
              </p:nvPicPr>
              <p:blipFill>
                <a:blip r:embed="rId230"/>
                <a:stretch>
                  <a:fillRect/>
                </a:stretch>
              </p:blipFill>
              <p:spPr>
                <a:xfrm>
                  <a:off x="8643533" y="1707360"/>
                  <a:ext cx="11592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19828" name="Freihand 119827">
                  <a:extLst>
                    <a:ext uri="{FF2B5EF4-FFF2-40B4-BE49-F238E27FC236}">
                      <a16:creationId xmlns:a16="http://schemas.microsoft.com/office/drawing/2014/main" id="{49638D75-1BFC-42D1-A842-9E0C64A134C2}"/>
                    </a:ext>
                  </a:extLst>
                </p14:cNvPr>
                <p14:cNvContentPartPr/>
                <p14:nvPr/>
              </p14:nvContentPartPr>
              <p14:xfrm>
                <a:off x="8757293" y="1726080"/>
                <a:ext cx="89280" cy="220680"/>
              </p14:xfrm>
            </p:contentPart>
          </mc:Choice>
          <mc:Fallback>
            <p:pic>
              <p:nvPicPr>
                <p:cNvPr id="119828" name="Freihand 119827">
                  <a:extLst>
                    <a:ext uri="{FF2B5EF4-FFF2-40B4-BE49-F238E27FC236}">
                      <a16:creationId xmlns:a16="http://schemas.microsoft.com/office/drawing/2014/main" id="{49638D75-1BFC-42D1-A842-9E0C64A134C2}"/>
                    </a:ext>
                  </a:extLst>
                </p:cNvPr>
                <p:cNvPicPr/>
                <p:nvPr/>
              </p:nvPicPr>
              <p:blipFill>
                <a:blip r:embed="rId232"/>
                <a:stretch>
                  <a:fillRect/>
                </a:stretch>
              </p:blipFill>
              <p:spPr>
                <a:xfrm>
                  <a:off x="8752973" y="1721760"/>
                  <a:ext cx="9792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19829" name="Freihand 119828">
                  <a:extLst>
                    <a:ext uri="{FF2B5EF4-FFF2-40B4-BE49-F238E27FC236}">
                      <a16:creationId xmlns:a16="http://schemas.microsoft.com/office/drawing/2014/main" id="{FA6DB4CB-99CE-4A37-B862-17417EF7F7B7}"/>
                    </a:ext>
                  </a:extLst>
                </p14:cNvPr>
                <p14:cNvContentPartPr/>
                <p14:nvPr/>
              </p14:nvContentPartPr>
              <p14:xfrm>
                <a:off x="8880413" y="1706640"/>
                <a:ext cx="103680" cy="93600"/>
              </p14:xfrm>
            </p:contentPart>
          </mc:Choice>
          <mc:Fallback>
            <p:pic>
              <p:nvPicPr>
                <p:cNvPr id="119829" name="Freihand 119828">
                  <a:extLst>
                    <a:ext uri="{FF2B5EF4-FFF2-40B4-BE49-F238E27FC236}">
                      <a16:creationId xmlns:a16="http://schemas.microsoft.com/office/drawing/2014/main" id="{FA6DB4CB-99CE-4A37-B862-17417EF7F7B7}"/>
                    </a:ext>
                  </a:extLst>
                </p:cNvPr>
                <p:cNvPicPr/>
                <p:nvPr/>
              </p:nvPicPr>
              <p:blipFill>
                <a:blip r:embed="rId234"/>
                <a:stretch>
                  <a:fillRect/>
                </a:stretch>
              </p:blipFill>
              <p:spPr>
                <a:xfrm>
                  <a:off x="8876093" y="1702320"/>
                  <a:ext cx="11232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19885" name="Freihand 119884">
                  <a:extLst>
                    <a:ext uri="{FF2B5EF4-FFF2-40B4-BE49-F238E27FC236}">
                      <a16:creationId xmlns:a16="http://schemas.microsoft.com/office/drawing/2014/main" id="{C59C2904-9398-4D9A-875F-638DCFDED050}"/>
                    </a:ext>
                  </a:extLst>
                </p14:cNvPr>
                <p14:cNvContentPartPr/>
                <p14:nvPr/>
              </p14:nvContentPartPr>
              <p14:xfrm>
                <a:off x="7244213" y="2052600"/>
                <a:ext cx="1534680" cy="869040"/>
              </p14:xfrm>
            </p:contentPart>
          </mc:Choice>
          <mc:Fallback>
            <p:pic>
              <p:nvPicPr>
                <p:cNvPr id="119885" name="Freihand 119884">
                  <a:extLst>
                    <a:ext uri="{FF2B5EF4-FFF2-40B4-BE49-F238E27FC236}">
                      <a16:creationId xmlns:a16="http://schemas.microsoft.com/office/drawing/2014/main" id="{C59C2904-9398-4D9A-875F-638DCFDED050}"/>
                    </a:ext>
                  </a:extLst>
                </p:cNvPr>
                <p:cNvPicPr/>
                <p:nvPr/>
              </p:nvPicPr>
              <p:blipFill>
                <a:blip r:embed="rId236"/>
                <a:stretch>
                  <a:fillRect/>
                </a:stretch>
              </p:blipFill>
              <p:spPr>
                <a:xfrm>
                  <a:off x="7239893" y="2048280"/>
                  <a:ext cx="1543320" cy="87768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19886" name="Freihand 119885">
                  <a:extLst>
                    <a:ext uri="{FF2B5EF4-FFF2-40B4-BE49-F238E27FC236}">
                      <a16:creationId xmlns:a16="http://schemas.microsoft.com/office/drawing/2014/main" id="{F66C9B1E-7D4D-4023-9179-E9B26757AF6E}"/>
                    </a:ext>
                  </a:extLst>
                </p14:cNvPr>
                <p14:cNvContentPartPr/>
                <p14:nvPr/>
              </p14:nvContentPartPr>
              <p14:xfrm>
                <a:off x="7190573" y="1964760"/>
                <a:ext cx="259200" cy="317880"/>
              </p14:xfrm>
            </p:contentPart>
          </mc:Choice>
          <mc:Fallback>
            <p:pic>
              <p:nvPicPr>
                <p:cNvPr id="119886" name="Freihand 119885">
                  <a:extLst>
                    <a:ext uri="{FF2B5EF4-FFF2-40B4-BE49-F238E27FC236}">
                      <a16:creationId xmlns:a16="http://schemas.microsoft.com/office/drawing/2014/main" id="{F66C9B1E-7D4D-4023-9179-E9B26757AF6E}"/>
                    </a:ext>
                  </a:extLst>
                </p:cNvPr>
                <p:cNvPicPr/>
                <p:nvPr/>
              </p:nvPicPr>
              <p:blipFill>
                <a:blip r:embed="rId238"/>
                <a:stretch>
                  <a:fillRect/>
                </a:stretch>
              </p:blipFill>
              <p:spPr>
                <a:xfrm>
                  <a:off x="7186253" y="1960440"/>
                  <a:ext cx="267840" cy="32652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19888" name="Freihand 119887">
                  <a:extLst>
                    <a:ext uri="{FF2B5EF4-FFF2-40B4-BE49-F238E27FC236}">
                      <a16:creationId xmlns:a16="http://schemas.microsoft.com/office/drawing/2014/main" id="{F59C1ACA-5A3C-41A2-86B2-64B28FA5A696}"/>
                    </a:ext>
                  </a:extLst>
                </p14:cNvPr>
                <p14:cNvContentPartPr/>
                <p14:nvPr/>
              </p14:nvContentPartPr>
              <p14:xfrm>
                <a:off x="8899853" y="2786640"/>
                <a:ext cx="411120" cy="69120"/>
              </p14:xfrm>
            </p:contentPart>
          </mc:Choice>
          <mc:Fallback>
            <p:pic>
              <p:nvPicPr>
                <p:cNvPr id="119888" name="Freihand 119887">
                  <a:extLst>
                    <a:ext uri="{FF2B5EF4-FFF2-40B4-BE49-F238E27FC236}">
                      <a16:creationId xmlns:a16="http://schemas.microsoft.com/office/drawing/2014/main" id="{F59C1ACA-5A3C-41A2-86B2-64B28FA5A696}"/>
                    </a:ext>
                  </a:extLst>
                </p:cNvPr>
                <p:cNvPicPr/>
                <p:nvPr/>
              </p:nvPicPr>
              <p:blipFill>
                <a:blip r:embed="rId240"/>
                <a:stretch>
                  <a:fillRect/>
                </a:stretch>
              </p:blipFill>
              <p:spPr>
                <a:xfrm>
                  <a:off x="8895533" y="2782320"/>
                  <a:ext cx="41976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19889" name="Freihand 119888">
                  <a:extLst>
                    <a:ext uri="{FF2B5EF4-FFF2-40B4-BE49-F238E27FC236}">
                      <a16:creationId xmlns:a16="http://schemas.microsoft.com/office/drawing/2014/main" id="{85BB865C-C80F-4440-9BE4-CD2BDFFD9E14}"/>
                    </a:ext>
                  </a:extLst>
                </p14:cNvPr>
                <p14:cNvContentPartPr/>
                <p14:nvPr/>
              </p14:nvContentPartPr>
              <p14:xfrm>
                <a:off x="9211613" y="2621760"/>
                <a:ext cx="12240" cy="24120"/>
              </p14:xfrm>
            </p:contentPart>
          </mc:Choice>
          <mc:Fallback>
            <p:pic>
              <p:nvPicPr>
                <p:cNvPr id="119889" name="Freihand 119888">
                  <a:extLst>
                    <a:ext uri="{FF2B5EF4-FFF2-40B4-BE49-F238E27FC236}">
                      <a16:creationId xmlns:a16="http://schemas.microsoft.com/office/drawing/2014/main" id="{85BB865C-C80F-4440-9BE4-CD2BDFFD9E14}"/>
                    </a:ext>
                  </a:extLst>
                </p:cNvPr>
                <p:cNvPicPr/>
                <p:nvPr/>
              </p:nvPicPr>
              <p:blipFill>
                <a:blip r:embed="rId242"/>
                <a:stretch>
                  <a:fillRect/>
                </a:stretch>
              </p:blipFill>
              <p:spPr>
                <a:xfrm>
                  <a:off x="9207293" y="2617440"/>
                  <a:ext cx="2088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19890" name="Freihand 119889">
                  <a:extLst>
                    <a:ext uri="{FF2B5EF4-FFF2-40B4-BE49-F238E27FC236}">
                      <a16:creationId xmlns:a16="http://schemas.microsoft.com/office/drawing/2014/main" id="{2DDD1AE0-5D24-43ED-B33C-BBFD283A3D76}"/>
                    </a:ext>
                  </a:extLst>
                </p14:cNvPr>
                <p14:cNvContentPartPr/>
                <p14:nvPr/>
              </p14:nvContentPartPr>
              <p14:xfrm>
                <a:off x="9543533" y="2522040"/>
                <a:ext cx="236520" cy="226080"/>
              </p14:xfrm>
            </p:contentPart>
          </mc:Choice>
          <mc:Fallback>
            <p:pic>
              <p:nvPicPr>
                <p:cNvPr id="119890" name="Freihand 119889">
                  <a:extLst>
                    <a:ext uri="{FF2B5EF4-FFF2-40B4-BE49-F238E27FC236}">
                      <a16:creationId xmlns:a16="http://schemas.microsoft.com/office/drawing/2014/main" id="{2DDD1AE0-5D24-43ED-B33C-BBFD283A3D76}"/>
                    </a:ext>
                  </a:extLst>
                </p:cNvPr>
                <p:cNvPicPr/>
                <p:nvPr/>
              </p:nvPicPr>
              <p:blipFill>
                <a:blip r:embed="rId244"/>
                <a:stretch>
                  <a:fillRect/>
                </a:stretch>
              </p:blipFill>
              <p:spPr>
                <a:xfrm>
                  <a:off x="9539213" y="2517720"/>
                  <a:ext cx="245160" cy="23472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19891" name="Freihand 119890">
                  <a:extLst>
                    <a:ext uri="{FF2B5EF4-FFF2-40B4-BE49-F238E27FC236}">
                      <a16:creationId xmlns:a16="http://schemas.microsoft.com/office/drawing/2014/main" id="{DC030B58-CD15-4E90-8748-E2A3F1EF3A58}"/>
                    </a:ext>
                  </a:extLst>
                </p14:cNvPr>
                <p14:cNvContentPartPr/>
                <p14:nvPr/>
              </p14:nvContentPartPr>
              <p14:xfrm>
                <a:off x="9743693" y="2545080"/>
                <a:ext cx="360" cy="360"/>
              </p14:xfrm>
            </p:contentPart>
          </mc:Choice>
          <mc:Fallback>
            <p:pic>
              <p:nvPicPr>
                <p:cNvPr id="119891" name="Freihand 119890">
                  <a:extLst>
                    <a:ext uri="{FF2B5EF4-FFF2-40B4-BE49-F238E27FC236}">
                      <a16:creationId xmlns:a16="http://schemas.microsoft.com/office/drawing/2014/main" id="{DC030B58-CD15-4E90-8748-E2A3F1EF3A58}"/>
                    </a:ext>
                  </a:extLst>
                </p:cNvPr>
                <p:cNvPicPr/>
                <p:nvPr/>
              </p:nvPicPr>
              <p:blipFill>
                <a:blip r:embed="rId67"/>
                <a:stretch>
                  <a:fillRect/>
                </a:stretch>
              </p:blipFill>
              <p:spPr>
                <a:xfrm>
                  <a:off x="9739373" y="25407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19892" name="Freihand 119891">
                  <a:extLst>
                    <a:ext uri="{FF2B5EF4-FFF2-40B4-BE49-F238E27FC236}">
                      <a16:creationId xmlns:a16="http://schemas.microsoft.com/office/drawing/2014/main" id="{3C19959D-AEB8-47CC-966F-8FFEE71C94BD}"/>
                    </a:ext>
                  </a:extLst>
                </p14:cNvPr>
                <p14:cNvContentPartPr/>
                <p14:nvPr/>
              </p14:nvContentPartPr>
              <p14:xfrm>
                <a:off x="9811013" y="2596920"/>
                <a:ext cx="88560" cy="125280"/>
              </p14:xfrm>
            </p:contentPart>
          </mc:Choice>
          <mc:Fallback>
            <p:pic>
              <p:nvPicPr>
                <p:cNvPr id="119892" name="Freihand 119891">
                  <a:extLst>
                    <a:ext uri="{FF2B5EF4-FFF2-40B4-BE49-F238E27FC236}">
                      <a16:creationId xmlns:a16="http://schemas.microsoft.com/office/drawing/2014/main" id="{3C19959D-AEB8-47CC-966F-8FFEE71C94BD}"/>
                    </a:ext>
                  </a:extLst>
                </p:cNvPr>
                <p:cNvPicPr/>
                <p:nvPr/>
              </p:nvPicPr>
              <p:blipFill>
                <a:blip r:embed="rId247"/>
                <a:stretch>
                  <a:fillRect/>
                </a:stretch>
              </p:blipFill>
              <p:spPr>
                <a:xfrm>
                  <a:off x="9806693" y="2592600"/>
                  <a:ext cx="9720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19893" name="Freihand 119892">
                  <a:extLst>
                    <a:ext uri="{FF2B5EF4-FFF2-40B4-BE49-F238E27FC236}">
                      <a16:creationId xmlns:a16="http://schemas.microsoft.com/office/drawing/2014/main" id="{5A972698-09E1-43EF-84AF-EE577A01FDBF}"/>
                    </a:ext>
                  </a:extLst>
                </p14:cNvPr>
                <p14:cNvContentPartPr/>
                <p14:nvPr/>
              </p14:nvContentPartPr>
              <p14:xfrm>
                <a:off x="9914333" y="2454360"/>
                <a:ext cx="97560" cy="237240"/>
              </p14:xfrm>
            </p:contentPart>
          </mc:Choice>
          <mc:Fallback>
            <p:pic>
              <p:nvPicPr>
                <p:cNvPr id="119893" name="Freihand 119892">
                  <a:extLst>
                    <a:ext uri="{FF2B5EF4-FFF2-40B4-BE49-F238E27FC236}">
                      <a16:creationId xmlns:a16="http://schemas.microsoft.com/office/drawing/2014/main" id="{5A972698-09E1-43EF-84AF-EE577A01FDBF}"/>
                    </a:ext>
                  </a:extLst>
                </p:cNvPr>
                <p:cNvPicPr/>
                <p:nvPr/>
              </p:nvPicPr>
              <p:blipFill>
                <a:blip r:embed="rId249"/>
                <a:stretch>
                  <a:fillRect/>
                </a:stretch>
              </p:blipFill>
              <p:spPr>
                <a:xfrm>
                  <a:off x="9910013" y="2450040"/>
                  <a:ext cx="106200" cy="24588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19894" name="Freihand 119893">
                  <a:extLst>
                    <a:ext uri="{FF2B5EF4-FFF2-40B4-BE49-F238E27FC236}">
                      <a16:creationId xmlns:a16="http://schemas.microsoft.com/office/drawing/2014/main" id="{ED9803F8-1EF2-4757-92FE-9DC5DE966F4B}"/>
                    </a:ext>
                  </a:extLst>
                </p14:cNvPr>
                <p14:cNvContentPartPr/>
                <p14:nvPr/>
              </p14:nvContentPartPr>
              <p14:xfrm>
                <a:off x="10017653" y="2497920"/>
                <a:ext cx="241200" cy="131760"/>
              </p14:xfrm>
            </p:contentPart>
          </mc:Choice>
          <mc:Fallback>
            <p:pic>
              <p:nvPicPr>
                <p:cNvPr id="119894" name="Freihand 119893">
                  <a:extLst>
                    <a:ext uri="{FF2B5EF4-FFF2-40B4-BE49-F238E27FC236}">
                      <a16:creationId xmlns:a16="http://schemas.microsoft.com/office/drawing/2014/main" id="{ED9803F8-1EF2-4757-92FE-9DC5DE966F4B}"/>
                    </a:ext>
                  </a:extLst>
                </p:cNvPr>
                <p:cNvPicPr/>
                <p:nvPr/>
              </p:nvPicPr>
              <p:blipFill>
                <a:blip r:embed="rId251"/>
                <a:stretch>
                  <a:fillRect/>
                </a:stretch>
              </p:blipFill>
              <p:spPr>
                <a:xfrm>
                  <a:off x="10013333" y="2493600"/>
                  <a:ext cx="24984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19895" name="Freihand 119894">
                  <a:extLst>
                    <a:ext uri="{FF2B5EF4-FFF2-40B4-BE49-F238E27FC236}">
                      <a16:creationId xmlns:a16="http://schemas.microsoft.com/office/drawing/2014/main" id="{01364B59-39B3-4B1C-8B7D-DC11EA02B1DA}"/>
                    </a:ext>
                  </a:extLst>
                </p14:cNvPr>
                <p14:cNvContentPartPr/>
                <p14:nvPr/>
              </p14:nvContentPartPr>
              <p14:xfrm>
                <a:off x="10206653" y="2392800"/>
                <a:ext cx="360" cy="360"/>
              </p14:xfrm>
            </p:contentPart>
          </mc:Choice>
          <mc:Fallback>
            <p:pic>
              <p:nvPicPr>
                <p:cNvPr id="119895" name="Freihand 119894">
                  <a:extLst>
                    <a:ext uri="{FF2B5EF4-FFF2-40B4-BE49-F238E27FC236}">
                      <a16:creationId xmlns:a16="http://schemas.microsoft.com/office/drawing/2014/main" id="{01364B59-39B3-4B1C-8B7D-DC11EA02B1DA}"/>
                    </a:ext>
                  </a:extLst>
                </p:cNvPr>
                <p:cNvPicPr/>
                <p:nvPr/>
              </p:nvPicPr>
              <p:blipFill>
                <a:blip r:embed="rId67"/>
                <a:stretch>
                  <a:fillRect/>
                </a:stretch>
              </p:blipFill>
              <p:spPr>
                <a:xfrm>
                  <a:off x="10202333" y="238848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19896" name="Freihand 119895">
                  <a:extLst>
                    <a:ext uri="{FF2B5EF4-FFF2-40B4-BE49-F238E27FC236}">
                      <a16:creationId xmlns:a16="http://schemas.microsoft.com/office/drawing/2014/main" id="{E2657E0A-67FD-4C77-B3FD-03FDD04F0884}"/>
                    </a:ext>
                  </a:extLst>
                </p14:cNvPr>
                <p14:cNvContentPartPr/>
                <p14:nvPr/>
              </p14:nvContentPartPr>
              <p14:xfrm>
                <a:off x="10300253" y="2459040"/>
                <a:ext cx="86760" cy="120600"/>
              </p14:xfrm>
            </p:contentPart>
          </mc:Choice>
          <mc:Fallback>
            <p:pic>
              <p:nvPicPr>
                <p:cNvPr id="119896" name="Freihand 119895">
                  <a:extLst>
                    <a:ext uri="{FF2B5EF4-FFF2-40B4-BE49-F238E27FC236}">
                      <a16:creationId xmlns:a16="http://schemas.microsoft.com/office/drawing/2014/main" id="{E2657E0A-67FD-4C77-B3FD-03FDD04F0884}"/>
                    </a:ext>
                  </a:extLst>
                </p:cNvPr>
                <p:cNvPicPr/>
                <p:nvPr/>
              </p:nvPicPr>
              <p:blipFill>
                <a:blip r:embed="rId254"/>
                <a:stretch>
                  <a:fillRect/>
                </a:stretch>
              </p:blipFill>
              <p:spPr>
                <a:xfrm>
                  <a:off x="10295933" y="2454720"/>
                  <a:ext cx="9540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19897" name="Freihand 119896">
                  <a:extLst>
                    <a:ext uri="{FF2B5EF4-FFF2-40B4-BE49-F238E27FC236}">
                      <a16:creationId xmlns:a16="http://schemas.microsoft.com/office/drawing/2014/main" id="{AE776D57-021C-48EF-8FC6-3CEEDBB85CAB}"/>
                    </a:ext>
                  </a:extLst>
                </p14:cNvPr>
                <p14:cNvContentPartPr/>
                <p14:nvPr/>
              </p14:nvContentPartPr>
              <p14:xfrm>
                <a:off x="10464773" y="2301720"/>
                <a:ext cx="152640" cy="237960"/>
              </p14:xfrm>
            </p:contentPart>
          </mc:Choice>
          <mc:Fallback>
            <p:pic>
              <p:nvPicPr>
                <p:cNvPr id="119897" name="Freihand 119896">
                  <a:extLst>
                    <a:ext uri="{FF2B5EF4-FFF2-40B4-BE49-F238E27FC236}">
                      <a16:creationId xmlns:a16="http://schemas.microsoft.com/office/drawing/2014/main" id="{AE776D57-021C-48EF-8FC6-3CEEDBB85CAB}"/>
                    </a:ext>
                  </a:extLst>
                </p:cNvPr>
                <p:cNvPicPr/>
                <p:nvPr/>
              </p:nvPicPr>
              <p:blipFill>
                <a:blip r:embed="rId256"/>
                <a:stretch>
                  <a:fillRect/>
                </a:stretch>
              </p:blipFill>
              <p:spPr>
                <a:xfrm>
                  <a:off x="10460453" y="2297400"/>
                  <a:ext cx="161280" cy="24660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19898" name="Freihand 119897">
                  <a:extLst>
                    <a:ext uri="{FF2B5EF4-FFF2-40B4-BE49-F238E27FC236}">
                      <a16:creationId xmlns:a16="http://schemas.microsoft.com/office/drawing/2014/main" id="{CDA507EA-37AA-40C6-B1EE-468757324622}"/>
                    </a:ext>
                  </a:extLst>
                </p14:cNvPr>
                <p14:cNvContentPartPr/>
                <p14:nvPr/>
              </p14:nvContentPartPr>
              <p14:xfrm>
                <a:off x="10641533" y="2376960"/>
                <a:ext cx="227160" cy="63360"/>
              </p14:xfrm>
            </p:contentPart>
          </mc:Choice>
          <mc:Fallback>
            <p:pic>
              <p:nvPicPr>
                <p:cNvPr id="119898" name="Freihand 119897">
                  <a:extLst>
                    <a:ext uri="{FF2B5EF4-FFF2-40B4-BE49-F238E27FC236}">
                      <a16:creationId xmlns:a16="http://schemas.microsoft.com/office/drawing/2014/main" id="{CDA507EA-37AA-40C6-B1EE-468757324622}"/>
                    </a:ext>
                  </a:extLst>
                </p:cNvPr>
                <p:cNvPicPr/>
                <p:nvPr/>
              </p:nvPicPr>
              <p:blipFill>
                <a:blip r:embed="rId258"/>
                <a:stretch>
                  <a:fillRect/>
                </a:stretch>
              </p:blipFill>
              <p:spPr>
                <a:xfrm>
                  <a:off x="10637213" y="2372640"/>
                  <a:ext cx="2358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19899" name="Freihand 119898">
                  <a:extLst>
                    <a:ext uri="{FF2B5EF4-FFF2-40B4-BE49-F238E27FC236}">
                      <a16:creationId xmlns:a16="http://schemas.microsoft.com/office/drawing/2014/main" id="{03788E19-BDD0-4293-8FD4-51CEFB347470}"/>
                    </a:ext>
                  </a:extLst>
                </p14:cNvPr>
                <p14:cNvContentPartPr/>
                <p14:nvPr/>
              </p14:nvContentPartPr>
              <p14:xfrm>
                <a:off x="11027813" y="2125320"/>
                <a:ext cx="157320" cy="217440"/>
              </p14:xfrm>
            </p:contentPart>
          </mc:Choice>
          <mc:Fallback>
            <p:pic>
              <p:nvPicPr>
                <p:cNvPr id="119899" name="Freihand 119898">
                  <a:extLst>
                    <a:ext uri="{FF2B5EF4-FFF2-40B4-BE49-F238E27FC236}">
                      <a16:creationId xmlns:a16="http://schemas.microsoft.com/office/drawing/2014/main" id="{03788E19-BDD0-4293-8FD4-51CEFB347470}"/>
                    </a:ext>
                  </a:extLst>
                </p:cNvPr>
                <p:cNvPicPr/>
                <p:nvPr/>
              </p:nvPicPr>
              <p:blipFill>
                <a:blip r:embed="rId260"/>
                <a:stretch>
                  <a:fillRect/>
                </a:stretch>
              </p:blipFill>
              <p:spPr>
                <a:xfrm>
                  <a:off x="11023493" y="2121000"/>
                  <a:ext cx="16596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19900" name="Freihand 119899">
                  <a:extLst>
                    <a:ext uri="{FF2B5EF4-FFF2-40B4-BE49-F238E27FC236}">
                      <a16:creationId xmlns:a16="http://schemas.microsoft.com/office/drawing/2014/main" id="{4BB9E175-E466-47F5-8C8E-CE953549D3CB}"/>
                    </a:ext>
                  </a:extLst>
                </p14:cNvPr>
                <p14:cNvContentPartPr/>
                <p14:nvPr/>
              </p14:nvContentPartPr>
              <p14:xfrm>
                <a:off x="11173613" y="2196240"/>
                <a:ext cx="185040" cy="105840"/>
              </p14:xfrm>
            </p:contentPart>
          </mc:Choice>
          <mc:Fallback>
            <p:pic>
              <p:nvPicPr>
                <p:cNvPr id="119900" name="Freihand 119899">
                  <a:extLst>
                    <a:ext uri="{FF2B5EF4-FFF2-40B4-BE49-F238E27FC236}">
                      <a16:creationId xmlns:a16="http://schemas.microsoft.com/office/drawing/2014/main" id="{4BB9E175-E466-47F5-8C8E-CE953549D3CB}"/>
                    </a:ext>
                  </a:extLst>
                </p:cNvPr>
                <p:cNvPicPr/>
                <p:nvPr/>
              </p:nvPicPr>
              <p:blipFill>
                <a:blip r:embed="rId262"/>
                <a:stretch>
                  <a:fillRect/>
                </a:stretch>
              </p:blipFill>
              <p:spPr>
                <a:xfrm>
                  <a:off x="11169293" y="2191920"/>
                  <a:ext cx="19368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19901" name="Freihand 119900">
                  <a:extLst>
                    <a:ext uri="{FF2B5EF4-FFF2-40B4-BE49-F238E27FC236}">
                      <a16:creationId xmlns:a16="http://schemas.microsoft.com/office/drawing/2014/main" id="{8FBF7744-7B97-4733-86D3-CF46A6B4E55A}"/>
                    </a:ext>
                  </a:extLst>
                </p14:cNvPr>
                <p14:cNvContentPartPr/>
                <p14:nvPr/>
              </p14:nvContentPartPr>
              <p14:xfrm>
                <a:off x="11357573" y="2051160"/>
                <a:ext cx="284400" cy="347040"/>
              </p14:xfrm>
            </p:contentPart>
          </mc:Choice>
          <mc:Fallback>
            <p:pic>
              <p:nvPicPr>
                <p:cNvPr id="119901" name="Freihand 119900">
                  <a:extLst>
                    <a:ext uri="{FF2B5EF4-FFF2-40B4-BE49-F238E27FC236}">
                      <a16:creationId xmlns:a16="http://schemas.microsoft.com/office/drawing/2014/main" id="{8FBF7744-7B97-4733-86D3-CF46A6B4E55A}"/>
                    </a:ext>
                  </a:extLst>
                </p:cNvPr>
                <p:cNvPicPr/>
                <p:nvPr/>
              </p:nvPicPr>
              <p:blipFill>
                <a:blip r:embed="rId264"/>
                <a:stretch>
                  <a:fillRect/>
                </a:stretch>
              </p:blipFill>
              <p:spPr>
                <a:xfrm>
                  <a:off x="11353253" y="2046840"/>
                  <a:ext cx="293040" cy="35568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19902" name="Freihand 119901">
                  <a:extLst>
                    <a:ext uri="{FF2B5EF4-FFF2-40B4-BE49-F238E27FC236}">
                      <a16:creationId xmlns:a16="http://schemas.microsoft.com/office/drawing/2014/main" id="{DE8D9D89-4B44-4D1C-BF61-4FA3B8B44557}"/>
                    </a:ext>
                  </a:extLst>
                </p14:cNvPr>
                <p14:cNvContentPartPr/>
                <p14:nvPr/>
              </p14:nvContentPartPr>
              <p14:xfrm>
                <a:off x="11602733" y="1988160"/>
                <a:ext cx="38880" cy="39600"/>
              </p14:xfrm>
            </p:contentPart>
          </mc:Choice>
          <mc:Fallback>
            <p:pic>
              <p:nvPicPr>
                <p:cNvPr id="119902" name="Freihand 119901">
                  <a:extLst>
                    <a:ext uri="{FF2B5EF4-FFF2-40B4-BE49-F238E27FC236}">
                      <a16:creationId xmlns:a16="http://schemas.microsoft.com/office/drawing/2014/main" id="{DE8D9D89-4B44-4D1C-BF61-4FA3B8B44557}"/>
                    </a:ext>
                  </a:extLst>
                </p:cNvPr>
                <p:cNvPicPr/>
                <p:nvPr/>
              </p:nvPicPr>
              <p:blipFill>
                <a:blip r:embed="rId266"/>
                <a:stretch>
                  <a:fillRect/>
                </a:stretch>
              </p:blipFill>
              <p:spPr>
                <a:xfrm>
                  <a:off x="11598413" y="1983840"/>
                  <a:ext cx="4752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19903" name="Freihand 119902">
                  <a:extLst>
                    <a:ext uri="{FF2B5EF4-FFF2-40B4-BE49-F238E27FC236}">
                      <a16:creationId xmlns:a16="http://schemas.microsoft.com/office/drawing/2014/main" id="{4AA07F22-AA9F-4E61-A807-7C50AB4C4629}"/>
                    </a:ext>
                  </a:extLst>
                </p14:cNvPr>
                <p14:cNvContentPartPr/>
                <p14:nvPr/>
              </p14:nvContentPartPr>
              <p14:xfrm>
                <a:off x="11696333" y="1898160"/>
                <a:ext cx="120600" cy="217800"/>
              </p14:xfrm>
            </p:contentPart>
          </mc:Choice>
          <mc:Fallback>
            <p:pic>
              <p:nvPicPr>
                <p:cNvPr id="119903" name="Freihand 119902">
                  <a:extLst>
                    <a:ext uri="{FF2B5EF4-FFF2-40B4-BE49-F238E27FC236}">
                      <a16:creationId xmlns:a16="http://schemas.microsoft.com/office/drawing/2014/main" id="{4AA07F22-AA9F-4E61-A807-7C50AB4C4629}"/>
                    </a:ext>
                  </a:extLst>
                </p:cNvPr>
                <p:cNvPicPr/>
                <p:nvPr/>
              </p:nvPicPr>
              <p:blipFill>
                <a:blip r:embed="rId268"/>
                <a:stretch>
                  <a:fillRect/>
                </a:stretch>
              </p:blipFill>
              <p:spPr>
                <a:xfrm>
                  <a:off x="11692013" y="1893840"/>
                  <a:ext cx="12924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19907" name="Freihand 119906">
                  <a:extLst>
                    <a:ext uri="{FF2B5EF4-FFF2-40B4-BE49-F238E27FC236}">
                      <a16:creationId xmlns:a16="http://schemas.microsoft.com/office/drawing/2014/main" id="{CD5F5AA0-B666-425C-9193-32947AF4582A}"/>
                    </a:ext>
                  </a:extLst>
                </p14:cNvPr>
                <p14:cNvContentPartPr/>
                <p14:nvPr/>
              </p14:nvContentPartPr>
              <p14:xfrm>
                <a:off x="9479093" y="2954400"/>
                <a:ext cx="311400" cy="147960"/>
              </p14:xfrm>
            </p:contentPart>
          </mc:Choice>
          <mc:Fallback>
            <p:pic>
              <p:nvPicPr>
                <p:cNvPr id="119907" name="Freihand 119906">
                  <a:extLst>
                    <a:ext uri="{FF2B5EF4-FFF2-40B4-BE49-F238E27FC236}">
                      <a16:creationId xmlns:a16="http://schemas.microsoft.com/office/drawing/2014/main" id="{CD5F5AA0-B666-425C-9193-32947AF4582A}"/>
                    </a:ext>
                  </a:extLst>
                </p:cNvPr>
                <p:cNvPicPr/>
                <p:nvPr/>
              </p:nvPicPr>
              <p:blipFill>
                <a:blip r:embed="rId270"/>
                <a:stretch>
                  <a:fillRect/>
                </a:stretch>
              </p:blipFill>
              <p:spPr>
                <a:xfrm>
                  <a:off x="9474773" y="2950080"/>
                  <a:ext cx="32004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19908" name="Freihand 119907">
                  <a:extLst>
                    <a:ext uri="{FF2B5EF4-FFF2-40B4-BE49-F238E27FC236}">
                      <a16:creationId xmlns:a16="http://schemas.microsoft.com/office/drawing/2014/main" id="{027493C9-7500-468A-86FE-74408C056FE0}"/>
                    </a:ext>
                  </a:extLst>
                </p14:cNvPr>
                <p14:cNvContentPartPr/>
                <p14:nvPr/>
              </p14:nvContentPartPr>
              <p14:xfrm>
                <a:off x="9712013" y="2870520"/>
                <a:ext cx="360" cy="360"/>
              </p14:xfrm>
            </p:contentPart>
          </mc:Choice>
          <mc:Fallback>
            <p:pic>
              <p:nvPicPr>
                <p:cNvPr id="119908" name="Freihand 119907">
                  <a:extLst>
                    <a:ext uri="{FF2B5EF4-FFF2-40B4-BE49-F238E27FC236}">
                      <a16:creationId xmlns:a16="http://schemas.microsoft.com/office/drawing/2014/main" id="{027493C9-7500-468A-86FE-74408C056FE0}"/>
                    </a:ext>
                  </a:extLst>
                </p:cNvPr>
                <p:cNvPicPr/>
                <p:nvPr/>
              </p:nvPicPr>
              <p:blipFill>
                <a:blip r:embed="rId67"/>
                <a:stretch>
                  <a:fillRect/>
                </a:stretch>
              </p:blipFill>
              <p:spPr>
                <a:xfrm>
                  <a:off x="9707693" y="286620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19909" name="Freihand 119908">
                  <a:extLst>
                    <a:ext uri="{FF2B5EF4-FFF2-40B4-BE49-F238E27FC236}">
                      <a16:creationId xmlns:a16="http://schemas.microsoft.com/office/drawing/2014/main" id="{931FAAB3-0066-42E8-9F3E-58DE01820561}"/>
                    </a:ext>
                  </a:extLst>
                </p14:cNvPr>
                <p14:cNvContentPartPr/>
                <p14:nvPr/>
              </p14:nvContentPartPr>
              <p14:xfrm>
                <a:off x="9949973" y="2832720"/>
                <a:ext cx="115920" cy="175320"/>
              </p14:xfrm>
            </p:contentPart>
          </mc:Choice>
          <mc:Fallback>
            <p:pic>
              <p:nvPicPr>
                <p:cNvPr id="119909" name="Freihand 119908">
                  <a:extLst>
                    <a:ext uri="{FF2B5EF4-FFF2-40B4-BE49-F238E27FC236}">
                      <a16:creationId xmlns:a16="http://schemas.microsoft.com/office/drawing/2014/main" id="{931FAAB3-0066-42E8-9F3E-58DE01820561}"/>
                    </a:ext>
                  </a:extLst>
                </p:cNvPr>
                <p:cNvPicPr/>
                <p:nvPr/>
              </p:nvPicPr>
              <p:blipFill>
                <a:blip r:embed="rId273"/>
                <a:stretch>
                  <a:fillRect/>
                </a:stretch>
              </p:blipFill>
              <p:spPr>
                <a:xfrm>
                  <a:off x="9945653" y="2828400"/>
                  <a:ext cx="12456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19910" name="Freihand 119909">
                  <a:extLst>
                    <a:ext uri="{FF2B5EF4-FFF2-40B4-BE49-F238E27FC236}">
                      <a16:creationId xmlns:a16="http://schemas.microsoft.com/office/drawing/2014/main" id="{2C967472-A93C-4090-97CF-975B025C5ED7}"/>
                    </a:ext>
                  </a:extLst>
                </p14:cNvPr>
                <p14:cNvContentPartPr/>
                <p14:nvPr/>
              </p14:nvContentPartPr>
              <p14:xfrm>
                <a:off x="10104053" y="2822640"/>
                <a:ext cx="109800" cy="116640"/>
              </p14:xfrm>
            </p:contentPart>
          </mc:Choice>
          <mc:Fallback>
            <p:pic>
              <p:nvPicPr>
                <p:cNvPr id="119910" name="Freihand 119909">
                  <a:extLst>
                    <a:ext uri="{FF2B5EF4-FFF2-40B4-BE49-F238E27FC236}">
                      <a16:creationId xmlns:a16="http://schemas.microsoft.com/office/drawing/2014/main" id="{2C967472-A93C-4090-97CF-975B025C5ED7}"/>
                    </a:ext>
                  </a:extLst>
                </p:cNvPr>
                <p:cNvPicPr/>
                <p:nvPr/>
              </p:nvPicPr>
              <p:blipFill>
                <a:blip r:embed="rId275"/>
                <a:stretch>
                  <a:fillRect/>
                </a:stretch>
              </p:blipFill>
              <p:spPr>
                <a:xfrm>
                  <a:off x="10099733" y="2818320"/>
                  <a:ext cx="11844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19911" name="Freihand 119910">
                  <a:extLst>
                    <a:ext uri="{FF2B5EF4-FFF2-40B4-BE49-F238E27FC236}">
                      <a16:creationId xmlns:a16="http://schemas.microsoft.com/office/drawing/2014/main" id="{CD5B5877-E791-4011-BDC6-19839A00AD0D}"/>
                    </a:ext>
                  </a:extLst>
                </p14:cNvPr>
                <p14:cNvContentPartPr/>
                <p14:nvPr/>
              </p14:nvContentPartPr>
              <p14:xfrm>
                <a:off x="10187573" y="2807520"/>
                <a:ext cx="102600" cy="112680"/>
              </p14:xfrm>
            </p:contentPart>
          </mc:Choice>
          <mc:Fallback>
            <p:pic>
              <p:nvPicPr>
                <p:cNvPr id="119911" name="Freihand 119910">
                  <a:extLst>
                    <a:ext uri="{FF2B5EF4-FFF2-40B4-BE49-F238E27FC236}">
                      <a16:creationId xmlns:a16="http://schemas.microsoft.com/office/drawing/2014/main" id="{CD5B5877-E791-4011-BDC6-19839A00AD0D}"/>
                    </a:ext>
                  </a:extLst>
                </p:cNvPr>
                <p:cNvPicPr/>
                <p:nvPr/>
              </p:nvPicPr>
              <p:blipFill>
                <a:blip r:embed="rId277"/>
                <a:stretch>
                  <a:fillRect/>
                </a:stretch>
              </p:blipFill>
              <p:spPr>
                <a:xfrm>
                  <a:off x="10183253" y="2803200"/>
                  <a:ext cx="11124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19912" name="Freihand 119911">
                  <a:extLst>
                    <a:ext uri="{FF2B5EF4-FFF2-40B4-BE49-F238E27FC236}">
                      <a16:creationId xmlns:a16="http://schemas.microsoft.com/office/drawing/2014/main" id="{E6EA4D50-F3B2-416C-9934-A75F106B7E17}"/>
                    </a:ext>
                  </a:extLst>
                </p14:cNvPr>
                <p14:cNvContentPartPr/>
                <p14:nvPr/>
              </p14:nvContentPartPr>
              <p14:xfrm>
                <a:off x="10320053" y="2773320"/>
                <a:ext cx="210960" cy="81000"/>
              </p14:xfrm>
            </p:contentPart>
          </mc:Choice>
          <mc:Fallback>
            <p:pic>
              <p:nvPicPr>
                <p:cNvPr id="119912" name="Freihand 119911">
                  <a:extLst>
                    <a:ext uri="{FF2B5EF4-FFF2-40B4-BE49-F238E27FC236}">
                      <a16:creationId xmlns:a16="http://schemas.microsoft.com/office/drawing/2014/main" id="{E6EA4D50-F3B2-416C-9934-A75F106B7E17}"/>
                    </a:ext>
                  </a:extLst>
                </p:cNvPr>
                <p:cNvPicPr/>
                <p:nvPr/>
              </p:nvPicPr>
              <p:blipFill>
                <a:blip r:embed="rId279"/>
                <a:stretch>
                  <a:fillRect/>
                </a:stretch>
              </p:blipFill>
              <p:spPr>
                <a:xfrm>
                  <a:off x="10315733" y="2769000"/>
                  <a:ext cx="21960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19913" name="Freihand 119912">
                  <a:extLst>
                    <a:ext uri="{FF2B5EF4-FFF2-40B4-BE49-F238E27FC236}">
                      <a16:creationId xmlns:a16="http://schemas.microsoft.com/office/drawing/2014/main" id="{DE02A38C-2149-4161-8816-D3F87ED339B6}"/>
                    </a:ext>
                  </a:extLst>
                </p14:cNvPr>
                <p14:cNvContentPartPr/>
                <p14:nvPr/>
              </p14:nvContentPartPr>
              <p14:xfrm>
                <a:off x="10559453" y="2578920"/>
                <a:ext cx="472320" cy="212400"/>
              </p14:xfrm>
            </p:contentPart>
          </mc:Choice>
          <mc:Fallback>
            <p:pic>
              <p:nvPicPr>
                <p:cNvPr id="119913" name="Freihand 119912">
                  <a:extLst>
                    <a:ext uri="{FF2B5EF4-FFF2-40B4-BE49-F238E27FC236}">
                      <a16:creationId xmlns:a16="http://schemas.microsoft.com/office/drawing/2014/main" id="{DE02A38C-2149-4161-8816-D3F87ED339B6}"/>
                    </a:ext>
                  </a:extLst>
                </p:cNvPr>
                <p:cNvPicPr/>
                <p:nvPr/>
              </p:nvPicPr>
              <p:blipFill>
                <a:blip r:embed="rId281"/>
                <a:stretch>
                  <a:fillRect/>
                </a:stretch>
              </p:blipFill>
              <p:spPr>
                <a:xfrm>
                  <a:off x="10555133" y="2574600"/>
                  <a:ext cx="48096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19914" name="Freihand 119913">
                  <a:extLst>
                    <a:ext uri="{FF2B5EF4-FFF2-40B4-BE49-F238E27FC236}">
                      <a16:creationId xmlns:a16="http://schemas.microsoft.com/office/drawing/2014/main" id="{4BAB83A1-9744-4160-86C3-6C366763AAF1}"/>
                    </a:ext>
                  </a:extLst>
                </p14:cNvPr>
                <p14:cNvContentPartPr/>
                <p14:nvPr/>
              </p14:nvContentPartPr>
              <p14:xfrm>
                <a:off x="10053653" y="3017040"/>
                <a:ext cx="152280" cy="232200"/>
              </p14:xfrm>
            </p:contentPart>
          </mc:Choice>
          <mc:Fallback>
            <p:pic>
              <p:nvPicPr>
                <p:cNvPr id="119914" name="Freihand 119913">
                  <a:extLst>
                    <a:ext uri="{FF2B5EF4-FFF2-40B4-BE49-F238E27FC236}">
                      <a16:creationId xmlns:a16="http://schemas.microsoft.com/office/drawing/2014/main" id="{4BAB83A1-9744-4160-86C3-6C366763AAF1}"/>
                    </a:ext>
                  </a:extLst>
                </p:cNvPr>
                <p:cNvPicPr/>
                <p:nvPr/>
              </p:nvPicPr>
              <p:blipFill>
                <a:blip r:embed="rId283"/>
                <a:stretch>
                  <a:fillRect/>
                </a:stretch>
              </p:blipFill>
              <p:spPr>
                <a:xfrm>
                  <a:off x="10049333" y="3012720"/>
                  <a:ext cx="160920" cy="24084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19915" name="Freihand 119914">
                  <a:extLst>
                    <a:ext uri="{FF2B5EF4-FFF2-40B4-BE49-F238E27FC236}">
                      <a16:creationId xmlns:a16="http://schemas.microsoft.com/office/drawing/2014/main" id="{4953E082-798A-4028-925E-2DD2124851A7}"/>
                    </a:ext>
                  </a:extLst>
                </p14:cNvPr>
                <p14:cNvContentPartPr/>
                <p14:nvPr/>
              </p14:nvContentPartPr>
              <p14:xfrm>
                <a:off x="10209533" y="3071760"/>
                <a:ext cx="164520" cy="129960"/>
              </p14:xfrm>
            </p:contentPart>
          </mc:Choice>
          <mc:Fallback>
            <p:pic>
              <p:nvPicPr>
                <p:cNvPr id="119915" name="Freihand 119914">
                  <a:extLst>
                    <a:ext uri="{FF2B5EF4-FFF2-40B4-BE49-F238E27FC236}">
                      <a16:creationId xmlns:a16="http://schemas.microsoft.com/office/drawing/2014/main" id="{4953E082-798A-4028-925E-2DD2124851A7}"/>
                    </a:ext>
                  </a:extLst>
                </p:cNvPr>
                <p:cNvPicPr/>
                <p:nvPr/>
              </p:nvPicPr>
              <p:blipFill>
                <a:blip r:embed="rId285"/>
                <a:stretch>
                  <a:fillRect/>
                </a:stretch>
              </p:blipFill>
              <p:spPr>
                <a:xfrm>
                  <a:off x="10205213" y="3067440"/>
                  <a:ext cx="17316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19916" name="Freihand 119915">
                  <a:extLst>
                    <a:ext uri="{FF2B5EF4-FFF2-40B4-BE49-F238E27FC236}">
                      <a16:creationId xmlns:a16="http://schemas.microsoft.com/office/drawing/2014/main" id="{A98C9174-D5CE-48E7-BD8C-181CF07F3867}"/>
                    </a:ext>
                  </a:extLst>
                </p14:cNvPr>
                <p14:cNvContentPartPr/>
                <p14:nvPr/>
              </p14:nvContentPartPr>
              <p14:xfrm>
                <a:off x="10364333" y="2947560"/>
                <a:ext cx="45360" cy="198000"/>
              </p14:xfrm>
            </p:contentPart>
          </mc:Choice>
          <mc:Fallback>
            <p:pic>
              <p:nvPicPr>
                <p:cNvPr id="119916" name="Freihand 119915">
                  <a:extLst>
                    <a:ext uri="{FF2B5EF4-FFF2-40B4-BE49-F238E27FC236}">
                      <a16:creationId xmlns:a16="http://schemas.microsoft.com/office/drawing/2014/main" id="{A98C9174-D5CE-48E7-BD8C-181CF07F3867}"/>
                    </a:ext>
                  </a:extLst>
                </p:cNvPr>
                <p:cNvPicPr/>
                <p:nvPr/>
              </p:nvPicPr>
              <p:blipFill>
                <a:blip r:embed="rId287"/>
                <a:stretch>
                  <a:fillRect/>
                </a:stretch>
              </p:blipFill>
              <p:spPr>
                <a:xfrm>
                  <a:off x="10360013" y="2943240"/>
                  <a:ext cx="5400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19917" name="Freihand 119916">
                  <a:extLst>
                    <a:ext uri="{FF2B5EF4-FFF2-40B4-BE49-F238E27FC236}">
                      <a16:creationId xmlns:a16="http://schemas.microsoft.com/office/drawing/2014/main" id="{BAB19E66-3217-4C2E-AC21-2F804F131F15}"/>
                    </a:ext>
                  </a:extLst>
                </p14:cNvPr>
                <p14:cNvContentPartPr/>
                <p14:nvPr/>
              </p14:nvContentPartPr>
              <p14:xfrm>
                <a:off x="10434533" y="2905800"/>
                <a:ext cx="285840" cy="342000"/>
              </p14:xfrm>
            </p:contentPart>
          </mc:Choice>
          <mc:Fallback>
            <p:pic>
              <p:nvPicPr>
                <p:cNvPr id="119917" name="Freihand 119916">
                  <a:extLst>
                    <a:ext uri="{FF2B5EF4-FFF2-40B4-BE49-F238E27FC236}">
                      <a16:creationId xmlns:a16="http://schemas.microsoft.com/office/drawing/2014/main" id="{BAB19E66-3217-4C2E-AC21-2F804F131F15}"/>
                    </a:ext>
                  </a:extLst>
                </p:cNvPr>
                <p:cNvPicPr/>
                <p:nvPr/>
              </p:nvPicPr>
              <p:blipFill>
                <a:blip r:embed="rId289"/>
                <a:stretch>
                  <a:fillRect/>
                </a:stretch>
              </p:blipFill>
              <p:spPr>
                <a:xfrm>
                  <a:off x="10430213" y="2901480"/>
                  <a:ext cx="294480" cy="35064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19918" name="Freihand 119917">
                  <a:extLst>
                    <a:ext uri="{FF2B5EF4-FFF2-40B4-BE49-F238E27FC236}">
                      <a16:creationId xmlns:a16="http://schemas.microsoft.com/office/drawing/2014/main" id="{B733A57F-7DB4-4257-AD2B-31A7DBBEFCC0}"/>
                    </a:ext>
                  </a:extLst>
                </p14:cNvPr>
                <p14:cNvContentPartPr/>
                <p14:nvPr/>
              </p14:nvContentPartPr>
              <p14:xfrm>
                <a:off x="10749173" y="2981040"/>
                <a:ext cx="44280" cy="51120"/>
              </p14:xfrm>
            </p:contentPart>
          </mc:Choice>
          <mc:Fallback>
            <p:pic>
              <p:nvPicPr>
                <p:cNvPr id="119918" name="Freihand 119917">
                  <a:extLst>
                    <a:ext uri="{FF2B5EF4-FFF2-40B4-BE49-F238E27FC236}">
                      <a16:creationId xmlns:a16="http://schemas.microsoft.com/office/drawing/2014/main" id="{B733A57F-7DB4-4257-AD2B-31A7DBBEFCC0}"/>
                    </a:ext>
                  </a:extLst>
                </p:cNvPr>
                <p:cNvPicPr/>
                <p:nvPr/>
              </p:nvPicPr>
              <p:blipFill>
                <a:blip r:embed="rId291"/>
                <a:stretch>
                  <a:fillRect/>
                </a:stretch>
              </p:blipFill>
              <p:spPr>
                <a:xfrm>
                  <a:off x="10744853" y="2976720"/>
                  <a:ext cx="5292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19919" name="Freihand 119918">
                  <a:extLst>
                    <a:ext uri="{FF2B5EF4-FFF2-40B4-BE49-F238E27FC236}">
                      <a16:creationId xmlns:a16="http://schemas.microsoft.com/office/drawing/2014/main" id="{EF540BC9-0E96-469C-A0C3-33ECA4E27F75}"/>
                    </a:ext>
                  </a:extLst>
                </p14:cNvPr>
                <p14:cNvContentPartPr/>
                <p14:nvPr/>
              </p14:nvContentPartPr>
              <p14:xfrm>
                <a:off x="10916573" y="2798160"/>
                <a:ext cx="352800" cy="164520"/>
              </p14:xfrm>
            </p:contentPart>
          </mc:Choice>
          <mc:Fallback>
            <p:pic>
              <p:nvPicPr>
                <p:cNvPr id="119919" name="Freihand 119918">
                  <a:extLst>
                    <a:ext uri="{FF2B5EF4-FFF2-40B4-BE49-F238E27FC236}">
                      <a16:creationId xmlns:a16="http://schemas.microsoft.com/office/drawing/2014/main" id="{EF540BC9-0E96-469C-A0C3-33ECA4E27F75}"/>
                    </a:ext>
                  </a:extLst>
                </p:cNvPr>
                <p:cNvPicPr/>
                <p:nvPr/>
              </p:nvPicPr>
              <p:blipFill>
                <a:blip r:embed="rId293"/>
                <a:stretch>
                  <a:fillRect/>
                </a:stretch>
              </p:blipFill>
              <p:spPr>
                <a:xfrm>
                  <a:off x="10912253" y="2793840"/>
                  <a:ext cx="36144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19921" name="Freihand 119920">
                  <a:extLst>
                    <a:ext uri="{FF2B5EF4-FFF2-40B4-BE49-F238E27FC236}">
                      <a16:creationId xmlns:a16="http://schemas.microsoft.com/office/drawing/2014/main" id="{64F49414-AAC5-4249-8992-A61DCEA92AC2}"/>
                    </a:ext>
                  </a:extLst>
                </p14:cNvPr>
                <p14:cNvContentPartPr/>
                <p14:nvPr/>
              </p14:nvContentPartPr>
              <p14:xfrm>
                <a:off x="10113053" y="3362640"/>
                <a:ext cx="135360" cy="213840"/>
              </p14:xfrm>
            </p:contentPart>
          </mc:Choice>
          <mc:Fallback>
            <p:pic>
              <p:nvPicPr>
                <p:cNvPr id="119921" name="Freihand 119920">
                  <a:extLst>
                    <a:ext uri="{FF2B5EF4-FFF2-40B4-BE49-F238E27FC236}">
                      <a16:creationId xmlns:a16="http://schemas.microsoft.com/office/drawing/2014/main" id="{64F49414-AAC5-4249-8992-A61DCEA92AC2}"/>
                    </a:ext>
                  </a:extLst>
                </p:cNvPr>
                <p:cNvPicPr/>
                <p:nvPr/>
              </p:nvPicPr>
              <p:blipFill>
                <a:blip r:embed="rId295"/>
                <a:stretch>
                  <a:fillRect/>
                </a:stretch>
              </p:blipFill>
              <p:spPr>
                <a:xfrm>
                  <a:off x="10108733" y="3358320"/>
                  <a:ext cx="144000" cy="22248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19922" name="Freihand 119921">
                  <a:extLst>
                    <a:ext uri="{FF2B5EF4-FFF2-40B4-BE49-F238E27FC236}">
                      <a16:creationId xmlns:a16="http://schemas.microsoft.com/office/drawing/2014/main" id="{3DCEC01B-9E80-4D68-88A7-3390B0D8DA28}"/>
                    </a:ext>
                  </a:extLst>
                </p14:cNvPr>
                <p14:cNvContentPartPr/>
                <p14:nvPr/>
              </p14:nvContentPartPr>
              <p14:xfrm>
                <a:off x="10233653" y="3369120"/>
                <a:ext cx="461520" cy="299160"/>
              </p14:xfrm>
            </p:contentPart>
          </mc:Choice>
          <mc:Fallback>
            <p:pic>
              <p:nvPicPr>
                <p:cNvPr id="119922" name="Freihand 119921">
                  <a:extLst>
                    <a:ext uri="{FF2B5EF4-FFF2-40B4-BE49-F238E27FC236}">
                      <a16:creationId xmlns:a16="http://schemas.microsoft.com/office/drawing/2014/main" id="{3DCEC01B-9E80-4D68-88A7-3390B0D8DA28}"/>
                    </a:ext>
                  </a:extLst>
                </p:cNvPr>
                <p:cNvPicPr/>
                <p:nvPr/>
              </p:nvPicPr>
              <p:blipFill>
                <a:blip r:embed="rId297"/>
                <a:stretch>
                  <a:fillRect/>
                </a:stretch>
              </p:blipFill>
              <p:spPr>
                <a:xfrm>
                  <a:off x="10229333" y="3364800"/>
                  <a:ext cx="470160" cy="30780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19923" name="Freihand 119922">
                  <a:extLst>
                    <a:ext uri="{FF2B5EF4-FFF2-40B4-BE49-F238E27FC236}">
                      <a16:creationId xmlns:a16="http://schemas.microsoft.com/office/drawing/2014/main" id="{268312B2-50B3-469F-A171-AC60FA04CABC}"/>
                    </a:ext>
                  </a:extLst>
                </p14:cNvPr>
                <p14:cNvContentPartPr/>
                <p14:nvPr/>
              </p14:nvContentPartPr>
              <p14:xfrm>
                <a:off x="10802453" y="3200640"/>
                <a:ext cx="134280" cy="153000"/>
              </p14:xfrm>
            </p:contentPart>
          </mc:Choice>
          <mc:Fallback>
            <p:pic>
              <p:nvPicPr>
                <p:cNvPr id="119923" name="Freihand 119922">
                  <a:extLst>
                    <a:ext uri="{FF2B5EF4-FFF2-40B4-BE49-F238E27FC236}">
                      <a16:creationId xmlns:a16="http://schemas.microsoft.com/office/drawing/2014/main" id="{268312B2-50B3-469F-A171-AC60FA04CABC}"/>
                    </a:ext>
                  </a:extLst>
                </p:cNvPr>
                <p:cNvPicPr/>
                <p:nvPr/>
              </p:nvPicPr>
              <p:blipFill>
                <a:blip r:embed="rId299"/>
                <a:stretch>
                  <a:fillRect/>
                </a:stretch>
              </p:blipFill>
              <p:spPr>
                <a:xfrm>
                  <a:off x="10798133" y="3196320"/>
                  <a:ext cx="14292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19924" name="Freihand 119923">
                  <a:extLst>
                    <a:ext uri="{FF2B5EF4-FFF2-40B4-BE49-F238E27FC236}">
                      <a16:creationId xmlns:a16="http://schemas.microsoft.com/office/drawing/2014/main" id="{05F9FEA3-A469-4E99-9A0F-AEF7417E10C3}"/>
                    </a:ext>
                  </a:extLst>
                </p14:cNvPr>
                <p14:cNvContentPartPr/>
                <p14:nvPr/>
              </p14:nvContentPartPr>
              <p14:xfrm>
                <a:off x="10967333" y="3146280"/>
                <a:ext cx="39960" cy="161280"/>
              </p14:xfrm>
            </p:contentPart>
          </mc:Choice>
          <mc:Fallback>
            <p:pic>
              <p:nvPicPr>
                <p:cNvPr id="119924" name="Freihand 119923">
                  <a:extLst>
                    <a:ext uri="{FF2B5EF4-FFF2-40B4-BE49-F238E27FC236}">
                      <a16:creationId xmlns:a16="http://schemas.microsoft.com/office/drawing/2014/main" id="{05F9FEA3-A469-4E99-9A0F-AEF7417E10C3}"/>
                    </a:ext>
                  </a:extLst>
                </p:cNvPr>
                <p:cNvPicPr/>
                <p:nvPr/>
              </p:nvPicPr>
              <p:blipFill>
                <a:blip r:embed="rId301"/>
                <a:stretch>
                  <a:fillRect/>
                </a:stretch>
              </p:blipFill>
              <p:spPr>
                <a:xfrm>
                  <a:off x="10963013" y="3141960"/>
                  <a:ext cx="4860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19925" name="Freihand 119924">
                  <a:extLst>
                    <a:ext uri="{FF2B5EF4-FFF2-40B4-BE49-F238E27FC236}">
                      <a16:creationId xmlns:a16="http://schemas.microsoft.com/office/drawing/2014/main" id="{FE62ABB0-EB48-4A81-982A-A93CFB1C8C51}"/>
                    </a:ext>
                  </a:extLst>
                </p14:cNvPr>
                <p14:cNvContentPartPr/>
                <p14:nvPr/>
              </p14:nvContentPartPr>
              <p14:xfrm>
                <a:off x="11053733" y="3165720"/>
                <a:ext cx="86400" cy="96120"/>
              </p14:xfrm>
            </p:contentPart>
          </mc:Choice>
          <mc:Fallback>
            <p:pic>
              <p:nvPicPr>
                <p:cNvPr id="119925" name="Freihand 119924">
                  <a:extLst>
                    <a:ext uri="{FF2B5EF4-FFF2-40B4-BE49-F238E27FC236}">
                      <a16:creationId xmlns:a16="http://schemas.microsoft.com/office/drawing/2014/main" id="{FE62ABB0-EB48-4A81-982A-A93CFB1C8C51}"/>
                    </a:ext>
                  </a:extLst>
                </p:cNvPr>
                <p:cNvPicPr/>
                <p:nvPr/>
              </p:nvPicPr>
              <p:blipFill>
                <a:blip r:embed="rId303"/>
                <a:stretch>
                  <a:fillRect/>
                </a:stretch>
              </p:blipFill>
              <p:spPr>
                <a:xfrm>
                  <a:off x="11049413" y="3161400"/>
                  <a:ext cx="9504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19926" name="Freihand 119925">
                  <a:extLst>
                    <a:ext uri="{FF2B5EF4-FFF2-40B4-BE49-F238E27FC236}">
                      <a16:creationId xmlns:a16="http://schemas.microsoft.com/office/drawing/2014/main" id="{7882EE6A-2923-42A3-A306-E63B05F1DE08}"/>
                    </a:ext>
                  </a:extLst>
                </p14:cNvPr>
                <p14:cNvContentPartPr/>
                <p14:nvPr/>
              </p14:nvContentPartPr>
              <p14:xfrm>
                <a:off x="11148413" y="3130440"/>
                <a:ext cx="76320" cy="293040"/>
              </p14:xfrm>
            </p:contentPart>
          </mc:Choice>
          <mc:Fallback>
            <p:pic>
              <p:nvPicPr>
                <p:cNvPr id="119926" name="Freihand 119925">
                  <a:extLst>
                    <a:ext uri="{FF2B5EF4-FFF2-40B4-BE49-F238E27FC236}">
                      <a16:creationId xmlns:a16="http://schemas.microsoft.com/office/drawing/2014/main" id="{7882EE6A-2923-42A3-A306-E63B05F1DE08}"/>
                    </a:ext>
                  </a:extLst>
                </p:cNvPr>
                <p:cNvPicPr/>
                <p:nvPr/>
              </p:nvPicPr>
              <p:blipFill>
                <a:blip r:embed="rId305"/>
                <a:stretch>
                  <a:fillRect/>
                </a:stretch>
              </p:blipFill>
              <p:spPr>
                <a:xfrm>
                  <a:off x="11144093" y="3126120"/>
                  <a:ext cx="84960" cy="30168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19927" name="Freihand 119926">
                  <a:extLst>
                    <a:ext uri="{FF2B5EF4-FFF2-40B4-BE49-F238E27FC236}">
                      <a16:creationId xmlns:a16="http://schemas.microsoft.com/office/drawing/2014/main" id="{4B326E81-E93B-47FF-A001-B5F57E458723}"/>
                    </a:ext>
                  </a:extLst>
                </p14:cNvPr>
                <p14:cNvContentPartPr/>
                <p14:nvPr/>
              </p14:nvContentPartPr>
              <p14:xfrm>
                <a:off x="11247773" y="3095160"/>
                <a:ext cx="87840" cy="69480"/>
              </p14:xfrm>
            </p:contentPart>
          </mc:Choice>
          <mc:Fallback>
            <p:pic>
              <p:nvPicPr>
                <p:cNvPr id="119927" name="Freihand 119926">
                  <a:extLst>
                    <a:ext uri="{FF2B5EF4-FFF2-40B4-BE49-F238E27FC236}">
                      <a16:creationId xmlns:a16="http://schemas.microsoft.com/office/drawing/2014/main" id="{4B326E81-E93B-47FF-A001-B5F57E458723}"/>
                    </a:ext>
                  </a:extLst>
                </p:cNvPr>
                <p:cNvPicPr/>
                <p:nvPr/>
              </p:nvPicPr>
              <p:blipFill>
                <a:blip r:embed="rId307"/>
                <a:stretch>
                  <a:fillRect/>
                </a:stretch>
              </p:blipFill>
              <p:spPr>
                <a:xfrm>
                  <a:off x="11243453" y="3090840"/>
                  <a:ext cx="9648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119928" name="Freihand 119927">
                  <a:extLst>
                    <a:ext uri="{FF2B5EF4-FFF2-40B4-BE49-F238E27FC236}">
                      <a16:creationId xmlns:a16="http://schemas.microsoft.com/office/drawing/2014/main" id="{2A55D577-A6EC-4108-824C-DCF9EDE57A3F}"/>
                    </a:ext>
                  </a:extLst>
                </p14:cNvPr>
                <p14:cNvContentPartPr/>
                <p14:nvPr/>
              </p14:nvContentPartPr>
              <p14:xfrm>
                <a:off x="11345693" y="2912280"/>
                <a:ext cx="258120" cy="211320"/>
              </p14:xfrm>
            </p:contentPart>
          </mc:Choice>
          <mc:Fallback>
            <p:pic>
              <p:nvPicPr>
                <p:cNvPr id="119928" name="Freihand 119927">
                  <a:extLst>
                    <a:ext uri="{FF2B5EF4-FFF2-40B4-BE49-F238E27FC236}">
                      <a16:creationId xmlns:a16="http://schemas.microsoft.com/office/drawing/2014/main" id="{2A55D577-A6EC-4108-824C-DCF9EDE57A3F}"/>
                    </a:ext>
                  </a:extLst>
                </p:cNvPr>
                <p:cNvPicPr/>
                <p:nvPr/>
              </p:nvPicPr>
              <p:blipFill>
                <a:blip r:embed="rId309"/>
                <a:stretch>
                  <a:fillRect/>
                </a:stretch>
              </p:blipFill>
              <p:spPr>
                <a:xfrm>
                  <a:off x="11341373" y="2907960"/>
                  <a:ext cx="26676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119929" name="Freihand 119928">
                  <a:extLst>
                    <a:ext uri="{FF2B5EF4-FFF2-40B4-BE49-F238E27FC236}">
                      <a16:creationId xmlns:a16="http://schemas.microsoft.com/office/drawing/2014/main" id="{909D1535-0CD9-455F-8CDA-E3D723D15EC2}"/>
                    </a:ext>
                  </a:extLst>
                </p14:cNvPr>
                <p14:cNvContentPartPr/>
                <p14:nvPr/>
              </p14:nvContentPartPr>
              <p14:xfrm>
                <a:off x="11579693" y="2885280"/>
                <a:ext cx="360" cy="360"/>
              </p14:xfrm>
            </p:contentPart>
          </mc:Choice>
          <mc:Fallback>
            <p:pic>
              <p:nvPicPr>
                <p:cNvPr id="119929" name="Freihand 119928">
                  <a:extLst>
                    <a:ext uri="{FF2B5EF4-FFF2-40B4-BE49-F238E27FC236}">
                      <a16:creationId xmlns:a16="http://schemas.microsoft.com/office/drawing/2014/main" id="{909D1535-0CD9-455F-8CDA-E3D723D15EC2}"/>
                    </a:ext>
                  </a:extLst>
                </p:cNvPr>
                <p:cNvPicPr/>
                <p:nvPr/>
              </p:nvPicPr>
              <p:blipFill>
                <a:blip r:embed="rId67"/>
                <a:stretch>
                  <a:fillRect/>
                </a:stretch>
              </p:blipFill>
              <p:spPr>
                <a:xfrm>
                  <a:off x="11575373" y="28809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119930" name="Freihand 119929">
                  <a:extLst>
                    <a:ext uri="{FF2B5EF4-FFF2-40B4-BE49-F238E27FC236}">
                      <a16:creationId xmlns:a16="http://schemas.microsoft.com/office/drawing/2014/main" id="{C1E78AD9-D217-4882-B94F-9327EE60D22C}"/>
                    </a:ext>
                  </a:extLst>
                </p14:cNvPr>
                <p14:cNvContentPartPr/>
                <p14:nvPr/>
              </p14:nvContentPartPr>
              <p14:xfrm>
                <a:off x="11621093" y="2937120"/>
                <a:ext cx="204120" cy="77760"/>
              </p14:xfrm>
            </p:contentPart>
          </mc:Choice>
          <mc:Fallback>
            <p:pic>
              <p:nvPicPr>
                <p:cNvPr id="119930" name="Freihand 119929">
                  <a:extLst>
                    <a:ext uri="{FF2B5EF4-FFF2-40B4-BE49-F238E27FC236}">
                      <a16:creationId xmlns:a16="http://schemas.microsoft.com/office/drawing/2014/main" id="{C1E78AD9-D217-4882-B94F-9327EE60D22C}"/>
                    </a:ext>
                  </a:extLst>
                </p:cNvPr>
                <p:cNvPicPr/>
                <p:nvPr/>
              </p:nvPicPr>
              <p:blipFill>
                <a:blip r:embed="rId312"/>
                <a:stretch>
                  <a:fillRect/>
                </a:stretch>
              </p:blipFill>
              <p:spPr>
                <a:xfrm>
                  <a:off x="11616773" y="2932800"/>
                  <a:ext cx="21276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119931" name="Freihand 119930">
                  <a:extLst>
                    <a:ext uri="{FF2B5EF4-FFF2-40B4-BE49-F238E27FC236}">
                      <a16:creationId xmlns:a16="http://schemas.microsoft.com/office/drawing/2014/main" id="{33C8EC3A-5D69-4DD4-9DC8-D99141C0F40A}"/>
                    </a:ext>
                  </a:extLst>
                </p14:cNvPr>
                <p14:cNvContentPartPr/>
                <p14:nvPr/>
              </p14:nvContentPartPr>
              <p14:xfrm>
                <a:off x="11832773" y="2726880"/>
                <a:ext cx="43920" cy="277560"/>
              </p14:xfrm>
            </p:contentPart>
          </mc:Choice>
          <mc:Fallback>
            <p:pic>
              <p:nvPicPr>
                <p:cNvPr id="119931" name="Freihand 119930">
                  <a:extLst>
                    <a:ext uri="{FF2B5EF4-FFF2-40B4-BE49-F238E27FC236}">
                      <a16:creationId xmlns:a16="http://schemas.microsoft.com/office/drawing/2014/main" id="{33C8EC3A-5D69-4DD4-9DC8-D99141C0F40A}"/>
                    </a:ext>
                  </a:extLst>
                </p:cNvPr>
                <p:cNvPicPr/>
                <p:nvPr/>
              </p:nvPicPr>
              <p:blipFill>
                <a:blip r:embed="rId314"/>
                <a:stretch>
                  <a:fillRect/>
                </a:stretch>
              </p:blipFill>
              <p:spPr>
                <a:xfrm>
                  <a:off x="11828453" y="2722560"/>
                  <a:ext cx="52560" cy="28620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119933" name="Freihand 119932">
                  <a:extLst>
                    <a:ext uri="{FF2B5EF4-FFF2-40B4-BE49-F238E27FC236}">
                      <a16:creationId xmlns:a16="http://schemas.microsoft.com/office/drawing/2014/main" id="{F53C316C-E80B-411D-8D89-9E2D17619D9C}"/>
                    </a:ext>
                  </a:extLst>
                </p14:cNvPr>
                <p14:cNvContentPartPr/>
                <p14:nvPr/>
              </p14:nvContentPartPr>
              <p14:xfrm>
                <a:off x="6805013" y="1665240"/>
                <a:ext cx="86760" cy="2880"/>
              </p14:xfrm>
            </p:contentPart>
          </mc:Choice>
          <mc:Fallback>
            <p:pic>
              <p:nvPicPr>
                <p:cNvPr id="119933" name="Freihand 119932">
                  <a:extLst>
                    <a:ext uri="{FF2B5EF4-FFF2-40B4-BE49-F238E27FC236}">
                      <a16:creationId xmlns:a16="http://schemas.microsoft.com/office/drawing/2014/main" id="{F53C316C-E80B-411D-8D89-9E2D17619D9C}"/>
                    </a:ext>
                  </a:extLst>
                </p:cNvPr>
                <p:cNvPicPr/>
                <p:nvPr/>
              </p:nvPicPr>
              <p:blipFill>
                <a:blip r:embed="rId316"/>
                <a:stretch>
                  <a:fillRect/>
                </a:stretch>
              </p:blipFill>
              <p:spPr>
                <a:xfrm>
                  <a:off x="6800693" y="1660920"/>
                  <a:ext cx="9540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119934" name="Freihand 119933">
                  <a:extLst>
                    <a:ext uri="{FF2B5EF4-FFF2-40B4-BE49-F238E27FC236}">
                      <a16:creationId xmlns:a16="http://schemas.microsoft.com/office/drawing/2014/main" id="{B27875C1-9A42-4964-8929-50B2340CBEC1}"/>
                    </a:ext>
                  </a:extLst>
                </p14:cNvPr>
                <p14:cNvContentPartPr/>
                <p14:nvPr/>
              </p14:nvContentPartPr>
              <p14:xfrm>
                <a:off x="6753173" y="1603680"/>
                <a:ext cx="388800" cy="61200"/>
              </p14:xfrm>
            </p:contentPart>
          </mc:Choice>
          <mc:Fallback>
            <p:pic>
              <p:nvPicPr>
                <p:cNvPr id="119934" name="Freihand 119933">
                  <a:extLst>
                    <a:ext uri="{FF2B5EF4-FFF2-40B4-BE49-F238E27FC236}">
                      <a16:creationId xmlns:a16="http://schemas.microsoft.com/office/drawing/2014/main" id="{B27875C1-9A42-4964-8929-50B2340CBEC1}"/>
                    </a:ext>
                  </a:extLst>
                </p:cNvPr>
                <p:cNvPicPr/>
                <p:nvPr/>
              </p:nvPicPr>
              <p:blipFill>
                <a:blip r:embed="rId318"/>
                <a:stretch>
                  <a:fillRect/>
                </a:stretch>
              </p:blipFill>
              <p:spPr>
                <a:xfrm>
                  <a:off x="6748853" y="1599360"/>
                  <a:ext cx="39744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119940" name="Freihand 119939">
                  <a:extLst>
                    <a:ext uri="{FF2B5EF4-FFF2-40B4-BE49-F238E27FC236}">
                      <a16:creationId xmlns:a16="http://schemas.microsoft.com/office/drawing/2014/main" id="{6920DBA4-9730-4519-95B9-1B7EA9B6987A}"/>
                    </a:ext>
                  </a:extLst>
                </p14:cNvPr>
                <p14:cNvContentPartPr/>
                <p14:nvPr/>
              </p14:nvContentPartPr>
              <p14:xfrm>
                <a:off x="7143413" y="1667040"/>
                <a:ext cx="1008720" cy="3280680"/>
              </p14:xfrm>
            </p:contentPart>
          </mc:Choice>
          <mc:Fallback>
            <p:pic>
              <p:nvPicPr>
                <p:cNvPr id="119940" name="Freihand 119939">
                  <a:extLst>
                    <a:ext uri="{FF2B5EF4-FFF2-40B4-BE49-F238E27FC236}">
                      <a16:creationId xmlns:a16="http://schemas.microsoft.com/office/drawing/2014/main" id="{6920DBA4-9730-4519-95B9-1B7EA9B6987A}"/>
                    </a:ext>
                  </a:extLst>
                </p:cNvPr>
                <p:cNvPicPr/>
                <p:nvPr/>
              </p:nvPicPr>
              <p:blipFill>
                <a:blip r:embed="rId320"/>
                <a:stretch>
                  <a:fillRect/>
                </a:stretch>
              </p:blipFill>
              <p:spPr>
                <a:xfrm>
                  <a:off x="7139093" y="1662720"/>
                  <a:ext cx="1017360" cy="328932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119941" name="Freihand 119940">
                  <a:extLst>
                    <a:ext uri="{FF2B5EF4-FFF2-40B4-BE49-F238E27FC236}">
                      <a16:creationId xmlns:a16="http://schemas.microsoft.com/office/drawing/2014/main" id="{43D7B3D2-9B97-4C06-80B2-2AE27D54D491}"/>
                    </a:ext>
                  </a:extLst>
                </p14:cNvPr>
                <p14:cNvContentPartPr/>
                <p14:nvPr/>
              </p14:nvContentPartPr>
              <p14:xfrm>
                <a:off x="8005973" y="3859080"/>
                <a:ext cx="236880" cy="304560"/>
              </p14:xfrm>
            </p:contentPart>
          </mc:Choice>
          <mc:Fallback>
            <p:pic>
              <p:nvPicPr>
                <p:cNvPr id="119941" name="Freihand 119940">
                  <a:extLst>
                    <a:ext uri="{FF2B5EF4-FFF2-40B4-BE49-F238E27FC236}">
                      <a16:creationId xmlns:a16="http://schemas.microsoft.com/office/drawing/2014/main" id="{43D7B3D2-9B97-4C06-80B2-2AE27D54D491}"/>
                    </a:ext>
                  </a:extLst>
                </p:cNvPr>
                <p:cNvPicPr/>
                <p:nvPr/>
              </p:nvPicPr>
              <p:blipFill>
                <a:blip r:embed="rId322"/>
                <a:stretch>
                  <a:fillRect/>
                </a:stretch>
              </p:blipFill>
              <p:spPr>
                <a:xfrm>
                  <a:off x="8001653" y="3854760"/>
                  <a:ext cx="245520" cy="31320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119942" name="Freihand 119941">
                  <a:extLst>
                    <a:ext uri="{FF2B5EF4-FFF2-40B4-BE49-F238E27FC236}">
                      <a16:creationId xmlns:a16="http://schemas.microsoft.com/office/drawing/2014/main" id="{A2E9B3FB-ED00-4D07-8853-0596F57DC1B6}"/>
                    </a:ext>
                  </a:extLst>
                </p14:cNvPr>
                <p14:cNvContentPartPr/>
                <p14:nvPr/>
              </p14:nvContentPartPr>
              <p14:xfrm>
                <a:off x="8221613" y="4002000"/>
                <a:ext cx="64080" cy="35280"/>
              </p14:xfrm>
            </p:contentPart>
          </mc:Choice>
          <mc:Fallback>
            <p:pic>
              <p:nvPicPr>
                <p:cNvPr id="119942" name="Freihand 119941">
                  <a:extLst>
                    <a:ext uri="{FF2B5EF4-FFF2-40B4-BE49-F238E27FC236}">
                      <a16:creationId xmlns:a16="http://schemas.microsoft.com/office/drawing/2014/main" id="{A2E9B3FB-ED00-4D07-8853-0596F57DC1B6}"/>
                    </a:ext>
                  </a:extLst>
                </p:cNvPr>
                <p:cNvPicPr/>
                <p:nvPr/>
              </p:nvPicPr>
              <p:blipFill>
                <a:blip r:embed="rId324"/>
                <a:stretch>
                  <a:fillRect/>
                </a:stretch>
              </p:blipFill>
              <p:spPr>
                <a:xfrm>
                  <a:off x="8217293" y="3997680"/>
                  <a:ext cx="72720" cy="4392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119943" name="Freihand 119942">
                  <a:extLst>
                    <a:ext uri="{FF2B5EF4-FFF2-40B4-BE49-F238E27FC236}">
                      <a16:creationId xmlns:a16="http://schemas.microsoft.com/office/drawing/2014/main" id="{20A6F92B-D6C9-4607-B51B-4815BA53E619}"/>
                    </a:ext>
                  </a:extLst>
                </p14:cNvPr>
                <p14:cNvContentPartPr/>
                <p14:nvPr/>
              </p14:nvContentPartPr>
              <p14:xfrm>
                <a:off x="8287133" y="3906960"/>
                <a:ext cx="153720" cy="113040"/>
              </p14:xfrm>
            </p:contentPart>
          </mc:Choice>
          <mc:Fallback>
            <p:pic>
              <p:nvPicPr>
                <p:cNvPr id="119943" name="Freihand 119942">
                  <a:extLst>
                    <a:ext uri="{FF2B5EF4-FFF2-40B4-BE49-F238E27FC236}">
                      <a16:creationId xmlns:a16="http://schemas.microsoft.com/office/drawing/2014/main" id="{20A6F92B-D6C9-4607-B51B-4815BA53E619}"/>
                    </a:ext>
                  </a:extLst>
                </p:cNvPr>
                <p:cNvPicPr/>
                <p:nvPr/>
              </p:nvPicPr>
              <p:blipFill>
                <a:blip r:embed="rId326"/>
                <a:stretch>
                  <a:fillRect/>
                </a:stretch>
              </p:blipFill>
              <p:spPr>
                <a:xfrm>
                  <a:off x="8282813" y="3902640"/>
                  <a:ext cx="16236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119944" name="Freihand 119943">
                  <a:extLst>
                    <a:ext uri="{FF2B5EF4-FFF2-40B4-BE49-F238E27FC236}">
                      <a16:creationId xmlns:a16="http://schemas.microsoft.com/office/drawing/2014/main" id="{FAC40286-2E33-4CE0-A3BA-BB3766FF9231}"/>
                    </a:ext>
                  </a:extLst>
                </p14:cNvPr>
                <p14:cNvContentPartPr/>
                <p14:nvPr/>
              </p14:nvContentPartPr>
              <p14:xfrm>
                <a:off x="8479013" y="3881760"/>
                <a:ext cx="8280" cy="27360"/>
              </p14:xfrm>
            </p:contentPart>
          </mc:Choice>
          <mc:Fallback>
            <p:pic>
              <p:nvPicPr>
                <p:cNvPr id="119944" name="Freihand 119943">
                  <a:extLst>
                    <a:ext uri="{FF2B5EF4-FFF2-40B4-BE49-F238E27FC236}">
                      <a16:creationId xmlns:a16="http://schemas.microsoft.com/office/drawing/2014/main" id="{FAC40286-2E33-4CE0-A3BA-BB3766FF9231}"/>
                    </a:ext>
                  </a:extLst>
                </p:cNvPr>
                <p:cNvPicPr/>
                <p:nvPr/>
              </p:nvPicPr>
              <p:blipFill>
                <a:blip r:embed="rId328"/>
                <a:stretch>
                  <a:fillRect/>
                </a:stretch>
              </p:blipFill>
              <p:spPr>
                <a:xfrm>
                  <a:off x="8474693" y="3877440"/>
                  <a:ext cx="1692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119945" name="Freihand 119944">
                  <a:extLst>
                    <a:ext uri="{FF2B5EF4-FFF2-40B4-BE49-F238E27FC236}">
                      <a16:creationId xmlns:a16="http://schemas.microsoft.com/office/drawing/2014/main" id="{EB05A463-EC4D-48C0-BE48-20DC0EA68F74}"/>
                    </a:ext>
                  </a:extLst>
                </p14:cNvPr>
                <p14:cNvContentPartPr/>
                <p14:nvPr/>
              </p14:nvContentPartPr>
              <p14:xfrm>
                <a:off x="8394053" y="3705720"/>
                <a:ext cx="380520" cy="286560"/>
              </p14:xfrm>
            </p:contentPart>
          </mc:Choice>
          <mc:Fallback>
            <p:pic>
              <p:nvPicPr>
                <p:cNvPr id="119945" name="Freihand 119944">
                  <a:extLst>
                    <a:ext uri="{FF2B5EF4-FFF2-40B4-BE49-F238E27FC236}">
                      <a16:creationId xmlns:a16="http://schemas.microsoft.com/office/drawing/2014/main" id="{EB05A463-EC4D-48C0-BE48-20DC0EA68F74}"/>
                    </a:ext>
                  </a:extLst>
                </p:cNvPr>
                <p:cNvPicPr/>
                <p:nvPr/>
              </p:nvPicPr>
              <p:blipFill>
                <a:blip r:embed="rId330"/>
                <a:stretch>
                  <a:fillRect/>
                </a:stretch>
              </p:blipFill>
              <p:spPr>
                <a:xfrm>
                  <a:off x="8389733" y="3701400"/>
                  <a:ext cx="389160" cy="29520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119946" name="Freihand 119945">
                  <a:extLst>
                    <a:ext uri="{FF2B5EF4-FFF2-40B4-BE49-F238E27FC236}">
                      <a16:creationId xmlns:a16="http://schemas.microsoft.com/office/drawing/2014/main" id="{F31D68AF-6791-481D-9184-242CE46171B9}"/>
                    </a:ext>
                  </a:extLst>
                </p14:cNvPr>
                <p14:cNvContentPartPr/>
                <p14:nvPr/>
              </p14:nvContentPartPr>
              <p14:xfrm>
                <a:off x="8749733" y="3787800"/>
                <a:ext cx="104040" cy="95760"/>
              </p14:xfrm>
            </p:contentPart>
          </mc:Choice>
          <mc:Fallback>
            <p:pic>
              <p:nvPicPr>
                <p:cNvPr id="119946" name="Freihand 119945">
                  <a:extLst>
                    <a:ext uri="{FF2B5EF4-FFF2-40B4-BE49-F238E27FC236}">
                      <a16:creationId xmlns:a16="http://schemas.microsoft.com/office/drawing/2014/main" id="{F31D68AF-6791-481D-9184-242CE46171B9}"/>
                    </a:ext>
                  </a:extLst>
                </p:cNvPr>
                <p:cNvPicPr/>
                <p:nvPr/>
              </p:nvPicPr>
              <p:blipFill>
                <a:blip r:embed="rId332"/>
                <a:stretch>
                  <a:fillRect/>
                </a:stretch>
              </p:blipFill>
              <p:spPr>
                <a:xfrm>
                  <a:off x="8745413" y="3783480"/>
                  <a:ext cx="11268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119947" name="Freihand 119946">
                  <a:extLst>
                    <a:ext uri="{FF2B5EF4-FFF2-40B4-BE49-F238E27FC236}">
                      <a16:creationId xmlns:a16="http://schemas.microsoft.com/office/drawing/2014/main" id="{8E6D0258-DAE8-4C4E-8E88-9DCEB56F0521}"/>
                    </a:ext>
                  </a:extLst>
                </p14:cNvPr>
                <p14:cNvContentPartPr/>
                <p14:nvPr/>
              </p14:nvContentPartPr>
              <p14:xfrm>
                <a:off x="9020813" y="3642000"/>
                <a:ext cx="34920" cy="213840"/>
              </p14:xfrm>
            </p:contentPart>
          </mc:Choice>
          <mc:Fallback>
            <p:pic>
              <p:nvPicPr>
                <p:cNvPr id="119947" name="Freihand 119946">
                  <a:extLst>
                    <a:ext uri="{FF2B5EF4-FFF2-40B4-BE49-F238E27FC236}">
                      <a16:creationId xmlns:a16="http://schemas.microsoft.com/office/drawing/2014/main" id="{8E6D0258-DAE8-4C4E-8E88-9DCEB56F0521}"/>
                    </a:ext>
                  </a:extLst>
                </p:cNvPr>
                <p:cNvPicPr/>
                <p:nvPr/>
              </p:nvPicPr>
              <p:blipFill>
                <a:blip r:embed="rId334"/>
                <a:stretch>
                  <a:fillRect/>
                </a:stretch>
              </p:blipFill>
              <p:spPr>
                <a:xfrm>
                  <a:off x="9016493" y="3637680"/>
                  <a:ext cx="43560" cy="22248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119948" name="Freihand 119947">
                  <a:extLst>
                    <a:ext uri="{FF2B5EF4-FFF2-40B4-BE49-F238E27FC236}">
                      <a16:creationId xmlns:a16="http://schemas.microsoft.com/office/drawing/2014/main" id="{FF3C3162-6672-4663-B73B-6FB58EF03FF5}"/>
                    </a:ext>
                  </a:extLst>
                </p14:cNvPr>
                <p14:cNvContentPartPr/>
                <p14:nvPr/>
              </p14:nvContentPartPr>
              <p14:xfrm>
                <a:off x="8902013" y="3631560"/>
                <a:ext cx="167760" cy="128880"/>
              </p14:xfrm>
            </p:contentPart>
          </mc:Choice>
          <mc:Fallback>
            <p:pic>
              <p:nvPicPr>
                <p:cNvPr id="119948" name="Freihand 119947">
                  <a:extLst>
                    <a:ext uri="{FF2B5EF4-FFF2-40B4-BE49-F238E27FC236}">
                      <a16:creationId xmlns:a16="http://schemas.microsoft.com/office/drawing/2014/main" id="{FF3C3162-6672-4663-B73B-6FB58EF03FF5}"/>
                    </a:ext>
                  </a:extLst>
                </p:cNvPr>
                <p:cNvPicPr/>
                <p:nvPr/>
              </p:nvPicPr>
              <p:blipFill>
                <a:blip r:embed="rId336"/>
                <a:stretch>
                  <a:fillRect/>
                </a:stretch>
              </p:blipFill>
              <p:spPr>
                <a:xfrm>
                  <a:off x="8897693" y="3627240"/>
                  <a:ext cx="17640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119949" name="Freihand 119948">
                  <a:extLst>
                    <a:ext uri="{FF2B5EF4-FFF2-40B4-BE49-F238E27FC236}">
                      <a16:creationId xmlns:a16="http://schemas.microsoft.com/office/drawing/2014/main" id="{CA55C4BA-DA85-416A-BA4E-CA80F23E4A40}"/>
                    </a:ext>
                  </a:extLst>
                </p14:cNvPr>
                <p14:cNvContentPartPr/>
                <p14:nvPr/>
              </p14:nvContentPartPr>
              <p14:xfrm>
                <a:off x="9105053" y="3724440"/>
                <a:ext cx="82800" cy="95760"/>
              </p14:xfrm>
            </p:contentPart>
          </mc:Choice>
          <mc:Fallback>
            <p:pic>
              <p:nvPicPr>
                <p:cNvPr id="119949" name="Freihand 119948">
                  <a:extLst>
                    <a:ext uri="{FF2B5EF4-FFF2-40B4-BE49-F238E27FC236}">
                      <a16:creationId xmlns:a16="http://schemas.microsoft.com/office/drawing/2014/main" id="{CA55C4BA-DA85-416A-BA4E-CA80F23E4A40}"/>
                    </a:ext>
                  </a:extLst>
                </p:cNvPr>
                <p:cNvPicPr/>
                <p:nvPr/>
              </p:nvPicPr>
              <p:blipFill>
                <a:blip r:embed="rId338"/>
                <a:stretch>
                  <a:fillRect/>
                </a:stretch>
              </p:blipFill>
              <p:spPr>
                <a:xfrm>
                  <a:off x="9100733" y="3720120"/>
                  <a:ext cx="9144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119950" name="Freihand 119949">
                  <a:extLst>
                    <a:ext uri="{FF2B5EF4-FFF2-40B4-BE49-F238E27FC236}">
                      <a16:creationId xmlns:a16="http://schemas.microsoft.com/office/drawing/2014/main" id="{5AE75A64-DFA0-4864-BC56-6C40A023A005}"/>
                    </a:ext>
                  </a:extLst>
                </p14:cNvPr>
                <p14:cNvContentPartPr/>
                <p14:nvPr/>
              </p14:nvContentPartPr>
              <p14:xfrm>
                <a:off x="9178853" y="3692040"/>
                <a:ext cx="81720" cy="104400"/>
              </p14:xfrm>
            </p:contentPart>
          </mc:Choice>
          <mc:Fallback>
            <p:pic>
              <p:nvPicPr>
                <p:cNvPr id="119950" name="Freihand 119949">
                  <a:extLst>
                    <a:ext uri="{FF2B5EF4-FFF2-40B4-BE49-F238E27FC236}">
                      <a16:creationId xmlns:a16="http://schemas.microsoft.com/office/drawing/2014/main" id="{5AE75A64-DFA0-4864-BC56-6C40A023A005}"/>
                    </a:ext>
                  </a:extLst>
                </p:cNvPr>
                <p:cNvPicPr/>
                <p:nvPr/>
              </p:nvPicPr>
              <p:blipFill>
                <a:blip r:embed="rId340"/>
                <a:stretch>
                  <a:fillRect/>
                </a:stretch>
              </p:blipFill>
              <p:spPr>
                <a:xfrm>
                  <a:off x="9174173" y="3687720"/>
                  <a:ext cx="9036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119951" name="Freihand 119950">
                  <a:extLst>
                    <a:ext uri="{FF2B5EF4-FFF2-40B4-BE49-F238E27FC236}">
                      <a16:creationId xmlns:a16="http://schemas.microsoft.com/office/drawing/2014/main" id="{E9112283-66C8-415E-BBC7-0F358B35804F}"/>
                    </a:ext>
                  </a:extLst>
                </p14:cNvPr>
                <p14:cNvContentPartPr/>
                <p14:nvPr/>
              </p14:nvContentPartPr>
              <p14:xfrm>
                <a:off x="9252653" y="3603120"/>
                <a:ext cx="237600" cy="180000"/>
              </p14:xfrm>
            </p:contentPart>
          </mc:Choice>
          <mc:Fallback>
            <p:pic>
              <p:nvPicPr>
                <p:cNvPr id="119951" name="Freihand 119950">
                  <a:extLst>
                    <a:ext uri="{FF2B5EF4-FFF2-40B4-BE49-F238E27FC236}">
                      <a16:creationId xmlns:a16="http://schemas.microsoft.com/office/drawing/2014/main" id="{E9112283-66C8-415E-BBC7-0F358B35804F}"/>
                    </a:ext>
                  </a:extLst>
                </p:cNvPr>
                <p:cNvPicPr/>
                <p:nvPr/>
              </p:nvPicPr>
              <p:blipFill>
                <a:blip r:embed="rId342"/>
                <a:stretch>
                  <a:fillRect/>
                </a:stretch>
              </p:blipFill>
              <p:spPr>
                <a:xfrm>
                  <a:off x="9248333" y="3598800"/>
                  <a:ext cx="24624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119952" name="Freihand 119951">
                  <a:extLst>
                    <a:ext uri="{FF2B5EF4-FFF2-40B4-BE49-F238E27FC236}">
                      <a16:creationId xmlns:a16="http://schemas.microsoft.com/office/drawing/2014/main" id="{7C8962F8-4A4A-4756-9A26-6DCFA72295D1}"/>
                    </a:ext>
                  </a:extLst>
                </p14:cNvPr>
                <p14:cNvContentPartPr/>
                <p14:nvPr/>
              </p14:nvContentPartPr>
              <p14:xfrm>
                <a:off x="9503213" y="3540840"/>
                <a:ext cx="67320" cy="209160"/>
              </p14:xfrm>
            </p:contentPart>
          </mc:Choice>
          <mc:Fallback>
            <p:pic>
              <p:nvPicPr>
                <p:cNvPr id="119952" name="Freihand 119951">
                  <a:extLst>
                    <a:ext uri="{FF2B5EF4-FFF2-40B4-BE49-F238E27FC236}">
                      <a16:creationId xmlns:a16="http://schemas.microsoft.com/office/drawing/2014/main" id="{7C8962F8-4A4A-4756-9A26-6DCFA72295D1}"/>
                    </a:ext>
                  </a:extLst>
                </p:cNvPr>
                <p:cNvPicPr/>
                <p:nvPr/>
              </p:nvPicPr>
              <p:blipFill>
                <a:blip r:embed="rId344"/>
                <a:stretch>
                  <a:fillRect/>
                </a:stretch>
              </p:blipFill>
              <p:spPr>
                <a:xfrm>
                  <a:off x="9498893" y="3536520"/>
                  <a:ext cx="7596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119953" name="Freihand 119952">
                  <a:extLst>
                    <a:ext uri="{FF2B5EF4-FFF2-40B4-BE49-F238E27FC236}">
                      <a16:creationId xmlns:a16="http://schemas.microsoft.com/office/drawing/2014/main" id="{0A929040-DBE7-4C2F-B3DB-DAF9C7444650}"/>
                    </a:ext>
                  </a:extLst>
                </p14:cNvPr>
                <p14:cNvContentPartPr/>
                <p14:nvPr/>
              </p14:nvContentPartPr>
              <p14:xfrm>
                <a:off x="9591053" y="3546240"/>
                <a:ext cx="92880" cy="198720"/>
              </p14:xfrm>
            </p:contentPart>
          </mc:Choice>
          <mc:Fallback>
            <p:pic>
              <p:nvPicPr>
                <p:cNvPr id="119953" name="Freihand 119952">
                  <a:extLst>
                    <a:ext uri="{FF2B5EF4-FFF2-40B4-BE49-F238E27FC236}">
                      <a16:creationId xmlns:a16="http://schemas.microsoft.com/office/drawing/2014/main" id="{0A929040-DBE7-4C2F-B3DB-DAF9C7444650}"/>
                    </a:ext>
                  </a:extLst>
                </p:cNvPr>
                <p:cNvPicPr/>
                <p:nvPr/>
              </p:nvPicPr>
              <p:blipFill>
                <a:blip r:embed="rId346"/>
                <a:stretch>
                  <a:fillRect/>
                </a:stretch>
              </p:blipFill>
              <p:spPr>
                <a:xfrm>
                  <a:off x="9586733" y="3541920"/>
                  <a:ext cx="10152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119954" name="Freihand 119953">
                  <a:extLst>
                    <a:ext uri="{FF2B5EF4-FFF2-40B4-BE49-F238E27FC236}">
                      <a16:creationId xmlns:a16="http://schemas.microsoft.com/office/drawing/2014/main" id="{A5AF0DCF-88BF-45A7-9138-597383C54F4F}"/>
                    </a:ext>
                  </a:extLst>
                </p14:cNvPr>
                <p14:cNvContentPartPr/>
                <p14:nvPr/>
              </p14:nvContentPartPr>
              <p14:xfrm>
                <a:off x="9665933" y="3594840"/>
                <a:ext cx="9000" cy="50760"/>
              </p14:xfrm>
            </p:contentPart>
          </mc:Choice>
          <mc:Fallback>
            <p:pic>
              <p:nvPicPr>
                <p:cNvPr id="119954" name="Freihand 119953">
                  <a:extLst>
                    <a:ext uri="{FF2B5EF4-FFF2-40B4-BE49-F238E27FC236}">
                      <a16:creationId xmlns:a16="http://schemas.microsoft.com/office/drawing/2014/main" id="{A5AF0DCF-88BF-45A7-9138-597383C54F4F}"/>
                    </a:ext>
                  </a:extLst>
                </p:cNvPr>
                <p:cNvPicPr/>
                <p:nvPr/>
              </p:nvPicPr>
              <p:blipFill>
                <a:blip r:embed="rId348"/>
                <a:stretch>
                  <a:fillRect/>
                </a:stretch>
              </p:blipFill>
              <p:spPr>
                <a:xfrm>
                  <a:off x="9661613" y="3590520"/>
                  <a:ext cx="1764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119955" name="Freihand 119954">
                  <a:extLst>
                    <a:ext uri="{FF2B5EF4-FFF2-40B4-BE49-F238E27FC236}">
                      <a16:creationId xmlns:a16="http://schemas.microsoft.com/office/drawing/2014/main" id="{166AF428-8382-4FE8-B30A-DA0E9A24AA87}"/>
                    </a:ext>
                  </a:extLst>
                </p14:cNvPr>
                <p14:cNvContentPartPr/>
                <p14:nvPr/>
              </p14:nvContentPartPr>
              <p14:xfrm>
                <a:off x="9707693" y="3627240"/>
                <a:ext cx="122760" cy="85680"/>
              </p14:xfrm>
            </p:contentPart>
          </mc:Choice>
          <mc:Fallback>
            <p:pic>
              <p:nvPicPr>
                <p:cNvPr id="119955" name="Freihand 119954">
                  <a:extLst>
                    <a:ext uri="{FF2B5EF4-FFF2-40B4-BE49-F238E27FC236}">
                      <a16:creationId xmlns:a16="http://schemas.microsoft.com/office/drawing/2014/main" id="{166AF428-8382-4FE8-B30A-DA0E9A24AA87}"/>
                    </a:ext>
                  </a:extLst>
                </p:cNvPr>
                <p:cNvPicPr/>
                <p:nvPr/>
              </p:nvPicPr>
              <p:blipFill>
                <a:blip r:embed="rId350"/>
                <a:stretch>
                  <a:fillRect/>
                </a:stretch>
              </p:blipFill>
              <p:spPr>
                <a:xfrm>
                  <a:off x="9703373" y="3622920"/>
                  <a:ext cx="13140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119956" name="Freihand 119955">
                  <a:extLst>
                    <a:ext uri="{FF2B5EF4-FFF2-40B4-BE49-F238E27FC236}">
                      <a16:creationId xmlns:a16="http://schemas.microsoft.com/office/drawing/2014/main" id="{D9C8946C-761C-48A4-950C-1D07B56B952D}"/>
                    </a:ext>
                  </a:extLst>
                </p14:cNvPr>
                <p14:cNvContentPartPr/>
                <p14:nvPr/>
              </p14:nvContentPartPr>
              <p14:xfrm>
                <a:off x="9878333" y="3637320"/>
                <a:ext cx="32760" cy="11160"/>
              </p14:xfrm>
            </p:contentPart>
          </mc:Choice>
          <mc:Fallback>
            <p:pic>
              <p:nvPicPr>
                <p:cNvPr id="119956" name="Freihand 119955">
                  <a:extLst>
                    <a:ext uri="{FF2B5EF4-FFF2-40B4-BE49-F238E27FC236}">
                      <a16:creationId xmlns:a16="http://schemas.microsoft.com/office/drawing/2014/main" id="{D9C8946C-761C-48A4-950C-1D07B56B952D}"/>
                    </a:ext>
                  </a:extLst>
                </p:cNvPr>
                <p:cNvPicPr/>
                <p:nvPr/>
              </p:nvPicPr>
              <p:blipFill>
                <a:blip r:embed="rId352"/>
                <a:stretch>
                  <a:fillRect/>
                </a:stretch>
              </p:blipFill>
              <p:spPr>
                <a:xfrm>
                  <a:off x="9874013" y="3633000"/>
                  <a:ext cx="4140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119957" name="Freihand 119956">
                  <a:extLst>
                    <a:ext uri="{FF2B5EF4-FFF2-40B4-BE49-F238E27FC236}">
                      <a16:creationId xmlns:a16="http://schemas.microsoft.com/office/drawing/2014/main" id="{5FEDCA20-AE78-41A2-85EE-A2B13AB24332}"/>
                    </a:ext>
                  </a:extLst>
                </p14:cNvPr>
                <p14:cNvContentPartPr/>
                <p14:nvPr/>
              </p14:nvContentPartPr>
              <p14:xfrm>
                <a:off x="8733173" y="4054200"/>
                <a:ext cx="172440" cy="86040"/>
              </p14:xfrm>
            </p:contentPart>
          </mc:Choice>
          <mc:Fallback>
            <p:pic>
              <p:nvPicPr>
                <p:cNvPr id="119957" name="Freihand 119956">
                  <a:extLst>
                    <a:ext uri="{FF2B5EF4-FFF2-40B4-BE49-F238E27FC236}">
                      <a16:creationId xmlns:a16="http://schemas.microsoft.com/office/drawing/2014/main" id="{5FEDCA20-AE78-41A2-85EE-A2B13AB24332}"/>
                    </a:ext>
                  </a:extLst>
                </p:cNvPr>
                <p:cNvPicPr/>
                <p:nvPr/>
              </p:nvPicPr>
              <p:blipFill>
                <a:blip r:embed="rId354"/>
                <a:stretch>
                  <a:fillRect/>
                </a:stretch>
              </p:blipFill>
              <p:spPr>
                <a:xfrm>
                  <a:off x="8728853" y="4049880"/>
                  <a:ext cx="18108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119958" name="Freihand 119957">
                  <a:extLst>
                    <a:ext uri="{FF2B5EF4-FFF2-40B4-BE49-F238E27FC236}">
                      <a16:creationId xmlns:a16="http://schemas.microsoft.com/office/drawing/2014/main" id="{4F81EB2E-29FF-43DB-A343-50B54F2EB72F}"/>
                    </a:ext>
                  </a:extLst>
                </p14:cNvPr>
                <p14:cNvContentPartPr/>
                <p14:nvPr/>
              </p14:nvContentPartPr>
              <p14:xfrm>
                <a:off x="8844773" y="3990120"/>
                <a:ext cx="23400" cy="18000"/>
              </p14:xfrm>
            </p:contentPart>
          </mc:Choice>
          <mc:Fallback>
            <p:pic>
              <p:nvPicPr>
                <p:cNvPr id="119958" name="Freihand 119957">
                  <a:extLst>
                    <a:ext uri="{FF2B5EF4-FFF2-40B4-BE49-F238E27FC236}">
                      <a16:creationId xmlns:a16="http://schemas.microsoft.com/office/drawing/2014/main" id="{4F81EB2E-29FF-43DB-A343-50B54F2EB72F}"/>
                    </a:ext>
                  </a:extLst>
                </p:cNvPr>
                <p:cNvPicPr/>
                <p:nvPr/>
              </p:nvPicPr>
              <p:blipFill>
                <a:blip r:embed="rId356"/>
                <a:stretch>
                  <a:fillRect/>
                </a:stretch>
              </p:blipFill>
              <p:spPr>
                <a:xfrm>
                  <a:off x="8840453" y="3985800"/>
                  <a:ext cx="3204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119959" name="Freihand 119958">
                  <a:extLst>
                    <a:ext uri="{FF2B5EF4-FFF2-40B4-BE49-F238E27FC236}">
                      <a16:creationId xmlns:a16="http://schemas.microsoft.com/office/drawing/2014/main" id="{6C558467-440B-458E-9588-288A9E1F68D6}"/>
                    </a:ext>
                  </a:extLst>
                </p14:cNvPr>
                <p14:cNvContentPartPr/>
                <p14:nvPr/>
              </p14:nvContentPartPr>
              <p14:xfrm>
                <a:off x="8938733" y="4001280"/>
                <a:ext cx="223920" cy="117360"/>
              </p14:xfrm>
            </p:contentPart>
          </mc:Choice>
          <mc:Fallback>
            <p:pic>
              <p:nvPicPr>
                <p:cNvPr id="119959" name="Freihand 119958">
                  <a:extLst>
                    <a:ext uri="{FF2B5EF4-FFF2-40B4-BE49-F238E27FC236}">
                      <a16:creationId xmlns:a16="http://schemas.microsoft.com/office/drawing/2014/main" id="{6C558467-440B-458E-9588-288A9E1F68D6}"/>
                    </a:ext>
                  </a:extLst>
                </p:cNvPr>
                <p:cNvPicPr/>
                <p:nvPr/>
              </p:nvPicPr>
              <p:blipFill>
                <a:blip r:embed="rId358"/>
                <a:stretch>
                  <a:fillRect/>
                </a:stretch>
              </p:blipFill>
              <p:spPr>
                <a:xfrm>
                  <a:off x="8934413" y="3996960"/>
                  <a:ext cx="23256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119960" name="Freihand 119959">
                  <a:extLst>
                    <a:ext uri="{FF2B5EF4-FFF2-40B4-BE49-F238E27FC236}">
                      <a16:creationId xmlns:a16="http://schemas.microsoft.com/office/drawing/2014/main" id="{EA0B311B-0B15-4CE7-B99B-E8DF832C6EEB}"/>
                    </a:ext>
                  </a:extLst>
                </p14:cNvPr>
                <p14:cNvContentPartPr/>
                <p14:nvPr/>
              </p14:nvContentPartPr>
              <p14:xfrm>
                <a:off x="9148253" y="3993000"/>
                <a:ext cx="176760" cy="101880"/>
              </p14:xfrm>
            </p:contentPart>
          </mc:Choice>
          <mc:Fallback>
            <p:pic>
              <p:nvPicPr>
                <p:cNvPr id="119960" name="Freihand 119959">
                  <a:extLst>
                    <a:ext uri="{FF2B5EF4-FFF2-40B4-BE49-F238E27FC236}">
                      <a16:creationId xmlns:a16="http://schemas.microsoft.com/office/drawing/2014/main" id="{EA0B311B-0B15-4CE7-B99B-E8DF832C6EEB}"/>
                    </a:ext>
                  </a:extLst>
                </p:cNvPr>
                <p:cNvPicPr/>
                <p:nvPr/>
              </p:nvPicPr>
              <p:blipFill>
                <a:blip r:embed="rId360"/>
                <a:stretch>
                  <a:fillRect/>
                </a:stretch>
              </p:blipFill>
              <p:spPr>
                <a:xfrm>
                  <a:off x="9143933" y="3988680"/>
                  <a:ext cx="1854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119961" name="Freihand 119960">
                  <a:extLst>
                    <a:ext uri="{FF2B5EF4-FFF2-40B4-BE49-F238E27FC236}">
                      <a16:creationId xmlns:a16="http://schemas.microsoft.com/office/drawing/2014/main" id="{C00D6777-1623-4231-B739-713CD7D3F1BD}"/>
                    </a:ext>
                  </a:extLst>
                </p14:cNvPr>
                <p14:cNvContentPartPr/>
                <p14:nvPr/>
              </p14:nvContentPartPr>
              <p14:xfrm>
                <a:off x="9326453" y="3972120"/>
                <a:ext cx="14760" cy="74880"/>
              </p14:xfrm>
            </p:contentPart>
          </mc:Choice>
          <mc:Fallback>
            <p:pic>
              <p:nvPicPr>
                <p:cNvPr id="119961" name="Freihand 119960">
                  <a:extLst>
                    <a:ext uri="{FF2B5EF4-FFF2-40B4-BE49-F238E27FC236}">
                      <a16:creationId xmlns:a16="http://schemas.microsoft.com/office/drawing/2014/main" id="{C00D6777-1623-4231-B739-713CD7D3F1BD}"/>
                    </a:ext>
                  </a:extLst>
                </p:cNvPr>
                <p:cNvPicPr/>
                <p:nvPr/>
              </p:nvPicPr>
              <p:blipFill>
                <a:blip r:embed="rId362"/>
                <a:stretch>
                  <a:fillRect/>
                </a:stretch>
              </p:blipFill>
              <p:spPr>
                <a:xfrm>
                  <a:off x="9322133" y="3967800"/>
                  <a:ext cx="2340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119962" name="Freihand 119961">
                  <a:extLst>
                    <a:ext uri="{FF2B5EF4-FFF2-40B4-BE49-F238E27FC236}">
                      <a16:creationId xmlns:a16="http://schemas.microsoft.com/office/drawing/2014/main" id="{F1C0EC31-A867-4817-90E3-65BA0D179C73}"/>
                    </a:ext>
                  </a:extLst>
                </p14:cNvPr>
                <p14:cNvContentPartPr/>
                <p14:nvPr/>
              </p14:nvContentPartPr>
              <p14:xfrm>
                <a:off x="9455693" y="3987240"/>
                <a:ext cx="114840" cy="71640"/>
              </p14:xfrm>
            </p:contentPart>
          </mc:Choice>
          <mc:Fallback>
            <p:pic>
              <p:nvPicPr>
                <p:cNvPr id="119962" name="Freihand 119961">
                  <a:extLst>
                    <a:ext uri="{FF2B5EF4-FFF2-40B4-BE49-F238E27FC236}">
                      <a16:creationId xmlns:a16="http://schemas.microsoft.com/office/drawing/2014/main" id="{F1C0EC31-A867-4817-90E3-65BA0D179C73}"/>
                    </a:ext>
                  </a:extLst>
                </p:cNvPr>
                <p:cNvPicPr/>
                <p:nvPr/>
              </p:nvPicPr>
              <p:blipFill>
                <a:blip r:embed="rId364"/>
                <a:stretch>
                  <a:fillRect/>
                </a:stretch>
              </p:blipFill>
              <p:spPr>
                <a:xfrm>
                  <a:off x="9451373" y="3982920"/>
                  <a:ext cx="12348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119963" name="Freihand 119962">
                  <a:extLst>
                    <a:ext uri="{FF2B5EF4-FFF2-40B4-BE49-F238E27FC236}">
                      <a16:creationId xmlns:a16="http://schemas.microsoft.com/office/drawing/2014/main" id="{D8FF3D63-674D-49E1-A9CD-0A46F760FD0F}"/>
                    </a:ext>
                  </a:extLst>
                </p14:cNvPr>
                <p14:cNvContentPartPr/>
                <p14:nvPr/>
              </p14:nvContentPartPr>
              <p14:xfrm>
                <a:off x="9597893" y="3963120"/>
                <a:ext cx="17280" cy="86040"/>
              </p14:xfrm>
            </p:contentPart>
          </mc:Choice>
          <mc:Fallback>
            <p:pic>
              <p:nvPicPr>
                <p:cNvPr id="119963" name="Freihand 119962">
                  <a:extLst>
                    <a:ext uri="{FF2B5EF4-FFF2-40B4-BE49-F238E27FC236}">
                      <a16:creationId xmlns:a16="http://schemas.microsoft.com/office/drawing/2014/main" id="{D8FF3D63-674D-49E1-A9CD-0A46F760FD0F}"/>
                    </a:ext>
                  </a:extLst>
                </p:cNvPr>
                <p:cNvPicPr/>
                <p:nvPr/>
              </p:nvPicPr>
              <p:blipFill>
                <a:blip r:embed="rId366"/>
                <a:stretch>
                  <a:fillRect/>
                </a:stretch>
              </p:blipFill>
              <p:spPr>
                <a:xfrm>
                  <a:off x="9593573" y="3958800"/>
                  <a:ext cx="2592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119964" name="Freihand 119963">
                  <a:extLst>
                    <a:ext uri="{FF2B5EF4-FFF2-40B4-BE49-F238E27FC236}">
                      <a16:creationId xmlns:a16="http://schemas.microsoft.com/office/drawing/2014/main" id="{1D23B779-052B-40DE-B919-195FD96CC1A1}"/>
                    </a:ext>
                  </a:extLst>
                </p14:cNvPr>
                <p14:cNvContentPartPr/>
                <p14:nvPr/>
              </p14:nvContentPartPr>
              <p14:xfrm>
                <a:off x="9644693" y="3868440"/>
                <a:ext cx="74520" cy="178560"/>
              </p14:xfrm>
            </p:contentPart>
          </mc:Choice>
          <mc:Fallback>
            <p:pic>
              <p:nvPicPr>
                <p:cNvPr id="119964" name="Freihand 119963">
                  <a:extLst>
                    <a:ext uri="{FF2B5EF4-FFF2-40B4-BE49-F238E27FC236}">
                      <a16:creationId xmlns:a16="http://schemas.microsoft.com/office/drawing/2014/main" id="{1D23B779-052B-40DE-B919-195FD96CC1A1}"/>
                    </a:ext>
                  </a:extLst>
                </p:cNvPr>
                <p:cNvPicPr/>
                <p:nvPr/>
              </p:nvPicPr>
              <p:blipFill>
                <a:blip r:embed="rId368"/>
                <a:stretch>
                  <a:fillRect/>
                </a:stretch>
              </p:blipFill>
              <p:spPr>
                <a:xfrm>
                  <a:off x="9640373" y="3864120"/>
                  <a:ext cx="8316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119965" name="Freihand 119964">
                  <a:extLst>
                    <a:ext uri="{FF2B5EF4-FFF2-40B4-BE49-F238E27FC236}">
                      <a16:creationId xmlns:a16="http://schemas.microsoft.com/office/drawing/2014/main" id="{59B88765-7AA1-44E8-AD34-77CF04FDFB21}"/>
                    </a:ext>
                  </a:extLst>
                </p14:cNvPr>
                <p14:cNvContentPartPr/>
                <p14:nvPr/>
              </p14:nvContentPartPr>
              <p14:xfrm>
                <a:off x="9753413" y="3868440"/>
                <a:ext cx="225720" cy="161640"/>
              </p14:xfrm>
            </p:contentPart>
          </mc:Choice>
          <mc:Fallback>
            <p:pic>
              <p:nvPicPr>
                <p:cNvPr id="119965" name="Freihand 119964">
                  <a:extLst>
                    <a:ext uri="{FF2B5EF4-FFF2-40B4-BE49-F238E27FC236}">
                      <a16:creationId xmlns:a16="http://schemas.microsoft.com/office/drawing/2014/main" id="{59B88765-7AA1-44E8-AD34-77CF04FDFB21}"/>
                    </a:ext>
                  </a:extLst>
                </p:cNvPr>
                <p:cNvPicPr/>
                <p:nvPr/>
              </p:nvPicPr>
              <p:blipFill>
                <a:blip r:embed="rId370"/>
                <a:stretch>
                  <a:fillRect/>
                </a:stretch>
              </p:blipFill>
              <p:spPr>
                <a:xfrm>
                  <a:off x="9749093" y="3864120"/>
                  <a:ext cx="23436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119966" name="Freihand 119965">
                  <a:extLst>
                    <a:ext uri="{FF2B5EF4-FFF2-40B4-BE49-F238E27FC236}">
                      <a16:creationId xmlns:a16="http://schemas.microsoft.com/office/drawing/2014/main" id="{8DE1710C-1F59-4A04-965E-F2EEA855D267}"/>
                    </a:ext>
                  </a:extLst>
                </p14:cNvPr>
                <p14:cNvContentPartPr/>
                <p14:nvPr/>
              </p14:nvContentPartPr>
              <p14:xfrm>
                <a:off x="9958613" y="3842880"/>
                <a:ext cx="12240" cy="55080"/>
              </p14:xfrm>
            </p:contentPart>
          </mc:Choice>
          <mc:Fallback>
            <p:pic>
              <p:nvPicPr>
                <p:cNvPr id="119966" name="Freihand 119965">
                  <a:extLst>
                    <a:ext uri="{FF2B5EF4-FFF2-40B4-BE49-F238E27FC236}">
                      <a16:creationId xmlns:a16="http://schemas.microsoft.com/office/drawing/2014/main" id="{8DE1710C-1F59-4A04-965E-F2EEA855D267}"/>
                    </a:ext>
                  </a:extLst>
                </p:cNvPr>
                <p:cNvPicPr/>
                <p:nvPr/>
              </p:nvPicPr>
              <p:blipFill>
                <a:blip r:embed="rId372"/>
                <a:stretch>
                  <a:fillRect/>
                </a:stretch>
              </p:blipFill>
              <p:spPr>
                <a:xfrm>
                  <a:off x="9954293" y="3838560"/>
                  <a:ext cx="2088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119967" name="Freihand 119966">
                  <a:extLst>
                    <a:ext uri="{FF2B5EF4-FFF2-40B4-BE49-F238E27FC236}">
                      <a16:creationId xmlns:a16="http://schemas.microsoft.com/office/drawing/2014/main" id="{73332847-9D66-4420-A129-A1BA229425FF}"/>
                    </a:ext>
                  </a:extLst>
                </p14:cNvPr>
                <p14:cNvContentPartPr/>
                <p14:nvPr/>
              </p14:nvContentPartPr>
              <p14:xfrm>
                <a:off x="10021253" y="3857280"/>
                <a:ext cx="162000" cy="203760"/>
              </p14:xfrm>
            </p:contentPart>
          </mc:Choice>
          <mc:Fallback>
            <p:pic>
              <p:nvPicPr>
                <p:cNvPr id="119967" name="Freihand 119966">
                  <a:extLst>
                    <a:ext uri="{FF2B5EF4-FFF2-40B4-BE49-F238E27FC236}">
                      <a16:creationId xmlns:a16="http://schemas.microsoft.com/office/drawing/2014/main" id="{73332847-9D66-4420-A129-A1BA229425FF}"/>
                    </a:ext>
                  </a:extLst>
                </p:cNvPr>
                <p:cNvPicPr/>
                <p:nvPr/>
              </p:nvPicPr>
              <p:blipFill>
                <a:blip r:embed="rId374"/>
                <a:stretch>
                  <a:fillRect/>
                </a:stretch>
              </p:blipFill>
              <p:spPr>
                <a:xfrm>
                  <a:off x="10016933" y="3852960"/>
                  <a:ext cx="17064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119968" name="Freihand 119967">
                  <a:extLst>
                    <a:ext uri="{FF2B5EF4-FFF2-40B4-BE49-F238E27FC236}">
                      <a16:creationId xmlns:a16="http://schemas.microsoft.com/office/drawing/2014/main" id="{9BAC635A-97BF-4879-A271-244E4353345E}"/>
                    </a:ext>
                  </a:extLst>
                </p14:cNvPr>
                <p14:cNvContentPartPr/>
                <p14:nvPr/>
              </p14:nvContentPartPr>
              <p14:xfrm>
                <a:off x="10333013" y="3762600"/>
                <a:ext cx="257040" cy="154080"/>
              </p14:xfrm>
            </p:contentPart>
          </mc:Choice>
          <mc:Fallback>
            <p:pic>
              <p:nvPicPr>
                <p:cNvPr id="119968" name="Freihand 119967">
                  <a:extLst>
                    <a:ext uri="{FF2B5EF4-FFF2-40B4-BE49-F238E27FC236}">
                      <a16:creationId xmlns:a16="http://schemas.microsoft.com/office/drawing/2014/main" id="{9BAC635A-97BF-4879-A271-244E4353345E}"/>
                    </a:ext>
                  </a:extLst>
                </p:cNvPr>
                <p:cNvPicPr/>
                <p:nvPr/>
              </p:nvPicPr>
              <p:blipFill>
                <a:blip r:embed="rId376"/>
                <a:stretch>
                  <a:fillRect/>
                </a:stretch>
              </p:blipFill>
              <p:spPr>
                <a:xfrm>
                  <a:off x="10328693" y="3758280"/>
                  <a:ext cx="26568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119969" name="Freihand 119968">
                  <a:extLst>
                    <a:ext uri="{FF2B5EF4-FFF2-40B4-BE49-F238E27FC236}">
                      <a16:creationId xmlns:a16="http://schemas.microsoft.com/office/drawing/2014/main" id="{10808540-322E-4A3B-AFB0-81C0E9BB10C8}"/>
                    </a:ext>
                  </a:extLst>
                </p14:cNvPr>
                <p14:cNvContentPartPr/>
                <p14:nvPr/>
              </p14:nvContentPartPr>
              <p14:xfrm>
                <a:off x="10615253" y="3794280"/>
                <a:ext cx="82440" cy="98280"/>
              </p14:xfrm>
            </p:contentPart>
          </mc:Choice>
          <mc:Fallback>
            <p:pic>
              <p:nvPicPr>
                <p:cNvPr id="119969" name="Freihand 119968">
                  <a:extLst>
                    <a:ext uri="{FF2B5EF4-FFF2-40B4-BE49-F238E27FC236}">
                      <a16:creationId xmlns:a16="http://schemas.microsoft.com/office/drawing/2014/main" id="{10808540-322E-4A3B-AFB0-81C0E9BB10C8}"/>
                    </a:ext>
                  </a:extLst>
                </p:cNvPr>
                <p:cNvPicPr/>
                <p:nvPr/>
              </p:nvPicPr>
              <p:blipFill>
                <a:blip r:embed="rId378"/>
                <a:stretch>
                  <a:fillRect/>
                </a:stretch>
              </p:blipFill>
              <p:spPr>
                <a:xfrm>
                  <a:off x="10610933" y="3789960"/>
                  <a:ext cx="9108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119970" name="Freihand 119969">
                  <a:extLst>
                    <a:ext uri="{FF2B5EF4-FFF2-40B4-BE49-F238E27FC236}">
                      <a16:creationId xmlns:a16="http://schemas.microsoft.com/office/drawing/2014/main" id="{ADE42898-0327-40F5-9FBA-865D0AA7CD49}"/>
                    </a:ext>
                  </a:extLst>
                </p14:cNvPr>
                <p14:cNvContentPartPr/>
                <p14:nvPr/>
              </p14:nvContentPartPr>
              <p14:xfrm>
                <a:off x="10854293" y="3681960"/>
                <a:ext cx="167040" cy="142560"/>
              </p14:xfrm>
            </p:contentPart>
          </mc:Choice>
          <mc:Fallback>
            <p:pic>
              <p:nvPicPr>
                <p:cNvPr id="119970" name="Freihand 119969">
                  <a:extLst>
                    <a:ext uri="{FF2B5EF4-FFF2-40B4-BE49-F238E27FC236}">
                      <a16:creationId xmlns:a16="http://schemas.microsoft.com/office/drawing/2014/main" id="{ADE42898-0327-40F5-9FBA-865D0AA7CD49}"/>
                    </a:ext>
                  </a:extLst>
                </p:cNvPr>
                <p:cNvPicPr/>
                <p:nvPr/>
              </p:nvPicPr>
              <p:blipFill>
                <a:blip r:embed="rId380"/>
                <a:stretch>
                  <a:fillRect/>
                </a:stretch>
              </p:blipFill>
              <p:spPr>
                <a:xfrm>
                  <a:off x="10849973" y="3677640"/>
                  <a:ext cx="17568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119971" name="Freihand 119970">
                  <a:extLst>
                    <a:ext uri="{FF2B5EF4-FFF2-40B4-BE49-F238E27FC236}">
                      <a16:creationId xmlns:a16="http://schemas.microsoft.com/office/drawing/2014/main" id="{6CAAA784-99ED-4519-B3A4-64F4D773F784}"/>
                    </a:ext>
                  </a:extLst>
                </p14:cNvPr>
                <p14:cNvContentPartPr/>
                <p14:nvPr/>
              </p14:nvContentPartPr>
              <p14:xfrm>
                <a:off x="10995413" y="3674040"/>
                <a:ext cx="95040" cy="118800"/>
              </p14:xfrm>
            </p:contentPart>
          </mc:Choice>
          <mc:Fallback>
            <p:pic>
              <p:nvPicPr>
                <p:cNvPr id="119971" name="Freihand 119970">
                  <a:extLst>
                    <a:ext uri="{FF2B5EF4-FFF2-40B4-BE49-F238E27FC236}">
                      <a16:creationId xmlns:a16="http://schemas.microsoft.com/office/drawing/2014/main" id="{6CAAA784-99ED-4519-B3A4-64F4D773F784}"/>
                    </a:ext>
                  </a:extLst>
                </p:cNvPr>
                <p:cNvPicPr/>
                <p:nvPr/>
              </p:nvPicPr>
              <p:blipFill>
                <a:blip r:embed="rId382"/>
                <a:stretch>
                  <a:fillRect/>
                </a:stretch>
              </p:blipFill>
              <p:spPr>
                <a:xfrm>
                  <a:off x="10991093" y="3669720"/>
                  <a:ext cx="10368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383">
              <p14:nvContentPartPr>
                <p14:cNvPr id="119972" name="Freihand 119971">
                  <a:extLst>
                    <a:ext uri="{FF2B5EF4-FFF2-40B4-BE49-F238E27FC236}">
                      <a16:creationId xmlns:a16="http://schemas.microsoft.com/office/drawing/2014/main" id="{208DDD07-2734-4271-9477-339DEE923DDF}"/>
                    </a:ext>
                  </a:extLst>
                </p14:cNvPr>
                <p14:cNvContentPartPr/>
                <p14:nvPr/>
              </p14:nvContentPartPr>
              <p14:xfrm>
                <a:off x="11076773" y="3632280"/>
                <a:ext cx="146880" cy="150120"/>
              </p14:xfrm>
            </p:contentPart>
          </mc:Choice>
          <mc:Fallback>
            <p:pic>
              <p:nvPicPr>
                <p:cNvPr id="119972" name="Freihand 119971">
                  <a:extLst>
                    <a:ext uri="{FF2B5EF4-FFF2-40B4-BE49-F238E27FC236}">
                      <a16:creationId xmlns:a16="http://schemas.microsoft.com/office/drawing/2014/main" id="{208DDD07-2734-4271-9477-339DEE923DDF}"/>
                    </a:ext>
                  </a:extLst>
                </p:cNvPr>
                <p:cNvPicPr/>
                <p:nvPr/>
              </p:nvPicPr>
              <p:blipFill>
                <a:blip r:embed="rId384"/>
                <a:stretch>
                  <a:fillRect/>
                </a:stretch>
              </p:blipFill>
              <p:spPr>
                <a:xfrm>
                  <a:off x="11072453" y="3627960"/>
                  <a:ext cx="15552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385">
              <p14:nvContentPartPr>
                <p14:cNvPr id="119973" name="Freihand 119972">
                  <a:extLst>
                    <a:ext uri="{FF2B5EF4-FFF2-40B4-BE49-F238E27FC236}">
                      <a16:creationId xmlns:a16="http://schemas.microsoft.com/office/drawing/2014/main" id="{FCAEE16F-A81E-4570-AEC5-C11382B3FF52}"/>
                    </a:ext>
                  </a:extLst>
                </p14:cNvPr>
                <p14:cNvContentPartPr/>
                <p14:nvPr/>
              </p14:nvContentPartPr>
              <p14:xfrm>
                <a:off x="11094773" y="3586920"/>
                <a:ext cx="132480" cy="212040"/>
              </p14:xfrm>
            </p:contentPart>
          </mc:Choice>
          <mc:Fallback>
            <p:pic>
              <p:nvPicPr>
                <p:cNvPr id="119973" name="Freihand 119972">
                  <a:extLst>
                    <a:ext uri="{FF2B5EF4-FFF2-40B4-BE49-F238E27FC236}">
                      <a16:creationId xmlns:a16="http://schemas.microsoft.com/office/drawing/2014/main" id="{FCAEE16F-A81E-4570-AEC5-C11382B3FF52}"/>
                    </a:ext>
                  </a:extLst>
                </p:cNvPr>
                <p:cNvPicPr/>
                <p:nvPr/>
              </p:nvPicPr>
              <p:blipFill>
                <a:blip r:embed="rId386"/>
                <a:stretch>
                  <a:fillRect/>
                </a:stretch>
              </p:blipFill>
              <p:spPr>
                <a:xfrm>
                  <a:off x="11090453" y="3582600"/>
                  <a:ext cx="14112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387">
              <p14:nvContentPartPr>
                <p14:cNvPr id="119974" name="Freihand 119973">
                  <a:extLst>
                    <a:ext uri="{FF2B5EF4-FFF2-40B4-BE49-F238E27FC236}">
                      <a16:creationId xmlns:a16="http://schemas.microsoft.com/office/drawing/2014/main" id="{4386257A-A1D6-4E89-A470-815D93E1D180}"/>
                    </a:ext>
                  </a:extLst>
                </p14:cNvPr>
                <p14:cNvContentPartPr/>
                <p14:nvPr/>
              </p14:nvContentPartPr>
              <p14:xfrm>
                <a:off x="11255693" y="3574320"/>
                <a:ext cx="120240" cy="218880"/>
              </p14:xfrm>
            </p:contentPart>
          </mc:Choice>
          <mc:Fallback>
            <p:pic>
              <p:nvPicPr>
                <p:cNvPr id="119974" name="Freihand 119973">
                  <a:extLst>
                    <a:ext uri="{FF2B5EF4-FFF2-40B4-BE49-F238E27FC236}">
                      <a16:creationId xmlns:a16="http://schemas.microsoft.com/office/drawing/2014/main" id="{4386257A-A1D6-4E89-A470-815D93E1D180}"/>
                    </a:ext>
                  </a:extLst>
                </p:cNvPr>
                <p:cNvPicPr/>
                <p:nvPr/>
              </p:nvPicPr>
              <p:blipFill>
                <a:blip r:embed="rId388"/>
                <a:stretch>
                  <a:fillRect/>
                </a:stretch>
              </p:blipFill>
              <p:spPr>
                <a:xfrm>
                  <a:off x="11251373" y="3570000"/>
                  <a:ext cx="12888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119976" name="Freihand 119975">
                  <a:extLst>
                    <a:ext uri="{FF2B5EF4-FFF2-40B4-BE49-F238E27FC236}">
                      <a16:creationId xmlns:a16="http://schemas.microsoft.com/office/drawing/2014/main" id="{1F66D59C-28BB-4657-A346-8D086677C997}"/>
                    </a:ext>
                  </a:extLst>
                </p14:cNvPr>
                <p14:cNvContentPartPr/>
                <p14:nvPr/>
              </p14:nvContentPartPr>
              <p14:xfrm>
                <a:off x="10682933" y="3915600"/>
                <a:ext cx="113040" cy="213840"/>
              </p14:xfrm>
            </p:contentPart>
          </mc:Choice>
          <mc:Fallback>
            <p:pic>
              <p:nvPicPr>
                <p:cNvPr id="119976" name="Freihand 119975">
                  <a:extLst>
                    <a:ext uri="{FF2B5EF4-FFF2-40B4-BE49-F238E27FC236}">
                      <a16:creationId xmlns:a16="http://schemas.microsoft.com/office/drawing/2014/main" id="{1F66D59C-28BB-4657-A346-8D086677C997}"/>
                    </a:ext>
                  </a:extLst>
                </p:cNvPr>
                <p:cNvPicPr/>
                <p:nvPr/>
              </p:nvPicPr>
              <p:blipFill>
                <a:blip r:embed="rId390"/>
                <a:stretch>
                  <a:fillRect/>
                </a:stretch>
              </p:blipFill>
              <p:spPr>
                <a:xfrm>
                  <a:off x="10678613" y="3911280"/>
                  <a:ext cx="121680" cy="22248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119977" name="Freihand 119976">
                  <a:extLst>
                    <a:ext uri="{FF2B5EF4-FFF2-40B4-BE49-F238E27FC236}">
                      <a16:creationId xmlns:a16="http://schemas.microsoft.com/office/drawing/2014/main" id="{2C4C05FF-D94A-44CA-A891-042B570F03B9}"/>
                    </a:ext>
                  </a:extLst>
                </p14:cNvPr>
                <p14:cNvContentPartPr/>
                <p14:nvPr/>
              </p14:nvContentPartPr>
              <p14:xfrm>
                <a:off x="10772213" y="4024680"/>
                <a:ext cx="59040" cy="111240"/>
              </p14:xfrm>
            </p:contentPart>
          </mc:Choice>
          <mc:Fallback>
            <p:pic>
              <p:nvPicPr>
                <p:cNvPr id="119977" name="Freihand 119976">
                  <a:extLst>
                    <a:ext uri="{FF2B5EF4-FFF2-40B4-BE49-F238E27FC236}">
                      <a16:creationId xmlns:a16="http://schemas.microsoft.com/office/drawing/2014/main" id="{2C4C05FF-D94A-44CA-A891-042B570F03B9}"/>
                    </a:ext>
                  </a:extLst>
                </p:cNvPr>
                <p:cNvPicPr/>
                <p:nvPr/>
              </p:nvPicPr>
              <p:blipFill>
                <a:blip r:embed="rId392"/>
                <a:stretch>
                  <a:fillRect/>
                </a:stretch>
              </p:blipFill>
              <p:spPr>
                <a:xfrm>
                  <a:off x="10767893" y="4020360"/>
                  <a:ext cx="6768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119978" name="Freihand 119977">
                  <a:extLst>
                    <a:ext uri="{FF2B5EF4-FFF2-40B4-BE49-F238E27FC236}">
                      <a16:creationId xmlns:a16="http://schemas.microsoft.com/office/drawing/2014/main" id="{5F79A847-8096-42C4-A4F6-503E9DCBF86C}"/>
                    </a:ext>
                  </a:extLst>
                </p14:cNvPr>
                <p14:cNvContentPartPr/>
                <p14:nvPr/>
              </p14:nvContentPartPr>
              <p14:xfrm>
                <a:off x="10836293" y="4012440"/>
                <a:ext cx="246600" cy="119160"/>
              </p14:xfrm>
            </p:contentPart>
          </mc:Choice>
          <mc:Fallback>
            <p:pic>
              <p:nvPicPr>
                <p:cNvPr id="119978" name="Freihand 119977">
                  <a:extLst>
                    <a:ext uri="{FF2B5EF4-FFF2-40B4-BE49-F238E27FC236}">
                      <a16:creationId xmlns:a16="http://schemas.microsoft.com/office/drawing/2014/main" id="{5F79A847-8096-42C4-A4F6-503E9DCBF86C}"/>
                    </a:ext>
                  </a:extLst>
                </p:cNvPr>
                <p:cNvPicPr/>
                <p:nvPr/>
              </p:nvPicPr>
              <p:blipFill>
                <a:blip r:embed="rId394"/>
                <a:stretch>
                  <a:fillRect/>
                </a:stretch>
              </p:blipFill>
              <p:spPr>
                <a:xfrm>
                  <a:off x="10831973" y="4008120"/>
                  <a:ext cx="25524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119979" name="Freihand 119978">
                  <a:extLst>
                    <a:ext uri="{FF2B5EF4-FFF2-40B4-BE49-F238E27FC236}">
                      <a16:creationId xmlns:a16="http://schemas.microsoft.com/office/drawing/2014/main" id="{16EF8162-A2ED-4A73-AF0C-0276CB8F2BCB}"/>
                    </a:ext>
                  </a:extLst>
                </p14:cNvPr>
                <p14:cNvContentPartPr/>
                <p14:nvPr/>
              </p14:nvContentPartPr>
              <p14:xfrm>
                <a:off x="11002253" y="4039080"/>
                <a:ext cx="56160" cy="43920"/>
              </p14:xfrm>
            </p:contentPart>
          </mc:Choice>
          <mc:Fallback>
            <p:pic>
              <p:nvPicPr>
                <p:cNvPr id="119979" name="Freihand 119978">
                  <a:extLst>
                    <a:ext uri="{FF2B5EF4-FFF2-40B4-BE49-F238E27FC236}">
                      <a16:creationId xmlns:a16="http://schemas.microsoft.com/office/drawing/2014/main" id="{16EF8162-A2ED-4A73-AF0C-0276CB8F2BCB}"/>
                    </a:ext>
                  </a:extLst>
                </p:cNvPr>
                <p:cNvPicPr/>
                <p:nvPr/>
              </p:nvPicPr>
              <p:blipFill>
                <a:blip r:embed="rId396"/>
                <a:stretch>
                  <a:fillRect/>
                </a:stretch>
              </p:blipFill>
              <p:spPr>
                <a:xfrm>
                  <a:off x="10997933" y="4034760"/>
                  <a:ext cx="6480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119980" name="Freihand 119979">
                  <a:extLst>
                    <a:ext uri="{FF2B5EF4-FFF2-40B4-BE49-F238E27FC236}">
                      <a16:creationId xmlns:a16="http://schemas.microsoft.com/office/drawing/2014/main" id="{E5BAD242-735F-446F-BEF2-3AA8C04CDB3D}"/>
                    </a:ext>
                  </a:extLst>
                </p14:cNvPr>
                <p14:cNvContentPartPr/>
                <p14:nvPr/>
              </p14:nvContentPartPr>
              <p14:xfrm>
                <a:off x="11222933" y="3943680"/>
                <a:ext cx="106200" cy="112320"/>
              </p14:xfrm>
            </p:contentPart>
          </mc:Choice>
          <mc:Fallback>
            <p:pic>
              <p:nvPicPr>
                <p:cNvPr id="119980" name="Freihand 119979">
                  <a:extLst>
                    <a:ext uri="{FF2B5EF4-FFF2-40B4-BE49-F238E27FC236}">
                      <a16:creationId xmlns:a16="http://schemas.microsoft.com/office/drawing/2014/main" id="{E5BAD242-735F-446F-BEF2-3AA8C04CDB3D}"/>
                    </a:ext>
                  </a:extLst>
                </p:cNvPr>
                <p:cNvPicPr/>
                <p:nvPr/>
              </p:nvPicPr>
              <p:blipFill>
                <a:blip r:embed="rId398"/>
                <a:stretch>
                  <a:fillRect/>
                </a:stretch>
              </p:blipFill>
              <p:spPr>
                <a:xfrm>
                  <a:off x="11218613" y="3939360"/>
                  <a:ext cx="11484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119981" name="Freihand 119980">
                  <a:extLst>
                    <a:ext uri="{FF2B5EF4-FFF2-40B4-BE49-F238E27FC236}">
                      <a16:creationId xmlns:a16="http://schemas.microsoft.com/office/drawing/2014/main" id="{67400848-DC5A-4412-9517-E968F5E2BC23}"/>
                    </a:ext>
                  </a:extLst>
                </p14:cNvPr>
                <p14:cNvContentPartPr/>
                <p14:nvPr/>
              </p14:nvContentPartPr>
              <p14:xfrm>
                <a:off x="11342453" y="3903000"/>
                <a:ext cx="135360" cy="114120"/>
              </p14:xfrm>
            </p:contentPart>
          </mc:Choice>
          <mc:Fallback>
            <p:pic>
              <p:nvPicPr>
                <p:cNvPr id="119981" name="Freihand 119980">
                  <a:extLst>
                    <a:ext uri="{FF2B5EF4-FFF2-40B4-BE49-F238E27FC236}">
                      <a16:creationId xmlns:a16="http://schemas.microsoft.com/office/drawing/2014/main" id="{67400848-DC5A-4412-9517-E968F5E2BC23}"/>
                    </a:ext>
                  </a:extLst>
                </p:cNvPr>
                <p:cNvPicPr/>
                <p:nvPr/>
              </p:nvPicPr>
              <p:blipFill>
                <a:blip r:embed="rId400"/>
                <a:stretch>
                  <a:fillRect/>
                </a:stretch>
              </p:blipFill>
              <p:spPr>
                <a:xfrm>
                  <a:off x="11338133" y="3898680"/>
                  <a:ext cx="14400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119982" name="Freihand 119981">
                  <a:extLst>
                    <a:ext uri="{FF2B5EF4-FFF2-40B4-BE49-F238E27FC236}">
                      <a16:creationId xmlns:a16="http://schemas.microsoft.com/office/drawing/2014/main" id="{FD201025-F5B5-4883-9A4B-116422E1A8EC}"/>
                    </a:ext>
                  </a:extLst>
                </p14:cNvPr>
                <p14:cNvContentPartPr/>
                <p14:nvPr/>
              </p14:nvContentPartPr>
              <p14:xfrm>
                <a:off x="10873373" y="4205760"/>
                <a:ext cx="128160" cy="158760"/>
              </p14:xfrm>
            </p:contentPart>
          </mc:Choice>
          <mc:Fallback>
            <p:pic>
              <p:nvPicPr>
                <p:cNvPr id="119982" name="Freihand 119981">
                  <a:extLst>
                    <a:ext uri="{FF2B5EF4-FFF2-40B4-BE49-F238E27FC236}">
                      <a16:creationId xmlns:a16="http://schemas.microsoft.com/office/drawing/2014/main" id="{FD201025-F5B5-4883-9A4B-116422E1A8EC}"/>
                    </a:ext>
                  </a:extLst>
                </p:cNvPr>
                <p:cNvPicPr/>
                <p:nvPr/>
              </p:nvPicPr>
              <p:blipFill>
                <a:blip r:embed="rId402"/>
                <a:stretch>
                  <a:fillRect/>
                </a:stretch>
              </p:blipFill>
              <p:spPr>
                <a:xfrm>
                  <a:off x="10869053" y="4201440"/>
                  <a:ext cx="13680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119983" name="Freihand 119982">
                  <a:extLst>
                    <a:ext uri="{FF2B5EF4-FFF2-40B4-BE49-F238E27FC236}">
                      <a16:creationId xmlns:a16="http://schemas.microsoft.com/office/drawing/2014/main" id="{DA563726-B940-49B6-AB77-94ED6302B717}"/>
                    </a:ext>
                  </a:extLst>
                </p14:cNvPr>
                <p14:cNvContentPartPr/>
                <p14:nvPr/>
              </p14:nvContentPartPr>
              <p14:xfrm>
                <a:off x="10976693" y="4243920"/>
                <a:ext cx="216000" cy="119880"/>
              </p14:xfrm>
            </p:contentPart>
          </mc:Choice>
          <mc:Fallback>
            <p:pic>
              <p:nvPicPr>
                <p:cNvPr id="119983" name="Freihand 119982">
                  <a:extLst>
                    <a:ext uri="{FF2B5EF4-FFF2-40B4-BE49-F238E27FC236}">
                      <a16:creationId xmlns:a16="http://schemas.microsoft.com/office/drawing/2014/main" id="{DA563726-B940-49B6-AB77-94ED6302B717}"/>
                    </a:ext>
                  </a:extLst>
                </p:cNvPr>
                <p:cNvPicPr/>
                <p:nvPr/>
              </p:nvPicPr>
              <p:blipFill>
                <a:blip r:embed="rId404"/>
                <a:stretch>
                  <a:fillRect/>
                </a:stretch>
              </p:blipFill>
              <p:spPr>
                <a:xfrm>
                  <a:off x="10972373" y="4239600"/>
                  <a:ext cx="22464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119984" name="Freihand 119983">
                  <a:extLst>
                    <a:ext uri="{FF2B5EF4-FFF2-40B4-BE49-F238E27FC236}">
                      <a16:creationId xmlns:a16="http://schemas.microsoft.com/office/drawing/2014/main" id="{3A4A3548-614E-44FB-9355-7F4336739046}"/>
                    </a:ext>
                  </a:extLst>
                </p14:cNvPr>
                <p14:cNvContentPartPr/>
                <p14:nvPr/>
              </p14:nvContentPartPr>
              <p14:xfrm>
                <a:off x="11194493" y="4225560"/>
                <a:ext cx="218520" cy="72000"/>
              </p14:xfrm>
            </p:contentPart>
          </mc:Choice>
          <mc:Fallback>
            <p:pic>
              <p:nvPicPr>
                <p:cNvPr id="119984" name="Freihand 119983">
                  <a:extLst>
                    <a:ext uri="{FF2B5EF4-FFF2-40B4-BE49-F238E27FC236}">
                      <a16:creationId xmlns:a16="http://schemas.microsoft.com/office/drawing/2014/main" id="{3A4A3548-614E-44FB-9355-7F4336739046}"/>
                    </a:ext>
                  </a:extLst>
                </p:cNvPr>
                <p:cNvPicPr/>
                <p:nvPr/>
              </p:nvPicPr>
              <p:blipFill>
                <a:blip r:embed="rId406"/>
                <a:stretch>
                  <a:fillRect/>
                </a:stretch>
              </p:blipFill>
              <p:spPr>
                <a:xfrm>
                  <a:off x="11190173" y="4221240"/>
                  <a:ext cx="22716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119985" name="Freihand 119984">
                  <a:extLst>
                    <a:ext uri="{FF2B5EF4-FFF2-40B4-BE49-F238E27FC236}">
                      <a16:creationId xmlns:a16="http://schemas.microsoft.com/office/drawing/2014/main" id="{2528ECC5-E922-49AB-9AD5-8D47E5E86453}"/>
                    </a:ext>
                  </a:extLst>
                </p14:cNvPr>
                <p14:cNvContentPartPr/>
                <p14:nvPr/>
              </p14:nvContentPartPr>
              <p14:xfrm>
                <a:off x="11459453" y="4148520"/>
                <a:ext cx="117360" cy="122400"/>
              </p14:xfrm>
            </p:contentPart>
          </mc:Choice>
          <mc:Fallback>
            <p:pic>
              <p:nvPicPr>
                <p:cNvPr id="119985" name="Freihand 119984">
                  <a:extLst>
                    <a:ext uri="{FF2B5EF4-FFF2-40B4-BE49-F238E27FC236}">
                      <a16:creationId xmlns:a16="http://schemas.microsoft.com/office/drawing/2014/main" id="{2528ECC5-E922-49AB-9AD5-8D47E5E86453}"/>
                    </a:ext>
                  </a:extLst>
                </p:cNvPr>
                <p:cNvPicPr/>
                <p:nvPr/>
              </p:nvPicPr>
              <p:blipFill>
                <a:blip r:embed="rId408"/>
                <a:stretch>
                  <a:fillRect/>
                </a:stretch>
              </p:blipFill>
              <p:spPr>
                <a:xfrm>
                  <a:off x="11455133" y="4144200"/>
                  <a:ext cx="12600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119986" name="Freihand 119985">
                  <a:extLst>
                    <a:ext uri="{FF2B5EF4-FFF2-40B4-BE49-F238E27FC236}">
                      <a16:creationId xmlns:a16="http://schemas.microsoft.com/office/drawing/2014/main" id="{254AD443-C9B5-4BBD-893F-14D24778F18F}"/>
                    </a:ext>
                  </a:extLst>
                </p14:cNvPr>
                <p14:cNvContentPartPr/>
                <p14:nvPr/>
              </p14:nvContentPartPr>
              <p14:xfrm>
                <a:off x="11618933" y="3948720"/>
                <a:ext cx="51840" cy="172080"/>
              </p14:xfrm>
            </p:contentPart>
          </mc:Choice>
          <mc:Fallback>
            <p:pic>
              <p:nvPicPr>
                <p:cNvPr id="119986" name="Freihand 119985">
                  <a:extLst>
                    <a:ext uri="{FF2B5EF4-FFF2-40B4-BE49-F238E27FC236}">
                      <a16:creationId xmlns:a16="http://schemas.microsoft.com/office/drawing/2014/main" id="{254AD443-C9B5-4BBD-893F-14D24778F18F}"/>
                    </a:ext>
                  </a:extLst>
                </p:cNvPr>
                <p:cNvPicPr/>
                <p:nvPr/>
              </p:nvPicPr>
              <p:blipFill>
                <a:blip r:embed="rId410"/>
                <a:stretch>
                  <a:fillRect/>
                </a:stretch>
              </p:blipFill>
              <p:spPr>
                <a:xfrm>
                  <a:off x="11614613" y="3944400"/>
                  <a:ext cx="6048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119987" name="Freihand 119986">
                  <a:extLst>
                    <a:ext uri="{FF2B5EF4-FFF2-40B4-BE49-F238E27FC236}">
                      <a16:creationId xmlns:a16="http://schemas.microsoft.com/office/drawing/2014/main" id="{A91A6155-6B8A-4E71-A31E-54F5058AA74F}"/>
                    </a:ext>
                  </a:extLst>
                </p14:cNvPr>
                <p14:cNvContentPartPr/>
                <p14:nvPr/>
              </p14:nvContentPartPr>
              <p14:xfrm>
                <a:off x="11677973" y="4201440"/>
                <a:ext cx="24480" cy="15840"/>
              </p14:xfrm>
            </p:contentPart>
          </mc:Choice>
          <mc:Fallback>
            <p:pic>
              <p:nvPicPr>
                <p:cNvPr id="119987" name="Freihand 119986">
                  <a:extLst>
                    <a:ext uri="{FF2B5EF4-FFF2-40B4-BE49-F238E27FC236}">
                      <a16:creationId xmlns:a16="http://schemas.microsoft.com/office/drawing/2014/main" id="{A91A6155-6B8A-4E71-A31E-54F5058AA74F}"/>
                    </a:ext>
                  </a:extLst>
                </p:cNvPr>
                <p:cNvPicPr/>
                <p:nvPr/>
              </p:nvPicPr>
              <p:blipFill>
                <a:blip r:embed="rId412"/>
                <a:stretch>
                  <a:fillRect/>
                </a:stretch>
              </p:blipFill>
              <p:spPr>
                <a:xfrm>
                  <a:off x="11673653" y="4197120"/>
                  <a:ext cx="33120" cy="24480"/>
                </a:xfrm>
                <a:prstGeom prst="rect">
                  <a:avLst/>
                </a:prstGeom>
              </p:spPr>
            </p:pic>
          </mc:Fallback>
        </mc:AlternateContent>
      </p:grpSp>
    </p:spTree>
    <p:extLst>
      <p:ext uri="{BB962C8B-B14F-4D97-AF65-F5344CB8AC3E}">
        <p14:creationId xmlns:p14="http://schemas.microsoft.com/office/powerpoint/2010/main" val="1583096317"/>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573355" cy="593674"/>
          </a:xfrm>
          <a:prstGeom prst="rect">
            <a:avLst/>
          </a:prstGeom>
          <a:noFill/>
          <a:ln>
            <a:noFill/>
          </a:ln>
        </p:spPr>
        <p:txBody>
          <a:bodyPr vert="horz" wrap="none" lIns="81646" tIns="40823" rIns="81646" bIns="40823" anchorCtr="0" compatLnSpc="0">
            <a:spAutoFit/>
          </a:bodyPr>
          <a:lstStyle/>
          <a:p>
            <a:r>
              <a:rPr lang="de-DE" sz="3266" dirty="0"/>
              <a:t>Geldbegriff und Geldfunktionen</a:t>
            </a:r>
          </a:p>
        </p:txBody>
      </p:sp>
      <p:sp>
        <p:nvSpPr>
          <p:cNvPr id="4" name="Textfeld 3"/>
          <p:cNvSpPr txBox="1"/>
          <p:nvPr/>
        </p:nvSpPr>
        <p:spPr>
          <a:xfrm>
            <a:off x="1458072" y="975925"/>
            <a:ext cx="8883125" cy="5094890"/>
          </a:xfrm>
          <a:prstGeom prst="rect">
            <a:avLst/>
          </a:prstGeom>
          <a:noFill/>
          <a:ln>
            <a:noFill/>
          </a:ln>
        </p:spPr>
        <p:txBody>
          <a:bodyPr vert="horz" wrap="square" lIns="81646" tIns="40823" rIns="81646" bIns="40823" anchorCtr="0" compatLnSpc="0">
            <a:noAutofit/>
          </a:bodyPr>
          <a:lstStyle/>
          <a:p>
            <a:r>
              <a:rPr lang="de-DE" sz="2540" dirty="0"/>
              <a:t>Eigenschaften von Gütern, die Geldcharakter haben können:</a:t>
            </a:r>
          </a:p>
          <a:p>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Knappheit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Teilbarkeit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Gleichwertigkeit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Haltbarkeit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Übertragbarkeit</a:t>
            </a:r>
          </a:p>
          <a:p>
            <a:endParaRPr lang="de-DE" sz="2540" dirty="0"/>
          </a:p>
        </p:txBody>
      </p:sp>
      <p:sp>
        <p:nvSpPr>
          <p:cNvPr id="10" name="Rechteck 9">
            <a:extLst>
              <a:ext uri="{FF2B5EF4-FFF2-40B4-BE49-F238E27FC236}">
                <a16:creationId xmlns:a16="http://schemas.microsoft.com/office/drawing/2014/main" id="{A6CA1CC5-8DAC-4B9B-9A07-E122EC12D8A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DF79218C-5549-4D30-AC6A-CDF66BCD7E3A}"/>
                  </a:ext>
                </a:extLst>
              </p14:cNvPr>
              <p14:cNvContentPartPr/>
              <p14:nvPr/>
            </p14:nvContentPartPr>
            <p14:xfrm>
              <a:off x="4667693" y="735187"/>
              <a:ext cx="2728800" cy="91440"/>
            </p14:xfrm>
          </p:contentPart>
        </mc:Choice>
        <mc:Fallback>
          <p:pic>
            <p:nvPicPr>
              <p:cNvPr id="2" name="Freihand 1">
                <a:extLst>
                  <a:ext uri="{FF2B5EF4-FFF2-40B4-BE49-F238E27FC236}">
                    <a16:creationId xmlns:a16="http://schemas.microsoft.com/office/drawing/2014/main" id="{DF79218C-5549-4D30-AC6A-CDF66BCD7E3A}"/>
                  </a:ext>
                </a:extLst>
              </p:cNvPr>
              <p:cNvPicPr/>
              <p:nvPr/>
            </p:nvPicPr>
            <p:blipFill>
              <a:blip r:embed="rId4"/>
              <a:stretch>
                <a:fillRect/>
              </a:stretch>
            </p:blipFill>
            <p:spPr>
              <a:xfrm>
                <a:off x="4663373" y="730867"/>
                <a:ext cx="273744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5" name="Freihand 4">
                <a:extLst>
                  <a:ext uri="{FF2B5EF4-FFF2-40B4-BE49-F238E27FC236}">
                    <a16:creationId xmlns:a16="http://schemas.microsoft.com/office/drawing/2014/main" id="{ACF26D0C-9C04-4984-86F0-06B642878EF7}"/>
                  </a:ext>
                </a:extLst>
              </p14:cNvPr>
              <p14:cNvContentPartPr/>
              <p14:nvPr/>
            </p14:nvContentPartPr>
            <p14:xfrm>
              <a:off x="1866533" y="2490547"/>
              <a:ext cx="1920240" cy="163440"/>
            </p14:xfrm>
          </p:contentPart>
        </mc:Choice>
        <mc:Fallback>
          <p:pic>
            <p:nvPicPr>
              <p:cNvPr id="5" name="Freihand 4">
                <a:extLst>
                  <a:ext uri="{FF2B5EF4-FFF2-40B4-BE49-F238E27FC236}">
                    <a16:creationId xmlns:a16="http://schemas.microsoft.com/office/drawing/2014/main" id="{ACF26D0C-9C04-4984-86F0-06B642878EF7}"/>
                  </a:ext>
                </a:extLst>
              </p:cNvPr>
              <p:cNvPicPr/>
              <p:nvPr/>
            </p:nvPicPr>
            <p:blipFill>
              <a:blip r:embed="rId6"/>
              <a:stretch>
                <a:fillRect/>
              </a:stretch>
            </p:blipFill>
            <p:spPr>
              <a:xfrm>
                <a:off x="1862213" y="2486227"/>
                <a:ext cx="192888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0" name="Freihand 39">
                <a:extLst>
                  <a:ext uri="{FF2B5EF4-FFF2-40B4-BE49-F238E27FC236}">
                    <a16:creationId xmlns:a16="http://schemas.microsoft.com/office/drawing/2014/main" id="{DD3E6B8D-9B40-47B6-9EAD-B5040CDB1D5B}"/>
                  </a:ext>
                </a:extLst>
              </p14:cNvPr>
              <p14:cNvContentPartPr/>
              <p14:nvPr/>
            </p14:nvContentPartPr>
            <p14:xfrm>
              <a:off x="2035373" y="3251947"/>
              <a:ext cx="1359360" cy="124200"/>
            </p14:xfrm>
          </p:contentPart>
        </mc:Choice>
        <mc:Fallback>
          <p:pic>
            <p:nvPicPr>
              <p:cNvPr id="40" name="Freihand 39">
                <a:extLst>
                  <a:ext uri="{FF2B5EF4-FFF2-40B4-BE49-F238E27FC236}">
                    <a16:creationId xmlns:a16="http://schemas.microsoft.com/office/drawing/2014/main" id="{DD3E6B8D-9B40-47B6-9EAD-B5040CDB1D5B}"/>
                  </a:ext>
                </a:extLst>
              </p:cNvPr>
              <p:cNvPicPr/>
              <p:nvPr/>
            </p:nvPicPr>
            <p:blipFill>
              <a:blip r:embed="rId8"/>
              <a:stretch>
                <a:fillRect/>
              </a:stretch>
            </p:blipFill>
            <p:spPr>
              <a:xfrm>
                <a:off x="2031053" y="3247627"/>
                <a:ext cx="1368000" cy="132840"/>
              </a:xfrm>
              <a:prstGeom prst="rect">
                <a:avLst/>
              </a:prstGeom>
            </p:spPr>
          </p:pic>
        </mc:Fallback>
      </mc:AlternateContent>
      <p:grpSp>
        <p:nvGrpSpPr>
          <p:cNvPr id="94" name="Gruppieren 93">
            <a:extLst>
              <a:ext uri="{FF2B5EF4-FFF2-40B4-BE49-F238E27FC236}">
                <a16:creationId xmlns:a16="http://schemas.microsoft.com/office/drawing/2014/main" id="{021F0489-1C89-48E5-A57F-FFBB687007B9}"/>
              </a:ext>
            </a:extLst>
          </p:cNvPr>
          <p:cNvGrpSpPr/>
          <p:nvPr/>
        </p:nvGrpSpPr>
        <p:grpSpPr>
          <a:xfrm>
            <a:off x="10671053" y="1898347"/>
            <a:ext cx="1374120" cy="279000"/>
            <a:chOff x="10671053" y="1898347"/>
            <a:chExt cx="1374120" cy="279000"/>
          </a:xfrm>
        </p:grpSpPr>
        <mc:AlternateContent xmlns:mc="http://schemas.openxmlformats.org/markup-compatibility/2006">
          <mc:Choice xmlns:p14="http://schemas.microsoft.com/office/powerpoint/2010/main" Requires="p14">
            <p:contentPart p14:bwMode="auto" r:id="rId9">
              <p14:nvContentPartPr>
                <p14:cNvPr id="85" name="Freihand 84">
                  <a:extLst>
                    <a:ext uri="{FF2B5EF4-FFF2-40B4-BE49-F238E27FC236}">
                      <a16:creationId xmlns:a16="http://schemas.microsoft.com/office/drawing/2014/main" id="{2A4069B2-44D8-4C50-A9C3-D33CBC7E7498}"/>
                    </a:ext>
                  </a:extLst>
                </p14:cNvPr>
                <p14:cNvContentPartPr/>
                <p14:nvPr/>
              </p14:nvContentPartPr>
              <p14:xfrm>
                <a:off x="10671053" y="2030107"/>
                <a:ext cx="321120" cy="147240"/>
              </p14:xfrm>
            </p:contentPart>
          </mc:Choice>
          <mc:Fallback>
            <p:pic>
              <p:nvPicPr>
                <p:cNvPr id="85" name="Freihand 84">
                  <a:extLst>
                    <a:ext uri="{FF2B5EF4-FFF2-40B4-BE49-F238E27FC236}">
                      <a16:creationId xmlns:a16="http://schemas.microsoft.com/office/drawing/2014/main" id="{2A4069B2-44D8-4C50-A9C3-D33CBC7E7498}"/>
                    </a:ext>
                  </a:extLst>
                </p:cNvPr>
                <p:cNvPicPr/>
                <p:nvPr/>
              </p:nvPicPr>
              <p:blipFill>
                <a:blip r:embed="rId10"/>
                <a:stretch>
                  <a:fillRect/>
                </a:stretch>
              </p:blipFill>
              <p:spPr>
                <a:xfrm>
                  <a:off x="10666733" y="2025787"/>
                  <a:ext cx="32976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6" name="Freihand 85">
                  <a:extLst>
                    <a:ext uri="{FF2B5EF4-FFF2-40B4-BE49-F238E27FC236}">
                      <a16:creationId xmlns:a16="http://schemas.microsoft.com/office/drawing/2014/main" id="{C2DA4F43-46B4-4356-AC8D-B9DCDC69041E}"/>
                    </a:ext>
                  </a:extLst>
                </p14:cNvPr>
                <p14:cNvContentPartPr/>
                <p14:nvPr/>
              </p14:nvContentPartPr>
              <p14:xfrm>
                <a:off x="11011613" y="1969627"/>
                <a:ext cx="127440" cy="168840"/>
              </p14:xfrm>
            </p:contentPart>
          </mc:Choice>
          <mc:Fallback>
            <p:pic>
              <p:nvPicPr>
                <p:cNvPr id="86" name="Freihand 85">
                  <a:extLst>
                    <a:ext uri="{FF2B5EF4-FFF2-40B4-BE49-F238E27FC236}">
                      <a16:creationId xmlns:a16="http://schemas.microsoft.com/office/drawing/2014/main" id="{C2DA4F43-46B4-4356-AC8D-B9DCDC69041E}"/>
                    </a:ext>
                  </a:extLst>
                </p:cNvPr>
                <p:cNvPicPr/>
                <p:nvPr/>
              </p:nvPicPr>
              <p:blipFill>
                <a:blip r:embed="rId12"/>
                <a:stretch>
                  <a:fillRect/>
                </a:stretch>
              </p:blipFill>
              <p:spPr>
                <a:xfrm>
                  <a:off x="11007293" y="1965307"/>
                  <a:ext cx="13608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87" name="Freihand 86">
                  <a:extLst>
                    <a:ext uri="{FF2B5EF4-FFF2-40B4-BE49-F238E27FC236}">
                      <a16:creationId xmlns:a16="http://schemas.microsoft.com/office/drawing/2014/main" id="{AAAC3A15-642A-4649-BF5A-4B6C484AF37A}"/>
                    </a:ext>
                  </a:extLst>
                </p14:cNvPr>
                <p14:cNvContentPartPr/>
                <p14:nvPr/>
              </p14:nvContentPartPr>
              <p14:xfrm>
                <a:off x="11151293" y="2041627"/>
                <a:ext cx="193680" cy="84960"/>
              </p14:xfrm>
            </p:contentPart>
          </mc:Choice>
          <mc:Fallback>
            <p:pic>
              <p:nvPicPr>
                <p:cNvPr id="87" name="Freihand 86">
                  <a:extLst>
                    <a:ext uri="{FF2B5EF4-FFF2-40B4-BE49-F238E27FC236}">
                      <a16:creationId xmlns:a16="http://schemas.microsoft.com/office/drawing/2014/main" id="{AAAC3A15-642A-4649-BF5A-4B6C484AF37A}"/>
                    </a:ext>
                  </a:extLst>
                </p:cNvPr>
                <p:cNvPicPr/>
                <p:nvPr/>
              </p:nvPicPr>
              <p:blipFill>
                <a:blip r:embed="rId14"/>
                <a:stretch>
                  <a:fillRect/>
                </a:stretch>
              </p:blipFill>
              <p:spPr>
                <a:xfrm>
                  <a:off x="11146973" y="2037307"/>
                  <a:ext cx="20232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88" name="Freihand 87">
                  <a:extLst>
                    <a:ext uri="{FF2B5EF4-FFF2-40B4-BE49-F238E27FC236}">
                      <a16:creationId xmlns:a16="http://schemas.microsoft.com/office/drawing/2014/main" id="{7659ABD6-E713-475A-8FEB-496F7D6D0CC4}"/>
                    </a:ext>
                  </a:extLst>
                </p14:cNvPr>
                <p14:cNvContentPartPr/>
                <p14:nvPr/>
              </p14:nvContentPartPr>
              <p14:xfrm>
                <a:off x="11441453" y="1914907"/>
                <a:ext cx="131760" cy="168120"/>
              </p14:xfrm>
            </p:contentPart>
          </mc:Choice>
          <mc:Fallback>
            <p:pic>
              <p:nvPicPr>
                <p:cNvPr id="88" name="Freihand 87">
                  <a:extLst>
                    <a:ext uri="{FF2B5EF4-FFF2-40B4-BE49-F238E27FC236}">
                      <a16:creationId xmlns:a16="http://schemas.microsoft.com/office/drawing/2014/main" id="{7659ABD6-E713-475A-8FEB-496F7D6D0CC4}"/>
                    </a:ext>
                  </a:extLst>
                </p:cNvPr>
                <p:cNvPicPr/>
                <p:nvPr/>
              </p:nvPicPr>
              <p:blipFill>
                <a:blip r:embed="rId16"/>
                <a:stretch>
                  <a:fillRect/>
                </a:stretch>
              </p:blipFill>
              <p:spPr>
                <a:xfrm>
                  <a:off x="11437133" y="1910587"/>
                  <a:ext cx="14040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89" name="Freihand 88">
                  <a:extLst>
                    <a:ext uri="{FF2B5EF4-FFF2-40B4-BE49-F238E27FC236}">
                      <a16:creationId xmlns:a16="http://schemas.microsoft.com/office/drawing/2014/main" id="{ED4EC270-F515-460F-8EAA-DF2F2E246A22}"/>
                    </a:ext>
                  </a:extLst>
                </p14:cNvPr>
                <p14:cNvContentPartPr/>
                <p14:nvPr/>
              </p14:nvContentPartPr>
              <p14:xfrm>
                <a:off x="11507693" y="2017867"/>
                <a:ext cx="58680" cy="67680"/>
              </p14:xfrm>
            </p:contentPart>
          </mc:Choice>
          <mc:Fallback>
            <p:pic>
              <p:nvPicPr>
                <p:cNvPr id="89" name="Freihand 88">
                  <a:extLst>
                    <a:ext uri="{FF2B5EF4-FFF2-40B4-BE49-F238E27FC236}">
                      <a16:creationId xmlns:a16="http://schemas.microsoft.com/office/drawing/2014/main" id="{ED4EC270-F515-460F-8EAA-DF2F2E246A22}"/>
                    </a:ext>
                  </a:extLst>
                </p:cNvPr>
                <p:cNvPicPr/>
                <p:nvPr/>
              </p:nvPicPr>
              <p:blipFill>
                <a:blip r:embed="rId18"/>
                <a:stretch>
                  <a:fillRect/>
                </a:stretch>
              </p:blipFill>
              <p:spPr>
                <a:xfrm>
                  <a:off x="11503373" y="2013547"/>
                  <a:ext cx="6732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90" name="Freihand 89">
                  <a:extLst>
                    <a:ext uri="{FF2B5EF4-FFF2-40B4-BE49-F238E27FC236}">
                      <a16:creationId xmlns:a16="http://schemas.microsoft.com/office/drawing/2014/main" id="{BEAE8567-A09C-4319-94B4-D98525703DAA}"/>
                    </a:ext>
                  </a:extLst>
                </p14:cNvPr>
                <p14:cNvContentPartPr/>
                <p14:nvPr/>
              </p14:nvContentPartPr>
              <p14:xfrm>
                <a:off x="11561333" y="2017147"/>
                <a:ext cx="173160" cy="64800"/>
              </p14:xfrm>
            </p:contentPart>
          </mc:Choice>
          <mc:Fallback>
            <p:pic>
              <p:nvPicPr>
                <p:cNvPr id="90" name="Freihand 89">
                  <a:extLst>
                    <a:ext uri="{FF2B5EF4-FFF2-40B4-BE49-F238E27FC236}">
                      <a16:creationId xmlns:a16="http://schemas.microsoft.com/office/drawing/2014/main" id="{BEAE8567-A09C-4319-94B4-D98525703DAA}"/>
                    </a:ext>
                  </a:extLst>
                </p:cNvPr>
                <p:cNvPicPr/>
                <p:nvPr/>
              </p:nvPicPr>
              <p:blipFill>
                <a:blip r:embed="rId20"/>
                <a:stretch>
                  <a:fillRect/>
                </a:stretch>
              </p:blipFill>
              <p:spPr>
                <a:xfrm>
                  <a:off x="11557013" y="2012827"/>
                  <a:ext cx="18180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91" name="Freihand 90">
                  <a:extLst>
                    <a:ext uri="{FF2B5EF4-FFF2-40B4-BE49-F238E27FC236}">
                      <a16:creationId xmlns:a16="http://schemas.microsoft.com/office/drawing/2014/main" id="{B0676293-0AC9-4916-994D-7EB26E10ADF5}"/>
                    </a:ext>
                  </a:extLst>
                </p14:cNvPr>
                <p14:cNvContentPartPr/>
                <p14:nvPr/>
              </p14:nvContentPartPr>
              <p14:xfrm>
                <a:off x="11757533" y="2008867"/>
                <a:ext cx="87120" cy="64440"/>
              </p14:xfrm>
            </p:contentPart>
          </mc:Choice>
          <mc:Fallback>
            <p:pic>
              <p:nvPicPr>
                <p:cNvPr id="91" name="Freihand 90">
                  <a:extLst>
                    <a:ext uri="{FF2B5EF4-FFF2-40B4-BE49-F238E27FC236}">
                      <a16:creationId xmlns:a16="http://schemas.microsoft.com/office/drawing/2014/main" id="{B0676293-0AC9-4916-994D-7EB26E10ADF5}"/>
                    </a:ext>
                  </a:extLst>
                </p:cNvPr>
                <p:cNvPicPr/>
                <p:nvPr/>
              </p:nvPicPr>
              <p:blipFill>
                <a:blip r:embed="rId22"/>
                <a:stretch>
                  <a:fillRect/>
                </a:stretch>
              </p:blipFill>
              <p:spPr>
                <a:xfrm>
                  <a:off x="11753213" y="2004547"/>
                  <a:ext cx="9576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92" name="Freihand 91">
                  <a:extLst>
                    <a:ext uri="{FF2B5EF4-FFF2-40B4-BE49-F238E27FC236}">
                      <a16:creationId xmlns:a16="http://schemas.microsoft.com/office/drawing/2014/main" id="{A1174B80-B05B-4907-A810-CB81005FD77F}"/>
                    </a:ext>
                  </a:extLst>
                </p14:cNvPr>
                <p14:cNvContentPartPr/>
                <p14:nvPr/>
              </p14:nvContentPartPr>
              <p14:xfrm>
                <a:off x="11867693" y="1989787"/>
                <a:ext cx="177480" cy="79560"/>
              </p14:xfrm>
            </p:contentPart>
          </mc:Choice>
          <mc:Fallback>
            <p:pic>
              <p:nvPicPr>
                <p:cNvPr id="92" name="Freihand 91">
                  <a:extLst>
                    <a:ext uri="{FF2B5EF4-FFF2-40B4-BE49-F238E27FC236}">
                      <a16:creationId xmlns:a16="http://schemas.microsoft.com/office/drawing/2014/main" id="{A1174B80-B05B-4907-A810-CB81005FD77F}"/>
                    </a:ext>
                  </a:extLst>
                </p:cNvPr>
                <p:cNvPicPr/>
                <p:nvPr/>
              </p:nvPicPr>
              <p:blipFill>
                <a:blip r:embed="rId24"/>
                <a:stretch>
                  <a:fillRect/>
                </a:stretch>
              </p:blipFill>
              <p:spPr>
                <a:xfrm>
                  <a:off x="11863373" y="1985467"/>
                  <a:ext cx="18612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93" name="Freihand 92">
                  <a:extLst>
                    <a:ext uri="{FF2B5EF4-FFF2-40B4-BE49-F238E27FC236}">
                      <a16:creationId xmlns:a16="http://schemas.microsoft.com/office/drawing/2014/main" id="{7DE87FBD-0AC4-471A-B539-E3F327AEBB20}"/>
                    </a:ext>
                  </a:extLst>
                </p14:cNvPr>
                <p14:cNvContentPartPr/>
                <p14:nvPr/>
              </p14:nvContentPartPr>
              <p14:xfrm>
                <a:off x="11629013" y="1898347"/>
                <a:ext cx="96120" cy="18360"/>
              </p14:xfrm>
            </p:contentPart>
          </mc:Choice>
          <mc:Fallback>
            <p:pic>
              <p:nvPicPr>
                <p:cNvPr id="93" name="Freihand 92">
                  <a:extLst>
                    <a:ext uri="{FF2B5EF4-FFF2-40B4-BE49-F238E27FC236}">
                      <a16:creationId xmlns:a16="http://schemas.microsoft.com/office/drawing/2014/main" id="{7DE87FBD-0AC4-471A-B539-E3F327AEBB20}"/>
                    </a:ext>
                  </a:extLst>
                </p:cNvPr>
                <p:cNvPicPr/>
                <p:nvPr/>
              </p:nvPicPr>
              <p:blipFill>
                <a:blip r:embed="rId26"/>
                <a:stretch>
                  <a:fillRect/>
                </a:stretch>
              </p:blipFill>
              <p:spPr>
                <a:xfrm>
                  <a:off x="11624693" y="1894027"/>
                  <a:ext cx="104760" cy="27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7">
            <p14:nvContentPartPr>
              <p14:cNvPr id="95" name="Freihand 94">
                <a:extLst>
                  <a:ext uri="{FF2B5EF4-FFF2-40B4-BE49-F238E27FC236}">
                    <a16:creationId xmlns:a16="http://schemas.microsoft.com/office/drawing/2014/main" id="{455F4942-91DF-41E3-8D4F-53883FC9A39A}"/>
                  </a:ext>
                </a:extLst>
              </p14:cNvPr>
              <p14:cNvContentPartPr/>
              <p14:nvPr/>
            </p14:nvContentPartPr>
            <p14:xfrm>
              <a:off x="1970213" y="4160947"/>
              <a:ext cx="2380680" cy="76320"/>
            </p14:xfrm>
          </p:contentPart>
        </mc:Choice>
        <mc:Fallback>
          <p:pic>
            <p:nvPicPr>
              <p:cNvPr id="95" name="Freihand 94">
                <a:extLst>
                  <a:ext uri="{FF2B5EF4-FFF2-40B4-BE49-F238E27FC236}">
                    <a16:creationId xmlns:a16="http://schemas.microsoft.com/office/drawing/2014/main" id="{455F4942-91DF-41E3-8D4F-53883FC9A39A}"/>
                  </a:ext>
                </a:extLst>
              </p:cNvPr>
              <p:cNvPicPr/>
              <p:nvPr/>
            </p:nvPicPr>
            <p:blipFill>
              <a:blip r:embed="rId28"/>
              <a:stretch>
                <a:fillRect/>
              </a:stretch>
            </p:blipFill>
            <p:spPr>
              <a:xfrm>
                <a:off x="1965893" y="4156627"/>
                <a:ext cx="238932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29" name="Freihand 128">
                <a:extLst>
                  <a:ext uri="{FF2B5EF4-FFF2-40B4-BE49-F238E27FC236}">
                    <a16:creationId xmlns:a16="http://schemas.microsoft.com/office/drawing/2014/main" id="{8486B146-BAD1-45B2-B278-2CF918D30CED}"/>
                  </a:ext>
                </a:extLst>
              </p14:cNvPr>
              <p14:cNvContentPartPr/>
              <p14:nvPr/>
            </p14:nvContentPartPr>
            <p14:xfrm>
              <a:off x="1931693" y="4997227"/>
              <a:ext cx="1532880" cy="43560"/>
            </p14:xfrm>
          </p:contentPart>
        </mc:Choice>
        <mc:Fallback>
          <p:pic>
            <p:nvPicPr>
              <p:cNvPr id="129" name="Freihand 128">
                <a:extLst>
                  <a:ext uri="{FF2B5EF4-FFF2-40B4-BE49-F238E27FC236}">
                    <a16:creationId xmlns:a16="http://schemas.microsoft.com/office/drawing/2014/main" id="{8486B146-BAD1-45B2-B278-2CF918D30CED}"/>
                  </a:ext>
                </a:extLst>
              </p:cNvPr>
              <p:cNvPicPr/>
              <p:nvPr/>
            </p:nvPicPr>
            <p:blipFill>
              <a:blip r:embed="rId30"/>
              <a:stretch>
                <a:fillRect/>
              </a:stretch>
            </p:blipFill>
            <p:spPr>
              <a:xfrm>
                <a:off x="1927373" y="4992907"/>
                <a:ext cx="1541520" cy="52200"/>
              </a:xfrm>
              <a:prstGeom prst="rect">
                <a:avLst/>
              </a:prstGeom>
            </p:spPr>
          </p:pic>
        </mc:Fallback>
      </mc:AlternateContent>
      <p:grpSp>
        <p:nvGrpSpPr>
          <p:cNvPr id="235" name="Gruppieren 234">
            <a:extLst>
              <a:ext uri="{FF2B5EF4-FFF2-40B4-BE49-F238E27FC236}">
                <a16:creationId xmlns:a16="http://schemas.microsoft.com/office/drawing/2014/main" id="{3A17968F-F972-494E-B229-72DF3854C4FB}"/>
              </a:ext>
            </a:extLst>
          </p:cNvPr>
          <p:cNvGrpSpPr/>
          <p:nvPr/>
        </p:nvGrpSpPr>
        <p:grpSpPr>
          <a:xfrm>
            <a:off x="1737653" y="1453387"/>
            <a:ext cx="8825040" cy="4919400"/>
            <a:chOff x="1737653" y="1453387"/>
            <a:chExt cx="8825040" cy="4919400"/>
          </a:xfrm>
        </p:grpSpPr>
        <mc:AlternateContent xmlns:mc="http://schemas.openxmlformats.org/markup-compatibility/2006">
          <mc:Choice xmlns:p14="http://schemas.microsoft.com/office/powerpoint/2010/main" Requires="p14">
            <p:contentPart p14:bwMode="auto" r:id="rId31">
              <p14:nvContentPartPr>
                <p14:cNvPr id="6" name="Freihand 5">
                  <a:extLst>
                    <a:ext uri="{FF2B5EF4-FFF2-40B4-BE49-F238E27FC236}">
                      <a16:creationId xmlns:a16="http://schemas.microsoft.com/office/drawing/2014/main" id="{05890BCE-B06F-41F4-A596-B42F962BFE6B}"/>
                    </a:ext>
                  </a:extLst>
                </p14:cNvPr>
                <p14:cNvContentPartPr/>
                <p14:nvPr/>
              </p14:nvContentPartPr>
              <p14:xfrm>
                <a:off x="3505973" y="2130547"/>
                <a:ext cx="284400" cy="172080"/>
              </p14:xfrm>
            </p:contentPart>
          </mc:Choice>
          <mc:Fallback>
            <p:pic>
              <p:nvPicPr>
                <p:cNvPr id="6" name="Freihand 5">
                  <a:extLst>
                    <a:ext uri="{FF2B5EF4-FFF2-40B4-BE49-F238E27FC236}">
                      <a16:creationId xmlns:a16="http://schemas.microsoft.com/office/drawing/2014/main" id="{05890BCE-B06F-41F4-A596-B42F962BFE6B}"/>
                    </a:ext>
                  </a:extLst>
                </p:cNvPr>
                <p:cNvPicPr/>
                <p:nvPr/>
              </p:nvPicPr>
              <p:blipFill>
                <a:blip r:embed="rId32"/>
                <a:stretch>
                  <a:fillRect/>
                </a:stretch>
              </p:blipFill>
              <p:spPr>
                <a:xfrm>
                  <a:off x="3501653" y="2126227"/>
                  <a:ext cx="29304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7" name="Freihand 6">
                  <a:extLst>
                    <a:ext uri="{FF2B5EF4-FFF2-40B4-BE49-F238E27FC236}">
                      <a16:creationId xmlns:a16="http://schemas.microsoft.com/office/drawing/2014/main" id="{462FD96B-5CF7-4B8D-9FDC-34981C138158}"/>
                    </a:ext>
                  </a:extLst>
                </p14:cNvPr>
                <p14:cNvContentPartPr/>
                <p14:nvPr/>
              </p14:nvContentPartPr>
              <p14:xfrm>
                <a:off x="3411293" y="2202547"/>
                <a:ext cx="329400" cy="185760"/>
              </p14:xfrm>
            </p:contentPart>
          </mc:Choice>
          <mc:Fallback>
            <p:pic>
              <p:nvPicPr>
                <p:cNvPr id="7" name="Freihand 6">
                  <a:extLst>
                    <a:ext uri="{FF2B5EF4-FFF2-40B4-BE49-F238E27FC236}">
                      <a16:creationId xmlns:a16="http://schemas.microsoft.com/office/drawing/2014/main" id="{462FD96B-5CF7-4B8D-9FDC-34981C138158}"/>
                    </a:ext>
                  </a:extLst>
                </p:cNvPr>
                <p:cNvPicPr/>
                <p:nvPr/>
              </p:nvPicPr>
              <p:blipFill>
                <a:blip r:embed="rId34"/>
                <a:stretch>
                  <a:fillRect/>
                </a:stretch>
              </p:blipFill>
              <p:spPr>
                <a:xfrm>
                  <a:off x="3406973" y="2198227"/>
                  <a:ext cx="33804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9" name="Freihand 8">
                  <a:extLst>
                    <a:ext uri="{FF2B5EF4-FFF2-40B4-BE49-F238E27FC236}">
                      <a16:creationId xmlns:a16="http://schemas.microsoft.com/office/drawing/2014/main" id="{14C4C47C-8CAA-4B22-9004-26C834FBFD2B}"/>
                    </a:ext>
                  </a:extLst>
                </p14:cNvPr>
                <p14:cNvContentPartPr/>
                <p14:nvPr/>
              </p14:nvContentPartPr>
              <p14:xfrm>
                <a:off x="4036613" y="1964227"/>
                <a:ext cx="43920" cy="131760"/>
              </p14:xfrm>
            </p:contentPart>
          </mc:Choice>
          <mc:Fallback>
            <p:pic>
              <p:nvPicPr>
                <p:cNvPr id="9" name="Freihand 8">
                  <a:extLst>
                    <a:ext uri="{FF2B5EF4-FFF2-40B4-BE49-F238E27FC236}">
                      <a16:creationId xmlns:a16="http://schemas.microsoft.com/office/drawing/2014/main" id="{14C4C47C-8CAA-4B22-9004-26C834FBFD2B}"/>
                    </a:ext>
                  </a:extLst>
                </p:cNvPr>
                <p:cNvPicPr/>
                <p:nvPr/>
              </p:nvPicPr>
              <p:blipFill>
                <a:blip r:embed="rId36"/>
                <a:stretch>
                  <a:fillRect/>
                </a:stretch>
              </p:blipFill>
              <p:spPr>
                <a:xfrm>
                  <a:off x="4032293" y="1959907"/>
                  <a:ext cx="5256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11" name="Freihand 10">
                  <a:extLst>
                    <a:ext uri="{FF2B5EF4-FFF2-40B4-BE49-F238E27FC236}">
                      <a16:creationId xmlns:a16="http://schemas.microsoft.com/office/drawing/2014/main" id="{5B1368A9-EB04-4A30-AA6B-7BD1F254B5EB}"/>
                    </a:ext>
                  </a:extLst>
                </p14:cNvPr>
                <p14:cNvContentPartPr/>
                <p14:nvPr/>
              </p14:nvContentPartPr>
              <p14:xfrm>
                <a:off x="3932213" y="1899067"/>
                <a:ext cx="218520" cy="230760"/>
              </p14:xfrm>
            </p:contentPart>
          </mc:Choice>
          <mc:Fallback>
            <p:pic>
              <p:nvPicPr>
                <p:cNvPr id="11" name="Freihand 10">
                  <a:extLst>
                    <a:ext uri="{FF2B5EF4-FFF2-40B4-BE49-F238E27FC236}">
                      <a16:creationId xmlns:a16="http://schemas.microsoft.com/office/drawing/2014/main" id="{5B1368A9-EB04-4A30-AA6B-7BD1F254B5EB}"/>
                    </a:ext>
                  </a:extLst>
                </p:cNvPr>
                <p:cNvPicPr/>
                <p:nvPr/>
              </p:nvPicPr>
              <p:blipFill>
                <a:blip r:embed="rId38"/>
                <a:stretch>
                  <a:fillRect/>
                </a:stretch>
              </p:blipFill>
              <p:spPr>
                <a:xfrm>
                  <a:off x="3927893" y="1894747"/>
                  <a:ext cx="22716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12" name="Freihand 11">
                  <a:extLst>
                    <a:ext uri="{FF2B5EF4-FFF2-40B4-BE49-F238E27FC236}">
                      <a16:creationId xmlns:a16="http://schemas.microsoft.com/office/drawing/2014/main" id="{58EF8BD1-83C5-40C4-926E-03948C2B82B1}"/>
                    </a:ext>
                  </a:extLst>
                </p14:cNvPr>
                <p14:cNvContentPartPr/>
                <p14:nvPr/>
              </p14:nvContentPartPr>
              <p14:xfrm>
                <a:off x="4177373" y="1939387"/>
                <a:ext cx="132840" cy="93960"/>
              </p14:xfrm>
            </p:contentPart>
          </mc:Choice>
          <mc:Fallback>
            <p:pic>
              <p:nvPicPr>
                <p:cNvPr id="12" name="Freihand 11">
                  <a:extLst>
                    <a:ext uri="{FF2B5EF4-FFF2-40B4-BE49-F238E27FC236}">
                      <a16:creationId xmlns:a16="http://schemas.microsoft.com/office/drawing/2014/main" id="{58EF8BD1-83C5-40C4-926E-03948C2B82B1}"/>
                    </a:ext>
                  </a:extLst>
                </p:cNvPr>
                <p:cNvPicPr/>
                <p:nvPr/>
              </p:nvPicPr>
              <p:blipFill>
                <a:blip r:embed="rId40"/>
                <a:stretch>
                  <a:fillRect/>
                </a:stretch>
              </p:blipFill>
              <p:spPr>
                <a:xfrm>
                  <a:off x="4173053" y="1935067"/>
                  <a:ext cx="14148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13" name="Freihand 12">
                  <a:extLst>
                    <a:ext uri="{FF2B5EF4-FFF2-40B4-BE49-F238E27FC236}">
                      <a16:creationId xmlns:a16="http://schemas.microsoft.com/office/drawing/2014/main" id="{8C1B0A84-4EDE-46F8-9211-D119CA965163}"/>
                    </a:ext>
                  </a:extLst>
                </p14:cNvPr>
                <p14:cNvContentPartPr/>
                <p14:nvPr/>
              </p14:nvContentPartPr>
              <p14:xfrm>
                <a:off x="4341173" y="1783507"/>
                <a:ext cx="216000" cy="212040"/>
              </p14:xfrm>
            </p:contentPart>
          </mc:Choice>
          <mc:Fallback>
            <p:pic>
              <p:nvPicPr>
                <p:cNvPr id="13" name="Freihand 12">
                  <a:extLst>
                    <a:ext uri="{FF2B5EF4-FFF2-40B4-BE49-F238E27FC236}">
                      <a16:creationId xmlns:a16="http://schemas.microsoft.com/office/drawing/2014/main" id="{8C1B0A84-4EDE-46F8-9211-D119CA965163}"/>
                    </a:ext>
                  </a:extLst>
                </p:cNvPr>
                <p:cNvPicPr/>
                <p:nvPr/>
              </p:nvPicPr>
              <p:blipFill>
                <a:blip r:embed="rId42"/>
                <a:stretch>
                  <a:fillRect/>
                </a:stretch>
              </p:blipFill>
              <p:spPr>
                <a:xfrm>
                  <a:off x="4336853" y="1779187"/>
                  <a:ext cx="22464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14" name="Freihand 13">
                  <a:extLst>
                    <a:ext uri="{FF2B5EF4-FFF2-40B4-BE49-F238E27FC236}">
                      <a16:creationId xmlns:a16="http://schemas.microsoft.com/office/drawing/2014/main" id="{A67B3685-04B0-42B0-96E8-950338879B56}"/>
                    </a:ext>
                  </a:extLst>
                </p14:cNvPr>
                <p14:cNvContentPartPr/>
                <p14:nvPr/>
              </p14:nvContentPartPr>
              <p14:xfrm>
                <a:off x="4391573" y="1780267"/>
                <a:ext cx="46800" cy="360"/>
              </p14:xfrm>
            </p:contentPart>
          </mc:Choice>
          <mc:Fallback>
            <p:pic>
              <p:nvPicPr>
                <p:cNvPr id="14" name="Freihand 13">
                  <a:extLst>
                    <a:ext uri="{FF2B5EF4-FFF2-40B4-BE49-F238E27FC236}">
                      <a16:creationId xmlns:a16="http://schemas.microsoft.com/office/drawing/2014/main" id="{A67B3685-04B0-42B0-96E8-950338879B56}"/>
                    </a:ext>
                  </a:extLst>
                </p:cNvPr>
                <p:cNvPicPr/>
                <p:nvPr/>
              </p:nvPicPr>
              <p:blipFill>
                <a:blip r:embed="rId44"/>
                <a:stretch>
                  <a:fillRect/>
                </a:stretch>
              </p:blipFill>
              <p:spPr>
                <a:xfrm>
                  <a:off x="4387253" y="1775947"/>
                  <a:ext cx="5544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15" name="Freihand 14">
                  <a:extLst>
                    <a:ext uri="{FF2B5EF4-FFF2-40B4-BE49-F238E27FC236}">
                      <a16:creationId xmlns:a16="http://schemas.microsoft.com/office/drawing/2014/main" id="{BDC70D0B-2DE1-4A65-A691-27B47387CCD6}"/>
                    </a:ext>
                  </a:extLst>
                </p14:cNvPr>
                <p14:cNvContentPartPr/>
                <p14:nvPr/>
              </p14:nvContentPartPr>
              <p14:xfrm>
                <a:off x="4558973" y="1820227"/>
                <a:ext cx="123480" cy="131760"/>
              </p14:xfrm>
            </p:contentPart>
          </mc:Choice>
          <mc:Fallback>
            <p:pic>
              <p:nvPicPr>
                <p:cNvPr id="15" name="Freihand 14">
                  <a:extLst>
                    <a:ext uri="{FF2B5EF4-FFF2-40B4-BE49-F238E27FC236}">
                      <a16:creationId xmlns:a16="http://schemas.microsoft.com/office/drawing/2014/main" id="{BDC70D0B-2DE1-4A65-A691-27B47387CCD6}"/>
                    </a:ext>
                  </a:extLst>
                </p:cNvPr>
                <p:cNvPicPr/>
                <p:nvPr/>
              </p:nvPicPr>
              <p:blipFill>
                <a:blip r:embed="rId46"/>
                <a:stretch>
                  <a:fillRect/>
                </a:stretch>
              </p:blipFill>
              <p:spPr>
                <a:xfrm>
                  <a:off x="4554653" y="1815907"/>
                  <a:ext cx="13212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16" name="Freihand 15">
                  <a:extLst>
                    <a:ext uri="{FF2B5EF4-FFF2-40B4-BE49-F238E27FC236}">
                      <a16:creationId xmlns:a16="http://schemas.microsoft.com/office/drawing/2014/main" id="{1E7F133D-DAE9-42FB-BB27-9950D194BB44}"/>
                    </a:ext>
                  </a:extLst>
                </p14:cNvPr>
                <p14:cNvContentPartPr/>
                <p14:nvPr/>
              </p14:nvContentPartPr>
              <p14:xfrm>
                <a:off x="4687133" y="1704307"/>
                <a:ext cx="126000" cy="213120"/>
              </p14:xfrm>
            </p:contentPart>
          </mc:Choice>
          <mc:Fallback>
            <p:pic>
              <p:nvPicPr>
                <p:cNvPr id="16" name="Freihand 15">
                  <a:extLst>
                    <a:ext uri="{FF2B5EF4-FFF2-40B4-BE49-F238E27FC236}">
                      <a16:creationId xmlns:a16="http://schemas.microsoft.com/office/drawing/2014/main" id="{1E7F133D-DAE9-42FB-BB27-9950D194BB44}"/>
                    </a:ext>
                  </a:extLst>
                </p:cNvPr>
                <p:cNvPicPr/>
                <p:nvPr/>
              </p:nvPicPr>
              <p:blipFill>
                <a:blip r:embed="rId48"/>
                <a:stretch>
                  <a:fillRect/>
                </a:stretch>
              </p:blipFill>
              <p:spPr>
                <a:xfrm>
                  <a:off x="4682813" y="1699987"/>
                  <a:ext cx="13464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17" name="Freihand 16">
                  <a:extLst>
                    <a:ext uri="{FF2B5EF4-FFF2-40B4-BE49-F238E27FC236}">
                      <a16:creationId xmlns:a16="http://schemas.microsoft.com/office/drawing/2014/main" id="{A8D7E754-703D-42A6-9D72-CC39FA53748C}"/>
                    </a:ext>
                  </a:extLst>
                </p14:cNvPr>
                <p14:cNvContentPartPr/>
                <p14:nvPr/>
              </p14:nvContentPartPr>
              <p14:xfrm>
                <a:off x="4840133" y="1651027"/>
                <a:ext cx="230760" cy="321120"/>
              </p14:xfrm>
            </p:contentPart>
          </mc:Choice>
          <mc:Fallback>
            <p:pic>
              <p:nvPicPr>
                <p:cNvPr id="17" name="Freihand 16">
                  <a:extLst>
                    <a:ext uri="{FF2B5EF4-FFF2-40B4-BE49-F238E27FC236}">
                      <a16:creationId xmlns:a16="http://schemas.microsoft.com/office/drawing/2014/main" id="{A8D7E754-703D-42A6-9D72-CC39FA53748C}"/>
                    </a:ext>
                  </a:extLst>
                </p:cNvPr>
                <p:cNvPicPr/>
                <p:nvPr/>
              </p:nvPicPr>
              <p:blipFill>
                <a:blip r:embed="rId50"/>
                <a:stretch>
                  <a:fillRect/>
                </a:stretch>
              </p:blipFill>
              <p:spPr>
                <a:xfrm>
                  <a:off x="4835813" y="1646707"/>
                  <a:ext cx="239400" cy="3297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18" name="Freihand 17">
                  <a:extLst>
                    <a:ext uri="{FF2B5EF4-FFF2-40B4-BE49-F238E27FC236}">
                      <a16:creationId xmlns:a16="http://schemas.microsoft.com/office/drawing/2014/main" id="{11711A72-6C69-4E37-B707-7B68B6F9A98F}"/>
                    </a:ext>
                  </a:extLst>
                </p14:cNvPr>
                <p14:cNvContentPartPr/>
                <p14:nvPr/>
              </p14:nvContentPartPr>
              <p14:xfrm>
                <a:off x="5289053" y="1695667"/>
                <a:ext cx="194760" cy="116280"/>
              </p14:xfrm>
            </p:contentPart>
          </mc:Choice>
          <mc:Fallback>
            <p:pic>
              <p:nvPicPr>
                <p:cNvPr id="18" name="Freihand 17">
                  <a:extLst>
                    <a:ext uri="{FF2B5EF4-FFF2-40B4-BE49-F238E27FC236}">
                      <a16:creationId xmlns:a16="http://schemas.microsoft.com/office/drawing/2014/main" id="{11711A72-6C69-4E37-B707-7B68B6F9A98F}"/>
                    </a:ext>
                  </a:extLst>
                </p:cNvPr>
                <p:cNvPicPr/>
                <p:nvPr/>
              </p:nvPicPr>
              <p:blipFill>
                <a:blip r:embed="rId52"/>
                <a:stretch>
                  <a:fillRect/>
                </a:stretch>
              </p:blipFill>
              <p:spPr>
                <a:xfrm>
                  <a:off x="5284733" y="1691347"/>
                  <a:ext cx="20340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19" name="Freihand 18">
                  <a:extLst>
                    <a:ext uri="{FF2B5EF4-FFF2-40B4-BE49-F238E27FC236}">
                      <a16:creationId xmlns:a16="http://schemas.microsoft.com/office/drawing/2014/main" id="{022F521B-992E-43F6-9C12-1E9AE1BB2A12}"/>
                    </a:ext>
                  </a:extLst>
                </p14:cNvPr>
                <p14:cNvContentPartPr/>
                <p14:nvPr/>
              </p14:nvContentPartPr>
              <p14:xfrm>
                <a:off x="5467973" y="1613587"/>
                <a:ext cx="190800" cy="189720"/>
              </p14:xfrm>
            </p:contentPart>
          </mc:Choice>
          <mc:Fallback>
            <p:pic>
              <p:nvPicPr>
                <p:cNvPr id="19" name="Freihand 18">
                  <a:extLst>
                    <a:ext uri="{FF2B5EF4-FFF2-40B4-BE49-F238E27FC236}">
                      <a16:creationId xmlns:a16="http://schemas.microsoft.com/office/drawing/2014/main" id="{022F521B-992E-43F6-9C12-1E9AE1BB2A12}"/>
                    </a:ext>
                  </a:extLst>
                </p:cNvPr>
                <p:cNvPicPr/>
                <p:nvPr/>
              </p:nvPicPr>
              <p:blipFill>
                <a:blip r:embed="rId54"/>
                <a:stretch>
                  <a:fillRect/>
                </a:stretch>
              </p:blipFill>
              <p:spPr>
                <a:xfrm>
                  <a:off x="5463653" y="1609267"/>
                  <a:ext cx="19944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20" name="Freihand 19">
                  <a:extLst>
                    <a:ext uri="{FF2B5EF4-FFF2-40B4-BE49-F238E27FC236}">
                      <a16:creationId xmlns:a16="http://schemas.microsoft.com/office/drawing/2014/main" id="{2097FE80-62D9-4279-A15C-00D5DDFB6AE1}"/>
                    </a:ext>
                  </a:extLst>
                </p14:cNvPr>
                <p14:cNvContentPartPr/>
                <p14:nvPr/>
              </p14:nvContentPartPr>
              <p14:xfrm>
                <a:off x="5686493" y="1656067"/>
                <a:ext cx="119520" cy="120240"/>
              </p14:xfrm>
            </p:contentPart>
          </mc:Choice>
          <mc:Fallback>
            <p:pic>
              <p:nvPicPr>
                <p:cNvPr id="20" name="Freihand 19">
                  <a:extLst>
                    <a:ext uri="{FF2B5EF4-FFF2-40B4-BE49-F238E27FC236}">
                      <a16:creationId xmlns:a16="http://schemas.microsoft.com/office/drawing/2014/main" id="{2097FE80-62D9-4279-A15C-00D5DDFB6AE1}"/>
                    </a:ext>
                  </a:extLst>
                </p:cNvPr>
                <p:cNvPicPr/>
                <p:nvPr/>
              </p:nvPicPr>
              <p:blipFill>
                <a:blip r:embed="rId56"/>
                <a:stretch>
                  <a:fillRect/>
                </a:stretch>
              </p:blipFill>
              <p:spPr>
                <a:xfrm>
                  <a:off x="5682173" y="1651747"/>
                  <a:ext cx="12816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22" name="Freihand 21">
                  <a:extLst>
                    <a:ext uri="{FF2B5EF4-FFF2-40B4-BE49-F238E27FC236}">
                      <a16:creationId xmlns:a16="http://schemas.microsoft.com/office/drawing/2014/main" id="{5C1B0BB0-CF46-4BF0-8D8B-481FB0B0BBED}"/>
                    </a:ext>
                  </a:extLst>
                </p14:cNvPr>
                <p14:cNvContentPartPr/>
                <p14:nvPr/>
              </p14:nvContentPartPr>
              <p14:xfrm>
                <a:off x="3567173" y="1621147"/>
                <a:ext cx="225360" cy="258120"/>
              </p14:xfrm>
            </p:contentPart>
          </mc:Choice>
          <mc:Fallback>
            <p:pic>
              <p:nvPicPr>
                <p:cNvPr id="22" name="Freihand 21">
                  <a:extLst>
                    <a:ext uri="{FF2B5EF4-FFF2-40B4-BE49-F238E27FC236}">
                      <a16:creationId xmlns:a16="http://schemas.microsoft.com/office/drawing/2014/main" id="{5C1B0BB0-CF46-4BF0-8D8B-481FB0B0BBED}"/>
                    </a:ext>
                  </a:extLst>
                </p:cNvPr>
                <p:cNvPicPr/>
                <p:nvPr/>
              </p:nvPicPr>
              <p:blipFill>
                <a:blip r:embed="rId58"/>
                <a:stretch>
                  <a:fillRect/>
                </a:stretch>
              </p:blipFill>
              <p:spPr>
                <a:xfrm>
                  <a:off x="3562853" y="1616827"/>
                  <a:ext cx="234000" cy="2667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23" name="Freihand 22">
                  <a:extLst>
                    <a:ext uri="{FF2B5EF4-FFF2-40B4-BE49-F238E27FC236}">
                      <a16:creationId xmlns:a16="http://schemas.microsoft.com/office/drawing/2014/main" id="{62211CAE-5BC6-4BF6-B2B4-51FAF2070F3A}"/>
                    </a:ext>
                  </a:extLst>
                </p14:cNvPr>
                <p14:cNvContentPartPr/>
                <p14:nvPr/>
              </p14:nvContentPartPr>
              <p14:xfrm>
                <a:off x="3705413" y="1600267"/>
                <a:ext cx="79560" cy="19440"/>
              </p14:xfrm>
            </p:contentPart>
          </mc:Choice>
          <mc:Fallback>
            <p:pic>
              <p:nvPicPr>
                <p:cNvPr id="23" name="Freihand 22">
                  <a:extLst>
                    <a:ext uri="{FF2B5EF4-FFF2-40B4-BE49-F238E27FC236}">
                      <a16:creationId xmlns:a16="http://schemas.microsoft.com/office/drawing/2014/main" id="{62211CAE-5BC6-4BF6-B2B4-51FAF2070F3A}"/>
                    </a:ext>
                  </a:extLst>
                </p:cNvPr>
                <p:cNvPicPr/>
                <p:nvPr/>
              </p:nvPicPr>
              <p:blipFill>
                <a:blip r:embed="rId60"/>
                <a:stretch>
                  <a:fillRect/>
                </a:stretch>
              </p:blipFill>
              <p:spPr>
                <a:xfrm>
                  <a:off x="3701093" y="1595947"/>
                  <a:ext cx="8820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24" name="Freihand 23">
                  <a:extLst>
                    <a:ext uri="{FF2B5EF4-FFF2-40B4-BE49-F238E27FC236}">
                      <a16:creationId xmlns:a16="http://schemas.microsoft.com/office/drawing/2014/main" id="{52AFD5F3-7C0C-4472-B4F9-4968D990DCB3}"/>
                    </a:ext>
                  </a:extLst>
                </p14:cNvPr>
                <p14:cNvContentPartPr/>
                <p14:nvPr/>
              </p14:nvContentPartPr>
              <p14:xfrm>
                <a:off x="3928973" y="1552027"/>
                <a:ext cx="262440" cy="120600"/>
              </p14:xfrm>
            </p:contentPart>
          </mc:Choice>
          <mc:Fallback>
            <p:pic>
              <p:nvPicPr>
                <p:cNvPr id="24" name="Freihand 23">
                  <a:extLst>
                    <a:ext uri="{FF2B5EF4-FFF2-40B4-BE49-F238E27FC236}">
                      <a16:creationId xmlns:a16="http://schemas.microsoft.com/office/drawing/2014/main" id="{52AFD5F3-7C0C-4472-B4F9-4968D990DCB3}"/>
                    </a:ext>
                  </a:extLst>
                </p:cNvPr>
                <p:cNvPicPr/>
                <p:nvPr/>
              </p:nvPicPr>
              <p:blipFill>
                <a:blip r:embed="rId62"/>
                <a:stretch>
                  <a:fillRect/>
                </a:stretch>
              </p:blipFill>
              <p:spPr>
                <a:xfrm>
                  <a:off x="3924653" y="1547707"/>
                  <a:ext cx="27108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25" name="Freihand 24">
                  <a:extLst>
                    <a:ext uri="{FF2B5EF4-FFF2-40B4-BE49-F238E27FC236}">
                      <a16:creationId xmlns:a16="http://schemas.microsoft.com/office/drawing/2014/main" id="{27F1F478-D983-46A2-876A-46E5F97D7F0C}"/>
                    </a:ext>
                  </a:extLst>
                </p14:cNvPr>
                <p14:cNvContentPartPr/>
                <p14:nvPr/>
              </p14:nvContentPartPr>
              <p14:xfrm>
                <a:off x="4110773" y="1463107"/>
                <a:ext cx="360" cy="360"/>
              </p14:xfrm>
            </p:contentPart>
          </mc:Choice>
          <mc:Fallback>
            <p:pic>
              <p:nvPicPr>
                <p:cNvPr id="25" name="Freihand 24">
                  <a:extLst>
                    <a:ext uri="{FF2B5EF4-FFF2-40B4-BE49-F238E27FC236}">
                      <a16:creationId xmlns:a16="http://schemas.microsoft.com/office/drawing/2014/main" id="{27F1F478-D983-46A2-876A-46E5F97D7F0C}"/>
                    </a:ext>
                  </a:extLst>
                </p:cNvPr>
                <p:cNvPicPr/>
                <p:nvPr/>
              </p:nvPicPr>
              <p:blipFill>
                <a:blip r:embed="rId64"/>
                <a:stretch>
                  <a:fillRect/>
                </a:stretch>
              </p:blipFill>
              <p:spPr>
                <a:xfrm>
                  <a:off x="4106453" y="1458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27" name="Freihand 26">
                  <a:extLst>
                    <a:ext uri="{FF2B5EF4-FFF2-40B4-BE49-F238E27FC236}">
                      <a16:creationId xmlns:a16="http://schemas.microsoft.com/office/drawing/2014/main" id="{F748946C-8C0F-448A-B82B-155FDCC6290B}"/>
                    </a:ext>
                  </a:extLst>
                </p14:cNvPr>
                <p14:cNvContentPartPr/>
                <p14:nvPr/>
              </p14:nvContentPartPr>
              <p14:xfrm>
                <a:off x="6096893" y="1543387"/>
                <a:ext cx="223920" cy="216000"/>
              </p14:xfrm>
            </p:contentPart>
          </mc:Choice>
          <mc:Fallback>
            <p:pic>
              <p:nvPicPr>
                <p:cNvPr id="27" name="Freihand 26">
                  <a:extLst>
                    <a:ext uri="{FF2B5EF4-FFF2-40B4-BE49-F238E27FC236}">
                      <a16:creationId xmlns:a16="http://schemas.microsoft.com/office/drawing/2014/main" id="{F748946C-8C0F-448A-B82B-155FDCC6290B}"/>
                    </a:ext>
                  </a:extLst>
                </p:cNvPr>
                <p:cNvPicPr/>
                <p:nvPr/>
              </p:nvPicPr>
              <p:blipFill>
                <a:blip r:embed="rId66"/>
                <a:stretch>
                  <a:fillRect/>
                </a:stretch>
              </p:blipFill>
              <p:spPr>
                <a:xfrm>
                  <a:off x="6092573" y="1539067"/>
                  <a:ext cx="23256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28" name="Freihand 27">
                  <a:extLst>
                    <a:ext uri="{FF2B5EF4-FFF2-40B4-BE49-F238E27FC236}">
                      <a16:creationId xmlns:a16="http://schemas.microsoft.com/office/drawing/2014/main" id="{63EE8268-2BD4-4FDC-919D-260BEFD79909}"/>
                    </a:ext>
                  </a:extLst>
                </p14:cNvPr>
                <p14:cNvContentPartPr/>
                <p14:nvPr/>
              </p14:nvContentPartPr>
              <p14:xfrm>
                <a:off x="6322613" y="1518907"/>
                <a:ext cx="313200" cy="199800"/>
              </p14:xfrm>
            </p:contentPart>
          </mc:Choice>
          <mc:Fallback>
            <p:pic>
              <p:nvPicPr>
                <p:cNvPr id="28" name="Freihand 27">
                  <a:extLst>
                    <a:ext uri="{FF2B5EF4-FFF2-40B4-BE49-F238E27FC236}">
                      <a16:creationId xmlns:a16="http://schemas.microsoft.com/office/drawing/2014/main" id="{63EE8268-2BD4-4FDC-919D-260BEFD79909}"/>
                    </a:ext>
                  </a:extLst>
                </p:cNvPr>
                <p:cNvPicPr/>
                <p:nvPr/>
              </p:nvPicPr>
              <p:blipFill>
                <a:blip r:embed="rId68"/>
                <a:stretch>
                  <a:fillRect/>
                </a:stretch>
              </p:blipFill>
              <p:spPr>
                <a:xfrm>
                  <a:off x="6318293" y="1514587"/>
                  <a:ext cx="32184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29" name="Freihand 28">
                  <a:extLst>
                    <a:ext uri="{FF2B5EF4-FFF2-40B4-BE49-F238E27FC236}">
                      <a16:creationId xmlns:a16="http://schemas.microsoft.com/office/drawing/2014/main" id="{06910981-028D-4591-916A-0411EF313695}"/>
                    </a:ext>
                  </a:extLst>
                </p14:cNvPr>
                <p14:cNvContentPartPr/>
                <p14:nvPr/>
              </p14:nvContentPartPr>
              <p14:xfrm>
                <a:off x="6345293" y="1492987"/>
                <a:ext cx="74520" cy="7920"/>
              </p14:xfrm>
            </p:contentPart>
          </mc:Choice>
          <mc:Fallback>
            <p:pic>
              <p:nvPicPr>
                <p:cNvPr id="29" name="Freihand 28">
                  <a:extLst>
                    <a:ext uri="{FF2B5EF4-FFF2-40B4-BE49-F238E27FC236}">
                      <a16:creationId xmlns:a16="http://schemas.microsoft.com/office/drawing/2014/main" id="{06910981-028D-4591-916A-0411EF313695}"/>
                    </a:ext>
                  </a:extLst>
                </p:cNvPr>
                <p:cNvPicPr/>
                <p:nvPr/>
              </p:nvPicPr>
              <p:blipFill>
                <a:blip r:embed="rId70"/>
                <a:stretch>
                  <a:fillRect/>
                </a:stretch>
              </p:blipFill>
              <p:spPr>
                <a:xfrm>
                  <a:off x="6340973" y="1488667"/>
                  <a:ext cx="8316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30" name="Freihand 29">
                  <a:extLst>
                    <a:ext uri="{FF2B5EF4-FFF2-40B4-BE49-F238E27FC236}">
                      <a16:creationId xmlns:a16="http://schemas.microsoft.com/office/drawing/2014/main" id="{C77E3CC3-F34F-49F0-865E-8B8A9DF04710}"/>
                    </a:ext>
                  </a:extLst>
                </p14:cNvPr>
                <p14:cNvContentPartPr/>
                <p14:nvPr/>
              </p14:nvContentPartPr>
              <p14:xfrm>
                <a:off x="6876293" y="1519987"/>
                <a:ext cx="165600" cy="158400"/>
              </p14:xfrm>
            </p:contentPart>
          </mc:Choice>
          <mc:Fallback>
            <p:pic>
              <p:nvPicPr>
                <p:cNvPr id="30" name="Freihand 29">
                  <a:extLst>
                    <a:ext uri="{FF2B5EF4-FFF2-40B4-BE49-F238E27FC236}">
                      <a16:creationId xmlns:a16="http://schemas.microsoft.com/office/drawing/2014/main" id="{C77E3CC3-F34F-49F0-865E-8B8A9DF04710}"/>
                    </a:ext>
                  </a:extLst>
                </p:cNvPr>
                <p:cNvPicPr/>
                <p:nvPr/>
              </p:nvPicPr>
              <p:blipFill>
                <a:blip r:embed="rId72"/>
                <a:stretch>
                  <a:fillRect/>
                </a:stretch>
              </p:blipFill>
              <p:spPr>
                <a:xfrm>
                  <a:off x="6871973" y="1515667"/>
                  <a:ext cx="17424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31" name="Freihand 30">
                  <a:extLst>
                    <a:ext uri="{FF2B5EF4-FFF2-40B4-BE49-F238E27FC236}">
                      <a16:creationId xmlns:a16="http://schemas.microsoft.com/office/drawing/2014/main" id="{D27A8C61-D62D-4BD3-B8DD-214DFD0A47FE}"/>
                    </a:ext>
                  </a:extLst>
                </p14:cNvPr>
                <p14:cNvContentPartPr/>
                <p14:nvPr/>
              </p14:nvContentPartPr>
              <p14:xfrm>
                <a:off x="7029293" y="1578307"/>
                <a:ext cx="458280" cy="239760"/>
              </p14:xfrm>
            </p:contentPart>
          </mc:Choice>
          <mc:Fallback>
            <p:pic>
              <p:nvPicPr>
                <p:cNvPr id="31" name="Freihand 30">
                  <a:extLst>
                    <a:ext uri="{FF2B5EF4-FFF2-40B4-BE49-F238E27FC236}">
                      <a16:creationId xmlns:a16="http://schemas.microsoft.com/office/drawing/2014/main" id="{D27A8C61-D62D-4BD3-B8DD-214DFD0A47FE}"/>
                    </a:ext>
                  </a:extLst>
                </p:cNvPr>
                <p:cNvPicPr/>
                <p:nvPr/>
              </p:nvPicPr>
              <p:blipFill>
                <a:blip r:embed="rId74"/>
                <a:stretch>
                  <a:fillRect/>
                </a:stretch>
              </p:blipFill>
              <p:spPr>
                <a:xfrm>
                  <a:off x="7024973" y="1573987"/>
                  <a:ext cx="466920" cy="2484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32" name="Freihand 31">
                  <a:extLst>
                    <a:ext uri="{FF2B5EF4-FFF2-40B4-BE49-F238E27FC236}">
                      <a16:creationId xmlns:a16="http://schemas.microsoft.com/office/drawing/2014/main" id="{73247D2C-D5D5-41B0-B240-DC8E50DF5EE3}"/>
                    </a:ext>
                  </a:extLst>
                </p14:cNvPr>
                <p14:cNvContentPartPr/>
                <p14:nvPr/>
              </p14:nvContentPartPr>
              <p14:xfrm>
                <a:off x="7643813" y="1580467"/>
                <a:ext cx="280080" cy="101520"/>
              </p14:xfrm>
            </p:contentPart>
          </mc:Choice>
          <mc:Fallback>
            <p:pic>
              <p:nvPicPr>
                <p:cNvPr id="32" name="Freihand 31">
                  <a:extLst>
                    <a:ext uri="{FF2B5EF4-FFF2-40B4-BE49-F238E27FC236}">
                      <a16:creationId xmlns:a16="http://schemas.microsoft.com/office/drawing/2014/main" id="{73247D2C-D5D5-41B0-B240-DC8E50DF5EE3}"/>
                    </a:ext>
                  </a:extLst>
                </p:cNvPr>
                <p:cNvPicPr/>
                <p:nvPr/>
              </p:nvPicPr>
              <p:blipFill>
                <a:blip r:embed="rId76"/>
                <a:stretch>
                  <a:fillRect/>
                </a:stretch>
              </p:blipFill>
              <p:spPr>
                <a:xfrm>
                  <a:off x="7639493" y="1576147"/>
                  <a:ext cx="28872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33" name="Freihand 32">
                  <a:extLst>
                    <a:ext uri="{FF2B5EF4-FFF2-40B4-BE49-F238E27FC236}">
                      <a16:creationId xmlns:a16="http://schemas.microsoft.com/office/drawing/2014/main" id="{2FFB388A-ED90-43D4-B822-89D7D55E5F4B}"/>
                    </a:ext>
                  </a:extLst>
                </p14:cNvPr>
                <p14:cNvContentPartPr/>
                <p14:nvPr/>
              </p14:nvContentPartPr>
              <p14:xfrm>
                <a:off x="7912733" y="1539787"/>
                <a:ext cx="320400" cy="120960"/>
              </p14:xfrm>
            </p:contentPart>
          </mc:Choice>
          <mc:Fallback>
            <p:pic>
              <p:nvPicPr>
                <p:cNvPr id="33" name="Freihand 32">
                  <a:extLst>
                    <a:ext uri="{FF2B5EF4-FFF2-40B4-BE49-F238E27FC236}">
                      <a16:creationId xmlns:a16="http://schemas.microsoft.com/office/drawing/2014/main" id="{2FFB388A-ED90-43D4-B822-89D7D55E5F4B}"/>
                    </a:ext>
                  </a:extLst>
                </p:cNvPr>
                <p:cNvPicPr/>
                <p:nvPr/>
              </p:nvPicPr>
              <p:blipFill>
                <a:blip r:embed="rId78"/>
                <a:stretch>
                  <a:fillRect/>
                </a:stretch>
              </p:blipFill>
              <p:spPr>
                <a:xfrm>
                  <a:off x="7908413" y="1535467"/>
                  <a:ext cx="32904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34" name="Freihand 33">
                  <a:extLst>
                    <a:ext uri="{FF2B5EF4-FFF2-40B4-BE49-F238E27FC236}">
                      <a16:creationId xmlns:a16="http://schemas.microsoft.com/office/drawing/2014/main" id="{5C7DC378-B704-47B4-9CC0-0CB1C3E9A07A}"/>
                    </a:ext>
                  </a:extLst>
                </p14:cNvPr>
                <p14:cNvContentPartPr/>
                <p14:nvPr/>
              </p14:nvContentPartPr>
              <p14:xfrm>
                <a:off x="8277413" y="1491187"/>
                <a:ext cx="142920" cy="158760"/>
              </p14:xfrm>
            </p:contentPart>
          </mc:Choice>
          <mc:Fallback>
            <p:pic>
              <p:nvPicPr>
                <p:cNvPr id="34" name="Freihand 33">
                  <a:extLst>
                    <a:ext uri="{FF2B5EF4-FFF2-40B4-BE49-F238E27FC236}">
                      <a16:creationId xmlns:a16="http://schemas.microsoft.com/office/drawing/2014/main" id="{5C7DC378-B704-47B4-9CC0-0CB1C3E9A07A}"/>
                    </a:ext>
                  </a:extLst>
                </p:cNvPr>
                <p:cNvPicPr/>
                <p:nvPr/>
              </p:nvPicPr>
              <p:blipFill>
                <a:blip r:embed="rId80"/>
                <a:stretch>
                  <a:fillRect/>
                </a:stretch>
              </p:blipFill>
              <p:spPr>
                <a:xfrm>
                  <a:off x="8273093" y="1486867"/>
                  <a:ext cx="15156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35" name="Freihand 34">
                  <a:extLst>
                    <a:ext uri="{FF2B5EF4-FFF2-40B4-BE49-F238E27FC236}">
                      <a16:creationId xmlns:a16="http://schemas.microsoft.com/office/drawing/2014/main" id="{7CA5FA87-D791-4C84-8153-BDF00E26950B}"/>
                    </a:ext>
                  </a:extLst>
                </p14:cNvPr>
                <p14:cNvContentPartPr/>
                <p14:nvPr/>
              </p14:nvContentPartPr>
              <p14:xfrm>
                <a:off x="8378933" y="1561387"/>
                <a:ext cx="253800" cy="89640"/>
              </p14:xfrm>
            </p:contentPart>
          </mc:Choice>
          <mc:Fallback>
            <p:pic>
              <p:nvPicPr>
                <p:cNvPr id="35" name="Freihand 34">
                  <a:extLst>
                    <a:ext uri="{FF2B5EF4-FFF2-40B4-BE49-F238E27FC236}">
                      <a16:creationId xmlns:a16="http://schemas.microsoft.com/office/drawing/2014/main" id="{7CA5FA87-D791-4C84-8153-BDF00E26950B}"/>
                    </a:ext>
                  </a:extLst>
                </p:cNvPr>
                <p:cNvPicPr/>
                <p:nvPr/>
              </p:nvPicPr>
              <p:blipFill>
                <a:blip r:embed="rId82"/>
                <a:stretch>
                  <a:fillRect/>
                </a:stretch>
              </p:blipFill>
              <p:spPr>
                <a:xfrm>
                  <a:off x="8374613" y="1557067"/>
                  <a:ext cx="26244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36" name="Freihand 35">
                  <a:extLst>
                    <a:ext uri="{FF2B5EF4-FFF2-40B4-BE49-F238E27FC236}">
                      <a16:creationId xmlns:a16="http://schemas.microsoft.com/office/drawing/2014/main" id="{089A2579-6C81-43FC-BC01-25EBF72B5B04}"/>
                    </a:ext>
                  </a:extLst>
                </p14:cNvPr>
                <p14:cNvContentPartPr/>
                <p14:nvPr/>
              </p14:nvContentPartPr>
              <p14:xfrm>
                <a:off x="8651453" y="1541587"/>
                <a:ext cx="97560" cy="107640"/>
              </p14:xfrm>
            </p:contentPart>
          </mc:Choice>
          <mc:Fallback>
            <p:pic>
              <p:nvPicPr>
                <p:cNvPr id="36" name="Freihand 35">
                  <a:extLst>
                    <a:ext uri="{FF2B5EF4-FFF2-40B4-BE49-F238E27FC236}">
                      <a16:creationId xmlns:a16="http://schemas.microsoft.com/office/drawing/2014/main" id="{089A2579-6C81-43FC-BC01-25EBF72B5B04}"/>
                    </a:ext>
                  </a:extLst>
                </p:cNvPr>
                <p:cNvPicPr/>
                <p:nvPr/>
              </p:nvPicPr>
              <p:blipFill>
                <a:blip r:embed="rId84"/>
                <a:stretch>
                  <a:fillRect/>
                </a:stretch>
              </p:blipFill>
              <p:spPr>
                <a:xfrm>
                  <a:off x="8647133" y="1537267"/>
                  <a:ext cx="10620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37" name="Freihand 36">
                  <a:extLst>
                    <a:ext uri="{FF2B5EF4-FFF2-40B4-BE49-F238E27FC236}">
                      <a16:creationId xmlns:a16="http://schemas.microsoft.com/office/drawing/2014/main" id="{9640DA07-ED54-4815-BD3C-C644F0C5E722}"/>
                    </a:ext>
                  </a:extLst>
                </p14:cNvPr>
                <p14:cNvContentPartPr/>
                <p14:nvPr/>
              </p14:nvContentPartPr>
              <p14:xfrm>
                <a:off x="8769893" y="1453387"/>
                <a:ext cx="139680" cy="174600"/>
              </p14:xfrm>
            </p:contentPart>
          </mc:Choice>
          <mc:Fallback>
            <p:pic>
              <p:nvPicPr>
                <p:cNvPr id="37" name="Freihand 36">
                  <a:extLst>
                    <a:ext uri="{FF2B5EF4-FFF2-40B4-BE49-F238E27FC236}">
                      <a16:creationId xmlns:a16="http://schemas.microsoft.com/office/drawing/2014/main" id="{9640DA07-ED54-4815-BD3C-C644F0C5E722}"/>
                    </a:ext>
                  </a:extLst>
                </p:cNvPr>
                <p:cNvPicPr/>
                <p:nvPr/>
              </p:nvPicPr>
              <p:blipFill>
                <a:blip r:embed="rId86"/>
                <a:stretch>
                  <a:fillRect/>
                </a:stretch>
              </p:blipFill>
              <p:spPr>
                <a:xfrm>
                  <a:off x="8765573" y="1449067"/>
                  <a:ext cx="14832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38" name="Freihand 37">
                  <a:extLst>
                    <a:ext uri="{FF2B5EF4-FFF2-40B4-BE49-F238E27FC236}">
                      <a16:creationId xmlns:a16="http://schemas.microsoft.com/office/drawing/2014/main" id="{E54FE090-E082-4482-B750-F96B5277312E}"/>
                    </a:ext>
                  </a:extLst>
                </p14:cNvPr>
                <p14:cNvContentPartPr/>
                <p14:nvPr/>
              </p14:nvContentPartPr>
              <p14:xfrm>
                <a:off x="8958893" y="1514227"/>
                <a:ext cx="309240" cy="96840"/>
              </p14:xfrm>
            </p:contentPart>
          </mc:Choice>
          <mc:Fallback>
            <p:pic>
              <p:nvPicPr>
                <p:cNvPr id="38" name="Freihand 37">
                  <a:extLst>
                    <a:ext uri="{FF2B5EF4-FFF2-40B4-BE49-F238E27FC236}">
                      <a16:creationId xmlns:a16="http://schemas.microsoft.com/office/drawing/2014/main" id="{E54FE090-E082-4482-B750-F96B5277312E}"/>
                    </a:ext>
                  </a:extLst>
                </p:cNvPr>
                <p:cNvPicPr/>
                <p:nvPr/>
              </p:nvPicPr>
              <p:blipFill>
                <a:blip r:embed="rId88"/>
                <a:stretch>
                  <a:fillRect/>
                </a:stretch>
              </p:blipFill>
              <p:spPr>
                <a:xfrm>
                  <a:off x="8954573" y="1509907"/>
                  <a:ext cx="31788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41" name="Freihand 40">
                  <a:extLst>
                    <a:ext uri="{FF2B5EF4-FFF2-40B4-BE49-F238E27FC236}">
                      <a16:creationId xmlns:a16="http://schemas.microsoft.com/office/drawing/2014/main" id="{E08A0DB1-604F-480C-9BEB-0E87D21D5675}"/>
                    </a:ext>
                  </a:extLst>
                </p14:cNvPr>
                <p14:cNvContentPartPr/>
                <p14:nvPr/>
              </p14:nvContentPartPr>
              <p14:xfrm>
                <a:off x="3550253" y="3006067"/>
                <a:ext cx="297360" cy="90000"/>
              </p14:xfrm>
            </p:contentPart>
          </mc:Choice>
          <mc:Fallback>
            <p:pic>
              <p:nvPicPr>
                <p:cNvPr id="41" name="Freihand 40">
                  <a:extLst>
                    <a:ext uri="{FF2B5EF4-FFF2-40B4-BE49-F238E27FC236}">
                      <a16:creationId xmlns:a16="http://schemas.microsoft.com/office/drawing/2014/main" id="{E08A0DB1-604F-480C-9BEB-0E87D21D5675}"/>
                    </a:ext>
                  </a:extLst>
                </p:cNvPr>
                <p:cNvPicPr/>
                <p:nvPr/>
              </p:nvPicPr>
              <p:blipFill>
                <a:blip r:embed="rId90"/>
                <a:stretch>
                  <a:fillRect/>
                </a:stretch>
              </p:blipFill>
              <p:spPr>
                <a:xfrm>
                  <a:off x="3545933" y="3001747"/>
                  <a:ext cx="30600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42" name="Freihand 41">
                  <a:extLst>
                    <a:ext uri="{FF2B5EF4-FFF2-40B4-BE49-F238E27FC236}">
                      <a16:creationId xmlns:a16="http://schemas.microsoft.com/office/drawing/2014/main" id="{354057A3-1417-4599-AEC9-BE3EFB542FD0}"/>
                    </a:ext>
                  </a:extLst>
                </p14:cNvPr>
                <p14:cNvContentPartPr/>
                <p14:nvPr/>
              </p14:nvContentPartPr>
              <p14:xfrm>
                <a:off x="3501653" y="2934787"/>
                <a:ext cx="216000" cy="159480"/>
              </p14:xfrm>
            </p:contentPart>
          </mc:Choice>
          <mc:Fallback>
            <p:pic>
              <p:nvPicPr>
                <p:cNvPr id="42" name="Freihand 41">
                  <a:extLst>
                    <a:ext uri="{FF2B5EF4-FFF2-40B4-BE49-F238E27FC236}">
                      <a16:creationId xmlns:a16="http://schemas.microsoft.com/office/drawing/2014/main" id="{354057A3-1417-4599-AEC9-BE3EFB542FD0}"/>
                    </a:ext>
                  </a:extLst>
                </p:cNvPr>
                <p:cNvPicPr/>
                <p:nvPr/>
              </p:nvPicPr>
              <p:blipFill>
                <a:blip r:embed="rId92"/>
                <a:stretch>
                  <a:fillRect/>
                </a:stretch>
              </p:blipFill>
              <p:spPr>
                <a:xfrm>
                  <a:off x="3497333" y="2930467"/>
                  <a:ext cx="22464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44" name="Freihand 43">
                  <a:extLst>
                    <a:ext uri="{FF2B5EF4-FFF2-40B4-BE49-F238E27FC236}">
                      <a16:creationId xmlns:a16="http://schemas.microsoft.com/office/drawing/2014/main" id="{D73CFA82-B937-45BA-90A3-0ABE535E1B06}"/>
                    </a:ext>
                  </a:extLst>
                </p14:cNvPr>
                <p14:cNvContentPartPr/>
                <p14:nvPr/>
              </p14:nvContentPartPr>
              <p14:xfrm>
                <a:off x="3501293" y="3075547"/>
                <a:ext cx="165600" cy="104400"/>
              </p14:xfrm>
            </p:contentPart>
          </mc:Choice>
          <mc:Fallback>
            <p:pic>
              <p:nvPicPr>
                <p:cNvPr id="44" name="Freihand 43">
                  <a:extLst>
                    <a:ext uri="{FF2B5EF4-FFF2-40B4-BE49-F238E27FC236}">
                      <a16:creationId xmlns:a16="http://schemas.microsoft.com/office/drawing/2014/main" id="{D73CFA82-B937-45BA-90A3-0ABE535E1B06}"/>
                    </a:ext>
                  </a:extLst>
                </p:cNvPr>
                <p:cNvPicPr/>
                <p:nvPr/>
              </p:nvPicPr>
              <p:blipFill>
                <a:blip r:embed="rId94"/>
                <a:stretch>
                  <a:fillRect/>
                </a:stretch>
              </p:blipFill>
              <p:spPr>
                <a:xfrm>
                  <a:off x="3496973" y="3071227"/>
                  <a:ext cx="17424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45" name="Freihand 44">
                  <a:extLst>
                    <a:ext uri="{FF2B5EF4-FFF2-40B4-BE49-F238E27FC236}">
                      <a16:creationId xmlns:a16="http://schemas.microsoft.com/office/drawing/2014/main" id="{252CA4EE-31A5-49BF-A74F-4622E8CA6A98}"/>
                    </a:ext>
                  </a:extLst>
                </p14:cNvPr>
                <p14:cNvContentPartPr/>
                <p14:nvPr/>
              </p14:nvContentPartPr>
              <p14:xfrm>
                <a:off x="4059653" y="2764147"/>
                <a:ext cx="467640" cy="276840"/>
              </p14:xfrm>
            </p:contentPart>
          </mc:Choice>
          <mc:Fallback>
            <p:pic>
              <p:nvPicPr>
                <p:cNvPr id="45" name="Freihand 44">
                  <a:extLst>
                    <a:ext uri="{FF2B5EF4-FFF2-40B4-BE49-F238E27FC236}">
                      <a16:creationId xmlns:a16="http://schemas.microsoft.com/office/drawing/2014/main" id="{252CA4EE-31A5-49BF-A74F-4622E8CA6A98}"/>
                    </a:ext>
                  </a:extLst>
                </p:cNvPr>
                <p:cNvPicPr/>
                <p:nvPr/>
              </p:nvPicPr>
              <p:blipFill>
                <a:blip r:embed="rId96"/>
                <a:stretch>
                  <a:fillRect/>
                </a:stretch>
              </p:blipFill>
              <p:spPr>
                <a:xfrm>
                  <a:off x="4055333" y="2759827"/>
                  <a:ext cx="476280" cy="2854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46" name="Freihand 45">
                  <a:extLst>
                    <a:ext uri="{FF2B5EF4-FFF2-40B4-BE49-F238E27FC236}">
                      <a16:creationId xmlns:a16="http://schemas.microsoft.com/office/drawing/2014/main" id="{0C3B562C-66DD-4692-96AC-C7351C43FB97}"/>
                    </a:ext>
                  </a:extLst>
                </p14:cNvPr>
                <p14:cNvContentPartPr/>
                <p14:nvPr/>
              </p14:nvContentPartPr>
              <p14:xfrm>
                <a:off x="4263053" y="2734987"/>
                <a:ext cx="31320" cy="10080"/>
              </p14:xfrm>
            </p:contentPart>
          </mc:Choice>
          <mc:Fallback>
            <p:pic>
              <p:nvPicPr>
                <p:cNvPr id="46" name="Freihand 45">
                  <a:extLst>
                    <a:ext uri="{FF2B5EF4-FFF2-40B4-BE49-F238E27FC236}">
                      <a16:creationId xmlns:a16="http://schemas.microsoft.com/office/drawing/2014/main" id="{0C3B562C-66DD-4692-96AC-C7351C43FB97}"/>
                    </a:ext>
                  </a:extLst>
                </p:cNvPr>
                <p:cNvPicPr/>
                <p:nvPr/>
              </p:nvPicPr>
              <p:blipFill>
                <a:blip r:embed="rId98"/>
                <a:stretch>
                  <a:fillRect/>
                </a:stretch>
              </p:blipFill>
              <p:spPr>
                <a:xfrm>
                  <a:off x="4258733" y="2730667"/>
                  <a:ext cx="3996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47" name="Freihand 46">
                  <a:extLst>
                    <a:ext uri="{FF2B5EF4-FFF2-40B4-BE49-F238E27FC236}">
                      <a16:creationId xmlns:a16="http://schemas.microsoft.com/office/drawing/2014/main" id="{0168B4CC-2F86-4376-A51C-47115EB12D06}"/>
                    </a:ext>
                  </a:extLst>
                </p14:cNvPr>
                <p14:cNvContentPartPr/>
                <p14:nvPr/>
              </p14:nvContentPartPr>
              <p14:xfrm>
                <a:off x="4793333" y="2748667"/>
                <a:ext cx="169200" cy="141120"/>
              </p14:xfrm>
            </p:contentPart>
          </mc:Choice>
          <mc:Fallback>
            <p:pic>
              <p:nvPicPr>
                <p:cNvPr id="47" name="Freihand 46">
                  <a:extLst>
                    <a:ext uri="{FF2B5EF4-FFF2-40B4-BE49-F238E27FC236}">
                      <a16:creationId xmlns:a16="http://schemas.microsoft.com/office/drawing/2014/main" id="{0168B4CC-2F86-4376-A51C-47115EB12D06}"/>
                    </a:ext>
                  </a:extLst>
                </p:cNvPr>
                <p:cNvPicPr/>
                <p:nvPr/>
              </p:nvPicPr>
              <p:blipFill>
                <a:blip r:embed="rId100"/>
                <a:stretch>
                  <a:fillRect/>
                </a:stretch>
              </p:blipFill>
              <p:spPr>
                <a:xfrm>
                  <a:off x="4789013" y="2744347"/>
                  <a:ext cx="17784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48" name="Freihand 47">
                  <a:extLst>
                    <a:ext uri="{FF2B5EF4-FFF2-40B4-BE49-F238E27FC236}">
                      <a16:creationId xmlns:a16="http://schemas.microsoft.com/office/drawing/2014/main" id="{1FF84E27-EFF7-4897-96AD-DB832DE43E87}"/>
                    </a:ext>
                  </a:extLst>
                </p14:cNvPr>
                <p14:cNvContentPartPr/>
                <p14:nvPr/>
              </p14:nvContentPartPr>
              <p14:xfrm>
                <a:off x="4969373" y="2671627"/>
                <a:ext cx="315720" cy="169560"/>
              </p14:xfrm>
            </p:contentPart>
          </mc:Choice>
          <mc:Fallback>
            <p:pic>
              <p:nvPicPr>
                <p:cNvPr id="48" name="Freihand 47">
                  <a:extLst>
                    <a:ext uri="{FF2B5EF4-FFF2-40B4-BE49-F238E27FC236}">
                      <a16:creationId xmlns:a16="http://schemas.microsoft.com/office/drawing/2014/main" id="{1FF84E27-EFF7-4897-96AD-DB832DE43E87}"/>
                    </a:ext>
                  </a:extLst>
                </p:cNvPr>
                <p:cNvPicPr/>
                <p:nvPr/>
              </p:nvPicPr>
              <p:blipFill>
                <a:blip r:embed="rId102"/>
                <a:stretch>
                  <a:fillRect/>
                </a:stretch>
              </p:blipFill>
              <p:spPr>
                <a:xfrm>
                  <a:off x="4965053" y="2667307"/>
                  <a:ext cx="32436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49" name="Freihand 48">
                  <a:extLst>
                    <a:ext uri="{FF2B5EF4-FFF2-40B4-BE49-F238E27FC236}">
                      <a16:creationId xmlns:a16="http://schemas.microsoft.com/office/drawing/2014/main" id="{97236337-0B23-4E67-8435-2E58B9BA9E67}"/>
                    </a:ext>
                  </a:extLst>
                </p14:cNvPr>
                <p14:cNvContentPartPr/>
                <p14:nvPr/>
              </p14:nvContentPartPr>
              <p14:xfrm>
                <a:off x="5548253" y="2573347"/>
                <a:ext cx="262080" cy="189360"/>
              </p14:xfrm>
            </p:contentPart>
          </mc:Choice>
          <mc:Fallback>
            <p:pic>
              <p:nvPicPr>
                <p:cNvPr id="49" name="Freihand 48">
                  <a:extLst>
                    <a:ext uri="{FF2B5EF4-FFF2-40B4-BE49-F238E27FC236}">
                      <a16:creationId xmlns:a16="http://schemas.microsoft.com/office/drawing/2014/main" id="{97236337-0B23-4E67-8435-2E58B9BA9E67}"/>
                    </a:ext>
                  </a:extLst>
                </p:cNvPr>
                <p:cNvPicPr/>
                <p:nvPr/>
              </p:nvPicPr>
              <p:blipFill>
                <a:blip r:embed="rId104"/>
                <a:stretch>
                  <a:fillRect/>
                </a:stretch>
              </p:blipFill>
              <p:spPr>
                <a:xfrm>
                  <a:off x="5543933" y="2569027"/>
                  <a:ext cx="27072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50" name="Freihand 49">
                  <a:extLst>
                    <a:ext uri="{FF2B5EF4-FFF2-40B4-BE49-F238E27FC236}">
                      <a16:creationId xmlns:a16="http://schemas.microsoft.com/office/drawing/2014/main" id="{53D84C11-A6B9-43FF-9252-667667C4E9CF}"/>
                    </a:ext>
                  </a:extLst>
                </p14:cNvPr>
                <p14:cNvContentPartPr/>
                <p14:nvPr/>
              </p14:nvContentPartPr>
              <p14:xfrm>
                <a:off x="5830493" y="2607907"/>
                <a:ext cx="100080" cy="104040"/>
              </p14:xfrm>
            </p:contentPart>
          </mc:Choice>
          <mc:Fallback>
            <p:pic>
              <p:nvPicPr>
                <p:cNvPr id="50" name="Freihand 49">
                  <a:extLst>
                    <a:ext uri="{FF2B5EF4-FFF2-40B4-BE49-F238E27FC236}">
                      <a16:creationId xmlns:a16="http://schemas.microsoft.com/office/drawing/2014/main" id="{53D84C11-A6B9-43FF-9252-667667C4E9CF}"/>
                    </a:ext>
                  </a:extLst>
                </p:cNvPr>
                <p:cNvPicPr/>
                <p:nvPr/>
              </p:nvPicPr>
              <p:blipFill>
                <a:blip r:embed="rId106"/>
                <a:stretch>
                  <a:fillRect/>
                </a:stretch>
              </p:blipFill>
              <p:spPr>
                <a:xfrm>
                  <a:off x="5826173" y="2603587"/>
                  <a:ext cx="10872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51" name="Freihand 50">
                  <a:extLst>
                    <a:ext uri="{FF2B5EF4-FFF2-40B4-BE49-F238E27FC236}">
                      <a16:creationId xmlns:a16="http://schemas.microsoft.com/office/drawing/2014/main" id="{8140622D-0939-47CF-B0ED-DE1BCA55B65B}"/>
                    </a:ext>
                  </a:extLst>
                </p14:cNvPr>
                <p14:cNvContentPartPr/>
                <p14:nvPr/>
              </p14:nvContentPartPr>
              <p14:xfrm>
                <a:off x="5961173" y="2494867"/>
                <a:ext cx="99360" cy="198720"/>
              </p14:xfrm>
            </p:contentPart>
          </mc:Choice>
          <mc:Fallback>
            <p:pic>
              <p:nvPicPr>
                <p:cNvPr id="51" name="Freihand 50">
                  <a:extLst>
                    <a:ext uri="{FF2B5EF4-FFF2-40B4-BE49-F238E27FC236}">
                      <a16:creationId xmlns:a16="http://schemas.microsoft.com/office/drawing/2014/main" id="{8140622D-0939-47CF-B0ED-DE1BCA55B65B}"/>
                    </a:ext>
                  </a:extLst>
                </p:cNvPr>
                <p:cNvPicPr/>
                <p:nvPr/>
              </p:nvPicPr>
              <p:blipFill>
                <a:blip r:embed="rId108"/>
                <a:stretch>
                  <a:fillRect/>
                </a:stretch>
              </p:blipFill>
              <p:spPr>
                <a:xfrm>
                  <a:off x="5956853" y="2490547"/>
                  <a:ext cx="10800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52" name="Freihand 51">
                  <a:extLst>
                    <a:ext uri="{FF2B5EF4-FFF2-40B4-BE49-F238E27FC236}">
                      <a16:creationId xmlns:a16="http://schemas.microsoft.com/office/drawing/2014/main" id="{09070A8C-954C-4313-990E-84A7415A75B9}"/>
                    </a:ext>
                  </a:extLst>
                </p14:cNvPr>
                <p14:cNvContentPartPr/>
                <p14:nvPr/>
              </p14:nvContentPartPr>
              <p14:xfrm>
                <a:off x="6054773" y="2571907"/>
                <a:ext cx="219960" cy="86400"/>
              </p14:xfrm>
            </p:contentPart>
          </mc:Choice>
          <mc:Fallback>
            <p:pic>
              <p:nvPicPr>
                <p:cNvPr id="52" name="Freihand 51">
                  <a:extLst>
                    <a:ext uri="{FF2B5EF4-FFF2-40B4-BE49-F238E27FC236}">
                      <a16:creationId xmlns:a16="http://schemas.microsoft.com/office/drawing/2014/main" id="{09070A8C-954C-4313-990E-84A7415A75B9}"/>
                    </a:ext>
                  </a:extLst>
                </p:cNvPr>
                <p:cNvPicPr/>
                <p:nvPr/>
              </p:nvPicPr>
              <p:blipFill>
                <a:blip r:embed="rId110"/>
                <a:stretch>
                  <a:fillRect/>
                </a:stretch>
              </p:blipFill>
              <p:spPr>
                <a:xfrm>
                  <a:off x="6050453" y="2567587"/>
                  <a:ext cx="22860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53" name="Freihand 52">
                  <a:extLst>
                    <a:ext uri="{FF2B5EF4-FFF2-40B4-BE49-F238E27FC236}">
                      <a16:creationId xmlns:a16="http://schemas.microsoft.com/office/drawing/2014/main" id="{87D2ECD6-D482-4A6D-ABB1-4310BBDFEECE}"/>
                    </a:ext>
                  </a:extLst>
                </p14:cNvPr>
                <p14:cNvContentPartPr/>
                <p14:nvPr/>
              </p14:nvContentPartPr>
              <p14:xfrm>
                <a:off x="6290933" y="2549227"/>
                <a:ext cx="125280" cy="105480"/>
              </p14:xfrm>
            </p:contentPart>
          </mc:Choice>
          <mc:Fallback>
            <p:pic>
              <p:nvPicPr>
                <p:cNvPr id="53" name="Freihand 52">
                  <a:extLst>
                    <a:ext uri="{FF2B5EF4-FFF2-40B4-BE49-F238E27FC236}">
                      <a16:creationId xmlns:a16="http://schemas.microsoft.com/office/drawing/2014/main" id="{87D2ECD6-D482-4A6D-ABB1-4310BBDFEECE}"/>
                    </a:ext>
                  </a:extLst>
                </p:cNvPr>
                <p:cNvPicPr/>
                <p:nvPr/>
              </p:nvPicPr>
              <p:blipFill>
                <a:blip r:embed="rId112"/>
                <a:stretch>
                  <a:fillRect/>
                </a:stretch>
              </p:blipFill>
              <p:spPr>
                <a:xfrm>
                  <a:off x="6286613" y="2544907"/>
                  <a:ext cx="13392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54" name="Freihand 53">
                  <a:extLst>
                    <a:ext uri="{FF2B5EF4-FFF2-40B4-BE49-F238E27FC236}">
                      <a16:creationId xmlns:a16="http://schemas.microsoft.com/office/drawing/2014/main" id="{C2557ACE-F4C0-4F02-B02F-C44408F271A3}"/>
                    </a:ext>
                  </a:extLst>
                </p14:cNvPr>
                <p14:cNvContentPartPr/>
                <p14:nvPr/>
              </p14:nvContentPartPr>
              <p14:xfrm>
                <a:off x="6449693" y="2440147"/>
                <a:ext cx="134640" cy="185400"/>
              </p14:xfrm>
            </p:contentPart>
          </mc:Choice>
          <mc:Fallback>
            <p:pic>
              <p:nvPicPr>
                <p:cNvPr id="54" name="Freihand 53">
                  <a:extLst>
                    <a:ext uri="{FF2B5EF4-FFF2-40B4-BE49-F238E27FC236}">
                      <a16:creationId xmlns:a16="http://schemas.microsoft.com/office/drawing/2014/main" id="{C2557ACE-F4C0-4F02-B02F-C44408F271A3}"/>
                    </a:ext>
                  </a:extLst>
                </p:cNvPr>
                <p:cNvPicPr/>
                <p:nvPr/>
              </p:nvPicPr>
              <p:blipFill>
                <a:blip r:embed="rId114"/>
                <a:stretch>
                  <a:fillRect/>
                </a:stretch>
              </p:blipFill>
              <p:spPr>
                <a:xfrm>
                  <a:off x="6445373" y="2435827"/>
                  <a:ext cx="14328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55" name="Freihand 54">
                  <a:extLst>
                    <a:ext uri="{FF2B5EF4-FFF2-40B4-BE49-F238E27FC236}">
                      <a16:creationId xmlns:a16="http://schemas.microsoft.com/office/drawing/2014/main" id="{4BC5FD73-AD13-4509-9140-FEC944D28E25}"/>
                    </a:ext>
                  </a:extLst>
                </p14:cNvPr>
                <p14:cNvContentPartPr/>
                <p14:nvPr/>
              </p14:nvContentPartPr>
              <p14:xfrm>
                <a:off x="6644813" y="2493427"/>
                <a:ext cx="252000" cy="99720"/>
              </p14:xfrm>
            </p:contentPart>
          </mc:Choice>
          <mc:Fallback>
            <p:pic>
              <p:nvPicPr>
                <p:cNvPr id="55" name="Freihand 54">
                  <a:extLst>
                    <a:ext uri="{FF2B5EF4-FFF2-40B4-BE49-F238E27FC236}">
                      <a16:creationId xmlns:a16="http://schemas.microsoft.com/office/drawing/2014/main" id="{4BC5FD73-AD13-4509-9140-FEC944D28E25}"/>
                    </a:ext>
                  </a:extLst>
                </p:cNvPr>
                <p:cNvPicPr/>
                <p:nvPr/>
              </p:nvPicPr>
              <p:blipFill>
                <a:blip r:embed="rId116"/>
                <a:stretch>
                  <a:fillRect/>
                </a:stretch>
              </p:blipFill>
              <p:spPr>
                <a:xfrm>
                  <a:off x="6640493" y="2489107"/>
                  <a:ext cx="26064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56" name="Freihand 55">
                  <a:extLst>
                    <a:ext uri="{FF2B5EF4-FFF2-40B4-BE49-F238E27FC236}">
                      <a16:creationId xmlns:a16="http://schemas.microsoft.com/office/drawing/2014/main" id="{90850777-86CC-4CF6-9F04-C78C05AD0B8F}"/>
                    </a:ext>
                  </a:extLst>
                </p14:cNvPr>
                <p14:cNvContentPartPr/>
                <p14:nvPr/>
              </p14:nvContentPartPr>
              <p14:xfrm>
                <a:off x="6903293" y="2372107"/>
                <a:ext cx="71640" cy="169560"/>
              </p14:xfrm>
            </p:contentPart>
          </mc:Choice>
          <mc:Fallback>
            <p:pic>
              <p:nvPicPr>
                <p:cNvPr id="56" name="Freihand 55">
                  <a:extLst>
                    <a:ext uri="{FF2B5EF4-FFF2-40B4-BE49-F238E27FC236}">
                      <a16:creationId xmlns:a16="http://schemas.microsoft.com/office/drawing/2014/main" id="{90850777-86CC-4CF6-9F04-C78C05AD0B8F}"/>
                    </a:ext>
                  </a:extLst>
                </p:cNvPr>
                <p:cNvPicPr/>
                <p:nvPr/>
              </p:nvPicPr>
              <p:blipFill>
                <a:blip r:embed="rId118"/>
                <a:stretch>
                  <a:fillRect/>
                </a:stretch>
              </p:blipFill>
              <p:spPr>
                <a:xfrm>
                  <a:off x="6898973" y="2367787"/>
                  <a:ext cx="8028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57" name="Freihand 56">
                  <a:extLst>
                    <a:ext uri="{FF2B5EF4-FFF2-40B4-BE49-F238E27FC236}">
                      <a16:creationId xmlns:a16="http://schemas.microsoft.com/office/drawing/2014/main" id="{391681D4-9858-4312-A1AD-677B9A1FDEE4}"/>
                    </a:ext>
                  </a:extLst>
                </p14:cNvPr>
                <p14:cNvContentPartPr/>
                <p14:nvPr/>
              </p14:nvContentPartPr>
              <p14:xfrm>
                <a:off x="6972413" y="2448067"/>
                <a:ext cx="93960" cy="82800"/>
              </p14:xfrm>
            </p:contentPart>
          </mc:Choice>
          <mc:Fallback>
            <p:pic>
              <p:nvPicPr>
                <p:cNvPr id="57" name="Freihand 56">
                  <a:extLst>
                    <a:ext uri="{FF2B5EF4-FFF2-40B4-BE49-F238E27FC236}">
                      <a16:creationId xmlns:a16="http://schemas.microsoft.com/office/drawing/2014/main" id="{391681D4-9858-4312-A1AD-677B9A1FDEE4}"/>
                    </a:ext>
                  </a:extLst>
                </p:cNvPr>
                <p:cNvPicPr/>
                <p:nvPr/>
              </p:nvPicPr>
              <p:blipFill>
                <a:blip r:embed="rId120"/>
                <a:stretch>
                  <a:fillRect/>
                </a:stretch>
              </p:blipFill>
              <p:spPr>
                <a:xfrm>
                  <a:off x="6968093" y="2443747"/>
                  <a:ext cx="10260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60" name="Freihand 59">
                  <a:extLst>
                    <a:ext uri="{FF2B5EF4-FFF2-40B4-BE49-F238E27FC236}">
                      <a16:creationId xmlns:a16="http://schemas.microsoft.com/office/drawing/2014/main" id="{A1D1BFDD-2707-4A71-B422-FF61FDD2C1A5}"/>
                    </a:ext>
                  </a:extLst>
                </p14:cNvPr>
                <p14:cNvContentPartPr/>
                <p14:nvPr/>
              </p14:nvContentPartPr>
              <p14:xfrm>
                <a:off x="6908333" y="2486947"/>
                <a:ext cx="38520" cy="66600"/>
              </p14:xfrm>
            </p:contentPart>
          </mc:Choice>
          <mc:Fallback>
            <p:pic>
              <p:nvPicPr>
                <p:cNvPr id="60" name="Freihand 59">
                  <a:extLst>
                    <a:ext uri="{FF2B5EF4-FFF2-40B4-BE49-F238E27FC236}">
                      <a16:creationId xmlns:a16="http://schemas.microsoft.com/office/drawing/2014/main" id="{A1D1BFDD-2707-4A71-B422-FF61FDD2C1A5}"/>
                    </a:ext>
                  </a:extLst>
                </p:cNvPr>
                <p:cNvPicPr/>
                <p:nvPr/>
              </p:nvPicPr>
              <p:blipFill>
                <a:blip r:embed="rId122"/>
                <a:stretch>
                  <a:fillRect/>
                </a:stretch>
              </p:blipFill>
              <p:spPr>
                <a:xfrm>
                  <a:off x="6904013" y="2482627"/>
                  <a:ext cx="4716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61" name="Freihand 60">
                  <a:extLst>
                    <a:ext uri="{FF2B5EF4-FFF2-40B4-BE49-F238E27FC236}">
                      <a16:creationId xmlns:a16="http://schemas.microsoft.com/office/drawing/2014/main" id="{E777F703-C28D-4ED0-8A4F-60589FA31A82}"/>
                    </a:ext>
                  </a:extLst>
                </p14:cNvPr>
                <p14:cNvContentPartPr/>
                <p14:nvPr/>
              </p14:nvContentPartPr>
              <p14:xfrm>
                <a:off x="6974933" y="2326027"/>
                <a:ext cx="48960" cy="84960"/>
              </p14:xfrm>
            </p:contentPart>
          </mc:Choice>
          <mc:Fallback>
            <p:pic>
              <p:nvPicPr>
                <p:cNvPr id="61" name="Freihand 60">
                  <a:extLst>
                    <a:ext uri="{FF2B5EF4-FFF2-40B4-BE49-F238E27FC236}">
                      <a16:creationId xmlns:a16="http://schemas.microsoft.com/office/drawing/2014/main" id="{E777F703-C28D-4ED0-8A4F-60589FA31A82}"/>
                    </a:ext>
                  </a:extLst>
                </p:cNvPr>
                <p:cNvPicPr/>
                <p:nvPr/>
              </p:nvPicPr>
              <p:blipFill>
                <a:blip r:embed="rId124"/>
                <a:stretch>
                  <a:fillRect/>
                </a:stretch>
              </p:blipFill>
              <p:spPr>
                <a:xfrm>
                  <a:off x="6970613" y="2321707"/>
                  <a:ext cx="5760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62" name="Freihand 61">
                  <a:extLst>
                    <a:ext uri="{FF2B5EF4-FFF2-40B4-BE49-F238E27FC236}">
                      <a16:creationId xmlns:a16="http://schemas.microsoft.com/office/drawing/2014/main" id="{FAD576BD-13FD-4B26-9EE4-D85C58748851}"/>
                    </a:ext>
                  </a:extLst>
                </p14:cNvPr>
                <p14:cNvContentPartPr/>
                <p14:nvPr/>
              </p14:nvContentPartPr>
              <p14:xfrm>
                <a:off x="7081853" y="2301547"/>
                <a:ext cx="116280" cy="217800"/>
              </p14:xfrm>
            </p:contentPart>
          </mc:Choice>
          <mc:Fallback>
            <p:pic>
              <p:nvPicPr>
                <p:cNvPr id="62" name="Freihand 61">
                  <a:extLst>
                    <a:ext uri="{FF2B5EF4-FFF2-40B4-BE49-F238E27FC236}">
                      <a16:creationId xmlns:a16="http://schemas.microsoft.com/office/drawing/2014/main" id="{FAD576BD-13FD-4B26-9EE4-D85C58748851}"/>
                    </a:ext>
                  </a:extLst>
                </p:cNvPr>
                <p:cNvPicPr/>
                <p:nvPr/>
              </p:nvPicPr>
              <p:blipFill>
                <a:blip r:embed="rId126"/>
                <a:stretch>
                  <a:fillRect/>
                </a:stretch>
              </p:blipFill>
              <p:spPr>
                <a:xfrm>
                  <a:off x="7077533" y="2297227"/>
                  <a:ext cx="12492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63" name="Freihand 62">
                  <a:extLst>
                    <a:ext uri="{FF2B5EF4-FFF2-40B4-BE49-F238E27FC236}">
                      <a16:creationId xmlns:a16="http://schemas.microsoft.com/office/drawing/2014/main" id="{68E02A1B-8C9A-4D46-9B76-FD90A02E94FF}"/>
                    </a:ext>
                  </a:extLst>
                </p14:cNvPr>
                <p14:cNvContentPartPr/>
                <p14:nvPr/>
              </p14:nvContentPartPr>
              <p14:xfrm>
                <a:off x="7194893" y="2301907"/>
                <a:ext cx="220320" cy="200880"/>
              </p14:xfrm>
            </p:contentPart>
          </mc:Choice>
          <mc:Fallback>
            <p:pic>
              <p:nvPicPr>
                <p:cNvPr id="63" name="Freihand 62">
                  <a:extLst>
                    <a:ext uri="{FF2B5EF4-FFF2-40B4-BE49-F238E27FC236}">
                      <a16:creationId xmlns:a16="http://schemas.microsoft.com/office/drawing/2014/main" id="{68E02A1B-8C9A-4D46-9B76-FD90A02E94FF}"/>
                    </a:ext>
                  </a:extLst>
                </p:cNvPr>
                <p:cNvPicPr/>
                <p:nvPr/>
              </p:nvPicPr>
              <p:blipFill>
                <a:blip r:embed="rId128"/>
                <a:stretch>
                  <a:fillRect/>
                </a:stretch>
              </p:blipFill>
              <p:spPr>
                <a:xfrm>
                  <a:off x="7190573" y="2297587"/>
                  <a:ext cx="22896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64" name="Freihand 63">
                  <a:extLst>
                    <a:ext uri="{FF2B5EF4-FFF2-40B4-BE49-F238E27FC236}">
                      <a16:creationId xmlns:a16="http://schemas.microsoft.com/office/drawing/2014/main" id="{F6983995-7B7A-4652-B8FB-E94853C10AAA}"/>
                    </a:ext>
                  </a:extLst>
                </p14:cNvPr>
                <p14:cNvContentPartPr/>
                <p14:nvPr/>
              </p14:nvContentPartPr>
              <p14:xfrm>
                <a:off x="7387853" y="2344387"/>
                <a:ext cx="23760" cy="19440"/>
              </p14:xfrm>
            </p:contentPart>
          </mc:Choice>
          <mc:Fallback>
            <p:pic>
              <p:nvPicPr>
                <p:cNvPr id="64" name="Freihand 63">
                  <a:extLst>
                    <a:ext uri="{FF2B5EF4-FFF2-40B4-BE49-F238E27FC236}">
                      <a16:creationId xmlns:a16="http://schemas.microsoft.com/office/drawing/2014/main" id="{F6983995-7B7A-4652-B8FB-E94853C10AAA}"/>
                    </a:ext>
                  </a:extLst>
                </p:cNvPr>
                <p:cNvPicPr/>
                <p:nvPr/>
              </p:nvPicPr>
              <p:blipFill>
                <a:blip r:embed="rId130"/>
                <a:stretch>
                  <a:fillRect/>
                </a:stretch>
              </p:blipFill>
              <p:spPr>
                <a:xfrm>
                  <a:off x="7383533" y="2340067"/>
                  <a:ext cx="3240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65" name="Freihand 64">
                  <a:extLst>
                    <a:ext uri="{FF2B5EF4-FFF2-40B4-BE49-F238E27FC236}">
                      <a16:creationId xmlns:a16="http://schemas.microsoft.com/office/drawing/2014/main" id="{DC8F5F34-D154-49DD-AF64-C7770A15F76F}"/>
                    </a:ext>
                  </a:extLst>
                </p14:cNvPr>
                <p14:cNvContentPartPr/>
                <p14:nvPr/>
              </p14:nvContentPartPr>
              <p14:xfrm>
                <a:off x="7419533" y="2369947"/>
                <a:ext cx="77040" cy="124920"/>
              </p14:xfrm>
            </p:contentPart>
          </mc:Choice>
          <mc:Fallback>
            <p:pic>
              <p:nvPicPr>
                <p:cNvPr id="65" name="Freihand 64">
                  <a:extLst>
                    <a:ext uri="{FF2B5EF4-FFF2-40B4-BE49-F238E27FC236}">
                      <a16:creationId xmlns:a16="http://schemas.microsoft.com/office/drawing/2014/main" id="{DC8F5F34-D154-49DD-AF64-C7770A15F76F}"/>
                    </a:ext>
                  </a:extLst>
                </p:cNvPr>
                <p:cNvPicPr/>
                <p:nvPr/>
              </p:nvPicPr>
              <p:blipFill>
                <a:blip r:embed="rId132"/>
                <a:stretch>
                  <a:fillRect/>
                </a:stretch>
              </p:blipFill>
              <p:spPr>
                <a:xfrm>
                  <a:off x="7415213" y="2365627"/>
                  <a:ext cx="8568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66" name="Freihand 65">
                  <a:extLst>
                    <a:ext uri="{FF2B5EF4-FFF2-40B4-BE49-F238E27FC236}">
                      <a16:creationId xmlns:a16="http://schemas.microsoft.com/office/drawing/2014/main" id="{4BDCC7CC-6DEC-444E-BE41-C3BA5BF911DE}"/>
                    </a:ext>
                  </a:extLst>
                </p14:cNvPr>
                <p14:cNvContentPartPr/>
                <p14:nvPr/>
              </p14:nvContentPartPr>
              <p14:xfrm>
                <a:off x="7496213" y="2379307"/>
                <a:ext cx="70560" cy="113040"/>
              </p14:xfrm>
            </p:contentPart>
          </mc:Choice>
          <mc:Fallback>
            <p:pic>
              <p:nvPicPr>
                <p:cNvPr id="66" name="Freihand 65">
                  <a:extLst>
                    <a:ext uri="{FF2B5EF4-FFF2-40B4-BE49-F238E27FC236}">
                      <a16:creationId xmlns:a16="http://schemas.microsoft.com/office/drawing/2014/main" id="{4BDCC7CC-6DEC-444E-BE41-C3BA5BF911DE}"/>
                    </a:ext>
                  </a:extLst>
                </p:cNvPr>
                <p:cNvPicPr/>
                <p:nvPr/>
              </p:nvPicPr>
              <p:blipFill>
                <a:blip r:embed="rId134"/>
                <a:stretch>
                  <a:fillRect/>
                </a:stretch>
              </p:blipFill>
              <p:spPr>
                <a:xfrm>
                  <a:off x="7491893" y="2374987"/>
                  <a:ext cx="7920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67" name="Freihand 66">
                  <a:extLst>
                    <a:ext uri="{FF2B5EF4-FFF2-40B4-BE49-F238E27FC236}">
                      <a16:creationId xmlns:a16="http://schemas.microsoft.com/office/drawing/2014/main" id="{D5D85679-7FA4-468C-8A57-8D0A601935E2}"/>
                    </a:ext>
                  </a:extLst>
                </p14:cNvPr>
                <p14:cNvContentPartPr/>
                <p14:nvPr/>
              </p14:nvContentPartPr>
              <p14:xfrm>
                <a:off x="7590893" y="2348707"/>
                <a:ext cx="98640" cy="104040"/>
              </p14:xfrm>
            </p:contentPart>
          </mc:Choice>
          <mc:Fallback>
            <p:pic>
              <p:nvPicPr>
                <p:cNvPr id="67" name="Freihand 66">
                  <a:extLst>
                    <a:ext uri="{FF2B5EF4-FFF2-40B4-BE49-F238E27FC236}">
                      <a16:creationId xmlns:a16="http://schemas.microsoft.com/office/drawing/2014/main" id="{D5D85679-7FA4-468C-8A57-8D0A601935E2}"/>
                    </a:ext>
                  </a:extLst>
                </p:cNvPr>
                <p:cNvPicPr/>
                <p:nvPr/>
              </p:nvPicPr>
              <p:blipFill>
                <a:blip r:embed="rId136"/>
                <a:stretch>
                  <a:fillRect/>
                </a:stretch>
              </p:blipFill>
              <p:spPr>
                <a:xfrm>
                  <a:off x="7586573" y="2344387"/>
                  <a:ext cx="10728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68" name="Freihand 67">
                  <a:extLst>
                    <a:ext uri="{FF2B5EF4-FFF2-40B4-BE49-F238E27FC236}">
                      <a16:creationId xmlns:a16="http://schemas.microsoft.com/office/drawing/2014/main" id="{2A7412A4-B09B-4653-8945-C3E4E3C9004F}"/>
                    </a:ext>
                  </a:extLst>
                </p14:cNvPr>
                <p14:cNvContentPartPr/>
                <p14:nvPr/>
              </p14:nvContentPartPr>
              <p14:xfrm>
                <a:off x="7863053" y="2328547"/>
                <a:ext cx="290160" cy="113040"/>
              </p14:xfrm>
            </p:contentPart>
          </mc:Choice>
          <mc:Fallback>
            <p:pic>
              <p:nvPicPr>
                <p:cNvPr id="68" name="Freihand 67">
                  <a:extLst>
                    <a:ext uri="{FF2B5EF4-FFF2-40B4-BE49-F238E27FC236}">
                      <a16:creationId xmlns:a16="http://schemas.microsoft.com/office/drawing/2014/main" id="{2A7412A4-B09B-4653-8945-C3E4E3C9004F}"/>
                    </a:ext>
                  </a:extLst>
                </p:cNvPr>
                <p:cNvPicPr/>
                <p:nvPr/>
              </p:nvPicPr>
              <p:blipFill>
                <a:blip r:embed="rId138"/>
                <a:stretch>
                  <a:fillRect/>
                </a:stretch>
              </p:blipFill>
              <p:spPr>
                <a:xfrm>
                  <a:off x="7858733" y="2324227"/>
                  <a:ext cx="29880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69" name="Freihand 68">
                  <a:extLst>
                    <a:ext uri="{FF2B5EF4-FFF2-40B4-BE49-F238E27FC236}">
                      <a16:creationId xmlns:a16="http://schemas.microsoft.com/office/drawing/2014/main" id="{B50543E1-B909-4A19-A32F-E00997CCA190}"/>
                    </a:ext>
                  </a:extLst>
                </p14:cNvPr>
                <p14:cNvContentPartPr/>
                <p14:nvPr/>
              </p14:nvContentPartPr>
              <p14:xfrm>
                <a:off x="8187413" y="2321707"/>
                <a:ext cx="77760" cy="85320"/>
              </p14:xfrm>
            </p:contentPart>
          </mc:Choice>
          <mc:Fallback>
            <p:pic>
              <p:nvPicPr>
                <p:cNvPr id="69" name="Freihand 68">
                  <a:extLst>
                    <a:ext uri="{FF2B5EF4-FFF2-40B4-BE49-F238E27FC236}">
                      <a16:creationId xmlns:a16="http://schemas.microsoft.com/office/drawing/2014/main" id="{B50543E1-B909-4A19-A32F-E00997CCA190}"/>
                    </a:ext>
                  </a:extLst>
                </p:cNvPr>
                <p:cNvPicPr/>
                <p:nvPr/>
              </p:nvPicPr>
              <p:blipFill>
                <a:blip r:embed="rId140"/>
                <a:stretch>
                  <a:fillRect/>
                </a:stretch>
              </p:blipFill>
              <p:spPr>
                <a:xfrm>
                  <a:off x="8183093" y="2317387"/>
                  <a:ext cx="8640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70" name="Freihand 69">
                  <a:extLst>
                    <a:ext uri="{FF2B5EF4-FFF2-40B4-BE49-F238E27FC236}">
                      <a16:creationId xmlns:a16="http://schemas.microsoft.com/office/drawing/2014/main" id="{5ACD4EF6-5B1F-4AAA-8451-2457DAF78F15}"/>
                    </a:ext>
                  </a:extLst>
                </p14:cNvPr>
                <p14:cNvContentPartPr/>
                <p14:nvPr/>
              </p14:nvContentPartPr>
              <p14:xfrm>
                <a:off x="8253653" y="2323867"/>
                <a:ext cx="77040" cy="74880"/>
              </p14:xfrm>
            </p:contentPart>
          </mc:Choice>
          <mc:Fallback>
            <p:pic>
              <p:nvPicPr>
                <p:cNvPr id="70" name="Freihand 69">
                  <a:extLst>
                    <a:ext uri="{FF2B5EF4-FFF2-40B4-BE49-F238E27FC236}">
                      <a16:creationId xmlns:a16="http://schemas.microsoft.com/office/drawing/2014/main" id="{5ACD4EF6-5B1F-4AAA-8451-2457DAF78F15}"/>
                    </a:ext>
                  </a:extLst>
                </p:cNvPr>
                <p:cNvPicPr/>
                <p:nvPr/>
              </p:nvPicPr>
              <p:blipFill>
                <a:blip r:embed="rId142"/>
                <a:stretch>
                  <a:fillRect/>
                </a:stretch>
              </p:blipFill>
              <p:spPr>
                <a:xfrm>
                  <a:off x="8249333" y="2319547"/>
                  <a:ext cx="8568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71" name="Freihand 70">
                  <a:extLst>
                    <a:ext uri="{FF2B5EF4-FFF2-40B4-BE49-F238E27FC236}">
                      <a16:creationId xmlns:a16="http://schemas.microsoft.com/office/drawing/2014/main" id="{945034D4-DBEC-4507-A769-9DA154468FE2}"/>
                    </a:ext>
                  </a:extLst>
                </p14:cNvPr>
                <p14:cNvContentPartPr/>
                <p14:nvPr/>
              </p14:nvContentPartPr>
              <p14:xfrm>
                <a:off x="8338973" y="2294707"/>
                <a:ext cx="200880" cy="71640"/>
              </p14:xfrm>
            </p:contentPart>
          </mc:Choice>
          <mc:Fallback>
            <p:pic>
              <p:nvPicPr>
                <p:cNvPr id="71" name="Freihand 70">
                  <a:extLst>
                    <a:ext uri="{FF2B5EF4-FFF2-40B4-BE49-F238E27FC236}">
                      <a16:creationId xmlns:a16="http://schemas.microsoft.com/office/drawing/2014/main" id="{945034D4-DBEC-4507-A769-9DA154468FE2}"/>
                    </a:ext>
                  </a:extLst>
                </p:cNvPr>
                <p:cNvPicPr/>
                <p:nvPr/>
              </p:nvPicPr>
              <p:blipFill>
                <a:blip r:embed="rId144"/>
                <a:stretch>
                  <a:fillRect/>
                </a:stretch>
              </p:blipFill>
              <p:spPr>
                <a:xfrm>
                  <a:off x="8334653" y="2290387"/>
                  <a:ext cx="20952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72" name="Freihand 71">
                  <a:extLst>
                    <a:ext uri="{FF2B5EF4-FFF2-40B4-BE49-F238E27FC236}">
                      <a16:creationId xmlns:a16="http://schemas.microsoft.com/office/drawing/2014/main" id="{B247F886-688E-49B5-9F3F-F29CA9BE1E74}"/>
                    </a:ext>
                  </a:extLst>
                </p14:cNvPr>
                <p14:cNvContentPartPr/>
                <p14:nvPr/>
              </p14:nvContentPartPr>
              <p14:xfrm>
                <a:off x="8104613" y="2199667"/>
                <a:ext cx="85320" cy="15120"/>
              </p14:xfrm>
            </p:contentPart>
          </mc:Choice>
          <mc:Fallback>
            <p:pic>
              <p:nvPicPr>
                <p:cNvPr id="72" name="Freihand 71">
                  <a:extLst>
                    <a:ext uri="{FF2B5EF4-FFF2-40B4-BE49-F238E27FC236}">
                      <a16:creationId xmlns:a16="http://schemas.microsoft.com/office/drawing/2014/main" id="{B247F886-688E-49B5-9F3F-F29CA9BE1E74}"/>
                    </a:ext>
                  </a:extLst>
                </p:cNvPr>
                <p:cNvPicPr/>
                <p:nvPr/>
              </p:nvPicPr>
              <p:blipFill>
                <a:blip r:embed="rId146"/>
                <a:stretch>
                  <a:fillRect/>
                </a:stretch>
              </p:blipFill>
              <p:spPr>
                <a:xfrm>
                  <a:off x="8100293" y="2195347"/>
                  <a:ext cx="9396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74" name="Freihand 73">
                  <a:extLst>
                    <a:ext uri="{FF2B5EF4-FFF2-40B4-BE49-F238E27FC236}">
                      <a16:creationId xmlns:a16="http://schemas.microsoft.com/office/drawing/2014/main" id="{58E63AD4-6706-4C8F-BF6B-2317A3F82E0C}"/>
                    </a:ext>
                  </a:extLst>
                </p14:cNvPr>
                <p14:cNvContentPartPr/>
                <p14:nvPr/>
              </p14:nvContentPartPr>
              <p14:xfrm>
                <a:off x="8710853" y="2181307"/>
                <a:ext cx="158760" cy="182160"/>
              </p14:xfrm>
            </p:contentPart>
          </mc:Choice>
          <mc:Fallback>
            <p:pic>
              <p:nvPicPr>
                <p:cNvPr id="74" name="Freihand 73">
                  <a:extLst>
                    <a:ext uri="{FF2B5EF4-FFF2-40B4-BE49-F238E27FC236}">
                      <a16:creationId xmlns:a16="http://schemas.microsoft.com/office/drawing/2014/main" id="{58E63AD4-6706-4C8F-BF6B-2317A3F82E0C}"/>
                    </a:ext>
                  </a:extLst>
                </p:cNvPr>
                <p:cNvPicPr/>
                <p:nvPr/>
              </p:nvPicPr>
              <p:blipFill>
                <a:blip r:embed="rId148"/>
                <a:stretch>
                  <a:fillRect/>
                </a:stretch>
              </p:blipFill>
              <p:spPr>
                <a:xfrm>
                  <a:off x="8706533" y="2176987"/>
                  <a:ext cx="16740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75" name="Freihand 74">
                  <a:extLst>
                    <a:ext uri="{FF2B5EF4-FFF2-40B4-BE49-F238E27FC236}">
                      <a16:creationId xmlns:a16="http://schemas.microsoft.com/office/drawing/2014/main" id="{8313ABFE-2242-404C-B26E-D6678F66F0E9}"/>
                    </a:ext>
                  </a:extLst>
                </p14:cNvPr>
                <p14:cNvContentPartPr/>
                <p14:nvPr/>
              </p14:nvContentPartPr>
              <p14:xfrm>
                <a:off x="8847293" y="2110027"/>
                <a:ext cx="450720" cy="231120"/>
              </p14:xfrm>
            </p:contentPart>
          </mc:Choice>
          <mc:Fallback>
            <p:pic>
              <p:nvPicPr>
                <p:cNvPr id="75" name="Freihand 74">
                  <a:extLst>
                    <a:ext uri="{FF2B5EF4-FFF2-40B4-BE49-F238E27FC236}">
                      <a16:creationId xmlns:a16="http://schemas.microsoft.com/office/drawing/2014/main" id="{8313ABFE-2242-404C-B26E-D6678F66F0E9}"/>
                    </a:ext>
                  </a:extLst>
                </p:cNvPr>
                <p:cNvPicPr/>
                <p:nvPr/>
              </p:nvPicPr>
              <p:blipFill>
                <a:blip r:embed="rId150"/>
                <a:stretch>
                  <a:fillRect/>
                </a:stretch>
              </p:blipFill>
              <p:spPr>
                <a:xfrm>
                  <a:off x="8842973" y="2105707"/>
                  <a:ext cx="459360" cy="23976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76" name="Freihand 75">
                  <a:extLst>
                    <a:ext uri="{FF2B5EF4-FFF2-40B4-BE49-F238E27FC236}">
                      <a16:creationId xmlns:a16="http://schemas.microsoft.com/office/drawing/2014/main" id="{FC2B83C5-9325-490A-9A70-35304E881D56}"/>
                    </a:ext>
                  </a:extLst>
                </p14:cNvPr>
                <p14:cNvContentPartPr/>
                <p14:nvPr/>
              </p14:nvContentPartPr>
              <p14:xfrm>
                <a:off x="9182453" y="2059267"/>
                <a:ext cx="22320" cy="11160"/>
              </p14:xfrm>
            </p:contentPart>
          </mc:Choice>
          <mc:Fallback>
            <p:pic>
              <p:nvPicPr>
                <p:cNvPr id="76" name="Freihand 75">
                  <a:extLst>
                    <a:ext uri="{FF2B5EF4-FFF2-40B4-BE49-F238E27FC236}">
                      <a16:creationId xmlns:a16="http://schemas.microsoft.com/office/drawing/2014/main" id="{FC2B83C5-9325-490A-9A70-35304E881D56}"/>
                    </a:ext>
                  </a:extLst>
                </p:cNvPr>
                <p:cNvPicPr/>
                <p:nvPr/>
              </p:nvPicPr>
              <p:blipFill>
                <a:blip r:embed="rId152"/>
                <a:stretch>
                  <a:fillRect/>
                </a:stretch>
              </p:blipFill>
              <p:spPr>
                <a:xfrm>
                  <a:off x="9178133" y="2054947"/>
                  <a:ext cx="3096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78" name="Freihand 77">
                  <a:extLst>
                    <a:ext uri="{FF2B5EF4-FFF2-40B4-BE49-F238E27FC236}">
                      <a16:creationId xmlns:a16="http://schemas.microsoft.com/office/drawing/2014/main" id="{9A3614B9-E9AA-427C-8285-2CEE597F27D3}"/>
                    </a:ext>
                  </a:extLst>
                </p14:cNvPr>
                <p14:cNvContentPartPr/>
                <p14:nvPr/>
              </p14:nvContentPartPr>
              <p14:xfrm>
                <a:off x="9479093" y="2127667"/>
                <a:ext cx="149760" cy="158040"/>
              </p14:xfrm>
            </p:contentPart>
          </mc:Choice>
          <mc:Fallback>
            <p:pic>
              <p:nvPicPr>
                <p:cNvPr id="78" name="Freihand 77">
                  <a:extLst>
                    <a:ext uri="{FF2B5EF4-FFF2-40B4-BE49-F238E27FC236}">
                      <a16:creationId xmlns:a16="http://schemas.microsoft.com/office/drawing/2014/main" id="{9A3614B9-E9AA-427C-8285-2CEE597F27D3}"/>
                    </a:ext>
                  </a:extLst>
                </p:cNvPr>
                <p:cNvPicPr/>
                <p:nvPr/>
              </p:nvPicPr>
              <p:blipFill>
                <a:blip r:embed="rId154"/>
                <a:stretch>
                  <a:fillRect/>
                </a:stretch>
              </p:blipFill>
              <p:spPr>
                <a:xfrm>
                  <a:off x="9474773" y="2123347"/>
                  <a:ext cx="15840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79" name="Freihand 78">
                  <a:extLst>
                    <a:ext uri="{FF2B5EF4-FFF2-40B4-BE49-F238E27FC236}">
                      <a16:creationId xmlns:a16="http://schemas.microsoft.com/office/drawing/2014/main" id="{42912BE8-7EEC-46FD-BC8C-1D55F63DA777}"/>
                    </a:ext>
                  </a:extLst>
                </p14:cNvPr>
                <p14:cNvContentPartPr/>
                <p14:nvPr/>
              </p14:nvContentPartPr>
              <p14:xfrm>
                <a:off x="9592853" y="2188867"/>
                <a:ext cx="138600" cy="86400"/>
              </p14:xfrm>
            </p:contentPart>
          </mc:Choice>
          <mc:Fallback>
            <p:pic>
              <p:nvPicPr>
                <p:cNvPr id="79" name="Freihand 78">
                  <a:extLst>
                    <a:ext uri="{FF2B5EF4-FFF2-40B4-BE49-F238E27FC236}">
                      <a16:creationId xmlns:a16="http://schemas.microsoft.com/office/drawing/2014/main" id="{42912BE8-7EEC-46FD-BC8C-1D55F63DA777}"/>
                    </a:ext>
                  </a:extLst>
                </p:cNvPr>
                <p:cNvPicPr/>
                <p:nvPr/>
              </p:nvPicPr>
              <p:blipFill>
                <a:blip r:embed="rId156"/>
                <a:stretch>
                  <a:fillRect/>
                </a:stretch>
              </p:blipFill>
              <p:spPr>
                <a:xfrm>
                  <a:off x="9588533" y="2184547"/>
                  <a:ext cx="14724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80" name="Freihand 79">
                  <a:extLst>
                    <a:ext uri="{FF2B5EF4-FFF2-40B4-BE49-F238E27FC236}">
                      <a16:creationId xmlns:a16="http://schemas.microsoft.com/office/drawing/2014/main" id="{61E95967-EA73-47B1-B85B-FDBBA67B8870}"/>
                    </a:ext>
                  </a:extLst>
                </p14:cNvPr>
                <p14:cNvContentPartPr/>
                <p14:nvPr/>
              </p14:nvContentPartPr>
              <p14:xfrm>
                <a:off x="9720293" y="2188147"/>
                <a:ext cx="132480" cy="66960"/>
              </p14:xfrm>
            </p:contentPart>
          </mc:Choice>
          <mc:Fallback>
            <p:pic>
              <p:nvPicPr>
                <p:cNvPr id="80" name="Freihand 79">
                  <a:extLst>
                    <a:ext uri="{FF2B5EF4-FFF2-40B4-BE49-F238E27FC236}">
                      <a16:creationId xmlns:a16="http://schemas.microsoft.com/office/drawing/2014/main" id="{61E95967-EA73-47B1-B85B-FDBBA67B8870}"/>
                    </a:ext>
                  </a:extLst>
                </p:cNvPr>
                <p:cNvPicPr/>
                <p:nvPr/>
              </p:nvPicPr>
              <p:blipFill>
                <a:blip r:embed="rId158"/>
                <a:stretch>
                  <a:fillRect/>
                </a:stretch>
              </p:blipFill>
              <p:spPr>
                <a:xfrm>
                  <a:off x="9715973" y="2183827"/>
                  <a:ext cx="14112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81" name="Freihand 80">
                  <a:extLst>
                    <a:ext uri="{FF2B5EF4-FFF2-40B4-BE49-F238E27FC236}">
                      <a16:creationId xmlns:a16="http://schemas.microsoft.com/office/drawing/2014/main" id="{5C0DD9CF-763D-4ABE-AA5D-A70B57DE8C51}"/>
                    </a:ext>
                  </a:extLst>
                </p14:cNvPr>
                <p14:cNvContentPartPr/>
                <p14:nvPr/>
              </p14:nvContentPartPr>
              <p14:xfrm>
                <a:off x="9857813" y="2132707"/>
                <a:ext cx="109440" cy="270000"/>
              </p14:xfrm>
            </p:contentPart>
          </mc:Choice>
          <mc:Fallback>
            <p:pic>
              <p:nvPicPr>
                <p:cNvPr id="81" name="Freihand 80">
                  <a:extLst>
                    <a:ext uri="{FF2B5EF4-FFF2-40B4-BE49-F238E27FC236}">
                      <a16:creationId xmlns:a16="http://schemas.microsoft.com/office/drawing/2014/main" id="{5C0DD9CF-763D-4ABE-AA5D-A70B57DE8C51}"/>
                    </a:ext>
                  </a:extLst>
                </p:cNvPr>
                <p:cNvPicPr/>
                <p:nvPr/>
              </p:nvPicPr>
              <p:blipFill>
                <a:blip r:embed="rId160"/>
                <a:stretch>
                  <a:fillRect/>
                </a:stretch>
              </p:blipFill>
              <p:spPr>
                <a:xfrm>
                  <a:off x="9853493" y="2128387"/>
                  <a:ext cx="118080" cy="27864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82" name="Freihand 81">
                  <a:extLst>
                    <a:ext uri="{FF2B5EF4-FFF2-40B4-BE49-F238E27FC236}">
                      <a16:creationId xmlns:a16="http://schemas.microsoft.com/office/drawing/2014/main" id="{B55500B4-1322-47C2-B4FD-CEEBE6A33F8E}"/>
                    </a:ext>
                  </a:extLst>
                </p14:cNvPr>
                <p14:cNvContentPartPr/>
                <p14:nvPr/>
              </p14:nvContentPartPr>
              <p14:xfrm>
                <a:off x="9965813" y="2119027"/>
                <a:ext cx="100800" cy="138960"/>
              </p14:xfrm>
            </p:contentPart>
          </mc:Choice>
          <mc:Fallback>
            <p:pic>
              <p:nvPicPr>
                <p:cNvPr id="82" name="Freihand 81">
                  <a:extLst>
                    <a:ext uri="{FF2B5EF4-FFF2-40B4-BE49-F238E27FC236}">
                      <a16:creationId xmlns:a16="http://schemas.microsoft.com/office/drawing/2014/main" id="{B55500B4-1322-47C2-B4FD-CEEBE6A33F8E}"/>
                    </a:ext>
                  </a:extLst>
                </p:cNvPr>
                <p:cNvPicPr/>
                <p:nvPr/>
              </p:nvPicPr>
              <p:blipFill>
                <a:blip r:embed="rId162"/>
                <a:stretch>
                  <a:fillRect/>
                </a:stretch>
              </p:blipFill>
              <p:spPr>
                <a:xfrm>
                  <a:off x="9961493" y="2114707"/>
                  <a:ext cx="10944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83" name="Freihand 82">
                  <a:extLst>
                    <a:ext uri="{FF2B5EF4-FFF2-40B4-BE49-F238E27FC236}">
                      <a16:creationId xmlns:a16="http://schemas.microsoft.com/office/drawing/2014/main" id="{43978DD3-CF34-4985-B377-B4423BE8C68D}"/>
                    </a:ext>
                  </a:extLst>
                </p14:cNvPr>
                <p14:cNvContentPartPr/>
                <p14:nvPr/>
              </p14:nvContentPartPr>
              <p14:xfrm>
                <a:off x="10056173" y="1939747"/>
                <a:ext cx="506520" cy="279720"/>
              </p14:xfrm>
            </p:contentPart>
          </mc:Choice>
          <mc:Fallback>
            <p:pic>
              <p:nvPicPr>
                <p:cNvPr id="83" name="Freihand 82">
                  <a:extLst>
                    <a:ext uri="{FF2B5EF4-FFF2-40B4-BE49-F238E27FC236}">
                      <a16:creationId xmlns:a16="http://schemas.microsoft.com/office/drawing/2014/main" id="{43978DD3-CF34-4985-B377-B4423BE8C68D}"/>
                    </a:ext>
                  </a:extLst>
                </p:cNvPr>
                <p:cNvPicPr/>
                <p:nvPr/>
              </p:nvPicPr>
              <p:blipFill>
                <a:blip r:embed="rId164"/>
                <a:stretch>
                  <a:fillRect/>
                </a:stretch>
              </p:blipFill>
              <p:spPr>
                <a:xfrm>
                  <a:off x="10051853" y="1935427"/>
                  <a:ext cx="515160" cy="28836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96" name="Freihand 95">
                  <a:extLst>
                    <a:ext uri="{FF2B5EF4-FFF2-40B4-BE49-F238E27FC236}">
                      <a16:creationId xmlns:a16="http://schemas.microsoft.com/office/drawing/2014/main" id="{5337445A-2CF3-4F99-A3A7-7AC3BB393B06}"/>
                    </a:ext>
                  </a:extLst>
                </p14:cNvPr>
                <p14:cNvContentPartPr/>
                <p14:nvPr/>
              </p14:nvContentPartPr>
              <p14:xfrm>
                <a:off x="4291133" y="3830107"/>
                <a:ext cx="271800" cy="122760"/>
              </p14:xfrm>
            </p:contentPart>
          </mc:Choice>
          <mc:Fallback>
            <p:pic>
              <p:nvPicPr>
                <p:cNvPr id="96" name="Freihand 95">
                  <a:extLst>
                    <a:ext uri="{FF2B5EF4-FFF2-40B4-BE49-F238E27FC236}">
                      <a16:creationId xmlns:a16="http://schemas.microsoft.com/office/drawing/2014/main" id="{5337445A-2CF3-4F99-A3A7-7AC3BB393B06}"/>
                    </a:ext>
                  </a:extLst>
                </p:cNvPr>
                <p:cNvPicPr/>
                <p:nvPr/>
              </p:nvPicPr>
              <p:blipFill>
                <a:blip r:embed="rId166"/>
                <a:stretch>
                  <a:fillRect/>
                </a:stretch>
              </p:blipFill>
              <p:spPr>
                <a:xfrm>
                  <a:off x="4286813" y="3825787"/>
                  <a:ext cx="28044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97" name="Freihand 96">
                  <a:extLst>
                    <a:ext uri="{FF2B5EF4-FFF2-40B4-BE49-F238E27FC236}">
                      <a16:creationId xmlns:a16="http://schemas.microsoft.com/office/drawing/2014/main" id="{C1144DA8-4DB3-47A2-95E0-64CD2A94CF7A}"/>
                    </a:ext>
                  </a:extLst>
                </p14:cNvPr>
                <p14:cNvContentPartPr/>
                <p14:nvPr/>
              </p14:nvContentPartPr>
              <p14:xfrm>
                <a:off x="4193213" y="3830467"/>
                <a:ext cx="302040" cy="199440"/>
              </p14:xfrm>
            </p:contentPart>
          </mc:Choice>
          <mc:Fallback>
            <p:pic>
              <p:nvPicPr>
                <p:cNvPr id="97" name="Freihand 96">
                  <a:extLst>
                    <a:ext uri="{FF2B5EF4-FFF2-40B4-BE49-F238E27FC236}">
                      <a16:creationId xmlns:a16="http://schemas.microsoft.com/office/drawing/2014/main" id="{C1144DA8-4DB3-47A2-95E0-64CD2A94CF7A}"/>
                    </a:ext>
                  </a:extLst>
                </p:cNvPr>
                <p:cNvPicPr/>
                <p:nvPr/>
              </p:nvPicPr>
              <p:blipFill>
                <a:blip r:embed="rId168"/>
                <a:stretch>
                  <a:fillRect/>
                </a:stretch>
              </p:blipFill>
              <p:spPr>
                <a:xfrm>
                  <a:off x="4188893" y="3826147"/>
                  <a:ext cx="31068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99" name="Freihand 98">
                  <a:extLst>
                    <a:ext uri="{FF2B5EF4-FFF2-40B4-BE49-F238E27FC236}">
                      <a16:creationId xmlns:a16="http://schemas.microsoft.com/office/drawing/2014/main" id="{E41F35A1-18CD-46A7-A799-60DEC01BBFBA}"/>
                    </a:ext>
                  </a:extLst>
                </p14:cNvPr>
                <p14:cNvContentPartPr/>
                <p14:nvPr/>
              </p14:nvContentPartPr>
              <p14:xfrm>
                <a:off x="4739693" y="3622027"/>
                <a:ext cx="355320" cy="239040"/>
              </p14:xfrm>
            </p:contentPart>
          </mc:Choice>
          <mc:Fallback>
            <p:pic>
              <p:nvPicPr>
                <p:cNvPr id="99" name="Freihand 98">
                  <a:extLst>
                    <a:ext uri="{FF2B5EF4-FFF2-40B4-BE49-F238E27FC236}">
                      <a16:creationId xmlns:a16="http://schemas.microsoft.com/office/drawing/2014/main" id="{E41F35A1-18CD-46A7-A799-60DEC01BBFBA}"/>
                    </a:ext>
                  </a:extLst>
                </p:cNvPr>
                <p:cNvPicPr/>
                <p:nvPr/>
              </p:nvPicPr>
              <p:blipFill>
                <a:blip r:embed="rId170"/>
                <a:stretch>
                  <a:fillRect/>
                </a:stretch>
              </p:blipFill>
              <p:spPr>
                <a:xfrm>
                  <a:off x="4735373" y="3617707"/>
                  <a:ext cx="36396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00" name="Freihand 99">
                  <a:extLst>
                    <a:ext uri="{FF2B5EF4-FFF2-40B4-BE49-F238E27FC236}">
                      <a16:creationId xmlns:a16="http://schemas.microsoft.com/office/drawing/2014/main" id="{E8EB4F32-CD4C-4854-B08C-1122E15F0B8B}"/>
                    </a:ext>
                  </a:extLst>
                </p14:cNvPr>
                <p14:cNvContentPartPr/>
                <p14:nvPr/>
              </p14:nvContentPartPr>
              <p14:xfrm>
                <a:off x="4945613" y="3518347"/>
                <a:ext cx="16920" cy="9000"/>
              </p14:xfrm>
            </p:contentPart>
          </mc:Choice>
          <mc:Fallback>
            <p:pic>
              <p:nvPicPr>
                <p:cNvPr id="100" name="Freihand 99">
                  <a:extLst>
                    <a:ext uri="{FF2B5EF4-FFF2-40B4-BE49-F238E27FC236}">
                      <a16:creationId xmlns:a16="http://schemas.microsoft.com/office/drawing/2014/main" id="{E8EB4F32-CD4C-4854-B08C-1122E15F0B8B}"/>
                    </a:ext>
                  </a:extLst>
                </p:cNvPr>
                <p:cNvPicPr/>
                <p:nvPr/>
              </p:nvPicPr>
              <p:blipFill>
                <a:blip r:embed="rId172"/>
                <a:stretch>
                  <a:fillRect/>
                </a:stretch>
              </p:blipFill>
              <p:spPr>
                <a:xfrm>
                  <a:off x="4941293" y="3514027"/>
                  <a:ext cx="2556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01" name="Freihand 100">
                  <a:extLst>
                    <a:ext uri="{FF2B5EF4-FFF2-40B4-BE49-F238E27FC236}">
                      <a16:creationId xmlns:a16="http://schemas.microsoft.com/office/drawing/2014/main" id="{DFD378A0-3CBE-472A-8DA8-32EE85D063C8}"/>
                    </a:ext>
                  </a:extLst>
                </p14:cNvPr>
                <p14:cNvContentPartPr/>
                <p14:nvPr/>
              </p14:nvContentPartPr>
              <p14:xfrm>
                <a:off x="5447453" y="3547867"/>
                <a:ext cx="15120" cy="163440"/>
              </p14:xfrm>
            </p:contentPart>
          </mc:Choice>
          <mc:Fallback>
            <p:pic>
              <p:nvPicPr>
                <p:cNvPr id="101" name="Freihand 100">
                  <a:extLst>
                    <a:ext uri="{FF2B5EF4-FFF2-40B4-BE49-F238E27FC236}">
                      <a16:creationId xmlns:a16="http://schemas.microsoft.com/office/drawing/2014/main" id="{DFD378A0-3CBE-472A-8DA8-32EE85D063C8}"/>
                    </a:ext>
                  </a:extLst>
                </p:cNvPr>
                <p:cNvPicPr/>
                <p:nvPr/>
              </p:nvPicPr>
              <p:blipFill>
                <a:blip r:embed="rId174"/>
                <a:stretch>
                  <a:fillRect/>
                </a:stretch>
              </p:blipFill>
              <p:spPr>
                <a:xfrm>
                  <a:off x="5443133" y="3543547"/>
                  <a:ext cx="2376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02" name="Freihand 101">
                  <a:extLst>
                    <a:ext uri="{FF2B5EF4-FFF2-40B4-BE49-F238E27FC236}">
                      <a16:creationId xmlns:a16="http://schemas.microsoft.com/office/drawing/2014/main" id="{991B6593-09C5-4910-AB90-3B06D54EDC53}"/>
                    </a:ext>
                  </a:extLst>
                </p14:cNvPr>
                <p14:cNvContentPartPr/>
                <p14:nvPr/>
              </p14:nvContentPartPr>
              <p14:xfrm>
                <a:off x="5328293" y="3513307"/>
                <a:ext cx="164880" cy="88560"/>
              </p14:xfrm>
            </p:contentPart>
          </mc:Choice>
          <mc:Fallback>
            <p:pic>
              <p:nvPicPr>
                <p:cNvPr id="102" name="Freihand 101">
                  <a:extLst>
                    <a:ext uri="{FF2B5EF4-FFF2-40B4-BE49-F238E27FC236}">
                      <a16:creationId xmlns:a16="http://schemas.microsoft.com/office/drawing/2014/main" id="{991B6593-09C5-4910-AB90-3B06D54EDC53}"/>
                    </a:ext>
                  </a:extLst>
                </p:cNvPr>
                <p:cNvPicPr/>
                <p:nvPr/>
              </p:nvPicPr>
              <p:blipFill>
                <a:blip r:embed="rId176"/>
                <a:stretch>
                  <a:fillRect/>
                </a:stretch>
              </p:blipFill>
              <p:spPr>
                <a:xfrm>
                  <a:off x="5323973" y="3508987"/>
                  <a:ext cx="17352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03" name="Freihand 102">
                  <a:extLst>
                    <a:ext uri="{FF2B5EF4-FFF2-40B4-BE49-F238E27FC236}">
                      <a16:creationId xmlns:a16="http://schemas.microsoft.com/office/drawing/2014/main" id="{1D92AAF4-B1A9-4DE2-89DB-8EFFEE9852E2}"/>
                    </a:ext>
                  </a:extLst>
                </p14:cNvPr>
                <p14:cNvContentPartPr/>
                <p14:nvPr/>
              </p14:nvContentPartPr>
              <p14:xfrm>
                <a:off x="5511893" y="3548947"/>
                <a:ext cx="132480" cy="96120"/>
              </p14:xfrm>
            </p:contentPart>
          </mc:Choice>
          <mc:Fallback>
            <p:pic>
              <p:nvPicPr>
                <p:cNvPr id="103" name="Freihand 102">
                  <a:extLst>
                    <a:ext uri="{FF2B5EF4-FFF2-40B4-BE49-F238E27FC236}">
                      <a16:creationId xmlns:a16="http://schemas.microsoft.com/office/drawing/2014/main" id="{1D92AAF4-B1A9-4DE2-89DB-8EFFEE9852E2}"/>
                    </a:ext>
                  </a:extLst>
                </p:cNvPr>
                <p:cNvPicPr/>
                <p:nvPr/>
              </p:nvPicPr>
              <p:blipFill>
                <a:blip r:embed="rId178"/>
                <a:stretch>
                  <a:fillRect/>
                </a:stretch>
              </p:blipFill>
              <p:spPr>
                <a:xfrm>
                  <a:off x="5507573" y="3544627"/>
                  <a:ext cx="14112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04" name="Freihand 103">
                  <a:extLst>
                    <a:ext uri="{FF2B5EF4-FFF2-40B4-BE49-F238E27FC236}">
                      <a16:creationId xmlns:a16="http://schemas.microsoft.com/office/drawing/2014/main" id="{5DABFF2F-5F78-40A2-9BAC-EF561EB3143D}"/>
                    </a:ext>
                  </a:extLst>
                </p14:cNvPr>
                <p14:cNvContentPartPr/>
                <p14:nvPr/>
              </p14:nvContentPartPr>
              <p14:xfrm>
                <a:off x="5655173" y="3525187"/>
                <a:ext cx="112680" cy="97560"/>
              </p14:xfrm>
            </p:contentPart>
          </mc:Choice>
          <mc:Fallback>
            <p:pic>
              <p:nvPicPr>
                <p:cNvPr id="104" name="Freihand 103">
                  <a:extLst>
                    <a:ext uri="{FF2B5EF4-FFF2-40B4-BE49-F238E27FC236}">
                      <a16:creationId xmlns:a16="http://schemas.microsoft.com/office/drawing/2014/main" id="{5DABFF2F-5F78-40A2-9BAC-EF561EB3143D}"/>
                    </a:ext>
                  </a:extLst>
                </p:cNvPr>
                <p:cNvPicPr/>
                <p:nvPr/>
              </p:nvPicPr>
              <p:blipFill>
                <a:blip r:embed="rId180"/>
                <a:stretch>
                  <a:fillRect/>
                </a:stretch>
              </p:blipFill>
              <p:spPr>
                <a:xfrm>
                  <a:off x="5650853" y="3520867"/>
                  <a:ext cx="12132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05" name="Freihand 104">
                  <a:extLst>
                    <a:ext uri="{FF2B5EF4-FFF2-40B4-BE49-F238E27FC236}">
                      <a16:creationId xmlns:a16="http://schemas.microsoft.com/office/drawing/2014/main" id="{71976276-FF6F-4D1D-8711-1267E38181DB}"/>
                    </a:ext>
                  </a:extLst>
                </p14:cNvPr>
                <p14:cNvContentPartPr/>
                <p14:nvPr/>
              </p14:nvContentPartPr>
              <p14:xfrm>
                <a:off x="5781893" y="3505747"/>
                <a:ext cx="214200" cy="67680"/>
              </p14:xfrm>
            </p:contentPart>
          </mc:Choice>
          <mc:Fallback>
            <p:pic>
              <p:nvPicPr>
                <p:cNvPr id="105" name="Freihand 104">
                  <a:extLst>
                    <a:ext uri="{FF2B5EF4-FFF2-40B4-BE49-F238E27FC236}">
                      <a16:creationId xmlns:a16="http://schemas.microsoft.com/office/drawing/2014/main" id="{71976276-FF6F-4D1D-8711-1267E38181DB}"/>
                    </a:ext>
                  </a:extLst>
                </p:cNvPr>
                <p:cNvPicPr/>
                <p:nvPr/>
              </p:nvPicPr>
              <p:blipFill>
                <a:blip r:embed="rId182"/>
                <a:stretch>
                  <a:fillRect/>
                </a:stretch>
              </p:blipFill>
              <p:spPr>
                <a:xfrm>
                  <a:off x="5777573" y="3501427"/>
                  <a:ext cx="22284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06" name="Freihand 105">
                  <a:extLst>
                    <a:ext uri="{FF2B5EF4-FFF2-40B4-BE49-F238E27FC236}">
                      <a16:creationId xmlns:a16="http://schemas.microsoft.com/office/drawing/2014/main" id="{963D60D0-4D7D-4E59-8513-ECBD27A57809}"/>
                    </a:ext>
                  </a:extLst>
                </p14:cNvPr>
                <p14:cNvContentPartPr/>
                <p14:nvPr/>
              </p14:nvContentPartPr>
              <p14:xfrm>
                <a:off x="6058733" y="3439507"/>
                <a:ext cx="192240" cy="67320"/>
              </p14:xfrm>
            </p:contentPart>
          </mc:Choice>
          <mc:Fallback>
            <p:pic>
              <p:nvPicPr>
                <p:cNvPr id="106" name="Freihand 105">
                  <a:extLst>
                    <a:ext uri="{FF2B5EF4-FFF2-40B4-BE49-F238E27FC236}">
                      <a16:creationId xmlns:a16="http://schemas.microsoft.com/office/drawing/2014/main" id="{963D60D0-4D7D-4E59-8513-ECBD27A57809}"/>
                    </a:ext>
                  </a:extLst>
                </p:cNvPr>
                <p:cNvPicPr/>
                <p:nvPr/>
              </p:nvPicPr>
              <p:blipFill>
                <a:blip r:embed="rId184"/>
                <a:stretch>
                  <a:fillRect/>
                </a:stretch>
              </p:blipFill>
              <p:spPr>
                <a:xfrm>
                  <a:off x="6054413" y="3435187"/>
                  <a:ext cx="20088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08" name="Freihand 107">
                  <a:extLst>
                    <a:ext uri="{FF2B5EF4-FFF2-40B4-BE49-F238E27FC236}">
                      <a16:creationId xmlns:a16="http://schemas.microsoft.com/office/drawing/2014/main" id="{4334F3EC-D28D-4EB7-A69E-E248C0F3E550}"/>
                    </a:ext>
                  </a:extLst>
                </p14:cNvPr>
                <p14:cNvContentPartPr/>
                <p14:nvPr/>
              </p14:nvContentPartPr>
              <p14:xfrm>
                <a:off x="6227213" y="3480907"/>
                <a:ext cx="360" cy="360"/>
              </p14:xfrm>
            </p:contentPart>
          </mc:Choice>
          <mc:Fallback>
            <p:pic>
              <p:nvPicPr>
                <p:cNvPr id="108" name="Freihand 107">
                  <a:extLst>
                    <a:ext uri="{FF2B5EF4-FFF2-40B4-BE49-F238E27FC236}">
                      <a16:creationId xmlns:a16="http://schemas.microsoft.com/office/drawing/2014/main" id="{4334F3EC-D28D-4EB7-A69E-E248C0F3E550}"/>
                    </a:ext>
                  </a:extLst>
                </p:cNvPr>
                <p:cNvPicPr/>
                <p:nvPr/>
              </p:nvPicPr>
              <p:blipFill>
                <a:blip r:embed="rId64"/>
                <a:stretch>
                  <a:fillRect/>
                </a:stretch>
              </p:blipFill>
              <p:spPr>
                <a:xfrm>
                  <a:off x="6222893" y="34765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09" name="Freihand 108">
                  <a:extLst>
                    <a:ext uri="{FF2B5EF4-FFF2-40B4-BE49-F238E27FC236}">
                      <a16:creationId xmlns:a16="http://schemas.microsoft.com/office/drawing/2014/main" id="{5A6E6F4B-90BA-41C2-9A15-023CA1118A17}"/>
                    </a:ext>
                  </a:extLst>
                </p14:cNvPr>
                <p14:cNvContentPartPr/>
                <p14:nvPr/>
              </p14:nvContentPartPr>
              <p14:xfrm>
                <a:off x="6208493" y="3427987"/>
                <a:ext cx="78480" cy="69840"/>
              </p14:xfrm>
            </p:contentPart>
          </mc:Choice>
          <mc:Fallback>
            <p:pic>
              <p:nvPicPr>
                <p:cNvPr id="109" name="Freihand 108">
                  <a:extLst>
                    <a:ext uri="{FF2B5EF4-FFF2-40B4-BE49-F238E27FC236}">
                      <a16:creationId xmlns:a16="http://schemas.microsoft.com/office/drawing/2014/main" id="{5A6E6F4B-90BA-41C2-9A15-023CA1118A17}"/>
                    </a:ext>
                  </a:extLst>
                </p:cNvPr>
                <p:cNvPicPr/>
                <p:nvPr/>
              </p:nvPicPr>
              <p:blipFill>
                <a:blip r:embed="rId187"/>
                <a:stretch>
                  <a:fillRect/>
                </a:stretch>
              </p:blipFill>
              <p:spPr>
                <a:xfrm>
                  <a:off x="6204173" y="3423667"/>
                  <a:ext cx="8712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10" name="Freihand 109">
                  <a:extLst>
                    <a:ext uri="{FF2B5EF4-FFF2-40B4-BE49-F238E27FC236}">
                      <a16:creationId xmlns:a16="http://schemas.microsoft.com/office/drawing/2014/main" id="{B866A6F4-F985-4FB5-A152-F56CCEE055F9}"/>
                    </a:ext>
                  </a:extLst>
                </p14:cNvPr>
                <p14:cNvContentPartPr/>
                <p14:nvPr/>
              </p14:nvContentPartPr>
              <p14:xfrm>
                <a:off x="6455453" y="3350587"/>
                <a:ext cx="156600" cy="106200"/>
              </p14:xfrm>
            </p:contentPart>
          </mc:Choice>
          <mc:Fallback>
            <p:pic>
              <p:nvPicPr>
                <p:cNvPr id="110" name="Freihand 109">
                  <a:extLst>
                    <a:ext uri="{FF2B5EF4-FFF2-40B4-BE49-F238E27FC236}">
                      <a16:creationId xmlns:a16="http://schemas.microsoft.com/office/drawing/2014/main" id="{B866A6F4-F985-4FB5-A152-F56CCEE055F9}"/>
                    </a:ext>
                  </a:extLst>
                </p:cNvPr>
                <p:cNvPicPr/>
                <p:nvPr/>
              </p:nvPicPr>
              <p:blipFill>
                <a:blip r:embed="rId189"/>
                <a:stretch>
                  <a:fillRect/>
                </a:stretch>
              </p:blipFill>
              <p:spPr>
                <a:xfrm>
                  <a:off x="6451133" y="3346267"/>
                  <a:ext cx="16524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11" name="Freihand 110">
                  <a:extLst>
                    <a:ext uri="{FF2B5EF4-FFF2-40B4-BE49-F238E27FC236}">
                      <a16:creationId xmlns:a16="http://schemas.microsoft.com/office/drawing/2014/main" id="{206645CB-5EA8-4BE3-9579-5FC378E20097}"/>
                    </a:ext>
                  </a:extLst>
                </p14:cNvPr>
                <p14:cNvContentPartPr/>
                <p14:nvPr/>
              </p14:nvContentPartPr>
              <p14:xfrm>
                <a:off x="6676493" y="3305947"/>
                <a:ext cx="108720" cy="78480"/>
              </p14:xfrm>
            </p:contentPart>
          </mc:Choice>
          <mc:Fallback>
            <p:pic>
              <p:nvPicPr>
                <p:cNvPr id="111" name="Freihand 110">
                  <a:extLst>
                    <a:ext uri="{FF2B5EF4-FFF2-40B4-BE49-F238E27FC236}">
                      <a16:creationId xmlns:a16="http://schemas.microsoft.com/office/drawing/2014/main" id="{206645CB-5EA8-4BE3-9579-5FC378E20097}"/>
                    </a:ext>
                  </a:extLst>
                </p:cNvPr>
                <p:cNvPicPr/>
                <p:nvPr/>
              </p:nvPicPr>
              <p:blipFill>
                <a:blip r:embed="rId191"/>
                <a:stretch>
                  <a:fillRect/>
                </a:stretch>
              </p:blipFill>
              <p:spPr>
                <a:xfrm>
                  <a:off x="6672173" y="3301627"/>
                  <a:ext cx="11736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12" name="Freihand 111">
                  <a:extLst>
                    <a:ext uri="{FF2B5EF4-FFF2-40B4-BE49-F238E27FC236}">
                      <a16:creationId xmlns:a16="http://schemas.microsoft.com/office/drawing/2014/main" id="{E24AC938-A6F2-4524-9215-FC5707F55331}"/>
                    </a:ext>
                  </a:extLst>
                </p14:cNvPr>
                <p14:cNvContentPartPr/>
                <p14:nvPr/>
              </p14:nvContentPartPr>
              <p14:xfrm>
                <a:off x="6820853" y="3151147"/>
                <a:ext cx="115200" cy="199440"/>
              </p14:xfrm>
            </p:contentPart>
          </mc:Choice>
          <mc:Fallback>
            <p:pic>
              <p:nvPicPr>
                <p:cNvPr id="112" name="Freihand 111">
                  <a:extLst>
                    <a:ext uri="{FF2B5EF4-FFF2-40B4-BE49-F238E27FC236}">
                      <a16:creationId xmlns:a16="http://schemas.microsoft.com/office/drawing/2014/main" id="{E24AC938-A6F2-4524-9215-FC5707F55331}"/>
                    </a:ext>
                  </a:extLst>
                </p:cNvPr>
                <p:cNvPicPr/>
                <p:nvPr/>
              </p:nvPicPr>
              <p:blipFill>
                <a:blip r:embed="rId193"/>
                <a:stretch>
                  <a:fillRect/>
                </a:stretch>
              </p:blipFill>
              <p:spPr>
                <a:xfrm>
                  <a:off x="6816533" y="3146827"/>
                  <a:ext cx="12384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13" name="Freihand 112">
                  <a:extLst>
                    <a:ext uri="{FF2B5EF4-FFF2-40B4-BE49-F238E27FC236}">
                      <a16:creationId xmlns:a16="http://schemas.microsoft.com/office/drawing/2014/main" id="{2E63DD01-1670-4344-BFBA-A088D47611EE}"/>
                    </a:ext>
                  </a:extLst>
                </p14:cNvPr>
                <p14:cNvContentPartPr/>
                <p14:nvPr/>
              </p14:nvContentPartPr>
              <p14:xfrm>
                <a:off x="6950093" y="3128827"/>
                <a:ext cx="242640" cy="183240"/>
              </p14:xfrm>
            </p:contentPart>
          </mc:Choice>
          <mc:Fallback>
            <p:pic>
              <p:nvPicPr>
                <p:cNvPr id="113" name="Freihand 112">
                  <a:extLst>
                    <a:ext uri="{FF2B5EF4-FFF2-40B4-BE49-F238E27FC236}">
                      <a16:creationId xmlns:a16="http://schemas.microsoft.com/office/drawing/2014/main" id="{2E63DD01-1670-4344-BFBA-A088D47611EE}"/>
                    </a:ext>
                  </a:extLst>
                </p:cNvPr>
                <p:cNvPicPr/>
                <p:nvPr/>
              </p:nvPicPr>
              <p:blipFill>
                <a:blip r:embed="rId195"/>
                <a:stretch>
                  <a:fillRect/>
                </a:stretch>
              </p:blipFill>
              <p:spPr>
                <a:xfrm>
                  <a:off x="6945773" y="3124507"/>
                  <a:ext cx="25128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14" name="Freihand 113">
                  <a:extLst>
                    <a:ext uri="{FF2B5EF4-FFF2-40B4-BE49-F238E27FC236}">
                      <a16:creationId xmlns:a16="http://schemas.microsoft.com/office/drawing/2014/main" id="{A24247AA-A85A-438F-9C3E-08A7ECD34548}"/>
                    </a:ext>
                  </a:extLst>
                </p14:cNvPr>
                <p14:cNvContentPartPr/>
                <p14:nvPr/>
              </p14:nvContentPartPr>
              <p14:xfrm>
                <a:off x="6724733" y="3170587"/>
                <a:ext cx="58320" cy="6480"/>
              </p14:xfrm>
            </p:contentPart>
          </mc:Choice>
          <mc:Fallback>
            <p:pic>
              <p:nvPicPr>
                <p:cNvPr id="114" name="Freihand 113">
                  <a:extLst>
                    <a:ext uri="{FF2B5EF4-FFF2-40B4-BE49-F238E27FC236}">
                      <a16:creationId xmlns:a16="http://schemas.microsoft.com/office/drawing/2014/main" id="{A24247AA-A85A-438F-9C3E-08A7ECD34548}"/>
                    </a:ext>
                  </a:extLst>
                </p:cNvPr>
                <p:cNvPicPr/>
                <p:nvPr/>
              </p:nvPicPr>
              <p:blipFill>
                <a:blip r:embed="rId197"/>
                <a:stretch>
                  <a:fillRect/>
                </a:stretch>
              </p:blipFill>
              <p:spPr>
                <a:xfrm>
                  <a:off x="6720413" y="3166267"/>
                  <a:ext cx="6696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15" name="Freihand 114">
                  <a:extLst>
                    <a:ext uri="{FF2B5EF4-FFF2-40B4-BE49-F238E27FC236}">
                      <a16:creationId xmlns:a16="http://schemas.microsoft.com/office/drawing/2014/main" id="{0629401E-B8B6-497B-B405-AD206D2D6CC6}"/>
                    </a:ext>
                  </a:extLst>
                </p14:cNvPr>
                <p14:cNvContentPartPr/>
                <p14:nvPr/>
              </p14:nvContentPartPr>
              <p14:xfrm>
                <a:off x="7441493" y="3096787"/>
                <a:ext cx="206640" cy="150840"/>
              </p14:xfrm>
            </p:contentPart>
          </mc:Choice>
          <mc:Fallback>
            <p:pic>
              <p:nvPicPr>
                <p:cNvPr id="115" name="Freihand 114">
                  <a:extLst>
                    <a:ext uri="{FF2B5EF4-FFF2-40B4-BE49-F238E27FC236}">
                      <a16:creationId xmlns:a16="http://schemas.microsoft.com/office/drawing/2014/main" id="{0629401E-B8B6-497B-B405-AD206D2D6CC6}"/>
                    </a:ext>
                  </a:extLst>
                </p:cNvPr>
                <p:cNvPicPr/>
                <p:nvPr/>
              </p:nvPicPr>
              <p:blipFill>
                <a:blip r:embed="rId199"/>
                <a:stretch>
                  <a:fillRect/>
                </a:stretch>
              </p:blipFill>
              <p:spPr>
                <a:xfrm>
                  <a:off x="7437173" y="3092467"/>
                  <a:ext cx="21528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16" name="Freihand 115">
                  <a:extLst>
                    <a:ext uri="{FF2B5EF4-FFF2-40B4-BE49-F238E27FC236}">
                      <a16:creationId xmlns:a16="http://schemas.microsoft.com/office/drawing/2014/main" id="{38EB852C-0210-4E4C-A79B-387F3E310193}"/>
                    </a:ext>
                  </a:extLst>
                </p14:cNvPr>
                <p14:cNvContentPartPr/>
                <p14:nvPr/>
              </p14:nvContentPartPr>
              <p14:xfrm>
                <a:off x="7629773" y="3126307"/>
                <a:ext cx="121320" cy="123480"/>
              </p14:xfrm>
            </p:contentPart>
          </mc:Choice>
          <mc:Fallback>
            <p:pic>
              <p:nvPicPr>
                <p:cNvPr id="116" name="Freihand 115">
                  <a:extLst>
                    <a:ext uri="{FF2B5EF4-FFF2-40B4-BE49-F238E27FC236}">
                      <a16:creationId xmlns:a16="http://schemas.microsoft.com/office/drawing/2014/main" id="{38EB852C-0210-4E4C-A79B-387F3E310193}"/>
                    </a:ext>
                  </a:extLst>
                </p:cNvPr>
                <p:cNvPicPr/>
                <p:nvPr/>
              </p:nvPicPr>
              <p:blipFill>
                <a:blip r:embed="rId201"/>
                <a:stretch>
                  <a:fillRect/>
                </a:stretch>
              </p:blipFill>
              <p:spPr>
                <a:xfrm>
                  <a:off x="7625453" y="3121987"/>
                  <a:ext cx="12996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17" name="Freihand 116">
                  <a:extLst>
                    <a:ext uri="{FF2B5EF4-FFF2-40B4-BE49-F238E27FC236}">
                      <a16:creationId xmlns:a16="http://schemas.microsoft.com/office/drawing/2014/main" id="{F1CE37D8-6CA4-41D0-804F-DF20F17634A2}"/>
                    </a:ext>
                  </a:extLst>
                </p14:cNvPr>
                <p14:cNvContentPartPr/>
                <p14:nvPr/>
              </p14:nvContentPartPr>
              <p14:xfrm>
                <a:off x="7609253" y="3123067"/>
                <a:ext cx="34200" cy="133200"/>
              </p14:xfrm>
            </p:contentPart>
          </mc:Choice>
          <mc:Fallback>
            <p:pic>
              <p:nvPicPr>
                <p:cNvPr id="117" name="Freihand 116">
                  <a:extLst>
                    <a:ext uri="{FF2B5EF4-FFF2-40B4-BE49-F238E27FC236}">
                      <a16:creationId xmlns:a16="http://schemas.microsoft.com/office/drawing/2014/main" id="{F1CE37D8-6CA4-41D0-804F-DF20F17634A2}"/>
                    </a:ext>
                  </a:extLst>
                </p:cNvPr>
                <p:cNvPicPr/>
                <p:nvPr/>
              </p:nvPicPr>
              <p:blipFill>
                <a:blip r:embed="rId203"/>
                <a:stretch>
                  <a:fillRect/>
                </a:stretch>
              </p:blipFill>
              <p:spPr>
                <a:xfrm>
                  <a:off x="7604933" y="3118747"/>
                  <a:ext cx="4284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20" name="Freihand 119">
                  <a:extLst>
                    <a:ext uri="{FF2B5EF4-FFF2-40B4-BE49-F238E27FC236}">
                      <a16:creationId xmlns:a16="http://schemas.microsoft.com/office/drawing/2014/main" id="{CD0F12F8-FE04-4C30-A8A6-952436A7E73C}"/>
                    </a:ext>
                  </a:extLst>
                </p14:cNvPr>
                <p14:cNvContentPartPr/>
                <p14:nvPr/>
              </p14:nvContentPartPr>
              <p14:xfrm>
                <a:off x="7976453" y="2990947"/>
                <a:ext cx="307440" cy="385560"/>
              </p14:xfrm>
            </p:contentPart>
          </mc:Choice>
          <mc:Fallback>
            <p:pic>
              <p:nvPicPr>
                <p:cNvPr id="120" name="Freihand 119">
                  <a:extLst>
                    <a:ext uri="{FF2B5EF4-FFF2-40B4-BE49-F238E27FC236}">
                      <a16:creationId xmlns:a16="http://schemas.microsoft.com/office/drawing/2014/main" id="{CD0F12F8-FE04-4C30-A8A6-952436A7E73C}"/>
                    </a:ext>
                  </a:extLst>
                </p:cNvPr>
                <p:cNvPicPr/>
                <p:nvPr/>
              </p:nvPicPr>
              <p:blipFill>
                <a:blip r:embed="rId205"/>
                <a:stretch>
                  <a:fillRect/>
                </a:stretch>
              </p:blipFill>
              <p:spPr>
                <a:xfrm>
                  <a:off x="7972133" y="2986627"/>
                  <a:ext cx="316080" cy="39420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21" name="Freihand 120">
                  <a:extLst>
                    <a:ext uri="{FF2B5EF4-FFF2-40B4-BE49-F238E27FC236}">
                      <a16:creationId xmlns:a16="http://schemas.microsoft.com/office/drawing/2014/main" id="{0E782734-8CFD-4F0D-9FA5-F8043D36C475}"/>
                    </a:ext>
                  </a:extLst>
                </p14:cNvPr>
                <p14:cNvContentPartPr/>
                <p14:nvPr/>
              </p14:nvContentPartPr>
              <p14:xfrm>
                <a:off x="8264093" y="2946667"/>
                <a:ext cx="48240" cy="25560"/>
              </p14:xfrm>
            </p:contentPart>
          </mc:Choice>
          <mc:Fallback>
            <p:pic>
              <p:nvPicPr>
                <p:cNvPr id="121" name="Freihand 120">
                  <a:extLst>
                    <a:ext uri="{FF2B5EF4-FFF2-40B4-BE49-F238E27FC236}">
                      <a16:creationId xmlns:a16="http://schemas.microsoft.com/office/drawing/2014/main" id="{0E782734-8CFD-4F0D-9FA5-F8043D36C475}"/>
                    </a:ext>
                  </a:extLst>
                </p:cNvPr>
                <p:cNvPicPr/>
                <p:nvPr/>
              </p:nvPicPr>
              <p:blipFill>
                <a:blip r:embed="rId207"/>
                <a:stretch>
                  <a:fillRect/>
                </a:stretch>
              </p:blipFill>
              <p:spPr>
                <a:xfrm>
                  <a:off x="8259773" y="2942347"/>
                  <a:ext cx="5688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22" name="Freihand 121">
                  <a:extLst>
                    <a:ext uri="{FF2B5EF4-FFF2-40B4-BE49-F238E27FC236}">
                      <a16:creationId xmlns:a16="http://schemas.microsoft.com/office/drawing/2014/main" id="{C5922F38-8BB5-4C99-B04C-54B8CEE3BF74}"/>
                    </a:ext>
                  </a:extLst>
                </p14:cNvPr>
                <p14:cNvContentPartPr/>
                <p14:nvPr/>
              </p14:nvContentPartPr>
              <p14:xfrm>
                <a:off x="8350853" y="2905267"/>
                <a:ext cx="213480" cy="189720"/>
              </p14:xfrm>
            </p:contentPart>
          </mc:Choice>
          <mc:Fallback>
            <p:pic>
              <p:nvPicPr>
                <p:cNvPr id="122" name="Freihand 121">
                  <a:extLst>
                    <a:ext uri="{FF2B5EF4-FFF2-40B4-BE49-F238E27FC236}">
                      <a16:creationId xmlns:a16="http://schemas.microsoft.com/office/drawing/2014/main" id="{C5922F38-8BB5-4C99-B04C-54B8CEE3BF74}"/>
                    </a:ext>
                  </a:extLst>
                </p:cNvPr>
                <p:cNvPicPr/>
                <p:nvPr/>
              </p:nvPicPr>
              <p:blipFill>
                <a:blip r:embed="rId209"/>
                <a:stretch>
                  <a:fillRect/>
                </a:stretch>
              </p:blipFill>
              <p:spPr>
                <a:xfrm>
                  <a:off x="8346533" y="2900947"/>
                  <a:ext cx="22212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23" name="Freihand 122">
                  <a:extLst>
                    <a:ext uri="{FF2B5EF4-FFF2-40B4-BE49-F238E27FC236}">
                      <a16:creationId xmlns:a16="http://schemas.microsoft.com/office/drawing/2014/main" id="{811676FD-70F0-45B3-A4F3-C0F67FABD23D}"/>
                    </a:ext>
                  </a:extLst>
                </p14:cNvPr>
                <p14:cNvContentPartPr/>
                <p14:nvPr/>
              </p14:nvContentPartPr>
              <p14:xfrm>
                <a:off x="8847653" y="2868547"/>
                <a:ext cx="106920" cy="153360"/>
              </p14:xfrm>
            </p:contentPart>
          </mc:Choice>
          <mc:Fallback>
            <p:pic>
              <p:nvPicPr>
                <p:cNvPr id="123" name="Freihand 122">
                  <a:extLst>
                    <a:ext uri="{FF2B5EF4-FFF2-40B4-BE49-F238E27FC236}">
                      <a16:creationId xmlns:a16="http://schemas.microsoft.com/office/drawing/2014/main" id="{811676FD-70F0-45B3-A4F3-C0F67FABD23D}"/>
                    </a:ext>
                  </a:extLst>
                </p:cNvPr>
                <p:cNvPicPr/>
                <p:nvPr/>
              </p:nvPicPr>
              <p:blipFill>
                <a:blip r:embed="rId211"/>
                <a:stretch>
                  <a:fillRect/>
                </a:stretch>
              </p:blipFill>
              <p:spPr>
                <a:xfrm>
                  <a:off x="8843333" y="2864227"/>
                  <a:ext cx="11556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24" name="Freihand 123">
                  <a:extLst>
                    <a:ext uri="{FF2B5EF4-FFF2-40B4-BE49-F238E27FC236}">
                      <a16:creationId xmlns:a16="http://schemas.microsoft.com/office/drawing/2014/main" id="{348C658C-49A7-4C60-A292-9653E95E490B}"/>
                    </a:ext>
                  </a:extLst>
                </p14:cNvPr>
                <p14:cNvContentPartPr/>
                <p14:nvPr/>
              </p14:nvContentPartPr>
              <p14:xfrm>
                <a:off x="8980853" y="2835067"/>
                <a:ext cx="615240" cy="146160"/>
              </p14:xfrm>
            </p:contentPart>
          </mc:Choice>
          <mc:Fallback>
            <p:pic>
              <p:nvPicPr>
                <p:cNvPr id="124" name="Freihand 123">
                  <a:extLst>
                    <a:ext uri="{FF2B5EF4-FFF2-40B4-BE49-F238E27FC236}">
                      <a16:creationId xmlns:a16="http://schemas.microsoft.com/office/drawing/2014/main" id="{348C658C-49A7-4C60-A292-9653E95E490B}"/>
                    </a:ext>
                  </a:extLst>
                </p:cNvPr>
                <p:cNvPicPr/>
                <p:nvPr/>
              </p:nvPicPr>
              <p:blipFill>
                <a:blip r:embed="rId213"/>
                <a:stretch>
                  <a:fillRect/>
                </a:stretch>
              </p:blipFill>
              <p:spPr>
                <a:xfrm>
                  <a:off x="8976533" y="2830747"/>
                  <a:ext cx="62388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25" name="Freihand 124">
                  <a:extLst>
                    <a:ext uri="{FF2B5EF4-FFF2-40B4-BE49-F238E27FC236}">
                      <a16:creationId xmlns:a16="http://schemas.microsoft.com/office/drawing/2014/main" id="{B3BF2C93-CCB4-4D67-A3CB-8C1651E92F21}"/>
                    </a:ext>
                  </a:extLst>
                </p14:cNvPr>
                <p14:cNvContentPartPr/>
                <p14:nvPr/>
              </p14:nvContentPartPr>
              <p14:xfrm>
                <a:off x="9625613" y="2749027"/>
                <a:ext cx="133560" cy="129240"/>
              </p14:xfrm>
            </p:contentPart>
          </mc:Choice>
          <mc:Fallback>
            <p:pic>
              <p:nvPicPr>
                <p:cNvPr id="125" name="Freihand 124">
                  <a:extLst>
                    <a:ext uri="{FF2B5EF4-FFF2-40B4-BE49-F238E27FC236}">
                      <a16:creationId xmlns:a16="http://schemas.microsoft.com/office/drawing/2014/main" id="{B3BF2C93-CCB4-4D67-A3CB-8C1651E92F21}"/>
                    </a:ext>
                  </a:extLst>
                </p:cNvPr>
                <p:cNvPicPr/>
                <p:nvPr/>
              </p:nvPicPr>
              <p:blipFill>
                <a:blip r:embed="rId215"/>
                <a:stretch>
                  <a:fillRect/>
                </a:stretch>
              </p:blipFill>
              <p:spPr>
                <a:xfrm>
                  <a:off x="9621293" y="2744707"/>
                  <a:ext cx="14220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26" name="Freihand 125">
                  <a:extLst>
                    <a:ext uri="{FF2B5EF4-FFF2-40B4-BE49-F238E27FC236}">
                      <a16:creationId xmlns:a16="http://schemas.microsoft.com/office/drawing/2014/main" id="{AB751156-EFBD-4F9D-98E0-DD7E8ED0C4DC}"/>
                    </a:ext>
                  </a:extLst>
                </p14:cNvPr>
                <p14:cNvContentPartPr/>
                <p14:nvPr/>
              </p14:nvContentPartPr>
              <p14:xfrm>
                <a:off x="9782213" y="2780707"/>
                <a:ext cx="324720" cy="78120"/>
              </p14:xfrm>
            </p:contentPart>
          </mc:Choice>
          <mc:Fallback>
            <p:pic>
              <p:nvPicPr>
                <p:cNvPr id="126" name="Freihand 125">
                  <a:extLst>
                    <a:ext uri="{FF2B5EF4-FFF2-40B4-BE49-F238E27FC236}">
                      <a16:creationId xmlns:a16="http://schemas.microsoft.com/office/drawing/2014/main" id="{AB751156-EFBD-4F9D-98E0-DD7E8ED0C4DC}"/>
                    </a:ext>
                  </a:extLst>
                </p:cNvPr>
                <p:cNvPicPr/>
                <p:nvPr/>
              </p:nvPicPr>
              <p:blipFill>
                <a:blip r:embed="rId217"/>
                <a:stretch>
                  <a:fillRect/>
                </a:stretch>
              </p:blipFill>
              <p:spPr>
                <a:xfrm>
                  <a:off x="9777893" y="2776387"/>
                  <a:ext cx="33336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61" name="Freihand 160">
                  <a:extLst>
                    <a:ext uri="{FF2B5EF4-FFF2-40B4-BE49-F238E27FC236}">
                      <a16:creationId xmlns:a16="http://schemas.microsoft.com/office/drawing/2014/main" id="{F949FA63-914A-4888-8C2E-4E6A98C4F938}"/>
                    </a:ext>
                  </a:extLst>
                </p14:cNvPr>
                <p14:cNvContentPartPr/>
                <p14:nvPr/>
              </p14:nvContentPartPr>
              <p14:xfrm>
                <a:off x="2043293" y="6107107"/>
                <a:ext cx="342000" cy="28800"/>
              </p14:xfrm>
            </p:contentPart>
          </mc:Choice>
          <mc:Fallback>
            <p:pic>
              <p:nvPicPr>
                <p:cNvPr id="161" name="Freihand 160">
                  <a:extLst>
                    <a:ext uri="{FF2B5EF4-FFF2-40B4-BE49-F238E27FC236}">
                      <a16:creationId xmlns:a16="http://schemas.microsoft.com/office/drawing/2014/main" id="{F949FA63-914A-4888-8C2E-4E6A98C4F938}"/>
                    </a:ext>
                  </a:extLst>
                </p:cNvPr>
                <p:cNvPicPr/>
                <p:nvPr/>
              </p:nvPicPr>
              <p:blipFill>
                <a:blip r:embed="rId219"/>
                <a:stretch>
                  <a:fillRect/>
                </a:stretch>
              </p:blipFill>
              <p:spPr>
                <a:xfrm>
                  <a:off x="2038973" y="6102787"/>
                  <a:ext cx="35064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62" name="Freihand 161">
                  <a:extLst>
                    <a:ext uri="{FF2B5EF4-FFF2-40B4-BE49-F238E27FC236}">
                      <a16:creationId xmlns:a16="http://schemas.microsoft.com/office/drawing/2014/main" id="{46F4D029-8FBE-400C-91CF-AA90AEA408D7}"/>
                    </a:ext>
                  </a:extLst>
                </p14:cNvPr>
                <p14:cNvContentPartPr/>
                <p14:nvPr/>
              </p14:nvContentPartPr>
              <p14:xfrm>
                <a:off x="2315453" y="6029347"/>
                <a:ext cx="201960" cy="216720"/>
              </p14:xfrm>
            </p:contentPart>
          </mc:Choice>
          <mc:Fallback>
            <p:pic>
              <p:nvPicPr>
                <p:cNvPr id="162" name="Freihand 161">
                  <a:extLst>
                    <a:ext uri="{FF2B5EF4-FFF2-40B4-BE49-F238E27FC236}">
                      <a16:creationId xmlns:a16="http://schemas.microsoft.com/office/drawing/2014/main" id="{46F4D029-8FBE-400C-91CF-AA90AEA408D7}"/>
                    </a:ext>
                  </a:extLst>
                </p:cNvPr>
                <p:cNvPicPr/>
                <p:nvPr/>
              </p:nvPicPr>
              <p:blipFill>
                <a:blip r:embed="rId221"/>
                <a:stretch>
                  <a:fillRect/>
                </a:stretch>
              </p:blipFill>
              <p:spPr>
                <a:xfrm>
                  <a:off x="2311133" y="6025027"/>
                  <a:ext cx="21060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30" name="Freihand 129">
                  <a:extLst>
                    <a:ext uri="{FF2B5EF4-FFF2-40B4-BE49-F238E27FC236}">
                      <a16:creationId xmlns:a16="http://schemas.microsoft.com/office/drawing/2014/main" id="{F6A1242D-594F-4082-9FB9-56869B14C63D}"/>
                    </a:ext>
                  </a:extLst>
                </p14:cNvPr>
                <p14:cNvContentPartPr/>
                <p14:nvPr/>
              </p14:nvContentPartPr>
              <p14:xfrm>
                <a:off x="3886493" y="4660987"/>
                <a:ext cx="222480" cy="60480"/>
              </p14:xfrm>
            </p:contentPart>
          </mc:Choice>
          <mc:Fallback>
            <p:pic>
              <p:nvPicPr>
                <p:cNvPr id="130" name="Freihand 129">
                  <a:extLst>
                    <a:ext uri="{FF2B5EF4-FFF2-40B4-BE49-F238E27FC236}">
                      <a16:creationId xmlns:a16="http://schemas.microsoft.com/office/drawing/2014/main" id="{F6A1242D-594F-4082-9FB9-56869B14C63D}"/>
                    </a:ext>
                  </a:extLst>
                </p:cNvPr>
                <p:cNvPicPr/>
                <p:nvPr/>
              </p:nvPicPr>
              <p:blipFill>
                <a:blip r:embed="rId223"/>
                <a:stretch>
                  <a:fillRect/>
                </a:stretch>
              </p:blipFill>
              <p:spPr>
                <a:xfrm>
                  <a:off x="3882173" y="4656667"/>
                  <a:ext cx="23112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31" name="Freihand 130">
                  <a:extLst>
                    <a:ext uri="{FF2B5EF4-FFF2-40B4-BE49-F238E27FC236}">
                      <a16:creationId xmlns:a16="http://schemas.microsoft.com/office/drawing/2014/main" id="{4097E997-DA28-4619-8F04-341AA09625C9}"/>
                    </a:ext>
                  </a:extLst>
                </p14:cNvPr>
                <p14:cNvContentPartPr/>
                <p14:nvPr/>
              </p14:nvContentPartPr>
              <p14:xfrm>
                <a:off x="3764813" y="4581787"/>
                <a:ext cx="227880" cy="245880"/>
              </p14:xfrm>
            </p:contentPart>
          </mc:Choice>
          <mc:Fallback>
            <p:pic>
              <p:nvPicPr>
                <p:cNvPr id="131" name="Freihand 130">
                  <a:extLst>
                    <a:ext uri="{FF2B5EF4-FFF2-40B4-BE49-F238E27FC236}">
                      <a16:creationId xmlns:a16="http://schemas.microsoft.com/office/drawing/2014/main" id="{4097E997-DA28-4619-8F04-341AA09625C9}"/>
                    </a:ext>
                  </a:extLst>
                </p:cNvPr>
                <p:cNvPicPr/>
                <p:nvPr/>
              </p:nvPicPr>
              <p:blipFill>
                <a:blip r:embed="rId225"/>
                <a:stretch>
                  <a:fillRect/>
                </a:stretch>
              </p:blipFill>
              <p:spPr>
                <a:xfrm>
                  <a:off x="3760493" y="4577467"/>
                  <a:ext cx="23652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33" name="Freihand 132">
                  <a:extLst>
                    <a:ext uri="{FF2B5EF4-FFF2-40B4-BE49-F238E27FC236}">
                      <a16:creationId xmlns:a16="http://schemas.microsoft.com/office/drawing/2014/main" id="{2BDD8FCF-B6A1-4004-B7CF-E156419B5D42}"/>
                    </a:ext>
                  </a:extLst>
                </p14:cNvPr>
                <p14:cNvContentPartPr/>
                <p14:nvPr/>
              </p14:nvContentPartPr>
              <p14:xfrm>
                <a:off x="4255133" y="4556227"/>
                <a:ext cx="190800" cy="149040"/>
              </p14:xfrm>
            </p:contentPart>
          </mc:Choice>
          <mc:Fallback>
            <p:pic>
              <p:nvPicPr>
                <p:cNvPr id="133" name="Freihand 132">
                  <a:extLst>
                    <a:ext uri="{FF2B5EF4-FFF2-40B4-BE49-F238E27FC236}">
                      <a16:creationId xmlns:a16="http://schemas.microsoft.com/office/drawing/2014/main" id="{2BDD8FCF-B6A1-4004-B7CF-E156419B5D42}"/>
                    </a:ext>
                  </a:extLst>
                </p:cNvPr>
                <p:cNvPicPr/>
                <p:nvPr/>
              </p:nvPicPr>
              <p:blipFill>
                <a:blip r:embed="rId227"/>
                <a:stretch>
                  <a:fillRect/>
                </a:stretch>
              </p:blipFill>
              <p:spPr>
                <a:xfrm>
                  <a:off x="4250813" y="4551907"/>
                  <a:ext cx="19944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34" name="Freihand 133">
                  <a:extLst>
                    <a:ext uri="{FF2B5EF4-FFF2-40B4-BE49-F238E27FC236}">
                      <a16:creationId xmlns:a16="http://schemas.microsoft.com/office/drawing/2014/main" id="{F44641C7-2A31-4C5A-854D-BA4FFF4D1B77}"/>
                    </a:ext>
                  </a:extLst>
                </p14:cNvPr>
                <p14:cNvContentPartPr/>
                <p14:nvPr/>
              </p14:nvContentPartPr>
              <p14:xfrm>
                <a:off x="4409573" y="4514467"/>
                <a:ext cx="193680" cy="118080"/>
              </p14:xfrm>
            </p:contentPart>
          </mc:Choice>
          <mc:Fallback>
            <p:pic>
              <p:nvPicPr>
                <p:cNvPr id="134" name="Freihand 133">
                  <a:extLst>
                    <a:ext uri="{FF2B5EF4-FFF2-40B4-BE49-F238E27FC236}">
                      <a16:creationId xmlns:a16="http://schemas.microsoft.com/office/drawing/2014/main" id="{F44641C7-2A31-4C5A-854D-BA4FFF4D1B77}"/>
                    </a:ext>
                  </a:extLst>
                </p:cNvPr>
                <p:cNvPicPr/>
                <p:nvPr/>
              </p:nvPicPr>
              <p:blipFill>
                <a:blip r:embed="rId229"/>
                <a:stretch>
                  <a:fillRect/>
                </a:stretch>
              </p:blipFill>
              <p:spPr>
                <a:xfrm>
                  <a:off x="4405253" y="4510147"/>
                  <a:ext cx="20232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36" name="Freihand 135">
                  <a:extLst>
                    <a:ext uri="{FF2B5EF4-FFF2-40B4-BE49-F238E27FC236}">
                      <a16:creationId xmlns:a16="http://schemas.microsoft.com/office/drawing/2014/main" id="{89CCE5AB-20FB-46B7-97AB-611630E55605}"/>
                    </a:ext>
                  </a:extLst>
                </p14:cNvPr>
                <p14:cNvContentPartPr/>
                <p14:nvPr/>
              </p14:nvContentPartPr>
              <p14:xfrm>
                <a:off x="4552493" y="4331947"/>
                <a:ext cx="265320" cy="228600"/>
              </p14:xfrm>
            </p:contentPart>
          </mc:Choice>
          <mc:Fallback>
            <p:pic>
              <p:nvPicPr>
                <p:cNvPr id="136" name="Freihand 135">
                  <a:extLst>
                    <a:ext uri="{FF2B5EF4-FFF2-40B4-BE49-F238E27FC236}">
                      <a16:creationId xmlns:a16="http://schemas.microsoft.com/office/drawing/2014/main" id="{89CCE5AB-20FB-46B7-97AB-611630E55605}"/>
                    </a:ext>
                  </a:extLst>
                </p:cNvPr>
                <p:cNvPicPr/>
                <p:nvPr/>
              </p:nvPicPr>
              <p:blipFill>
                <a:blip r:embed="rId231"/>
                <a:stretch>
                  <a:fillRect/>
                </a:stretch>
              </p:blipFill>
              <p:spPr>
                <a:xfrm>
                  <a:off x="4548173" y="4327627"/>
                  <a:ext cx="273960" cy="23724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37" name="Freihand 136">
                  <a:extLst>
                    <a:ext uri="{FF2B5EF4-FFF2-40B4-BE49-F238E27FC236}">
                      <a16:creationId xmlns:a16="http://schemas.microsoft.com/office/drawing/2014/main" id="{7DA07BF4-E24F-47FC-809A-DF00A75CE51B}"/>
                    </a:ext>
                  </a:extLst>
                </p14:cNvPr>
                <p14:cNvContentPartPr/>
                <p14:nvPr/>
              </p14:nvContentPartPr>
              <p14:xfrm>
                <a:off x="4741853" y="4303867"/>
                <a:ext cx="38880" cy="32760"/>
              </p14:xfrm>
            </p:contentPart>
          </mc:Choice>
          <mc:Fallback>
            <p:pic>
              <p:nvPicPr>
                <p:cNvPr id="137" name="Freihand 136">
                  <a:extLst>
                    <a:ext uri="{FF2B5EF4-FFF2-40B4-BE49-F238E27FC236}">
                      <a16:creationId xmlns:a16="http://schemas.microsoft.com/office/drawing/2014/main" id="{7DA07BF4-E24F-47FC-809A-DF00A75CE51B}"/>
                    </a:ext>
                  </a:extLst>
                </p:cNvPr>
                <p:cNvPicPr/>
                <p:nvPr/>
              </p:nvPicPr>
              <p:blipFill>
                <a:blip r:embed="rId233"/>
                <a:stretch>
                  <a:fillRect/>
                </a:stretch>
              </p:blipFill>
              <p:spPr>
                <a:xfrm>
                  <a:off x="4737533" y="4299547"/>
                  <a:ext cx="4752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38" name="Freihand 137">
                  <a:extLst>
                    <a:ext uri="{FF2B5EF4-FFF2-40B4-BE49-F238E27FC236}">
                      <a16:creationId xmlns:a16="http://schemas.microsoft.com/office/drawing/2014/main" id="{3FF3FCC2-E1FD-4109-A349-3D3FBBCD4D59}"/>
                    </a:ext>
                  </a:extLst>
                </p14:cNvPr>
                <p14:cNvContentPartPr/>
                <p14:nvPr/>
              </p14:nvContentPartPr>
              <p14:xfrm>
                <a:off x="4822853" y="4253107"/>
                <a:ext cx="147600" cy="225720"/>
              </p14:xfrm>
            </p:contentPart>
          </mc:Choice>
          <mc:Fallback>
            <p:pic>
              <p:nvPicPr>
                <p:cNvPr id="138" name="Freihand 137">
                  <a:extLst>
                    <a:ext uri="{FF2B5EF4-FFF2-40B4-BE49-F238E27FC236}">
                      <a16:creationId xmlns:a16="http://schemas.microsoft.com/office/drawing/2014/main" id="{3FF3FCC2-E1FD-4109-A349-3D3FBBCD4D59}"/>
                    </a:ext>
                  </a:extLst>
                </p:cNvPr>
                <p:cNvPicPr/>
                <p:nvPr/>
              </p:nvPicPr>
              <p:blipFill>
                <a:blip r:embed="rId235"/>
                <a:stretch>
                  <a:fillRect/>
                </a:stretch>
              </p:blipFill>
              <p:spPr>
                <a:xfrm>
                  <a:off x="4818533" y="4248787"/>
                  <a:ext cx="156240" cy="23436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39" name="Freihand 138">
                  <a:extLst>
                    <a:ext uri="{FF2B5EF4-FFF2-40B4-BE49-F238E27FC236}">
                      <a16:creationId xmlns:a16="http://schemas.microsoft.com/office/drawing/2014/main" id="{397064D2-DA35-4C0E-8DD4-B7E559B01C30}"/>
                    </a:ext>
                  </a:extLst>
                </p14:cNvPr>
                <p14:cNvContentPartPr/>
                <p14:nvPr/>
              </p14:nvContentPartPr>
              <p14:xfrm>
                <a:off x="4384373" y="4330147"/>
                <a:ext cx="52920" cy="11520"/>
              </p14:xfrm>
            </p:contentPart>
          </mc:Choice>
          <mc:Fallback>
            <p:pic>
              <p:nvPicPr>
                <p:cNvPr id="139" name="Freihand 138">
                  <a:extLst>
                    <a:ext uri="{FF2B5EF4-FFF2-40B4-BE49-F238E27FC236}">
                      <a16:creationId xmlns:a16="http://schemas.microsoft.com/office/drawing/2014/main" id="{397064D2-DA35-4C0E-8DD4-B7E559B01C30}"/>
                    </a:ext>
                  </a:extLst>
                </p:cNvPr>
                <p:cNvPicPr/>
                <p:nvPr/>
              </p:nvPicPr>
              <p:blipFill>
                <a:blip r:embed="rId237"/>
                <a:stretch>
                  <a:fillRect/>
                </a:stretch>
              </p:blipFill>
              <p:spPr>
                <a:xfrm>
                  <a:off x="4380053" y="4325827"/>
                  <a:ext cx="6156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41" name="Freihand 140">
                  <a:extLst>
                    <a:ext uri="{FF2B5EF4-FFF2-40B4-BE49-F238E27FC236}">
                      <a16:creationId xmlns:a16="http://schemas.microsoft.com/office/drawing/2014/main" id="{4DAEC448-8C76-45F7-AD22-1FE5EFDAC9A7}"/>
                    </a:ext>
                  </a:extLst>
                </p14:cNvPr>
                <p14:cNvContentPartPr/>
                <p14:nvPr/>
              </p14:nvContentPartPr>
              <p14:xfrm>
                <a:off x="4158653" y="4995427"/>
                <a:ext cx="233640" cy="393480"/>
              </p14:xfrm>
            </p:contentPart>
          </mc:Choice>
          <mc:Fallback>
            <p:pic>
              <p:nvPicPr>
                <p:cNvPr id="141" name="Freihand 140">
                  <a:extLst>
                    <a:ext uri="{FF2B5EF4-FFF2-40B4-BE49-F238E27FC236}">
                      <a16:creationId xmlns:a16="http://schemas.microsoft.com/office/drawing/2014/main" id="{4DAEC448-8C76-45F7-AD22-1FE5EFDAC9A7}"/>
                    </a:ext>
                  </a:extLst>
                </p:cNvPr>
                <p:cNvPicPr/>
                <p:nvPr/>
              </p:nvPicPr>
              <p:blipFill>
                <a:blip r:embed="rId239"/>
                <a:stretch>
                  <a:fillRect/>
                </a:stretch>
              </p:blipFill>
              <p:spPr>
                <a:xfrm>
                  <a:off x="4154333" y="4991107"/>
                  <a:ext cx="242280" cy="40212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42" name="Freihand 141">
                  <a:extLst>
                    <a:ext uri="{FF2B5EF4-FFF2-40B4-BE49-F238E27FC236}">
                      <a16:creationId xmlns:a16="http://schemas.microsoft.com/office/drawing/2014/main" id="{FB103253-1055-4783-867F-E73B1DE1DBA3}"/>
                    </a:ext>
                  </a:extLst>
                </p14:cNvPr>
                <p14:cNvContentPartPr/>
                <p14:nvPr/>
              </p14:nvContentPartPr>
              <p14:xfrm>
                <a:off x="4065773" y="5275147"/>
                <a:ext cx="128520" cy="174600"/>
              </p14:xfrm>
            </p:contentPart>
          </mc:Choice>
          <mc:Fallback>
            <p:pic>
              <p:nvPicPr>
                <p:cNvPr id="142" name="Freihand 141">
                  <a:extLst>
                    <a:ext uri="{FF2B5EF4-FFF2-40B4-BE49-F238E27FC236}">
                      <a16:creationId xmlns:a16="http://schemas.microsoft.com/office/drawing/2014/main" id="{FB103253-1055-4783-867F-E73B1DE1DBA3}"/>
                    </a:ext>
                  </a:extLst>
                </p:cNvPr>
                <p:cNvPicPr/>
                <p:nvPr/>
              </p:nvPicPr>
              <p:blipFill>
                <a:blip r:embed="rId241"/>
                <a:stretch>
                  <a:fillRect/>
                </a:stretch>
              </p:blipFill>
              <p:spPr>
                <a:xfrm>
                  <a:off x="4061453" y="5270827"/>
                  <a:ext cx="13716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44" name="Freihand 143">
                  <a:extLst>
                    <a:ext uri="{FF2B5EF4-FFF2-40B4-BE49-F238E27FC236}">
                      <a16:creationId xmlns:a16="http://schemas.microsoft.com/office/drawing/2014/main" id="{E08EE1A9-986F-4AAB-A4D5-1E5B94DFC219}"/>
                    </a:ext>
                  </a:extLst>
                </p14:cNvPr>
                <p14:cNvContentPartPr/>
                <p14:nvPr/>
              </p14:nvContentPartPr>
              <p14:xfrm>
                <a:off x="4736813" y="4665307"/>
                <a:ext cx="39240" cy="123840"/>
              </p14:xfrm>
            </p:contentPart>
          </mc:Choice>
          <mc:Fallback>
            <p:pic>
              <p:nvPicPr>
                <p:cNvPr id="144" name="Freihand 143">
                  <a:extLst>
                    <a:ext uri="{FF2B5EF4-FFF2-40B4-BE49-F238E27FC236}">
                      <a16:creationId xmlns:a16="http://schemas.microsoft.com/office/drawing/2014/main" id="{E08EE1A9-986F-4AAB-A4D5-1E5B94DFC219}"/>
                    </a:ext>
                  </a:extLst>
                </p:cNvPr>
                <p:cNvPicPr/>
                <p:nvPr/>
              </p:nvPicPr>
              <p:blipFill>
                <a:blip r:embed="rId243"/>
                <a:stretch>
                  <a:fillRect/>
                </a:stretch>
              </p:blipFill>
              <p:spPr>
                <a:xfrm>
                  <a:off x="4732493" y="4660987"/>
                  <a:ext cx="4788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45" name="Freihand 144">
                  <a:extLst>
                    <a:ext uri="{FF2B5EF4-FFF2-40B4-BE49-F238E27FC236}">
                      <a16:creationId xmlns:a16="http://schemas.microsoft.com/office/drawing/2014/main" id="{58B7437B-03EF-416F-A81E-124462F14E5A}"/>
                    </a:ext>
                  </a:extLst>
                </p14:cNvPr>
                <p14:cNvContentPartPr/>
                <p14:nvPr/>
              </p14:nvContentPartPr>
              <p14:xfrm>
                <a:off x="4670573" y="4723627"/>
                <a:ext cx="86040" cy="12240"/>
              </p14:xfrm>
            </p:contentPart>
          </mc:Choice>
          <mc:Fallback>
            <p:pic>
              <p:nvPicPr>
                <p:cNvPr id="145" name="Freihand 144">
                  <a:extLst>
                    <a:ext uri="{FF2B5EF4-FFF2-40B4-BE49-F238E27FC236}">
                      <a16:creationId xmlns:a16="http://schemas.microsoft.com/office/drawing/2014/main" id="{58B7437B-03EF-416F-A81E-124462F14E5A}"/>
                    </a:ext>
                  </a:extLst>
                </p:cNvPr>
                <p:cNvPicPr/>
                <p:nvPr/>
              </p:nvPicPr>
              <p:blipFill>
                <a:blip r:embed="rId245"/>
                <a:stretch>
                  <a:fillRect/>
                </a:stretch>
              </p:blipFill>
              <p:spPr>
                <a:xfrm>
                  <a:off x="4666253" y="4719307"/>
                  <a:ext cx="9468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46" name="Freihand 145">
                  <a:extLst>
                    <a:ext uri="{FF2B5EF4-FFF2-40B4-BE49-F238E27FC236}">
                      <a16:creationId xmlns:a16="http://schemas.microsoft.com/office/drawing/2014/main" id="{FDC2474C-33F3-40E3-979E-0B486CD6DC99}"/>
                    </a:ext>
                  </a:extLst>
                </p14:cNvPr>
                <p14:cNvContentPartPr/>
                <p14:nvPr/>
              </p14:nvContentPartPr>
              <p14:xfrm>
                <a:off x="4658333" y="4853947"/>
                <a:ext cx="180360" cy="118080"/>
              </p14:xfrm>
            </p:contentPart>
          </mc:Choice>
          <mc:Fallback>
            <p:pic>
              <p:nvPicPr>
                <p:cNvPr id="146" name="Freihand 145">
                  <a:extLst>
                    <a:ext uri="{FF2B5EF4-FFF2-40B4-BE49-F238E27FC236}">
                      <a16:creationId xmlns:a16="http://schemas.microsoft.com/office/drawing/2014/main" id="{FDC2474C-33F3-40E3-979E-0B486CD6DC99}"/>
                    </a:ext>
                  </a:extLst>
                </p:cNvPr>
                <p:cNvPicPr/>
                <p:nvPr/>
              </p:nvPicPr>
              <p:blipFill>
                <a:blip r:embed="rId247"/>
                <a:stretch>
                  <a:fillRect/>
                </a:stretch>
              </p:blipFill>
              <p:spPr>
                <a:xfrm>
                  <a:off x="4654013" y="4849627"/>
                  <a:ext cx="18900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48" name="Freihand 147">
                  <a:extLst>
                    <a:ext uri="{FF2B5EF4-FFF2-40B4-BE49-F238E27FC236}">
                      <a16:creationId xmlns:a16="http://schemas.microsoft.com/office/drawing/2014/main" id="{F4FD0FB1-E61F-4EEA-B378-529D6009F6AB}"/>
                    </a:ext>
                  </a:extLst>
                </p14:cNvPr>
                <p14:cNvContentPartPr/>
                <p14:nvPr/>
              </p14:nvContentPartPr>
              <p14:xfrm>
                <a:off x="4852013" y="4716067"/>
                <a:ext cx="76320" cy="165240"/>
              </p14:xfrm>
            </p:contentPart>
          </mc:Choice>
          <mc:Fallback>
            <p:pic>
              <p:nvPicPr>
                <p:cNvPr id="148" name="Freihand 147">
                  <a:extLst>
                    <a:ext uri="{FF2B5EF4-FFF2-40B4-BE49-F238E27FC236}">
                      <a16:creationId xmlns:a16="http://schemas.microsoft.com/office/drawing/2014/main" id="{F4FD0FB1-E61F-4EEA-B378-529D6009F6AB}"/>
                    </a:ext>
                  </a:extLst>
                </p:cNvPr>
                <p:cNvPicPr/>
                <p:nvPr/>
              </p:nvPicPr>
              <p:blipFill>
                <a:blip r:embed="rId249"/>
                <a:stretch>
                  <a:fillRect/>
                </a:stretch>
              </p:blipFill>
              <p:spPr>
                <a:xfrm>
                  <a:off x="4847693" y="4711747"/>
                  <a:ext cx="8496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49" name="Freihand 148">
                  <a:extLst>
                    <a:ext uri="{FF2B5EF4-FFF2-40B4-BE49-F238E27FC236}">
                      <a16:creationId xmlns:a16="http://schemas.microsoft.com/office/drawing/2014/main" id="{3051473C-1BD9-458B-A905-F7E1BE2BC6DC}"/>
                    </a:ext>
                  </a:extLst>
                </p14:cNvPr>
                <p14:cNvContentPartPr/>
                <p14:nvPr/>
              </p14:nvContentPartPr>
              <p14:xfrm>
                <a:off x="4651493" y="4773667"/>
                <a:ext cx="66960" cy="38520"/>
              </p14:xfrm>
            </p:contentPart>
          </mc:Choice>
          <mc:Fallback>
            <p:pic>
              <p:nvPicPr>
                <p:cNvPr id="149" name="Freihand 148">
                  <a:extLst>
                    <a:ext uri="{FF2B5EF4-FFF2-40B4-BE49-F238E27FC236}">
                      <a16:creationId xmlns:a16="http://schemas.microsoft.com/office/drawing/2014/main" id="{3051473C-1BD9-458B-A905-F7E1BE2BC6DC}"/>
                    </a:ext>
                  </a:extLst>
                </p:cNvPr>
                <p:cNvPicPr/>
                <p:nvPr/>
              </p:nvPicPr>
              <p:blipFill>
                <a:blip r:embed="rId251"/>
                <a:stretch>
                  <a:fillRect/>
                </a:stretch>
              </p:blipFill>
              <p:spPr>
                <a:xfrm>
                  <a:off x="4647173" y="4769347"/>
                  <a:ext cx="7560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51" name="Freihand 150">
                  <a:extLst>
                    <a:ext uri="{FF2B5EF4-FFF2-40B4-BE49-F238E27FC236}">
                      <a16:creationId xmlns:a16="http://schemas.microsoft.com/office/drawing/2014/main" id="{0FDC1B49-2A11-45C4-AC24-371464EA2C48}"/>
                    </a:ext>
                  </a:extLst>
                </p14:cNvPr>
                <p14:cNvContentPartPr/>
                <p14:nvPr/>
              </p14:nvContentPartPr>
              <p14:xfrm>
                <a:off x="4963253" y="4649467"/>
                <a:ext cx="174240" cy="156240"/>
              </p14:xfrm>
            </p:contentPart>
          </mc:Choice>
          <mc:Fallback>
            <p:pic>
              <p:nvPicPr>
                <p:cNvPr id="151" name="Freihand 150">
                  <a:extLst>
                    <a:ext uri="{FF2B5EF4-FFF2-40B4-BE49-F238E27FC236}">
                      <a16:creationId xmlns:a16="http://schemas.microsoft.com/office/drawing/2014/main" id="{0FDC1B49-2A11-45C4-AC24-371464EA2C48}"/>
                    </a:ext>
                  </a:extLst>
                </p:cNvPr>
                <p:cNvPicPr/>
                <p:nvPr/>
              </p:nvPicPr>
              <p:blipFill>
                <a:blip r:embed="rId253"/>
                <a:stretch>
                  <a:fillRect/>
                </a:stretch>
              </p:blipFill>
              <p:spPr>
                <a:xfrm>
                  <a:off x="4958933" y="4645147"/>
                  <a:ext cx="18288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52" name="Freihand 151">
                  <a:extLst>
                    <a:ext uri="{FF2B5EF4-FFF2-40B4-BE49-F238E27FC236}">
                      <a16:creationId xmlns:a16="http://schemas.microsoft.com/office/drawing/2014/main" id="{DBD42B3A-43E0-4468-AC32-6E852F8A34E6}"/>
                    </a:ext>
                  </a:extLst>
                </p14:cNvPr>
                <p14:cNvContentPartPr/>
                <p14:nvPr/>
              </p14:nvContentPartPr>
              <p14:xfrm>
                <a:off x="5024093" y="4631107"/>
                <a:ext cx="53640" cy="3240"/>
              </p14:xfrm>
            </p:contentPart>
          </mc:Choice>
          <mc:Fallback>
            <p:pic>
              <p:nvPicPr>
                <p:cNvPr id="152" name="Freihand 151">
                  <a:extLst>
                    <a:ext uri="{FF2B5EF4-FFF2-40B4-BE49-F238E27FC236}">
                      <a16:creationId xmlns:a16="http://schemas.microsoft.com/office/drawing/2014/main" id="{DBD42B3A-43E0-4468-AC32-6E852F8A34E6}"/>
                    </a:ext>
                  </a:extLst>
                </p:cNvPr>
                <p:cNvPicPr/>
                <p:nvPr/>
              </p:nvPicPr>
              <p:blipFill>
                <a:blip r:embed="rId255"/>
                <a:stretch>
                  <a:fillRect/>
                </a:stretch>
              </p:blipFill>
              <p:spPr>
                <a:xfrm>
                  <a:off x="5019773" y="4626787"/>
                  <a:ext cx="6228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53" name="Freihand 152">
                  <a:extLst>
                    <a:ext uri="{FF2B5EF4-FFF2-40B4-BE49-F238E27FC236}">
                      <a16:creationId xmlns:a16="http://schemas.microsoft.com/office/drawing/2014/main" id="{C849B74A-5044-443C-9B31-D3987A842D57}"/>
                    </a:ext>
                  </a:extLst>
                </p14:cNvPr>
                <p14:cNvContentPartPr/>
                <p14:nvPr/>
              </p14:nvContentPartPr>
              <p14:xfrm>
                <a:off x="5113373" y="4543267"/>
                <a:ext cx="150840" cy="212040"/>
              </p14:xfrm>
            </p:contentPart>
          </mc:Choice>
          <mc:Fallback>
            <p:pic>
              <p:nvPicPr>
                <p:cNvPr id="153" name="Freihand 152">
                  <a:extLst>
                    <a:ext uri="{FF2B5EF4-FFF2-40B4-BE49-F238E27FC236}">
                      <a16:creationId xmlns:a16="http://schemas.microsoft.com/office/drawing/2014/main" id="{C849B74A-5044-443C-9B31-D3987A842D57}"/>
                    </a:ext>
                  </a:extLst>
                </p:cNvPr>
                <p:cNvPicPr/>
                <p:nvPr/>
              </p:nvPicPr>
              <p:blipFill>
                <a:blip r:embed="rId257"/>
                <a:stretch>
                  <a:fillRect/>
                </a:stretch>
              </p:blipFill>
              <p:spPr>
                <a:xfrm>
                  <a:off x="5109053" y="4538947"/>
                  <a:ext cx="15948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154" name="Freihand 153">
                  <a:extLst>
                    <a:ext uri="{FF2B5EF4-FFF2-40B4-BE49-F238E27FC236}">
                      <a16:creationId xmlns:a16="http://schemas.microsoft.com/office/drawing/2014/main" id="{595C982F-77EA-448E-8B88-9019EE5EAFB6}"/>
                    </a:ext>
                  </a:extLst>
                </p14:cNvPr>
                <p14:cNvContentPartPr/>
                <p14:nvPr/>
              </p14:nvContentPartPr>
              <p14:xfrm>
                <a:off x="5344133" y="4543267"/>
                <a:ext cx="126720" cy="158040"/>
              </p14:xfrm>
            </p:contentPart>
          </mc:Choice>
          <mc:Fallback>
            <p:pic>
              <p:nvPicPr>
                <p:cNvPr id="154" name="Freihand 153">
                  <a:extLst>
                    <a:ext uri="{FF2B5EF4-FFF2-40B4-BE49-F238E27FC236}">
                      <a16:creationId xmlns:a16="http://schemas.microsoft.com/office/drawing/2014/main" id="{595C982F-77EA-448E-8B88-9019EE5EAFB6}"/>
                    </a:ext>
                  </a:extLst>
                </p:cNvPr>
                <p:cNvPicPr/>
                <p:nvPr/>
              </p:nvPicPr>
              <p:blipFill>
                <a:blip r:embed="rId259"/>
                <a:stretch>
                  <a:fillRect/>
                </a:stretch>
              </p:blipFill>
              <p:spPr>
                <a:xfrm>
                  <a:off x="5339813" y="4538947"/>
                  <a:ext cx="13536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55" name="Freihand 154">
                  <a:extLst>
                    <a:ext uri="{FF2B5EF4-FFF2-40B4-BE49-F238E27FC236}">
                      <a16:creationId xmlns:a16="http://schemas.microsoft.com/office/drawing/2014/main" id="{F648B7FA-0EFE-4BAF-B613-8A620A3859DD}"/>
                    </a:ext>
                  </a:extLst>
                </p14:cNvPr>
                <p14:cNvContentPartPr/>
                <p14:nvPr/>
              </p14:nvContentPartPr>
              <p14:xfrm>
                <a:off x="5448533" y="4430587"/>
                <a:ext cx="219240" cy="178200"/>
              </p14:xfrm>
            </p:contentPart>
          </mc:Choice>
          <mc:Fallback>
            <p:pic>
              <p:nvPicPr>
                <p:cNvPr id="155" name="Freihand 154">
                  <a:extLst>
                    <a:ext uri="{FF2B5EF4-FFF2-40B4-BE49-F238E27FC236}">
                      <a16:creationId xmlns:a16="http://schemas.microsoft.com/office/drawing/2014/main" id="{F648B7FA-0EFE-4BAF-B613-8A620A3859DD}"/>
                    </a:ext>
                  </a:extLst>
                </p:cNvPr>
                <p:cNvPicPr/>
                <p:nvPr/>
              </p:nvPicPr>
              <p:blipFill>
                <a:blip r:embed="rId261"/>
                <a:stretch>
                  <a:fillRect/>
                </a:stretch>
              </p:blipFill>
              <p:spPr>
                <a:xfrm>
                  <a:off x="5444213" y="4426267"/>
                  <a:ext cx="22788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56" name="Freihand 155">
                  <a:extLst>
                    <a:ext uri="{FF2B5EF4-FFF2-40B4-BE49-F238E27FC236}">
                      <a16:creationId xmlns:a16="http://schemas.microsoft.com/office/drawing/2014/main" id="{6206995E-BFF7-423C-B1DE-F3CE1227E905}"/>
                    </a:ext>
                  </a:extLst>
                </p14:cNvPr>
                <p14:cNvContentPartPr/>
                <p14:nvPr/>
              </p14:nvContentPartPr>
              <p14:xfrm>
                <a:off x="5620253" y="4332667"/>
                <a:ext cx="114840" cy="199800"/>
              </p14:xfrm>
            </p:contentPart>
          </mc:Choice>
          <mc:Fallback>
            <p:pic>
              <p:nvPicPr>
                <p:cNvPr id="156" name="Freihand 155">
                  <a:extLst>
                    <a:ext uri="{FF2B5EF4-FFF2-40B4-BE49-F238E27FC236}">
                      <a16:creationId xmlns:a16="http://schemas.microsoft.com/office/drawing/2014/main" id="{6206995E-BFF7-423C-B1DE-F3CE1227E905}"/>
                    </a:ext>
                  </a:extLst>
                </p:cNvPr>
                <p:cNvPicPr/>
                <p:nvPr/>
              </p:nvPicPr>
              <p:blipFill>
                <a:blip r:embed="rId263"/>
                <a:stretch>
                  <a:fillRect/>
                </a:stretch>
              </p:blipFill>
              <p:spPr>
                <a:xfrm>
                  <a:off x="5615933" y="4328347"/>
                  <a:ext cx="12348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57" name="Freihand 156">
                  <a:extLst>
                    <a:ext uri="{FF2B5EF4-FFF2-40B4-BE49-F238E27FC236}">
                      <a16:creationId xmlns:a16="http://schemas.microsoft.com/office/drawing/2014/main" id="{4EABBB0D-4073-4945-86B8-72234D22A9E6}"/>
                    </a:ext>
                  </a:extLst>
                </p14:cNvPr>
                <p14:cNvContentPartPr/>
                <p14:nvPr/>
              </p14:nvContentPartPr>
              <p14:xfrm>
                <a:off x="5782253" y="4399987"/>
                <a:ext cx="26640" cy="71640"/>
              </p14:xfrm>
            </p:contentPart>
          </mc:Choice>
          <mc:Fallback>
            <p:pic>
              <p:nvPicPr>
                <p:cNvPr id="157" name="Freihand 156">
                  <a:extLst>
                    <a:ext uri="{FF2B5EF4-FFF2-40B4-BE49-F238E27FC236}">
                      <a16:creationId xmlns:a16="http://schemas.microsoft.com/office/drawing/2014/main" id="{4EABBB0D-4073-4945-86B8-72234D22A9E6}"/>
                    </a:ext>
                  </a:extLst>
                </p:cNvPr>
                <p:cNvPicPr/>
                <p:nvPr/>
              </p:nvPicPr>
              <p:blipFill>
                <a:blip r:embed="rId265"/>
                <a:stretch>
                  <a:fillRect/>
                </a:stretch>
              </p:blipFill>
              <p:spPr>
                <a:xfrm>
                  <a:off x="5777933" y="4395667"/>
                  <a:ext cx="3528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58" name="Freihand 157">
                  <a:extLst>
                    <a:ext uri="{FF2B5EF4-FFF2-40B4-BE49-F238E27FC236}">
                      <a16:creationId xmlns:a16="http://schemas.microsoft.com/office/drawing/2014/main" id="{889B4D20-5028-43CB-962B-091306864243}"/>
                    </a:ext>
                  </a:extLst>
                </p14:cNvPr>
                <p14:cNvContentPartPr/>
                <p14:nvPr/>
              </p14:nvContentPartPr>
              <p14:xfrm>
                <a:off x="5799533" y="4237627"/>
                <a:ext cx="94320" cy="228600"/>
              </p14:xfrm>
            </p:contentPart>
          </mc:Choice>
          <mc:Fallback>
            <p:pic>
              <p:nvPicPr>
                <p:cNvPr id="158" name="Freihand 157">
                  <a:extLst>
                    <a:ext uri="{FF2B5EF4-FFF2-40B4-BE49-F238E27FC236}">
                      <a16:creationId xmlns:a16="http://schemas.microsoft.com/office/drawing/2014/main" id="{889B4D20-5028-43CB-962B-091306864243}"/>
                    </a:ext>
                  </a:extLst>
                </p:cNvPr>
                <p:cNvPicPr/>
                <p:nvPr/>
              </p:nvPicPr>
              <p:blipFill>
                <a:blip r:embed="rId267"/>
                <a:stretch>
                  <a:fillRect/>
                </a:stretch>
              </p:blipFill>
              <p:spPr>
                <a:xfrm>
                  <a:off x="5795213" y="4233307"/>
                  <a:ext cx="102960" cy="23724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59" name="Freihand 158">
                  <a:extLst>
                    <a:ext uri="{FF2B5EF4-FFF2-40B4-BE49-F238E27FC236}">
                      <a16:creationId xmlns:a16="http://schemas.microsoft.com/office/drawing/2014/main" id="{7993D36C-C141-4D26-8AB0-C4FA56E5D9EC}"/>
                    </a:ext>
                  </a:extLst>
                </p14:cNvPr>
                <p14:cNvContentPartPr/>
                <p14:nvPr/>
              </p14:nvContentPartPr>
              <p14:xfrm>
                <a:off x="5717093" y="4248787"/>
                <a:ext cx="21600" cy="10080"/>
              </p14:xfrm>
            </p:contentPart>
          </mc:Choice>
          <mc:Fallback>
            <p:pic>
              <p:nvPicPr>
                <p:cNvPr id="159" name="Freihand 158">
                  <a:extLst>
                    <a:ext uri="{FF2B5EF4-FFF2-40B4-BE49-F238E27FC236}">
                      <a16:creationId xmlns:a16="http://schemas.microsoft.com/office/drawing/2014/main" id="{7993D36C-C141-4D26-8AB0-C4FA56E5D9EC}"/>
                    </a:ext>
                  </a:extLst>
                </p:cNvPr>
                <p:cNvPicPr/>
                <p:nvPr/>
              </p:nvPicPr>
              <p:blipFill>
                <a:blip r:embed="rId269"/>
                <a:stretch>
                  <a:fillRect/>
                </a:stretch>
              </p:blipFill>
              <p:spPr>
                <a:xfrm>
                  <a:off x="5712773" y="4244467"/>
                  <a:ext cx="3024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64" name="Freihand 163">
                  <a:extLst>
                    <a:ext uri="{FF2B5EF4-FFF2-40B4-BE49-F238E27FC236}">
                      <a16:creationId xmlns:a16="http://schemas.microsoft.com/office/drawing/2014/main" id="{B2BADC5B-806A-43F0-A4C6-B2DE9ADBA682}"/>
                    </a:ext>
                  </a:extLst>
                </p14:cNvPr>
                <p14:cNvContentPartPr/>
                <p14:nvPr/>
              </p14:nvContentPartPr>
              <p14:xfrm>
                <a:off x="2713253" y="6034027"/>
                <a:ext cx="196200" cy="114120"/>
              </p14:xfrm>
            </p:contentPart>
          </mc:Choice>
          <mc:Fallback>
            <p:pic>
              <p:nvPicPr>
                <p:cNvPr id="164" name="Freihand 163">
                  <a:extLst>
                    <a:ext uri="{FF2B5EF4-FFF2-40B4-BE49-F238E27FC236}">
                      <a16:creationId xmlns:a16="http://schemas.microsoft.com/office/drawing/2014/main" id="{B2BADC5B-806A-43F0-A4C6-B2DE9ADBA682}"/>
                    </a:ext>
                  </a:extLst>
                </p:cNvPr>
                <p:cNvPicPr/>
                <p:nvPr/>
              </p:nvPicPr>
              <p:blipFill>
                <a:blip r:embed="rId271"/>
                <a:stretch>
                  <a:fillRect/>
                </a:stretch>
              </p:blipFill>
              <p:spPr>
                <a:xfrm>
                  <a:off x="2708933" y="6029707"/>
                  <a:ext cx="20484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65" name="Freihand 164">
                  <a:extLst>
                    <a:ext uri="{FF2B5EF4-FFF2-40B4-BE49-F238E27FC236}">
                      <a16:creationId xmlns:a16="http://schemas.microsoft.com/office/drawing/2014/main" id="{74C4EEF6-D910-4A99-8E04-F1EF55D95DBB}"/>
                    </a:ext>
                  </a:extLst>
                </p14:cNvPr>
                <p14:cNvContentPartPr/>
                <p14:nvPr/>
              </p14:nvContentPartPr>
              <p14:xfrm>
                <a:off x="2898293" y="5966707"/>
                <a:ext cx="48600" cy="35280"/>
              </p14:xfrm>
            </p:contentPart>
          </mc:Choice>
          <mc:Fallback>
            <p:pic>
              <p:nvPicPr>
                <p:cNvPr id="165" name="Freihand 164">
                  <a:extLst>
                    <a:ext uri="{FF2B5EF4-FFF2-40B4-BE49-F238E27FC236}">
                      <a16:creationId xmlns:a16="http://schemas.microsoft.com/office/drawing/2014/main" id="{74C4EEF6-D910-4A99-8E04-F1EF55D95DBB}"/>
                    </a:ext>
                  </a:extLst>
                </p:cNvPr>
                <p:cNvPicPr/>
                <p:nvPr/>
              </p:nvPicPr>
              <p:blipFill>
                <a:blip r:embed="rId273"/>
                <a:stretch>
                  <a:fillRect/>
                </a:stretch>
              </p:blipFill>
              <p:spPr>
                <a:xfrm>
                  <a:off x="2893973" y="5962387"/>
                  <a:ext cx="57240" cy="4392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66" name="Freihand 165">
                  <a:extLst>
                    <a:ext uri="{FF2B5EF4-FFF2-40B4-BE49-F238E27FC236}">
                      <a16:creationId xmlns:a16="http://schemas.microsoft.com/office/drawing/2014/main" id="{F4D19011-0031-4B0B-85A2-1346D39FD0B1}"/>
                    </a:ext>
                  </a:extLst>
                </p14:cNvPr>
                <p14:cNvContentPartPr/>
                <p14:nvPr/>
              </p14:nvContentPartPr>
              <p14:xfrm>
                <a:off x="2945093" y="6023227"/>
                <a:ext cx="95760" cy="114480"/>
              </p14:xfrm>
            </p:contentPart>
          </mc:Choice>
          <mc:Fallback>
            <p:pic>
              <p:nvPicPr>
                <p:cNvPr id="166" name="Freihand 165">
                  <a:extLst>
                    <a:ext uri="{FF2B5EF4-FFF2-40B4-BE49-F238E27FC236}">
                      <a16:creationId xmlns:a16="http://schemas.microsoft.com/office/drawing/2014/main" id="{F4D19011-0031-4B0B-85A2-1346D39FD0B1}"/>
                    </a:ext>
                  </a:extLst>
                </p:cNvPr>
                <p:cNvPicPr/>
                <p:nvPr/>
              </p:nvPicPr>
              <p:blipFill>
                <a:blip r:embed="rId275"/>
                <a:stretch>
                  <a:fillRect/>
                </a:stretch>
              </p:blipFill>
              <p:spPr>
                <a:xfrm>
                  <a:off x="2940773" y="6018547"/>
                  <a:ext cx="10440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67" name="Freihand 166">
                  <a:extLst>
                    <a:ext uri="{FF2B5EF4-FFF2-40B4-BE49-F238E27FC236}">
                      <a16:creationId xmlns:a16="http://schemas.microsoft.com/office/drawing/2014/main" id="{DCD840DA-B2B6-400B-8B13-DB5524768163}"/>
                    </a:ext>
                  </a:extLst>
                </p14:cNvPr>
                <p14:cNvContentPartPr/>
                <p14:nvPr/>
              </p14:nvContentPartPr>
              <p14:xfrm>
                <a:off x="3091973" y="6056707"/>
                <a:ext cx="94320" cy="224640"/>
              </p14:xfrm>
            </p:contentPart>
          </mc:Choice>
          <mc:Fallback>
            <p:pic>
              <p:nvPicPr>
                <p:cNvPr id="167" name="Freihand 166">
                  <a:extLst>
                    <a:ext uri="{FF2B5EF4-FFF2-40B4-BE49-F238E27FC236}">
                      <a16:creationId xmlns:a16="http://schemas.microsoft.com/office/drawing/2014/main" id="{DCD840DA-B2B6-400B-8B13-DB5524768163}"/>
                    </a:ext>
                  </a:extLst>
                </p:cNvPr>
                <p:cNvPicPr/>
                <p:nvPr/>
              </p:nvPicPr>
              <p:blipFill>
                <a:blip r:embed="rId277"/>
                <a:stretch>
                  <a:fillRect/>
                </a:stretch>
              </p:blipFill>
              <p:spPr>
                <a:xfrm>
                  <a:off x="3087653" y="6052387"/>
                  <a:ext cx="102960" cy="23328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68" name="Freihand 167">
                  <a:extLst>
                    <a:ext uri="{FF2B5EF4-FFF2-40B4-BE49-F238E27FC236}">
                      <a16:creationId xmlns:a16="http://schemas.microsoft.com/office/drawing/2014/main" id="{93277FB2-67DC-43E1-BA3E-B25A42F47A12}"/>
                    </a:ext>
                  </a:extLst>
                </p14:cNvPr>
                <p14:cNvContentPartPr/>
                <p14:nvPr/>
              </p14:nvContentPartPr>
              <p14:xfrm>
                <a:off x="3214733" y="6019627"/>
                <a:ext cx="119880" cy="111960"/>
              </p14:xfrm>
            </p:contentPart>
          </mc:Choice>
          <mc:Fallback>
            <p:pic>
              <p:nvPicPr>
                <p:cNvPr id="168" name="Freihand 167">
                  <a:extLst>
                    <a:ext uri="{FF2B5EF4-FFF2-40B4-BE49-F238E27FC236}">
                      <a16:creationId xmlns:a16="http://schemas.microsoft.com/office/drawing/2014/main" id="{93277FB2-67DC-43E1-BA3E-B25A42F47A12}"/>
                    </a:ext>
                  </a:extLst>
                </p:cNvPr>
                <p:cNvPicPr/>
                <p:nvPr/>
              </p:nvPicPr>
              <p:blipFill>
                <a:blip r:embed="rId279"/>
                <a:stretch>
                  <a:fillRect/>
                </a:stretch>
              </p:blipFill>
              <p:spPr>
                <a:xfrm>
                  <a:off x="3210413" y="6015307"/>
                  <a:ext cx="12852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69" name="Freihand 168">
                  <a:extLst>
                    <a:ext uri="{FF2B5EF4-FFF2-40B4-BE49-F238E27FC236}">
                      <a16:creationId xmlns:a16="http://schemas.microsoft.com/office/drawing/2014/main" id="{3FA36BD4-A63F-49C3-8227-427152354015}"/>
                    </a:ext>
                  </a:extLst>
                </p14:cNvPr>
                <p14:cNvContentPartPr/>
                <p14:nvPr/>
              </p14:nvContentPartPr>
              <p14:xfrm>
                <a:off x="3319133" y="6018187"/>
                <a:ext cx="99720" cy="102960"/>
              </p14:xfrm>
            </p:contentPart>
          </mc:Choice>
          <mc:Fallback>
            <p:pic>
              <p:nvPicPr>
                <p:cNvPr id="169" name="Freihand 168">
                  <a:extLst>
                    <a:ext uri="{FF2B5EF4-FFF2-40B4-BE49-F238E27FC236}">
                      <a16:creationId xmlns:a16="http://schemas.microsoft.com/office/drawing/2014/main" id="{3FA36BD4-A63F-49C3-8227-427152354015}"/>
                    </a:ext>
                  </a:extLst>
                </p:cNvPr>
                <p:cNvPicPr/>
                <p:nvPr/>
              </p:nvPicPr>
              <p:blipFill>
                <a:blip r:embed="rId281"/>
                <a:stretch>
                  <a:fillRect/>
                </a:stretch>
              </p:blipFill>
              <p:spPr>
                <a:xfrm>
                  <a:off x="3314813" y="6013867"/>
                  <a:ext cx="10836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70" name="Freihand 169">
                  <a:extLst>
                    <a:ext uri="{FF2B5EF4-FFF2-40B4-BE49-F238E27FC236}">
                      <a16:creationId xmlns:a16="http://schemas.microsoft.com/office/drawing/2014/main" id="{D25F8177-3C8B-4B60-AAE3-8F3269C00720}"/>
                    </a:ext>
                  </a:extLst>
                </p14:cNvPr>
                <p14:cNvContentPartPr/>
                <p14:nvPr/>
              </p14:nvContentPartPr>
              <p14:xfrm>
                <a:off x="3437933" y="5897227"/>
                <a:ext cx="483840" cy="216720"/>
              </p14:xfrm>
            </p:contentPart>
          </mc:Choice>
          <mc:Fallback>
            <p:pic>
              <p:nvPicPr>
                <p:cNvPr id="170" name="Freihand 169">
                  <a:extLst>
                    <a:ext uri="{FF2B5EF4-FFF2-40B4-BE49-F238E27FC236}">
                      <a16:creationId xmlns:a16="http://schemas.microsoft.com/office/drawing/2014/main" id="{D25F8177-3C8B-4B60-AAE3-8F3269C00720}"/>
                    </a:ext>
                  </a:extLst>
                </p:cNvPr>
                <p:cNvPicPr/>
                <p:nvPr/>
              </p:nvPicPr>
              <p:blipFill>
                <a:blip r:embed="rId283"/>
                <a:stretch>
                  <a:fillRect/>
                </a:stretch>
              </p:blipFill>
              <p:spPr>
                <a:xfrm>
                  <a:off x="3433613" y="5892907"/>
                  <a:ext cx="49248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71" name="Freihand 170">
                  <a:extLst>
                    <a:ext uri="{FF2B5EF4-FFF2-40B4-BE49-F238E27FC236}">
                      <a16:creationId xmlns:a16="http://schemas.microsoft.com/office/drawing/2014/main" id="{C2E12AF7-BD6D-40C2-8832-AC93859D672B}"/>
                    </a:ext>
                  </a:extLst>
                </p14:cNvPr>
                <p14:cNvContentPartPr/>
                <p14:nvPr/>
              </p14:nvContentPartPr>
              <p14:xfrm>
                <a:off x="4074053" y="5851147"/>
                <a:ext cx="391320" cy="285120"/>
              </p14:xfrm>
            </p:contentPart>
          </mc:Choice>
          <mc:Fallback>
            <p:pic>
              <p:nvPicPr>
                <p:cNvPr id="171" name="Freihand 170">
                  <a:extLst>
                    <a:ext uri="{FF2B5EF4-FFF2-40B4-BE49-F238E27FC236}">
                      <a16:creationId xmlns:a16="http://schemas.microsoft.com/office/drawing/2014/main" id="{C2E12AF7-BD6D-40C2-8832-AC93859D672B}"/>
                    </a:ext>
                  </a:extLst>
                </p:cNvPr>
                <p:cNvPicPr/>
                <p:nvPr/>
              </p:nvPicPr>
              <p:blipFill>
                <a:blip r:embed="rId285"/>
                <a:stretch>
                  <a:fillRect/>
                </a:stretch>
              </p:blipFill>
              <p:spPr>
                <a:xfrm>
                  <a:off x="4069733" y="5846827"/>
                  <a:ext cx="399960" cy="29376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72" name="Freihand 171">
                  <a:extLst>
                    <a:ext uri="{FF2B5EF4-FFF2-40B4-BE49-F238E27FC236}">
                      <a16:creationId xmlns:a16="http://schemas.microsoft.com/office/drawing/2014/main" id="{6A75CE21-93D0-455C-A1C0-E00598D04AE8}"/>
                    </a:ext>
                  </a:extLst>
                </p14:cNvPr>
                <p14:cNvContentPartPr/>
                <p14:nvPr/>
              </p14:nvContentPartPr>
              <p14:xfrm>
                <a:off x="4436213" y="5937187"/>
                <a:ext cx="21240" cy="86400"/>
              </p14:xfrm>
            </p:contentPart>
          </mc:Choice>
          <mc:Fallback>
            <p:pic>
              <p:nvPicPr>
                <p:cNvPr id="172" name="Freihand 171">
                  <a:extLst>
                    <a:ext uri="{FF2B5EF4-FFF2-40B4-BE49-F238E27FC236}">
                      <a16:creationId xmlns:a16="http://schemas.microsoft.com/office/drawing/2014/main" id="{6A75CE21-93D0-455C-A1C0-E00598D04AE8}"/>
                    </a:ext>
                  </a:extLst>
                </p:cNvPr>
                <p:cNvPicPr/>
                <p:nvPr/>
              </p:nvPicPr>
              <p:blipFill>
                <a:blip r:embed="rId287"/>
                <a:stretch>
                  <a:fillRect/>
                </a:stretch>
              </p:blipFill>
              <p:spPr>
                <a:xfrm>
                  <a:off x="4431893" y="5932867"/>
                  <a:ext cx="2988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73" name="Freihand 172">
                  <a:extLst>
                    <a:ext uri="{FF2B5EF4-FFF2-40B4-BE49-F238E27FC236}">
                      <a16:creationId xmlns:a16="http://schemas.microsoft.com/office/drawing/2014/main" id="{352EE216-5B4D-42A0-A1FC-5E1E9E3284BA}"/>
                    </a:ext>
                  </a:extLst>
                </p14:cNvPr>
                <p14:cNvContentPartPr/>
                <p14:nvPr/>
              </p14:nvContentPartPr>
              <p14:xfrm>
                <a:off x="4498493" y="5828827"/>
                <a:ext cx="140400" cy="139680"/>
              </p14:xfrm>
            </p:contentPart>
          </mc:Choice>
          <mc:Fallback>
            <p:pic>
              <p:nvPicPr>
                <p:cNvPr id="173" name="Freihand 172">
                  <a:extLst>
                    <a:ext uri="{FF2B5EF4-FFF2-40B4-BE49-F238E27FC236}">
                      <a16:creationId xmlns:a16="http://schemas.microsoft.com/office/drawing/2014/main" id="{352EE216-5B4D-42A0-A1FC-5E1E9E3284BA}"/>
                    </a:ext>
                  </a:extLst>
                </p:cNvPr>
                <p:cNvPicPr/>
                <p:nvPr/>
              </p:nvPicPr>
              <p:blipFill>
                <a:blip r:embed="rId289"/>
                <a:stretch>
                  <a:fillRect/>
                </a:stretch>
              </p:blipFill>
              <p:spPr>
                <a:xfrm>
                  <a:off x="4494173" y="5824507"/>
                  <a:ext cx="14904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74" name="Freihand 173">
                  <a:extLst>
                    <a:ext uri="{FF2B5EF4-FFF2-40B4-BE49-F238E27FC236}">
                      <a16:creationId xmlns:a16="http://schemas.microsoft.com/office/drawing/2014/main" id="{6487F2A0-DD59-415E-8524-10AC38F7A630}"/>
                    </a:ext>
                  </a:extLst>
                </p14:cNvPr>
                <p14:cNvContentPartPr/>
                <p14:nvPr/>
              </p14:nvContentPartPr>
              <p14:xfrm>
                <a:off x="4648253" y="5814067"/>
                <a:ext cx="64800" cy="188280"/>
              </p14:xfrm>
            </p:contentPart>
          </mc:Choice>
          <mc:Fallback>
            <p:pic>
              <p:nvPicPr>
                <p:cNvPr id="174" name="Freihand 173">
                  <a:extLst>
                    <a:ext uri="{FF2B5EF4-FFF2-40B4-BE49-F238E27FC236}">
                      <a16:creationId xmlns:a16="http://schemas.microsoft.com/office/drawing/2014/main" id="{6487F2A0-DD59-415E-8524-10AC38F7A630}"/>
                    </a:ext>
                  </a:extLst>
                </p:cNvPr>
                <p:cNvPicPr/>
                <p:nvPr/>
              </p:nvPicPr>
              <p:blipFill>
                <a:blip r:embed="rId291"/>
                <a:stretch>
                  <a:fillRect/>
                </a:stretch>
              </p:blipFill>
              <p:spPr>
                <a:xfrm>
                  <a:off x="4643933" y="5809747"/>
                  <a:ext cx="7344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75" name="Freihand 174">
                  <a:extLst>
                    <a:ext uri="{FF2B5EF4-FFF2-40B4-BE49-F238E27FC236}">
                      <a16:creationId xmlns:a16="http://schemas.microsoft.com/office/drawing/2014/main" id="{21D5C9F8-AF1D-4205-8AAA-107B64FA5347}"/>
                    </a:ext>
                  </a:extLst>
                </p14:cNvPr>
                <p14:cNvContentPartPr/>
                <p14:nvPr/>
              </p14:nvContentPartPr>
              <p14:xfrm>
                <a:off x="4399133" y="5785987"/>
                <a:ext cx="121320" cy="18720"/>
              </p14:xfrm>
            </p:contentPart>
          </mc:Choice>
          <mc:Fallback>
            <p:pic>
              <p:nvPicPr>
                <p:cNvPr id="175" name="Freihand 174">
                  <a:extLst>
                    <a:ext uri="{FF2B5EF4-FFF2-40B4-BE49-F238E27FC236}">
                      <a16:creationId xmlns:a16="http://schemas.microsoft.com/office/drawing/2014/main" id="{21D5C9F8-AF1D-4205-8AAA-107B64FA5347}"/>
                    </a:ext>
                  </a:extLst>
                </p:cNvPr>
                <p:cNvPicPr/>
                <p:nvPr/>
              </p:nvPicPr>
              <p:blipFill>
                <a:blip r:embed="rId293"/>
                <a:stretch>
                  <a:fillRect/>
                </a:stretch>
              </p:blipFill>
              <p:spPr>
                <a:xfrm>
                  <a:off x="4394813" y="5781667"/>
                  <a:ext cx="12996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76" name="Freihand 175">
                  <a:extLst>
                    <a:ext uri="{FF2B5EF4-FFF2-40B4-BE49-F238E27FC236}">
                      <a16:creationId xmlns:a16="http://schemas.microsoft.com/office/drawing/2014/main" id="{60647FCB-902D-48D8-ABBC-0673A8F8B0BA}"/>
                    </a:ext>
                  </a:extLst>
                </p14:cNvPr>
                <p14:cNvContentPartPr/>
                <p14:nvPr/>
              </p14:nvContentPartPr>
              <p14:xfrm>
                <a:off x="4967933" y="5784547"/>
                <a:ext cx="135720" cy="210600"/>
              </p14:xfrm>
            </p:contentPart>
          </mc:Choice>
          <mc:Fallback>
            <p:pic>
              <p:nvPicPr>
                <p:cNvPr id="176" name="Freihand 175">
                  <a:extLst>
                    <a:ext uri="{FF2B5EF4-FFF2-40B4-BE49-F238E27FC236}">
                      <a16:creationId xmlns:a16="http://schemas.microsoft.com/office/drawing/2014/main" id="{60647FCB-902D-48D8-ABBC-0673A8F8B0BA}"/>
                    </a:ext>
                  </a:extLst>
                </p:cNvPr>
                <p:cNvPicPr/>
                <p:nvPr/>
              </p:nvPicPr>
              <p:blipFill>
                <a:blip r:embed="rId295"/>
                <a:stretch>
                  <a:fillRect/>
                </a:stretch>
              </p:blipFill>
              <p:spPr>
                <a:xfrm>
                  <a:off x="4963613" y="5780227"/>
                  <a:ext cx="14436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77" name="Freihand 176">
                  <a:extLst>
                    <a:ext uri="{FF2B5EF4-FFF2-40B4-BE49-F238E27FC236}">
                      <a16:creationId xmlns:a16="http://schemas.microsoft.com/office/drawing/2014/main" id="{A18052F3-2B34-41BA-8761-1DBF0CED005A}"/>
                    </a:ext>
                  </a:extLst>
                </p14:cNvPr>
                <p14:cNvContentPartPr/>
                <p14:nvPr/>
              </p14:nvContentPartPr>
              <p14:xfrm>
                <a:off x="5155493" y="5783107"/>
                <a:ext cx="230760" cy="187560"/>
              </p14:xfrm>
            </p:contentPart>
          </mc:Choice>
          <mc:Fallback>
            <p:pic>
              <p:nvPicPr>
                <p:cNvPr id="177" name="Freihand 176">
                  <a:extLst>
                    <a:ext uri="{FF2B5EF4-FFF2-40B4-BE49-F238E27FC236}">
                      <a16:creationId xmlns:a16="http://schemas.microsoft.com/office/drawing/2014/main" id="{A18052F3-2B34-41BA-8761-1DBF0CED005A}"/>
                    </a:ext>
                  </a:extLst>
                </p:cNvPr>
                <p:cNvPicPr/>
                <p:nvPr/>
              </p:nvPicPr>
              <p:blipFill>
                <a:blip r:embed="rId297"/>
                <a:stretch>
                  <a:fillRect/>
                </a:stretch>
              </p:blipFill>
              <p:spPr>
                <a:xfrm>
                  <a:off x="5151173" y="5778787"/>
                  <a:ext cx="23940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78" name="Freihand 177">
                  <a:extLst>
                    <a:ext uri="{FF2B5EF4-FFF2-40B4-BE49-F238E27FC236}">
                      <a16:creationId xmlns:a16="http://schemas.microsoft.com/office/drawing/2014/main" id="{C8ED90C6-BC1C-4923-B6A6-265F3466F532}"/>
                    </a:ext>
                  </a:extLst>
                </p14:cNvPr>
                <p14:cNvContentPartPr/>
                <p14:nvPr/>
              </p14:nvContentPartPr>
              <p14:xfrm>
                <a:off x="5398853" y="5768707"/>
                <a:ext cx="183240" cy="177480"/>
              </p14:xfrm>
            </p:contentPart>
          </mc:Choice>
          <mc:Fallback>
            <p:pic>
              <p:nvPicPr>
                <p:cNvPr id="178" name="Freihand 177">
                  <a:extLst>
                    <a:ext uri="{FF2B5EF4-FFF2-40B4-BE49-F238E27FC236}">
                      <a16:creationId xmlns:a16="http://schemas.microsoft.com/office/drawing/2014/main" id="{C8ED90C6-BC1C-4923-B6A6-265F3466F532}"/>
                    </a:ext>
                  </a:extLst>
                </p:cNvPr>
                <p:cNvPicPr/>
                <p:nvPr/>
              </p:nvPicPr>
              <p:blipFill>
                <a:blip r:embed="rId299"/>
                <a:stretch>
                  <a:fillRect/>
                </a:stretch>
              </p:blipFill>
              <p:spPr>
                <a:xfrm>
                  <a:off x="5394533" y="5764387"/>
                  <a:ext cx="19188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81" name="Freihand 180">
                  <a:extLst>
                    <a:ext uri="{FF2B5EF4-FFF2-40B4-BE49-F238E27FC236}">
                      <a16:creationId xmlns:a16="http://schemas.microsoft.com/office/drawing/2014/main" id="{A3F85896-2357-4390-BE9D-CE76418CDB28}"/>
                    </a:ext>
                  </a:extLst>
                </p14:cNvPr>
                <p14:cNvContentPartPr/>
                <p14:nvPr/>
              </p14:nvContentPartPr>
              <p14:xfrm>
                <a:off x="5814653" y="5772307"/>
                <a:ext cx="229680" cy="176760"/>
              </p14:xfrm>
            </p:contentPart>
          </mc:Choice>
          <mc:Fallback>
            <p:pic>
              <p:nvPicPr>
                <p:cNvPr id="181" name="Freihand 180">
                  <a:extLst>
                    <a:ext uri="{FF2B5EF4-FFF2-40B4-BE49-F238E27FC236}">
                      <a16:creationId xmlns:a16="http://schemas.microsoft.com/office/drawing/2014/main" id="{A3F85896-2357-4390-BE9D-CE76418CDB28}"/>
                    </a:ext>
                  </a:extLst>
                </p:cNvPr>
                <p:cNvPicPr/>
                <p:nvPr/>
              </p:nvPicPr>
              <p:blipFill>
                <a:blip r:embed="rId301"/>
                <a:stretch>
                  <a:fillRect/>
                </a:stretch>
              </p:blipFill>
              <p:spPr>
                <a:xfrm>
                  <a:off x="5810333" y="5767987"/>
                  <a:ext cx="23832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82" name="Freihand 181">
                  <a:extLst>
                    <a:ext uri="{FF2B5EF4-FFF2-40B4-BE49-F238E27FC236}">
                      <a16:creationId xmlns:a16="http://schemas.microsoft.com/office/drawing/2014/main" id="{B56ED435-6548-4EA7-A651-5719771F6298}"/>
                    </a:ext>
                  </a:extLst>
                </p14:cNvPr>
                <p14:cNvContentPartPr/>
                <p14:nvPr/>
              </p14:nvContentPartPr>
              <p14:xfrm>
                <a:off x="6038933" y="5702107"/>
                <a:ext cx="82440" cy="218160"/>
              </p14:xfrm>
            </p:contentPart>
          </mc:Choice>
          <mc:Fallback>
            <p:pic>
              <p:nvPicPr>
                <p:cNvPr id="182" name="Freihand 181">
                  <a:extLst>
                    <a:ext uri="{FF2B5EF4-FFF2-40B4-BE49-F238E27FC236}">
                      <a16:creationId xmlns:a16="http://schemas.microsoft.com/office/drawing/2014/main" id="{B56ED435-6548-4EA7-A651-5719771F6298}"/>
                    </a:ext>
                  </a:extLst>
                </p:cNvPr>
                <p:cNvPicPr/>
                <p:nvPr/>
              </p:nvPicPr>
              <p:blipFill>
                <a:blip r:embed="rId303"/>
                <a:stretch>
                  <a:fillRect/>
                </a:stretch>
              </p:blipFill>
              <p:spPr>
                <a:xfrm>
                  <a:off x="6034613" y="5697787"/>
                  <a:ext cx="91080" cy="22680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83" name="Freihand 182">
                  <a:extLst>
                    <a:ext uri="{FF2B5EF4-FFF2-40B4-BE49-F238E27FC236}">
                      <a16:creationId xmlns:a16="http://schemas.microsoft.com/office/drawing/2014/main" id="{B0168502-8DD1-419A-A86C-00441E7E55AE}"/>
                    </a:ext>
                  </a:extLst>
                </p14:cNvPr>
                <p14:cNvContentPartPr/>
                <p14:nvPr/>
              </p14:nvContentPartPr>
              <p14:xfrm>
                <a:off x="6103733" y="5710387"/>
                <a:ext cx="52200" cy="195120"/>
              </p14:xfrm>
            </p:contentPart>
          </mc:Choice>
          <mc:Fallback>
            <p:pic>
              <p:nvPicPr>
                <p:cNvPr id="183" name="Freihand 182">
                  <a:extLst>
                    <a:ext uri="{FF2B5EF4-FFF2-40B4-BE49-F238E27FC236}">
                      <a16:creationId xmlns:a16="http://schemas.microsoft.com/office/drawing/2014/main" id="{B0168502-8DD1-419A-A86C-00441E7E55AE}"/>
                    </a:ext>
                  </a:extLst>
                </p:cNvPr>
                <p:cNvPicPr/>
                <p:nvPr/>
              </p:nvPicPr>
              <p:blipFill>
                <a:blip r:embed="rId305"/>
                <a:stretch>
                  <a:fillRect/>
                </a:stretch>
              </p:blipFill>
              <p:spPr>
                <a:xfrm>
                  <a:off x="6099413" y="5706067"/>
                  <a:ext cx="6084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84" name="Freihand 183">
                  <a:extLst>
                    <a:ext uri="{FF2B5EF4-FFF2-40B4-BE49-F238E27FC236}">
                      <a16:creationId xmlns:a16="http://schemas.microsoft.com/office/drawing/2014/main" id="{2A5F4488-B48E-449C-8EA7-4C966FAEB0AA}"/>
                    </a:ext>
                  </a:extLst>
                </p14:cNvPr>
                <p14:cNvContentPartPr/>
                <p14:nvPr/>
              </p14:nvContentPartPr>
              <p14:xfrm>
                <a:off x="6172853" y="5811547"/>
                <a:ext cx="77040" cy="93240"/>
              </p14:xfrm>
            </p:contentPart>
          </mc:Choice>
          <mc:Fallback>
            <p:pic>
              <p:nvPicPr>
                <p:cNvPr id="184" name="Freihand 183">
                  <a:extLst>
                    <a:ext uri="{FF2B5EF4-FFF2-40B4-BE49-F238E27FC236}">
                      <a16:creationId xmlns:a16="http://schemas.microsoft.com/office/drawing/2014/main" id="{2A5F4488-B48E-449C-8EA7-4C966FAEB0AA}"/>
                    </a:ext>
                  </a:extLst>
                </p:cNvPr>
                <p:cNvPicPr/>
                <p:nvPr/>
              </p:nvPicPr>
              <p:blipFill>
                <a:blip r:embed="rId307"/>
                <a:stretch>
                  <a:fillRect/>
                </a:stretch>
              </p:blipFill>
              <p:spPr>
                <a:xfrm>
                  <a:off x="6168533" y="5807227"/>
                  <a:ext cx="8568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185" name="Freihand 184">
                  <a:extLst>
                    <a:ext uri="{FF2B5EF4-FFF2-40B4-BE49-F238E27FC236}">
                      <a16:creationId xmlns:a16="http://schemas.microsoft.com/office/drawing/2014/main" id="{2A6583B8-EDA8-41D8-A28E-FC52E9F55015}"/>
                    </a:ext>
                  </a:extLst>
                </p14:cNvPr>
                <p14:cNvContentPartPr/>
                <p14:nvPr/>
              </p14:nvContentPartPr>
              <p14:xfrm>
                <a:off x="6455453" y="5748907"/>
                <a:ext cx="285480" cy="128520"/>
              </p14:xfrm>
            </p:contentPart>
          </mc:Choice>
          <mc:Fallback>
            <p:pic>
              <p:nvPicPr>
                <p:cNvPr id="185" name="Freihand 184">
                  <a:extLst>
                    <a:ext uri="{FF2B5EF4-FFF2-40B4-BE49-F238E27FC236}">
                      <a16:creationId xmlns:a16="http://schemas.microsoft.com/office/drawing/2014/main" id="{2A6583B8-EDA8-41D8-A28E-FC52E9F55015}"/>
                    </a:ext>
                  </a:extLst>
                </p:cNvPr>
                <p:cNvPicPr/>
                <p:nvPr/>
              </p:nvPicPr>
              <p:blipFill>
                <a:blip r:embed="rId309"/>
                <a:stretch>
                  <a:fillRect/>
                </a:stretch>
              </p:blipFill>
              <p:spPr>
                <a:xfrm>
                  <a:off x="6451133" y="5744587"/>
                  <a:ext cx="29412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186" name="Freihand 185">
                  <a:extLst>
                    <a:ext uri="{FF2B5EF4-FFF2-40B4-BE49-F238E27FC236}">
                      <a16:creationId xmlns:a16="http://schemas.microsoft.com/office/drawing/2014/main" id="{788F1D1C-8ACD-4E56-B624-2123E45AD8AD}"/>
                    </a:ext>
                  </a:extLst>
                </p14:cNvPr>
                <p14:cNvContentPartPr/>
                <p14:nvPr/>
              </p14:nvContentPartPr>
              <p14:xfrm>
                <a:off x="6734093" y="5699227"/>
                <a:ext cx="32760" cy="42480"/>
              </p14:xfrm>
            </p:contentPart>
          </mc:Choice>
          <mc:Fallback>
            <p:pic>
              <p:nvPicPr>
                <p:cNvPr id="186" name="Freihand 185">
                  <a:extLst>
                    <a:ext uri="{FF2B5EF4-FFF2-40B4-BE49-F238E27FC236}">
                      <a16:creationId xmlns:a16="http://schemas.microsoft.com/office/drawing/2014/main" id="{788F1D1C-8ACD-4E56-B624-2123E45AD8AD}"/>
                    </a:ext>
                  </a:extLst>
                </p:cNvPr>
                <p:cNvPicPr/>
                <p:nvPr/>
              </p:nvPicPr>
              <p:blipFill>
                <a:blip r:embed="rId311"/>
                <a:stretch>
                  <a:fillRect/>
                </a:stretch>
              </p:blipFill>
              <p:spPr>
                <a:xfrm>
                  <a:off x="6729773" y="5694907"/>
                  <a:ext cx="4140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187" name="Freihand 186">
                  <a:extLst>
                    <a:ext uri="{FF2B5EF4-FFF2-40B4-BE49-F238E27FC236}">
                      <a16:creationId xmlns:a16="http://schemas.microsoft.com/office/drawing/2014/main" id="{ADDA11C9-1051-4537-9A09-305ED211296A}"/>
                    </a:ext>
                  </a:extLst>
                </p14:cNvPr>
                <p14:cNvContentPartPr/>
                <p14:nvPr/>
              </p14:nvContentPartPr>
              <p14:xfrm>
                <a:off x="6776573" y="5756467"/>
                <a:ext cx="219960" cy="108360"/>
              </p14:xfrm>
            </p:contentPart>
          </mc:Choice>
          <mc:Fallback>
            <p:pic>
              <p:nvPicPr>
                <p:cNvPr id="187" name="Freihand 186">
                  <a:extLst>
                    <a:ext uri="{FF2B5EF4-FFF2-40B4-BE49-F238E27FC236}">
                      <a16:creationId xmlns:a16="http://schemas.microsoft.com/office/drawing/2014/main" id="{ADDA11C9-1051-4537-9A09-305ED211296A}"/>
                    </a:ext>
                  </a:extLst>
                </p:cNvPr>
                <p:cNvPicPr/>
                <p:nvPr/>
              </p:nvPicPr>
              <p:blipFill>
                <a:blip r:embed="rId313"/>
                <a:stretch>
                  <a:fillRect/>
                </a:stretch>
              </p:blipFill>
              <p:spPr>
                <a:xfrm>
                  <a:off x="6772253" y="5752147"/>
                  <a:ext cx="22860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188" name="Freihand 187">
                  <a:extLst>
                    <a:ext uri="{FF2B5EF4-FFF2-40B4-BE49-F238E27FC236}">
                      <a16:creationId xmlns:a16="http://schemas.microsoft.com/office/drawing/2014/main" id="{9D2DE41D-1D06-40CC-ACA3-4AA37CB07DC5}"/>
                    </a:ext>
                  </a:extLst>
                </p14:cNvPr>
                <p14:cNvContentPartPr/>
                <p14:nvPr/>
              </p14:nvContentPartPr>
              <p14:xfrm>
                <a:off x="6356813" y="6113947"/>
                <a:ext cx="9360" cy="125640"/>
              </p14:xfrm>
            </p:contentPart>
          </mc:Choice>
          <mc:Fallback>
            <p:pic>
              <p:nvPicPr>
                <p:cNvPr id="188" name="Freihand 187">
                  <a:extLst>
                    <a:ext uri="{FF2B5EF4-FFF2-40B4-BE49-F238E27FC236}">
                      <a16:creationId xmlns:a16="http://schemas.microsoft.com/office/drawing/2014/main" id="{9D2DE41D-1D06-40CC-ACA3-4AA37CB07DC5}"/>
                    </a:ext>
                  </a:extLst>
                </p:cNvPr>
                <p:cNvPicPr/>
                <p:nvPr/>
              </p:nvPicPr>
              <p:blipFill>
                <a:blip r:embed="rId315"/>
                <a:stretch>
                  <a:fillRect/>
                </a:stretch>
              </p:blipFill>
              <p:spPr>
                <a:xfrm>
                  <a:off x="6352493" y="6109627"/>
                  <a:ext cx="1800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189" name="Freihand 188">
                  <a:extLst>
                    <a:ext uri="{FF2B5EF4-FFF2-40B4-BE49-F238E27FC236}">
                      <a16:creationId xmlns:a16="http://schemas.microsoft.com/office/drawing/2014/main" id="{4C84F499-FE81-417A-A3BD-D1ABC911FE03}"/>
                    </a:ext>
                  </a:extLst>
                </p14:cNvPr>
                <p14:cNvContentPartPr/>
                <p14:nvPr/>
              </p14:nvContentPartPr>
              <p14:xfrm>
                <a:off x="6352133" y="6072907"/>
                <a:ext cx="148320" cy="28080"/>
              </p14:xfrm>
            </p:contentPart>
          </mc:Choice>
          <mc:Fallback>
            <p:pic>
              <p:nvPicPr>
                <p:cNvPr id="189" name="Freihand 188">
                  <a:extLst>
                    <a:ext uri="{FF2B5EF4-FFF2-40B4-BE49-F238E27FC236}">
                      <a16:creationId xmlns:a16="http://schemas.microsoft.com/office/drawing/2014/main" id="{4C84F499-FE81-417A-A3BD-D1ABC911FE03}"/>
                    </a:ext>
                  </a:extLst>
                </p:cNvPr>
                <p:cNvPicPr/>
                <p:nvPr/>
              </p:nvPicPr>
              <p:blipFill>
                <a:blip r:embed="rId317"/>
                <a:stretch>
                  <a:fillRect/>
                </a:stretch>
              </p:blipFill>
              <p:spPr>
                <a:xfrm>
                  <a:off x="6347813" y="6068587"/>
                  <a:ext cx="15696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190" name="Freihand 189">
                  <a:extLst>
                    <a:ext uri="{FF2B5EF4-FFF2-40B4-BE49-F238E27FC236}">
                      <a16:creationId xmlns:a16="http://schemas.microsoft.com/office/drawing/2014/main" id="{40AC038B-F17B-4FCB-A420-5D53805262B9}"/>
                    </a:ext>
                  </a:extLst>
                </p14:cNvPr>
                <p14:cNvContentPartPr/>
                <p14:nvPr/>
              </p14:nvContentPartPr>
              <p14:xfrm>
                <a:off x="6358253" y="6145987"/>
                <a:ext cx="163800" cy="106560"/>
              </p14:xfrm>
            </p:contentPart>
          </mc:Choice>
          <mc:Fallback>
            <p:pic>
              <p:nvPicPr>
                <p:cNvPr id="190" name="Freihand 189">
                  <a:extLst>
                    <a:ext uri="{FF2B5EF4-FFF2-40B4-BE49-F238E27FC236}">
                      <a16:creationId xmlns:a16="http://schemas.microsoft.com/office/drawing/2014/main" id="{40AC038B-F17B-4FCB-A420-5D53805262B9}"/>
                    </a:ext>
                  </a:extLst>
                </p:cNvPr>
                <p:cNvPicPr/>
                <p:nvPr/>
              </p:nvPicPr>
              <p:blipFill>
                <a:blip r:embed="rId319"/>
                <a:stretch>
                  <a:fillRect/>
                </a:stretch>
              </p:blipFill>
              <p:spPr>
                <a:xfrm>
                  <a:off x="6353933" y="6141667"/>
                  <a:ext cx="17244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191" name="Freihand 190">
                  <a:extLst>
                    <a:ext uri="{FF2B5EF4-FFF2-40B4-BE49-F238E27FC236}">
                      <a16:creationId xmlns:a16="http://schemas.microsoft.com/office/drawing/2014/main" id="{77684D96-53E7-47A0-8A68-936586977F40}"/>
                    </a:ext>
                  </a:extLst>
                </p14:cNvPr>
                <p14:cNvContentPartPr/>
                <p14:nvPr/>
              </p14:nvContentPartPr>
              <p14:xfrm>
                <a:off x="6562013" y="6037627"/>
                <a:ext cx="63360" cy="239400"/>
              </p14:xfrm>
            </p:contentPart>
          </mc:Choice>
          <mc:Fallback>
            <p:pic>
              <p:nvPicPr>
                <p:cNvPr id="191" name="Freihand 190">
                  <a:extLst>
                    <a:ext uri="{FF2B5EF4-FFF2-40B4-BE49-F238E27FC236}">
                      <a16:creationId xmlns:a16="http://schemas.microsoft.com/office/drawing/2014/main" id="{77684D96-53E7-47A0-8A68-936586977F40}"/>
                    </a:ext>
                  </a:extLst>
                </p:cNvPr>
                <p:cNvPicPr/>
                <p:nvPr/>
              </p:nvPicPr>
              <p:blipFill>
                <a:blip r:embed="rId321"/>
                <a:stretch>
                  <a:fillRect/>
                </a:stretch>
              </p:blipFill>
              <p:spPr>
                <a:xfrm>
                  <a:off x="6557693" y="6033307"/>
                  <a:ext cx="72000" cy="24804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192" name="Freihand 191">
                  <a:extLst>
                    <a:ext uri="{FF2B5EF4-FFF2-40B4-BE49-F238E27FC236}">
                      <a16:creationId xmlns:a16="http://schemas.microsoft.com/office/drawing/2014/main" id="{016F1E14-AD26-4E61-B60A-BE71140163AD}"/>
                    </a:ext>
                  </a:extLst>
                </p14:cNvPr>
                <p14:cNvContentPartPr/>
                <p14:nvPr/>
              </p14:nvContentPartPr>
              <p14:xfrm>
                <a:off x="6639053" y="6140587"/>
                <a:ext cx="351000" cy="232200"/>
              </p14:xfrm>
            </p:contentPart>
          </mc:Choice>
          <mc:Fallback>
            <p:pic>
              <p:nvPicPr>
                <p:cNvPr id="192" name="Freihand 191">
                  <a:extLst>
                    <a:ext uri="{FF2B5EF4-FFF2-40B4-BE49-F238E27FC236}">
                      <a16:creationId xmlns:a16="http://schemas.microsoft.com/office/drawing/2014/main" id="{016F1E14-AD26-4E61-B60A-BE71140163AD}"/>
                    </a:ext>
                  </a:extLst>
                </p:cNvPr>
                <p:cNvPicPr/>
                <p:nvPr/>
              </p:nvPicPr>
              <p:blipFill>
                <a:blip r:embed="rId323"/>
                <a:stretch>
                  <a:fillRect/>
                </a:stretch>
              </p:blipFill>
              <p:spPr>
                <a:xfrm>
                  <a:off x="6634733" y="6136267"/>
                  <a:ext cx="359640" cy="24084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193" name="Freihand 192">
                  <a:extLst>
                    <a:ext uri="{FF2B5EF4-FFF2-40B4-BE49-F238E27FC236}">
                      <a16:creationId xmlns:a16="http://schemas.microsoft.com/office/drawing/2014/main" id="{A8D1CB25-53CA-49ED-AD83-966287B84D73}"/>
                    </a:ext>
                  </a:extLst>
                </p14:cNvPr>
                <p14:cNvContentPartPr/>
                <p14:nvPr/>
              </p14:nvContentPartPr>
              <p14:xfrm>
                <a:off x="6976373" y="6102787"/>
                <a:ext cx="112680" cy="101880"/>
              </p14:xfrm>
            </p:contentPart>
          </mc:Choice>
          <mc:Fallback>
            <p:pic>
              <p:nvPicPr>
                <p:cNvPr id="193" name="Freihand 192">
                  <a:extLst>
                    <a:ext uri="{FF2B5EF4-FFF2-40B4-BE49-F238E27FC236}">
                      <a16:creationId xmlns:a16="http://schemas.microsoft.com/office/drawing/2014/main" id="{A8D1CB25-53CA-49ED-AD83-966287B84D73}"/>
                    </a:ext>
                  </a:extLst>
                </p:cNvPr>
                <p:cNvPicPr/>
                <p:nvPr/>
              </p:nvPicPr>
              <p:blipFill>
                <a:blip r:embed="rId325"/>
                <a:stretch>
                  <a:fillRect/>
                </a:stretch>
              </p:blipFill>
              <p:spPr>
                <a:xfrm>
                  <a:off x="6972053" y="6098467"/>
                  <a:ext cx="12132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194" name="Freihand 193">
                  <a:extLst>
                    <a:ext uri="{FF2B5EF4-FFF2-40B4-BE49-F238E27FC236}">
                      <a16:creationId xmlns:a16="http://schemas.microsoft.com/office/drawing/2014/main" id="{129C9448-59B5-4D57-AEE3-961E27781338}"/>
                    </a:ext>
                  </a:extLst>
                </p14:cNvPr>
                <p14:cNvContentPartPr/>
                <p14:nvPr/>
              </p14:nvContentPartPr>
              <p14:xfrm>
                <a:off x="7124333" y="5967787"/>
                <a:ext cx="164880" cy="204120"/>
              </p14:xfrm>
            </p:contentPart>
          </mc:Choice>
          <mc:Fallback>
            <p:pic>
              <p:nvPicPr>
                <p:cNvPr id="194" name="Freihand 193">
                  <a:extLst>
                    <a:ext uri="{FF2B5EF4-FFF2-40B4-BE49-F238E27FC236}">
                      <a16:creationId xmlns:a16="http://schemas.microsoft.com/office/drawing/2014/main" id="{129C9448-59B5-4D57-AEE3-961E27781338}"/>
                    </a:ext>
                  </a:extLst>
                </p:cNvPr>
                <p:cNvPicPr/>
                <p:nvPr/>
              </p:nvPicPr>
              <p:blipFill>
                <a:blip r:embed="rId327"/>
                <a:stretch>
                  <a:fillRect/>
                </a:stretch>
              </p:blipFill>
              <p:spPr>
                <a:xfrm>
                  <a:off x="7120013" y="5963467"/>
                  <a:ext cx="17352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195" name="Freihand 194">
                  <a:extLst>
                    <a:ext uri="{FF2B5EF4-FFF2-40B4-BE49-F238E27FC236}">
                      <a16:creationId xmlns:a16="http://schemas.microsoft.com/office/drawing/2014/main" id="{032535FE-AD81-4317-A981-1413136AB7A4}"/>
                    </a:ext>
                  </a:extLst>
                </p14:cNvPr>
                <p14:cNvContentPartPr/>
                <p14:nvPr/>
              </p14:nvContentPartPr>
              <p14:xfrm>
                <a:off x="7331333" y="5944747"/>
                <a:ext cx="645120" cy="290520"/>
              </p14:xfrm>
            </p:contentPart>
          </mc:Choice>
          <mc:Fallback>
            <p:pic>
              <p:nvPicPr>
                <p:cNvPr id="195" name="Freihand 194">
                  <a:extLst>
                    <a:ext uri="{FF2B5EF4-FFF2-40B4-BE49-F238E27FC236}">
                      <a16:creationId xmlns:a16="http://schemas.microsoft.com/office/drawing/2014/main" id="{032535FE-AD81-4317-A981-1413136AB7A4}"/>
                    </a:ext>
                  </a:extLst>
                </p:cNvPr>
                <p:cNvPicPr/>
                <p:nvPr/>
              </p:nvPicPr>
              <p:blipFill>
                <a:blip r:embed="rId329"/>
                <a:stretch>
                  <a:fillRect/>
                </a:stretch>
              </p:blipFill>
              <p:spPr>
                <a:xfrm>
                  <a:off x="7327013" y="5940427"/>
                  <a:ext cx="653760" cy="29916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197" name="Freihand 196">
                  <a:extLst>
                    <a:ext uri="{FF2B5EF4-FFF2-40B4-BE49-F238E27FC236}">
                      <a16:creationId xmlns:a16="http://schemas.microsoft.com/office/drawing/2014/main" id="{14AE35D3-74E4-4EAB-AD3F-8867A7350AE9}"/>
                    </a:ext>
                  </a:extLst>
                </p14:cNvPr>
                <p14:cNvContentPartPr/>
                <p14:nvPr/>
              </p14:nvContentPartPr>
              <p14:xfrm>
                <a:off x="5446373" y="5235187"/>
                <a:ext cx="322920" cy="357120"/>
              </p14:xfrm>
            </p:contentPart>
          </mc:Choice>
          <mc:Fallback>
            <p:pic>
              <p:nvPicPr>
                <p:cNvPr id="197" name="Freihand 196">
                  <a:extLst>
                    <a:ext uri="{FF2B5EF4-FFF2-40B4-BE49-F238E27FC236}">
                      <a16:creationId xmlns:a16="http://schemas.microsoft.com/office/drawing/2014/main" id="{14AE35D3-74E4-4EAB-AD3F-8867A7350AE9}"/>
                    </a:ext>
                  </a:extLst>
                </p:cNvPr>
                <p:cNvPicPr/>
                <p:nvPr/>
              </p:nvPicPr>
              <p:blipFill>
                <a:blip r:embed="rId331"/>
                <a:stretch>
                  <a:fillRect/>
                </a:stretch>
              </p:blipFill>
              <p:spPr>
                <a:xfrm>
                  <a:off x="5442053" y="5230867"/>
                  <a:ext cx="331560" cy="36576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198" name="Freihand 197">
                  <a:extLst>
                    <a:ext uri="{FF2B5EF4-FFF2-40B4-BE49-F238E27FC236}">
                      <a16:creationId xmlns:a16="http://schemas.microsoft.com/office/drawing/2014/main" id="{BE552C08-B76A-4C09-9187-4C4383436CC8}"/>
                    </a:ext>
                  </a:extLst>
                </p14:cNvPr>
                <p14:cNvContentPartPr/>
                <p14:nvPr/>
              </p14:nvContentPartPr>
              <p14:xfrm>
                <a:off x="5327573" y="5368027"/>
                <a:ext cx="297360" cy="309600"/>
              </p14:xfrm>
            </p:contentPart>
          </mc:Choice>
          <mc:Fallback>
            <p:pic>
              <p:nvPicPr>
                <p:cNvPr id="198" name="Freihand 197">
                  <a:extLst>
                    <a:ext uri="{FF2B5EF4-FFF2-40B4-BE49-F238E27FC236}">
                      <a16:creationId xmlns:a16="http://schemas.microsoft.com/office/drawing/2014/main" id="{BE552C08-B76A-4C09-9187-4C4383436CC8}"/>
                    </a:ext>
                  </a:extLst>
                </p:cNvPr>
                <p:cNvPicPr/>
                <p:nvPr/>
              </p:nvPicPr>
              <p:blipFill>
                <a:blip r:embed="rId333"/>
                <a:stretch>
                  <a:fillRect/>
                </a:stretch>
              </p:blipFill>
              <p:spPr>
                <a:xfrm>
                  <a:off x="5323253" y="5363707"/>
                  <a:ext cx="306000" cy="31824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199" name="Freihand 198">
                  <a:extLst>
                    <a:ext uri="{FF2B5EF4-FFF2-40B4-BE49-F238E27FC236}">
                      <a16:creationId xmlns:a16="http://schemas.microsoft.com/office/drawing/2014/main" id="{B2C5595F-DECC-4182-84B5-B9DF5B77D3FA}"/>
                    </a:ext>
                  </a:extLst>
                </p14:cNvPr>
                <p14:cNvContentPartPr/>
                <p14:nvPr/>
              </p14:nvContentPartPr>
              <p14:xfrm>
                <a:off x="5881253" y="4946827"/>
                <a:ext cx="257400" cy="161280"/>
              </p14:xfrm>
            </p:contentPart>
          </mc:Choice>
          <mc:Fallback>
            <p:pic>
              <p:nvPicPr>
                <p:cNvPr id="199" name="Freihand 198">
                  <a:extLst>
                    <a:ext uri="{FF2B5EF4-FFF2-40B4-BE49-F238E27FC236}">
                      <a16:creationId xmlns:a16="http://schemas.microsoft.com/office/drawing/2014/main" id="{B2C5595F-DECC-4182-84B5-B9DF5B77D3FA}"/>
                    </a:ext>
                  </a:extLst>
                </p:cNvPr>
                <p:cNvPicPr/>
                <p:nvPr/>
              </p:nvPicPr>
              <p:blipFill>
                <a:blip r:embed="rId335"/>
                <a:stretch>
                  <a:fillRect/>
                </a:stretch>
              </p:blipFill>
              <p:spPr>
                <a:xfrm>
                  <a:off x="5876933" y="4942507"/>
                  <a:ext cx="26604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200" name="Freihand 199">
                  <a:extLst>
                    <a:ext uri="{FF2B5EF4-FFF2-40B4-BE49-F238E27FC236}">
                      <a16:creationId xmlns:a16="http://schemas.microsoft.com/office/drawing/2014/main" id="{21F41A7C-E7C5-437A-8277-4427AC622FB7}"/>
                    </a:ext>
                  </a:extLst>
                </p14:cNvPr>
                <p14:cNvContentPartPr/>
                <p14:nvPr/>
              </p14:nvContentPartPr>
              <p14:xfrm>
                <a:off x="6129653" y="4906507"/>
                <a:ext cx="81720" cy="210960"/>
              </p14:xfrm>
            </p:contentPart>
          </mc:Choice>
          <mc:Fallback>
            <p:pic>
              <p:nvPicPr>
                <p:cNvPr id="200" name="Freihand 199">
                  <a:extLst>
                    <a:ext uri="{FF2B5EF4-FFF2-40B4-BE49-F238E27FC236}">
                      <a16:creationId xmlns:a16="http://schemas.microsoft.com/office/drawing/2014/main" id="{21F41A7C-E7C5-437A-8277-4427AC622FB7}"/>
                    </a:ext>
                  </a:extLst>
                </p:cNvPr>
                <p:cNvPicPr/>
                <p:nvPr/>
              </p:nvPicPr>
              <p:blipFill>
                <a:blip r:embed="rId337"/>
                <a:stretch>
                  <a:fillRect/>
                </a:stretch>
              </p:blipFill>
              <p:spPr>
                <a:xfrm>
                  <a:off x="6125333" y="4902187"/>
                  <a:ext cx="90360" cy="21960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201" name="Freihand 200">
                  <a:extLst>
                    <a:ext uri="{FF2B5EF4-FFF2-40B4-BE49-F238E27FC236}">
                      <a16:creationId xmlns:a16="http://schemas.microsoft.com/office/drawing/2014/main" id="{EE5A471A-072F-4FC2-8342-2A71991B9CD4}"/>
                    </a:ext>
                  </a:extLst>
                </p14:cNvPr>
                <p14:cNvContentPartPr/>
                <p14:nvPr/>
              </p14:nvContentPartPr>
              <p14:xfrm>
                <a:off x="6227573" y="4768987"/>
                <a:ext cx="117360" cy="180360"/>
              </p14:xfrm>
            </p:contentPart>
          </mc:Choice>
          <mc:Fallback>
            <p:pic>
              <p:nvPicPr>
                <p:cNvPr id="201" name="Freihand 200">
                  <a:extLst>
                    <a:ext uri="{FF2B5EF4-FFF2-40B4-BE49-F238E27FC236}">
                      <a16:creationId xmlns:a16="http://schemas.microsoft.com/office/drawing/2014/main" id="{EE5A471A-072F-4FC2-8342-2A71991B9CD4}"/>
                    </a:ext>
                  </a:extLst>
                </p:cNvPr>
                <p:cNvPicPr/>
                <p:nvPr/>
              </p:nvPicPr>
              <p:blipFill>
                <a:blip r:embed="rId339"/>
                <a:stretch>
                  <a:fillRect/>
                </a:stretch>
              </p:blipFill>
              <p:spPr>
                <a:xfrm>
                  <a:off x="6223253" y="4764667"/>
                  <a:ext cx="12600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202" name="Freihand 201">
                  <a:extLst>
                    <a:ext uri="{FF2B5EF4-FFF2-40B4-BE49-F238E27FC236}">
                      <a16:creationId xmlns:a16="http://schemas.microsoft.com/office/drawing/2014/main" id="{7B7B4FEB-26DC-45E3-BB18-3536E49E8064}"/>
                    </a:ext>
                  </a:extLst>
                </p14:cNvPr>
                <p14:cNvContentPartPr/>
                <p14:nvPr/>
              </p14:nvContentPartPr>
              <p14:xfrm>
                <a:off x="6307493" y="4779067"/>
                <a:ext cx="45720" cy="16200"/>
              </p14:xfrm>
            </p:contentPart>
          </mc:Choice>
          <mc:Fallback>
            <p:pic>
              <p:nvPicPr>
                <p:cNvPr id="202" name="Freihand 201">
                  <a:extLst>
                    <a:ext uri="{FF2B5EF4-FFF2-40B4-BE49-F238E27FC236}">
                      <a16:creationId xmlns:a16="http://schemas.microsoft.com/office/drawing/2014/main" id="{7B7B4FEB-26DC-45E3-BB18-3536E49E8064}"/>
                    </a:ext>
                  </a:extLst>
                </p:cNvPr>
                <p:cNvPicPr/>
                <p:nvPr/>
              </p:nvPicPr>
              <p:blipFill>
                <a:blip r:embed="rId341"/>
                <a:stretch>
                  <a:fillRect/>
                </a:stretch>
              </p:blipFill>
              <p:spPr>
                <a:xfrm>
                  <a:off x="6303173" y="4774747"/>
                  <a:ext cx="5436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203" name="Freihand 202">
                  <a:extLst>
                    <a:ext uri="{FF2B5EF4-FFF2-40B4-BE49-F238E27FC236}">
                      <a16:creationId xmlns:a16="http://schemas.microsoft.com/office/drawing/2014/main" id="{781936E9-12BE-401F-A796-24B1D99FBB01}"/>
                    </a:ext>
                  </a:extLst>
                </p14:cNvPr>
                <p14:cNvContentPartPr/>
                <p14:nvPr/>
              </p14:nvContentPartPr>
              <p14:xfrm>
                <a:off x="6346733" y="4795627"/>
                <a:ext cx="102960" cy="101880"/>
              </p14:xfrm>
            </p:contentPart>
          </mc:Choice>
          <mc:Fallback>
            <p:pic>
              <p:nvPicPr>
                <p:cNvPr id="203" name="Freihand 202">
                  <a:extLst>
                    <a:ext uri="{FF2B5EF4-FFF2-40B4-BE49-F238E27FC236}">
                      <a16:creationId xmlns:a16="http://schemas.microsoft.com/office/drawing/2014/main" id="{781936E9-12BE-401F-A796-24B1D99FBB01}"/>
                    </a:ext>
                  </a:extLst>
                </p:cNvPr>
                <p:cNvPicPr/>
                <p:nvPr/>
              </p:nvPicPr>
              <p:blipFill>
                <a:blip r:embed="rId343"/>
                <a:stretch>
                  <a:fillRect/>
                </a:stretch>
              </p:blipFill>
              <p:spPr>
                <a:xfrm>
                  <a:off x="6342413" y="4791307"/>
                  <a:ext cx="1116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204" name="Freihand 203">
                  <a:extLst>
                    <a:ext uri="{FF2B5EF4-FFF2-40B4-BE49-F238E27FC236}">
                      <a16:creationId xmlns:a16="http://schemas.microsoft.com/office/drawing/2014/main" id="{76735E6B-B886-40A9-B75C-C4F7657D86AC}"/>
                    </a:ext>
                  </a:extLst>
                </p14:cNvPr>
                <p14:cNvContentPartPr/>
                <p14:nvPr/>
              </p14:nvContentPartPr>
              <p14:xfrm>
                <a:off x="6480653" y="4606987"/>
                <a:ext cx="126360" cy="259200"/>
              </p14:xfrm>
            </p:contentPart>
          </mc:Choice>
          <mc:Fallback>
            <p:pic>
              <p:nvPicPr>
                <p:cNvPr id="204" name="Freihand 203">
                  <a:extLst>
                    <a:ext uri="{FF2B5EF4-FFF2-40B4-BE49-F238E27FC236}">
                      <a16:creationId xmlns:a16="http://schemas.microsoft.com/office/drawing/2014/main" id="{76735E6B-B886-40A9-B75C-C4F7657D86AC}"/>
                    </a:ext>
                  </a:extLst>
                </p:cNvPr>
                <p:cNvPicPr/>
                <p:nvPr/>
              </p:nvPicPr>
              <p:blipFill>
                <a:blip r:embed="rId345"/>
                <a:stretch>
                  <a:fillRect/>
                </a:stretch>
              </p:blipFill>
              <p:spPr>
                <a:xfrm>
                  <a:off x="6476333" y="4602667"/>
                  <a:ext cx="135000" cy="26784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205" name="Freihand 204">
                  <a:extLst>
                    <a:ext uri="{FF2B5EF4-FFF2-40B4-BE49-F238E27FC236}">
                      <a16:creationId xmlns:a16="http://schemas.microsoft.com/office/drawing/2014/main" id="{BC483E49-2F9A-4F6B-AC7A-4F7BD1AF18DE}"/>
                    </a:ext>
                  </a:extLst>
                </p14:cNvPr>
                <p14:cNvContentPartPr/>
                <p14:nvPr/>
              </p14:nvContentPartPr>
              <p14:xfrm>
                <a:off x="6420533" y="4937827"/>
                <a:ext cx="137520" cy="187200"/>
              </p14:xfrm>
            </p:contentPart>
          </mc:Choice>
          <mc:Fallback>
            <p:pic>
              <p:nvPicPr>
                <p:cNvPr id="205" name="Freihand 204">
                  <a:extLst>
                    <a:ext uri="{FF2B5EF4-FFF2-40B4-BE49-F238E27FC236}">
                      <a16:creationId xmlns:a16="http://schemas.microsoft.com/office/drawing/2014/main" id="{BC483E49-2F9A-4F6B-AC7A-4F7BD1AF18DE}"/>
                    </a:ext>
                  </a:extLst>
                </p:cNvPr>
                <p:cNvPicPr/>
                <p:nvPr/>
              </p:nvPicPr>
              <p:blipFill>
                <a:blip r:embed="rId347"/>
                <a:stretch>
                  <a:fillRect/>
                </a:stretch>
              </p:blipFill>
              <p:spPr>
                <a:xfrm>
                  <a:off x="6416213" y="4933507"/>
                  <a:ext cx="14616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206" name="Freihand 205">
                  <a:extLst>
                    <a:ext uri="{FF2B5EF4-FFF2-40B4-BE49-F238E27FC236}">
                      <a16:creationId xmlns:a16="http://schemas.microsoft.com/office/drawing/2014/main" id="{3892FB18-2717-4507-8700-BF31162FE83C}"/>
                    </a:ext>
                  </a:extLst>
                </p14:cNvPr>
                <p14:cNvContentPartPr/>
                <p14:nvPr/>
              </p14:nvContentPartPr>
              <p14:xfrm>
                <a:off x="6516293" y="4945387"/>
                <a:ext cx="270000" cy="131760"/>
              </p14:xfrm>
            </p:contentPart>
          </mc:Choice>
          <mc:Fallback>
            <p:pic>
              <p:nvPicPr>
                <p:cNvPr id="206" name="Freihand 205">
                  <a:extLst>
                    <a:ext uri="{FF2B5EF4-FFF2-40B4-BE49-F238E27FC236}">
                      <a16:creationId xmlns:a16="http://schemas.microsoft.com/office/drawing/2014/main" id="{3892FB18-2717-4507-8700-BF31162FE83C}"/>
                    </a:ext>
                  </a:extLst>
                </p:cNvPr>
                <p:cNvPicPr/>
                <p:nvPr/>
              </p:nvPicPr>
              <p:blipFill>
                <a:blip r:embed="rId349"/>
                <a:stretch>
                  <a:fillRect/>
                </a:stretch>
              </p:blipFill>
              <p:spPr>
                <a:xfrm>
                  <a:off x="6511973" y="4941067"/>
                  <a:ext cx="27864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207" name="Freihand 206">
                  <a:extLst>
                    <a:ext uri="{FF2B5EF4-FFF2-40B4-BE49-F238E27FC236}">
                      <a16:creationId xmlns:a16="http://schemas.microsoft.com/office/drawing/2014/main" id="{4F0C24A3-12D9-461E-84E5-54C29B32C322}"/>
                    </a:ext>
                  </a:extLst>
                </p14:cNvPr>
                <p14:cNvContentPartPr/>
                <p14:nvPr/>
              </p14:nvContentPartPr>
              <p14:xfrm>
                <a:off x="6726533" y="4854667"/>
                <a:ext cx="21600" cy="23760"/>
              </p14:xfrm>
            </p:contentPart>
          </mc:Choice>
          <mc:Fallback>
            <p:pic>
              <p:nvPicPr>
                <p:cNvPr id="207" name="Freihand 206">
                  <a:extLst>
                    <a:ext uri="{FF2B5EF4-FFF2-40B4-BE49-F238E27FC236}">
                      <a16:creationId xmlns:a16="http://schemas.microsoft.com/office/drawing/2014/main" id="{4F0C24A3-12D9-461E-84E5-54C29B32C322}"/>
                    </a:ext>
                  </a:extLst>
                </p:cNvPr>
                <p:cNvPicPr/>
                <p:nvPr/>
              </p:nvPicPr>
              <p:blipFill>
                <a:blip r:embed="rId351"/>
                <a:stretch>
                  <a:fillRect/>
                </a:stretch>
              </p:blipFill>
              <p:spPr>
                <a:xfrm>
                  <a:off x="6722213" y="4850347"/>
                  <a:ext cx="3024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208" name="Freihand 207">
                  <a:extLst>
                    <a:ext uri="{FF2B5EF4-FFF2-40B4-BE49-F238E27FC236}">
                      <a16:creationId xmlns:a16="http://schemas.microsoft.com/office/drawing/2014/main" id="{4EF334A0-289C-4FA3-8D6B-B3E2DFFB2E29}"/>
                    </a:ext>
                  </a:extLst>
                </p14:cNvPr>
                <p14:cNvContentPartPr/>
                <p14:nvPr/>
              </p14:nvContentPartPr>
              <p14:xfrm>
                <a:off x="6623933" y="4851787"/>
                <a:ext cx="288000" cy="281160"/>
              </p14:xfrm>
            </p:contentPart>
          </mc:Choice>
          <mc:Fallback>
            <p:pic>
              <p:nvPicPr>
                <p:cNvPr id="208" name="Freihand 207">
                  <a:extLst>
                    <a:ext uri="{FF2B5EF4-FFF2-40B4-BE49-F238E27FC236}">
                      <a16:creationId xmlns:a16="http://schemas.microsoft.com/office/drawing/2014/main" id="{4EF334A0-289C-4FA3-8D6B-B3E2DFFB2E29}"/>
                    </a:ext>
                  </a:extLst>
                </p:cNvPr>
                <p:cNvPicPr/>
                <p:nvPr/>
              </p:nvPicPr>
              <p:blipFill>
                <a:blip r:embed="rId353"/>
                <a:stretch>
                  <a:fillRect/>
                </a:stretch>
              </p:blipFill>
              <p:spPr>
                <a:xfrm>
                  <a:off x="6619613" y="4847467"/>
                  <a:ext cx="296640" cy="28980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209" name="Freihand 208">
                  <a:extLst>
                    <a:ext uri="{FF2B5EF4-FFF2-40B4-BE49-F238E27FC236}">
                      <a16:creationId xmlns:a16="http://schemas.microsoft.com/office/drawing/2014/main" id="{55F8DA55-E6B1-4638-96A5-700813C68646}"/>
                    </a:ext>
                  </a:extLst>
                </p14:cNvPr>
                <p14:cNvContentPartPr/>
                <p14:nvPr/>
              </p14:nvContentPartPr>
              <p14:xfrm>
                <a:off x="6917693" y="4707427"/>
                <a:ext cx="140400" cy="163440"/>
              </p14:xfrm>
            </p:contentPart>
          </mc:Choice>
          <mc:Fallback>
            <p:pic>
              <p:nvPicPr>
                <p:cNvPr id="209" name="Freihand 208">
                  <a:extLst>
                    <a:ext uri="{FF2B5EF4-FFF2-40B4-BE49-F238E27FC236}">
                      <a16:creationId xmlns:a16="http://schemas.microsoft.com/office/drawing/2014/main" id="{55F8DA55-E6B1-4638-96A5-700813C68646}"/>
                    </a:ext>
                  </a:extLst>
                </p:cNvPr>
                <p:cNvPicPr/>
                <p:nvPr/>
              </p:nvPicPr>
              <p:blipFill>
                <a:blip r:embed="rId355"/>
                <a:stretch>
                  <a:fillRect/>
                </a:stretch>
              </p:blipFill>
              <p:spPr>
                <a:xfrm>
                  <a:off x="6913373" y="4703107"/>
                  <a:ext cx="14904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210" name="Freihand 209">
                  <a:extLst>
                    <a:ext uri="{FF2B5EF4-FFF2-40B4-BE49-F238E27FC236}">
                      <a16:creationId xmlns:a16="http://schemas.microsoft.com/office/drawing/2014/main" id="{A5CB959A-A803-4395-9125-25543C0B1B2F}"/>
                    </a:ext>
                  </a:extLst>
                </p14:cNvPr>
                <p14:cNvContentPartPr/>
                <p14:nvPr/>
              </p14:nvContentPartPr>
              <p14:xfrm>
                <a:off x="7029653" y="4729027"/>
                <a:ext cx="140760" cy="118080"/>
              </p14:xfrm>
            </p:contentPart>
          </mc:Choice>
          <mc:Fallback>
            <p:pic>
              <p:nvPicPr>
                <p:cNvPr id="210" name="Freihand 209">
                  <a:extLst>
                    <a:ext uri="{FF2B5EF4-FFF2-40B4-BE49-F238E27FC236}">
                      <a16:creationId xmlns:a16="http://schemas.microsoft.com/office/drawing/2014/main" id="{A5CB959A-A803-4395-9125-25543C0B1B2F}"/>
                    </a:ext>
                  </a:extLst>
                </p:cNvPr>
                <p:cNvPicPr/>
                <p:nvPr/>
              </p:nvPicPr>
              <p:blipFill>
                <a:blip r:embed="rId357"/>
                <a:stretch>
                  <a:fillRect/>
                </a:stretch>
              </p:blipFill>
              <p:spPr>
                <a:xfrm>
                  <a:off x="7025333" y="4724707"/>
                  <a:ext cx="14940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213" name="Freihand 212">
                  <a:extLst>
                    <a:ext uri="{FF2B5EF4-FFF2-40B4-BE49-F238E27FC236}">
                      <a16:creationId xmlns:a16="http://schemas.microsoft.com/office/drawing/2014/main" id="{6E866816-C9D0-4F65-AD65-A941EA52B80C}"/>
                    </a:ext>
                  </a:extLst>
                </p14:cNvPr>
                <p14:cNvContentPartPr/>
                <p14:nvPr/>
              </p14:nvContentPartPr>
              <p14:xfrm>
                <a:off x="7190573" y="4655947"/>
                <a:ext cx="74520" cy="113400"/>
              </p14:xfrm>
            </p:contentPart>
          </mc:Choice>
          <mc:Fallback>
            <p:pic>
              <p:nvPicPr>
                <p:cNvPr id="213" name="Freihand 212">
                  <a:extLst>
                    <a:ext uri="{FF2B5EF4-FFF2-40B4-BE49-F238E27FC236}">
                      <a16:creationId xmlns:a16="http://schemas.microsoft.com/office/drawing/2014/main" id="{6E866816-C9D0-4F65-AD65-A941EA52B80C}"/>
                    </a:ext>
                  </a:extLst>
                </p:cNvPr>
                <p:cNvPicPr/>
                <p:nvPr/>
              </p:nvPicPr>
              <p:blipFill>
                <a:blip r:embed="rId359"/>
                <a:stretch>
                  <a:fillRect/>
                </a:stretch>
              </p:blipFill>
              <p:spPr>
                <a:xfrm>
                  <a:off x="7186253" y="4651627"/>
                  <a:ext cx="8316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214" name="Freihand 213">
                  <a:extLst>
                    <a:ext uri="{FF2B5EF4-FFF2-40B4-BE49-F238E27FC236}">
                      <a16:creationId xmlns:a16="http://schemas.microsoft.com/office/drawing/2014/main" id="{6B63ECE7-A849-4026-B38D-02C456631B8B}"/>
                    </a:ext>
                  </a:extLst>
                </p14:cNvPr>
                <p14:cNvContentPartPr/>
                <p14:nvPr/>
              </p14:nvContentPartPr>
              <p14:xfrm>
                <a:off x="7255013" y="4623187"/>
                <a:ext cx="118440" cy="128160"/>
              </p14:xfrm>
            </p:contentPart>
          </mc:Choice>
          <mc:Fallback>
            <p:pic>
              <p:nvPicPr>
                <p:cNvPr id="214" name="Freihand 213">
                  <a:extLst>
                    <a:ext uri="{FF2B5EF4-FFF2-40B4-BE49-F238E27FC236}">
                      <a16:creationId xmlns:a16="http://schemas.microsoft.com/office/drawing/2014/main" id="{6B63ECE7-A849-4026-B38D-02C456631B8B}"/>
                    </a:ext>
                  </a:extLst>
                </p:cNvPr>
                <p:cNvPicPr/>
                <p:nvPr/>
              </p:nvPicPr>
              <p:blipFill>
                <a:blip r:embed="rId361"/>
                <a:stretch>
                  <a:fillRect/>
                </a:stretch>
              </p:blipFill>
              <p:spPr>
                <a:xfrm>
                  <a:off x="7250693" y="4618867"/>
                  <a:ext cx="12708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215" name="Freihand 214">
                  <a:extLst>
                    <a:ext uri="{FF2B5EF4-FFF2-40B4-BE49-F238E27FC236}">
                      <a16:creationId xmlns:a16="http://schemas.microsoft.com/office/drawing/2014/main" id="{722739DC-D342-48DE-96B8-05A7D5B7F15E}"/>
                    </a:ext>
                  </a:extLst>
                </p14:cNvPr>
                <p14:cNvContentPartPr/>
                <p14:nvPr/>
              </p14:nvContentPartPr>
              <p14:xfrm>
                <a:off x="7360133" y="4552987"/>
                <a:ext cx="108720" cy="111960"/>
              </p14:xfrm>
            </p:contentPart>
          </mc:Choice>
          <mc:Fallback>
            <p:pic>
              <p:nvPicPr>
                <p:cNvPr id="215" name="Freihand 214">
                  <a:extLst>
                    <a:ext uri="{FF2B5EF4-FFF2-40B4-BE49-F238E27FC236}">
                      <a16:creationId xmlns:a16="http://schemas.microsoft.com/office/drawing/2014/main" id="{722739DC-D342-48DE-96B8-05A7D5B7F15E}"/>
                    </a:ext>
                  </a:extLst>
                </p:cNvPr>
                <p:cNvPicPr/>
                <p:nvPr/>
              </p:nvPicPr>
              <p:blipFill>
                <a:blip r:embed="rId363"/>
                <a:stretch>
                  <a:fillRect/>
                </a:stretch>
              </p:blipFill>
              <p:spPr>
                <a:xfrm>
                  <a:off x="7355813" y="4548667"/>
                  <a:ext cx="11736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216" name="Freihand 215">
                  <a:extLst>
                    <a:ext uri="{FF2B5EF4-FFF2-40B4-BE49-F238E27FC236}">
                      <a16:creationId xmlns:a16="http://schemas.microsoft.com/office/drawing/2014/main" id="{E3236A83-BBB7-4EB6-A048-59D0424F43AC}"/>
                    </a:ext>
                  </a:extLst>
                </p14:cNvPr>
                <p14:cNvContentPartPr/>
                <p14:nvPr/>
              </p14:nvContentPartPr>
              <p14:xfrm>
                <a:off x="7453733" y="4524187"/>
                <a:ext cx="93240" cy="102240"/>
              </p14:xfrm>
            </p:contentPart>
          </mc:Choice>
          <mc:Fallback>
            <p:pic>
              <p:nvPicPr>
                <p:cNvPr id="216" name="Freihand 215">
                  <a:extLst>
                    <a:ext uri="{FF2B5EF4-FFF2-40B4-BE49-F238E27FC236}">
                      <a16:creationId xmlns:a16="http://schemas.microsoft.com/office/drawing/2014/main" id="{E3236A83-BBB7-4EB6-A048-59D0424F43AC}"/>
                    </a:ext>
                  </a:extLst>
                </p:cNvPr>
                <p:cNvPicPr/>
                <p:nvPr/>
              </p:nvPicPr>
              <p:blipFill>
                <a:blip r:embed="rId365"/>
                <a:stretch>
                  <a:fillRect/>
                </a:stretch>
              </p:blipFill>
              <p:spPr>
                <a:xfrm>
                  <a:off x="7449413" y="4519867"/>
                  <a:ext cx="10188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217" name="Freihand 216">
                  <a:extLst>
                    <a:ext uri="{FF2B5EF4-FFF2-40B4-BE49-F238E27FC236}">
                      <a16:creationId xmlns:a16="http://schemas.microsoft.com/office/drawing/2014/main" id="{E3D15431-3814-4D9E-8D13-C43F63923568}"/>
                    </a:ext>
                  </a:extLst>
                </p14:cNvPr>
                <p14:cNvContentPartPr/>
                <p14:nvPr/>
              </p14:nvContentPartPr>
              <p14:xfrm>
                <a:off x="7138373" y="4435267"/>
                <a:ext cx="213480" cy="89280"/>
              </p14:xfrm>
            </p:contentPart>
          </mc:Choice>
          <mc:Fallback>
            <p:pic>
              <p:nvPicPr>
                <p:cNvPr id="217" name="Freihand 216">
                  <a:extLst>
                    <a:ext uri="{FF2B5EF4-FFF2-40B4-BE49-F238E27FC236}">
                      <a16:creationId xmlns:a16="http://schemas.microsoft.com/office/drawing/2014/main" id="{E3D15431-3814-4D9E-8D13-C43F63923568}"/>
                    </a:ext>
                  </a:extLst>
                </p:cNvPr>
                <p:cNvPicPr/>
                <p:nvPr/>
              </p:nvPicPr>
              <p:blipFill>
                <a:blip r:embed="rId367"/>
                <a:stretch>
                  <a:fillRect/>
                </a:stretch>
              </p:blipFill>
              <p:spPr>
                <a:xfrm>
                  <a:off x="7134053" y="4430947"/>
                  <a:ext cx="22212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219" name="Freihand 218">
                  <a:extLst>
                    <a:ext uri="{FF2B5EF4-FFF2-40B4-BE49-F238E27FC236}">
                      <a16:creationId xmlns:a16="http://schemas.microsoft.com/office/drawing/2014/main" id="{8086D443-41C0-4F41-BE9D-3BFEE0F5FE07}"/>
                    </a:ext>
                  </a:extLst>
                </p14:cNvPr>
                <p14:cNvContentPartPr/>
                <p14:nvPr/>
              </p14:nvContentPartPr>
              <p14:xfrm>
                <a:off x="7715813" y="4310707"/>
                <a:ext cx="102960" cy="135000"/>
              </p14:xfrm>
            </p:contentPart>
          </mc:Choice>
          <mc:Fallback>
            <p:pic>
              <p:nvPicPr>
                <p:cNvPr id="219" name="Freihand 218">
                  <a:extLst>
                    <a:ext uri="{FF2B5EF4-FFF2-40B4-BE49-F238E27FC236}">
                      <a16:creationId xmlns:a16="http://schemas.microsoft.com/office/drawing/2014/main" id="{8086D443-41C0-4F41-BE9D-3BFEE0F5FE07}"/>
                    </a:ext>
                  </a:extLst>
                </p:cNvPr>
                <p:cNvPicPr/>
                <p:nvPr/>
              </p:nvPicPr>
              <p:blipFill>
                <a:blip r:embed="rId369"/>
                <a:stretch>
                  <a:fillRect/>
                </a:stretch>
              </p:blipFill>
              <p:spPr>
                <a:xfrm>
                  <a:off x="7711493" y="4306387"/>
                  <a:ext cx="11160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220" name="Freihand 219">
                  <a:extLst>
                    <a:ext uri="{FF2B5EF4-FFF2-40B4-BE49-F238E27FC236}">
                      <a16:creationId xmlns:a16="http://schemas.microsoft.com/office/drawing/2014/main" id="{317BB200-9BD1-4459-9357-099A7F76E453}"/>
                    </a:ext>
                  </a:extLst>
                </p14:cNvPr>
                <p14:cNvContentPartPr/>
                <p14:nvPr/>
              </p14:nvContentPartPr>
              <p14:xfrm>
                <a:off x="7830293" y="4249147"/>
                <a:ext cx="134640" cy="108360"/>
              </p14:xfrm>
            </p:contentPart>
          </mc:Choice>
          <mc:Fallback>
            <p:pic>
              <p:nvPicPr>
                <p:cNvPr id="220" name="Freihand 219">
                  <a:extLst>
                    <a:ext uri="{FF2B5EF4-FFF2-40B4-BE49-F238E27FC236}">
                      <a16:creationId xmlns:a16="http://schemas.microsoft.com/office/drawing/2014/main" id="{317BB200-9BD1-4459-9357-099A7F76E453}"/>
                    </a:ext>
                  </a:extLst>
                </p:cNvPr>
                <p:cNvPicPr/>
                <p:nvPr/>
              </p:nvPicPr>
              <p:blipFill>
                <a:blip r:embed="rId371"/>
                <a:stretch>
                  <a:fillRect/>
                </a:stretch>
              </p:blipFill>
              <p:spPr>
                <a:xfrm>
                  <a:off x="7825973" y="4244827"/>
                  <a:ext cx="14328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222" name="Freihand 221">
                  <a:extLst>
                    <a:ext uri="{FF2B5EF4-FFF2-40B4-BE49-F238E27FC236}">
                      <a16:creationId xmlns:a16="http://schemas.microsoft.com/office/drawing/2014/main" id="{214CE4E0-F74A-4770-884E-E0718A21A2C0}"/>
                    </a:ext>
                  </a:extLst>
                </p14:cNvPr>
                <p14:cNvContentPartPr/>
                <p14:nvPr/>
              </p14:nvContentPartPr>
              <p14:xfrm>
                <a:off x="8013173" y="3983827"/>
                <a:ext cx="114480" cy="204840"/>
              </p14:xfrm>
            </p:contentPart>
          </mc:Choice>
          <mc:Fallback>
            <p:pic>
              <p:nvPicPr>
                <p:cNvPr id="222" name="Freihand 221">
                  <a:extLst>
                    <a:ext uri="{FF2B5EF4-FFF2-40B4-BE49-F238E27FC236}">
                      <a16:creationId xmlns:a16="http://schemas.microsoft.com/office/drawing/2014/main" id="{214CE4E0-F74A-4770-884E-E0718A21A2C0}"/>
                    </a:ext>
                  </a:extLst>
                </p:cNvPr>
                <p:cNvPicPr/>
                <p:nvPr/>
              </p:nvPicPr>
              <p:blipFill>
                <a:blip r:embed="rId373"/>
                <a:stretch>
                  <a:fillRect/>
                </a:stretch>
              </p:blipFill>
              <p:spPr>
                <a:xfrm>
                  <a:off x="8008853" y="3979507"/>
                  <a:ext cx="12312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223" name="Freihand 222">
                  <a:extLst>
                    <a:ext uri="{FF2B5EF4-FFF2-40B4-BE49-F238E27FC236}">
                      <a16:creationId xmlns:a16="http://schemas.microsoft.com/office/drawing/2014/main" id="{D5902BA4-16C6-44A2-A710-88010D64BBE3}"/>
                    </a:ext>
                  </a:extLst>
                </p14:cNvPr>
                <p14:cNvContentPartPr/>
                <p14:nvPr/>
              </p14:nvContentPartPr>
              <p14:xfrm>
                <a:off x="8159693" y="3910027"/>
                <a:ext cx="113400" cy="185040"/>
              </p14:xfrm>
            </p:contentPart>
          </mc:Choice>
          <mc:Fallback>
            <p:pic>
              <p:nvPicPr>
                <p:cNvPr id="223" name="Freihand 222">
                  <a:extLst>
                    <a:ext uri="{FF2B5EF4-FFF2-40B4-BE49-F238E27FC236}">
                      <a16:creationId xmlns:a16="http://schemas.microsoft.com/office/drawing/2014/main" id="{D5902BA4-16C6-44A2-A710-88010D64BBE3}"/>
                    </a:ext>
                  </a:extLst>
                </p:cNvPr>
                <p:cNvPicPr/>
                <p:nvPr/>
              </p:nvPicPr>
              <p:blipFill>
                <a:blip r:embed="rId375"/>
                <a:stretch>
                  <a:fillRect/>
                </a:stretch>
              </p:blipFill>
              <p:spPr>
                <a:xfrm>
                  <a:off x="8155373" y="3905707"/>
                  <a:ext cx="12204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224" name="Freihand 223">
                  <a:extLst>
                    <a:ext uri="{FF2B5EF4-FFF2-40B4-BE49-F238E27FC236}">
                      <a16:creationId xmlns:a16="http://schemas.microsoft.com/office/drawing/2014/main" id="{CD3E208B-5E03-4EF5-AFCC-D6A0DFE6200A}"/>
                    </a:ext>
                  </a:extLst>
                </p14:cNvPr>
                <p14:cNvContentPartPr/>
                <p14:nvPr/>
              </p14:nvContentPartPr>
              <p14:xfrm>
                <a:off x="8263013" y="3852067"/>
                <a:ext cx="99000" cy="175680"/>
              </p14:xfrm>
            </p:contentPart>
          </mc:Choice>
          <mc:Fallback>
            <p:pic>
              <p:nvPicPr>
                <p:cNvPr id="224" name="Freihand 223">
                  <a:extLst>
                    <a:ext uri="{FF2B5EF4-FFF2-40B4-BE49-F238E27FC236}">
                      <a16:creationId xmlns:a16="http://schemas.microsoft.com/office/drawing/2014/main" id="{CD3E208B-5E03-4EF5-AFCC-D6A0DFE6200A}"/>
                    </a:ext>
                  </a:extLst>
                </p:cNvPr>
                <p:cNvPicPr/>
                <p:nvPr/>
              </p:nvPicPr>
              <p:blipFill>
                <a:blip r:embed="rId377"/>
                <a:stretch>
                  <a:fillRect/>
                </a:stretch>
              </p:blipFill>
              <p:spPr>
                <a:xfrm>
                  <a:off x="8258693" y="3847747"/>
                  <a:ext cx="10764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225" name="Freihand 224">
                  <a:extLst>
                    <a:ext uri="{FF2B5EF4-FFF2-40B4-BE49-F238E27FC236}">
                      <a16:creationId xmlns:a16="http://schemas.microsoft.com/office/drawing/2014/main" id="{A561A644-E241-4CD3-ABDA-6481F4EB0052}"/>
                    </a:ext>
                  </a:extLst>
                </p14:cNvPr>
                <p14:cNvContentPartPr/>
                <p14:nvPr/>
              </p14:nvContentPartPr>
              <p14:xfrm>
                <a:off x="8455253" y="3778627"/>
                <a:ext cx="83160" cy="141120"/>
              </p14:xfrm>
            </p:contentPart>
          </mc:Choice>
          <mc:Fallback>
            <p:pic>
              <p:nvPicPr>
                <p:cNvPr id="225" name="Freihand 224">
                  <a:extLst>
                    <a:ext uri="{FF2B5EF4-FFF2-40B4-BE49-F238E27FC236}">
                      <a16:creationId xmlns:a16="http://schemas.microsoft.com/office/drawing/2014/main" id="{A561A644-E241-4CD3-ABDA-6481F4EB0052}"/>
                    </a:ext>
                  </a:extLst>
                </p:cNvPr>
                <p:cNvPicPr/>
                <p:nvPr/>
              </p:nvPicPr>
              <p:blipFill>
                <a:blip r:embed="rId379"/>
                <a:stretch>
                  <a:fillRect/>
                </a:stretch>
              </p:blipFill>
              <p:spPr>
                <a:xfrm>
                  <a:off x="8450933" y="3774307"/>
                  <a:ext cx="9180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226" name="Freihand 225">
                  <a:extLst>
                    <a:ext uri="{FF2B5EF4-FFF2-40B4-BE49-F238E27FC236}">
                      <a16:creationId xmlns:a16="http://schemas.microsoft.com/office/drawing/2014/main" id="{F4934626-222E-4401-AC2B-7D444525E966}"/>
                    </a:ext>
                  </a:extLst>
                </p14:cNvPr>
                <p14:cNvContentPartPr/>
                <p14:nvPr/>
              </p14:nvContentPartPr>
              <p14:xfrm>
                <a:off x="8592773" y="3845227"/>
                <a:ext cx="8640" cy="15840"/>
              </p14:xfrm>
            </p:contentPart>
          </mc:Choice>
          <mc:Fallback>
            <p:pic>
              <p:nvPicPr>
                <p:cNvPr id="226" name="Freihand 225">
                  <a:extLst>
                    <a:ext uri="{FF2B5EF4-FFF2-40B4-BE49-F238E27FC236}">
                      <a16:creationId xmlns:a16="http://schemas.microsoft.com/office/drawing/2014/main" id="{F4934626-222E-4401-AC2B-7D444525E966}"/>
                    </a:ext>
                  </a:extLst>
                </p:cNvPr>
                <p:cNvPicPr/>
                <p:nvPr/>
              </p:nvPicPr>
              <p:blipFill>
                <a:blip r:embed="rId381"/>
                <a:stretch>
                  <a:fillRect/>
                </a:stretch>
              </p:blipFill>
              <p:spPr>
                <a:xfrm>
                  <a:off x="8588453" y="3840907"/>
                  <a:ext cx="1728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227" name="Freihand 226">
                  <a:extLst>
                    <a:ext uri="{FF2B5EF4-FFF2-40B4-BE49-F238E27FC236}">
                      <a16:creationId xmlns:a16="http://schemas.microsoft.com/office/drawing/2014/main" id="{6938DA97-1733-4763-A9EE-2F8502B3F0D4}"/>
                    </a:ext>
                  </a:extLst>
                </p14:cNvPr>
                <p14:cNvContentPartPr/>
                <p14:nvPr/>
              </p14:nvContentPartPr>
              <p14:xfrm>
                <a:off x="8644973" y="3640027"/>
                <a:ext cx="133920" cy="177840"/>
              </p14:xfrm>
            </p:contentPart>
          </mc:Choice>
          <mc:Fallback>
            <p:pic>
              <p:nvPicPr>
                <p:cNvPr id="227" name="Freihand 226">
                  <a:extLst>
                    <a:ext uri="{FF2B5EF4-FFF2-40B4-BE49-F238E27FC236}">
                      <a16:creationId xmlns:a16="http://schemas.microsoft.com/office/drawing/2014/main" id="{6938DA97-1733-4763-A9EE-2F8502B3F0D4}"/>
                    </a:ext>
                  </a:extLst>
                </p:cNvPr>
                <p:cNvPicPr/>
                <p:nvPr/>
              </p:nvPicPr>
              <p:blipFill>
                <a:blip r:embed="rId383"/>
                <a:stretch>
                  <a:fillRect/>
                </a:stretch>
              </p:blipFill>
              <p:spPr>
                <a:xfrm>
                  <a:off x="8640653" y="3635707"/>
                  <a:ext cx="14256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228" name="Freihand 227">
                  <a:extLst>
                    <a:ext uri="{FF2B5EF4-FFF2-40B4-BE49-F238E27FC236}">
                      <a16:creationId xmlns:a16="http://schemas.microsoft.com/office/drawing/2014/main" id="{6FB33092-D685-4A18-8B3A-02379665DED5}"/>
                    </a:ext>
                  </a:extLst>
                </p14:cNvPr>
                <p14:cNvContentPartPr/>
                <p14:nvPr/>
              </p14:nvContentPartPr>
              <p14:xfrm>
                <a:off x="8729213" y="3609067"/>
                <a:ext cx="129600" cy="131400"/>
              </p14:xfrm>
            </p:contentPart>
          </mc:Choice>
          <mc:Fallback>
            <p:pic>
              <p:nvPicPr>
                <p:cNvPr id="228" name="Freihand 227">
                  <a:extLst>
                    <a:ext uri="{FF2B5EF4-FFF2-40B4-BE49-F238E27FC236}">
                      <a16:creationId xmlns:a16="http://schemas.microsoft.com/office/drawing/2014/main" id="{6FB33092-D685-4A18-8B3A-02379665DED5}"/>
                    </a:ext>
                  </a:extLst>
                </p:cNvPr>
                <p:cNvPicPr/>
                <p:nvPr/>
              </p:nvPicPr>
              <p:blipFill>
                <a:blip r:embed="rId385"/>
                <a:stretch>
                  <a:fillRect/>
                </a:stretch>
              </p:blipFill>
              <p:spPr>
                <a:xfrm>
                  <a:off x="8724893" y="3604747"/>
                  <a:ext cx="13824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229" name="Freihand 228">
                  <a:extLst>
                    <a:ext uri="{FF2B5EF4-FFF2-40B4-BE49-F238E27FC236}">
                      <a16:creationId xmlns:a16="http://schemas.microsoft.com/office/drawing/2014/main" id="{5CDD507E-4DFB-498E-88D9-0EB6E2A173AE}"/>
                    </a:ext>
                  </a:extLst>
                </p14:cNvPr>
                <p14:cNvContentPartPr/>
                <p14:nvPr/>
              </p14:nvContentPartPr>
              <p14:xfrm>
                <a:off x="8828213" y="3623107"/>
                <a:ext cx="59040" cy="108000"/>
              </p14:xfrm>
            </p:contentPart>
          </mc:Choice>
          <mc:Fallback>
            <p:pic>
              <p:nvPicPr>
                <p:cNvPr id="229" name="Freihand 228">
                  <a:extLst>
                    <a:ext uri="{FF2B5EF4-FFF2-40B4-BE49-F238E27FC236}">
                      <a16:creationId xmlns:a16="http://schemas.microsoft.com/office/drawing/2014/main" id="{5CDD507E-4DFB-498E-88D9-0EB6E2A173AE}"/>
                    </a:ext>
                  </a:extLst>
                </p:cNvPr>
                <p:cNvPicPr/>
                <p:nvPr/>
              </p:nvPicPr>
              <p:blipFill>
                <a:blip r:embed="rId387"/>
                <a:stretch>
                  <a:fillRect/>
                </a:stretch>
              </p:blipFill>
              <p:spPr>
                <a:xfrm>
                  <a:off x="8823893" y="3618787"/>
                  <a:ext cx="6768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231" name="Freihand 230">
                  <a:extLst>
                    <a:ext uri="{FF2B5EF4-FFF2-40B4-BE49-F238E27FC236}">
                      <a16:creationId xmlns:a16="http://schemas.microsoft.com/office/drawing/2014/main" id="{C9C50FCF-7E32-43C3-A4D6-7562A4EE604A}"/>
                    </a:ext>
                  </a:extLst>
                </p14:cNvPr>
                <p14:cNvContentPartPr/>
                <p14:nvPr/>
              </p14:nvContentPartPr>
              <p14:xfrm>
                <a:off x="8820653" y="3628507"/>
                <a:ext cx="59040" cy="105480"/>
              </p14:xfrm>
            </p:contentPart>
          </mc:Choice>
          <mc:Fallback>
            <p:pic>
              <p:nvPicPr>
                <p:cNvPr id="231" name="Freihand 230">
                  <a:extLst>
                    <a:ext uri="{FF2B5EF4-FFF2-40B4-BE49-F238E27FC236}">
                      <a16:creationId xmlns:a16="http://schemas.microsoft.com/office/drawing/2014/main" id="{C9C50FCF-7E32-43C3-A4D6-7562A4EE604A}"/>
                    </a:ext>
                  </a:extLst>
                </p:cNvPr>
                <p:cNvPicPr/>
                <p:nvPr/>
              </p:nvPicPr>
              <p:blipFill>
                <a:blip r:embed="rId389"/>
                <a:stretch>
                  <a:fillRect/>
                </a:stretch>
              </p:blipFill>
              <p:spPr>
                <a:xfrm>
                  <a:off x="8816333" y="3624187"/>
                  <a:ext cx="6768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232" name="Freihand 231">
                  <a:extLst>
                    <a:ext uri="{FF2B5EF4-FFF2-40B4-BE49-F238E27FC236}">
                      <a16:creationId xmlns:a16="http://schemas.microsoft.com/office/drawing/2014/main" id="{7466655A-F5AC-433B-AC4D-0F1EA8B13F8F}"/>
                    </a:ext>
                  </a:extLst>
                </p14:cNvPr>
                <p14:cNvContentPartPr/>
                <p14:nvPr/>
              </p14:nvContentPartPr>
              <p14:xfrm>
                <a:off x="8931173" y="3673867"/>
                <a:ext cx="20880" cy="25200"/>
              </p14:xfrm>
            </p:contentPart>
          </mc:Choice>
          <mc:Fallback>
            <p:pic>
              <p:nvPicPr>
                <p:cNvPr id="232" name="Freihand 231">
                  <a:extLst>
                    <a:ext uri="{FF2B5EF4-FFF2-40B4-BE49-F238E27FC236}">
                      <a16:creationId xmlns:a16="http://schemas.microsoft.com/office/drawing/2014/main" id="{7466655A-F5AC-433B-AC4D-0F1EA8B13F8F}"/>
                    </a:ext>
                  </a:extLst>
                </p:cNvPr>
                <p:cNvPicPr/>
                <p:nvPr/>
              </p:nvPicPr>
              <p:blipFill>
                <a:blip r:embed="rId391"/>
                <a:stretch>
                  <a:fillRect/>
                </a:stretch>
              </p:blipFill>
              <p:spPr>
                <a:xfrm>
                  <a:off x="8926853" y="3669547"/>
                  <a:ext cx="2952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234" name="Freihand 233">
                  <a:extLst>
                    <a:ext uri="{FF2B5EF4-FFF2-40B4-BE49-F238E27FC236}">
                      <a16:creationId xmlns:a16="http://schemas.microsoft.com/office/drawing/2014/main" id="{1DB0971E-EAAB-4E99-BB32-0E4FBA724776}"/>
                    </a:ext>
                  </a:extLst>
                </p14:cNvPr>
                <p14:cNvContentPartPr/>
                <p14:nvPr/>
              </p14:nvContentPartPr>
              <p14:xfrm>
                <a:off x="1737653" y="3593587"/>
                <a:ext cx="2886480" cy="857160"/>
              </p14:xfrm>
            </p:contentPart>
          </mc:Choice>
          <mc:Fallback>
            <p:pic>
              <p:nvPicPr>
                <p:cNvPr id="234" name="Freihand 233">
                  <a:extLst>
                    <a:ext uri="{FF2B5EF4-FFF2-40B4-BE49-F238E27FC236}">
                      <a16:creationId xmlns:a16="http://schemas.microsoft.com/office/drawing/2014/main" id="{1DB0971E-EAAB-4E99-BB32-0E4FBA724776}"/>
                    </a:ext>
                  </a:extLst>
                </p:cNvPr>
                <p:cNvPicPr/>
                <p:nvPr/>
              </p:nvPicPr>
              <p:blipFill>
                <a:blip r:embed="rId393"/>
                <a:stretch>
                  <a:fillRect/>
                </a:stretch>
              </p:blipFill>
              <p:spPr>
                <a:xfrm>
                  <a:off x="1733333" y="3589267"/>
                  <a:ext cx="2895120" cy="865800"/>
                </a:xfrm>
                <a:prstGeom prst="rect">
                  <a:avLst/>
                </a:prstGeom>
              </p:spPr>
            </p:pic>
          </mc:Fallback>
        </mc:AlternateContent>
      </p:grpSp>
    </p:spTree>
    <p:extLst>
      <p:ext uri="{BB962C8B-B14F-4D97-AF65-F5344CB8AC3E}">
        <p14:creationId xmlns:p14="http://schemas.microsoft.com/office/powerpoint/2010/main" val="35887009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573355" cy="593674"/>
          </a:xfrm>
          <a:prstGeom prst="rect">
            <a:avLst/>
          </a:prstGeom>
          <a:noFill/>
          <a:ln>
            <a:noFill/>
          </a:ln>
        </p:spPr>
        <p:txBody>
          <a:bodyPr vert="horz" wrap="none" lIns="81646" tIns="40823" rIns="81646" bIns="40823" anchorCtr="0" compatLnSpc="0">
            <a:spAutoFit/>
          </a:bodyPr>
          <a:lstStyle/>
          <a:p>
            <a:r>
              <a:rPr lang="de-DE" sz="3266" dirty="0"/>
              <a:t>Geldbegriff und Geldfunktionen</a:t>
            </a:r>
          </a:p>
        </p:txBody>
      </p:sp>
      <p:sp>
        <p:nvSpPr>
          <p:cNvPr id="4" name="Textfeld 3"/>
          <p:cNvSpPr txBox="1"/>
          <p:nvPr/>
        </p:nvSpPr>
        <p:spPr>
          <a:xfrm>
            <a:off x="2082575" y="1256142"/>
            <a:ext cx="8883125" cy="5094890"/>
          </a:xfrm>
          <a:prstGeom prst="rect">
            <a:avLst/>
          </a:prstGeom>
          <a:noFill/>
          <a:ln>
            <a:noFill/>
          </a:ln>
        </p:spPr>
        <p:txBody>
          <a:bodyPr vert="horz" wrap="square" lIns="81646" tIns="40823" rIns="81646" bIns="40823" anchorCtr="0" compatLnSpc="0">
            <a:noAutofit/>
          </a:bodyPr>
          <a:lstStyle/>
          <a:p>
            <a:r>
              <a:rPr lang="de-DE" sz="2540" dirty="0"/>
              <a:t>In der modernen Ökonomie wird als Geld bezeichnet, was </a:t>
            </a:r>
          </a:p>
          <a:p>
            <a:r>
              <a:rPr lang="de-DE" sz="2540" dirty="0"/>
              <a:t>Geldfunktionen erfüllt:</a:t>
            </a:r>
          </a:p>
          <a:p>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Tauschmittel und Zahlungsmittel</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Wertaufbewahrungsmittel</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Bewertungsmaßstab und Recheneinheit</a:t>
            </a:r>
          </a:p>
        </p:txBody>
      </p:sp>
      <p:sp>
        <p:nvSpPr>
          <p:cNvPr id="5" name="Rechteck 4">
            <a:extLst>
              <a:ext uri="{FF2B5EF4-FFF2-40B4-BE49-F238E27FC236}">
                <a16:creationId xmlns:a16="http://schemas.microsoft.com/office/drawing/2014/main" id="{29A014C4-957D-451C-9293-C0BB75ADE26C}"/>
              </a:ext>
            </a:extLst>
          </p:cNvPr>
          <p:cNvSpPr/>
          <p:nvPr/>
        </p:nvSpPr>
        <p:spPr>
          <a:xfrm>
            <a:off x="8689605" y="423720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F926ED60-129E-43F8-8F9D-7164586D88CA}"/>
              </a:ext>
            </a:extLst>
          </p:cNvPr>
          <p:cNvSpPr/>
          <p:nvPr/>
        </p:nvSpPr>
        <p:spPr>
          <a:xfrm>
            <a:off x="8689605" y="423720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98F5EAAA-7D63-4DDE-8684-DEF426DB9D4F}"/>
                  </a:ext>
                </a:extLst>
              </p14:cNvPr>
              <p14:cNvContentPartPr/>
              <p14:nvPr/>
            </p14:nvContentPartPr>
            <p14:xfrm>
              <a:off x="2550893" y="3242947"/>
              <a:ext cx="4417920" cy="120600"/>
            </p14:xfrm>
          </p:contentPart>
        </mc:Choice>
        <mc:Fallback>
          <p:pic>
            <p:nvPicPr>
              <p:cNvPr id="2" name="Freihand 1">
                <a:extLst>
                  <a:ext uri="{FF2B5EF4-FFF2-40B4-BE49-F238E27FC236}">
                    <a16:creationId xmlns:a16="http://schemas.microsoft.com/office/drawing/2014/main" id="{98F5EAAA-7D63-4DDE-8684-DEF426DB9D4F}"/>
                  </a:ext>
                </a:extLst>
              </p:cNvPr>
              <p:cNvPicPr/>
              <p:nvPr/>
            </p:nvPicPr>
            <p:blipFill>
              <a:blip r:embed="rId4"/>
              <a:stretch>
                <a:fillRect/>
              </a:stretch>
            </p:blipFill>
            <p:spPr>
              <a:xfrm>
                <a:off x="2546573" y="3238627"/>
                <a:ext cx="442656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7" name="Freihand 6">
                <a:extLst>
                  <a:ext uri="{FF2B5EF4-FFF2-40B4-BE49-F238E27FC236}">
                    <a16:creationId xmlns:a16="http://schemas.microsoft.com/office/drawing/2014/main" id="{60980DEB-861F-4032-96D3-F417688D7953}"/>
                  </a:ext>
                </a:extLst>
              </p14:cNvPr>
              <p14:cNvContentPartPr/>
              <p14:nvPr/>
            </p14:nvContentPartPr>
            <p14:xfrm>
              <a:off x="2584733" y="3973027"/>
              <a:ext cx="3647520" cy="129960"/>
            </p14:xfrm>
          </p:contentPart>
        </mc:Choice>
        <mc:Fallback>
          <p:pic>
            <p:nvPicPr>
              <p:cNvPr id="7" name="Freihand 6">
                <a:extLst>
                  <a:ext uri="{FF2B5EF4-FFF2-40B4-BE49-F238E27FC236}">
                    <a16:creationId xmlns:a16="http://schemas.microsoft.com/office/drawing/2014/main" id="{60980DEB-861F-4032-96D3-F417688D7953}"/>
                  </a:ext>
                </a:extLst>
              </p:cNvPr>
              <p:cNvPicPr/>
              <p:nvPr/>
            </p:nvPicPr>
            <p:blipFill>
              <a:blip r:embed="rId6"/>
              <a:stretch>
                <a:fillRect/>
              </a:stretch>
            </p:blipFill>
            <p:spPr>
              <a:xfrm>
                <a:off x="2580413" y="3968707"/>
                <a:ext cx="365616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Freihand 7">
                <a:extLst>
                  <a:ext uri="{FF2B5EF4-FFF2-40B4-BE49-F238E27FC236}">
                    <a16:creationId xmlns:a16="http://schemas.microsoft.com/office/drawing/2014/main" id="{79F3FCEA-2A46-4B08-8068-ADCC25638110}"/>
                  </a:ext>
                </a:extLst>
              </p14:cNvPr>
              <p14:cNvContentPartPr/>
              <p14:nvPr/>
            </p14:nvContentPartPr>
            <p14:xfrm>
              <a:off x="2529653" y="4843867"/>
              <a:ext cx="6096960" cy="136080"/>
            </p14:xfrm>
          </p:contentPart>
        </mc:Choice>
        <mc:Fallback>
          <p:pic>
            <p:nvPicPr>
              <p:cNvPr id="8" name="Freihand 7">
                <a:extLst>
                  <a:ext uri="{FF2B5EF4-FFF2-40B4-BE49-F238E27FC236}">
                    <a16:creationId xmlns:a16="http://schemas.microsoft.com/office/drawing/2014/main" id="{79F3FCEA-2A46-4B08-8068-ADCC25638110}"/>
                  </a:ext>
                </a:extLst>
              </p:cNvPr>
              <p:cNvPicPr/>
              <p:nvPr/>
            </p:nvPicPr>
            <p:blipFill>
              <a:blip r:embed="rId8"/>
              <a:stretch>
                <a:fillRect/>
              </a:stretch>
            </p:blipFill>
            <p:spPr>
              <a:xfrm>
                <a:off x="2525333" y="4839547"/>
                <a:ext cx="6105600" cy="144720"/>
              </a:xfrm>
              <a:prstGeom prst="rect">
                <a:avLst/>
              </a:prstGeom>
            </p:spPr>
          </p:pic>
        </mc:Fallback>
      </mc:AlternateContent>
      <p:grpSp>
        <p:nvGrpSpPr>
          <p:cNvPr id="12" name="Gruppieren 11">
            <a:extLst>
              <a:ext uri="{FF2B5EF4-FFF2-40B4-BE49-F238E27FC236}">
                <a16:creationId xmlns:a16="http://schemas.microsoft.com/office/drawing/2014/main" id="{EDA96236-5D55-4AD0-93C8-76E6947AE4A6}"/>
              </a:ext>
            </a:extLst>
          </p:cNvPr>
          <p:cNvGrpSpPr/>
          <p:nvPr/>
        </p:nvGrpSpPr>
        <p:grpSpPr>
          <a:xfrm>
            <a:off x="5724653" y="4207747"/>
            <a:ext cx="2433240" cy="1251360"/>
            <a:chOff x="5724653" y="4207747"/>
            <a:chExt cx="2433240" cy="1251360"/>
          </a:xfrm>
        </p:grpSpPr>
        <mc:AlternateContent xmlns:mc="http://schemas.openxmlformats.org/markup-compatibility/2006">
          <mc:Choice xmlns:p14="http://schemas.microsoft.com/office/powerpoint/2010/main" Requires="p14">
            <p:contentPart p14:bwMode="auto" r:id="rId9">
              <p14:nvContentPartPr>
                <p14:cNvPr id="9" name="Freihand 8">
                  <a:extLst>
                    <a:ext uri="{FF2B5EF4-FFF2-40B4-BE49-F238E27FC236}">
                      <a16:creationId xmlns:a16="http://schemas.microsoft.com/office/drawing/2014/main" id="{92DE88B7-771D-4415-BD44-27483F0E77BD}"/>
                    </a:ext>
                  </a:extLst>
                </p14:cNvPr>
                <p14:cNvContentPartPr/>
                <p14:nvPr/>
              </p14:nvContentPartPr>
              <p14:xfrm>
                <a:off x="5724653" y="4207747"/>
                <a:ext cx="2433240" cy="944280"/>
              </p14:xfrm>
            </p:contentPart>
          </mc:Choice>
          <mc:Fallback>
            <p:pic>
              <p:nvPicPr>
                <p:cNvPr id="9" name="Freihand 8">
                  <a:extLst>
                    <a:ext uri="{FF2B5EF4-FFF2-40B4-BE49-F238E27FC236}">
                      <a16:creationId xmlns:a16="http://schemas.microsoft.com/office/drawing/2014/main" id="{92DE88B7-771D-4415-BD44-27483F0E77BD}"/>
                    </a:ext>
                  </a:extLst>
                </p:cNvPr>
                <p:cNvPicPr/>
                <p:nvPr/>
              </p:nvPicPr>
              <p:blipFill>
                <a:blip r:embed="rId10"/>
                <a:stretch>
                  <a:fillRect/>
                </a:stretch>
              </p:blipFill>
              <p:spPr>
                <a:xfrm>
                  <a:off x="5720333" y="4203427"/>
                  <a:ext cx="2441880" cy="95292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0" name="Freihand 9">
                  <a:extLst>
                    <a:ext uri="{FF2B5EF4-FFF2-40B4-BE49-F238E27FC236}">
                      <a16:creationId xmlns:a16="http://schemas.microsoft.com/office/drawing/2014/main" id="{E86590C5-1941-4EA2-B024-32A89F98BA27}"/>
                    </a:ext>
                  </a:extLst>
                </p14:cNvPr>
                <p14:cNvContentPartPr/>
                <p14:nvPr/>
              </p14:nvContentPartPr>
              <p14:xfrm>
                <a:off x="6536453" y="5013787"/>
                <a:ext cx="99720" cy="268560"/>
              </p14:xfrm>
            </p:contentPart>
          </mc:Choice>
          <mc:Fallback>
            <p:pic>
              <p:nvPicPr>
                <p:cNvPr id="10" name="Freihand 9">
                  <a:extLst>
                    <a:ext uri="{FF2B5EF4-FFF2-40B4-BE49-F238E27FC236}">
                      <a16:creationId xmlns:a16="http://schemas.microsoft.com/office/drawing/2014/main" id="{E86590C5-1941-4EA2-B024-32A89F98BA27}"/>
                    </a:ext>
                  </a:extLst>
                </p:cNvPr>
                <p:cNvPicPr/>
                <p:nvPr/>
              </p:nvPicPr>
              <p:blipFill>
                <a:blip r:embed="rId12"/>
                <a:stretch>
                  <a:fillRect/>
                </a:stretch>
              </p:blipFill>
              <p:spPr>
                <a:xfrm>
                  <a:off x="6532133" y="5009467"/>
                  <a:ext cx="108360" cy="2772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1" name="Freihand 10">
                  <a:extLst>
                    <a:ext uri="{FF2B5EF4-FFF2-40B4-BE49-F238E27FC236}">
                      <a16:creationId xmlns:a16="http://schemas.microsoft.com/office/drawing/2014/main" id="{31E8CD5F-E629-44F8-97DF-48954FD932BE}"/>
                    </a:ext>
                  </a:extLst>
                </p14:cNvPr>
                <p14:cNvContentPartPr/>
                <p14:nvPr/>
              </p14:nvContentPartPr>
              <p14:xfrm>
                <a:off x="6461933" y="5154187"/>
                <a:ext cx="207720" cy="304920"/>
              </p14:xfrm>
            </p:contentPart>
          </mc:Choice>
          <mc:Fallback>
            <p:pic>
              <p:nvPicPr>
                <p:cNvPr id="11" name="Freihand 10">
                  <a:extLst>
                    <a:ext uri="{FF2B5EF4-FFF2-40B4-BE49-F238E27FC236}">
                      <a16:creationId xmlns:a16="http://schemas.microsoft.com/office/drawing/2014/main" id="{31E8CD5F-E629-44F8-97DF-48954FD932BE}"/>
                    </a:ext>
                  </a:extLst>
                </p:cNvPr>
                <p:cNvPicPr/>
                <p:nvPr/>
              </p:nvPicPr>
              <p:blipFill>
                <a:blip r:embed="rId14"/>
                <a:stretch>
                  <a:fillRect/>
                </a:stretch>
              </p:blipFill>
              <p:spPr>
                <a:xfrm>
                  <a:off x="6457613" y="5149867"/>
                  <a:ext cx="216360" cy="313560"/>
                </a:xfrm>
                <a:prstGeom prst="rect">
                  <a:avLst/>
                </a:prstGeom>
              </p:spPr>
            </p:pic>
          </mc:Fallback>
        </mc:AlternateContent>
      </p:grpSp>
      <p:grpSp>
        <p:nvGrpSpPr>
          <p:cNvPr id="45" name="Gruppieren 44">
            <a:extLst>
              <a:ext uri="{FF2B5EF4-FFF2-40B4-BE49-F238E27FC236}">
                <a16:creationId xmlns:a16="http://schemas.microsoft.com/office/drawing/2014/main" id="{6B314AA4-1119-4635-889F-B04773D88DF5}"/>
              </a:ext>
            </a:extLst>
          </p:cNvPr>
          <p:cNvGrpSpPr/>
          <p:nvPr/>
        </p:nvGrpSpPr>
        <p:grpSpPr>
          <a:xfrm>
            <a:off x="5834453" y="5413747"/>
            <a:ext cx="2645280" cy="753840"/>
            <a:chOff x="5834453" y="5413747"/>
            <a:chExt cx="2645280" cy="753840"/>
          </a:xfrm>
        </p:grpSpPr>
        <mc:AlternateContent xmlns:mc="http://schemas.openxmlformats.org/markup-compatibility/2006">
          <mc:Choice xmlns:p14="http://schemas.microsoft.com/office/powerpoint/2010/main" Requires="p14">
            <p:contentPart p14:bwMode="auto" r:id="rId15">
              <p14:nvContentPartPr>
                <p14:cNvPr id="13" name="Freihand 12">
                  <a:extLst>
                    <a:ext uri="{FF2B5EF4-FFF2-40B4-BE49-F238E27FC236}">
                      <a16:creationId xmlns:a16="http://schemas.microsoft.com/office/drawing/2014/main" id="{5311BFB5-8249-41A0-B2F6-CE8D11BADD91}"/>
                    </a:ext>
                  </a:extLst>
                </p14:cNvPr>
                <p14:cNvContentPartPr/>
                <p14:nvPr/>
              </p14:nvContentPartPr>
              <p14:xfrm>
                <a:off x="5834453" y="5413747"/>
                <a:ext cx="91440" cy="149760"/>
              </p14:xfrm>
            </p:contentPart>
          </mc:Choice>
          <mc:Fallback>
            <p:pic>
              <p:nvPicPr>
                <p:cNvPr id="13" name="Freihand 12">
                  <a:extLst>
                    <a:ext uri="{FF2B5EF4-FFF2-40B4-BE49-F238E27FC236}">
                      <a16:creationId xmlns:a16="http://schemas.microsoft.com/office/drawing/2014/main" id="{5311BFB5-8249-41A0-B2F6-CE8D11BADD91}"/>
                    </a:ext>
                  </a:extLst>
                </p:cNvPr>
                <p:cNvPicPr/>
                <p:nvPr/>
              </p:nvPicPr>
              <p:blipFill>
                <a:blip r:embed="rId16"/>
                <a:stretch>
                  <a:fillRect/>
                </a:stretch>
              </p:blipFill>
              <p:spPr>
                <a:xfrm>
                  <a:off x="5830133" y="5409427"/>
                  <a:ext cx="10008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4" name="Freihand 13">
                  <a:extLst>
                    <a:ext uri="{FF2B5EF4-FFF2-40B4-BE49-F238E27FC236}">
                      <a16:creationId xmlns:a16="http://schemas.microsoft.com/office/drawing/2014/main" id="{029BC6EA-7F98-4AA2-B900-FB09EF9E53AB}"/>
                    </a:ext>
                  </a:extLst>
                </p14:cNvPr>
                <p14:cNvContentPartPr/>
                <p14:nvPr/>
              </p14:nvContentPartPr>
              <p14:xfrm>
                <a:off x="5955053" y="5414107"/>
                <a:ext cx="150120" cy="283680"/>
              </p14:xfrm>
            </p:contentPart>
          </mc:Choice>
          <mc:Fallback>
            <p:pic>
              <p:nvPicPr>
                <p:cNvPr id="14" name="Freihand 13">
                  <a:extLst>
                    <a:ext uri="{FF2B5EF4-FFF2-40B4-BE49-F238E27FC236}">
                      <a16:creationId xmlns:a16="http://schemas.microsoft.com/office/drawing/2014/main" id="{029BC6EA-7F98-4AA2-B900-FB09EF9E53AB}"/>
                    </a:ext>
                  </a:extLst>
                </p:cNvPr>
                <p:cNvPicPr/>
                <p:nvPr/>
              </p:nvPicPr>
              <p:blipFill>
                <a:blip r:embed="rId18"/>
                <a:stretch>
                  <a:fillRect/>
                </a:stretch>
              </p:blipFill>
              <p:spPr>
                <a:xfrm>
                  <a:off x="5950733" y="5409787"/>
                  <a:ext cx="158760" cy="2923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5" name="Freihand 14">
                  <a:extLst>
                    <a:ext uri="{FF2B5EF4-FFF2-40B4-BE49-F238E27FC236}">
                      <a16:creationId xmlns:a16="http://schemas.microsoft.com/office/drawing/2014/main" id="{5117F883-ACFD-4652-BDFC-5A88E4B358B9}"/>
                    </a:ext>
                  </a:extLst>
                </p14:cNvPr>
                <p14:cNvContentPartPr/>
                <p14:nvPr/>
              </p14:nvContentPartPr>
              <p14:xfrm>
                <a:off x="6203453" y="5525347"/>
                <a:ext cx="360" cy="360"/>
              </p14:xfrm>
            </p:contentPart>
          </mc:Choice>
          <mc:Fallback>
            <p:pic>
              <p:nvPicPr>
                <p:cNvPr id="15" name="Freihand 14">
                  <a:extLst>
                    <a:ext uri="{FF2B5EF4-FFF2-40B4-BE49-F238E27FC236}">
                      <a16:creationId xmlns:a16="http://schemas.microsoft.com/office/drawing/2014/main" id="{5117F883-ACFD-4652-BDFC-5A88E4B358B9}"/>
                    </a:ext>
                  </a:extLst>
                </p:cNvPr>
                <p:cNvPicPr/>
                <p:nvPr/>
              </p:nvPicPr>
              <p:blipFill>
                <a:blip r:embed="rId20"/>
                <a:stretch>
                  <a:fillRect/>
                </a:stretch>
              </p:blipFill>
              <p:spPr>
                <a:xfrm>
                  <a:off x="6199133" y="55210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6" name="Freihand 15">
                  <a:extLst>
                    <a:ext uri="{FF2B5EF4-FFF2-40B4-BE49-F238E27FC236}">
                      <a16:creationId xmlns:a16="http://schemas.microsoft.com/office/drawing/2014/main" id="{4138B9BD-CF2F-4C9C-B8D9-59A5821BC7B2}"/>
                    </a:ext>
                  </a:extLst>
                </p14:cNvPr>
                <p14:cNvContentPartPr/>
                <p14:nvPr/>
              </p14:nvContentPartPr>
              <p14:xfrm>
                <a:off x="6454733" y="5501227"/>
                <a:ext cx="26280" cy="124920"/>
              </p14:xfrm>
            </p:contentPart>
          </mc:Choice>
          <mc:Fallback>
            <p:pic>
              <p:nvPicPr>
                <p:cNvPr id="16" name="Freihand 15">
                  <a:extLst>
                    <a:ext uri="{FF2B5EF4-FFF2-40B4-BE49-F238E27FC236}">
                      <a16:creationId xmlns:a16="http://schemas.microsoft.com/office/drawing/2014/main" id="{4138B9BD-CF2F-4C9C-B8D9-59A5821BC7B2}"/>
                    </a:ext>
                  </a:extLst>
                </p:cNvPr>
                <p:cNvPicPr/>
                <p:nvPr/>
              </p:nvPicPr>
              <p:blipFill>
                <a:blip r:embed="rId22"/>
                <a:stretch>
                  <a:fillRect/>
                </a:stretch>
              </p:blipFill>
              <p:spPr>
                <a:xfrm>
                  <a:off x="6450413" y="5496907"/>
                  <a:ext cx="3492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7" name="Freihand 16">
                  <a:extLst>
                    <a:ext uri="{FF2B5EF4-FFF2-40B4-BE49-F238E27FC236}">
                      <a16:creationId xmlns:a16="http://schemas.microsoft.com/office/drawing/2014/main" id="{B6D98CA9-CC53-4988-98C3-6D2542193183}"/>
                    </a:ext>
                  </a:extLst>
                </p14:cNvPr>
                <p14:cNvContentPartPr/>
                <p14:nvPr/>
              </p14:nvContentPartPr>
              <p14:xfrm>
                <a:off x="6359333" y="5459107"/>
                <a:ext cx="196560" cy="193680"/>
              </p14:xfrm>
            </p:contentPart>
          </mc:Choice>
          <mc:Fallback>
            <p:pic>
              <p:nvPicPr>
                <p:cNvPr id="17" name="Freihand 16">
                  <a:extLst>
                    <a:ext uri="{FF2B5EF4-FFF2-40B4-BE49-F238E27FC236}">
                      <a16:creationId xmlns:a16="http://schemas.microsoft.com/office/drawing/2014/main" id="{B6D98CA9-CC53-4988-98C3-6D2542193183}"/>
                    </a:ext>
                  </a:extLst>
                </p:cNvPr>
                <p:cNvPicPr/>
                <p:nvPr/>
              </p:nvPicPr>
              <p:blipFill>
                <a:blip r:embed="rId24"/>
                <a:stretch>
                  <a:fillRect/>
                </a:stretch>
              </p:blipFill>
              <p:spPr>
                <a:xfrm>
                  <a:off x="6355013" y="5454787"/>
                  <a:ext cx="20520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8" name="Freihand 17">
                  <a:extLst>
                    <a:ext uri="{FF2B5EF4-FFF2-40B4-BE49-F238E27FC236}">
                      <a16:creationId xmlns:a16="http://schemas.microsoft.com/office/drawing/2014/main" id="{8D142464-4EF2-4836-9AC1-602151F014FC}"/>
                    </a:ext>
                  </a:extLst>
                </p14:cNvPr>
                <p14:cNvContentPartPr/>
                <p14:nvPr/>
              </p14:nvContentPartPr>
              <p14:xfrm>
                <a:off x="6615653" y="5485027"/>
                <a:ext cx="11160" cy="129960"/>
              </p14:xfrm>
            </p:contentPart>
          </mc:Choice>
          <mc:Fallback>
            <p:pic>
              <p:nvPicPr>
                <p:cNvPr id="18" name="Freihand 17">
                  <a:extLst>
                    <a:ext uri="{FF2B5EF4-FFF2-40B4-BE49-F238E27FC236}">
                      <a16:creationId xmlns:a16="http://schemas.microsoft.com/office/drawing/2014/main" id="{8D142464-4EF2-4836-9AC1-602151F014FC}"/>
                    </a:ext>
                  </a:extLst>
                </p:cNvPr>
                <p:cNvPicPr/>
                <p:nvPr/>
              </p:nvPicPr>
              <p:blipFill>
                <a:blip r:embed="rId26"/>
                <a:stretch>
                  <a:fillRect/>
                </a:stretch>
              </p:blipFill>
              <p:spPr>
                <a:xfrm>
                  <a:off x="6611333" y="5480707"/>
                  <a:ext cx="1980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9" name="Freihand 18">
                  <a:extLst>
                    <a:ext uri="{FF2B5EF4-FFF2-40B4-BE49-F238E27FC236}">
                      <a16:creationId xmlns:a16="http://schemas.microsoft.com/office/drawing/2014/main" id="{3F37571E-E4BC-4AD6-B916-19320A4FDA6F}"/>
                    </a:ext>
                  </a:extLst>
                </p14:cNvPr>
                <p14:cNvContentPartPr/>
                <p14:nvPr/>
              </p14:nvContentPartPr>
              <p14:xfrm>
                <a:off x="6693053" y="5485027"/>
                <a:ext cx="20880" cy="143640"/>
              </p14:xfrm>
            </p:contentPart>
          </mc:Choice>
          <mc:Fallback>
            <p:pic>
              <p:nvPicPr>
                <p:cNvPr id="19" name="Freihand 18">
                  <a:extLst>
                    <a:ext uri="{FF2B5EF4-FFF2-40B4-BE49-F238E27FC236}">
                      <a16:creationId xmlns:a16="http://schemas.microsoft.com/office/drawing/2014/main" id="{3F37571E-E4BC-4AD6-B916-19320A4FDA6F}"/>
                    </a:ext>
                  </a:extLst>
                </p:cNvPr>
                <p:cNvPicPr/>
                <p:nvPr/>
              </p:nvPicPr>
              <p:blipFill>
                <a:blip r:embed="rId28"/>
                <a:stretch>
                  <a:fillRect/>
                </a:stretch>
              </p:blipFill>
              <p:spPr>
                <a:xfrm>
                  <a:off x="6688733" y="5480707"/>
                  <a:ext cx="2952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0" name="Freihand 19">
                  <a:extLst>
                    <a:ext uri="{FF2B5EF4-FFF2-40B4-BE49-F238E27FC236}">
                      <a16:creationId xmlns:a16="http://schemas.microsoft.com/office/drawing/2014/main" id="{A721A42D-F3F2-4A86-B87F-F5D7680724CE}"/>
                    </a:ext>
                  </a:extLst>
                </p14:cNvPr>
                <p14:cNvContentPartPr/>
                <p14:nvPr/>
              </p14:nvContentPartPr>
              <p14:xfrm>
                <a:off x="6634373" y="5459467"/>
                <a:ext cx="145440" cy="76680"/>
              </p14:xfrm>
            </p:contentPart>
          </mc:Choice>
          <mc:Fallback>
            <p:pic>
              <p:nvPicPr>
                <p:cNvPr id="20" name="Freihand 19">
                  <a:extLst>
                    <a:ext uri="{FF2B5EF4-FFF2-40B4-BE49-F238E27FC236}">
                      <a16:creationId xmlns:a16="http://schemas.microsoft.com/office/drawing/2014/main" id="{A721A42D-F3F2-4A86-B87F-F5D7680724CE}"/>
                    </a:ext>
                  </a:extLst>
                </p:cNvPr>
                <p:cNvPicPr/>
                <p:nvPr/>
              </p:nvPicPr>
              <p:blipFill>
                <a:blip r:embed="rId30"/>
                <a:stretch>
                  <a:fillRect/>
                </a:stretch>
              </p:blipFill>
              <p:spPr>
                <a:xfrm>
                  <a:off x="6630053" y="5455147"/>
                  <a:ext cx="15408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1" name="Freihand 20">
                  <a:extLst>
                    <a:ext uri="{FF2B5EF4-FFF2-40B4-BE49-F238E27FC236}">
                      <a16:creationId xmlns:a16="http://schemas.microsoft.com/office/drawing/2014/main" id="{3F167A86-3D9B-4F6A-8CAF-12EEB009EE0B}"/>
                    </a:ext>
                  </a:extLst>
                </p14:cNvPr>
                <p14:cNvContentPartPr/>
                <p14:nvPr/>
              </p14:nvContentPartPr>
              <p14:xfrm>
                <a:off x="6830933" y="5535427"/>
                <a:ext cx="194040" cy="16200"/>
              </p14:xfrm>
            </p:contentPart>
          </mc:Choice>
          <mc:Fallback>
            <p:pic>
              <p:nvPicPr>
                <p:cNvPr id="21" name="Freihand 20">
                  <a:extLst>
                    <a:ext uri="{FF2B5EF4-FFF2-40B4-BE49-F238E27FC236}">
                      <a16:creationId xmlns:a16="http://schemas.microsoft.com/office/drawing/2014/main" id="{3F167A86-3D9B-4F6A-8CAF-12EEB009EE0B}"/>
                    </a:ext>
                  </a:extLst>
                </p:cNvPr>
                <p:cNvPicPr/>
                <p:nvPr/>
              </p:nvPicPr>
              <p:blipFill>
                <a:blip r:embed="rId32"/>
                <a:stretch>
                  <a:fillRect/>
                </a:stretch>
              </p:blipFill>
              <p:spPr>
                <a:xfrm>
                  <a:off x="6826613" y="5531107"/>
                  <a:ext cx="20268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2" name="Freihand 21">
                  <a:extLst>
                    <a:ext uri="{FF2B5EF4-FFF2-40B4-BE49-F238E27FC236}">
                      <a16:creationId xmlns:a16="http://schemas.microsoft.com/office/drawing/2014/main" id="{42AB9097-F781-4E16-9A3C-617EC08DAE95}"/>
                    </a:ext>
                  </a:extLst>
                </p14:cNvPr>
                <p14:cNvContentPartPr/>
                <p14:nvPr/>
              </p14:nvContentPartPr>
              <p14:xfrm>
                <a:off x="6860453" y="5571787"/>
                <a:ext cx="191880" cy="16560"/>
              </p14:xfrm>
            </p:contentPart>
          </mc:Choice>
          <mc:Fallback>
            <p:pic>
              <p:nvPicPr>
                <p:cNvPr id="22" name="Freihand 21">
                  <a:extLst>
                    <a:ext uri="{FF2B5EF4-FFF2-40B4-BE49-F238E27FC236}">
                      <a16:creationId xmlns:a16="http://schemas.microsoft.com/office/drawing/2014/main" id="{42AB9097-F781-4E16-9A3C-617EC08DAE95}"/>
                    </a:ext>
                  </a:extLst>
                </p:cNvPr>
                <p:cNvPicPr/>
                <p:nvPr/>
              </p:nvPicPr>
              <p:blipFill>
                <a:blip r:embed="rId34"/>
                <a:stretch>
                  <a:fillRect/>
                </a:stretch>
              </p:blipFill>
              <p:spPr>
                <a:xfrm>
                  <a:off x="6856133" y="5567467"/>
                  <a:ext cx="20052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4" name="Freihand 23">
                  <a:extLst>
                    <a:ext uri="{FF2B5EF4-FFF2-40B4-BE49-F238E27FC236}">
                      <a16:creationId xmlns:a16="http://schemas.microsoft.com/office/drawing/2014/main" id="{25A15EEF-339C-4952-9B97-70D033455212}"/>
                    </a:ext>
                  </a:extLst>
                </p14:cNvPr>
                <p14:cNvContentPartPr/>
                <p14:nvPr/>
              </p14:nvContentPartPr>
              <p14:xfrm>
                <a:off x="7170413" y="5450827"/>
                <a:ext cx="153360" cy="160560"/>
              </p14:xfrm>
            </p:contentPart>
          </mc:Choice>
          <mc:Fallback>
            <p:pic>
              <p:nvPicPr>
                <p:cNvPr id="24" name="Freihand 23">
                  <a:extLst>
                    <a:ext uri="{FF2B5EF4-FFF2-40B4-BE49-F238E27FC236}">
                      <a16:creationId xmlns:a16="http://schemas.microsoft.com/office/drawing/2014/main" id="{25A15EEF-339C-4952-9B97-70D033455212}"/>
                    </a:ext>
                  </a:extLst>
                </p:cNvPr>
                <p:cNvPicPr/>
                <p:nvPr/>
              </p:nvPicPr>
              <p:blipFill>
                <a:blip r:embed="rId36"/>
                <a:stretch>
                  <a:fillRect/>
                </a:stretch>
              </p:blipFill>
              <p:spPr>
                <a:xfrm>
                  <a:off x="7166093" y="5446507"/>
                  <a:ext cx="16200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5" name="Freihand 24">
                  <a:extLst>
                    <a:ext uri="{FF2B5EF4-FFF2-40B4-BE49-F238E27FC236}">
                      <a16:creationId xmlns:a16="http://schemas.microsoft.com/office/drawing/2014/main" id="{7F1DE80E-0EEA-43D6-8B79-DC21F6F35183}"/>
                    </a:ext>
                  </a:extLst>
                </p14:cNvPr>
                <p14:cNvContentPartPr/>
                <p14:nvPr/>
              </p14:nvContentPartPr>
              <p14:xfrm>
                <a:off x="7338893" y="5510227"/>
                <a:ext cx="154440" cy="114120"/>
              </p14:xfrm>
            </p:contentPart>
          </mc:Choice>
          <mc:Fallback>
            <p:pic>
              <p:nvPicPr>
                <p:cNvPr id="25" name="Freihand 24">
                  <a:extLst>
                    <a:ext uri="{FF2B5EF4-FFF2-40B4-BE49-F238E27FC236}">
                      <a16:creationId xmlns:a16="http://schemas.microsoft.com/office/drawing/2014/main" id="{7F1DE80E-0EEA-43D6-8B79-DC21F6F35183}"/>
                    </a:ext>
                  </a:extLst>
                </p:cNvPr>
                <p:cNvPicPr/>
                <p:nvPr/>
              </p:nvPicPr>
              <p:blipFill>
                <a:blip r:embed="rId38"/>
                <a:stretch>
                  <a:fillRect/>
                </a:stretch>
              </p:blipFill>
              <p:spPr>
                <a:xfrm>
                  <a:off x="7334573" y="5505907"/>
                  <a:ext cx="16308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6" name="Freihand 25">
                  <a:extLst>
                    <a:ext uri="{FF2B5EF4-FFF2-40B4-BE49-F238E27FC236}">
                      <a16:creationId xmlns:a16="http://schemas.microsoft.com/office/drawing/2014/main" id="{08B33B78-6F30-4463-8531-41E6D78F1498}"/>
                    </a:ext>
                  </a:extLst>
                </p14:cNvPr>
                <p14:cNvContentPartPr/>
                <p14:nvPr/>
              </p14:nvContentPartPr>
              <p14:xfrm>
                <a:off x="7509533" y="5434267"/>
                <a:ext cx="109440" cy="155520"/>
              </p14:xfrm>
            </p:contentPart>
          </mc:Choice>
          <mc:Fallback>
            <p:pic>
              <p:nvPicPr>
                <p:cNvPr id="26" name="Freihand 25">
                  <a:extLst>
                    <a:ext uri="{FF2B5EF4-FFF2-40B4-BE49-F238E27FC236}">
                      <a16:creationId xmlns:a16="http://schemas.microsoft.com/office/drawing/2014/main" id="{08B33B78-6F30-4463-8531-41E6D78F1498}"/>
                    </a:ext>
                  </a:extLst>
                </p:cNvPr>
                <p:cNvPicPr/>
                <p:nvPr/>
              </p:nvPicPr>
              <p:blipFill>
                <a:blip r:embed="rId40"/>
                <a:stretch>
                  <a:fillRect/>
                </a:stretch>
              </p:blipFill>
              <p:spPr>
                <a:xfrm>
                  <a:off x="7505213" y="5429947"/>
                  <a:ext cx="11808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7" name="Freihand 26">
                  <a:extLst>
                    <a:ext uri="{FF2B5EF4-FFF2-40B4-BE49-F238E27FC236}">
                      <a16:creationId xmlns:a16="http://schemas.microsoft.com/office/drawing/2014/main" id="{DBC181D5-9F7E-428B-B42A-8FCA1DB8CA52}"/>
                    </a:ext>
                  </a:extLst>
                </p14:cNvPr>
                <p14:cNvContentPartPr/>
                <p14:nvPr/>
              </p14:nvContentPartPr>
              <p14:xfrm>
                <a:off x="7556333" y="5551627"/>
                <a:ext cx="68400" cy="45720"/>
              </p14:xfrm>
            </p:contentPart>
          </mc:Choice>
          <mc:Fallback>
            <p:pic>
              <p:nvPicPr>
                <p:cNvPr id="27" name="Freihand 26">
                  <a:extLst>
                    <a:ext uri="{FF2B5EF4-FFF2-40B4-BE49-F238E27FC236}">
                      <a16:creationId xmlns:a16="http://schemas.microsoft.com/office/drawing/2014/main" id="{DBC181D5-9F7E-428B-B42A-8FCA1DB8CA52}"/>
                    </a:ext>
                  </a:extLst>
                </p:cNvPr>
                <p:cNvPicPr/>
                <p:nvPr/>
              </p:nvPicPr>
              <p:blipFill>
                <a:blip r:embed="rId42"/>
                <a:stretch>
                  <a:fillRect/>
                </a:stretch>
              </p:blipFill>
              <p:spPr>
                <a:xfrm>
                  <a:off x="7552013" y="5547307"/>
                  <a:ext cx="7704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8" name="Freihand 27">
                  <a:extLst>
                    <a:ext uri="{FF2B5EF4-FFF2-40B4-BE49-F238E27FC236}">
                      <a16:creationId xmlns:a16="http://schemas.microsoft.com/office/drawing/2014/main" id="{FED7662A-93EA-43B7-9422-6DCBEAA783BB}"/>
                    </a:ext>
                  </a:extLst>
                </p14:cNvPr>
                <p14:cNvContentPartPr/>
                <p14:nvPr/>
              </p14:nvContentPartPr>
              <p14:xfrm>
                <a:off x="7653533" y="5515987"/>
                <a:ext cx="184320" cy="100800"/>
              </p14:xfrm>
            </p:contentPart>
          </mc:Choice>
          <mc:Fallback>
            <p:pic>
              <p:nvPicPr>
                <p:cNvPr id="28" name="Freihand 27">
                  <a:extLst>
                    <a:ext uri="{FF2B5EF4-FFF2-40B4-BE49-F238E27FC236}">
                      <a16:creationId xmlns:a16="http://schemas.microsoft.com/office/drawing/2014/main" id="{FED7662A-93EA-43B7-9422-6DCBEAA783BB}"/>
                    </a:ext>
                  </a:extLst>
                </p:cNvPr>
                <p:cNvPicPr/>
                <p:nvPr/>
              </p:nvPicPr>
              <p:blipFill>
                <a:blip r:embed="rId44"/>
                <a:stretch>
                  <a:fillRect/>
                </a:stretch>
              </p:blipFill>
              <p:spPr>
                <a:xfrm>
                  <a:off x="7649213" y="5511667"/>
                  <a:ext cx="19296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9" name="Freihand 28">
                  <a:extLst>
                    <a:ext uri="{FF2B5EF4-FFF2-40B4-BE49-F238E27FC236}">
                      <a16:creationId xmlns:a16="http://schemas.microsoft.com/office/drawing/2014/main" id="{C02C5EC9-2F4B-4821-AF80-55B34C57DE9C}"/>
                    </a:ext>
                  </a:extLst>
                </p14:cNvPr>
                <p14:cNvContentPartPr/>
                <p14:nvPr/>
              </p14:nvContentPartPr>
              <p14:xfrm>
                <a:off x="7845773" y="5468827"/>
                <a:ext cx="241200" cy="142560"/>
              </p14:xfrm>
            </p:contentPart>
          </mc:Choice>
          <mc:Fallback>
            <p:pic>
              <p:nvPicPr>
                <p:cNvPr id="29" name="Freihand 28">
                  <a:extLst>
                    <a:ext uri="{FF2B5EF4-FFF2-40B4-BE49-F238E27FC236}">
                      <a16:creationId xmlns:a16="http://schemas.microsoft.com/office/drawing/2014/main" id="{C02C5EC9-2F4B-4821-AF80-55B34C57DE9C}"/>
                    </a:ext>
                  </a:extLst>
                </p:cNvPr>
                <p:cNvPicPr/>
                <p:nvPr/>
              </p:nvPicPr>
              <p:blipFill>
                <a:blip r:embed="rId46"/>
                <a:stretch>
                  <a:fillRect/>
                </a:stretch>
              </p:blipFill>
              <p:spPr>
                <a:xfrm>
                  <a:off x="7841453" y="5464507"/>
                  <a:ext cx="24984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1" name="Freihand 30">
                  <a:extLst>
                    <a:ext uri="{FF2B5EF4-FFF2-40B4-BE49-F238E27FC236}">
                      <a16:creationId xmlns:a16="http://schemas.microsoft.com/office/drawing/2014/main" id="{ABD3433F-F21F-4C2E-9CD2-8A6F08324D51}"/>
                    </a:ext>
                  </a:extLst>
                </p14:cNvPr>
                <p14:cNvContentPartPr/>
                <p14:nvPr/>
              </p14:nvContentPartPr>
              <p14:xfrm>
                <a:off x="8167973" y="5584747"/>
                <a:ext cx="87120" cy="18360"/>
              </p14:xfrm>
            </p:contentPart>
          </mc:Choice>
          <mc:Fallback>
            <p:pic>
              <p:nvPicPr>
                <p:cNvPr id="31" name="Freihand 30">
                  <a:extLst>
                    <a:ext uri="{FF2B5EF4-FFF2-40B4-BE49-F238E27FC236}">
                      <a16:creationId xmlns:a16="http://schemas.microsoft.com/office/drawing/2014/main" id="{ABD3433F-F21F-4C2E-9CD2-8A6F08324D51}"/>
                    </a:ext>
                  </a:extLst>
                </p:cNvPr>
                <p:cNvPicPr/>
                <p:nvPr/>
              </p:nvPicPr>
              <p:blipFill>
                <a:blip r:embed="rId48"/>
                <a:stretch>
                  <a:fillRect/>
                </a:stretch>
              </p:blipFill>
              <p:spPr>
                <a:xfrm>
                  <a:off x="8163653" y="5580427"/>
                  <a:ext cx="9576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2" name="Freihand 31">
                  <a:extLst>
                    <a:ext uri="{FF2B5EF4-FFF2-40B4-BE49-F238E27FC236}">
                      <a16:creationId xmlns:a16="http://schemas.microsoft.com/office/drawing/2014/main" id="{6E730CD3-3778-4DA7-BB0A-D6EE411BE99A}"/>
                    </a:ext>
                  </a:extLst>
                </p14:cNvPr>
                <p14:cNvContentPartPr/>
                <p14:nvPr/>
              </p14:nvContentPartPr>
              <p14:xfrm>
                <a:off x="8301173" y="5593747"/>
                <a:ext cx="178560" cy="14760"/>
              </p14:xfrm>
            </p:contentPart>
          </mc:Choice>
          <mc:Fallback>
            <p:pic>
              <p:nvPicPr>
                <p:cNvPr id="32" name="Freihand 31">
                  <a:extLst>
                    <a:ext uri="{FF2B5EF4-FFF2-40B4-BE49-F238E27FC236}">
                      <a16:creationId xmlns:a16="http://schemas.microsoft.com/office/drawing/2014/main" id="{6E730CD3-3778-4DA7-BB0A-D6EE411BE99A}"/>
                    </a:ext>
                  </a:extLst>
                </p:cNvPr>
                <p:cNvPicPr/>
                <p:nvPr/>
              </p:nvPicPr>
              <p:blipFill>
                <a:blip r:embed="rId50"/>
                <a:stretch>
                  <a:fillRect/>
                </a:stretch>
              </p:blipFill>
              <p:spPr>
                <a:xfrm>
                  <a:off x="8296853" y="5589427"/>
                  <a:ext cx="18720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4" name="Freihand 33">
                  <a:extLst>
                    <a:ext uri="{FF2B5EF4-FFF2-40B4-BE49-F238E27FC236}">
                      <a16:creationId xmlns:a16="http://schemas.microsoft.com/office/drawing/2014/main" id="{43559B30-29FC-4A58-8D59-17FCE508A970}"/>
                    </a:ext>
                  </a:extLst>
                </p14:cNvPr>
                <p14:cNvContentPartPr/>
                <p14:nvPr/>
              </p14:nvContentPartPr>
              <p14:xfrm>
                <a:off x="7401173" y="5683027"/>
                <a:ext cx="68760" cy="180720"/>
              </p14:xfrm>
            </p:contentPart>
          </mc:Choice>
          <mc:Fallback>
            <p:pic>
              <p:nvPicPr>
                <p:cNvPr id="34" name="Freihand 33">
                  <a:extLst>
                    <a:ext uri="{FF2B5EF4-FFF2-40B4-BE49-F238E27FC236}">
                      <a16:creationId xmlns:a16="http://schemas.microsoft.com/office/drawing/2014/main" id="{43559B30-29FC-4A58-8D59-17FCE508A970}"/>
                    </a:ext>
                  </a:extLst>
                </p:cNvPr>
                <p:cNvPicPr/>
                <p:nvPr/>
              </p:nvPicPr>
              <p:blipFill>
                <a:blip r:embed="rId52"/>
                <a:stretch>
                  <a:fillRect/>
                </a:stretch>
              </p:blipFill>
              <p:spPr>
                <a:xfrm>
                  <a:off x="7396853" y="5678707"/>
                  <a:ext cx="7740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5" name="Freihand 34">
                  <a:extLst>
                    <a:ext uri="{FF2B5EF4-FFF2-40B4-BE49-F238E27FC236}">
                      <a16:creationId xmlns:a16="http://schemas.microsoft.com/office/drawing/2014/main" id="{D6BB72D9-5210-4087-8BE0-CFF00040ADFC}"/>
                    </a:ext>
                  </a:extLst>
                </p14:cNvPr>
                <p14:cNvContentPartPr/>
                <p14:nvPr/>
              </p14:nvContentPartPr>
              <p14:xfrm>
                <a:off x="7339253" y="5743147"/>
                <a:ext cx="153720" cy="240840"/>
              </p14:xfrm>
            </p:contentPart>
          </mc:Choice>
          <mc:Fallback>
            <p:pic>
              <p:nvPicPr>
                <p:cNvPr id="35" name="Freihand 34">
                  <a:extLst>
                    <a:ext uri="{FF2B5EF4-FFF2-40B4-BE49-F238E27FC236}">
                      <a16:creationId xmlns:a16="http://schemas.microsoft.com/office/drawing/2014/main" id="{D6BB72D9-5210-4087-8BE0-CFF00040ADFC}"/>
                    </a:ext>
                  </a:extLst>
                </p:cNvPr>
                <p:cNvPicPr/>
                <p:nvPr/>
              </p:nvPicPr>
              <p:blipFill>
                <a:blip r:embed="rId54"/>
                <a:stretch>
                  <a:fillRect/>
                </a:stretch>
              </p:blipFill>
              <p:spPr>
                <a:xfrm>
                  <a:off x="7334933" y="5738827"/>
                  <a:ext cx="162360" cy="2494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7" name="Freihand 36">
                  <a:extLst>
                    <a:ext uri="{FF2B5EF4-FFF2-40B4-BE49-F238E27FC236}">
                      <a16:creationId xmlns:a16="http://schemas.microsoft.com/office/drawing/2014/main" id="{4BF58CBA-3517-447C-8C40-B8525080DB33}"/>
                    </a:ext>
                  </a:extLst>
                </p14:cNvPr>
                <p14:cNvContentPartPr/>
                <p14:nvPr/>
              </p14:nvContentPartPr>
              <p14:xfrm>
                <a:off x="6943973" y="6048787"/>
                <a:ext cx="304920" cy="114480"/>
              </p14:xfrm>
            </p:contentPart>
          </mc:Choice>
          <mc:Fallback>
            <p:pic>
              <p:nvPicPr>
                <p:cNvPr id="37" name="Freihand 36">
                  <a:extLst>
                    <a:ext uri="{FF2B5EF4-FFF2-40B4-BE49-F238E27FC236}">
                      <a16:creationId xmlns:a16="http://schemas.microsoft.com/office/drawing/2014/main" id="{4BF58CBA-3517-447C-8C40-B8525080DB33}"/>
                    </a:ext>
                  </a:extLst>
                </p:cNvPr>
                <p:cNvPicPr/>
                <p:nvPr/>
              </p:nvPicPr>
              <p:blipFill>
                <a:blip r:embed="rId56"/>
                <a:stretch>
                  <a:fillRect/>
                </a:stretch>
              </p:blipFill>
              <p:spPr>
                <a:xfrm>
                  <a:off x="6939653" y="6044467"/>
                  <a:ext cx="31356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8" name="Freihand 37">
                  <a:extLst>
                    <a:ext uri="{FF2B5EF4-FFF2-40B4-BE49-F238E27FC236}">
                      <a16:creationId xmlns:a16="http://schemas.microsoft.com/office/drawing/2014/main" id="{A98D38C1-64CE-4C8C-855C-E5D0D510623E}"/>
                    </a:ext>
                  </a:extLst>
                </p14:cNvPr>
                <p14:cNvContentPartPr/>
                <p14:nvPr/>
              </p14:nvContentPartPr>
              <p14:xfrm>
                <a:off x="7195253" y="6011347"/>
                <a:ext cx="30960" cy="12240"/>
              </p14:xfrm>
            </p:contentPart>
          </mc:Choice>
          <mc:Fallback>
            <p:pic>
              <p:nvPicPr>
                <p:cNvPr id="38" name="Freihand 37">
                  <a:extLst>
                    <a:ext uri="{FF2B5EF4-FFF2-40B4-BE49-F238E27FC236}">
                      <a16:creationId xmlns:a16="http://schemas.microsoft.com/office/drawing/2014/main" id="{A98D38C1-64CE-4C8C-855C-E5D0D510623E}"/>
                    </a:ext>
                  </a:extLst>
                </p:cNvPr>
                <p:cNvPicPr/>
                <p:nvPr/>
              </p:nvPicPr>
              <p:blipFill>
                <a:blip r:embed="rId58"/>
                <a:stretch>
                  <a:fillRect/>
                </a:stretch>
              </p:blipFill>
              <p:spPr>
                <a:xfrm>
                  <a:off x="7190933" y="6007027"/>
                  <a:ext cx="3960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9" name="Freihand 38">
                  <a:extLst>
                    <a:ext uri="{FF2B5EF4-FFF2-40B4-BE49-F238E27FC236}">
                      <a16:creationId xmlns:a16="http://schemas.microsoft.com/office/drawing/2014/main" id="{C69F7532-955B-4FCA-BC37-429377C31095}"/>
                    </a:ext>
                  </a:extLst>
                </p14:cNvPr>
                <p14:cNvContentPartPr/>
                <p14:nvPr/>
              </p14:nvContentPartPr>
              <p14:xfrm>
                <a:off x="7297853" y="6023947"/>
                <a:ext cx="141840" cy="134640"/>
              </p14:xfrm>
            </p:contentPart>
          </mc:Choice>
          <mc:Fallback>
            <p:pic>
              <p:nvPicPr>
                <p:cNvPr id="39" name="Freihand 38">
                  <a:extLst>
                    <a:ext uri="{FF2B5EF4-FFF2-40B4-BE49-F238E27FC236}">
                      <a16:creationId xmlns:a16="http://schemas.microsoft.com/office/drawing/2014/main" id="{C69F7532-955B-4FCA-BC37-429377C31095}"/>
                    </a:ext>
                  </a:extLst>
                </p:cNvPr>
                <p:cNvPicPr/>
                <p:nvPr/>
              </p:nvPicPr>
              <p:blipFill>
                <a:blip r:embed="rId60"/>
                <a:stretch>
                  <a:fillRect/>
                </a:stretch>
              </p:blipFill>
              <p:spPr>
                <a:xfrm>
                  <a:off x="7293533" y="6019627"/>
                  <a:ext cx="15048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0" name="Freihand 39">
                  <a:extLst>
                    <a:ext uri="{FF2B5EF4-FFF2-40B4-BE49-F238E27FC236}">
                      <a16:creationId xmlns:a16="http://schemas.microsoft.com/office/drawing/2014/main" id="{C9C12063-5059-46A3-AF2A-301DF311AE50}"/>
                    </a:ext>
                  </a:extLst>
                </p14:cNvPr>
                <p14:cNvContentPartPr/>
                <p14:nvPr/>
              </p14:nvContentPartPr>
              <p14:xfrm>
                <a:off x="7497293" y="6097747"/>
                <a:ext cx="181080" cy="43920"/>
              </p14:xfrm>
            </p:contentPart>
          </mc:Choice>
          <mc:Fallback>
            <p:pic>
              <p:nvPicPr>
                <p:cNvPr id="40" name="Freihand 39">
                  <a:extLst>
                    <a:ext uri="{FF2B5EF4-FFF2-40B4-BE49-F238E27FC236}">
                      <a16:creationId xmlns:a16="http://schemas.microsoft.com/office/drawing/2014/main" id="{C9C12063-5059-46A3-AF2A-301DF311AE50}"/>
                    </a:ext>
                  </a:extLst>
                </p:cNvPr>
                <p:cNvPicPr/>
                <p:nvPr/>
              </p:nvPicPr>
              <p:blipFill>
                <a:blip r:embed="rId62"/>
                <a:stretch>
                  <a:fillRect/>
                </a:stretch>
              </p:blipFill>
              <p:spPr>
                <a:xfrm>
                  <a:off x="7492973" y="6093427"/>
                  <a:ext cx="18972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1" name="Freihand 40">
                  <a:extLst>
                    <a:ext uri="{FF2B5EF4-FFF2-40B4-BE49-F238E27FC236}">
                      <a16:creationId xmlns:a16="http://schemas.microsoft.com/office/drawing/2014/main" id="{6F20C67F-FF28-4171-9B1D-A099A6EAF47F}"/>
                    </a:ext>
                  </a:extLst>
                </p14:cNvPr>
                <p14:cNvContentPartPr/>
                <p14:nvPr/>
              </p14:nvContentPartPr>
              <p14:xfrm>
                <a:off x="7667213" y="6005587"/>
                <a:ext cx="23760" cy="16200"/>
              </p14:xfrm>
            </p:contentPart>
          </mc:Choice>
          <mc:Fallback>
            <p:pic>
              <p:nvPicPr>
                <p:cNvPr id="41" name="Freihand 40">
                  <a:extLst>
                    <a:ext uri="{FF2B5EF4-FFF2-40B4-BE49-F238E27FC236}">
                      <a16:creationId xmlns:a16="http://schemas.microsoft.com/office/drawing/2014/main" id="{6F20C67F-FF28-4171-9B1D-A099A6EAF47F}"/>
                    </a:ext>
                  </a:extLst>
                </p:cNvPr>
                <p:cNvPicPr/>
                <p:nvPr/>
              </p:nvPicPr>
              <p:blipFill>
                <a:blip r:embed="rId64"/>
                <a:stretch>
                  <a:fillRect/>
                </a:stretch>
              </p:blipFill>
              <p:spPr>
                <a:xfrm>
                  <a:off x="7662893" y="6001267"/>
                  <a:ext cx="3240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2" name="Freihand 41">
                  <a:extLst>
                    <a:ext uri="{FF2B5EF4-FFF2-40B4-BE49-F238E27FC236}">
                      <a16:creationId xmlns:a16="http://schemas.microsoft.com/office/drawing/2014/main" id="{FF7462A1-00FF-4E12-BBC8-B82F99480CCE}"/>
                    </a:ext>
                  </a:extLst>
                </p14:cNvPr>
                <p14:cNvContentPartPr/>
                <p14:nvPr/>
              </p14:nvContentPartPr>
              <p14:xfrm>
                <a:off x="7802933" y="5982907"/>
                <a:ext cx="126360" cy="184680"/>
              </p14:xfrm>
            </p:contentPart>
          </mc:Choice>
          <mc:Fallback>
            <p:pic>
              <p:nvPicPr>
                <p:cNvPr id="42" name="Freihand 41">
                  <a:extLst>
                    <a:ext uri="{FF2B5EF4-FFF2-40B4-BE49-F238E27FC236}">
                      <a16:creationId xmlns:a16="http://schemas.microsoft.com/office/drawing/2014/main" id="{FF7462A1-00FF-4E12-BBC8-B82F99480CCE}"/>
                    </a:ext>
                  </a:extLst>
                </p:cNvPr>
                <p:cNvPicPr/>
                <p:nvPr/>
              </p:nvPicPr>
              <p:blipFill>
                <a:blip r:embed="rId66"/>
                <a:stretch>
                  <a:fillRect/>
                </a:stretch>
              </p:blipFill>
              <p:spPr>
                <a:xfrm>
                  <a:off x="7798613" y="5978587"/>
                  <a:ext cx="13500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3" name="Freihand 42">
                  <a:extLst>
                    <a:ext uri="{FF2B5EF4-FFF2-40B4-BE49-F238E27FC236}">
                      <a16:creationId xmlns:a16="http://schemas.microsoft.com/office/drawing/2014/main" id="{E32C416F-2E0F-4FAB-A6F3-47C30BA60284}"/>
                    </a:ext>
                  </a:extLst>
                </p14:cNvPr>
                <p14:cNvContentPartPr/>
                <p14:nvPr/>
              </p14:nvContentPartPr>
              <p14:xfrm>
                <a:off x="7957733" y="5984347"/>
                <a:ext cx="212760" cy="155160"/>
              </p14:xfrm>
            </p:contentPart>
          </mc:Choice>
          <mc:Fallback>
            <p:pic>
              <p:nvPicPr>
                <p:cNvPr id="43" name="Freihand 42">
                  <a:extLst>
                    <a:ext uri="{FF2B5EF4-FFF2-40B4-BE49-F238E27FC236}">
                      <a16:creationId xmlns:a16="http://schemas.microsoft.com/office/drawing/2014/main" id="{E32C416F-2E0F-4FAB-A6F3-47C30BA60284}"/>
                    </a:ext>
                  </a:extLst>
                </p:cNvPr>
                <p:cNvPicPr/>
                <p:nvPr/>
              </p:nvPicPr>
              <p:blipFill>
                <a:blip r:embed="rId68"/>
                <a:stretch>
                  <a:fillRect/>
                </a:stretch>
              </p:blipFill>
              <p:spPr>
                <a:xfrm>
                  <a:off x="7953413" y="5980027"/>
                  <a:ext cx="22140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4" name="Freihand 43">
                  <a:extLst>
                    <a:ext uri="{FF2B5EF4-FFF2-40B4-BE49-F238E27FC236}">
                      <a16:creationId xmlns:a16="http://schemas.microsoft.com/office/drawing/2014/main" id="{5CDEDFAC-2214-4785-AF99-88FF0EE7FCEE}"/>
                    </a:ext>
                  </a:extLst>
                </p14:cNvPr>
                <p14:cNvContentPartPr/>
                <p14:nvPr/>
              </p14:nvContentPartPr>
              <p14:xfrm>
                <a:off x="8146733" y="5995507"/>
                <a:ext cx="135000" cy="147600"/>
              </p14:xfrm>
            </p:contentPart>
          </mc:Choice>
          <mc:Fallback>
            <p:pic>
              <p:nvPicPr>
                <p:cNvPr id="44" name="Freihand 43">
                  <a:extLst>
                    <a:ext uri="{FF2B5EF4-FFF2-40B4-BE49-F238E27FC236}">
                      <a16:creationId xmlns:a16="http://schemas.microsoft.com/office/drawing/2014/main" id="{5CDEDFAC-2214-4785-AF99-88FF0EE7FCEE}"/>
                    </a:ext>
                  </a:extLst>
                </p:cNvPr>
                <p:cNvPicPr/>
                <p:nvPr/>
              </p:nvPicPr>
              <p:blipFill>
                <a:blip r:embed="rId70"/>
                <a:stretch>
                  <a:fillRect/>
                </a:stretch>
              </p:blipFill>
              <p:spPr>
                <a:xfrm>
                  <a:off x="8142413" y="5991187"/>
                  <a:ext cx="143640" cy="156240"/>
                </a:xfrm>
                <a:prstGeom prst="rect">
                  <a:avLst/>
                </a:prstGeom>
              </p:spPr>
            </p:pic>
          </mc:Fallback>
        </mc:AlternateContent>
      </p:grpSp>
      <p:grpSp>
        <p:nvGrpSpPr>
          <p:cNvPr id="60" name="Gruppieren 59">
            <a:extLst>
              <a:ext uri="{FF2B5EF4-FFF2-40B4-BE49-F238E27FC236}">
                <a16:creationId xmlns:a16="http://schemas.microsoft.com/office/drawing/2014/main" id="{BFA138C4-1EE4-4F07-9AAA-90B5EDCF7E05}"/>
              </a:ext>
            </a:extLst>
          </p:cNvPr>
          <p:cNvGrpSpPr/>
          <p:nvPr/>
        </p:nvGrpSpPr>
        <p:grpSpPr>
          <a:xfrm>
            <a:off x="6900053" y="6279187"/>
            <a:ext cx="1444320" cy="420120"/>
            <a:chOff x="6900053" y="6279187"/>
            <a:chExt cx="1444320" cy="420120"/>
          </a:xfrm>
        </p:grpSpPr>
        <mc:AlternateContent xmlns:mc="http://schemas.openxmlformats.org/markup-compatibility/2006">
          <mc:Choice xmlns:p14="http://schemas.microsoft.com/office/powerpoint/2010/main" Requires="p14">
            <p:contentPart p14:bwMode="auto" r:id="rId71">
              <p14:nvContentPartPr>
                <p14:cNvPr id="46" name="Freihand 45">
                  <a:extLst>
                    <a:ext uri="{FF2B5EF4-FFF2-40B4-BE49-F238E27FC236}">
                      <a16:creationId xmlns:a16="http://schemas.microsoft.com/office/drawing/2014/main" id="{FCF6FB19-EF9C-4859-A158-289665892BD8}"/>
                    </a:ext>
                  </a:extLst>
                </p14:cNvPr>
                <p14:cNvContentPartPr/>
                <p14:nvPr/>
              </p14:nvContentPartPr>
              <p14:xfrm>
                <a:off x="6900053" y="6279187"/>
                <a:ext cx="118800" cy="141120"/>
              </p14:xfrm>
            </p:contentPart>
          </mc:Choice>
          <mc:Fallback>
            <p:pic>
              <p:nvPicPr>
                <p:cNvPr id="46" name="Freihand 45">
                  <a:extLst>
                    <a:ext uri="{FF2B5EF4-FFF2-40B4-BE49-F238E27FC236}">
                      <a16:creationId xmlns:a16="http://schemas.microsoft.com/office/drawing/2014/main" id="{FCF6FB19-EF9C-4859-A158-289665892BD8}"/>
                    </a:ext>
                  </a:extLst>
                </p:cNvPr>
                <p:cNvPicPr/>
                <p:nvPr/>
              </p:nvPicPr>
              <p:blipFill>
                <a:blip r:embed="rId72"/>
                <a:stretch>
                  <a:fillRect/>
                </a:stretch>
              </p:blipFill>
              <p:spPr>
                <a:xfrm>
                  <a:off x="6895733" y="6274867"/>
                  <a:ext cx="12744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7" name="Freihand 46">
                  <a:extLst>
                    <a:ext uri="{FF2B5EF4-FFF2-40B4-BE49-F238E27FC236}">
                      <a16:creationId xmlns:a16="http://schemas.microsoft.com/office/drawing/2014/main" id="{44DACEF0-9A86-467C-8445-5FBFD0A434DC}"/>
                    </a:ext>
                  </a:extLst>
                </p14:cNvPr>
                <p14:cNvContentPartPr/>
                <p14:nvPr/>
              </p14:nvContentPartPr>
              <p14:xfrm>
                <a:off x="7072853" y="6326347"/>
                <a:ext cx="268920" cy="85320"/>
              </p14:xfrm>
            </p:contentPart>
          </mc:Choice>
          <mc:Fallback>
            <p:pic>
              <p:nvPicPr>
                <p:cNvPr id="47" name="Freihand 46">
                  <a:extLst>
                    <a:ext uri="{FF2B5EF4-FFF2-40B4-BE49-F238E27FC236}">
                      <a16:creationId xmlns:a16="http://schemas.microsoft.com/office/drawing/2014/main" id="{44DACEF0-9A86-467C-8445-5FBFD0A434DC}"/>
                    </a:ext>
                  </a:extLst>
                </p:cNvPr>
                <p:cNvPicPr/>
                <p:nvPr/>
              </p:nvPicPr>
              <p:blipFill>
                <a:blip r:embed="rId74"/>
                <a:stretch>
                  <a:fillRect/>
                </a:stretch>
              </p:blipFill>
              <p:spPr>
                <a:xfrm>
                  <a:off x="7068533" y="6322027"/>
                  <a:ext cx="27756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8" name="Freihand 47">
                  <a:extLst>
                    <a:ext uri="{FF2B5EF4-FFF2-40B4-BE49-F238E27FC236}">
                      <a16:creationId xmlns:a16="http://schemas.microsoft.com/office/drawing/2014/main" id="{46A21922-20EC-4B2A-B8E5-043896AAA681}"/>
                    </a:ext>
                  </a:extLst>
                </p14:cNvPr>
                <p14:cNvContentPartPr/>
                <p14:nvPr/>
              </p14:nvContentPartPr>
              <p14:xfrm>
                <a:off x="7435013" y="6383587"/>
                <a:ext cx="360" cy="360"/>
              </p14:xfrm>
            </p:contentPart>
          </mc:Choice>
          <mc:Fallback>
            <p:pic>
              <p:nvPicPr>
                <p:cNvPr id="48" name="Freihand 47">
                  <a:extLst>
                    <a:ext uri="{FF2B5EF4-FFF2-40B4-BE49-F238E27FC236}">
                      <a16:creationId xmlns:a16="http://schemas.microsoft.com/office/drawing/2014/main" id="{46A21922-20EC-4B2A-B8E5-043896AAA681}"/>
                    </a:ext>
                  </a:extLst>
                </p:cNvPr>
                <p:cNvPicPr/>
                <p:nvPr/>
              </p:nvPicPr>
              <p:blipFill>
                <a:blip r:embed="rId20"/>
                <a:stretch>
                  <a:fillRect/>
                </a:stretch>
              </p:blipFill>
              <p:spPr>
                <a:xfrm>
                  <a:off x="7430693" y="63792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49" name="Freihand 48">
                  <a:extLst>
                    <a:ext uri="{FF2B5EF4-FFF2-40B4-BE49-F238E27FC236}">
                      <a16:creationId xmlns:a16="http://schemas.microsoft.com/office/drawing/2014/main" id="{178C77C8-34EF-411D-877D-7EF8B82ADC6E}"/>
                    </a:ext>
                  </a:extLst>
                </p14:cNvPr>
                <p14:cNvContentPartPr/>
                <p14:nvPr/>
              </p14:nvContentPartPr>
              <p14:xfrm>
                <a:off x="7558133" y="6313747"/>
                <a:ext cx="19800" cy="84240"/>
              </p14:xfrm>
            </p:contentPart>
          </mc:Choice>
          <mc:Fallback>
            <p:pic>
              <p:nvPicPr>
                <p:cNvPr id="49" name="Freihand 48">
                  <a:extLst>
                    <a:ext uri="{FF2B5EF4-FFF2-40B4-BE49-F238E27FC236}">
                      <a16:creationId xmlns:a16="http://schemas.microsoft.com/office/drawing/2014/main" id="{178C77C8-34EF-411D-877D-7EF8B82ADC6E}"/>
                    </a:ext>
                  </a:extLst>
                </p:cNvPr>
                <p:cNvPicPr/>
                <p:nvPr/>
              </p:nvPicPr>
              <p:blipFill>
                <a:blip r:embed="rId77"/>
                <a:stretch>
                  <a:fillRect/>
                </a:stretch>
              </p:blipFill>
              <p:spPr>
                <a:xfrm>
                  <a:off x="7553813" y="6309427"/>
                  <a:ext cx="2844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50" name="Freihand 49">
                  <a:extLst>
                    <a:ext uri="{FF2B5EF4-FFF2-40B4-BE49-F238E27FC236}">
                      <a16:creationId xmlns:a16="http://schemas.microsoft.com/office/drawing/2014/main" id="{44D9359A-BC60-4E42-9FE9-A7F5D5C8E79B}"/>
                    </a:ext>
                  </a:extLst>
                </p14:cNvPr>
                <p14:cNvContentPartPr/>
                <p14:nvPr/>
              </p14:nvContentPartPr>
              <p14:xfrm>
                <a:off x="7543373" y="6290347"/>
                <a:ext cx="132480" cy="14040"/>
              </p14:xfrm>
            </p:contentPart>
          </mc:Choice>
          <mc:Fallback>
            <p:pic>
              <p:nvPicPr>
                <p:cNvPr id="50" name="Freihand 49">
                  <a:extLst>
                    <a:ext uri="{FF2B5EF4-FFF2-40B4-BE49-F238E27FC236}">
                      <a16:creationId xmlns:a16="http://schemas.microsoft.com/office/drawing/2014/main" id="{44D9359A-BC60-4E42-9FE9-A7F5D5C8E79B}"/>
                    </a:ext>
                  </a:extLst>
                </p:cNvPr>
                <p:cNvPicPr/>
                <p:nvPr/>
              </p:nvPicPr>
              <p:blipFill>
                <a:blip r:embed="rId79"/>
                <a:stretch>
                  <a:fillRect/>
                </a:stretch>
              </p:blipFill>
              <p:spPr>
                <a:xfrm>
                  <a:off x="7539053" y="6286027"/>
                  <a:ext cx="14112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1" name="Freihand 50">
                  <a:extLst>
                    <a:ext uri="{FF2B5EF4-FFF2-40B4-BE49-F238E27FC236}">
                      <a16:creationId xmlns:a16="http://schemas.microsoft.com/office/drawing/2014/main" id="{1CA328CC-55B7-4BA8-9C7E-45A73B807AD2}"/>
                    </a:ext>
                  </a:extLst>
                </p14:cNvPr>
                <p14:cNvContentPartPr/>
                <p14:nvPr/>
              </p14:nvContentPartPr>
              <p14:xfrm>
                <a:off x="7556333" y="6324187"/>
                <a:ext cx="133200" cy="71640"/>
              </p14:xfrm>
            </p:contentPart>
          </mc:Choice>
          <mc:Fallback>
            <p:pic>
              <p:nvPicPr>
                <p:cNvPr id="51" name="Freihand 50">
                  <a:extLst>
                    <a:ext uri="{FF2B5EF4-FFF2-40B4-BE49-F238E27FC236}">
                      <a16:creationId xmlns:a16="http://schemas.microsoft.com/office/drawing/2014/main" id="{1CA328CC-55B7-4BA8-9C7E-45A73B807AD2}"/>
                    </a:ext>
                  </a:extLst>
                </p:cNvPr>
                <p:cNvPicPr/>
                <p:nvPr/>
              </p:nvPicPr>
              <p:blipFill>
                <a:blip r:embed="rId81"/>
                <a:stretch>
                  <a:fillRect/>
                </a:stretch>
              </p:blipFill>
              <p:spPr>
                <a:xfrm>
                  <a:off x="7552013" y="6319867"/>
                  <a:ext cx="14184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2" name="Freihand 51">
                  <a:extLst>
                    <a:ext uri="{FF2B5EF4-FFF2-40B4-BE49-F238E27FC236}">
                      <a16:creationId xmlns:a16="http://schemas.microsoft.com/office/drawing/2014/main" id="{0CC8E142-720E-4501-890B-E4A490C93569}"/>
                    </a:ext>
                  </a:extLst>
                </p14:cNvPr>
                <p14:cNvContentPartPr/>
                <p14:nvPr/>
              </p14:nvContentPartPr>
              <p14:xfrm>
                <a:off x="7683053" y="6338227"/>
                <a:ext cx="237240" cy="61560"/>
              </p14:xfrm>
            </p:contentPart>
          </mc:Choice>
          <mc:Fallback>
            <p:pic>
              <p:nvPicPr>
                <p:cNvPr id="52" name="Freihand 51">
                  <a:extLst>
                    <a:ext uri="{FF2B5EF4-FFF2-40B4-BE49-F238E27FC236}">
                      <a16:creationId xmlns:a16="http://schemas.microsoft.com/office/drawing/2014/main" id="{0CC8E142-720E-4501-890B-E4A490C93569}"/>
                    </a:ext>
                  </a:extLst>
                </p:cNvPr>
                <p:cNvPicPr/>
                <p:nvPr/>
              </p:nvPicPr>
              <p:blipFill>
                <a:blip r:embed="rId83"/>
                <a:stretch>
                  <a:fillRect/>
                </a:stretch>
              </p:blipFill>
              <p:spPr>
                <a:xfrm>
                  <a:off x="7678733" y="6333907"/>
                  <a:ext cx="24588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3" name="Freihand 52">
                  <a:extLst>
                    <a:ext uri="{FF2B5EF4-FFF2-40B4-BE49-F238E27FC236}">
                      <a16:creationId xmlns:a16="http://schemas.microsoft.com/office/drawing/2014/main" id="{CA9B80AF-922C-40EF-97E9-71575BCEBDFF}"/>
                    </a:ext>
                  </a:extLst>
                </p14:cNvPr>
                <p14:cNvContentPartPr/>
                <p14:nvPr/>
              </p14:nvContentPartPr>
              <p14:xfrm>
                <a:off x="7892573" y="6324187"/>
                <a:ext cx="98640" cy="66240"/>
              </p14:xfrm>
            </p:contentPart>
          </mc:Choice>
          <mc:Fallback>
            <p:pic>
              <p:nvPicPr>
                <p:cNvPr id="53" name="Freihand 52">
                  <a:extLst>
                    <a:ext uri="{FF2B5EF4-FFF2-40B4-BE49-F238E27FC236}">
                      <a16:creationId xmlns:a16="http://schemas.microsoft.com/office/drawing/2014/main" id="{CA9B80AF-922C-40EF-97E9-71575BCEBDFF}"/>
                    </a:ext>
                  </a:extLst>
                </p:cNvPr>
                <p:cNvPicPr/>
                <p:nvPr/>
              </p:nvPicPr>
              <p:blipFill>
                <a:blip r:embed="rId85"/>
                <a:stretch>
                  <a:fillRect/>
                </a:stretch>
              </p:blipFill>
              <p:spPr>
                <a:xfrm>
                  <a:off x="7888253" y="6319867"/>
                  <a:ext cx="10728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4" name="Freihand 53">
                  <a:extLst>
                    <a:ext uri="{FF2B5EF4-FFF2-40B4-BE49-F238E27FC236}">
                      <a16:creationId xmlns:a16="http://schemas.microsoft.com/office/drawing/2014/main" id="{85802C1F-90FA-4827-A103-419DF307A79C}"/>
                    </a:ext>
                  </a:extLst>
                </p14:cNvPr>
                <p14:cNvContentPartPr/>
                <p14:nvPr/>
              </p14:nvContentPartPr>
              <p14:xfrm>
                <a:off x="7332413" y="6518587"/>
                <a:ext cx="377640" cy="180720"/>
              </p14:xfrm>
            </p:contentPart>
          </mc:Choice>
          <mc:Fallback>
            <p:pic>
              <p:nvPicPr>
                <p:cNvPr id="54" name="Freihand 53">
                  <a:extLst>
                    <a:ext uri="{FF2B5EF4-FFF2-40B4-BE49-F238E27FC236}">
                      <a16:creationId xmlns:a16="http://schemas.microsoft.com/office/drawing/2014/main" id="{85802C1F-90FA-4827-A103-419DF307A79C}"/>
                    </a:ext>
                  </a:extLst>
                </p:cNvPr>
                <p:cNvPicPr/>
                <p:nvPr/>
              </p:nvPicPr>
              <p:blipFill>
                <a:blip r:embed="rId87"/>
                <a:stretch>
                  <a:fillRect/>
                </a:stretch>
              </p:blipFill>
              <p:spPr>
                <a:xfrm>
                  <a:off x="7328093" y="6514267"/>
                  <a:ext cx="38628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5" name="Freihand 54">
                  <a:extLst>
                    <a:ext uri="{FF2B5EF4-FFF2-40B4-BE49-F238E27FC236}">
                      <a16:creationId xmlns:a16="http://schemas.microsoft.com/office/drawing/2014/main" id="{EA82EE21-AF57-498D-A563-7A51D2E120B5}"/>
                    </a:ext>
                  </a:extLst>
                </p14:cNvPr>
                <p14:cNvContentPartPr/>
                <p14:nvPr/>
              </p14:nvContentPartPr>
              <p14:xfrm>
                <a:off x="7750013" y="6516787"/>
                <a:ext cx="73440" cy="61920"/>
              </p14:xfrm>
            </p:contentPart>
          </mc:Choice>
          <mc:Fallback>
            <p:pic>
              <p:nvPicPr>
                <p:cNvPr id="55" name="Freihand 54">
                  <a:extLst>
                    <a:ext uri="{FF2B5EF4-FFF2-40B4-BE49-F238E27FC236}">
                      <a16:creationId xmlns:a16="http://schemas.microsoft.com/office/drawing/2014/main" id="{EA82EE21-AF57-498D-A563-7A51D2E120B5}"/>
                    </a:ext>
                  </a:extLst>
                </p:cNvPr>
                <p:cNvPicPr/>
                <p:nvPr/>
              </p:nvPicPr>
              <p:blipFill>
                <a:blip r:embed="rId89"/>
                <a:stretch>
                  <a:fillRect/>
                </a:stretch>
              </p:blipFill>
              <p:spPr>
                <a:xfrm>
                  <a:off x="7745693" y="6512467"/>
                  <a:ext cx="8208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56" name="Freihand 55">
                  <a:extLst>
                    <a:ext uri="{FF2B5EF4-FFF2-40B4-BE49-F238E27FC236}">
                      <a16:creationId xmlns:a16="http://schemas.microsoft.com/office/drawing/2014/main" id="{F256CF87-57BD-4275-A5CC-AAAD22D1F334}"/>
                    </a:ext>
                  </a:extLst>
                </p14:cNvPr>
                <p14:cNvContentPartPr/>
                <p14:nvPr/>
              </p14:nvContentPartPr>
              <p14:xfrm>
                <a:off x="7849733" y="6489787"/>
                <a:ext cx="70560" cy="75600"/>
              </p14:xfrm>
            </p:contentPart>
          </mc:Choice>
          <mc:Fallback>
            <p:pic>
              <p:nvPicPr>
                <p:cNvPr id="56" name="Freihand 55">
                  <a:extLst>
                    <a:ext uri="{FF2B5EF4-FFF2-40B4-BE49-F238E27FC236}">
                      <a16:creationId xmlns:a16="http://schemas.microsoft.com/office/drawing/2014/main" id="{F256CF87-57BD-4275-A5CC-AAAD22D1F334}"/>
                    </a:ext>
                  </a:extLst>
                </p:cNvPr>
                <p:cNvPicPr/>
                <p:nvPr/>
              </p:nvPicPr>
              <p:blipFill>
                <a:blip r:embed="rId91"/>
                <a:stretch>
                  <a:fillRect/>
                </a:stretch>
              </p:blipFill>
              <p:spPr>
                <a:xfrm>
                  <a:off x="7845413" y="6485467"/>
                  <a:ext cx="7920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57" name="Freihand 56">
                  <a:extLst>
                    <a:ext uri="{FF2B5EF4-FFF2-40B4-BE49-F238E27FC236}">
                      <a16:creationId xmlns:a16="http://schemas.microsoft.com/office/drawing/2014/main" id="{2FB91D07-645F-4AFD-8D9D-AF3E7188B4A3}"/>
                    </a:ext>
                  </a:extLst>
                </p14:cNvPr>
                <p14:cNvContentPartPr/>
                <p14:nvPr/>
              </p14:nvContentPartPr>
              <p14:xfrm>
                <a:off x="7964213" y="6472867"/>
                <a:ext cx="64080" cy="82080"/>
              </p14:xfrm>
            </p:contentPart>
          </mc:Choice>
          <mc:Fallback>
            <p:pic>
              <p:nvPicPr>
                <p:cNvPr id="57" name="Freihand 56">
                  <a:extLst>
                    <a:ext uri="{FF2B5EF4-FFF2-40B4-BE49-F238E27FC236}">
                      <a16:creationId xmlns:a16="http://schemas.microsoft.com/office/drawing/2014/main" id="{2FB91D07-645F-4AFD-8D9D-AF3E7188B4A3}"/>
                    </a:ext>
                  </a:extLst>
                </p:cNvPr>
                <p:cNvPicPr/>
                <p:nvPr/>
              </p:nvPicPr>
              <p:blipFill>
                <a:blip r:embed="rId93"/>
                <a:stretch>
                  <a:fillRect/>
                </a:stretch>
              </p:blipFill>
              <p:spPr>
                <a:xfrm>
                  <a:off x="7959893" y="6468547"/>
                  <a:ext cx="727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58" name="Freihand 57">
                  <a:extLst>
                    <a:ext uri="{FF2B5EF4-FFF2-40B4-BE49-F238E27FC236}">
                      <a16:creationId xmlns:a16="http://schemas.microsoft.com/office/drawing/2014/main" id="{6C4E3351-F78A-4C28-8654-A7923549D789}"/>
                    </a:ext>
                  </a:extLst>
                </p14:cNvPr>
                <p14:cNvContentPartPr/>
                <p14:nvPr/>
              </p14:nvContentPartPr>
              <p14:xfrm>
                <a:off x="8035133" y="6464227"/>
                <a:ext cx="212760" cy="92520"/>
              </p14:xfrm>
            </p:contentPart>
          </mc:Choice>
          <mc:Fallback>
            <p:pic>
              <p:nvPicPr>
                <p:cNvPr id="58" name="Freihand 57">
                  <a:extLst>
                    <a:ext uri="{FF2B5EF4-FFF2-40B4-BE49-F238E27FC236}">
                      <a16:creationId xmlns:a16="http://schemas.microsoft.com/office/drawing/2014/main" id="{6C4E3351-F78A-4C28-8654-A7923549D789}"/>
                    </a:ext>
                  </a:extLst>
                </p:cNvPr>
                <p:cNvPicPr/>
                <p:nvPr/>
              </p:nvPicPr>
              <p:blipFill>
                <a:blip r:embed="rId95"/>
                <a:stretch>
                  <a:fillRect/>
                </a:stretch>
              </p:blipFill>
              <p:spPr>
                <a:xfrm>
                  <a:off x="8030813" y="6459907"/>
                  <a:ext cx="22140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59" name="Freihand 58">
                  <a:extLst>
                    <a:ext uri="{FF2B5EF4-FFF2-40B4-BE49-F238E27FC236}">
                      <a16:creationId xmlns:a16="http://schemas.microsoft.com/office/drawing/2014/main" id="{3AAD8014-45C5-43CB-BD30-6D9E6FDC45FC}"/>
                    </a:ext>
                  </a:extLst>
                </p14:cNvPr>
                <p14:cNvContentPartPr/>
                <p14:nvPr/>
              </p14:nvContentPartPr>
              <p14:xfrm>
                <a:off x="8327813" y="6337147"/>
                <a:ext cx="16560" cy="211320"/>
              </p14:xfrm>
            </p:contentPart>
          </mc:Choice>
          <mc:Fallback>
            <p:pic>
              <p:nvPicPr>
                <p:cNvPr id="59" name="Freihand 58">
                  <a:extLst>
                    <a:ext uri="{FF2B5EF4-FFF2-40B4-BE49-F238E27FC236}">
                      <a16:creationId xmlns:a16="http://schemas.microsoft.com/office/drawing/2014/main" id="{3AAD8014-45C5-43CB-BD30-6D9E6FDC45FC}"/>
                    </a:ext>
                  </a:extLst>
                </p:cNvPr>
                <p:cNvPicPr/>
                <p:nvPr/>
              </p:nvPicPr>
              <p:blipFill>
                <a:blip r:embed="rId97"/>
                <a:stretch>
                  <a:fillRect/>
                </a:stretch>
              </p:blipFill>
              <p:spPr>
                <a:xfrm>
                  <a:off x="8323493" y="6332827"/>
                  <a:ext cx="25200" cy="219960"/>
                </a:xfrm>
                <a:prstGeom prst="rect">
                  <a:avLst/>
                </a:prstGeom>
              </p:spPr>
            </p:pic>
          </mc:Fallback>
        </mc:AlternateContent>
      </p:grpSp>
    </p:spTree>
    <p:extLst>
      <p:ext uri="{BB962C8B-B14F-4D97-AF65-F5344CB8AC3E}">
        <p14:creationId xmlns:p14="http://schemas.microsoft.com/office/powerpoint/2010/main" val="19459095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690374" cy="593674"/>
          </a:xfrm>
          <a:prstGeom prst="rect">
            <a:avLst/>
          </a:prstGeom>
          <a:noFill/>
          <a:ln>
            <a:noFill/>
          </a:ln>
        </p:spPr>
        <p:txBody>
          <a:bodyPr vert="horz" wrap="none" lIns="81646" tIns="40823" rIns="81646" bIns="40823" anchorCtr="0" compatLnSpc="0">
            <a:spAutoFit/>
          </a:bodyPr>
          <a:lstStyle/>
          <a:p>
            <a:r>
              <a:rPr lang="de-DE" sz="3266" dirty="0"/>
              <a:t>Tauschmittel und Zahlungsmittel</a:t>
            </a:r>
          </a:p>
        </p:txBody>
      </p:sp>
      <p:sp>
        <p:nvSpPr>
          <p:cNvPr id="4" name="Textfeld 3"/>
          <p:cNvSpPr txBox="1"/>
          <p:nvPr/>
        </p:nvSpPr>
        <p:spPr>
          <a:xfrm>
            <a:off x="213773" y="831103"/>
            <a:ext cx="6009002" cy="5094890"/>
          </a:xfrm>
          <a:prstGeom prst="rect">
            <a:avLst/>
          </a:prstGeom>
          <a:noFill/>
          <a:ln>
            <a:noFill/>
          </a:ln>
        </p:spPr>
        <p:txBody>
          <a:bodyPr vert="horz" wrap="square" lIns="81646" tIns="40823" rIns="81646" bIns="40823" anchorCtr="0" compatLnSpc="0">
            <a:noAutofit/>
          </a:bodyPr>
          <a:lstStyle/>
          <a:p>
            <a:endParaRPr lang="de-DE" sz="2540" dirty="0"/>
          </a:p>
          <a:p>
            <a:r>
              <a:rPr lang="de-DE" sz="2000" dirty="0"/>
              <a:t>Geld vereinfacht Tauschvorgänge, indem Anbieter und </a:t>
            </a:r>
          </a:p>
          <a:p>
            <a:r>
              <a:rPr lang="de-DE" sz="2000" dirty="0"/>
              <a:t>Nachfrager eines realen Gutes sich nicht physisch </a:t>
            </a:r>
          </a:p>
          <a:p>
            <a:r>
              <a:rPr lang="de-DE" sz="2000" dirty="0"/>
              <a:t>treffen müssen</a:t>
            </a:r>
          </a:p>
          <a:p>
            <a:endParaRPr lang="de-DE" sz="2000" dirty="0"/>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r>
              <a:rPr lang="de-DE" sz="2000" dirty="0"/>
              <a:t>Die Transaktionskosten beim Tausch werden gesenkt</a:t>
            </a:r>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r>
              <a:rPr lang="de-DE" sz="2000" dirty="0"/>
              <a:t>Geld vereinfacht eine arbeitsteilige Produktion</a:t>
            </a:r>
          </a:p>
        </p:txBody>
      </p:sp>
      <p:sp>
        <p:nvSpPr>
          <p:cNvPr id="23" name="Rechteck 22">
            <a:extLst>
              <a:ext uri="{FF2B5EF4-FFF2-40B4-BE49-F238E27FC236}">
                <a16:creationId xmlns:a16="http://schemas.microsoft.com/office/drawing/2014/main" id="{A9569FCB-340A-4859-8C7B-FD17CDCF2EC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2728026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4781535" cy="593674"/>
          </a:xfrm>
          <a:prstGeom prst="rect">
            <a:avLst/>
          </a:prstGeom>
          <a:noFill/>
          <a:ln>
            <a:noFill/>
          </a:ln>
        </p:spPr>
        <p:txBody>
          <a:bodyPr vert="horz" wrap="none" lIns="81646" tIns="40823" rIns="81646" bIns="40823" anchorCtr="0" compatLnSpc="0">
            <a:spAutoFit/>
          </a:bodyPr>
          <a:lstStyle/>
          <a:p>
            <a:r>
              <a:rPr lang="de-DE" sz="3266" dirty="0"/>
              <a:t>Wertaufbewahrungsmittel	</a:t>
            </a:r>
          </a:p>
        </p:txBody>
      </p:sp>
      <p:sp>
        <p:nvSpPr>
          <p:cNvPr id="4" name="Textfeld 3"/>
          <p:cNvSpPr txBox="1"/>
          <p:nvPr/>
        </p:nvSpPr>
        <p:spPr>
          <a:xfrm>
            <a:off x="1654154" y="1077732"/>
            <a:ext cx="8883125" cy="5094890"/>
          </a:xfrm>
          <a:prstGeom prst="rect">
            <a:avLst/>
          </a:prstGeom>
          <a:noFill/>
          <a:ln>
            <a:noFill/>
          </a:ln>
        </p:spPr>
        <p:txBody>
          <a:bodyPr vert="horz" wrap="square" lIns="81646" tIns="40823" rIns="81646" bIns="40823" anchorCtr="0" compatLnSpc="0">
            <a:noAutofit/>
          </a:bodyPr>
          <a:lstStyle/>
          <a:p>
            <a:pPr marL="414772" indent="-414772">
              <a:buFont typeface="Arial" panose="020B0604020202020204" pitchFamily="34" charset="0"/>
              <a:buChar char="•"/>
            </a:pPr>
            <a:r>
              <a:rPr lang="de-DE" sz="2540" dirty="0"/>
              <a:t>Bei zeitlicher Differenz zwischen Ein- und Ausgaben</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Verschiebung von Konsumplänen in die Zukunft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Geld konkurriert dabei mit anderen Vermögensarten                (z. B. Aktien, Immobilien). Geld weist im Allgemeinen           aber einen höheren Liquiditätsgrad auf</a:t>
            </a:r>
          </a:p>
          <a:p>
            <a:endParaRPr lang="de-DE" sz="2540" dirty="0"/>
          </a:p>
        </p:txBody>
      </p:sp>
      <p:sp>
        <p:nvSpPr>
          <p:cNvPr id="5" name="Rechteck 4">
            <a:extLst>
              <a:ext uri="{FF2B5EF4-FFF2-40B4-BE49-F238E27FC236}">
                <a16:creationId xmlns:a16="http://schemas.microsoft.com/office/drawing/2014/main" id="{EA4D01A2-3977-4289-B32F-E072AA9A228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19158101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6954759" cy="593674"/>
          </a:xfrm>
          <a:prstGeom prst="rect">
            <a:avLst/>
          </a:prstGeom>
          <a:noFill/>
          <a:ln>
            <a:noFill/>
          </a:ln>
        </p:spPr>
        <p:txBody>
          <a:bodyPr vert="horz" wrap="none" lIns="81646" tIns="40823" rIns="81646" bIns="40823" anchorCtr="0" compatLnSpc="0">
            <a:spAutoFit/>
          </a:bodyPr>
          <a:lstStyle/>
          <a:p>
            <a:r>
              <a:rPr lang="de-DE" sz="3266" dirty="0"/>
              <a:t>Bewertungsmaßstab und Recheneinheit</a:t>
            </a:r>
          </a:p>
        </p:txBody>
      </p:sp>
      <p:sp>
        <p:nvSpPr>
          <p:cNvPr id="4" name="Textfeld 3"/>
          <p:cNvSpPr txBox="1"/>
          <p:nvPr/>
        </p:nvSpPr>
        <p:spPr>
          <a:xfrm>
            <a:off x="1654154" y="1077732"/>
            <a:ext cx="8883125" cy="3769397"/>
          </a:xfrm>
          <a:prstGeom prst="rect">
            <a:avLst/>
          </a:prstGeom>
          <a:noFill/>
          <a:ln>
            <a:noFill/>
          </a:ln>
        </p:spPr>
        <p:txBody>
          <a:bodyPr vert="horz" wrap="square" lIns="81646" tIns="40823" rIns="81646" bIns="40823" anchorCtr="0" compatLnSpc="0">
            <a:noAutofit/>
          </a:bodyPr>
          <a:lstStyle/>
          <a:p>
            <a:pPr marL="414772" indent="-414772">
              <a:buFont typeface="Arial" panose="020B0604020202020204" pitchFamily="34" charset="0"/>
              <a:buChar char="•"/>
            </a:pPr>
            <a:r>
              <a:rPr lang="de-DE" sz="2540" dirty="0"/>
              <a:t>Standardisierung der Bewertung</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Die relativen Preisverhältnisse drücken das Tauschverhältnis zwischen realen Gütern aus</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Bildet die Grundlage der Wirtschaftsrechnung (z. B. VGR und Berechnung des Bruttoinlandsprodukts</a:t>
            </a:r>
          </a:p>
        </p:txBody>
      </p:sp>
      <p:sp>
        <p:nvSpPr>
          <p:cNvPr id="5" name="Rechteck 4">
            <a:extLst>
              <a:ext uri="{FF2B5EF4-FFF2-40B4-BE49-F238E27FC236}">
                <a16:creationId xmlns:a16="http://schemas.microsoft.com/office/drawing/2014/main" id="{7B258D37-25FC-441C-A4F5-D4BC55D119F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4680542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403197" y="15092"/>
            <a:ext cx="4220805" cy="593674"/>
          </a:xfrm>
          <a:prstGeom prst="rect">
            <a:avLst/>
          </a:prstGeom>
          <a:noFill/>
          <a:ln>
            <a:noFill/>
          </a:ln>
        </p:spPr>
        <p:txBody>
          <a:bodyPr vert="horz" wrap="none" lIns="81646" tIns="40823" rIns="81646" bIns="40823" anchorCtr="0" compatLnSpc="0">
            <a:spAutoFit/>
          </a:bodyPr>
          <a:lstStyle/>
          <a:p>
            <a:r>
              <a:rPr lang="de-DE" sz="3266" dirty="0"/>
              <a:t>Motive der Geldhaltung</a:t>
            </a:r>
          </a:p>
        </p:txBody>
      </p:sp>
      <p:sp>
        <p:nvSpPr>
          <p:cNvPr id="4" name="Textfeld 3"/>
          <p:cNvSpPr txBox="1"/>
          <p:nvPr/>
        </p:nvSpPr>
        <p:spPr>
          <a:xfrm>
            <a:off x="178025" y="380235"/>
            <a:ext cx="12013975" cy="3491737"/>
          </a:xfrm>
          <a:prstGeom prst="rect">
            <a:avLst/>
          </a:prstGeom>
          <a:noFill/>
          <a:ln>
            <a:noFill/>
          </a:ln>
        </p:spPr>
        <p:txBody>
          <a:bodyPr vert="horz" wrap="square" lIns="81646" tIns="40823" rIns="81646" bIns="40823" anchorCtr="0" compatLnSpc="0">
            <a:noAutofit/>
          </a:bodyPr>
          <a:lstStyle/>
          <a:p>
            <a:r>
              <a:rPr lang="de-DE" sz="1996" b="1" u="sng" dirty="0"/>
              <a:t>Tauschmotiv</a:t>
            </a:r>
            <a:endParaRPr lang="de-DE" sz="1996" dirty="0"/>
          </a:p>
          <a:p>
            <a:r>
              <a:rPr lang="de-DE" sz="1996" dirty="0"/>
              <a:t>Das Tauschmotiv ist auf das häufige zeitliche und örtliche Auseinanderfallen von Einnahmen und Ausgaben in einer arbeitsteiligen Wirtschaft zurückzuführen 		</a:t>
            </a:r>
          </a:p>
          <a:p>
            <a:endParaRPr lang="de-DE" sz="1996" dirty="0"/>
          </a:p>
          <a:p>
            <a:endParaRPr lang="de-DE" sz="1996" b="1" u="sng" dirty="0"/>
          </a:p>
          <a:p>
            <a:r>
              <a:rPr lang="de-DE" sz="1996" b="1" u="sng" dirty="0"/>
              <a:t>Vorsichtsmotiv</a:t>
            </a:r>
            <a:endParaRPr lang="de-DE" sz="1996" dirty="0"/>
          </a:p>
          <a:p>
            <a:r>
              <a:rPr lang="de-DE" sz="1996" dirty="0"/>
              <a:t>Das Vorsichtsmotiv ergibt sich aus der großen Unsicherheit, die üblicherweise über die zukünftige Wirtschaftsentwicklung herrscht</a:t>
            </a:r>
          </a:p>
          <a:p>
            <a:endParaRPr lang="de-DE" sz="1996" dirty="0"/>
          </a:p>
          <a:p>
            <a:endParaRPr lang="de-DE" sz="1996" dirty="0"/>
          </a:p>
        </p:txBody>
      </p:sp>
      <p:sp>
        <p:nvSpPr>
          <p:cNvPr id="8" name="Rechteck 7">
            <a:extLst>
              <a:ext uri="{FF2B5EF4-FFF2-40B4-BE49-F238E27FC236}">
                <a16:creationId xmlns:a16="http://schemas.microsoft.com/office/drawing/2014/main" id="{E3C709BC-0364-4F04-8915-CC70142EA23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9" name="Textfeld 8">
            <a:extLst>
              <a:ext uri="{FF2B5EF4-FFF2-40B4-BE49-F238E27FC236}">
                <a16:creationId xmlns:a16="http://schemas.microsoft.com/office/drawing/2014/main" id="{FCA7AC7F-DC63-4285-96DD-AE1D18DE9EFD}"/>
              </a:ext>
            </a:extLst>
          </p:cNvPr>
          <p:cNvSpPr txBox="1"/>
          <p:nvPr/>
        </p:nvSpPr>
        <p:spPr>
          <a:xfrm>
            <a:off x="3367" y="3565421"/>
            <a:ext cx="8686238" cy="2308324"/>
          </a:xfrm>
          <a:prstGeom prst="rect">
            <a:avLst/>
          </a:prstGeom>
          <a:noFill/>
        </p:spPr>
        <p:txBody>
          <a:bodyPr wrap="square">
            <a:spAutoFit/>
          </a:bodyPr>
          <a:lstStyle/>
          <a:p>
            <a:r>
              <a:rPr lang="de-DE" sz="1800" b="1" u="sng" dirty="0"/>
              <a:t>Spekulationsmotiv</a:t>
            </a:r>
            <a:endParaRPr lang="de-DE" sz="1800" dirty="0"/>
          </a:p>
          <a:p>
            <a:r>
              <a:rPr lang="de-DE" sz="1800" dirty="0"/>
              <a:t>Das Spekulationsmotiv folgt aus der Überlegung, dass die handelnden Akteure in der Wirtschaft umso mehr Geld halten werden, je geringer die Zinsen für festverzinsliche Wertpapiere ausfallen. Da bei niedrigen Zinsen die Kurse der entsprechenden Wertpapiere hoch sind, wird auf einen Kursverfall spekuliert. Geld zu halten bietet die Möglichkeit, Verluste zu vermeiden und bei besseren Preisen einzusteigen. Die sogenannten Opportunitätskosten der Geldhaltung, also die entgangene Rendite einer Wertpapieranlage, sind sehr niedrig oder sogar negativ.</a:t>
            </a:r>
          </a:p>
        </p:txBody>
      </p:sp>
    </p:spTree>
    <p:extLst>
      <p:ext uri="{BB962C8B-B14F-4D97-AF65-F5344CB8AC3E}">
        <p14:creationId xmlns:p14="http://schemas.microsoft.com/office/powerpoint/2010/main" val="9628111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243901" y="129219"/>
            <a:ext cx="7879636" cy="744863"/>
          </a:xfrm>
          <a:prstGeom prst="rect">
            <a:avLst/>
          </a:prstGeom>
          <a:noFill/>
          <a:ln>
            <a:noFill/>
          </a:ln>
        </p:spPr>
        <p:txBody>
          <a:bodyPr lIns="81638" tIns="40819" rIns="81638" bIns="40819" anchor="ctr" anchorCtr="1"/>
          <a:lstStyle/>
          <a:p>
            <a:r>
              <a:rPr lang="de-DE" altLang="de-DE" sz="3628" b="1" dirty="0">
                <a:solidFill>
                  <a:srgbClr val="000000"/>
                </a:solidFill>
                <a:latin typeface="Sparkasse Rg" pitchFamily="34" charset="0"/>
              </a:rPr>
              <a:t>Geldnachfragefunktion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82198" y="848739"/>
                <a:ext cx="9980567" cy="4493310"/>
              </a:xfrm>
              <a:prstGeom prst="rect">
                <a:avLst/>
              </a:prstGeom>
              <a:noFill/>
            </p:spPr>
            <p:txBody>
              <a:bodyPr wrap="square" rtlCol="0">
                <a:noAutofit/>
              </a:bodyPr>
              <a:lstStyle/>
              <a:p>
                <a:pPr marL="342900" indent="-342900">
                  <a:buFont typeface="Arial" panose="020B0604020202020204" pitchFamily="34" charset="0"/>
                  <a:buChar char="•"/>
                </a:pPr>
                <a:r>
                  <a:rPr lang="de-DE" sz="2400" dirty="0"/>
                  <a:t>Im Allgemeinen wird das Niveau der Transaktionen proportional zum Gesamteinkommen sein. Damit ergibt aus dem Transaktionsmotiv eine positive Abhängigkeit vom Einkommen.</a:t>
                </a:r>
                <a:endParaRPr lang="de-DE" sz="2400" b="1"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Die Vorsichtskasse wird prinzipiell abhängig von den erwarteten Transaktionen in der Zukunft sein. Damit ergibt auch aus dem Vorsichtsmotiv eine positive Abhängigkeit vom Einkommen.</a:t>
                </a:r>
                <a:endParaRPr lang="de-DE" sz="2400" b="1"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 die Opportunitätskosten bei niedrigen Zinsen niedrig sind, ergibt sich aus dem Spekulationsmotiv eine negative Abhängigkeit vom Zinssatz.</a:t>
                </a:r>
              </a:p>
              <a:p>
                <a:endParaRPr lang="de-DE" sz="2400" dirty="0"/>
              </a:p>
              <a:p>
                <a:pPr algn="ctr"/>
                <a:r>
                  <a:rPr lang="de-DE" sz="2400" dirty="0"/>
                  <a:t>G</a:t>
                </a:r>
                <a14:m>
                  <m:oMath xmlns:m="http://schemas.openxmlformats.org/officeDocument/2006/math">
                    <m:r>
                      <m:rPr>
                        <m:sty m:val="p"/>
                      </m:rPr>
                      <a:rPr lang="de-DE" sz="2400" b="0" i="0" smtClean="0">
                        <a:latin typeface="Cambria Math" panose="02040503050406030204" pitchFamily="18" charset="0"/>
                      </a:rPr>
                      <m:t>eldnachfrage</m:t>
                    </m:r>
                    <m:r>
                      <a:rPr lang="de-DE" sz="2400">
                        <a:latin typeface="Cambria Math" panose="02040503050406030204" pitchFamily="18" charset="0"/>
                      </a:rPr>
                      <m:t>=</m:t>
                    </m:r>
                    <m:sSup>
                      <m:sSupPr>
                        <m:ctrlPr>
                          <a:rPr lang="de-DE" sz="2400" i="1">
                            <a:latin typeface="Cambria Math" panose="02040503050406030204" pitchFamily="18" charset="0"/>
                          </a:rPr>
                        </m:ctrlPr>
                      </m:sSupPr>
                      <m:e>
                        <m:r>
                          <a:rPr lang="de-DE" sz="2400" i="1">
                            <a:latin typeface="Cambria Math" panose="02040503050406030204" pitchFamily="18" charset="0"/>
                          </a:rPr>
                          <m:t>𝐿</m:t>
                        </m:r>
                      </m:e>
                      <m:sup>
                        <m:r>
                          <a:rPr lang="de-DE" sz="2400" i="1">
                            <a:latin typeface="Cambria Math" panose="02040503050406030204" pitchFamily="18" charset="0"/>
                          </a:rPr>
                          <m:t>𝐷</m:t>
                        </m:r>
                      </m:sup>
                    </m:sSup>
                    <m:r>
                      <a:rPr lang="de-DE" sz="2400" i="1">
                        <a:latin typeface="Cambria Math" panose="02040503050406030204" pitchFamily="18" charset="0"/>
                      </a:rPr>
                      <m:t>(</m:t>
                    </m:r>
                    <m:r>
                      <a:rPr lang="de-DE" sz="2400" i="1">
                        <a:latin typeface="Cambria Math" panose="02040503050406030204" pitchFamily="18" charset="0"/>
                      </a:rPr>
                      <m:t>𝑌</m:t>
                    </m:r>
                    <m:r>
                      <a:rPr lang="de-DE" sz="2400" i="1">
                        <a:latin typeface="Cambria Math" panose="02040503050406030204" pitchFamily="18" charset="0"/>
                      </a:rPr>
                      <m:t>,</m:t>
                    </m:r>
                    <m:r>
                      <a:rPr lang="de-DE" sz="2400" i="1">
                        <a:latin typeface="Cambria Math" panose="02040503050406030204" pitchFamily="18" charset="0"/>
                      </a:rPr>
                      <m:t>𝑖</m:t>
                    </m:r>
                    <m:r>
                      <a:rPr lang="de-DE" sz="2400" i="1">
                        <a:latin typeface="Cambria Math" panose="02040503050406030204" pitchFamily="18" charset="0"/>
                      </a:rPr>
                      <m:t>)</m:t>
                    </m:r>
                  </m:oMath>
                </a14:m>
                <a:endParaRPr lang="de-DE" sz="2400" dirty="0"/>
              </a:p>
              <a:p>
                <a:pPr algn="ctr"/>
                <a:endParaRPr lang="de-DE" sz="2400" dirty="0"/>
              </a:p>
              <a:p>
                <a:endParaRPr lang="de-DE" sz="2400" dirty="0"/>
              </a:p>
              <a:p>
                <a:endParaRPr lang="de-DE" sz="2400" b="1"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82198" y="848739"/>
                <a:ext cx="9980567" cy="4493310"/>
              </a:xfrm>
              <a:prstGeom prst="rect">
                <a:avLst/>
              </a:prstGeom>
              <a:blipFill>
                <a:blip r:embed="rId3"/>
                <a:stretch>
                  <a:fillRect l="-794" t="-1085" r="-977" b="-2849"/>
                </a:stretch>
              </a:blipFill>
            </p:spPr>
            <p:txBody>
              <a:bodyPr/>
              <a:lstStyle/>
              <a:p>
                <a:r>
                  <a:rPr lang="de-DE">
                    <a:noFill/>
                  </a:rPr>
                  <a:t> </a:t>
                </a:r>
              </a:p>
            </p:txBody>
          </p:sp>
        </mc:Fallback>
      </mc:AlternateContent>
      <p:sp>
        <p:nvSpPr>
          <p:cNvPr id="2" name="Textfeld 1">
            <a:extLst>
              <a:ext uri="{FF2B5EF4-FFF2-40B4-BE49-F238E27FC236}">
                <a16:creationId xmlns:a16="http://schemas.microsoft.com/office/drawing/2014/main" id="{B57B2530-8644-4D44-82CC-2E1579D09983}"/>
              </a:ext>
            </a:extLst>
          </p:cNvPr>
          <p:cNvSpPr txBox="1"/>
          <p:nvPr/>
        </p:nvSpPr>
        <p:spPr>
          <a:xfrm>
            <a:off x="6105068" y="4739307"/>
            <a:ext cx="300082" cy="369332"/>
          </a:xfrm>
          <a:prstGeom prst="rect">
            <a:avLst/>
          </a:prstGeom>
          <a:noFill/>
        </p:spPr>
        <p:txBody>
          <a:bodyPr wrap="none" rtlCol="0">
            <a:spAutoFit/>
          </a:bodyPr>
          <a:lstStyle/>
          <a:p>
            <a:r>
              <a:rPr lang="de-DE" dirty="0"/>
              <a:t>+</a:t>
            </a:r>
          </a:p>
        </p:txBody>
      </p:sp>
      <p:sp>
        <p:nvSpPr>
          <p:cNvPr id="8" name="Textfeld 7">
            <a:extLst>
              <a:ext uri="{FF2B5EF4-FFF2-40B4-BE49-F238E27FC236}">
                <a16:creationId xmlns:a16="http://schemas.microsoft.com/office/drawing/2014/main" id="{7558E943-6F68-4701-A5C0-E070B128BCDD}"/>
              </a:ext>
            </a:extLst>
          </p:cNvPr>
          <p:cNvSpPr txBox="1"/>
          <p:nvPr/>
        </p:nvSpPr>
        <p:spPr>
          <a:xfrm>
            <a:off x="6405150" y="4739307"/>
            <a:ext cx="255198" cy="369332"/>
          </a:xfrm>
          <a:prstGeom prst="rect">
            <a:avLst/>
          </a:prstGeom>
          <a:noFill/>
        </p:spPr>
        <p:txBody>
          <a:bodyPr wrap="none" rtlCol="0">
            <a:spAutoFit/>
          </a:bodyPr>
          <a:lstStyle/>
          <a:p>
            <a:r>
              <a:rPr lang="de-DE" dirty="0"/>
              <a:t>-</a:t>
            </a:r>
          </a:p>
        </p:txBody>
      </p:sp>
      <p:sp>
        <p:nvSpPr>
          <p:cNvPr id="14" name="Rechteck 13">
            <a:extLst>
              <a:ext uri="{FF2B5EF4-FFF2-40B4-BE49-F238E27FC236}">
                <a16:creationId xmlns:a16="http://schemas.microsoft.com/office/drawing/2014/main" id="{EAC83140-F7C9-4BFE-B550-E1C9F30B224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22332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3"/>
          <p:cNvSpPr>
            <a:spLocks noGrp="1"/>
          </p:cNvSpPr>
          <p:nvPr>
            <p:ph type="sldNum" sz="quarter" idx="12"/>
          </p:nvPr>
        </p:nvSpPr>
        <p:spPr/>
        <p:txBody>
          <a:bodyPr/>
          <a:lstStyle/>
          <a:p>
            <a:pPr lvl="0"/>
            <a:fld id="{5300DE9C-389F-4056-A799-8642F6081CF3}" type="slidenum">
              <a:rPr/>
              <a:t>59</a:t>
            </a:fld>
            <a:endParaRPr lang="de-DE" dirty="0"/>
          </a:p>
        </p:txBody>
      </p:sp>
      <p:sp>
        <p:nvSpPr>
          <p:cNvPr id="7" name="TextShape 2"/>
          <p:cNvSpPr txBox="1"/>
          <p:nvPr/>
        </p:nvSpPr>
        <p:spPr>
          <a:xfrm>
            <a:off x="1600740" y="29522"/>
            <a:ext cx="8610060" cy="744863"/>
          </a:xfrm>
          <a:prstGeom prst="rect">
            <a:avLst/>
          </a:prstGeom>
          <a:noFill/>
          <a:ln>
            <a:noFill/>
          </a:ln>
        </p:spPr>
        <p:txBody>
          <a:bodyPr lIns="81638" tIns="40819" rIns="81638" bIns="40819" anchor="ctr" anchorCtr="1"/>
          <a:lstStyle/>
          <a:p>
            <a:r>
              <a:rPr lang="de-DE" altLang="de-DE" sz="3628" b="1" dirty="0">
                <a:solidFill>
                  <a:srgbClr val="000000"/>
                </a:solidFill>
                <a:latin typeface="Sparkasse Rg" pitchFamily="34" charset="0"/>
              </a:rPr>
              <a:t>Zinsen und Inflation – Fisher Relation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377238" y="595593"/>
                <a:ext cx="6719477" cy="5472607"/>
              </a:xfrm>
              <a:prstGeom prst="rect">
                <a:avLst/>
              </a:prstGeom>
              <a:noFill/>
            </p:spPr>
            <p:txBody>
              <a:bodyPr wrap="square" rtlCol="0">
                <a:noAutofit/>
              </a:bodyPr>
              <a:lstStyle/>
              <a:p>
                <a:r>
                  <a:rPr lang="en-US" sz="2400" b="1" dirty="0" err="1"/>
                  <a:t>Angenommen</a:t>
                </a:r>
                <a:r>
                  <a:rPr lang="en-US" sz="2400" b="1" dirty="0"/>
                  <a:t> man </a:t>
                </a:r>
                <a:r>
                  <a:rPr lang="en-US" sz="2400" b="1" dirty="0" err="1"/>
                  <a:t>investiert</a:t>
                </a:r>
                <a:r>
                  <a:rPr lang="en-US" sz="2400" b="1" dirty="0"/>
                  <a:t> </a:t>
                </a:r>
                <a:r>
                  <a:rPr lang="en-US" sz="2400" b="1" dirty="0" err="1"/>
                  <a:t>einen</a:t>
                </a:r>
                <a:r>
                  <a:rPr lang="en-US" sz="2400" b="1" dirty="0"/>
                  <a:t> </a:t>
                </a:r>
                <a:r>
                  <a:rPr lang="en-US" sz="2400" b="1" dirty="0" err="1"/>
                  <a:t>Betrag</a:t>
                </a:r>
                <a:r>
                  <a:rPr lang="en-US" sz="2400" b="1" dirty="0"/>
                  <a:t> </a:t>
                </a:r>
                <a:r>
                  <a:rPr lang="en-US" sz="2400" b="1" dirty="0" err="1"/>
                  <a:t>vpmK</a:t>
                </a:r>
                <a:r>
                  <a:rPr lang="en-US" sz="2400" b="1" dirty="0"/>
                  <a:t> </a:t>
                </a:r>
                <a:r>
                  <a:rPr lang="en-US" sz="2400" b="1" dirty="0" err="1"/>
                  <a:t>zum</a:t>
                </a:r>
                <a:r>
                  <a:rPr lang="en-US" sz="2400" b="1" dirty="0"/>
                  <a:t> </a:t>
                </a:r>
                <a:r>
                  <a:rPr lang="en-US" sz="2400" b="1" dirty="0" err="1"/>
                  <a:t>nominalen</a:t>
                </a:r>
                <a:r>
                  <a:rPr lang="en-US" sz="2400" b="1" dirty="0"/>
                  <a:t> </a:t>
                </a:r>
                <a:r>
                  <a:rPr lang="en-US" sz="2400" b="1" dirty="0" err="1"/>
                  <a:t>Zinssatz</a:t>
                </a:r>
                <a:r>
                  <a:rPr lang="en-US" sz="2400" b="1" dirty="0"/>
                  <a:t> i:</a:t>
                </a:r>
              </a:p>
              <a:p>
                <a:endParaRPr lang="en-US" sz="2000" dirty="0"/>
              </a:p>
              <a:p>
                <a:pPr marL="342900" indent="-342900">
                  <a:buFont typeface="Arial" panose="020B0604020202020204" pitchFamily="34" charset="0"/>
                  <a:buChar char="•"/>
                </a:pPr>
                <a:r>
                  <a:rPr lang="en-US" sz="2000" dirty="0" err="1"/>
                  <a:t>Nach</a:t>
                </a:r>
                <a:r>
                  <a:rPr lang="en-US" sz="2000" dirty="0"/>
                  <a:t> </a:t>
                </a:r>
                <a:r>
                  <a:rPr lang="en-US" sz="2000" dirty="0" err="1"/>
                  <a:t>einem</a:t>
                </a:r>
                <a:r>
                  <a:rPr lang="en-US" sz="2000" dirty="0"/>
                  <a:t> </a:t>
                </a:r>
                <a:r>
                  <a:rPr lang="en-US" sz="2000" dirty="0" err="1"/>
                  <a:t>Jahr</a:t>
                </a:r>
                <a:r>
                  <a:rPr lang="en-US" sz="2000" dirty="0"/>
                  <a:t> </a:t>
                </a:r>
                <a:r>
                  <a:rPr lang="en-US" sz="2000" dirty="0" err="1"/>
                  <a:t>erhält</a:t>
                </a:r>
                <a:r>
                  <a:rPr lang="en-US" sz="2000" dirty="0"/>
                  <a:t> man K(1+i) Euro</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Aber bei einer Inflation von </a:t>
                </a:r>
                <a14:m>
                  <m:oMath xmlns:m="http://schemas.openxmlformats.org/officeDocument/2006/math">
                    <m:r>
                      <a:rPr lang="el-GR" sz="2000" i="1">
                        <a:latin typeface="Cambria Math" panose="02040503050406030204" pitchFamily="18" charset="0"/>
                      </a:rPr>
                      <m:t>𝜋</m:t>
                    </m:r>
                  </m:oMath>
                </a14:m>
                <a:r>
                  <a:rPr lang="de-DE" sz="2000" dirty="0"/>
                  <a:t> benötigt man  K(1+</a:t>
                </a:r>
                <a:r>
                  <a:rPr lang="el-GR" sz="2000" dirty="0"/>
                  <a:t> </a:t>
                </a:r>
                <a14:m>
                  <m:oMath xmlns:m="http://schemas.openxmlformats.org/officeDocument/2006/math">
                    <m:r>
                      <a:rPr lang="el-GR" sz="2000" i="1">
                        <a:latin typeface="Cambria Math" panose="02040503050406030204" pitchFamily="18" charset="0"/>
                      </a:rPr>
                      <m:t>𝜋</m:t>
                    </m:r>
                  </m:oMath>
                </a14:m>
                <a:r>
                  <a:rPr lang="de-DE" sz="2000" dirty="0"/>
                  <a:t>) Euro um einen gleichwertigen Warenkorb wie in der Vorperiode erwerben zu können</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In realen Einheiten müssen die  </a:t>
                </a:r>
                <a:r>
                  <a:rPr lang="en-US" sz="2000" dirty="0"/>
                  <a:t>K(1+i) Euro </a:t>
                </a:r>
                <a:r>
                  <a:rPr lang="en-US" sz="2000" dirty="0" err="1"/>
                  <a:t>mit</a:t>
                </a:r>
                <a:r>
                  <a:rPr lang="en-US" sz="2000" dirty="0"/>
                  <a:t> 1/</a:t>
                </a:r>
                <a:r>
                  <a:rPr lang="de-DE" sz="2000" dirty="0"/>
                  <a:t>(1+</a:t>
                </a:r>
                <a:r>
                  <a:rPr lang="el-GR" sz="2000" dirty="0"/>
                  <a:t> </a:t>
                </a:r>
                <a14:m>
                  <m:oMath xmlns:m="http://schemas.openxmlformats.org/officeDocument/2006/math">
                    <m:r>
                      <a:rPr lang="el-GR" sz="2000" i="1">
                        <a:latin typeface="Cambria Math" panose="02040503050406030204" pitchFamily="18" charset="0"/>
                      </a:rPr>
                      <m:t>𝜋</m:t>
                    </m:r>
                  </m:oMath>
                </a14:m>
                <a:r>
                  <a:rPr lang="de-DE" sz="2000" dirty="0"/>
                  <a:t>) diskontiert werden</a:t>
                </a:r>
                <a:endParaRPr lang="de-DE" sz="2400" dirty="0"/>
              </a:p>
              <a:p>
                <a:pPr algn="ctr"/>
                <a:r>
                  <a:rPr lang="de-DE" sz="2000" dirty="0"/>
                  <a:t>→	</a:t>
                </a:r>
                <a14:m>
                  <m:oMath xmlns:m="http://schemas.openxmlformats.org/officeDocument/2006/math">
                    <m:r>
                      <a:rPr lang="de-DE" sz="2000" i="1">
                        <a:latin typeface="Cambria Math" panose="02040503050406030204" pitchFamily="18" charset="0"/>
                      </a:rPr>
                      <m:t>1+</m:t>
                    </m:r>
                    <m:r>
                      <a:rPr lang="de-DE" sz="2000" i="1">
                        <a:latin typeface="Cambria Math" panose="02040503050406030204" pitchFamily="18" charset="0"/>
                      </a:rPr>
                      <m:t>𝑟</m:t>
                    </m:r>
                    <m:r>
                      <a:rPr lang="de-DE" sz="2000" i="1">
                        <a:latin typeface="Cambria Math" panose="02040503050406030204" pitchFamily="18" charset="0"/>
                      </a:rPr>
                      <m:t>=</m:t>
                    </m:r>
                    <m:f>
                      <m:fPr>
                        <m:ctrlPr>
                          <a:rPr lang="de-DE" sz="2000" i="1">
                            <a:latin typeface="Cambria Math" panose="02040503050406030204" pitchFamily="18" charset="0"/>
                          </a:rPr>
                        </m:ctrlPr>
                      </m:fPr>
                      <m:num>
                        <m:r>
                          <a:rPr lang="de-DE" sz="2000" i="1">
                            <a:latin typeface="Cambria Math" panose="02040503050406030204" pitchFamily="18" charset="0"/>
                          </a:rPr>
                          <m:t>1+</m:t>
                        </m:r>
                        <m:r>
                          <a:rPr lang="de-DE" sz="2000" i="1">
                            <a:latin typeface="Cambria Math" panose="02040503050406030204" pitchFamily="18" charset="0"/>
                          </a:rPr>
                          <m:t>𝑖</m:t>
                        </m:r>
                      </m:num>
                      <m:den>
                        <m:r>
                          <a:rPr lang="de-DE" sz="2000" i="1">
                            <a:latin typeface="Cambria Math" panose="02040503050406030204" pitchFamily="18" charset="0"/>
                          </a:rPr>
                          <m:t>1+</m:t>
                        </m:r>
                        <m:r>
                          <a:rPr lang="el-GR" sz="2000" i="1">
                            <a:latin typeface="Cambria Math" panose="02040503050406030204" pitchFamily="18" charset="0"/>
                          </a:rPr>
                          <m:t>𝜋</m:t>
                        </m:r>
                      </m:den>
                    </m:f>
                  </m:oMath>
                </a14:m>
                <a:r>
                  <a:rPr lang="de-DE" sz="2000" dirty="0"/>
                  <a:t>	(r: Realzins i: Nominalzins)</a:t>
                </a:r>
              </a:p>
              <a:p>
                <a:pPr algn="ctr"/>
                <a:r>
                  <a:rPr lang="de-DE" sz="2000" dirty="0"/>
                  <a:t>Für „kleine“ i,</a:t>
                </a:r>
                <a14:m>
                  <m:oMath xmlns:m="http://schemas.openxmlformats.org/officeDocument/2006/math">
                    <m:r>
                      <a:rPr lang="el-GR" sz="2000" i="1">
                        <a:latin typeface="Cambria Math" panose="02040503050406030204" pitchFamily="18" charset="0"/>
                      </a:rPr>
                      <m:t>𝜋</m:t>
                    </m:r>
                  </m:oMath>
                </a14:m>
                <a:r>
                  <a:rPr lang="de-DE" sz="2000" dirty="0"/>
                  <a:t> (&lt;10%) erhält man </a:t>
                </a:r>
              </a:p>
              <a:p>
                <a:pPr algn="ctr"/>
                <a:r>
                  <a:rPr lang="de-DE" sz="2000" dirty="0"/>
                  <a:t>		</a:t>
                </a:r>
                <a14:m>
                  <m:oMath xmlns:m="http://schemas.openxmlformats.org/officeDocument/2006/math">
                    <m:r>
                      <a:rPr lang="de-DE" sz="2000" i="1">
                        <a:latin typeface="Cambria Math" panose="02040503050406030204" pitchFamily="18" charset="0"/>
                      </a:rPr>
                      <m:t>𝑟</m:t>
                    </m:r>
                    <m:r>
                      <a:rPr lang="de-DE" sz="2000" i="1">
                        <a:latin typeface="Cambria Math" panose="02040503050406030204" pitchFamily="18" charset="0"/>
                      </a:rPr>
                      <m:t>=</m:t>
                    </m:r>
                    <m:r>
                      <a:rPr lang="de-DE" sz="2000" i="1">
                        <a:latin typeface="Cambria Math" panose="02040503050406030204" pitchFamily="18" charset="0"/>
                      </a:rPr>
                      <m:t>𝑖</m:t>
                    </m:r>
                    <m:r>
                      <a:rPr lang="de-DE" sz="2000" i="1">
                        <a:latin typeface="Cambria Math" panose="02040503050406030204" pitchFamily="18" charset="0"/>
                      </a:rPr>
                      <m:t>−</m:t>
                    </m:r>
                    <m:r>
                      <a:rPr lang="el-GR" sz="2000" i="1">
                        <a:latin typeface="Cambria Math" panose="02040503050406030204" pitchFamily="18" charset="0"/>
                      </a:rPr>
                      <m:t>𝜋</m:t>
                    </m:r>
                  </m:oMath>
                </a14:m>
                <a:r>
                  <a:rPr lang="de-DE" sz="2000" dirty="0"/>
                  <a:t>	(Fisher Relation)</a:t>
                </a:r>
              </a:p>
              <a:p>
                <a:pPr algn="ctr"/>
                <a:endParaRPr lang="de-DE" sz="2000" dirty="0"/>
              </a:p>
              <a:p>
                <a:pPr algn="ctr"/>
                <a:r>
                  <a:rPr lang="de-DE" sz="2000" dirty="0"/>
                  <a:t>Da Investitionen oft in der Zukunft liegen verwendet man auch</a:t>
                </a:r>
              </a:p>
              <a:p>
                <a:pPr algn="ctr"/>
                <a:r>
                  <a:rPr lang="de-DE" sz="2000" dirty="0"/>
                  <a:t>		</a:t>
                </a:r>
                <a14:m>
                  <m:oMath xmlns:m="http://schemas.openxmlformats.org/officeDocument/2006/math">
                    <m:r>
                      <a:rPr lang="de-DE" sz="2000" i="1" dirty="0">
                        <a:latin typeface="Cambria Math" panose="02040503050406030204" pitchFamily="18" charset="0"/>
                      </a:rPr>
                      <m:t>𝑟</m:t>
                    </m:r>
                    <m:r>
                      <a:rPr lang="de-DE" sz="2000" i="1" dirty="0">
                        <a:latin typeface="Cambria Math" panose="02040503050406030204" pitchFamily="18" charset="0"/>
                      </a:rPr>
                      <m:t>=</m:t>
                    </m:r>
                    <m:r>
                      <a:rPr lang="de-DE" sz="2000" i="1" dirty="0">
                        <a:latin typeface="Cambria Math" panose="02040503050406030204" pitchFamily="18" charset="0"/>
                      </a:rPr>
                      <m:t>𝑖</m:t>
                    </m:r>
                    <m:r>
                      <a:rPr lang="de-DE" sz="2000" i="1" dirty="0">
                        <a:latin typeface="Cambria Math" panose="02040503050406030204" pitchFamily="18" charset="0"/>
                      </a:rPr>
                      <m:t>−</m:t>
                    </m:r>
                    <m:sSup>
                      <m:sSupPr>
                        <m:ctrlPr>
                          <a:rPr lang="de-DE" sz="2000" i="1" dirty="0">
                            <a:latin typeface="Cambria Math" panose="02040503050406030204" pitchFamily="18" charset="0"/>
                          </a:rPr>
                        </m:ctrlPr>
                      </m:sSupPr>
                      <m:e>
                        <m:r>
                          <a:rPr lang="el-GR" sz="2000" i="1" dirty="0">
                            <a:latin typeface="Cambria Math" panose="02040503050406030204" pitchFamily="18" charset="0"/>
                          </a:rPr>
                          <m:t>𝜋</m:t>
                        </m:r>
                      </m:e>
                      <m:sup>
                        <m:r>
                          <a:rPr lang="de-DE" sz="2000" i="1" dirty="0">
                            <a:latin typeface="Cambria Math" panose="02040503050406030204" pitchFamily="18" charset="0"/>
                          </a:rPr>
                          <m:t>𝑒</m:t>
                        </m:r>
                      </m:sup>
                    </m:sSup>
                  </m:oMath>
                </a14:m>
                <a:r>
                  <a:rPr lang="de-DE" sz="2000" dirty="0"/>
                  <a:t>	(</a:t>
                </a:r>
                <a14:m>
                  <m:oMath xmlns:m="http://schemas.openxmlformats.org/officeDocument/2006/math">
                    <m:sSup>
                      <m:sSupPr>
                        <m:ctrlPr>
                          <a:rPr lang="de-DE" sz="2000" i="1" dirty="0">
                            <a:latin typeface="Cambria Math" panose="02040503050406030204" pitchFamily="18" charset="0"/>
                          </a:rPr>
                        </m:ctrlPr>
                      </m:sSupPr>
                      <m:e>
                        <m:r>
                          <a:rPr lang="el-GR" sz="2000" i="1" dirty="0">
                            <a:latin typeface="Cambria Math" panose="02040503050406030204" pitchFamily="18" charset="0"/>
                          </a:rPr>
                          <m:t>𝜋</m:t>
                        </m:r>
                      </m:e>
                      <m:sup>
                        <m:r>
                          <a:rPr lang="de-DE" sz="2000" i="1" dirty="0">
                            <a:latin typeface="Cambria Math" panose="02040503050406030204" pitchFamily="18" charset="0"/>
                          </a:rPr>
                          <m:t>𝑒</m:t>
                        </m:r>
                      </m:sup>
                    </m:sSup>
                  </m:oMath>
                </a14:m>
                <a:r>
                  <a:rPr lang="de-DE" sz="2000" dirty="0"/>
                  <a:t>: Erwartete Inflation)</a:t>
                </a:r>
              </a:p>
              <a:p>
                <a:pPr algn="ctr"/>
                <a:endParaRPr lang="de-DE" sz="24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377238" y="595593"/>
                <a:ext cx="6719477" cy="5472607"/>
              </a:xfrm>
              <a:prstGeom prst="rect">
                <a:avLst/>
              </a:prstGeom>
              <a:blipFill>
                <a:blip r:embed="rId3"/>
                <a:stretch>
                  <a:fillRect l="-1452" t="-892" r="-363" b="-3233"/>
                </a:stretch>
              </a:blipFill>
            </p:spPr>
            <p:txBody>
              <a:bodyPr/>
              <a:lstStyle/>
              <a:p>
                <a:r>
                  <a:rPr lang="de-DE">
                    <a:noFill/>
                  </a:rPr>
                  <a:t> </a:t>
                </a:r>
              </a:p>
            </p:txBody>
          </p:sp>
        </mc:Fallback>
      </mc:AlternateContent>
      <p:sp>
        <p:nvSpPr>
          <p:cNvPr id="17" name="Rechteck 16">
            <a:extLst>
              <a:ext uri="{FF2B5EF4-FFF2-40B4-BE49-F238E27FC236}">
                <a16:creationId xmlns:a16="http://schemas.microsoft.com/office/drawing/2014/main" id="{41A452C5-6701-459F-8300-A841A73C1CD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2239543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pPr>
              <a:lnSpc>
                <a:spcPct val="100000"/>
              </a:lnSpc>
            </a:pPr>
            <a:r>
              <a:rPr lang="de-DE" sz="2540" b="1" dirty="0">
                <a:solidFill>
                  <a:srgbClr val="000000"/>
                </a:solidFill>
                <a:latin typeface="Arial"/>
              </a:rPr>
              <a:t>Reales Wirtschaftswachstums und BIP-</a:t>
            </a:r>
            <a:r>
              <a:rPr lang="de-DE" sz="2540" b="1" dirty="0" err="1">
                <a:solidFill>
                  <a:srgbClr val="000000"/>
                </a:solidFill>
                <a:latin typeface="Arial"/>
              </a:rPr>
              <a:t>Deflator</a:t>
            </a:r>
            <a:endParaRPr sz="2540" dirty="0"/>
          </a:p>
        </p:txBody>
      </p:sp>
      <p:sp>
        <p:nvSpPr>
          <p:cNvPr id="7" name="Text Box 3"/>
          <p:cNvSpPr txBox="1">
            <a:spLocks noChangeArrowheads="1"/>
          </p:cNvSpPr>
          <p:nvPr/>
        </p:nvSpPr>
        <p:spPr bwMode="auto">
          <a:xfrm>
            <a:off x="178932" y="794899"/>
            <a:ext cx="8397032" cy="50374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000" dirty="0">
                <a:solidFill>
                  <a:srgbClr val="000000"/>
                </a:solidFill>
              </a:rPr>
              <a:t>Das reale Wirtschaftswachstum ergibt sich als die Veränderungsrate des realen Kettenindex:</a:t>
            </a:r>
          </a:p>
          <a:p>
            <a:pPr eaLnBrk="1" hangingPunct="1">
              <a:buClrTx/>
            </a:pPr>
            <a:endParaRPr lang="de-DE" altLang="de-DE" sz="2000" dirty="0">
              <a:solidFill>
                <a:srgbClr val="000000"/>
              </a:solidFill>
            </a:endParaRPr>
          </a:p>
          <a:p>
            <a:pPr eaLnBrk="1" hangingPunct="1">
              <a:buClrTx/>
            </a:pPr>
            <a:r>
              <a:rPr lang="de-DE" altLang="de-DE" sz="2000" dirty="0">
                <a:solidFill>
                  <a:srgbClr val="000000"/>
                </a:solidFill>
              </a:rPr>
              <a:t>								 	         BIP-Index</a:t>
            </a:r>
            <a:r>
              <a:rPr lang="de-DE" altLang="de-DE" sz="2000" baseline="-25000" dirty="0">
                <a:solidFill>
                  <a:srgbClr val="000000"/>
                </a:solidFill>
              </a:rPr>
              <a:t>real</a:t>
            </a:r>
            <a:r>
              <a:rPr lang="de-DE" altLang="de-DE" sz="2000" dirty="0">
                <a:solidFill>
                  <a:srgbClr val="000000"/>
                </a:solidFill>
              </a:rPr>
              <a:t>(t) – BIP-Index</a:t>
            </a:r>
            <a:r>
              <a:rPr lang="de-DE" altLang="de-DE" sz="2000" baseline="-25000" dirty="0">
                <a:solidFill>
                  <a:srgbClr val="000000"/>
                </a:solidFill>
              </a:rPr>
              <a:t>real</a:t>
            </a:r>
            <a:r>
              <a:rPr lang="de-DE" altLang="de-DE" sz="2000" dirty="0">
                <a:solidFill>
                  <a:srgbClr val="000000"/>
                </a:solidFill>
              </a:rPr>
              <a:t>(t-1)</a:t>
            </a:r>
          </a:p>
          <a:p>
            <a:pPr eaLnBrk="1" hangingPunct="1">
              <a:buClrTx/>
            </a:pPr>
            <a:r>
              <a:rPr lang="de-DE" altLang="de-DE" sz="2000" dirty="0">
                <a:solidFill>
                  <a:srgbClr val="000000"/>
                </a:solidFill>
              </a:rPr>
              <a:t>Wirtschaftswachstum = g(t)=   </a:t>
            </a:r>
          </a:p>
          <a:p>
            <a:pPr eaLnBrk="1" hangingPunct="1">
              <a:buClrTx/>
            </a:pPr>
            <a:r>
              <a:rPr lang="de-DE" altLang="de-DE" sz="2000" dirty="0">
                <a:solidFill>
                  <a:srgbClr val="000000"/>
                </a:solidFill>
              </a:rPr>
              <a:t>								 				BIP-Index</a:t>
            </a:r>
            <a:r>
              <a:rPr lang="de-DE" altLang="de-DE" sz="2000" baseline="-25000" dirty="0">
                <a:solidFill>
                  <a:srgbClr val="000000"/>
                </a:solidFill>
              </a:rPr>
              <a:t>real</a:t>
            </a:r>
            <a:r>
              <a:rPr lang="de-DE" altLang="de-DE" sz="2000" dirty="0">
                <a:solidFill>
                  <a:srgbClr val="000000"/>
                </a:solidFill>
              </a:rPr>
              <a:t>(t-1)</a:t>
            </a:r>
          </a:p>
          <a:p>
            <a:pPr eaLnBrk="1" hangingPunct="1">
              <a:buClrTx/>
            </a:pPr>
            <a:endParaRPr lang="de-DE" altLang="de-DE" sz="2000" dirty="0">
              <a:solidFill>
                <a:srgbClr val="000000"/>
              </a:solidFill>
            </a:endParaRPr>
          </a:p>
          <a:p>
            <a:pPr eaLnBrk="1" hangingPunct="1">
              <a:buClrTx/>
            </a:pPr>
            <a:endParaRPr lang="de-DE" altLang="de-DE" sz="2000" dirty="0">
              <a:solidFill>
                <a:srgbClr val="000000"/>
              </a:solidFill>
            </a:endParaRPr>
          </a:p>
          <a:p>
            <a:pPr eaLnBrk="1" hangingPunct="1">
              <a:buClrTx/>
            </a:pPr>
            <a:r>
              <a:rPr lang="de-DE" altLang="de-DE" sz="2000" dirty="0">
                <a:solidFill>
                  <a:srgbClr val="000000"/>
                </a:solidFill>
              </a:rPr>
              <a:t>										 BIP-</a:t>
            </a:r>
            <a:r>
              <a:rPr lang="de-DE" altLang="de-DE" sz="2000" dirty="0" err="1">
                <a:solidFill>
                  <a:srgbClr val="000000"/>
                </a:solidFill>
              </a:rPr>
              <a:t>Index</a:t>
            </a:r>
            <a:r>
              <a:rPr lang="de-DE" altLang="de-DE" sz="2000" baseline="-25000" dirty="0" err="1">
                <a:solidFill>
                  <a:srgbClr val="000000"/>
                </a:solidFill>
              </a:rPr>
              <a:t>nom</a:t>
            </a:r>
            <a:r>
              <a:rPr lang="de-DE" altLang="de-DE" sz="2000" dirty="0">
                <a:solidFill>
                  <a:srgbClr val="000000"/>
                </a:solidFill>
              </a:rPr>
              <a:t>(t)</a:t>
            </a:r>
          </a:p>
          <a:p>
            <a:pPr eaLnBrk="1" hangingPunct="1">
              <a:buClrTx/>
            </a:pPr>
            <a:r>
              <a:rPr lang="de-DE" altLang="de-DE" sz="2000" dirty="0">
                <a:solidFill>
                  <a:srgbClr val="000000"/>
                </a:solidFill>
              </a:rPr>
              <a:t>BIP-</a:t>
            </a:r>
            <a:r>
              <a:rPr lang="de-DE" altLang="de-DE" sz="2000" dirty="0" err="1">
                <a:solidFill>
                  <a:srgbClr val="000000"/>
                </a:solidFill>
              </a:rPr>
              <a:t>Deflator</a:t>
            </a:r>
            <a:r>
              <a:rPr lang="de-DE" altLang="de-DE" sz="2000" dirty="0">
                <a:solidFill>
                  <a:srgbClr val="000000"/>
                </a:solidFill>
              </a:rPr>
              <a:t>(t)		=	      100</a:t>
            </a:r>
          </a:p>
          <a:p>
            <a:pPr eaLnBrk="1" hangingPunct="1">
              <a:buClrTx/>
            </a:pPr>
            <a:r>
              <a:rPr lang="de-DE" altLang="de-DE" sz="2000" dirty="0">
                <a:solidFill>
                  <a:srgbClr val="000000"/>
                </a:solidFill>
              </a:rPr>
              <a:t>								 		 BIP-Index</a:t>
            </a:r>
            <a:r>
              <a:rPr lang="de-DE" altLang="de-DE" sz="2000" baseline="-25000" dirty="0">
                <a:solidFill>
                  <a:srgbClr val="000000"/>
                </a:solidFill>
              </a:rPr>
              <a:t>real</a:t>
            </a:r>
            <a:r>
              <a:rPr lang="de-DE" altLang="de-DE" sz="2000" dirty="0">
                <a:solidFill>
                  <a:srgbClr val="000000"/>
                </a:solidFill>
              </a:rPr>
              <a:t>(t)</a:t>
            </a:r>
          </a:p>
          <a:p>
            <a:pPr eaLnBrk="1" hangingPunct="1">
              <a:buClrTx/>
            </a:pPr>
            <a:endParaRPr lang="de-DE" altLang="de-DE" sz="2000" dirty="0">
              <a:solidFill>
                <a:srgbClr val="000000"/>
              </a:solidFill>
            </a:endParaRPr>
          </a:p>
          <a:p>
            <a:pPr eaLnBrk="1" hangingPunct="1">
              <a:buClrTx/>
            </a:pPr>
            <a:r>
              <a:rPr lang="de-DE" altLang="de-DE" sz="2000" dirty="0">
                <a:solidFill>
                  <a:srgbClr val="000000"/>
                </a:solidFill>
              </a:rPr>
              <a:t>	</a:t>
            </a:r>
          </a:p>
          <a:p>
            <a:pPr eaLnBrk="1" hangingPunct="1">
              <a:buClrTx/>
            </a:pPr>
            <a:r>
              <a:rPr lang="de-DE" altLang="de-DE" sz="2000" dirty="0">
                <a:solidFill>
                  <a:srgbClr val="000000"/>
                </a:solidFill>
              </a:rPr>
              <a:t>Die </a:t>
            </a:r>
            <a:r>
              <a:rPr lang="de-DE" altLang="de-DE" sz="2000" b="1" dirty="0">
                <a:solidFill>
                  <a:srgbClr val="000000"/>
                </a:solidFill>
              </a:rPr>
              <a:t>Veränderungsrate</a:t>
            </a:r>
            <a:r>
              <a:rPr lang="de-DE" altLang="de-DE" sz="2000" dirty="0">
                <a:solidFill>
                  <a:srgbClr val="000000"/>
                </a:solidFill>
              </a:rPr>
              <a:t> des BIP-</a:t>
            </a:r>
            <a:r>
              <a:rPr lang="de-DE" altLang="de-DE" sz="2000" dirty="0" err="1">
                <a:solidFill>
                  <a:srgbClr val="000000"/>
                </a:solidFill>
              </a:rPr>
              <a:t>Deflators</a:t>
            </a:r>
            <a:r>
              <a:rPr lang="de-DE" altLang="de-DE" sz="2000" dirty="0">
                <a:solidFill>
                  <a:srgbClr val="000000"/>
                </a:solidFill>
              </a:rPr>
              <a:t> wiederspiegelt den reinen Preiseffekt in der Veränderung des nominalen BIP (nicht der BIP-</a:t>
            </a:r>
            <a:r>
              <a:rPr lang="de-DE" altLang="de-DE" sz="2000" dirty="0" err="1">
                <a:solidFill>
                  <a:srgbClr val="000000"/>
                </a:solidFill>
              </a:rPr>
              <a:t>Deflator</a:t>
            </a:r>
            <a:r>
              <a:rPr lang="de-DE" altLang="de-DE" sz="2000" dirty="0">
                <a:solidFill>
                  <a:srgbClr val="000000"/>
                </a:solidFill>
              </a:rPr>
              <a:t> selbst wie in einer Berechnung mit Festpreisbasis)</a:t>
            </a:r>
            <a:r>
              <a:rPr lang="de-DE" altLang="de-DE" sz="2177" dirty="0">
                <a:solidFill>
                  <a:srgbClr val="000000"/>
                </a:solidFill>
              </a:rPr>
              <a:t>			</a:t>
            </a:r>
          </a:p>
        </p:txBody>
      </p:sp>
      <p:cxnSp>
        <p:nvCxnSpPr>
          <p:cNvPr id="4" name="Gerade Verbindung 3"/>
          <p:cNvCxnSpPr/>
          <p:nvPr/>
        </p:nvCxnSpPr>
        <p:spPr>
          <a:xfrm>
            <a:off x="3725762" y="2240347"/>
            <a:ext cx="457270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3899300" y="3759578"/>
            <a:ext cx="228635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hteck 10">
            <a:extLst>
              <a:ext uri="{FF2B5EF4-FFF2-40B4-BE49-F238E27FC236}">
                <a16:creationId xmlns:a16="http://schemas.microsoft.com/office/drawing/2014/main" id="{9205ED76-9A0D-4275-9886-98A35D2E63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30" name="Gruppieren 29">
            <a:extLst>
              <a:ext uri="{FF2B5EF4-FFF2-40B4-BE49-F238E27FC236}">
                <a16:creationId xmlns:a16="http://schemas.microsoft.com/office/drawing/2014/main" id="{63A514CD-3BFC-4B8D-B803-58BA4F041CA2}"/>
              </a:ext>
            </a:extLst>
          </p:cNvPr>
          <p:cNvGrpSpPr/>
          <p:nvPr/>
        </p:nvGrpSpPr>
        <p:grpSpPr>
          <a:xfrm>
            <a:off x="8563613" y="1509907"/>
            <a:ext cx="3269880" cy="923760"/>
            <a:chOff x="8563613" y="1509907"/>
            <a:chExt cx="3269880" cy="92376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9FA6159-62E2-4C5F-8370-F00C5908BAAD}"/>
                    </a:ext>
                  </a:extLst>
                </p14:cNvPr>
                <p14:cNvContentPartPr/>
                <p14:nvPr/>
              </p14:nvContentPartPr>
              <p14:xfrm>
                <a:off x="8635613" y="2180587"/>
                <a:ext cx="248400" cy="31320"/>
              </p14:xfrm>
            </p:contentPart>
          </mc:Choice>
          <mc:Fallback xmlns="">
            <p:pic>
              <p:nvPicPr>
                <p:cNvPr id="2" name="Freihand 1">
                  <a:extLst>
                    <a:ext uri="{FF2B5EF4-FFF2-40B4-BE49-F238E27FC236}">
                      <a16:creationId xmlns:a16="http://schemas.microsoft.com/office/drawing/2014/main" id="{49FA6159-62E2-4C5F-8370-F00C5908BAAD}"/>
                    </a:ext>
                  </a:extLst>
                </p:cNvPr>
                <p:cNvPicPr/>
                <p:nvPr/>
              </p:nvPicPr>
              <p:blipFill>
                <a:blip r:embed="rId4"/>
                <a:stretch>
                  <a:fillRect/>
                </a:stretch>
              </p:blipFill>
              <p:spPr>
                <a:xfrm>
                  <a:off x="8631293" y="2176267"/>
                  <a:ext cx="25704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7161A70F-1645-4889-94B3-AE10B3F7E48C}"/>
                    </a:ext>
                  </a:extLst>
                </p14:cNvPr>
                <p14:cNvContentPartPr/>
                <p14:nvPr/>
              </p14:nvContentPartPr>
              <p14:xfrm>
                <a:off x="8566853" y="2267347"/>
                <a:ext cx="248400" cy="62280"/>
              </p14:xfrm>
            </p:contentPart>
          </mc:Choice>
          <mc:Fallback xmlns="">
            <p:pic>
              <p:nvPicPr>
                <p:cNvPr id="3" name="Freihand 2">
                  <a:extLst>
                    <a:ext uri="{FF2B5EF4-FFF2-40B4-BE49-F238E27FC236}">
                      <a16:creationId xmlns:a16="http://schemas.microsoft.com/office/drawing/2014/main" id="{7161A70F-1645-4889-94B3-AE10B3F7E48C}"/>
                    </a:ext>
                  </a:extLst>
                </p:cNvPr>
                <p:cNvPicPr/>
                <p:nvPr/>
              </p:nvPicPr>
              <p:blipFill>
                <a:blip r:embed="rId6"/>
                <a:stretch>
                  <a:fillRect/>
                </a:stretch>
              </p:blipFill>
              <p:spPr>
                <a:xfrm>
                  <a:off x="8562533" y="2263027"/>
                  <a:ext cx="25704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A444C955-1156-4CB9-8DFE-FC82AFF28C8E}"/>
                    </a:ext>
                  </a:extLst>
                </p14:cNvPr>
                <p14:cNvContentPartPr/>
                <p14:nvPr/>
              </p14:nvContentPartPr>
              <p14:xfrm>
                <a:off x="8563613" y="1876747"/>
                <a:ext cx="337680" cy="181440"/>
              </p14:xfrm>
            </p:contentPart>
          </mc:Choice>
          <mc:Fallback xmlns="">
            <p:pic>
              <p:nvPicPr>
                <p:cNvPr id="5" name="Freihand 4">
                  <a:extLst>
                    <a:ext uri="{FF2B5EF4-FFF2-40B4-BE49-F238E27FC236}">
                      <a16:creationId xmlns:a16="http://schemas.microsoft.com/office/drawing/2014/main" id="{A444C955-1156-4CB9-8DFE-FC82AFF28C8E}"/>
                    </a:ext>
                  </a:extLst>
                </p:cNvPr>
                <p:cNvPicPr/>
                <p:nvPr/>
              </p:nvPicPr>
              <p:blipFill>
                <a:blip r:embed="rId8"/>
                <a:stretch>
                  <a:fillRect/>
                </a:stretch>
              </p:blipFill>
              <p:spPr>
                <a:xfrm>
                  <a:off x="8559293" y="1872427"/>
                  <a:ext cx="34632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1C39A1A9-00E4-46B5-83A7-D5BBAD13B8FA}"/>
                    </a:ext>
                  </a:extLst>
                </p14:cNvPr>
                <p14:cNvContentPartPr/>
                <p14:nvPr/>
              </p14:nvContentPartPr>
              <p14:xfrm>
                <a:off x="9164093" y="1710427"/>
                <a:ext cx="258480" cy="241920"/>
              </p14:xfrm>
            </p:contentPart>
          </mc:Choice>
          <mc:Fallback xmlns="">
            <p:pic>
              <p:nvPicPr>
                <p:cNvPr id="9" name="Freihand 8">
                  <a:extLst>
                    <a:ext uri="{FF2B5EF4-FFF2-40B4-BE49-F238E27FC236}">
                      <a16:creationId xmlns:a16="http://schemas.microsoft.com/office/drawing/2014/main" id="{1C39A1A9-00E4-46B5-83A7-D5BBAD13B8FA}"/>
                    </a:ext>
                  </a:extLst>
                </p:cNvPr>
                <p:cNvPicPr/>
                <p:nvPr/>
              </p:nvPicPr>
              <p:blipFill>
                <a:blip r:embed="rId10"/>
                <a:stretch>
                  <a:fillRect/>
                </a:stretch>
              </p:blipFill>
              <p:spPr>
                <a:xfrm>
                  <a:off x="9159773" y="1706107"/>
                  <a:ext cx="26712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67A7D7E0-FD4C-4AC0-BED7-151FD3D94F3D}"/>
                    </a:ext>
                  </a:extLst>
                </p14:cNvPr>
                <p14:cNvContentPartPr/>
                <p14:nvPr/>
              </p14:nvContentPartPr>
              <p14:xfrm>
                <a:off x="9436973" y="1700347"/>
                <a:ext cx="310680" cy="218880"/>
              </p14:xfrm>
            </p:contentPart>
          </mc:Choice>
          <mc:Fallback xmlns="">
            <p:pic>
              <p:nvPicPr>
                <p:cNvPr id="10" name="Freihand 9">
                  <a:extLst>
                    <a:ext uri="{FF2B5EF4-FFF2-40B4-BE49-F238E27FC236}">
                      <a16:creationId xmlns:a16="http://schemas.microsoft.com/office/drawing/2014/main" id="{67A7D7E0-FD4C-4AC0-BED7-151FD3D94F3D}"/>
                    </a:ext>
                  </a:extLst>
                </p:cNvPr>
                <p:cNvPicPr/>
                <p:nvPr/>
              </p:nvPicPr>
              <p:blipFill>
                <a:blip r:embed="rId12"/>
                <a:stretch>
                  <a:fillRect/>
                </a:stretch>
              </p:blipFill>
              <p:spPr>
                <a:xfrm>
                  <a:off x="9432653" y="1696027"/>
                  <a:ext cx="31932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066187D9-270E-4E71-A874-D15133329A6F}"/>
                    </a:ext>
                  </a:extLst>
                </p14:cNvPr>
                <p14:cNvContentPartPr/>
                <p14:nvPr/>
              </p14:nvContentPartPr>
              <p14:xfrm>
                <a:off x="9862853" y="1616467"/>
                <a:ext cx="133920" cy="254520"/>
              </p14:xfrm>
            </p:contentPart>
          </mc:Choice>
          <mc:Fallback xmlns="">
            <p:pic>
              <p:nvPicPr>
                <p:cNvPr id="12" name="Freihand 11">
                  <a:extLst>
                    <a:ext uri="{FF2B5EF4-FFF2-40B4-BE49-F238E27FC236}">
                      <a16:creationId xmlns:a16="http://schemas.microsoft.com/office/drawing/2014/main" id="{066187D9-270E-4E71-A874-D15133329A6F}"/>
                    </a:ext>
                  </a:extLst>
                </p:cNvPr>
                <p:cNvPicPr/>
                <p:nvPr/>
              </p:nvPicPr>
              <p:blipFill>
                <a:blip r:embed="rId14"/>
                <a:stretch>
                  <a:fillRect/>
                </a:stretch>
              </p:blipFill>
              <p:spPr>
                <a:xfrm>
                  <a:off x="9858533" y="1612147"/>
                  <a:ext cx="142560" cy="2631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 name="Freihand 13">
                  <a:extLst>
                    <a:ext uri="{FF2B5EF4-FFF2-40B4-BE49-F238E27FC236}">
                      <a16:creationId xmlns:a16="http://schemas.microsoft.com/office/drawing/2014/main" id="{50AE135C-F0CC-4B5C-8991-D9D3F14BDB3C}"/>
                    </a:ext>
                  </a:extLst>
                </p14:cNvPr>
                <p14:cNvContentPartPr/>
                <p14:nvPr/>
              </p14:nvContentPartPr>
              <p14:xfrm>
                <a:off x="10012253" y="1725187"/>
                <a:ext cx="240840" cy="144360"/>
              </p14:xfrm>
            </p:contentPart>
          </mc:Choice>
          <mc:Fallback xmlns="">
            <p:pic>
              <p:nvPicPr>
                <p:cNvPr id="14" name="Freihand 13">
                  <a:extLst>
                    <a:ext uri="{FF2B5EF4-FFF2-40B4-BE49-F238E27FC236}">
                      <a16:creationId xmlns:a16="http://schemas.microsoft.com/office/drawing/2014/main" id="{50AE135C-F0CC-4B5C-8991-D9D3F14BDB3C}"/>
                    </a:ext>
                  </a:extLst>
                </p:cNvPr>
                <p:cNvPicPr/>
                <p:nvPr/>
              </p:nvPicPr>
              <p:blipFill>
                <a:blip r:embed="rId16"/>
                <a:stretch>
                  <a:fillRect/>
                </a:stretch>
              </p:blipFill>
              <p:spPr>
                <a:xfrm>
                  <a:off x="10007933" y="1720867"/>
                  <a:ext cx="2494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5" name="Freihand 14">
                  <a:extLst>
                    <a:ext uri="{FF2B5EF4-FFF2-40B4-BE49-F238E27FC236}">
                      <a16:creationId xmlns:a16="http://schemas.microsoft.com/office/drawing/2014/main" id="{ABFDCE68-E86B-47DD-85AA-5CAC5215BD31}"/>
                    </a:ext>
                  </a:extLst>
                </p14:cNvPr>
                <p14:cNvContentPartPr/>
                <p14:nvPr/>
              </p14:nvContentPartPr>
              <p14:xfrm>
                <a:off x="10264253" y="1618987"/>
                <a:ext cx="199440" cy="228240"/>
              </p14:xfrm>
            </p:contentPart>
          </mc:Choice>
          <mc:Fallback xmlns="">
            <p:pic>
              <p:nvPicPr>
                <p:cNvPr id="15" name="Freihand 14">
                  <a:extLst>
                    <a:ext uri="{FF2B5EF4-FFF2-40B4-BE49-F238E27FC236}">
                      <a16:creationId xmlns:a16="http://schemas.microsoft.com/office/drawing/2014/main" id="{ABFDCE68-E86B-47DD-85AA-5CAC5215BD31}"/>
                    </a:ext>
                  </a:extLst>
                </p:cNvPr>
                <p:cNvPicPr/>
                <p:nvPr/>
              </p:nvPicPr>
              <p:blipFill>
                <a:blip r:embed="rId18"/>
                <a:stretch>
                  <a:fillRect/>
                </a:stretch>
              </p:blipFill>
              <p:spPr>
                <a:xfrm>
                  <a:off x="10259933" y="1614667"/>
                  <a:ext cx="20808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6" name="Freihand 15">
                  <a:extLst>
                    <a:ext uri="{FF2B5EF4-FFF2-40B4-BE49-F238E27FC236}">
                      <a16:creationId xmlns:a16="http://schemas.microsoft.com/office/drawing/2014/main" id="{17AB0B75-67A9-408A-941A-5EA2F0E6E730}"/>
                    </a:ext>
                  </a:extLst>
                </p14:cNvPr>
                <p14:cNvContentPartPr/>
                <p14:nvPr/>
              </p14:nvContentPartPr>
              <p14:xfrm>
                <a:off x="10516253" y="1776667"/>
                <a:ext cx="88560" cy="10080"/>
              </p14:xfrm>
            </p:contentPart>
          </mc:Choice>
          <mc:Fallback xmlns="">
            <p:pic>
              <p:nvPicPr>
                <p:cNvPr id="16" name="Freihand 15">
                  <a:extLst>
                    <a:ext uri="{FF2B5EF4-FFF2-40B4-BE49-F238E27FC236}">
                      <a16:creationId xmlns:a16="http://schemas.microsoft.com/office/drawing/2014/main" id="{17AB0B75-67A9-408A-941A-5EA2F0E6E730}"/>
                    </a:ext>
                  </a:extLst>
                </p:cNvPr>
                <p:cNvPicPr/>
                <p:nvPr/>
              </p:nvPicPr>
              <p:blipFill>
                <a:blip r:embed="rId20"/>
                <a:stretch>
                  <a:fillRect/>
                </a:stretch>
              </p:blipFill>
              <p:spPr>
                <a:xfrm>
                  <a:off x="10511933" y="1772347"/>
                  <a:ext cx="972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7" name="Freihand 16">
                  <a:extLst>
                    <a:ext uri="{FF2B5EF4-FFF2-40B4-BE49-F238E27FC236}">
                      <a16:creationId xmlns:a16="http://schemas.microsoft.com/office/drawing/2014/main" id="{F7569534-5813-4F6B-93E9-FEAE9BBAC039}"/>
                    </a:ext>
                  </a:extLst>
                </p14:cNvPr>
                <p14:cNvContentPartPr/>
                <p14:nvPr/>
              </p14:nvContentPartPr>
              <p14:xfrm>
                <a:off x="10747373" y="1590187"/>
                <a:ext cx="267120" cy="212040"/>
              </p14:xfrm>
            </p:contentPart>
          </mc:Choice>
          <mc:Fallback xmlns="">
            <p:pic>
              <p:nvPicPr>
                <p:cNvPr id="17" name="Freihand 16">
                  <a:extLst>
                    <a:ext uri="{FF2B5EF4-FFF2-40B4-BE49-F238E27FC236}">
                      <a16:creationId xmlns:a16="http://schemas.microsoft.com/office/drawing/2014/main" id="{F7569534-5813-4F6B-93E9-FEAE9BBAC039}"/>
                    </a:ext>
                  </a:extLst>
                </p:cNvPr>
                <p:cNvPicPr/>
                <p:nvPr/>
              </p:nvPicPr>
              <p:blipFill>
                <a:blip r:embed="rId22"/>
                <a:stretch>
                  <a:fillRect/>
                </a:stretch>
              </p:blipFill>
              <p:spPr>
                <a:xfrm>
                  <a:off x="10743053" y="1585867"/>
                  <a:ext cx="27576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8" name="Freihand 17">
                  <a:extLst>
                    <a:ext uri="{FF2B5EF4-FFF2-40B4-BE49-F238E27FC236}">
                      <a16:creationId xmlns:a16="http://schemas.microsoft.com/office/drawing/2014/main" id="{76D4FB06-67CE-495A-B9D8-B75E48A13BD7}"/>
                    </a:ext>
                  </a:extLst>
                </p14:cNvPr>
                <p14:cNvContentPartPr/>
                <p14:nvPr/>
              </p14:nvContentPartPr>
              <p14:xfrm>
                <a:off x="11004413" y="1577587"/>
                <a:ext cx="201960" cy="199800"/>
              </p14:xfrm>
            </p:contentPart>
          </mc:Choice>
          <mc:Fallback xmlns="">
            <p:pic>
              <p:nvPicPr>
                <p:cNvPr id="18" name="Freihand 17">
                  <a:extLst>
                    <a:ext uri="{FF2B5EF4-FFF2-40B4-BE49-F238E27FC236}">
                      <a16:creationId xmlns:a16="http://schemas.microsoft.com/office/drawing/2014/main" id="{76D4FB06-67CE-495A-B9D8-B75E48A13BD7}"/>
                    </a:ext>
                  </a:extLst>
                </p:cNvPr>
                <p:cNvPicPr/>
                <p:nvPr/>
              </p:nvPicPr>
              <p:blipFill>
                <a:blip r:embed="rId24"/>
                <a:stretch>
                  <a:fillRect/>
                </a:stretch>
              </p:blipFill>
              <p:spPr>
                <a:xfrm>
                  <a:off x="11000093" y="1573267"/>
                  <a:ext cx="21060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9" name="Freihand 18">
                  <a:extLst>
                    <a:ext uri="{FF2B5EF4-FFF2-40B4-BE49-F238E27FC236}">
                      <a16:creationId xmlns:a16="http://schemas.microsoft.com/office/drawing/2014/main" id="{1F9DD2BD-7C6B-41B3-8152-5346B74A3C25}"/>
                    </a:ext>
                  </a:extLst>
                </p14:cNvPr>
                <p14:cNvContentPartPr/>
                <p14:nvPr/>
              </p14:nvContentPartPr>
              <p14:xfrm>
                <a:off x="11277653" y="1642747"/>
                <a:ext cx="138600" cy="251280"/>
              </p14:xfrm>
            </p:contentPart>
          </mc:Choice>
          <mc:Fallback xmlns="">
            <p:pic>
              <p:nvPicPr>
                <p:cNvPr id="19" name="Freihand 18">
                  <a:extLst>
                    <a:ext uri="{FF2B5EF4-FFF2-40B4-BE49-F238E27FC236}">
                      <a16:creationId xmlns:a16="http://schemas.microsoft.com/office/drawing/2014/main" id="{1F9DD2BD-7C6B-41B3-8152-5346B74A3C25}"/>
                    </a:ext>
                  </a:extLst>
                </p:cNvPr>
                <p:cNvPicPr/>
                <p:nvPr/>
              </p:nvPicPr>
              <p:blipFill>
                <a:blip r:embed="rId26"/>
                <a:stretch>
                  <a:fillRect/>
                </a:stretch>
              </p:blipFill>
              <p:spPr>
                <a:xfrm>
                  <a:off x="11273333" y="1638427"/>
                  <a:ext cx="14724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0" name="Freihand 19">
                  <a:extLst>
                    <a:ext uri="{FF2B5EF4-FFF2-40B4-BE49-F238E27FC236}">
                      <a16:creationId xmlns:a16="http://schemas.microsoft.com/office/drawing/2014/main" id="{F1219C43-35FA-4B05-A869-5DD46E08DBAD}"/>
                    </a:ext>
                  </a:extLst>
                </p14:cNvPr>
                <p14:cNvContentPartPr/>
                <p14:nvPr/>
              </p14:nvContentPartPr>
              <p14:xfrm>
                <a:off x="11403653" y="1606027"/>
                <a:ext cx="87480" cy="127800"/>
              </p14:xfrm>
            </p:contentPart>
          </mc:Choice>
          <mc:Fallback xmlns="">
            <p:pic>
              <p:nvPicPr>
                <p:cNvPr id="20" name="Freihand 19">
                  <a:extLst>
                    <a:ext uri="{FF2B5EF4-FFF2-40B4-BE49-F238E27FC236}">
                      <a16:creationId xmlns:a16="http://schemas.microsoft.com/office/drawing/2014/main" id="{F1219C43-35FA-4B05-A869-5DD46E08DBAD}"/>
                    </a:ext>
                  </a:extLst>
                </p:cNvPr>
                <p:cNvPicPr/>
                <p:nvPr/>
              </p:nvPicPr>
              <p:blipFill>
                <a:blip r:embed="rId28"/>
                <a:stretch>
                  <a:fillRect/>
                </a:stretch>
              </p:blipFill>
              <p:spPr>
                <a:xfrm>
                  <a:off x="11399333" y="1601707"/>
                  <a:ext cx="961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1" name="Freihand 20">
                  <a:extLst>
                    <a:ext uri="{FF2B5EF4-FFF2-40B4-BE49-F238E27FC236}">
                      <a16:creationId xmlns:a16="http://schemas.microsoft.com/office/drawing/2014/main" id="{C7980363-FE30-45C6-BA1E-570FCC7120CA}"/>
                    </a:ext>
                  </a:extLst>
                </p14:cNvPr>
                <p14:cNvContentPartPr/>
                <p14:nvPr/>
              </p14:nvContentPartPr>
              <p14:xfrm>
                <a:off x="11514173" y="1509907"/>
                <a:ext cx="298440" cy="219240"/>
              </p14:xfrm>
            </p:contentPart>
          </mc:Choice>
          <mc:Fallback xmlns="">
            <p:pic>
              <p:nvPicPr>
                <p:cNvPr id="21" name="Freihand 20">
                  <a:extLst>
                    <a:ext uri="{FF2B5EF4-FFF2-40B4-BE49-F238E27FC236}">
                      <a16:creationId xmlns:a16="http://schemas.microsoft.com/office/drawing/2014/main" id="{C7980363-FE30-45C6-BA1E-570FCC7120CA}"/>
                    </a:ext>
                  </a:extLst>
                </p:cNvPr>
                <p:cNvPicPr/>
                <p:nvPr/>
              </p:nvPicPr>
              <p:blipFill>
                <a:blip r:embed="rId30"/>
                <a:stretch>
                  <a:fillRect/>
                </a:stretch>
              </p:blipFill>
              <p:spPr>
                <a:xfrm>
                  <a:off x="11509853" y="1505587"/>
                  <a:ext cx="30708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15B6F45E-F5BF-4F0D-B976-AB7B3B624885}"/>
                    </a:ext>
                  </a:extLst>
                </p14:cNvPr>
                <p14:cNvContentPartPr/>
                <p14:nvPr/>
              </p14:nvContentPartPr>
              <p14:xfrm>
                <a:off x="9137813" y="1878907"/>
                <a:ext cx="2695680" cy="198000"/>
              </p14:xfrm>
            </p:contentPart>
          </mc:Choice>
          <mc:Fallback xmlns="">
            <p:pic>
              <p:nvPicPr>
                <p:cNvPr id="22" name="Freihand 21">
                  <a:extLst>
                    <a:ext uri="{FF2B5EF4-FFF2-40B4-BE49-F238E27FC236}">
                      <a16:creationId xmlns:a16="http://schemas.microsoft.com/office/drawing/2014/main" id="{15B6F45E-F5BF-4F0D-B976-AB7B3B624885}"/>
                    </a:ext>
                  </a:extLst>
                </p:cNvPr>
                <p:cNvPicPr/>
                <p:nvPr/>
              </p:nvPicPr>
              <p:blipFill>
                <a:blip r:embed="rId32"/>
                <a:stretch>
                  <a:fillRect/>
                </a:stretch>
              </p:blipFill>
              <p:spPr>
                <a:xfrm>
                  <a:off x="9133493" y="1874587"/>
                  <a:ext cx="270432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162F66B7-2E84-4F1B-8A30-291BBA7659FA}"/>
                    </a:ext>
                  </a:extLst>
                </p14:cNvPr>
                <p14:cNvContentPartPr/>
                <p14:nvPr/>
              </p14:nvContentPartPr>
              <p14:xfrm>
                <a:off x="9942773" y="2140627"/>
                <a:ext cx="222840" cy="163080"/>
              </p14:xfrm>
            </p:contentPart>
          </mc:Choice>
          <mc:Fallback xmlns="">
            <p:pic>
              <p:nvPicPr>
                <p:cNvPr id="23" name="Freihand 22">
                  <a:extLst>
                    <a:ext uri="{FF2B5EF4-FFF2-40B4-BE49-F238E27FC236}">
                      <a16:creationId xmlns:a16="http://schemas.microsoft.com/office/drawing/2014/main" id="{162F66B7-2E84-4F1B-8A30-291BBA7659FA}"/>
                    </a:ext>
                  </a:extLst>
                </p:cNvPr>
                <p:cNvPicPr/>
                <p:nvPr/>
              </p:nvPicPr>
              <p:blipFill>
                <a:blip r:embed="rId34"/>
                <a:stretch>
                  <a:fillRect/>
                </a:stretch>
              </p:blipFill>
              <p:spPr>
                <a:xfrm>
                  <a:off x="9938453" y="2136307"/>
                  <a:ext cx="23148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90608165-0A36-4846-A127-F0ABBD5683D5}"/>
                    </a:ext>
                  </a:extLst>
                </p14:cNvPr>
                <p14:cNvContentPartPr/>
                <p14:nvPr/>
              </p14:nvContentPartPr>
              <p14:xfrm>
                <a:off x="10178213" y="2097427"/>
                <a:ext cx="253080" cy="175320"/>
              </p14:xfrm>
            </p:contentPart>
          </mc:Choice>
          <mc:Fallback xmlns="">
            <p:pic>
              <p:nvPicPr>
                <p:cNvPr id="24" name="Freihand 23">
                  <a:extLst>
                    <a:ext uri="{FF2B5EF4-FFF2-40B4-BE49-F238E27FC236}">
                      <a16:creationId xmlns:a16="http://schemas.microsoft.com/office/drawing/2014/main" id="{90608165-0A36-4846-A127-F0ABBD5683D5}"/>
                    </a:ext>
                  </a:extLst>
                </p:cNvPr>
                <p:cNvPicPr/>
                <p:nvPr/>
              </p:nvPicPr>
              <p:blipFill>
                <a:blip r:embed="rId36"/>
                <a:stretch>
                  <a:fillRect/>
                </a:stretch>
              </p:blipFill>
              <p:spPr>
                <a:xfrm>
                  <a:off x="10173893" y="2093107"/>
                  <a:ext cx="2617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F33CF42A-CDE3-49C4-B660-3C9A33159CC6}"/>
                    </a:ext>
                  </a:extLst>
                </p14:cNvPr>
                <p14:cNvContentPartPr/>
                <p14:nvPr/>
              </p14:nvContentPartPr>
              <p14:xfrm>
                <a:off x="10532453" y="2170147"/>
                <a:ext cx="163440" cy="263520"/>
              </p14:xfrm>
            </p:contentPart>
          </mc:Choice>
          <mc:Fallback xmlns="">
            <p:pic>
              <p:nvPicPr>
                <p:cNvPr id="25" name="Freihand 24">
                  <a:extLst>
                    <a:ext uri="{FF2B5EF4-FFF2-40B4-BE49-F238E27FC236}">
                      <a16:creationId xmlns:a16="http://schemas.microsoft.com/office/drawing/2014/main" id="{F33CF42A-CDE3-49C4-B660-3C9A33159CC6}"/>
                    </a:ext>
                  </a:extLst>
                </p:cNvPr>
                <p:cNvPicPr/>
                <p:nvPr/>
              </p:nvPicPr>
              <p:blipFill>
                <a:blip r:embed="rId38"/>
                <a:stretch>
                  <a:fillRect/>
                </a:stretch>
              </p:blipFill>
              <p:spPr>
                <a:xfrm>
                  <a:off x="10528133" y="2165827"/>
                  <a:ext cx="172080" cy="2721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A8A7A3A2-C9DC-4978-9408-7F89E081760B}"/>
                    </a:ext>
                  </a:extLst>
                </p14:cNvPr>
                <p14:cNvContentPartPr/>
                <p14:nvPr/>
              </p14:nvContentPartPr>
              <p14:xfrm>
                <a:off x="10691573" y="2135227"/>
                <a:ext cx="111600" cy="149040"/>
              </p14:xfrm>
            </p:contentPart>
          </mc:Choice>
          <mc:Fallback xmlns="">
            <p:pic>
              <p:nvPicPr>
                <p:cNvPr id="26" name="Freihand 25">
                  <a:extLst>
                    <a:ext uri="{FF2B5EF4-FFF2-40B4-BE49-F238E27FC236}">
                      <a16:creationId xmlns:a16="http://schemas.microsoft.com/office/drawing/2014/main" id="{A8A7A3A2-C9DC-4978-9408-7F89E081760B}"/>
                    </a:ext>
                  </a:extLst>
                </p:cNvPr>
                <p:cNvPicPr/>
                <p:nvPr/>
              </p:nvPicPr>
              <p:blipFill>
                <a:blip r:embed="rId40"/>
                <a:stretch>
                  <a:fillRect/>
                </a:stretch>
              </p:blipFill>
              <p:spPr>
                <a:xfrm>
                  <a:off x="10687253" y="2130907"/>
                  <a:ext cx="1202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F822350D-A0CD-43BE-8D1D-A7B2AFFC352D}"/>
                    </a:ext>
                  </a:extLst>
                </p14:cNvPr>
                <p14:cNvContentPartPr/>
                <p14:nvPr/>
              </p14:nvContentPartPr>
              <p14:xfrm>
                <a:off x="10813253" y="2050987"/>
                <a:ext cx="247680" cy="205560"/>
              </p14:xfrm>
            </p:contentPart>
          </mc:Choice>
          <mc:Fallback xmlns="">
            <p:pic>
              <p:nvPicPr>
                <p:cNvPr id="27" name="Freihand 26">
                  <a:extLst>
                    <a:ext uri="{FF2B5EF4-FFF2-40B4-BE49-F238E27FC236}">
                      <a16:creationId xmlns:a16="http://schemas.microsoft.com/office/drawing/2014/main" id="{F822350D-A0CD-43BE-8D1D-A7B2AFFC352D}"/>
                    </a:ext>
                  </a:extLst>
                </p:cNvPr>
                <p:cNvPicPr/>
                <p:nvPr/>
              </p:nvPicPr>
              <p:blipFill>
                <a:blip r:embed="rId42"/>
                <a:stretch>
                  <a:fillRect/>
                </a:stretch>
              </p:blipFill>
              <p:spPr>
                <a:xfrm>
                  <a:off x="10808933" y="2046667"/>
                  <a:ext cx="25632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71265E1C-CFFC-4165-9D2D-08C266C666F7}"/>
                    </a:ext>
                  </a:extLst>
                </p14:cNvPr>
                <p14:cNvContentPartPr/>
                <p14:nvPr/>
              </p14:nvContentPartPr>
              <p14:xfrm>
                <a:off x="11143733" y="2011387"/>
                <a:ext cx="16560" cy="168120"/>
              </p14:xfrm>
            </p:contentPart>
          </mc:Choice>
          <mc:Fallback xmlns="">
            <p:pic>
              <p:nvPicPr>
                <p:cNvPr id="28" name="Freihand 27">
                  <a:extLst>
                    <a:ext uri="{FF2B5EF4-FFF2-40B4-BE49-F238E27FC236}">
                      <a16:creationId xmlns:a16="http://schemas.microsoft.com/office/drawing/2014/main" id="{71265E1C-CFFC-4165-9D2D-08C266C666F7}"/>
                    </a:ext>
                  </a:extLst>
                </p:cNvPr>
                <p:cNvPicPr/>
                <p:nvPr/>
              </p:nvPicPr>
              <p:blipFill>
                <a:blip r:embed="rId44"/>
                <a:stretch>
                  <a:fillRect/>
                </a:stretch>
              </p:blipFill>
              <p:spPr>
                <a:xfrm>
                  <a:off x="11139413" y="2007067"/>
                  <a:ext cx="252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8E725929-CBFA-4C0D-83C5-9E4BB369AA5F}"/>
                    </a:ext>
                  </a:extLst>
                </p14:cNvPr>
                <p14:cNvContentPartPr/>
                <p14:nvPr/>
              </p14:nvContentPartPr>
              <p14:xfrm>
                <a:off x="11155613" y="2270227"/>
                <a:ext cx="360" cy="360"/>
              </p14:xfrm>
            </p:contentPart>
          </mc:Choice>
          <mc:Fallback xmlns="">
            <p:pic>
              <p:nvPicPr>
                <p:cNvPr id="29" name="Freihand 28">
                  <a:extLst>
                    <a:ext uri="{FF2B5EF4-FFF2-40B4-BE49-F238E27FC236}">
                      <a16:creationId xmlns:a16="http://schemas.microsoft.com/office/drawing/2014/main" id="{8E725929-CBFA-4C0D-83C5-9E4BB369AA5F}"/>
                    </a:ext>
                  </a:extLst>
                </p:cNvPr>
                <p:cNvPicPr/>
                <p:nvPr/>
              </p:nvPicPr>
              <p:blipFill>
                <a:blip r:embed="rId46"/>
                <a:stretch>
                  <a:fillRect/>
                </a:stretch>
              </p:blipFill>
              <p:spPr>
                <a:xfrm>
                  <a:off x="11151293" y="2265907"/>
                  <a:ext cx="9000" cy="9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D61BB0C9-8FDA-4637-B77E-87D9ABEB3850}"/>
                  </a:ext>
                </a:extLst>
              </p14:cNvPr>
              <p14:cNvContentPartPr/>
              <p14:nvPr/>
            </p14:nvContentPartPr>
            <p14:xfrm>
              <a:off x="260213" y="3979147"/>
              <a:ext cx="1618200" cy="120600"/>
            </p14:xfrm>
          </p:contentPart>
        </mc:Choice>
        <mc:Fallback xmlns="">
          <p:pic>
            <p:nvPicPr>
              <p:cNvPr id="31" name="Freihand 30">
                <a:extLst>
                  <a:ext uri="{FF2B5EF4-FFF2-40B4-BE49-F238E27FC236}">
                    <a16:creationId xmlns:a16="http://schemas.microsoft.com/office/drawing/2014/main" id="{D61BB0C9-8FDA-4637-B77E-87D9ABEB3850}"/>
                  </a:ext>
                </a:extLst>
              </p:cNvPr>
              <p:cNvPicPr/>
              <p:nvPr/>
            </p:nvPicPr>
            <p:blipFill>
              <a:blip r:embed="rId48"/>
              <a:stretch>
                <a:fillRect/>
              </a:stretch>
            </p:blipFill>
            <p:spPr>
              <a:xfrm>
                <a:off x="255893" y="3974827"/>
                <a:ext cx="162684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11" name="Freihand 110">
                <a:extLst>
                  <a:ext uri="{FF2B5EF4-FFF2-40B4-BE49-F238E27FC236}">
                    <a16:creationId xmlns:a16="http://schemas.microsoft.com/office/drawing/2014/main" id="{423D15CD-B10F-4853-980B-4A9D1D7BEB14}"/>
                  </a:ext>
                </a:extLst>
              </p14:cNvPr>
              <p14:cNvContentPartPr/>
              <p14:nvPr/>
            </p14:nvContentPartPr>
            <p14:xfrm>
              <a:off x="4176293" y="3152947"/>
              <a:ext cx="2012760" cy="1308600"/>
            </p14:xfrm>
          </p:contentPart>
        </mc:Choice>
        <mc:Fallback xmlns="">
          <p:pic>
            <p:nvPicPr>
              <p:cNvPr id="111" name="Freihand 110">
                <a:extLst>
                  <a:ext uri="{FF2B5EF4-FFF2-40B4-BE49-F238E27FC236}">
                    <a16:creationId xmlns:a16="http://schemas.microsoft.com/office/drawing/2014/main" id="{423D15CD-B10F-4853-980B-4A9D1D7BEB14}"/>
                  </a:ext>
                </a:extLst>
              </p:cNvPr>
              <p:cNvPicPr/>
              <p:nvPr/>
            </p:nvPicPr>
            <p:blipFill>
              <a:blip r:embed="rId50"/>
              <a:stretch>
                <a:fillRect/>
              </a:stretch>
            </p:blipFill>
            <p:spPr>
              <a:xfrm>
                <a:off x="4171973" y="3148627"/>
                <a:ext cx="2021400" cy="13172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12" name="Freihand 111">
                <a:extLst>
                  <a:ext uri="{FF2B5EF4-FFF2-40B4-BE49-F238E27FC236}">
                    <a16:creationId xmlns:a16="http://schemas.microsoft.com/office/drawing/2014/main" id="{19606328-F821-4A76-9986-A1477B3867D0}"/>
                  </a:ext>
                </a:extLst>
              </p14:cNvPr>
              <p14:cNvContentPartPr/>
              <p14:nvPr/>
            </p14:nvContentPartPr>
            <p14:xfrm>
              <a:off x="3100973" y="3415387"/>
              <a:ext cx="827640" cy="763200"/>
            </p14:xfrm>
          </p:contentPart>
        </mc:Choice>
        <mc:Fallback xmlns="">
          <p:pic>
            <p:nvPicPr>
              <p:cNvPr id="112" name="Freihand 111">
                <a:extLst>
                  <a:ext uri="{FF2B5EF4-FFF2-40B4-BE49-F238E27FC236}">
                    <a16:creationId xmlns:a16="http://schemas.microsoft.com/office/drawing/2014/main" id="{19606328-F821-4A76-9986-A1477B3867D0}"/>
                  </a:ext>
                </a:extLst>
              </p:cNvPr>
              <p:cNvPicPr/>
              <p:nvPr/>
            </p:nvPicPr>
            <p:blipFill>
              <a:blip r:embed="rId52"/>
              <a:stretch>
                <a:fillRect/>
              </a:stretch>
            </p:blipFill>
            <p:spPr>
              <a:xfrm>
                <a:off x="3096653" y="3411067"/>
                <a:ext cx="836280" cy="7718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13" name="Freihand 112">
                <a:extLst>
                  <a:ext uri="{FF2B5EF4-FFF2-40B4-BE49-F238E27FC236}">
                    <a16:creationId xmlns:a16="http://schemas.microsoft.com/office/drawing/2014/main" id="{04757E49-7B20-41F6-A444-DB779BC3B554}"/>
                  </a:ext>
                </a:extLst>
              </p14:cNvPr>
              <p14:cNvContentPartPr/>
              <p14:nvPr/>
            </p14:nvContentPartPr>
            <p14:xfrm>
              <a:off x="180293" y="3988867"/>
              <a:ext cx="1918080" cy="129960"/>
            </p14:xfrm>
          </p:contentPart>
        </mc:Choice>
        <mc:Fallback xmlns="">
          <p:pic>
            <p:nvPicPr>
              <p:cNvPr id="113" name="Freihand 112">
                <a:extLst>
                  <a:ext uri="{FF2B5EF4-FFF2-40B4-BE49-F238E27FC236}">
                    <a16:creationId xmlns:a16="http://schemas.microsoft.com/office/drawing/2014/main" id="{04757E49-7B20-41F6-A444-DB779BC3B554}"/>
                  </a:ext>
                </a:extLst>
              </p:cNvPr>
              <p:cNvPicPr/>
              <p:nvPr/>
            </p:nvPicPr>
            <p:blipFill>
              <a:blip r:embed="rId54"/>
              <a:stretch>
                <a:fillRect/>
              </a:stretch>
            </p:blipFill>
            <p:spPr>
              <a:xfrm>
                <a:off x="175973" y="3984547"/>
                <a:ext cx="1926720" cy="138600"/>
              </a:xfrm>
              <a:prstGeom prst="rect">
                <a:avLst/>
              </a:prstGeom>
            </p:spPr>
          </p:pic>
        </mc:Fallback>
      </mc:AlternateContent>
      <p:grpSp>
        <p:nvGrpSpPr>
          <p:cNvPr id="115" name="Gruppieren 114">
            <a:extLst>
              <a:ext uri="{FF2B5EF4-FFF2-40B4-BE49-F238E27FC236}">
                <a16:creationId xmlns:a16="http://schemas.microsoft.com/office/drawing/2014/main" id="{F8B7A78C-62C7-4BEF-B9B4-185730E71AA4}"/>
              </a:ext>
            </a:extLst>
          </p:cNvPr>
          <p:cNvGrpSpPr/>
          <p:nvPr/>
        </p:nvGrpSpPr>
        <p:grpSpPr>
          <a:xfrm>
            <a:off x="452093" y="2564347"/>
            <a:ext cx="8253720" cy="924120"/>
            <a:chOff x="452093" y="2564347"/>
            <a:chExt cx="8253720" cy="924120"/>
          </a:xfrm>
        </p:grpSpPr>
        <mc:AlternateContent xmlns:mc="http://schemas.openxmlformats.org/markup-compatibility/2006" xmlns:p14="http://schemas.microsoft.com/office/powerpoint/2010/main">
          <mc:Choice Requires="p14">
            <p:contentPart p14:bwMode="auto" r:id="rId55">
              <p14:nvContentPartPr>
                <p14:cNvPr id="32" name="Freihand 31">
                  <a:extLst>
                    <a:ext uri="{FF2B5EF4-FFF2-40B4-BE49-F238E27FC236}">
                      <a16:creationId xmlns:a16="http://schemas.microsoft.com/office/drawing/2014/main" id="{7891519F-ECB6-4254-9152-652105A4CA79}"/>
                    </a:ext>
                  </a:extLst>
                </p14:cNvPr>
                <p14:cNvContentPartPr/>
                <p14:nvPr/>
              </p14:nvContentPartPr>
              <p14:xfrm>
                <a:off x="971933" y="3127747"/>
                <a:ext cx="71640" cy="306000"/>
              </p14:xfrm>
            </p:contentPart>
          </mc:Choice>
          <mc:Fallback xmlns="">
            <p:pic>
              <p:nvPicPr>
                <p:cNvPr id="32" name="Freihand 31">
                  <a:extLst>
                    <a:ext uri="{FF2B5EF4-FFF2-40B4-BE49-F238E27FC236}">
                      <a16:creationId xmlns:a16="http://schemas.microsoft.com/office/drawing/2014/main" id="{7891519F-ECB6-4254-9152-652105A4CA79}"/>
                    </a:ext>
                  </a:extLst>
                </p:cNvPr>
                <p:cNvPicPr/>
                <p:nvPr/>
              </p:nvPicPr>
              <p:blipFill>
                <a:blip r:embed="rId56"/>
                <a:stretch>
                  <a:fillRect/>
                </a:stretch>
              </p:blipFill>
              <p:spPr>
                <a:xfrm>
                  <a:off x="967613" y="3123427"/>
                  <a:ext cx="8028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3" name="Freihand 32">
                  <a:extLst>
                    <a:ext uri="{FF2B5EF4-FFF2-40B4-BE49-F238E27FC236}">
                      <a16:creationId xmlns:a16="http://schemas.microsoft.com/office/drawing/2014/main" id="{C9B2B1B3-FDCD-404B-A98D-E25F84A357D8}"/>
                    </a:ext>
                  </a:extLst>
                </p14:cNvPr>
                <p14:cNvContentPartPr/>
                <p14:nvPr/>
              </p14:nvContentPartPr>
              <p14:xfrm>
                <a:off x="866093" y="3357427"/>
                <a:ext cx="200160" cy="131040"/>
              </p14:xfrm>
            </p:contentPart>
          </mc:Choice>
          <mc:Fallback xmlns="">
            <p:pic>
              <p:nvPicPr>
                <p:cNvPr id="33" name="Freihand 32">
                  <a:extLst>
                    <a:ext uri="{FF2B5EF4-FFF2-40B4-BE49-F238E27FC236}">
                      <a16:creationId xmlns:a16="http://schemas.microsoft.com/office/drawing/2014/main" id="{C9B2B1B3-FDCD-404B-A98D-E25F84A357D8}"/>
                    </a:ext>
                  </a:extLst>
                </p:cNvPr>
                <p:cNvPicPr/>
                <p:nvPr/>
              </p:nvPicPr>
              <p:blipFill>
                <a:blip r:embed="rId58"/>
                <a:stretch>
                  <a:fillRect/>
                </a:stretch>
              </p:blipFill>
              <p:spPr>
                <a:xfrm>
                  <a:off x="861773" y="3353107"/>
                  <a:ext cx="2088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9FDFFE1A-B83D-4FC5-8703-531273918216}"/>
                    </a:ext>
                  </a:extLst>
                </p14:cNvPr>
                <p14:cNvContentPartPr/>
                <p14:nvPr/>
              </p14:nvContentPartPr>
              <p14:xfrm>
                <a:off x="452093" y="2848387"/>
                <a:ext cx="160560" cy="291960"/>
              </p14:xfrm>
            </p:contentPart>
          </mc:Choice>
          <mc:Fallback xmlns="">
            <p:pic>
              <p:nvPicPr>
                <p:cNvPr id="35" name="Freihand 34">
                  <a:extLst>
                    <a:ext uri="{FF2B5EF4-FFF2-40B4-BE49-F238E27FC236}">
                      <a16:creationId xmlns:a16="http://schemas.microsoft.com/office/drawing/2014/main" id="{9FDFFE1A-B83D-4FC5-8703-531273918216}"/>
                    </a:ext>
                  </a:extLst>
                </p:cNvPr>
                <p:cNvPicPr/>
                <p:nvPr/>
              </p:nvPicPr>
              <p:blipFill>
                <a:blip r:embed="rId60"/>
                <a:stretch>
                  <a:fillRect/>
                </a:stretch>
              </p:blipFill>
              <p:spPr>
                <a:xfrm>
                  <a:off x="447773" y="2844067"/>
                  <a:ext cx="169200" cy="3006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6" name="Freihand 35">
                  <a:extLst>
                    <a:ext uri="{FF2B5EF4-FFF2-40B4-BE49-F238E27FC236}">
                      <a16:creationId xmlns:a16="http://schemas.microsoft.com/office/drawing/2014/main" id="{4E738968-1751-4D5E-BD0D-A0DECADE97B6}"/>
                    </a:ext>
                  </a:extLst>
                </p14:cNvPr>
                <p14:cNvContentPartPr/>
                <p14:nvPr/>
              </p14:nvContentPartPr>
              <p14:xfrm>
                <a:off x="647573" y="2836507"/>
                <a:ext cx="71640" cy="99000"/>
              </p14:xfrm>
            </p:contentPart>
          </mc:Choice>
          <mc:Fallback xmlns="">
            <p:pic>
              <p:nvPicPr>
                <p:cNvPr id="36" name="Freihand 35">
                  <a:extLst>
                    <a:ext uri="{FF2B5EF4-FFF2-40B4-BE49-F238E27FC236}">
                      <a16:creationId xmlns:a16="http://schemas.microsoft.com/office/drawing/2014/main" id="{4E738968-1751-4D5E-BD0D-A0DECADE97B6}"/>
                    </a:ext>
                  </a:extLst>
                </p:cNvPr>
                <p:cNvPicPr/>
                <p:nvPr/>
              </p:nvPicPr>
              <p:blipFill>
                <a:blip r:embed="rId62"/>
                <a:stretch>
                  <a:fillRect/>
                </a:stretch>
              </p:blipFill>
              <p:spPr>
                <a:xfrm>
                  <a:off x="643253" y="2832187"/>
                  <a:ext cx="802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FE908A98-2217-4328-BCD9-B2C72A2B97D2}"/>
                    </a:ext>
                  </a:extLst>
                </p14:cNvPr>
                <p14:cNvContentPartPr/>
                <p14:nvPr/>
              </p14:nvContentPartPr>
              <p14:xfrm>
                <a:off x="759173" y="2824627"/>
                <a:ext cx="87840" cy="124560"/>
              </p14:xfrm>
            </p:contentPart>
          </mc:Choice>
          <mc:Fallback xmlns="">
            <p:pic>
              <p:nvPicPr>
                <p:cNvPr id="37" name="Freihand 36">
                  <a:extLst>
                    <a:ext uri="{FF2B5EF4-FFF2-40B4-BE49-F238E27FC236}">
                      <a16:creationId xmlns:a16="http://schemas.microsoft.com/office/drawing/2014/main" id="{FE908A98-2217-4328-BCD9-B2C72A2B97D2}"/>
                    </a:ext>
                  </a:extLst>
                </p:cNvPr>
                <p:cNvPicPr/>
                <p:nvPr/>
              </p:nvPicPr>
              <p:blipFill>
                <a:blip r:embed="rId64"/>
                <a:stretch>
                  <a:fillRect/>
                </a:stretch>
              </p:blipFill>
              <p:spPr>
                <a:xfrm>
                  <a:off x="754853" y="2820307"/>
                  <a:ext cx="964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9C5BEFA9-FCE6-4E3F-A3B5-E6C2FC2A5AC3}"/>
                    </a:ext>
                  </a:extLst>
                </p14:cNvPr>
                <p14:cNvContentPartPr/>
                <p14:nvPr/>
              </p14:nvContentPartPr>
              <p14:xfrm>
                <a:off x="876533" y="2738587"/>
                <a:ext cx="415440" cy="210960"/>
              </p14:xfrm>
            </p:contentPart>
          </mc:Choice>
          <mc:Fallback xmlns="">
            <p:pic>
              <p:nvPicPr>
                <p:cNvPr id="38" name="Freihand 37">
                  <a:extLst>
                    <a:ext uri="{FF2B5EF4-FFF2-40B4-BE49-F238E27FC236}">
                      <a16:creationId xmlns:a16="http://schemas.microsoft.com/office/drawing/2014/main" id="{9C5BEFA9-FCE6-4E3F-A3B5-E6C2FC2A5AC3}"/>
                    </a:ext>
                  </a:extLst>
                </p:cNvPr>
                <p:cNvPicPr/>
                <p:nvPr/>
              </p:nvPicPr>
              <p:blipFill>
                <a:blip r:embed="rId66"/>
                <a:stretch>
                  <a:fillRect/>
                </a:stretch>
              </p:blipFill>
              <p:spPr>
                <a:xfrm>
                  <a:off x="872213" y="2734267"/>
                  <a:ext cx="42408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C5E8AD2C-7917-4F71-8415-DE9CDA71896F}"/>
                    </a:ext>
                  </a:extLst>
                </p14:cNvPr>
                <p14:cNvContentPartPr/>
                <p14:nvPr/>
              </p14:nvContentPartPr>
              <p14:xfrm>
                <a:off x="1328693" y="2781067"/>
                <a:ext cx="419760" cy="135360"/>
              </p14:xfrm>
            </p:contentPart>
          </mc:Choice>
          <mc:Fallback xmlns="">
            <p:pic>
              <p:nvPicPr>
                <p:cNvPr id="39" name="Freihand 38">
                  <a:extLst>
                    <a:ext uri="{FF2B5EF4-FFF2-40B4-BE49-F238E27FC236}">
                      <a16:creationId xmlns:a16="http://schemas.microsoft.com/office/drawing/2014/main" id="{C5E8AD2C-7917-4F71-8415-DE9CDA71896F}"/>
                    </a:ext>
                  </a:extLst>
                </p:cNvPr>
                <p:cNvPicPr/>
                <p:nvPr/>
              </p:nvPicPr>
              <p:blipFill>
                <a:blip r:embed="rId68"/>
                <a:stretch>
                  <a:fillRect/>
                </a:stretch>
              </p:blipFill>
              <p:spPr>
                <a:xfrm>
                  <a:off x="1324373" y="2776747"/>
                  <a:ext cx="42840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DD745A94-4859-4190-94A7-C98760E87CA2}"/>
                    </a:ext>
                  </a:extLst>
                </p14:cNvPr>
                <p14:cNvContentPartPr/>
                <p14:nvPr/>
              </p14:nvContentPartPr>
              <p14:xfrm>
                <a:off x="1727933" y="2715187"/>
                <a:ext cx="54000" cy="198360"/>
              </p14:xfrm>
            </p:contentPart>
          </mc:Choice>
          <mc:Fallback xmlns="">
            <p:pic>
              <p:nvPicPr>
                <p:cNvPr id="40" name="Freihand 39">
                  <a:extLst>
                    <a:ext uri="{FF2B5EF4-FFF2-40B4-BE49-F238E27FC236}">
                      <a16:creationId xmlns:a16="http://schemas.microsoft.com/office/drawing/2014/main" id="{DD745A94-4859-4190-94A7-C98760E87CA2}"/>
                    </a:ext>
                  </a:extLst>
                </p:cNvPr>
                <p:cNvPicPr/>
                <p:nvPr/>
              </p:nvPicPr>
              <p:blipFill>
                <a:blip r:embed="rId70"/>
                <a:stretch>
                  <a:fillRect/>
                </a:stretch>
              </p:blipFill>
              <p:spPr>
                <a:xfrm>
                  <a:off x="1723613" y="2710867"/>
                  <a:ext cx="6264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1" name="Freihand 40">
                  <a:extLst>
                    <a:ext uri="{FF2B5EF4-FFF2-40B4-BE49-F238E27FC236}">
                      <a16:creationId xmlns:a16="http://schemas.microsoft.com/office/drawing/2014/main" id="{3EF7153E-5491-4ACD-A6FA-969AAD4D2034}"/>
                    </a:ext>
                  </a:extLst>
                </p14:cNvPr>
                <p14:cNvContentPartPr/>
                <p14:nvPr/>
              </p14:nvContentPartPr>
              <p14:xfrm>
                <a:off x="1696973" y="2711227"/>
                <a:ext cx="44640" cy="25200"/>
              </p14:xfrm>
            </p:contentPart>
          </mc:Choice>
          <mc:Fallback xmlns="">
            <p:pic>
              <p:nvPicPr>
                <p:cNvPr id="41" name="Freihand 40">
                  <a:extLst>
                    <a:ext uri="{FF2B5EF4-FFF2-40B4-BE49-F238E27FC236}">
                      <a16:creationId xmlns:a16="http://schemas.microsoft.com/office/drawing/2014/main" id="{3EF7153E-5491-4ACD-A6FA-969AAD4D2034}"/>
                    </a:ext>
                  </a:extLst>
                </p:cNvPr>
                <p:cNvPicPr/>
                <p:nvPr/>
              </p:nvPicPr>
              <p:blipFill>
                <a:blip r:embed="rId72"/>
                <a:stretch>
                  <a:fillRect/>
                </a:stretch>
              </p:blipFill>
              <p:spPr>
                <a:xfrm>
                  <a:off x="1692653" y="2706907"/>
                  <a:ext cx="532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2" name="Freihand 41">
                  <a:extLst>
                    <a:ext uri="{FF2B5EF4-FFF2-40B4-BE49-F238E27FC236}">
                      <a16:creationId xmlns:a16="http://schemas.microsoft.com/office/drawing/2014/main" id="{2C54BD28-BFF6-4145-93D5-5D206C1C3F28}"/>
                    </a:ext>
                  </a:extLst>
                </p14:cNvPr>
                <p14:cNvContentPartPr/>
                <p14:nvPr/>
              </p14:nvContentPartPr>
              <p14:xfrm>
                <a:off x="1806053" y="2807707"/>
                <a:ext cx="102600" cy="98280"/>
              </p14:xfrm>
            </p:contentPart>
          </mc:Choice>
          <mc:Fallback xmlns="">
            <p:pic>
              <p:nvPicPr>
                <p:cNvPr id="42" name="Freihand 41">
                  <a:extLst>
                    <a:ext uri="{FF2B5EF4-FFF2-40B4-BE49-F238E27FC236}">
                      <a16:creationId xmlns:a16="http://schemas.microsoft.com/office/drawing/2014/main" id="{2C54BD28-BFF6-4145-93D5-5D206C1C3F28}"/>
                    </a:ext>
                  </a:extLst>
                </p:cNvPr>
                <p:cNvPicPr/>
                <p:nvPr/>
              </p:nvPicPr>
              <p:blipFill>
                <a:blip r:embed="rId74"/>
                <a:stretch>
                  <a:fillRect/>
                </a:stretch>
              </p:blipFill>
              <p:spPr>
                <a:xfrm>
                  <a:off x="1801733" y="2803387"/>
                  <a:ext cx="1112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3" name="Freihand 42">
                  <a:extLst>
                    <a:ext uri="{FF2B5EF4-FFF2-40B4-BE49-F238E27FC236}">
                      <a16:creationId xmlns:a16="http://schemas.microsoft.com/office/drawing/2014/main" id="{ADFBEFC7-BF80-45A2-833E-A668C72EA59C}"/>
                    </a:ext>
                  </a:extLst>
                </p14:cNvPr>
                <p14:cNvContentPartPr/>
                <p14:nvPr/>
              </p14:nvContentPartPr>
              <p14:xfrm>
                <a:off x="1913693" y="2703667"/>
                <a:ext cx="133200" cy="183240"/>
              </p14:xfrm>
            </p:contentPart>
          </mc:Choice>
          <mc:Fallback xmlns="">
            <p:pic>
              <p:nvPicPr>
                <p:cNvPr id="43" name="Freihand 42">
                  <a:extLst>
                    <a:ext uri="{FF2B5EF4-FFF2-40B4-BE49-F238E27FC236}">
                      <a16:creationId xmlns:a16="http://schemas.microsoft.com/office/drawing/2014/main" id="{ADFBEFC7-BF80-45A2-833E-A668C72EA59C}"/>
                    </a:ext>
                  </a:extLst>
                </p:cNvPr>
                <p:cNvPicPr/>
                <p:nvPr/>
              </p:nvPicPr>
              <p:blipFill>
                <a:blip r:embed="rId76"/>
                <a:stretch>
                  <a:fillRect/>
                </a:stretch>
              </p:blipFill>
              <p:spPr>
                <a:xfrm>
                  <a:off x="1909373" y="2699347"/>
                  <a:ext cx="14184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4" name="Freihand 43">
                  <a:extLst>
                    <a:ext uri="{FF2B5EF4-FFF2-40B4-BE49-F238E27FC236}">
                      <a16:creationId xmlns:a16="http://schemas.microsoft.com/office/drawing/2014/main" id="{A1FE1989-F7B6-4C30-B133-41C335A241F0}"/>
                    </a:ext>
                  </a:extLst>
                </p14:cNvPr>
                <p14:cNvContentPartPr/>
                <p14:nvPr/>
              </p14:nvContentPartPr>
              <p14:xfrm>
                <a:off x="2064533" y="2653627"/>
                <a:ext cx="432360" cy="339120"/>
              </p14:xfrm>
            </p:contentPart>
          </mc:Choice>
          <mc:Fallback xmlns="">
            <p:pic>
              <p:nvPicPr>
                <p:cNvPr id="44" name="Freihand 43">
                  <a:extLst>
                    <a:ext uri="{FF2B5EF4-FFF2-40B4-BE49-F238E27FC236}">
                      <a16:creationId xmlns:a16="http://schemas.microsoft.com/office/drawing/2014/main" id="{A1FE1989-F7B6-4C30-B133-41C335A241F0}"/>
                    </a:ext>
                  </a:extLst>
                </p:cNvPr>
                <p:cNvPicPr/>
                <p:nvPr/>
              </p:nvPicPr>
              <p:blipFill>
                <a:blip r:embed="rId78"/>
                <a:stretch>
                  <a:fillRect/>
                </a:stretch>
              </p:blipFill>
              <p:spPr>
                <a:xfrm>
                  <a:off x="2060213" y="2649307"/>
                  <a:ext cx="441000" cy="3477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5" name="Freihand 44">
                  <a:extLst>
                    <a:ext uri="{FF2B5EF4-FFF2-40B4-BE49-F238E27FC236}">
                      <a16:creationId xmlns:a16="http://schemas.microsoft.com/office/drawing/2014/main" id="{A6CE47EE-1257-47AA-B4F1-DB80A4971574}"/>
                    </a:ext>
                  </a:extLst>
                </p14:cNvPr>
                <p14:cNvContentPartPr/>
                <p14:nvPr/>
              </p14:nvContentPartPr>
              <p14:xfrm>
                <a:off x="2489693" y="2677027"/>
                <a:ext cx="25200" cy="48600"/>
              </p14:xfrm>
            </p:contentPart>
          </mc:Choice>
          <mc:Fallback xmlns="">
            <p:pic>
              <p:nvPicPr>
                <p:cNvPr id="45" name="Freihand 44">
                  <a:extLst>
                    <a:ext uri="{FF2B5EF4-FFF2-40B4-BE49-F238E27FC236}">
                      <a16:creationId xmlns:a16="http://schemas.microsoft.com/office/drawing/2014/main" id="{A6CE47EE-1257-47AA-B4F1-DB80A4971574}"/>
                    </a:ext>
                  </a:extLst>
                </p:cNvPr>
                <p:cNvPicPr/>
                <p:nvPr/>
              </p:nvPicPr>
              <p:blipFill>
                <a:blip r:embed="rId80"/>
                <a:stretch>
                  <a:fillRect/>
                </a:stretch>
              </p:blipFill>
              <p:spPr>
                <a:xfrm>
                  <a:off x="2485373" y="2672707"/>
                  <a:ext cx="3384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6" name="Freihand 45">
                  <a:extLst>
                    <a:ext uri="{FF2B5EF4-FFF2-40B4-BE49-F238E27FC236}">
                      <a16:creationId xmlns:a16="http://schemas.microsoft.com/office/drawing/2014/main" id="{D7BCAB17-F51B-47A0-9427-957D2009A936}"/>
                    </a:ext>
                  </a:extLst>
                </p14:cNvPr>
                <p14:cNvContentPartPr/>
                <p14:nvPr/>
              </p14:nvContentPartPr>
              <p14:xfrm>
                <a:off x="2518493" y="2663707"/>
                <a:ext cx="116640" cy="178920"/>
              </p14:xfrm>
            </p:contentPart>
          </mc:Choice>
          <mc:Fallback xmlns="">
            <p:pic>
              <p:nvPicPr>
                <p:cNvPr id="46" name="Freihand 45">
                  <a:extLst>
                    <a:ext uri="{FF2B5EF4-FFF2-40B4-BE49-F238E27FC236}">
                      <a16:creationId xmlns:a16="http://schemas.microsoft.com/office/drawing/2014/main" id="{D7BCAB17-F51B-47A0-9427-957D2009A936}"/>
                    </a:ext>
                  </a:extLst>
                </p:cNvPr>
                <p:cNvPicPr/>
                <p:nvPr/>
              </p:nvPicPr>
              <p:blipFill>
                <a:blip r:embed="rId82"/>
                <a:stretch>
                  <a:fillRect/>
                </a:stretch>
              </p:blipFill>
              <p:spPr>
                <a:xfrm>
                  <a:off x="2514173" y="2659387"/>
                  <a:ext cx="12528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7" name="Freihand 46">
                  <a:extLst>
                    <a:ext uri="{FF2B5EF4-FFF2-40B4-BE49-F238E27FC236}">
                      <a16:creationId xmlns:a16="http://schemas.microsoft.com/office/drawing/2014/main" id="{905292C9-2CE9-42C7-A95D-D447468E410B}"/>
                    </a:ext>
                  </a:extLst>
                </p14:cNvPr>
                <p14:cNvContentPartPr/>
                <p14:nvPr/>
              </p14:nvContentPartPr>
              <p14:xfrm>
                <a:off x="2669693" y="2745787"/>
                <a:ext cx="105840" cy="100080"/>
              </p14:xfrm>
            </p:contentPart>
          </mc:Choice>
          <mc:Fallback xmlns="">
            <p:pic>
              <p:nvPicPr>
                <p:cNvPr id="47" name="Freihand 46">
                  <a:extLst>
                    <a:ext uri="{FF2B5EF4-FFF2-40B4-BE49-F238E27FC236}">
                      <a16:creationId xmlns:a16="http://schemas.microsoft.com/office/drawing/2014/main" id="{905292C9-2CE9-42C7-A95D-D447468E410B}"/>
                    </a:ext>
                  </a:extLst>
                </p:cNvPr>
                <p:cNvPicPr/>
                <p:nvPr/>
              </p:nvPicPr>
              <p:blipFill>
                <a:blip r:embed="rId84"/>
                <a:stretch>
                  <a:fillRect/>
                </a:stretch>
              </p:blipFill>
              <p:spPr>
                <a:xfrm>
                  <a:off x="2665373" y="2741467"/>
                  <a:ext cx="11448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8" name="Freihand 47">
                  <a:extLst>
                    <a:ext uri="{FF2B5EF4-FFF2-40B4-BE49-F238E27FC236}">
                      <a16:creationId xmlns:a16="http://schemas.microsoft.com/office/drawing/2014/main" id="{F14F38F3-AF1B-43E7-B3E4-45D720423CA7}"/>
                    </a:ext>
                  </a:extLst>
                </p14:cNvPr>
                <p14:cNvContentPartPr/>
                <p14:nvPr/>
              </p14:nvContentPartPr>
              <p14:xfrm>
                <a:off x="1705253" y="3055027"/>
                <a:ext cx="13680" cy="171720"/>
              </p14:xfrm>
            </p:contentPart>
          </mc:Choice>
          <mc:Fallback xmlns="">
            <p:pic>
              <p:nvPicPr>
                <p:cNvPr id="48" name="Freihand 47">
                  <a:extLst>
                    <a:ext uri="{FF2B5EF4-FFF2-40B4-BE49-F238E27FC236}">
                      <a16:creationId xmlns:a16="http://schemas.microsoft.com/office/drawing/2014/main" id="{F14F38F3-AF1B-43E7-B3E4-45D720423CA7}"/>
                    </a:ext>
                  </a:extLst>
                </p:cNvPr>
                <p:cNvPicPr/>
                <p:nvPr/>
              </p:nvPicPr>
              <p:blipFill>
                <a:blip r:embed="rId86"/>
                <a:stretch>
                  <a:fillRect/>
                </a:stretch>
              </p:blipFill>
              <p:spPr>
                <a:xfrm>
                  <a:off x="1700933" y="3050707"/>
                  <a:ext cx="2232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9" name="Freihand 48">
                  <a:extLst>
                    <a:ext uri="{FF2B5EF4-FFF2-40B4-BE49-F238E27FC236}">
                      <a16:creationId xmlns:a16="http://schemas.microsoft.com/office/drawing/2014/main" id="{7437DE75-9C07-480A-B4EF-29A60A888B97}"/>
                    </a:ext>
                  </a:extLst>
                </p14:cNvPr>
                <p14:cNvContentPartPr/>
                <p14:nvPr/>
              </p14:nvContentPartPr>
              <p14:xfrm>
                <a:off x="1606613" y="2997427"/>
                <a:ext cx="155880" cy="120960"/>
              </p14:xfrm>
            </p:contentPart>
          </mc:Choice>
          <mc:Fallback xmlns="">
            <p:pic>
              <p:nvPicPr>
                <p:cNvPr id="49" name="Freihand 48">
                  <a:extLst>
                    <a:ext uri="{FF2B5EF4-FFF2-40B4-BE49-F238E27FC236}">
                      <a16:creationId xmlns:a16="http://schemas.microsoft.com/office/drawing/2014/main" id="{7437DE75-9C07-480A-B4EF-29A60A888B97}"/>
                    </a:ext>
                  </a:extLst>
                </p:cNvPr>
                <p:cNvPicPr/>
                <p:nvPr/>
              </p:nvPicPr>
              <p:blipFill>
                <a:blip r:embed="rId88"/>
                <a:stretch>
                  <a:fillRect/>
                </a:stretch>
              </p:blipFill>
              <p:spPr>
                <a:xfrm>
                  <a:off x="1602293" y="2993107"/>
                  <a:ext cx="1645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1" name="Freihand 50">
                  <a:extLst>
                    <a:ext uri="{FF2B5EF4-FFF2-40B4-BE49-F238E27FC236}">
                      <a16:creationId xmlns:a16="http://schemas.microsoft.com/office/drawing/2014/main" id="{7DD70560-303E-4BD0-AFB2-EBA8CF0B0761}"/>
                    </a:ext>
                  </a:extLst>
                </p14:cNvPr>
                <p14:cNvContentPartPr/>
                <p14:nvPr/>
              </p14:nvContentPartPr>
              <p14:xfrm>
                <a:off x="1768973" y="3074107"/>
                <a:ext cx="199080" cy="93600"/>
              </p14:xfrm>
            </p:contentPart>
          </mc:Choice>
          <mc:Fallback xmlns="">
            <p:pic>
              <p:nvPicPr>
                <p:cNvPr id="51" name="Freihand 50">
                  <a:extLst>
                    <a:ext uri="{FF2B5EF4-FFF2-40B4-BE49-F238E27FC236}">
                      <a16:creationId xmlns:a16="http://schemas.microsoft.com/office/drawing/2014/main" id="{7DD70560-303E-4BD0-AFB2-EBA8CF0B0761}"/>
                    </a:ext>
                  </a:extLst>
                </p:cNvPr>
                <p:cNvPicPr/>
                <p:nvPr/>
              </p:nvPicPr>
              <p:blipFill>
                <a:blip r:embed="rId90"/>
                <a:stretch>
                  <a:fillRect/>
                </a:stretch>
              </p:blipFill>
              <p:spPr>
                <a:xfrm>
                  <a:off x="1764653" y="3069787"/>
                  <a:ext cx="20772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2" name="Freihand 51">
                  <a:extLst>
                    <a:ext uri="{FF2B5EF4-FFF2-40B4-BE49-F238E27FC236}">
                      <a16:creationId xmlns:a16="http://schemas.microsoft.com/office/drawing/2014/main" id="{F8312F9F-8E92-45D3-905B-DC6F3A2638CA}"/>
                    </a:ext>
                  </a:extLst>
                </p14:cNvPr>
                <p14:cNvContentPartPr/>
                <p14:nvPr/>
              </p14:nvContentPartPr>
              <p14:xfrm>
                <a:off x="1963013" y="2994187"/>
                <a:ext cx="39600" cy="32040"/>
              </p14:xfrm>
            </p:contentPart>
          </mc:Choice>
          <mc:Fallback xmlns="">
            <p:pic>
              <p:nvPicPr>
                <p:cNvPr id="52" name="Freihand 51">
                  <a:extLst>
                    <a:ext uri="{FF2B5EF4-FFF2-40B4-BE49-F238E27FC236}">
                      <a16:creationId xmlns:a16="http://schemas.microsoft.com/office/drawing/2014/main" id="{F8312F9F-8E92-45D3-905B-DC6F3A2638CA}"/>
                    </a:ext>
                  </a:extLst>
                </p:cNvPr>
                <p:cNvPicPr/>
                <p:nvPr/>
              </p:nvPicPr>
              <p:blipFill>
                <a:blip r:embed="rId92"/>
                <a:stretch>
                  <a:fillRect/>
                </a:stretch>
              </p:blipFill>
              <p:spPr>
                <a:xfrm>
                  <a:off x="1958693" y="2989867"/>
                  <a:ext cx="4824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3" name="Freihand 52">
                  <a:extLst>
                    <a:ext uri="{FF2B5EF4-FFF2-40B4-BE49-F238E27FC236}">
                      <a16:creationId xmlns:a16="http://schemas.microsoft.com/office/drawing/2014/main" id="{35F39ADD-5867-4EA2-BA1A-96EC3E7D8C04}"/>
                    </a:ext>
                  </a:extLst>
                </p14:cNvPr>
                <p14:cNvContentPartPr/>
                <p14:nvPr/>
              </p14:nvContentPartPr>
              <p14:xfrm>
                <a:off x="2019173" y="3039907"/>
                <a:ext cx="87120" cy="120960"/>
              </p14:xfrm>
            </p:contentPart>
          </mc:Choice>
          <mc:Fallback xmlns="">
            <p:pic>
              <p:nvPicPr>
                <p:cNvPr id="53" name="Freihand 52">
                  <a:extLst>
                    <a:ext uri="{FF2B5EF4-FFF2-40B4-BE49-F238E27FC236}">
                      <a16:creationId xmlns:a16="http://schemas.microsoft.com/office/drawing/2014/main" id="{35F39ADD-5867-4EA2-BA1A-96EC3E7D8C04}"/>
                    </a:ext>
                  </a:extLst>
                </p:cNvPr>
                <p:cNvPicPr/>
                <p:nvPr/>
              </p:nvPicPr>
              <p:blipFill>
                <a:blip r:embed="rId94"/>
                <a:stretch>
                  <a:fillRect/>
                </a:stretch>
              </p:blipFill>
              <p:spPr>
                <a:xfrm>
                  <a:off x="2014853" y="3035587"/>
                  <a:ext cx="9576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4" name="Freihand 53">
                  <a:extLst>
                    <a:ext uri="{FF2B5EF4-FFF2-40B4-BE49-F238E27FC236}">
                      <a16:creationId xmlns:a16="http://schemas.microsoft.com/office/drawing/2014/main" id="{D6F96FE2-6775-4A64-8438-3D9FF406510B}"/>
                    </a:ext>
                  </a:extLst>
                </p14:cNvPr>
                <p14:cNvContentPartPr/>
                <p14:nvPr/>
              </p14:nvContentPartPr>
              <p14:xfrm>
                <a:off x="2151293" y="3053587"/>
                <a:ext cx="236880" cy="73080"/>
              </p14:xfrm>
            </p:contentPart>
          </mc:Choice>
          <mc:Fallback xmlns="">
            <p:pic>
              <p:nvPicPr>
                <p:cNvPr id="54" name="Freihand 53">
                  <a:extLst>
                    <a:ext uri="{FF2B5EF4-FFF2-40B4-BE49-F238E27FC236}">
                      <a16:creationId xmlns:a16="http://schemas.microsoft.com/office/drawing/2014/main" id="{D6F96FE2-6775-4A64-8438-3D9FF406510B}"/>
                    </a:ext>
                  </a:extLst>
                </p:cNvPr>
                <p:cNvPicPr/>
                <p:nvPr/>
              </p:nvPicPr>
              <p:blipFill>
                <a:blip r:embed="rId96"/>
                <a:stretch>
                  <a:fillRect/>
                </a:stretch>
              </p:blipFill>
              <p:spPr>
                <a:xfrm>
                  <a:off x="2146973" y="3049267"/>
                  <a:ext cx="24552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5" name="Freihand 54">
                  <a:extLst>
                    <a:ext uri="{FF2B5EF4-FFF2-40B4-BE49-F238E27FC236}">
                      <a16:creationId xmlns:a16="http://schemas.microsoft.com/office/drawing/2014/main" id="{9475F289-513C-4DBD-B77E-6EBCFFFE6382}"/>
                    </a:ext>
                  </a:extLst>
                </p14:cNvPr>
                <p14:cNvContentPartPr/>
                <p14:nvPr/>
              </p14:nvContentPartPr>
              <p14:xfrm>
                <a:off x="2368013" y="2963947"/>
                <a:ext cx="23400" cy="44640"/>
              </p14:xfrm>
            </p:contentPart>
          </mc:Choice>
          <mc:Fallback xmlns="">
            <p:pic>
              <p:nvPicPr>
                <p:cNvPr id="55" name="Freihand 54">
                  <a:extLst>
                    <a:ext uri="{FF2B5EF4-FFF2-40B4-BE49-F238E27FC236}">
                      <a16:creationId xmlns:a16="http://schemas.microsoft.com/office/drawing/2014/main" id="{9475F289-513C-4DBD-B77E-6EBCFFFE6382}"/>
                    </a:ext>
                  </a:extLst>
                </p:cNvPr>
                <p:cNvPicPr/>
                <p:nvPr/>
              </p:nvPicPr>
              <p:blipFill>
                <a:blip r:embed="rId98"/>
                <a:stretch>
                  <a:fillRect/>
                </a:stretch>
              </p:blipFill>
              <p:spPr>
                <a:xfrm>
                  <a:off x="2363693" y="2959627"/>
                  <a:ext cx="3204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6" name="Freihand 55">
                  <a:extLst>
                    <a:ext uri="{FF2B5EF4-FFF2-40B4-BE49-F238E27FC236}">
                      <a16:creationId xmlns:a16="http://schemas.microsoft.com/office/drawing/2014/main" id="{699B4620-55EC-4DAB-9EB2-D26A6A0E45DE}"/>
                    </a:ext>
                  </a:extLst>
                </p14:cNvPr>
                <p14:cNvContentPartPr/>
                <p14:nvPr/>
              </p14:nvContentPartPr>
              <p14:xfrm>
                <a:off x="2422013" y="2923267"/>
                <a:ext cx="174960" cy="202680"/>
              </p14:xfrm>
            </p:contentPart>
          </mc:Choice>
          <mc:Fallback xmlns="">
            <p:pic>
              <p:nvPicPr>
                <p:cNvPr id="56" name="Freihand 55">
                  <a:extLst>
                    <a:ext uri="{FF2B5EF4-FFF2-40B4-BE49-F238E27FC236}">
                      <a16:creationId xmlns:a16="http://schemas.microsoft.com/office/drawing/2014/main" id="{699B4620-55EC-4DAB-9EB2-D26A6A0E45DE}"/>
                    </a:ext>
                  </a:extLst>
                </p:cNvPr>
                <p:cNvPicPr/>
                <p:nvPr/>
              </p:nvPicPr>
              <p:blipFill>
                <a:blip r:embed="rId100"/>
                <a:stretch>
                  <a:fillRect/>
                </a:stretch>
              </p:blipFill>
              <p:spPr>
                <a:xfrm>
                  <a:off x="2417693" y="2918947"/>
                  <a:ext cx="18360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7" name="Freihand 56">
                  <a:extLst>
                    <a:ext uri="{FF2B5EF4-FFF2-40B4-BE49-F238E27FC236}">
                      <a16:creationId xmlns:a16="http://schemas.microsoft.com/office/drawing/2014/main" id="{C059C3DB-A580-4D11-8FAF-87B20BD86FA7}"/>
                    </a:ext>
                  </a:extLst>
                </p14:cNvPr>
                <p14:cNvContentPartPr/>
                <p14:nvPr/>
              </p14:nvContentPartPr>
              <p14:xfrm>
                <a:off x="2603093" y="2970427"/>
                <a:ext cx="216360" cy="157320"/>
              </p14:xfrm>
            </p:contentPart>
          </mc:Choice>
          <mc:Fallback xmlns="">
            <p:pic>
              <p:nvPicPr>
                <p:cNvPr id="57" name="Freihand 56">
                  <a:extLst>
                    <a:ext uri="{FF2B5EF4-FFF2-40B4-BE49-F238E27FC236}">
                      <a16:creationId xmlns:a16="http://schemas.microsoft.com/office/drawing/2014/main" id="{C059C3DB-A580-4D11-8FAF-87B20BD86FA7}"/>
                    </a:ext>
                  </a:extLst>
                </p:cNvPr>
                <p:cNvPicPr/>
                <p:nvPr/>
              </p:nvPicPr>
              <p:blipFill>
                <a:blip r:embed="rId102"/>
                <a:stretch>
                  <a:fillRect/>
                </a:stretch>
              </p:blipFill>
              <p:spPr>
                <a:xfrm>
                  <a:off x="2598773" y="2966107"/>
                  <a:ext cx="2250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8" name="Freihand 57">
                  <a:extLst>
                    <a:ext uri="{FF2B5EF4-FFF2-40B4-BE49-F238E27FC236}">
                      <a16:creationId xmlns:a16="http://schemas.microsoft.com/office/drawing/2014/main" id="{5B595212-92F6-472F-8E20-6EF0FC9030AC}"/>
                    </a:ext>
                  </a:extLst>
                </p14:cNvPr>
                <p14:cNvContentPartPr/>
                <p14:nvPr/>
              </p14:nvContentPartPr>
              <p14:xfrm>
                <a:off x="2716853" y="2981227"/>
                <a:ext cx="122040" cy="119160"/>
              </p14:xfrm>
            </p:contentPart>
          </mc:Choice>
          <mc:Fallback xmlns="">
            <p:pic>
              <p:nvPicPr>
                <p:cNvPr id="58" name="Freihand 57">
                  <a:extLst>
                    <a:ext uri="{FF2B5EF4-FFF2-40B4-BE49-F238E27FC236}">
                      <a16:creationId xmlns:a16="http://schemas.microsoft.com/office/drawing/2014/main" id="{5B595212-92F6-472F-8E20-6EF0FC9030AC}"/>
                    </a:ext>
                  </a:extLst>
                </p:cNvPr>
                <p:cNvPicPr/>
                <p:nvPr/>
              </p:nvPicPr>
              <p:blipFill>
                <a:blip r:embed="rId104"/>
                <a:stretch>
                  <a:fillRect/>
                </a:stretch>
              </p:blipFill>
              <p:spPr>
                <a:xfrm>
                  <a:off x="2712533" y="2976907"/>
                  <a:ext cx="1306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9" name="Freihand 58">
                  <a:extLst>
                    <a:ext uri="{FF2B5EF4-FFF2-40B4-BE49-F238E27FC236}">
                      <a16:creationId xmlns:a16="http://schemas.microsoft.com/office/drawing/2014/main" id="{8C597425-D81E-4039-8424-AB78F1822FFB}"/>
                    </a:ext>
                  </a:extLst>
                </p14:cNvPr>
                <p14:cNvContentPartPr/>
                <p14:nvPr/>
              </p14:nvContentPartPr>
              <p14:xfrm>
                <a:off x="3005933" y="3016147"/>
                <a:ext cx="247680" cy="15840"/>
              </p14:xfrm>
            </p:contentPart>
          </mc:Choice>
          <mc:Fallback xmlns="">
            <p:pic>
              <p:nvPicPr>
                <p:cNvPr id="59" name="Freihand 58">
                  <a:extLst>
                    <a:ext uri="{FF2B5EF4-FFF2-40B4-BE49-F238E27FC236}">
                      <a16:creationId xmlns:a16="http://schemas.microsoft.com/office/drawing/2014/main" id="{8C597425-D81E-4039-8424-AB78F1822FFB}"/>
                    </a:ext>
                  </a:extLst>
                </p:cNvPr>
                <p:cNvPicPr/>
                <p:nvPr/>
              </p:nvPicPr>
              <p:blipFill>
                <a:blip r:embed="rId106"/>
                <a:stretch>
                  <a:fillRect/>
                </a:stretch>
              </p:blipFill>
              <p:spPr>
                <a:xfrm>
                  <a:off x="3001613" y="3011827"/>
                  <a:ext cx="25632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0" name="Freihand 59">
                  <a:extLst>
                    <a:ext uri="{FF2B5EF4-FFF2-40B4-BE49-F238E27FC236}">
                      <a16:creationId xmlns:a16="http://schemas.microsoft.com/office/drawing/2014/main" id="{4D111CB7-91DC-4951-941D-EA39EDCB4634}"/>
                    </a:ext>
                  </a:extLst>
                </p14:cNvPr>
                <p14:cNvContentPartPr/>
                <p14:nvPr/>
              </p14:nvContentPartPr>
              <p14:xfrm>
                <a:off x="3048773" y="3041347"/>
                <a:ext cx="245160" cy="56160"/>
              </p14:xfrm>
            </p:contentPart>
          </mc:Choice>
          <mc:Fallback xmlns="">
            <p:pic>
              <p:nvPicPr>
                <p:cNvPr id="60" name="Freihand 59">
                  <a:extLst>
                    <a:ext uri="{FF2B5EF4-FFF2-40B4-BE49-F238E27FC236}">
                      <a16:creationId xmlns:a16="http://schemas.microsoft.com/office/drawing/2014/main" id="{4D111CB7-91DC-4951-941D-EA39EDCB4634}"/>
                    </a:ext>
                  </a:extLst>
                </p:cNvPr>
                <p:cNvPicPr/>
                <p:nvPr/>
              </p:nvPicPr>
              <p:blipFill>
                <a:blip r:embed="rId108"/>
                <a:stretch>
                  <a:fillRect/>
                </a:stretch>
              </p:blipFill>
              <p:spPr>
                <a:xfrm>
                  <a:off x="3044453" y="3037027"/>
                  <a:ext cx="25380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1" name="Freihand 60">
                  <a:extLst>
                    <a:ext uri="{FF2B5EF4-FFF2-40B4-BE49-F238E27FC236}">
                      <a16:creationId xmlns:a16="http://schemas.microsoft.com/office/drawing/2014/main" id="{F095E51A-6CDC-4AB8-B7C1-6BB66A8EA2D3}"/>
                    </a:ext>
                  </a:extLst>
                </p14:cNvPr>
                <p14:cNvContentPartPr/>
                <p14:nvPr/>
              </p14:nvContentPartPr>
              <p14:xfrm>
                <a:off x="3031493" y="2886907"/>
                <a:ext cx="248400" cy="380160"/>
              </p14:xfrm>
            </p:contentPart>
          </mc:Choice>
          <mc:Fallback xmlns="">
            <p:pic>
              <p:nvPicPr>
                <p:cNvPr id="61" name="Freihand 60">
                  <a:extLst>
                    <a:ext uri="{FF2B5EF4-FFF2-40B4-BE49-F238E27FC236}">
                      <a16:creationId xmlns:a16="http://schemas.microsoft.com/office/drawing/2014/main" id="{F095E51A-6CDC-4AB8-B7C1-6BB66A8EA2D3}"/>
                    </a:ext>
                  </a:extLst>
                </p:cNvPr>
                <p:cNvPicPr/>
                <p:nvPr/>
              </p:nvPicPr>
              <p:blipFill>
                <a:blip r:embed="rId110"/>
                <a:stretch>
                  <a:fillRect/>
                </a:stretch>
              </p:blipFill>
              <p:spPr>
                <a:xfrm>
                  <a:off x="3027173" y="2882587"/>
                  <a:ext cx="257040" cy="3888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3" name="Freihand 62">
                  <a:extLst>
                    <a:ext uri="{FF2B5EF4-FFF2-40B4-BE49-F238E27FC236}">
                      <a16:creationId xmlns:a16="http://schemas.microsoft.com/office/drawing/2014/main" id="{99788096-1363-496E-876C-B2F654D5BC11}"/>
                    </a:ext>
                  </a:extLst>
                </p14:cNvPr>
                <p14:cNvContentPartPr/>
                <p14:nvPr/>
              </p14:nvContentPartPr>
              <p14:xfrm>
                <a:off x="3440813" y="2866387"/>
                <a:ext cx="135000" cy="237600"/>
              </p14:xfrm>
            </p:contentPart>
          </mc:Choice>
          <mc:Fallback xmlns="">
            <p:pic>
              <p:nvPicPr>
                <p:cNvPr id="63" name="Freihand 62">
                  <a:extLst>
                    <a:ext uri="{FF2B5EF4-FFF2-40B4-BE49-F238E27FC236}">
                      <a16:creationId xmlns:a16="http://schemas.microsoft.com/office/drawing/2014/main" id="{99788096-1363-496E-876C-B2F654D5BC11}"/>
                    </a:ext>
                  </a:extLst>
                </p:cNvPr>
                <p:cNvPicPr/>
                <p:nvPr/>
              </p:nvPicPr>
              <p:blipFill>
                <a:blip r:embed="rId112"/>
                <a:stretch>
                  <a:fillRect/>
                </a:stretch>
              </p:blipFill>
              <p:spPr>
                <a:xfrm>
                  <a:off x="3436493" y="2862067"/>
                  <a:ext cx="143640" cy="2462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4" name="Freihand 63">
                  <a:extLst>
                    <a:ext uri="{FF2B5EF4-FFF2-40B4-BE49-F238E27FC236}">
                      <a16:creationId xmlns:a16="http://schemas.microsoft.com/office/drawing/2014/main" id="{B8CBA544-BAB2-4EE2-9911-E5528C569DC4}"/>
                    </a:ext>
                  </a:extLst>
                </p14:cNvPr>
                <p14:cNvContentPartPr/>
                <p14:nvPr/>
              </p14:nvContentPartPr>
              <p14:xfrm>
                <a:off x="3548453" y="2945227"/>
                <a:ext cx="214560" cy="141120"/>
              </p14:xfrm>
            </p:contentPart>
          </mc:Choice>
          <mc:Fallback xmlns="">
            <p:pic>
              <p:nvPicPr>
                <p:cNvPr id="64" name="Freihand 63">
                  <a:extLst>
                    <a:ext uri="{FF2B5EF4-FFF2-40B4-BE49-F238E27FC236}">
                      <a16:creationId xmlns:a16="http://schemas.microsoft.com/office/drawing/2014/main" id="{B8CBA544-BAB2-4EE2-9911-E5528C569DC4}"/>
                    </a:ext>
                  </a:extLst>
                </p:cNvPr>
                <p:cNvPicPr/>
                <p:nvPr/>
              </p:nvPicPr>
              <p:blipFill>
                <a:blip r:embed="rId114"/>
                <a:stretch>
                  <a:fillRect/>
                </a:stretch>
              </p:blipFill>
              <p:spPr>
                <a:xfrm>
                  <a:off x="3544133" y="2940907"/>
                  <a:ext cx="22320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5" name="Freihand 64">
                  <a:extLst>
                    <a:ext uri="{FF2B5EF4-FFF2-40B4-BE49-F238E27FC236}">
                      <a16:creationId xmlns:a16="http://schemas.microsoft.com/office/drawing/2014/main" id="{160C950B-A697-4AA1-9024-A5BF19150EB7}"/>
                    </a:ext>
                  </a:extLst>
                </p14:cNvPr>
                <p14:cNvContentPartPr/>
                <p14:nvPr/>
              </p14:nvContentPartPr>
              <p14:xfrm>
                <a:off x="3742853" y="2856307"/>
                <a:ext cx="105480" cy="231480"/>
              </p14:xfrm>
            </p:contentPart>
          </mc:Choice>
          <mc:Fallback xmlns="">
            <p:pic>
              <p:nvPicPr>
                <p:cNvPr id="65" name="Freihand 64">
                  <a:extLst>
                    <a:ext uri="{FF2B5EF4-FFF2-40B4-BE49-F238E27FC236}">
                      <a16:creationId xmlns:a16="http://schemas.microsoft.com/office/drawing/2014/main" id="{160C950B-A697-4AA1-9024-A5BF19150EB7}"/>
                    </a:ext>
                  </a:extLst>
                </p:cNvPr>
                <p:cNvPicPr/>
                <p:nvPr/>
              </p:nvPicPr>
              <p:blipFill>
                <a:blip r:embed="rId116"/>
                <a:stretch>
                  <a:fillRect/>
                </a:stretch>
              </p:blipFill>
              <p:spPr>
                <a:xfrm>
                  <a:off x="3738533" y="2851987"/>
                  <a:ext cx="11412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6" name="Freihand 65">
                  <a:extLst>
                    <a:ext uri="{FF2B5EF4-FFF2-40B4-BE49-F238E27FC236}">
                      <a16:creationId xmlns:a16="http://schemas.microsoft.com/office/drawing/2014/main" id="{A885030C-74A7-4A88-9DAE-18A5D5EAAAAA}"/>
                    </a:ext>
                  </a:extLst>
                </p14:cNvPr>
                <p14:cNvContentPartPr/>
                <p14:nvPr/>
              </p14:nvContentPartPr>
              <p14:xfrm>
                <a:off x="3840773" y="2949187"/>
                <a:ext cx="73800" cy="133920"/>
              </p14:xfrm>
            </p:contentPart>
          </mc:Choice>
          <mc:Fallback xmlns="">
            <p:pic>
              <p:nvPicPr>
                <p:cNvPr id="66" name="Freihand 65">
                  <a:extLst>
                    <a:ext uri="{FF2B5EF4-FFF2-40B4-BE49-F238E27FC236}">
                      <a16:creationId xmlns:a16="http://schemas.microsoft.com/office/drawing/2014/main" id="{A885030C-74A7-4A88-9DAE-18A5D5EAAAAA}"/>
                    </a:ext>
                  </a:extLst>
                </p:cNvPr>
                <p:cNvPicPr/>
                <p:nvPr/>
              </p:nvPicPr>
              <p:blipFill>
                <a:blip r:embed="rId118"/>
                <a:stretch>
                  <a:fillRect/>
                </a:stretch>
              </p:blipFill>
              <p:spPr>
                <a:xfrm>
                  <a:off x="3836453" y="2944867"/>
                  <a:ext cx="8244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8" name="Freihand 67">
                  <a:extLst>
                    <a:ext uri="{FF2B5EF4-FFF2-40B4-BE49-F238E27FC236}">
                      <a16:creationId xmlns:a16="http://schemas.microsoft.com/office/drawing/2014/main" id="{CAE63B27-8BC6-43E9-888B-988F6833974C}"/>
                    </a:ext>
                  </a:extLst>
                </p14:cNvPr>
                <p14:cNvContentPartPr/>
                <p14:nvPr/>
              </p14:nvContentPartPr>
              <p14:xfrm>
                <a:off x="3949493" y="2961787"/>
                <a:ext cx="261000" cy="104760"/>
              </p14:xfrm>
            </p:contentPart>
          </mc:Choice>
          <mc:Fallback xmlns="">
            <p:pic>
              <p:nvPicPr>
                <p:cNvPr id="68" name="Freihand 67">
                  <a:extLst>
                    <a:ext uri="{FF2B5EF4-FFF2-40B4-BE49-F238E27FC236}">
                      <a16:creationId xmlns:a16="http://schemas.microsoft.com/office/drawing/2014/main" id="{CAE63B27-8BC6-43E9-888B-988F6833974C}"/>
                    </a:ext>
                  </a:extLst>
                </p:cNvPr>
                <p:cNvPicPr/>
                <p:nvPr/>
              </p:nvPicPr>
              <p:blipFill>
                <a:blip r:embed="rId120"/>
                <a:stretch>
                  <a:fillRect/>
                </a:stretch>
              </p:blipFill>
              <p:spPr>
                <a:xfrm>
                  <a:off x="3945173" y="2957467"/>
                  <a:ext cx="2696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9" name="Freihand 68">
                  <a:extLst>
                    <a:ext uri="{FF2B5EF4-FFF2-40B4-BE49-F238E27FC236}">
                      <a16:creationId xmlns:a16="http://schemas.microsoft.com/office/drawing/2014/main" id="{8C48E6E2-0C20-4A00-9F91-DDB40C9D54A6}"/>
                    </a:ext>
                  </a:extLst>
                </p14:cNvPr>
                <p14:cNvContentPartPr/>
                <p14:nvPr/>
              </p14:nvContentPartPr>
              <p14:xfrm>
                <a:off x="4223093" y="2853067"/>
                <a:ext cx="201240" cy="193320"/>
              </p14:xfrm>
            </p:contentPart>
          </mc:Choice>
          <mc:Fallback xmlns="">
            <p:pic>
              <p:nvPicPr>
                <p:cNvPr id="69" name="Freihand 68">
                  <a:extLst>
                    <a:ext uri="{FF2B5EF4-FFF2-40B4-BE49-F238E27FC236}">
                      <a16:creationId xmlns:a16="http://schemas.microsoft.com/office/drawing/2014/main" id="{8C48E6E2-0C20-4A00-9F91-DDB40C9D54A6}"/>
                    </a:ext>
                  </a:extLst>
                </p:cNvPr>
                <p:cNvPicPr/>
                <p:nvPr/>
              </p:nvPicPr>
              <p:blipFill>
                <a:blip r:embed="rId122"/>
                <a:stretch>
                  <a:fillRect/>
                </a:stretch>
              </p:blipFill>
              <p:spPr>
                <a:xfrm>
                  <a:off x="4218773" y="2848747"/>
                  <a:ext cx="2098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0" name="Freihand 69">
                  <a:extLst>
                    <a:ext uri="{FF2B5EF4-FFF2-40B4-BE49-F238E27FC236}">
                      <a16:creationId xmlns:a16="http://schemas.microsoft.com/office/drawing/2014/main" id="{F46D6ADD-32E9-44CE-9326-1CA2B95A5CB6}"/>
                    </a:ext>
                  </a:extLst>
                </p14:cNvPr>
                <p14:cNvContentPartPr/>
                <p14:nvPr/>
              </p14:nvContentPartPr>
              <p14:xfrm>
                <a:off x="4453853" y="2946307"/>
                <a:ext cx="135000" cy="68760"/>
              </p14:xfrm>
            </p:contentPart>
          </mc:Choice>
          <mc:Fallback xmlns="">
            <p:pic>
              <p:nvPicPr>
                <p:cNvPr id="70" name="Freihand 69">
                  <a:extLst>
                    <a:ext uri="{FF2B5EF4-FFF2-40B4-BE49-F238E27FC236}">
                      <a16:creationId xmlns:a16="http://schemas.microsoft.com/office/drawing/2014/main" id="{F46D6ADD-32E9-44CE-9326-1CA2B95A5CB6}"/>
                    </a:ext>
                  </a:extLst>
                </p:cNvPr>
                <p:cNvPicPr/>
                <p:nvPr/>
              </p:nvPicPr>
              <p:blipFill>
                <a:blip r:embed="rId124"/>
                <a:stretch>
                  <a:fillRect/>
                </a:stretch>
              </p:blipFill>
              <p:spPr>
                <a:xfrm>
                  <a:off x="4449533" y="2941987"/>
                  <a:ext cx="14364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1" name="Freihand 70">
                  <a:extLst>
                    <a:ext uri="{FF2B5EF4-FFF2-40B4-BE49-F238E27FC236}">
                      <a16:creationId xmlns:a16="http://schemas.microsoft.com/office/drawing/2014/main" id="{C2F4612D-7134-49B8-8702-44716B5D8EF3}"/>
                    </a:ext>
                  </a:extLst>
                </p14:cNvPr>
                <p14:cNvContentPartPr/>
                <p14:nvPr/>
              </p14:nvContentPartPr>
              <p14:xfrm>
                <a:off x="4448813" y="2935867"/>
                <a:ext cx="1080" cy="360"/>
              </p14:xfrm>
            </p:contentPart>
          </mc:Choice>
          <mc:Fallback xmlns="">
            <p:pic>
              <p:nvPicPr>
                <p:cNvPr id="71" name="Freihand 70">
                  <a:extLst>
                    <a:ext uri="{FF2B5EF4-FFF2-40B4-BE49-F238E27FC236}">
                      <a16:creationId xmlns:a16="http://schemas.microsoft.com/office/drawing/2014/main" id="{C2F4612D-7134-49B8-8702-44716B5D8EF3}"/>
                    </a:ext>
                  </a:extLst>
                </p:cNvPr>
                <p:cNvPicPr/>
                <p:nvPr/>
              </p:nvPicPr>
              <p:blipFill>
                <a:blip r:embed="rId126"/>
                <a:stretch>
                  <a:fillRect/>
                </a:stretch>
              </p:blipFill>
              <p:spPr>
                <a:xfrm>
                  <a:off x="4444493" y="2931547"/>
                  <a:ext cx="972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2" name="Freihand 71">
                  <a:extLst>
                    <a:ext uri="{FF2B5EF4-FFF2-40B4-BE49-F238E27FC236}">
                      <a16:creationId xmlns:a16="http://schemas.microsoft.com/office/drawing/2014/main" id="{2A0AB183-6D72-4F25-9153-E4BABDCF289E}"/>
                    </a:ext>
                  </a:extLst>
                </p14:cNvPr>
                <p14:cNvContentPartPr/>
                <p14:nvPr/>
              </p14:nvContentPartPr>
              <p14:xfrm>
                <a:off x="4609733" y="2936227"/>
                <a:ext cx="97200" cy="211680"/>
              </p14:xfrm>
            </p:contentPart>
          </mc:Choice>
          <mc:Fallback xmlns="">
            <p:pic>
              <p:nvPicPr>
                <p:cNvPr id="72" name="Freihand 71">
                  <a:extLst>
                    <a:ext uri="{FF2B5EF4-FFF2-40B4-BE49-F238E27FC236}">
                      <a16:creationId xmlns:a16="http://schemas.microsoft.com/office/drawing/2014/main" id="{2A0AB183-6D72-4F25-9153-E4BABDCF289E}"/>
                    </a:ext>
                  </a:extLst>
                </p:cNvPr>
                <p:cNvPicPr/>
                <p:nvPr/>
              </p:nvPicPr>
              <p:blipFill>
                <a:blip r:embed="rId128"/>
                <a:stretch>
                  <a:fillRect/>
                </a:stretch>
              </p:blipFill>
              <p:spPr>
                <a:xfrm>
                  <a:off x="4605413" y="2931907"/>
                  <a:ext cx="10584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4" name="Freihand 73">
                  <a:extLst>
                    <a:ext uri="{FF2B5EF4-FFF2-40B4-BE49-F238E27FC236}">
                      <a16:creationId xmlns:a16="http://schemas.microsoft.com/office/drawing/2014/main" id="{AE62AEAD-AA5D-4C72-B145-8019D8657B40}"/>
                    </a:ext>
                  </a:extLst>
                </p14:cNvPr>
                <p14:cNvContentPartPr/>
                <p14:nvPr/>
              </p14:nvContentPartPr>
              <p14:xfrm>
                <a:off x="4727813" y="2924707"/>
                <a:ext cx="173880" cy="99000"/>
              </p14:xfrm>
            </p:contentPart>
          </mc:Choice>
          <mc:Fallback xmlns="">
            <p:pic>
              <p:nvPicPr>
                <p:cNvPr id="74" name="Freihand 73">
                  <a:extLst>
                    <a:ext uri="{FF2B5EF4-FFF2-40B4-BE49-F238E27FC236}">
                      <a16:creationId xmlns:a16="http://schemas.microsoft.com/office/drawing/2014/main" id="{AE62AEAD-AA5D-4C72-B145-8019D8657B40}"/>
                    </a:ext>
                  </a:extLst>
                </p:cNvPr>
                <p:cNvPicPr/>
                <p:nvPr/>
              </p:nvPicPr>
              <p:blipFill>
                <a:blip r:embed="rId130"/>
                <a:stretch>
                  <a:fillRect/>
                </a:stretch>
              </p:blipFill>
              <p:spPr>
                <a:xfrm>
                  <a:off x="4723493" y="2920387"/>
                  <a:ext cx="18252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75" name="Freihand 74">
                  <a:extLst>
                    <a:ext uri="{FF2B5EF4-FFF2-40B4-BE49-F238E27FC236}">
                      <a16:creationId xmlns:a16="http://schemas.microsoft.com/office/drawing/2014/main" id="{13FEA7F2-AF3A-4668-B97C-0353AEE5D3BD}"/>
                    </a:ext>
                  </a:extLst>
                </p14:cNvPr>
                <p14:cNvContentPartPr/>
                <p14:nvPr/>
              </p14:nvContentPartPr>
              <p14:xfrm>
                <a:off x="4909613" y="2876467"/>
                <a:ext cx="13320" cy="34560"/>
              </p14:xfrm>
            </p:contentPart>
          </mc:Choice>
          <mc:Fallback xmlns="">
            <p:pic>
              <p:nvPicPr>
                <p:cNvPr id="75" name="Freihand 74">
                  <a:extLst>
                    <a:ext uri="{FF2B5EF4-FFF2-40B4-BE49-F238E27FC236}">
                      <a16:creationId xmlns:a16="http://schemas.microsoft.com/office/drawing/2014/main" id="{13FEA7F2-AF3A-4668-B97C-0353AEE5D3BD}"/>
                    </a:ext>
                  </a:extLst>
                </p:cNvPr>
                <p:cNvPicPr/>
                <p:nvPr/>
              </p:nvPicPr>
              <p:blipFill>
                <a:blip r:embed="rId132"/>
                <a:stretch>
                  <a:fillRect/>
                </a:stretch>
              </p:blipFill>
              <p:spPr>
                <a:xfrm>
                  <a:off x="4905293" y="2872147"/>
                  <a:ext cx="219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76" name="Freihand 75">
                  <a:extLst>
                    <a:ext uri="{FF2B5EF4-FFF2-40B4-BE49-F238E27FC236}">
                      <a16:creationId xmlns:a16="http://schemas.microsoft.com/office/drawing/2014/main" id="{EC1E246E-5A06-4A60-A533-496110228612}"/>
                    </a:ext>
                  </a:extLst>
                </p14:cNvPr>
                <p14:cNvContentPartPr/>
                <p14:nvPr/>
              </p14:nvContentPartPr>
              <p14:xfrm>
                <a:off x="4939133" y="2923627"/>
                <a:ext cx="68040" cy="91800"/>
              </p14:xfrm>
            </p:contentPart>
          </mc:Choice>
          <mc:Fallback xmlns="">
            <p:pic>
              <p:nvPicPr>
                <p:cNvPr id="76" name="Freihand 75">
                  <a:extLst>
                    <a:ext uri="{FF2B5EF4-FFF2-40B4-BE49-F238E27FC236}">
                      <a16:creationId xmlns:a16="http://schemas.microsoft.com/office/drawing/2014/main" id="{EC1E246E-5A06-4A60-A533-496110228612}"/>
                    </a:ext>
                  </a:extLst>
                </p:cNvPr>
                <p:cNvPicPr/>
                <p:nvPr/>
              </p:nvPicPr>
              <p:blipFill>
                <a:blip r:embed="rId134"/>
                <a:stretch>
                  <a:fillRect/>
                </a:stretch>
              </p:blipFill>
              <p:spPr>
                <a:xfrm>
                  <a:off x="4934813" y="2919307"/>
                  <a:ext cx="766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77" name="Freihand 76">
                  <a:extLst>
                    <a:ext uri="{FF2B5EF4-FFF2-40B4-BE49-F238E27FC236}">
                      <a16:creationId xmlns:a16="http://schemas.microsoft.com/office/drawing/2014/main" id="{F454A23A-FC11-4144-AA27-8BDB88093D36}"/>
                    </a:ext>
                  </a:extLst>
                </p14:cNvPr>
                <p14:cNvContentPartPr/>
                <p14:nvPr/>
              </p14:nvContentPartPr>
              <p14:xfrm>
                <a:off x="5042453" y="2886187"/>
                <a:ext cx="209520" cy="113760"/>
              </p14:xfrm>
            </p:contentPart>
          </mc:Choice>
          <mc:Fallback xmlns="">
            <p:pic>
              <p:nvPicPr>
                <p:cNvPr id="77" name="Freihand 76">
                  <a:extLst>
                    <a:ext uri="{FF2B5EF4-FFF2-40B4-BE49-F238E27FC236}">
                      <a16:creationId xmlns:a16="http://schemas.microsoft.com/office/drawing/2014/main" id="{F454A23A-FC11-4144-AA27-8BDB88093D36}"/>
                    </a:ext>
                  </a:extLst>
                </p:cNvPr>
                <p:cNvPicPr/>
                <p:nvPr/>
              </p:nvPicPr>
              <p:blipFill>
                <a:blip r:embed="rId136"/>
                <a:stretch>
                  <a:fillRect/>
                </a:stretch>
              </p:blipFill>
              <p:spPr>
                <a:xfrm>
                  <a:off x="5038133" y="2881867"/>
                  <a:ext cx="2181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78" name="Freihand 77">
                  <a:extLst>
                    <a:ext uri="{FF2B5EF4-FFF2-40B4-BE49-F238E27FC236}">
                      <a16:creationId xmlns:a16="http://schemas.microsoft.com/office/drawing/2014/main" id="{D71E8C03-4407-432D-96E3-F164F9BA7B18}"/>
                    </a:ext>
                  </a:extLst>
                </p14:cNvPr>
                <p14:cNvContentPartPr/>
                <p14:nvPr/>
              </p14:nvContentPartPr>
              <p14:xfrm>
                <a:off x="5259533" y="2868547"/>
                <a:ext cx="140040" cy="122040"/>
              </p14:xfrm>
            </p:contentPart>
          </mc:Choice>
          <mc:Fallback xmlns="">
            <p:pic>
              <p:nvPicPr>
                <p:cNvPr id="78" name="Freihand 77">
                  <a:extLst>
                    <a:ext uri="{FF2B5EF4-FFF2-40B4-BE49-F238E27FC236}">
                      <a16:creationId xmlns:a16="http://schemas.microsoft.com/office/drawing/2014/main" id="{D71E8C03-4407-432D-96E3-F164F9BA7B18}"/>
                    </a:ext>
                  </a:extLst>
                </p:cNvPr>
                <p:cNvPicPr/>
                <p:nvPr/>
              </p:nvPicPr>
              <p:blipFill>
                <a:blip r:embed="rId138"/>
                <a:stretch>
                  <a:fillRect/>
                </a:stretch>
              </p:blipFill>
              <p:spPr>
                <a:xfrm>
                  <a:off x="5255213" y="2864227"/>
                  <a:ext cx="1486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79" name="Freihand 78">
                  <a:extLst>
                    <a:ext uri="{FF2B5EF4-FFF2-40B4-BE49-F238E27FC236}">
                      <a16:creationId xmlns:a16="http://schemas.microsoft.com/office/drawing/2014/main" id="{A2A65115-BB49-4B9E-8345-B9B1796883B0}"/>
                    </a:ext>
                  </a:extLst>
                </p14:cNvPr>
                <p14:cNvContentPartPr/>
                <p14:nvPr/>
              </p14:nvContentPartPr>
              <p14:xfrm>
                <a:off x="5408213" y="2902747"/>
                <a:ext cx="79560" cy="77760"/>
              </p14:xfrm>
            </p:contentPart>
          </mc:Choice>
          <mc:Fallback xmlns="">
            <p:pic>
              <p:nvPicPr>
                <p:cNvPr id="79" name="Freihand 78">
                  <a:extLst>
                    <a:ext uri="{FF2B5EF4-FFF2-40B4-BE49-F238E27FC236}">
                      <a16:creationId xmlns:a16="http://schemas.microsoft.com/office/drawing/2014/main" id="{A2A65115-BB49-4B9E-8345-B9B1796883B0}"/>
                    </a:ext>
                  </a:extLst>
                </p:cNvPr>
                <p:cNvPicPr/>
                <p:nvPr/>
              </p:nvPicPr>
              <p:blipFill>
                <a:blip r:embed="rId140"/>
                <a:stretch>
                  <a:fillRect/>
                </a:stretch>
              </p:blipFill>
              <p:spPr>
                <a:xfrm>
                  <a:off x="5403893" y="2898427"/>
                  <a:ext cx="882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0" name="Freihand 79">
                  <a:extLst>
                    <a:ext uri="{FF2B5EF4-FFF2-40B4-BE49-F238E27FC236}">
                      <a16:creationId xmlns:a16="http://schemas.microsoft.com/office/drawing/2014/main" id="{7337BDD7-2E39-4054-88E1-727584C067F9}"/>
                    </a:ext>
                  </a:extLst>
                </p14:cNvPr>
                <p14:cNvContentPartPr/>
                <p14:nvPr/>
              </p14:nvContentPartPr>
              <p14:xfrm>
                <a:off x="5512973" y="2887267"/>
                <a:ext cx="106200" cy="156240"/>
              </p14:xfrm>
            </p:contentPart>
          </mc:Choice>
          <mc:Fallback xmlns="">
            <p:pic>
              <p:nvPicPr>
                <p:cNvPr id="80" name="Freihand 79">
                  <a:extLst>
                    <a:ext uri="{FF2B5EF4-FFF2-40B4-BE49-F238E27FC236}">
                      <a16:creationId xmlns:a16="http://schemas.microsoft.com/office/drawing/2014/main" id="{7337BDD7-2E39-4054-88E1-727584C067F9}"/>
                    </a:ext>
                  </a:extLst>
                </p:cNvPr>
                <p:cNvPicPr/>
                <p:nvPr/>
              </p:nvPicPr>
              <p:blipFill>
                <a:blip r:embed="rId142"/>
                <a:stretch>
                  <a:fillRect/>
                </a:stretch>
              </p:blipFill>
              <p:spPr>
                <a:xfrm>
                  <a:off x="5508653" y="2882947"/>
                  <a:ext cx="1148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1" name="Freihand 80">
                  <a:extLst>
                    <a:ext uri="{FF2B5EF4-FFF2-40B4-BE49-F238E27FC236}">
                      <a16:creationId xmlns:a16="http://schemas.microsoft.com/office/drawing/2014/main" id="{9DE00229-97E0-48F3-AF4F-B6B1177F55DF}"/>
                    </a:ext>
                  </a:extLst>
                </p14:cNvPr>
                <p14:cNvContentPartPr/>
                <p14:nvPr/>
              </p14:nvContentPartPr>
              <p14:xfrm>
                <a:off x="5827973" y="2767747"/>
                <a:ext cx="91080" cy="230760"/>
              </p14:xfrm>
            </p:contentPart>
          </mc:Choice>
          <mc:Fallback xmlns="">
            <p:pic>
              <p:nvPicPr>
                <p:cNvPr id="81" name="Freihand 80">
                  <a:extLst>
                    <a:ext uri="{FF2B5EF4-FFF2-40B4-BE49-F238E27FC236}">
                      <a16:creationId xmlns:a16="http://schemas.microsoft.com/office/drawing/2014/main" id="{9DE00229-97E0-48F3-AF4F-B6B1177F55DF}"/>
                    </a:ext>
                  </a:extLst>
                </p:cNvPr>
                <p:cNvPicPr/>
                <p:nvPr/>
              </p:nvPicPr>
              <p:blipFill>
                <a:blip r:embed="rId144"/>
                <a:stretch>
                  <a:fillRect/>
                </a:stretch>
              </p:blipFill>
              <p:spPr>
                <a:xfrm>
                  <a:off x="5823653" y="2763427"/>
                  <a:ext cx="9972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2" name="Freihand 81">
                  <a:extLst>
                    <a:ext uri="{FF2B5EF4-FFF2-40B4-BE49-F238E27FC236}">
                      <a16:creationId xmlns:a16="http://schemas.microsoft.com/office/drawing/2014/main" id="{A443516F-D8CF-47F9-9F6D-A2F1A3741A47}"/>
                    </a:ext>
                  </a:extLst>
                </p14:cNvPr>
                <p14:cNvContentPartPr/>
                <p14:nvPr/>
              </p14:nvContentPartPr>
              <p14:xfrm>
                <a:off x="5931293" y="2833987"/>
                <a:ext cx="106200" cy="152280"/>
              </p14:xfrm>
            </p:contentPart>
          </mc:Choice>
          <mc:Fallback xmlns="">
            <p:pic>
              <p:nvPicPr>
                <p:cNvPr id="82" name="Freihand 81">
                  <a:extLst>
                    <a:ext uri="{FF2B5EF4-FFF2-40B4-BE49-F238E27FC236}">
                      <a16:creationId xmlns:a16="http://schemas.microsoft.com/office/drawing/2014/main" id="{A443516F-D8CF-47F9-9F6D-A2F1A3741A47}"/>
                    </a:ext>
                  </a:extLst>
                </p:cNvPr>
                <p:cNvPicPr/>
                <p:nvPr/>
              </p:nvPicPr>
              <p:blipFill>
                <a:blip r:embed="rId146"/>
                <a:stretch>
                  <a:fillRect/>
                </a:stretch>
              </p:blipFill>
              <p:spPr>
                <a:xfrm>
                  <a:off x="5926973" y="2829667"/>
                  <a:ext cx="11484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3" name="Freihand 82">
                  <a:extLst>
                    <a:ext uri="{FF2B5EF4-FFF2-40B4-BE49-F238E27FC236}">
                      <a16:creationId xmlns:a16="http://schemas.microsoft.com/office/drawing/2014/main" id="{5BCD9217-BA38-4DA9-A79F-296EFEA18D6F}"/>
                    </a:ext>
                  </a:extLst>
                </p14:cNvPr>
                <p14:cNvContentPartPr/>
                <p14:nvPr/>
              </p14:nvContentPartPr>
              <p14:xfrm>
                <a:off x="6046493" y="2869267"/>
                <a:ext cx="24480" cy="118800"/>
              </p14:xfrm>
            </p:contentPart>
          </mc:Choice>
          <mc:Fallback xmlns="">
            <p:pic>
              <p:nvPicPr>
                <p:cNvPr id="83" name="Freihand 82">
                  <a:extLst>
                    <a:ext uri="{FF2B5EF4-FFF2-40B4-BE49-F238E27FC236}">
                      <a16:creationId xmlns:a16="http://schemas.microsoft.com/office/drawing/2014/main" id="{5BCD9217-BA38-4DA9-A79F-296EFEA18D6F}"/>
                    </a:ext>
                  </a:extLst>
                </p:cNvPr>
                <p:cNvPicPr/>
                <p:nvPr/>
              </p:nvPicPr>
              <p:blipFill>
                <a:blip r:embed="rId148"/>
                <a:stretch>
                  <a:fillRect/>
                </a:stretch>
              </p:blipFill>
              <p:spPr>
                <a:xfrm>
                  <a:off x="6042173" y="2864947"/>
                  <a:ext cx="331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84" name="Freihand 83">
                  <a:extLst>
                    <a:ext uri="{FF2B5EF4-FFF2-40B4-BE49-F238E27FC236}">
                      <a16:creationId xmlns:a16="http://schemas.microsoft.com/office/drawing/2014/main" id="{C320AD0D-A566-4732-AE51-3F7B52F813FD}"/>
                    </a:ext>
                  </a:extLst>
                </p14:cNvPr>
                <p14:cNvContentPartPr/>
                <p14:nvPr/>
              </p14:nvContentPartPr>
              <p14:xfrm>
                <a:off x="6099053" y="2772067"/>
                <a:ext cx="182160" cy="187920"/>
              </p14:xfrm>
            </p:contentPart>
          </mc:Choice>
          <mc:Fallback xmlns="">
            <p:pic>
              <p:nvPicPr>
                <p:cNvPr id="84" name="Freihand 83">
                  <a:extLst>
                    <a:ext uri="{FF2B5EF4-FFF2-40B4-BE49-F238E27FC236}">
                      <a16:creationId xmlns:a16="http://schemas.microsoft.com/office/drawing/2014/main" id="{C320AD0D-A566-4732-AE51-3F7B52F813FD}"/>
                    </a:ext>
                  </a:extLst>
                </p:cNvPr>
                <p:cNvPicPr/>
                <p:nvPr/>
              </p:nvPicPr>
              <p:blipFill>
                <a:blip r:embed="rId150"/>
                <a:stretch>
                  <a:fillRect/>
                </a:stretch>
              </p:blipFill>
              <p:spPr>
                <a:xfrm>
                  <a:off x="6094733" y="2767747"/>
                  <a:ext cx="19080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85" name="Freihand 84">
                  <a:extLst>
                    <a:ext uri="{FF2B5EF4-FFF2-40B4-BE49-F238E27FC236}">
                      <a16:creationId xmlns:a16="http://schemas.microsoft.com/office/drawing/2014/main" id="{ED6D9A82-7103-4B51-9314-C6F8D2F27936}"/>
                    </a:ext>
                  </a:extLst>
                </p14:cNvPr>
                <p14:cNvContentPartPr/>
                <p14:nvPr/>
              </p14:nvContentPartPr>
              <p14:xfrm>
                <a:off x="6280133" y="2853787"/>
                <a:ext cx="77040" cy="97200"/>
              </p14:xfrm>
            </p:contentPart>
          </mc:Choice>
          <mc:Fallback xmlns="">
            <p:pic>
              <p:nvPicPr>
                <p:cNvPr id="85" name="Freihand 84">
                  <a:extLst>
                    <a:ext uri="{FF2B5EF4-FFF2-40B4-BE49-F238E27FC236}">
                      <a16:creationId xmlns:a16="http://schemas.microsoft.com/office/drawing/2014/main" id="{ED6D9A82-7103-4B51-9314-C6F8D2F27936}"/>
                    </a:ext>
                  </a:extLst>
                </p:cNvPr>
                <p:cNvPicPr/>
                <p:nvPr/>
              </p:nvPicPr>
              <p:blipFill>
                <a:blip r:embed="rId152"/>
                <a:stretch>
                  <a:fillRect/>
                </a:stretch>
              </p:blipFill>
              <p:spPr>
                <a:xfrm>
                  <a:off x="6275813" y="2849467"/>
                  <a:ext cx="856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86" name="Freihand 85">
                  <a:extLst>
                    <a:ext uri="{FF2B5EF4-FFF2-40B4-BE49-F238E27FC236}">
                      <a16:creationId xmlns:a16="http://schemas.microsoft.com/office/drawing/2014/main" id="{7E8E0283-45C0-414A-A6B4-E580F13C98DA}"/>
                    </a:ext>
                  </a:extLst>
                </p14:cNvPr>
                <p14:cNvContentPartPr/>
                <p14:nvPr/>
              </p14:nvContentPartPr>
              <p14:xfrm>
                <a:off x="6119933" y="2750107"/>
                <a:ext cx="360" cy="360"/>
              </p14:xfrm>
            </p:contentPart>
          </mc:Choice>
          <mc:Fallback xmlns="">
            <p:pic>
              <p:nvPicPr>
                <p:cNvPr id="86" name="Freihand 85">
                  <a:extLst>
                    <a:ext uri="{FF2B5EF4-FFF2-40B4-BE49-F238E27FC236}">
                      <a16:creationId xmlns:a16="http://schemas.microsoft.com/office/drawing/2014/main" id="{7E8E0283-45C0-414A-A6B4-E580F13C98DA}"/>
                    </a:ext>
                  </a:extLst>
                </p:cNvPr>
                <p:cNvPicPr/>
                <p:nvPr/>
              </p:nvPicPr>
              <p:blipFill>
                <a:blip r:embed="rId46"/>
                <a:stretch>
                  <a:fillRect/>
                </a:stretch>
              </p:blipFill>
              <p:spPr>
                <a:xfrm>
                  <a:off x="6115613" y="2745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87" name="Freihand 86">
                  <a:extLst>
                    <a:ext uri="{FF2B5EF4-FFF2-40B4-BE49-F238E27FC236}">
                      <a16:creationId xmlns:a16="http://schemas.microsoft.com/office/drawing/2014/main" id="{1137BC21-4358-4320-B776-9C85904F1E98}"/>
                    </a:ext>
                  </a:extLst>
                </p14:cNvPr>
                <p14:cNvContentPartPr/>
                <p14:nvPr/>
              </p14:nvContentPartPr>
              <p14:xfrm>
                <a:off x="6527453" y="2814907"/>
                <a:ext cx="11160" cy="152280"/>
              </p14:xfrm>
            </p:contentPart>
          </mc:Choice>
          <mc:Fallback xmlns="">
            <p:pic>
              <p:nvPicPr>
                <p:cNvPr id="87" name="Freihand 86">
                  <a:extLst>
                    <a:ext uri="{FF2B5EF4-FFF2-40B4-BE49-F238E27FC236}">
                      <a16:creationId xmlns:a16="http://schemas.microsoft.com/office/drawing/2014/main" id="{1137BC21-4358-4320-B776-9C85904F1E98}"/>
                    </a:ext>
                  </a:extLst>
                </p:cNvPr>
                <p:cNvPicPr/>
                <p:nvPr/>
              </p:nvPicPr>
              <p:blipFill>
                <a:blip r:embed="rId155"/>
                <a:stretch>
                  <a:fillRect/>
                </a:stretch>
              </p:blipFill>
              <p:spPr>
                <a:xfrm>
                  <a:off x="6523133" y="2810587"/>
                  <a:ext cx="1980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88" name="Freihand 87">
                  <a:extLst>
                    <a:ext uri="{FF2B5EF4-FFF2-40B4-BE49-F238E27FC236}">
                      <a16:creationId xmlns:a16="http://schemas.microsoft.com/office/drawing/2014/main" id="{D42C687C-925E-444A-9BCF-713325448614}"/>
                    </a:ext>
                  </a:extLst>
                </p14:cNvPr>
                <p14:cNvContentPartPr/>
                <p14:nvPr/>
              </p14:nvContentPartPr>
              <p14:xfrm>
                <a:off x="6451493" y="2748667"/>
                <a:ext cx="166320" cy="150120"/>
              </p14:xfrm>
            </p:contentPart>
          </mc:Choice>
          <mc:Fallback xmlns="">
            <p:pic>
              <p:nvPicPr>
                <p:cNvPr id="88" name="Freihand 87">
                  <a:extLst>
                    <a:ext uri="{FF2B5EF4-FFF2-40B4-BE49-F238E27FC236}">
                      <a16:creationId xmlns:a16="http://schemas.microsoft.com/office/drawing/2014/main" id="{D42C687C-925E-444A-9BCF-713325448614}"/>
                    </a:ext>
                  </a:extLst>
                </p:cNvPr>
                <p:cNvPicPr/>
                <p:nvPr/>
              </p:nvPicPr>
              <p:blipFill>
                <a:blip r:embed="rId157"/>
                <a:stretch>
                  <a:fillRect/>
                </a:stretch>
              </p:blipFill>
              <p:spPr>
                <a:xfrm>
                  <a:off x="6447173" y="2744347"/>
                  <a:ext cx="17496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89" name="Freihand 88">
                  <a:extLst>
                    <a:ext uri="{FF2B5EF4-FFF2-40B4-BE49-F238E27FC236}">
                      <a16:creationId xmlns:a16="http://schemas.microsoft.com/office/drawing/2014/main" id="{6E657140-2A68-41BD-843C-9F285121E9E0}"/>
                    </a:ext>
                  </a:extLst>
                </p14:cNvPr>
                <p14:cNvContentPartPr/>
                <p14:nvPr/>
              </p14:nvContentPartPr>
              <p14:xfrm>
                <a:off x="6612053" y="2836507"/>
                <a:ext cx="200160" cy="115560"/>
              </p14:xfrm>
            </p:contentPart>
          </mc:Choice>
          <mc:Fallback xmlns="">
            <p:pic>
              <p:nvPicPr>
                <p:cNvPr id="89" name="Freihand 88">
                  <a:extLst>
                    <a:ext uri="{FF2B5EF4-FFF2-40B4-BE49-F238E27FC236}">
                      <a16:creationId xmlns:a16="http://schemas.microsoft.com/office/drawing/2014/main" id="{6E657140-2A68-41BD-843C-9F285121E9E0}"/>
                    </a:ext>
                  </a:extLst>
                </p:cNvPr>
                <p:cNvPicPr/>
                <p:nvPr/>
              </p:nvPicPr>
              <p:blipFill>
                <a:blip r:embed="rId159"/>
                <a:stretch>
                  <a:fillRect/>
                </a:stretch>
              </p:blipFill>
              <p:spPr>
                <a:xfrm>
                  <a:off x="6607733" y="2832187"/>
                  <a:ext cx="20880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90" name="Freihand 89">
                  <a:extLst>
                    <a:ext uri="{FF2B5EF4-FFF2-40B4-BE49-F238E27FC236}">
                      <a16:creationId xmlns:a16="http://schemas.microsoft.com/office/drawing/2014/main" id="{BCA351D8-6E5A-49CD-8995-7750452B3025}"/>
                    </a:ext>
                  </a:extLst>
                </p14:cNvPr>
                <p14:cNvContentPartPr/>
                <p14:nvPr/>
              </p14:nvContentPartPr>
              <p14:xfrm>
                <a:off x="6821933" y="2763067"/>
                <a:ext cx="17640" cy="33120"/>
              </p14:xfrm>
            </p:contentPart>
          </mc:Choice>
          <mc:Fallback xmlns="">
            <p:pic>
              <p:nvPicPr>
                <p:cNvPr id="90" name="Freihand 89">
                  <a:extLst>
                    <a:ext uri="{FF2B5EF4-FFF2-40B4-BE49-F238E27FC236}">
                      <a16:creationId xmlns:a16="http://schemas.microsoft.com/office/drawing/2014/main" id="{BCA351D8-6E5A-49CD-8995-7750452B3025}"/>
                    </a:ext>
                  </a:extLst>
                </p:cNvPr>
                <p:cNvPicPr/>
                <p:nvPr/>
              </p:nvPicPr>
              <p:blipFill>
                <a:blip r:embed="rId161"/>
                <a:stretch>
                  <a:fillRect/>
                </a:stretch>
              </p:blipFill>
              <p:spPr>
                <a:xfrm>
                  <a:off x="6817613" y="2758747"/>
                  <a:ext cx="2628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91" name="Freihand 90">
                  <a:extLst>
                    <a:ext uri="{FF2B5EF4-FFF2-40B4-BE49-F238E27FC236}">
                      <a16:creationId xmlns:a16="http://schemas.microsoft.com/office/drawing/2014/main" id="{AC544C2A-83CB-4DEE-92BB-7E8E27D49A80}"/>
                    </a:ext>
                  </a:extLst>
                </p14:cNvPr>
                <p14:cNvContentPartPr/>
                <p14:nvPr/>
              </p14:nvContentPartPr>
              <p14:xfrm>
                <a:off x="6840653" y="2821747"/>
                <a:ext cx="66960" cy="147960"/>
              </p14:xfrm>
            </p:contentPart>
          </mc:Choice>
          <mc:Fallback xmlns="">
            <p:pic>
              <p:nvPicPr>
                <p:cNvPr id="91" name="Freihand 90">
                  <a:extLst>
                    <a:ext uri="{FF2B5EF4-FFF2-40B4-BE49-F238E27FC236}">
                      <a16:creationId xmlns:a16="http://schemas.microsoft.com/office/drawing/2014/main" id="{AC544C2A-83CB-4DEE-92BB-7E8E27D49A80}"/>
                    </a:ext>
                  </a:extLst>
                </p:cNvPr>
                <p:cNvPicPr/>
                <p:nvPr/>
              </p:nvPicPr>
              <p:blipFill>
                <a:blip r:embed="rId163"/>
                <a:stretch>
                  <a:fillRect/>
                </a:stretch>
              </p:blipFill>
              <p:spPr>
                <a:xfrm>
                  <a:off x="6836333" y="2817427"/>
                  <a:ext cx="7560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92" name="Freihand 91">
                  <a:extLst>
                    <a:ext uri="{FF2B5EF4-FFF2-40B4-BE49-F238E27FC236}">
                      <a16:creationId xmlns:a16="http://schemas.microsoft.com/office/drawing/2014/main" id="{4601F725-F042-4214-9D2A-9EF009A16E68}"/>
                    </a:ext>
                  </a:extLst>
                </p14:cNvPr>
                <p14:cNvContentPartPr/>
                <p14:nvPr/>
              </p14:nvContentPartPr>
              <p14:xfrm>
                <a:off x="6931373" y="2819947"/>
                <a:ext cx="159480" cy="122400"/>
              </p14:xfrm>
            </p:contentPart>
          </mc:Choice>
          <mc:Fallback xmlns="">
            <p:pic>
              <p:nvPicPr>
                <p:cNvPr id="92" name="Freihand 91">
                  <a:extLst>
                    <a:ext uri="{FF2B5EF4-FFF2-40B4-BE49-F238E27FC236}">
                      <a16:creationId xmlns:a16="http://schemas.microsoft.com/office/drawing/2014/main" id="{4601F725-F042-4214-9D2A-9EF009A16E68}"/>
                    </a:ext>
                  </a:extLst>
                </p:cNvPr>
                <p:cNvPicPr/>
                <p:nvPr/>
              </p:nvPicPr>
              <p:blipFill>
                <a:blip r:embed="rId165"/>
                <a:stretch>
                  <a:fillRect/>
                </a:stretch>
              </p:blipFill>
              <p:spPr>
                <a:xfrm>
                  <a:off x="6927053" y="2815627"/>
                  <a:ext cx="1681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93" name="Freihand 92">
                  <a:extLst>
                    <a:ext uri="{FF2B5EF4-FFF2-40B4-BE49-F238E27FC236}">
                      <a16:creationId xmlns:a16="http://schemas.microsoft.com/office/drawing/2014/main" id="{ECBA25D5-14C1-4183-87D6-37EB560DBFA6}"/>
                    </a:ext>
                  </a:extLst>
                </p14:cNvPr>
                <p14:cNvContentPartPr/>
                <p14:nvPr/>
              </p14:nvContentPartPr>
              <p14:xfrm>
                <a:off x="7090133" y="2751907"/>
                <a:ext cx="10800" cy="35640"/>
              </p14:xfrm>
            </p:contentPart>
          </mc:Choice>
          <mc:Fallback xmlns="">
            <p:pic>
              <p:nvPicPr>
                <p:cNvPr id="93" name="Freihand 92">
                  <a:extLst>
                    <a:ext uri="{FF2B5EF4-FFF2-40B4-BE49-F238E27FC236}">
                      <a16:creationId xmlns:a16="http://schemas.microsoft.com/office/drawing/2014/main" id="{ECBA25D5-14C1-4183-87D6-37EB560DBFA6}"/>
                    </a:ext>
                  </a:extLst>
                </p:cNvPr>
                <p:cNvPicPr/>
                <p:nvPr/>
              </p:nvPicPr>
              <p:blipFill>
                <a:blip r:embed="rId167"/>
                <a:stretch>
                  <a:fillRect/>
                </a:stretch>
              </p:blipFill>
              <p:spPr>
                <a:xfrm>
                  <a:off x="7085813" y="2747587"/>
                  <a:ext cx="1944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94" name="Freihand 93">
                  <a:extLst>
                    <a:ext uri="{FF2B5EF4-FFF2-40B4-BE49-F238E27FC236}">
                      <a16:creationId xmlns:a16="http://schemas.microsoft.com/office/drawing/2014/main" id="{EA35B134-4F05-441B-909A-3AFA90FE431A}"/>
                    </a:ext>
                  </a:extLst>
                </p14:cNvPr>
                <p14:cNvContentPartPr/>
                <p14:nvPr/>
              </p14:nvContentPartPr>
              <p14:xfrm>
                <a:off x="7129013" y="2823547"/>
                <a:ext cx="441720" cy="123480"/>
              </p14:xfrm>
            </p:contentPart>
          </mc:Choice>
          <mc:Fallback xmlns="">
            <p:pic>
              <p:nvPicPr>
                <p:cNvPr id="94" name="Freihand 93">
                  <a:extLst>
                    <a:ext uri="{FF2B5EF4-FFF2-40B4-BE49-F238E27FC236}">
                      <a16:creationId xmlns:a16="http://schemas.microsoft.com/office/drawing/2014/main" id="{EA35B134-4F05-441B-909A-3AFA90FE431A}"/>
                    </a:ext>
                  </a:extLst>
                </p:cNvPr>
                <p:cNvPicPr/>
                <p:nvPr/>
              </p:nvPicPr>
              <p:blipFill>
                <a:blip r:embed="rId169"/>
                <a:stretch>
                  <a:fillRect/>
                </a:stretch>
              </p:blipFill>
              <p:spPr>
                <a:xfrm>
                  <a:off x="7124693" y="2819227"/>
                  <a:ext cx="4503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97" name="Freihand 96">
                  <a:extLst>
                    <a:ext uri="{FF2B5EF4-FFF2-40B4-BE49-F238E27FC236}">
                      <a16:creationId xmlns:a16="http://schemas.microsoft.com/office/drawing/2014/main" id="{8F4D215A-7380-49CB-B691-B4C2E9715AD5}"/>
                    </a:ext>
                  </a:extLst>
                </p14:cNvPr>
                <p14:cNvContentPartPr/>
                <p14:nvPr/>
              </p14:nvContentPartPr>
              <p14:xfrm>
                <a:off x="7534013" y="2843347"/>
                <a:ext cx="82440" cy="113760"/>
              </p14:xfrm>
            </p:contentPart>
          </mc:Choice>
          <mc:Fallback xmlns="">
            <p:pic>
              <p:nvPicPr>
                <p:cNvPr id="97" name="Freihand 96">
                  <a:extLst>
                    <a:ext uri="{FF2B5EF4-FFF2-40B4-BE49-F238E27FC236}">
                      <a16:creationId xmlns:a16="http://schemas.microsoft.com/office/drawing/2014/main" id="{8F4D215A-7380-49CB-B691-B4C2E9715AD5}"/>
                    </a:ext>
                  </a:extLst>
                </p:cNvPr>
                <p:cNvPicPr/>
                <p:nvPr/>
              </p:nvPicPr>
              <p:blipFill>
                <a:blip r:embed="rId171"/>
                <a:stretch>
                  <a:fillRect/>
                </a:stretch>
              </p:blipFill>
              <p:spPr>
                <a:xfrm>
                  <a:off x="7529693" y="2839027"/>
                  <a:ext cx="910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98" name="Freihand 97">
                  <a:extLst>
                    <a:ext uri="{FF2B5EF4-FFF2-40B4-BE49-F238E27FC236}">
                      <a16:creationId xmlns:a16="http://schemas.microsoft.com/office/drawing/2014/main" id="{594FF79D-EFBC-4C85-B403-AA7854C2961E}"/>
                    </a:ext>
                  </a:extLst>
                </p14:cNvPr>
                <p14:cNvContentPartPr/>
                <p14:nvPr/>
              </p14:nvContentPartPr>
              <p14:xfrm>
                <a:off x="7636973" y="2844427"/>
                <a:ext cx="103320" cy="104760"/>
              </p14:xfrm>
            </p:contentPart>
          </mc:Choice>
          <mc:Fallback xmlns="">
            <p:pic>
              <p:nvPicPr>
                <p:cNvPr id="98" name="Freihand 97">
                  <a:extLst>
                    <a:ext uri="{FF2B5EF4-FFF2-40B4-BE49-F238E27FC236}">
                      <a16:creationId xmlns:a16="http://schemas.microsoft.com/office/drawing/2014/main" id="{594FF79D-EFBC-4C85-B403-AA7854C2961E}"/>
                    </a:ext>
                  </a:extLst>
                </p:cNvPr>
                <p:cNvPicPr/>
                <p:nvPr/>
              </p:nvPicPr>
              <p:blipFill>
                <a:blip r:embed="rId173"/>
                <a:stretch>
                  <a:fillRect/>
                </a:stretch>
              </p:blipFill>
              <p:spPr>
                <a:xfrm>
                  <a:off x="7632653" y="2840107"/>
                  <a:ext cx="11196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99" name="Freihand 98">
                  <a:extLst>
                    <a:ext uri="{FF2B5EF4-FFF2-40B4-BE49-F238E27FC236}">
                      <a16:creationId xmlns:a16="http://schemas.microsoft.com/office/drawing/2014/main" id="{7F5BB919-E075-45D7-B4D4-C6490860D6D9}"/>
                    </a:ext>
                  </a:extLst>
                </p14:cNvPr>
                <p14:cNvContentPartPr/>
                <p14:nvPr/>
              </p14:nvContentPartPr>
              <p14:xfrm>
                <a:off x="7764053" y="2747227"/>
                <a:ext cx="71280" cy="189360"/>
              </p14:xfrm>
            </p:contentPart>
          </mc:Choice>
          <mc:Fallback xmlns="">
            <p:pic>
              <p:nvPicPr>
                <p:cNvPr id="99" name="Freihand 98">
                  <a:extLst>
                    <a:ext uri="{FF2B5EF4-FFF2-40B4-BE49-F238E27FC236}">
                      <a16:creationId xmlns:a16="http://schemas.microsoft.com/office/drawing/2014/main" id="{7F5BB919-E075-45D7-B4D4-C6490860D6D9}"/>
                    </a:ext>
                  </a:extLst>
                </p:cNvPr>
                <p:cNvPicPr/>
                <p:nvPr/>
              </p:nvPicPr>
              <p:blipFill>
                <a:blip r:embed="rId175"/>
                <a:stretch>
                  <a:fillRect/>
                </a:stretch>
              </p:blipFill>
              <p:spPr>
                <a:xfrm>
                  <a:off x="7759733" y="2742907"/>
                  <a:ext cx="799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00" name="Freihand 99">
                  <a:extLst>
                    <a:ext uri="{FF2B5EF4-FFF2-40B4-BE49-F238E27FC236}">
                      <a16:creationId xmlns:a16="http://schemas.microsoft.com/office/drawing/2014/main" id="{612588AE-3FF3-45DD-9B07-25DC726CDB1E}"/>
                    </a:ext>
                  </a:extLst>
                </p14:cNvPr>
                <p14:cNvContentPartPr/>
                <p14:nvPr/>
              </p14:nvContentPartPr>
              <p14:xfrm>
                <a:off x="7819493" y="2833627"/>
                <a:ext cx="114840" cy="87840"/>
              </p14:xfrm>
            </p:contentPart>
          </mc:Choice>
          <mc:Fallback xmlns="">
            <p:pic>
              <p:nvPicPr>
                <p:cNvPr id="100" name="Freihand 99">
                  <a:extLst>
                    <a:ext uri="{FF2B5EF4-FFF2-40B4-BE49-F238E27FC236}">
                      <a16:creationId xmlns:a16="http://schemas.microsoft.com/office/drawing/2014/main" id="{612588AE-3FF3-45DD-9B07-25DC726CDB1E}"/>
                    </a:ext>
                  </a:extLst>
                </p:cNvPr>
                <p:cNvPicPr/>
                <p:nvPr/>
              </p:nvPicPr>
              <p:blipFill>
                <a:blip r:embed="rId177"/>
                <a:stretch>
                  <a:fillRect/>
                </a:stretch>
              </p:blipFill>
              <p:spPr>
                <a:xfrm>
                  <a:off x="7815173" y="2829307"/>
                  <a:ext cx="1234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01" name="Freihand 100">
                  <a:extLst>
                    <a:ext uri="{FF2B5EF4-FFF2-40B4-BE49-F238E27FC236}">
                      <a16:creationId xmlns:a16="http://schemas.microsoft.com/office/drawing/2014/main" id="{B4D477E8-2865-4407-B2DF-91DF3B182A52}"/>
                    </a:ext>
                  </a:extLst>
                </p14:cNvPr>
                <p14:cNvContentPartPr/>
                <p14:nvPr/>
              </p14:nvContentPartPr>
              <p14:xfrm>
                <a:off x="7945133" y="2757667"/>
                <a:ext cx="68040" cy="158760"/>
              </p14:xfrm>
            </p:contentPart>
          </mc:Choice>
          <mc:Fallback xmlns="">
            <p:pic>
              <p:nvPicPr>
                <p:cNvPr id="101" name="Freihand 100">
                  <a:extLst>
                    <a:ext uri="{FF2B5EF4-FFF2-40B4-BE49-F238E27FC236}">
                      <a16:creationId xmlns:a16="http://schemas.microsoft.com/office/drawing/2014/main" id="{B4D477E8-2865-4407-B2DF-91DF3B182A52}"/>
                    </a:ext>
                  </a:extLst>
                </p:cNvPr>
                <p:cNvPicPr/>
                <p:nvPr/>
              </p:nvPicPr>
              <p:blipFill>
                <a:blip r:embed="rId179"/>
                <a:stretch>
                  <a:fillRect/>
                </a:stretch>
              </p:blipFill>
              <p:spPr>
                <a:xfrm>
                  <a:off x="7940813" y="2753347"/>
                  <a:ext cx="7668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02" name="Freihand 101">
                  <a:extLst>
                    <a:ext uri="{FF2B5EF4-FFF2-40B4-BE49-F238E27FC236}">
                      <a16:creationId xmlns:a16="http://schemas.microsoft.com/office/drawing/2014/main" id="{99BAF1F3-6E1B-4662-B105-2D1F8740BFE2}"/>
                    </a:ext>
                  </a:extLst>
                </p14:cNvPr>
                <p14:cNvContentPartPr/>
                <p14:nvPr/>
              </p14:nvContentPartPr>
              <p14:xfrm>
                <a:off x="8046293" y="2815267"/>
                <a:ext cx="32040" cy="103320"/>
              </p14:xfrm>
            </p:contentPart>
          </mc:Choice>
          <mc:Fallback xmlns="">
            <p:pic>
              <p:nvPicPr>
                <p:cNvPr id="102" name="Freihand 101">
                  <a:extLst>
                    <a:ext uri="{FF2B5EF4-FFF2-40B4-BE49-F238E27FC236}">
                      <a16:creationId xmlns:a16="http://schemas.microsoft.com/office/drawing/2014/main" id="{99BAF1F3-6E1B-4662-B105-2D1F8740BFE2}"/>
                    </a:ext>
                  </a:extLst>
                </p:cNvPr>
                <p:cNvPicPr/>
                <p:nvPr/>
              </p:nvPicPr>
              <p:blipFill>
                <a:blip r:embed="rId181"/>
                <a:stretch>
                  <a:fillRect/>
                </a:stretch>
              </p:blipFill>
              <p:spPr>
                <a:xfrm>
                  <a:off x="8041973" y="2810947"/>
                  <a:ext cx="406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03" name="Freihand 102">
                  <a:extLst>
                    <a:ext uri="{FF2B5EF4-FFF2-40B4-BE49-F238E27FC236}">
                      <a16:creationId xmlns:a16="http://schemas.microsoft.com/office/drawing/2014/main" id="{81139B86-5C58-4B3C-BD2D-CE3B66414F3D}"/>
                    </a:ext>
                  </a:extLst>
                </p14:cNvPr>
                <p14:cNvContentPartPr/>
                <p14:nvPr/>
              </p14:nvContentPartPr>
              <p14:xfrm>
                <a:off x="8113253" y="2720587"/>
                <a:ext cx="135720" cy="175320"/>
              </p14:xfrm>
            </p:contentPart>
          </mc:Choice>
          <mc:Fallback xmlns="">
            <p:pic>
              <p:nvPicPr>
                <p:cNvPr id="103" name="Freihand 102">
                  <a:extLst>
                    <a:ext uri="{FF2B5EF4-FFF2-40B4-BE49-F238E27FC236}">
                      <a16:creationId xmlns:a16="http://schemas.microsoft.com/office/drawing/2014/main" id="{81139B86-5C58-4B3C-BD2D-CE3B66414F3D}"/>
                    </a:ext>
                  </a:extLst>
                </p:cNvPr>
                <p:cNvPicPr/>
                <p:nvPr/>
              </p:nvPicPr>
              <p:blipFill>
                <a:blip r:embed="rId183"/>
                <a:stretch>
                  <a:fillRect/>
                </a:stretch>
              </p:blipFill>
              <p:spPr>
                <a:xfrm>
                  <a:off x="8108933" y="2716267"/>
                  <a:ext cx="14436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04" name="Freihand 103">
                  <a:extLst>
                    <a:ext uri="{FF2B5EF4-FFF2-40B4-BE49-F238E27FC236}">
                      <a16:creationId xmlns:a16="http://schemas.microsoft.com/office/drawing/2014/main" id="{8BE6C72A-2B58-4956-A2FA-BE51232E0139}"/>
                    </a:ext>
                  </a:extLst>
                </p14:cNvPr>
                <p14:cNvContentPartPr/>
                <p14:nvPr/>
              </p14:nvContentPartPr>
              <p14:xfrm>
                <a:off x="8234573" y="2665507"/>
                <a:ext cx="227880" cy="227880"/>
              </p14:xfrm>
            </p:contentPart>
          </mc:Choice>
          <mc:Fallback xmlns="">
            <p:pic>
              <p:nvPicPr>
                <p:cNvPr id="104" name="Freihand 103">
                  <a:extLst>
                    <a:ext uri="{FF2B5EF4-FFF2-40B4-BE49-F238E27FC236}">
                      <a16:creationId xmlns:a16="http://schemas.microsoft.com/office/drawing/2014/main" id="{8BE6C72A-2B58-4956-A2FA-BE51232E0139}"/>
                    </a:ext>
                  </a:extLst>
                </p:cNvPr>
                <p:cNvPicPr/>
                <p:nvPr/>
              </p:nvPicPr>
              <p:blipFill>
                <a:blip r:embed="rId185"/>
                <a:stretch>
                  <a:fillRect/>
                </a:stretch>
              </p:blipFill>
              <p:spPr>
                <a:xfrm>
                  <a:off x="8230253" y="2661187"/>
                  <a:ext cx="23652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05" name="Freihand 104">
                  <a:extLst>
                    <a:ext uri="{FF2B5EF4-FFF2-40B4-BE49-F238E27FC236}">
                      <a16:creationId xmlns:a16="http://schemas.microsoft.com/office/drawing/2014/main" id="{ADC3BCD7-22DB-4B7A-B574-1798C76A592E}"/>
                    </a:ext>
                  </a:extLst>
                </p14:cNvPr>
                <p14:cNvContentPartPr/>
                <p14:nvPr/>
              </p14:nvContentPartPr>
              <p14:xfrm>
                <a:off x="8359133" y="2684587"/>
                <a:ext cx="37440" cy="21600"/>
              </p14:xfrm>
            </p:contentPart>
          </mc:Choice>
          <mc:Fallback xmlns="">
            <p:pic>
              <p:nvPicPr>
                <p:cNvPr id="105" name="Freihand 104">
                  <a:extLst>
                    <a:ext uri="{FF2B5EF4-FFF2-40B4-BE49-F238E27FC236}">
                      <a16:creationId xmlns:a16="http://schemas.microsoft.com/office/drawing/2014/main" id="{ADC3BCD7-22DB-4B7A-B574-1798C76A592E}"/>
                    </a:ext>
                  </a:extLst>
                </p:cNvPr>
                <p:cNvPicPr/>
                <p:nvPr/>
              </p:nvPicPr>
              <p:blipFill>
                <a:blip r:embed="rId187"/>
                <a:stretch>
                  <a:fillRect/>
                </a:stretch>
              </p:blipFill>
              <p:spPr>
                <a:xfrm>
                  <a:off x="8354813" y="2680267"/>
                  <a:ext cx="4608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06" name="Freihand 105">
                  <a:extLst>
                    <a:ext uri="{FF2B5EF4-FFF2-40B4-BE49-F238E27FC236}">
                      <a16:creationId xmlns:a16="http://schemas.microsoft.com/office/drawing/2014/main" id="{A97A4A6D-A0D0-4A69-9224-7AF8F717E8B5}"/>
                    </a:ext>
                  </a:extLst>
                </p14:cNvPr>
                <p14:cNvContentPartPr/>
                <p14:nvPr/>
              </p14:nvContentPartPr>
              <p14:xfrm>
                <a:off x="8028653" y="2631667"/>
                <a:ext cx="172800" cy="20520"/>
              </p14:xfrm>
            </p:contentPart>
          </mc:Choice>
          <mc:Fallback xmlns="">
            <p:pic>
              <p:nvPicPr>
                <p:cNvPr id="106" name="Freihand 105">
                  <a:extLst>
                    <a:ext uri="{FF2B5EF4-FFF2-40B4-BE49-F238E27FC236}">
                      <a16:creationId xmlns:a16="http://schemas.microsoft.com/office/drawing/2014/main" id="{A97A4A6D-A0D0-4A69-9224-7AF8F717E8B5}"/>
                    </a:ext>
                  </a:extLst>
                </p:cNvPr>
                <p:cNvPicPr/>
                <p:nvPr/>
              </p:nvPicPr>
              <p:blipFill>
                <a:blip r:embed="rId189"/>
                <a:stretch>
                  <a:fillRect/>
                </a:stretch>
              </p:blipFill>
              <p:spPr>
                <a:xfrm>
                  <a:off x="8024333" y="2627347"/>
                  <a:ext cx="18144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07" name="Freihand 106">
                  <a:extLst>
                    <a:ext uri="{FF2B5EF4-FFF2-40B4-BE49-F238E27FC236}">
                      <a16:creationId xmlns:a16="http://schemas.microsoft.com/office/drawing/2014/main" id="{050309C5-98AA-4F39-AA45-88DBC3FB68D5}"/>
                    </a:ext>
                  </a:extLst>
                </p14:cNvPr>
                <p14:cNvContentPartPr/>
                <p14:nvPr/>
              </p14:nvContentPartPr>
              <p14:xfrm>
                <a:off x="8441573" y="2615107"/>
                <a:ext cx="123120" cy="381600"/>
              </p14:xfrm>
            </p:contentPart>
          </mc:Choice>
          <mc:Fallback xmlns="">
            <p:pic>
              <p:nvPicPr>
                <p:cNvPr id="107" name="Freihand 106">
                  <a:extLst>
                    <a:ext uri="{FF2B5EF4-FFF2-40B4-BE49-F238E27FC236}">
                      <a16:creationId xmlns:a16="http://schemas.microsoft.com/office/drawing/2014/main" id="{050309C5-98AA-4F39-AA45-88DBC3FB68D5}"/>
                    </a:ext>
                  </a:extLst>
                </p:cNvPr>
                <p:cNvPicPr/>
                <p:nvPr/>
              </p:nvPicPr>
              <p:blipFill>
                <a:blip r:embed="rId191"/>
                <a:stretch>
                  <a:fillRect/>
                </a:stretch>
              </p:blipFill>
              <p:spPr>
                <a:xfrm>
                  <a:off x="8437253" y="2610787"/>
                  <a:ext cx="131760" cy="3902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08" name="Freihand 107">
                  <a:extLst>
                    <a:ext uri="{FF2B5EF4-FFF2-40B4-BE49-F238E27FC236}">
                      <a16:creationId xmlns:a16="http://schemas.microsoft.com/office/drawing/2014/main" id="{BF4FA62A-5F15-4A46-B8C2-306D8CA52219}"/>
                    </a:ext>
                  </a:extLst>
                </p14:cNvPr>
                <p14:cNvContentPartPr/>
                <p14:nvPr/>
              </p14:nvContentPartPr>
              <p14:xfrm>
                <a:off x="8696813" y="2564347"/>
                <a:ext cx="9000" cy="193680"/>
              </p14:xfrm>
            </p:contentPart>
          </mc:Choice>
          <mc:Fallback xmlns="">
            <p:pic>
              <p:nvPicPr>
                <p:cNvPr id="108" name="Freihand 107">
                  <a:extLst>
                    <a:ext uri="{FF2B5EF4-FFF2-40B4-BE49-F238E27FC236}">
                      <a16:creationId xmlns:a16="http://schemas.microsoft.com/office/drawing/2014/main" id="{BF4FA62A-5F15-4A46-B8C2-306D8CA52219}"/>
                    </a:ext>
                  </a:extLst>
                </p:cNvPr>
                <p:cNvPicPr/>
                <p:nvPr/>
              </p:nvPicPr>
              <p:blipFill>
                <a:blip r:embed="rId193"/>
                <a:stretch>
                  <a:fillRect/>
                </a:stretch>
              </p:blipFill>
              <p:spPr>
                <a:xfrm>
                  <a:off x="8692493" y="2560027"/>
                  <a:ext cx="1764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09" name="Freihand 108">
                  <a:extLst>
                    <a:ext uri="{FF2B5EF4-FFF2-40B4-BE49-F238E27FC236}">
                      <a16:creationId xmlns:a16="http://schemas.microsoft.com/office/drawing/2014/main" id="{388BC44E-CB67-4854-BDCF-7CF5301EEF07}"/>
                    </a:ext>
                  </a:extLst>
                </p14:cNvPr>
                <p14:cNvContentPartPr/>
                <p14:nvPr/>
              </p14:nvContentPartPr>
              <p14:xfrm>
                <a:off x="8680613" y="2926867"/>
                <a:ext cx="360" cy="360"/>
              </p14:xfrm>
            </p:contentPart>
          </mc:Choice>
          <mc:Fallback xmlns="">
            <p:pic>
              <p:nvPicPr>
                <p:cNvPr id="109" name="Freihand 108">
                  <a:extLst>
                    <a:ext uri="{FF2B5EF4-FFF2-40B4-BE49-F238E27FC236}">
                      <a16:creationId xmlns:a16="http://schemas.microsoft.com/office/drawing/2014/main" id="{388BC44E-CB67-4854-BDCF-7CF5301EEF07}"/>
                    </a:ext>
                  </a:extLst>
                </p:cNvPr>
                <p:cNvPicPr/>
                <p:nvPr/>
              </p:nvPicPr>
              <p:blipFill>
                <a:blip r:embed="rId46"/>
                <a:stretch>
                  <a:fillRect/>
                </a:stretch>
              </p:blipFill>
              <p:spPr>
                <a:xfrm>
                  <a:off x="8676293" y="2922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14" name="Freihand 113">
                  <a:extLst>
                    <a:ext uri="{FF2B5EF4-FFF2-40B4-BE49-F238E27FC236}">
                      <a16:creationId xmlns:a16="http://schemas.microsoft.com/office/drawing/2014/main" id="{F409BDCD-4838-4B3F-AA94-6F3CB1B536B8}"/>
                    </a:ext>
                  </a:extLst>
                </p14:cNvPr>
                <p14:cNvContentPartPr/>
                <p14:nvPr/>
              </p14:nvContentPartPr>
              <p14:xfrm>
                <a:off x="1713173" y="3251587"/>
                <a:ext cx="1358280" cy="127440"/>
              </p14:xfrm>
            </p:contentPart>
          </mc:Choice>
          <mc:Fallback xmlns="">
            <p:pic>
              <p:nvPicPr>
                <p:cNvPr id="114" name="Freihand 113">
                  <a:extLst>
                    <a:ext uri="{FF2B5EF4-FFF2-40B4-BE49-F238E27FC236}">
                      <a16:creationId xmlns:a16="http://schemas.microsoft.com/office/drawing/2014/main" id="{F409BDCD-4838-4B3F-AA94-6F3CB1B536B8}"/>
                    </a:ext>
                  </a:extLst>
                </p:cNvPr>
                <p:cNvPicPr/>
                <p:nvPr/>
              </p:nvPicPr>
              <p:blipFill>
                <a:blip r:embed="rId196"/>
                <a:stretch>
                  <a:fillRect/>
                </a:stretch>
              </p:blipFill>
              <p:spPr>
                <a:xfrm>
                  <a:off x="1708853" y="3247267"/>
                  <a:ext cx="1366920" cy="136080"/>
                </a:xfrm>
                <a:prstGeom prst="rect">
                  <a:avLst/>
                </a:prstGeom>
              </p:spPr>
            </p:pic>
          </mc:Fallback>
        </mc:AlternateContent>
      </p:grpSp>
      <p:grpSp>
        <p:nvGrpSpPr>
          <p:cNvPr id="118" name="Gruppieren 117">
            <a:extLst>
              <a:ext uri="{FF2B5EF4-FFF2-40B4-BE49-F238E27FC236}">
                <a16:creationId xmlns:a16="http://schemas.microsoft.com/office/drawing/2014/main" id="{7795B166-4A91-4E76-A948-C68D04AC7D67}"/>
              </a:ext>
            </a:extLst>
          </p:cNvPr>
          <p:cNvGrpSpPr/>
          <p:nvPr/>
        </p:nvGrpSpPr>
        <p:grpSpPr>
          <a:xfrm>
            <a:off x="697253" y="4660627"/>
            <a:ext cx="5427720" cy="648720"/>
            <a:chOff x="697253" y="4660627"/>
            <a:chExt cx="5427720" cy="648720"/>
          </a:xfrm>
        </p:grpSpPr>
        <mc:AlternateContent xmlns:mc="http://schemas.openxmlformats.org/markup-compatibility/2006" xmlns:p14="http://schemas.microsoft.com/office/powerpoint/2010/main">
          <mc:Choice Requires="p14">
            <p:contentPart p14:bwMode="auto" r:id="rId197">
              <p14:nvContentPartPr>
                <p14:cNvPr id="116" name="Freihand 115">
                  <a:extLst>
                    <a:ext uri="{FF2B5EF4-FFF2-40B4-BE49-F238E27FC236}">
                      <a16:creationId xmlns:a16="http://schemas.microsoft.com/office/drawing/2014/main" id="{F6E0F16E-137D-4FA4-A126-39096DBE3096}"/>
                    </a:ext>
                  </a:extLst>
                </p14:cNvPr>
                <p14:cNvContentPartPr/>
                <p14:nvPr/>
              </p14:nvContentPartPr>
              <p14:xfrm>
                <a:off x="697253" y="5044747"/>
                <a:ext cx="5427720" cy="107640"/>
              </p14:xfrm>
            </p:contentPart>
          </mc:Choice>
          <mc:Fallback xmlns="">
            <p:pic>
              <p:nvPicPr>
                <p:cNvPr id="116" name="Freihand 115">
                  <a:extLst>
                    <a:ext uri="{FF2B5EF4-FFF2-40B4-BE49-F238E27FC236}">
                      <a16:creationId xmlns:a16="http://schemas.microsoft.com/office/drawing/2014/main" id="{F6E0F16E-137D-4FA4-A126-39096DBE3096}"/>
                    </a:ext>
                  </a:extLst>
                </p:cNvPr>
                <p:cNvPicPr/>
                <p:nvPr/>
              </p:nvPicPr>
              <p:blipFill>
                <a:blip r:embed="rId198"/>
                <a:stretch>
                  <a:fillRect/>
                </a:stretch>
              </p:blipFill>
              <p:spPr>
                <a:xfrm>
                  <a:off x="692933" y="5040427"/>
                  <a:ext cx="54363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17" name="Freihand 116">
                  <a:extLst>
                    <a:ext uri="{FF2B5EF4-FFF2-40B4-BE49-F238E27FC236}">
                      <a16:creationId xmlns:a16="http://schemas.microsoft.com/office/drawing/2014/main" id="{311053FA-B777-4827-86DE-BBF402CC06A9}"/>
                    </a:ext>
                  </a:extLst>
                </p14:cNvPr>
                <p14:cNvContentPartPr/>
                <p14:nvPr/>
              </p14:nvContentPartPr>
              <p14:xfrm>
                <a:off x="2965253" y="4660627"/>
                <a:ext cx="1761480" cy="648720"/>
              </p14:xfrm>
            </p:contentPart>
          </mc:Choice>
          <mc:Fallback xmlns="">
            <p:pic>
              <p:nvPicPr>
                <p:cNvPr id="117" name="Freihand 116">
                  <a:extLst>
                    <a:ext uri="{FF2B5EF4-FFF2-40B4-BE49-F238E27FC236}">
                      <a16:creationId xmlns:a16="http://schemas.microsoft.com/office/drawing/2014/main" id="{311053FA-B777-4827-86DE-BBF402CC06A9}"/>
                    </a:ext>
                  </a:extLst>
                </p:cNvPr>
                <p:cNvPicPr/>
                <p:nvPr/>
              </p:nvPicPr>
              <p:blipFill>
                <a:blip r:embed="rId200"/>
                <a:stretch>
                  <a:fillRect/>
                </a:stretch>
              </p:blipFill>
              <p:spPr>
                <a:xfrm>
                  <a:off x="2960933" y="4656307"/>
                  <a:ext cx="1770120" cy="657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1">
            <p14:nvContentPartPr>
              <p14:cNvPr id="119" name="Freihand 118">
                <a:extLst>
                  <a:ext uri="{FF2B5EF4-FFF2-40B4-BE49-F238E27FC236}">
                    <a16:creationId xmlns:a16="http://schemas.microsoft.com/office/drawing/2014/main" id="{2040DD28-8A1F-4BAF-B440-6F5EC28A382B}"/>
                  </a:ext>
                </a:extLst>
              </p14:cNvPr>
              <p14:cNvContentPartPr/>
              <p14:nvPr/>
            </p14:nvContentPartPr>
            <p14:xfrm>
              <a:off x="6508373" y="5107027"/>
              <a:ext cx="2170800" cy="58680"/>
            </p14:xfrm>
          </p:contentPart>
        </mc:Choice>
        <mc:Fallback xmlns="">
          <p:pic>
            <p:nvPicPr>
              <p:cNvPr id="119" name="Freihand 118">
                <a:extLst>
                  <a:ext uri="{FF2B5EF4-FFF2-40B4-BE49-F238E27FC236}">
                    <a16:creationId xmlns:a16="http://schemas.microsoft.com/office/drawing/2014/main" id="{2040DD28-8A1F-4BAF-B440-6F5EC28A382B}"/>
                  </a:ext>
                </a:extLst>
              </p:cNvPr>
              <p:cNvPicPr/>
              <p:nvPr/>
            </p:nvPicPr>
            <p:blipFill>
              <a:blip r:embed="rId202"/>
              <a:stretch>
                <a:fillRect/>
              </a:stretch>
            </p:blipFill>
            <p:spPr>
              <a:xfrm>
                <a:off x="6504053" y="5102707"/>
                <a:ext cx="21794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8" name="Freihand 7">
                <a:extLst>
                  <a:ext uri="{FF2B5EF4-FFF2-40B4-BE49-F238E27FC236}">
                    <a16:creationId xmlns:a16="http://schemas.microsoft.com/office/drawing/2014/main" id="{EA8529E2-396D-4994-944F-1B2FF50B0541}"/>
                  </a:ext>
                </a:extLst>
              </p14:cNvPr>
              <p14:cNvContentPartPr/>
              <p14:nvPr/>
            </p14:nvContentPartPr>
            <p14:xfrm>
              <a:off x="3483293" y="1174027"/>
              <a:ext cx="5230080" cy="1793880"/>
            </p14:xfrm>
          </p:contentPart>
        </mc:Choice>
        <mc:Fallback xmlns="">
          <p:pic>
            <p:nvPicPr>
              <p:cNvPr id="8" name="Freihand 7">
                <a:extLst>
                  <a:ext uri="{FF2B5EF4-FFF2-40B4-BE49-F238E27FC236}">
                    <a16:creationId xmlns:a16="http://schemas.microsoft.com/office/drawing/2014/main" id="{EA8529E2-396D-4994-944F-1B2FF50B0541}"/>
                  </a:ext>
                </a:extLst>
              </p:cNvPr>
              <p:cNvPicPr/>
              <p:nvPr/>
            </p:nvPicPr>
            <p:blipFill>
              <a:blip r:embed="rId204"/>
              <a:stretch>
                <a:fillRect/>
              </a:stretch>
            </p:blipFill>
            <p:spPr>
              <a:xfrm>
                <a:off x="3478973" y="1169707"/>
                <a:ext cx="5238720" cy="1802520"/>
              </a:xfrm>
              <a:prstGeom prst="rect">
                <a:avLst/>
              </a:prstGeom>
            </p:spPr>
          </p:pic>
        </mc:Fallback>
      </mc:AlternateContent>
      <p:grpSp>
        <p:nvGrpSpPr>
          <p:cNvPr id="95" name="Gruppieren 94">
            <a:extLst>
              <a:ext uri="{FF2B5EF4-FFF2-40B4-BE49-F238E27FC236}">
                <a16:creationId xmlns:a16="http://schemas.microsoft.com/office/drawing/2014/main" id="{91F847FC-69EA-46A4-8111-12ED0831D881}"/>
              </a:ext>
            </a:extLst>
          </p:cNvPr>
          <p:cNvGrpSpPr/>
          <p:nvPr/>
        </p:nvGrpSpPr>
        <p:grpSpPr>
          <a:xfrm>
            <a:off x="-11587" y="1267627"/>
            <a:ext cx="9329760" cy="1608120"/>
            <a:chOff x="-11587" y="1267627"/>
            <a:chExt cx="9329760" cy="1608120"/>
          </a:xfrm>
        </p:grpSpPr>
        <mc:AlternateContent xmlns:mc="http://schemas.openxmlformats.org/markup-compatibility/2006" xmlns:p14="http://schemas.microsoft.com/office/powerpoint/2010/main">
          <mc:Choice Requires="p14">
            <p:contentPart p14:bwMode="auto" r:id="rId205">
              <p14:nvContentPartPr>
                <p14:cNvPr id="34" name="Freihand 33">
                  <a:extLst>
                    <a:ext uri="{FF2B5EF4-FFF2-40B4-BE49-F238E27FC236}">
                      <a16:creationId xmlns:a16="http://schemas.microsoft.com/office/drawing/2014/main" id="{5FC981E7-59A4-4DFA-B920-D18ABC9F8498}"/>
                    </a:ext>
                  </a:extLst>
                </p14:cNvPr>
                <p14:cNvContentPartPr/>
                <p14:nvPr/>
              </p14:nvContentPartPr>
              <p14:xfrm>
                <a:off x="4340453" y="2026147"/>
                <a:ext cx="1510560" cy="167760"/>
              </p14:xfrm>
            </p:contentPart>
          </mc:Choice>
          <mc:Fallback xmlns="">
            <p:pic>
              <p:nvPicPr>
                <p:cNvPr id="34" name="Freihand 33">
                  <a:extLst>
                    <a:ext uri="{FF2B5EF4-FFF2-40B4-BE49-F238E27FC236}">
                      <a16:creationId xmlns:a16="http://schemas.microsoft.com/office/drawing/2014/main" id="{5FC981E7-59A4-4DFA-B920-D18ABC9F8498}"/>
                    </a:ext>
                  </a:extLst>
                </p:cNvPr>
                <p:cNvPicPr/>
                <p:nvPr/>
              </p:nvPicPr>
              <p:blipFill>
                <a:blip r:embed="rId206"/>
                <a:stretch>
                  <a:fillRect/>
                </a:stretch>
              </p:blipFill>
              <p:spPr>
                <a:xfrm>
                  <a:off x="4336133" y="2021827"/>
                  <a:ext cx="15192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50" name="Freihand 49">
                  <a:extLst>
                    <a:ext uri="{FF2B5EF4-FFF2-40B4-BE49-F238E27FC236}">
                      <a16:creationId xmlns:a16="http://schemas.microsoft.com/office/drawing/2014/main" id="{6FEA1E67-BAFD-475D-8E26-6FF8938A0673}"/>
                    </a:ext>
                  </a:extLst>
                </p14:cNvPr>
                <p14:cNvContentPartPr/>
                <p14:nvPr/>
              </p14:nvContentPartPr>
              <p14:xfrm>
                <a:off x="6208493" y="2050627"/>
                <a:ext cx="1878840" cy="79560"/>
              </p14:xfrm>
            </p:contentPart>
          </mc:Choice>
          <mc:Fallback xmlns="">
            <p:pic>
              <p:nvPicPr>
                <p:cNvPr id="50" name="Freihand 49">
                  <a:extLst>
                    <a:ext uri="{FF2B5EF4-FFF2-40B4-BE49-F238E27FC236}">
                      <a16:creationId xmlns:a16="http://schemas.microsoft.com/office/drawing/2014/main" id="{6FEA1E67-BAFD-475D-8E26-6FF8938A0673}"/>
                    </a:ext>
                  </a:extLst>
                </p:cNvPr>
                <p:cNvPicPr/>
                <p:nvPr/>
              </p:nvPicPr>
              <p:blipFill>
                <a:blip r:embed="rId208"/>
                <a:stretch>
                  <a:fillRect/>
                </a:stretch>
              </p:blipFill>
              <p:spPr>
                <a:xfrm>
                  <a:off x="6204173" y="2046307"/>
                  <a:ext cx="188748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62" name="Freihand 61">
                  <a:extLst>
                    <a:ext uri="{FF2B5EF4-FFF2-40B4-BE49-F238E27FC236}">
                      <a16:creationId xmlns:a16="http://schemas.microsoft.com/office/drawing/2014/main" id="{4C84CAA9-F065-4EA8-8655-BAACE6E0372D}"/>
                    </a:ext>
                  </a:extLst>
                </p14:cNvPr>
                <p14:cNvContentPartPr/>
                <p14:nvPr/>
              </p14:nvContentPartPr>
              <p14:xfrm>
                <a:off x="5119133" y="2647147"/>
                <a:ext cx="2149560" cy="163800"/>
              </p14:xfrm>
            </p:contentPart>
          </mc:Choice>
          <mc:Fallback xmlns="">
            <p:pic>
              <p:nvPicPr>
                <p:cNvPr id="62" name="Freihand 61">
                  <a:extLst>
                    <a:ext uri="{FF2B5EF4-FFF2-40B4-BE49-F238E27FC236}">
                      <a16:creationId xmlns:a16="http://schemas.microsoft.com/office/drawing/2014/main" id="{4C84CAA9-F065-4EA8-8655-BAACE6E0372D}"/>
                    </a:ext>
                  </a:extLst>
                </p:cNvPr>
                <p:cNvPicPr/>
                <p:nvPr/>
              </p:nvPicPr>
              <p:blipFill>
                <a:blip r:embed="rId210"/>
                <a:stretch>
                  <a:fillRect/>
                </a:stretch>
              </p:blipFill>
              <p:spPr>
                <a:xfrm>
                  <a:off x="5114813" y="2642827"/>
                  <a:ext cx="21582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73" name="Freihand 72">
                  <a:extLst>
                    <a:ext uri="{FF2B5EF4-FFF2-40B4-BE49-F238E27FC236}">
                      <a16:creationId xmlns:a16="http://schemas.microsoft.com/office/drawing/2014/main" id="{4FDC7D4D-954C-44EC-B82E-8B96CF45B5F5}"/>
                    </a:ext>
                  </a:extLst>
                </p14:cNvPr>
                <p14:cNvContentPartPr/>
                <p14:nvPr/>
              </p14:nvContentPartPr>
              <p14:xfrm>
                <a:off x="-11587" y="1267627"/>
                <a:ext cx="9329760" cy="1608120"/>
              </p14:xfrm>
            </p:contentPart>
          </mc:Choice>
          <mc:Fallback xmlns="">
            <p:pic>
              <p:nvPicPr>
                <p:cNvPr id="73" name="Freihand 72">
                  <a:extLst>
                    <a:ext uri="{FF2B5EF4-FFF2-40B4-BE49-F238E27FC236}">
                      <a16:creationId xmlns:a16="http://schemas.microsoft.com/office/drawing/2014/main" id="{4FDC7D4D-954C-44EC-B82E-8B96CF45B5F5}"/>
                    </a:ext>
                  </a:extLst>
                </p:cNvPr>
                <p:cNvPicPr/>
                <p:nvPr/>
              </p:nvPicPr>
              <p:blipFill>
                <a:blip r:embed="rId212"/>
                <a:stretch>
                  <a:fillRect/>
                </a:stretch>
              </p:blipFill>
              <p:spPr>
                <a:xfrm>
                  <a:off x="-15907" y="1263307"/>
                  <a:ext cx="9338400" cy="1616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3">
            <p14:nvContentPartPr>
              <p14:cNvPr id="96" name="Freihand 95">
                <a:extLst>
                  <a:ext uri="{FF2B5EF4-FFF2-40B4-BE49-F238E27FC236}">
                    <a16:creationId xmlns:a16="http://schemas.microsoft.com/office/drawing/2014/main" id="{3687835B-3252-496C-A8BB-8B4EE703F4AE}"/>
                  </a:ext>
                </a:extLst>
              </p14:cNvPr>
              <p14:cNvContentPartPr/>
              <p14:nvPr/>
            </p14:nvContentPartPr>
            <p14:xfrm>
              <a:off x="82373" y="2969347"/>
              <a:ext cx="6652080" cy="1400760"/>
            </p14:xfrm>
          </p:contentPart>
        </mc:Choice>
        <mc:Fallback xmlns="">
          <p:pic>
            <p:nvPicPr>
              <p:cNvPr id="96" name="Freihand 95">
                <a:extLst>
                  <a:ext uri="{FF2B5EF4-FFF2-40B4-BE49-F238E27FC236}">
                    <a16:creationId xmlns:a16="http://schemas.microsoft.com/office/drawing/2014/main" id="{3687835B-3252-496C-A8BB-8B4EE703F4AE}"/>
                  </a:ext>
                </a:extLst>
              </p:cNvPr>
              <p:cNvPicPr/>
              <p:nvPr/>
            </p:nvPicPr>
            <p:blipFill>
              <a:blip r:embed="rId214"/>
              <a:stretch>
                <a:fillRect/>
              </a:stretch>
            </p:blipFill>
            <p:spPr>
              <a:xfrm>
                <a:off x="78053" y="2965027"/>
                <a:ext cx="6660720" cy="14094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10" name="Freihand 109">
                <a:extLst>
                  <a:ext uri="{FF2B5EF4-FFF2-40B4-BE49-F238E27FC236}">
                    <a16:creationId xmlns:a16="http://schemas.microsoft.com/office/drawing/2014/main" id="{F378A7B2-07A8-41DD-A717-FA3E7DDE4313}"/>
                  </a:ext>
                </a:extLst>
              </p14:cNvPr>
              <p14:cNvContentPartPr/>
              <p14:nvPr/>
            </p14:nvContentPartPr>
            <p14:xfrm>
              <a:off x="3053813" y="3364627"/>
              <a:ext cx="1051200" cy="972000"/>
            </p14:xfrm>
          </p:contentPart>
        </mc:Choice>
        <mc:Fallback xmlns="">
          <p:pic>
            <p:nvPicPr>
              <p:cNvPr id="110" name="Freihand 109">
                <a:extLst>
                  <a:ext uri="{FF2B5EF4-FFF2-40B4-BE49-F238E27FC236}">
                    <a16:creationId xmlns:a16="http://schemas.microsoft.com/office/drawing/2014/main" id="{F378A7B2-07A8-41DD-A717-FA3E7DDE4313}"/>
                  </a:ext>
                </a:extLst>
              </p:cNvPr>
              <p:cNvPicPr/>
              <p:nvPr/>
            </p:nvPicPr>
            <p:blipFill>
              <a:blip r:embed="rId216"/>
              <a:stretch>
                <a:fillRect/>
              </a:stretch>
            </p:blipFill>
            <p:spPr>
              <a:xfrm>
                <a:off x="3049493" y="3360307"/>
                <a:ext cx="1059840" cy="980640"/>
              </a:xfrm>
              <a:prstGeom prst="rect">
                <a:avLst/>
              </a:prstGeom>
            </p:spPr>
          </p:pic>
        </mc:Fallback>
      </mc:AlternateContent>
    </p:spTree>
    <p:extLst>
      <p:ext uri="{BB962C8B-B14F-4D97-AF65-F5344CB8AC3E}">
        <p14:creationId xmlns:p14="http://schemas.microsoft.com/office/powerpoint/2010/main" val="22990715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641544" cy="593674"/>
          </a:xfrm>
          <a:prstGeom prst="rect">
            <a:avLst/>
          </a:prstGeom>
          <a:noFill/>
          <a:ln>
            <a:noFill/>
          </a:ln>
        </p:spPr>
        <p:txBody>
          <a:bodyPr vert="horz" wrap="none" lIns="81646" tIns="40823" rIns="81646" bIns="40823" anchorCtr="0" compatLnSpc="0">
            <a:spAutoFit/>
          </a:bodyPr>
          <a:lstStyle/>
          <a:p>
            <a:r>
              <a:rPr lang="de-DE" sz="3266" dirty="0"/>
              <a:t>Heutiger Geldbegriff</a:t>
            </a:r>
          </a:p>
        </p:txBody>
      </p:sp>
      <p:sp>
        <p:nvSpPr>
          <p:cNvPr id="4" name="Textfeld 3"/>
          <p:cNvSpPr txBox="1"/>
          <p:nvPr/>
        </p:nvSpPr>
        <p:spPr>
          <a:xfrm>
            <a:off x="885410" y="899708"/>
            <a:ext cx="8883125" cy="5094890"/>
          </a:xfrm>
          <a:prstGeom prst="rect">
            <a:avLst/>
          </a:prstGeom>
          <a:noFill/>
          <a:ln>
            <a:noFill/>
          </a:ln>
        </p:spPr>
        <p:txBody>
          <a:bodyPr vert="horz" wrap="square" lIns="81646" tIns="40823" rIns="81646" bIns="40823" anchorCtr="0" compatLnSpc="0">
            <a:noAutofit/>
          </a:bodyPr>
          <a:lstStyle/>
          <a:p>
            <a:endParaRPr lang="de-DE" sz="2540" dirty="0"/>
          </a:p>
          <a:p>
            <a:pPr marL="414772" indent="-414772">
              <a:buFont typeface="Arial" panose="020B0604020202020204" pitchFamily="34" charset="0"/>
              <a:buChar char="•"/>
            </a:pPr>
            <a:r>
              <a:rPr lang="de-DE" sz="2540" dirty="0"/>
              <a:t>Im heutigen Weltwährungssystem von weitgehend flexiblen Wechselkursen existiert kein physischer Anker wie im Goldstandard (bis 1931) und dem System von Bretton Woods bzgl. US-Dollar (bis 1973)</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Heutiges Geld basiert „nur“ auf dem Zahlungsversprechen der Notenbanken und damit allein auf dem Vertrauen in die Stabilität der Staaten → man spricht von „fiat </a:t>
            </a:r>
            <a:r>
              <a:rPr lang="de-DE" sz="2540" dirty="0" err="1"/>
              <a:t>money</a:t>
            </a:r>
            <a:r>
              <a:rPr lang="de-DE" sz="2540" dirty="0"/>
              <a:t>“</a:t>
            </a:r>
          </a:p>
        </p:txBody>
      </p:sp>
      <p:sp>
        <p:nvSpPr>
          <p:cNvPr id="8" name="Rechteck 7">
            <a:extLst>
              <a:ext uri="{FF2B5EF4-FFF2-40B4-BE49-F238E27FC236}">
                <a16:creationId xmlns:a16="http://schemas.microsoft.com/office/drawing/2014/main" id="{52791CF5-E3D8-44BD-89D9-73145D295FF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5589912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47042" y="91704"/>
            <a:ext cx="3823260" cy="593674"/>
          </a:xfrm>
          <a:prstGeom prst="rect">
            <a:avLst/>
          </a:prstGeom>
          <a:noFill/>
          <a:ln>
            <a:noFill/>
          </a:ln>
        </p:spPr>
        <p:txBody>
          <a:bodyPr vert="horz" wrap="none" lIns="81646" tIns="40823" rIns="81646" bIns="40823" anchorCtr="0" compatLnSpc="0">
            <a:spAutoFit/>
          </a:bodyPr>
          <a:lstStyle/>
          <a:p>
            <a:r>
              <a:rPr lang="de-DE" sz="3266" dirty="0" err="1"/>
              <a:t>Geldmenenaggregate</a:t>
            </a:r>
            <a:endParaRPr lang="de-DE" sz="3266" dirty="0"/>
          </a:p>
        </p:txBody>
      </p:sp>
      <p:sp>
        <p:nvSpPr>
          <p:cNvPr id="4" name="Textfeld 3"/>
          <p:cNvSpPr txBox="1"/>
          <p:nvPr/>
        </p:nvSpPr>
        <p:spPr>
          <a:xfrm>
            <a:off x="280136" y="881555"/>
            <a:ext cx="8883125" cy="5094890"/>
          </a:xfrm>
          <a:prstGeom prst="rect">
            <a:avLst/>
          </a:prstGeom>
          <a:noFill/>
          <a:ln>
            <a:noFill/>
          </a:ln>
        </p:spPr>
        <p:txBody>
          <a:bodyPr vert="horz" wrap="square" lIns="81646" tIns="40823" rIns="81646" bIns="40823" anchorCtr="0" compatLnSpc="0">
            <a:noAutofit/>
          </a:bodyPr>
          <a:lstStyle/>
          <a:p>
            <a:r>
              <a:rPr lang="de-DE" sz="2177" dirty="0"/>
              <a:t>MO	: 	Bargeld	(im Euroraum nicht definiert)</a:t>
            </a:r>
          </a:p>
          <a:p>
            <a:endParaRPr lang="de-DE" sz="2177" dirty="0"/>
          </a:p>
          <a:p>
            <a:r>
              <a:rPr lang="de-DE" sz="2177" dirty="0"/>
              <a:t>M1	:	Bargeld	+ Sichtguthaben (täglich fällig)</a:t>
            </a:r>
          </a:p>
          <a:p>
            <a:r>
              <a:rPr lang="de-DE" sz="2177" dirty="0"/>
              <a:t>		 </a:t>
            </a:r>
          </a:p>
          <a:p>
            <a:r>
              <a:rPr lang="de-DE" sz="2177" dirty="0"/>
              <a:t>M2	:	Bargeld + Sichtguthaben + 						Spareinlagen (bis zu 3 Monate) +</a:t>
            </a:r>
          </a:p>
          <a:p>
            <a:r>
              <a:rPr lang="de-DE" sz="2177" dirty="0"/>
              <a:t>		kurzfristige Termineinlagen (bis zu 2 Jahre) +</a:t>
            </a:r>
          </a:p>
          <a:p>
            <a:endParaRPr lang="de-DE" sz="2177" dirty="0"/>
          </a:p>
          <a:p>
            <a:endParaRPr lang="de-DE" sz="2177" dirty="0"/>
          </a:p>
          <a:p>
            <a:r>
              <a:rPr lang="de-DE" sz="2177" dirty="0"/>
              <a:t>M3	:	Bargeld + Sichtguthaben + </a:t>
            </a:r>
          </a:p>
          <a:p>
            <a:r>
              <a:rPr lang="de-DE" sz="2177" dirty="0"/>
              <a:t>		kurzfristige Termin- und Spareinlagen +</a:t>
            </a:r>
          </a:p>
          <a:p>
            <a:r>
              <a:rPr lang="de-DE" sz="2177" dirty="0"/>
              <a:t>		kurzfristige Bankschuldverschreibungen (bis zu 2 Jahre) +</a:t>
            </a:r>
          </a:p>
          <a:p>
            <a:r>
              <a:rPr lang="de-DE" sz="2177" dirty="0"/>
              <a:t>		Geldmarktfondsanteile +</a:t>
            </a:r>
          </a:p>
          <a:p>
            <a:r>
              <a:rPr lang="de-DE" sz="2177" dirty="0"/>
              <a:t>		</a:t>
            </a:r>
            <a:r>
              <a:rPr lang="de-DE" sz="2177" dirty="0" err="1"/>
              <a:t>Repogeschäfte</a:t>
            </a:r>
            <a:endParaRPr lang="de-DE" sz="2177" dirty="0"/>
          </a:p>
          <a:p>
            <a:endParaRPr lang="de-DE" sz="2177" dirty="0"/>
          </a:p>
        </p:txBody>
      </p:sp>
      <p:sp>
        <p:nvSpPr>
          <p:cNvPr id="9" name="Rechteck 8">
            <a:extLst>
              <a:ext uri="{FF2B5EF4-FFF2-40B4-BE49-F238E27FC236}">
                <a16:creationId xmlns:a16="http://schemas.microsoft.com/office/drawing/2014/main" id="{E8548219-3B70-4191-AB1C-171270DC5BA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27721214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19268" y="10375"/>
            <a:ext cx="4416307" cy="593674"/>
          </a:xfrm>
          <a:prstGeom prst="rect">
            <a:avLst/>
          </a:prstGeom>
          <a:noFill/>
          <a:ln>
            <a:noFill/>
          </a:ln>
        </p:spPr>
        <p:txBody>
          <a:bodyPr vert="horz" wrap="none" lIns="81646" tIns="40823" rIns="81646" bIns="40823" anchorCtr="0" compatLnSpc="0">
            <a:spAutoFit/>
          </a:bodyPr>
          <a:lstStyle/>
          <a:p>
            <a:r>
              <a:rPr lang="de-DE" sz="3266" dirty="0"/>
              <a:t>Geldmenge im Euroraum</a:t>
            </a:r>
          </a:p>
        </p:txBody>
      </p:sp>
      <p:sp>
        <p:nvSpPr>
          <p:cNvPr id="4" name="Textfeld 3"/>
          <p:cNvSpPr txBox="1"/>
          <p:nvPr/>
        </p:nvSpPr>
        <p:spPr>
          <a:xfrm>
            <a:off x="8857848" y="84094"/>
            <a:ext cx="2538320" cy="2424387"/>
          </a:xfrm>
          <a:prstGeom prst="rect">
            <a:avLst/>
          </a:prstGeom>
          <a:noFill/>
          <a:ln>
            <a:noFill/>
          </a:ln>
        </p:spPr>
        <p:txBody>
          <a:bodyPr vert="horz" wrap="square" lIns="81646" tIns="40823" rIns="81646" bIns="40823" anchorCtr="0" compatLnSpc="0">
            <a:noAutofit/>
          </a:bodyPr>
          <a:lstStyle/>
          <a:p>
            <a:r>
              <a:rPr lang="de-DE" sz="2177" dirty="0"/>
              <a:t>Aug. 2025</a:t>
            </a:r>
          </a:p>
          <a:p>
            <a:endParaRPr lang="de-DE" sz="2177" dirty="0"/>
          </a:p>
          <a:p>
            <a:r>
              <a:rPr lang="de-DE" sz="2177" dirty="0"/>
              <a:t>M3: 16,9 Bio. Euro</a:t>
            </a:r>
          </a:p>
          <a:p>
            <a:endParaRPr lang="de-DE" sz="2177" dirty="0"/>
          </a:p>
          <a:p>
            <a:endParaRPr lang="de-DE" sz="2177" dirty="0"/>
          </a:p>
        </p:txBody>
      </p:sp>
      <p:sp>
        <p:nvSpPr>
          <p:cNvPr id="14" name="Rechteck 13">
            <a:extLst>
              <a:ext uri="{FF2B5EF4-FFF2-40B4-BE49-F238E27FC236}">
                <a16:creationId xmlns:a16="http://schemas.microsoft.com/office/drawing/2014/main" id="{0336FD8E-14ED-4F8B-80BE-2167EC849AB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Textfeld 5">
            <a:extLst>
              <a:ext uri="{FF2B5EF4-FFF2-40B4-BE49-F238E27FC236}">
                <a16:creationId xmlns:a16="http://schemas.microsoft.com/office/drawing/2014/main" id="{9766CF1F-2183-E99D-9CE2-82EF3D6AAA5B}"/>
              </a:ext>
            </a:extLst>
          </p:cNvPr>
          <p:cNvSpPr txBox="1"/>
          <p:nvPr/>
        </p:nvSpPr>
        <p:spPr>
          <a:xfrm>
            <a:off x="354723" y="4975148"/>
            <a:ext cx="1171283" cy="343620"/>
          </a:xfrm>
          <a:prstGeom prst="rect">
            <a:avLst/>
          </a:prstGeom>
          <a:noFill/>
        </p:spPr>
        <p:txBody>
          <a:bodyPr wrap="none" rtlCol="0">
            <a:spAutoFit/>
          </a:bodyPr>
          <a:lstStyle/>
          <a:p>
            <a:r>
              <a:rPr lang="de-DE" sz="1633" dirty="0"/>
              <a:t>Quelle</a:t>
            </a:r>
            <a:r>
              <a:rPr lang="de-DE" sz="1633"/>
              <a:t>: ECB</a:t>
            </a:r>
            <a:endParaRPr lang="de-DE" sz="1633" dirty="0"/>
          </a:p>
        </p:txBody>
      </p:sp>
      <p:pic>
        <p:nvPicPr>
          <p:cNvPr id="8" name="Grafik 7">
            <a:extLst>
              <a:ext uri="{FF2B5EF4-FFF2-40B4-BE49-F238E27FC236}">
                <a16:creationId xmlns:a16="http://schemas.microsoft.com/office/drawing/2014/main" id="{1D0E3120-1781-D64C-2B21-3C3DF35B55BC}"/>
              </a:ext>
            </a:extLst>
          </p:cNvPr>
          <p:cNvPicPr>
            <a:picLocks noChangeAspect="1"/>
          </p:cNvPicPr>
          <p:nvPr/>
        </p:nvPicPr>
        <p:blipFill>
          <a:blip r:embed="rId3"/>
          <a:stretch>
            <a:fillRect/>
          </a:stretch>
        </p:blipFill>
        <p:spPr>
          <a:xfrm>
            <a:off x="100385" y="505036"/>
            <a:ext cx="7436999" cy="4470112"/>
          </a:xfrm>
          <a:prstGeom prst="rect">
            <a:avLst/>
          </a:prstGeom>
        </p:spPr>
      </p:pic>
    </p:spTree>
    <p:extLst>
      <p:ext uri="{BB962C8B-B14F-4D97-AF65-F5344CB8AC3E}">
        <p14:creationId xmlns:p14="http://schemas.microsoft.com/office/powerpoint/2010/main" val="30854029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47042" y="91704"/>
            <a:ext cx="3191421" cy="593674"/>
          </a:xfrm>
          <a:prstGeom prst="rect">
            <a:avLst/>
          </a:prstGeom>
          <a:noFill/>
          <a:ln>
            <a:noFill/>
          </a:ln>
        </p:spPr>
        <p:txBody>
          <a:bodyPr vert="horz" wrap="none" lIns="81646" tIns="40823" rIns="81646" bIns="40823" anchorCtr="0" compatLnSpc="0">
            <a:spAutoFit/>
          </a:bodyPr>
          <a:lstStyle/>
          <a:p>
            <a:r>
              <a:rPr lang="de-DE" sz="3266" dirty="0"/>
              <a:t>Quantitätstheorie</a:t>
            </a:r>
          </a:p>
        </p:txBody>
      </p:sp>
      <p:sp>
        <p:nvSpPr>
          <p:cNvPr id="5" name="Text Box 3">
            <a:extLst>
              <a:ext uri="{FF2B5EF4-FFF2-40B4-BE49-F238E27FC236}">
                <a16:creationId xmlns:a16="http://schemas.microsoft.com/office/drawing/2014/main" id="{0D16ED0A-49DA-4594-AC26-D5D5F00401DC}"/>
              </a:ext>
            </a:extLst>
          </p:cNvPr>
          <p:cNvSpPr txBox="1">
            <a:spLocks noChangeArrowheads="1"/>
          </p:cNvSpPr>
          <p:nvPr/>
        </p:nvSpPr>
        <p:spPr bwMode="auto">
          <a:xfrm>
            <a:off x="0" y="568480"/>
            <a:ext cx="12192000" cy="48612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sz="2800" dirty="0">
                <a:solidFill>
                  <a:srgbClr val="000000"/>
                </a:solidFill>
              </a:rPr>
              <a:t>					</a:t>
            </a:r>
          </a:p>
          <a:p>
            <a:pPr eaLnBrk="1" hangingPunct="1">
              <a:buClrTx/>
              <a:buFontTx/>
              <a:buNone/>
            </a:pPr>
            <a:r>
              <a:rPr lang="de-DE" sz="2800" dirty="0">
                <a:solidFill>
                  <a:srgbClr val="000000"/>
                </a:solidFill>
              </a:rPr>
              <a:t>						</a:t>
            </a:r>
            <a:r>
              <a:rPr lang="de-DE" sz="2400" dirty="0">
                <a:solidFill>
                  <a:srgbClr val="000000"/>
                </a:solidFill>
              </a:rPr>
              <a:t>(Geldmenge)	x	(Umlaufgeschwindigkeit)</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										=</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						(Preisniveau)	x 	(Produktion)</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cs typeface="Times New Roman" pitchFamily="18" charset="0"/>
              </a:rPr>
              <a:t>→	</a:t>
            </a:r>
            <a:r>
              <a:rPr lang="de-DE" sz="2400" dirty="0">
                <a:solidFill>
                  <a:srgbClr val="000000"/>
                </a:solidFill>
              </a:rPr>
              <a:t>Bei kurzfristig konstanter Umlaufgeschwindigkeit des  Geldes und konstanter Produktion setzt 		sich ein Anstieg der Geldmenge in einen proportionalen Anstieg des Preisniveaus um.</a:t>
            </a:r>
          </a:p>
          <a:p>
            <a:pPr eaLnBrk="1" hangingPunct="1">
              <a:buClrTx/>
              <a:buFontTx/>
              <a:buNone/>
            </a:pPr>
            <a:endParaRPr lang="de-DE" sz="2400" dirty="0">
              <a:solidFill>
                <a:srgbClr val="000000"/>
              </a:solidFill>
            </a:endParaRPr>
          </a:p>
        </p:txBody>
      </p:sp>
      <p:sp>
        <p:nvSpPr>
          <p:cNvPr id="7" name="Rechteck 6">
            <a:extLst>
              <a:ext uri="{FF2B5EF4-FFF2-40B4-BE49-F238E27FC236}">
                <a16:creationId xmlns:a16="http://schemas.microsoft.com/office/drawing/2014/main" id="{9CFF2F5C-C443-468A-8E80-8A07D22784A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1596350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33764" y="26583"/>
            <a:ext cx="5055841" cy="593674"/>
          </a:xfrm>
          <a:prstGeom prst="rect">
            <a:avLst/>
          </a:prstGeom>
          <a:noFill/>
          <a:ln>
            <a:noFill/>
          </a:ln>
        </p:spPr>
        <p:txBody>
          <a:bodyPr vert="horz" wrap="none" lIns="81646" tIns="40823" rIns="81646" bIns="40823" anchorCtr="0" compatLnSpc="0">
            <a:spAutoFit/>
          </a:bodyPr>
          <a:lstStyle/>
          <a:p>
            <a:r>
              <a:rPr lang="de-DE" sz="3266" dirty="0"/>
              <a:t>Quantitätstheorie – Historie</a:t>
            </a:r>
          </a:p>
        </p:txBody>
      </p:sp>
      <p:sp>
        <p:nvSpPr>
          <p:cNvPr id="5" name="Text Box 3">
            <a:extLst>
              <a:ext uri="{FF2B5EF4-FFF2-40B4-BE49-F238E27FC236}">
                <a16:creationId xmlns:a16="http://schemas.microsoft.com/office/drawing/2014/main" id="{0D16ED0A-49DA-4594-AC26-D5D5F00401DC}"/>
              </a:ext>
            </a:extLst>
          </p:cNvPr>
          <p:cNvSpPr txBox="1">
            <a:spLocks noChangeArrowheads="1"/>
          </p:cNvSpPr>
          <p:nvPr/>
        </p:nvSpPr>
        <p:spPr bwMode="auto">
          <a:xfrm>
            <a:off x="0" y="579597"/>
            <a:ext cx="12192000" cy="59549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42900" indent="-342900" eaLnBrk="1" hangingPunct="1">
              <a:buClrTx/>
              <a:buFont typeface="Arial" panose="020B0604020202020204" pitchFamily="34" charset="0"/>
              <a:buChar char="•"/>
            </a:pPr>
            <a:r>
              <a:rPr lang="de-DE" sz="1800" dirty="0">
                <a:solidFill>
                  <a:srgbClr val="000000"/>
                </a:solidFill>
              </a:rPr>
              <a:t>Im Zuge des Zuflusses von Silber im 16. Jh. aus Südamerika nach Europa stellte man einen deutlichen Preisanstieg fest, aus dem der französische Philosoph Jean Bodin erstmals auf einen Zusammenhang ähnlich der Quantitätsgleichung schloss.</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Der Bimetallismus (Deckung der Währung durch Gold und Silber) in Preußen des 18./19.Jh. war nicht zuletzt dem schnellen Aufholprozess in der Industriellen Revolution geschuldet und aufgrund des in diesem Zusammenhang stark steigenden Handelsvolumens verlangte die Wirtschaft nach mehr Zahlungsmitteln, die allein durch Gold nicht gedeckt werden konnten. </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Die erste moderne Formulierung der Quantitätstheorie erfolgte durch Irving Fisher</a:t>
            </a:r>
            <a:r>
              <a:rPr lang="de-DE" sz="1800" baseline="30000" dirty="0">
                <a:solidFill>
                  <a:srgbClr val="000000"/>
                </a:solidFill>
              </a:rPr>
              <a:t>1</a:t>
            </a:r>
            <a:r>
              <a:rPr lang="de-DE" sz="1800" dirty="0">
                <a:solidFill>
                  <a:srgbClr val="000000"/>
                </a:solidFill>
              </a:rPr>
              <a:t> (1911). Er argumentierte gegen die damals oft genannte These, dass mehr Inflation den Handel fördere. Vielmehr würden langfristige Faktoren, wie natürliche Ressourcen oder der technologische Stand die Wirtschaft beeinflussen und nicht die Preise oder die Nachfrage nach Geld.</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Die heutige Formulierung geht auf Milton Friedmann</a:t>
            </a:r>
            <a:r>
              <a:rPr lang="de-DE" sz="1800" baseline="30000" dirty="0">
                <a:solidFill>
                  <a:srgbClr val="000000"/>
                </a:solidFill>
              </a:rPr>
              <a:t>2</a:t>
            </a:r>
            <a:r>
              <a:rPr lang="de-DE" sz="1800" dirty="0">
                <a:solidFill>
                  <a:srgbClr val="000000"/>
                </a:solidFill>
              </a:rPr>
              <a:t> (1963) zurück, der gemäß des Zusammenhangs MV=PY konstatierte: „</a:t>
            </a:r>
            <a:r>
              <a:rPr lang="en-US" sz="1800" dirty="0">
                <a:solidFill>
                  <a:srgbClr val="000000"/>
                </a:solidFill>
              </a:rPr>
              <a:t>Inflation is always and everywhere a monetary phenomenon”.</a:t>
            </a:r>
            <a:r>
              <a:rPr lang="de-DE" sz="1800" dirty="0">
                <a:solidFill>
                  <a:srgbClr val="000000"/>
                </a:solidFill>
              </a:rPr>
              <a:t> </a:t>
            </a:r>
          </a:p>
          <a:p>
            <a:pPr eaLnBrk="1" hangingPunct="1">
              <a:buClrTx/>
              <a:buFontTx/>
              <a:buNone/>
            </a:pPr>
            <a:endParaRPr lang="de-DE" sz="2000" dirty="0">
              <a:solidFill>
                <a:srgbClr val="000000"/>
              </a:solidFill>
            </a:endParaRPr>
          </a:p>
          <a:p>
            <a:pPr eaLnBrk="1" hangingPunct="1">
              <a:buClrTx/>
              <a:buFontTx/>
              <a:buNone/>
            </a:pPr>
            <a:endParaRPr lang="de-DE" sz="2000" dirty="0">
              <a:solidFill>
                <a:srgbClr val="000000"/>
              </a:solidFill>
            </a:endParaRPr>
          </a:p>
          <a:p>
            <a:pPr eaLnBrk="1" hangingPunct="1">
              <a:buClrTx/>
              <a:buFontTx/>
              <a:buNone/>
            </a:pPr>
            <a:r>
              <a:rPr lang="de-DE" sz="1100" dirty="0">
                <a:solidFill>
                  <a:srgbClr val="000000"/>
                </a:solidFill>
              </a:rPr>
              <a:t>1) Fisher, I. (1911) </a:t>
            </a:r>
            <a:r>
              <a:rPr lang="en-US" sz="1100" dirty="0">
                <a:solidFill>
                  <a:srgbClr val="000000"/>
                </a:solidFill>
              </a:rPr>
              <a:t>The Purchasing Power of Money, Publications of the American Statistical Association, Vol. 12, No. 96 (Dec., 1911), pp.818-829</a:t>
            </a:r>
            <a:endParaRPr lang="de-DE" sz="1100" dirty="0">
              <a:solidFill>
                <a:srgbClr val="000000"/>
              </a:solidFill>
            </a:endParaRPr>
          </a:p>
          <a:p>
            <a:pPr eaLnBrk="1" hangingPunct="1">
              <a:buClrTx/>
              <a:buFontTx/>
              <a:buNone/>
            </a:pPr>
            <a:r>
              <a:rPr lang="de-DE" sz="1100" dirty="0">
                <a:solidFill>
                  <a:srgbClr val="000000"/>
                </a:solidFill>
              </a:rPr>
              <a:t>2) Friedman, M. and Schwartz, A. </a:t>
            </a:r>
            <a:r>
              <a:rPr lang="en-US" sz="1100" dirty="0">
                <a:solidFill>
                  <a:srgbClr val="000000"/>
                </a:solidFill>
              </a:rPr>
              <a:t>(1963) A Monetary History of the United States, Princeton University Press</a:t>
            </a:r>
            <a:r>
              <a:rPr lang="de-DE" sz="1100" dirty="0">
                <a:solidFill>
                  <a:srgbClr val="000000"/>
                </a:solidFill>
              </a:rPr>
              <a:t>  </a:t>
            </a:r>
            <a:endParaRPr lang="de-DE" sz="2400" dirty="0">
              <a:solidFill>
                <a:srgbClr val="000000"/>
              </a:solidFill>
            </a:endParaRPr>
          </a:p>
          <a:p>
            <a:pPr eaLnBrk="1" hangingPunct="1">
              <a:buClrTx/>
              <a:buFontTx/>
              <a:buNone/>
            </a:pPr>
            <a:r>
              <a:rPr lang="de-DE" sz="2400" dirty="0">
                <a:solidFill>
                  <a:srgbClr val="000000"/>
                </a:solidFill>
              </a:rPr>
              <a:t> </a:t>
            </a:r>
          </a:p>
        </p:txBody>
      </p:sp>
      <p:sp>
        <p:nvSpPr>
          <p:cNvPr id="8" name="Rechteck 7">
            <a:extLst>
              <a:ext uri="{FF2B5EF4-FFF2-40B4-BE49-F238E27FC236}">
                <a16:creationId xmlns:a16="http://schemas.microsoft.com/office/drawing/2014/main" id="{6F6575D0-1BB8-4CB7-8AF9-900F17927AA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06812865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Quantitätstheorie und Geldnachfrage</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943050" y="589000"/>
                <a:ext cx="8928993" cy="4772694"/>
              </a:xfrm>
              <a:prstGeom prst="rect">
                <a:avLst/>
              </a:prstGeom>
              <a:noFill/>
            </p:spPr>
            <p:txBody>
              <a:bodyPr wrap="square" rtlCol="0">
                <a:noAutofit/>
              </a:bodyPr>
              <a:lstStyle/>
              <a:p>
                <a:pPr algn="ctr"/>
                <a:r>
                  <a:rPr lang="en-US" sz="2400" dirty="0"/>
                  <a:t>M∙V </a:t>
                </a:r>
                <a:r>
                  <a:rPr lang="de-DE" sz="2400" dirty="0"/>
                  <a:t>= </a:t>
                </a:r>
                <a:r>
                  <a:rPr lang="en-US" sz="2400" dirty="0"/>
                  <a:t>P∙Y → M </a:t>
                </a:r>
                <a:r>
                  <a:rPr lang="de-DE" sz="2400" dirty="0"/>
                  <a:t>= </a:t>
                </a:r>
                <a:r>
                  <a:rPr lang="en-US" sz="2400" dirty="0"/>
                  <a:t>P∙Y/V </a:t>
                </a:r>
              </a:p>
              <a:p>
                <a:pPr algn="ctr"/>
                <a:endParaRPr lang="en-US" sz="2400" dirty="0"/>
              </a:p>
              <a:p>
                <a:pPr algn="ctr"/>
                <a:r>
                  <a:rPr lang="en-US" sz="2400" dirty="0" err="1"/>
                  <a:t>Im</a:t>
                </a:r>
                <a:r>
                  <a:rPr lang="en-US" sz="2400" dirty="0"/>
                  <a:t> </a:t>
                </a:r>
                <a:r>
                  <a:rPr lang="en-US" sz="2400" dirty="0" err="1"/>
                  <a:t>Geldmarktgleichgewicht</a:t>
                </a:r>
                <a:r>
                  <a:rPr lang="en-US" sz="2400" dirty="0"/>
                  <a:t> gilt:</a:t>
                </a:r>
              </a:p>
              <a:p>
                <a:pPr algn="ctr"/>
                <a:endParaRPr lang="en-US" sz="2400" dirty="0"/>
              </a:p>
              <a:p>
                <a:pPr algn="ctr"/>
                <a:r>
                  <a:rPr lang="en-US" sz="2400" dirty="0"/>
                  <a:t>M=M</a:t>
                </a:r>
                <a:r>
                  <a:rPr lang="en-US" sz="2400" baseline="30000" dirty="0"/>
                  <a:t>d</a:t>
                </a:r>
                <a:r>
                  <a:rPr lang="en-US" sz="2400" dirty="0"/>
                  <a:t> (</a:t>
                </a:r>
                <a:r>
                  <a:rPr lang="en-US" sz="2400" dirty="0" err="1"/>
                  <a:t>Geldnachfrage</a:t>
                </a:r>
                <a:r>
                  <a:rPr lang="en-US" sz="2400" dirty="0"/>
                  <a:t>)</a:t>
                </a:r>
              </a:p>
              <a:p>
                <a:pPr algn="ctr"/>
                <a:endParaRPr lang="en-US" sz="2400" dirty="0"/>
              </a:p>
              <a:p>
                <a:pPr algn="ctr"/>
                <a:r>
                  <a:rPr lang="en-US" sz="2400" dirty="0" err="1"/>
                  <a:t>Kassenhaltungskoeffizient</a:t>
                </a:r>
                <a:r>
                  <a:rPr lang="en-US" sz="2400" dirty="0"/>
                  <a:t> k = 1/V → M</a:t>
                </a:r>
                <a:r>
                  <a:rPr lang="en-US" sz="2400" baseline="30000" dirty="0"/>
                  <a:t>d</a:t>
                </a:r>
                <a:r>
                  <a:rPr lang="en-US" sz="2400" dirty="0"/>
                  <a:t> = k ∙ P ∙ Y </a:t>
                </a:r>
              </a:p>
              <a:p>
                <a:endParaRPr lang="en-US" sz="2400" dirty="0"/>
              </a:p>
              <a:p>
                <a:r>
                  <a:rPr lang="en-US" sz="2400" dirty="0"/>
                  <a:t>Falls k </a:t>
                </a:r>
                <a:r>
                  <a:rPr lang="en-US" sz="2400" dirty="0" err="1"/>
                  <a:t>konstant</a:t>
                </a:r>
                <a:r>
                  <a:rPr lang="en-US" sz="2400" dirty="0"/>
                  <a:t>, </a:t>
                </a:r>
                <a:r>
                  <a:rPr lang="en-US" sz="2400" dirty="0" err="1"/>
                  <a:t>dann</a:t>
                </a:r>
                <a:r>
                  <a:rPr lang="en-US" sz="2400" dirty="0"/>
                  <a:t> </a:t>
                </a:r>
                <a:r>
                  <a:rPr lang="en-US" sz="2400" dirty="0" err="1"/>
                  <a:t>determiniert</a:t>
                </a:r>
                <a:r>
                  <a:rPr lang="en-US" sz="2400" dirty="0"/>
                  <a:t> das </a:t>
                </a:r>
                <a:r>
                  <a:rPr lang="en-US" sz="2400" dirty="0" err="1"/>
                  <a:t>Niveau</a:t>
                </a:r>
                <a:r>
                  <a:rPr lang="en-US" sz="2400" dirty="0"/>
                  <a:t> der </a:t>
                </a:r>
                <a:r>
                  <a:rPr lang="en-US" sz="2400" dirty="0" err="1"/>
                  <a:t>Transaktionen</a:t>
                </a:r>
                <a:r>
                  <a:rPr lang="en-US" sz="2400" dirty="0"/>
                  <a:t> </a:t>
                </a:r>
                <a:r>
                  <a:rPr lang="en-US" sz="2400" dirty="0" err="1"/>
                  <a:t>gegeben</a:t>
                </a:r>
                <a:r>
                  <a:rPr lang="en-US" sz="2400" dirty="0"/>
                  <a:t> </a:t>
                </a:r>
                <a:r>
                  <a:rPr lang="en-US" sz="2400" dirty="0" err="1"/>
                  <a:t>durch</a:t>
                </a:r>
                <a:r>
                  <a:rPr lang="en-US" sz="2400" dirty="0"/>
                  <a:t> das </a:t>
                </a:r>
                <a:r>
                  <a:rPr lang="en-US" sz="2400" dirty="0" err="1"/>
                  <a:t>Niveau</a:t>
                </a:r>
                <a:r>
                  <a:rPr lang="en-US" sz="2400" dirty="0"/>
                  <a:t> von PY die </a:t>
                </a:r>
                <a:r>
                  <a:rPr lang="en-US" sz="2400" dirty="0" err="1"/>
                  <a:t>Gößenordnung</a:t>
                </a:r>
                <a:r>
                  <a:rPr lang="en-US" sz="2400" dirty="0"/>
                  <a:t> der </a:t>
                </a:r>
                <a:r>
                  <a:rPr lang="en-US" sz="2400" dirty="0" err="1"/>
                  <a:t>Geldnachfrage</a:t>
                </a:r>
                <a:r>
                  <a:rPr lang="en-US" sz="2400" dirty="0"/>
                  <a:t> M</a:t>
                </a:r>
                <a:r>
                  <a:rPr lang="en-US" sz="2400" baseline="30000" dirty="0"/>
                  <a:t>d</a:t>
                </a:r>
                <a:r>
                  <a:rPr lang="en-US" sz="2400" dirty="0"/>
                  <a:t> </a:t>
                </a:r>
              </a:p>
              <a:p>
                <a:endParaRPr lang="en-US" sz="2400" dirty="0"/>
              </a:p>
              <a:p>
                <a:r>
                  <a:rPr lang="en-US" sz="2400" dirty="0"/>
                  <a:t>→	Die </a:t>
                </a:r>
                <a:r>
                  <a:rPr lang="en-US" sz="2400" dirty="0" err="1"/>
                  <a:t>reale</a:t>
                </a:r>
                <a:r>
                  <a:rPr lang="en-US" sz="2400" dirty="0"/>
                  <a:t> </a:t>
                </a:r>
                <a:r>
                  <a:rPr lang="en-US" sz="2400" dirty="0" err="1"/>
                  <a:t>Geldmenge</a:t>
                </a:r>
                <a:r>
                  <a:rPr lang="en-US" sz="2400" dirty="0"/>
                  <a:t> M</a:t>
                </a:r>
                <a:r>
                  <a:rPr lang="en-US" sz="2400" baseline="30000" dirty="0"/>
                  <a:t>d</a:t>
                </a:r>
                <a:r>
                  <a:rPr lang="en-US" sz="2400" dirty="0"/>
                  <a:t>/P </a:t>
                </a:r>
                <a:r>
                  <a:rPr lang="en-US" sz="2400" dirty="0" err="1"/>
                  <a:t>wird</a:t>
                </a:r>
                <a:r>
                  <a:rPr lang="en-US" sz="2400" dirty="0"/>
                  <a:t> </a:t>
                </a:r>
                <a:r>
                  <a:rPr lang="en-US" sz="2400" dirty="0" err="1"/>
                  <a:t>nicht</a:t>
                </a:r>
                <a:r>
                  <a:rPr lang="en-US" sz="2400" dirty="0"/>
                  <a:t> </a:t>
                </a:r>
                <a:r>
                  <a:rPr lang="en-US" sz="2400" dirty="0" err="1"/>
                  <a:t>durch</a:t>
                </a:r>
                <a:r>
                  <a:rPr lang="en-US" sz="2400" dirty="0"/>
                  <a:t> den Zins 		</a:t>
                </a:r>
                <a:r>
                  <a:rPr lang="en-US" sz="2400" dirty="0" err="1"/>
                  <a:t>beeinflusst</a:t>
                </a:r>
                <a:r>
                  <a:rPr lang="en-US" sz="2400" dirty="0"/>
                  <a:t> und </a:t>
                </a:r>
                <a:r>
                  <a:rPr lang="en-US" sz="2400" dirty="0" err="1"/>
                  <a:t>hängt</a:t>
                </a:r>
                <a:r>
                  <a:rPr lang="en-US" sz="2400" dirty="0"/>
                  <a:t> </a:t>
                </a:r>
                <a:r>
                  <a:rPr lang="en-US" sz="2400" dirty="0" err="1"/>
                  <a:t>nur</a:t>
                </a:r>
                <a:r>
                  <a:rPr lang="en-US" sz="2400" dirty="0"/>
                  <a:t> </a:t>
                </a:r>
                <a:r>
                  <a:rPr lang="en-US" sz="2400" dirty="0" err="1"/>
                  <a:t>vom</a:t>
                </a:r>
                <a:r>
                  <a:rPr lang="en-US" sz="2400" dirty="0"/>
                  <a:t> </a:t>
                </a:r>
                <a:r>
                  <a:rPr lang="en-US" sz="2400" dirty="0" err="1"/>
                  <a:t>Einkommen</a:t>
                </a:r>
                <a:r>
                  <a:rPr lang="en-US" sz="2400" dirty="0"/>
                  <a:t> Y ab.</a:t>
                </a:r>
              </a:p>
              <a:p>
                <a:r>
                  <a:rPr lang="de-DE" sz="2800" dirty="0"/>
                  <a:t>		</a:t>
                </a:r>
              </a:p>
              <a:p>
                <a:r>
                  <a:rPr lang="de-DE" sz="2800" dirty="0"/>
                  <a:t>		G</a:t>
                </a:r>
                <a14:m>
                  <m:oMath xmlns:m="http://schemas.openxmlformats.org/officeDocument/2006/math">
                    <m:r>
                      <m:rPr>
                        <m:sty m:val="p"/>
                      </m:rPr>
                      <a:rPr lang="de-DE" sz="2800">
                        <a:latin typeface="Cambria Math" panose="02040503050406030204" pitchFamily="18" charset="0"/>
                      </a:rPr>
                      <m:t>eldnachfrage</m:t>
                    </m:r>
                    <m:r>
                      <a:rPr lang="de-DE" sz="2800">
                        <a:latin typeface="Cambria Math" panose="02040503050406030204" pitchFamily="18" charset="0"/>
                      </a:rPr>
                      <m:t>=</m:t>
                    </m:r>
                    <m:sSup>
                      <m:sSupPr>
                        <m:ctrlPr>
                          <a:rPr lang="de-DE" sz="2800" i="1">
                            <a:latin typeface="Cambria Math" panose="02040503050406030204" pitchFamily="18" charset="0"/>
                          </a:rPr>
                        </m:ctrlPr>
                      </m:sSupPr>
                      <m:e>
                        <m:r>
                          <a:rPr lang="de-DE" sz="2800" i="1">
                            <a:latin typeface="Cambria Math" panose="02040503050406030204" pitchFamily="18" charset="0"/>
                          </a:rPr>
                          <m:t>𝐿</m:t>
                        </m:r>
                      </m:e>
                      <m:sup>
                        <m:r>
                          <a:rPr lang="de-DE" sz="2800" i="1">
                            <a:latin typeface="Cambria Math" panose="02040503050406030204" pitchFamily="18" charset="0"/>
                          </a:rPr>
                          <m:t>𝐷</m:t>
                        </m:r>
                      </m:sup>
                    </m:sSup>
                    <m:r>
                      <a:rPr lang="de-DE" sz="2800" i="1">
                        <a:latin typeface="Cambria Math" panose="02040503050406030204" pitchFamily="18" charset="0"/>
                      </a:rPr>
                      <m:t>(</m:t>
                    </m:r>
                    <m:r>
                      <a:rPr lang="de-DE" sz="2800" i="1">
                        <a:latin typeface="Cambria Math" panose="02040503050406030204" pitchFamily="18" charset="0"/>
                      </a:rPr>
                      <m:t>𝑌</m:t>
                    </m:r>
                    <m:r>
                      <a:rPr lang="de-DE" sz="2800" i="1">
                        <a:latin typeface="Cambria Math" panose="02040503050406030204" pitchFamily="18" charset="0"/>
                      </a:rPr>
                      <m:t>)</m:t>
                    </m:r>
                  </m:oMath>
                </a14:m>
                <a:endParaRPr lang="de-DE" sz="2800" dirty="0"/>
              </a:p>
              <a:p>
                <a:endParaRPr lang="en-US" sz="28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943050" y="589000"/>
                <a:ext cx="8928993" cy="4772694"/>
              </a:xfrm>
              <a:prstGeom prst="rect">
                <a:avLst/>
              </a:prstGeom>
              <a:blipFill>
                <a:blip r:embed="rId3"/>
                <a:stretch>
                  <a:fillRect l="-1093" t="-1022" b="-30779"/>
                </a:stretch>
              </a:blipFill>
            </p:spPr>
            <p:txBody>
              <a:bodyPr/>
              <a:lstStyle/>
              <a:p>
                <a:r>
                  <a:rPr lang="de-DE">
                    <a:noFill/>
                  </a:rPr>
                  <a:t> </a:t>
                </a:r>
              </a:p>
            </p:txBody>
          </p:sp>
        </mc:Fallback>
      </mc:AlternateContent>
      <p:sp>
        <p:nvSpPr>
          <p:cNvPr id="8" name="Rechteck 7">
            <a:extLst>
              <a:ext uri="{FF2B5EF4-FFF2-40B4-BE49-F238E27FC236}">
                <a16:creationId xmlns:a16="http://schemas.microsoft.com/office/drawing/2014/main" id="{B267333F-A00C-46E6-B59C-80D2A27DA33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5535181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Geldmengenwachstum und Inflation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386447" y="621604"/>
                <a:ext cx="10694020" cy="5323780"/>
              </a:xfrm>
              <a:prstGeom prst="rect">
                <a:avLst/>
              </a:prstGeom>
              <a:noFill/>
            </p:spPr>
            <p:txBody>
              <a:bodyPr wrap="square" rtlCol="0">
                <a:noAutofit/>
              </a:bodyPr>
              <a:lstStyle/>
              <a:p>
                <a:pPr algn="ctr"/>
                <a:r>
                  <a:rPr lang="en-US" sz="2400" dirty="0"/>
                  <a:t>Berechne das </a:t>
                </a:r>
                <a:r>
                  <a:rPr lang="en-US" sz="2400" dirty="0" err="1"/>
                  <a:t>totale</a:t>
                </a:r>
                <a:r>
                  <a:rPr lang="en-US" sz="2400" dirty="0"/>
                  <a:t> Differential von M∙V </a:t>
                </a:r>
                <a:r>
                  <a:rPr lang="de-DE" sz="2400" dirty="0"/>
                  <a:t>= </a:t>
                </a:r>
                <a:r>
                  <a:rPr lang="en-US" sz="2400" dirty="0"/>
                  <a:t>P∙Y → </a:t>
                </a:r>
                <a:r>
                  <a:rPr lang="el-GR" sz="2400" dirty="0"/>
                  <a:t>Δ</a:t>
                </a:r>
                <a:r>
                  <a:rPr lang="en-US" sz="2400" dirty="0"/>
                  <a:t>M/M+ </a:t>
                </a:r>
                <a:r>
                  <a:rPr lang="el-GR" sz="2400" dirty="0"/>
                  <a:t>Δ</a:t>
                </a:r>
                <a:r>
                  <a:rPr lang="en-US" sz="2400" dirty="0"/>
                  <a:t>V/V </a:t>
                </a:r>
                <a:r>
                  <a:rPr lang="de-DE" sz="2400" dirty="0"/>
                  <a:t>= </a:t>
                </a:r>
                <a:r>
                  <a:rPr lang="el-GR" sz="2400" dirty="0"/>
                  <a:t>Δ</a:t>
                </a:r>
                <a:r>
                  <a:rPr lang="en-US" sz="2400" dirty="0"/>
                  <a:t>P/P+</a:t>
                </a:r>
                <a:r>
                  <a:rPr lang="el-GR" sz="2400" dirty="0"/>
                  <a:t> Δ</a:t>
                </a:r>
                <a:r>
                  <a:rPr lang="en-US" sz="2400" dirty="0"/>
                  <a:t>Y/Y</a:t>
                </a:r>
              </a:p>
              <a:p>
                <a:pPr algn="ctr"/>
                <a:endParaRPr lang="en-US" sz="2000" dirty="0"/>
              </a:p>
              <a:p>
                <a:pPr algn="ctr"/>
                <a:r>
                  <a:rPr lang="en-US" sz="2000" dirty="0" err="1"/>
                  <a:t>Kurzfristig</a:t>
                </a:r>
                <a:r>
                  <a:rPr lang="en-US" sz="2000" dirty="0"/>
                  <a:t> </a:t>
                </a:r>
                <a:r>
                  <a:rPr lang="en-US" sz="2000" dirty="0" err="1"/>
                  <a:t>ist</a:t>
                </a:r>
                <a:r>
                  <a:rPr lang="en-US" sz="2000" dirty="0"/>
                  <a:t> die </a:t>
                </a:r>
                <a:r>
                  <a:rPr lang="en-US" sz="2000" dirty="0" err="1"/>
                  <a:t>Umlaufgeschwindigkeit</a:t>
                </a:r>
                <a:r>
                  <a:rPr lang="en-US" sz="2000" dirty="0"/>
                  <a:t> </a:t>
                </a:r>
                <a:r>
                  <a:rPr lang="en-US" sz="2000" dirty="0" err="1"/>
                  <a:t>konstant</a:t>
                </a:r>
                <a:endParaRPr lang="en-US" sz="2000" dirty="0"/>
              </a:p>
              <a:p>
                <a:pPr algn="ctr"/>
                <a:r>
                  <a:rPr lang="en-US" sz="2000" dirty="0"/>
                  <a:t>→</a:t>
                </a:r>
              </a:p>
              <a:p>
                <a:pPr algn="ctr"/>
                <a:endParaRPr lang="en-US" sz="2000" dirty="0"/>
              </a:p>
              <a:p>
                <a:pPr algn="ctr"/>
                <a14:m>
                  <m:oMathPara xmlns:m="http://schemas.openxmlformats.org/officeDocument/2006/math">
                    <m:oMathParaPr>
                      <m:jc m:val="centerGroup"/>
                    </m:oMathParaPr>
                    <m:oMath xmlns:m="http://schemas.openxmlformats.org/officeDocument/2006/math">
                      <m:r>
                        <a:rPr lang="de-DE" sz="2000" i="1">
                          <a:latin typeface="Cambria Math"/>
                          <a:ea typeface="Cambria Math"/>
                        </a:rPr>
                        <m:t>𝜋</m:t>
                      </m:r>
                      <m:r>
                        <a:rPr lang="de-DE" sz="2000" i="1">
                          <a:latin typeface="Cambria Math" panose="02040503050406030204" pitchFamily="18" charset="0"/>
                          <a:ea typeface="Cambria Math"/>
                        </a:rPr>
                        <m:t>(</m:t>
                      </m:r>
                      <m:r>
                        <a:rPr lang="de-DE" sz="2000" i="1">
                          <a:latin typeface="Cambria Math" panose="02040503050406030204" pitchFamily="18" charset="0"/>
                          <a:ea typeface="Cambria Math"/>
                        </a:rPr>
                        <m:t>𝑖𝑛𝑓𝑙𝑎𝑡𝑖𝑜𝑛</m:t>
                      </m:r>
                      <m:r>
                        <a:rPr lang="de-DE" sz="2000" i="1">
                          <a:latin typeface="Cambria Math" panose="02040503050406030204" pitchFamily="18" charset="0"/>
                          <a:ea typeface="Cambria Math"/>
                        </a:rPr>
                        <m:t>)=</m:t>
                      </m:r>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𝑀</m:t>
                          </m:r>
                        </m:sub>
                      </m:sSub>
                      <m:r>
                        <a:rPr lang="de-DE" sz="2000" i="1">
                          <a:latin typeface="Cambria Math" panose="02040503050406030204" pitchFamily="18" charset="0"/>
                        </a:rPr>
                        <m:t>(</m:t>
                      </m:r>
                      <m:r>
                        <a:rPr lang="de-DE" sz="2000" b="0" i="1" smtClean="0">
                          <a:latin typeface="Cambria Math" panose="02040503050406030204" pitchFamily="18" charset="0"/>
                        </a:rPr>
                        <m:t>𝐺𝑒𝑙𝑑𝑚𝑒𝑛𝑔𝑒𝑛𝑤𝑎𝑐h𝑠𝑡𝑢𝑚𝑟𝑎𝑡𝑒</m:t>
                      </m:r>
                      <m:r>
                        <a:rPr lang="de-DE" sz="2000" i="1">
                          <a:latin typeface="Cambria Math" panose="02040503050406030204" pitchFamily="18" charset="0"/>
                        </a:rPr>
                        <m:t>)−</m:t>
                      </m:r>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r>
                        <a:rPr lang="de-DE" sz="2000" b="0" i="1" smtClean="0">
                          <a:latin typeface="Cambria Math" panose="02040503050406030204" pitchFamily="18" charset="0"/>
                        </a:rPr>
                        <m:t>(</m:t>
                      </m:r>
                      <m:r>
                        <a:rPr lang="de-DE" sz="2000" b="0" i="1" smtClean="0">
                          <a:latin typeface="Cambria Math" panose="02040503050406030204" pitchFamily="18" charset="0"/>
                        </a:rPr>
                        <m:t>𝐵𝐼𝑃</m:t>
                      </m:r>
                      <m:r>
                        <a:rPr lang="de-DE" sz="2000" b="0" i="1" smtClean="0">
                          <a:latin typeface="Cambria Math" panose="02040503050406030204" pitchFamily="18" charset="0"/>
                        </a:rPr>
                        <m:t>−</m:t>
                      </m:r>
                      <m:r>
                        <a:rPr lang="de-DE" sz="2000" b="0" i="1" smtClean="0">
                          <a:latin typeface="Cambria Math" panose="02040503050406030204" pitchFamily="18" charset="0"/>
                        </a:rPr>
                        <m:t>𝑊𝑎𝑐h𝑠𝑡𝑢𝑚</m:t>
                      </m:r>
                      <m:r>
                        <a:rPr lang="de-DE" sz="2000" i="1">
                          <a:latin typeface="Cambria Math" panose="02040503050406030204" pitchFamily="18" charset="0"/>
                        </a:rPr>
                        <m:t>)</m:t>
                      </m:r>
                    </m:oMath>
                  </m:oMathPara>
                </a14:m>
                <a:endParaRPr lang="de-DE" sz="2000" dirty="0"/>
              </a:p>
              <a:p>
                <a:pPr algn="ctr"/>
                <a:endParaRPr lang="en-US" sz="2000" dirty="0"/>
              </a:p>
              <a:p>
                <a:pPr marL="342900" indent="-342900">
                  <a:lnSpc>
                    <a:spcPct val="105000"/>
                  </a:lnSpc>
                  <a:spcBef>
                    <a:spcPct val="50000"/>
                  </a:spcBef>
                  <a:buFont typeface="Arial" panose="020B0604020202020204" pitchFamily="34" charset="0"/>
                  <a:buChar char="•"/>
                </a:pPr>
                <a:r>
                  <a:rPr lang="en-US" altLang="en-US" sz="2000" dirty="0"/>
                  <a:t>“</a:t>
                </a:r>
                <a:r>
                  <a:rPr lang="en-US" altLang="en-US" sz="2000" dirty="0" err="1"/>
                  <a:t>Normales</a:t>
                </a:r>
                <a:r>
                  <a:rPr lang="en-US" altLang="en-US" sz="2000" dirty="0"/>
                  <a:t>” </a:t>
                </a:r>
                <a:r>
                  <a:rPr lang="en-US" altLang="en-US" sz="2000" dirty="0" err="1"/>
                  <a:t>Wirtschaftswachstum</a:t>
                </a:r>
                <a:r>
                  <a:rPr lang="en-US" altLang="en-US" sz="2000" dirty="0"/>
                  <a:t> (</a:t>
                </a:r>
                <a14:m>
                  <m:oMath xmlns:m="http://schemas.openxmlformats.org/officeDocument/2006/math">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r>
                      <a:rPr lang="de-DE" sz="2000" i="1">
                        <a:latin typeface="Cambria Math" panose="02040503050406030204" pitchFamily="18" charset="0"/>
                      </a:rPr>
                      <m:t>&gt;0</m:t>
                    </m:r>
                  </m:oMath>
                </a14:m>
                <a:r>
                  <a:rPr lang="en-US" altLang="en-US" sz="2000" dirty="0"/>
                  <a:t>, </a:t>
                </a:r>
                <a:r>
                  <a:rPr lang="en-US" altLang="en-US" sz="2000" dirty="0" err="1"/>
                  <a:t>für</a:t>
                </a:r>
                <a:r>
                  <a:rPr lang="en-US" altLang="en-US" sz="2000" dirty="0"/>
                  <a:t> </a:t>
                </a:r>
                <a:r>
                  <a:rPr lang="en-US" altLang="en-US" sz="2000" dirty="0" err="1"/>
                  <a:t>ungefähr</a:t>
                </a:r>
                <a:r>
                  <a:rPr lang="en-US" altLang="en-US" sz="2000" dirty="0"/>
                  <a:t> 2-3% </a:t>
                </a:r>
                <a:r>
                  <a:rPr lang="en-US" altLang="en-US" sz="2000" dirty="0" err="1"/>
                  <a:t>für</a:t>
                </a:r>
                <a:r>
                  <a:rPr lang="en-US" altLang="en-US" sz="2000" dirty="0"/>
                  <a:t> </a:t>
                </a:r>
                <a:r>
                  <a:rPr lang="en-US" altLang="en-US" sz="2000" dirty="0" err="1"/>
                  <a:t>enwicklete</a:t>
                </a:r>
                <a:r>
                  <a:rPr lang="en-US" altLang="en-US" sz="2000" dirty="0"/>
                  <a:t> </a:t>
                </a:r>
                <a:r>
                  <a:rPr lang="en-US" altLang="en-US" sz="2000" dirty="0" err="1"/>
                  <a:t>Volkswirtschaften</a:t>
                </a:r>
                <a:r>
                  <a:rPr lang="en-US" altLang="en-US" sz="2000" dirty="0"/>
                  <a:t> </a:t>
                </a:r>
                <a:r>
                  <a:rPr lang="en-US" altLang="en-US" sz="2000" dirty="0" err="1"/>
                  <a:t>benötigen</a:t>
                </a:r>
                <a:r>
                  <a:rPr lang="en-US" altLang="en-US" sz="2000" dirty="0"/>
                  <a:t> </a:t>
                </a:r>
                <a:r>
                  <a:rPr lang="en-US" altLang="en-US" sz="2000" dirty="0" err="1"/>
                  <a:t>ein</a:t>
                </a:r>
                <a:r>
                  <a:rPr lang="en-US" altLang="en-US" sz="2000" dirty="0"/>
                  <a:t> </a:t>
                </a:r>
                <a:r>
                  <a:rPr lang="en-US" altLang="en-US" sz="2000" dirty="0" err="1"/>
                  <a:t>gewisses</a:t>
                </a:r>
                <a:r>
                  <a:rPr lang="en-US" altLang="en-US" sz="2000" dirty="0"/>
                  <a:t> </a:t>
                </a:r>
                <a:r>
                  <a:rPr lang="en-US" altLang="en-US" sz="2000" dirty="0" err="1"/>
                  <a:t>Geldmengenwachstum</a:t>
                </a:r>
                <a:r>
                  <a:rPr lang="en-US" altLang="en-US" sz="2000" dirty="0"/>
                  <a:t> </a:t>
                </a:r>
                <a:r>
                  <a:rPr lang="en-US" altLang="en-US" sz="2000" dirty="0" err="1"/>
                  <a:t>aufgrund</a:t>
                </a:r>
                <a:r>
                  <a:rPr lang="en-US" altLang="en-US" sz="2000" dirty="0"/>
                  <a:t> der </a:t>
                </a:r>
                <a:r>
                  <a:rPr lang="en-US" altLang="en-US" sz="2000" dirty="0" err="1"/>
                  <a:t>Zunahme</a:t>
                </a:r>
                <a:r>
                  <a:rPr lang="en-US" altLang="en-US" sz="2000" dirty="0"/>
                  <a:t> der </a:t>
                </a:r>
                <a:r>
                  <a:rPr lang="en-US" altLang="en-US" sz="2000" dirty="0" err="1"/>
                  <a:t>Transaktionen</a:t>
                </a:r>
                <a:r>
                  <a:rPr lang="en-US" altLang="en-US" sz="2000" dirty="0"/>
                  <a:t>)</a:t>
                </a:r>
              </a:p>
              <a:p>
                <a:pPr marL="342900" indent="-342900">
                  <a:lnSpc>
                    <a:spcPct val="105000"/>
                  </a:lnSpc>
                  <a:spcBef>
                    <a:spcPct val="50000"/>
                  </a:spcBef>
                  <a:buFont typeface="Arial" panose="020B0604020202020204" pitchFamily="34" charset="0"/>
                  <a:buChar char="•"/>
                </a:pPr>
                <a14:m>
                  <m:oMath xmlns:m="http://schemas.openxmlformats.org/officeDocument/2006/math">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oMath>
                </a14:m>
                <a:r>
                  <a:rPr lang="en-US" altLang="en-US" sz="2000" dirty="0"/>
                  <a:t> </a:t>
                </a:r>
                <a:r>
                  <a:rPr lang="en-US" altLang="en-US" sz="2000" dirty="0" err="1"/>
                  <a:t>hängt</a:t>
                </a:r>
                <a:r>
                  <a:rPr lang="en-US" altLang="en-US" sz="2000" dirty="0"/>
                  <a:t> </a:t>
                </a:r>
                <a:r>
                  <a:rPr lang="en-US" altLang="en-US" sz="2000" dirty="0" err="1"/>
                  <a:t>vom</a:t>
                </a:r>
                <a:r>
                  <a:rPr lang="en-US" altLang="en-US" sz="2000" dirty="0"/>
                  <a:t> </a:t>
                </a:r>
                <a:r>
                  <a:rPr lang="en-US" altLang="en-US" sz="2000" dirty="0" err="1"/>
                  <a:t>Wachstum</a:t>
                </a:r>
                <a:r>
                  <a:rPr lang="en-US" altLang="en-US" sz="2000" dirty="0"/>
                  <a:t> der </a:t>
                </a:r>
                <a:r>
                  <a:rPr lang="en-US" altLang="en-US" sz="2000" dirty="0" err="1"/>
                  <a:t>Produktionsfaktoren</a:t>
                </a:r>
                <a:r>
                  <a:rPr lang="en-US" altLang="en-US" sz="2000" dirty="0"/>
                  <a:t> und der </a:t>
                </a:r>
                <a:r>
                  <a:rPr lang="en-US" altLang="en-US" sz="2000" dirty="0" err="1"/>
                  <a:t>totalen</a:t>
                </a:r>
                <a:r>
                  <a:rPr lang="en-US" altLang="en-US" sz="2000" dirty="0"/>
                  <a:t> </a:t>
                </a:r>
                <a:r>
                  <a:rPr lang="en-US" altLang="en-US" sz="2000" dirty="0" err="1"/>
                  <a:t>Faktorproduktivität</a:t>
                </a:r>
                <a:r>
                  <a:rPr lang="en-US" altLang="en-US" sz="2000" dirty="0"/>
                  <a:t> (dem </a:t>
                </a:r>
                <a:r>
                  <a:rPr lang="en-US" altLang="en-US" sz="2000" dirty="0" err="1"/>
                  <a:t>technologischen</a:t>
                </a:r>
                <a:r>
                  <a:rPr lang="en-US" altLang="en-US" sz="2000" dirty="0"/>
                  <a:t> </a:t>
                </a:r>
                <a:r>
                  <a:rPr lang="en-US" altLang="en-US" sz="2000" dirty="0" err="1"/>
                  <a:t>Fortschritt</a:t>
                </a:r>
                <a:r>
                  <a:rPr lang="en-US" altLang="en-US" sz="2000" dirty="0"/>
                  <a:t>) ab</a:t>
                </a:r>
                <a:endParaRPr lang="de-DE" altLang="en-US" sz="2000" i="1" dirty="0">
                  <a:latin typeface="Cambria Math" panose="02040503050406030204" pitchFamily="18" charset="0"/>
                </a:endParaRPr>
              </a:p>
              <a:p>
                <a:pPr>
                  <a:lnSpc>
                    <a:spcPct val="105000"/>
                  </a:lnSpc>
                  <a:spcBef>
                    <a:spcPct val="50000"/>
                  </a:spcBef>
                </a:pPr>
                <a:r>
                  <a:rPr lang="en-US" sz="2400" dirty="0"/>
                  <a:t>→ </a:t>
                </a:r>
                <a:r>
                  <a:rPr lang="en-US" altLang="en-US" sz="2400" dirty="0" err="1"/>
                  <a:t>übermäßiges</a:t>
                </a:r>
                <a:r>
                  <a:rPr lang="en-US" altLang="en-US" sz="2400" dirty="0"/>
                  <a:t> </a:t>
                </a:r>
                <a:r>
                  <a:rPr lang="en-US" altLang="en-US" sz="2400" dirty="0" err="1"/>
                  <a:t>Geldmengenwachstum</a:t>
                </a:r>
                <a:r>
                  <a:rPr lang="en-US" altLang="en-US" sz="2400" dirty="0"/>
                  <a:t> </a:t>
                </a:r>
                <a:r>
                  <a:rPr lang="en-US" altLang="en-US" sz="2400" dirty="0" err="1"/>
                  <a:t>führt</a:t>
                </a:r>
                <a:r>
                  <a:rPr lang="en-US" altLang="en-US" sz="2400" dirty="0"/>
                  <a:t> </a:t>
                </a:r>
                <a:r>
                  <a:rPr lang="en-US" altLang="en-US" sz="2400" dirty="0" err="1"/>
                  <a:t>zu</a:t>
                </a:r>
                <a:r>
                  <a:rPr lang="en-US" altLang="en-US" sz="2400" dirty="0"/>
                  <a:t> Inflation </a:t>
                </a:r>
                <a:r>
                  <a:rPr lang="en-US" altLang="en-US" sz="2400" dirty="0" err="1"/>
                  <a:t>nach</a:t>
                </a:r>
                <a:r>
                  <a:rPr lang="en-US" altLang="en-US" sz="2400" dirty="0"/>
                  <a:t> der </a:t>
                </a:r>
                <a:r>
                  <a:rPr lang="en-US" altLang="en-US" sz="2400" dirty="0" err="1"/>
                  <a:t>Quantitationstheorie</a:t>
                </a:r>
                <a:endParaRPr lang="en-US" altLang="en-US" sz="2400" dirty="0"/>
              </a:p>
              <a:p>
                <a:pPr algn="ctr"/>
                <a:endParaRPr lang="en-US" sz="24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386447" y="621604"/>
                <a:ext cx="10694020" cy="5323780"/>
              </a:xfrm>
              <a:prstGeom prst="rect">
                <a:avLst/>
              </a:prstGeom>
              <a:blipFill>
                <a:blip r:embed="rId3"/>
                <a:stretch>
                  <a:fillRect l="-855" t="-916"/>
                </a:stretch>
              </a:blipFill>
            </p:spPr>
            <p:txBody>
              <a:bodyPr/>
              <a:lstStyle/>
              <a:p>
                <a:r>
                  <a:rPr lang="de-DE">
                    <a:noFill/>
                  </a:rPr>
                  <a:t> </a:t>
                </a:r>
              </a:p>
            </p:txBody>
          </p:sp>
        </mc:Fallback>
      </mc:AlternateContent>
      <p:sp>
        <p:nvSpPr>
          <p:cNvPr id="4" name="Rechteck 3"/>
          <p:cNvSpPr/>
          <p:nvPr/>
        </p:nvSpPr>
        <p:spPr>
          <a:xfrm>
            <a:off x="386447" y="1421821"/>
            <a:ext cx="3466040" cy="307777"/>
          </a:xfrm>
          <a:prstGeom prst="rect">
            <a:avLst/>
          </a:prstGeom>
        </p:spPr>
        <p:txBody>
          <a:bodyPr wrap="square">
            <a:spAutoFit/>
          </a:bodyPr>
          <a:lstStyle/>
          <a:p>
            <a:r>
              <a:rPr lang="de-DE" sz="1400" dirty="0"/>
              <a:t>Machen wir in einer Übungsaufgabe	</a:t>
            </a:r>
          </a:p>
        </p:txBody>
      </p:sp>
      <p:sp>
        <p:nvSpPr>
          <p:cNvPr id="8" name="Rechteck 7">
            <a:extLst>
              <a:ext uri="{FF2B5EF4-FFF2-40B4-BE49-F238E27FC236}">
                <a16:creationId xmlns:a16="http://schemas.microsoft.com/office/drawing/2014/main" id="{20B569C7-EB71-4FC4-8DC1-7FCDEAF485D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360240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Klassische </a:t>
            </a:r>
            <a:r>
              <a:rPr lang="de-DE" altLang="de-DE" sz="3200" b="1" dirty="0" err="1">
                <a:solidFill>
                  <a:srgbClr val="000000"/>
                </a:solidFill>
                <a:latin typeface="Sparkasse Rg" pitchFamily="34" charset="0"/>
              </a:rPr>
              <a:t>Dichotomy</a:t>
            </a:r>
            <a:endParaRPr lang="de-DE" altLang="de-DE" sz="3200" b="1" dirty="0">
              <a:solidFill>
                <a:srgbClr val="000000"/>
              </a:solidFill>
              <a:latin typeface="Sparkasse Rg" pitchFamily="34" charset="0"/>
            </a:endParaRPr>
          </a:p>
        </p:txBody>
      </p:sp>
      <p:sp>
        <p:nvSpPr>
          <p:cNvPr id="6" name="Textfeld 5">
            <a:extLst>
              <a:ext uri="{FF2B5EF4-FFF2-40B4-BE49-F238E27FC236}">
                <a16:creationId xmlns:a16="http://schemas.microsoft.com/office/drawing/2014/main" id="{6BE30830-6FB1-4289-BC97-C5EBBBF3610D}"/>
              </a:ext>
            </a:extLst>
          </p:cNvPr>
          <p:cNvSpPr txBox="1"/>
          <p:nvPr/>
        </p:nvSpPr>
        <p:spPr>
          <a:xfrm>
            <a:off x="0" y="620688"/>
            <a:ext cx="8689605" cy="4772694"/>
          </a:xfrm>
          <a:prstGeom prst="rect">
            <a:avLst/>
          </a:prstGeom>
          <a:noFill/>
        </p:spPr>
        <p:txBody>
          <a:bodyPr wrap="square" rtlCol="0">
            <a:noAutofit/>
          </a:bodyPr>
          <a:lstStyle/>
          <a:p>
            <a:r>
              <a:rPr lang="en-US" sz="2800" b="1" dirty="0" err="1"/>
              <a:t>Reale</a:t>
            </a:r>
            <a:r>
              <a:rPr lang="en-US" sz="2800" b="1" dirty="0"/>
              <a:t> </a:t>
            </a:r>
            <a:r>
              <a:rPr lang="en-US" sz="2800" b="1" dirty="0" err="1"/>
              <a:t>Variablen</a:t>
            </a:r>
            <a:r>
              <a:rPr lang="en-US" sz="2800" b="1" dirty="0"/>
              <a:t>: </a:t>
            </a:r>
            <a:r>
              <a:rPr lang="en-US" sz="2800" dirty="0" err="1"/>
              <a:t>gemessen</a:t>
            </a:r>
            <a:r>
              <a:rPr lang="en-US" sz="2800" dirty="0"/>
              <a:t> in </a:t>
            </a:r>
            <a:r>
              <a:rPr lang="en-US" sz="2800" dirty="0" err="1"/>
              <a:t>physisichen</a:t>
            </a:r>
            <a:r>
              <a:rPr lang="en-US" sz="2800" dirty="0"/>
              <a:t> </a:t>
            </a:r>
            <a:r>
              <a:rPr lang="en-US" sz="2800" dirty="0" err="1"/>
              <a:t>Einheiten</a:t>
            </a:r>
            <a:r>
              <a:rPr lang="en-US" sz="2800" dirty="0"/>
              <a:t> – Mengen und relative </a:t>
            </a:r>
            <a:r>
              <a:rPr lang="en-US" sz="2800" dirty="0" err="1"/>
              <a:t>Preise</a:t>
            </a:r>
            <a:endParaRPr lang="en-US" sz="2800" dirty="0"/>
          </a:p>
          <a:p>
            <a:endParaRPr lang="en-US" sz="2800" dirty="0"/>
          </a:p>
          <a:p>
            <a:pPr marL="914400" lvl="1" indent="-457200">
              <a:buFont typeface="Arial" panose="020B0604020202020204" pitchFamily="34" charset="0"/>
              <a:buChar char="•"/>
            </a:pPr>
            <a:r>
              <a:rPr lang="en-US" sz="2200" dirty="0" err="1"/>
              <a:t>Menge</a:t>
            </a:r>
            <a:r>
              <a:rPr lang="en-US" sz="2200" dirty="0"/>
              <a:t> des Outputs</a:t>
            </a:r>
          </a:p>
          <a:p>
            <a:pPr marL="914400" lvl="1" indent="-457200">
              <a:buFont typeface="Arial" panose="020B0604020202020204" pitchFamily="34" charset="0"/>
              <a:buChar char="•"/>
            </a:pPr>
            <a:r>
              <a:rPr lang="en-US" sz="2200" dirty="0" err="1"/>
              <a:t>Reallöhne</a:t>
            </a:r>
            <a:r>
              <a:rPr lang="en-US" sz="2200" dirty="0"/>
              <a:t>: Output pro </a:t>
            </a:r>
            <a:r>
              <a:rPr lang="en-US" sz="2200" dirty="0" err="1"/>
              <a:t>Arbeitsstunde</a:t>
            </a:r>
            <a:r>
              <a:rPr lang="en-US" sz="2200" dirty="0"/>
              <a:t> </a:t>
            </a:r>
          </a:p>
          <a:p>
            <a:pPr marL="914400" lvl="1" indent="-457200">
              <a:buFont typeface="Arial" panose="020B0604020202020204" pitchFamily="34" charset="0"/>
              <a:buChar char="•"/>
            </a:pPr>
            <a:r>
              <a:rPr lang="en-US" sz="2200" dirty="0" err="1"/>
              <a:t>Realzinsen</a:t>
            </a:r>
            <a:r>
              <a:rPr lang="en-US" sz="2200" dirty="0"/>
              <a:t>: </a:t>
            </a:r>
            <a:r>
              <a:rPr lang="en-US" sz="2200" dirty="0" err="1"/>
              <a:t>Zukünftiger</a:t>
            </a:r>
            <a:r>
              <a:rPr lang="en-US" sz="2200" dirty="0"/>
              <a:t> Output </a:t>
            </a:r>
            <a:r>
              <a:rPr lang="en-US" sz="2200" dirty="0" err="1"/>
              <a:t>generiert</a:t>
            </a:r>
            <a:r>
              <a:rPr lang="en-US" sz="2200" dirty="0"/>
              <a:t> </a:t>
            </a:r>
            <a:r>
              <a:rPr lang="en-US" sz="2200" dirty="0" err="1"/>
              <a:t>durch</a:t>
            </a:r>
            <a:r>
              <a:rPr lang="en-US" sz="2200" dirty="0"/>
              <a:t> </a:t>
            </a:r>
            <a:r>
              <a:rPr lang="en-US" sz="2200" dirty="0" err="1"/>
              <a:t>heutiges</a:t>
            </a:r>
            <a:r>
              <a:rPr lang="en-US" sz="2200" dirty="0"/>
              <a:t> </a:t>
            </a:r>
            <a:r>
              <a:rPr lang="en-US" sz="2200" dirty="0" err="1"/>
              <a:t>Verleihen</a:t>
            </a:r>
            <a:r>
              <a:rPr lang="en-US" sz="2200" dirty="0"/>
              <a:t> </a:t>
            </a:r>
            <a:r>
              <a:rPr lang="en-US" sz="2200" dirty="0" err="1"/>
              <a:t>einer</a:t>
            </a:r>
            <a:r>
              <a:rPr lang="en-US" sz="2200" dirty="0"/>
              <a:t> Einheit Output</a:t>
            </a:r>
          </a:p>
          <a:p>
            <a:pPr lvl="1"/>
            <a:endParaRPr lang="en-US" sz="2800" dirty="0"/>
          </a:p>
          <a:p>
            <a:r>
              <a:rPr lang="en-US" sz="2800" b="1" dirty="0" err="1"/>
              <a:t>Nominale</a:t>
            </a:r>
            <a:r>
              <a:rPr lang="en-US" sz="2800" b="1" dirty="0"/>
              <a:t> </a:t>
            </a:r>
            <a:r>
              <a:rPr lang="en-US" sz="2800" b="1" dirty="0" err="1"/>
              <a:t>Variablen</a:t>
            </a:r>
            <a:r>
              <a:rPr lang="en-US" sz="2800" b="1" dirty="0"/>
              <a:t>: </a:t>
            </a:r>
            <a:r>
              <a:rPr lang="en-US" sz="2800" dirty="0"/>
              <a:t> </a:t>
            </a:r>
            <a:r>
              <a:rPr lang="en-US" sz="2800" dirty="0" err="1"/>
              <a:t>gemessen</a:t>
            </a:r>
            <a:r>
              <a:rPr lang="en-US" sz="2800" dirty="0"/>
              <a:t> in Geld </a:t>
            </a:r>
          </a:p>
          <a:p>
            <a:endParaRPr lang="en-US" sz="2800" dirty="0"/>
          </a:p>
          <a:p>
            <a:pPr marL="914400" lvl="1" indent="-457200">
              <a:buFont typeface="Arial" panose="020B0604020202020204" pitchFamily="34" charset="0"/>
              <a:buChar char="•"/>
            </a:pPr>
            <a:r>
              <a:rPr lang="en-US" sz="2200" dirty="0" err="1"/>
              <a:t>Nominallohn</a:t>
            </a:r>
            <a:r>
              <a:rPr lang="en-US" sz="2200" dirty="0"/>
              <a:t>: Euro pro </a:t>
            </a:r>
            <a:r>
              <a:rPr lang="en-US" sz="2200" dirty="0" err="1"/>
              <a:t>Stunde</a:t>
            </a:r>
            <a:r>
              <a:rPr lang="en-US" sz="2200" dirty="0"/>
              <a:t>. </a:t>
            </a:r>
          </a:p>
          <a:p>
            <a:pPr marL="914400" lvl="1" indent="-457200">
              <a:buFont typeface="Arial" panose="020B0604020202020204" pitchFamily="34" charset="0"/>
              <a:buChar char="•"/>
            </a:pPr>
            <a:r>
              <a:rPr lang="en-US" sz="2200" dirty="0" err="1"/>
              <a:t>Nominalzins</a:t>
            </a:r>
            <a:r>
              <a:rPr lang="en-US" sz="2200" dirty="0"/>
              <a:t>: </a:t>
            </a:r>
            <a:r>
              <a:rPr lang="en-US" sz="2200" dirty="0" err="1"/>
              <a:t>Zukunftige</a:t>
            </a:r>
            <a:r>
              <a:rPr lang="en-US" sz="2200" dirty="0"/>
              <a:t> Euro </a:t>
            </a:r>
            <a:r>
              <a:rPr lang="en-US" sz="2200" dirty="0" err="1"/>
              <a:t>generiert</a:t>
            </a:r>
            <a:r>
              <a:rPr lang="en-US" sz="2200" dirty="0"/>
              <a:t> </a:t>
            </a:r>
            <a:r>
              <a:rPr lang="en-US" sz="2200" dirty="0" err="1"/>
              <a:t>durch</a:t>
            </a:r>
            <a:r>
              <a:rPr lang="en-US" sz="2200" dirty="0"/>
              <a:t> </a:t>
            </a:r>
            <a:r>
              <a:rPr lang="en-US" sz="2200" dirty="0" err="1"/>
              <a:t>heutiges</a:t>
            </a:r>
            <a:r>
              <a:rPr lang="en-US" sz="2200" dirty="0"/>
              <a:t> </a:t>
            </a:r>
            <a:r>
              <a:rPr lang="en-US" sz="2200" dirty="0" err="1"/>
              <a:t>verleihen</a:t>
            </a:r>
            <a:r>
              <a:rPr lang="en-US" sz="2200" dirty="0"/>
              <a:t> von 1 Euro</a:t>
            </a:r>
          </a:p>
          <a:p>
            <a:pPr marL="914400" lvl="1" indent="-457200">
              <a:buFont typeface="Arial" panose="020B0604020202020204" pitchFamily="34" charset="0"/>
              <a:buChar char="•"/>
            </a:pPr>
            <a:r>
              <a:rPr lang="en-US" sz="2200" dirty="0" err="1"/>
              <a:t>Preisniveau</a:t>
            </a:r>
            <a:r>
              <a:rPr lang="en-US" sz="2200" dirty="0"/>
              <a:t>: </a:t>
            </a:r>
            <a:r>
              <a:rPr lang="en-US" sz="2200" dirty="0" err="1"/>
              <a:t>Menge</a:t>
            </a:r>
            <a:r>
              <a:rPr lang="en-US" sz="2200" dirty="0"/>
              <a:t> an Euro, die </a:t>
            </a:r>
            <a:r>
              <a:rPr lang="en-US" sz="2200" dirty="0" err="1"/>
              <a:t>zum</a:t>
            </a:r>
            <a:r>
              <a:rPr lang="en-US" sz="2200" dirty="0"/>
              <a:t> </a:t>
            </a:r>
            <a:r>
              <a:rPr lang="en-US" sz="2200" dirty="0" err="1"/>
              <a:t>Kauf</a:t>
            </a:r>
            <a:r>
              <a:rPr lang="en-US" sz="2200" dirty="0"/>
              <a:t> </a:t>
            </a:r>
            <a:r>
              <a:rPr lang="en-US" sz="2200" dirty="0" err="1"/>
              <a:t>eines</a:t>
            </a:r>
            <a:r>
              <a:rPr lang="en-US" sz="2200" dirty="0"/>
              <a:t> </a:t>
            </a:r>
            <a:r>
              <a:rPr lang="en-US" sz="2200" dirty="0" err="1"/>
              <a:t>repräsentativen</a:t>
            </a:r>
            <a:r>
              <a:rPr lang="en-US" sz="2200" dirty="0"/>
              <a:t> </a:t>
            </a:r>
            <a:r>
              <a:rPr lang="en-US" sz="2200" dirty="0" err="1"/>
              <a:t>Warenkorbs</a:t>
            </a:r>
            <a:r>
              <a:rPr lang="en-US" sz="2200" dirty="0"/>
              <a:t> </a:t>
            </a:r>
            <a:r>
              <a:rPr lang="en-US" sz="2200" dirty="0" err="1"/>
              <a:t>benötigt</a:t>
            </a:r>
            <a:r>
              <a:rPr lang="en-US" sz="2200" dirty="0"/>
              <a:t> </a:t>
            </a:r>
            <a:r>
              <a:rPr lang="en-US" sz="2200" dirty="0" err="1"/>
              <a:t>werden</a:t>
            </a:r>
            <a:r>
              <a:rPr lang="en-US" sz="2200" dirty="0"/>
              <a:t> </a:t>
            </a:r>
          </a:p>
          <a:p>
            <a:pPr algn="ctr"/>
            <a:endParaRPr lang="en-US" sz="2400" dirty="0"/>
          </a:p>
          <a:p>
            <a:pPr algn="ctr"/>
            <a:r>
              <a:rPr lang="en-US" sz="2400" dirty="0"/>
              <a:t> </a:t>
            </a:r>
            <a:endParaRPr lang="en-US" sz="2800" dirty="0"/>
          </a:p>
        </p:txBody>
      </p:sp>
      <p:sp>
        <p:nvSpPr>
          <p:cNvPr id="4" name="Rechteck 3">
            <a:extLst>
              <a:ext uri="{FF2B5EF4-FFF2-40B4-BE49-F238E27FC236}">
                <a16:creationId xmlns:a16="http://schemas.microsoft.com/office/drawing/2014/main" id="{BC561EB8-84BC-47BF-A0EC-F05CB439D7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43303877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Klassische </a:t>
            </a:r>
            <a:r>
              <a:rPr lang="de-DE" altLang="de-DE" sz="3200" b="1" dirty="0" err="1">
                <a:solidFill>
                  <a:srgbClr val="000000"/>
                </a:solidFill>
                <a:latin typeface="Sparkasse Rg" pitchFamily="34" charset="0"/>
              </a:rPr>
              <a:t>Dichotomy</a:t>
            </a:r>
            <a:endParaRPr lang="de-DE" altLang="de-DE" sz="3200" b="1" dirty="0">
              <a:solidFill>
                <a:srgbClr val="000000"/>
              </a:solidFill>
              <a:latin typeface="Sparkasse Rg" pitchFamily="34" charset="0"/>
            </a:endParaRPr>
          </a:p>
        </p:txBody>
      </p:sp>
      <p:sp>
        <p:nvSpPr>
          <p:cNvPr id="6" name="Textfeld 5">
            <a:extLst>
              <a:ext uri="{FF2B5EF4-FFF2-40B4-BE49-F238E27FC236}">
                <a16:creationId xmlns:a16="http://schemas.microsoft.com/office/drawing/2014/main" id="{6BE30830-6FB1-4289-BC97-C5EBBBF3610D}"/>
              </a:ext>
            </a:extLst>
          </p:cNvPr>
          <p:cNvSpPr txBox="1"/>
          <p:nvPr/>
        </p:nvSpPr>
        <p:spPr>
          <a:xfrm>
            <a:off x="1631504" y="1412776"/>
            <a:ext cx="9564320" cy="3037843"/>
          </a:xfrm>
          <a:prstGeom prst="rect">
            <a:avLst/>
          </a:prstGeom>
          <a:noFill/>
        </p:spPr>
        <p:txBody>
          <a:bodyPr wrap="square" rtlCol="0">
            <a:noAutofit/>
          </a:bodyPr>
          <a:lstStyle/>
          <a:p>
            <a:r>
              <a:rPr lang="de-DE" altLang="de-DE" sz="2800" b="1" dirty="0">
                <a:solidFill>
                  <a:srgbClr val="000000"/>
                </a:solidFill>
                <a:latin typeface="Sparkasse Rg" pitchFamily="34" charset="0"/>
              </a:rPr>
              <a:t>Klassische </a:t>
            </a:r>
            <a:r>
              <a:rPr lang="de-DE" altLang="de-DE" sz="2800" b="1" dirty="0" err="1">
                <a:solidFill>
                  <a:srgbClr val="000000"/>
                </a:solidFill>
                <a:latin typeface="Sparkasse Rg" pitchFamily="34" charset="0"/>
              </a:rPr>
              <a:t>Dichotomy</a:t>
            </a:r>
            <a:r>
              <a:rPr lang="en-US" sz="2800" b="1" dirty="0"/>
              <a:t>: </a:t>
            </a:r>
            <a:r>
              <a:rPr lang="en-US" sz="2800" dirty="0" err="1"/>
              <a:t>theoretische</a:t>
            </a:r>
            <a:r>
              <a:rPr lang="en-US" sz="2800" dirty="0"/>
              <a:t> </a:t>
            </a:r>
            <a:r>
              <a:rPr lang="en-US" sz="2800" dirty="0" err="1"/>
              <a:t>Unabhängikeit</a:t>
            </a:r>
            <a:r>
              <a:rPr lang="en-US" sz="2800" dirty="0"/>
              <a:t> von </a:t>
            </a:r>
            <a:r>
              <a:rPr lang="en-US" sz="2800" dirty="0" err="1"/>
              <a:t>realen</a:t>
            </a:r>
            <a:r>
              <a:rPr lang="en-US" sz="2800" dirty="0"/>
              <a:t> und </a:t>
            </a:r>
            <a:r>
              <a:rPr lang="en-US" sz="2800" dirty="0" err="1"/>
              <a:t>nominalen</a:t>
            </a:r>
            <a:r>
              <a:rPr lang="en-US" sz="2800" dirty="0"/>
              <a:t> </a:t>
            </a:r>
            <a:r>
              <a:rPr lang="en-US" sz="2800" dirty="0" err="1"/>
              <a:t>Variablen</a:t>
            </a:r>
            <a:r>
              <a:rPr lang="en-US" sz="2800" dirty="0"/>
              <a:t>.</a:t>
            </a:r>
          </a:p>
          <a:p>
            <a:endParaRPr lang="en-US" sz="2800" dirty="0"/>
          </a:p>
          <a:p>
            <a:r>
              <a:rPr lang="en-US" sz="2800" b="1" dirty="0" err="1"/>
              <a:t>Neutralität</a:t>
            </a:r>
            <a:r>
              <a:rPr lang="en-US" sz="2800" b="1" dirty="0"/>
              <a:t> des </a:t>
            </a:r>
            <a:r>
              <a:rPr lang="en-US" sz="2800" b="1" dirty="0" err="1"/>
              <a:t>Geldes</a:t>
            </a:r>
            <a:r>
              <a:rPr lang="en-US" sz="2800" b="1" dirty="0"/>
              <a:t>: </a:t>
            </a:r>
            <a:r>
              <a:rPr lang="en-US" sz="2800" dirty="0" err="1"/>
              <a:t>Veränderungen</a:t>
            </a:r>
            <a:r>
              <a:rPr lang="en-US" sz="2800" dirty="0"/>
              <a:t> der </a:t>
            </a:r>
            <a:r>
              <a:rPr lang="en-US" sz="2800" dirty="0" err="1"/>
              <a:t>Geldmenge</a:t>
            </a:r>
            <a:r>
              <a:rPr lang="en-US" sz="2800" dirty="0"/>
              <a:t> </a:t>
            </a:r>
            <a:r>
              <a:rPr lang="en-US" sz="2800" dirty="0" err="1"/>
              <a:t>haben</a:t>
            </a:r>
            <a:r>
              <a:rPr lang="en-US" sz="2800" dirty="0"/>
              <a:t> </a:t>
            </a:r>
            <a:r>
              <a:rPr lang="en-US" sz="2800" dirty="0" err="1"/>
              <a:t>keinen</a:t>
            </a:r>
            <a:r>
              <a:rPr lang="en-US" sz="2800" dirty="0"/>
              <a:t> </a:t>
            </a:r>
            <a:r>
              <a:rPr lang="en-US" sz="2800" dirty="0" err="1"/>
              <a:t>Effekt</a:t>
            </a:r>
            <a:r>
              <a:rPr lang="en-US" sz="2800" dirty="0"/>
              <a:t> auf </a:t>
            </a:r>
            <a:r>
              <a:rPr lang="en-US" sz="2800" dirty="0" err="1"/>
              <a:t>reale</a:t>
            </a:r>
            <a:r>
              <a:rPr lang="en-US" sz="2800" dirty="0"/>
              <a:t> </a:t>
            </a:r>
            <a:r>
              <a:rPr lang="en-US" sz="2800" dirty="0" err="1"/>
              <a:t>Variablen</a:t>
            </a:r>
            <a:r>
              <a:rPr lang="en-US" sz="2800" dirty="0"/>
              <a:t>. In der </a:t>
            </a:r>
            <a:r>
              <a:rPr lang="en-US" sz="2800" dirty="0" err="1"/>
              <a:t>realen</a:t>
            </a:r>
            <a:r>
              <a:rPr lang="en-US" sz="2800" dirty="0"/>
              <a:t> Welt </a:t>
            </a:r>
            <a:r>
              <a:rPr lang="en-US" sz="2800" dirty="0" err="1"/>
              <a:t>ist</a:t>
            </a:r>
            <a:r>
              <a:rPr lang="en-US" sz="2800" dirty="0"/>
              <a:t> Geld </a:t>
            </a:r>
            <a:r>
              <a:rPr lang="en-US" sz="2800" dirty="0" err="1"/>
              <a:t>zumindest</a:t>
            </a:r>
            <a:r>
              <a:rPr lang="en-US" sz="2800" dirty="0"/>
              <a:t> </a:t>
            </a:r>
            <a:r>
              <a:rPr lang="en-US" sz="2800" dirty="0" err="1"/>
              <a:t>langfristig</a:t>
            </a:r>
            <a:r>
              <a:rPr lang="en-US" sz="2800" dirty="0"/>
              <a:t> neutral und </a:t>
            </a:r>
            <a:r>
              <a:rPr lang="en-US" sz="2800" dirty="0" err="1"/>
              <a:t>damit</a:t>
            </a:r>
            <a:r>
              <a:rPr lang="en-US" sz="2800" dirty="0"/>
              <a:t> </a:t>
            </a:r>
            <a:r>
              <a:rPr lang="en-US" sz="2800" dirty="0" err="1"/>
              <a:t>nur</a:t>
            </a:r>
            <a:r>
              <a:rPr lang="en-US" sz="2800" dirty="0"/>
              <a:t> </a:t>
            </a:r>
            <a:r>
              <a:rPr lang="en-US" sz="2800" dirty="0" err="1"/>
              <a:t>ein</a:t>
            </a:r>
            <a:r>
              <a:rPr lang="en-US" sz="2800" dirty="0"/>
              <a:t> </a:t>
            </a:r>
            <a:r>
              <a:rPr lang="en-US" sz="2800" dirty="0" err="1"/>
              <a:t>Schleier</a:t>
            </a:r>
            <a:r>
              <a:rPr lang="en-US" sz="2800" dirty="0"/>
              <a:t>.</a:t>
            </a:r>
            <a:r>
              <a:rPr lang="en-US" sz="2400" dirty="0"/>
              <a:t> </a:t>
            </a:r>
            <a:endParaRPr lang="en-US" sz="2800" dirty="0"/>
          </a:p>
        </p:txBody>
      </p:sp>
      <p:sp>
        <p:nvSpPr>
          <p:cNvPr id="9" name="Rechteck 8">
            <a:extLst>
              <a:ext uri="{FF2B5EF4-FFF2-40B4-BE49-F238E27FC236}">
                <a16:creationId xmlns:a16="http://schemas.microsoft.com/office/drawing/2014/main" id="{886BC237-1F77-4289-838D-BF40BE13F28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364728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6585170" cy="593674"/>
          </a:xfrm>
          <a:prstGeom prst="rect">
            <a:avLst/>
          </a:prstGeom>
          <a:noFill/>
          <a:ln>
            <a:noFill/>
          </a:ln>
        </p:spPr>
        <p:txBody>
          <a:bodyPr vert="horz" wrap="none" lIns="81646" tIns="40823" rIns="81646" bIns="40823" anchorCtr="0" compatLnSpc="0">
            <a:spAutoFit/>
          </a:bodyPr>
          <a:lstStyle/>
          <a:p>
            <a:r>
              <a:rPr lang="de-DE" sz="3266" dirty="0"/>
              <a:t>Zentralbankbilanz und Geldschöpfung</a:t>
            </a:r>
          </a:p>
        </p:txBody>
      </p:sp>
      <p:pic>
        <p:nvPicPr>
          <p:cNvPr id="6" name="Picture 4"/>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915242" y="1207973"/>
            <a:ext cx="7674565" cy="181171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2"/>
          <p:cNvSpPr txBox="1">
            <a:spLocks noChangeArrowheads="1"/>
          </p:cNvSpPr>
          <p:nvPr/>
        </p:nvSpPr>
        <p:spPr bwMode="auto">
          <a:xfrm>
            <a:off x="719808" y="3429000"/>
            <a:ext cx="7969797" cy="24828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46" tIns="40823" rIns="81646" bIns="40823"/>
          <a:lstStyle>
            <a:lvl1pPr marL="342900" indent="-3429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lvl="1" eaLnBrk="1" hangingPunct="1">
              <a:buClrTx/>
              <a:buFontTx/>
              <a:buNone/>
            </a:pPr>
            <a:r>
              <a:rPr lang="de-DE" sz="2177" dirty="0">
                <a:solidFill>
                  <a:srgbClr val="000000"/>
                </a:solidFill>
              </a:rPr>
              <a:t>Das Zentralbankgeld stellt eine Verbindlichkeit gegenüber den</a:t>
            </a:r>
          </a:p>
          <a:p>
            <a:pPr lvl="1" eaLnBrk="1" hangingPunct="1">
              <a:buClrTx/>
              <a:buFontTx/>
              <a:buNone/>
            </a:pPr>
            <a:r>
              <a:rPr lang="de-DE" sz="2177" dirty="0">
                <a:solidFill>
                  <a:srgbClr val="000000"/>
                </a:solidFill>
              </a:rPr>
              <a:t>Einlegern dar und erscheint auf der Passivseite der Notenbank</a:t>
            </a:r>
          </a:p>
          <a:p>
            <a:pPr lvl="1" eaLnBrk="1" hangingPunct="1">
              <a:buClrTx/>
              <a:buFontTx/>
              <a:buNone/>
            </a:pPr>
            <a:endParaRPr lang="de-DE" sz="2177" dirty="0">
              <a:solidFill>
                <a:srgbClr val="000000"/>
              </a:solidFill>
            </a:endParaRPr>
          </a:p>
          <a:p>
            <a:pPr lvl="1" eaLnBrk="1" hangingPunct="1">
              <a:buClrTx/>
              <a:buFontTx/>
              <a:buNone/>
            </a:pPr>
            <a:r>
              <a:rPr lang="de-DE" sz="2177" dirty="0">
                <a:solidFill>
                  <a:srgbClr val="000000"/>
                </a:solidFill>
              </a:rPr>
              <a:t>Ein Änderung der Aktivseite, z. B. durch Währungsankauf oder</a:t>
            </a:r>
          </a:p>
          <a:p>
            <a:pPr lvl="1" eaLnBrk="1" hangingPunct="1">
              <a:buClrTx/>
              <a:buFontTx/>
              <a:buNone/>
            </a:pPr>
            <a:r>
              <a:rPr lang="de-DE" sz="2177" dirty="0">
                <a:solidFill>
                  <a:srgbClr val="000000"/>
                </a:solidFill>
              </a:rPr>
              <a:t>zusätzliche Ausgabe von Refinanzierungskrediten erhöht damit </a:t>
            </a:r>
          </a:p>
          <a:p>
            <a:pPr lvl="1" eaLnBrk="1" hangingPunct="1">
              <a:buClrTx/>
              <a:buFontTx/>
              <a:buNone/>
            </a:pPr>
            <a:r>
              <a:rPr lang="de-DE" sz="2177" dirty="0">
                <a:solidFill>
                  <a:srgbClr val="000000"/>
                </a:solidFill>
              </a:rPr>
              <a:t>auch die Geldbasis </a:t>
            </a:r>
          </a:p>
        </p:txBody>
      </p:sp>
      <p:sp>
        <p:nvSpPr>
          <p:cNvPr id="5" name="Rechteck 4">
            <a:extLst>
              <a:ext uri="{FF2B5EF4-FFF2-40B4-BE49-F238E27FC236}">
                <a16:creationId xmlns:a16="http://schemas.microsoft.com/office/drawing/2014/main" id="{C6AD7CA9-0BF8-41C8-B22E-57B4DAF5932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66886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pPr>
              <a:lnSpc>
                <a:spcPct val="100000"/>
              </a:lnSpc>
            </a:pPr>
            <a:r>
              <a:rPr lang="de-DE" sz="3266" b="1" dirty="0">
                <a:solidFill>
                  <a:srgbClr val="000000"/>
                </a:solidFill>
                <a:latin typeface="Arial"/>
              </a:rPr>
              <a:t>Beispiel</a:t>
            </a:r>
            <a:endParaRPr sz="3266" dirty="0"/>
          </a:p>
        </p:txBody>
      </p:sp>
      <p:graphicFrame>
        <p:nvGraphicFramePr>
          <p:cNvPr id="2" name="Objekt 1"/>
          <p:cNvGraphicFramePr>
            <a:graphicFrameLocks noChangeAspect="1"/>
          </p:cNvGraphicFramePr>
          <p:nvPr>
            <p:extLst>
              <p:ext uri="{D42A27DB-BD31-4B8C-83A1-F6EECF244321}">
                <p14:modId xmlns:p14="http://schemas.microsoft.com/office/powerpoint/2010/main" val="3578107502"/>
              </p:ext>
            </p:extLst>
          </p:nvPr>
        </p:nvGraphicFramePr>
        <p:xfrm>
          <a:off x="517340" y="759638"/>
          <a:ext cx="6383434" cy="1339796"/>
        </p:xfrm>
        <a:graphic>
          <a:graphicData uri="http://schemas.openxmlformats.org/presentationml/2006/ole">
            <mc:AlternateContent xmlns:mc="http://schemas.openxmlformats.org/markup-compatibility/2006">
              <mc:Choice xmlns:v="urn:schemas-microsoft-com:vml" Requires="v">
                <p:oleObj spid="_x0000_s1080" name="Worksheet" r:id="rId4" imgW="9912414" imgH="2082636" progId="Excel.Sheet.12">
                  <p:embed/>
                </p:oleObj>
              </mc:Choice>
              <mc:Fallback>
                <p:oleObj name="Worksheet" r:id="rId4" imgW="9912414" imgH="2082636" progId="Excel.Sheet.12">
                  <p:embed/>
                  <p:pic>
                    <p:nvPicPr>
                      <p:cNvPr id="2" name="Objekt 1"/>
                      <p:cNvPicPr/>
                      <p:nvPr/>
                    </p:nvPicPr>
                    <p:blipFill>
                      <a:blip r:embed="rId5"/>
                      <a:stretch>
                        <a:fillRect/>
                      </a:stretch>
                    </p:blipFill>
                    <p:spPr>
                      <a:xfrm>
                        <a:off x="517340" y="759638"/>
                        <a:ext cx="6383434" cy="1339796"/>
                      </a:xfrm>
                      <a:prstGeom prst="rect">
                        <a:avLst/>
                      </a:prstGeom>
                    </p:spPr>
                  </p:pic>
                </p:oleObj>
              </mc:Fallback>
            </mc:AlternateContent>
          </a:graphicData>
        </a:graphic>
      </p:graphicFrame>
      <p:sp>
        <p:nvSpPr>
          <p:cNvPr id="7" name="Rechteck 6">
            <a:extLst>
              <a:ext uri="{FF2B5EF4-FFF2-40B4-BE49-F238E27FC236}">
                <a16:creationId xmlns:a16="http://schemas.microsoft.com/office/drawing/2014/main" id="{B8485C00-1970-49C5-BDC9-B7991197E9D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BF370814-C5F8-4D3D-B79A-30585C46B23B}"/>
              </a:ext>
            </a:extLst>
          </p:cNvPr>
          <p:cNvPicPr>
            <a:picLocks noChangeAspect="1"/>
          </p:cNvPicPr>
          <p:nvPr/>
        </p:nvPicPr>
        <p:blipFill>
          <a:blip r:embed="rId6"/>
          <a:stretch>
            <a:fillRect/>
          </a:stretch>
        </p:blipFill>
        <p:spPr>
          <a:xfrm>
            <a:off x="517339" y="2842438"/>
            <a:ext cx="9925050" cy="971550"/>
          </a:xfrm>
          <a:prstGeom prst="rect">
            <a:avLst/>
          </a:prstGeom>
        </p:spPr>
      </p:pic>
      <p:grpSp>
        <p:nvGrpSpPr>
          <p:cNvPr id="146" name="Gruppieren 145">
            <a:extLst>
              <a:ext uri="{FF2B5EF4-FFF2-40B4-BE49-F238E27FC236}">
                <a16:creationId xmlns:a16="http://schemas.microsoft.com/office/drawing/2014/main" id="{8D6285A4-10FF-49ED-BF1E-081A724E91D2}"/>
              </a:ext>
            </a:extLst>
          </p:cNvPr>
          <p:cNvGrpSpPr/>
          <p:nvPr/>
        </p:nvGrpSpPr>
        <p:grpSpPr>
          <a:xfrm>
            <a:off x="271013" y="1759027"/>
            <a:ext cx="128160" cy="200880"/>
            <a:chOff x="271013" y="1759027"/>
            <a:chExt cx="128160" cy="200880"/>
          </a:xfrm>
        </p:grpSpPr>
        <mc:AlternateContent xmlns:mc="http://schemas.openxmlformats.org/markup-compatibility/2006" xmlns:p14="http://schemas.microsoft.com/office/powerpoint/2010/main">
          <mc:Choice Requires="p14">
            <p:contentPart p14:bwMode="auto" r:id="rId7">
              <p14:nvContentPartPr>
                <p14:cNvPr id="142" name="Freihand 141">
                  <a:extLst>
                    <a:ext uri="{FF2B5EF4-FFF2-40B4-BE49-F238E27FC236}">
                      <a16:creationId xmlns:a16="http://schemas.microsoft.com/office/drawing/2014/main" id="{9B69261E-8AF4-45F0-91B4-653AB87771B2}"/>
                    </a:ext>
                  </a:extLst>
                </p14:cNvPr>
                <p14:cNvContentPartPr/>
                <p14:nvPr/>
              </p14:nvContentPartPr>
              <p14:xfrm>
                <a:off x="344813" y="1833547"/>
                <a:ext cx="15120" cy="24840"/>
              </p14:xfrm>
            </p:contentPart>
          </mc:Choice>
          <mc:Fallback xmlns="">
            <p:pic>
              <p:nvPicPr>
                <p:cNvPr id="142" name="Freihand 141">
                  <a:extLst>
                    <a:ext uri="{FF2B5EF4-FFF2-40B4-BE49-F238E27FC236}">
                      <a16:creationId xmlns:a16="http://schemas.microsoft.com/office/drawing/2014/main" id="{9B69261E-8AF4-45F0-91B4-653AB87771B2}"/>
                    </a:ext>
                  </a:extLst>
                </p:cNvPr>
                <p:cNvPicPr/>
                <p:nvPr/>
              </p:nvPicPr>
              <p:blipFill>
                <a:blip r:embed="rId8"/>
                <a:stretch>
                  <a:fillRect/>
                </a:stretch>
              </p:blipFill>
              <p:spPr>
                <a:xfrm>
                  <a:off x="340493" y="1829227"/>
                  <a:ext cx="2376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43" name="Freihand 142">
                  <a:extLst>
                    <a:ext uri="{FF2B5EF4-FFF2-40B4-BE49-F238E27FC236}">
                      <a16:creationId xmlns:a16="http://schemas.microsoft.com/office/drawing/2014/main" id="{E552AF57-F906-4A68-A61D-BFA2262C0CFA}"/>
                    </a:ext>
                  </a:extLst>
                </p14:cNvPr>
                <p14:cNvContentPartPr/>
                <p14:nvPr/>
              </p14:nvContentPartPr>
              <p14:xfrm>
                <a:off x="271013" y="1759027"/>
                <a:ext cx="128160" cy="200880"/>
              </p14:xfrm>
            </p:contentPart>
          </mc:Choice>
          <mc:Fallback xmlns="">
            <p:pic>
              <p:nvPicPr>
                <p:cNvPr id="143" name="Freihand 142">
                  <a:extLst>
                    <a:ext uri="{FF2B5EF4-FFF2-40B4-BE49-F238E27FC236}">
                      <a16:creationId xmlns:a16="http://schemas.microsoft.com/office/drawing/2014/main" id="{E552AF57-F906-4A68-A61D-BFA2262C0CFA}"/>
                    </a:ext>
                  </a:extLst>
                </p:cNvPr>
                <p:cNvPicPr/>
                <p:nvPr/>
              </p:nvPicPr>
              <p:blipFill>
                <a:blip r:embed="rId10"/>
                <a:stretch>
                  <a:fillRect/>
                </a:stretch>
              </p:blipFill>
              <p:spPr>
                <a:xfrm>
                  <a:off x="266693" y="1754707"/>
                  <a:ext cx="136800" cy="209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
            <p14:nvContentPartPr>
              <p14:cNvPr id="144" name="Freihand 143">
                <a:extLst>
                  <a:ext uri="{FF2B5EF4-FFF2-40B4-BE49-F238E27FC236}">
                    <a16:creationId xmlns:a16="http://schemas.microsoft.com/office/drawing/2014/main" id="{34B38A93-8D4E-4614-B320-844A880E2378}"/>
                  </a:ext>
                </a:extLst>
              </p14:cNvPr>
              <p14:cNvContentPartPr/>
              <p14:nvPr/>
            </p14:nvContentPartPr>
            <p14:xfrm>
              <a:off x="253733" y="2138467"/>
              <a:ext cx="152280" cy="209880"/>
            </p14:xfrm>
          </p:contentPart>
        </mc:Choice>
        <mc:Fallback xmlns="">
          <p:pic>
            <p:nvPicPr>
              <p:cNvPr id="144" name="Freihand 143">
                <a:extLst>
                  <a:ext uri="{FF2B5EF4-FFF2-40B4-BE49-F238E27FC236}">
                    <a16:creationId xmlns:a16="http://schemas.microsoft.com/office/drawing/2014/main" id="{34B38A93-8D4E-4614-B320-844A880E2378}"/>
                  </a:ext>
                </a:extLst>
              </p:cNvPr>
              <p:cNvPicPr/>
              <p:nvPr/>
            </p:nvPicPr>
            <p:blipFill>
              <a:blip r:embed="rId12"/>
              <a:stretch>
                <a:fillRect/>
              </a:stretch>
            </p:blipFill>
            <p:spPr>
              <a:xfrm>
                <a:off x="249413" y="2134147"/>
                <a:ext cx="16092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45" name="Freihand 144">
                <a:extLst>
                  <a:ext uri="{FF2B5EF4-FFF2-40B4-BE49-F238E27FC236}">
                    <a16:creationId xmlns:a16="http://schemas.microsoft.com/office/drawing/2014/main" id="{FDC84C06-7A9D-4B16-B00D-334FD4714211}"/>
                  </a:ext>
                </a:extLst>
              </p14:cNvPr>
              <p14:cNvContentPartPr/>
              <p14:nvPr/>
            </p14:nvContentPartPr>
            <p14:xfrm>
              <a:off x="301253" y="2489107"/>
              <a:ext cx="96120" cy="253080"/>
            </p14:xfrm>
          </p:contentPart>
        </mc:Choice>
        <mc:Fallback xmlns="">
          <p:pic>
            <p:nvPicPr>
              <p:cNvPr id="145" name="Freihand 144">
                <a:extLst>
                  <a:ext uri="{FF2B5EF4-FFF2-40B4-BE49-F238E27FC236}">
                    <a16:creationId xmlns:a16="http://schemas.microsoft.com/office/drawing/2014/main" id="{FDC84C06-7A9D-4B16-B00D-334FD4714211}"/>
                  </a:ext>
                </a:extLst>
              </p:cNvPr>
              <p:cNvPicPr/>
              <p:nvPr/>
            </p:nvPicPr>
            <p:blipFill>
              <a:blip r:embed="rId14"/>
              <a:stretch>
                <a:fillRect/>
              </a:stretch>
            </p:blipFill>
            <p:spPr>
              <a:xfrm>
                <a:off x="296933" y="2484787"/>
                <a:ext cx="10476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42" name="Freihand 241">
                <a:extLst>
                  <a:ext uri="{FF2B5EF4-FFF2-40B4-BE49-F238E27FC236}">
                    <a16:creationId xmlns:a16="http://schemas.microsoft.com/office/drawing/2014/main" id="{33BDE03E-1AF5-43AD-B686-7F660DD0187E}"/>
                  </a:ext>
                </a:extLst>
              </p14:cNvPr>
              <p14:cNvContentPartPr/>
              <p14:nvPr/>
            </p14:nvContentPartPr>
            <p14:xfrm>
              <a:off x="2366573" y="5124307"/>
              <a:ext cx="304200" cy="262800"/>
            </p14:xfrm>
          </p:contentPart>
        </mc:Choice>
        <mc:Fallback xmlns="">
          <p:pic>
            <p:nvPicPr>
              <p:cNvPr id="242" name="Freihand 241">
                <a:extLst>
                  <a:ext uri="{FF2B5EF4-FFF2-40B4-BE49-F238E27FC236}">
                    <a16:creationId xmlns:a16="http://schemas.microsoft.com/office/drawing/2014/main" id="{33BDE03E-1AF5-43AD-B686-7F660DD0187E}"/>
                  </a:ext>
                </a:extLst>
              </p:cNvPr>
              <p:cNvPicPr/>
              <p:nvPr/>
            </p:nvPicPr>
            <p:blipFill>
              <a:blip r:embed="rId16"/>
              <a:stretch>
                <a:fillRect/>
              </a:stretch>
            </p:blipFill>
            <p:spPr>
              <a:xfrm>
                <a:off x="2362253" y="5119987"/>
                <a:ext cx="312840" cy="271440"/>
              </a:xfrm>
              <a:prstGeom prst="rect">
                <a:avLst/>
              </a:prstGeom>
            </p:spPr>
          </p:pic>
        </mc:Fallback>
      </mc:AlternateContent>
      <p:grpSp>
        <p:nvGrpSpPr>
          <p:cNvPr id="308" name="Gruppieren 307">
            <a:extLst>
              <a:ext uri="{FF2B5EF4-FFF2-40B4-BE49-F238E27FC236}">
                <a16:creationId xmlns:a16="http://schemas.microsoft.com/office/drawing/2014/main" id="{D5D07007-98CF-41FC-8AC1-2AE3ADE6297F}"/>
              </a:ext>
            </a:extLst>
          </p:cNvPr>
          <p:cNvGrpSpPr/>
          <p:nvPr/>
        </p:nvGrpSpPr>
        <p:grpSpPr>
          <a:xfrm>
            <a:off x="396653" y="3073387"/>
            <a:ext cx="8542800" cy="3364920"/>
            <a:chOff x="396653" y="3073387"/>
            <a:chExt cx="8542800" cy="3364920"/>
          </a:xfrm>
        </p:grpSpPr>
        <mc:AlternateContent xmlns:mc="http://schemas.openxmlformats.org/markup-compatibility/2006" xmlns:p14="http://schemas.microsoft.com/office/powerpoint/2010/main">
          <mc:Choice Requires="p14">
            <p:contentPart p14:bwMode="auto" r:id="rId17">
              <p14:nvContentPartPr>
                <p14:cNvPr id="4" name="Freihand 3">
                  <a:extLst>
                    <a:ext uri="{FF2B5EF4-FFF2-40B4-BE49-F238E27FC236}">
                      <a16:creationId xmlns:a16="http://schemas.microsoft.com/office/drawing/2014/main" id="{64398A99-EE57-41BB-AFCF-4894B7C66AE5}"/>
                    </a:ext>
                  </a:extLst>
                </p14:cNvPr>
                <p14:cNvContentPartPr/>
                <p14:nvPr/>
              </p14:nvContentPartPr>
              <p14:xfrm>
                <a:off x="474773" y="4018027"/>
                <a:ext cx="176400" cy="144000"/>
              </p14:xfrm>
            </p:contentPart>
          </mc:Choice>
          <mc:Fallback xmlns="">
            <p:pic>
              <p:nvPicPr>
                <p:cNvPr id="4" name="Freihand 3">
                  <a:extLst>
                    <a:ext uri="{FF2B5EF4-FFF2-40B4-BE49-F238E27FC236}">
                      <a16:creationId xmlns:a16="http://schemas.microsoft.com/office/drawing/2014/main" id="{64398A99-EE57-41BB-AFCF-4894B7C66AE5}"/>
                    </a:ext>
                  </a:extLst>
                </p:cNvPr>
                <p:cNvPicPr/>
                <p:nvPr/>
              </p:nvPicPr>
              <p:blipFill>
                <a:blip r:embed="rId18"/>
                <a:stretch>
                  <a:fillRect/>
                </a:stretch>
              </p:blipFill>
              <p:spPr>
                <a:xfrm>
                  <a:off x="470453" y="4013707"/>
                  <a:ext cx="18504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5" name="Freihand 4">
                  <a:extLst>
                    <a:ext uri="{FF2B5EF4-FFF2-40B4-BE49-F238E27FC236}">
                      <a16:creationId xmlns:a16="http://schemas.microsoft.com/office/drawing/2014/main" id="{A1CDACB9-71C7-4484-9CBB-7D4EE2CB303B}"/>
                    </a:ext>
                  </a:extLst>
                </p14:cNvPr>
                <p14:cNvContentPartPr/>
                <p14:nvPr/>
              </p14:nvContentPartPr>
              <p14:xfrm>
                <a:off x="709133" y="4047547"/>
                <a:ext cx="92160" cy="96480"/>
              </p14:xfrm>
            </p:contentPart>
          </mc:Choice>
          <mc:Fallback xmlns="">
            <p:pic>
              <p:nvPicPr>
                <p:cNvPr id="5" name="Freihand 4">
                  <a:extLst>
                    <a:ext uri="{FF2B5EF4-FFF2-40B4-BE49-F238E27FC236}">
                      <a16:creationId xmlns:a16="http://schemas.microsoft.com/office/drawing/2014/main" id="{A1CDACB9-71C7-4484-9CBB-7D4EE2CB303B}"/>
                    </a:ext>
                  </a:extLst>
                </p:cNvPr>
                <p:cNvPicPr/>
                <p:nvPr/>
              </p:nvPicPr>
              <p:blipFill>
                <a:blip r:embed="rId20"/>
                <a:stretch>
                  <a:fillRect/>
                </a:stretch>
              </p:blipFill>
              <p:spPr>
                <a:xfrm>
                  <a:off x="704813" y="4043227"/>
                  <a:ext cx="10080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8" name="Freihand 7">
                  <a:extLst>
                    <a:ext uri="{FF2B5EF4-FFF2-40B4-BE49-F238E27FC236}">
                      <a16:creationId xmlns:a16="http://schemas.microsoft.com/office/drawing/2014/main" id="{D678359D-6281-4683-9F17-F807F510CEAC}"/>
                    </a:ext>
                  </a:extLst>
                </p14:cNvPr>
                <p14:cNvContentPartPr/>
                <p14:nvPr/>
              </p14:nvContentPartPr>
              <p14:xfrm>
                <a:off x="802013" y="4020187"/>
                <a:ext cx="70920" cy="115560"/>
              </p14:xfrm>
            </p:contentPart>
          </mc:Choice>
          <mc:Fallback xmlns="">
            <p:pic>
              <p:nvPicPr>
                <p:cNvPr id="8" name="Freihand 7">
                  <a:extLst>
                    <a:ext uri="{FF2B5EF4-FFF2-40B4-BE49-F238E27FC236}">
                      <a16:creationId xmlns:a16="http://schemas.microsoft.com/office/drawing/2014/main" id="{D678359D-6281-4683-9F17-F807F510CEAC}"/>
                    </a:ext>
                  </a:extLst>
                </p:cNvPr>
                <p:cNvPicPr/>
                <p:nvPr/>
              </p:nvPicPr>
              <p:blipFill>
                <a:blip r:embed="rId22"/>
                <a:stretch>
                  <a:fillRect/>
                </a:stretch>
              </p:blipFill>
              <p:spPr>
                <a:xfrm>
                  <a:off x="797693" y="4015867"/>
                  <a:ext cx="795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9" name="Freihand 8">
                  <a:extLst>
                    <a:ext uri="{FF2B5EF4-FFF2-40B4-BE49-F238E27FC236}">
                      <a16:creationId xmlns:a16="http://schemas.microsoft.com/office/drawing/2014/main" id="{1199BFF4-E74C-476D-BE17-5B45DDCB994F}"/>
                    </a:ext>
                  </a:extLst>
                </p14:cNvPr>
                <p14:cNvContentPartPr/>
                <p14:nvPr/>
              </p14:nvContentPartPr>
              <p14:xfrm>
                <a:off x="1000733" y="4024867"/>
                <a:ext cx="14040" cy="105120"/>
              </p14:xfrm>
            </p:contentPart>
          </mc:Choice>
          <mc:Fallback xmlns="">
            <p:pic>
              <p:nvPicPr>
                <p:cNvPr id="9" name="Freihand 8">
                  <a:extLst>
                    <a:ext uri="{FF2B5EF4-FFF2-40B4-BE49-F238E27FC236}">
                      <a16:creationId xmlns:a16="http://schemas.microsoft.com/office/drawing/2014/main" id="{1199BFF4-E74C-476D-BE17-5B45DDCB994F}"/>
                    </a:ext>
                  </a:extLst>
                </p:cNvPr>
                <p:cNvPicPr/>
                <p:nvPr/>
              </p:nvPicPr>
              <p:blipFill>
                <a:blip r:embed="rId24"/>
                <a:stretch>
                  <a:fillRect/>
                </a:stretch>
              </p:blipFill>
              <p:spPr>
                <a:xfrm>
                  <a:off x="996413" y="4020547"/>
                  <a:ext cx="226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0" name="Freihand 9">
                  <a:extLst>
                    <a:ext uri="{FF2B5EF4-FFF2-40B4-BE49-F238E27FC236}">
                      <a16:creationId xmlns:a16="http://schemas.microsoft.com/office/drawing/2014/main" id="{B27A9AFE-3F07-4BB3-A182-ACDC3CCE12E9}"/>
                    </a:ext>
                  </a:extLst>
                </p14:cNvPr>
                <p14:cNvContentPartPr/>
                <p14:nvPr/>
              </p14:nvContentPartPr>
              <p14:xfrm>
                <a:off x="1019813" y="3952147"/>
                <a:ext cx="5760" cy="10080"/>
              </p14:xfrm>
            </p:contentPart>
          </mc:Choice>
          <mc:Fallback xmlns="">
            <p:pic>
              <p:nvPicPr>
                <p:cNvPr id="10" name="Freihand 9">
                  <a:extLst>
                    <a:ext uri="{FF2B5EF4-FFF2-40B4-BE49-F238E27FC236}">
                      <a16:creationId xmlns:a16="http://schemas.microsoft.com/office/drawing/2014/main" id="{B27A9AFE-3F07-4BB3-A182-ACDC3CCE12E9}"/>
                    </a:ext>
                  </a:extLst>
                </p:cNvPr>
                <p:cNvPicPr/>
                <p:nvPr/>
              </p:nvPicPr>
              <p:blipFill>
                <a:blip r:embed="rId26"/>
                <a:stretch>
                  <a:fillRect/>
                </a:stretch>
              </p:blipFill>
              <p:spPr>
                <a:xfrm>
                  <a:off x="1015493" y="3947827"/>
                  <a:ext cx="144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1" name="Freihand 10">
                  <a:extLst>
                    <a:ext uri="{FF2B5EF4-FFF2-40B4-BE49-F238E27FC236}">
                      <a16:creationId xmlns:a16="http://schemas.microsoft.com/office/drawing/2014/main" id="{5B4608CB-85EB-40A4-81A4-539B5BAC8BD9}"/>
                    </a:ext>
                  </a:extLst>
                </p14:cNvPr>
                <p14:cNvContentPartPr/>
                <p14:nvPr/>
              </p14:nvContentPartPr>
              <p14:xfrm>
                <a:off x="1039253" y="4005067"/>
                <a:ext cx="75960" cy="123840"/>
              </p14:xfrm>
            </p:contentPart>
          </mc:Choice>
          <mc:Fallback xmlns="">
            <p:pic>
              <p:nvPicPr>
                <p:cNvPr id="11" name="Freihand 10">
                  <a:extLst>
                    <a:ext uri="{FF2B5EF4-FFF2-40B4-BE49-F238E27FC236}">
                      <a16:creationId xmlns:a16="http://schemas.microsoft.com/office/drawing/2014/main" id="{5B4608CB-85EB-40A4-81A4-539B5BAC8BD9}"/>
                    </a:ext>
                  </a:extLst>
                </p:cNvPr>
                <p:cNvPicPr/>
                <p:nvPr/>
              </p:nvPicPr>
              <p:blipFill>
                <a:blip r:embed="rId28"/>
                <a:stretch>
                  <a:fillRect/>
                </a:stretch>
              </p:blipFill>
              <p:spPr>
                <a:xfrm>
                  <a:off x="1034933" y="4000747"/>
                  <a:ext cx="846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2" name="Freihand 11">
                  <a:extLst>
                    <a:ext uri="{FF2B5EF4-FFF2-40B4-BE49-F238E27FC236}">
                      <a16:creationId xmlns:a16="http://schemas.microsoft.com/office/drawing/2014/main" id="{6FB64CFD-6A5B-451F-BE0D-AA7BE4BAE587}"/>
                    </a:ext>
                  </a:extLst>
                </p14:cNvPr>
                <p14:cNvContentPartPr/>
                <p14:nvPr/>
              </p14:nvContentPartPr>
              <p14:xfrm>
                <a:off x="1126013" y="3941707"/>
                <a:ext cx="108000" cy="141840"/>
              </p14:xfrm>
            </p:contentPart>
          </mc:Choice>
          <mc:Fallback xmlns="">
            <p:pic>
              <p:nvPicPr>
                <p:cNvPr id="12" name="Freihand 11">
                  <a:extLst>
                    <a:ext uri="{FF2B5EF4-FFF2-40B4-BE49-F238E27FC236}">
                      <a16:creationId xmlns:a16="http://schemas.microsoft.com/office/drawing/2014/main" id="{6FB64CFD-6A5B-451F-BE0D-AA7BE4BAE587}"/>
                    </a:ext>
                  </a:extLst>
                </p:cNvPr>
                <p:cNvPicPr/>
                <p:nvPr/>
              </p:nvPicPr>
              <p:blipFill>
                <a:blip r:embed="rId30"/>
                <a:stretch>
                  <a:fillRect/>
                </a:stretch>
              </p:blipFill>
              <p:spPr>
                <a:xfrm>
                  <a:off x="1121693" y="3937387"/>
                  <a:ext cx="11664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3" name="Freihand 12">
                  <a:extLst>
                    <a:ext uri="{FF2B5EF4-FFF2-40B4-BE49-F238E27FC236}">
                      <a16:creationId xmlns:a16="http://schemas.microsoft.com/office/drawing/2014/main" id="{34C57F98-453D-4DDB-99C7-249CB4AD811D}"/>
                    </a:ext>
                  </a:extLst>
                </p14:cNvPr>
                <p14:cNvContentPartPr/>
                <p14:nvPr/>
              </p14:nvContentPartPr>
              <p14:xfrm>
                <a:off x="1396373" y="3973387"/>
                <a:ext cx="121680" cy="119520"/>
              </p14:xfrm>
            </p:contentPart>
          </mc:Choice>
          <mc:Fallback xmlns="">
            <p:pic>
              <p:nvPicPr>
                <p:cNvPr id="13" name="Freihand 12">
                  <a:extLst>
                    <a:ext uri="{FF2B5EF4-FFF2-40B4-BE49-F238E27FC236}">
                      <a16:creationId xmlns:a16="http://schemas.microsoft.com/office/drawing/2014/main" id="{34C57F98-453D-4DDB-99C7-249CB4AD811D}"/>
                    </a:ext>
                  </a:extLst>
                </p:cNvPr>
                <p:cNvPicPr/>
                <p:nvPr/>
              </p:nvPicPr>
              <p:blipFill>
                <a:blip r:embed="rId32"/>
                <a:stretch>
                  <a:fillRect/>
                </a:stretch>
              </p:blipFill>
              <p:spPr>
                <a:xfrm>
                  <a:off x="1392053" y="3969067"/>
                  <a:ext cx="1303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4" name="Freihand 13">
                  <a:extLst>
                    <a:ext uri="{FF2B5EF4-FFF2-40B4-BE49-F238E27FC236}">
                      <a16:creationId xmlns:a16="http://schemas.microsoft.com/office/drawing/2014/main" id="{28F5AD13-4FB1-4CF0-A28E-4BEF9F8BE242}"/>
                    </a:ext>
                  </a:extLst>
                </p14:cNvPr>
                <p14:cNvContentPartPr/>
                <p14:nvPr/>
              </p14:nvContentPartPr>
              <p14:xfrm>
                <a:off x="1536773" y="4031707"/>
                <a:ext cx="94680" cy="50760"/>
              </p14:xfrm>
            </p:contentPart>
          </mc:Choice>
          <mc:Fallback xmlns="">
            <p:pic>
              <p:nvPicPr>
                <p:cNvPr id="14" name="Freihand 13">
                  <a:extLst>
                    <a:ext uri="{FF2B5EF4-FFF2-40B4-BE49-F238E27FC236}">
                      <a16:creationId xmlns:a16="http://schemas.microsoft.com/office/drawing/2014/main" id="{28F5AD13-4FB1-4CF0-A28E-4BEF9F8BE242}"/>
                    </a:ext>
                  </a:extLst>
                </p:cNvPr>
                <p:cNvPicPr/>
                <p:nvPr/>
              </p:nvPicPr>
              <p:blipFill>
                <a:blip r:embed="rId34"/>
                <a:stretch>
                  <a:fillRect/>
                </a:stretch>
              </p:blipFill>
              <p:spPr>
                <a:xfrm>
                  <a:off x="1532453" y="4027387"/>
                  <a:ext cx="10332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5" name="Freihand 14">
                  <a:extLst>
                    <a:ext uri="{FF2B5EF4-FFF2-40B4-BE49-F238E27FC236}">
                      <a16:creationId xmlns:a16="http://schemas.microsoft.com/office/drawing/2014/main" id="{7D47CF18-17B3-46F7-8194-DA3E937D878D}"/>
                    </a:ext>
                  </a:extLst>
                </p14:cNvPr>
                <p14:cNvContentPartPr/>
                <p14:nvPr/>
              </p14:nvContentPartPr>
              <p14:xfrm>
                <a:off x="1649093" y="4007947"/>
                <a:ext cx="80280" cy="79200"/>
              </p14:xfrm>
            </p:contentPart>
          </mc:Choice>
          <mc:Fallback xmlns="">
            <p:pic>
              <p:nvPicPr>
                <p:cNvPr id="15" name="Freihand 14">
                  <a:extLst>
                    <a:ext uri="{FF2B5EF4-FFF2-40B4-BE49-F238E27FC236}">
                      <a16:creationId xmlns:a16="http://schemas.microsoft.com/office/drawing/2014/main" id="{7D47CF18-17B3-46F7-8194-DA3E937D878D}"/>
                    </a:ext>
                  </a:extLst>
                </p:cNvPr>
                <p:cNvPicPr/>
                <p:nvPr/>
              </p:nvPicPr>
              <p:blipFill>
                <a:blip r:embed="rId36"/>
                <a:stretch>
                  <a:fillRect/>
                </a:stretch>
              </p:blipFill>
              <p:spPr>
                <a:xfrm>
                  <a:off x="1644773" y="4003627"/>
                  <a:ext cx="8892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6" name="Freihand 15">
                  <a:extLst>
                    <a:ext uri="{FF2B5EF4-FFF2-40B4-BE49-F238E27FC236}">
                      <a16:creationId xmlns:a16="http://schemas.microsoft.com/office/drawing/2014/main" id="{35EF92D4-3C42-400D-9C9E-29907F8572BF}"/>
                    </a:ext>
                  </a:extLst>
                </p14:cNvPr>
                <p14:cNvContentPartPr/>
                <p14:nvPr/>
              </p14:nvContentPartPr>
              <p14:xfrm>
                <a:off x="1919813" y="3942067"/>
                <a:ext cx="290160" cy="146520"/>
              </p14:xfrm>
            </p:contentPart>
          </mc:Choice>
          <mc:Fallback xmlns="">
            <p:pic>
              <p:nvPicPr>
                <p:cNvPr id="16" name="Freihand 15">
                  <a:extLst>
                    <a:ext uri="{FF2B5EF4-FFF2-40B4-BE49-F238E27FC236}">
                      <a16:creationId xmlns:a16="http://schemas.microsoft.com/office/drawing/2014/main" id="{35EF92D4-3C42-400D-9C9E-29907F8572BF}"/>
                    </a:ext>
                  </a:extLst>
                </p:cNvPr>
                <p:cNvPicPr/>
                <p:nvPr/>
              </p:nvPicPr>
              <p:blipFill>
                <a:blip r:embed="rId38"/>
                <a:stretch>
                  <a:fillRect/>
                </a:stretch>
              </p:blipFill>
              <p:spPr>
                <a:xfrm>
                  <a:off x="1915493" y="3937747"/>
                  <a:ext cx="29880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7" name="Freihand 16">
                  <a:extLst>
                    <a:ext uri="{FF2B5EF4-FFF2-40B4-BE49-F238E27FC236}">
                      <a16:creationId xmlns:a16="http://schemas.microsoft.com/office/drawing/2014/main" id="{8CDE3E00-763C-4D86-BA7A-4F7A26DC95FF}"/>
                    </a:ext>
                  </a:extLst>
                </p14:cNvPr>
                <p14:cNvContentPartPr/>
                <p14:nvPr/>
              </p14:nvContentPartPr>
              <p14:xfrm>
                <a:off x="2243813" y="3908947"/>
                <a:ext cx="134280" cy="137160"/>
              </p14:xfrm>
            </p:contentPart>
          </mc:Choice>
          <mc:Fallback xmlns="">
            <p:pic>
              <p:nvPicPr>
                <p:cNvPr id="17" name="Freihand 16">
                  <a:extLst>
                    <a:ext uri="{FF2B5EF4-FFF2-40B4-BE49-F238E27FC236}">
                      <a16:creationId xmlns:a16="http://schemas.microsoft.com/office/drawing/2014/main" id="{8CDE3E00-763C-4D86-BA7A-4F7A26DC95FF}"/>
                    </a:ext>
                  </a:extLst>
                </p:cNvPr>
                <p:cNvPicPr/>
                <p:nvPr/>
              </p:nvPicPr>
              <p:blipFill>
                <a:blip r:embed="rId40"/>
                <a:stretch>
                  <a:fillRect/>
                </a:stretch>
              </p:blipFill>
              <p:spPr>
                <a:xfrm>
                  <a:off x="2239493" y="3904627"/>
                  <a:ext cx="1429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8" name="Freihand 17">
                  <a:extLst>
                    <a:ext uri="{FF2B5EF4-FFF2-40B4-BE49-F238E27FC236}">
                      <a16:creationId xmlns:a16="http://schemas.microsoft.com/office/drawing/2014/main" id="{B8B5A3A8-568C-4BA2-97FB-51CC00DE854D}"/>
                    </a:ext>
                  </a:extLst>
                </p14:cNvPr>
                <p14:cNvContentPartPr/>
                <p14:nvPr/>
              </p14:nvContentPartPr>
              <p14:xfrm>
                <a:off x="2380973" y="3984187"/>
                <a:ext cx="81000" cy="81360"/>
              </p14:xfrm>
            </p:contentPart>
          </mc:Choice>
          <mc:Fallback xmlns="">
            <p:pic>
              <p:nvPicPr>
                <p:cNvPr id="18" name="Freihand 17">
                  <a:extLst>
                    <a:ext uri="{FF2B5EF4-FFF2-40B4-BE49-F238E27FC236}">
                      <a16:creationId xmlns:a16="http://schemas.microsoft.com/office/drawing/2014/main" id="{B8B5A3A8-568C-4BA2-97FB-51CC00DE854D}"/>
                    </a:ext>
                  </a:extLst>
                </p:cNvPr>
                <p:cNvPicPr/>
                <p:nvPr/>
              </p:nvPicPr>
              <p:blipFill>
                <a:blip r:embed="rId42"/>
                <a:stretch>
                  <a:fillRect/>
                </a:stretch>
              </p:blipFill>
              <p:spPr>
                <a:xfrm>
                  <a:off x="2376653" y="3979867"/>
                  <a:ext cx="896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9" name="Freihand 18">
                  <a:extLst>
                    <a:ext uri="{FF2B5EF4-FFF2-40B4-BE49-F238E27FC236}">
                      <a16:creationId xmlns:a16="http://schemas.microsoft.com/office/drawing/2014/main" id="{0A1AC95D-401A-48D6-AB81-917C263D3A39}"/>
                    </a:ext>
                  </a:extLst>
                </p14:cNvPr>
                <p14:cNvContentPartPr/>
                <p14:nvPr/>
              </p14:nvContentPartPr>
              <p14:xfrm>
                <a:off x="2476013" y="3907147"/>
                <a:ext cx="122040" cy="136800"/>
              </p14:xfrm>
            </p:contentPart>
          </mc:Choice>
          <mc:Fallback xmlns="">
            <p:pic>
              <p:nvPicPr>
                <p:cNvPr id="19" name="Freihand 18">
                  <a:extLst>
                    <a:ext uri="{FF2B5EF4-FFF2-40B4-BE49-F238E27FC236}">
                      <a16:creationId xmlns:a16="http://schemas.microsoft.com/office/drawing/2014/main" id="{0A1AC95D-401A-48D6-AB81-917C263D3A39}"/>
                    </a:ext>
                  </a:extLst>
                </p:cNvPr>
                <p:cNvPicPr/>
                <p:nvPr/>
              </p:nvPicPr>
              <p:blipFill>
                <a:blip r:embed="rId44"/>
                <a:stretch>
                  <a:fillRect/>
                </a:stretch>
              </p:blipFill>
              <p:spPr>
                <a:xfrm>
                  <a:off x="2471693" y="3902827"/>
                  <a:ext cx="1306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0" name="Freihand 19">
                  <a:extLst>
                    <a:ext uri="{FF2B5EF4-FFF2-40B4-BE49-F238E27FC236}">
                      <a16:creationId xmlns:a16="http://schemas.microsoft.com/office/drawing/2014/main" id="{08BF804E-4DBE-4E6B-A3CB-9194FE4D10AB}"/>
                    </a:ext>
                  </a:extLst>
                </p14:cNvPr>
                <p14:cNvContentPartPr/>
                <p14:nvPr/>
              </p14:nvContentPartPr>
              <p14:xfrm>
                <a:off x="2627933" y="4000027"/>
                <a:ext cx="155160" cy="55800"/>
              </p14:xfrm>
            </p:contentPart>
          </mc:Choice>
          <mc:Fallback xmlns="">
            <p:pic>
              <p:nvPicPr>
                <p:cNvPr id="20" name="Freihand 19">
                  <a:extLst>
                    <a:ext uri="{FF2B5EF4-FFF2-40B4-BE49-F238E27FC236}">
                      <a16:creationId xmlns:a16="http://schemas.microsoft.com/office/drawing/2014/main" id="{08BF804E-4DBE-4E6B-A3CB-9194FE4D10AB}"/>
                    </a:ext>
                  </a:extLst>
                </p:cNvPr>
                <p:cNvPicPr/>
                <p:nvPr/>
              </p:nvPicPr>
              <p:blipFill>
                <a:blip r:embed="rId46"/>
                <a:stretch>
                  <a:fillRect/>
                </a:stretch>
              </p:blipFill>
              <p:spPr>
                <a:xfrm>
                  <a:off x="2623613" y="3995707"/>
                  <a:ext cx="16380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1" name="Freihand 20">
                  <a:extLst>
                    <a:ext uri="{FF2B5EF4-FFF2-40B4-BE49-F238E27FC236}">
                      <a16:creationId xmlns:a16="http://schemas.microsoft.com/office/drawing/2014/main" id="{EEE801CF-6C7E-402B-9E7F-DE69D1B7A964}"/>
                    </a:ext>
                  </a:extLst>
                </p14:cNvPr>
                <p14:cNvContentPartPr/>
                <p14:nvPr/>
              </p14:nvContentPartPr>
              <p14:xfrm>
                <a:off x="2802173" y="3890227"/>
                <a:ext cx="224280" cy="184320"/>
              </p14:xfrm>
            </p:contentPart>
          </mc:Choice>
          <mc:Fallback xmlns="">
            <p:pic>
              <p:nvPicPr>
                <p:cNvPr id="21" name="Freihand 20">
                  <a:extLst>
                    <a:ext uri="{FF2B5EF4-FFF2-40B4-BE49-F238E27FC236}">
                      <a16:creationId xmlns:a16="http://schemas.microsoft.com/office/drawing/2014/main" id="{EEE801CF-6C7E-402B-9E7F-DE69D1B7A964}"/>
                    </a:ext>
                  </a:extLst>
                </p:cNvPr>
                <p:cNvPicPr/>
                <p:nvPr/>
              </p:nvPicPr>
              <p:blipFill>
                <a:blip r:embed="rId48"/>
                <a:stretch>
                  <a:fillRect/>
                </a:stretch>
              </p:blipFill>
              <p:spPr>
                <a:xfrm>
                  <a:off x="2797853" y="3885907"/>
                  <a:ext cx="23292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2" name="Freihand 21">
                  <a:extLst>
                    <a:ext uri="{FF2B5EF4-FFF2-40B4-BE49-F238E27FC236}">
                      <a16:creationId xmlns:a16="http://schemas.microsoft.com/office/drawing/2014/main" id="{4348967D-752D-4C37-9C28-88C9D4737B8D}"/>
                    </a:ext>
                  </a:extLst>
                </p14:cNvPr>
                <p14:cNvContentPartPr/>
                <p14:nvPr/>
              </p14:nvContentPartPr>
              <p14:xfrm>
                <a:off x="3034373" y="3919747"/>
                <a:ext cx="21240" cy="35640"/>
              </p14:xfrm>
            </p:contentPart>
          </mc:Choice>
          <mc:Fallback xmlns="">
            <p:pic>
              <p:nvPicPr>
                <p:cNvPr id="22" name="Freihand 21">
                  <a:extLst>
                    <a:ext uri="{FF2B5EF4-FFF2-40B4-BE49-F238E27FC236}">
                      <a16:creationId xmlns:a16="http://schemas.microsoft.com/office/drawing/2014/main" id="{4348967D-752D-4C37-9C28-88C9D4737B8D}"/>
                    </a:ext>
                  </a:extLst>
                </p:cNvPr>
                <p:cNvPicPr/>
                <p:nvPr/>
              </p:nvPicPr>
              <p:blipFill>
                <a:blip r:embed="rId50"/>
                <a:stretch>
                  <a:fillRect/>
                </a:stretch>
              </p:blipFill>
              <p:spPr>
                <a:xfrm>
                  <a:off x="3030053" y="3915427"/>
                  <a:ext cx="298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3" name="Freihand 22">
                  <a:extLst>
                    <a:ext uri="{FF2B5EF4-FFF2-40B4-BE49-F238E27FC236}">
                      <a16:creationId xmlns:a16="http://schemas.microsoft.com/office/drawing/2014/main" id="{E855331C-849D-4271-ABA0-2C4220A48004}"/>
                    </a:ext>
                  </a:extLst>
                </p14:cNvPr>
                <p14:cNvContentPartPr/>
                <p14:nvPr/>
              </p14:nvContentPartPr>
              <p14:xfrm>
                <a:off x="3068933" y="3909307"/>
                <a:ext cx="195480" cy="125640"/>
              </p14:xfrm>
            </p:contentPart>
          </mc:Choice>
          <mc:Fallback xmlns="">
            <p:pic>
              <p:nvPicPr>
                <p:cNvPr id="23" name="Freihand 22">
                  <a:extLst>
                    <a:ext uri="{FF2B5EF4-FFF2-40B4-BE49-F238E27FC236}">
                      <a16:creationId xmlns:a16="http://schemas.microsoft.com/office/drawing/2014/main" id="{E855331C-849D-4271-ABA0-2C4220A48004}"/>
                    </a:ext>
                  </a:extLst>
                </p:cNvPr>
                <p:cNvPicPr/>
                <p:nvPr/>
              </p:nvPicPr>
              <p:blipFill>
                <a:blip r:embed="rId52"/>
                <a:stretch>
                  <a:fillRect/>
                </a:stretch>
              </p:blipFill>
              <p:spPr>
                <a:xfrm>
                  <a:off x="3064613" y="3904987"/>
                  <a:ext cx="20412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4" name="Freihand 23">
                  <a:extLst>
                    <a:ext uri="{FF2B5EF4-FFF2-40B4-BE49-F238E27FC236}">
                      <a16:creationId xmlns:a16="http://schemas.microsoft.com/office/drawing/2014/main" id="{9421DF0A-74EF-4102-948B-E0C81B1D942F}"/>
                    </a:ext>
                  </a:extLst>
                </p14:cNvPr>
                <p14:cNvContentPartPr/>
                <p14:nvPr/>
              </p14:nvContentPartPr>
              <p14:xfrm>
                <a:off x="2739893" y="3883387"/>
                <a:ext cx="24840" cy="15480"/>
              </p14:xfrm>
            </p:contentPart>
          </mc:Choice>
          <mc:Fallback xmlns="">
            <p:pic>
              <p:nvPicPr>
                <p:cNvPr id="24" name="Freihand 23">
                  <a:extLst>
                    <a:ext uri="{FF2B5EF4-FFF2-40B4-BE49-F238E27FC236}">
                      <a16:creationId xmlns:a16="http://schemas.microsoft.com/office/drawing/2014/main" id="{9421DF0A-74EF-4102-948B-E0C81B1D942F}"/>
                    </a:ext>
                  </a:extLst>
                </p:cNvPr>
                <p:cNvPicPr/>
                <p:nvPr/>
              </p:nvPicPr>
              <p:blipFill>
                <a:blip r:embed="rId54"/>
                <a:stretch>
                  <a:fillRect/>
                </a:stretch>
              </p:blipFill>
              <p:spPr>
                <a:xfrm>
                  <a:off x="2735573" y="3879067"/>
                  <a:ext cx="334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8" name="Freihand 27">
                  <a:extLst>
                    <a:ext uri="{FF2B5EF4-FFF2-40B4-BE49-F238E27FC236}">
                      <a16:creationId xmlns:a16="http://schemas.microsoft.com/office/drawing/2014/main" id="{2DBF966C-3909-4676-B5F2-FDC965DD2FC5}"/>
                    </a:ext>
                  </a:extLst>
                </p14:cNvPr>
                <p14:cNvContentPartPr/>
                <p14:nvPr/>
              </p14:nvContentPartPr>
              <p14:xfrm>
                <a:off x="3476813" y="3956827"/>
                <a:ext cx="157680" cy="79920"/>
              </p14:xfrm>
            </p:contentPart>
          </mc:Choice>
          <mc:Fallback xmlns="">
            <p:pic>
              <p:nvPicPr>
                <p:cNvPr id="28" name="Freihand 27">
                  <a:extLst>
                    <a:ext uri="{FF2B5EF4-FFF2-40B4-BE49-F238E27FC236}">
                      <a16:creationId xmlns:a16="http://schemas.microsoft.com/office/drawing/2014/main" id="{2DBF966C-3909-4676-B5F2-FDC965DD2FC5}"/>
                    </a:ext>
                  </a:extLst>
                </p:cNvPr>
                <p:cNvPicPr/>
                <p:nvPr/>
              </p:nvPicPr>
              <p:blipFill>
                <a:blip r:embed="rId56"/>
                <a:stretch>
                  <a:fillRect/>
                </a:stretch>
              </p:blipFill>
              <p:spPr>
                <a:xfrm>
                  <a:off x="3472493" y="3952507"/>
                  <a:ext cx="1663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9" name="Freihand 28">
                  <a:extLst>
                    <a:ext uri="{FF2B5EF4-FFF2-40B4-BE49-F238E27FC236}">
                      <a16:creationId xmlns:a16="http://schemas.microsoft.com/office/drawing/2014/main" id="{5EE98E44-D57B-407F-97DC-81331D939F53}"/>
                    </a:ext>
                  </a:extLst>
                </p14:cNvPr>
                <p14:cNvContentPartPr/>
                <p14:nvPr/>
              </p14:nvContentPartPr>
              <p14:xfrm>
                <a:off x="3629453" y="3859627"/>
                <a:ext cx="276120" cy="167760"/>
              </p14:xfrm>
            </p:contentPart>
          </mc:Choice>
          <mc:Fallback xmlns="">
            <p:pic>
              <p:nvPicPr>
                <p:cNvPr id="29" name="Freihand 28">
                  <a:extLst>
                    <a:ext uri="{FF2B5EF4-FFF2-40B4-BE49-F238E27FC236}">
                      <a16:creationId xmlns:a16="http://schemas.microsoft.com/office/drawing/2014/main" id="{5EE98E44-D57B-407F-97DC-81331D939F53}"/>
                    </a:ext>
                  </a:extLst>
                </p:cNvPr>
                <p:cNvPicPr/>
                <p:nvPr/>
              </p:nvPicPr>
              <p:blipFill>
                <a:blip r:embed="rId58"/>
                <a:stretch>
                  <a:fillRect/>
                </a:stretch>
              </p:blipFill>
              <p:spPr>
                <a:xfrm>
                  <a:off x="3625133" y="3855307"/>
                  <a:ext cx="2847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0" name="Freihand 29">
                  <a:extLst>
                    <a:ext uri="{FF2B5EF4-FFF2-40B4-BE49-F238E27FC236}">
                      <a16:creationId xmlns:a16="http://schemas.microsoft.com/office/drawing/2014/main" id="{5635E1EF-33BE-42E2-B7FB-ED9D0C6EA693}"/>
                    </a:ext>
                  </a:extLst>
                </p14:cNvPr>
                <p14:cNvContentPartPr/>
                <p14:nvPr/>
              </p14:nvContentPartPr>
              <p14:xfrm>
                <a:off x="4065773" y="3884107"/>
                <a:ext cx="231840" cy="135360"/>
              </p14:xfrm>
            </p:contentPart>
          </mc:Choice>
          <mc:Fallback xmlns="">
            <p:pic>
              <p:nvPicPr>
                <p:cNvPr id="30" name="Freihand 29">
                  <a:extLst>
                    <a:ext uri="{FF2B5EF4-FFF2-40B4-BE49-F238E27FC236}">
                      <a16:creationId xmlns:a16="http://schemas.microsoft.com/office/drawing/2014/main" id="{5635E1EF-33BE-42E2-B7FB-ED9D0C6EA693}"/>
                    </a:ext>
                  </a:extLst>
                </p:cNvPr>
                <p:cNvPicPr/>
                <p:nvPr/>
              </p:nvPicPr>
              <p:blipFill>
                <a:blip r:embed="rId60"/>
                <a:stretch>
                  <a:fillRect/>
                </a:stretch>
              </p:blipFill>
              <p:spPr>
                <a:xfrm>
                  <a:off x="4061453" y="3879787"/>
                  <a:ext cx="24048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1" name="Freihand 30">
                  <a:extLst>
                    <a:ext uri="{FF2B5EF4-FFF2-40B4-BE49-F238E27FC236}">
                      <a16:creationId xmlns:a16="http://schemas.microsoft.com/office/drawing/2014/main" id="{80534A1F-CDDA-4F82-BF12-7ED6DD528345}"/>
                    </a:ext>
                  </a:extLst>
                </p14:cNvPr>
                <p14:cNvContentPartPr/>
                <p14:nvPr/>
              </p14:nvContentPartPr>
              <p14:xfrm>
                <a:off x="4315613" y="3975187"/>
                <a:ext cx="131760" cy="49320"/>
              </p14:xfrm>
            </p:contentPart>
          </mc:Choice>
          <mc:Fallback xmlns="">
            <p:pic>
              <p:nvPicPr>
                <p:cNvPr id="31" name="Freihand 30">
                  <a:extLst>
                    <a:ext uri="{FF2B5EF4-FFF2-40B4-BE49-F238E27FC236}">
                      <a16:creationId xmlns:a16="http://schemas.microsoft.com/office/drawing/2014/main" id="{80534A1F-CDDA-4F82-BF12-7ED6DD528345}"/>
                    </a:ext>
                  </a:extLst>
                </p:cNvPr>
                <p:cNvPicPr/>
                <p:nvPr/>
              </p:nvPicPr>
              <p:blipFill>
                <a:blip r:embed="rId62"/>
                <a:stretch>
                  <a:fillRect/>
                </a:stretch>
              </p:blipFill>
              <p:spPr>
                <a:xfrm>
                  <a:off x="4311293" y="3970867"/>
                  <a:ext cx="14040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2" name="Freihand 31">
                  <a:extLst>
                    <a:ext uri="{FF2B5EF4-FFF2-40B4-BE49-F238E27FC236}">
                      <a16:creationId xmlns:a16="http://schemas.microsoft.com/office/drawing/2014/main" id="{E56702B9-3E9B-4C53-93EC-C5323A3F4B97}"/>
                    </a:ext>
                  </a:extLst>
                </p14:cNvPr>
                <p14:cNvContentPartPr/>
                <p14:nvPr/>
              </p14:nvContentPartPr>
              <p14:xfrm>
                <a:off x="4437293" y="3887347"/>
                <a:ext cx="138240" cy="144720"/>
              </p14:xfrm>
            </p:contentPart>
          </mc:Choice>
          <mc:Fallback xmlns="">
            <p:pic>
              <p:nvPicPr>
                <p:cNvPr id="32" name="Freihand 31">
                  <a:extLst>
                    <a:ext uri="{FF2B5EF4-FFF2-40B4-BE49-F238E27FC236}">
                      <a16:creationId xmlns:a16="http://schemas.microsoft.com/office/drawing/2014/main" id="{E56702B9-3E9B-4C53-93EC-C5323A3F4B97}"/>
                    </a:ext>
                  </a:extLst>
                </p:cNvPr>
                <p:cNvPicPr/>
                <p:nvPr/>
              </p:nvPicPr>
              <p:blipFill>
                <a:blip r:embed="rId64"/>
                <a:stretch>
                  <a:fillRect/>
                </a:stretch>
              </p:blipFill>
              <p:spPr>
                <a:xfrm>
                  <a:off x="4432973" y="3883027"/>
                  <a:ext cx="14688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3" name="Freihand 32">
                  <a:extLst>
                    <a:ext uri="{FF2B5EF4-FFF2-40B4-BE49-F238E27FC236}">
                      <a16:creationId xmlns:a16="http://schemas.microsoft.com/office/drawing/2014/main" id="{634FAA9D-C35D-480E-B204-0232033CB6A5}"/>
                    </a:ext>
                  </a:extLst>
                </p14:cNvPr>
                <p14:cNvContentPartPr/>
                <p14:nvPr/>
              </p14:nvContentPartPr>
              <p14:xfrm>
                <a:off x="4594973" y="3944947"/>
                <a:ext cx="74880" cy="87840"/>
              </p14:xfrm>
            </p:contentPart>
          </mc:Choice>
          <mc:Fallback xmlns="">
            <p:pic>
              <p:nvPicPr>
                <p:cNvPr id="33" name="Freihand 32">
                  <a:extLst>
                    <a:ext uri="{FF2B5EF4-FFF2-40B4-BE49-F238E27FC236}">
                      <a16:creationId xmlns:a16="http://schemas.microsoft.com/office/drawing/2014/main" id="{634FAA9D-C35D-480E-B204-0232033CB6A5}"/>
                    </a:ext>
                  </a:extLst>
                </p:cNvPr>
                <p:cNvPicPr/>
                <p:nvPr/>
              </p:nvPicPr>
              <p:blipFill>
                <a:blip r:embed="rId66"/>
                <a:stretch>
                  <a:fillRect/>
                </a:stretch>
              </p:blipFill>
              <p:spPr>
                <a:xfrm>
                  <a:off x="4590653" y="3940627"/>
                  <a:ext cx="8352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4" name="Freihand 33">
                  <a:extLst>
                    <a:ext uri="{FF2B5EF4-FFF2-40B4-BE49-F238E27FC236}">
                      <a16:creationId xmlns:a16="http://schemas.microsoft.com/office/drawing/2014/main" id="{391A8EB8-8D9E-4335-9859-04FBB918B33C}"/>
                    </a:ext>
                  </a:extLst>
                </p14:cNvPr>
                <p14:cNvContentPartPr/>
                <p14:nvPr/>
              </p14:nvContentPartPr>
              <p14:xfrm>
                <a:off x="4691813" y="3892747"/>
                <a:ext cx="342360" cy="110160"/>
              </p14:xfrm>
            </p:contentPart>
          </mc:Choice>
          <mc:Fallback xmlns="">
            <p:pic>
              <p:nvPicPr>
                <p:cNvPr id="34" name="Freihand 33">
                  <a:extLst>
                    <a:ext uri="{FF2B5EF4-FFF2-40B4-BE49-F238E27FC236}">
                      <a16:creationId xmlns:a16="http://schemas.microsoft.com/office/drawing/2014/main" id="{391A8EB8-8D9E-4335-9859-04FBB918B33C}"/>
                    </a:ext>
                  </a:extLst>
                </p:cNvPr>
                <p:cNvPicPr/>
                <p:nvPr/>
              </p:nvPicPr>
              <p:blipFill>
                <a:blip r:embed="rId68"/>
                <a:stretch>
                  <a:fillRect/>
                </a:stretch>
              </p:blipFill>
              <p:spPr>
                <a:xfrm>
                  <a:off x="4687493" y="3888427"/>
                  <a:ext cx="35100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5" name="Freihand 34">
                  <a:extLst>
                    <a:ext uri="{FF2B5EF4-FFF2-40B4-BE49-F238E27FC236}">
                      <a16:creationId xmlns:a16="http://schemas.microsoft.com/office/drawing/2014/main" id="{FCC35BBC-4AF9-4813-AAE1-119FA76E101E}"/>
                    </a:ext>
                  </a:extLst>
                </p14:cNvPr>
                <p14:cNvContentPartPr/>
                <p14:nvPr/>
              </p14:nvContentPartPr>
              <p14:xfrm>
                <a:off x="5071253" y="3964387"/>
                <a:ext cx="72360" cy="53280"/>
              </p14:xfrm>
            </p:contentPart>
          </mc:Choice>
          <mc:Fallback xmlns="">
            <p:pic>
              <p:nvPicPr>
                <p:cNvPr id="35" name="Freihand 34">
                  <a:extLst>
                    <a:ext uri="{FF2B5EF4-FFF2-40B4-BE49-F238E27FC236}">
                      <a16:creationId xmlns:a16="http://schemas.microsoft.com/office/drawing/2014/main" id="{FCC35BBC-4AF9-4813-AAE1-119FA76E101E}"/>
                    </a:ext>
                  </a:extLst>
                </p:cNvPr>
                <p:cNvPicPr/>
                <p:nvPr/>
              </p:nvPicPr>
              <p:blipFill>
                <a:blip r:embed="rId70"/>
                <a:stretch>
                  <a:fillRect/>
                </a:stretch>
              </p:blipFill>
              <p:spPr>
                <a:xfrm>
                  <a:off x="5066933" y="3960067"/>
                  <a:ext cx="8100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4" name="Freihand 63">
                  <a:extLst>
                    <a:ext uri="{FF2B5EF4-FFF2-40B4-BE49-F238E27FC236}">
                      <a16:creationId xmlns:a16="http://schemas.microsoft.com/office/drawing/2014/main" id="{6834F1B6-FE74-4095-8EBA-B27510A4A736}"/>
                    </a:ext>
                  </a:extLst>
                </p14:cNvPr>
                <p14:cNvContentPartPr/>
                <p14:nvPr/>
              </p14:nvContentPartPr>
              <p14:xfrm>
                <a:off x="480173" y="4318627"/>
                <a:ext cx="15120" cy="134280"/>
              </p14:xfrm>
            </p:contentPart>
          </mc:Choice>
          <mc:Fallback xmlns="">
            <p:pic>
              <p:nvPicPr>
                <p:cNvPr id="64" name="Freihand 63">
                  <a:extLst>
                    <a:ext uri="{FF2B5EF4-FFF2-40B4-BE49-F238E27FC236}">
                      <a16:creationId xmlns:a16="http://schemas.microsoft.com/office/drawing/2014/main" id="{6834F1B6-FE74-4095-8EBA-B27510A4A736}"/>
                    </a:ext>
                  </a:extLst>
                </p:cNvPr>
                <p:cNvPicPr/>
                <p:nvPr/>
              </p:nvPicPr>
              <p:blipFill>
                <a:blip r:embed="rId72"/>
                <a:stretch>
                  <a:fillRect/>
                </a:stretch>
              </p:blipFill>
              <p:spPr>
                <a:xfrm>
                  <a:off x="475853" y="4314307"/>
                  <a:ext cx="237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5" name="Freihand 64">
                  <a:extLst>
                    <a:ext uri="{FF2B5EF4-FFF2-40B4-BE49-F238E27FC236}">
                      <a16:creationId xmlns:a16="http://schemas.microsoft.com/office/drawing/2014/main" id="{0E462CE6-E886-4F6D-A1D4-12E3458F8A8D}"/>
                    </a:ext>
                  </a:extLst>
                </p14:cNvPr>
                <p14:cNvContentPartPr/>
                <p14:nvPr/>
              </p14:nvContentPartPr>
              <p14:xfrm>
                <a:off x="396653" y="4274707"/>
                <a:ext cx="179640" cy="19440"/>
              </p14:xfrm>
            </p:contentPart>
          </mc:Choice>
          <mc:Fallback xmlns="">
            <p:pic>
              <p:nvPicPr>
                <p:cNvPr id="65" name="Freihand 64">
                  <a:extLst>
                    <a:ext uri="{FF2B5EF4-FFF2-40B4-BE49-F238E27FC236}">
                      <a16:creationId xmlns:a16="http://schemas.microsoft.com/office/drawing/2014/main" id="{0E462CE6-E886-4F6D-A1D4-12E3458F8A8D}"/>
                    </a:ext>
                  </a:extLst>
                </p:cNvPr>
                <p:cNvPicPr/>
                <p:nvPr/>
              </p:nvPicPr>
              <p:blipFill>
                <a:blip r:embed="rId74"/>
                <a:stretch>
                  <a:fillRect/>
                </a:stretch>
              </p:blipFill>
              <p:spPr>
                <a:xfrm>
                  <a:off x="392333" y="4270387"/>
                  <a:ext cx="18828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66" name="Freihand 65">
                  <a:extLst>
                    <a:ext uri="{FF2B5EF4-FFF2-40B4-BE49-F238E27FC236}">
                      <a16:creationId xmlns:a16="http://schemas.microsoft.com/office/drawing/2014/main" id="{7722E991-7200-417D-92BA-BCC159388FAA}"/>
                    </a:ext>
                  </a:extLst>
                </p14:cNvPr>
                <p14:cNvContentPartPr/>
                <p14:nvPr/>
              </p14:nvContentPartPr>
              <p14:xfrm>
                <a:off x="415373" y="4361827"/>
                <a:ext cx="117720" cy="13680"/>
              </p14:xfrm>
            </p:contentPart>
          </mc:Choice>
          <mc:Fallback xmlns="">
            <p:pic>
              <p:nvPicPr>
                <p:cNvPr id="66" name="Freihand 65">
                  <a:extLst>
                    <a:ext uri="{FF2B5EF4-FFF2-40B4-BE49-F238E27FC236}">
                      <a16:creationId xmlns:a16="http://schemas.microsoft.com/office/drawing/2014/main" id="{7722E991-7200-417D-92BA-BCC159388FAA}"/>
                    </a:ext>
                  </a:extLst>
                </p:cNvPr>
                <p:cNvPicPr/>
                <p:nvPr/>
              </p:nvPicPr>
              <p:blipFill>
                <a:blip r:embed="rId76"/>
                <a:stretch>
                  <a:fillRect/>
                </a:stretch>
              </p:blipFill>
              <p:spPr>
                <a:xfrm>
                  <a:off x="411053" y="4357507"/>
                  <a:ext cx="1263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7" name="Freihand 66">
                  <a:extLst>
                    <a:ext uri="{FF2B5EF4-FFF2-40B4-BE49-F238E27FC236}">
                      <a16:creationId xmlns:a16="http://schemas.microsoft.com/office/drawing/2014/main" id="{9E357D37-24CA-49BE-A923-C515CA699885}"/>
                    </a:ext>
                  </a:extLst>
                </p14:cNvPr>
                <p14:cNvContentPartPr/>
                <p14:nvPr/>
              </p14:nvContentPartPr>
              <p14:xfrm>
                <a:off x="589613" y="4351027"/>
                <a:ext cx="101160" cy="80280"/>
              </p14:xfrm>
            </p:contentPart>
          </mc:Choice>
          <mc:Fallback xmlns="">
            <p:pic>
              <p:nvPicPr>
                <p:cNvPr id="67" name="Freihand 66">
                  <a:extLst>
                    <a:ext uri="{FF2B5EF4-FFF2-40B4-BE49-F238E27FC236}">
                      <a16:creationId xmlns:a16="http://schemas.microsoft.com/office/drawing/2014/main" id="{9E357D37-24CA-49BE-A923-C515CA699885}"/>
                    </a:ext>
                  </a:extLst>
                </p:cNvPr>
                <p:cNvPicPr/>
                <p:nvPr/>
              </p:nvPicPr>
              <p:blipFill>
                <a:blip r:embed="rId78"/>
                <a:stretch>
                  <a:fillRect/>
                </a:stretch>
              </p:blipFill>
              <p:spPr>
                <a:xfrm>
                  <a:off x="585293" y="4346707"/>
                  <a:ext cx="10980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68" name="Freihand 67">
                  <a:extLst>
                    <a:ext uri="{FF2B5EF4-FFF2-40B4-BE49-F238E27FC236}">
                      <a16:creationId xmlns:a16="http://schemas.microsoft.com/office/drawing/2014/main" id="{B8B15036-8D64-4E9D-8026-BE9949FAB09D}"/>
                    </a:ext>
                  </a:extLst>
                </p14:cNvPr>
                <p14:cNvContentPartPr/>
                <p14:nvPr/>
              </p14:nvContentPartPr>
              <p14:xfrm>
                <a:off x="676373" y="4343467"/>
                <a:ext cx="114120" cy="75240"/>
              </p14:xfrm>
            </p:contentPart>
          </mc:Choice>
          <mc:Fallback xmlns="">
            <p:pic>
              <p:nvPicPr>
                <p:cNvPr id="68" name="Freihand 67">
                  <a:extLst>
                    <a:ext uri="{FF2B5EF4-FFF2-40B4-BE49-F238E27FC236}">
                      <a16:creationId xmlns:a16="http://schemas.microsoft.com/office/drawing/2014/main" id="{B8B15036-8D64-4E9D-8026-BE9949FAB09D}"/>
                    </a:ext>
                  </a:extLst>
                </p:cNvPr>
                <p:cNvPicPr/>
                <p:nvPr/>
              </p:nvPicPr>
              <p:blipFill>
                <a:blip r:embed="rId80"/>
                <a:stretch>
                  <a:fillRect/>
                </a:stretch>
              </p:blipFill>
              <p:spPr>
                <a:xfrm>
                  <a:off x="672053" y="4339147"/>
                  <a:ext cx="12276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69" name="Freihand 68">
                  <a:extLst>
                    <a:ext uri="{FF2B5EF4-FFF2-40B4-BE49-F238E27FC236}">
                      <a16:creationId xmlns:a16="http://schemas.microsoft.com/office/drawing/2014/main" id="{4230D984-D98F-4A94-8F72-EC0FC5FFBBBB}"/>
                    </a:ext>
                  </a:extLst>
                </p14:cNvPr>
                <p14:cNvContentPartPr/>
                <p14:nvPr/>
              </p14:nvContentPartPr>
              <p14:xfrm>
                <a:off x="766013" y="4343827"/>
                <a:ext cx="70920" cy="201960"/>
              </p14:xfrm>
            </p:contentPart>
          </mc:Choice>
          <mc:Fallback xmlns="">
            <p:pic>
              <p:nvPicPr>
                <p:cNvPr id="69" name="Freihand 68">
                  <a:extLst>
                    <a:ext uri="{FF2B5EF4-FFF2-40B4-BE49-F238E27FC236}">
                      <a16:creationId xmlns:a16="http://schemas.microsoft.com/office/drawing/2014/main" id="{4230D984-D98F-4A94-8F72-EC0FC5FFBBBB}"/>
                    </a:ext>
                  </a:extLst>
                </p:cNvPr>
                <p:cNvPicPr/>
                <p:nvPr/>
              </p:nvPicPr>
              <p:blipFill>
                <a:blip r:embed="rId82"/>
                <a:stretch>
                  <a:fillRect/>
                </a:stretch>
              </p:blipFill>
              <p:spPr>
                <a:xfrm>
                  <a:off x="761693" y="4339507"/>
                  <a:ext cx="7956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70" name="Freihand 69">
                  <a:extLst>
                    <a:ext uri="{FF2B5EF4-FFF2-40B4-BE49-F238E27FC236}">
                      <a16:creationId xmlns:a16="http://schemas.microsoft.com/office/drawing/2014/main" id="{2DD51D96-CF88-4DEF-A9B9-8B72A74B9CF1}"/>
                    </a:ext>
                  </a:extLst>
                </p14:cNvPr>
                <p14:cNvContentPartPr/>
                <p14:nvPr/>
              </p14:nvContentPartPr>
              <p14:xfrm>
                <a:off x="949253" y="4341667"/>
                <a:ext cx="91080" cy="79920"/>
              </p14:xfrm>
            </p:contentPart>
          </mc:Choice>
          <mc:Fallback xmlns="">
            <p:pic>
              <p:nvPicPr>
                <p:cNvPr id="70" name="Freihand 69">
                  <a:extLst>
                    <a:ext uri="{FF2B5EF4-FFF2-40B4-BE49-F238E27FC236}">
                      <a16:creationId xmlns:a16="http://schemas.microsoft.com/office/drawing/2014/main" id="{2DD51D96-CF88-4DEF-A9B9-8B72A74B9CF1}"/>
                    </a:ext>
                  </a:extLst>
                </p:cNvPr>
                <p:cNvPicPr/>
                <p:nvPr/>
              </p:nvPicPr>
              <p:blipFill>
                <a:blip r:embed="rId84"/>
                <a:stretch>
                  <a:fillRect/>
                </a:stretch>
              </p:blipFill>
              <p:spPr>
                <a:xfrm>
                  <a:off x="944933" y="4337347"/>
                  <a:ext cx="997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72" name="Freihand 71">
                  <a:extLst>
                    <a:ext uri="{FF2B5EF4-FFF2-40B4-BE49-F238E27FC236}">
                      <a16:creationId xmlns:a16="http://schemas.microsoft.com/office/drawing/2014/main" id="{2BBC0107-E861-48A8-82A9-20BB202FABCB}"/>
                    </a:ext>
                  </a:extLst>
                </p14:cNvPr>
                <p14:cNvContentPartPr/>
                <p14:nvPr/>
              </p14:nvContentPartPr>
              <p14:xfrm>
                <a:off x="1158053" y="4336627"/>
                <a:ext cx="2520" cy="5040"/>
              </p14:xfrm>
            </p:contentPart>
          </mc:Choice>
          <mc:Fallback xmlns="">
            <p:pic>
              <p:nvPicPr>
                <p:cNvPr id="72" name="Freihand 71">
                  <a:extLst>
                    <a:ext uri="{FF2B5EF4-FFF2-40B4-BE49-F238E27FC236}">
                      <a16:creationId xmlns:a16="http://schemas.microsoft.com/office/drawing/2014/main" id="{2BBC0107-E861-48A8-82A9-20BB202FABCB}"/>
                    </a:ext>
                  </a:extLst>
                </p:cNvPr>
                <p:cNvPicPr/>
                <p:nvPr/>
              </p:nvPicPr>
              <p:blipFill>
                <a:blip r:embed="rId86"/>
                <a:stretch>
                  <a:fillRect/>
                </a:stretch>
              </p:blipFill>
              <p:spPr>
                <a:xfrm>
                  <a:off x="1153733" y="4332307"/>
                  <a:ext cx="111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73" name="Freihand 72">
                  <a:extLst>
                    <a:ext uri="{FF2B5EF4-FFF2-40B4-BE49-F238E27FC236}">
                      <a16:creationId xmlns:a16="http://schemas.microsoft.com/office/drawing/2014/main" id="{3ABECB97-1A99-435B-B460-48C81E17B715}"/>
                    </a:ext>
                  </a:extLst>
                </p14:cNvPr>
                <p14:cNvContentPartPr/>
                <p14:nvPr/>
              </p14:nvContentPartPr>
              <p14:xfrm>
                <a:off x="1155533" y="4374067"/>
                <a:ext cx="10800" cy="18360"/>
              </p14:xfrm>
            </p:contentPart>
          </mc:Choice>
          <mc:Fallback xmlns="">
            <p:pic>
              <p:nvPicPr>
                <p:cNvPr id="73" name="Freihand 72">
                  <a:extLst>
                    <a:ext uri="{FF2B5EF4-FFF2-40B4-BE49-F238E27FC236}">
                      <a16:creationId xmlns:a16="http://schemas.microsoft.com/office/drawing/2014/main" id="{3ABECB97-1A99-435B-B460-48C81E17B715}"/>
                    </a:ext>
                  </a:extLst>
                </p:cNvPr>
                <p:cNvPicPr/>
                <p:nvPr/>
              </p:nvPicPr>
              <p:blipFill>
                <a:blip r:embed="rId88"/>
                <a:stretch>
                  <a:fillRect/>
                </a:stretch>
              </p:blipFill>
              <p:spPr>
                <a:xfrm>
                  <a:off x="1151213" y="4369747"/>
                  <a:ext cx="194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74" name="Freihand 73">
                  <a:extLst>
                    <a:ext uri="{FF2B5EF4-FFF2-40B4-BE49-F238E27FC236}">
                      <a16:creationId xmlns:a16="http://schemas.microsoft.com/office/drawing/2014/main" id="{68AC6D4D-0378-490F-8B47-7FFE6C7A3123}"/>
                    </a:ext>
                  </a:extLst>
                </p14:cNvPr>
                <p14:cNvContentPartPr/>
                <p14:nvPr/>
              </p14:nvContentPartPr>
              <p14:xfrm>
                <a:off x="1390973" y="4262467"/>
                <a:ext cx="218160" cy="121680"/>
              </p14:xfrm>
            </p:contentPart>
          </mc:Choice>
          <mc:Fallback xmlns="">
            <p:pic>
              <p:nvPicPr>
                <p:cNvPr id="74" name="Freihand 73">
                  <a:extLst>
                    <a:ext uri="{FF2B5EF4-FFF2-40B4-BE49-F238E27FC236}">
                      <a16:creationId xmlns:a16="http://schemas.microsoft.com/office/drawing/2014/main" id="{68AC6D4D-0378-490F-8B47-7FFE6C7A3123}"/>
                    </a:ext>
                  </a:extLst>
                </p:cNvPr>
                <p:cNvPicPr/>
                <p:nvPr/>
              </p:nvPicPr>
              <p:blipFill>
                <a:blip r:embed="rId90"/>
                <a:stretch>
                  <a:fillRect/>
                </a:stretch>
              </p:blipFill>
              <p:spPr>
                <a:xfrm>
                  <a:off x="1386653" y="4258147"/>
                  <a:ext cx="22680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75" name="Freihand 74">
                  <a:extLst>
                    <a:ext uri="{FF2B5EF4-FFF2-40B4-BE49-F238E27FC236}">
                      <a16:creationId xmlns:a16="http://schemas.microsoft.com/office/drawing/2014/main" id="{1FDDD578-46AB-4E88-A984-3F864622D35E}"/>
                    </a:ext>
                  </a:extLst>
                </p14:cNvPr>
                <p14:cNvContentPartPr/>
                <p14:nvPr/>
              </p14:nvContentPartPr>
              <p14:xfrm>
                <a:off x="1570613" y="4231147"/>
                <a:ext cx="96840" cy="139320"/>
              </p14:xfrm>
            </p:contentPart>
          </mc:Choice>
          <mc:Fallback xmlns="">
            <p:pic>
              <p:nvPicPr>
                <p:cNvPr id="75" name="Freihand 74">
                  <a:extLst>
                    <a:ext uri="{FF2B5EF4-FFF2-40B4-BE49-F238E27FC236}">
                      <a16:creationId xmlns:a16="http://schemas.microsoft.com/office/drawing/2014/main" id="{1FDDD578-46AB-4E88-A984-3F864622D35E}"/>
                    </a:ext>
                  </a:extLst>
                </p:cNvPr>
                <p:cNvPicPr/>
                <p:nvPr/>
              </p:nvPicPr>
              <p:blipFill>
                <a:blip r:embed="rId92"/>
                <a:stretch>
                  <a:fillRect/>
                </a:stretch>
              </p:blipFill>
              <p:spPr>
                <a:xfrm>
                  <a:off x="1566293" y="4226827"/>
                  <a:ext cx="1054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76" name="Freihand 75">
                  <a:extLst>
                    <a:ext uri="{FF2B5EF4-FFF2-40B4-BE49-F238E27FC236}">
                      <a16:creationId xmlns:a16="http://schemas.microsoft.com/office/drawing/2014/main" id="{33D75824-1BE2-4A98-A06F-5CC842C7FD77}"/>
                    </a:ext>
                  </a:extLst>
                </p14:cNvPr>
                <p14:cNvContentPartPr/>
                <p14:nvPr/>
              </p14:nvContentPartPr>
              <p14:xfrm>
                <a:off x="1536773" y="4196947"/>
                <a:ext cx="28800" cy="4680"/>
              </p14:xfrm>
            </p:contentPart>
          </mc:Choice>
          <mc:Fallback xmlns="">
            <p:pic>
              <p:nvPicPr>
                <p:cNvPr id="76" name="Freihand 75">
                  <a:extLst>
                    <a:ext uri="{FF2B5EF4-FFF2-40B4-BE49-F238E27FC236}">
                      <a16:creationId xmlns:a16="http://schemas.microsoft.com/office/drawing/2014/main" id="{33D75824-1BE2-4A98-A06F-5CC842C7FD77}"/>
                    </a:ext>
                  </a:extLst>
                </p:cNvPr>
                <p:cNvPicPr/>
                <p:nvPr/>
              </p:nvPicPr>
              <p:blipFill>
                <a:blip r:embed="rId94"/>
                <a:stretch>
                  <a:fillRect/>
                </a:stretch>
              </p:blipFill>
              <p:spPr>
                <a:xfrm>
                  <a:off x="1532453" y="4192627"/>
                  <a:ext cx="374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77" name="Freihand 76">
                  <a:extLst>
                    <a:ext uri="{FF2B5EF4-FFF2-40B4-BE49-F238E27FC236}">
                      <a16:creationId xmlns:a16="http://schemas.microsoft.com/office/drawing/2014/main" id="{AE29D265-4A1E-4848-9862-4B77938247E6}"/>
                    </a:ext>
                  </a:extLst>
                </p14:cNvPr>
                <p14:cNvContentPartPr/>
                <p14:nvPr/>
              </p14:nvContentPartPr>
              <p14:xfrm>
                <a:off x="1874093" y="4253107"/>
                <a:ext cx="315360" cy="99720"/>
              </p14:xfrm>
            </p:contentPart>
          </mc:Choice>
          <mc:Fallback xmlns="">
            <p:pic>
              <p:nvPicPr>
                <p:cNvPr id="77" name="Freihand 76">
                  <a:extLst>
                    <a:ext uri="{FF2B5EF4-FFF2-40B4-BE49-F238E27FC236}">
                      <a16:creationId xmlns:a16="http://schemas.microsoft.com/office/drawing/2014/main" id="{AE29D265-4A1E-4848-9862-4B77938247E6}"/>
                    </a:ext>
                  </a:extLst>
                </p:cNvPr>
                <p:cNvPicPr/>
                <p:nvPr/>
              </p:nvPicPr>
              <p:blipFill>
                <a:blip r:embed="rId96"/>
                <a:stretch>
                  <a:fillRect/>
                </a:stretch>
              </p:blipFill>
              <p:spPr>
                <a:xfrm>
                  <a:off x="1869773" y="4248787"/>
                  <a:ext cx="3240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78" name="Freihand 77">
                  <a:extLst>
                    <a:ext uri="{FF2B5EF4-FFF2-40B4-BE49-F238E27FC236}">
                      <a16:creationId xmlns:a16="http://schemas.microsoft.com/office/drawing/2014/main" id="{1EB25A75-C8FB-4441-9290-BC44BE27F013}"/>
                    </a:ext>
                  </a:extLst>
                </p14:cNvPr>
                <p14:cNvContentPartPr/>
                <p14:nvPr/>
              </p14:nvContentPartPr>
              <p14:xfrm>
                <a:off x="2207093" y="4183627"/>
                <a:ext cx="25200" cy="136440"/>
              </p14:xfrm>
            </p:contentPart>
          </mc:Choice>
          <mc:Fallback xmlns="">
            <p:pic>
              <p:nvPicPr>
                <p:cNvPr id="78" name="Freihand 77">
                  <a:extLst>
                    <a:ext uri="{FF2B5EF4-FFF2-40B4-BE49-F238E27FC236}">
                      <a16:creationId xmlns:a16="http://schemas.microsoft.com/office/drawing/2014/main" id="{1EB25A75-C8FB-4441-9290-BC44BE27F013}"/>
                    </a:ext>
                  </a:extLst>
                </p:cNvPr>
                <p:cNvPicPr/>
                <p:nvPr/>
              </p:nvPicPr>
              <p:blipFill>
                <a:blip r:embed="rId98"/>
                <a:stretch>
                  <a:fillRect/>
                </a:stretch>
              </p:blipFill>
              <p:spPr>
                <a:xfrm>
                  <a:off x="2202773" y="4179307"/>
                  <a:ext cx="3384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79" name="Freihand 78">
                  <a:extLst>
                    <a:ext uri="{FF2B5EF4-FFF2-40B4-BE49-F238E27FC236}">
                      <a16:creationId xmlns:a16="http://schemas.microsoft.com/office/drawing/2014/main" id="{C4D0865E-4A52-4D29-AE38-57AC6F231447}"/>
                    </a:ext>
                  </a:extLst>
                </p14:cNvPr>
                <p14:cNvContentPartPr/>
                <p14:nvPr/>
              </p14:nvContentPartPr>
              <p14:xfrm>
                <a:off x="2261093" y="4183267"/>
                <a:ext cx="341280" cy="149040"/>
              </p14:xfrm>
            </p:contentPart>
          </mc:Choice>
          <mc:Fallback xmlns="">
            <p:pic>
              <p:nvPicPr>
                <p:cNvPr id="79" name="Freihand 78">
                  <a:extLst>
                    <a:ext uri="{FF2B5EF4-FFF2-40B4-BE49-F238E27FC236}">
                      <a16:creationId xmlns:a16="http://schemas.microsoft.com/office/drawing/2014/main" id="{C4D0865E-4A52-4D29-AE38-57AC6F231447}"/>
                    </a:ext>
                  </a:extLst>
                </p:cNvPr>
                <p:cNvPicPr/>
                <p:nvPr/>
              </p:nvPicPr>
              <p:blipFill>
                <a:blip r:embed="rId100"/>
                <a:stretch>
                  <a:fillRect/>
                </a:stretch>
              </p:blipFill>
              <p:spPr>
                <a:xfrm>
                  <a:off x="2256773" y="4178947"/>
                  <a:ext cx="3499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80" name="Freihand 79">
                  <a:extLst>
                    <a:ext uri="{FF2B5EF4-FFF2-40B4-BE49-F238E27FC236}">
                      <a16:creationId xmlns:a16="http://schemas.microsoft.com/office/drawing/2014/main" id="{742E7948-27F0-41D9-94CA-5ECCC75FA1EE}"/>
                    </a:ext>
                  </a:extLst>
                </p14:cNvPr>
                <p14:cNvContentPartPr/>
                <p14:nvPr/>
              </p14:nvContentPartPr>
              <p14:xfrm>
                <a:off x="2818373" y="4131787"/>
                <a:ext cx="179280" cy="157320"/>
              </p14:xfrm>
            </p:contentPart>
          </mc:Choice>
          <mc:Fallback xmlns="">
            <p:pic>
              <p:nvPicPr>
                <p:cNvPr id="80" name="Freihand 79">
                  <a:extLst>
                    <a:ext uri="{FF2B5EF4-FFF2-40B4-BE49-F238E27FC236}">
                      <a16:creationId xmlns:a16="http://schemas.microsoft.com/office/drawing/2014/main" id="{742E7948-27F0-41D9-94CA-5ECCC75FA1EE}"/>
                    </a:ext>
                  </a:extLst>
                </p:cNvPr>
                <p:cNvPicPr/>
                <p:nvPr/>
              </p:nvPicPr>
              <p:blipFill>
                <a:blip r:embed="rId102"/>
                <a:stretch>
                  <a:fillRect/>
                </a:stretch>
              </p:blipFill>
              <p:spPr>
                <a:xfrm>
                  <a:off x="2814053" y="4127467"/>
                  <a:ext cx="1879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81" name="Freihand 80">
                  <a:extLst>
                    <a:ext uri="{FF2B5EF4-FFF2-40B4-BE49-F238E27FC236}">
                      <a16:creationId xmlns:a16="http://schemas.microsoft.com/office/drawing/2014/main" id="{2B5DD403-3905-463D-A0C0-A5E6A940BDC5}"/>
                    </a:ext>
                  </a:extLst>
                </p14:cNvPr>
                <p14:cNvContentPartPr/>
                <p14:nvPr/>
              </p14:nvContentPartPr>
              <p14:xfrm>
                <a:off x="2988653" y="4142587"/>
                <a:ext cx="290520" cy="143640"/>
              </p14:xfrm>
            </p:contentPart>
          </mc:Choice>
          <mc:Fallback xmlns="">
            <p:pic>
              <p:nvPicPr>
                <p:cNvPr id="81" name="Freihand 80">
                  <a:extLst>
                    <a:ext uri="{FF2B5EF4-FFF2-40B4-BE49-F238E27FC236}">
                      <a16:creationId xmlns:a16="http://schemas.microsoft.com/office/drawing/2014/main" id="{2B5DD403-3905-463D-A0C0-A5E6A940BDC5}"/>
                    </a:ext>
                  </a:extLst>
                </p:cNvPr>
                <p:cNvPicPr/>
                <p:nvPr/>
              </p:nvPicPr>
              <p:blipFill>
                <a:blip r:embed="rId104"/>
                <a:stretch>
                  <a:fillRect/>
                </a:stretch>
              </p:blipFill>
              <p:spPr>
                <a:xfrm>
                  <a:off x="2984333" y="4138267"/>
                  <a:ext cx="2991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86" name="Freihand 85">
                  <a:extLst>
                    <a:ext uri="{FF2B5EF4-FFF2-40B4-BE49-F238E27FC236}">
                      <a16:creationId xmlns:a16="http://schemas.microsoft.com/office/drawing/2014/main" id="{AD5B7986-16C1-46B5-833A-CE66FD2C90ED}"/>
                    </a:ext>
                  </a:extLst>
                </p14:cNvPr>
                <p14:cNvContentPartPr/>
                <p14:nvPr/>
              </p14:nvContentPartPr>
              <p14:xfrm>
                <a:off x="3430733" y="4225747"/>
                <a:ext cx="171000" cy="73080"/>
              </p14:xfrm>
            </p:contentPart>
          </mc:Choice>
          <mc:Fallback xmlns="">
            <p:pic>
              <p:nvPicPr>
                <p:cNvPr id="86" name="Freihand 85">
                  <a:extLst>
                    <a:ext uri="{FF2B5EF4-FFF2-40B4-BE49-F238E27FC236}">
                      <a16:creationId xmlns:a16="http://schemas.microsoft.com/office/drawing/2014/main" id="{AD5B7986-16C1-46B5-833A-CE66FD2C90ED}"/>
                    </a:ext>
                  </a:extLst>
                </p:cNvPr>
                <p:cNvPicPr/>
                <p:nvPr/>
              </p:nvPicPr>
              <p:blipFill>
                <a:blip r:embed="rId106"/>
                <a:stretch>
                  <a:fillRect/>
                </a:stretch>
              </p:blipFill>
              <p:spPr>
                <a:xfrm>
                  <a:off x="3426413" y="4221427"/>
                  <a:ext cx="17964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87" name="Freihand 86">
                  <a:extLst>
                    <a:ext uri="{FF2B5EF4-FFF2-40B4-BE49-F238E27FC236}">
                      <a16:creationId xmlns:a16="http://schemas.microsoft.com/office/drawing/2014/main" id="{D80B8410-22CF-4C96-998A-B7CD99B31A31}"/>
                    </a:ext>
                  </a:extLst>
                </p14:cNvPr>
                <p14:cNvContentPartPr/>
                <p14:nvPr/>
              </p14:nvContentPartPr>
              <p14:xfrm>
                <a:off x="3614333" y="4221427"/>
                <a:ext cx="114480" cy="53280"/>
              </p14:xfrm>
            </p:contentPart>
          </mc:Choice>
          <mc:Fallback xmlns="">
            <p:pic>
              <p:nvPicPr>
                <p:cNvPr id="87" name="Freihand 86">
                  <a:extLst>
                    <a:ext uri="{FF2B5EF4-FFF2-40B4-BE49-F238E27FC236}">
                      <a16:creationId xmlns:a16="http://schemas.microsoft.com/office/drawing/2014/main" id="{D80B8410-22CF-4C96-998A-B7CD99B31A31}"/>
                    </a:ext>
                  </a:extLst>
                </p:cNvPr>
                <p:cNvPicPr/>
                <p:nvPr/>
              </p:nvPicPr>
              <p:blipFill>
                <a:blip r:embed="rId108"/>
                <a:stretch>
                  <a:fillRect/>
                </a:stretch>
              </p:blipFill>
              <p:spPr>
                <a:xfrm>
                  <a:off x="3610013" y="4217107"/>
                  <a:ext cx="12312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88" name="Freihand 87">
                  <a:extLst>
                    <a:ext uri="{FF2B5EF4-FFF2-40B4-BE49-F238E27FC236}">
                      <a16:creationId xmlns:a16="http://schemas.microsoft.com/office/drawing/2014/main" id="{126972D0-D7C2-4EB5-8DB2-AED680749342}"/>
                    </a:ext>
                  </a:extLst>
                </p14:cNvPr>
                <p14:cNvContentPartPr/>
                <p14:nvPr/>
              </p14:nvContentPartPr>
              <p14:xfrm>
                <a:off x="3734213" y="4127467"/>
                <a:ext cx="101880" cy="149040"/>
              </p14:xfrm>
            </p:contentPart>
          </mc:Choice>
          <mc:Fallback xmlns="">
            <p:pic>
              <p:nvPicPr>
                <p:cNvPr id="88" name="Freihand 87">
                  <a:extLst>
                    <a:ext uri="{FF2B5EF4-FFF2-40B4-BE49-F238E27FC236}">
                      <a16:creationId xmlns:a16="http://schemas.microsoft.com/office/drawing/2014/main" id="{126972D0-D7C2-4EB5-8DB2-AED680749342}"/>
                    </a:ext>
                  </a:extLst>
                </p:cNvPr>
                <p:cNvPicPr/>
                <p:nvPr/>
              </p:nvPicPr>
              <p:blipFill>
                <a:blip r:embed="rId110"/>
                <a:stretch>
                  <a:fillRect/>
                </a:stretch>
              </p:blipFill>
              <p:spPr>
                <a:xfrm>
                  <a:off x="3729893" y="4123147"/>
                  <a:ext cx="1105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89" name="Freihand 88">
                  <a:extLst>
                    <a:ext uri="{FF2B5EF4-FFF2-40B4-BE49-F238E27FC236}">
                      <a16:creationId xmlns:a16="http://schemas.microsoft.com/office/drawing/2014/main" id="{9DF1EC0A-FC98-4733-9F29-76A92C178E3B}"/>
                    </a:ext>
                  </a:extLst>
                </p14:cNvPr>
                <p14:cNvContentPartPr/>
                <p14:nvPr/>
              </p14:nvContentPartPr>
              <p14:xfrm>
                <a:off x="3849053" y="4181467"/>
                <a:ext cx="109800" cy="103320"/>
              </p14:xfrm>
            </p:contentPart>
          </mc:Choice>
          <mc:Fallback xmlns="">
            <p:pic>
              <p:nvPicPr>
                <p:cNvPr id="89" name="Freihand 88">
                  <a:extLst>
                    <a:ext uri="{FF2B5EF4-FFF2-40B4-BE49-F238E27FC236}">
                      <a16:creationId xmlns:a16="http://schemas.microsoft.com/office/drawing/2014/main" id="{9DF1EC0A-FC98-4733-9F29-76A92C178E3B}"/>
                    </a:ext>
                  </a:extLst>
                </p:cNvPr>
                <p:cNvPicPr/>
                <p:nvPr/>
              </p:nvPicPr>
              <p:blipFill>
                <a:blip r:embed="rId112"/>
                <a:stretch>
                  <a:fillRect/>
                </a:stretch>
              </p:blipFill>
              <p:spPr>
                <a:xfrm>
                  <a:off x="3844733" y="4177147"/>
                  <a:ext cx="1184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90" name="Freihand 89">
                  <a:extLst>
                    <a:ext uri="{FF2B5EF4-FFF2-40B4-BE49-F238E27FC236}">
                      <a16:creationId xmlns:a16="http://schemas.microsoft.com/office/drawing/2014/main" id="{C3C92C91-2450-40BF-B5F4-FD9834EF63E1}"/>
                    </a:ext>
                  </a:extLst>
                </p14:cNvPr>
                <p14:cNvContentPartPr/>
                <p14:nvPr/>
              </p14:nvContentPartPr>
              <p14:xfrm>
                <a:off x="3958493" y="4126747"/>
                <a:ext cx="85680" cy="146160"/>
              </p14:xfrm>
            </p:contentPart>
          </mc:Choice>
          <mc:Fallback xmlns="">
            <p:pic>
              <p:nvPicPr>
                <p:cNvPr id="90" name="Freihand 89">
                  <a:extLst>
                    <a:ext uri="{FF2B5EF4-FFF2-40B4-BE49-F238E27FC236}">
                      <a16:creationId xmlns:a16="http://schemas.microsoft.com/office/drawing/2014/main" id="{C3C92C91-2450-40BF-B5F4-FD9834EF63E1}"/>
                    </a:ext>
                  </a:extLst>
                </p:cNvPr>
                <p:cNvPicPr/>
                <p:nvPr/>
              </p:nvPicPr>
              <p:blipFill>
                <a:blip r:embed="rId114"/>
                <a:stretch>
                  <a:fillRect/>
                </a:stretch>
              </p:blipFill>
              <p:spPr>
                <a:xfrm>
                  <a:off x="3954173" y="4122427"/>
                  <a:ext cx="943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91" name="Freihand 90">
                  <a:extLst>
                    <a:ext uri="{FF2B5EF4-FFF2-40B4-BE49-F238E27FC236}">
                      <a16:creationId xmlns:a16="http://schemas.microsoft.com/office/drawing/2014/main" id="{9F3EBDC3-7160-45AD-97AD-134DABBECD81}"/>
                    </a:ext>
                  </a:extLst>
                </p14:cNvPr>
                <p14:cNvContentPartPr/>
                <p14:nvPr/>
              </p14:nvContentPartPr>
              <p14:xfrm>
                <a:off x="4182773" y="4137907"/>
                <a:ext cx="180720" cy="126000"/>
              </p14:xfrm>
            </p:contentPart>
          </mc:Choice>
          <mc:Fallback xmlns="">
            <p:pic>
              <p:nvPicPr>
                <p:cNvPr id="91" name="Freihand 90">
                  <a:extLst>
                    <a:ext uri="{FF2B5EF4-FFF2-40B4-BE49-F238E27FC236}">
                      <a16:creationId xmlns:a16="http://schemas.microsoft.com/office/drawing/2014/main" id="{9F3EBDC3-7160-45AD-97AD-134DABBECD81}"/>
                    </a:ext>
                  </a:extLst>
                </p:cNvPr>
                <p:cNvPicPr/>
                <p:nvPr/>
              </p:nvPicPr>
              <p:blipFill>
                <a:blip r:embed="rId116"/>
                <a:stretch>
                  <a:fillRect/>
                </a:stretch>
              </p:blipFill>
              <p:spPr>
                <a:xfrm>
                  <a:off x="4178453" y="4133587"/>
                  <a:ext cx="1893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92" name="Freihand 91">
                  <a:extLst>
                    <a:ext uri="{FF2B5EF4-FFF2-40B4-BE49-F238E27FC236}">
                      <a16:creationId xmlns:a16="http://schemas.microsoft.com/office/drawing/2014/main" id="{32C3EB77-217D-4693-B53A-B99365A35DEE}"/>
                    </a:ext>
                  </a:extLst>
                </p14:cNvPr>
                <p14:cNvContentPartPr/>
                <p14:nvPr/>
              </p14:nvContentPartPr>
              <p14:xfrm>
                <a:off x="4338653" y="4184347"/>
                <a:ext cx="100440" cy="70560"/>
              </p14:xfrm>
            </p:contentPart>
          </mc:Choice>
          <mc:Fallback xmlns="">
            <p:pic>
              <p:nvPicPr>
                <p:cNvPr id="92" name="Freihand 91">
                  <a:extLst>
                    <a:ext uri="{FF2B5EF4-FFF2-40B4-BE49-F238E27FC236}">
                      <a16:creationId xmlns:a16="http://schemas.microsoft.com/office/drawing/2014/main" id="{32C3EB77-217D-4693-B53A-B99365A35DEE}"/>
                    </a:ext>
                  </a:extLst>
                </p:cNvPr>
                <p:cNvPicPr/>
                <p:nvPr/>
              </p:nvPicPr>
              <p:blipFill>
                <a:blip r:embed="rId118"/>
                <a:stretch>
                  <a:fillRect/>
                </a:stretch>
              </p:blipFill>
              <p:spPr>
                <a:xfrm>
                  <a:off x="4334333" y="4180027"/>
                  <a:ext cx="10908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93" name="Freihand 92">
                  <a:extLst>
                    <a:ext uri="{FF2B5EF4-FFF2-40B4-BE49-F238E27FC236}">
                      <a16:creationId xmlns:a16="http://schemas.microsoft.com/office/drawing/2014/main" id="{B821733F-0CBF-47A4-A762-00F5EC1A2D49}"/>
                    </a:ext>
                  </a:extLst>
                </p14:cNvPr>
                <p14:cNvContentPartPr/>
                <p14:nvPr/>
              </p14:nvContentPartPr>
              <p14:xfrm>
                <a:off x="4461413" y="4172827"/>
                <a:ext cx="78120" cy="86040"/>
              </p14:xfrm>
            </p:contentPart>
          </mc:Choice>
          <mc:Fallback xmlns="">
            <p:pic>
              <p:nvPicPr>
                <p:cNvPr id="93" name="Freihand 92">
                  <a:extLst>
                    <a:ext uri="{FF2B5EF4-FFF2-40B4-BE49-F238E27FC236}">
                      <a16:creationId xmlns:a16="http://schemas.microsoft.com/office/drawing/2014/main" id="{B821733F-0CBF-47A4-A762-00F5EC1A2D49}"/>
                    </a:ext>
                  </a:extLst>
                </p:cNvPr>
                <p:cNvPicPr/>
                <p:nvPr/>
              </p:nvPicPr>
              <p:blipFill>
                <a:blip r:embed="rId120"/>
                <a:stretch>
                  <a:fillRect/>
                </a:stretch>
              </p:blipFill>
              <p:spPr>
                <a:xfrm>
                  <a:off x="4457093" y="4168507"/>
                  <a:ext cx="8676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94" name="Freihand 93">
                  <a:extLst>
                    <a:ext uri="{FF2B5EF4-FFF2-40B4-BE49-F238E27FC236}">
                      <a16:creationId xmlns:a16="http://schemas.microsoft.com/office/drawing/2014/main" id="{0FA3D7F1-D81F-43AC-87D0-D580B93078A1}"/>
                    </a:ext>
                  </a:extLst>
                </p14:cNvPr>
                <p14:cNvContentPartPr/>
                <p14:nvPr/>
              </p14:nvContentPartPr>
              <p14:xfrm>
                <a:off x="4719173" y="4182547"/>
                <a:ext cx="178560" cy="89280"/>
              </p14:xfrm>
            </p:contentPart>
          </mc:Choice>
          <mc:Fallback xmlns="">
            <p:pic>
              <p:nvPicPr>
                <p:cNvPr id="94" name="Freihand 93">
                  <a:extLst>
                    <a:ext uri="{FF2B5EF4-FFF2-40B4-BE49-F238E27FC236}">
                      <a16:creationId xmlns:a16="http://schemas.microsoft.com/office/drawing/2014/main" id="{0FA3D7F1-D81F-43AC-87D0-D580B93078A1}"/>
                    </a:ext>
                  </a:extLst>
                </p:cNvPr>
                <p:cNvPicPr/>
                <p:nvPr/>
              </p:nvPicPr>
              <p:blipFill>
                <a:blip r:embed="rId122"/>
                <a:stretch>
                  <a:fillRect/>
                </a:stretch>
              </p:blipFill>
              <p:spPr>
                <a:xfrm>
                  <a:off x="4714853" y="4178227"/>
                  <a:ext cx="18720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95" name="Freihand 94">
                  <a:extLst>
                    <a:ext uri="{FF2B5EF4-FFF2-40B4-BE49-F238E27FC236}">
                      <a16:creationId xmlns:a16="http://schemas.microsoft.com/office/drawing/2014/main" id="{F677712B-3BB9-40BA-BFB6-62C8DCEC91E8}"/>
                    </a:ext>
                  </a:extLst>
                </p14:cNvPr>
                <p14:cNvContentPartPr/>
                <p14:nvPr/>
              </p14:nvContentPartPr>
              <p14:xfrm>
                <a:off x="4883693" y="4137547"/>
                <a:ext cx="271080" cy="122400"/>
              </p14:xfrm>
            </p:contentPart>
          </mc:Choice>
          <mc:Fallback xmlns="">
            <p:pic>
              <p:nvPicPr>
                <p:cNvPr id="95" name="Freihand 94">
                  <a:extLst>
                    <a:ext uri="{FF2B5EF4-FFF2-40B4-BE49-F238E27FC236}">
                      <a16:creationId xmlns:a16="http://schemas.microsoft.com/office/drawing/2014/main" id="{F677712B-3BB9-40BA-BFB6-62C8DCEC91E8}"/>
                    </a:ext>
                  </a:extLst>
                </p:cNvPr>
                <p:cNvPicPr/>
                <p:nvPr/>
              </p:nvPicPr>
              <p:blipFill>
                <a:blip r:embed="rId124"/>
                <a:stretch>
                  <a:fillRect/>
                </a:stretch>
              </p:blipFill>
              <p:spPr>
                <a:xfrm>
                  <a:off x="4879373" y="4133227"/>
                  <a:ext cx="2797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45" name="Freihand 44">
                  <a:extLst>
                    <a:ext uri="{FF2B5EF4-FFF2-40B4-BE49-F238E27FC236}">
                      <a16:creationId xmlns:a16="http://schemas.microsoft.com/office/drawing/2014/main" id="{853753DB-AFD5-4980-82DA-357D695C0A65}"/>
                    </a:ext>
                  </a:extLst>
                </p14:cNvPr>
                <p14:cNvContentPartPr/>
                <p14:nvPr/>
              </p14:nvContentPartPr>
              <p14:xfrm>
                <a:off x="5347373" y="3989947"/>
                <a:ext cx="272520" cy="63360"/>
              </p14:xfrm>
            </p:contentPart>
          </mc:Choice>
          <mc:Fallback xmlns="">
            <p:pic>
              <p:nvPicPr>
                <p:cNvPr id="45" name="Freihand 44">
                  <a:extLst>
                    <a:ext uri="{FF2B5EF4-FFF2-40B4-BE49-F238E27FC236}">
                      <a16:creationId xmlns:a16="http://schemas.microsoft.com/office/drawing/2014/main" id="{853753DB-AFD5-4980-82DA-357D695C0A65}"/>
                    </a:ext>
                  </a:extLst>
                </p:cNvPr>
                <p:cNvPicPr/>
                <p:nvPr/>
              </p:nvPicPr>
              <p:blipFill>
                <a:blip r:embed="rId126"/>
                <a:stretch>
                  <a:fillRect/>
                </a:stretch>
              </p:blipFill>
              <p:spPr>
                <a:xfrm>
                  <a:off x="5343053" y="3985627"/>
                  <a:ext cx="2811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46" name="Freihand 45">
                  <a:extLst>
                    <a:ext uri="{FF2B5EF4-FFF2-40B4-BE49-F238E27FC236}">
                      <a16:creationId xmlns:a16="http://schemas.microsoft.com/office/drawing/2014/main" id="{9A4D64C3-C505-4FD3-9B57-F7EC3CA8E20D}"/>
                    </a:ext>
                  </a:extLst>
                </p14:cNvPr>
                <p14:cNvContentPartPr/>
                <p14:nvPr/>
              </p14:nvContentPartPr>
              <p14:xfrm>
                <a:off x="5635733" y="3904267"/>
                <a:ext cx="21960" cy="14040"/>
              </p14:xfrm>
            </p:contentPart>
          </mc:Choice>
          <mc:Fallback xmlns="">
            <p:pic>
              <p:nvPicPr>
                <p:cNvPr id="46" name="Freihand 45">
                  <a:extLst>
                    <a:ext uri="{FF2B5EF4-FFF2-40B4-BE49-F238E27FC236}">
                      <a16:creationId xmlns:a16="http://schemas.microsoft.com/office/drawing/2014/main" id="{9A4D64C3-C505-4FD3-9B57-F7EC3CA8E20D}"/>
                    </a:ext>
                  </a:extLst>
                </p:cNvPr>
                <p:cNvPicPr/>
                <p:nvPr/>
              </p:nvPicPr>
              <p:blipFill>
                <a:blip r:embed="rId128"/>
                <a:stretch>
                  <a:fillRect/>
                </a:stretch>
              </p:blipFill>
              <p:spPr>
                <a:xfrm>
                  <a:off x="5631413" y="3899947"/>
                  <a:ext cx="3060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47" name="Freihand 46">
                  <a:extLst>
                    <a:ext uri="{FF2B5EF4-FFF2-40B4-BE49-F238E27FC236}">
                      <a16:creationId xmlns:a16="http://schemas.microsoft.com/office/drawing/2014/main" id="{1A0581F2-909B-4C46-A031-4B8FEAD72E8C}"/>
                    </a:ext>
                  </a:extLst>
                </p14:cNvPr>
                <p14:cNvContentPartPr/>
                <p14:nvPr/>
              </p14:nvContentPartPr>
              <p14:xfrm>
                <a:off x="5773253" y="3921187"/>
                <a:ext cx="100800" cy="134280"/>
              </p14:xfrm>
            </p:contentPart>
          </mc:Choice>
          <mc:Fallback xmlns="">
            <p:pic>
              <p:nvPicPr>
                <p:cNvPr id="47" name="Freihand 46">
                  <a:extLst>
                    <a:ext uri="{FF2B5EF4-FFF2-40B4-BE49-F238E27FC236}">
                      <a16:creationId xmlns:a16="http://schemas.microsoft.com/office/drawing/2014/main" id="{1A0581F2-909B-4C46-A031-4B8FEAD72E8C}"/>
                    </a:ext>
                  </a:extLst>
                </p:cNvPr>
                <p:cNvPicPr/>
                <p:nvPr/>
              </p:nvPicPr>
              <p:blipFill>
                <a:blip r:embed="rId130"/>
                <a:stretch>
                  <a:fillRect/>
                </a:stretch>
              </p:blipFill>
              <p:spPr>
                <a:xfrm>
                  <a:off x="5768933" y="3916867"/>
                  <a:ext cx="1094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48" name="Freihand 47">
                  <a:extLst>
                    <a:ext uri="{FF2B5EF4-FFF2-40B4-BE49-F238E27FC236}">
                      <a16:creationId xmlns:a16="http://schemas.microsoft.com/office/drawing/2014/main" id="{F129653E-23F1-47BE-B70D-A00AB0D9261F}"/>
                    </a:ext>
                  </a:extLst>
                </p14:cNvPr>
                <p14:cNvContentPartPr/>
                <p14:nvPr/>
              </p14:nvContentPartPr>
              <p14:xfrm>
                <a:off x="5894573" y="3870787"/>
                <a:ext cx="276480" cy="173520"/>
              </p14:xfrm>
            </p:contentPart>
          </mc:Choice>
          <mc:Fallback xmlns="">
            <p:pic>
              <p:nvPicPr>
                <p:cNvPr id="48" name="Freihand 47">
                  <a:extLst>
                    <a:ext uri="{FF2B5EF4-FFF2-40B4-BE49-F238E27FC236}">
                      <a16:creationId xmlns:a16="http://schemas.microsoft.com/office/drawing/2014/main" id="{F129653E-23F1-47BE-B70D-A00AB0D9261F}"/>
                    </a:ext>
                  </a:extLst>
                </p:cNvPr>
                <p:cNvPicPr/>
                <p:nvPr/>
              </p:nvPicPr>
              <p:blipFill>
                <a:blip r:embed="rId132"/>
                <a:stretch>
                  <a:fillRect/>
                </a:stretch>
              </p:blipFill>
              <p:spPr>
                <a:xfrm>
                  <a:off x="5890253" y="3866467"/>
                  <a:ext cx="2851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49" name="Freihand 48">
                  <a:extLst>
                    <a:ext uri="{FF2B5EF4-FFF2-40B4-BE49-F238E27FC236}">
                      <a16:creationId xmlns:a16="http://schemas.microsoft.com/office/drawing/2014/main" id="{637B5B93-3809-4EA8-8709-CC33D5B375FD}"/>
                    </a:ext>
                  </a:extLst>
                </p14:cNvPr>
                <p14:cNvContentPartPr/>
                <p14:nvPr/>
              </p14:nvContentPartPr>
              <p14:xfrm>
                <a:off x="6061253" y="3902827"/>
                <a:ext cx="75240" cy="20520"/>
              </p14:xfrm>
            </p:contentPart>
          </mc:Choice>
          <mc:Fallback xmlns="">
            <p:pic>
              <p:nvPicPr>
                <p:cNvPr id="49" name="Freihand 48">
                  <a:extLst>
                    <a:ext uri="{FF2B5EF4-FFF2-40B4-BE49-F238E27FC236}">
                      <a16:creationId xmlns:a16="http://schemas.microsoft.com/office/drawing/2014/main" id="{637B5B93-3809-4EA8-8709-CC33D5B375FD}"/>
                    </a:ext>
                  </a:extLst>
                </p:cNvPr>
                <p:cNvPicPr/>
                <p:nvPr/>
              </p:nvPicPr>
              <p:blipFill>
                <a:blip r:embed="rId134"/>
                <a:stretch>
                  <a:fillRect/>
                </a:stretch>
              </p:blipFill>
              <p:spPr>
                <a:xfrm>
                  <a:off x="6056933" y="3898507"/>
                  <a:ext cx="8388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50" name="Freihand 49">
                  <a:extLst>
                    <a:ext uri="{FF2B5EF4-FFF2-40B4-BE49-F238E27FC236}">
                      <a16:creationId xmlns:a16="http://schemas.microsoft.com/office/drawing/2014/main" id="{FED48393-12BB-4003-9EFD-28FF5908FB7F}"/>
                    </a:ext>
                  </a:extLst>
                </p14:cNvPr>
                <p14:cNvContentPartPr/>
                <p14:nvPr/>
              </p14:nvContentPartPr>
              <p14:xfrm>
                <a:off x="6172853" y="3931627"/>
                <a:ext cx="88920" cy="87480"/>
              </p14:xfrm>
            </p:contentPart>
          </mc:Choice>
          <mc:Fallback xmlns="">
            <p:pic>
              <p:nvPicPr>
                <p:cNvPr id="50" name="Freihand 49">
                  <a:extLst>
                    <a:ext uri="{FF2B5EF4-FFF2-40B4-BE49-F238E27FC236}">
                      <a16:creationId xmlns:a16="http://schemas.microsoft.com/office/drawing/2014/main" id="{FED48393-12BB-4003-9EFD-28FF5908FB7F}"/>
                    </a:ext>
                  </a:extLst>
                </p:cNvPr>
                <p:cNvPicPr/>
                <p:nvPr/>
              </p:nvPicPr>
              <p:blipFill>
                <a:blip r:embed="rId136"/>
                <a:stretch>
                  <a:fillRect/>
                </a:stretch>
              </p:blipFill>
              <p:spPr>
                <a:xfrm>
                  <a:off x="6168533" y="3927307"/>
                  <a:ext cx="975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51" name="Freihand 50">
                  <a:extLst>
                    <a:ext uri="{FF2B5EF4-FFF2-40B4-BE49-F238E27FC236}">
                      <a16:creationId xmlns:a16="http://schemas.microsoft.com/office/drawing/2014/main" id="{533C191E-680A-4019-A179-D2C5D7F76731}"/>
                    </a:ext>
                  </a:extLst>
                </p14:cNvPr>
                <p14:cNvContentPartPr/>
                <p14:nvPr/>
              </p14:nvContentPartPr>
              <p14:xfrm>
                <a:off x="6249533" y="3960427"/>
                <a:ext cx="432000" cy="80640"/>
              </p14:xfrm>
            </p:contentPart>
          </mc:Choice>
          <mc:Fallback xmlns="">
            <p:pic>
              <p:nvPicPr>
                <p:cNvPr id="51" name="Freihand 50">
                  <a:extLst>
                    <a:ext uri="{FF2B5EF4-FFF2-40B4-BE49-F238E27FC236}">
                      <a16:creationId xmlns:a16="http://schemas.microsoft.com/office/drawing/2014/main" id="{533C191E-680A-4019-A179-D2C5D7F76731}"/>
                    </a:ext>
                  </a:extLst>
                </p:cNvPr>
                <p:cNvPicPr/>
                <p:nvPr/>
              </p:nvPicPr>
              <p:blipFill>
                <a:blip r:embed="rId138"/>
                <a:stretch>
                  <a:fillRect/>
                </a:stretch>
              </p:blipFill>
              <p:spPr>
                <a:xfrm>
                  <a:off x="6245213" y="3956107"/>
                  <a:ext cx="4406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96" name="Freihand 95">
                  <a:extLst>
                    <a:ext uri="{FF2B5EF4-FFF2-40B4-BE49-F238E27FC236}">
                      <a16:creationId xmlns:a16="http://schemas.microsoft.com/office/drawing/2014/main" id="{E4F76ED0-16D9-40BF-BDF9-A6EC2879C0F9}"/>
                    </a:ext>
                  </a:extLst>
                </p14:cNvPr>
                <p14:cNvContentPartPr/>
                <p14:nvPr/>
              </p14:nvContentPartPr>
              <p14:xfrm>
                <a:off x="5419013" y="4209907"/>
                <a:ext cx="11160" cy="59040"/>
              </p14:xfrm>
            </p:contentPart>
          </mc:Choice>
          <mc:Fallback xmlns="">
            <p:pic>
              <p:nvPicPr>
                <p:cNvPr id="96" name="Freihand 95">
                  <a:extLst>
                    <a:ext uri="{FF2B5EF4-FFF2-40B4-BE49-F238E27FC236}">
                      <a16:creationId xmlns:a16="http://schemas.microsoft.com/office/drawing/2014/main" id="{E4F76ED0-16D9-40BF-BDF9-A6EC2879C0F9}"/>
                    </a:ext>
                  </a:extLst>
                </p:cNvPr>
                <p:cNvPicPr/>
                <p:nvPr/>
              </p:nvPicPr>
              <p:blipFill>
                <a:blip r:embed="rId140"/>
                <a:stretch>
                  <a:fillRect/>
                </a:stretch>
              </p:blipFill>
              <p:spPr>
                <a:xfrm>
                  <a:off x="5414693" y="4205587"/>
                  <a:ext cx="198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97" name="Freihand 96">
                  <a:extLst>
                    <a:ext uri="{FF2B5EF4-FFF2-40B4-BE49-F238E27FC236}">
                      <a16:creationId xmlns:a16="http://schemas.microsoft.com/office/drawing/2014/main" id="{C874B66F-43C2-4E23-A178-A62E67A124CD}"/>
                    </a:ext>
                  </a:extLst>
                </p14:cNvPr>
                <p14:cNvContentPartPr/>
                <p14:nvPr/>
              </p14:nvContentPartPr>
              <p14:xfrm>
                <a:off x="5359613" y="4158067"/>
                <a:ext cx="172800" cy="138240"/>
              </p14:xfrm>
            </p:contentPart>
          </mc:Choice>
          <mc:Fallback xmlns="">
            <p:pic>
              <p:nvPicPr>
                <p:cNvPr id="97" name="Freihand 96">
                  <a:extLst>
                    <a:ext uri="{FF2B5EF4-FFF2-40B4-BE49-F238E27FC236}">
                      <a16:creationId xmlns:a16="http://schemas.microsoft.com/office/drawing/2014/main" id="{C874B66F-43C2-4E23-A178-A62E67A124CD}"/>
                    </a:ext>
                  </a:extLst>
                </p:cNvPr>
                <p:cNvPicPr/>
                <p:nvPr/>
              </p:nvPicPr>
              <p:blipFill>
                <a:blip r:embed="rId142"/>
                <a:stretch>
                  <a:fillRect/>
                </a:stretch>
              </p:blipFill>
              <p:spPr>
                <a:xfrm>
                  <a:off x="5355293" y="4153747"/>
                  <a:ext cx="18144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98" name="Freihand 97">
                  <a:extLst>
                    <a:ext uri="{FF2B5EF4-FFF2-40B4-BE49-F238E27FC236}">
                      <a16:creationId xmlns:a16="http://schemas.microsoft.com/office/drawing/2014/main" id="{9FD4750D-55B0-42E3-843B-5F1D99548CD5}"/>
                    </a:ext>
                  </a:extLst>
                </p14:cNvPr>
                <p14:cNvContentPartPr/>
                <p14:nvPr/>
              </p14:nvContentPartPr>
              <p14:xfrm>
                <a:off x="5565533" y="4182187"/>
                <a:ext cx="38520" cy="91440"/>
              </p14:xfrm>
            </p:contentPart>
          </mc:Choice>
          <mc:Fallback xmlns="">
            <p:pic>
              <p:nvPicPr>
                <p:cNvPr id="98" name="Freihand 97">
                  <a:extLst>
                    <a:ext uri="{FF2B5EF4-FFF2-40B4-BE49-F238E27FC236}">
                      <a16:creationId xmlns:a16="http://schemas.microsoft.com/office/drawing/2014/main" id="{9FD4750D-55B0-42E3-843B-5F1D99548CD5}"/>
                    </a:ext>
                  </a:extLst>
                </p:cNvPr>
                <p:cNvPicPr/>
                <p:nvPr/>
              </p:nvPicPr>
              <p:blipFill>
                <a:blip r:embed="rId144"/>
                <a:stretch>
                  <a:fillRect/>
                </a:stretch>
              </p:blipFill>
              <p:spPr>
                <a:xfrm>
                  <a:off x="5561213" y="4177867"/>
                  <a:ext cx="471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9" name="Freihand 98">
                  <a:extLst>
                    <a:ext uri="{FF2B5EF4-FFF2-40B4-BE49-F238E27FC236}">
                      <a16:creationId xmlns:a16="http://schemas.microsoft.com/office/drawing/2014/main" id="{F2C7FE14-6D65-408D-AEAE-20681C8DD312}"/>
                    </a:ext>
                  </a:extLst>
                </p14:cNvPr>
                <p14:cNvContentPartPr/>
                <p14:nvPr/>
              </p14:nvContentPartPr>
              <p14:xfrm>
                <a:off x="5600093" y="4151587"/>
                <a:ext cx="109800" cy="134280"/>
              </p14:xfrm>
            </p:contentPart>
          </mc:Choice>
          <mc:Fallback xmlns="">
            <p:pic>
              <p:nvPicPr>
                <p:cNvPr id="99" name="Freihand 98">
                  <a:extLst>
                    <a:ext uri="{FF2B5EF4-FFF2-40B4-BE49-F238E27FC236}">
                      <a16:creationId xmlns:a16="http://schemas.microsoft.com/office/drawing/2014/main" id="{F2C7FE14-6D65-408D-AEAE-20681C8DD312}"/>
                    </a:ext>
                  </a:extLst>
                </p:cNvPr>
                <p:cNvPicPr/>
                <p:nvPr/>
              </p:nvPicPr>
              <p:blipFill>
                <a:blip r:embed="rId146"/>
                <a:stretch>
                  <a:fillRect/>
                </a:stretch>
              </p:blipFill>
              <p:spPr>
                <a:xfrm>
                  <a:off x="5595773" y="4147267"/>
                  <a:ext cx="1184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00" name="Freihand 99">
                  <a:extLst>
                    <a:ext uri="{FF2B5EF4-FFF2-40B4-BE49-F238E27FC236}">
                      <a16:creationId xmlns:a16="http://schemas.microsoft.com/office/drawing/2014/main" id="{E5797702-4591-41B3-8CA8-0D9C6E346EAC}"/>
                    </a:ext>
                  </a:extLst>
                </p14:cNvPr>
                <p14:cNvContentPartPr/>
                <p14:nvPr/>
              </p14:nvContentPartPr>
              <p14:xfrm>
                <a:off x="5804933" y="4165267"/>
                <a:ext cx="241200" cy="257400"/>
              </p14:xfrm>
            </p:contentPart>
          </mc:Choice>
          <mc:Fallback xmlns="">
            <p:pic>
              <p:nvPicPr>
                <p:cNvPr id="100" name="Freihand 99">
                  <a:extLst>
                    <a:ext uri="{FF2B5EF4-FFF2-40B4-BE49-F238E27FC236}">
                      <a16:creationId xmlns:a16="http://schemas.microsoft.com/office/drawing/2014/main" id="{E5797702-4591-41B3-8CA8-0D9C6E346EAC}"/>
                    </a:ext>
                  </a:extLst>
                </p:cNvPr>
                <p:cNvPicPr/>
                <p:nvPr/>
              </p:nvPicPr>
              <p:blipFill>
                <a:blip r:embed="rId148"/>
                <a:stretch>
                  <a:fillRect/>
                </a:stretch>
              </p:blipFill>
              <p:spPr>
                <a:xfrm>
                  <a:off x="5800613" y="4160947"/>
                  <a:ext cx="24984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01" name="Freihand 100">
                  <a:extLst>
                    <a:ext uri="{FF2B5EF4-FFF2-40B4-BE49-F238E27FC236}">
                      <a16:creationId xmlns:a16="http://schemas.microsoft.com/office/drawing/2014/main" id="{CA649014-119E-440D-8A7B-8072F4B2A4ED}"/>
                    </a:ext>
                  </a:extLst>
                </p14:cNvPr>
                <p14:cNvContentPartPr/>
                <p14:nvPr/>
              </p14:nvContentPartPr>
              <p14:xfrm>
                <a:off x="6013013" y="4123507"/>
                <a:ext cx="30960" cy="19440"/>
              </p14:xfrm>
            </p:contentPart>
          </mc:Choice>
          <mc:Fallback xmlns="">
            <p:pic>
              <p:nvPicPr>
                <p:cNvPr id="101" name="Freihand 100">
                  <a:extLst>
                    <a:ext uri="{FF2B5EF4-FFF2-40B4-BE49-F238E27FC236}">
                      <a16:creationId xmlns:a16="http://schemas.microsoft.com/office/drawing/2014/main" id="{CA649014-119E-440D-8A7B-8072F4B2A4ED}"/>
                    </a:ext>
                  </a:extLst>
                </p:cNvPr>
                <p:cNvPicPr/>
                <p:nvPr/>
              </p:nvPicPr>
              <p:blipFill>
                <a:blip r:embed="rId150"/>
                <a:stretch>
                  <a:fillRect/>
                </a:stretch>
              </p:blipFill>
              <p:spPr>
                <a:xfrm>
                  <a:off x="6008693" y="4119187"/>
                  <a:ext cx="396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02" name="Freihand 101">
                  <a:extLst>
                    <a:ext uri="{FF2B5EF4-FFF2-40B4-BE49-F238E27FC236}">
                      <a16:creationId xmlns:a16="http://schemas.microsoft.com/office/drawing/2014/main" id="{F7F85B9F-7AD6-4213-874F-A2D9A2A961A5}"/>
                    </a:ext>
                  </a:extLst>
                </p14:cNvPr>
                <p14:cNvContentPartPr/>
                <p14:nvPr/>
              </p14:nvContentPartPr>
              <p14:xfrm>
                <a:off x="6091853" y="4165627"/>
                <a:ext cx="216360" cy="106920"/>
              </p14:xfrm>
            </p:contentPart>
          </mc:Choice>
          <mc:Fallback xmlns="">
            <p:pic>
              <p:nvPicPr>
                <p:cNvPr id="102" name="Freihand 101">
                  <a:extLst>
                    <a:ext uri="{FF2B5EF4-FFF2-40B4-BE49-F238E27FC236}">
                      <a16:creationId xmlns:a16="http://schemas.microsoft.com/office/drawing/2014/main" id="{F7F85B9F-7AD6-4213-874F-A2D9A2A961A5}"/>
                    </a:ext>
                  </a:extLst>
                </p:cNvPr>
                <p:cNvPicPr/>
                <p:nvPr/>
              </p:nvPicPr>
              <p:blipFill>
                <a:blip r:embed="rId152"/>
                <a:stretch>
                  <a:fillRect/>
                </a:stretch>
              </p:blipFill>
              <p:spPr>
                <a:xfrm>
                  <a:off x="6087533" y="4161307"/>
                  <a:ext cx="2250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03" name="Freihand 102">
                  <a:extLst>
                    <a:ext uri="{FF2B5EF4-FFF2-40B4-BE49-F238E27FC236}">
                      <a16:creationId xmlns:a16="http://schemas.microsoft.com/office/drawing/2014/main" id="{B49FCB21-3FB9-49E2-AEB8-94D103AE931E}"/>
                    </a:ext>
                  </a:extLst>
                </p14:cNvPr>
                <p14:cNvContentPartPr/>
                <p14:nvPr/>
              </p14:nvContentPartPr>
              <p14:xfrm>
                <a:off x="6339893" y="4180747"/>
                <a:ext cx="87840" cy="87480"/>
              </p14:xfrm>
            </p:contentPart>
          </mc:Choice>
          <mc:Fallback xmlns="">
            <p:pic>
              <p:nvPicPr>
                <p:cNvPr id="103" name="Freihand 102">
                  <a:extLst>
                    <a:ext uri="{FF2B5EF4-FFF2-40B4-BE49-F238E27FC236}">
                      <a16:creationId xmlns:a16="http://schemas.microsoft.com/office/drawing/2014/main" id="{B49FCB21-3FB9-49E2-AEB8-94D103AE931E}"/>
                    </a:ext>
                  </a:extLst>
                </p:cNvPr>
                <p:cNvPicPr/>
                <p:nvPr/>
              </p:nvPicPr>
              <p:blipFill>
                <a:blip r:embed="rId154"/>
                <a:stretch>
                  <a:fillRect/>
                </a:stretch>
              </p:blipFill>
              <p:spPr>
                <a:xfrm>
                  <a:off x="6335573" y="4176427"/>
                  <a:ext cx="964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04" name="Freihand 103">
                  <a:extLst>
                    <a:ext uri="{FF2B5EF4-FFF2-40B4-BE49-F238E27FC236}">
                      <a16:creationId xmlns:a16="http://schemas.microsoft.com/office/drawing/2014/main" id="{2838A820-54DA-4EF4-9399-B300A20487C0}"/>
                    </a:ext>
                  </a:extLst>
                </p14:cNvPr>
                <p14:cNvContentPartPr/>
                <p14:nvPr/>
              </p14:nvContentPartPr>
              <p14:xfrm>
                <a:off x="6584693" y="4116307"/>
                <a:ext cx="147240" cy="283680"/>
              </p14:xfrm>
            </p:contentPart>
          </mc:Choice>
          <mc:Fallback xmlns="">
            <p:pic>
              <p:nvPicPr>
                <p:cNvPr id="104" name="Freihand 103">
                  <a:extLst>
                    <a:ext uri="{FF2B5EF4-FFF2-40B4-BE49-F238E27FC236}">
                      <a16:creationId xmlns:a16="http://schemas.microsoft.com/office/drawing/2014/main" id="{2838A820-54DA-4EF4-9399-B300A20487C0}"/>
                    </a:ext>
                  </a:extLst>
                </p:cNvPr>
                <p:cNvPicPr/>
                <p:nvPr/>
              </p:nvPicPr>
              <p:blipFill>
                <a:blip r:embed="rId156"/>
                <a:stretch>
                  <a:fillRect/>
                </a:stretch>
              </p:blipFill>
              <p:spPr>
                <a:xfrm>
                  <a:off x="6580373" y="4111987"/>
                  <a:ext cx="15588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05" name="Freihand 104">
                  <a:extLst>
                    <a:ext uri="{FF2B5EF4-FFF2-40B4-BE49-F238E27FC236}">
                      <a16:creationId xmlns:a16="http://schemas.microsoft.com/office/drawing/2014/main" id="{4500AB19-86A5-46AD-8166-B4D638F8B6C3}"/>
                    </a:ext>
                  </a:extLst>
                </p14:cNvPr>
                <p14:cNvContentPartPr/>
                <p14:nvPr/>
              </p14:nvContentPartPr>
              <p14:xfrm>
                <a:off x="6729773" y="4218547"/>
                <a:ext cx="123840" cy="70200"/>
              </p14:xfrm>
            </p:contentPart>
          </mc:Choice>
          <mc:Fallback xmlns="">
            <p:pic>
              <p:nvPicPr>
                <p:cNvPr id="105" name="Freihand 104">
                  <a:extLst>
                    <a:ext uri="{FF2B5EF4-FFF2-40B4-BE49-F238E27FC236}">
                      <a16:creationId xmlns:a16="http://schemas.microsoft.com/office/drawing/2014/main" id="{4500AB19-86A5-46AD-8166-B4D638F8B6C3}"/>
                    </a:ext>
                  </a:extLst>
                </p:cNvPr>
                <p:cNvPicPr/>
                <p:nvPr/>
              </p:nvPicPr>
              <p:blipFill>
                <a:blip r:embed="rId158"/>
                <a:stretch>
                  <a:fillRect/>
                </a:stretch>
              </p:blipFill>
              <p:spPr>
                <a:xfrm>
                  <a:off x="6725453" y="4214227"/>
                  <a:ext cx="13248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06" name="Freihand 105">
                  <a:extLst>
                    <a:ext uri="{FF2B5EF4-FFF2-40B4-BE49-F238E27FC236}">
                      <a16:creationId xmlns:a16="http://schemas.microsoft.com/office/drawing/2014/main" id="{39C90F3E-D68A-4FA8-89A3-7F9E4732A1E6}"/>
                    </a:ext>
                  </a:extLst>
                </p14:cNvPr>
                <p14:cNvContentPartPr/>
                <p14:nvPr/>
              </p14:nvContentPartPr>
              <p14:xfrm>
                <a:off x="6868733" y="4156267"/>
                <a:ext cx="186840" cy="124560"/>
              </p14:xfrm>
            </p:contentPart>
          </mc:Choice>
          <mc:Fallback xmlns="">
            <p:pic>
              <p:nvPicPr>
                <p:cNvPr id="106" name="Freihand 105">
                  <a:extLst>
                    <a:ext uri="{FF2B5EF4-FFF2-40B4-BE49-F238E27FC236}">
                      <a16:creationId xmlns:a16="http://schemas.microsoft.com/office/drawing/2014/main" id="{39C90F3E-D68A-4FA8-89A3-7F9E4732A1E6}"/>
                    </a:ext>
                  </a:extLst>
                </p:cNvPr>
                <p:cNvPicPr/>
                <p:nvPr/>
              </p:nvPicPr>
              <p:blipFill>
                <a:blip r:embed="rId160"/>
                <a:stretch>
                  <a:fillRect/>
                </a:stretch>
              </p:blipFill>
              <p:spPr>
                <a:xfrm>
                  <a:off x="6864413" y="4151947"/>
                  <a:ext cx="1954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09" name="Freihand 108">
                  <a:extLst>
                    <a:ext uri="{FF2B5EF4-FFF2-40B4-BE49-F238E27FC236}">
                      <a16:creationId xmlns:a16="http://schemas.microsoft.com/office/drawing/2014/main" id="{00314CBF-3501-4330-A4C5-B1CF813B5321}"/>
                    </a:ext>
                  </a:extLst>
                </p14:cNvPr>
                <p14:cNvContentPartPr/>
                <p14:nvPr/>
              </p14:nvContentPartPr>
              <p14:xfrm>
                <a:off x="1379813" y="4570987"/>
                <a:ext cx="309240" cy="105120"/>
              </p14:xfrm>
            </p:contentPart>
          </mc:Choice>
          <mc:Fallback xmlns="">
            <p:pic>
              <p:nvPicPr>
                <p:cNvPr id="109" name="Freihand 108">
                  <a:extLst>
                    <a:ext uri="{FF2B5EF4-FFF2-40B4-BE49-F238E27FC236}">
                      <a16:creationId xmlns:a16="http://schemas.microsoft.com/office/drawing/2014/main" id="{00314CBF-3501-4330-A4C5-B1CF813B5321}"/>
                    </a:ext>
                  </a:extLst>
                </p:cNvPr>
                <p:cNvPicPr/>
                <p:nvPr/>
              </p:nvPicPr>
              <p:blipFill>
                <a:blip r:embed="rId162"/>
                <a:stretch>
                  <a:fillRect/>
                </a:stretch>
              </p:blipFill>
              <p:spPr>
                <a:xfrm>
                  <a:off x="1375493" y="4566667"/>
                  <a:ext cx="3178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10" name="Freihand 109">
                  <a:extLst>
                    <a:ext uri="{FF2B5EF4-FFF2-40B4-BE49-F238E27FC236}">
                      <a16:creationId xmlns:a16="http://schemas.microsoft.com/office/drawing/2014/main" id="{3314A232-8C51-4694-8158-6D5C17436235}"/>
                    </a:ext>
                  </a:extLst>
                </p14:cNvPr>
                <p14:cNvContentPartPr/>
                <p14:nvPr/>
              </p14:nvContentPartPr>
              <p14:xfrm>
                <a:off x="1876253" y="4583227"/>
                <a:ext cx="169920" cy="91080"/>
              </p14:xfrm>
            </p:contentPart>
          </mc:Choice>
          <mc:Fallback xmlns="">
            <p:pic>
              <p:nvPicPr>
                <p:cNvPr id="110" name="Freihand 109">
                  <a:extLst>
                    <a:ext uri="{FF2B5EF4-FFF2-40B4-BE49-F238E27FC236}">
                      <a16:creationId xmlns:a16="http://schemas.microsoft.com/office/drawing/2014/main" id="{3314A232-8C51-4694-8158-6D5C17436235}"/>
                    </a:ext>
                  </a:extLst>
                </p:cNvPr>
                <p:cNvPicPr/>
                <p:nvPr/>
              </p:nvPicPr>
              <p:blipFill>
                <a:blip r:embed="rId164"/>
                <a:stretch>
                  <a:fillRect/>
                </a:stretch>
              </p:blipFill>
              <p:spPr>
                <a:xfrm>
                  <a:off x="1871933" y="4578907"/>
                  <a:ext cx="1785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11" name="Freihand 110">
                  <a:extLst>
                    <a:ext uri="{FF2B5EF4-FFF2-40B4-BE49-F238E27FC236}">
                      <a16:creationId xmlns:a16="http://schemas.microsoft.com/office/drawing/2014/main" id="{7D7FBA16-2AAA-4F59-BA01-83A11AB1995E}"/>
                    </a:ext>
                  </a:extLst>
                </p14:cNvPr>
                <p14:cNvContentPartPr/>
                <p14:nvPr/>
              </p14:nvContentPartPr>
              <p14:xfrm>
                <a:off x="2069213" y="4587547"/>
                <a:ext cx="140040" cy="53280"/>
              </p14:xfrm>
            </p:contentPart>
          </mc:Choice>
          <mc:Fallback xmlns="">
            <p:pic>
              <p:nvPicPr>
                <p:cNvPr id="111" name="Freihand 110">
                  <a:extLst>
                    <a:ext uri="{FF2B5EF4-FFF2-40B4-BE49-F238E27FC236}">
                      <a16:creationId xmlns:a16="http://schemas.microsoft.com/office/drawing/2014/main" id="{7D7FBA16-2AAA-4F59-BA01-83A11AB1995E}"/>
                    </a:ext>
                  </a:extLst>
                </p:cNvPr>
                <p:cNvPicPr/>
                <p:nvPr/>
              </p:nvPicPr>
              <p:blipFill>
                <a:blip r:embed="rId166"/>
                <a:stretch>
                  <a:fillRect/>
                </a:stretch>
              </p:blipFill>
              <p:spPr>
                <a:xfrm>
                  <a:off x="2064893" y="4583227"/>
                  <a:ext cx="14868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13" name="Freihand 112">
                  <a:extLst>
                    <a:ext uri="{FF2B5EF4-FFF2-40B4-BE49-F238E27FC236}">
                      <a16:creationId xmlns:a16="http://schemas.microsoft.com/office/drawing/2014/main" id="{4657F2ED-03B7-4FB4-B2D4-337ADED53AD0}"/>
                    </a:ext>
                  </a:extLst>
                </p14:cNvPr>
                <p14:cNvContentPartPr/>
                <p14:nvPr/>
              </p14:nvContentPartPr>
              <p14:xfrm>
                <a:off x="2470253" y="4497187"/>
                <a:ext cx="176760" cy="147600"/>
              </p14:xfrm>
            </p:contentPart>
          </mc:Choice>
          <mc:Fallback xmlns="">
            <p:pic>
              <p:nvPicPr>
                <p:cNvPr id="113" name="Freihand 112">
                  <a:extLst>
                    <a:ext uri="{FF2B5EF4-FFF2-40B4-BE49-F238E27FC236}">
                      <a16:creationId xmlns:a16="http://schemas.microsoft.com/office/drawing/2014/main" id="{4657F2ED-03B7-4FB4-B2D4-337ADED53AD0}"/>
                    </a:ext>
                  </a:extLst>
                </p:cNvPr>
                <p:cNvPicPr/>
                <p:nvPr/>
              </p:nvPicPr>
              <p:blipFill>
                <a:blip r:embed="rId168"/>
                <a:stretch>
                  <a:fillRect/>
                </a:stretch>
              </p:blipFill>
              <p:spPr>
                <a:xfrm>
                  <a:off x="2465933" y="4492867"/>
                  <a:ext cx="18540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14" name="Freihand 113">
                  <a:extLst>
                    <a:ext uri="{FF2B5EF4-FFF2-40B4-BE49-F238E27FC236}">
                      <a16:creationId xmlns:a16="http://schemas.microsoft.com/office/drawing/2014/main" id="{EA5DF6C5-101C-480D-99D7-A98A0E02E987}"/>
                    </a:ext>
                  </a:extLst>
                </p14:cNvPr>
                <p14:cNvContentPartPr/>
                <p14:nvPr/>
              </p14:nvContentPartPr>
              <p14:xfrm>
                <a:off x="2666093" y="4513387"/>
                <a:ext cx="74880" cy="100080"/>
              </p14:xfrm>
            </p:contentPart>
          </mc:Choice>
          <mc:Fallback xmlns="">
            <p:pic>
              <p:nvPicPr>
                <p:cNvPr id="114" name="Freihand 113">
                  <a:extLst>
                    <a:ext uri="{FF2B5EF4-FFF2-40B4-BE49-F238E27FC236}">
                      <a16:creationId xmlns:a16="http://schemas.microsoft.com/office/drawing/2014/main" id="{EA5DF6C5-101C-480D-99D7-A98A0E02E987}"/>
                    </a:ext>
                  </a:extLst>
                </p:cNvPr>
                <p:cNvPicPr/>
                <p:nvPr/>
              </p:nvPicPr>
              <p:blipFill>
                <a:blip r:embed="rId170"/>
                <a:stretch>
                  <a:fillRect/>
                </a:stretch>
              </p:blipFill>
              <p:spPr>
                <a:xfrm>
                  <a:off x="2661773" y="4509067"/>
                  <a:ext cx="8352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15" name="Freihand 114">
                  <a:extLst>
                    <a:ext uri="{FF2B5EF4-FFF2-40B4-BE49-F238E27FC236}">
                      <a16:creationId xmlns:a16="http://schemas.microsoft.com/office/drawing/2014/main" id="{5204CD92-08F3-4D55-A0C0-D67C08C03DA6}"/>
                    </a:ext>
                  </a:extLst>
                </p14:cNvPr>
                <p14:cNvContentPartPr/>
                <p14:nvPr/>
              </p14:nvContentPartPr>
              <p14:xfrm>
                <a:off x="2775173" y="4527427"/>
                <a:ext cx="121680" cy="86400"/>
              </p14:xfrm>
            </p:contentPart>
          </mc:Choice>
          <mc:Fallback xmlns="">
            <p:pic>
              <p:nvPicPr>
                <p:cNvPr id="115" name="Freihand 114">
                  <a:extLst>
                    <a:ext uri="{FF2B5EF4-FFF2-40B4-BE49-F238E27FC236}">
                      <a16:creationId xmlns:a16="http://schemas.microsoft.com/office/drawing/2014/main" id="{5204CD92-08F3-4D55-A0C0-D67C08C03DA6}"/>
                    </a:ext>
                  </a:extLst>
                </p:cNvPr>
                <p:cNvPicPr/>
                <p:nvPr/>
              </p:nvPicPr>
              <p:blipFill>
                <a:blip r:embed="rId172"/>
                <a:stretch>
                  <a:fillRect/>
                </a:stretch>
              </p:blipFill>
              <p:spPr>
                <a:xfrm>
                  <a:off x="2770853" y="4523107"/>
                  <a:ext cx="1303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17" name="Freihand 116">
                  <a:extLst>
                    <a:ext uri="{FF2B5EF4-FFF2-40B4-BE49-F238E27FC236}">
                      <a16:creationId xmlns:a16="http://schemas.microsoft.com/office/drawing/2014/main" id="{A86250E3-2366-4054-A9EF-E3C0D571F600}"/>
                    </a:ext>
                  </a:extLst>
                </p14:cNvPr>
                <p14:cNvContentPartPr/>
                <p14:nvPr/>
              </p14:nvContentPartPr>
              <p14:xfrm>
                <a:off x="3122573" y="4519507"/>
                <a:ext cx="262080" cy="308160"/>
              </p14:xfrm>
            </p:contentPart>
          </mc:Choice>
          <mc:Fallback xmlns="">
            <p:pic>
              <p:nvPicPr>
                <p:cNvPr id="117" name="Freihand 116">
                  <a:extLst>
                    <a:ext uri="{FF2B5EF4-FFF2-40B4-BE49-F238E27FC236}">
                      <a16:creationId xmlns:a16="http://schemas.microsoft.com/office/drawing/2014/main" id="{A86250E3-2366-4054-A9EF-E3C0D571F600}"/>
                    </a:ext>
                  </a:extLst>
                </p:cNvPr>
                <p:cNvPicPr/>
                <p:nvPr/>
              </p:nvPicPr>
              <p:blipFill>
                <a:blip r:embed="rId174"/>
                <a:stretch>
                  <a:fillRect/>
                </a:stretch>
              </p:blipFill>
              <p:spPr>
                <a:xfrm>
                  <a:off x="3118253" y="4515187"/>
                  <a:ext cx="270720" cy="31680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52" name="Freihand 51">
                  <a:extLst>
                    <a:ext uri="{FF2B5EF4-FFF2-40B4-BE49-F238E27FC236}">
                      <a16:creationId xmlns:a16="http://schemas.microsoft.com/office/drawing/2014/main" id="{ECAD4F39-BC89-448D-B2EF-541890EA6360}"/>
                    </a:ext>
                  </a:extLst>
                </p14:cNvPr>
                <p14:cNvContentPartPr/>
                <p14:nvPr/>
              </p14:nvContentPartPr>
              <p14:xfrm>
                <a:off x="6900773" y="3949267"/>
                <a:ext cx="156600" cy="111600"/>
              </p14:xfrm>
            </p:contentPart>
          </mc:Choice>
          <mc:Fallback xmlns="">
            <p:pic>
              <p:nvPicPr>
                <p:cNvPr id="52" name="Freihand 51">
                  <a:extLst>
                    <a:ext uri="{FF2B5EF4-FFF2-40B4-BE49-F238E27FC236}">
                      <a16:creationId xmlns:a16="http://schemas.microsoft.com/office/drawing/2014/main" id="{ECAD4F39-BC89-448D-B2EF-541890EA6360}"/>
                    </a:ext>
                  </a:extLst>
                </p:cNvPr>
                <p:cNvPicPr/>
                <p:nvPr/>
              </p:nvPicPr>
              <p:blipFill>
                <a:blip r:embed="rId176"/>
                <a:stretch>
                  <a:fillRect/>
                </a:stretch>
              </p:blipFill>
              <p:spPr>
                <a:xfrm>
                  <a:off x="6896453" y="3944947"/>
                  <a:ext cx="16524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53" name="Freihand 52">
                  <a:extLst>
                    <a:ext uri="{FF2B5EF4-FFF2-40B4-BE49-F238E27FC236}">
                      <a16:creationId xmlns:a16="http://schemas.microsoft.com/office/drawing/2014/main" id="{46B0CDAF-1125-4386-BACE-BB7179738524}"/>
                    </a:ext>
                  </a:extLst>
                </p14:cNvPr>
                <p14:cNvContentPartPr/>
                <p14:nvPr/>
              </p14:nvContentPartPr>
              <p14:xfrm>
                <a:off x="7089053" y="3938467"/>
                <a:ext cx="144720" cy="90360"/>
              </p14:xfrm>
            </p:contentPart>
          </mc:Choice>
          <mc:Fallback xmlns="">
            <p:pic>
              <p:nvPicPr>
                <p:cNvPr id="53" name="Freihand 52">
                  <a:extLst>
                    <a:ext uri="{FF2B5EF4-FFF2-40B4-BE49-F238E27FC236}">
                      <a16:creationId xmlns:a16="http://schemas.microsoft.com/office/drawing/2014/main" id="{46B0CDAF-1125-4386-BACE-BB7179738524}"/>
                    </a:ext>
                  </a:extLst>
                </p:cNvPr>
                <p:cNvPicPr/>
                <p:nvPr/>
              </p:nvPicPr>
              <p:blipFill>
                <a:blip r:embed="rId178"/>
                <a:stretch>
                  <a:fillRect/>
                </a:stretch>
              </p:blipFill>
              <p:spPr>
                <a:xfrm>
                  <a:off x="7084733" y="3934147"/>
                  <a:ext cx="15336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56" name="Freihand 55">
                  <a:extLst>
                    <a:ext uri="{FF2B5EF4-FFF2-40B4-BE49-F238E27FC236}">
                      <a16:creationId xmlns:a16="http://schemas.microsoft.com/office/drawing/2014/main" id="{A8F60E30-0C73-457B-AA32-7C134F2DEE2D}"/>
                    </a:ext>
                  </a:extLst>
                </p14:cNvPr>
                <p14:cNvContentPartPr/>
                <p14:nvPr/>
              </p14:nvContentPartPr>
              <p14:xfrm>
                <a:off x="7323773" y="3952867"/>
                <a:ext cx="30600" cy="77040"/>
              </p14:xfrm>
            </p:contentPart>
          </mc:Choice>
          <mc:Fallback xmlns="">
            <p:pic>
              <p:nvPicPr>
                <p:cNvPr id="56" name="Freihand 55">
                  <a:extLst>
                    <a:ext uri="{FF2B5EF4-FFF2-40B4-BE49-F238E27FC236}">
                      <a16:creationId xmlns:a16="http://schemas.microsoft.com/office/drawing/2014/main" id="{A8F60E30-0C73-457B-AA32-7C134F2DEE2D}"/>
                    </a:ext>
                  </a:extLst>
                </p:cNvPr>
                <p:cNvPicPr/>
                <p:nvPr/>
              </p:nvPicPr>
              <p:blipFill>
                <a:blip r:embed="rId180"/>
                <a:stretch>
                  <a:fillRect/>
                </a:stretch>
              </p:blipFill>
              <p:spPr>
                <a:xfrm>
                  <a:off x="7319453" y="3948547"/>
                  <a:ext cx="392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57" name="Freihand 56">
                  <a:extLst>
                    <a:ext uri="{FF2B5EF4-FFF2-40B4-BE49-F238E27FC236}">
                      <a16:creationId xmlns:a16="http://schemas.microsoft.com/office/drawing/2014/main" id="{18AB13B1-A46D-4F96-A851-347F1014B588}"/>
                    </a:ext>
                  </a:extLst>
                </p14:cNvPr>
                <p14:cNvContentPartPr/>
                <p14:nvPr/>
              </p14:nvContentPartPr>
              <p14:xfrm>
                <a:off x="7365173" y="3941707"/>
                <a:ext cx="84600" cy="102960"/>
              </p14:xfrm>
            </p:contentPart>
          </mc:Choice>
          <mc:Fallback xmlns="">
            <p:pic>
              <p:nvPicPr>
                <p:cNvPr id="57" name="Freihand 56">
                  <a:extLst>
                    <a:ext uri="{FF2B5EF4-FFF2-40B4-BE49-F238E27FC236}">
                      <a16:creationId xmlns:a16="http://schemas.microsoft.com/office/drawing/2014/main" id="{18AB13B1-A46D-4F96-A851-347F1014B588}"/>
                    </a:ext>
                  </a:extLst>
                </p:cNvPr>
                <p:cNvPicPr/>
                <p:nvPr/>
              </p:nvPicPr>
              <p:blipFill>
                <a:blip r:embed="rId182"/>
                <a:stretch>
                  <a:fillRect/>
                </a:stretch>
              </p:blipFill>
              <p:spPr>
                <a:xfrm>
                  <a:off x="7360853" y="3937387"/>
                  <a:ext cx="9324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58" name="Freihand 57">
                  <a:extLst>
                    <a:ext uri="{FF2B5EF4-FFF2-40B4-BE49-F238E27FC236}">
                      <a16:creationId xmlns:a16="http://schemas.microsoft.com/office/drawing/2014/main" id="{6193871C-C8C1-4F54-9289-1082BE0DCC7C}"/>
                    </a:ext>
                  </a:extLst>
                </p14:cNvPr>
                <p14:cNvContentPartPr/>
                <p14:nvPr/>
              </p14:nvContentPartPr>
              <p14:xfrm>
                <a:off x="7553453" y="3979507"/>
                <a:ext cx="93600" cy="24840"/>
              </p14:xfrm>
            </p:contentPart>
          </mc:Choice>
          <mc:Fallback xmlns="">
            <p:pic>
              <p:nvPicPr>
                <p:cNvPr id="58" name="Freihand 57">
                  <a:extLst>
                    <a:ext uri="{FF2B5EF4-FFF2-40B4-BE49-F238E27FC236}">
                      <a16:creationId xmlns:a16="http://schemas.microsoft.com/office/drawing/2014/main" id="{6193871C-C8C1-4F54-9289-1082BE0DCC7C}"/>
                    </a:ext>
                  </a:extLst>
                </p:cNvPr>
                <p:cNvPicPr/>
                <p:nvPr/>
              </p:nvPicPr>
              <p:blipFill>
                <a:blip r:embed="rId184"/>
                <a:stretch>
                  <a:fillRect/>
                </a:stretch>
              </p:blipFill>
              <p:spPr>
                <a:xfrm>
                  <a:off x="7549133" y="3975187"/>
                  <a:ext cx="10224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59" name="Freihand 58">
                  <a:extLst>
                    <a:ext uri="{FF2B5EF4-FFF2-40B4-BE49-F238E27FC236}">
                      <a16:creationId xmlns:a16="http://schemas.microsoft.com/office/drawing/2014/main" id="{06A6D6AC-472B-4EEF-8EA9-886B0D2991B7}"/>
                    </a:ext>
                  </a:extLst>
                </p14:cNvPr>
                <p14:cNvContentPartPr/>
                <p14:nvPr/>
              </p14:nvContentPartPr>
              <p14:xfrm>
                <a:off x="7725533" y="3930907"/>
                <a:ext cx="110160" cy="97200"/>
              </p14:xfrm>
            </p:contentPart>
          </mc:Choice>
          <mc:Fallback xmlns="">
            <p:pic>
              <p:nvPicPr>
                <p:cNvPr id="59" name="Freihand 58">
                  <a:extLst>
                    <a:ext uri="{FF2B5EF4-FFF2-40B4-BE49-F238E27FC236}">
                      <a16:creationId xmlns:a16="http://schemas.microsoft.com/office/drawing/2014/main" id="{06A6D6AC-472B-4EEF-8EA9-886B0D2991B7}"/>
                    </a:ext>
                  </a:extLst>
                </p:cNvPr>
                <p:cNvPicPr/>
                <p:nvPr/>
              </p:nvPicPr>
              <p:blipFill>
                <a:blip r:embed="rId186"/>
                <a:stretch>
                  <a:fillRect/>
                </a:stretch>
              </p:blipFill>
              <p:spPr>
                <a:xfrm>
                  <a:off x="7721213" y="3926587"/>
                  <a:ext cx="1188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60" name="Freihand 59">
                  <a:extLst>
                    <a:ext uri="{FF2B5EF4-FFF2-40B4-BE49-F238E27FC236}">
                      <a16:creationId xmlns:a16="http://schemas.microsoft.com/office/drawing/2014/main" id="{14FE185E-2C65-4CAA-AE3F-E9A00BE80107}"/>
                    </a:ext>
                  </a:extLst>
                </p14:cNvPr>
                <p14:cNvContentPartPr/>
                <p14:nvPr/>
              </p14:nvContentPartPr>
              <p14:xfrm>
                <a:off x="7881053" y="3920467"/>
                <a:ext cx="111960" cy="91800"/>
              </p14:xfrm>
            </p:contentPart>
          </mc:Choice>
          <mc:Fallback xmlns="">
            <p:pic>
              <p:nvPicPr>
                <p:cNvPr id="60" name="Freihand 59">
                  <a:extLst>
                    <a:ext uri="{FF2B5EF4-FFF2-40B4-BE49-F238E27FC236}">
                      <a16:creationId xmlns:a16="http://schemas.microsoft.com/office/drawing/2014/main" id="{14FE185E-2C65-4CAA-AE3F-E9A00BE80107}"/>
                    </a:ext>
                  </a:extLst>
                </p:cNvPr>
                <p:cNvPicPr/>
                <p:nvPr/>
              </p:nvPicPr>
              <p:blipFill>
                <a:blip r:embed="rId188"/>
                <a:stretch>
                  <a:fillRect/>
                </a:stretch>
              </p:blipFill>
              <p:spPr>
                <a:xfrm>
                  <a:off x="7876733" y="3916147"/>
                  <a:ext cx="12060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61" name="Freihand 60">
                  <a:extLst>
                    <a:ext uri="{FF2B5EF4-FFF2-40B4-BE49-F238E27FC236}">
                      <a16:creationId xmlns:a16="http://schemas.microsoft.com/office/drawing/2014/main" id="{4B25C6C0-21D7-4815-80D2-D762F31CD83B}"/>
                    </a:ext>
                  </a:extLst>
                </p14:cNvPr>
                <p14:cNvContentPartPr/>
                <p14:nvPr/>
              </p14:nvContentPartPr>
              <p14:xfrm>
                <a:off x="8074733" y="3919747"/>
                <a:ext cx="15120" cy="87120"/>
              </p14:xfrm>
            </p:contentPart>
          </mc:Choice>
          <mc:Fallback xmlns="">
            <p:pic>
              <p:nvPicPr>
                <p:cNvPr id="61" name="Freihand 60">
                  <a:extLst>
                    <a:ext uri="{FF2B5EF4-FFF2-40B4-BE49-F238E27FC236}">
                      <a16:creationId xmlns:a16="http://schemas.microsoft.com/office/drawing/2014/main" id="{4B25C6C0-21D7-4815-80D2-D762F31CD83B}"/>
                    </a:ext>
                  </a:extLst>
                </p:cNvPr>
                <p:cNvPicPr/>
                <p:nvPr/>
              </p:nvPicPr>
              <p:blipFill>
                <a:blip r:embed="rId190"/>
                <a:stretch>
                  <a:fillRect/>
                </a:stretch>
              </p:blipFill>
              <p:spPr>
                <a:xfrm>
                  <a:off x="8070413" y="3915427"/>
                  <a:ext cx="2376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62" name="Freihand 61">
                  <a:extLst>
                    <a:ext uri="{FF2B5EF4-FFF2-40B4-BE49-F238E27FC236}">
                      <a16:creationId xmlns:a16="http://schemas.microsoft.com/office/drawing/2014/main" id="{79BA04DD-2367-4F12-8A4F-9AB383C79AF9}"/>
                    </a:ext>
                  </a:extLst>
                </p14:cNvPr>
                <p14:cNvContentPartPr/>
                <p14:nvPr/>
              </p14:nvContentPartPr>
              <p14:xfrm>
                <a:off x="8136653" y="3894547"/>
                <a:ext cx="136800" cy="147960"/>
              </p14:xfrm>
            </p:contentPart>
          </mc:Choice>
          <mc:Fallback xmlns="">
            <p:pic>
              <p:nvPicPr>
                <p:cNvPr id="62" name="Freihand 61">
                  <a:extLst>
                    <a:ext uri="{FF2B5EF4-FFF2-40B4-BE49-F238E27FC236}">
                      <a16:creationId xmlns:a16="http://schemas.microsoft.com/office/drawing/2014/main" id="{79BA04DD-2367-4F12-8A4F-9AB383C79AF9}"/>
                    </a:ext>
                  </a:extLst>
                </p:cNvPr>
                <p:cNvPicPr/>
                <p:nvPr/>
              </p:nvPicPr>
              <p:blipFill>
                <a:blip r:embed="rId192"/>
                <a:stretch>
                  <a:fillRect/>
                </a:stretch>
              </p:blipFill>
              <p:spPr>
                <a:xfrm>
                  <a:off x="8132333" y="3890227"/>
                  <a:ext cx="14544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18" name="Freihand 117">
                  <a:extLst>
                    <a:ext uri="{FF2B5EF4-FFF2-40B4-BE49-F238E27FC236}">
                      <a16:creationId xmlns:a16="http://schemas.microsoft.com/office/drawing/2014/main" id="{46D61B50-AB57-46D1-9A49-8DC414082CB6}"/>
                    </a:ext>
                  </a:extLst>
                </p14:cNvPr>
                <p14:cNvContentPartPr/>
                <p14:nvPr/>
              </p14:nvContentPartPr>
              <p14:xfrm>
                <a:off x="7426733" y="3809227"/>
                <a:ext cx="613800" cy="42480"/>
              </p14:xfrm>
            </p:contentPart>
          </mc:Choice>
          <mc:Fallback xmlns="">
            <p:pic>
              <p:nvPicPr>
                <p:cNvPr id="118" name="Freihand 117">
                  <a:extLst>
                    <a:ext uri="{FF2B5EF4-FFF2-40B4-BE49-F238E27FC236}">
                      <a16:creationId xmlns:a16="http://schemas.microsoft.com/office/drawing/2014/main" id="{46D61B50-AB57-46D1-9A49-8DC414082CB6}"/>
                    </a:ext>
                  </a:extLst>
                </p:cNvPr>
                <p:cNvPicPr/>
                <p:nvPr/>
              </p:nvPicPr>
              <p:blipFill>
                <a:blip r:embed="rId194"/>
                <a:stretch>
                  <a:fillRect/>
                </a:stretch>
              </p:blipFill>
              <p:spPr>
                <a:xfrm>
                  <a:off x="7422413" y="3804907"/>
                  <a:ext cx="62244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20" name="Freihand 119">
                  <a:extLst>
                    <a:ext uri="{FF2B5EF4-FFF2-40B4-BE49-F238E27FC236}">
                      <a16:creationId xmlns:a16="http://schemas.microsoft.com/office/drawing/2014/main" id="{C56CE5EE-3491-4834-A268-22FD5DD7D752}"/>
                    </a:ext>
                  </a:extLst>
                </p14:cNvPr>
                <p14:cNvContentPartPr/>
                <p14:nvPr/>
              </p14:nvContentPartPr>
              <p14:xfrm>
                <a:off x="3603533" y="4473787"/>
                <a:ext cx="195120" cy="119160"/>
              </p14:xfrm>
            </p:contentPart>
          </mc:Choice>
          <mc:Fallback xmlns="">
            <p:pic>
              <p:nvPicPr>
                <p:cNvPr id="120" name="Freihand 119">
                  <a:extLst>
                    <a:ext uri="{FF2B5EF4-FFF2-40B4-BE49-F238E27FC236}">
                      <a16:creationId xmlns:a16="http://schemas.microsoft.com/office/drawing/2014/main" id="{C56CE5EE-3491-4834-A268-22FD5DD7D752}"/>
                    </a:ext>
                  </a:extLst>
                </p:cNvPr>
                <p:cNvPicPr/>
                <p:nvPr/>
              </p:nvPicPr>
              <p:blipFill>
                <a:blip r:embed="rId196"/>
                <a:stretch>
                  <a:fillRect/>
                </a:stretch>
              </p:blipFill>
              <p:spPr>
                <a:xfrm>
                  <a:off x="3599213" y="4469467"/>
                  <a:ext cx="2037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1" name="Freihand 120">
                  <a:extLst>
                    <a:ext uri="{FF2B5EF4-FFF2-40B4-BE49-F238E27FC236}">
                      <a16:creationId xmlns:a16="http://schemas.microsoft.com/office/drawing/2014/main" id="{7390B8DE-D486-40A5-A62A-911AF19961CD}"/>
                    </a:ext>
                  </a:extLst>
                </p14:cNvPr>
                <p14:cNvContentPartPr/>
                <p14:nvPr/>
              </p14:nvContentPartPr>
              <p14:xfrm>
                <a:off x="3817733" y="4463707"/>
                <a:ext cx="141120" cy="116280"/>
              </p14:xfrm>
            </p:contentPart>
          </mc:Choice>
          <mc:Fallback xmlns="">
            <p:pic>
              <p:nvPicPr>
                <p:cNvPr id="121" name="Freihand 120">
                  <a:extLst>
                    <a:ext uri="{FF2B5EF4-FFF2-40B4-BE49-F238E27FC236}">
                      <a16:creationId xmlns:a16="http://schemas.microsoft.com/office/drawing/2014/main" id="{7390B8DE-D486-40A5-A62A-911AF19961CD}"/>
                    </a:ext>
                  </a:extLst>
                </p:cNvPr>
                <p:cNvPicPr/>
                <p:nvPr/>
              </p:nvPicPr>
              <p:blipFill>
                <a:blip r:embed="rId198"/>
                <a:stretch>
                  <a:fillRect/>
                </a:stretch>
              </p:blipFill>
              <p:spPr>
                <a:xfrm>
                  <a:off x="3813413" y="4459387"/>
                  <a:ext cx="1497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22" name="Freihand 121">
                  <a:extLst>
                    <a:ext uri="{FF2B5EF4-FFF2-40B4-BE49-F238E27FC236}">
                      <a16:creationId xmlns:a16="http://schemas.microsoft.com/office/drawing/2014/main" id="{961CA23F-EAB4-42E6-BE0A-79A095450AD3}"/>
                    </a:ext>
                  </a:extLst>
                </p14:cNvPr>
                <p14:cNvContentPartPr/>
                <p14:nvPr/>
              </p14:nvContentPartPr>
              <p14:xfrm>
                <a:off x="4003853" y="4470907"/>
                <a:ext cx="99360" cy="120960"/>
              </p14:xfrm>
            </p:contentPart>
          </mc:Choice>
          <mc:Fallback xmlns="">
            <p:pic>
              <p:nvPicPr>
                <p:cNvPr id="122" name="Freihand 121">
                  <a:extLst>
                    <a:ext uri="{FF2B5EF4-FFF2-40B4-BE49-F238E27FC236}">
                      <a16:creationId xmlns:a16="http://schemas.microsoft.com/office/drawing/2014/main" id="{961CA23F-EAB4-42E6-BE0A-79A095450AD3}"/>
                    </a:ext>
                  </a:extLst>
                </p:cNvPr>
                <p:cNvPicPr/>
                <p:nvPr/>
              </p:nvPicPr>
              <p:blipFill>
                <a:blip r:embed="rId200"/>
                <a:stretch>
                  <a:fillRect/>
                </a:stretch>
              </p:blipFill>
              <p:spPr>
                <a:xfrm>
                  <a:off x="3999533" y="4466587"/>
                  <a:ext cx="1080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23" name="Freihand 122">
                  <a:extLst>
                    <a:ext uri="{FF2B5EF4-FFF2-40B4-BE49-F238E27FC236}">
                      <a16:creationId xmlns:a16="http://schemas.microsoft.com/office/drawing/2014/main" id="{5FEA331C-0D60-4E7B-A6D2-C3A88ACF32FD}"/>
                    </a:ext>
                  </a:extLst>
                </p14:cNvPr>
                <p14:cNvContentPartPr/>
                <p14:nvPr/>
              </p14:nvContentPartPr>
              <p14:xfrm>
                <a:off x="4263413" y="4495027"/>
                <a:ext cx="353160" cy="93240"/>
              </p14:xfrm>
            </p:contentPart>
          </mc:Choice>
          <mc:Fallback xmlns="">
            <p:pic>
              <p:nvPicPr>
                <p:cNvPr id="123" name="Freihand 122">
                  <a:extLst>
                    <a:ext uri="{FF2B5EF4-FFF2-40B4-BE49-F238E27FC236}">
                      <a16:creationId xmlns:a16="http://schemas.microsoft.com/office/drawing/2014/main" id="{5FEA331C-0D60-4E7B-A6D2-C3A88ACF32FD}"/>
                    </a:ext>
                  </a:extLst>
                </p:cNvPr>
                <p:cNvPicPr/>
                <p:nvPr/>
              </p:nvPicPr>
              <p:blipFill>
                <a:blip r:embed="rId202"/>
                <a:stretch>
                  <a:fillRect/>
                </a:stretch>
              </p:blipFill>
              <p:spPr>
                <a:xfrm>
                  <a:off x="4259093" y="4490707"/>
                  <a:ext cx="3618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24" name="Freihand 123">
                  <a:extLst>
                    <a:ext uri="{FF2B5EF4-FFF2-40B4-BE49-F238E27FC236}">
                      <a16:creationId xmlns:a16="http://schemas.microsoft.com/office/drawing/2014/main" id="{9A286DAF-FFEE-4435-AD0F-4D856DAE3C91}"/>
                    </a:ext>
                  </a:extLst>
                </p14:cNvPr>
                <p14:cNvContentPartPr/>
                <p14:nvPr/>
              </p14:nvContentPartPr>
              <p14:xfrm>
                <a:off x="4814573" y="4415467"/>
                <a:ext cx="168120" cy="148680"/>
              </p14:xfrm>
            </p:contentPart>
          </mc:Choice>
          <mc:Fallback xmlns="">
            <p:pic>
              <p:nvPicPr>
                <p:cNvPr id="124" name="Freihand 123">
                  <a:extLst>
                    <a:ext uri="{FF2B5EF4-FFF2-40B4-BE49-F238E27FC236}">
                      <a16:creationId xmlns:a16="http://schemas.microsoft.com/office/drawing/2014/main" id="{9A286DAF-FFEE-4435-AD0F-4D856DAE3C91}"/>
                    </a:ext>
                  </a:extLst>
                </p:cNvPr>
                <p:cNvPicPr/>
                <p:nvPr/>
              </p:nvPicPr>
              <p:blipFill>
                <a:blip r:embed="rId204"/>
                <a:stretch>
                  <a:fillRect/>
                </a:stretch>
              </p:blipFill>
              <p:spPr>
                <a:xfrm>
                  <a:off x="4810253" y="4411147"/>
                  <a:ext cx="1767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25" name="Freihand 124">
                  <a:extLst>
                    <a:ext uri="{FF2B5EF4-FFF2-40B4-BE49-F238E27FC236}">
                      <a16:creationId xmlns:a16="http://schemas.microsoft.com/office/drawing/2014/main" id="{D2BFAFF2-9C5C-4CA7-9D6E-0C22AE1C560F}"/>
                    </a:ext>
                  </a:extLst>
                </p14:cNvPr>
                <p14:cNvContentPartPr/>
                <p14:nvPr/>
              </p14:nvContentPartPr>
              <p14:xfrm>
                <a:off x="4915013" y="4531027"/>
                <a:ext cx="79200" cy="40680"/>
              </p14:xfrm>
            </p:contentPart>
          </mc:Choice>
          <mc:Fallback xmlns="">
            <p:pic>
              <p:nvPicPr>
                <p:cNvPr id="125" name="Freihand 124">
                  <a:extLst>
                    <a:ext uri="{FF2B5EF4-FFF2-40B4-BE49-F238E27FC236}">
                      <a16:creationId xmlns:a16="http://schemas.microsoft.com/office/drawing/2014/main" id="{D2BFAFF2-9C5C-4CA7-9D6E-0C22AE1C560F}"/>
                    </a:ext>
                  </a:extLst>
                </p:cNvPr>
                <p:cNvPicPr/>
                <p:nvPr/>
              </p:nvPicPr>
              <p:blipFill>
                <a:blip r:embed="rId206"/>
                <a:stretch>
                  <a:fillRect/>
                </a:stretch>
              </p:blipFill>
              <p:spPr>
                <a:xfrm>
                  <a:off x="4910693" y="4526707"/>
                  <a:ext cx="878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26" name="Freihand 125">
                  <a:extLst>
                    <a:ext uri="{FF2B5EF4-FFF2-40B4-BE49-F238E27FC236}">
                      <a16:creationId xmlns:a16="http://schemas.microsoft.com/office/drawing/2014/main" id="{276956DE-C243-4C88-BFFF-21BACFDB41E3}"/>
                    </a:ext>
                  </a:extLst>
                </p14:cNvPr>
                <p14:cNvContentPartPr/>
                <p14:nvPr/>
              </p14:nvContentPartPr>
              <p14:xfrm>
                <a:off x="5032733" y="4506907"/>
                <a:ext cx="335880" cy="43560"/>
              </p14:xfrm>
            </p:contentPart>
          </mc:Choice>
          <mc:Fallback xmlns="">
            <p:pic>
              <p:nvPicPr>
                <p:cNvPr id="126" name="Freihand 125">
                  <a:extLst>
                    <a:ext uri="{FF2B5EF4-FFF2-40B4-BE49-F238E27FC236}">
                      <a16:creationId xmlns:a16="http://schemas.microsoft.com/office/drawing/2014/main" id="{276956DE-C243-4C88-BFFF-21BACFDB41E3}"/>
                    </a:ext>
                  </a:extLst>
                </p:cNvPr>
                <p:cNvPicPr/>
                <p:nvPr/>
              </p:nvPicPr>
              <p:blipFill>
                <a:blip r:embed="rId208"/>
                <a:stretch>
                  <a:fillRect/>
                </a:stretch>
              </p:blipFill>
              <p:spPr>
                <a:xfrm>
                  <a:off x="5028413" y="4502587"/>
                  <a:ext cx="34452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27" name="Freihand 126">
                  <a:extLst>
                    <a:ext uri="{FF2B5EF4-FFF2-40B4-BE49-F238E27FC236}">
                      <a16:creationId xmlns:a16="http://schemas.microsoft.com/office/drawing/2014/main" id="{2632C6B7-7E1D-436B-92ED-0F4B0FD54E45}"/>
                    </a:ext>
                  </a:extLst>
                </p14:cNvPr>
                <p14:cNvContentPartPr/>
                <p14:nvPr/>
              </p14:nvContentPartPr>
              <p14:xfrm>
                <a:off x="5422253" y="4506907"/>
                <a:ext cx="236520" cy="43920"/>
              </p14:xfrm>
            </p:contentPart>
          </mc:Choice>
          <mc:Fallback xmlns="">
            <p:pic>
              <p:nvPicPr>
                <p:cNvPr id="127" name="Freihand 126">
                  <a:extLst>
                    <a:ext uri="{FF2B5EF4-FFF2-40B4-BE49-F238E27FC236}">
                      <a16:creationId xmlns:a16="http://schemas.microsoft.com/office/drawing/2014/main" id="{2632C6B7-7E1D-436B-92ED-0F4B0FD54E45}"/>
                    </a:ext>
                  </a:extLst>
                </p:cNvPr>
                <p:cNvPicPr/>
                <p:nvPr/>
              </p:nvPicPr>
              <p:blipFill>
                <a:blip r:embed="rId210"/>
                <a:stretch>
                  <a:fillRect/>
                </a:stretch>
              </p:blipFill>
              <p:spPr>
                <a:xfrm>
                  <a:off x="5417933" y="4502587"/>
                  <a:ext cx="24516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28" name="Freihand 127">
                  <a:extLst>
                    <a:ext uri="{FF2B5EF4-FFF2-40B4-BE49-F238E27FC236}">
                      <a16:creationId xmlns:a16="http://schemas.microsoft.com/office/drawing/2014/main" id="{E35BF7AC-A79D-444C-ABB4-BB22B1B9F466}"/>
                    </a:ext>
                  </a:extLst>
                </p14:cNvPr>
                <p14:cNvContentPartPr/>
                <p14:nvPr/>
              </p14:nvContentPartPr>
              <p14:xfrm>
                <a:off x="5725733" y="4483507"/>
                <a:ext cx="269280" cy="98280"/>
              </p14:xfrm>
            </p:contentPart>
          </mc:Choice>
          <mc:Fallback xmlns="">
            <p:pic>
              <p:nvPicPr>
                <p:cNvPr id="128" name="Freihand 127">
                  <a:extLst>
                    <a:ext uri="{FF2B5EF4-FFF2-40B4-BE49-F238E27FC236}">
                      <a16:creationId xmlns:a16="http://schemas.microsoft.com/office/drawing/2014/main" id="{E35BF7AC-A79D-444C-ABB4-BB22B1B9F466}"/>
                    </a:ext>
                  </a:extLst>
                </p:cNvPr>
                <p:cNvPicPr/>
                <p:nvPr/>
              </p:nvPicPr>
              <p:blipFill>
                <a:blip r:embed="rId212"/>
                <a:stretch>
                  <a:fillRect/>
                </a:stretch>
              </p:blipFill>
              <p:spPr>
                <a:xfrm>
                  <a:off x="5721413" y="4479187"/>
                  <a:ext cx="2779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73" name="Freihand 172">
                  <a:extLst>
                    <a:ext uri="{FF2B5EF4-FFF2-40B4-BE49-F238E27FC236}">
                      <a16:creationId xmlns:a16="http://schemas.microsoft.com/office/drawing/2014/main" id="{DF990D37-0314-4EAC-A20B-C341CA9EB6B3}"/>
                    </a:ext>
                  </a:extLst>
                </p14:cNvPr>
                <p14:cNvContentPartPr/>
                <p14:nvPr/>
              </p14:nvContentPartPr>
              <p14:xfrm>
                <a:off x="8346893" y="3073387"/>
                <a:ext cx="592560" cy="947160"/>
              </p14:xfrm>
            </p:contentPart>
          </mc:Choice>
          <mc:Fallback xmlns="">
            <p:pic>
              <p:nvPicPr>
                <p:cNvPr id="173" name="Freihand 172">
                  <a:extLst>
                    <a:ext uri="{FF2B5EF4-FFF2-40B4-BE49-F238E27FC236}">
                      <a16:creationId xmlns:a16="http://schemas.microsoft.com/office/drawing/2014/main" id="{DF990D37-0314-4EAC-A20B-C341CA9EB6B3}"/>
                    </a:ext>
                  </a:extLst>
                </p:cNvPr>
                <p:cNvPicPr/>
                <p:nvPr/>
              </p:nvPicPr>
              <p:blipFill>
                <a:blip r:embed="rId214"/>
                <a:stretch>
                  <a:fillRect/>
                </a:stretch>
              </p:blipFill>
              <p:spPr>
                <a:xfrm>
                  <a:off x="8342573" y="3069067"/>
                  <a:ext cx="601200" cy="9558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78" name="Freihand 177">
                  <a:extLst>
                    <a:ext uri="{FF2B5EF4-FFF2-40B4-BE49-F238E27FC236}">
                      <a16:creationId xmlns:a16="http://schemas.microsoft.com/office/drawing/2014/main" id="{7CDC5C1C-5E24-40A9-9716-8DA92D0CCC82}"/>
                    </a:ext>
                  </a:extLst>
                </p14:cNvPr>
                <p14:cNvContentPartPr/>
                <p14:nvPr/>
              </p14:nvContentPartPr>
              <p14:xfrm>
                <a:off x="8219453" y="3275347"/>
                <a:ext cx="66600" cy="171000"/>
              </p14:xfrm>
            </p:contentPart>
          </mc:Choice>
          <mc:Fallback xmlns="">
            <p:pic>
              <p:nvPicPr>
                <p:cNvPr id="178" name="Freihand 177">
                  <a:extLst>
                    <a:ext uri="{FF2B5EF4-FFF2-40B4-BE49-F238E27FC236}">
                      <a16:creationId xmlns:a16="http://schemas.microsoft.com/office/drawing/2014/main" id="{7CDC5C1C-5E24-40A9-9716-8DA92D0CCC82}"/>
                    </a:ext>
                  </a:extLst>
                </p:cNvPr>
                <p:cNvPicPr/>
                <p:nvPr/>
              </p:nvPicPr>
              <p:blipFill>
                <a:blip r:embed="rId216"/>
                <a:stretch>
                  <a:fillRect/>
                </a:stretch>
              </p:blipFill>
              <p:spPr>
                <a:xfrm>
                  <a:off x="8215133" y="3271027"/>
                  <a:ext cx="7524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79" name="Freihand 178">
                  <a:extLst>
                    <a:ext uri="{FF2B5EF4-FFF2-40B4-BE49-F238E27FC236}">
                      <a16:creationId xmlns:a16="http://schemas.microsoft.com/office/drawing/2014/main" id="{13F0B7F1-9450-4258-B97F-339765D7DA44}"/>
                    </a:ext>
                  </a:extLst>
                </p14:cNvPr>
                <p14:cNvContentPartPr/>
                <p14:nvPr/>
              </p14:nvContentPartPr>
              <p14:xfrm>
                <a:off x="8320613" y="3298747"/>
                <a:ext cx="36720" cy="109440"/>
              </p14:xfrm>
            </p:contentPart>
          </mc:Choice>
          <mc:Fallback xmlns="">
            <p:pic>
              <p:nvPicPr>
                <p:cNvPr id="179" name="Freihand 178">
                  <a:extLst>
                    <a:ext uri="{FF2B5EF4-FFF2-40B4-BE49-F238E27FC236}">
                      <a16:creationId xmlns:a16="http://schemas.microsoft.com/office/drawing/2014/main" id="{13F0B7F1-9450-4258-B97F-339765D7DA44}"/>
                    </a:ext>
                  </a:extLst>
                </p:cNvPr>
                <p:cNvPicPr/>
                <p:nvPr/>
              </p:nvPicPr>
              <p:blipFill>
                <a:blip r:embed="rId218"/>
                <a:stretch>
                  <a:fillRect/>
                </a:stretch>
              </p:blipFill>
              <p:spPr>
                <a:xfrm>
                  <a:off x="8316293" y="3294427"/>
                  <a:ext cx="4536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80" name="Freihand 179">
                  <a:extLst>
                    <a:ext uri="{FF2B5EF4-FFF2-40B4-BE49-F238E27FC236}">
                      <a16:creationId xmlns:a16="http://schemas.microsoft.com/office/drawing/2014/main" id="{8D91F4DB-6F7C-4914-8B7C-3C7662944321}"/>
                    </a:ext>
                  </a:extLst>
                </p14:cNvPr>
                <p14:cNvContentPartPr/>
                <p14:nvPr/>
              </p14:nvContentPartPr>
              <p14:xfrm>
                <a:off x="8218733" y="3467947"/>
                <a:ext cx="60120" cy="141120"/>
              </p14:xfrm>
            </p:contentPart>
          </mc:Choice>
          <mc:Fallback xmlns="">
            <p:pic>
              <p:nvPicPr>
                <p:cNvPr id="180" name="Freihand 179">
                  <a:extLst>
                    <a:ext uri="{FF2B5EF4-FFF2-40B4-BE49-F238E27FC236}">
                      <a16:creationId xmlns:a16="http://schemas.microsoft.com/office/drawing/2014/main" id="{8D91F4DB-6F7C-4914-8B7C-3C7662944321}"/>
                    </a:ext>
                  </a:extLst>
                </p:cNvPr>
                <p:cNvPicPr/>
                <p:nvPr/>
              </p:nvPicPr>
              <p:blipFill>
                <a:blip r:embed="rId220"/>
                <a:stretch>
                  <a:fillRect/>
                </a:stretch>
              </p:blipFill>
              <p:spPr>
                <a:xfrm>
                  <a:off x="8214413" y="3463627"/>
                  <a:ext cx="687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81" name="Freihand 180">
                  <a:extLst>
                    <a:ext uri="{FF2B5EF4-FFF2-40B4-BE49-F238E27FC236}">
                      <a16:creationId xmlns:a16="http://schemas.microsoft.com/office/drawing/2014/main" id="{DBC36172-5779-4BFD-B93A-D2C7DAC0380D}"/>
                    </a:ext>
                  </a:extLst>
                </p14:cNvPr>
                <p14:cNvContentPartPr/>
                <p14:nvPr/>
              </p14:nvContentPartPr>
              <p14:xfrm>
                <a:off x="8312333" y="3526627"/>
                <a:ext cx="42840" cy="63360"/>
              </p14:xfrm>
            </p:contentPart>
          </mc:Choice>
          <mc:Fallback xmlns="">
            <p:pic>
              <p:nvPicPr>
                <p:cNvPr id="181" name="Freihand 180">
                  <a:extLst>
                    <a:ext uri="{FF2B5EF4-FFF2-40B4-BE49-F238E27FC236}">
                      <a16:creationId xmlns:a16="http://schemas.microsoft.com/office/drawing/2014/main" id="{DBC36172-5779-4BFD-B93A-D2C7DAC0380D}"/>
                    </a:ext>
                  </a:extLst>
                </p:cNvPr>
                <p:cNvPicPr/>
                <p:nvPr/>
              </p:nvPicPr>
              <p:blipFill>
                <a:blip r:embed="rId222"/>
                <a:stretch>
                  <a:fillRect/>
                </a:stretch>
              </p:blipFill>
              <p:spPr>
                <a:xfrm>
                  <a:off x="8308013" y="3522307"/>
                  <a:ext cx="5148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82" name="Freihand 181">
                  <a:extLst>
                    <a:ext uri="{FF2B5EF4-FFF2-40B4-BE49-F238E27FC236}">
                      <a16:creationId xmlns:a16="http://schemas.microsoft.com/office/drawing/2014/main" id="{BB78F7AB-0E11-4FF8-94BC-B3869D3A9278}"/>
                    </a:ext>
                  </a:extLst>
                </p14:cNvPr>
                <p14:cNvContentPartPr/>
                <p14:nvPr/>
              </p14:nvContentPartPr>
              <p14:xfrm>
                <a:off x="8189933" y="3652267"/>
                <a:ext cx="72360" cy="167760"/>
              </p14:xfrm>
            </p:contentPart>
          </mc:Choice>
          <mc:Fallback xmlns="">
            <p:pic>
              <p:nvPicPr>
                <p:cNvPr id="182" name="Freihand 181">
                  <a:extLst>
                    <a:ext uri="{FF2B5EF4-FFF2-40B4-BE49-F238E27FC236}">
                      <a16:creationId xmlns:a16="http://schemas.microsoft.com/office/drawing/2014/main" id="{BB78F7AB-0E11-4FF8-94BC-B3869D3A9278}"/>
                    </a:ext>
                  </a:extLst>
                </p:cNvPr>
                <p:cNvPicPr/>
                <p:nvPr/>
              </p:nvPicPr>
              <p:blipFill>
                <a:blip r:embed="rId224"/>
                <a:stretch>
                  <a:fillRect/>
                </a:stretch>
              </p:blipFill>
              <p:spPr>
                <a:xfrm>
                  <a:off x="8185613" y="3647947"/>
                  <a:ext cx="810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83" name="Freihand 182">
                  <a:extLst>
                    <a:ext uri="{FF2B5EF4-FFF2-40B4-BE49-F238E27FC236}">
                      <a16:creationId xmlns:a16="http://schemas.microsoft.com/office/drawing/2014/main" id="{B8C1660B-A1FD-4C6D-B3B7-F89D5553E82C}"/>
                    </a:ext>
                  </a:extLst>
                </p14:cNvPr>
                <p14:cNvContentPartPr/>
                <p14:nvPr/>
              </p14:nvContentPartPr>
              <p14:xfrm>
                <a:off x="8260493" y="3710587"/>
                <a:ext cx="79200" cy="111960"/>
              </p14:xfrm>
            </p:contentPart>
          </mc:Choice>
          <mc:Fallback xmlns="">
            <p:pic>
              <p:nvPicPr>
                <p:cNvPr id="183" name="Freihand 182">
                  <a:extLst>
                    <a:ext uri="{FF2B5EF4-FFF2-40B4-BE49-F238E27FC236}">
                      <a16:creationId xmlns:a16="http://schemas.microsoft.com/office/drawing/2014/main" id="{B8C1660B-A1FD-4C6D-B3B7-F89D5553E82C}"/>
                    </a:ext>
                  </a:extLst>
                </p:cNvPr>
                <p:cNvPicPr/>
                <p:nvPr/>
              </p:nvPicPr>
              <p:blipFill>
                <a:blip r:embed="rId226"/>
                <a:stretch>
                  <a:fillRect/>
                </a:stretch>
              </p:blipFill>
              <p:spPr>
                <a:xfrm>
                  <a:off x="8256173" y="3706267"/>
                  <a:ext cx="878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85" name="Freihand 184">
                  <a:extLst>
                    <a:ext uri="{FF2B5EF4-FFF2-40B4-BE49-F238E27FC236}">
                      <a16:creationId xmlns:a16="http://schemas.microsoft.com/office/drawing/2014/main" id="{8652B588-5975-40DC-B4B6-BEC81030D18C}"/>
                    </a:ext>
                  </a:extLst>
                </p14:cNvPr>
                <p14:cNvContentPartPr/>
                <p14:nvPr/>
              </p14:nvContentPartPr>
              <p14:xfrm>
                <a:off x="4072253" y="4862587"/>
                <a:ext cx="167760" cy="120240"/>
              </p14:xfrm>
            </p:contentPart>
          </mc:Choice>
          <mc:Fallback xmlns="">
            <p:pic>
              <p:nvPicPr>
                <p:cNvPr id="185" name="Freihand 184">
                  <a:extLst>
                    <a:ext uri="{FF2B5EF4-FFF2-40B4-BE49-F238E27FC236}">
                      <a16:creationId xmlns:a16="http://schemas.microsoft.com/office/drawing/2014/main" id="{8652B588-5975-40DC-B4B6-BEC81030D18C}"/>
                    </a:ext>
                  </a:extLst>
                </p:cNvPr>
                <p:cNvPicPr/>
                <p:nvPr/>
              </p:nvPicPr>
              <p:blipFill>
                <a:blip r:embed="rId228"/>
                <a:stretch>
                  <a:fillRect/>
                </a:stretch>
              </p:blipFill>
              <p:spPr>
                <a:xfrm>
                  <a:off x="4067933" y="4858267"/>
                  <a:ext cx="1764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86" name="Freihand 185">
                  <a:extLst>
                    <a:ext uri="{FF2B5EF4-FFF2-40B4-BE49-F238E27FC236}">
                      <a16:creationId xmlns:a16="http://schemas.microsoft.com/office/drawing/2014/main" id="{258CA837-2E43-483E-ADE6-827D6BEAD293}"/>
                    </a:ext>
                  </a:extLst>
                </p14:cNvPr>
                <p14:cNvContentPartPr/>
                <p14:nvPr/>
              </p14:nvContentPartPr>
              <p14:xfrm>
                <a:off x="4274213" y="4880947"/>
                <a:ext cx="76680" cy="66960"/>
              </p14:xfrm>
            </p:contentPart>
          </mc:Choice>
          <mc:Fallback xmlns="">
            <p:pic>
              <p:nvPicPr>
                <p:cNvPr id="186" name="Freihand 185">
                  <a:extLst>
                    <a:ext uri="{FF2B5EF4-FFF2-40B4-BE49-F238E27FC236}">
                      <a16:creationId xmlns:a16="http://schemas.microsoft.com/office/drawing/2014/main" id="{258CA837-2E43-483E-ADE6-827D6BEAD293}"/>
                    </a:ext>
                  </a:extLst>
                </p:cNvPr>
                <p:cNvPicPr/>
                <p:nvPr/>
              </p:nvPicPr>
              <p:blipFill>
                <a:blip r:embed="rId230"/>
                <a:stretch>
                  <a:fillRect/>
                </a:stretch>
              </p:blipFill>
              <p:spPr>
                <a:xfrm>
                  <a:off x="4269893" y="4876627"/>
                  <a:ext cx="853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87" name="Freihand 186">
                  <a:extLst>
                    <a:ext uri="{FF2B5EF4-FFF2-40B4-BE49-F238E27FC236}">
                      <a16:creationId xmlns:a16="http://schemas.microsoft.com/office/drawing/2014/main" id="{ABD6031F-2D69-400C-9E19-75FB3EE2E6FE}"/>
                    </a:ext>
                  </a:extLst>
                </p14:cNvPr>
                <p14:cNvContentPartPr/>
                <p14:nvPr/>
              </p14:nvContentPartPr>
              <p14:xfrm>
                <a:off x="4383293" y="4868707"/>
                <a:ext cx="87480" cy="88560"/>
              </p14:xfrm>
            </p:contentPart>
          </mc:Choice>
          <mc:Fallback xmlns="">
            <p:pic>
              <p:nvPicPr>
                <p:cNvPr id="187" name="Freihand 186">
                  <a:extLst>
                    <a:ext uri="{FF2B5EF4-FFF2-40B4-BE49-F238E27FC236}">
                      <a16:creationId xmlns:a16="http://schemas.microsoft.com/office/drawing/2014/main" id="{ABD6031F-2D69-400C-9E19-75FB3EE2E6FE}"/>
                    </a:ext>
                  </a:extLst>
                </p:cNvPr>
                <p:cNvPicPr/>
                <p:nvPr/>
              </p:nvPicPr>
              <p:blipFill>
                <a:blip r:embed="rId232"/>
                <a:stretch>
                  <a:fillRect/>
                </a:stretch>
              </p:blipFill>
              <p:spPr>
                <a:xfrm>
                  <a:off x="4378973" y="4864387"/>
                  <a:ext cx="961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88" name="Freihand 187">
                  <a:extLst>
                    <a:ext uri="{FF2B5EF4-FFF2-40B4-BE49-F238E27FC236}">
                      <a16:creationId xmlns:a16="http://schemas.microsoft.com/office/drawing/2014/main" id="{2D3EA292-7B7F-49AB-BE74-7C4316D2EA34}"/>
                    </a:ext>
                  </a:extLst>
                </p14:cNvPr>
                <p14:cNvContentPartPr/>
                <p14:nvPr/>
              </p14:nvContentPartPr>
              <p14:xfrm>
                <a:off x="4569773" y="4768627"/>
                <a:ext cx="105480" cy="189360"/>
              </p14:xfrm>
            </p:contentPart>
          </mc:Choice>
          <mc:Fallback xmlns="">
            <p:pic>
              <p:nvPicPr>
                <p:cNvPr id="188" name="Freihand 187">
                  <a:extLst>
                    <a:ext uri="{FF2B5EF4-FFF2-40B4-BE49-F238E27FC236}">
                      <a16:creationId xmlns:a16="http://schemas.microsoft.com/office/drawing/2014/main" id="{2D3EA292-7B7F-49AB-BE74-7C4316D2EA34}"/>
                    </a:ext>
                  </a:extLst>
                </p:cNvPr>
                <p:cNvPicPr/>
                <p:nvPr/>
              </p:nvPicPr>
              <p:blipFill>
                <a:blip r:embed="rId234"/>
                <a:stretch>
                  <a:fillRect/>
                </a:stretch>
              </p:blipFill>
              <p:spPr>
                <a:xfrm>
                  <a:off x="4565453" y="4764307"/>
                  <a:ext cx="1141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89" name="Freihand 188">
                  <a:extLst>
                    <a:ext uri="{FF2B5EF4-FFF2-40B4-BE49-F238E27FC236}">
                      <a16:creationId xmlns:a16="http://schemas.microsoft.com/office/drawing/2014/main" id="{F275EF7F-3B9D-47F9-9C7D-16572F2C1F00}"/>
                    </a:ext>
                  </a:extLst>
                </p14:cNvPr>
                <p14:cNvContentPartPr/>
                <p14:nvPr/>
              </p14:nvContentPartPr>
              <p14:xfrm>
                <a:off x="4685333" y="4808947"/>
                <a:ext cx="114120" cy="105480"/>
              </p14:xfrm>
            </p:contentPart>
          </mc:Choice>
          <mc:Fallback xmlns="">
            <p:pic>
              <p:nvPicPr>
                <p:cNvPr id="189" name="Freihand 188">
                  <a:extLst>
                    <a:ext uri="{FF2B5EF4-FFF2-40B4-BE49-F238E27FC236}">
                      <a16:creationId xmlns:a16="http://schemas.microsoft.com/office/drawing/2014/main" id="{F275EF7F-3B9D-47F9-9C7D-16572F2C1F00}"/>
                    </a:ext>
                  </a:extLst>
                </p:cNvPr>
                <p:cNvPicPr/>
                <p:nvPr/>
              </p:nvPicPr>
              <p:blipFill>
                <a:blip r:embed="rId236"/>
                <a:stretch>
                  <a:fillRect/>
                </a:stretch>
              </p:blipFill>
              <p:spPr>
                <a:xfrm>
                  <a:off x="4681013" y="4804627"/>
                  <a:ext cx="12276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90" name="Freihand 189">
                  <a:extLst>
                    <a:ext uri="{FF2B5EF4-FFF2-40B4-BE49-F238E27FC236}">
                      <a16:creationId xmlns:a16="http://schemas.microsoft.com/office/drawing/2014/main" id="{1B8FB0A5-6872-4134-9C69-CB8B83895D3B}"/>
                    </a:ext>
                  </a:extLst>
                </p14:cNvPr>
                <p14:cNvContentPartPr/>
                <p14:nvPr/>
              </p14:nvContentPartPr>
              <p14:xfrm>
                <a:off x="4889453" y="4843507"/>
                <a:ext cx="5760" cy="84960"/>
              </p14:xfrm>
            </p:contentPart>
          </mc:Choice>
          <mc:Fallback xmlns="">
            <p:pic>
              <p:nvPicPr>
                <p:cNvPr id="190" name="Freihand 189">
                  <a:extLst>
                    <a:ext uri="{FF2B5EF4-FFF2-40B4-BE49-F238E27FC236}">
                      <a16:creationId xmlns:a16="http://schemas.microsoft.com/office/drawing/2014/main" id="{1B8FB0A5-6872-4134-9C69-CB8B83895D3B}"/>
                    </a:ext>
                  </a:extLst>
                </p:cNvPr>
                <p:cNvPicPr/>
                <p:nvPr/>
              </p:nvPicPr>
              <p:blipFill>
                <a:blip r:embed="rId238"/>
                <a:stretch>
                  <a:fillRect/>
                </a:stretch>
              </p:blipFill>
              <p:spPr>
                <a:xfrm>
                  <a:off x="4885133" y="4839187"/>
                  <a:ext cx="144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91" name="Freihand 190">
                  <a:extLst>
                    <a:ext uri="{FF2B5EF4-FFF2-40B4-BE49-F238E27FC236}">
                      <a16:creationId xmlns:a16="http://schemas.microsoft.com/office/drawing/2014/main" id="{A24DBE6B-DA78-4593-909A-1705DB24CC4D}"/>
                    </a:ext>
                  </a:extLst>
                </p14:cNvPr>
                <p14:cNvContentPartPr/>
                <p14:nvPr/>
              </p14:nvContentPartPr>
              <p14:xfrm>
                <a:off x="4844813" y="4872667"/>
                <a:ext cx="96480" cy="7560"/>
              </p14:xfrm>
            </p:contentPart>
          </mc:Choice>
          <mc:Fallback xmlns="">
            <p:pic>
              <p:nvPicPr>
                <p:cNvPr id="191" name="Freihand 190">
                  <a:extLst>
                    <a:ext uri="{FF2B5EF4-FFF2-40B4-BE49-F238E27FC236}">
                      <a16:creationId xmlns:a16="http://schemas.microsoft.com/office/drawing/2014/main" id="{A24DBE6B-DA78-4593-909A-1705DB24CC4D}"/>
                    </a:ext>
                  </a:extLst>
                </p:cNvPr>
                <p:cNvPicPr/>
                <p:nvPr/>
              </p:nvPicPr>
              <p:blipFill>
                <a:blip r:embed="rId240"/>
                <a:stretch>
                  <a:fillRect/>
                </a:stretch>
              </p:blipFill>
              <p:spPr>
                <a:xfrm>
                  <a:off x="4840493" y="4868347"/>
                  <a:ext cx="10512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92" name="Freihand 191">
                  <a:extLst>
                    <a:ext uri="{FF2B5EF4-FFF2-40B4-BE49-F238E27FC236}">
                      <a16:creationId xmlns:a16="http://schemas.microsoft.com/office/drawing/2014/main" id="{7148C12B-ED59-40EA-8FB0-3D24198B9696}"/>
                    </a:ext>
                  </a:extLst>
                </p14:cNvPr>
                <p14:cNvContentPartPr/>
                <p14:nvPr/>
              </p14:nvContentPartPr>
              <p14:xfrm>
                <a:off x="4962893" y="4844587"/>
                <a:ext cx="68760" cy="169560"/>
              </p14:xfrm>
            </p:contentPart>
          </mc:Choice>
          <mc:Fallback xmlns="">
            <p:pic>
              <p:nvPicPr>
                <p:cNvPr id="192" name="Freihand 191">
                  <a:extLst>
                    <a:ext uri="{FF2B5EF4-FFF2-40B4-BE49-F238E27FC236}">
                      <a16:creationId xmlns:a16="http://schemas.microsoft.com/office/drawing/2014/main" id="{7148C12B-ED59-40EA-8FB0-3D24198B9696}"/>
                    </a:ext>
                  </a:extLst>
                </p:cNvPr>
                <p:cNvPicPr/>
                <p:nvPr/>
              </p:nvPicPr>
              <p:blipFill>
                <a:blip r:embed="rId242"/>
                <a:stretch>
                  <a:fillRect/>
                </a:stretch>
              </p:blipFill>
              <p:spPr>
                <a:xfrm>
                  <a:off x="4958573" y="4840267"/>
                  <a:ext cx="774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93" name="Freihand 192">
                  <a:extLst>
                    <a:ext uri="{FF2B5EF4-FFF2-40B4-BE49-F238E27FC236}">
                      <a16:creationId xmlns:a16="http://schemas.microsoft.com/office/drawing/2014/main" id="{A4B278BD-B4A2-42C3-9CD3-0217C1D4CC62}"/>
                    </a:ext>
                  </a:extLst>
                </p14:cNvPr>
                <p14:cNvContentPartPr/>
                <p14:nvPr/>
              </p14:nvContentPartPr>
              <p14:xfrm>
                <a:off x="5079173" y="4883467"/>
                <a:ext cx="69120" cy="78120"/>
              </p14:xfrm>
            </p:contentPart>
          </mc:Choice>
          <mc:Fallback xmlns="">
            <p:pic>
              <p:nvPicPr>
                <p:cNvPr id="193" name="Freihand 192">
                  <a:extLst>
                    <a:ext uri="{FF2B5EF4-FFF2-40B4-BE49-F238E27FC236}">
                      <a16:creationId xmlns:a16="http://schemas.microsoft.com/office/drawing/2014/main" id="{A4B278BD-B4A2-42C3-9CD3-0217C1D4CC62}"/>
                    </a:ext>
                  </a:extLst>
                </p:cNvPr>
                <p:cNvPicPr/>
                <p:nvPr/>
              </p:nvPicPr>
              <p:blipFill>
                <a:blip r:embed="rId244"/>
                <a:stretch>
                  <a:fillRect/>
                </a:stretch>
              </p:blipFill>
              <p:spPr>
                <a:xfrm>
                  <a:off x="5074853" y="4879147"/>
                  <a:ext cx="777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94" name="Freihand 193">
                  <a:extLst>
                    <a:ext uri="{FF2B5EF4-FFF2-40B4-BE49-F238E27FC236}">
                      <a16:creationId xmlns:a16="http://schemas.microsoft.com/office/drawing/2014/main" id="{B15AEFF6-6360-43E2-84A0-8F312F5A9E26}"/>
                    </a:ext>
                  </a:extLst>
                </p14:cNvPr>
                <p14:cNvContentPartPr/>
                <p14:nvPr/>
              </p14:nvContentPartPr>
              <p14:xfrm>
                <a:off x="5141453" y="4778707"/>
                <a:ext cx="99720" cy="223920"/>
              </p14:xfrm>
            </p:contentPart>
          </mc:Choice>
          <mc:Fallback xmlns="">
            <p:pic>
              <p:nvPicPr>
                <p:cNvPr id="194" name="Freihand 193">
                  <a:extLst>
                    <a:ext uri="{FF2B5EF4-FFF2-40B4-BE49-F238E27FC236}">
                      <a16:creationId xmlns:a16="http://schemas.microsoft.com/office/drawing/2014/main" id="{B15AEFF6-6360-43E2-84A0-8F312F5A9E26}"/>
                    </a:ext>
                  </a:extLst>
                </p:cNvPr>
                <p:cNvPicPr/>
                <p:nvPr/>
              </p:nvPicPr>
              <p:blipFill>
                <a:blip r:embed="rId246"/>
                <a:stretch>
                  <a:fillRect/>
                </a:stretch>
              </p:blipFill>
              <p:spPr>
                <a:xfrm>
                  <a:off x="5137133" y="4774387"/>
                  <a:ext cx="10836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95" name="Freihand 194">
                  <a:extLst>
                    <a:ext uri="{FF2B5EF4-FFF2-40B4-BE49-F238E27FC236}">
                      <a16:creationId xmlns:a16="http://schemas.microsoft.com/office/drawing/2014/main" id="{DEC43F3D-3773-4D98-B311-792E3A5ED760}"/>
                    </a:ext>
                  </a:extLst>
                </p14:cNvPr>
                <p14:cNvContentPartPr/>
                <p14:nvPr/>
              </p14:nvContentPartPr>
              <p14:xfrm>
                <a:off x="5260973" y="4751707"/>
                <a:ext cx="94320" cy="200520"/>
              </p14:xfrm>
            </p:contentPart>
          </mc:Choice>
          <mc:Fallback xmlns="">
            <p:pic>
              <p:nvPicPr>
                <p:cNvPr id="195" name="Freihand 194">
                  <a:extLst>
                    <a:ext uri="{FF2B5EF4-FFF2-40B4-BE49-F238E27FC236}">
                      <a16:creationId xmlns:a16="http://schemas.microsoft.com/office/drawing/2014/main" id="{DEC43F3D-3773-4D98-B311-792E3A5ED760}"/>
                    </a:ext>
                  </a:extLst>
                </p:cNvPr>
                <p:cNvPicPr/>
                <p:nvPr/>
              </p:nvPicPr>
              <p:blipFill>
                <a:blip r:embed="rId248"/>
                <a:stretch>
                  <a:fillRect/>
                </a:stretch>
              </p:blipFill>
              <p:spPr>
                <a:xfrm>
                  <a:off x="5256653" y="4747387"/>
                  <a:ext cx="10296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96" name="Freihand 195">
                  <a:extLst>
                    <a:ext uri="{FF2B5EF4-FFF2-40B4-BE49-F238E27FC236}">
                      <a16:creationId xmlns:a16="http://schemas.microsoft.com/office/drawing/2014/main" id="{8093B04D-5028-4C51-8D0A-ABAC68C213B8}"/>
                    </a:ext>
                  </a:extLst>
                </p14:cNvPr>
                <p14:cNvContentPartPr/>
                <p14:nvPr/>
              </p14:nvContentPartPr>
              <p14:xfrm>
                <a:off x="5356013" y="4786987"/>
                <a:ext cx="134280" cy="117000"/>
              </p14:xfrm>
            </p:contentPart>
          </mc:Choice>
          <mc:Fallback xmlns="">
            <p:pic>
              <p:nvPicPr>
                <p:cNvPr id="196" name="Freihand 195">
                  <a:extLst>
                    <a:ext uri="{FF2B5EF4-FFF2-40B4-BE49-F238E27FC236}">
                      <a16:creationId xmlns:a16="http://schemas.microsoft.com/office/drawing/2014/main" id="{8093B04D-5028-4C51-8D0A-ABAC68C213B8}"/>
                    </a:ext>
                  </a:extLst>
                </p:cNvPr>
                <p:cNvPicPr/>
                <p:nvPr/>
              </p:nvPicPr>
              <p:blipFill>
                <a:blip r:embed="rId250"/>
                <a:stretch>
                  <a:fillRect/>
                </a:stretch>
              </p:blipFill>
              <p:spPr>
                <a:xfrm>
                  <a:off x="5351693" y="4782667"/>
                  <a:ext cx="14292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97" name="Freihand 196">
                  <a:extLst>
                    <a:ext uri="{FF2B5EF4-FFF2-40B4-BE49-F238E27FC236}">
                      <a16:creationId xmlns:a16="http://schemas.microsoft.com/office/drawing/2014/main" id="{DA7AF973-F623-45DE-BB58-9C51752775A9}"/>
                    </a:ext>
                  </a:extLst>
                </p14:cNvPr>
                <p14:cNvContentPartPr/>
                <p14:nvPr/>
              </p14:nvContentPartPr>
              <p14:xfrm>
                <a:off x="5507573" y="4824787"/>
                <a:ext cx="94320" cy="87480"/>
              </p14:xfrm>
            </p:contentPart>
          </mc:Choice>
          <mc:Fallback xmlns="">
            <p:pic>
              <p:nvPicPr>
                <p:cNvPr id="197" name="Freihand 196">
                  <a:extLst>
                    <a:ext uri="{FF2B5EF4-FFF2-40B4-BE49-F238E27FC236}">
                      <a16:creationId xmlns:a16="http://schemas.microsoft.com/office/drawing/2014/main" id="{DA7AF973-F623-45DE-BB58-9C51752775A9}"/>
                    </a:ext>
                  </a:extLst>
                </p:cNvPr>
                <p:cNvPicPr/>
                <p:nvPr/>
              </p:nvPicPr>
              <p:blipFill>
                <a:blip r:embed="rId252"/>
                <a:stretch>
                  <a:fillRect/>
                </a:stretch>
              </p:blipFill>
              <p:spPr>
                <a:xfrm>
                  <a:off x="5503253" y="4820467"/>
                  <a:ext cx="1029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98" name="Freihand 197">
                  <a:extLst>
                    <a:ext uri="{FF2B5EF4-FFF2-40B4-BE49-F238E27FC236}">
                      <a16:creationId xmlns:a16="http://schemas.microsoft.com/office/drawing/2014/main" id="{EA154070-C920-4A5F-AC07-F045741AB90E}"/>
                    </a:ext>
                  </a:extLst>
                </p14:cNvPr>
                <p14:cNvContentPartPr/>
                <p14:nvPr/>
              </p14:nvContentPartPr>
              <p14:xfrm>
                <a:off x="5628533" y="4816147"/>
                <a:ext cx="75960" cy="175320"/>
              </p14:xfrm>
            </p:contentPart>
          </mc:Choice>
          <mc:Fallback xmlns="">
            <p:pic>
              <p:nvPicPr>
                <p:cNvPr id="198" name="Freihand 197">
                  <a:extLst>
                    <a:ext uri="{FF2B5EF4-FFF2-40B4-BE49-F238E27FC236}">
                      <a16:creationId xmlns:a16="http://schemas.microsoft.com/office/drawing/2014/main" id="{EA154070-C920-4A5F-AC07-F045741AB90E}"/>
                    </a:ext>
                  </a:extLst>
                </p:cNvPr>
                <p:cNvPicPr/>
                <p:nvPr/>
              </p:nvPicPr>
              <p:blipFill>
                <a:blip r:embed="rId254"/>
                <a:stretch>
                  <a:fillRect/>
                </a:stretch>
              </p:blipFill>
              <p:spPr>
                <a:xfrm>
                  <a:off x="5624213" y="4811827"/>
                  <a:ext cx="846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99" name="Freihand 198">
                  <a:extLst>
                    <a:ext uri="{FF2B5EF4-FFF2-40B4-BE49-F238E27FC236}">
                      <a16:creationId xmlns:a16="http://schemas.microsoft.com/office/drawing/2014/main" id="{A6DE4704-AB53-4EC8-81E8-58B11E9FA4B1}"/>
                    </a:ext>
                  </a:extLst>
                </p14:cNvPr>
                <p14:cNvContentPartPr/>
                <p14:nvPr/>
              </p14:nvContentPartPr>
              <p14:xfrm>
                <a:off x="5727893" y="4878427"/>
                <a:ext cx="72720" cy="83520"/>
              </p14:xfrm>
            </p:contentPart>
          </mc:Choice>
          <mc:Fallback xmlns="">
            <p:pic>
              <p:nvPicPr>
                <p:cNvPr id="199" name="Freihand 198">
                  <a:extLst>
                    <a:ext uri="{FF2B5EF4-FFF2-40B4-BE49-F238E27FC236}">
                      <a16:creationId xmlns:a16="http://schemas.microsoft.com/office/drawing/2014/main" id="{A6DE4704-AB53-4EC8-81E8-58B11E9FA4B1}"/>
                    </a:ext>
                  </a:extLst>
                </p:cNvPr>
                <p:cNvPicPr/>
                <p:nvPr/>
              </p:nvPicPr>
              <p:blipFill>
                <a:blip r:embed="rId256"/>
                <a:stretch>
                  <a:fillRect/>
                </a:stretch>
              </p:blipFill>
              <p:spPr>
                <a:xfrm>
                  <a:off x="5723573" y="4874107"/>
                  <a:ext cx="813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200" name="Freihand 199">
                  <a:extLst>
                    <a:ext uri="{FF2B5EF4-FFF2-40B4-BE49-F238E27FC236}">
                      <a16:creationId xmlns:a16="http://schemas.microsoft.com/office/drawing/2014/main" id="{8BA875B6-87C7-4A64-AEAF-DFF65ADA26E3}"/>
                    </a:ext>
                  </a:extLst>
                </p14:cNvPr>
                <p14:cNvContentPartPr/>
                <p14:nvPr/>
              </p14:nvContentPartPr>
              <p14:xfrm>
                <a:off x="5822213" y="4743067"/>
                <a:ext cx="75600" cy="236880"/>
              </p14:xfrm>
            </p:contentPart>
          </mc:Choice>
          <mc:Fallback xmlns="">
            <p:pic>
              <p:nvPicPr>
                <p:cNvPr id="200" name="Freihand 199">
                  <a:extLst>
                    <a:ext uri="{FF2B5EF4-FFF2-40B4-BE49-F238E27FC236}">
                      <a16:creationId xmlns:a16="http://schemas.microsoft.com/office/drawing/2014/main" id="{8BA875B6-87C7-4A64-AEAF-DFF65ADA26E3}"/>
                    </a:ext>
                  </a:extLst>
                </p:cNvPr>
                <p:cNvPicPr/>
                <p:nvPr/>
              </p:nvPicPr>
              <p:blipFill>
                <a:blip r:embed="rId258"/>
                <a:stretch>
                  <a:fillRect/>
                </a:stretch>
              </p:blipFill>
              <p:spPr>
                <a:xfrm>
                  <a:off x="5817893" y="4738747"/>
                  <a:ext cx="8424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201" name="Freihand 200">
                  <a:extLst>
                    <a:ext uri="{FF2B5EF4-FFF2-40B4-BE49-F238E27FC236}">
                      <a16:creationId xmlns:a16="http://schemas.microsoft.com/office/drawing/2014/main" id="{A27D9529-7DC9-4D0C-952B-69BB63252E1F}"/>
                    </a:ext>
                  </a:extLst>
                </p14:cNvPr>
                <p14:cNvContentPartPr/>
                <p14:nvPr/>
              </p14:nvContentPartPr>
              <p14:xfrm>
                <a:off x="5958653" y="4737307"/>
                <a:ext cx="53280" cy="188280"/>
              </p14:xfrm>
            </p:contentPart>
          </mc:Choice>
          <mc:Fallback xmlns="">
            <p:pic>
              <p:nvPicPr>
                <p:cNvPr id="201" name="Freihand 200">
                  <a:extLst>
                    <a:ext uri="{FF2B5EF4-FFF2-40B4-BE49-F238E27FC236}">
                      <a16:creationId xmlns:a16="http://schemas.microsoft.com/office/drawing/2014/main" id="{A27D9529-7DC9-4D0C-952B-69BB63252E1F}"/>
                    </a:ext>
                  </a:extLst>
                </p:cNvPr>
                <p:cNvPicPr/>
                <p:nvPr/>
              </p:nvPicPr>
              <p:blipFill>
                <a:blip r:embed="rId260"/>
                <a:stretch>
                  <a:fillRect/>
                </a:stretch>
              </p:blipFill>
              <p:spPr>
                <a:xfrm>
                  <a:off x="5954333" y="4732987"/>
                  <a:ext cx="6192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202" name="Freihand 201">
                  <a:extLst>
                    <a:ext uri="{FF2B5EF4-FFF2-40B4-BE49-F238E27FC236}">
                      <a16:creationId xmlns:a16="http://schemas.microsoft.com/office/drawing/2014/main" id="{B75B8170-1625-47A9-8319-EBE4418F9D89}"/>
                    </a:ext>
                  </a:extLst>
                </p14:cNvPr>
                <p14:cNvContentPartPr/>
                <p14:nvPr/>
              </p14:nvContentPartPr>
              <p14:xfrm>
                <a:off x="6040013" y="4761787"/>
                <a:ext cx="126720" cy="109080"/>
              </p14:xfrm>
            </p:contentPart>
          </mc:Choice>
          <mc:Fallback xmlns="">
            <p:pic>
              <p:nvPicPr>
                <p:cNvPr id="202" name="Freihand 201">
                  <a:extLst>
                    <a:ext uri="{FF2B5EF4-FFF2-40B4-BE49-F238E27FC236}">
                      <a16:creationId xmlns:a16="http://schemas.microsoft.com/office/drawing/2014/main" id="{B75B8170-1625-47A9-8319-EBE4418F9D89}"/>
                    </a:ext>
                  </a:extLst>
                </p:cNvPr>
                <p:cNvPicPr/>
                <p:nvPr/>
              </p:nvPicPr>
              <p:blipFill>
                <a:blip r:embed="rId262"/>
                <a:stretch>
                  <a:fillRect/>
                </a:stretch>
              </p:blipFill>
              <p:spPr>
                <a:xfrm>
                  <a:off x="6035693" y="4757467"/>
                  <a:ext cx="13536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203" name="Freihand 202">
                  <a:extLst>
                    <a:ext uri="{FF2B5EF4-FFF2-40B4-BE49-F238E27FC236}">
                      <a16:creationId xmlns:a16="http://schemas.microsoft.com/office/drawing/2014/main" id="{B909B03A-6D97-44D2-B43B-9B7447865B37}"/>
                    </a:ext>
                  </a:extLst>
                </p14:cNvPr>
                <p14:cNvContentPartPr/>
                <p14:nvPr/>
              </p14:nvContentPartPr>
              <p14:xfrm>
                <a:off x="6176093" y="4772947"/>
                <a:ext cx="87840" cy="113760"/>
              </p14:xfrm>
            </p:contentPart>
          </mc:Choice>
          <mc:Fallback xmlns="">
            <p:pic>
              <p:nvPicPr>
                <p:cNvPr id="203" name="Freihand 202">
                  <a:extLst>
                    <a:ext uri="{FF2B5EF4-FFF2-40B4-BE49-F238E27FC236}">
                      <a16:creationId xmlns:a16="http://schemas.microsoft.com/office/drawing/2014/main" id="{B909B03A-6D97-44D2-B43B-9B7447865B37}"/>
                    </a:ext>
                  </a:extLst>
                </p:cNvPr>
                <p:cNvPicPr/>
                <p:nvPr/>
              </p:nvPicPr>
              <p:blipFill>
                <a:blip r:embed="rId264"/>
                <a:stretch>
                  <a:fillRect/>
                </a:stretch>
              </p:blipFill>
              <p:spPr>
                <a:xfrm>
                  <a:off x="6171773" y="4768627"/>
                  <a:ext cx="964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204" name="Freihand 203">
                  <a:extLst>
                    <a:ext uri="{FF2B5EF4-FFF2-40B4-BE49-F238E27FC236}">
                      <a16:creationId xmlns:a16="http://schemas.microsoft.com/office/drawing/2014/main" id="{639FBD52-7744-492A-8AAD-E90E77890EC5}"/>
                    </a:ext>
                  </a:extLst>
                </p14:cNvPr>
                <p14:cNvContentPartPr/>
                <p14:nvPr/>
              </p14:nvContentPartPr>
              <p14:xfrm>
                <a:off x="6256733" y="4777627"/>
                <a:ext cx="93240" cy="159120"/>
              </p14:xfrm>
            </p:contentPart>
          </mc:Choice>
          <mc:Fallback xmlns="">
            <p:pic>
              <p:nvPicPr>
                <p:cNvPr id="204" name="Freihand 203">
                  <a:extLst>
                    <a:ext uri="{FF2B5EF4-FFF2-40B4-BE49-F238E27FC236}">
                      <a16:creationId xmlns:a16="http://schemas.microsoft.com/office/drawing/2014/main" id="{639FBD52-7744-492A-8AAD-E90E77890EC5}"/>
                    </a:ext>
                  </a:extLst>
                </p:cNvPr>
                <p:cNvPicPr/>
                <p:nvPr/>
              </p:nvPicPr>
              <p:blipFill>
                <a:blip r:embed="rId266"/>
                <a:stretch>
                  <a:fillRect/>
                </a:stretch>
              </p:blipFill>
              <p:spPr>
                <a:xfrm>
                  <a:off x="6252413" y="4773307"/>
                  <a:ext cx="1018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205" name="Freihand 204">
                  <a:extLst>
                    <a:ext uri="{FF2B5EF4-FFF2-40B4-BE49-F238E27FC236}">
                      <a16:creationId xmlns:a16="http://schemas.microsoft.com/office/drawing/2014/main" id="{318C7174-3A59-45CB-961F-37364848A967}"/>
                    </a:ext>
                  </a:extLst>
                </p14:cNvPr>
                <p14:cNvContentPartPr/>
                <p14:nvPr/>
              </p14:nvContentPartPr>
              <p14:xfrm>
                <a:off x="6370853" y="4848547"/>
                <a:ext cx="102600" cy="122040"/>
              </p14:xfrm>
            </p:contentPart>
          </mc:Choice>
          <mc:Fallback xmlns="">
            <p:pic>
              <p:nvPicPr>
                <p:cNvPr id="205" name="Freihand 204">
                  <a:extLst>
                    <a:ext uri="{FF2B5EF4-FFF2-40B4-BE49-F238E27FC236}">
                      <a16:creationId xmlns:a16="http://schemas.microsoft.com/office/drawing/2014/main" id="{318C7174-3A59-45CB-961F-37364848A967}"/>
                    </a:ext>
                  </a:extLst>
                </p:cNvPr>
                <p:cNvPicPr/>
                <p:nvPr/>
              </p:nvPicPr>
              <p:blipFill>
                <a:blip r:embed="rId268"/>
                <a:stretch>
                  <a:fillRect/>
                </a:stretch>
              </p:blipFill>
              <p:spPr>
                <a:xfrm>
                  <a:off x="6366533" y="4844227"/>
                  <a:ext cx="11124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206" name="Freihand 205">
                  <a:extLst>
                    <a:ext uri="{FF2B5EF4-FFF2-40B4-BE49-F238E27FC236}">
                      <a16:creationId xmlns:a16="http://schemas.microsoft.com/office/drawing/2014/main" id="{665933D8-F449-447C-AF24-3B38EC0EF21E}"/>
                    </a:ext>
                  </a:extLst>
                </p14:cNvPr>
                <p14:cNvContentPartPr/>
                <p14:nvPr/>
              </p14:nvContentPartPr>
              <p14:xfrm>
                <a:off x="6416573" y="4723987"/>
                <a:ext cx="170280" cy="285840"/>
              </p14:xfrm>
            </p:contentPart>
          </mc:Choice>
          <mc:Fallback xmlns="">
            <p:pic>
              <p:nvPicPr>
                <p:cNvPr id="206" name="Freihand 205">
                  <a:extLst>
                    <a:ext uri="{FF2B5EF4-FFF2-40B4-BE49-F238E27FC236}">
                      <a16:creationId xmlns:a16="http://schemas.microsoft.com/office/drawing/2014/main" id="{665933D8-F449-447C-AF24-3B38EC0EF21E}"/>
                    </a:ext>
                  </a:extLst>
                </p:cNvPr>
                <p:cNvPicPr/>
                <p:nvPr/>
              </p:nvPicPr>
              <p:blipFill>
                <a:blip r:embed="rId270"/>
                <a:stretch>
                  <a:fillRect/>
                </a:stretch>
              </p:blipFill>
              <p:spPr>
                <a:xfrm>
                  <a:off x="6412253" y="4719667"/>
                  <a:ext cx="17892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47" name="Freihand 146">
                  <a:extLst>
                    <a:ext uri="{FF2B5EF4-FFF2-40B4-BE49-F238E27FC236}">
                      <a16:creationId xmlns:a16="http://schemas.microsoft.com/office/drawing/2014/main" id="{E947C3FA-AEA9-4950-AC37-6C417F239FF3}"/>
                    </a:ext>
                  </a:extLst>
                </p14:cNvPr>
                <p14:cNvContentPartPr/>
                <p14:nvPr/>
              </p14:nvContentPartPr>
              <p14:xfrm>
                <a:off x="1975613" y="4856467"/>
                <a:ext cx="73440" cy="207720"/>
              </p14:xfrm>
            </p:contentPart>
          </mc:Choice>
          <mc:Fallback xmlns="">
            <p:pic>
              <p:nvPicPr>
                <p:cNvPr id="147" name="Freihand 146">
                  <a:extLst>
                    <a:ext uri="{FF2B5EF4-FFF2-40B4-BE49-F238E27FC236}">
                      <a16:creationId xmlns:a16="http://schemas.microsoft.com/office/drawing/2014/main" id="{E947C3FA-AEA9-4950-AC37-6C417F239FF3}"/>
                    </a:ext>
                  </a:extLst>
                </p:cNvPr>
                <p:cNvPicPr/>
                <p:nvPr/>
              </p:nvPicPr>
              <p:blipFill>
                <a:blip r:embed="rId272"/>
                <a:stretch>
                  <a:fillRect/>
                </a:stretch>
              </p:blipFill>
              <p:spPr>
                <a:xfrm>
                  <a:off x="1971293" y="4852147"/>
                  <a:ext cx="8208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48" name="Freihand 147">
                  <a:extLst>
                    <a:ext uri="{FF2B5EF4-FFF2-40B4-BE49-F238E27FC236}">
                      <a16:creationId xmlns:a16="http://schemas.microsoft.com/office/drawing/2014/main" id="{126B1C0E-2562-4FFC-8CE6-47B069ABD33E}"/>
                    </a:ext>
                  </a:extLst>
                </p14:cNvPr>
                <p14:cNvContentPartPr/>
                <p14:nvPr/>
              </p14:nvContentPartPr>
              <p14:xfrm>
                <a:off x="2078213" y="4900027"/>
                <a:ext cx="112320" cy="89280"/>
              </p14:xfrm>
            </p:contentPart>
          </mc:Choice>
          <mc:Fallback xmlns="">
            <p:pic>
              <p:nvPicPr>
                <p:cNvPr id="148" name="Freihand 147">
                  <a:extLst>
                    <a:ext uri="{FF2B5EF4-FFF2-40B4-BE49-F238E27FC236}">
                      <a16:creationId xmlns:a16="http://schemas.microsoft.com/office/drawing/2014/main" id="{126B1C0E-2562-4FFC-8CE6-47B069ABD33E}"/>
                    </a:ext>
                  </a:extLst>
                </p:cNvPr>
                <p:cNvPicPr/>
                <p:nvPr/>
              </p:nvPicPr>
              <p:blipFill>
                <a:blip r:embed="rId274"/>
                <a:stretch>
                  <a:fillRect/>
                </a:stretch>
              </p:blipFill>
              <p:spPr>
                <a:xfrm>
                  <a:off x="2073893" y="4895707"/>
                  <a:ext cx="1209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49" name="Freihand 148">
                  <a:extLst>
                    <a:ext uri="{FF2B5EF4-FFF2-40B4-BE49-F238E27FC236}">
                      <a16:creationId xmlns:a16="http://schemas.microsoft.com/office/drawing/2014/main" id="{071DEC3C-83B1-4CF0-BB34-9889AB37852C}"/>
                    </a:ext>
                  </a:extLst>
                </p14:cNvPr>
                <p14:cNvContentPartPr/>
                <p14:nvPr/>
              </p14:nvContentPartPr>
              <p14:xfrm>
                <a:off x="2254973" y="4908667"/>
                <a:ext cx="34200" cy="118440"/>
              </p14:xfrm>
            </p:contentPart>
          </mc:Choice>
          <mc:Fallback xmlns="">
            <p:pic>
              <p:nvPicPr>
                <p:cNvPr id="149" name="Freihand 148">
                  <a:extLst>
                    <a:ext uri="{FF2B5EF4-FFF2-40B4-BE49-F238E27FC236}">
                      <a16:creationId xmlns:a16="http://schemas.microsoft.com/office/drawing/2014/main" id="{071DEC3C-83B1-4CF0-BB34-9889AB37852C}"/>
                    </a:ext>
                  </a:extLst>
                </p:cNvPr>
                <p:cNvPicPr/>
                <p:nvPr/>
              </p:nvPicPr>
              <p:blipFill>
                <a:blip r:embed="rId276"/>
                <a:stretch>
                  <a:fillRect/>
                </a:stretch>
              </p:blipFill>
              <p:spPr>
                <a:xfrm>
                  <a:off x="2250653" y="4904347"/>
                  <a:ext cx="428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50" name="Freihand 149">
                  <a:extLst>
                    <a:ext uri="{FF2B5EF4-FFF2-40B4-BE49-F238E27FC236}">
                      <a16:creationId xmlns:a16="http://schemas.microsoft.com/office/drawing/2014/main" id="{B1289B7B-03A3-49DD-A286-943FB3A118F4}"/>
                    </a:ext>
                  </a:extLst>
                </p14:cNvPr>
                <p14:cNvContentPartPr/>
                <p14:nvPr/>
              </p14:nvContentPartPr>
              <p14:xfrm>
                <a:off x="2220053" y="4949707"/>
                <a:ext cx="89280" cy="6840"/>
              </p14:xfrm>
            </p:contentPart>
          </mc:Choice>
          <mc:Fallback xmlns="">
            <p:pic>
              <p:nvPicPr>
                <p:cNvPr id="150" name="Freihand 149">
                  <a:extLst>
                    <a:ext uri="{FF2B5EF4-FFF2-40B4-BE49-F238E27FC236}">
                      <a16:creationId xmlns:a16="http://schemas.microsoft.com/office/drawing/2014/main" id="{B1289B7B-03A3-49DD-A286-943FB3A118F4}"/>
                    </a:ext>
                  </a:extLst>
                </p:cNvPr>
                <p:cNvPicPr/>
                <p:nvPr/>
              </p:nvPicPr>
              <p:blipFill>
                <a:blip r:embed="rId278"/>
                <a:stretch>
                  <a:fillRect/>
                </a:stretch>
              </p:blipFill>
              <p:spPr>
                <a:xfrm>
                  <a:off x="2215733" y="4945387"/>
                  <a:ext cx="979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51" name="Freihand 150">
                  <a:extLst>
                    <a:ext uri="{FF2B5EF4-FFF2-40B4-BE49-F238E27FC236}">
                      <a16:creationId xmlns:a16="http://schemas.microsoft.com/office/drawing/2014/main" id="{634CD75D-9AA6-4DE1-B3E2-585C2E7D970F}"/>
                    </a:ext>
                  </a:extLst>
                </p14:cNvPr>
                <p14:cNvContentPartPr/>
                <p14:nvPr/>
              </p14:nvContentPartPr>
              <p14:xfrm>
                <a:off x="2359013" y="4920547"/>
                <a:ext cx="86400" cy="189360"/>
              </p14:xfrm>
            </p:contentPart>
          </mc:Choice>
          <mc:Fallback xmlns="">
            <p:pic>
              <p:nvPicPr>
                <p:cNvPr id="151" name="Freihand 150">
                  <a:extLst>
                    <a:ext uri="{FF2B5EF4-FFF2-40B4-BE49-F238E27FC236}">
                      <a16:creationId xmlns:a16="http://schemas.microsoft.com/office/drawing/2014/main" id="{634CD75D-9AA6-4DE1-B3E2-585C2E7D970F}"/>
                    </a:ext>
                  </a:extLst>
                </p:cNvPr>
                <p:cNvPicPr/>
                <p:nvPr/>
              </p:nvPicPr>
              <p:blipFill>
                <a:blip r:embed="rId280"/>
                <a:stretch>
                  <a:fillRect/>
                </a:stretch>
              </p:blipFill>
              <p:spPr>
                <a:xfrm>
                  <a:off x="2354693" y="4916227"/>
                  <a:ext cx="9504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53" name="Freihand 152">
                  <a:extLst>
                    <a:ext uri="{FF2B5EF4-FFF2-40B4-BE49-F238E27FC236}">
                      <a16:creationId xmlns:a16="http://schemas.microsoft.com/office/drawing/2014/main" id="{C4D398AC-D7C4-4AEA-8612-559F95A50944}"/>
                    </a:ext>
                  </a:extLst>
                </p14:cNvPr>
                <p14:cNvContentPartPr/>
                <p14:nvPr/>
              </p14:nvContentPartPr>
              <p14:xfrm>
                <a:off x="2349293" y="4879507"/>
                <a:ext cx="138600" cy="16920"/>
              </p14:xfrm>
            </p:contentPart>
          </mc:Choice>
          <mc:Fallback xmlns="">
            <p:pic>
              <p:nvPicPr>
                <p:cNvPr id="153" name="Freihand 152">
                  <a:extLst>
                    <a:ext uri="{FF2B5EF4-FFF2-40B4-BE49-F238E27FC236}">
                      <a16:creationId xmlns:a16="http://schemas.microsoft.com/office/drawing/2014/main" id="{C4D398AC-D7C4-4AEA-8612-559F95A50944}"/>
                    </a:ext>
                  </a:extLst>
                </p:cNvPr>
                <p:cNvPicPr/>
                <p:nvPr/>
              </p:nvPicPr>
              <p:blipFill>
                <a:blip r:embed="rId282"/>
                <a:stretch>
                  <a:fillRect/>
                </a:stretch>
              </p:blipFill>
              <p:spPr>
                <a:xfrm>
                  <a:off x="2344973" y="4875187"/>
                  <a:ext cx="14724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54" name="Freihand 153">
                  <a:extLst>
                    <a:ext uri="{FF2B5EF4-FFF2-40B4-BE49-F238E27FC236}">
                      <a16:creationId xmlns:a16="http://schemas.microsoft.com/office/drawing/2014/main" id="{60D7EC10-BF75-4200-B9A8-5A74A58A2B70}"/>
                    </a:ext>
                  </a:extLst>
                </p14:cNvPr>
                <p14:cNvContentPartPr/>
                <p14:nvPr/>
              </p14:nvContentPartPr>
              <p14:xfrm>
                <a:off x="2425973" y="4854667"/>
                <a:ext cx="154440" cy="294120"/>
              </p14:xfrm>
            </p:contentPart>
          </mc:Choice>
          <mc:Fallback xmlns="">
            <p:pic>
              <p:nvPicPr>
                <p:cNvPr id="154" name="Freihand 153">
                  <a:extLst>
                    <a:ext uri="{FF2B5EF4-FFF2-40B4-BE49-F238E27FC236}">
                      <a16:creationId xmlns:a16="http://schemas.microsoft.com/office/drawing/2014/main" id="{60D7EC10-BF75-4200-B9A8-5A74A58A2B70}"/>
                    </a:ext>
                  </a:extLst>
                </p:cNvPr>
                <p:cNvPicPr/>
                <p:nvPr/>
              </p:nvPicPr>
              <p:blipFill>
                <a:blip r:embed="rId284"/>
                <a:stretch>
                  <a:fillRect/>
                </a:stretch>
              </p:blipFill>
              <p:spPr>
                <a:xfrm>
                  <a:off x="2421653" y="4850347"/>
                  <a:ext cx="16308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56" name="Freihand 155">
                  <a:extLst>
                    <a:ext uri="{FF2B5EF4-FFF2-40B4-BE49-F238E27FC236}">
                      <a16:creationId xmlns:a16="http://schemas.microsoft.com/office/drawing/2014/main" id="{457224D5-BEC4-4A86-9726-392026F3570D}"/>
                    </a:ext>
                  </a:extLst>
                </p14:cNvPr>
                <p14:cNvContentPartPr/>
                <p14:nvPr/>
              </p14:nvContentPartPr>
              <p14:xfrm>
                <a:off x="2619653" y="4850347"/>
                <a:ext cx="84960" cy="207720"/>
              </p14:xfrm>
            </p:contentPart>
          </mc:Choice>
          <mc:Fallback xmlns="">
            <p:pic>
              <p:nvPicPr>
                <p:cNvPr id="156" name="Freihand 155">
                  <a:extLst>
                    <a:ext uri="{FF2B5EF4-FFF2-40B4-BE49-F238E27FC236}">
                      <a16:creationId xmlns:a16="http://schemas.microsoft.com/office/drawing/2014/main" id="{457224D5-BEC4-4A86-9726-392026F3570D}"/>
                    </a:ext>
                  </a:extLst>
                </p:cNvPr>
                <p:cNvPicPr/>
                <p:nvPr/>
              </p:nvPicPr>
              <p:blipFill>
                <a:blip r:embed="rId286"/>
                <a:stretch>
                  <a:fillRect/>
                </a:stretch>
              </p:blipFill>
              <p:spPr>
                <a:xfrm>
                  <a:off x="2615333" y="4846027"/>
                  <a:ext cx="9360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57" name="Freihand 156">
                  <a:extLst>
                    <a:ext uri="{FF2B5EF4-FFF2-40B4-BE49-F238E27FC236}">
                      <a16:creationId xmlns:a16="http://schemas.microsoft.com/office/drawing/2014/main" id="{4D81502D-F4A9-4D85-8C8C-024F7834B0C8}"/>
                    </a:ext>
                  </a:extLst>
                </p14:cNvPr>
                <p14:cNvContentPartPr/>
                <p14:nvPr/>
              </p14:nvContentPartPr>
              <p14:xfrm>
                <a:off x="2704253" y="4909027"/>
                <a:ext cx="112680" cy="106920"/>
              </p14:xfrm>
            </p:contentPart>
          </mc:Choice>
          <mc:Fallback xmlns="">
            <p:pic>
              <p:nvPicPr>
                <p:cNvPr id="157" name="Freihand 156">
                  <a:extLst>
                    <a:ext uri="{FF2B5EF4-FFF2-40B4-BE49-F238E27FC236}">
                      <a16:creationId xmlns:a16="http://schemas.microsoft.com/office/drawing/2014/main" id="{4D81502D-F4A9-4D85-8C8C-024F7834B0C8}"/>
                    </a:ext>
                  </a:extLst>
                </p:cNvPr>
                <p:cNvPicPr/>
                <p:nvPr/>
              </p:nvPicPr>
              <p:blipFill>
                <a:blip r:embed="rId288"/>
                <a:stretch>
                  <a:fillRect/>
                </a:stretch>
              </p:blipFill>
              <p:spPr>
                <a:xfrm>
                  <a:off x="2699933" y="4904707"/>
                  <a:ext cx="12132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58" name="Freihand 157">
                  <a:extLst>
                    <a:ext uri="{FF2B5EF4-FFF2-40B4-BE49-F238E27FC236}">
                      <a16:creationId xmlns:a16="http://schemas.microsoft.com/office/drawing/2014/main" id="{AA5C1D78-29D1-4C22-9AF1-0E469B05D73C}"/>
                    </a:ext>
                  </a:extLst>
                </p14:cNvPr>
                <p14:cNvContentPartPr/>
                <p14:nvPr/>
              </p14:nvContentPartPr>
              <p14:xfrm>
                <a:off x="2903693" y="4909027"/>
                <a:ext cx="22680" cy="106560"/>
              </p14:xfrm>
            </p:contentPart>
          </mc:Choice>
          <mc:Fallback xmlns="">
            <p:pic>
              <p:nvPicPr>
                <p:cNvPr id="158" name="Freihand 157">
                  <a:extLst>
                    <a:ext uri="{FF2B5EF4-FFF2-40B4-BE49-F238E27FC236}">
                      <a16:creationId xmlns:a16="http://schemas.microsoft.com/office/drawing/2014/main" id="{AA5C1D78-29D1-4C22-9AF1-0E469B05D73C}"/>
                    </a:ext>
                  </a:extLst>
                </p:cNvPr>
                <p:cNvPicPr/>
                <p:nvPr/>
              </p:nvPicPr>
              <p:blipFill>
                <a:blip r:embed="rId290"/>
                <a:stretch>
                  <a:fillRect/>
                </a:stretch>
              </p:blipFill>
              <p:spPr>
                <a:xfrm>
                  <a:off x="2899373" y="4904707"/>
                  <a:ext cx="3132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59" name="Freihand 158">
                  <a:extLst>
                    <a:ext uri="{FF2B5EF4-FFF2-40B4-BE49-F238E27FC236}">
                      <a16:creationId xmlns:a16="http://schemas.microsoft.com/office/drawing/2014/main" id="{6FC5A66D-2DCE-46D3-8828-9C7FFA7AC427}"/>
                    </a:ext>
                  </a:extLst>
                </p14:cNvPr>
                <p14:cNvContentPartPr/>
                <p14:nvPr/>
              </p14:nvContentPartPr>
              <p14:xfrm>
                <a:off x="2866613" y="4954387"/>
                <a:ext cx="73800" cy="1800"/>
              </p14:xfrm>
            </p:contentPart>
          </mc:Choice>
          <mc:Fallback xmlns="">
            <p:pic>
              <p:nvPicPr>
                <p:cNvPr id="159" name="Freihand 158">
                  <a:extLst>
                    <a:ext uri="{FF2B5EF4-FFF2-40B4-BE49-F238E27FC236}">
                      <a16:creationId xmlns:a16="http://schemas.microsoft.com/office/drawing/2014/main" id="{6FC5A66D-2DCE-46D3-8828-9C7FFA7AC427}"/>
                    </a:ext>
                  </a:extLst>
                </p:cNvPr>
                <p:cNvPicPr/>
                <p:nvPr/>
              </p:nvPicPr>
              <p:blipFill>
                <a:blip r:embed="rId292"/>
                <a:stretch>
                  <a:fillRect/>
                </a:stretch>
              </p:blipFill>
              <p:spPr>
                <a:xfrm>
                  <a:off x="2862293" y="4950067"/>
                  <a:ext cx="8244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60" name="Freihand 159">
                  <a:extLst>
                    <a:ext uri="{FF2B5EF4-FFF2-40B4-BE49-F238E27FC236}">
                      <a16:creationId xmlns:a16="http://schemas.microsoft.com/office/drawing/2014/main" id="{99B7E93B-A7A7-406A-B52D-742EBF944C47}"/>
                    </a:ext>
                  </a:extLst>
                </p14:cNvPr>
                <p14:cNvContentPartPr/>
                <p14:nvPr/>
              </p14:nvContentPartPr>
              <p14:xfrm>
                <a:off x="2985773" y="4915147"/>
                <a:ext cx="85680" cy="185760"/>
              </p14:xfrm>
            </p:contentPart>
          </mc:Choice>
          <mc:Fallback xmlns="">
            <p:pic>
              <p:nvPicPr>
                <p:cNvPr id="160" name="Freihand 159">
                  <a:extLst>
                    <a:ext uri="{FF2B5EF4-FFF2-40B4-BE49-F238E27FC236}">
                      <a16:creationId xmlns:a16="http://schemas.microsoft.com/office/drawing/2014/main" id="{99B7E93B-A7A7-406A-B52D-742EBF944C47}"/>
                    </a:ext>
                  </a:extLst>
                </p:cNvPr>
                <p:cNvPicPr/>
                <p:nvPr/>
              </p:nvPicPr>
              <p:blipFill>
                <a:blip r:embed="rId294"/>
                <a:stretch>
                  <a:fillRect/>
                </a:stretch>
              </p:blipFill>
              <p:spPr>
                <a:xfrm>
                  <a:off x="2981453" y="4910827"/>
                  <a:ext cx="9432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61" name="Freihand 160">
                  <a:extLst>
                    <a:ext uri="{FF2B5EF4-FFF2-40B4-BE49-F238E27FC236}">
                      <a16:creationId xmlns:a16="http://schemas.microsoft.com/office/drawing/2014/main" id="{411FB1CA-4658-4495-81A9-F5387A9AFD02}"/>
                    </a:ext>
                  </a:extLst>
                </p14:cNvPr>
                <p14:cNvContentPartPr/>
                <p14:nvPr/>
              </p14:nvContentPartPr>
              <p14:xfrm>
                <a:off x="2996213" y="4873387"/>
                <a:ext cx="92160" cy="4680"/>
              </p14:xfrm>
            </p:contentPart>
          </mc:Choice>
          <mc:Fallback xmlns="">
            <p:pic>
              <p:nvPicPr>
                <p:cNvPr id="161" name="Freihand 160">
                  <a:extLst>
                    <a:ext uri="{FF2B5EF4-FFF2-40B4-BE49-F238E27FC236}">
                      <a16:creationId xmlns:a16="http://schemas.microsoft.com/office/drawing/2014/main" id="{411FB1CA-4658-4495-81A9-F5387A9AFD02}"/>
                    </a:ext>
                  </a:extLst>
                </p:cNvPr>
                <p:cNvPicPr/>
                <p:nvPr/>
              </p:nvPicPr>
              <p:blipFill>
                <a:blip r:embed="rId296"/>
                <a:stretch>
                  <a:fillRect/>
                </a:stretch>
              </p:blipFill>
              <p:spPr>
                <a:xfrm>
                  <a:off x="2991893" y="4869067"/>
                  <a:ext cx="10080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62" name="Freihand 161">
                  <a:extLst>
                    <a:ext uri="{FF2B5EF4-FFF2-40B4-BE49-F238E27FC236}">
                      <a16:creationId xmlns:a16="http://schemas.microsoft.com/office/drawing/2014/main" id="{3B907E94-C3D5-4AFC-9A8D-29A275AFAA12}"/>
                    </a:ext>
                  </a:extLst>
                </p14:cNvPr>
                <p14:cNvContentPartPr/>
                <p14:nvPr/>
              </p14:nvContentPartPr>
              <p14:xfrm>
                <a:off x="3099173" y="4844227"/>
                <a:ext cx="70560" cy="241920"/>
              </p14:xfrm>
            </p:contentPart>
          </mc:Choice>
          <mc:Fallback xmlns="">
            <p:pic>
              <p:nvPicPr>
                <p:cNvPr id="162" name="Freihand 161">
                  <a:extLst>
                    <a:ext uri="{FF2B5EF4-FFF2-40B4-BE49-F238E27FC236}">
                      <a16:creationId xmlns:a16="http://schemas.microsoft.com/office/drawing/2014/main" id="{3B907E94-C3D5-4AFC-9A8D-29A275AFAA12}"/>
                    </a:ext>
                  </a:extLst>
                </p:cNvPr>
                <p:cNvPicPr/>
                <p:nvPr/>
              </p:nvPicPr>
              <p:blipFill>
                <a:blip r:embed="rId298"/>
                <a:stretch>
                  <a:fillRect/>
                </a:stretch>
              </p:blipFill>
              <p:spPr>
                <a:xfrm>
                  <a:off x="3094853" y="4839907"/>
                  <a:ext cx="7920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63" name="Freihand 162">
                  <a:extLst>
                    <a:ext uri="{FF2B5EF4-FFF2-40B4-BE49-F238E27FC236}">
                      <a16:creationId xmlns:a16="http://schemas.microsoft.com/office/drawing/2014/main" id="{9E25A5BA-0B68-4205-9B64-1A28AD833D21}"/>
                    </a:ext>
                  </a:extLst>
                </p14:cNvPr>
                <p14:cNvContentPartPr/>
                <p14:nvPr/>
              </p14:nvContentPartPr>
              <p14:xfrm>
                <a:off x="3208613" y="4837387"/>
                <a:ext cx="65880" cy="205560"/>
              </p14:xfrm>
            </p:contentPart>
          </mc:Choice>
          <mc:Fallback xmlns="">
            <p:pic>
              <p:nvPicPr>
                <p:cNvPr id="163" name="Freihand 162">
                  <a:extLst>
                    <a:ext uri="{FF2B5EF4-FFF2-40B4-BE49-F238E27FC236}">
                      <a16:creationId xmlns:a16="http://schemas.microsoft.com/office/drawing/2014/main" id="{9E25A5BA-0B68-4205-9B64-1A28AD833D21}"/>
                    </a:ext>
                  </a:extLst>
                </p:cNvPr>
                <p:cNvPicPr/>
                <p:nvPr/>
              </p:nvPicPr>
              <p:blipFill>
                <a:blip r:embed="rId300"/>
                <a:stretch>
                  <a:fillRect/>
                </a:stretch>
              </p:blipFill>
              <p:spPr>
                <a:xfrm>
                  <a:off x="3204293" y="4833067"/>
                  <a:ext cx="7452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64" name="Freihand 163">
                  <a:extLst>
                    <a:ext uri="{FF2B5EF4-FFF2-40B4-BE49-F238E27FC236}">
                      <a16:creationId xmlns:a16="http://schemas.microsoft.com/office/drawing/2014/main" id="{98B93E43-1C76-4398-A18A-5869F0232DE7}"/>
                    </a:ext>
                  </a:extLst>
                </p14:cNvPr>
                <p14:cNvContentPartPr/>
                <p14:nvPr/>
              </p14:nvContentPartPr>
              <p14:xfrm>
                <a:off x="3302573" y="4878067"/>
                <a:ext cx="117360" cy="96480"/>
              </p14:xfrm>
            </p:contentPart>
          </mc:Choice>
          <mc:Fallback xmlns="">
            <p:pic>
              <p:nvPicPr>
                <p:cNvPr id="164" name="Freihand 163">
                  <a:extLst>
                    <a:ext uri="{FF2B5EF4-FFF2-40B4-BE49-F238E27FC236}">
                      <a16:creationId xmlns:a16="http://schemas.microsoft.com/office/drawing/2014/main" id="{98B93E43-1C76-4398-A18A-5869F0232DE7}"/>
                    </a:ext>
                  </a:extLst>
                </p:cNvPr>
                <p:cNvPicPr/>
                <p:nvPr/>
              </p:nvPicPr>
              <p:blipFill>
                <a:blip r:embed="rId302"/>
                <a:stretch>
                  <a:fillRect/>
                </a:stretch>
              </p:blipFill>
              <p:spPr>
                <a:xfrm>
                  <a:off x="3298253" y="4873747"/>
                  <a:ext cx="12600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65" name="Freihand 164">
                  <a:extLst>
                    <a:ext uri="{FF2B5EF4-FFF2-40B4-BE49-F238E27FC236}">
                      <a16:creationId xmlns:a16="http://schemas.microsoft.com/office/drawing/2014/main" id="{118A5C26-8142-4A38-A723-6FB1CA6654DF}"/>
                    </a:ext>
                  </a:extLst>
                </p14:cNvPr>
                <p14:cNvContentPartPr/>
                <p14:nvPr/>
              </p14:nvContentPartPr>
              <p14:xfrm>
                <a:off x="3479693" y="4883827"/>
                <a:ext cx="42120" cy="111600"/>
              </p14:xfrm>
            </p:contentPart>
          </mc:Choice>
          <mc:Fallback xmlns="">
            <p:pic>
              <p:nvPicPr>
                <p:cNvPr id="165" name="Freihand 164">
                  <a:extLst>
                    <a:ext uri="{FF2B5EF4-FFF2-40B4-BE49-F238E27FC236}">
                      <a16:creationId xmlns:a16="http://schemas.microsoft.com/office/drawing/2014/main" id="{118A5C26-8142-4A38-A723-6FB1CA6654DF}"/>
                    </a:ext>
                  </a:extLst>
                </p:cNvPr>
                <p:cNvPicPr/>
                <p:nvPr/>
              </p:nvPicPr>
              <p:blipFill>
                <a:blip r:embed="rId304"/>
                <a:stretch>
                  <a:fillRect/>
                </a:stretch>
              </p:blipFill>
              <p:spPr>
                <a:xfrm>
                  <a:off x="3475373" y="4879507"/>
                  <a:ext cx="5076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66" name="Freihand 165">
                  <a:extLst>
                    <a:ext uri="{FF2B5EF4-FFF2-40B4-BE49-F238E27FC236}">
                      <a16:creationId xmlns:a16="http://schemas.microsoft.com/office/drawing/2014/main" id="{BBD4D8D2-F135-49D0-8547-EA8BD0611062}"/>
                    </a:ext>
                  </a:extLst>
                </p14:cNvPr>
                <p14:cNvContentPartPr/>
                <p14:nvPr/>
              </p14:nvContentPartPr>
              <p14:xfrm>
                <a:off x="3452333" y="4920547"/>
                <a:ext cx="122400" cy="12240"/>
              </p14:xfrm>
            </p:contentPart>
          </mc:Choice>
          <mc:Fallback xmlns="">
            <p:pic>
              <p:nvPicPr>
                <p:cNvPr id="166" name="Freihand 165">
                  <a:extLst>
                    <a:ext uri="{FF2B5EF4-FFF2-40B4-BE49-F238E27FC236}">
                      <a16:creationId xmlns:a16="http://schemas.microsoft.com/office/drawing/2014/main" id="{BBD4D8D2-F135-49D0-8547-EA8BD0611062}"/>
                    </a:ext>
                  </a:extLst>
                </p:cNvPr>
                <p:cNvPicPr/>
                <p:nvPr/>
              </p:nvPicPr>
              <p:blipFill>
                <a:blip r:embed="rId306"/>
                <a:stretch>
                  <a:fillRect/>
                </a:stretch>
              </p:blipFill>
              <p:spPr>
                <a:xfrm>
                  <a:off x="3448013" y="4916227"/>
                  <a:ext cx="13104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67" name="Freihand 166">
                  <a:extLst>
                    <a:ext uri="{FF2B5EF4-FFF2-40B4-BE49-F238E27FC236}">
                      <a16:creationId xmlns:a16="http://schemas.microsoft.com/office/drawing/2014/main" id="{2678A7E2-847C-4318-B728-B0CBE795EDD7}"/>
                    </a:ext>
                  </a:extLst>
                </p14:cNvPr>
                <p14:cNvContentPartPr/>
                <p14:nvPr/>
              </p14:nvContentPartPr>
              <p14:xfrm>
                <a:off x="3529013" y="4833067"/>
                <a:ext cx="133560" cy="267120"/>
              </p14:xfrm>
            </p:contentPart>
          </mc:Choice>
          <mc:Fallback xmlns="">
            <p:pic>
              <p:nvPicPr>
                <p:cNvPr id="167" name="Freihand 166">
                  <a:extLst>
                    <a:ext uri="{FF2B5EF4-FFF2-40B4-BE49-F238E27FC236}">
                      <a16:creationId xmlns:a16="http://schemas.microsoft.com/office/drawing/2014/main" id="{2678A7E2-847C-4318-B728-B0CBE795EDD7}"/>
                    </a:ext>
                  </a:extLst>
                </p:cNvPr>
                <p:cNvPicPr/>
                <p:nvPr/>
              </p:nvPicPr>
              <p:blipFill>
                <a:blip r:embed="rId308"/>
                <a:stretch>
                  <a:fillRect/>
                </a:stretch>
              </p:blipFill>
              <p:spPr>
                <a:xfrm>
                  <a:off x="3524693" y="4828747"/>
                  <a:ext cx="142200" cy="2757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68" name="Freihand 167">
                  <a:extLst>
                    <a:ext uri="{FF2B5EF4-FFF2-40B4-BE49-F238E27FC236}">
                      <a16:creationId xmlns:a16="http://schemas.microsoft.com/office/drawing/2014/main" id="{79D0D44C-AB0D-4A18-A7BF-9CEB7969D331}"/>
                    </a:ext>
                  </a:extLst>
                </p14:cNvPr>
                <p14:cNvContentPartPr/>
                <p14:nvPr/>
              </p14:nvContentPartPr>
              <p14:xfrm>
                <a:off x="3638453" y="4784467"/>
                <a:ext cx="100080" cy="291960"/>
              </p14:xfrm>
            </p:contentPart>
          </mc:Choice>
          <mc:Fallback xmlns="">
            <p:pic>
              <p:nvPicPr>
                <p:cNvPr id="168" name="Freihand 167">
                  <a:extLst>
                    <a:ext uri="{FF2B5EF4-FFF2-40B4-BE49-F238E27FC236}">
                      <a16:creationId xmlns:a16="http://schemas.microsoft.com/office/drawing/2014/main" id="{79D0D44C-AB0D-4A18-A7BF-9CEB7969D331}"/>
                    </a:ext>
                  </a:extLst>
                </p:cNvPr>
                <p:cNvPicPr/>
                <p:nvPr/>
              </p:nvPicPr>
              <p:blipFill>
                <a:blip r:embed="rId310"/>
                <a:stretch>
                  <a:fillRect/>
                </a:stretch>
              </p:blipFill>
              <p:spPr>
                <a:xfrm>
                  <a:off x="3634133" y="4780147"/>
                  <a:ext cx="108720" cy="30060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70" name="Freihand 169">
                  <a:extLst>
                    <a:ext uri="{FF2B5EF4-FFF2-40B4-BE49-F238E27FC236}">
                      <a16:creationId xmlns:a16="http://schemas.microsoft.com/office/drawing/2014/main" id="{C4DE7FD2-01AA-4CAA-BBD1-50469F42E7B2}"/>
                    </a:ext>
                  </a:extLst>
                </p14:cNvPr>
                <p14:cNvContentPartPr/>
                <p14:nvPr/>
              </p14:nvContentPartPr>
              <p14:xfrm>
                <a:off x="3824933" y="4875187"/>
                <a:ext cx="183240" cy="12600"/>
              </p14:xfrm>
            </p:contentPart>
          </mc:Choice>
          <mc:Fallback xmlns="">
            <p:pic>
              <p:nvPicPr>
                <p:cNvPr id="170" name="Freihand 169">
                  <a:extLst>
                    <a:ext uri="{FF2B5EF4-FFF2-40B4-BE49-F238E27FC236}">
                      <a16:creationId xmlns:a16="http://schemas.microsoft.com/office/drawing/2014/main" id="{C4DE7FD2-01AA-4CAA-BBD1-50469F42E7B2}"/>
                    </a:ext>
                  </a:extLst>
                </p:cNvPr>
                <p:cNvPicPr/>
                <p:nvPr/>
              </p:nvPicPr>
              <p:blipFill>
                <a:blip r:embed="rId312"/>
                <a:stretch>
                  <a:fillRect/>
                </a:stretch>
              </p:blipFill>
              <p:spPr>
                <a:xfrm>
                  <a:off x="3820613" y="4870867"/>
                  <a:ext cx="19188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71" name="Freihand 170">
                  <a:extLst>
                    <a:ext uri="{FF2B5EF4-FFF2-40B4-BE49-F238E27FC236}">
                      <a16:creationId xmlns:a16="http://schemas.microsoft.com/office/drawing/2014/main" id="{1B22C55B-439E-4E21-ABF3-8ADFC05FAA88}"/>
                    </a:ext>
                  </a:extLst>
                </p14:cNvPr>
                <p14:cNvContentPartPr/>
                <p14:nvPr/>
              </p14:nvContentPartPr>
              <p14:xfrm>
                <a:off x="3828893" y="4927027"/>
                <a:ext cx="154800" cy="14760"/>
              </p14:xfrm>
            </p:contentPart>
          </mc:Choice>
          <mc:Fallback xmlns="">
            <p:pic>
              <p:nvPicPr>
                <p:cNvPr id="171" name="Freihand 170">
                  <a:extLst>
                    <a:ext uri="{FF2B5EF4-FFF2-40B4-BE49-F238E27FC236}">
                      <a16:creationId xmlns:a16="http://schemas.microsoft.com/office/drawing/2014/main" id="{1B22C55B-439E-4E21-ABF3-8ADFC05FAA88}"/>
                    </a:ext>
                  </a:extLst>
                </p:cNvPr>
                <p:cNvPicPr/>
                <p:nvPr/>
              </p:nvPicPr>
              <p:blipFill>
                <a:blip r:embed="rId314"/>
                <a:stretch>
                  <a:fillRect/>
                </a:stretch>
              </p:blipFill>
              <p:spPr>
                <a:xfrm>
                  <a:off x="3824573" y="4922707"/>
                  <a:ext cx="1634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31" name="Freihand 130">
                  <a:extLst>
                    <a:ext uri="{FF2B5EF4-FFF2-40B4-BE49-F238E27FC236}">
                      <a16:creationId xmlns:a16="http://schemas.microsoft.com/office/drawing/2014/main" id="{81442827-4E28-4CB0-9415-85D987DDF52F}"/>
                    </a:ext>
                  </a:extLst>
                </p14:cNvPr>
                <p14:cNvContentPartPr/>
                <p14:nvPr/>
              </p14:nvContentPartPr>
              <p14:xfrm>
                <a:off x="676013" y="4919467"/>
                <a:ext cx="182520" cy="136800"/>
              </p14:xfrm>
            </p:contentPart>
          </mc:Choice>
          <mc:Fallback xmlns="">
            <p:pic>
              <p:nvPicPr>
                <p:cNvPr id="131" name="Freihand 130">
                  <a:extLst>
                    <a:ext uri="{FF2B5EF4-FFF2-40B4-BE49-F238E27FC236}">
                      <a16:creationId xmlns:a16="http://schemas.microsoft.com/office/drawing/2014/main" id="{81442827-4E28-4CB0-9415-85D987DDF52F}"/>
                    </a:ext>
                  </a:extLst>
                </p:cNvPr>
                <p:cNvPicPr/>
                <p:nvPr/>
              </p:nvPicPr>
              <p:blipFill>
                <a:blip r:embed="rId316"/>
                <a:stretch>
                  <a:fillRect/>
                </a:stretch>
              </p:blipFill>
              <p:spPr>
                <a:xfrm>
                  <a:off x="671693" y="4915147"/>
                  <a:ext cx="1911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32" name="Freihand 131">
                  <a:extLst>
                    <a:ext uri="{FF2B5EF4-FFF2-40B4-BE49-F238E27FC236}">
                      <a16:creationId xmlns:a16="http://schemas.microsoft.com/office/drawing/2014/main" id="{EB47FF12-C6BB-4F8A-8239-0F8D5F1D1730}"/>
                    </a:ext>
                  </a:extLst>
                </p14:cNvPr>
                <p14:cNvContentPartPr/>
                <p14:nvPr/>
              </p14:nvContentPartPr>
              <p14:xfrm>
                <a:off x="907493" y="4903627"/>
                <a:ext cx="113760" cy="130680"/>
              </p14:xfrm>
            </p:contentPart>
          </mc:Choice>
          <mc:Fallback xmlns="">
            <p:pic>
              <p:nvPicPr>
                <p:cNvPr id="132" name="Freihand 131">
                  <a:extLst>
                    <a:ext uri="{FF2B5EF4-FFF2-40B4-BE49-F238E27FC236}">
                      <a16:creationId xmlns:a16="http://schemas.microsoft.com/office/drawing/2014/main" id="{EB47FF12-C6BB-4F8A-8239-0F8D5F1D1730}"/>
                    </a:ext>
                  </a:extLst>
                </p:cNvPr>
                <p:cNvPicPr/>
                <p:nvPr/>
              </p:nvPicPr>
              <p:blipFill>
                <a:blip r:embed="rId318"/>
                <a:stretch>
                  <a:fillRect/>
                </a:stretch>
              </p:blipFill>
              <p:spPr>
                <a:xfrm>
                  <a:off x="903173" y="4899307"/>
                  <a:ext cx="1224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33" name="Freihand 132">
                  <a:extLst>
                    <a:ext uri="{FF2B5EF4-FFF2-40B4-BE49-F238E27FC236}">
                      <a16:creationId xmlns:a16="http://schemas.microsoft.com/office/drawing/2014/main" id="{1D3AF1D2-F4A2-4276-917E-32E95B4CAE20}"/>
                    </a:ext>
                  </a:extLst>
                </p14:cNvPr>
                <p14:cNvContentPartPr/>
                <p14:nvPr/>
              </p14:nvContentPartPr>
              <p14:xfrm>
                <a:off x="821813" y="4919107"/>
                <a:ext cx="71640" cy="116640"/>
              </p14:xfrm>
            </p:contentPart>
          </mc:Choice>
          <mc:Fallback xmlns="">
            <p:pic>
              <p:nvPicPr>
                <p:cNvPr id="133" name="Freihand 132">
                  <a:extLst>
                    <a:ext uri="{FF2B5EF4-FFF2-40B4-BE49-F238E27FC236}">
                      <a16:creationId xmlns:a16="http://schemas.microsoft.com/office/drawing/2014/main" id="{1D3AF1D2-F4A2-4276-917E-32E95B4CAE20}"/>
                    </a:ext>
                  </a:extLst>
                </p:cNvPr>
                <p:cNvPicPr/>
                <p:nvPr/>
              </p:nvPicPr>
              <p:blipFill>
                <a:blip r:embed="rId320"/>
                <a:stretch>
                  <a:fillRect/>
                </a:stretch>
              </p:blipFill>
              <p:spPr>
                <a:xfrm>
                  <a:off x="817493" y="4914787"/>
                  <a:ext cx="8028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35" name="Freihand 134">
                  <a:extLst>
                    <a:ext uri="{FF2B5EF4-FFF2-40B4-BE49-F238E27FC236}">
                      <a16:creationId xmlns:a16="http://schemas.microsoft.com/office/drawing/2014/main" id="{566478ED-1BCC-422A-8164-0E1E014638B5}"/>
                    </a:ext>
                  </a:extLst>
                </p14:cNvPr>
                <p14:cNvContentPartPr/>
                <p14:nvPr/>
              </p14:nvContentPartPr>
              <p14:xfrm>
                <a:off x="1197653" y="4952947"/>
                <a:ext cx="147960" cy="18360"/>
              </p14:xfrm>
            </p:contentPart>
          </mc:Choice>
          <mc:Fallback xmlns="">
            <p:pic>
              <p:nvPicPr>
                <p:cNvPr id="135" name="Freihand 134">
                  <a:extLst>
                    <a:ext uri="{FF2B5EF4-FFF2-40B4-BE49-F238E27FC236}">
                      <a16:creationId xmlns:a16="http://schemas.microsoft.com/office/drawing/2014/main" id="{566478ED-1BCC-422A-8164-0E1E014638B5}"/>
                    </a:ext>
                  </a:extLst>
                </p:cNvPr>
                <p:cNvPicPr/>
                <p:nvPr/>
              </p:nvPicPr>
              <p:blipFill>
                <a:blip r:embed="rId322"/>
                <a:stretch>
                  <a:fillRect/>
                </a:stretch>
              </p:blipFill>
              <p:spPr>
                <a:xfrm>
                  <a:off x="1193333" y="4948627"/>
                  <a:ext cx="1566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36" name="Freihand 135">
                  <a:extLst>
                    <a:ext uri="{FF2B5EF4-FFF2-40B4-BE49-F238E27FC236}">
                      <a16:creationId xmlns:a16="http://schemas.microsoft.com/office/drawing/2014/main" id="{25B373D5-56A3-483F-AAF0-9F154A74B56E}"/>
                    </a:ext>
                  </a:extLst>
                </p14:cNvPr>
                <p14:cNvContentPartPr/>
                <p14:nvPr/>
              </p14:nvContentPartPr>
              <p14:xfrm>
                <a:off x="1210613" y="5002267"/>
                <a:ext cx="132480" cy="6120"/>
              </p14:xfrm>
            </p:contentPart>
          </mc:Choice>
          <mc:Fallback xmlns="">
            <p:pic>
              <p:nvPicPr>
                <p:cNvPr id="136" name="Freihand 135">
                  <a:extLst>
                    <a:ext uri="{FF2B5EF4-FFF2-40B4-BE49-F238E27FC236}">
                      <a16:creationId xmlns:a16="http://schemas.microsoft.com/office/drawing/2014/main" id="{25B373D5-56A3-483F-AAF0-9F154A74B56E}"/>
                    </a:ext>
                  </a:extLst>
                </p:cNvPr>
                <p:cNvPicPr/>
                <p:nvPr/>
              </p:nvPicPr>
              <p:blipFill>
                <a:blip r:embed="rId324"/>
                <a:stretch>
                  <a:fillRect/>
                </a:stretch>
              </p:blipFill>
              <p:spPr>
                <a:xfrm>
                  <a:off x="1206293" y="4997947"/>
                  <a:ext cx="14112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38" name="Freihand 137">
                  <a:extLst>
                    <a:ext uri="{FF2B5EF4-FFF2-40B4-BE49-F238E27FC236}">
                      <a16:creationId xmlns:a16="http://schemas.microsoft.com/office/drawing/2014/main" id="{A77D8D34-E2EC-431B-9600-05DC853B3443}"/>
                    </a:ext>
                  </a:extLst>
                </p14:cNvPr>
                <p14:cNvContentPartPr/>
                <p14:nvPr/>
              </p14:nvContentPartPr>
              <p14:xfrm>
                <a:off x="1423373" y="4911187"/>
                <a:ext cx="198360" cy="120960"/>
              </p14:xfrm>
            </p:contentPart>
          </mc:Choice>
          <mc:Fallback xmlns="">
            <p:pic>
              <p:nvPicPr>
                <p:cNvPr id="138" name="Freihand 137">
                  <a:extLst>
                    <a:ext uri="{FF2B5EF4-FFF2-40B4-BE49-F238E27FC236}">
                      <a16:creationId xmlns:a16="http://schemas.microsoft.com/office/drawing/2014/main" id="{A77D8D34-E2EC-431B-9600-05DC853B3443}"/>
                    </a:ext>
                  </a:extLst>
                </p:cNvPr>
                <p:cNvPicPr/>
                <p:nvPr/>
              </p:nvPicPr>
              <p:blipFill>
                <a:blip r:embed="rId326"/>
                <a:stretch>
                  <a:fillRect/>
                </a:stretch>
              </p:blipFill>
              <p:spPr>
                <a:xfrm>
                  <a:off x="1419053" y="4906867"/>
                  <a:ext cx="2070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39" name="Freihand 138">
                  <a:extLst>
                    <a:ext uri="{FF2B5EF4-FFF2-40B4-BE49-F238E27FC236}">
                      <a16:creationId xmlns:a16="http://schemas.microsoft.com/office/drawing/2014/main" id="{D91FD92B-3F5D-4F48-AB5C-DD12E9233BA4}"/>
                    </a:ext>
                  </a:extLst>
                </p14:cNvPr>
                <p14:cNvContentPartPr/>
                <p14:nvPr/>
              </p14:nvContentPartPr>
              <p14:xfrm>
                <a:off x="1633613" y="4933147"/>
                <a:ext cx="91440" cy="98640"/>
              </p14:xfrm>
            </p:contentPart>
          </mc:Choice>
          <mc:Fallback xmlns="">
            <p:pic>
              <p:nvPicPr>
                <p:cNvPr id="139" name="Freihand 138">
                  <a:extLst>
                    <a:ext uri="{FF2B5EF4-FFF2-40B4-BE49-F238E27FC236}">
                      <a16:creationId xmlns:a16="http://schemas.microsoft.com/office/drawing/2014/main" id="{D91FD92B-3F5D-4F48-AB5C-DD12E9233BA4}"/>
                    </a:ext>
                  </a:extLst>
                </p:cNvPr>
                <p:cNvPicPr/>
                <p:nvPr/>
              </p:nvPicPr>
              <p:blipFill>
                <a:blip r:embed="rId328"/>
                <a:stretch>
                  <a:fillRect/>
                </a:stretch>
              </p:blipFill>
              <p:spPr>
                <a:xfrm>
                  <a:off x="1629293" y="4928827"/>
                  <a:ext cx="10008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40" name="Freihand 139">
                  <a:extLst>
                    <a:ext uri="{FF2B5EF4-FFF2-40B4-BE49-F238E27FC236}">
                      <a16:creationId xmlns:a16="http://schemas.microsoft.com/office/drawing/2014/main" id="{7163B20C-2051-4F48-9C59-00F1AD003473}"/>
                    </a:ext>
                  </a:extLst>
                </p14:cNvPr>
                <p14:cNvContentPartPr/>
                <p14:nvPr/>
              </p14:nvContentPartPr>
              <p14:xfrm>
                <a:off x="1757813" y="4920547"/>
                <a:ext cx="124560" cy="98640"/>
              </p14:xfrm>
            </p:contentPart>
          </mc:Choice>
          <mc:Fallback xmlns="">
            <p:pic>
              <p:nvPicPr>
                <p:cNvPr id="140" name="Freihand 139">
                  <a:extLst>
                    <a:ext uri="{FF2B5EF4-FFF2-40B4-BE49-F238E27FC236}">
                      <a16:creationId xmlns:a16="http://schemas.microsoft.com/office/drawing/2014/main" id="{7163B20C-2051-4F48-9C59-00F1AD003473}"/>
                    </a:ext>
                  </a:extLst>
                </p:cNvPr>
                <p:cNvPicPr/>
                <p:nvPr/>
              </p:nvPicPr>
              <p:blipFill>
                <a:blip r:embed="rId330"/>
                <a:stretch>
                  <a:fillRect/>
                </a:stretch>
              </p:blipFill>
              <p:spPr>
                <a:xfrm>
                  <a:off x="1753493" y="4916227"/>
                  <a:ext cx="1332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74" name="Freihand 173">
                  <a:extLst>
                    <a:ext uri="{FF2B5EF4-FFF2-40B4-BE49-F238E27FC236}">
                      <a16:creationId xmlns:a16="http://schemas.microsoft.com/office/drawing/2014/main" id="{EE4489C2-FFB4-4BE9-BB12-B2368B37D708}"/>
                    </a:ext>
                  </a:extLst>
                </p14:cNvPr>
                <p14:cNvContentPartPr/>
                <p14:nvPr/>
              </p14:nvContentPartPr>
              <p14:xfrm>
                <a:off x="1003973" y="5022787"/>
                <a:ext cx="7200" cy="100800"/>
              </p14:xfrm>
            </p:contentPart>
          </mc:Choice>
          <mc:Fallback xmlns="">
            <p:pic>
              <p:nvPicPr>
                <p:cNvPr id="174" name="Freihand 173">
                  <a:extLst>
                    <a:ext uri="{FF2B5EF4-FFF2-40B4-BE49-F238E27FC236}">
                      <a16:creationId xmlns:a16="http://schemas.microsoft.com/office/drawing/2014/main" id="{EE4489C2-FFB4-4BE9-BB12-B2368B37D708}"/>
                    </a:ext>
                  </a:extLst>
                </p:cNvPr>
                <p:cNvPicPr/>
                <p:nvPr/>
              </p:nvPicPr>
              <p:blipFill>
                <a:blip r:embed="rId332"/>
                <a:stretch>
                  <a:fillRect/>
                </a:stretch>
              </p:blipFill>
              <p:spPr>
                <a:xfrm>
                  <a:off x="999653" y="5018467"/>
                  <a:ext cx="1584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75" name="Freihand 174">
                  <a:extLst>
                    <a:ext uri="{FF2B5EF4-FFF2-40B4-BE49-F238E27FC236}">
                      <a16:creationId xmlns:a16="http://schemas.microsoft.com/office/drawing/2014/main" id="{E176F927-0C09-4E57-8AB3-A1A24484FD6F}"/>
                    </a:ext>
                  </a:extLst>
                </p14:cNvPr>
                <p14:cNvContentPartPr/>
                <p14:nvPr/>
              </p14:nvContentPartPr>
              <p14:xfrm>
                <a:off x="1026653" y="4933147"/>
                <a:ext cx="59400" cy="110880"/>
              </p14:xfrm>
            </p:contentPart>
          </mc:Choice>
          <mc:Fallback xmlns="">
            <p:pic>
              <p:nvPicPr>
                <p:cNvPr id="175" name="Freihand 174">
                  <a:extLst>
                    <a:ext uri="{FF2B5EF4-FFF2-40B4-BE49-F238E27FC236}">
                      <a16:creationId xmlns:a16="http://schemas.microsoft.com/office/drawing/2014/main" id="{E176F927-0C09-4E57-8AB3-A1A24484FD6F}"/>
                    </a:ext>
                  </a:extLst>
                </p:cNvPr>
                <p:cNvPicPr/>
                <p:nvPr/>
              </p:nvPicPr>
              <p:blipFill>
                <a:blip r:embed="rId334"/>
                <a:stretch>
                  <a:fillRect/>
                </a:stretch>
              </p:blipFill>
              <p:spPr>
                <a:xfrm>
                  <a:off x="1022333" y="4928827"/>
                  <a:ext cx="6804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176" name="Freihand 175">
                  <a:extLst>
                    <a:ext uri="{FF2B5EF4-FFF2-40B4-BE49-F238E27FC236}">
                      <a16:creationId xmlns:a16="http://schemas.microsoft.com/office/drawing/2014/main" id="{1DF820E1-2063-4C43-80BC-50842563E902}"/>
                    </a:ext>
                  </a:extLst>
                </p14:cNvPr>
                <p14:cNvContentPartPr/>
                <p14:nvPr/>
              </p14:nvContentPartPr>
              <p14:xfrm>
                <a:off x="1078133" y="4916587"/>
                <a:ext cx="84600" cy="133200"/>
              </p14:xfrm>
            </p:contentPart>
          </mc:Choice>
          <mc:Fallback xmlns="">
            <p:pic>
              <p:nvPicPr>
                <p:cNvPr id="176" name="Freihand 175">
                  <a:extLst>
                    <a:ext uri="{FF2B5EF4-FFF2-40B4-BE49-F238E27FC236}">
                      <a16:creationId xmlns:a16="http://schemas.microsoft.com/office/drawing/2014/main" id="{1DF820E1-2063-4C43-80BC-50842563E902}"/>
                    </a:ext>
                  </a:extLst>
                </p:cNvPr>
                <p:cNvPicPr/>
                <p:nvPr/>
              </p:nvPicPr>
              <p:blipFill>
                <a:blip r:embed="rId336"/>
                <a:stretch>
                  <a:fillRect/>
                </a:stretch>
              </p:blipFill>
              <p:spPr>
                <a:xfrm>
                  <a:off x="1073813" y="4912267"/>
                  <a:ext cx="9324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08" name="Freihand 207">
                  <a:extLst>
                    <a:ext uri="{FF2B5EF4-FFF2-40B4-BE49-F238E27FC236}">
                      <a16:creationId xmlns:a16="http://schemas.microsoft.com/office/drawing/2014/main" id="{CE465653-8DC8-4CF6-975B-D54F2612A6B3}"/>
                    </a:ext>
                  </a:extLst>
                </p14:cNvPr>
                <p14:cNvContentPartPr/>
                <p14:nvPr/>
              </p14:nvContentPartPr>
              <p14:xfrm>
                <a:off x="1159493" y="5431027"/>
                <a:ext cx="187200" cy="18720"/>
              </p14:xfrm>
            </p:contentPart>
          </mc:Choice>
          <mc:Fallback xmlns="">
            <p:pic>
              <p:nvPicPr>
                <p:cNvPr id="208" name="Freihand 207">
                  <a:extLst>
                    <a:ext uri="{FF2B5EF4-FFF2-40B4-BE49-F238E27FC236}">
                      <a16:creationId xmlns:a16="http://schemas.microsoft.com/office/drawing/2014/main" id="{CE465653-8DC8-4CF6-975B-D54F2612A6B3}"/>
                    </a:ext>
                  </a:extLst>
                </p:cNvPr>
                <p:cNvPicPr/>
                <p:nvPr/>
              </p:nvPicPr>
              <p:blipFill>
                <a:blip r:embed="rId338"/>
                <a:stretch>
                  <a:fillRect/>
                </a:stretch>
              </p:blipFill>
              <p:spPr>
                <a:xfrm>
                  <a:off x="1155173" y="5426707"/>
                  <a:ext cx="1958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09" name="Freihand 208">
                  <a:extLst>
                    <a:ext uri="{FF2B5EF4-FFF2-40B4-BE49-F238E27FC236}">
                      <a16:creationId xmlns:a16="http://schemas.microsoft.com/office/drawing/2014/main" id="{73826284-E783-4568-A49A-42AB5353344D}"/>
                    </a:ext>
                  </a:extLst>
                </p14:cNvPr>
                <p14:cNvContentPartPr/>
                <p14:nvPr/>
              </p14:nvContentPartPr>
              <p14:xfrm>
                <a:off x="1144373" y="5450827"/>
                <a:ext cx="216720" cy="32760"/>
              </p14:xfrm>
            </p:contentPart>
          </mc:Choice>
          <mc:Fallback xmlns="">
            <p:pic>
              <p:nvPicPr>
                <p:cNvPr id="209" name="Freihand 208">
                  <a:extLst>
                    <a:ext uri="{FF2B5EF4-FFF2-40B4-BE49-F238E27FC236}">
                      <a16:creationId xmlns:a16="http://schemas.microsoft.com/office/drawing/2014/main" id="{73826284-E783-4568-A49A-42AB5353344D}"/>
                    </a:ext>
                  </a:extLst>
                </p:cNvPr>
                <p:cNvPicPr/>
                <p:nvPr/>
              </p:nvPicPr>
              <p:blipFill>
                <a:blip r:embed="rId340"/>
                <a:stretch>
                  <a:fillRect/>
                </a:stretch>
              </p:blipFill>
              <p:spPr>
                <a:xfrm>
                  <a:off x="1140053" y="5446507"/>
                  <a:ext cx="22536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10" name="Freihand 209">
                  <a:extLst>
                    <a:ext uri="{FF2B5EF4-FFF2-40B4-BE49-F238E27FC236}">
                      <a16:creationId xmlns:a16="http://schemas.microsoft.com/office/drawing/2014/main" id="{5265D19A-5894-4BD3-999F-0A35EDB91CDA}"/>
                    </a:ext>
                  </a:extLst>
                </p14:cNvPr>
                <p14:cNvContentPartPr/>
                <p14:nvPr/>
              </p14:nvContentPartPr>
              <p14:xfrm>
                <a:off x="1296653" y="5349307"/>
                <a:ext cx="271440" cy="253080"/>
              </p14:xfrm>
            </p:contentPart>
          </mc:Choice>
          <mc:Fallback xmlns="">
            <p:pic>
              <p:nvPicPr>
                <p:cNvPr id="210" name="Freihand 209">
                  <a:extLst>
                    <a:ext uri="{FF2B5EF4-FFF2-40B4-BE49-F238E27FC236}">
                      <a16:creationId xmlns:a16="http://schemas.microsoft.com/office/drawing/2014/main" id="{5265D19A-5894-4BD3-999F-0A35EDB91CDA}"/>
                    </a:ext>
                  </a:extLst>
                </p:cNvPr>
                <p:cNvPicPr/>
                <p:nvPr/>
              </p:nvPicPr>
              <p:blipFill>
                <a:blip r:embed="rId342"/>
                <a:stretch>
                  <a:fillRect/>
                </a:stretch>
              </p:blipFill>
              <p:spPr>
                <a:xfrm>
                  <a:off x="1292333" y="5344987"/>
                  <a:ext cx="28008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12" name="Freihand 211">
                  <a:extLst>
                    <a:ext uri="{FF2B5EF4-FFF2-40B4-BE49-F238E27FC236}">
                      <a16:creationId xmlns:a16="http://schemas.microsoft.com/office/drawing/2014/main" id="{BE4E481D-7CC3-4CE9-8C5E-1E4E4E394849}"/>
                    </a:ext>
                  </a:extLst>
                </p14:cNvPr>
                <p14:cNvContentPartPr/>
                <p14:nvPr/>
              </p14:nvContentPartPr>
              <p14:xfrm>
                <a:off x="1895693" y="5387107"/>
                <a:ext cx="139320" cy="105120"/>
              </p14:xfrm>
            </p:contentPart>
          </mc:Choice>
          <mc:Fallback xmlns="">
            <p:pic>
              <p:nvPicPr>
                <p:cNvPr id="212" name="Freihand 211">
                  <a:extLst>
                    <a:ext uri="{FF2B5EF4-FFF2-40B4-BE49-F238E27FC236}">
                      <a16:creationId xmlns:a16="http://schemas.microsoft.com/office/drawing/2014/main" id="{BE4E481D-7CC3-4CE9-8C5E-1E4E4E394849}"/>
                    </a:ext>
                  </a:extLst>
                </p:cNvPr>
                <p:cNvPicPr/>
                <p:nvPr/>
              </p:nvPicPr>
              <p:blipFill>
                <a:blip r:embed="rId344"/>
                <a:stretch>
                  <a:fillRect/>
                </a:stretch>
              </p:blipFill>
              <p:spPr>
                <a:xfrm>
                  <a:off x="1891373" y="5382787"/>
                  <a:ext cx="14796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13" name="Freihand 212">
                  <a:extLst>
                    <a:ext uri="{FF2B5EF4-FFF2-40B4-BE49-F238E27FC236}">
                      <a16:creationId xmlns:a16="http://schemas.microsoft.com/office/drawing/2014/main" id="{3D46CA62-92AE-4140-8A2C-9E9A968259C6}"/>
                    </a:ext>
                  </a:extLst>
                </p14:cNvPr>
                <p14:cNvContentPartPr/>
                <p14:nvPr/>
              </p14:nvContentPartPr>
              <p14:xfrm>
                <a:off x="2089733" y="5373067"/>
                <a:ext cx="82080" cy="123840"/>
              </p14:xfrm>
            </p:contentPart>
          </mc:Choice>
          <mc:Fallback xmlns="">
            <p:pic>
              <p:nvPicPr>
                <p:cNvPr id="213" name="Freihand 212">
                  <a:extLst>
                    <a:ext uri="{FF2B5EF4-FFF2-40B4-BE49-F238E27FC236}">
                      <a16:creationId xmlns:a16="http://schemas.microsoft.com/office/drawing/2014/main" id="{3D46CA62-92AE-4140-8A2C-9E9A968259C6}"/>
                    </a:ext>
                  </a:extLst>
                </p:cNvPr>
                <p:cNvPicPr/>
                <p:nvPr/>
              </p:nvPicPr>
              <p:blipFill>
                <a:blip r:embed="rId346"/>
                <a:stretch>
                  <a:fillRect/>
                </a:stretch>
              </p:blipFill>
              <p:spPr>
                <a:xfrm>
                  <a:off x="2085413" y="5368747"/>
                  <a:ext cx="9072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14" name="Freihand 213">
                  <a:extLst>
                    <a:ext uri="{FF2B5EF4-FFF2-40B4-BE49-F238E27FC236}">
                      <a16:creationId xmlns:a16="http://schemas.microsoft.com/office/drawing/2014/main" id="{E4740382-7642-477D-A4C5-388245B4131A}"/>
                    </a:ext>
                  </a:extLst>
                </p14:cNvPr>
                <p14:cNvContentPartPr/>
                <p14:nvPr/>
              </p14:nvContentPartPr>
              <p14:xfrm>
                <a:off x="2224013" y="5385307"/>
                <a:ext cx="81360" cy="195840"/>
              </p14:xfrm>
            </p:contentPart>
          </mc:Choice>
          <mc:Fallback xmlns="">
            <p:pic>
              <p:nvPicPr>
                <p:cNvPr id="214" name="Freihand 213">
                  <a:extLst>
                    <a:ext uri="{FF2B5EF4-FFF2-40B4-BE49-F238E27FC236}">
                      <a16:creationId xmlns:a16="http://schemas.microsoft.com/office/drawing/2014/main" id="{E4740382-7642-477D-A4C5-388245B4131A}"/>
                    </a:ext>
                  </a:extLst>
                </p:cNvPr>
                <p:cNvPicPr/>
                <p:nvPr/>
              </p:nvPicPr>
              <p:blipFill>
                <a:blip r:embed="rId348"/>
                <a:stretch>
                  <a:fillRect/>
                </a:stretch>
              </p:blipFill>
              <p:spPr>
                <a:xfrm>
                  <a:off x="2219693" y="5380987"/>
                  <a:ext cx="9000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15" name="Freihand 214">
                  <a:extLst>
                    <a:ext uri="{FF2B5EF4-FFF2-40B4-BE49-F238E27FC236}">
                      <a16:creationId xmlns:a16="http://schemas.microsoft.com/office/drawing/2014/main" id="{36118469-7CDA-41DD-AD55-9C2CB064AEB0}"/>
                    </a:ext>
                  </a:extLst>
                </p14:cNvPr>
                <p14:cNvContentPartPr/>
                <p14:nvPr/>
              </p14:nvContentPartPr>
              <p14:xfrm>
                <a:off x="2229773" y="5309707"/>
                <a:ext cx="120960" cy="7200"/>
              </p14:xfrm>
            </p:contentPart>
          </mc:Choice>
          <mc:Fallback xmlns="">
            <p:pic>
              <p:nvPicPr>
                <p:cNvPr id="215" name="Freihand 214">
                  <a:extLst>
                    <a:ext uri="{FF2B5EF4-FFF2-40B4-BE49-F238E27FC236}">
                      <a16:creationId xmlns:a16="http://schemas.microsoft.com/office/drawing/2014/main" id="{36118469-7CDA-41DD-AD55-9C2CB064AEB0}"/>
                    </a:ext>
                  </a:extLst>
                </p:cNvPr>
                <p:cNvPicPr/>
                <p:nvPr/>
              </p:nvPicPr>
              <p:blipFill>
                <a:blip r:embed="rId350"/>
                <a:stretch>
                  <a:fillRect/>
                </a:stretch>
              </p:blipFill>
              <p:spPr>
                <a:xfrm>
                  <a:off x="2225453" y="5305387"/>
                  <a:ext cx="12960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16" name="Freihand 215">
                  <a:extLst>
                    <a:ext uri="{FF2B5EF4-FFF2-40B4-BE49-F238E27FC236}">
                      <a16:creationId xmlns:a16="http://schemas.microsoft.com/office/drawing/2014/main" id="{A9A9F731-0A75-43FF-B17D-7E6491A2FD28}"/>
                    </a:ext>
                  </a:extLst>
                </p14:cNvPr>
                <p14:cNvContentPartPr/>
                <p14:nvPr/>
              </p14:nvContentPartPr>
              <p14:xfrm>
                <a:off x="2277653" y="5288827"/>
                <a:ext cx="173520" cy="296280"/>
              </p14:xfrm>
            </p:contentPart>
          </mc:Choice>
          <mc:Fallback xmlns="">
            <p:pic>
              <p:nvPicPr>
                <p:cNvPr id="216" name="Freihand 215">
                  <a:extLst>
                    <a:ext uri="{FF2B5EF4-FFF2-40B4-BE49-F238E27FC236}">
                      <a16:creationId xmlns:a16="http://schemas.microsoft.com/office/drawing/2014/main" id="{A9A9F731-0A75-43FF-B17D-7E6491A2FD28}"/>
                    </a:ext>
                  </a:extLst>
                </p:cNvPr>
                <p:cNvPicPr/>
                <p:nvPr/>
              </p:nvPicPr>
              <p:blipFill>
                <a:blip r:embed="rId352"/>
                <a:stretch>
                  <a:fillRect/>
                </a:stretch>
              </p:blipFill>
              <p:spPr>
                <a:xfrm>
                  <a:off x="2273333" y="5284507"/>
                  <a:ext cx="182160" cy="30492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17" name="Freihand 216">
                  <a:extLst>
                    <a:ext uri="{FF2B5EF4-FFF2-40B4-BE49-F238E27FC236}">
                      <a16:creationId xmlns:a16="http://schemas.microsoft.com/office/drawing/2014/main" id="{800A83F9-57E1-4BFD-B14A-8226B352B5A5}"/>
                    </a:ext>
                  </a:extLst>
                </p14:cNvPr>
                <p14:cNvContentPartPr/>
                <p14:nvPr/>
              </p14:nvContentPartPr>
              <p14:xfrm>
                <a:off x="1803533" y="5320507"/>
                <a:ext cx="195480" cy="306360"/>
              </p14:xfrm>
            </p:contentPart>
          </mc:Choice>
          <mc:Fallback xmlns="">
            <p:pic>
              <p:nvPicPr>
                <p:cNvPr id="217" name="Freihand 216">
                  <a:extLst>
                    <a:ext uri="{FF2B5EF4-FFF2-40B4-BE49-F238E27FC236}">
                      <a16:creationId xmlns:a16="http://schemas.microsoft.com/office/drawing/2014/main" id="{800A83F9-57E1-4BFD-B14A-8226B352B5A5}"/>
                    </a:ext>
                  </a:extLst>
                </p:cNvPr>
                <p:cNvPicPr/>
                <p:nvPr/>
              </p:nvPicPr>
              <p:blipFill>
                <a:blip r:embed="rId354"/>
                <a:stretch>
                  <a:fillRect/>
                </a:stretch>
              </p:blipFill>
              <p:spPr>
                <a:xfrm>
                  <a:off x="1799213" y="5316187"/>
                  <a:ext cx="204120" cy="31500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18" name="Freihand 217">
                  <a:extLst>
                    <a:ext uri="{FF2B5EF4-FFF2-40B4-BE49-F238E27FC236}">
                      <a16:creationId xmlns:a16="http://schemas.microsoft.com/office/drawing/2014/main" id="{6B2E0E00-B822-46B4-B2F2-03AA209E8DF3}"/>
                    </a:ext>
                  </a:extLst>
                </p14:cNvPr>
                <p14:cNvContentPartPr/>
                <p14:nvPr/>
              </p14:nvContentPartPr>
              <p14:xfrm>
                <a:off x="2462333" y="5180467"/>
                <a:ext cx="106200" cy="139320"/>
              </p14:xfrm>
            </p:contentPart>
          </mc:Choice>
          <mc:Fallback xmlns="">
            <p:pic>
              <p:nvPicPr>
                <p:cNvPr id="218" name="Freihand 217">
                  <a:extLst>
                    <a:ext uri="{FF2B5EF4-FFF2-40B4-BE49-F238E27FC236}">
                      <a16:creationId xmlns:a16="http://schemas.microsoft.com/office/drawing/2014/main" id="{6B2E0E00-B822-46B4-B2F2-03AA209E8DF3}"/>
                    </a:ext>
                  </a:extLst>
                </p:cNvPr>
                <p:cNvPicPr/>
                <p:nvPr/>
              </p:nvPicPr>
              <p:blipFill>
                <a:blip r:embed="rId356"/>
                <a:stretch>
                  <a:fillRect/>
                </a:stretch>
              </p:blipFill>
              <p:spPr>
                <a:xfrm>
                  <a:off x="2458013" y="5176147"/>
                  <a:ext cx="1148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20" name="Freihand 219">
                  <a:extLst>
                    <a:ext uri="{FF2B5EF4-FFF2-40B4-BE49-F238E27FC236}">
                      <a16:creationId xmlns:a16="http://schemas.microsoft.com/office/drawing/2014/main" id="{74A57A88-6F97-450F-BD2C-C1501DDB019C}"/>
                    </a:ext>
                  </a:extLst>
                </p14:cNvPr>
                <p14:cNvContentPartPr/>
                <p14:nvPr/>
              </p14:nvContentPartPr>
              <p14:xfrm>
                <a:off x="2727653" y="5419147"/>
                <a:ext cx="198720" cy="9360"/>
              </p14:xfrm>
            </p:contentPart>
          </mc:Choice>
          <mc:Fallback xmlns="">
            <p:pic>
              <p:nvPicPr>
                <p:cNvPr id="220" name="Freihand 219">
                  <a:extLst>
                    <a:ext uri="{FF2B5EF4-FFF2-40B4-BE49-F238E27FC236}">
                      <a16:creationId xmlns:a16="http://schemas.microsoft.com/office/drawing/2014/main" id="{74A57A88-6F97-450F-BD2C-C1501DDB019C}"/>
                    </a:ext>
                  </a:extLst>
                </p:cNvPr>
                <p:cNvPicPr/>
                <p:nvPr/>
              </p:nvPicPr>
              <p:blipFill>
                <a:blip r:embed="rId358"/>
                <a:stretch>
                  <a:fillRect/>
                </a:stretch>
              </p:blipFill>
              <p:spPr>
                <a:xfrm>
                  <a:off x="2723333" y="5414827"/>
                  <a:ext cx="2073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21" name="Freihand 220">
                  <a:extLst>
                    <a:ext uri="{FF2B5EF4-FFF2-40B4-BE49-F238E27FC236}">
                      <a16:creationId xmlns:a16="http://schemas.microsoft.com/office/drawing/2014/main" id="{C61B2BB8-42FD-4ECB-8FCA-C42CC58C6E4B}"/>
                    </a:ext>
                  </a:extLst>
                </p14:cNvPr>
                <p14:cNvContentPartPr/>
                <p14:nvPr/>
              </p14:nvContentPartPr>
              <p14:xfrm>
                <a:off x="2745293" y="5479627"/>
                <a:ext cx="206280" cy="3240"/>
              </p14:xfrm>
            </p:contentPart>
          </mc:Choice>
          <mc:Fallback xmlns="">
            <p:pic>
              <p:nvPicPr>
                <p:cNvPr id="221" name="Freihand 220">
                  <a:extLst>
                    <a:ext uri="{FF2B5EF4-FFF2-40B4-BE49-F238E27FC236}">
                      <a16:creationId xmlns:a16="http://schemas.microsoft.com/office/drawing/2014/main" id="{C61B2BB8-42FD-4ECB-8FCA-C42CC58C6E4B}"/>
                    </a:ext>
                  </a:extLst>
                </p:cNvPr>
                <p:cNvPicPr/>
                <p:nvPr/>
              </p:nvPicPr>
              <p:blipFill>
                <a:blip r:embed="rId360"/>
                <a:stretch>
                  <a:fillRect/>
                </a:stretch>
              </p:blipFill>
              <p:spPr>
                <a:xfrm>
                  <a:off x="2740973" y="5475307"/>
                  <a:ext cx="21492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23" name="Freihand 222">
                  <a:extLst>
                    <a:ext uri="{FF2B5EF4-FFF2-40B4-BE49-F238E27FC236}">
                      <a16:creationId xmlns:a16="http://schemas.microsoft.com/office/drawing/2014/main" id="{823BF5A9-CFAA-4319-B23F-424F52B17020}"/>
                    </a:ext>
                  </a:extLst>
                </p14:cNvPr>
                <p14:cNvContentPartPr/>
                <p14:nvPr/>
              </p14:nvContentPartPr>
              <p14:xfrm>
                <a:off x="3124733" y="5380987"/>
                <a:ext cx="140040" cy="116640"/>
              </p14:xfrm>
            </p:contentPart>
          </mc:Choice>
          <mc:Fallback xmlns="">
            <p:pic>
              <p:nvPicPr>
                <p:cNvPr id="223" name="Freihand 222">
                  <a:extLst>
                    <a:ext uri="{FF2B5EF4-FFF2-40B4-BE49-F238E27FC236}">
                      <a16:creationId xmlns:a16="http://schemas.microsoft.com/office/drawing/2014/main" id="{823BF5A9-CFAA-4319-B23F-424F52B17020}"/>
                    </a:ext>
                  </a:extLst>
                </p:cNvPr>
                <p:cNvPicPr/>
                <p:nvPr/>
              </p:nvPicPr>
              <p:blipFill>
                <a:blip r:embed="rId362"/>
                <a:stretch>
                  <a:fillRect/>
                </a:stretch>
              </p:blipFill>
              <p:spPr>
                <a:xfrm>
                  <a:off x="3120413" y="5376667"/>
                  <a:ext cx="14868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24" name="Freihand 223">
                  <a:extLst>
                    <a:ext uri="{FF2B5EF4-FFF2-40B4-BE49-F238E27FC236}">
                      <a16:creationId xmlns:a16="http://schemas.microsoft.com/office/drawing/2014/main" id="{4B692848-280F-43A1-A90D-F72E0EED208F}"/>
                    </a:ext>
                  </a:extLst>
                </p14:cNvPr>
                <p14:cNvContentPartPr/>
                <p14:nvPr/>
              </p14:nvContentPartPr>
              <p14:xfrm>
                <a:off x="3292853" y="5378827"/>
                <a:ext cx="103320" cy="113760"/>
              </p14:xfrm>
            </p:contentPart>
          </mc:Choice>
          <mc:Fallback xmlns="">
            <p:pic>
              <p:nvPicPr>
                <p:cNvPr id="224" name="Freihand 223">
                  <a:extLst>
                    <a:ext uri="{FF2B5EF4-FFF2-40B4-BE49-F238E27FC236}">
                      <a16:creationId xmlns:a16="http://schemas.microsoft.com/office/drawing/2014/main" id="{4B692848-280F-43A1-A90D-F72E0EED208F}"/>
                    </a:ext>
                  </a:extLst>
                </p:cNvPr>
                <p:cNvPicPr/>
                <p:nvPr/>
              </p:nvPicPr>
              <p:blipFill>
                <a:blip r:embed="rId364"/>
                <a:stretch>
                  <a:fillRect/>
                </a:stretch>
              </p:blipFill>
              <p:spPr>
                <a:xfrm>
                  <a:off x="3288533" y="5374507"/>
                  <a:ext cx="1119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25" name="Freihand 224">
                  <a:extLst>
                    <a:ext uri="{FF2B5EF4-FFF2-40B4-BE49-F238E27FC236}">
                      <a16:creationId xmlns:a16="http://schemas.microsoft.com/office/drawing/2014/main" id="{833EB4F6-074D-4565-BF1B-5180E7CF6E1B}"/>
                    </a:ext>
                  </a:extLst>
                </p14:cNvPr>
                <p14:cNvContentPartPr/>
                <p14:nvPr/>
              </p14:nvContentPartPr>
              <p14:xfrm>
                <a:off x="3419933" y="5372347"/>
                <a:ext cx="68760" cy="213480"/>
              </p14:xfrm>
            </p:contentPart>
          </mc:Choice>
          <mc:Fallback xmlns="">
            <p:pic>
              <p:nvPicPr>
                <p:cNvPr id="225" name="Freihand 224">
                  <a:extLst>
                    <a:ext uri="{FF2B5EF4-FFF2-40B4-BE49-F238E27FC236}">
                      <a16:creationId xmlns:a16="http://schemas.microsoft.com/office/drawing/2014/main" id="{833EB4F6-074D-4565-BF1B-5180E7CF6E1B}"/>
                    </a:ext>
                  </a:extLst>
                </p:cNvPr>
                <p:cNvPicPr/>
                <p:nvPr/>
              </p:nvPicPr>
              <p:blipFill>
                <a:blip r:embed="rId366"/>
                <a:stretch>
                  <a:fillRect/>
                </a:stretch>
              </p:blipFill>
              <p:spPr>
                <a:xfrm>
                  <a:off x="3415613" y="5368027"/>
                  <a:ext cx="7740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226" name="Freihand 225">
                  <a:extLst>
                    <a:ext uri="{FF2B5EF4-FFF2-40B4-BE49-F238E27FC236}">
                      <a16:creationId xmlns:a16="http://schemas.microsoft.com/office/drawing/2014/main" id="{31A82E75-50CD-4AC6-99F5-1A771CA9F237}"/>
                    </a:ext>
                  </a:extLst>
                </p14:cNvPr>
                <p14:cNvContentPartPr/>
                <p14:nvPr/>
              </p14:nvContentPartPr>
              <p14:xfrm>
                <a:off x="3519653" y="5417347"/>
                <a:ext cx="93600" cy="82800"/>
              </p14:xfrm>
            </p:contentPart>
          </mc:Choice>
          <mc:Fallback xmlns="">
            <p:pic>
              <p:nvPicPr>
                <p:cNvPr id="226" name="Freihand 225">
                  <a:extLst>
                    <a:ext uri="{FF2B5EF4-FFF2-40B4-BE49-F238E27FC236}">
                      <a16:creationId xmlns:a16="http://schemas.microsoft.com/office/drawing/2014/main" id="{31A82E75-50CD-4AC6-99F5-1A771CA9F237}"/>
                    </a:ext>
                  </a:extLst>
                </p:cNvPr>
                <p:cNvPicPr/>
                <p:nvPr/>
              </p:nvPicPr>
              <p:blipFill>
                <a:blip r:embed="rId368"/>
                <a:stretch>
                  <a:fillRect/>
                </a:stretch>
              </p:blipFill>
              <p:spPr>
                <a:xfrm>
                  <a:off x="3515333" y="5413027"/>
                  <a:ext cx="1022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227" name="Freihand 226">
                  <a:extLst>
                    <a:ext uri="{FF2B5EF4-FFF2-40B4-BE49-F238E27FC236}">
                      <a16:creationId xmlns:a16="http://schemas.microsoft.com/office/drawing/2014/main" id="{BFF8C983-0B53-4F2F-B194-73D77FEA8ED9}"/>
                    </a:ext>
                  </a:extLst>
                </p14:cNvPr>
                <p14:cNvContentPartPr/>
                <p14:nvPr/>
              </p14:nvContentPartPr>
              <p14:xfrm>
                <a:off x="3589853" y="5344627"/>
                <a:ext cx="100080" cy="217800"/>
              </p14:xfrm>
            </p:contentPart>
          </mc:Choice>
          <mc:Fallback xmlns="">
            <p:pic>
              <p:nvPicPr>
                <p:cNvPr id="227" name="Freihand 226">
                  <a:extLst>
                    <a:ext uri="{FF2B5EF4-FFF2-40B4-BE49-F238E27FC236}">
                      <a16:creationId xmlns:a16="http://schemas.microsoft.com/office/drawing/2014/main" id="{BFF8C983-0B53-4F2F-B194-73D77FEA8ED9}"/>
                    </a:ext>
                  </a:extLst>
                </p:cNvPr>
                <p:cNvPicPr/>
                <p:nvPr/>
              </p:nvPicPr>
              <p:blipFill>
                <a:blip r:embed="rId370"/>
                <a:stretch>
                  <a:fillRect/>
                </a:stretch>
              </p:blipFill>
              <p:spPr>
                <a:xfrm>
                  <a:off x="3585533" y="5340307"/>
                  <a:ext cx="10872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228" name="Freihand 227">
                  <a:extLst>
                    <a:ext uri="{FF2B5EF4-FFF2-40B4-BE49-F238E27FC236}">
                      <a16:creationId xmlns:a16="http://schemas.microsoft.com/office/drawing/2014/main" id="{69A5B24D-A1CE-465C-A260-B681B83832DC}"/>
                    </a:ext>
                  </a:extLst>
                </p14:cNvPr>
                <p14:cNvContentPartPr/>
                <p14:nvPr/>
              </p14:nvContentPartPr>
              <p14:xfrm>
                <a:off x="3067853" y="5312227"/>
                <a:ext cx="110160" cy="252000"/>
              </p14:xfrm>
            </p:contentPart>
          </mc:Choice>
          <mc:Fallback xmlns="">
            <p:pic>
              <p:nvPicPr>
                <p:cNvPr id="228" name="Freihand 227">
                  <a:extLst>
                    <a:ext uri="{FF2B5EF4-FFF2-40B4-BE49-F238E27FC236}">
                      <a16:creationId xmlns:a16="http://schemas.microsoft.com/office/drawing/2014/main" id="{69A5B24D-A1CE-465C-A260-B681B83832DC}"/>
                    </a:ext>
                  </a:extLst>
                </p:cNvPr>
                <p:cNvPicPr/>
                <p:nvPr/>
              </p:nvPicPr>
              <p:blipFill>
                <a:blip r:embed="rId372"/>
                <a:stretch>
                  <a:fillRect/>
                </a:stretch>
              </p:blipFill>
              <p:spPr>
                <a:xfrm>
                  <a:off x="3063533" y="5307907"/>
                  <a:ext cx="11880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229" name="Freihand 228">
                  <a:extLst>
                    <a:ext uri="{FF2B5EF4-FFF2-40B4-BE49-F238E27FC236}">
                      <a16:creationId xmlns:a16="http://schemas.microsoft.com/office/drawing/2014/main" id="{8FB85753-B155-492F-BE39-1DBB48B49F7F}"/>
                    </a:ext>
                  </a:extLst>
                </p14:cNvPr>
                <p14:cNvContentPartPr/>
                <p14:nvPr/>
              </p14:nvContentPartPr>
              <p14:xfrm>
                <a:off x="3757973" y="5324107"/>
                <a:ext cx="58680" cy="197280"/>
              </p14:xfrm>
            </p:contentPart>
          </mc:Choice>
          <mc:Fallback xmlns="">
            <p:pic>
              <p:nvPicPr>
                <p:cNvPr id="229" name="Freihand 228">
                  <a:extLst>
                    <a:ext uri="{FF2B5EF4-FFF2-40B4-BE49-F238E27FC236}">
                      <a16:creationId xmlns:a16="http://schemas.microsoft.com/office/drawing/2014/main" id="{8FB85753-B155-492F-BE39-1DBB48B49F7F}"/>
                    </a:ext>
                  </a:extLst>
                </p:cNvPr>
                <p:cNvPicPr/>
                <p:nvPr/>
              </p:nvPicPr>
              <p:blipFill>
                <a:blip r:embed="rId374"/>
                <a:stretch>
                  <a:fillRect/>
                </a:stretch>
              </p:blipFill>
              <p:spPr>
                <a:xfrm>
                  <a:off x="3753653" y="5319787"/>
                  <a:ext cx="6732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230" name="Freihand 229">
                  <a:extLst>
                    <a:ext uri="{FF2B5EF4-FFF2-40B4-BE49-F238E27FC236}">
                      <a16:creationId xmlns:a16="http://schemas.microsoft.com/office/drawing/2014/main" id="{41F59D17-0A46-42AF-9838-A8F8144E1CF9}"/>
                    </a:ext>
                  </a:extLst>
                </p14:cNvPr>
                <p14:cNvContentPartPr/>
                <p14:nvPr/>
              </p14:nvContentPartPr>
              <p14:xfrm>
                <a:off x="3856613" y="5345347"/>
                <a:ext cx="142920" cy="115560"/>
              </p14:xfrm>
            </p:contentPart>
          </mc:Choice>
          <mc:Fallback xmlns="">
            <p:pic>
              <p:nvPicPr>
                <p:cNvPr id="230" name="Freihand 229">
                  <a:extLst>
                    <a:ext uri="{FF2B5EF4-FFF2-40B4-BE49-F238E27FC236}">
                      <a16:creationId xmlns:a16="http://schemas.microsoft.com/office/drawing/2014/main" id="{41F59D17-0A46-42AF-9838-A8F8144E1CF9}"/>
                    </a:ext>
                  </a:extLst>
                </p:cNvPr>
                <p:cNvPicPr/>
                <p:nvPr/>
              </p:nvPicPr>
              <p:blipFill>
                <a:blip r:embed="rId376"/>
                <a:stretch>
                  <a:fillRect/>
                </a:stretch>
              </p:blipFill>
              <p:spPr>
                <a:xfrm>
                  <a:off x="3852293" y="5341027"/>
                  <a:ext cx="1515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31" name="Freihand 230">
                  <a:extLst>
                    <a:ext uri="{FF2B5EF4-FFF2-40B4-BE49-F238E27FC236}">
                      <a16:creationId xmlns:a16="http://schemas.microsoft.com/office/drawing/2014/main" id="{4EFB5779-BCC7-48CE-BEB2-E18EA509FC49}"/>
                    </a:ext>
                  </a:extLst>
                </p14:cNvPr>
                <p14:cNvContentPartPr/>
                <p14:nvPr/>
              </p14:nvContentPartPr>
              <p14:xfrm>
                <a:off x="4011053" y="5343187"/>
                <a:ext cx="124560" cy="115920"/>
              </p14:xfrm>
            </p:contentPart>
          </mc:Choice>
          <mc:Fallback xmlns="">
            <p:pic>
              <p:nvPicPr>
                <p:cNvPr id="231" name="Freihand 230">
                  <a:extLst>
                    <a:ext uri="{FF2B5EF4-FFF2-40B4-BE49-F238E27FC236}">
                      <a16:creationId xmlns:a16="http://schemas.microsoft.com/office/drawing/2014/main" id="{4EFB5779-BCC7-48CE-BEB2-E18EA509FC49}"/>
                    </a:ext>
                  </a:extLst>
                </p:cNvPr>
                <p:cNvPicPr/>
                <p:nvPr/>
              </p:nvPicPr>
              <p:blipFill>
                <a:blip r:embed="rId378"/>
                <a:stretch>
                  <a:fillRect/>
                </a:stretch>
              </p:blipFill>
              <p:spPr>
                <a:xfrm>
                  <a:off x="4006733" y="5338867"/>
                  <a:ext cx="1332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32" name="Freihand 231">
                  <a:extLst>
                    <a:ext uri="{FF2B5EF4-FFF2-40B4-BE49-F238E27FC236}">
                      <a16:creationId xmlns:a16="http://schemas.microsoft.com/office/drawing/2014/main" id="{0C886783-CF32-4293-A72B-A4AC5A1DD8BE}"/>
                    </a:ext>
                  </a:extLst>
                </p14:cNvPr>
                <p14:cNvContentPartPr/>
                <p14:nvPr/>
              </p14:nvContentPartPr>
              <p14:xfrm>
                <a:off x="4087373" y="5345347"/>
                <a:ext cx="105480" cy="189360"/>
              </p14:xfrm>
            </p:contentPart>
          </mc:Choice>
          <mc:Fallback xmlns="">
            <p:pic>
              <p:nvPicPr>
                <p:cNvPr id="232" name="Freihand 231">
                  <a:extLst>
                    <a:ext uri="{FF2B5EF4-FFF2-40B4-BE49-F238E27FC236}">
                      <a16:creationId xmlns:a16="http://schemas.microsoft.com/office/drawing/2014/main" id="{0C886783-CF32-4293-A72B-A4AC5A1DD8BE}"/>
                    </a:ext>
                  </a:extLst>
                </p:cNvPr>
                <p:cNvPicPr/>
                <p:nvPr/>
              </p:nvPicPr>
              <p:blipFill>
                <a:blip r:embed="rId380"/>
                <a:stretch>
                  <a:fillRect/>
                </a:stretch>
              </p:blipFill>
              <p:spPr>
                <a:xfrm>
                  <a:off x="4083053" y="5341027"/>
                  <a:ext cx="1141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33" name="Freihand 232">
                  <a:extLst>
                    <a:ext uri="{FF2B5EF4-FFF2-40B4-BE49-F238E27FC236}">
                      <a16:creationId xmlns:a16="http://schemas.microsoft.com/office/drawing/2014/main" id="{1D80FABC-F7A5-4973-BFCA-02EB375286C2}"/>
                    </a:ext>
                  </a:extLst>
                </p14:cNvPr>
                <p14:cNvContentPartPr/>
                <p14:nvPr/>
              </p14:nvContentPartPr>
              <p14:xfrm>
                <a:off x="4239293" y="5421667"/>
                <a:ext cx="75600" cy="59040"/>
              </p14:xfrm>
            </p:contentPart>
          </mc:Choice>
          <mc:Fallback xmlns="">
            <p:pic>
              <p:nvPicPr>
                <p:cNvPr id="233" name="Freihand 232">
                  <a:extLst>
                    <a:ext uri="{FF2B5EF4-FFF2-40B4-BE49-F238E27FC236}">
                      <a16:creationId xmlns:a16="http://schemas.microsoft.com/office/drawing/2014/main" id="{1D80FABC-F7A5-4973-BFCA-02EB375286C2}"/>
                    </a:ext>
                  </a:extLst>
                </p:cNvPr>
                <p:cNvPicPr/>
                <p:nvPr/>
              </p:nvPicPr>
              <p:blipFill>
                <a:blip r:embed="rId382"/>
                <a:stretch>
                  <a:fillRect/>
                </a:stretch>
              </p:blipFill>
              <p:spPr>
                <a:xfrm>
                  <a:off x="4234973" y="5417347"/>
                  <a:ext cx="842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34" name="Freihand 233">
                  <a:extLst>
                    <a:ext uri="{FF2B5EF4-FFF2-40B4-BE49-F238E27FC236}">
                      <a16:creationId xmlns:a16="http://schemas.microsoft.com/office/drawing/2014/main" id="{636D27FB-78E4-489C-B6A8-30F52987F882}"/>
                    </a:ext>
                  </a:extLst>
                </p14:cNvPr>
                <p14:cNvContentPartPr/>
                <p14:nvPr/>
              </p14:nvContentPartPr>
              <p14:xfrm>
                <a:off x="4329653" y="5307187"/>
                <a:ext cx="69840" cy="195120"/>
              </p14:xfrm>
            </p:contentPart>
          </mc:Choice>
          <mc:Fallback xmlns="">
            <p:pic>
              <p:nvPicPr>
                <p:cNvPr id="234" name="Freihand 233">
                  <a:extLst>
                    <a:ext uri="{FF2B5EF4-FFF2-40B4-BE49-F238E27FC236}">
                      <a16:creationId xmlns:a16="http://schemas.microsoft.com/office/drawing/2014/main" id="{636D27FB-78E4-489C-B6A8-30F52987F882}"/>
                    </a:ext>
                  </a:extLst>
                </p:cNvPr>
                <p:cNvPicPr/>
                <p:nvPr/>
              </p:nvPicPr>
              <p:blipFill>
                <a:blip r:embed="rId384"/>
                <a:stretch>
                  <a:fillRect/>
                </a:stretch>
              </p:blipFill>
              <p:spPr>
                <a:xfrm>
                  <a:off x="4325333" y="5302867"/>
                  <a:ext cx="7848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235" name="Freihand 234">
                  <a:extLst>
                    <a:ext uri="{FF2B5EF4-FFF2-40B4-BE49-F238E27FC236}">
                      <a16:creationId xmlns:a16="http://schemas.microsoft.com/office/drawing/2014/main" id="{B1EB1356-C453-46B8-A978-02236E09A9D1}"/>
                    </a:ext>
                  </a:extLst>
                </p14:cNvPr>
                <p14:cNvContentPartPr/>
                <p14:nvPr/>
              </p14:nvContentPartPr>
              <p14:xfrm>
                <a:off x="4442333" y="5275867"/>
                <a:ext cx="72000" cy="221760"/>
              </p14:xfrm>
            </p:contentPart>
          </mc:Choice>
          <mc:Fallback xmlns="">
            <p:pic>
              <p:nvPicPr>
                <p:cNvPr id="235" name="Freihand 234">
                  <a:extLst>
                    <a:ext uri="{FF2B5EF4-FFF2-40B4-BE49-F238E27FC236}">
                      <a16:creationId xmlns:a16="http://schemas.microsoft.com/office/drawing/2014/main" id="{B1EB1356-C453-46B8-A978-02236E09A9D1}"/>
                    </a:ext>
                  </a:extLst>
                </p:cNvPr>
                <p:cNvPicPr/>
                <p:nvPr/>
              </p:nvPicPr>
              <p:blipFill>
                <a:blip r:embed="rId386"/>
                <a:stretch>
                  <a:fillRect/>
                </a:stretch>
              </p:blipFill>
              <p:spPr>
                <a:xfrm>
                  <a:off x="4438013" y="5271547"/>
                  <a:ext cx="8064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236" name="Freihand 235">
                  <a:extLst>
                    <a:ext uri="{FF2B5EF4-FFF2-40B4-BE49-F238E27FC236}">
                      <a16:creationId xmlns:a16="http://schemas.microsoft.com/office/drawing/2014/main" id="{F31F9686-A5F9-4851-96D4-337775CB5530}"/>
                    </a:ext>
                  </a:extLst>
                </p14:cNvPr>
                <p14:cNvContentPartPr/>
                <p14:nvPr/>
              </p14:nvContentPartPr>
              <p14:xfrm>
                <a:off x="4552493" y="5319067"/>
                <a:ext cx="115560" cy="102240"/>
              </p14:xfrm>
            </p:contentPart>
          </mc:Choice>
          <mc:Fallback xmlns="">
            <p:pic>
              <p:nvPicPr>
                <p:cNvPr id="236" name="Freihand 235">
                  <a:extLst>
                    <a:ext uri="{FF2B5EF4-FFF2-40B4-BE49-F238E27FC236}">
                      <a16:creationId xmlns:a16="http://schemas.microsoft.com/office/drawing/2014/main" id="{F31F9686-A5F9-4851-96D4-337775CB5530}"/>
                    </a:ext>
                  </a:extLst>
                </p:cNvPr>
                <p:cNvPicPr/>
                <p:nvPr/>
              </p:nvPicPr>
              <p:blipFill>
                <a:blip r:embed="rId388"/>
                <a:stretch>
                  <a:fillRect/>
                </a:stretch>
              </p:blipFill>
              <p:spPr>
                <a:xfrm>
                  <a:off x="4548173" y="5314747"/>
                  <a:ext cx="1242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237" name="Freihand 236">
                  <a:extLst>
                    <a:ext uri="{FF2B5EF4-FFF2-40B4-BE49-F238E27FC236}">
                      <a16:creationId xmlns:a16="http://schemas.microsoft.com/office/drawing/2014/main" id="{3F0E8350-433A-48E3-A8EE-A887E6C84E85}"/>
                    </a:ext>
                  </a:extLst>
                </p14:cNvPr>
                <p14:cNvContentPartPr/>
                <p14:nvPr/>
              </p14:nvContentPartPr>
              <p14:xfrm>
                <a:off x="4696493" y="5335987"/>
                <a:ext cx="100080" cy="129240"/>
              </p14:xfrm>
            </p:contentPart>
          </mc:Choice>
          <mc:Fallback xmlns="">
            <p:pic>
              <p:nvPicPr>
                <p:cNvPr id="237" name="Freihand 236">
                  <a:extLst>
                    <a:ext uri="{FF2B5EF4-FFF2-40B4-BE49-F238E27FC236}">
                      <a16:creationId xmlns:a16="http://schemas.microsoft.com/office/drawing/2014/main" id="{3F0E8350-433A-48E3-A8EE-A887E6C84E85}"/>
                    </a:ext>
                  </a:extLst>
                </p:cNvPr>
                <p:cNvPicPr/>
                <p:nvPr/>
              </p:nvPicPr>
              <p:blipFill>
                <a:blip r:embed="rId390"/>
                <a:stretch>
                  <a:fillRect/>
                </a:stretch>
              </p:blipFill>
              <p:spPr>
                <a:xfrm>
                  <a:off x="4692173" y="5331667"/>
                  <a:ext cx="10872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238" name="Freihand 237">
                  <a:extLst>
                    <a:ext uri="{FF2B5EF4-FFF2-40B4-BE49-F238E27FC236}">
                      <a16:creationId xmlns:a16="http://schemas.microsoft.com/office/drawing/2014/main" id="{4ED118E2-8DDC-4C3A-BA6D-AFCF38578F5A}"/>
                    </a:ext>
                  </a:extLst>
                </p14:cNvPr>
                <p14:cNvContentPartPr/>
                <p14:nvPr/>
              </p14:nvContentPartPr>
              <p14:xfrm>
                <a:off x="4745453" y="5346787"/>
                <a:ext cx="131400" cy="172440"/>
              </p14:xfrm>
            </p:contentPart>
          </mc:Choice>
          <mc:Fallback xmlns="">
            <p:pic>
              <p:nvPicPr>
                <p:cNvPr id="238" name="Freihand 237">
                  <a:extLst>
                    <a:ext uri="{FF2B5EF4-FFF2-40B4-BE49-F238E27FC236}">
                      <a16:creationId xmlns:a16="http://schemas.microsoft.com/office/drawing/2014/main" id="{4ED118E2-8DDC-4C3A-BA6D-AFCF38578F5A}"/>
                    </a:ext>
                  </a:extLst>
                </p:cNvPr>
                <p:cNvPicPr/>
                <p:nvPr/>
              </p:nvPicPr>
              <p:blipFill>
                <a:blip r:embed="rId392"/>
                <a:stretch>
                  <a:fillRect/>
                </a:stretch>
              </p:blipFill>
              <p:spPr>
                <a:xfrm>
                  <a:off x="4741133" y="5342467"/>
                  <a:ext cx="14004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239" name="Freihand 238">
                  <a:extLst>
                    <a:ext uri="{FF2B5EF4-FFF2-40B4-BE49-F238E27FC236}">
                      <a16:creationId xmlns:a16="http://schemas.microsoft.com/office/drawing/2014/main" id="{BF5C54C2-604D-4F84-80F2-CB6B2C3A2BBC}"/>
                    </a:ext>
                  </a:extLst>
                </p14:cNvPr>
                <p14:cNvContentPartPr/>
                <p14:nvPr/>
              </p14:nvContentPartPr>
              <p14:xfrm>
                <a:off x="4895573" y="5392147"/>
                <a:ext cx="97920" cy="158400"/>
              </p14:xfrm>
            </p:contentPart>
          </mc:Choice>
          <mc:Fallback xmlns="">
            <p:pic>
              <p:nvPicPr>
                <p:cNvPr id="239" name="Freihand 238">
                  <a:extLst>
                    <a:ext uri="{FF2B5EF4-FFF2-40B4-BE49-F238E27FC236}">
                      <a16:creationId xmlns:a16="http://schemas.microsoft.com/office/drawing/2014/main" id="{BF5C54C2-604D-4F84-80F2-CB6B2C3A2BBC}"/>
                    </a:ext>
                  </a:extLst>
                </p:cNvPr>
                <p:cNvPicPr/>
                <p:nvPr/>
              </p:nvPicPr>
              <p:blipFill>
                <a:blip r:embed="rId394"/>
                <a:stretch>
                  <a:fillRect/>
                </a:stretch>
              </p:blipFill>
              <p:spPr>
                <a:xfrm>
                  <a:off x="4891253" y="5387827"/>
                  <a:ext cx="10656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40" name="Freihand 239">
                  <a:extLst>
                    <a:ext uri="{FF2B5EF4-FFF2-40B4-BE49-F238E27FC236}">
                      <a16:creationId xmlns:a16="http://schemas.microsoft.com/office/drawing/2014/main" id="{5ADEFF9D-C61E-422F-9A13-FD766B0AF4D5}"/>
                    </a:ext>
                  </a:extLst>
                </p14:cNvPr>
                <p14:cNvContentPartPr/>
                <p14:nvPr/>
              </p14:nvContentPartPr>
              <p14:xfrm>
                <a:off x="4968653" y="5290627"/>
                <a:ext cx="167400" cy="273960"/>
              </p14:xfrm>
            </p:contentPart>
          </mc:Choice>
          <mc:Fallback xmlns="">
            <p:pic>
              <p:nvPicPr>
                <p:cNvPr id="240" name="Freihand 239">
                  <a:extLst>
                    <a:ext uri="{FF2B5EF4-FFF2-40B4-BE49-F238E27FC236}">
                      <a16:creationId xmlns:a16="http://schemas.microsoft.com/office/drawing/2014/main" id="{5ADEFF9D-C61E-422F-9A13-FD766B0AF4D5}"/>
                    </a:ext>
                  </a:extLst>
                </p:cNvPr>
                <p:cNvPicPr/>
                <p:nvPr/>
              </p:nvPicPr>
              <p:blipFill>
                <a:blip r:embed="rId396"/>
                <a:stretch>
                  <a:fillRect/>
                </a:stretch>
              </p:blipFill>
              <p:spPr>
                <a:xfrm>
                  <a:off x="4964333" y="5286307"/>
                  <a:ext cx="176040" cy="28260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44" name="Freihand 243">
                  <a:extLst>
                    <a:ext uri="{FF2B5EF4-FFF2-40B4-BE49-F238E27FC236}">
                      <a16:creationId xmlns:a16="http://schemas.microsoft.com/office/drawing/2014/main" id="{63320769-F474-4D93-AAD4-B1A14ACCEB97}"/>
                    </a:ext>
                  </a:extLst>
                </p14:cNvPr>
                <p14:cNvContentPartPr/>
                <p14:nvPr/>
              </p14:nvContentPartPr>
              <p14:xfrm>
                <a:off x="1840973" y="5809387"/>
                <a:ext cx="140760" cy="112320"/>
              </p14:xfrm>
            </p:contentPart>
          </mc:Choice>
          <mc:Fallback xmlns="">
            <p:pic>
              <p:nvPicPr>
                <p:cNvPr id="244" name="Freihand 243">
                  <a:extLst>
                    <a:ext uri="{FF2B5EF4-FFF2-40B4-BE49-F238E27FC236}">
                      <a16:creationId xmlns:a16="http://schemas.microsoft.com/office/drawing/2014/main" id="{63320769-F474-4D93-AAD4-B1A14ACCEB97}"/>
                    </a:ext>
                  </a:extLst>
                </p:cNvPr>
                <p:cNvPicPr/>
                <p:nvPr/>
              </p:nvPicPr>
              <p:blipFill>
                <a:blip r:embed="rId398"/>
                <a:stretch>
                  <a:fillRect/>
                </a:stretch>
              </p:blipFill>
              <p:spPr>
                <a:xfrm>
                  <a:off x="1836653" y="5805067"/>
                  <a:ext cx="14940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45" name="Freihand 244">
                  <a:extLst>
                    <a:ext uri="{FF2B5EF4-FFF2-40B4-BE49-F238E27FC236}">
                      <a16:creationId xmlns:a16="http://schemas.microsoft.com/office/drawing/2014/main" id="{14A9BB08-B655-44BD-BF54-8F74AEF15E4B}"/>
                    </a:ext>
                  </a:extLst>
                </p14:cNvPr>
                <p14:cNvContentPartPr/>
                <p14:nvPr/>
              </p14:nvContentPartPr>
              <p14:xfrm>
                <a:off x="2042213" y="5781667"/>
                <a:ext cx="111960" cy="118080"/>
              </p14:xfrm>
            </p:contentPart>
          </mc:Choice>
          <mc:Fallback xmlns="">
            <p:pic>
              <p:nvPicPr>
                <p:cNvPr id="245" name="Freihand 244">
                  <a:extLst>
                    <a:ext uri="{FF2B5EF4-FFF2-40B4-BE49-F238E27FC236}">
                      <a16:creationId xmlns:a16="http://schemas.microsoft.com/office/drawing/2014/main" id="{14A9BB08-B655-44BD-BF54-8F74AEF15E4B}"/>
                    </a:ext>
                  </a:extLst>
                </p:cNvPr>
                <p:cNvPicPr/>
                <p:nvPr/>
              </p:nvPicPr>
              <p:blipFill>
                <a:blip r:embed="rId400"/>
                <a:stretch>
                  <a:fillRect/>
                </a:stretch>
              </p:blipFill>
              <p:spPr>
                <a:xfrm>
                  <a:off x="2037893" y="5777347"/>
                  <a:ext cx="1206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46" name="Freihand 245">
                  <a:extLst>
                    <a:ext uri="{FF2B5EF4-FFF2-40B4-BE49-F238E27FC236}">
                      <a16:creationId xmlns:a16="http://schemas.microsoft.com/office/drawing/2014/main" id="{27CD9D9E-545B-4CC6-97EE-19C6F5E80534}"/>
                    </a:ext>
                  </a:extLst>
                </p14:cNvPr>
                <p14:cNvContentPartPr/>
                <p14:nvPr/>
              </p14:nvContentPartPr>
              <p14:xfrm>
                <a:off x="2130773" y="5797507"/>
                <a:ext cx="97920" cy="173520"/>
              </p14:xfrm>
            </p:contentPart>
          </mc:Choice>
          <mc:Fallback xmlns="">
            <p:pic>
              <p:nvPicPr>
                <p:cNvPr id="246" name="Freihand 245">
                  <a:extLst>
                    <a:ext uri="{FF2B5EF4-FFF2-40B4-BE49-F238E27FC236}">
                      <a16:creationId xmlns:a16="http://schemas.microsoft.com/office/drawing/2014/main" id="{27CD9D9E-545B-4CC6-97EE-19C6F5E80534}"/>
                    </a:ext>
                  </a:extLst>
                </p:cNvPr>
                <p:cNvPicPr/>
                <p:nvPr/>
              </p:nvPicPr>
              <p:blipFill>
                <a:blip r:embed="rId402"/>
                <a:stretch>
                  <a:fillRect/>
                </a:stretch>
              </p:blipFill>
              <p:spPr>
                <a:xfrm>
                  <a:off x="2126453" y="5793187"/>
                  <a:ext cx="1065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47" name="Freihand 246">
                  <a:extLst>
                    <a:ext uri="{FF2B5EF4-FFF2-40B4-BE49-F238E27FC236}">
                      <a16:creationId xmlns:a16="http://schemas.microsoft.com/office/drawing/2014/main" id="{276F3E10-5598-4B95-BEB1-05F7F10F1DB7}"/>
                    </a:ext>
                  </a:extLst>
                </p14:cNvPr>
                <p14:cNvContentPartPr/>
                <p14:nvPr/>
              </p14:nvContentPartPr>
              <p14:xfrm>
                <a:off x="2187293" y="5749267"/>
                <a:ext cx="85320" cy="5040"/>
              </p14:xfrm>
            </p:contentPart>
          </mc:Choice>
          <mc:Fallback xmlns="">
            <p:pic>
              <p:nvPicPr>
                <p:cNvPr id="247" name="Freihand 246">
                  <a:extLst>
                    <a:ext uri="{FF2B5EF4-FFF2-40B4-BE49-F238E27FC236}">
                      <a16:creationId xmlns:a16="http://schemas.microsoft.com/office/drawing/2014/main" id="{276F3E10-5598-4B95-BEB1-05F7F10F1DB7}"/>
                    </a:ext>
                  </a:extLst>
                </p:cNvPr>
                <p:cNvPicPr/>
                <p:nvPr/>
              </p:nvPicPr>
              <p:blipFill>
                <a:blip r:embed="rId404"/>
                <a:stretch>
                  <a:fillRect/>
                </a:stretch>
              </p:blipFill>
              <p:spPr>
                <a:xfrm>
                  <a:off x="2182973" y="5744947"/>
                  <a:ext cx="939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48" name="Freihand 247">
                  <a:extLst>
                    <a:ext uri="{FF2B5EF4-FFF2-40B4-BE49-F238E27FC236}">
                      <a16:creationId xmlns:a16="http://schemas.microsoft.com/office/drawing/2014/main" id="{F857E1E1-1D1A-4F4D-88B3-D1FE518191AC}"/>
                    </a:ext>
                  </a:extLst>
                </p14:cNvPr>
                <p14:cNvContentPartPr/>
                <p14:nvPr/>
              </p14:nvContentPartPr>
              <p14:xfrm>
                <a:off x="2746013" y="5800747"/>
                <a:ext cx="177480" cy="13680"/>
              </p14:xfrm>
            </p:contentPart>
          </mc:Choice>
          <mc:Fallback xmlns="">
            <p:pic>
              <p:nvPicPr>
                <p:cNvPr id="248" name="Freihand 247">
                  <a:extLst>
                    <a:ext uri="{FF2B5EF4-FFF2-40B4-BE49-F238E27FC236}">
                      <a16:creationId xmlns:a16="http://schemas.microsoft.com/office/drawing/2014/main" id="{F857E1E1-1D1A-4F4D-88B3-D1FE518191AC}"/>
                    </a:ext>
                  </a:extLst>
                </p:cNvPr>
                <p:cNvPicPr/>
                <p:nvPr/>
              </p:nvPicPr>
              <p:blipFill>
                <a:blip r:embed="rId406"/>
                <a:stretch>
                  <a:fillRect/>
                </a:stretch>
              </p:blipFill>
              <p:spPr>
                <a:xfrm>
                  <a:off x="2741693" y="5796427"/>
                  <a:ext cx="1861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49" name="Freihand 248">
                  <a:extLst>
                    <a:ext uri="{FF2B5EF4-FFF2-40B4-BE49-F238E27FC236}">
                      <a16:creationId xmlns:a16="http://schemas.microsoft.com/office/drawing/2014/main" id="{6AE1CF5B-5F97-4676-984B-F3D36219C58D}"/>
                    </a:ext>
                  </a:extLst>
                </p14:cNvPr>
                <p14:cNvContentPartPr/>
                <p14:nvPr/>
              </p14:nvContentPartPr>
              <p14:xfrm>
                <a:off x="2813693" y="5838187"/>
                <a:ext cx="123840" cy="5400"/>
              </p14:xfrm>
            </p:contentPart>
          </mc:Choice>
          <mc:Fallback xmlns="">
            <p:pic>
              <p:nvPicPr>
                <p:cNvPr id="249" name="Freihand 248">
                  <a:extLst>
                    <a:ext uri="{FF2B5EF4-FFF2-40B4-BE49-F238E27FC236}">
                      <a16:creationId xmlns:a16="http://schemas.microsoft.com/office/drawing/2014/main" id="{6AE1CF5B-5F97-4676-984B-F3D36219C58D}"/>
                    </a:ext>
                  </a:extLst>
                </p:cNvPr>
                <p:cNvPicPr/>
                <p:nvPr/>
              </p:nvPicPr>
              <p:blipFill>
                <a:blip r:embed="rId408"/>
                <a:stretch>
                  <a:fillRect/>
                </a:stretch>
              </p:blipFill>
              <p:spPr>
                <a:xfrm>
                  <a:off x="2809373" y="5833867"/>
                  <a:ext cx="1324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52" name="Freihand 251">
                  <a:extLst>
                    <a:ext uri="{FF2B5EF4-FFF2-40B4-BE49-F238E27FC236}">
                      <a16:creationId xmlns:a16="http://schemas.microsoft.com/office/drawing/2014/main" id="{6D61BC2A-CFEF-4664-81AA-B1014090626E}"/>
                    </a:ext>
                  </a:extLst>
                </p14:cNvPr>
                <p14:cNvContentPartPr/>
                <p14:nvPr/>
              </p14:nvContentPartPr>
              <p14:xfrm>
                <a:off x="3114653" y="5713627"/>
                <a:ext cx="153720" cy="123840"/>
              </p14:xfrm>
            </p:contentPart>
          </mc:Choice>
          <mc:Fallback xmlns="">
            <p:pic>
              <p:nvPicPr>
                <p:cNvPr id="252" name="Freihand 251">
                  <a:extLst>
                    <a:ext uri="{FF2B5EF4-FFF2-40B4-BE49-F238E27FC236}">
                      <a16:creationId xmlns:a16="http://schemas.microsoft.com/office/drawing/2014/main" id="{6D61BC2A-CFEF-4664-81AA-B1014090626E}"/>
                    </a:ext>
                  </a:extLst>
                </p:cNvPr>
                <p:cNvPicPr/>
                <p:nvPr/>
              </p:nvPicPr>
              <p:blipFill>
                <a:blip r:embed="rId410"/>
                <a:stretch>
                  <a:fillRect/>
                </a:stretch>
              </p:blipFill>
              <p:spPr>
                <a:xfrm>
                  <a:off x="3110333" y="5709307"/>
                  <a:ext cx="16236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53" name="Freihand 252">
                  <a:extLst>
                    <a:ext uri="{FF2B5EF4-FFF2-40B4-BE49-F238E27FC236}">
                      <a16:creationId xmlns:a16="http://schemas.microsoft.com/office/drawing/2014/main" id="{A1B42825-DE20-492C-88C4-357D53D05D90}"/>
                    </a:ext>
                  </a:extLst>
                </p14:cNvPr>
                <p14:cNvContentPartPr/>
                <p14:nvPr/>
              </p14:nvContentPartPr>
              <p14:xfrm>
                <a:off x="3309053" y="5729827"/>
                <a:ext cx="97920" cy="91440"/>
              </p14:xfrm>
            </p:contentPart>
          </mc:Choice>
          <mc:Fallback xmlns="">
            <p:pic>
              <p:nvPicPr>
                <p:cNvPr id="253" name="Freihand 252">
                  <a:extLst>
                    <a:ext uri="{FF2B5EF4-FFF2-40B4-BE49-F238E27FC236}">
                      <a16:creationId xmlns:a16="http://schemas.microsoft.com/office/drawing/2014/main" id="{A1B42825-DE20-492C-88C4-357D53D05D90}"/>
                    </a:ext>
                  </a:extLst>
                </p:cNvPr>
                <p:cNvPicPr/>
                <p:nvPr/>
              </p:nvPicPr>
              <p:blipFill>
                <a:blip r:embed="rId412"/>
                <a:stretch>
                  <a:fillRect/>
                </a:stretch>
              </p:blipFill>
              <p:spPr>
                <a:xfrm>
                  <a:off x="3304733" y="5725507"/>
                  <a:ext cx="1065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54" name="Freihand 253">
                  <a:extLst>
                    <a:ext uri="{FF2B5EF4-FFF2-40B4-BE49-F238E27FC236}">
                      <a16:creationId xmlns:a16="http://schemas.microsoft.com/office/drawing/2014/main" id="{AF0AAE20-6B43-4B59-B6F2-35D3A6A60FE8}"/>
                    </a:ext>
                  </a:extLst>
                </p14:cNvPr>
                <p14:cNvContentPartPr/>
                <p14:nvPr/>
              </p14:nvContentPartPr>
              <p14:xfrm>
                <a:off x="3373493" y="5737747"/>
                <a:ext cx="120960" cy="161280"/>
              </p14:xfrm>
            </p:contentPart>
          </mc:Choice>
          <mc:Fallback xmlns="">
            <p:pic>
              <p:nvPicPr>
                <p:cNvPr id="254" name="Freihand 253">
                  <a:extLst>
                    <a:ext uri="{FF2B5EF4-FFF2-40B4-BE49-F238E27FC236}">
                      <a16:creationId xmlns:a16="http://schemas.microsoft.com/office/drawing/2014/main" id="{AF0AAE20-6B43-4B59-B6F2-35D3A6A60FE8}"/>
                    </a:ext>
                  </a:extLst>
                </p:cNvPr>
                <p:cNvPicPr/>
                <p:nvPr/>
              </p:nvPicPr>
              <p:blipFill>
                <a:blip r:embed="rId414"/>
                <a:stretch>
                  <a:fillRect/>
                </a:stretch>
              </p:blipFill>
              <p:spPr>
                <a:xfrm>
                  <a:off x="3369173" y="5733427"/>
                  <a:ext cx="12960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255" name="Freihand 254">
                  <a:extLst>
                    <a:ext uri="{FF2B5EF4-FFF2-40B4-BE49-F238E27FC236}">
                      <a16:creationId xmlns:a16="http://schemas.microsoft.com/office/drawing/2014/main" id="{0DCDEDD6-0AAC-4760-B874-D247E857A254}"/>
                    </a:ext>
                  </a:extLst>
                </p14:cNvPr>
                <p14:cNvContentPartPr/>
                <p14:nvPr/>
              </p14:nvContentPartPr>
              <p14:xfrm>
                <a:off x="3544133" y="5799307"/>
                <a:ext cx="69120" cy="72360"/>
              </p14:xfrm>
            </p:contentPart>
          </mc:Choice>
          <mc:Fallback xmlns="">
            <p:pic>
              <p:nvPicPr>
                <p:cNvPr id="255" name="Freihand 254">
                  <a:extLst>
                    <a:ext uri="{FF2B5EF4-FFF2-40B4-BE49-F238E27FC236}">
                      <a16:creationId xmlns:a16="http://schemas.microsoft.com/office/drawing/2014/main" id="{0DCDEDD6-0AAC-4760-B874-D247E857A254}"/>
                    </a:ext>
                  </a:extLst>
                </p:cNvPr>
                <p:cNvPicPr/>
                <p:nvPr/>
              </p:nvPicPr>
              <p:blipFill>
                <a:blip r:embed="rId416"/>
                <a:stretch>
                  <a:fillRect/>
                </a:stretch>
              </p:blipFill>
              <p:spPr>
                <a:xfrm>
                  <a:off x="3539813" y="5794987"/>
                  <a:ext cx="777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256" name="Freihand 255">
                  <a:extLst>
                    <a:ext uri="{FF2B5EF4-FFF2-40B4-BE49-F238E27FC236}">
                      <a16:creationId xmlns:a16="http://schemas.microsoft.com/office/drawing/2014/main" id="{E41D19E1-0D11-4696-8AEC-70B631606711}"/>
                    </a:ext>
                  </a:extLst>
                </p14:cNvPr>
                <p14:cNvContentPartPr/>
                <p14:nvPr/>
              </p14:nvContentPartPr>
              <p14:xfrm>
                <a:off x="3613613" y="5710747"/>
                <a:ext cx="110160" cy="169560"/>
              </p14:xfrm>
            </p:contentPart>
          </mc:Choice>
          <mc:Fallback xmlns="">
            <p:pic>
              <p:nvPicPr>
                <p:cNvPr id="256" name="Freihand 255">
                  <a:extLst>
                    <a:ext uri="{FF2B5EF4-FFF2-40B4-BE49-F238E27FC236}">
                      <a16:creationId xmlns:a16="http://schemas.microsoft.com/office/drawing/2014/main" id="{E41D19E1-0D11-4696-8AEC-70B631606711}"/>
                    </a:ext>
                  </a:extLst>
                </p:cNvPr>
                <p:cNvPicPr/>
                <p:nvPr/>
              </p:nvPicPr>
              <p:blipFill>
                <a:blip r:embed="rId418"/>
                <a:stretch>
                  <a:fillRect/>
                </a:stretch>
              </p:blipFill>
              <p:spPr>
                <a:xfrm>
                  <a:off x="3609293" y="5706427"/>
                  <a:ext cx="1188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257" name="Freihand 256">
                  <a:extLst>
                    <a:ext uri="{FF2B5EF4-FFF2-40B4-BE49-F238E27FC236}">
                      <a16:creationId xmlns:a16="http://schemas.microsoft.com/office/drawing/2014/main" id="{646536BE-BE56-4119-9850-E2BE398269FE}"/>
                    </a:ext>
                  </a:extLst>
                </p14:cNvPr>
                <p14:cNvContentPartPr/>
                <p14:nvPr/>
              </p14:nvContentPartPr>
              <p14:xfrm>
                <a:off x="3101333" y="5658907"/>
                <a:ext cx="83160" cy="234720"/>
              </p14:xfrm>
            </p:contentPart>
          </mc:Choice>
          <mc:Fallback xmlns="">
            <p:pic>
              <p:nvPicPr>
                <p:cNvPr id="257" name="Freihand 256">
                  <a:extLst>
                    <a:ext uri="{FF2B5EF4-FFF2-40B4-BE49-F238E27FC236}">
                      <a16:creationId xmlns:a16="http://schemas.microsoft.com/office/drawing/2014/main" id="{646536BE-BE56-4119-9850-E2BE398269FE}"/>
                    </a:ext>
                  </a:extLst>
                </p:cNvPr>
                <p:cNvPicPr/>
                <p:nvPr/>
              </p:nvPicPr>
              <p:blipFill>
                <a:blip r:embed="rId420"/>
                <a:stretch>
                  <a:fillRect/>
                </a:stretch>
              </p:blipFill>
              <p:spPr>
                <a:xfrm>
                  <a:off x="3097013" y="5654587"/>
                  <a:ext cx="9180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258" name="Freihand 257">
                  <a:extLst>
                    <a:ext uri="{FF2B5EF4-FFF2-40B4-BE49-F238E27FC236}">
                      <a16:creationId xmlns:a16="http://schemas.microsoft.com/office/drawing/2014/main" id="{9D8D8426-A3E7-43FE-AD62-BB9D1F55ABEE}"/>
                    </a:ext>
                  </a:extLst>
                </p14:cNvPr>
                <p14:cNvContentPartPr/>
                <p14:nvPr/>
              </p14:nvContentPartPr>
              <p14:xfrm>
                <a:off x="3840413" y="5666827"/>
                <a:ext cx="77040" cy="191160"/>
              </p14:xfrm>
            </p:contentPart>
          </mc:Choice>
          <mc:Fallback xmlns="">
            <p:pic>
              <p:nvPicPr>
                <p:cNvPr id="258" name="Freihand 257">
                  <a:extLst>
                    <a:ext uri="{FF2B5EF4-FFF2-40B4-BE49-F238E27FC236}">
                      <a16:creationId xmlns:a16="http://schemas.microsoft.com/office/drawing/2014/main" id="{9D8D8426-A3E7-43FE-AD62-BB9D1F55ABEE}"/>
                    </a:ext>
                  </a:extLst>
                </p:cNvPr>
                <p:cNvPicPr/>
                <p:nvPr/>
              </p:nvPicPr>
              <p:blipFill>
                <a:blip r:embed="rId422"/>
                <a:stretch>
                  <a:fillRect/>
                </a:stretch>
              </p:blipFill>
              <p:spPr>
                <a:xfrm>
                  <a:off x="3836093" y="5662507"/>
                  <a:ext cx="8568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259" name="Freihand 258">
                  <a:extLst>
                    <a:ext uri="{FF2B5EF4-FFF2-40B4-BE49-F238E27FC236}">
                      <a16:creationId xmlns:a16="http://schemas.microsoft.com/office/drawing/2014/main" id="{6FCD7112-CDF0-460F-8BD3-4DC8E63ED367}"/>
                    </a:ext>
                  </a:extLst>
                </p14:cNvPr>
                <p14:cNvContentPartPr/>
                <p14:nvPr/>
              </p14:nvContentPartPr>
              <p14:xfrm>
                <a:off x="3918533" y="5697427"/>
                <a:ext cx="153000" cy="103320"/>
              </p14:xfrm>
            </p:contentPart>
          </mc:Choice>
          <mc:Fallback xmlns="">
            <p:pic>
              <p:nvPicPr>
                <p:cNvPr id="259" name="Freihand 258">
                  <a:extLst>
                    <a:ext uri="{FF2B5EF4-FFF2-40B4-BE49-F238E27FC236}">
                      <a16:creationId xmlns:a16="http://schemas.microsoft.com/office/drawing/2014/main" id="{6FCD7112-CDF0-460F-8BD3-4DC8E63ED367}"/>
                    </a:ext>
                  </a:extLst>
                </p:cNvPr>
                <p:cNvPicPr/>
                <p:nvPr/>
              </p:nvPicPr>
              <p:blipFill>
                <a:blip r:embed="rId424"/>
                <a:stretch>
                  <a:fillRect/>
                </a:stretch>
              </p:blipFill>
              <p:spPr>
                <a:xfrm>
                  <a:off x="3914213" y="5693107"/>
                  <a:ext cx="1616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260" name="Freihand 259">
                  <a:extLst>
                    <a:ext uri="{FF2B5EF4-FFF2-40B4-BE49-F238E27FC236}">
                      <a16:creationId xmlns:a16="http://schemas.microsoft.com/office/drawing/2014/main" id="{201EC413-C704-4A0D-B569-6825EB74AD94}"/>
                    </a:ext>
                  </a:extLst>
                </p14:cNvPr>
                <p14:cNvContentPartPr/>
                <p14:nvPr/>
              </p14:nvContentPartPr>
              <p14:xfrm>
                <a:off x="4075133" y="5725867"/>
                <a:ext cx="30960" cy="77040"/>
              </p14:xfrm>
            </p:contentPart>
          </mc:Choice>
          <mc:Fallback xmlns="">
            <p:pic>
              <p:nvPicPr>
                <p:cNvPr id="260" name="Freihand 259">
                  <a:extLst>
                    <a:ext uri="{FF2B5EF4-FFF2-40B4-BE49-F238E27FC236}">
                      <a16:creationId xmlns:a16="http://schemas.microsoft.com/office/drawing/2014/main" id="{201EC413-C704-4A0D-B569-6825EB74AD94}"/>
                    </a:ext>
                  </a:extLst>
                </p:cNvPr>
                <p:cNvPicPr/>
                <p:nvPr/>
              </p:nvPicPr>
              <p:blipFill>
                <a:blip r:embed="rId426"/>
                <a:stretch>
                  <a:fillRect/>
                </a:stretch>
              </p:blipFill>
              <p:spPr>
                <a:xfrm>
                  <a:off x="4070813" y="5721547"/>
                  <a:ext cx="3960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261" name="Freihand 260">
                  <a:extLst>
                    <a:ext uri="{FF2B5EF4-FFF2-40B4-BE49-F238E27FC236}">
                      <a16:creationId xmlns:a16="http://schemas.microsoft.com/office/drawing/2014/main" id="{49434AD3-15F0-48DB-836D-C7C6DBB44285}"/>
                    </a:ext>
                  </a:extLst>
                </p14:cNvPr>
                <p14:cNvContentPartPr/>
                <p14:nvPr/>
              </p14:nvContentPartPr>
              <p14:xfrm>
                <a:off x="4054613" y="5752867"/>
                <a:ext cx="79200" cy="16560"/>
              </p14:xfrm>
            </p:contentPart>
          </mc:Choice>
          <mc:Fallback xmlns="">
            <p:pic>
              <p:nvPicPr>
                <p:cNvPr id="261" name="Freihand 260">
                  <a:extLst>
                    <a:ext uri="{FF2B5EF4-FFF2-40B4-BE49-F238E27FC236}">
                      <a16:creationId xmlns:a16="http://schemas.microsoft.com/office/drawing/2014/main" id="{49434AD3-15F0-48DB-836D-C7C6DBB44285}"/>
                    </a:ext>
                  </a:extLst>
                </p:cNvPr>
                <p:cNvPicPr/>
                <p:nvPr/>
              </p:nvPicPr>
              <p:blipFill>
                <a:blip r:embed="rId428"/>
                <a:stretch>
                  <a:fillRect/>
                </a:stretch>
              </p:blipFill>
              <p:spPr>
                <a:xfrm>
                  <a:off x="4050293" y="5748547"/>
                  <a:ext cx="8784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262" name="Freihand 261">
                  <a:extLst>
                    <a:ext uri="{FF2B5EF4-FFF2-40B4-BE49-F238E27FC236}">
                      <a16:creationId xmlns:a16="http://schemas.microsoft.com/office/drawing/2014/main" id="{24C45945-9306-42A9-90FF-5F45F819035D}"/>
                    </a:ext>
                  </a:extLst>
                </p14:cNvPr>
                <p14:cNvContentPartPr/>
                <p14:nvPr/>
              </p14:nvContentPartPr>
              <p14:xfrm>
                <a:off x="4126253" y="5742067"/>
                <a:ext cx="82080" cy="93600"/>
              </p14:xfrm>
            </p:contentPart>
          </mc:Choice>
          <mc:Fallback xmlns="">
            <p:pic>
              <p:nvPicPr>
                <p:cNvPr id="262" name="Freihand 261">
                  <a:extLst>
                    <a:ext uri="{FF2B5EF4-FFF2-40B4-BE49-F238E27FC236}">
                      <a16:creationId xmlns:a16="http://schemas.microsoft.com/office/drawing/2014/main" id="{24C45945-9306-42A9-90FF-5F45F819035D}"/>
                    </a:ext>
                  </a:extLst>
                </p:cNvPr>
                <p:cNvPicPr/>
                <p:nvPr/>
              </p:nvPicPr>
              <p:blipFill>
                <a:blip r:embed="rId430"/>
                <a:stretch>
                  <a:fillRect/>
                </a:stretch>
              </p:blipFill>
              <p:spPr>
                <a:xfrm>
                  <a:off x="4121933" y="5737747"/>
                  <a:ext cx="9072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263" name="Freihand 262">
                  <a:extLst>
                    <a:ext uri="{FF2B5EF4-FFF2-40B4-BE49-F238E27FC236}">
                      <a16:creationId xmlns:a16="http://schemas.microsoft.com/office/drawing/2014/main" id="{57E73BBC-EB7F-461F-BE8D-86D7B64D304D}"/>
                    </a:ext>
                  </a:extLst>
                </p14:cNvPr>
                <p14:cNvContentPartPr/>
                <p14:nvPr/>
              </p14:nvContentPartPr>
              <p14:xfrm>
                <a:off x="4224173" y="5770867"/>
                <a:ext cx="61560" cy="67320"/>
              </p14:xfrm>
            </p:contentPart>
          </mc:Choice>
          <mc:Fallback xmlns="">
            <p:pic>
              <p:nvPicPr>
                <p:cNvPr id="263" name="Freihand 262">
                  <a:extLst>
                    <a:ext uri="{FF2B5EF4-FFF2-40B4-BE49-F238E27FC236}">
                      <a16:creationId xmlns:a16="http://schemas.microsoft.com/office/drawing/2014/main" id="{57E73BBC-EB7F-461F-BE8D-86D7B64D304D}"/>
                    </a:ext>
                  </a:extLst>
                </p:cNvPr>
                <p:cNvPicPr/>
                <p:nvPr/>
              </p:nvPicPr>
              <p:blipFill>
                <a:blip r:embed="rId432"/>
                <a:stretch>
                  <a:fillRect/>
                </a:stretch>
              </p:blipFill>
              <p:spPr>
                <a:xfrm>
                  <a:off x="4219853" y="5766547"/>
                  <a:ext cx="7020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264" name="Freihand 263">
                  <a:extLst>
                    <a:ext uri="{FF2B5EF4-FFF2-40B4-BE49-F238E27FC236}">
                      <a16:creationId xmlns:a16="http://schemas.microsoft.com/office/drawing/2014/main" id="{F0AE6FFA-CC51-4422-8F66-5C9F8CD62D66}"/>
                    </a:ext>
                  </a:extLst>
                </p14:cNvPr>
                <p14:cNvContentPartPr/>
                <p14:nvPr/>
              </p14:nvContentPartPr>
              <p14:xfrm>
                <a:off x="4304093" y="5684827"/>
                <a:ext cx="68760" cy="160200"/>
              </p14:xfrm>
            </p:contentPart>
          </mc:Choice>
          <mc:Fallback xmlns="">
            <p:pic>
              <p:nvPicPr>
                <p:cNvPr id="264" name="Freihand 263">
                  <a:extLst>
                    <a:ext uri="{FF2B5EF4-FFF2-40B4-BE49-F238E27FC236}">
                      <a16:creationId xmlns:a16="http://schemas.microsoft.com/office/drawing/2014/main" id="{F0AE6FFA-CC51-4422-8F66-5C9F8CD62D66}"/>
                    </a:ext>
                  </a:extLst>
                </p:cNvPr>
                <p:cNvPicPr/>
                <p:nvPr/>
              </p:nvPicPr>
              <p:blipFill>
                <a:blip r:embed="rId434"/>
                <a:stretch>
                  <a:fillRect/>
                </a:stretch>
              </p:blipFill>
              <p:spPr>
                <a:xfrm>
                  <a:off x="4299773" y="5680507"/>
                  <a:ext cx="7740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265" name="Freihand 264">
                  <a:extLst>
                    <a:ext uri="{FF2B5EF4-FFF2-40B4-BE49-F238E27FC236}">
                      <a16:creationId xmlns:a16="http://schemas.microsoft.com/office/drawing/2014/main" id="{018BA0D7-B965-4BE2-BDB9-424EC578180C}"/>
                    </a:ext>
                  </a:extLst>
                </p14:cNvPr>
                <p14:cNvContentPartPr/>
                <p14:nvPr/>
              </p14:nvContentPartPr>
              <p14:xfrm>
                <a:off x="4448813" y="5683747"/>
                <a:ext cx="55080" cy="116280"/>
              </p14:xfrm>
            </p:contentPart>
          </mc:Choice>
          <mc:Fallback xmlns="">
            <p:pic>
              <p:nvPicPr>
                <p:cNvPr id="265" name="Freihand 264">
                  <a:extLst>
                    <a:ext uri="{FF2B5EF4-FFF2-40B4-BE49-F238E27FC236}">
                      <a16:creationId xmlns:a16="http://schemas.microsoft.com/office/drawing/2014/main" id="{018BA0D7-B965-4BE2-BDB9-424EC578180C}"/>
                    </a:ext>
                  </a:extLst>
                </p:cNvPr>
                <p:cNvPicPr/>
                <p:nvPr/>
              </p:nvPicPr>
              <p:blipFill>
                <a:blip r:embed="rId436"/>
                <a:stretch>
                  <a:fillRect/>
                </a:stretch>
              </p:blipFill>
              <p:spPr>
                <a:xfrm>
                  <a:off x="4444493" y="5679427"/>
                  <a:ext cx="637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266" name="Freihand 265">
                  <a:extLst>
                    <a:ext uri="{FF2B5EF4-FFF2-40B4-BE49-F238E27FC236}">
                      <a16:creationId xmlns:a16="http://schemas.microsoft.com/office/drawing/2014/main" id="{8EC76F38-ED8D-449E-959A-ECDC462D459E}"/>
                    </a:ext>
                  </a:extLst>
                </p14:cNvPr>
                <p14:cNvContentPartPr/>
                <p14:nvPr/>
              </p14:nvContentPartPr>
              <p14:xfrm>
                <a:off x="4572653" y="5691307"/>
                <a:ext cx="116280" cy="95760"/>
              </p14:xfrm>
            </p:contentPart>
          </mc:Choice>
          <mc:Fallback xmlns="">
            <p:pic>
              <p:nvPicPr>
                <p:cNvPr id="266" name="Freihand 265">
                  <a:extLst>
                    <a:ext uri="{FF2B5EF4-FFF2-40B4-BE49-F238E27FC236}">
                      <a16:creationId xmlns:a16="http://schemas.microsoft.com/office/drawing/2014/main" id="{8EC76F38-ED8D-449E-959A-ECDC462D459E}"/>
                    </a:ext>
                  </a:extLst>
                </p:cNvPr>
                <p:cNvPicPr/>
                <p:nvPr/>
              </p:nvPicPr>
              <p:blipFill>
                <a:blip r:embed="rId438"/>
                <a:stretch>
                  <a:fillRect/>
                </a:stretch>
              </p:blipFill>
              <p:spPr>
                <a:xfrm>
                  <a:off x="4568333" y="5686987"/>
                  <a:ext cx="12492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267" name="Freihand 266">
                  <a:extLst>
                    <a:ext uri="{FF2B5EF4-FFF2-40B4-BE49-F238E27FC236}">
                      <a16:creationId xmlns:a16="http://schemas.microsoft.com/office/drawing/2014/main" id="{3FDD36A6-5F37-4CFA-B280-F5E3F35238D6}"/>
                    </a:ext>
                  </a:extLst>
                </p14:cNvPr>
                <p14:cNvContentPartPr/>
                <p14:nvPr/>
              </p14:nvContentPartPr>
              <p14:xfrm>
                <a:off x="4687133" y="5693107"/>
                <a:ext cx="64080" cy="110880"/>
              </p14:xfrm>
            </p:contentPart>
          </mc:Choice>
          <mc:Fallback xmlns="">
            <p:pic>
              <p:nvPicPr>
                <p:cNvPr id="267" name="Freihand 266">
                  <a:extLst>
                    <a:ext uri="{FF2B5EF4-FFF2-40B4-BE49-F238E27FC236}">
                      <a16:creationId xmlns:a16="http://schemas.microsoft.com/office/drawing/2014/main" id="{3FDD36A6-5F37-4CFA-B280-F5E3F35238D6}"/>
                    </a:ext>
                  </a:extLst>
                </p:cNvPr>
                <p:cNvPicPr/>
                <p:nvPr/>
              </p:nvPicPr>
              <p:blipFill>
                <a:blip r:embed="rId440"/>
                <a:stretch>
                  <a:fillRect/>
                </a:stretch>
              </p:blipFill>
              <p:spPr>
                <a:xfrm>
                  <a:off x="4682813" y="5688787"/>
                  <a:ext cx="7272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268" name="Freihand 267">
                  <a:extLst>
                    <a:ext uri="{FF2B5EF4-FFF2-40B4-BE49-F238E27FC236}">
                      <a16:creationId xmlns:a16="http://schemas.microsoft.com/office/drawing/2014/main" id="{EC11F5E5-8892-4472-BC81-75AF173B353A}"/>
                    </a:ext>
                  </a:extLst>
                </p14:cNvPr>
                <p14:cNvContentPartPr/>
                <p14:nvPr/>
              </p14:nvContentPartPr>
              <p14:xfrm>
                <a:off x="4782173" y="5723707"/>
                <a:ext cx="76680" cy="131400"/>
              </p14:xfrm>
            </p:contentPart>
          </mc:Choice>
          <mc:Fallback xmlns="">
            <p:pic>
              <p:nvPicPr>
                <p:cNvPr id="268" name="Freihand 267">
                  <a:extLst>
                    <a:ext uri="{FF2B5EF4-FFF2-40B4-BE49-F238E27FC236}">
                      <a16:creationId xmlns:a16="http://schemas.microsoft.com/office/drawing/2014/main" id="{EC11F5E5-8892-4472-BC81-75AF173B353A}"/>
                    </a:ext>
                  </a:extLst>
                </p:cNvPr>
                <p:cNvPicPr/>
                <p:nvPr/>
              </p:nvPicPr>
              <p:blipFill>
                <a:blip r:embed="rId442"/>
                <a:stretch>
                  <a:fillRect/>
                </a:stretch>
              </p:blipFill>
              <p:spPr>
                <a:xfrm>
                  <a:off x="4777853" y="5719387"/>
                  <a:ext cx="853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269" name="Freihand 268">
                  <a:extLst>
                    <a:ext uri="{FF2B5EF4-FFF2-40B4-BE49-F238E27FC236}">
                      <a16:creationId xmlns:a16="http://schemas.microsoft.com/office/drawing/2014/main" id="{62E26205-B873-469C-93EC-4DB1E4160E38}"/>
                    </a:ext>
                  </a:extLst>
                </p14:cNvPr>
                <p14:cNvContentPartPr/>
                <p14:nvPr/>
              </p14:nvContentPartPr>
              <p14:xfrm>
                <a:off x="4876853" y="5778787"/>
                <a:ext cx="58320" cy="94320"/>
              </p14:xfrm>
            </p:contentPart>
          </mc:Choice>
          <mc:Fallback xmlns="">
            <p:pic>
              <p:nvPicPr>
                <p:cNvPr id="269" name="Freihand 268">
                  <a:extLst>
                    <a:ext uri="{FF2B5EF4-FFF2-40B4-BE49-F238E27FC236}">
                      <a16:creationId xmlns:a16="http://schemas.microsoft.com/office/drawing/2014/main" id="{62E26205-B873-469C-93EC-4DB1E4160E38}"/>
                    </a:ext>
                  </a:extLst>
                </p:cNvPr>
                <p:cNvPicPr/>
                <p:nvPr/>
              </p:nvPicPr>
              <p:blipFill>
                <a:blip r:embed="rId444"/>
                <a:stretch>
                  <a:fillRect/>
                </a:stretch>
              </p:blipFill>
              <p:spPr>
                <a:xfrm>
                  <a:off x="4872533" y="5774467"/>
                  <a:ext cx="6696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270" name="Freihand 269">
                  <a:extLst>
                    <a:ext uri="{FF2B5EF4-FFF2-40B4-BE49-F238E27FC236}">
                      <a16:creationId xmlns:a16="http://schemas.microsoft.com/office/drawing/2014/main" id="{BF047ACC-6484-4886-891D-66240193710C}"/>
                    </a:ext>
                  </a:extLst>
                </p14:cNvPr>
                <p14:cNvContentPartPr/>
                <p14:nvPr/>
              </p14:nvContentPartPr>
              <p14:xfrm>
                <a:off x="4869293" y="5671147"/>
                <a:ext cx="157680" cy="253080"/>
              </p14:xfrm>
            </p:contentPart>
          </mc:Choice>
          <mc:Fallback xmlns="">
            <p:pic>
              <p:nvPicPr>
                <p:cNvPr id="270" name="Freihand 269">
                  <a:extLst>
                    <a:ext uri="{FF2B5EF4-FFF2-40B4-BE49-F238E27FC236}">
                      <a16:creationId xmlns:a16="http://schemas.microsoft.com/office/drawing/2014/main" id="{BF047ACC-6484-4886-891D-66240193710C}"/>
                    </a:ext>
                  </a:extLst>
                </p:cNvPr>
                <p:cNvPicPr/>
                <p:nvPr/>
              </p:nvPicPr>
              <p:blipFill>
                <a:blip r:embed="rId446"/>
                <a:stretch>
                  <a:fillRect/>
                </a:stretch>
              </p:blipFill>
              <p:spPr>
                <a:xfrm>
                  <a:off x="4864973" y="5666827"/>
                  <a:ext cx="16632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271" name="Freihand 270">
                  <a:extLst>
                    <a:ext uri="{FF2B5EF4-FFF2-40B4-BE49-F238E27FC236}">
                      <a16:creationId xmlns:a16="http://schemas.microsoft.com/office/drawing/2014/main" id="{9C4DF7A4-B8D5-4B94-9647-BBB6003963CA}"/>
                    </a:ext>
                  </a:extLst>
                </p14:cNvPr>
                <p14:cNvContentPartPr/>
                <p14:nvPr/>
              </p14:nvContentPartPr>
              <p14:xfrm>
                <a:off x="2990453" y="5649187"/>
                <a:ext cx="150480" cy="255600"/>
              </p14:xfrm>
            </p:contentPart>
          </mc:Choice>
          <mc:Fallback xmlns="">
            <p:pic>
              <p:nvPicPr>
                <p:cNvPr id="271" name="Freihand 270">
                  <a:extLst>
                    <a:ext uri="{FF2B5EF4-FFF2-40B4-BE49-F238E27FC236}">
                      <a16:creationId xmlns:a16="http://schemas.microsoft.com/office/drawing/2014/main" id="{9C4DF7A4-B8D5-4B94-9647-BBB6003963CA}"/>
                    </a:ext>
                  </a:extLst>
                </p:cNvPr>
                <p:cNvPicPr/>
                <p:nvPr/>
              </p:nvPicPr>
              <p:blipFill>
                <a:blip r:embed="rId448"/>
                <a:stretch>
                  <a:fillRect/>
                </a:stretch>
              </p:blipFill>
              <p:spPr>
                <a:xfrm>
                  <a:off x="2986133" y="5644867"/>
                  <a:ext cx="159120" cy="26424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272" name="Freihand 271">
                  <a:extLst>
                    <a:ext uri="{FF2B5EF4-FFF2-40B4-BE49-F238E27FC236}">
                      <a16:creationId xmlns:a16="http://schemas.microsoft.com/office/drawing/2014/main" id="{B0AEFFEA-6FFF-4F30-BB15-A81A1F0ABEFA}"/>
                    </a:ext>
                  </a:extLst>
                </p14:cNvPr>
                <p14:cNvContentPartPr/>
                <p14:nvPr/>
              </p14:nvContentPartPr>
              <p14:xfrm>
                <a:off x="5014733" y="5656747"/>
                <a:ext cx="115200" cy="203760"/>
              </p14:xfrm>
            </p:contentPart>
          </mc:Choice>
          <mc:Fallback xmlns="">
            <p:pic>
              <p:nvPicPr>
                <p:cNvPr id="272" name="Freihand 271">
                  <a:extLst>
                    <a:ext uri="{FF2B5EF4-FFF2-40B4-BE49-F238E27FC236}">
                      <a16:creationId xmlns:a16="http://schemas.microsoft.com/office/drawing/2014/main" id="{B0AEFFEA-6FFF-4F30-BB15-A81A1F0ABEFA}"/>
                    </a:ext>
                  </a:extLst>
                </p:cNvPr>
                <p:cNvPicPr/>
                <p:nvPr/>
              </p:nvPicPr>
              <p:blipFill>
                <a:blip r:embed="rId450"/>
                <a:stretch>
                  <a:fillRect/>
                </a:stretch>
              </p:blipFill>
              <p:spPr>
                <a:xfrm>
                  <a:off x="5010413" y="5652427"/>
                  <a:ext cx="12384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273" name="Freihand 272">
                  <a:extLst>
                    <a:ext uri="{FF2B5EF4-FFF2-40B4-BE49-F238E27FC236}">
                      <a16:creationId xmlns:a16="http://schemas.microsoft.com/office/drawing/2014/main" id="{23B94034-DF16-4A63-8F18-0CB4921994C1}"/>
                    </a:ext>
                  </a:extLst>
                </p14:cNvPr>
                <p14:cNvContentPartPr/>
                <p14:nvPr/>
              </p14:nvContentPartPr>
              <p14:xfrm>
                <a:off x="5199413" y="5472787"/>
                <a:ext cx="28800" cy="106560"/>
              </p14:xfrm>
            </p:contentPart>
          </mc:Choice>
          <mc:Fallback xmlns="">
            <p:pic>
              <p:nvPicPr>
                <p:cNvPr id="273" name="Freihand 272">
                  <a:extLst>
                    <a:ext uri="{FF2B5EF4-FFF2-40B4-BE49-F238E27FC236}">
                      <a16:creationId xmlns:a16="http://schemas.microsoft.com/office/drawing/2014/main" id="{23B94034-DF16-4A63-8F18-0CB4921994C1}"/>
                    </a:ext>
                  </a:extLst>
                </p:cNvPr>
                <p:cNvPicPr/>
                <p:nvPr/>
              </p:nvPicPr>
              <p:blipFill>
                <a:blip r:embed="rId452"/>
                <a:stretch>
                  <a:fillRect/>
                </a:stretch>
              </p:blipFill>
              <p:spPr>
                <a:xfrm>
                  <a:off x="5195093" y="5468467"/>
                  <a:ext cx="374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274" name="Freihand 273">
                  <a:extLst>
                    <a:ext uri="{FF2B5EF4-FFF2-40B4-BE49-F238E27FC236}">
                      <a16:creationId xmlns:a16="http://schemas.microsoft.com/office/drawing/2014/main" id="{4DC63936-8962-410F-A381-951E11F3B9DC}"/>
                    </a:ext>
                  </a:extLst>
                </p14:cNvPr>
                <p14:cNvContentPartPr/>
                <p14:nvPr/>
              </p14:nvContentPartPr>
              <p14:xfrm>
                <a:off x="5164133" y="5581867"/>
                <a:ext cx="101520" cy="7560"/>
              </p14:xfrm>
            </p:contentPart>
          </mc:Choice>
          <mc:Fallback xmlns="">
            <p:pic>
              <p:nvPicPr>
                <p:cNvPr id="274" name="Freihand 273">
                  <a:extLst>
                    <a:ext uri="{FF2B5EF4-FFF2-40B4-BE49-F238E27FC236}">
                      <a16:creationId xmlns:a16="http://schemas.microsoft.com/office/drawing/2014/main" id="{4DC63936-8962-410F-A381-951E11F3B9DC}"/>
                    </a:ext>
                  </a:extLst>
                </p:cNvPr>
                <p:cNvPicPr/>
                <p:nvPr/>
              </p:nvPicPr>
              <p:blipFill>
                <a:blip r:embed="rId454"/>
                <a:stretch>
                  <a:fillRect/>
                </a:stretch>
              </p:blipFill>
              <p:spPr>
                <a:xfrm>
                  <a:off x="5159813" y="5577547"/>
                  <a:ext cx="1101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275" name="Freihand 274">
                  <a:extLst>
                    <a:ext uri="{FF2B5EF4-FFF2-40B4-BE49-F238E27FC236}">
                      <a16:creationId xmlns:a16="http://schemas.microsoft.com/office/drawing/2014/main" id="{9403C3E0-3E65-419E-9938-1DDE7925ABB0}"/>
                    </a:ext>
                  </a:extLst>
                </p14:cNvPr>
                <p14:cNvContentPartPr/>
                <p14:nvPr/>
              </p14:nvContentPartPr>
              <p14:xfrm>
                <a:off x="5137133" y="5617507"/>
                <a:ext cx="116280" cy="81360"/>
              </p14:xfrm>
            </p:contentPart>
          </mc:Choice>
          <mc:Fallback xmlns="">
            <p:pic>
              <p:nvPicPr>
                <p:cNvPr id="275" name="Freihand 274">
                  <a:extLst>
                    <a:ext uri="{FF2B5EF4-FFF2-40B4-BE49-F238E27FC236}">
                      <a16:creationId xmlns:a16="http://schemas.microsoft.com/office/drawing/2014/main" id="{9403C3E0-3E65-419E-9938-1DDE7925ABB0}"/>
                    </a:ext>
                  </a:extLst>
                </p:cNvPr>
                <p:cNvPicPr/>
                <p:nvPr/>
              </p:nvPicPr>
              <p:blipFill>
                <a:blip r:embed="rId456"/>
                <a:stretch>
                  <a:fillRect/>
                </a:stretch>
              </p:blipFill>
              <p:spPr>
                <a:xfrm>
                  <a:off x="5132813" y="5613187"/>
                  <a:ext cx="1249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277" name="Freihand 276">
                  <a:extLst>
                    <a:ext uri="{FF2B5EF4-FFF2-40B4-BE49-F238E27FC236}">
                      <a16:creationId xmlns:a16="http://schemas.microsoft.com/office/drawing/2014/main" id="{6968BA8C-09BB-4F32-A29B-837FDB2EC66D}"/>
                    </a:ext>
                  </a:extLst>
                </p14:cNvPr>
                <p14:cNvContentPartPr/>
                <p14:nvPr/>
              </p14:nvContentPartPr>
              <p14:xfrm>
                <a:off x="1843493" y="6235627"/>
                <a:ext cx="129600" cy="202680"/>
              </p14:xfrm>
            </p:contentPart>
          </mc:Choice>
          <mc:Fallback xmlns="">
            <p:pic>
              <p:nvPicPr>
                <p:cNvPr id="277" name="Freihand 276">
                  <a:extLst>
                    <a:ext uri="{FF2B5EF4-FFF2-40B4-BE49-F238E27FC236}">
                      <a16:creationId xmlns:a16="http://schemas.microsoft.com/office/drawing/2014/main" id="{6968BA8C-09BB-4F32-A29B-837FDB2EC66D}"/>
                    </a:ext>
                  </a:extLst>
                </p:cNvPr>
                <p:cNvPicPr/>
                <p:nvPr/>
              </p:nvPicPr>
              <p:blipFill>
                <a:blip r:embed="rId458"/>
                <a:stretch>
                  <a:fillRect/>
                </a:stretch>
              </p:blipFill>
              <p:spPr>
                <a:xfrm>
                  <a:off x="1839173" y="6231307"/>
                  <a:ext cx="13824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278" name="Freihand 277">
                  <a:extLst>
                    <a:ext uri="{FF2B5EF4-FFF2-40B4-BE49-F238E27FC236}">
                      <a16:creationId xmlns:a16="http://schemas.microsoft.com/office/drawing/2014/main" id="{0FFC2D6B-3F30-4917-801A-F4565C94D76A}"/>
                    </a:ext>
                  </a:extLst>
                </p14:cNvPr>
                <p14:cNvContentPartPr/>
                <p14:nvPr/>
              </p14:nvContentPartPr>
              <p14:xfrm>
                <a:off x="1866533" y="6118987"/>
                <a:ext cx="152280" cy="25920"/>
              </p14:xfrm>
            </p:contentPart>
          </mc:Choice>
          <mc:Fallback xmlns="">
            <p:pic>
              <p:nvPicPr>
                <p:cNvPr id="278" name="Freihand 277">
                  <a:extLst>
                    <a:ext uri="{FF2B5EF4-FFF2-40B4-BE49-F238E27FC236}">
                      <a16:creationId xmlns:a16="http://schemas.microsoft.com/office/drawing/2014/main" id="{0FFC2D6B-3F30-4917-801A-F4565C94D76A}"/>
                    </a:ext>
                  </a:extLst>
                </p:cNvPr>
                <p:cNvPicPr/>
                <p:nvPr/>
              </p:nvPicPr>
              <p:blipFill>
                <a:blip r:embed="rId460"/>
                <a:stretch>
                  <a:fillRect/>
                </a:stretch>
              </p:blipFill>
              <p:spPr>
                <a:xfrm>
                  <a:off x="1862213" y="6114667"/>
                  <a:ext cx="16092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279" name="Freihand 278">
                  <a:extLst>
                    <a:ext uri="{FF2B5EF4-FFF2-40B4-BE49-F238E27FC236}">
                      <a16:creationId xmlns:a16="http://schemas.microsoft.com/office/drawing/2014/main" id="{A621F4A7-58DB-48B0-9FD2-5CB317339FAF}"/>
                    </a:ext>
                  </a:extLst>
                </p14:cNvPr>
                <p14:cNvContentPartPr/>
                <p14:nvPr/>
              </p14:nvContentPartPr>
              <p14:xfrm>
                <a:off x="2405093" y="6234907"/>
                <a:ext cx="162360" cy="6840"/>
              </p14:xfrm>
            </p:contentPart>
          </mc:Choice>
          <mc:Fallback xmlns="">
            <p:pic>
              <p:nvPicPr>
                <p:cNvPr id="279" name="Freihand 278">
                  <a:extLst>
                    <a:ext uri="{FF2B5EF4-FFF2-40B4-BE49-F238E27FC236}">
                      <a16:creationId xmlns:a16="http://schemas.microsoft.com/office/drawing/2014/main" id="{A621F4A7-58DB-48B0-9FD2-5CB317339FAF}"/>
                    </a:ext>
                  </a:extLst>
                </p:cNvPr>
                <p:cNvPicPr/>
                <p:nvPr/>
              </p:nvPicPr>
              <p:blipFill>
                <a:blip r:embed="rId462"/>
                <a:stretch>
                  <a:fillRect/>
                </a:stretch>
              </p:blipFill>
              <p:spPr>
                <a:xfrm>
                  <a:off x="2400773" y="6230587"/>
                  <a:ext cx="17100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280" name="Freihand 279">
                  <a:extLst>
                    <a:ext uri="{FF2B5EF4-FFF2-40B4-BE49-F238E27FC236}">
                      <a16:creationId xmlns:a16="http://schemas.microsoft.com/office/drawing/2014/main" id="{23093E07-2A48-4EE2-837D-65494A8067B8}"/>
                    </a:ext>
                  </a:extLst>
                </p14:cNvPr>
                <p14:cNvContentPartPr/>
                <p14:nvPr/>
              </p14:nvContentPartPr>
              <p14:xfrm>
                <a:off x="2441093" y="6274147"/>
                <a:ext cx="109080" cy="11520"/>
              </p14:xfrm>
            </p:contentPart>
          </mc:Choice>
          <mc:Fallback xmlns="">
            <p:pic>
              <p:nvPicPr>
                <p:cNvPr id="280" name="Freihand 279">
                  <a:extLst>
                    <a:ext uri="{FF2B5EF4-FFF2-40B4-BE49-F238E27FC236}">
                      <a16:creationId xmlns:a16="http://schemas.microsoft.com/office/drawing/2014/main" id="{23093E07-2A48-4EE2-837D-65494A8067B8}"/>
                    </a:ext>
                  </a:extLst>
                </p:cNvPr>
                <p:cNvPicPr/>
                <p:nvPr/>
              </p:nvPicPr>
              <p:blipFill>
                <a:blip r:embed="rId464"/>
                <a:stretch>
                  <a:fillRect/>
                </a:stretch>
              </p:blipFill>
              <p:spPr>
                <a:xfrm>
                  <a:off x="2436773" y="6269827"/>
                  <a:ext cx="1177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282" name="Freihand 281">
                  <a:extLst>
                    <a:ext uri="{FF2B5EF4-FFF2-40B4-BE49-F238E27FC236}">
                      <a16:creationId xmlns:a16="http://schemas.microsoft.com/office/drawing/2014/main" id="{2960B32C-02C1-4C75-A558-E01E805FBBDF}"/>
                    </a:ext>
                  </a:extLst>
                </p14:cNvPr>
                <p14:cNvContentPartPr/>
                <p14:nvPr/>
              </p14:nvContentPartPr>
              <p14:xfrm>
                <a:off x="2626493" y="6137347"/>
                <a:ext cx="138960" cy="231840"/>
              </p14:xfrm>
            </p:contentPart>
          </mc:Choice>
          <mc:Fallback xmlns="">
            <p:pic>
              <p:nvPicPr>
                <p:cNvPr id="282" name="Freihand 281">
                  <a:extLst>
                    <a:ext uri="{FF2B5EF4-FFF2-40B4-BE49-F238E27FC236}">
                      <a16:creationId xmlns:a16="http://schemas.microsoft.com/office/drawing/2014/main" id="{2960B32C-02C1-4C75-A558-E01E805FBBDF}"/>
                    </a:ext>
                  </a:extLst>
                </p:cNvPr>
                <p:cNvPicPr/>
                <p:nvPr/>
              </p:nvPicPr>
              <p:blipFill>
                <a:blip r:embed="rId466"/>
                <a:stretch>
                  <a:fillRect/>
                </a:stretch>
              </p:blipFill>
              <p:spPr>
                <a:xfrm>
                  <a:off x="2622173" y="6133027"/>
                  <a:ext cx="14760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283" name="Freihand 282">
                  <a:extLst>
                    <a:ext uri="{FF2B5EF4-FFF2-40B4-BE49-F238E27FC236}">
                      <a16:creationId xmlns:a16="http://schemas.microsoft.com/office/drawing/2014/main" id="{F1DC48CE-E7D0-402B-AF63-BCB4A4FEEE0F}"/>
                    </a:ext>
                  </a:extLst>
                </p14:cNvPr>
                <p14:cNvContentPartPr/>
                <p14:nvPr/>
              </p14:nvContentPartPr>
              <p14:xfrm>
                <a:off x="2788853" y="6144547"/>
                <a:ext cx="97920" cy="179280"/>
              </p14:xfrm>
            </p:contentPart>
          </mc:Choice>
          <mc:Fallback xmlns="">
            <p:pic>
              <p:nvPicPr>
                <p:cNvPr id="283" name="Freihand 282">
                  <a:extLst>
                    <a:ext uri="{FF2B5EF4-FFF2-40B4-BE49-F238E27FC236}">
                      <a16:creationId xmlns:a16="http://schemas.microsoft.com/office/drawing/2014/main" id="{F1DC48CE-E7D0-402B-AF63-BCB4A4FEEE0F}"/>
                    </a:ext>
                  </a:extLst>
                </p:cNvPr>
                <p:cNvPicPr/>
                <p:nvPr/>
              </p:nvPicPr>
              <p:blipFill>
                <a:blip r:embed="rId468"/>
                <a:stretch>
                  <a:fillRect/>
                </a:stretch>
              </p:blipFill>
              <p:spPr>
                <a:xfrm>
                  <a:off x="2784533" y="6140227"/>
                  <a:ext cx="10656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284" name="Freihand 283">
                  <a:extLst>
                    <a:ext uri="{FF2B5EF4-FFF2-40B4-BE49-F238E27FC236}">
                      <a16:creationId xmlns:a16="http://schemas.microsoft.com/office/drawing/2014/main" id="{B65723FA-A338-4314-9F69-6CAAADF3754F}"/>
                    </a:ext>
                  </a:extLst>
                </p14:cNvPr>
                <p14:cNvContentPartPr/>
                <p14:nvPr/>
              </p14:nvContentPartPr>
              <p14:xfrm>
                <a:off x="2898653" y="6185587"/>
                <a:ext cx="135000" cy="85680"/>
              </p14:xfrm>
            </p:contentPart>
          </mc:Choice>
          <mc:Fallback xmlns="">
            <p:pic>
              <p:nvPicPr>
                <p:cNvPr id="284" name="Freihand 283">
                  <a:extLst>
                    <a:ext uri="{FF2B5EF4-FFF2-40B4-BE49-F238E27FC236}">
                      <a16:creationId xmlns:a16="http://schemas.microsoft.com/office/drawing/2014/main" id="{B65723FA-A338-4314-9F69-6CAAADF3754F}"/>
                    </a:ext>
                  </a:extLst>
                </p:cNvPr>
                <p:cNvPicPr/>
                <p:nvPr/>
              </p:nvPicPr>
              <p:blipFill>
                <a:blip r:embed="rId470"/>
                <a:stretch>
                  <a:fillRect/>
                </a:stretch>
              </p:blipFill>
              <p:spPr>
                <a:xfrm>
                  <a:off x="2894333" y="6181267"/>
                  <a:ext cx="14364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285" name="Freihand 284">
                  <a:extLst>
                    <a:ext uri="{FF2B5EF4-FFF2-40B4-BE49-F238E27FC236}">
                      <a16:creationId xmlns:a16="http://schemas.microsoft.com/office/drawing/2014/main" id="{C9909673-FFC9-4993-8350-06A42C0EA091}"/>
                    </a:ext>
                  </a:extLst>
                </p14:cNvPr>
                <p14:cNvContentPartPr/>
                <p14:nvPr/>
              </p14:nvContentPartPr>
              <p14:xfrm>
                <a:off x="3030413" y="6174067"/>
                <a:ext cx="122760" cy="109080"/>
              </p14:xfrm>
            </p:contentPart>
          </mc:Choice>
          <mc:Fallback xmlns="">
            <p:pic>
              <p:nvPicPr>
                <p:cNvPr id="285" name="Freihand 284">
                  <a:extLst>
                    <a:ext uri="{FF2B5EF4-FFF2-40B4-BE49-F238E27FC236}">
                      <a16:creationId xmlns:a16="http://schemas.microsoft.com/office/drawing/2014/main" id="{C9909673-FFC9-4993-8350-06A42C0EA091}"/>
                    </a:ext>
                  </a:extLst>
                </p:cNvPr>
                <p:cNvPicPr/>
                <p:nvPr/>
              </p:nvPicPr>
              <p:blipFill>
                <a:blip r:embed="rId472"/>
                <a:stretch>
                  <a:fillRect/>
                </a:stretch>
              </p:blipFill>
              <p:spPr>
                <a:xfrm>
                  <a:off x="3026093" y="6169747"/>
                  <a:ext cx="13140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286" name="Freihand 285">
                  <a:extLst>
                    <a:ext uri="{FF2B5EF4-FFF2-40B4-BE49-F238E27FC236}">
                      <a16:creationId xmlns:a16="http://schemas.microsoft.com/office/drawing/2014/main" id="{DA8EA84D-DF7D-44B3-BDA0-3074AF98D409}"/>
                    </a:ext>
                  </a:extLst>
                </p14:cNvPr>
                <p14:cNvContentPartPr/>
                <p14:nvPr/>
              </p14:nvContentPartPr>
              <p14:xfrm>
                <a:off x="3100973" y="6196387"/>
                <a:ext cx="91440" cy="170280"/>
              </p14:xfrm>
            </p:contentPart>
          </mc:Choice>
          <mc:Fallback xmlns="">
            <p:pic>
              <p:nvPicPr>
                <p:cNvPr id="286" name="Freihand 285">
                  <a:extLst>
                    <a:ext uri="{FF2B5EF4-FFF2-40B4-BE49-F238E27FC236}">
                      <a16:creationId xmlns:a16="http://schemas.microsoft.com/office/drawing/2014/main" id="{DA8EA84D-DF7D-44B3-BDA0-3074AF98D409}"/>
                    </a:ext>
                  </a:extLst>
                </p:cNvPr>
                <p:cNvPicPr/>
                <p:nvPr/>
              </p:nvPicPr>
              <p:blipFill>
                <a:blip r:embed="rId474"/>
                <a:stretch>
                  <a:fillRect/>
                </a:stretch>
              </p:blipFill>
              <p:spPr>
                <a:xfrm>
                  <a:off x="3096653" y="6192067"/>
                  <a:ext cx="10008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287" name="Freihand 286">
                  <a:extLst>
                    <a:ext uri="{FF2B5EF4-FFF2-40B4-BE49-F238E27FC236}">
                      <a16:creationId xmlns:a16="http://schemas.microsoft.com/office/drawing/2014/main" id="{2A8CFE56-7799-4A0D-937E-79B449E87DE7}"/>
                    </a:ext>
                  </a:extLst>
                </p14:cNvPr>
                <p14:cNvContentPartPr/>
                <p14:nvPr/>
              </p14:nvContentPartPr>
              <p14:xfrm>
                <a:off x="3236693" y="6249667"/>
                <a:ext cx="52920" cy="33480"/>
              </p14:xfrm>
            </p:contentPart>
          </mc:Choice>
          <mc:Fallback xmlns="">
            <p:pic>
              <p:nvPicPr>
                <p:cNvPr id="287" name="Freihand 286">
                  <a:extLst>
                    <a:ext uri="{FF2B5EF4-FFF2-40B4-BE49-F238E27FC236}">
                      <a16:creationId xmlns:a16="http://schemas.microsoft.com/office/drawing/2014/main" id="{2A8CFE56-7799-4A0D-937E-79B449E87DE7}"/>
                    </a:ext>
                  </a:extLst>
                </p:cNvPr>
                <p:cNvPicPr/>
                <p:nvPr/>
              </p:nvPicPr>
              <p:blipFill>
                <a:blip r:embed="rId476"/>
                <a:stretch>
                  <a:fillRect/>
                </a:stretch>
              </p:blipFill>
              <p:spPr>
                <a:xfrm>
                  <a:off x="3232373" y="6245347"/>
                  <a:ext cx="6156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288" name="Freihand 287">
                  <a:extLst>
                    <a:ext uri="{FF2B5EF4-FFF2-40B4-BE49-F238E27FC236}">
                      <a16:creationId xmlns:a16="http://schemas.microsoft.com/office/drawing/2014/main" id="{096B20AD-DABF-41D7-BED3-75F89DAAAA83}"/>
                    </a:ext>
                  </a:extLst>
                </p14:cNvPr>
                <p14:cNvContentPartPr/>
                <p14:nvPr/>
              </p14:nvContentPartPr>
              <p14:xfrm>
                <a:off x="3250013" y="6271267"/>
                <a:ext cx="9720" cy="54000"/>
              </p14:xfrm>
            </p:contentPart>
          </mc:Choice>
          <mc:Fallback xmlns="">
            <p:pic>
              <p:nvPicPr>
                <p:cNvPr id="288" name="Freihand 287">
                  <a:extLst>
                    <a:ext uri="{FF2B5EF4-FFF2-40B4-BE49-F238E27FC236}">
                      <a16:creationId xmlns:a16="http://schemas.microsoft.com/office/drawing/2014/main" id="{096B20AD-DABF-41D7-BED3-75F89DAAAA83}"/>
                    </a:ext>
                  </a:extLst>
                </p:cNvPr>
                <p:cNvPicPr/>
                <p:nvPr/>
              </p:nvPicPr>
              <p:blipFill>
                <a:blip r:embed="rId478"/>
                <a:stretch>
                  <a:fillRect/>
                </a:stretch>
              </p:blipFill>
              <p:spPr>
                <a:xfrm>
                  <a:off x="3245693" y="6266947"/>
                  <a:ext cx="1836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289" name="Freihand 288">
                  <a:extLst>
                    <a:ext uri="{FF2B5EF4-FFF2-40B4-BE49-F238E27FC236}">
                      <a16:creationId xmlns:a16="http://schemas.microsoft.com/office/drawing/2014/main" id="{F664D835-91FF-4DD7-B6AA-6D27F6AB3562}"/>
                    </a:ext>
                  </a:extLst>
                </p14:cNvPr>
                <p14:cNvContentPartPr/>
                <p14:nvPr/>
              </p14:nvContentPartPr>
              <p14:xfrm>
                <a:off x="3266213" y="6167227"/>
                <a:ext cx="52200" cy="187560"/>
              </p14:xfrm>
            </p:contentPart>
          </mc:Choice>
          <mc:Fallback xmlns="">
            <p:pic>
              <p:nvPicPr>
                <p:cNvPr id="289" name="Freihand 288">
                  <a:extLst>
                    <a:ext uri="{FF2B5EF4-FFF2-40B4-BE49-F238E27FC236}">
                      <a16:creationId xmlns:a16="http://schemas.microsoft.com/office/drawing/2014/main" id="{F664D835-91FF-4DD7-B6AA-6D27F6AB3562}"/>
                    </a:ext>
                  </a:extLst>
                </p:cNvPr>
                <p:cNvPicPr/>
                <p:nvPr/>
              </p:nvPicPr>
              <p:blipFill>
                <a:blip r:embed="rId480"/>
                <a:stretch>
                  <a:fillRect/>
                </a:stretch>
              </p:blipFill>
              <p:spPr>
                <a:xfrm>
                  <a:off x="3261893" y="6162907"/>
                  <a:ext cx="6084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290" name="Freihand 289">
                  <a:extLst>
                    <a:ext uri="{FF2B5EF4-FFF2-40B4-BE49-F238E27FC236}">
                      <a16:creationId xmlns:a16="http://schemas.microsoft.com/office/drawing/2014/main" id="{3885E2D8-E8D4-4DA6-A0EB-CC5F00A51554}"/>
                    </a:ext>
                  </a:extLst>
                </p14:cNvPr>
                <p14:cNvContentPartPr/>
                <p14:nvPr/>
              </p14:nvContentPartPr>
              <p14:xfrm>
                <a:off x="3348653" y="6149947"/>
                <a:ext cx="60840" cy="181800"/>
              </p14:xfrm>
            </p:contentPart>
          </mc:Choice>
          <mc:Fallback xmlns="">
            <p:pic>
              <p:nvPicPr>
                <p:cNvPr id="290" name="Freihand 289">
                  <a:extLst>
                    <a:ext uri="{FF2B5EF4-FFF2-40B4-BE49-F238E27FC236}">
                      <a16:creationId xmlns:a16="http://schemas.microsoft.com/office/drawing/2014/main" id="{3885E2D8-E8D4-4DA6-A0EB-CC5F00A51554}"/>
                    </a:ext>
                  </a:extLst>
                </p:cNvPr>
                <p:cNvPicPr/>
                <p:nvPr/>
              </p:nvPicPr>
              <p:blipFill>
                <a:blip r:embed="rId482"/>
                <a:stretch>
                  <a:fillRect/>
                </a:stretch>
              </p:blipFill>
              <p:spPr>
                <a:xfrm>
                  <a:off x="3344333" y="6145627"/>
                  <a:ext cx="6948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291" name="Freihand 290">
                  <a:extLst>
                    <a:ext uri="{FF2B5EF4-FFF2-40B4-BE49-F238E27FC236}">
                      <a16:creationId xmlns:a16="http://schemas.microsoft.com/office/drawing/2014/main" id="{CF631B8F-00E6-4738-89EE-ABAA71750BB0}"/>
                    </a:ext>
                  </a:extLst>
                </p14:cNvPr>
                <p14:cNvContentPartPr/>
                <p14:nvPr/>
              </p14:nvContentPartPr>
              <p14:xfrm>
                <a:off x="3434693" y="6182347"/>
                <a:ext cx="142560" cy="112680"/>
              </p14:xfrm>
            </p:contentPart>
          </mc:Choice>
          <mc:Fallback xmlns="">
            <p:pic>
              <p:nvPicPr>
                <p:cNvPr id="291" name="Freihand 290">
                  <a:extLst>
                    <a:ext uri="{FF2B5EF4-FFF2-40B4-BE49-F238E27FC236}">
                      <a16:creationId xmlns:a16="http://schemas.microsoft.com/office/drawing/2014/main" id="{CF631B8F-00E6-4738-89EE-ABAA71750BB0}"/>
                    </a:ext>
                  </a:extLst>
                </p:cNvPr>
                <p:cNvPicPr/>
                <p:nvPr/>
              </p:nvPicPr>
              <p:blipFill>
                <a:blip r:embed="rId484"/>
                <a:stretch>
                  <a:fillRect/>
                </a:stretch>
              </p:blipFill>
              <p:spPr>
                <a:xfrm>
                  <a:off x="3430373" y="6178027"/>
                  <a:ext cx="15120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292" name="Freihand 291">
                  <a:extLst>
                    <a:ext uri="{FF2B5EF4-FFF2-40B4-BE49-F238E27FC236}">
                      <a16:creationId xmlns:a16="http://schemas.microsoft.com/office/drawing/2014/main" id="{AE3FE09C-C358-493B-BF30-3F7AD4170752}"/>
                    </a:ext>
                  </a:extLst>
                </p14:cNvPr>
                <p14:cNvContentPartPr/>
                <p14:nvPr/>
              </p14:nvContentPartPr>
              <p14:xfrm>
                <a:off x="3576533" y="6192067"/>
                <a:ext cx="90360" cy="116640"/>
              </p14:xfrm>
            </p:contentPart>
          </mc:Choice>
          <mc:Fallback xmlns="">
            <p:pic>
              <p:nvPicPr>
                <p:cNvPr id="292" name="Freihand 291">
                  <a:extLst>
                    <a:ext uri="{FF2B5EF4-FFF2-40B4-BE49-F238E27FC236}">
                      <a16:creationId xmlns:a16="http://schemas.microsoft.com/office/drawing/2014/main" id="{AE3FE09C-C358-493B-BF30-3F7AD4170752}"/>
                    </a:ext>
                  </a:extLst>
                </p:cNvPr>
                <p:cNvPicPr/>
                <p:nvPr/>
              </p:nvPicPr>
              <p:blipFill>
                <a:blip r:embed="rId486"/>
                <a:stretch>
                  <a:fillRect/>
                </a:stretch>
              </p:blipFill>
              <p:spPr>
                <a:xfrm>
                  <a:off x="3572213" y="6187747"/>
                  <a:ext cx="9900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293" name="Freihand 292">
                  <a:extLst>
                    <a:ext uri="{FF2B5EF4-FFF2-40B4-BE49-F238E27FC236}">
                      <a16:creationId xmlns:a16="http://schemas.microsoft.com/office/drawing/2014/main" id="{164463B6-0DF7-48B1-B2BC-13C6268D0C28}"/>
                    </a:ext>
                  </a:extLst>
                </p14:cNvPr>
                <p14:cNvContentPartPr/>
                <p14:nvPr/>
              </p14:nvContentPartPr>
              <p14:xfrm>
                <a:off x="3638453" y="6209707"/>
                <a:ext cx="82080" cy="125280"/>
              </p14:xfrm>
            </p:contentPart>
          </mc:Choice>
          <mc:Fallback xmlns="">
            <p:pic>
              <p:nvPicPr>
                <p:cNvPr id="293" name="Freihand 292">
                  <a:extLst>
                    <a:ext uri="{FF2B5EF4-FFF2-40B4-BE49-F238E27FC236}">
                      <a16:creationId xmlns:a16="http://schemas.microsoft.com/office/drawing/2014/main" id="{164463B6-0DF7-48B1-B2BC-13C6268D0C28}"/>
                    </a:ext>
                  </a:extLst>
                </p:cNvPr>
                <p:cNvPicPr/>
                <p:nvPr/>
              </p:nvPicPr>
              <p:blipFill>
                <a:blip r:embed="rId488"/>
                <a:stretch>
                  <a:fillRect/>
                </a:stretch>
              </p:blipFill>
              <p:spPr>
                <a:xfrm>
                  <a:off x="3634133" y="6205387"/>
                  <a:ext cx="907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294" name="Freihand 293">
                  <a:extLst>
                    <a:ext uri="{FF2B5EF4-FFF2-40B4-BE49-F238E27FC236}">
                      <a16:creationId xmlns:a16="http://schemas.microsoft.com/office/drawing/2014/main" id="{39BC5F99-DE25-407A-A7F9-94F3E10B5E9A}"/>
                    </a:ext>
                  </a:extLst>
                </p14:cNvPr>
                <p14:cNvContentPartPr/>
                <p14:nvPr/>
              </p14:nvContentPartPr>
              <p14:xfrm>
                <a:off x="3748613" y="6261547"/>
                <a:ext cx="60480" cy="70920"/>
              </p14:xfrm>
            </p:contentPart>
          </mc:Choice>
          <mc:Fallback xmlns="">
            <p:pic>
              <p:nvPicPr>
                <p:cNvPr id="294" name="Freihand 293">
                  <a:extLst>
                    <a:ext uri="{FF2B5EF4-FFF2-40B4-BE49-F238E27FC236}">
                      <a16:creationId xmlns:a16="http://schemas.microsoft.com/office/drawing/2014/main" id="{39BC5F99-DE25-407A-A7F9-94F3E10B5E9A}"/>
                    </a:ext>
                  </a:extLst>
                </p:cNvPr>
                <p:cNvPicPr/>
                <p:nvPr/>
              </p:nvPicPr>
              <p:blipFill>
                <a:blip r:embed="rId490"/>
                <a:stretch>
                  <a:fillRect/>
                </a:stretch>
              </p:blipFill>
              <p:spPr>
                <a:xfrm>
                  <a:off x="3744293" y="6257227"/>
                  <a:ext cx="691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295" name="Freihand 294">
                  <a:extLst>
                    <a:ext uri="{FF2B5EF4-FFF2-40B4-BE49-F238E27FC236}">
                      <a16:creationId xmlns:a16="http://schemas.microsoft.com/office/drawing/2014/main" id="{561FAB2D-E6CD-4F2A-A205-F54B08EA76CA}"/>
                    </a:ext>
                  </a:extLst>
                </p14:cNvPr>
                <p14:cNvContentPartPr/>
                <p14:nvPr/>
              </p14:nvContentPartPr>
              <p14:xfrm>
                <a:off x="3804053" y="6163987"/>
                <a:ext cx="85680" cy="200520"/>
              </p14:xfrm>
            </p:contentPart>
          </mc:Choice>
          <mc:Fallback xmlns="">
            <p:pic>
              <p:nvPicPr>
                <p:cNvPr id="295" name="Freihand 294">
                  <a:extLst>
                    <a:ext uri="{FF2B5EF4-FFF2-40B4-BE49-F238E27FC236}">
                      <a16:creationId xmlns:a16="http://schemas.microsoft.com/office/drawing/2014/main" id="{561FAB2D-E6CD-4F2A-A205-F54B08EA76CA}"/>
                    </a:ext>
                  </a:extLst>
                </p:cNvPr>
                <p:cNvPicPr/>
                <p:nvPr/>
              </p:nvPicPr>
              <p:blipFill>
                <a:blip r:embed="rId492"/>
                <a:stretch>
                  <a:fillRect/>
                </a:stretch>
              </p:blipFill>
              <p:spPr>
                <a:xfrm>
                  <a:off x="3799733" y="6159667"/>
                  <a:ext cx="943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296" name="Freihand 295">
                  <a:extLst>
                    <a:ext uri="{FF2B5EF4-FFF2-40B4-BE49-F238E27FC236}">
                      <a16:creationId xmlns:a16="http://schemas.microsoft.com/office/drawing/2014/main" id="{B600DA3E-96C4-4C26-9B0D-A611303452BF}"/>
                    </a:ext>
                  </a:extLst>
                </p14:cNvPr>
                <p14:cNvContentPartPr/>
                <p14:nvPr/>
              </p14:nvContentPartPr>
              <p14:xfrm>
                <a:off x="3899093" y="6157867"/>
                <a:ext cx="75600" cy="151200"/>
              </p14:xfrm>
            </p:contentPart>
          </mc:Choice>
          <mc:Fallback xmlns="">
            <p:pic>
              <p:nvPicPr>
                <p:cNvPr id="296" name="Freihand 295">
                  <a:extLst>
                    <a:ext uri="{FF2B5EF4-FFF2-40B4-BE49-F238E27FC236}">
                      <a16:creationId xmlns:a16="http://schemas.microsoft.com/office/drawing/2014/main" id="{B600DA3E-96C4-4C26-9B0D-A611303452BF}"/>
                    </a:ext>
                  </a:extLst>
                </p:cNvPr>
                <p:cNvPicPr/>
                <p:nvPr/>
              </p:nvPicPr>
              <p:blipFill>
                <a:blip r:embed="rId494"/>
                <a:stretch>
                  <a:fillRect/>
                </a:stretch>
              </p:blipFill>
              <p:spPr>
                <a:xfrm>
                  <a:off x="3894773" y="6153547"/>
                  <a:ext cx="8424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297" name="Freihand 296">
                  <a:extLst>
                    <a:ext uri="{FF2B5EF4-FFF2-40B4-BE49-F238E27FC236}">
                      <a16:creationId xmlns:a16="http://schemas.microsoft.com/office/drawing/2014/main" id="{97A1C827-7770-4775-92E9-C9EA9362551A}"/>
                    </a:ext>
                  </a:extLst>
                </p14:cNvPr>
                <p14:cNvContentPartPr/>
                <p14:nvPr/>
              </p14:nvContentPartPr>
              <p14:xfrm>
                <a:off x="4011773" y="6161107"/>
                <a:ext cx="174240" cy="114120"/>
              </p14:xfrm>
            </p:contentPart>
          </mc:Choice>
          <mc:Fallback xmlns="">
            <p:pic>
              <p:nvPicPr>
                <p:cNvPr id="297" name="Freihand 296">
                  <a:extLst>
                    <a:ext uri="{FF2B5EF4-FFF2-40B4-BE49-F238E27FC236}">
                      <a16:creationId xmlns:a16="http://schemas.microsoft.com/office/drawing/2014/main" id="{97A1C827-7770-4775-92E9-C9EA9362551A}"/>
                    </a:ext>
                  </a:extLst>
                </p:cNvPr>
                <p:cNvPicPr/>
                <p:nvPr/>
              </p:nvPicPr>
              <p:blipFill>
                <a:blip r:embed="rId496"/>
                <a:stretch>
                  <a:fillRect/>
                </a:stretch>
              </p:blipFill>
              <p:spPr>
                <a:xfrm>
                  <a:off x="4007453" y="6156787"/>
                  <a:ext cx="1828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298" name="Freihand 297">
                  <a:extLst>
                    <a:ext uri="{FF2B5EF4-FFF2-40B4-BE49-F238E27FC236}">
                      <a16:creationId xmlns:a16="http://schemas.microsoft.com/office/drawing/2014/main" id="{778B8C66-F850-43FD-97EC-97E0AB1A48E6}"/>
                    </a:ext>
                  </a:extLst>
                </p14:cNvPr>
                <p14:cNvContentPartPr/>
                <p14:nvPr/>
              </p14:nvContentPartPr>
              <p14:xfrm>
                <a:off x="4150373" y="6166147"/>
                <a:ext cx="129960" cy="114840"/>
              </p14:xfrm>
            </p:contentPart>
          </mc:Choice>
          <mc:Fallback xmlns="">
            <p:pic>
              <p:nvPicPr>
                <p:cNvPr id="298" name="Freihand 297">
                  <a:extLst>
                    <a:ext uri="{FF2B5EF4-FFF2-40B4-BE49-F238E27FC236}">
                      <a16:creationId xmlns:a16="http://schemas.microsoft.com/office/drawing/2014/main" id="{778B8C66-F850-43FD-97EC-97E0AB1A48E6}"/>
                    </a:ext>
                  </a:extLst>
                </p:cNvPr>
                <p:cNvPicPr/>
                <p:nvPr/>
              </p:nvPicPr>
              <p:blipFill>
                <a:blip r:embed="rId498"/>
                <a:stretch>
                  <a:fillRect/>
                </a:stretch>
              </p:blipFill>
              <p:spPr>
                <a:xfrm>
                  <a:off x="4146053" y="6161827"/>
                  <a:ext cx="13860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299" name="Freihand 298">
                  <a:extLst>
                    <a:ext uri="{FF2B5EF4-FFF2-40B4-BE49-F238E27FC236}">
                      <a16:creationId xmlns:a16="http://schemas.microsoft.com/office/drawing/2014/main" id="{B0FA1D63-63BD-43B9-895A-DBEF35EF1713}"/>
                    </a:ext>
                  </a:extLst>
                </p14:cNvPr>
                <p14:cNvContentPartPr/>
                <p14:nvPr/>
              </p14:nvContentPartPr>
              <p14:xfrm>
                <a:off x="4207973" y="6182347"/>
                <a:ext cx="97560" cy="153720"/>
              </p14:xfrm>
            </p:contentPart>
          </mc:Choice>
          <mc:Fallback xmlns="">
            <p:pic>
              <p:nvPicPr>
                <p:cNvPr id="299" name="Freihand 298">
                  <a:extLst>
                    <a:ext uri="{FF2B5EF4-FFF2-40B4-BE49-F238E27FC236}">
                      <a16:creationId xmlns:a16="http://schemas.microsoft.com/office/drawing/2014/main" id="{B0FA1D63-63BD-43B9-895A-DBEF35EF1713}"/>
                    </a:ext>
                  </a:extLst>
                </p:cNvPr>
                <p:cNvPicPr/>
                <p:nvPr/>
              </p:nvPicPr>
              <p:blipFill>
                <a:blip r:embed="rId500"/>
                <a:stretch>
                  <a:fillRect/>
                </a:stretch>
              </p:blipFill>
              <p:spPr>
                <a:xfrm>
                  <a:off x="4203653" y="6178027"/>
                  <a:ext cx="10620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300" name="Freihand 299">
                  <a:extLst>
                    <a:ext uri="{FF2B5EF4-FFF2-40B4-BE49-F238E27FC236}">
                      <a16:creationId xmlns:a16="http://schemas.microsoft.com/office/drawing/2014/main" id="{AE5A6E6D-4ECC-4554-958C-A47B8C5E285F}"/>
                    </a:ext>
                  </a:extLst>
                </p14:cNvPr>
                <p14:cNvContentPartPr/>
                <p14:nvPr/>
              </p14:nvContentPartPr>
              <p14:xfrm>
                <a:off x="4312013" y="6247507"/>
                <a:ext cx="67680" cy="88200"/>
              </p14:xfrm>
            </p:contentPart>
          </mc:Choice>
          <mc:Fallback xmlns="">
            <p:pic>
              <p:nvPicPr>
                <p:cNvPr id="300" name="Freihand 299">
                  <a:extLst>
                    <a:ext uri="{FF2B5EF4-FFF2-40B4-BE49-F238E27FC236}">
                      <a16:creationId xmlns:a16="http://schemas.microsoft.com/office/drawing/2014/main" id="{AE5A6E6D-4ECC-4554-958C-A47B8C5E285F}"/>
                    </a:ext>
                  </a:extLst>
                </p:cNvPr>
                <p:cNvPicPr/>
                <p:nvPr/>
              </p:nvPicPr>
              <p:blipFill>
                <a:blip r:embed="rId502"/>
                <a:stretch>
                  <a:fillRect/>
                </a:stretch>
              </p:blipFill>
              <p:spPr>
                <a:xfrm>
                  <a:off x="4307693" y="6243187"/>
                  <a:ext cx="7632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301" name="Freihand 300">
                  <a:extLst>
                    <a:ext uri="{FF2B5EF4-FFF2-40B4-BE49-F238E27FC236}">
                      <a16:creationId xmlns:a16="http://schemas.microsoft.com/office/drawing/2014/main" id="{F8960E30-D18B-480B-A214-9C0EBCE9CB21}"/>
                    </a:ext>
                  </a:extLst>
                </p14:cNvPr>
                <p14:cNvContentPartPr/>
                <p14:nvPr/>
              </p14:nvContentPartPr>
              <p14:xfrm>
                <a:off x="4393733" y="6153187"/>
                <a:ext cx="75600" cy="189360"/>
              </p14:xfrm>
            </p:contentPart>
          </mc:Choice>
          <mc:Fallback xmlns="">
            <p:pic>
              <p:nvPicPr>
                <p:cNvPr id="301" name="Freihand 300">
                  <a:extLst>
                    <a:ext uri="{FF2B5EF4-FFF2-40B4-BE49-F238E27FC236}">
                      <a16:creationId xmlns:a16="http://schemas.microsoft.com/office/drawing/2014/main" id="{F8960E30-D18B-480B-A214-9C0EBCE9CB21}"/>
                    </a:ext>
                  </a:extLst>
                </p:cNvPr>
                <p:cNvPicPr/>
                <p:nvPr/>
              </p:nvPicPr>
              <p:blipFill>
                <a:blip r:embed="rId504"/>
                <a:stretch>
                  <a:fillRect/>
                </a:stretch>
              </p:blipFill>
              <p:spPr>
                <a:xfrm>
                  <a:off x="4389413" y="6148867"/>
                  <a:ext cx="8424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302" name="Freihand 301">
                  <a:extLst>
                    <a:ext uri="{FF2B5EF4-FFF2-40B4-BE49-F238E27FC236}">
                      <a16:creationId xmlns:a16="http://schemas.microsoft.com/office/drawing/2014/main" id="{1F6A9C23-7BDB-4F0E-9C79-2DAFEF518A47}"/>
                    </a:ext>
                  </a:extLst>
                </p14:cNvPr>
                <p14:cNvContentPartPr/>
                <p14:nvPr/>
              </p14:nvContentPartPr>
              <p14:xfrm>
                <a:off x="4442333" y="6115027"/>
                <a:ext cx="131760" cy="258120"/>
              </p14:xfrm>
            </p:contentPart>
          </mc:Choice>
          <mc:Fallback xmlns="">
            <p:pic>
              <p:nvPicPr>
                <p:cNvPr id="302" name="Freihand 301">
                  <a:extLst>
                    <a:ext uri="{FF2B5EF4-FFF2-40B4-BE49-F238E27FC236}">
                      <a16:creationId xmlns:a16="http://schemas.microsoft.com/office/drawing/2014/main" id="{1F6A9C23-7BDB-4F0E-9C79-2DAFEF518A47}"/>
                    </a:ext>
                  </a:extLst>
                </p:cNvPr>
                <p:cNvPicPr/>
                <p:nvPr/>
              </p:nvPicPr>
              <p:blipFill>
                <a:blip r:embed="rId506"/>
                <a:stretch>
                  <a:fillRect/>
                </a:stretch>
              </p:blipFill>
              <p:spPr>
                <a:xfrm>
                  <a:off x="4438013" y="6110707"/>
                  <a:ext cx="14040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303" name="Freihand 302">
                  <a:extLst>
                    <a:ext uri="{FF2B5EF4-FFF2-40B4-BE49-F238E27FC236}">
                      <a16:creationId xmlns:a16="http://schemas.microsoft.com/office/drawing/2014/main" id="{EE65D71D-6BCB-40CE-A45C-C8207557355F}"/>
                    </a:ext>
                  </a:extLst>
                </p14:cNvPr>
                <p14:cNvContentPartPr/>
                <p14:nvPr/>
              </p14:nvContentPartPr>
              <p14:xfrm>
                <a:off x="4520453" y="5928547"/>
                <a:ext cx="83520" cy="72000"/>
              </p14:xfrm>
            </p:contentPart>
          </mc:Choice>
          <mc:Fallback xmlns="">
            <p:pic>
              <p:nvPicPr>
                <p:cNvPr id="303" name="Freihand 302">
                  <a:extLst>
                    <a:ext uri="{FF2B5EF4-FFF2-40B4-BE49-F238E27FC236}">
                      <a16:creationId xmlns:a16="http://schemas.microsoft.com/office/drawing/2014/main" id="{EE65D71D-6BCB-40CE-A45C-C8207557355F}"/>
                    </a:ext>
                  </a:extLst>
                </p:cNvPr>
                <p:cNvPicPr/>
                <p:nvPr/>
              </p:nvPicPr>
              <p:blipFill>
                <a:blip r:embed="rId508"/>
                <a:stretch>
                  <a:fillRect/>
                </a:stretch>
              </p:blipFill>
              <p:spPr>
                <a:xfrm>
                  <a:off x="4516133" y="5924227"/>
                  <a:ext cx="921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304" name="Freihand 303">
                  <a:extLst>
                    <a:ext uri="{FF2B5EF4-FFF2-40B4-BE49-F238E27FC236}">
                      <a16:creationId xmlns:a16="http://schemas.microsoft.com/office/drawing/2014/main" id="{298CB43B-68C2-4AA9-A5EE-AAC8710E8910}"/>
                    </a:ext>
                  </a:extLst>
                </p14:cNvPr>
                <p14:cNvContentPartPr/>
                <p14:nvPr/>
              </p14:nvContentPartPr>
              <p14:xfrm>
                <a:off x="4535933" y="5997667"/>
                <a:ext cx="136440" cy="28440"/>
              </p14:xfrm>
            </p:contentPart>
          </mc:Choice>
          <mc:Fallback xmlns="">
            <p:pic>
              <p:nvPicPr>
                <p:cNvPr id="304" name="Freihand 303">
                  <a:extLst>
                    <a:ext uri="{FF2B5EF4-FFF2-40B4-BE49-F238E27FC236}">
                      <a16:creationId xmlns:a16="http://schemas.microsoft.com/office/drawing/2014/main" id="{298CB43B-68C2-4AA9-A5EE-AAC8710E8910}"/>
                    </a:ext>
                  </a:extLst>
                </p:cNvPr>
                <p:cNvPicPr/>
                <p:nvPr/>
              </p:nvPicPr>
              <p:blipFill>
                <a:blip r:embed="rId510"/>
                <a:stretch>
                  <a:fillRect/>
                </a:stretch>
              </p:blipFill>
              <p:spPr>
                <a:xfrm>
                  <a:off x="4531613" y="5993347"/>
                  <a:ext cx="14508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05" name="Freihand 304">
                  <a:extLst>
                    <a:ext uri="{FF2B5EF4-FFF2-40B4-BE49-F238E27FC236}">
                      <a16:creationId xmlns:a16="http://schemas.microsoft.com/office/drawing/2014/main" id="{6A256319-566C-4984-9775-EC7C175F784D}"/>
                    </a:ext>
                  </a:extLst>
                </p14:cNvPr>
                <p14:cNvContentPartPr/>
                <p14:nvPr/>
              </p14:nvContentPartPr>
              <p14:xfrm>
                <a:off x="4564733" y="6029707"/>
                <a:ext cx="77400" cy="73440"/>
              </p14:xfrm>
            </p:contentPart>
          </mc:Choice>
          <mc:Fallback xmlns="">
            <p:pic>
              <p:nvPicPr>
                <p:cNvPr id="305" name="Freihand 304">
                  <a:extLst>
                    <a:ext uri="{FF2B5EF4-FFF2-40B4-BE49-F238E27FC236}">
                      <a16:creationId xmlns:a16="http://schemas.microsoft.com/office/drawing/2014/main" id="{6A256319-566C-4984-9775-EC7C175F784D}"/>
                    </a:ext>
                  </a:extLst>
                </p:cNvPr>
                <p:cNvPicPr/>
                <p:nvPr/>
              </p:nvPicPr>
              <p:blipFill>
                <a:blip r:embed="rId512"/>
                <a:stretch>
                  <a:fillRect/>
                </a:stretch>
              </p:blipFill>
              <p:spPr>
                <a:xfrm>
                  <a:off x="4560413" y="6025387"/>
                  <a:ext cx="8604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306" name="Freihand 305">
                  <a:extLst>
                    <a:ext uri="{FF2B5EF4-FFF2-40B4-BE49-F238E27FC236}">
                      <a16:creationId xmlns:a16="http://schemas.microsoft.com/office/drawing/2014/main" id="{12731CFC-74D1-40B2-AC08-D33425126556}"/>
                    </a:ext>
                  </a:extLst>
                </p14:cNvPr>
                <p14:cNvContentPartPr/>
                <p14:nvPr/>
              </p14:nvContentPartPr>
              <p14:xfrm>
                <a:off x="4600013" y="6217987"/>
                <a:ext cx="160560" cy="18720"/>
              </p14:xfrm>
            </p:contentPart>
          </mc:Choice>
          <mc:Fallback xmlns="">
            <p:pic>
              <p:nvPicPr>
                <p:cNvPr id="306" name="Freihand 305">
                  <a:extLst>
                    <a:ext uri="{FF2B5EF4-FFF2-40B4-BE49-F238E27FC236}">
                      <a16:creationId xmlns:a16="http://schemas.microsoft.com/office/drawing/2014/main" id="{12731CFC-74D1-40B2-AC08-D33425126556}"/>
                    </a:ext>
                  </a:extLst>
                </p:cNvPr>
                <p:cNvPicPr/>
                <p:nvPr/>
              </p:nvPicPr>
              <p:blipFill>
                <a:blip r:embed="rId514"/>
                <a:stretch>
                  <a:fillRect/>
                </a:stretch>
              </p:blipFill>
              <p:spPr>
                <a:xfrm>
                  <a:off x="4595693" y="6213667"/>
                  <a:ext cx="1692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07" name="Freihand 306">
                  <a:extLst>
                    <a:ext uri="{FF2B5EF4-FFF2-40B4-BE49-F238E27FC236}">
                      <a16:creationId xmlns:a16="http://schemas.microsoft.com/office/drawing/2014/main" id="{60D492F6-633C-49FB-BB13-E77DF0EE1929}"/>
                    </a:ext>
                  </a:extLst>
                </p14:cNvPr>
                <p14:cNvContentPartPr/>
                <p14:nvPr/>
              </p14:nvContentPartPr>
              <p14:xfrm>
                <a:off x="4791533" y="6133027"/>
                <a:ext cx="151200" cy="159840"/>
              </p14:xfrm>
            </p:contentPart>
          </mc:Choice>
          <mc:Fallback xmlns="">
            <p:pic>
              <p:nvPicPr>
                <p:cNvPr id="307" name="Freihand 306">
                  <a:extLst>
                    <a:ext uri="{FF2B5EF4-FFF2-40B4-BE49-F238E27FC236}">
                      <a16:creationId xmlns:a16="http://schemas.microsoft.com/office/drawing/2014/main" id="{60D492F6-633C-49FB-BB13-E77DF0EE1929}"/>
                    </a:ext>
                  </a:extLst>
                </p:cNvPr>
                <p:cNvPicPr/>
                <p:nvPr/>
              </p:nvPicPr>
              <p:blipFill>
                <a:blip r:embed="rId516"/>
                <a:stretch>
                  <a:fillRect/>
                </a:stretch>
              </p:blipFill>
              <p:spPr>
                <a:xfrm>
                  <a:off x="4787213" y="6128707"/>
                  <a:ext cx="159840" cy="168480"/>
                </a:xfrm>
                <a:prstGeom prst="rect">
                  <a:avLst/>
                </a:prstGeom>
              </p:spPr>
            </p:pic>
          </mc:Fallback>
        </mc:AlternateContent>
      </p:grpSp>
      <p:pic>
        <p:nvPicPr>
          <p:cNvPr id="351" name="Grafik 350">
            <a:extLst>
              <a:ext uri="{FF2B5EF4-FFF2-40B4-BE49-F238E27FC236}">
                <a16:creationId xmlns:a16="http://schemas.microsoft.com/office/drawing/2014/main" id="{FB0A9CFB-BB9C-4BB1-8C91-46474E398BA6}"/>
              </a:ext>
            </a:extLst>
          </p:cNvPr>
          <p:cNvPicPr>
            <a:picLocks noChangeAspect="1"/>
          </p:cNvPicPr>
          <p:nvPr/>
        </p:nvPicPr>
        <p:blipFill>
          <a:blip r:embed="rId517"/>
          <a:stretch>
            <a:fillRect/>
          </a:stretch>
        </p:blipFill>
        <p:spPr>
          <a:xfrm>
            <a:off x="6937853" y="538102"/>
            <a:ext cx="4806930" cy="1385628"/>
          </a:xfrm>
          <a:prstGeom prst="rect">
            <a:avLst/>
          </a:prstGeom>
        </p:spPr>
      </p:pic>
      <p:grpSp>
        <p:nvGrpSpPr>
          <p:cNvPr id="370" name="Gruppieren 369">
            <a:extLst>
              <a:ext uri="{FF2B5EF4-FFF2-40B4-BE49-F238E27FC236}">
                <a16:creationId xmlns:a16="http://schemas.microsoft.com/office/drawing/2014/main" id="{3498B484-E24C-4295-8687-39605DC3FCCD}"/>
              </a:ext>
            </a:extLst>
          </p:cNvPr>
          <p:cNvGrpSpPr/>
          <p:nvPr/>
        </p:nvGrpSpPr>
        <p:grpSpPr>
          <a:xfrm>
            <a:off x="7169333" y="249547"/>
            <a:ext cx="887400" cy="194400"/>
            <a:chOff x="7169333" y="249547"/>
            <a:chExt cx="887400" cy="194400"/>
          </a:xfrm>
        </p:grpSpPr>
        <mc:AlternateContent xmlns:mc="http://schemas.openxmlformats.org/markup-compatibility/2006" xmlns:p14="http://schemas.microsoft.com/office/powerpoint/2010/main">
          <mc:Choice Requires="p14">
            <p:contentPart p14:bwMode="auto" r:id="rId518">
              <p14:nvContentPartPr>
                <p14:cNvPr id="352" name="Freihand 351">
                  <a:extLst>
                    <a:ext uri="{FF2B5EF4-FFF2-40B4-BE49-F238E27FC236}">
                      <a16:creationId xmlns:a16="http://schemas.microsoft.com/office/drawing/2014/main" id="{79EEDB65-D3C8-418D-B74B-5D5B7FA2B6FD}"/>
                    </a:ext>
                  </a:extLst>
                </p14:cNvPr>
                <p14:cNvContentPartPr/>
                <p14:nvPr/>
              </p14:nvContentPartPr>
              <p14:xfrm>
                <a:off x="7232693" y="332707"/>
                <a:ext cx="8640" cy="87840"/>
              </p14:xfrm>
            </p:contentPart>
          </mc:Choice>
          <mc:Fallback xmlns="">
            <p:pic>
              <p:nvPicPr>
                <p:cNvPr id="352" name="Freihand 351">
                  <a:extLst>
                    <a:ext uri="{FF2B5EF4-FFF2-40B4-BE49-F238E27FC236}">
                      <a16:creationId xmlns:a16="http://schemas.microsoft.com/office/drawing/2014/main" id="{79EEDB65-D3C8-418D-B74B-5D5B7FA2B6FD}"/>
                    </a:ext>
                  </a:extLst>
                </p:cNvPr>
                <p:cNvPicPr/>
                <p:nvPr/>
              </p:nvPicPr>
              <p:blipFill>
                <a:blip r:embed="rId519"/>
                <a:stretch>
                  <a:fillRect/>
                </a:stretch>
              </p:blipFill>
              <p:spPr>
                <a:xfrm>
                  <a:off x="7228373" y="328387"/>
                  <a:ext cx="172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53" name="Freihand 352">
                  <a:extLst>
                    <a:ext uri="{FF2B5EF4-FFF2-40B4-BE49-F238E27FC236}">
                      <a16:creationId xmlns:a16="http://schemas.microsoft.com/office/drawing/2014/main" id="{15519212-597D-4C0C-8E6A-4DF52EEBBDD8}"/>
                    </a:ext>
                  </a:extLst>
                </p14:cNvPr>
                <p14:cNvContentPartPr/>
                <p14:nvPr/>
              </p14:nvContentPartPr>
              <p14:xfrm>
                <a:off x="7169333" y="264667"/>
                <a:ext cx="159840" cy="179280"/>
              </p14:xfrm>
            </p:contentPart>
          </mc:Choice>
          <mc:Fallback xmlns="">
            <p:pic>
              <p:nvPicPr>
                <p:cNvPr id="353" name="Freihand 352">
                  <a:extLst>
                    <a:ext uri="{FF2B5EF4-FFF2-40B4-BE49-F238E27FC236}">
                      <a16:creationId xmlns:a16="http://schemas.microsoft.com/office/drawing/2014/main" id="{15519212-597D-4C0C-8E6A-4DF52EEBBDD8}"/>
                    </a:ext>
                  </a:extLst>
                </p:cNvPr>
                <p:cNvPicPr/>
                <p:nvPr/>
              </p:nvPicPr>
              <p:blipFill>
                <a:blip r:embed="rId521"/>
                <a:stretch>
                  <a:fillRect/>
                </a:stretch>
              </p:blipFill>
              <p:spPr>
                <a:xfrm>
                  <a:off x="7165013" y="260347"/>
                  <a:ext cx="16848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354" name="Freihand 353">
                  <a:extLst>
                    <a:ext uri="{FF2B5EF4-FFF2-40B4-BE49-F238E27FC236}">
                      <a16:creationId xmlns:a16="http://schemas.microsoft.com/office/drawing/2014/main" id="{9ADCF3E7-6A94-4F60-AB7B-AC1922719EA1}"/>
                    </a:ext>
                  </a:extLst>
                </p14:cNvPr>
                <p14:cNvContentPartPr/>
                <p14:nvPr/>
              </p14:nvContentPartPr>
              <p14:xfrm>
                <a:off x="7387133" y="285907"/>
                <a:ext cx="17640" cy="119160"/>
              </p14:xfrm>
            </p:contentPart>
          </mc:Choice>
          <mc:Fallback xmlns="">
            <p:pic>
              <p:nvPicPr>
                <p:cNvPr id="354" name="Freihand 353">
                  <a:extLst>
                    <a:ext uri="{FF2B5EF4-FFF2-40B4-BE49-F238E27FC236}">
                      <a16:creationId xmlns:a16="http://schemas.microsoft.com/office/drawing/2014/main" id="{9ADCF3E7-6A94-4F60-AB7B-AC1922719EA1}"/>
                    </a:ext>
                  </a:extLst>
                </p:cNvPr>
                <p:cNvPicPr/>
                <p:nvPr/>
              </p:nvPicPr>
              <p:blipFill>
                <a:blip r:embed="rId523"/>
                <a:stretch>
                  <a:fillRect/>
                </a:stretch>
              </p:blipFill>
              <p:spPr>
                <a:xfrm>
                  <a:off x="7382813" y="281587"/>
                  <a:ext cx="262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355" name="Freihand 354">
                  <a:extLst>
                    <a:ext uri="{FF2B5EF4-FFF2-40B4-BE49-F238E27FC236}">
                      <a16:creationId xmlns:a16="http://schemas.microsoft.com/office/drawing/2014/main" id="{8C311948-A02A-4A6D-A6F8-60B760582023}"/>
                    </a:ext>
                  </a:extLst>
                </p14:cNvPr>
                <p14:cNvContentPartPr/>
                <p14:nvPr/>
              </p14:nvContentPartPr>
              <p14:xfrm>
                <a:off x="7485413" y="267907"/>
                <a:ext cx="19800" cy="142920"/>
              </p14:xfrm>
            </p:contentPart>
          </mc:Choice>
          <mc:Fallback xmlns="">
            <p:pic>
              <p:nvPicPr>
                <p:cNvPr id="355" name="Freihand 354">
                  <a:extLst>
                    <a:ext uri="{FF2B5EF4-FFF2-40B4-BE49-F238E27FC236}">
                      <a16:creationId xmlns:a16="http://schemas.microsoft.com/office/drawing/2014/main" id="{8C311948-A02A-4A6D-A6F8-60B760582023}"/>
                    </a:ext>
                  </a:extLst>
                </p:cNvPr>
                <p:cNvPicPr/>
                <p:nvPr/>
              </p:nvPicPr>
              <p:blipFill>
                <a:blip r:embed="rId525"/>
                <a:stretch>
                  <a:fillRect/>
                </a:stretch>
              </p:blipFill>
              <p:spPr>
                <a:xfrm>
                  <a:off x="7481093" y="263587"/>
                  <a:ext cx="2844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356" name="Freihand 355">
                  <a:extLst>
                    <a:ext uri="{FF2B5EF4-FFF2-40B4-BE49-F238E27FC236}">
                      <a16:creationId xmlns:a16="http://schemas.microsoft.com/office/drawing/2014/main" id="{8242DD32-5E77-431B-ADBE-FCCDC0DCC466}"/>
                    </a:ext>
                  </a:extLst>
                </p14:cNvPr>
                <p14:cNvContentPartPr/>
                <p14:nvPr/>
              </p14:nvContentPartPr>
              <p14:xfrm>
                <a:off x="7429613" y="249547"/>
                <a:ext cx="230400" cy="109440"/>
              </p14:xfrm>
            </p:contentPart>
          </mc:Choice>
          <mc:Fallback xmlns="">
            <p:pic>
              <p:nvPicPr>
                <p:cNvPr id="356" name="Freihand 355">
                  <a:extLst>
                    <a:ext uri="{FF2B5EF4-FFF2-40B4-BE49-F238E27FC236}">
                      <a16:creationId xmlns:a16="http://schemas.microsoft.com/office/drawing/2014/main" id="{8242DD32-5E77-431B-ADBE-FCCDC0DCC466}"/>
                    </a:ext>
                  </a:extLst>
                </p:cNvPr>
                <p:cNvPicPr/>
                <p:nvPr/>
              </p:nvPicPr>
              <p:blipFill>
                <a:blip r:embed="rId527"/>
                <a:stretch>
                  <a:fillRect/>
                </a:stretch>
              </p:blipFill>
              <p:spPr>
                <a:xfrm>
                  <a:off x="7425293" y="245227"/>
                  <a:ext cx="2390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357" name="Freihand 356">
                  <a:extLst>
                    <a:ext uri="{FF2B5EF4-FFF2-40B4-BE49-F238E27FC236}">
                      <a16:creationId xmlns:a16="http://schemas.microsoft.com/office/drawing/2014/main" id="{F404644A-5F2A-40AB-97BE-0C5381FC9780}"/>
                    </a:ext>
                  </a:extLst>
                </p14:cNvPr>
                <p14:cNvContentPartPr/>
                <p14:nvPr/>
              </p14:nvContentPartPr>
              <p14:xfrm>
                <a:off x="7703573" y="294547"/>
                <a:ext cx="121680" cy="102600"/>
              </p14:xfrm>
            </p:contentPart>
          </mc:Choice>
          <mc:Fallback xmlns="">
            <p:pic>
              <p:nvPicPr>
                <p:cNvPr id="357" name="Freihand 356">
                  <a:extLst>
                    <a:ext uri="{FF2B5EF4-FFF2-40B4-BE49-F238E27FC236}">
                      <a16:creationId xmlns:a16="http://schemas.microsoft.com/office/drawing/2014/main" id="{F404644A-5F2A-40AB-97BE-0C5381FC9780}"/>
                    </a:ext>
                  </a:extLst>
                </p:cNvPr>
                <p:cNvPicPr/>
                <p:nvPr/>
              </p:nvPicPr>
              <p:blipFill>
                <a:blip r:embed="rId529"/>
                <a:stretch>
                  <a:fillRect/>
                </a:stretch>
              </p:blipFill>
              <p:spPr>
                <a:xfrm>
                  <a:off x="7699253" y="290227"/>
                  <a:ext cx="1303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358" name="Freihand 357">
                  <a:extLst>
                    <a:ext uri="{FF2B5EF4-FFF2-40B4-BE49-F238E27FC236}">
                      <a16:creationId xmlns:a16="http://schemas.microsoft.com/office/drawing/2014/main" id="{7169AF8C-5B6A-47BE-B6BA-03D9E0758FAC}"/>
                    </a:ext>
                  </a:extLst>
                </p14:cNvPr>
                <p14:cNvContentPartPr/>
                <p14:nvPr/>
              </p14:nvContentPartPr>
              <p14:xfrm>
                <a:off x="7841093" y="310747"/>
                <a:ext cx="215640" cy="45000"/>
              </p14:xfrm>
            </p:contentPart>
          </mc:Choice>
          <mc:Fallback xmlns="">
            <p:pic>
              <p:nvPicPr>
                <p:cNvPr id="358" name="Freihand 357">
                  <a:extLst>
                    <a:ext uri="{FF2B5EF4-FFF2-40B4-BE49-F238E27FC236}">
                      <a16:creationId xmlns:a16="http://schemas.microsoft.com/office/drawing/2014/main" id="{7169AF8C-5B6A-47BE-B6BA-03D9E0758FAC}"/>
                    </a:ext>
                  </a:extLst>
                </p:cNvPr>
                <p:cNvPicPr/>
                <p:nvPr/>
              </p:nvPicPr>
              <p:blipFill>
                <a:blip r:embed="rId531"/>
                <a:stretch>
                  <a:fillRect/>
                </a:stretch>
              </p:blipFill>
              <p:spPr>
                <a:xfrm>
                  <a:off x="7836773" y="306427"/>
                  <a:ext cx="224280" cy="53640"/>
                </a:xfrm>
                <a:prstGeom prst="rect">
                  <a:avLst/>
                </a:prstGeom>
              </p:spPr>
            </p:pic>
          </mc:Fallback>
        </mc:AlternateContent>
      </p:grpSp>
      <p:grpSp>
        <p:nvGrpSpPr>
          <p:cNvPr id="369" name="Gruppieren 368">
            <a:extLst>
              <a:ext uri="{FF2B5EF4-FFF2-40B4-BE49-F238E27FC236}">
                <a16:creationId xmlns:a16="http://schemas.microsoft.com/office/drawing/2014/main" id="{08DC4A3B-3CDA-4DBE-8C30-80E243232CCD}"/>
              </a:ext>
            </a:extLst>
          </p:cNvPr>
          <p:cNvGrpSpPr/>
          <p:nvPr/>
        </p:nvGrpSpPr>
        <p:grpSpPr>
          <a:xfrm>
            <a:off x="9244373" y="214987"/>
            <a:ext cx="709920" cy="182160"/>
            <a:chOff x="9244373" y="214987"/>
            <a:chExt cx="709920" cy="182160"/>
          </a:xfrm>
        </p:grpSpPr>
        <mc:AlternateContent xmlns:mc="http://schemas.openxmlformats.org/markup-compatibility/2006" xmlns:p14="http://schemas.microsoft.com/office/powerpoint/2010/main">
          <mc:Choice Requires="p14">
            <p:contentPart p14:bwMode="auto" r:id="rId532">
              <p14:nvContentPartPr>
                <p14:cNvPr id="359" name="Freihand 358">
                  <a:extLst>
                    <a:ext uri="{FF2B5EF4-FFF2-40B4-BE49-F238E27FC236}">
                      <a16:creationId xmlns:a16="http://schemas.microsoft.com/office/drawing/2014/main" id="{4A72BD13-CD52-4323-9629-2F19E91DFDF4}"/>
                    </a:ext>
                  </a:extLst>
                </p14:cNvPr>
                <p14:cNvContentPartPr/>
                <p14:nvPr/>
              </p14:nvContentPartPr>
              <p14:xfrm>
                <a:off x="9323213" y="303547"/>
                <a:ext cx="16200" cy="55440"/>
              </p14:xfrm>
            </p:contentPart>
          </mc:Choice>
          <mc:Fallback xmlns="">
            <p:pic>
              <p:nvPicPr>
                <p:cNvPr id="359" name="Freihand 358">
                  <a:extLst>
                    <a:ext uri="{FF2B5EF4-FFF2-40B4-BE49-F238E27FC236}">
                      <a16:creationId xmlns:a16="http://schemas.microsoft.com/office/drawing/2014/main" id="{4A72BD13-CD52-4323-9629-2F19E91DFDF4}"/>
                    </a:ext>
                  </a:extLst>
                </p:cNvPr>
                <p:cNvPicPr/>
                <p:nvPr/>
              </p:nvPicPr>
              <p:blipFill>
                <a:blip r:embed="rId533"/>
                <a:stretch>
                  <a:fillRect/>
                </a:stretch>
              </p:blipFill>
              <p:spPr>
                <a:xfrm>
                  <a:off x="9318893" y="299227"/>
                  <a:ext cx="2484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60" name="Freihand 359">
                  <a:extLst>
                    <a:ext uri="{FF2B5EF4-FFF2-40B4-BE49-F238E27FC236}">
                      <a16:creationId xmlns:a16="http://schemas.microsoft.com/office/drawing/2014/main" id="{F2115E90-755F-4946-A985-FB63159011F0}"/>
                    </a:ext>
                  </a:extLst>
                </p14:cNvPr>
                <p14:cNvContentPartPr/>
                <p14:nvPr/>
              </p14:nvContentPartPr>
              <p14:xfrm>
                <a:off x="9244373" y="228307"/>
                <a:ext cx="160200" cy="168840"/>
              </p14:xfrm>
            </p:contentPart>
          </mc:Choice>
          <mc:Fallback xmlns="">
            <p:pic>
              <p:nvPicPr>
                <p:cNvPr id="360" name="Freihand 359">
                  <a:extLst>
                    <a:ext uri="{FF2B5EF4-FFF2-40B4-BE49-F238E27FC236}">
                      <a16:creationId xmlns:a16="http://schemas.microsoft.com/office/drawing/2014/main" id="{F2115E90-755F-4946-A985-FB63159011F0}"/>
                    </a:ext>
                  </a:extLst>
                </p:cNvPr>
                <p:cNvPicPr/>
                <p:nvPr/>
              </p:nvPicPr>
              <p:blipFill>
                <a:blip r:embed="rId535"/>
                <a:stretch>
                  <a:fillRect/>
                </a:stretch>
              </p:blipFill>
              <p:spPr>
                <a:xfrm>
                  <a:off x="9240053" y="223987"/>
                  <a:ext cx="16884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361" name="Freihand 360">
                  <a:extLst>
                    <a:ext uri="{FF2B5EF4-FFF2-40B4-BE49-F238E27FC236}">
                      <a16:creationId xmlns:a16="http://schemas.microsoft.com/office/drawing/2014/main" id="{AEE85F14-FA11-4D93-B82C-421C52E26BC0}"/>
                    </a:ext>
                  </a:extLst>
                </p14:cNvPr>
                <p14:cNvContentPartPr/>
                <p14:nvPr/>
              </p14:nvContentPartPr>
              <p14:xfrm>
                <a:off x="9459653" y="335947"/>
                <a:ext cx="11160" cy="720"/>
              </p14:xfrm>
            </p:contentPart>
          </mc:Choice>
          <mc:Fallback xmlns="">
            <p:pic>
              <p:nvPicPr>
                <p:cNvPr id="361" name="Freihand 360">
                  <a:extLst>
                    <a:ext uri="{FF2B5EF4-FFF2-40B4-BE49-F238E27FC236}">
                      <a16:creationId xmlns:a16="http://schemas.microsoft.com/office/drawing/2014/main" id="{AEE85F14-FA11-4D93-B82C-421C52E26BC0}"/>
                    </a:ext>
                  </a:extLst>
                </p:cNvPr>
                <p:cNvPicPr/>
                <p:nvPr/>
              </p:nvPicPr>
              <p:blipFill>
                <a:blip r:embed="rId537"/>
                <a:stretch>
                  <a:fillRect/>
                </a:stretch>
              </p:blipFill>
              <p:spPr>
                <a:xfrm>
                  <a:off x="9455333" y="331627"/>
                  <a:ext cx="1980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62" name="Freihand 361">
                  <a:extLst>
                    <a:ext uri="{FF2B5EF4-FFF2-40B4-BE49-F238E27FC236}">
                      <a16:creationId xmlns:a16="http://schemas.microsoft.com/office/drawing/2014/main" id="{6856225B-98FC-4E50-AC20-F6AB62277CA9}"/>
                    </a:ext>
                  </a:extLst>
                </p14:cNvPr>
                <p14:cNvContentPartPr/>
                <p14:nvPr/>
              </p14:nvContentPartPr>
              <p14:xfrm>
                <a:off x="9460013" y="252067"/>
                <a:ext cx="20160" cy="116280"/>
              </p14:xfrm>
            </p:contentPart>
          </mc:Choice>
          <mc:Fallback xmlns="">
            <p:pic>
              <p:nvPicPr>
                <p:cNvPr id="362" name="Freihand 361">
                  <a:extLst>
                    <a:ext uri="{FF2B5EF4-FFF2-40B4-BE49-F238E27FC236}">
                      <a16:creationId xmlns:a16="http://schemas.microsoft.com/office/drawing/2014/main" id="{6856225B-98FC-4E50-AC20-F6AB62277CA9}"/>
                    </a:ext>
                  </a:extLst>
                </p:cNvPr>
                <p:cNvPicPr/>
                <p:nvPr/>
              </p:nvPicPr>
              <p:blipFill>
                <a:blip r:embed="rId539"/>
                <a:stretch>
                  <a:fillRect/>
                </a:stretch>
              </p:blipFill>
              <p:spPr>
                <a:xfrm>
                  <a:off x="9455693" y="247747"/>
                  <a:ext cx="288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63" name="Freihand 362">
                  <a:extLst>
                    <a:ext uri="{FF2B5EF4-FFF2-40B4-BE49-F238E27FC236}">
                      <a16:creationId xmlns:a16="http://schemas.microsoft.com/office/drawing/2014/main" id="{1FFACB60-13A2-47F8-B175-5DF3472E2897}"/>
                    </a:ext>
                  </a:extLst>
                </p14:cNvPr>
                <p14:cNvContentPartPr/>
                <p14:nvPr/>
              </p14:nvContentPartPr>
              <p14:xfrm>
                <a:off x="9556133" y="240547"/>
                <a:ext cx="11520" cy="138960"/>
              </p14:xfrm>
            </p:contentPart>
          </mc:Choice>
          <mc:Fallback xmlns="">
            <p:pic>
              <p:nvPicPr>
                <p:cNvPr id="363" name="Freihand 362">
                  <a:extLst>
                    <a:ext uri="{FF2B5EF4-FFF2-40B4-BE49-F238E27FC236}">
                      <a16:creationId xmlns:a16="http://schemas.microsoft.com/office/drawing/2014/main" id="{1FFACB60-13A2-47F8-B175-5DF3472E2897}"/>
                    </a:ext>
                  </a:extLst>
                </p:cNvPr>
                <p:cNvPicPr/>
                <p:nvPr/>
              </p:nvPicPr>
              <p:blipFill>
                <a:blip r:embed="rId541"/>
                <a:stretch>
                  <a:fillRect/>
                </a:stretch>
              </p:blipFill>
              <p:spPr>
                <a:xfrm>
                  <a:off x="9551813" y="236227"/>
                  <a:ext cx="201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64" name="Freihand 363">
                  <a:extLst>
                    <a:ext uri="{FF2B5EF4-FFF2-40B4-BE49-F238E27FC236}">
                      <a16:creationId xmlns:a16="http://schemas.microsoft.com/office/drawing/2014/main" id="{7D1B8C19-B122-476C-827B-4EC9DD2671DA}"/>
                    </a:ext>
                  </a:extLst>
                </p14:cNvPr>
                <p14:cNvContentPartPr/>
                <p14:nvPr/>
              </p14:nvContentPartPr>
              <p14:xfrm>
                <a:off x="9482693" y="214987"/>
                <a:ext cx="182520" cy="88200"/>
              </p14:xfrm>
            </p:contentPart>
          </mc:Choice>
          <mc:Fallback xmlns="">
            <p:pic>
              <p:nvPicPr>
                <p:cNvPr id="364" name="Freihand 363">
                  <a:extLst>
                    <a:ext uri="{FF2B5EF4-FFF2-40B4-BE49-F238E27FC236}">
                      <a16:creationId xmlns:a16="http://schemas.microsoft.com/office/drawing/2014/main" id="{7D1B8C19-B122-476C-827B-4EC9DD2671DA}"/>
                    </a:ext>
                  </a:extLst>
                </p:cNvPr>
                <p:cNvPicPr/>
                <p:nvPr/>
              </p:nvPicPr>
              <p:blipFill>
                <a:blip r:embed="rId543"/>
                <a:stretch>
                  <a:fillRect/>
                </a:stretch>
              </p:blipFill>
              <p:spPr>
                <a:xfrm>
                  <a:off x="9478373" y="210667"/>
                  <a:ext cx="1911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65" name="Freihand 364">
                  <a:extLst>
                    <a:ext uri="{FF2B5EF4-FFF2-40B4-BE49-F238E27FC236}">
                      <a16:creationId xmlns:a16="http://schemas.microsoft.com/office/drawing/2014/main" id="{7B092C93-ED7A-4E51-A081-43BBC245FC36}"/>
                    </a:ext>
                  </a:extLst>
                </p14:cNvPr>
                <p14:cNvContentPartPr/>
                <p14:nvPr/>
              </p14:nvContentPartPr>
              <p14:xfrm>
                <a:off x="9635693" y="324787"/>
                <a:ext cx="104400" cy="24120"/>
              </p14:xfrm>
            </p:contentPart>
          </mc:Choice>
          <mc:Fallback xmlns="">
            <p:pic>
              <p:nvPicPr>
                <p:cNvPr id="365" name="Freihand 364">
                  <a:extLst>
                    <a:ext uri="{FF2B5EF4-FFF2-40B4-BE49-F238E27FC236}">
                      <a16:creationId xmlns:a16="http://schemas.microsoft.com/office/drawing/2014/main" id="{7B092C93-ED7A-4E51-A081-43BBC245FC36}"/>
                    </a:ext>
                  </a:extLst>
                </p:cNvPr>
                <p:cNvPicPr/>
                <p:nvPr/>
              </p:nvPicPr>
              <p:blipFill>
                <a:blip r:embed="rId545"/>
                <a:stretch>
                  <a:fillRect/>
                </a:stretch>
              </p:blipFill>
              <p:spPr>
                <a:xfrm>
                  <a:off x="9631373" y="320467"/>
                  <a:ext cx="1130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66" name="Freihand 365">
                  <a:extLst>
                    <a:ext uri="{FF2B5EF4-FFF2-40B4-BE49-F238E27FC236}">
                      <a16:creationId xmlns:a16="http://schemas.microsoft.com/office/drawing/2014/main" id="{99C00ADA-A893-4524-823E-B1EB48369F96}"/>
                    </a:ext>
                  </a:extLst>
                </p14:cNvPr>
                <p14:cNvContentPartPr/>
                <p14:nvPr/>
              </p14:nvContentPartPr>
              <p14:xfrm>
                <a:off x="9781493" y="266827"/>
                <a:ext cx="41760" cy="129600"/>
              </p14:xfrm>
            </p:contentPart>
          </mc:Choice>
          <mc:Fallback xmlns="">
            <p:pic>
              <p:nvPicPr>
                <p:cNvPr id="366" name="Freihand 365">
                  <a:extLst>
                    <a:ext uri="{FF2B5EF4-FFF2-40B4-BE49-F238E27FC236}">
                      <a16:creationId xmlns:a16="http://schemas.microsoft.com/office/drawing/2014/main" id="{99C00ADA-A893-4524-823E-B1EB48369F96}"/>
                    </a:ext>
                  </a:extLst>
                </p:cNvPr>
                <p:cNvPicPr/>
                <p:nvPr/>
              </p:nvPicPr>
              <p:blipFill>
                <a:blip r:embed="rId547"/>
                <a:stretch>
                  <a:fillRect/>
                </a:stretch>
              </p:blipFill>
              <p:spPr>
                <a:xfrm>
                  <a:off x="9777173" y="262507"/>
                  <a:ext cx="504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67" name="Freihand 366">
                  <a:extLst>
                    <a:ext uri="{FF2B5EF4-FFF2-40B4-BE49-F238E27FC236}">
                      <a16:creationId xmlns:a16="http://schemas.microsoft.com/office/drawing/2014/main" id="{F03C5229-6536-4F9D-964C-02C4F9BF8148}"/>
                    </a:ext>
                  </a:extLst>
                </p14:cNvPr>
                <p14:cNvContentPartPr/>
                <p14:nvPr/>
              </p14:nvContentPartPr>
              <p14:xfrm>
                <a:off x="9753773" y="234427"/>
                <a:ext cx="200520" cy="160200"/>
              </p14:xfrm>
            </p:contentPart>
          </mc:Choice>
          <mc:Fallback xmlns="">
            <p:pic>
              <p:nvPicPr>
                <p:cNvPr id="367" name="Freihand 366">
                  <a:extLst>
                    <a:ext uri="{FF2B5EF4-FFF2-40B4-BE49-F238E27FC236}">
                      <a16:creationId xmlns:a16="http://schemas.microsoft.com/office/drawing/2014/main" id="{F03C5229-6536-4F9D-964C-02C4F9BF8148}"/>
                    </a:ext>
                  </a:extLst>
                </p:cNvPr>
                <p:cNvPicPr/>
                <p:nvPr/>
              </p:nvPicPr>
              <p:blipFill>
                <a:blip r:embed="rId549"/>
                <a:stretch>
                  <a:fillRect/>
                </a:stretch>
              </p:blipFill>
              <p:spPr>
                <a:xfrm>
                  <a:off x="9749453" y="230107"/>
                  <a:ext cx="209160" cy="168840"/>
                </a:xfrm>
                <a:prstGeom prst="rect">
                  <a:avLst/>
                </a:prstGeom>
              </p:spPr>
            </p:pic>
          </mc:Fallback>
        </mc:AlternateContent>
      </p:grpSp>
      <p:grpSp>
        <p:nvGrpSpPr>
          <p:cNvPr id="377" name="Gruppieren 376">
            <a:extLst>
              <a:ext uri="{FF2B5EF4-FFF2-40B4-BE49-F238E27FC236}">
                <a16:creationId xmlns:a16="http://schemas.microsoft.com/office/drawing/2014/main" id="{412496A8-0AB0-4309-99E9-D19DD8EE38E4}"/>
              </a:ext>
            </a:extLst>
          </p:cNvPr>
          <p:cNvGrpSpPr/>
          <p:nvPr/>
        </p:nvGrpSpPr>
        <p:grpSpPr>
          <a:xfrm>
            <a:off x="10773293" y="226867"/>
            <a:ext cx="672480" cy="201960"/>
            <a:chOff x="10773293" y="226867"/>
            <a:chExt cx="672480" cy="201960"/>
          </a:xfrm>
        </p:grpSpPr>
        <mc:AlternateContent xmlns:mc="http://schemas.openxmlformats.org/markup-compatibility/2006" xmlns:p14="http://schemas.microsoft.com/office/powerpoint/2010/main">
          <mc:Choice Requires="p14">
            <p:contentPart p14:bwMode="auto" r:id="rId550">
              <p14:nvContentPartPr>
                <p14:cNvPr id="368" name="Freihand 367">
                  <a:extLst>
                    <a:ext uri="{FF2B5EF4-FFF2-40B4-BE49-F238E27FC236}">
                      <a16:creationId xmlns:a16="http://schemas.microsoft.com/office/drawing/2014/main" id="{D64EB77A-05E1-4E7F-AC3C-4C57F92D7F9C}"/>
                    </a:ext>
                  </a:extLst>
                </p14:cNvPr>
                <p14:cNvContentPartPr/>
                <p14:nvPr/>
              </p14:nvContentPartPr>
              <p14:xfrm>
                <a:off x="10849253" y="290947"/>
                <a:ext cx="10800" cy="115560"/>
              </p14:xfrm>
            </p:contentPart>
          </mc:Choice>
          <mc:Fallback xmlns="">
            <p:pic>
              <p:nvPicPr>
                <p:cNvPr id="368" name="Freihand 367">
                  <a:extLst>
                    <a:ext uri="{FF2B5EF4-FFF2-40B4-BE49-F238E27FC236}">
                      <a16:creationId xmlns:a16="http://schemas.microsoft.com/office/drawing/2014/main" id="{D64EB77A-05E1-4E7F-AC3C-4C57F92D7F9C}"/>
                    </a:ext>
                  </a:extLst>
                </p:cNvPr>
                <p:cNvPicPr/>
                <p:nvPr/>
              </p:nvPicPr>
              <p:blipFill>
                <a:blip r:embed="rId551"/>
                <a:stretch>
                  <a:fillRect/>
                </a:stretch>
              </p:blipFill>
              <p:spPr>
                <a:xfrm>
                  <a:off x="10844933" y="286627"/>
                  <a:ext cx="194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71" name="Freihand 370">
                  <a:extLst>
                    <a:ext uri="{FF2B5EF4-FFF2-40B4-BE49-F238E27FC236}">
                      <a16:creationId xmlns:a16="http://schemas.microsoft.com/office/drawing/2014/main" id="{336E4202-51D9-49F6-A3D7-5D66B641C9ED}"/>
                    </a:ext>
                  </a:extLst>
                </p14:cNvPr>
                <p14:cNvContentPartPr/>
                <p14:nvPr/>
              </p14:nvContentPartPr>
              <p14:xfrm>
                <a:off x="10773293" y="226867"/>
                <a:ext cx="157320" cy="196200"/>
              </p14:xfrm>
            </p:contentPart>
          </mc:Choice>
          <mc:Fallback xmlns="">
            <p:pic>
              <p:nvPicPr>
                <p:cNvPr id="371" name="Freihand 370">
                  <a:extLst>
                    <a:ext uri="{FF2B5EF4-FFF2-40B4-BE49-F238E27FC236}">
                      <a16:creationId xmlns:a16="http://schemas.microsoft.com/office/drawing/2014/main" id="{336E4202-51D9-49F6-A3D7-5D66B641C9ED}"/>
                    </a:ext>
                  </a:extLst>
                </p:cNvPr>
                <p:cNvPicPr/>
                <p:nvPr/>
              </p:nvPicPr>
              <p:blipFill>
                <a:blip r:embed="rId553"/>
                <a:stretch>
                  <a:fillRect/>
                </a:stretch>
              </p:blipFill>
              <p:spPr>
                <a:xfrm>
                  <a:off x="10768973" y="222547"/>
                  <a:ext cx="16596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372" name="Freihand 371">
                  <a:extLst>
                    <a:ext uri="{FF2B5EF4-FFF2-40B4-BE49-F238E27FC236}">
                      <a16:creationId xmlns:a16="http://schemas.microsoft.com/office/drawing/2014/main" id="{0FB5711C-20D1-4DF8-AAAC-8BA648C8F8A6}"/>
                    </a:ext>
                  </a:extLst>
                </p14:cNvPr>
                <p14:cNvContentPartPr/>
                <p14:nvPr/>
              </p14:nvContentPartPr>
              <p14:xfrm>
                <a:off x="10988213" y="259627"/>
                <a:ext cx="13320" cy="111240"/>
              </p14:xfrm>
            </p:contentPart>
          </mc:Choice>
          <mc:Fallback xmlns="">
            <p:pic>
              <p:nvPicPr>
                <p:cNvPr id="372" name="Freihand 371">
                  <a:extLst>
                    <a:ext uri="{FF2B5EF4-FFF2-40B4-BE49-F238E27FC236}">
                      <a16:creationId xmlns:a16="http://schemas.microsoft.com/office/drawing/2014/main" id="{0FB5711C-20D1-4DF8-AAAC-8BA648C8F8A6}"/>
                    </a:ext>
                  </a:extLst>
                </p:cNvPr>
                <p:cNvPicPr/>
                <p:nvPr/>
              </p:nvPicPr>
              <p:blipFill>
                <a:blip r:embed="rId555"/>
                <a:stretch>
                  <a:fillRect/>
                </a:stretch>
              </p:blipFill>
              <p:spPr>
                <a:xfrm>
                  <a:off x="10983893" y="255307"/>
                  <a:ext cx="2196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373" name="Freihand 372">
                  <a:extLst>
                    <a:ext uri="{FF2B5EF4-FFF2-40B4-BE49-F238E27FC236}">
                      <a16:creationId xmlns:a16="http://schemas.microsoft.com/office/drawing/2014/main" id="{CC438C9D-33AD-4008-B5D0-87DC28500BD8}"/>
                    </a:ext>
                  </a:extLst>
                </p14:cNvPr>
                <p14:cNvContentPartPr/>
                <p14:nvPr/>
              </p14:nvContentPartPr>
              <p14:xfrm>
                <a:off x="11072453" y="256747"/>
                <a:ext cx="16920" cy="149040"/>
              </p14:xfrm>
            </p:contentPart>
          </mc:Choice>
          <mc:Fallback xmlns="">
            <p:pic>
              <p:nvPicPr>
                <p:cNvPr id="373" name="Freihand 372">
                  <a:extLst>
                    <a:ext uri="{FF2B5EF4-FFF2-40B4-BE49-F238E27FC236}">
                      <a16:creationId xmlns:a16="http://schemas.microsoft.com/office/drawing/2014/main" id="{CC438C9D-33AD-4008-B5D0-87DC28500BD8}"/>
                    </a:ext>
                  </a:extLst>
                </p:cNvPr>
                <p:cNvPicPr/>
                <p:nvPr/>
              </p:nvPicPr>
              <p:blipFill>
                <a:blip r:embed="rId557"/>
                <a:stretch>
                  <a:fillRect/>
                </a:stretch>
              </p:blipFill>
              <p:spPr>
                <a:xfrm>
                  <a:off x="11068133" y="252427"/>
                  <a:ext cx="2556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374" name="Freihand 373">
                  <a:extLst>
                    <a:ext uri="{FF2B5EF4-FFF2-40B4-BE49-F238E27FC236}">
                      <a16:creationId xmlns:a16="http://schemas.microsoft.com/office/drawing/2014/main" id="{8E2BB38D-D3FB-4FFF-B109-7BF02103613C}"/>
                    </a:ext>
                  </a:extLst>
                </p14:cNvPr>
                <p14:cNvContentPartPr/>
                <p14:nvPr/>
              </p14:nvContentPartPr>
              <p14:xfrm>
                <a:off x="11000813" y="234427"/>
                <a:ext cx="131400" cy="72360"/>
              </p14:xfrm>
            </p:contentPart>
          </mc:Choice>
          <mc:Fallback xmlns="">
            <p:pic>
              <p:nvPicPr>
                <p:cNvPr id="374" name="Freihand 373">
                  <a:extLst>
                    <a:ext uri="{FF2B5EF4-FFF2-40B4-BE49-F238E27FC236}">
                      <a16:creationId xmlns:a16="http://schemas.microsoft.com/office/drawing/2014/main" id="{8E2BB38D-D3FB-4FFF-B109-7BF02103613C}"/>
                    </a:ext>
                  </a:extLst>
                </p:cNvPr>
                <p:cNvPicPr/>
                <p:nvPr/>
              </p:nvPicPr>
              <p:blipFill>
                <a:blip r:embed="rId559"/>
                <a:stretch>
                  <a:fillRect/>
                </a:stretch>
              </p:blipFill>
              <p:spPr>
                <a:xfrm>
                  <a:off x="10996493" y="230107"/>
                  <a:ext cx="14004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375" name="Freihand 374">
                  <a:extLst>
                    <a:ext uri="{FF2B5EF4-FFF2-40B4-BE49-F238E27FC236}">
                      <a16:creationId xmlns:a16="http://schemas.microsoft.com/office/drawing/2014/main" id="{2C286836-99F3-484B-9FCE-9F6B4B55AA88}"/>
                    </a:ext>
                  </a:extLst>
                </p14:cNvPr>
                <p14:cNvContentPartPr/>
                <p14:nvPr/>
              </p14:nvContentPartPr>
              <p14:xfrm>
                <a:off x="11157053" y="326587"/>
                <a:ext cx="112320" cy="18720"/>
              </p14:xfrm>
            </p:contentPart>
          </mc:Choice>
          <mc:Fallback xmlns="">
            <p:pic>
              <p:nvPicPr>
                <p:cNvPr id="375" name="Freihand 374">
                  <a:extLst>
                    <a:ext uri="{FF2B5EF4-FFF2-40B4-BE49-F238E27FC236}">
                      <a16:creationId xmlns:a16="http://schemas.microsoft.com/office/drawing/2014/main" id="{2C286836-99F3-484B-9FCE-9F6B4B55AA88}"/>
                    </a:ext>
                  </a:extLst>
                </p:cNvPr>
                <p:cNvPicPr/>
                <p:nvPr/>
              </p:nvPicPr>
              <p:blipFill>
                <a:blip r:embed="rId561"/>
                <a:stretch>
                  <a:fillRect/>
                </a:stretch>
              </p:blipFill>
              <p:spPr>
                <a:xfrm>
                  <a:off x="11152733" y="322267"/>
                  <a:ext cx="1209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376" name="Freihand 375">
                  <a:extLst>
                    <a:ext uri="{FF2B5EF4-FFF2-40B4-BE49-F238E27FC236}">
                      <a16:creationId xmlns:a16="http://schemas.microsoft.com/office/drawing/2014/main" id="{C16FAB38-9387-427E-AFF9-651E8570666E}"/>
                    </a:ext>
                  </a:extLst>
                </p14:cNvPr>
                <p14:cNvContentPartPr/>
                <p14:nvPr/>
              </p14:nvContentPartPr>
              <p14:xfrm>
                <a:off x="11234813" y="240547"/>
                <a:ext cx="210960" cy="188280"/>
              </p14:xfrm>
            </p:contentPart>
          </mc:Choice>
          <mc:Fallback xmlns="">
            <p:pic>
              <p:nvPicPr>
                <p:cNvPr id="376" name="Freihand 375">
                  <a:extLst>
                    <a:ext uri="{FF2B5EF4-FFF2-40B4-BE49-F238E27FC236}">
                      <a16:creationId xmlns:a16="http://schemas.microsoft.com/office/drawing/2014/main" id="{C16FAB38-9387-427E-AFF9-651E8570666E}"/>
                    </a:ext>
                  </a:extLst>
                </p:cNvPr>
                <p:cNvPicPr/>
                <p:nvPr/>
              </p:nvPicPr>
              <p:blipFill>
                <a:blip r:embed="rId563"/>
                <a:stretch>
                  <a:fillRect/>
                </a:stretch>
              </p:blipFill>
              <p:spPr>
                <a:xfrm>
                  <a:off x="11230493" y="236227"/>
                  <a:ext cx="219600" cy="196920"/>
                </a:xfrm>
                <a:prstGeom prst="rect">
                  <a:avLst/>
                </a:prstGeom>
              </p:spPr>
            </p:pic>
          </mc:Fallback>
        </mc:AlternateContent>
      </p:grpSp>
      <p:grpSp>
        <p:nvGrpSpPr>
          <p:cNvPr id="386" name="Gruppieren 385">
            <a:extLst>
              <a:ext uri="{FF2B5EF4-FFF2-40B4-BE49-F238E27FC236}">
                <a16:creationId xmlns:a16="http://schemas.microsoft.com/office/drawing/2014/main" id="{5A13F1AD-C2E7-4394-9C47-D4A78E0D5A6D}"/>
              </a:ext>
            </a:extLst>
          </p:cNvPr>
          <p:cNvGrpSpPr/>
          <p:nvPr/>
        </p:nvGrpSpPr>
        <p:grpSpPr>
          <a:xfrm>
            <a:off x="2792813" y="1544467"/>
            <a:ext cx="8888040" cy="4725360"/>
            <a:chOff x="2792813" y="1544467"/>
            <a:chExt cx="8888040" cy="4725360"/>
          </a:xfrm>
        </p:grpSpPr>
        <mc:AlternateContent xmlns:mc="http://schemas.openxmlformats.org/markup-compatibility/2006" xmlns:p14="http://schemas.microsoft.com/office/powerpoint/2010/main">
          <mc:Choice Requires="p14">
            <p:contentPart p14:bwMode="auto" r:id="rId564">
              <p14:nvContentPartPr>
                <p14:cNvPr id="309" name="Freihand 308">
                  <a:extLst>
                    <a:ext uri="{FF2B5EF4-FFF2-40B4-BE49-F238E27FC236}">
                      <a16:creationId xmlns:a16="http://schemas.microsoft.com/office/drawing/2014/main" id="{8DDFCE3F-12B7-47EA-A2FE-B6DC0704F32F}"/>
                    </a:ext>
                  </a:extLst>
                </p14:cNvPr>
                <p14:cNvContentPartPr/>
                <p14:nvPr/>
              </p14:nvContentPartPr>
              <p14:xfrm>
                <a:off x="2792813" y="5448667"/>
                <a:ext cx="2746080" cy="592560"/>
              </p14:xfrm>
            </p:contentPart>
          </mc:Choice>
          <mc:Fallback xmlns="">
            <p:pic>
              <p:nvPicPr>
                <p:cNvPr id="309" name="Freihand 308">
                  <a:extLst>
                    <a:ext uri="{FF2B5EF4-FFF2-40B4-BE49-F238E27FC236}">
                      <a16:creationId xmlns:a16="http://schemas.microsoft.com/office/drawing/2014/main" id="{8DDFCE3F-12B7-47EA-A2FE-B6DC0704F32F}"/>
                    </a:ext>
                  </a:extLst>
                </p:cNvPr>
                <p:cNvPicPr/>
                <p:nvPr/>
              </p:nvPicPr>
              <p:blipFill>
                <a:blip r:embed="rId565"/>
                <a:stretch>
                  <a:fillRect/>
                </a:stretch>
              </p:blipFill>
              <p:spPr>
                <a:xfrm>
                  <a:off x="2788493" y="5444347"/>
                  <a:ext cx="2754720" cy="60120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310" name="Freihand 309">
                  <a:extLst>
                    <a:ext uri="{FF2B5EF4-FFF2-40B4-BE49-F238E27FC236}">
                      <a16:creationId xmlns:a16="http://schemas.microsoft.com/office/drawing/2014/main" id="{E2F3A5AA-BBE0-4919-90FA-AC2A492A20C3}"/>
                    </a:ext>
                  </a:extLst>
                </p14:cNvPr>
                <p14:cNvContentPartPr/>
                <p14:nvPr/>
              </p14:nvContentPartPr>
              <p14:xfrm>
                <a:off x="5694053" y="5356867"/>
                <a:ext cx="294120" cy="214560"/>
              </p14:xfrm>
            </p:contentPart>
          </mc:Choice>
          <mc:Fallback xmlns="">
            <p:pic>
              <p:nvPicPr>
                <p:cNvPr id="310" name="Freihand 309">
                  <a:extLst>
                    <a:ext uri="{FF2B5EF4-FFF2-40B4-BE49-F238E27FC236}">
                      <a16:creationId xmlns:a16="http://schemas.microsoft.com/office/drawing/2014/main" id="{E2F3A5AA-BBE0-4919-90FA-AC2A492A20C3}"/>
                    </a:ext>
                  </a:extLst>
                </p:cNvPr>
                <p:cNvPicPr/>
                <p:nvPr/>
              </p:nvPicPr>
              <p:blipFill>
                <a:blip r:embed="rId567"/>
                <a:stretch>
                  <a:fillRect/>
                </a:stretch>
              </p:blipFill>
              <p:spPr>
                <a:xfrm>
                  <a:off x="5689733" y="5352547"/>
                  <a:ext cx="30276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311" name="Freihand 310">
                  <a:extLst>
                    <a:ext uri="{FF2B5EF4-FFF2-40B4-BE49-F238E27FC236}">
                      <a16:creationId xmlns:a16="http://schemas.microsoft.com/office/drawing/2014/main" id="{57810857-D4EA-4BD8-A6C8-95ABD15BF8DE}"/>
                    </a:ext>
                  </a:extLst>
                </p14:cNvPr>
                <p14:cNvContentPartPr/>
                <p14:nvPr/>
              </p14:nvContentPartPr>
              <p14:xfrm>
                <a:off x="5635733" y="5441467"/>
                <a:ext cx="285480" cy="218880"/>
              </p14:xfrm>
            </p:contentPart>
          </mc:Choice>
          <mc:Fallback xmlns="">
            <p:pic>
              <p:nvPicPr>
                <p:cNvPr id="311" name="Freihand 310">
                  <a:extLst>
                    <a:ext uri="{FF2B5EF4-FFF2-40B4-BE49-F238E27FC236}">
                      <a16:creationId xmlns:a16="http://schemas.microsoft.com/office/drawing/2014/main" id="{57810857-D4EA-4BD8-A6C8-95ABD15BF8DE}"/>
                    </a:ext>
                  </a:extLst>
                </p:cNvPr>
                <p:cNvPicPr/>
                <p:nvPr/>
              </p:nvPicPr>
              <p:blipFill>
                <a:blip r:embed="rId569"/>
                <a:stretch>
                  <a:fillRect/>
                </a:stretch>
              </p:blipFill>
              <p:spPr>
                <a:xfrm>
                  <a:off x="5631413" y="5437147"/>
                  <a:ext cx="29412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312" name="Freihand 311">
                  <a:extLst>
                    <a:ext uri="{FF2B5EF4-FFF2-40B4-BE49-F238E27FC236}">
                      <a16:creationId xmlns:a16="http://schemas.microsoft.com/office/drawing/2014/main" id="{1C84C401-485C-4901-94AD-0F86880B26AC}"/>
                    </a:ext>
                  </a:extLst>
                </p14:cNvPr>
                <p14:cNvContentPartPr/>
                <p14:nvPr/>
              </p14:nvContentPartPr>
              <p14:xfrm>
                <a:off x="6068813" y="5220787"/>
                <a:ext cx="147240" cy="224280"/>
              </p14:xfrm>
            </p:contentPart>
          </mc:Choice>
          <mc:Fallback xmlns="">
            <p:pic>
              <p:nvPicPr>
                <p:cNvPr id="312" name="Freihand 311">
                  <a:extLst>
                    <a:ext uri="{FF2B5EF4-FFF2-40B4-BE49-F238E27FC236}">
                      <a16:creationId xmlns:a16="http://schemas.microsoft.com/office/drawing/2014/main" id="{1C84C401-485C-4901-94AD-0F86880B26AC}"/>
                    </a:ext>
                  </a:extLst>
                </p:cNvPr>
                <p:cNvPicPr/>
                <p:nvPr/>
              </p:nvPicPr>
              <p:blipFill>
                <a:blip r:embed="rId571"/>
                <a:stretch>
                  <a:fillRect/>
                </a:stretch>
              </p:blipFill>
              <p:spPr>
                <a:xfrm>
                  <a:off x="6064493" y="5216467"/>
                  <a:ext cx="15588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313" name="Freihand 312">
                  <a:extLst>
                    <a:ext uri="{FF2B5EF4-FFF2-40B4-BE49-F238E27FC236}">
                      <a16:creationId xmlns:a16="http://schemas.microsoft.com/office/drawing/2014/main" id="{B3A3FFB8-9651-4E8C-ABB3-DE41B3F999C9}"/>
                    </a:ext>
                  </a:extLst>
                </p14:cNvPr>
                <p14:cNvContentPartPr/>
                <p14:nvPr/>
              </p14:nvContentPartPr>
              <p14:xfrm>
                <a:off x="6231893" y="5181907"/>
                <a:ext cx="96840" cy="113760"/>
              </p14:xfrm>
            </p:contentPart>
          </mc:Choice>
          <mc:Fallback xmlns="">
            <p:pic>
              <p:nvPicPr>
                <p:cNvPr id="313" name="Freihand 312">
                  <a:extLst>
                    <a:ext uri="{FF2B5EF4-FFF2-40B4-BE49-F238E27FC236}">
                      <a16:creationId xmlns:a16="http://schemas.microsoft.com/office/drawing/2014/main" id="{B3A3FFB8-9651-4E8C-ABB3-DE41B3F999C9}"/>
                    </a:ext>
                  </a:extLst>
                </p:cNvPr>
                <p:cNvPicPr/>
                <p:nvPr/>
              </p:nvPicPr>
              <p:blipFill>
                <a:blip r:embed="rId573"/>
                <a:stretch>
                  <a:fillRect/>
                </a:stretch>
              </p:blipFill>
              <p:spPr>
                <a:xfrm>
                  <a:off x="6227573" y="5177587"/>
                  <a:ext cx="1054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314" name="Freihand 313">
                  <a:extLst>
                    <a:ext uri="{FF2B5EF4-FFF2-40B4-BE49-F238E27FC236}">
                      <a16:creationId xmlns:a16="http://schemas.microsoft.com/office/drawing/2014/main" id="{4496910A-CA40-4CDD-814D-4B0B7953389F}"/>
                    </a:ext>
                  </a:extLst>
                </p14:cNvPr>
                <p14:cNvContentPartPr/>
                <p14:nvPr/>
              </p14:nvContentPartPr>
              <p14:xfrm>
                <a:off x="6332333" y="5137987"/>
                <a:ext cx="343080" cy="113040"/>
              </p14:xfrm>
            </p:contentPart>
          </mc:Choice>
          <mc:Fallback xmlns="">
            <p:pic>
              <p:nvPicPr>
                <p:cNvPr id="314" name="Freihand 313">
                  <a:extLst>
                    <a:ext uri="{FF2B5EF4-FFF2-40B4-BE49-F238E27FC236}">
                      <a16:creationId xmlns:a16="http://schemas.microsoft.com/office/drawing/2014/main" id="{4496910A-CA40-4CDD-814D-4B0B7953389F}"/>
                    </a:ext>
                  </a:extLst>
                </p:cNvPr>
                <p:cNvPicPr/>
                <p:nvPr/>
              </p:nvPicPr>
              <p:blipFill>
                <a:blip r:embed="rId575"/>
                <a:stretch>
                  <a:fillRect/>
                </a:stretch>
              </p:blipFill>
              <p:spPr>
                <a:xfrm>
                  <a:off x="6328013" y="5133667"/>
                  <a:ext cx="35172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315" name="Freihand 314">
                  <a:extLst>
                    <a:ext uri="{FF2B5EF4-FFF2-40B4-BE49-F238E27FC236}">
                      <a16:creationId xmlns:a16="http://schemas.microsoft.com/office/drawing/2014/main" id="{AE0CF00F-FADF-4ECE-AC1A-5F583911833B}"/>
                    </a:ext>
                  </a:extLst>
                </p14:cNvPr>
                <p14:cNvContentPartPr/>
                <p14:nvPr/>
              </p14:nvContentPartPr>
              <p14:xfrm>
                <a:off x="6720413" y="5061307"/>
                <a:ext cx="77760" cy="99360"/>
              </p14:xfrm>
            </p:contentPart>
          </mc:Choice>
          <mc:Fallback xmlns="">
            <p:pic>
              <p:nvPicPr>
                <p:cNvPr id="315" name="Freihand 314">
                  <a:extLst>
                    <a:ext uri="{FF2B5EF4-FFF2-40B4-BE49-F238E27FC236}">
                      <a16:creationId xmlns:a16="http://schemas.microsoft.com/office/drawing/2014/main" id="{AE0CF00F-FADF-4ECE-AC1A-5F583911833B}"/>
                    </a:ext>
                  </a:extLst>
                </p:cNvPr>
                <p:cNvPicPr/>
                <p:nvPr/>
              </p:nvPicPr>
              <p:blipFill>
                <a:blip r:embed="rId577"/>
                <a:stretch>
                  <a:fillRect/>
                </a:stretch>
              </p:blipFill>
              <p:spPr>
                <a:xfrm>
                  <a:off x="6716093" y="5056987"/>
                  <a:ext cx="864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316" name="Freihand 315">
                  <a:extLst>
                    <a:ext uri="{FF2B5EF4-FFF2-40B4-BE49-F238E27FC236}">
                      <a16:creationId xmlns:a16="http://schemas.microsoft.com/office/drawing/2014/main" id="{DCD7C9AF-45D8-4BEE-B989-73A84FB9A84F}"/>
                    </a:ext>
                  </a:extLst>
                </p14:cNvPr>
                <p14:cNvContentPartPr/>
                <p14:nvPr/>
              </p14:nvContentPartPr>
              <p14:xfrm>
                <a:off x="6816173" y="4984987"/>
                <a:ext cx="183960" cy="118080"/>
              </p14:xfrm>
            </p:contentPart>
          </mc:Choice>
          <mc:Fallback xmlns="">
            <p:pic>
              <p:nvPicPr>
                <p:cNvPr id="316" name="Freihand 315">
                  <a:extLst>
                    <a:ext uri="{FF2B5EF4-FFF2-40B4-BE49-F238E27FC236}">
                      <a16:creationId xmlns:a16="http://schemas.microsoft.com/office/drawing/2014/main" id="{DCD7C9AF-45D8-4BEE-B989-73A84FB9A84F}"/>
                    </a:ext>
                  </a:extLst>
                </p:cNvPr>
                <p:cNvPicPr/>
                <p:nvPr/>
              </p:nvPicPr>
              <p:blipFill>
                <a:blip r:embed="rId579"/>
                <a:stretch>
                  <a:fillRect/>
                </a:stretch>
              </p:blipFill>
              <p:spPr>
                <a:xfrm>
                  <a:off x="6811853" y="4980667"/>
                  <a:ext cx="1926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317" name="Freihand 316">
                  <a:extLst>
                    <a:ext uri="{FF2B5EF4-FFF2-40B4-BE49-F238E27FC236}">
                      <a16:creationId xmlns:a16="http://schemas.microsoft.com/office/drawing/2014/main" id="{757893AA-F06B-4747-BAA3-AB5F1E294E29}"/>
                    </a:ext>
                  </a:extLst>
                </p14:cNvPr>
                <p14:cNvContentPartPr/>
                <p14:nvPr/>
              </p14:nvContentPartPr>
              <p14:xfrm>
                <a:off x="7001933" y="4950787"/>
                <a:ext cx="33120" cy="23040"/>
              </p14:xfrm>
            </p:contentPart>
          </mc:Choice>
          <mc:Fallback xmlns="">
            <p:pic>
              <p:nvPicPr>
                <p:cNvPr id="317" name="Freihand 316">
                  <a:extLst>
                    <a:ext uri="{FF2B5EF4-FFF2-40B4-BE49-F238E27FC236}">
                      <a16:creationId xmlns:a16="http://schemas.microsoft.com/office/drawing/2014/main" id="{757893AA-F06B-4747-BAA3-AB5F1E294E29}"/>
                    </a:ext>
                  </a:extLst>
                </p:cNvPr>
                <p:cNvPicPr/>
                <p:nvPr/>
              </p:nvPicPr>
              <p:blipFill>
                <a:blip r:embed="rId581"/>
                <a:stretch>
                  <a:fillRect/>
                </a:stretch>
              </p:blipFill>
              <p:spPr>
                <a:xfrm>
                  <a:off x="6997613" y="4946467"/>
                  <a:ext cx="417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318" name="Freihand 317">
                  <a:extLst>
                    <a:ext uri="{FF2B5EF4-FFF2-40B4-BE49-F238E27FC236}">
                      <a16:creationId xmlns:a16="http://schemas.microsoft.com/office/drawing/2014/main" id="{48E80286-C501-4642-8A06-D3041F9C0DF3}"/>
                    </a:ext>
                  </a:extLst>
                </p14:cNvPr>
                <p14:cNvContentPartPr/>
                <p14:nvPr/>
              </p14:nvContentPartPr>
              <p14:xfrm>
                <a:off x="7030013" y="4976707"/>
                <a:ext cx="56160" cy="98640"/>
              </p14:xfrm>
            </p:contentPart>
          </mc:Choice>
          <mc:Fallback xmlns="">
            <p:pic>
              <p:nvPicPr>
                <p:cNvPr id="318" name="Freihand 317">
                  <a:extLst>
                    <a:ext uri="{FF2B5EF4-FFF2-40B4-BE49-F238E27FC236}">
                      <a16:creationId xmlns:a16="http://schemas.microsoft.com/office/drawing/2014/main" id="{48E80286-C501-4642-8A06-D3041F9C0DF3}"/>
                    </a:ext>
                  </a:extLst>
                </p:cNvPr>
                <p:cNvPicPr/>
                <p:nvPr/>
              </p:nvPicPr>
              <p:blipFill>
                <a:blip r:embed="rId583"/>
                <a:stretch>
                  <a:fillRect/>
                </a:stretch>
              </p:blipFill>
              <p:spPr>
                <a:xfrm>
                  <a:off x="7025693" y="4972387"/>
                  <a:ext cx="648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319" name="Freihand 318">
                  <a:extLst>
                    <a:ext uri="{FF2B5EF4-FFF2-40B4-BE49-F238E27FC236}">
                      <a16:creationId xmlns:a16="http://schemas.microsoft.com/office/drawing/2014/main" id="{1DE60033-4D00-46AF-8407-0B1DC2EEFBCC}"/>
                    </a:ext>
                  </a:extLst>
                </p14:cNvPr>
                <p14:cNvContentPartPr/>
                <p14:nvPr/>
              </p14:nvContentPartPr>
              <p14:xfrm>
                <a:off x="7108133" y="4883827"/>
                <a:ext cx="144720" cy="152640"/>
              </p14:xfrm>
            </p:contentPart>
          </mc:Choice>
          <mc:Fallback xmlns="">
            <p:pic>
              <p:nvPicPr>
                <p:cNvPr id="319" name="Freihand 318">
                  <a:extLst>
                    <a:ext uri="{FF2B5EF4-FFF2-40B4-BE49-F238E27FC236}">
                      <a16:creationId xmlns:a16="http://schemas.microsoft.com/office/drawing/2014/main" id="{1DE60033-4D00-46AF-8407-0B1DC2EEFBCC}"/>
                    </a:ext>
                  </a:extLst>
                </p:cNvPr>
                <p:cNvPicPr/>
                <p:nvPr/>
              </p:nvPicPr>
              <p:blipFill>
                <a:blip r:embed="rId585"/>
                <a:stretch>
                  <a:fillRect/>
                </a:stretch>
              </p:blipFill>
              <p:spPr>
                <a:xfrm>
                  <a:off x="7103813" y="4879507"/>
                  <a:ext cx="15336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20" name="Freihand 319">
                  <a:extLst>
                    <a:ext uri="{FF2B5EF4-FFF2-40B4-BE49-F238E27FC236}">
                      <a16:creationId xmlns:a16="http://schemas.microsoft.com/office/drawing/2014/main" id="{A94A930C-8960-4B73-B7AC-1F45949B566D}"/>
                    </a:ext>
                  </a:extLst>
                </p14:cNvPr>
                <p14:cNvContentPartPr/>
                <p14:nvPr/>
              </p14:nvContentPartPr>
              <p14:xfrm>
                <a:off x="7287773" y="4911187"/>
                <a:ext cx="114480" cy="84240"/>
              </p14:xfrm>
            </p:contentPart>
          </mc:Choice>
          <mc:Fallback xmlns="">
            <p:pic>
              <p:nvPicPr>
                <p:cNvPr id="320" name="Freihand 319">
                  <a:extLst>
                    <a:ext uri="{FF2B5EF4-FFF2-40B4-BE49-F238E27FC236}">
                      <a16:creationId xmlns:a16="http://schemas.microsoft.com/office/drawing/2014/main" id="{A94A930C-8960-4B73-B7AC-1F45949B566D}"/>
                    </a:ext>
                  </a:extLst>
                </p:cNvPr>
                <p:cNvPicPr/>
                <p:nvPr/>
              </p:nvPicPr>
              <p:blipFill>
                <a:blip r:embed="rId587"/>
                <a:stretch>
                  <a:fillRect/>
                </a:stretch>
              </p:blipFill>
              <p:spPr>
                <a:xfrm>
                  <a:off x="7283453" y="4906867"/>
                  <a:ext cx="1231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321" name="Freihand 320">
                  <a:extLst>
                    <a:ext uri="{FF2B5EF4-FFF2-40B4-BE49-F238E27FC236}">
                      <a16:creationId xmlns:a16="http://schemas.microsoft.com/office/drawing/2014/main" id="{560BA24A-7299-4B0B-8280-75F3EAF3458D}"/>
                    </a:ext>
                  </a:extLst>
                </p14:cNvPr>
                <p14:cNvContentPartPr/>
                <p14:nvPr/>
              </p14:nvContentPartPr>
              <p14:xfrm>
                <a:off x="6533933" y="5321587"/>
                <a:ext cx="215280" cy="184320"/>
              </p14:xfrm>
            </p:contentPart>
          </mc:Choice>
          <mc:Fallback xmlns="">
            <p:pic>
              <p:nvPicPr>
                <p:cNvPr id="321" name="Freihand 320">
                  <a:extLst>
                    <a:ext uri="{FF2B5EF4-FFF2-40B4-BE49-F238E27FC236}">
                      <a16:creationId xmlns:a16="http://schemas.microsoft.com/office/drawing/2014/main" id="{560BA24A-7299-4B0B-8280-75F3EAF3458D}"/>
                    </a:ext>
                  </a:extLst>
                </p:cNvPr>
                <p:cNvPicPr/>
                <p:nvPr/>
              </p:nvPicPr>
              <p:blipFill>
                <a:blip r:embed="rId589"/>
                <a:stretch>
                  <a:fillRect/>
                </a:stretch>
              </p:blipFill>
              <p:spPr>
                <a:xfrm>
                  <a:off x="6529613" y="5317267"/>
                  <a:ext cx="22392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322" name="Freihand 321">
                  <a:extLst>
                    <a:ext uri="{FF2B5EF4-FFF2-40B4-BE49-F238E27FC236}">
                      <a16:creationId xmlns:a16="http://schemas.microsoft.com/office/drawing/2014/main" id="{2C2D01F8-C525-4F91-8103-510A09F3A2D0}"/>
                    </a:ext>
                  </a:extLst>
                </p14:cNvPr>
                <p14:cNvContentPartPr/>
                <p14:nvPr/>
              </p14:nvContentPartPr>
              <p14:xfrm>
                <a:off x="6798533" y="5237347"/>
                <a:ext cx="292680" cy="202320"/>
              </p14:xfrm>
            </p:contentPart>
          </mc:Choice>
          <mc:Fallback xmlns="">
            <p:pic>
              <p:nvPicPr>
                <p:cNvPr id="322" name="Freihand 321">
                  <a:extLst>
                    <a:ext uri="{FF2B5EF4-FFF2-40B4-BE49-F238E27FC236}">
                      <a16:creationId xmlns:a16="http://schemas.microsoft.com/office/drawing/2014/main" id="{2C2D01F8-C525-4F91-8103-510A09F3A2D0}"/>
                    </a:ext>
                  </a:extLst>
                </p:cNvPr>
                <p:cNvPicPr/>
                <p:nvPr/>
              </p:nvPicPr>
              <p:blipFill>
                <a:blip r:embed="rId591"/>
                <a:stretch>
                  <a:fillRect/>
                </a:stretch>
              </p:blipFill>
              <p:spPr>
                <a:xfrm>
                  <a:off x="6794213" y="5233027"/>
                  <a:ext cx="30132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23" name="Freihand 322">
                  <a:extLst>
                    <a:ext uri="{FF2B5EF4-FFF2-40B4-BE49-F238E27FC236}">
                      <a16:creationId xmlns:a16="http://schemas.microsoft.com/office/drawing/2014/main" id="{4EABF34E-2B14-452E-AD2C-2924F40ADF07}"/>
                    </a:ext>
                  </a:extLst>
                </p14:cNvPr>
                <p14:cNvContentPartPr/>
                <p14:nvPr/>
              </p14:nvContentPartPr>
              <p14:xfrm>
                <a:off x="7051613" y="5163907"/>
                <a:ext cx="135000" cy="160200"/>
              </p14:xfrm>
            </p:contentPart>
          </mc:Choice>
          <mc:Fallback xmlns="">
            <p:pic>
              <p:nvPicPr>
                <p:cNvPr id="323" name="Freihand 322">
                  <a:extLst>
                    <a:ext uri="{FF2B5EF4-FFF2-40B4-BE49-F238E27FC236}">
                      <a16:creationId xmlns:a16="http://schemas.microsoft.com/office/drawing/2014/main" id="{4EABF34E-2B14-452E-AD2C-2924F40ADF07}"/>
                    </a:ext>
                  </a:extLst>
                </p:cNvPr>
                <p:cNvPicPr/>
                <p:nvPr/>
              </p:nvPicPr>
              <p:blipFill>
                <a:blip r:embed="rId593"/>
                <a:stretch>
                  <a:fillRect/>
                </a:stretch>
              </p:blipFill>
              <p:spPr>
                <a:xfrm>
                  <a:off x="7047293" y="5159587"/>
                  <a:ext cx="14364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324" name="Freihand 323">
                  <a:extLst>
                    <a:ext uri="{FF2B5EF4-FFF2-40B4-BE49-F238E27FC236}">
                      <a16:creationId xmlns:a16="http://schemas.microsoft.com/office/drawing/2014/main" id="{2A9BB7DD-C773-4095-9177-4929BE5C8A84}"/>
                    </a:ext>
                  </a:extLst>
                </p14:cNvPr>
                <p14:cNvContentPartPr/>
                <p14:nvPr/>
              </p14:nvContentPartPr>
              <p14:xfrm>
                <a:off x="7373093" y="5040067"/>
                <a:ext cx="364320" cy="181800"/>
              </p14:xfrm>
            </p:contentPart>
          </mc:Choice>
          <mc:Fallback xmlns="">
            <p:pic>
              <p:nvPicPr>
                <p:cNvPr id="324" name="Freihand 323">
                  <a:extLst>
                    <a:ext uri="{FF2B5EF4-FFF2-40B4-BE49-F238E27FC236}">
                      <a16:creationId xmlns:a16="http://schemas.microsoft.com/office/drawing/2014/main" id="{2A9BB7DD-C773-4095-9177-4929BE5C8A84}"/>
                    </a:ext>
                  </a:extLst>
                </p:cNvPr>
                <p:cNvPicPr/>
                <p:nvPr/>
              </p:nvPicPr>
              <p:blipFill>
                <a:blip r:embed="rId595"/>
                <a:stretch>
                  <a:fillRect/>
                </a:stretch>
              </p:blipFill>
              <p:spPr>
                <a:xfrm>
                  <a:off x="7368773" y="5035747"/>
                  <a:ext cx="37296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326" name="Freihand 325">
                  <a:extLst>
                    <a:ext uri="{FF2B5EF4-FFF2-40B4-BE49-F238E27FC236}">
                      <a16:creationId xmlns:a16="http://schemas.microsoft.com/office/drawing/2014/main" id="{5CC62831-CE74-43D2-BFDE-28FEC3156DCD}"/>
                    </a:ext>
                  </a:extLst>
                </p14:cNvPr>
                <p14:cNvContentPartPr/>
                <p14:nvPr/>
              </p14:nvContentPartPr>
              <p14:xfrm>
                <a:off x="6454013" y="5619667"/>
                <a:ext cx="227520" cy="236520"/>
              </p14:xfrm>
            </p:contentPart>
          </mc:Choice>
          <mc:Fallback xmlns="">
            <p:pic>
              <p:nvPicPr>
                <p:cNvPr id="326" name="Freihand 325">
                  <a:extLst>
                    <a:ext uri="{FF2B5EF4-FFF2-40B4-BE49-F238E27FC236}">
                      <a16:creationId xmlns:a16="http://schemas.microsoft.com/office/drawing/2014/main" id="{5CC62831-CE74-43D2-BFDE-28FEC3156DCD}"/>
                    </a:ext>
                  </a:extLst>
                </p:cNvPr>
                <p:cNvPicPr/>
                <p:nvPr/>
              </p:nvPicPr>
              <p:blipFill>
                <a:blip r:embed="rId597"/>
                <a:stretch>
                  <a:fillRect/>
                </a:stretch>
              </p:blipFill>
              <p:spPr>
                <a:xfrm>
                  <a:off x="6449693" y="5615347"/>
                  <a:ext cx="23616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327" name="Freihand 326">
                  <a:extLst>
                    <a:ext uri="{FF2B5EF4-FFF2-40B4-BE49-F238E27FC236}">
                      <a16:creationId xmlns:a16="http://schemas.microsoft.com/office/drawing/2014/main" id="{B751F569-18F8-4D2F-B317-7EE01B7B2252}"/>
                    </a:ext>
                  </a:extLst>
                </p14:cNvPr>
                <p14:cNvContentPartPr/>
                <p14:nvPr/>
              </p14:nvContentPartPr>
              <p14:xfrm>
                <a:off x="6693773" y="5674027"/>
                <a:ext cx="126360" cy="106920"/>
              </p14:xfrm>
            </p:contentPart>
          </mc:Choice>
          <mc:Fallback xmlns="">
            <p:pic>
              <p:nvPicPr>
                <p:cNvPr id="327" name="Freihand 326">
                  <a:extLst>
                    <a:ext uri="{FF2B5EF4-FFF2-40B4-BE49-F238E27FC236}">
                      <a16:creationId xmlns:a16="http://schemas.microsoft.com/office/drawing/2014/main" id="{B751F569-18F8-4D2F-B317-7EE01B7B2252}"/>
                    </a:ext>
                  </a:extLst>
                </p:cNvPr>
                <p:cNvPicPr/>
                <p:nvPr/>
              </p:nvPicPr>
              <p:blipFill>
                <a:blip r:embed="rId599"/>
                <a:stretch>
                  <a:fillRect/>
                </a:stretch>
              </p:blipFill>
              <p:spPr>
                <a:xfrm>
                  <a:off x="6689453" y="5669707"/>
                  <a:ext cx="1350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328" name="Freihand 327">
                  <a:extLst>
                    <a:ext uri="{FF2B5EF4-FFF2-40B4-BE49-F238E27FC236}">
                      <a16:creationId xmlns:a16="http://schemas.microsoft.com/office/drawing/2014/main" id="{4437ACA4-FF88-4FEB-A1EF-42862F7AF242}"/>
                    </a:ext>
                  </a:extLst>
                </p14:cNvPr>
                <p14:cNvContentPartPr/>
                <p14:nvPr/>
              </p14:nvContentPartPr>
              <p14:xfrm>
                <a:off x="6863333" y="5537227"/>
                <a:ext cx="128880" cy="160200"/>
              </p14:xfrm>
            </p:contentPart>
          </mc:Choice>
          <mc:Fallback xmlns="">
            <p:pic>
              <p:nvPicPr>
                <p:cNvPr id="328" name="Freihand 327">
                  <a:extLst>
                    <a:ext uri="{FF2B5EF4-FFF2-40B4-BE49-F238E27FC236}">
                      <a16:creationId xmlns:a16="http://schemas.microsoft.com/office/drawing/2014/main" id="{4437ACA4-FF88-4FEB-A1EF-42862F7AF242}"/>
                    </a:ext>
                  </a:extLst>
                </p:cNvPr>
                <p:cNvPicPr/>
                <p:nvPr/>
              </p:nvPicPr>
              <p:blipFill>
                <a:blip r:embed="rId601"/>
                <a:stretch>
                  <a:fillRect/>
                </a:stretch>
              </p:blipFill>
              <p:spPr>
                <a:xfrm>
                  <a:off x="6859013" y="5532907"/>
                  <a:ext cx="13752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329" name="Freihand 328">
                  <a:extLst>
                    <a:ext uri="{FF2B5EF4-FFF2-40B4-BE49-F238E27FC236}">
                      <a16:creationId xmlns:a16="http://schemas.microsoft.com/office/drawing/2014/main" id="{705BD6B0-4142-44D9-B274-DFA030030762}"/>
                    </a:ext>
                  </a:extLst>
                </p14:cNvPr>
                <p14:cNvContentPartPr/>
                <p14:nvPr/>
              </p14:nvContentPartPr>
              <p14:xfrm>
                <a:off x="7004093" y="5573947"/>
                <a:ext cx="61560" cy="103680"/>
              </p14:xfrm>
            </p:contentPart>
          </mc:Choice>
          <mc:Fallback xmlns="">
            <p:pic>
              <p:nvPicPr>
                <p:cNvPr id="329" name="Freihand 328">
                  <a:extLst>
                    <a:ext uri="{FF2B5EF4-FFF2-40B4-BE49-F238E27FC236}">
                      <a16:creationId xmlns:a16="http://schemas.microsoft.com/office/drawing/2014/main" id="{705BD6B0-4142-44D9-B274-DFA030030762}"/>
                    </a:ext>
                  </a:extLst>
                </p:cNvPr>
                <p:cNvPicPr/>
                <p:nvPr/>
              </p:nvPicPr>
              <p:blipFill>
                <a:blip r:embed="rId603"/>
                <a:stretch>
                  <a:fillRect/>
                </a:stretch>
              </p:blipFill>
              <p:spPr>
                <a:xfrm>
                  <a:off x="6999773" y="5569627"/>
                  <a:ext cx="702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330" name="Freihand 329">
                  <a:extLst>
                    <a:ext uri="{FF2B5EF4-FFF2-40B4-BE49-F238E27FC236}">
                      <a16:creationId xmlns:a16="http://schemas.microsoft.com/office/drawing/2014/main" id="{A5E39DCA-3C54-4448-9527-574758CB49E8}"/>
                    </a:ext>
                  </a:extLst>
                </p14:cNvPr>
                <p14:cNvContentPartPr/>
                <p14:nvPr/>
              </p14:nvContentPartPr>
              <p14:xfrm>
                <a:off x="7070333" y="5468827"/>
                <a:ext cx="329760" cy="180000"/>
              </p14:xfrm>
            </p:contentPart>
          </mc:Choice>
          <mc:Fallback xmlns="">
            <p:pic>
              <p:nvPicPr>
                <p:cNvPr id="330" name="Freihand 329">
                  <a:extLst>
                    <a:ext uri="{FF2B5EF4-FFF2-40B4-BE49-F238E27FC236}">
                      <a16:creationId xmlns:a16="http://schemas.microsoft.com/office/drawing/2014/main" id="{A5E39DCA-3C54-4448-9527-574758CB49E8}"/>
                    </a:ext>
                  </a:extLst>
                </p:cNvPr>
                <p:cNvPicPr/>
                <p:nvPr/>
              </p:nvPicPr>
              <p:blipFill>
                <a:blip r:embed="rId605"/>
                <a:stretch>
                  <a:fillRect/>
                </a:stretch>
              </p:blipFill>
              <p:spPr>
                <a:xfrm>
                  <a:off x="7066013" y="5464507"/>
                  <a:ext cx="33840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606">
              <p14:nvContentPartPr>
                <p14:cNvPr id="331" name="Freihand 330">
                  <a:extLst>
                    <a:ext uri="{FF2B5EF4-FFF2-40B4-BE49-F238E27FC236}">
                      <a16:creationId xmlns:a16="http://schemas.microsoft.com/office/drawing/2014/main" id="{44C62A73-18EB-4907-BFFB-FD9AEFF1F750}"/>
                    </a:ext>
                  </a:extLst>
                </p14:cNvPr>
                <p14:cNvContentPartPr/>
                <p14:nvPr/>
              </p14:nvContentPartPr>
              <p14:xfrm>
                <a:off x="7422773" y="5450107"/>
                <a:ext cx="79200" cy="69120"/>
              </p14:xfrm>
            </p:contentPart>
          </mc:Choice>
          <mc:Fallback xmlns="">
            <p:pic>
              <p:nvPicPr>
                <p:cNvPr id="331" name="Freihand 330">
                  <a:extLst>
                    <a:ext uri="{FF2B5EF4-FFF2-40B4-BE49-F238E27FC236}">
                      <a16:creationId xmlns:a16="http://schemas.microsoft.com/office/drawing/2014/main" id="{44C62A73-18EB-4907-BFFB-FD9AEFF1F750}"/>
                    </a:ext>
                  </a:extLst>
                </p:cNvPr>
                <p:cNvPicPr/>
                <p:nvPr/>
              </p:nvPicPr>
              <p:blipFill>
                <a:blip r:embed="rId607"/>
                <a:stretch>
                  <a:fillRect/>
                </a:stretch>
              </p:blipFill>
              <p:spPr>
                <a:xfrm>
                  <a:off x="7418453" y="5445787"/>
                  <a:ext cx="8784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332" name="Freihand 331">
                  <a:extLst>
                    <a:ext uri="{FF2B5EF4-FFF2-40B4-BE49-F238E27FC236}">
                      <a16:creationId xmlns:a16="http://schemas.microsoft.com/office/drawing/2014/main" id="{C964FEF9-BA30-4D8A-9AE4-6894C623BFA0}"/>
                    </a:ext>
                  </a:extLst>
                </p14:cNvPr>
                <p14:cNvContentPartPr/>
                <p14:nvPr/>
              </p14:nvContentPartPr>
              <p14:xfrm>
                <a:off x="7533293" y="5334187"/>
                <a:ext cx="121320" cy="234000"/>
              </p14:xfrm>
            </p:contentPart>
          </mc:Choice>
          <mc:Fallback xmlns="">
            <p:pic>
              <p:nvPicPr>
                <p:cNvPr id="332" name="Freihand 331">
                  <a:extLst>
                    <a:ext uri="{FF2B5EF4-FFF2-40B4-BE49-F238E27FC236}">
                      <a16:creationId xmlns:a16="http://schemas.microsoft.com/office/drawing/2014/main" id="{C964FEF9-BA30-4D8A-9AE4-6894C623BFA0}"/>
                    </a:ext>
                  </a:extLst>
                </p:cNvPr>
                <p:cNvPicPr/>
                <p:nvPr/>
              </p:nvPicPr>
              <p:blipFill>
                <a:blip r:embed="rId609"/>
                <a:stretch>
                  <a:fillRect/>
                </a:stretch>
              </p:blipFill>
              <p:spPr>
                <a:xfrm>
                  <a:off x="7528973" y="5329867"/>
                  <a:ext cx="12996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333" name="Freihand 332">
                  <a:extLst>
                    <a:ext uri="{FF2B5EF4-FFF2-40B4-BE49-F238E27FC236}">
                      <a16:creationId xmlns:a16="http://schemas.microsoft.com/office/drawing/2014/main" id="{0F62B763-EB6F-4537-ABE0-A1A18FC01924}"/>
                    </a:ext>
                  </a:extLst>
                </p14:cNvPr>
                <p14:cNvContentPartPr/>
                <p14:nvPr/>
              </p14:nvContentPartPr>
              <p14:xfrm>
                <a:off x="7642373" y="5377747"/>
                <a:ext cx="104400" cy="79560"/>
              </p14:xfrm>
            </p:contentPart>
          </mc:Choice>
          <mc:Fallback xmlns="">
            <p:pic>
              <p:nvPicPr>
                <p:cNvPr id="333" name="Freihand 332">
                  <a:extLst>
                    <a:ext uri="{FF2B5EF4-FFF2-40B4-BE49-F238E27FC236}">
                      <a16:creationId xmlns:a16="http://schemas.microsoft.com/office/drawing/2014/main" id="{0F62B763-EB6F-4537-ABE0-A1A18FC01924}"/>
                    </a:ext>
                  </a:extLst>
                </p:cNvPr>
                <p:cNvPicPr/>
                <p:nvPr/>
              </p:nvPicPr>
              <p:blipFill>
                <a:blip r:embed="rId611"/>
                <a:stretch>
                  <a:fillRect/>
                </a:stretch>
              </p:blipFill>
              <p:spPr>
                <a:xfrm>
                  <a:off x="7638053" y="5373427"/>
                  <a:ext cx="1130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334" name="Freihand 333">
                  <a:extLst>
                    <a:ext uri="{FF2B5EF4-FFF2-40B4-BE49-F238E27FC236}">
                      <a16:creationId xmlns:a16="http://schemas.microsoft.com/office/drawing/2014/main" id="{EEEB54C5-9A77-49A3-8BE8-153747C393D4}"/>
                    </a:ext>
                  </a:extLst>
                </p14:cNvPr>
                <p14:cNvContentPartPr/>
                <p14:nvPr/>
              </p14:nvContentPartPr>
              <p14:xfrm>
                <a:off x="7767293" y="5257867"/>
                <a:ext cx="88920" cy="133200"/>
              </p14:xfrm>
            </p:contentPart>
          </mc:Choice>
          <mc:Fallback xmlns="">
            <p:pic>
              <p:nvPicPr>
                <p:cNvPr id="334" name="Freihand 333">
                  <a:extLst>
                    <a:ext uri="{FF2B5EF4-FFF2-40B4-BE49-F238E27FC236}">
                      <a16:creationId xmlns:a16="http://schemas.microsoft.com/office/drawing/2014/main" id="{EEEB54C5-9A77-49A3-8BE8-153747C393D4}"/>
                    </a:ext>
                  </a:extLst>
                </p:cNvPr>
                <p:cNvPicPr/>
                <p:nvPr/>
              </p:nvPicPr>
              <p:blipFill>
                <a:blip r:embed="rId613"/>
                <a:stretch>
                  <a:fillRect/>
                </a:stretch>
              </p:blipFill>
              <p:spPr>
                <a:xfrm>
                  <a:off x="7762973" y="5253547"/>
                  <a:ext cx="9756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335" name="Freihand 334">
                  <a:extLst>
                    <a:ext uri="{FF2B5EF4-FFF2-40B4-BE49-F238E27FC236}">
                      <a16:creationId xmlns:a16="http://schemas.microsoft.com/office/drawing/2014/main" id="{91C26E8D-0B64-49C6-9EE5-408D9CCFF727}"/>
                    </a:ext>
                  </a:extLst>
                </p14:cNvPr>
                <p14:cNvContentPartPr/>
                <p14:nvPr/>
              </p14:nvContentPartPr>
              <p14:xfrm>
                <a:off x="7896533" y="5191267"/>
                <a:ext cx="31320" cy="175680"/>
              </p14:xfrm>
            </p:contentPart>
          </mc:Choice>
          <mc:Fallback xmlns="">
            <p:pic>
              <p:nvPicPr>
                <p:cNvPr id="335" name="Freihand 334">
                  <a:extLst>
                    <a:ext uri="{FF2B5EF4-FFF2-40B4-BE49-F238E27FC236}">
                      <a16:creationId xmlns:a16="http://schemas.microsoft.com/office/drawing/2014/main" id="{91C26E8D-0B64-49C6-9EE5-408D9CCFF727}"/>
                    </a:ext>
                  </a:extLst>
                </p:cNvPr>
                <p:cNvPicPr/>
                <p:nvPr/>
              </p:nvPicPr>
              <p:blipFill>
                <a:blip r:embed="rId615"/>
                <a:stretch>
                  <a:fillRect/>
                </a:stretch>
              </p:blipFill>
              <p:spPr>
                <a:xfrm>
                  <a:off x="7892213" y="5186947"/>
                  <a:ext cx="3996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336" name="Freihand 335">
                  <a:extLst>
                    <a:ext uri="{FF2B5EF4-FFF2-40B4-BE49-F238E27FC236}">
                      <a16:creationId xmlns:a16="http://schemas.microsoft.com/office/drawing/2014/main" id="{974DDC13-458F-4C33-8E7C-A25A4908F3B8}"/>
                    </a:ext>
                  </a:extLst>
                </p14:cNvPr>
                <p14:cNvContentPartPr/>
                <p14:nvPr/>
              </p14:nvContentPartPr>
              <p14:xfrm>
                <a:off x="7881773" y="5291347"/>
                <a:ext cx="63000" cy="15480"/>
              </p14:xfrm>
            </p:contentPart>
          </mc:Choice>
          <mc:Fallback xmlns="">
            <p:pic>
              <p:nvPicPr>
                <p:cNvPr id="336" name="Freihand 335">
                  <a:extLst>
                    <a:ext uri="{FF2B5EF4-FFF2-40B4-BE49-F238E27FC236}">
                      <a16:creationId xmlns:a16="http://schemas.microsoft.com/office/drawing/2014/main" id="{974DDC13-458F-4C33-8E7C-A25A4908F3B8}"/>
                    </a:ext>
                  </a:extLst>
                </p:cNvPr>
                <p:cNvPicPr/>
                <p:nvPr/>
              </p:nvPicPr>
              <p:blipFill>
                <a:blip r:embed="rId617"/>
                <a:stretch>
                  <a:fillRect/>
                </a:stretch>
              </p:blipFill>
              <p:spPr>
                <a:xfrm>
                  <a:off x="7877453" y="5287027"/>
                  <a:ext cx="7164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337" name="Freihand 336">
                  <a:extLst>
                    <a:ext uri="{FF2B5EF4-FFF2-40B4-BE49-F238E27FC236}">
                      <a16:creationId xmlns:a16="http://schemas.microsoft.com/office/drawing/2014/main" id="{B69B3BC4-9124-4DE2-8910-0ECAB88F9848}"/>
                    </a:ext>
                  </a:extLst>
                </p14:cNvPr>
                <p14:cNvContentPartPr/>
                <p14:nvPr/>
              </p14:nvContentPartPr>
              <p14:xfrm>
                <a:off x="7949813" y="5175427"/>
                <a:ext cx="315360" cy="122040"/>
              </p14:xfrm>
            </p:contentPart>
          </mc:Choice>
          <mc:Fallback xmlns="">
            <p:pic>
              <p:nvPicPr>
                <p:cNvPr id="337" name="Freihand 336">
                  <a:extLst>
                    <a:ext uri="{FF2B5EF4-FFF2-40B4-BE49-F238E27FC236}">
                      <a16:creationId xmlns:a16="http://schemas.microsoft.com/office/drawing/2014/main" id="{B69B3BC4-9124-4DE2-8910-0ECAB88F9848}"/>
                    </a:ext>
                  </a:extLst>
                </p:cNvPr>
                <p:cNvPicPr/>
                <p:nvPr/>
              </p:nvPicPr>
              <p:blipFill>
                <a:blip r:embed="rId619"/>
                <a:stretch>
                  <a:fillRect/>
                </a:stretch>
              </p:blipFill>
              <p:spPr>
                <a:xfrm>
                  <a:off x="7945493" y="5171107"/>
                  <a:ext cx="3240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338" name="Freihand 337">
                  <a:extLst>
                    <a:ext uri="{FF2B5EF4-FFF2-40B4-BE49-F238E27FC236}">
                      <a16:creationId xmlns:a16="http://schemas.microsoft.com/office/drawing/2014/main" id="{DD1E487C-6E92-43D5-80B5-8678B53FD11C}"/>
                    </a:ext>
                  </a:extLst>
                </p14:cNvPr>
                <p14:cNvContentPartPr/>
                <p14:nvPr/>
              </p14:nvContentPartPr>
              <p14:xfrm>
                <a:off x="8278133" y="4989667"/>
                <a:ext cx="51840" cy="228960"/>
              </p14:xfrm>
            </p:contentPart>
          </mc:Choice>
          <mc:Fallback xmlns="">
            <p:pic>
              <p:nvPicPr>
                <p:cNvPr id="338" name="Freihand 337">
                  <a:extLst>
                    <a:ext uri="{FF2B5EF4-FFF2-40B4-BE49-F238E27FC236}">
                      <a16:creationId xmlns:a16="http://schemas.microsoft.com/office/drawing/2014/main" id="{DD1E487C-6E92-43D5-80B5-8678B53FD11C}"/>
                    </a:ext>
                  </a:extLst>
                </p:cNvPr>
                <p:cNvPicPr/>
                <p:nvPr/>
              </p:nvPicPr>
              <p:blipFill>
                <a:blip r:embed="rId621"/>
                <a:stretch>
                  <a:fillRect/>
                </a:stretch>
              </p:blipFill>
              <p:spPr>
                <a:xfrm>
                  <a:off x="8273813" y="4985347"/>
                  <a:ext cx="6048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40" name="Freihand 339">
                  <a:extLst>
                    <a:ext uri="{FF2B5EF4-FFF2-40B4-BE49-F238E27FC236}">
                      <a16:creationId xmlns:a16="http://schemas.microsoft.com/office/drawing/2014/main" id="{A616FFDB-F08E-44F7-A743-9300C6707266}"/>
                    </a:ext>
                  </a:extLst>
                </p14:cNvPr>
                <p14:cNvContentPartPr/>
                <p14:nvPr/>
              </p14:nvContentPartPr>
              <p14:xfrm>
                <a:off x="6699533" y="5918827"/>
                <a:ext cx="219600" cy="193320"/>
              </p14:xfrm>
            </p:contentPart>
          </mc:Choice>
          <mc:Fallback xmlns="">
            <p:pic>
              <p:nvPicPr>
                <p:cNvPr id="340" name="Freihand 339">
                  <a:extLst>
                    <a:ext uri="{FF2B5EF4-FFF2-40B4-BE49-F238E27FC236}">
                      <a16:creationId xmlns:a16="http://schemas.microsoft.com/office/drawing/2014/main" id="{A616FFDB-F08E-44F7-A743-9300C6707266}"/>
                    </a:ext>
                  </a:extLst>
                </p:cNvPr>
                <p:cNvPicPr/>
                <p:nvPr/>
              </p:nvPicPr>
              <p:blipFill>
                <a:blip r:embed="rId623"/>
                <a:stretch>
                  <a:fillRect/>
                </a:stretch>
              </p:blipFill>
              <p:spPr>
                <a:xfrm>
                  <a:off x="6694853" y="5914507"/>
                  <a:ext cx="22824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41" name="Freihand 340">
                  <a:extLst>
                    <a:ext uri="{FF2B5EF4-FFF2-40B4-BE49-F238E27FC236}">
                      <a16:creationId xmlns:a16="http://schemas.microsoft.com/office/drawing/2014/main" id="{E7D98489-EF37-446C-8638-164F9F02EF91}"/>
                    </a:ext>
                  </a:extLst>
                </p14:cNvPr>
                <p14:cNvContentPartPr/>
                <p14:nvPr/>
              </p14:nvContentPartPr>
              <p14:xfrm>
                <a:off x="7014173" y="5859427"/>
                <a:ext cx="35280" cy="139680"/>
              </p14:xfrm>
            </p:contentPart>
          </mc:Choice>
          <mc:Fallback xmlns="">
            <p:pic>
              <p:nvPicPr>
                <p:cNvPr id="341" name="Freihand 340">
                  <a:extLst>
                    <a:ext uri="{FF2B5EF4-FFF2-40B4-BE49-F238E27FC236}">
                      <a16:creationId xmlns:a16="http://schemas.microsoft.com/office/drawing/2014/main" id="{E7D98489-EF37-446C-8638-164F9F02EF91}"/>
                    </a:ext>
                  </a:extLst>
                </p:cNvPr>
                <p:cNvPicPr/>
                <p:nvPr/>
              </p:nvPicPr>
              <p:blipFill>
                <a:blip r:embed="rId625"/>
                <a:stretch>
                  <a:fillRect/>
                </a:stretch>
              </p:blipFill>
              <p:spPr>
                <a:xfrm>
                  <a:off x="7009853" y="5855107"/>
                  <a:ext cx="4392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342" name="Freihand 341">
                  <a:extLst>
                    <a:ext uri="{FF2B5EF4-FFF2-40B4-BE49-F238E27FC236}">
                      <a16:creationId xmlns:a16="http://schemas.microsoft.com/office/drawing/2014/main" id="{76074D8D-D15E-4F11-948C-9A8975E262B2}"/>
                    </a:ext>
                  </a:extLst>
                </p14:cNvPr>
                <p14:cNvContentPartPr/>
                <p14:nvPr/>
              </p14:nvContentPartPr>
              <p14:xfrm>
                <a:off x="6937853" y="5808307"/>
                <a:ext cx="146880" cy="140760"/>
              </p14:xfrm>
            </p:contentPart>
          </mc:Choice>
          <mc:Fallback xmlns="">
            <p:pic>
              <p:nvPicPr>
                <p:cNvPr id="342" name="Freihand 341">
                  <a:extLst>
                    <a:ext uri="{FF2B5EF4-FFF2-40B4-BE49-F238E27FC236}">
                      <a16:creationId xmlns:a16="http://schemas.microsoft.com/office/drawing/2014/main" id="{76074D8D-D15E-4F11-948C-9A8975E262B2}"/>
                    </a:ext>
                  </a:extLst>
                </p:cNvPr>
                <p:cNvPicPr/>
                <p:nvPr/>
              </p:nvPicPr>
              <p:blipFill>
                <a:blip r:embed="rId627"/>
                <a:stretch>
                  <a:fillRect/>
                </a:stretch>
              </p:blipFill>
              <p:spPr>
                <a:xfrm>
                  <a:off x="6933533" y="5803987"/>
                  <a:ext cx="15552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343" name="Freihand 342">
                  <a:extLst>
                    <a:ext uri="{FF2B5EF4-FFF2-40B4-BE49-F238E27FC236}">
                      <a16:creationId xmlns:a16="http://schemas.microsoft.com/office/drawing/2014/main" id="{426C64CA-9F06-4794-8F84-D7FBD5EFFFC6}"/>
                    </a:ext>
                  </a:extLst>
                </p14:cNvPr>
                <p14:cNvContentPartPr/>
                <p14:nvPr/>
              </p14:nvContentPartPr>
              <p14:xfrm>
                <a:off x="7153133" y="5792467"/>
                <a:ext cx="123840" cy="57240"/>
              </p14:xfrm>
            </p:contentPart>
          </mc:Choice>
          <mc:Fallback xmlns="">
            <p:pic>
              <p:nvPicPr>
                <p:cNvPr id="343" name="Freihand 342">
                  <a:extLst>
                    <a:ext uri="{FF2B5EF4-FFF2-40B4-BE49-F238E27FC236}">
                      <a16:creationId xmlns:a16="http://schemas.microsoft.com/office/drawing/2014/main" id="{426C64CA-9F06-4794-8F84-D7FBD5EFFFC6}"/>
                    </a:ext>
                  </a:extLst>
                </p:cNvPr>
                <p:cNvPicPr/>
                <p:nvPr/>
              </p:nvPicPr>
              <p:blipFill>
                <a:blip r:embed="rId629"/>
                <a:stretch>
                  <a:fillRect/>
                </a:stretch>
              </p:blipFill>
              <p:spPr>
                <a:xfrm>
                  <a:off x="7148813" y="5788147"/>
                  <a:ext cx="1324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344" name="Freihand 343">
                  <a:extLst>
                    <a:ext uri="{FF2B5EF4-FFF2-40B4-BE49-F238E27FC236}">
                      <a16:creationId xmlns:a16="http://schemas.microsoft.com/office/drawing/2014/main" id="{767C17B3-E7F8-42AF-9E12-EE03A0348185}"/>
                    </a:ext>
                  </a:extLst>
                </p14:cNvPr>
                <p14:cNvContentPartPr/>
                <p14:nvPr/>
              </p14:nvContentPartPr>
              <p14:xfrm>
                <a:off x="7170413" y="5830627"/>
                <a:ext cx="118440" cy="61200"/>
              </p14:xfrm>
            </p:contentPart>
          </mc:Choice>
          <mc:Fallback xmlns="">
            <p:pic>
              <p:nvPicPr>
                <p:cNvPr id="344" name="Freihand 343">
                  <a:extLst>
                    <a:ext uri="{FF2B5EF4-FFF2-40B4-BE49-F238E27FC236}">
                      <a16:creationId xmlns:a16="http://schemas.microsoft.com/office/drawing/2014/main" id="{767C17B3-E7F8-42AF-9E12-EE03A0348185}"/>
                    </a:ext>
                  </a:extLst>
                </p:cNvPr>
                <p:cNvPicPr/>
                <p:nvPr/>
              </p:nvPicPr>
              <p:blipFill>
                <a:blip r:embed="rId631"/>
                <a:stretch>
                  <a:fillRect/>
                </a:stretch>
              </p:blipFill>
              <p:spPr>
                <a:xfrm>
                  <a:off x="7166093" y="5826307"/>
                  <a:ext cx="12708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345" name="Freihand 344">
                  <a:extLst>
                    <a:ext uri="{FF2B5EF4-FFF2-40B4-BE49-F238E27FC236}">
                      <a16:creationId xmlns:a16="http://schemas.microsoft.com/office/drawing/2014/main" id="{E4E86D80-A1DC-49FE-990A-47EE9F16BA55}"/>
                    </a:ext>
                  </a:extLst>
                </p14:cNvPr>
                <p14:cNvContentPartPr/>
                <p14:nvPr/>
              </p14:nvContentPartPr>
              <p14:xfrm>
                <a:off x="7402973" y="5639107"/>
                <a:ext cx="148320" cy="205920"/>
              </p14:xfrm>
            </p:contentPart>
          </mc:Choice>
          <mc:Fallback xmlns="">
            <p:pic>
              <p:nvPicPr>
                <p:cNvPr id="345" name="Freihand 344">
                  <a:extLst>
                    <a:ext uri="{FF2B5EF4-FFF2-40B4-BE49-F238E27FC236}">
                      <a16:creationId xmlns:a16="http://schemas.microsoft.com/office/drawing/2014/main" id="{E4E86D80-A1DC-49FE-990A-47EE9F16BA55}"/>
                    </a:ext>
                  </a:extLst>
                </p:cNvPr>
                <p:cNvPicPr/>
                <p:nvPr/>
              </p:nvPicPr>
              <p:blipFill>
                <a:blip r:embed="rId633"/>
                <a:stretch>
                  <a:fillRect/>
                </a:stretch>
              </p:blipFill>
              <p:spPr>
                <a:xfrm>
                  <a:off x="7398653" y="5634787"/>
                  <a:ext cx="15696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346" name="Freihand 345">
                  <a:extLst>
                    <a:ext uri="{FF2B5EF4-FFF2-40B4-BE49-F238E27FC236}">
                      <a16:creationId xmlns:a16="http://schemas.microsoft.com/office/drawing/2014/main" id="{1840B6D8-F82F-4D82-910A-438FDE95C2E0}"/>
                    </a:ext>
                  </a:extLst>
                </p14:cNvPr>
                <p14:cNvContentPartPr/>
                <p14:nvPr/>
              </p14:nvContentPartPr>
              <p14:xfrm>
                <a:off x="7575413" y="5613187"/>
                <a:ext cx="140760" cy="122040"/>
              </p14:xfrm>
            </p:contentPart>
          </mc:Choice>
          <mc:Fallback xmlns="">
            <p:pic>
              <p:nvPicPr>
                <p:cNvPr id="346" name="Freihand 345">
                  <a:extLst>
                    <a:ext uri="{FF2B5EF4-FFF2-40B4-BE49-F238E27FC236}">
                      <a16:creationId xmlns:a16="http://schemas.microsoft.com/office/drawing/2014/main" id="{1840B6D8-F82F-4D82-910A-438FDE95C2E0}"/>
                    </a:ext>
                  </a:extLst>
                </p:cNvPr>
                <p:cNvPicPr/>
                <p:nvPr/>
              </p:nvPicPr>
              <p:blipFill>
                <a:blip r:embed="rId635"/>
                <a:stretch>
                  <a:fillRect/>
                </a:stretch>
              </p:blipFill>
              <p:spPr>
                <a:xfrm>
                  <a:off x="7571093" y="5608867"/>
                  <a:ext cx="1494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347" name="Freihand 346">
                  <a:extLst>
                    <a:ext uri="{FF2B5EF4-FFF2-40B4-BE49-F238E27FC236}">
                      <a16:creationId xmlns:a16="http://schemas.microsoft.com/office/drawing/2014/main" id="{5EF7254E-6625-40F9-B0A2-1ECCB896D37D}"/>
                    </a:ext>
                  </a:extLst>
                </p14:cNvPr>
                <p14:cNvContentPartPr/>
                <p14:nvPr/>
              </p14:nvContentPartPr>
              <p14:xfrm>
                <a:off x="7762973" y="5478547"/>
                <a:ext cx="188640" cy="154440"/>
              </p14:xfrm>
            </p:contentPart>
          </mc:Choice>
          <mc:Fallback xmlns="">
            <p:pic>
              <p:nvPicPr>
                <p:cNvPr id="347" name="Freihand 346">
                  <a:extLst>
                    <a:ext uri="{FF2B5EF4-FFF2-40B4-BE49-F238E27FC236}">
                      <a16:creationId xmlns:a16="http://schemas.microsoft.com/office/drawing/2014/main" id="{5EF7254E-6625-40F9-B0A2-1ECCB896D37D}"/>
                    </a:ext>
                  </a:extLst>
                </p:cNvPr>
                <p:cNvPicPr/>
                <p:nvPr/>
              </p:nvPicPr>
              <p:blipFill>
                <a:blip r:embed="rId637"/>
                <a:stretch>
                  <a:fillRect/>
                </a:stretch>
              </p:blipFill>
              <p:spPr>
                <a:xfrm>
                  <a:off x="7758653" y="5474227"/>
                  <a:ext cx="1972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348" name="Freihand 347">
                  <a:extLst>
                    <a:ext uri="{FF2B5EF4-FFF2-40B4-BE49-F238E27FC236}">
                      <a16:creationId xmlns:a16="http://schemas.microsoft.com/office/drawing/2014/main" id="{DA3BA9D7-7BC0-442D-AE88-F6C854DB23BE}"/>
                    </a:ext>
                  </a:extLst>
                </p14:cNvPr>
                <p14:cNvContentPartPr/>
                <p14:nvPr/>
              </p14:nvContentPartPr>
              <p14:xfrm>
                <a:off x="8005613" y="5455867"/>
                <a:ext cx="19800" cy="120240"/>
              </p14:xfrm>
            </p:contentPart>
          </mc:Choice>
          <mc:Fallback xmlns="">
            <p:pic>
              <p:nvPicPr>
                <p:cNvPr id="348" name="Freihand 347">
                  <a:extLst>
                    <a:ext uri="{FF2B5EF4-FFF2-40B4-BE49-F238E27FC236}">
                      <a16:creationId xmlns:a16="http://schemas.microsoft.com/office/drawing/2014/main" id="{DA3BA9D7-7BC0-442D-AE88-F6C854DB23BE}"/>
                    </a:ext>
                  </a:extLst>
                </p:cNvPr>
                <p:cNvPicPr/>
                <p:nvPr/>
              </p:nvPicPr>
              <p:blipFill>
                <a:blip r:embed="rId639"/>
                <a:stretch>
                  <a:fillRect/>
                </a:stretch>
              </p:blipFill>
              <p:spPr>
                <a:xfrm>
                  <a:off x="8001293" y="5451547"/>
                  <a:ext cx="2844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349" name="Freihand 348">
                  <a:extLst>
                    <a:ext uri="{FF2B5EF4-FFF2-40B4-BE49-F238E27FC236}">
                      <a16:creationId xmlns:a16="http://schemas.microsoft.com/office/drawing/2014/main" id="{0750EA6C-A922-45AC-BC3C-A303AD0460B3}"/>
                    </a:ext>
                  </a:extLst>
                </p14:cNvPr>
                <p14:cNvContentPartPr/>
                <p14:nvPr/>
              </p14:nvContentPartPr>
              <p14:xfrm>
                <a:off x="7948373" y="5418427"/>
                <a:ext cx="178560" cy="138240"/>
              </p14:xfrm>
            </p:contentPart>
          </mc:Choice>
          <mc:Fallback xmlns="">
            <p:pic>
              <p:nvPicPr>
                <p:cNvPr id="349" name="Freihand 348">
                  <a:extLst>
                    <a:ext uri="{FF2B5EF4-FFF2-40B4-BE49-F238E27FC236}">
                      <a16:creationId xmlns:a16="http://schemas.microsoft.com/office/drawing/2014/main" id="{0750EA6C-A922-45AC-BC3C-A303AD0460B3}"/>
                    </a:ext>
                  </a:extLst>
                </p:cNvPr>
                <p:cNvPicPr/>
                <p:nvPr/>
              </p:nvPicPr>
              <p:blipFill>
                <a:blip r:embed="rId641"/>
                <a:stretch>
                  <a:fillRect/>
                </a:stretch>
              </p:blipFill>
              <p:spPr>
                <a:xfrm>
                  <a:off x="7944053" y="5414107"/>
                  <a:ext cx="18720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378" name="Freihand 377">
                  <a:extLst>
                    <a:ext uri="{FF2B5EF4-FFF2-40B4-BE49-F238E27FC236}">
                      <a16:creationId xmlns:a16="http://schemas.microsoft.com/office/drawing/2014/main" id="{D08C3B19-BC41-4BA6-B327-A189DDDFBE6B}"/>
                    </a:ext>
                  </a:extLst>
                </p14:cNvPr>
                <p14:cNvContentPartPr/>
                <p14:nvPr/>
              </p14:nvContentPartPr>
              <p14:xfrm>
                <a:off x="9963293" y="1568587"/>
                <a:ext cx="379440" cy="200520"/>
              </p14:xfrm>
            </p:contentPart>
          </mc:Choice>
          <mc:Fallback xmlns="">
            <p:pic>
              <p:nvPicPr>
                <p:cNvPr id="378" name="Freihand 377">
                  <a:extLst>
                    <a:ext uri="{FF2B5EF4-FFF2-40B4-BE49-F238E27FC236}">
                      <a16:creationId xmlns:a16="http://schemas.microsoft.com/office/drawing/2014/main" id="{D08C3B19-BC41-4BA6-B327-A189DDDFBE6B}"/>
                    </a:ext>
                  </a:extLst>
                </p:cNvPr>
                <p:cNvPicPr/>
                <p:nvPr/>
              </p:nvPicPr>
              <p:blipFill>
                <a:blip r:embed="rId643"/>
                <a:stretch>
                  <a:fillRect/>
                </a:stretch>
              </p:blipFill>
              <p:spPr>
                <a:xfrm>
                  <a:off x="9958973" y="1564267"/>
                  <a:ext cx="38808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379" name="Freihand 378">
                  <a:extLst>
                    <a:ext uri="{FF2B5EF4-FFF2-40B4-BE49-F238E27FC236}">
                      <a16:creationId xmlns:a16="http://schemas.microsoft.com/office/drawing/2014/main" id="{3B3F2572-0CFB-4BDC-91D6-1205F2FD886F}"/>
                    </a:ext>
                  </a:extLst>
                </p14:cNvPr>
                <p14:cNvContentPartPr/>
                <p14:nvPr/>
              </p14:nvContentPartPr>
              <p14:xfrm>
                <a:off x="7781693" y="1544467"/>
                <a:ext cx="578520" cy="254880"/>
              </p14:xfrm>
            </p:contentPart>
          </mc:Choice>
          <mc:Fallback xmlns="">
            <p:pic>
              <p:nvPicPr>
                <p:cNvPr id="379" name="Freihand 378">
                  <a:extLst>
                    <a:ext uri="{FF2B5EF4-FFF2-40B4-BE49-F238E27FC236}">
                      <a16:creationId xmlns:a16="http://schemas.microsoft.com/office/drawing/2014/main" id="{3B3F2572-0CFB-4BDC-91D6-1205F2FD886F}"/>
                    </a:ext>
                  </a:extLst>
                </p:cNvPr>
                <p:cNvPicPr/>
                <p:nvPr/>
              </p:nvPicPr>
              <p:blipFill>
                <a:blip r:embed="rId645"/>
                <a:stretch>
                  <a:fillRect/>
                </a:stretch>
              </p:blipFill>
              <p:spPr>
                <a:xfrm>
                  <a:off x="7777373" y="1540147"/>
                  <a:ext cx="58716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380" name="Freihand 379">
                  <a:extLst>
                    <a:ext uri="{FF2B5EF4-FFF2-40B4-BE49-F238E27FC236}">
                      <a16:creationId xmlns:a16="http://schemas.microsoft.com/office/drawing/2014/main" id="{2E69B338-5BDB-4DAB-8F97-7D7233F4A748}"/>
                    </a:ext>
                  </a:extLst>
                </p14:cNvPr>
                <p14:cNvContentPartPr/>
                <p14:nvPr/>
              </p14:nvContentPartPr>
              <p14:xfrm>
                <a:off x="11348933" y="1571107"/>
                <a:ext cx="331920" cy="160200"/>
              </p14:xfrm>
            </p:contentPart>
          </mc:Choice>
          <mc:Fallback xmlns="">
            <p:pic>
              <p:nvPicPr>
                <p:cNvPr id="380" name="Freihand 379">
                  <a:extLst>
                    <a:ext uri="{FF2B5EF4-FFF2-40B4-BE49-F238E27FC236}">
                      <a16:creationId xmlns:a16="http://schemas.microsoft.com/office/drawing/2014/main" id="{2E69B338-5BDB-4DAB-8F97-7D7233F4A748}"/>
                    </a:ext>
                  </a:extLst>
                </p:cNvPr>
                <p:cNvPicPr/>
                <p:nvPr/>
              </p:nvPicPr>
              <p:blipFill>
                <a:blip r:embed="rId647"/>
                <a:stretch>
                  <a:fillRect/>
                </a:stretch>
              </p:blipFill>
              <p:spPr>
                <a:xfrm>
                  <a:off x="11344613" y="1566787"/>
                  <a:ext cx="34056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381" name="Freihand 380">
                  <a:extLst>
                    <a:ext uri="{FF2B5EF4-FFF2-40B4-BE49-F238E27FC236}">
                      <a16:creationId xmlns:a16="http://schemas.microsoft.com/office/drawing/2014/main" id="{E2D2FF97-2445-4714-B68D-407D3F2614C1}"/>
                    </a:ext>
                  </a:extLst>
                </p14:cNvPr>
                <p14:cNvContentPartPr/>
                <p14:nvPr/>
              </p14:nvContentPartPr>
              <p14:xfrm>
                <a:off x="10181093" y="1726627"/>
                <a:ext cx="1179360" cy="253800"/>
              </p14:xfrm>
            </p:contentPart>
          </mc:Choice>
          <mc:Fallback xmlns="">
            <p:pic>
              <p:nvPicPr>
                <p:cNvPr id="381" name="Freihand 380">
                  <a:extLst>
                    <a:ext uri="{FF2B5EF4-FFF2-40B4-BE49-F238E27FC236}">
                      <a16:creationId xmlns:a16="http://schemas.microsoft.com/office/drawing/2014/main" id="{E2D2FF97-2445-4714-B68D-407D3F2614C1}"/>
                    </a:ext>
                  </a:extLst>
                </p:cNvPr>
                <p:cNvPicPr/>
                <p:nvPr/>
              </p:nvPicPr>
              <p:blipFill>
                <a:blip r:embed="rId649"/>
                <a:stretch>
                  <a:fillRect/>
                </a:stretch>
              </p:blipFill>
              <p:spPr>
                <a:xfrm>
                  <a:off x="10176773" y="1722307"/>
                  <a:ext cx="1188000" cy="26244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382" name="Freihand 381">
                  <a:extLst>
                    <a:ext uri="{FF2B5EF4-FFF2-40B4-BE49-F238E27FC236}">
                      <a16:creationId xmlns:a16="http://schemas.microsoft.com/office/drawing/2014/main" id="{3D283077-5FFE-48C5-ACC6-884DF9974AC2}"/>
                    </a:ext>
                  </a:extLst>
                </p14:cNvPr>
                <p14:cNvContentPartPr/>
                <p14:nvPr/>
              </p14:nvContentPartPr>
              <p14:xfrm>
                <a:off x="8218013" y="1675507"/>
                <a:ext cx="1884600" cy="324720"/>
              </p14:xfrm>
            </p:contentPart>
          </mc:Choice>
          <mc:Fallback xmlns="">
            <p:pic>
              <p:nvPicPr>
                <p:cNvPr id="382" name="Freihand 381">
                  <a:extLst>
                    <a:ext uri="{FF2B5EF4-FFF2-40B4-BE49-F238E27FC236}">
                      <a16:creationId xmlns:a16="http://schemas.microsoft.com/office/drawing/2014/main" id="{3D283077-5FFE-48C5-ACC6-884DF9974AC2}"/>
                    </a:ext>
                  </a:extLst>
                </p:cNvPr>
                <p:cNvPicPr/>
                <p:nvPr/>
              </p:nvPicPr>
              <p:blipFill>
                <a:blip r:embed="rId651"/>
                <a:stretch>
                  <a:fillRect/>
                </a:stretch>
              </p:blipFill>
              <p:spPr>
                <a:xfrm>
                  <a:off x="8213693" y="1671187"/>
                  <a:ext cx="1893240" cy="33336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384" name="Freihand 383">
                  <a:extLst>
                    <a:ext uri="{FF2B5EF4-FFF2-40B4-BE49-F238E27FC236}">
                      <a16:creationId xmlns:a16="http://schemas.microsoft.com/office/drawing/2014/main" id="{5F720C23-0B3E-4876-906D-0256F5B71238}"/>
                    </a:ext>
                  </a:extLst>
                </p14:cNvPr>
                <p14:cNvContentPartPr/>
                <p14:nvPr/>
              </p14:nvContentPartPr>
              <p14:xfrm>
                <a:off x="5569133" y="1858027"/>
                <a:ext cx="4592160" cy="4188600"/>
              </p14:xfrm>
            </p:contentPart>
          </mc:Choice>
          <mc:Fallback xmlns="">
            <p:pic>
              <p:nvPicPr>
                <p:cNvPr id="384" name="Freihand 383">
                  <a:extLst>
                    <a:ext uri="{FF2B5EF4-FFF2-40B4-BE49-F238E27FC236}">
                      <a16:creationId xmlns:a16="http://schemas.microsoft.com/office/drawing/2014/main" id="{5F720C23-0B3E-4876-906D-0256F5B71238}"/>
                    </a:ext>
                  </a:extLst>
                </p:cNvPr>
                <p:cNvPicPr/>
                <p:nvPr/>
              </p:nvPicPr>
              <p:blipFill>
                <a:blip r:embed="rId653"/>
                <a:stretch>
                  <a:fillRect/>
                </a:stretch>
              </p:blipFill>
              <p:spPr>
                <a:xfrm>
                  <a:off x="5564813" y="1853707"/>
                  <a:ext cx="4600800" cy="419724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385" name="Freihand 384">
                  <a:extLst>
                    <a:ext uri="{FF2B5EF4-FFF2-40B4-BE49-F238E27FC236}">
                      <a16:creationId xmlns:a16="http://schemas.microsoft.com/office/drawing/2014/main" id="{0B9F0486-CBD8-4442-9578-07654120DA2E}"/>
                    </a:ext>
                  </a:extLst>
                </p14:cNvPr>
                <p14:cNvContentPartPr/>
                <p14:nvPr/>
              </p14:nvContentPartPr>
              <p14:xfrm>
                <a:off x="5307053" y="5923507"/>
                <a:ext cx="403560" cy="346320"/>
              </p14:xfrm>
            </p:contentPart>
          </mc:Choice>
          <mc:Fallback xmlns="">
            <p:pic>
              <p:nvPicPr>
                <p:cNvPr id="385" name="Freihand 384">
                  <a:extLst>
                    <a:ext uri="{FF2B5EF4-FFF2-40B4-BE49-F238E27FC236}">
                      <a16:creationId xmlns:a16="http://schemas.microsoft.com/office/drawing/2014/main" id="{0B9F0486-CBD8-4442-9578-07654120DA2E}"/>
                    </a:ext>
                  </a:extLst>
                </p:cNvPr>
                <p:cNvPicPr/>
                <p:nvPr/>
              </p:nvPicPr>
              <p:blipFill>
                <a:blip r:embed="rId655"/>
                <a:stretch>
                  <a:fillRect/>
                </a:stretch>
              </p:blipFill>
              <p:spPr>
                <a:xfrm>
                  <a:off x="5302733" y="5919187"/>
                  <a:ext cx="412200" cy="354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56">
            <p14:nvContentPartPr>
              <p14:cNvPr id="25" name="Freihand 24">
                <a:extLst>
                  <a:ext uri="{FF2B5EF4-FFF2-40B4-BE49-F238E27FC236}">
                    <a16:creationId xmlns:a16="http://schemas.microsoft.com/office/drawing/2014/main" id="{72540607-B60C-46F5-A26D-00FD3B4EE940}"/>
                  </a:ext>
                </a:extLst>
              </p14:cNvPr>
              <p14:cNvContentPartPr/>
              <p14:nvPr/>
            </p14:nvContentPartPr>
            <p14:xfrm>
              <a:off x="1385933" y="5116027"/>
              <a:ext cx="4742280" cy="1537200"/>
            </p14:xfrm>
          </p:contentPart>
        </mc:Choice>
        <mc:Fallback xmlns="">
          <p:pic>
            <p:nvPicPr>
              <p:cNvPr id="25" name="Freihand 24">
                <a:extLst>
                  <a:ext uri="{FF2B5EF4-FFF2-40B4-BE49-F238E27FC236}">
                    <a16:creationId xmlns:a16="http://schemas.microsoft.com/office/drawing/2014/main" id="{72540607-B60C-46F5-A26D-00FD3B4EE940}"/>
                  </a:ext>
                </a:extLst>
              </p:cNvPr>
              <p:cNvPicPr/>
              <p:nvPr/>
            </p:nvPicPr>
            <p:blipFill>
              <a:blip r:embed="rId657"/>
              <a:stretch>
                <a:fillRect/>
              </a:stretch>
            </p:blipFill>
            <p:spPr>
              <a:xfrm>
                <a:off x="1381613" y="5111707"/>
                <a:ext cx="4750920" cy="1545840"/>
              </a:xfrm>
              <a:prstGeom prst="rect">
                <a:avLst/>
              </a:prstGeom>
            </p:spPr>
          </p:pic>
        </mc:Fallback>
      </mc:AlternateContent>
    </p:spTree>
    <p:extLst>
      <p:ext uri="{BB962C8B-B14F-4D97-AF65-F5344CB8AC3E}">
        <p14:creationId xmlns:p14="http://schemas.microsoft.com/office/powerpoint/2010/main" val="417032795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8"/>
            <a:ext cx="6354530" cy="480053"/>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540" b="1" dirty="0">
                <a:solidFill>
                  <a:srgbClr val="000000"/>
                </a:solidFill>
                <a:latin typeface="Sparkasse Rg" pitchFamily="34" charset="0"/>
              </a:rPr>
              <a:t>Aktive Geldschöpfung durch Geschäftsbanken</a:t>
            </a:r>
          </a:p>
        </p:txBody>
      </p:sp>
      <p:sp>
        <p:nvSpPr>
          <p:cNvPr id="6" name="Text Box 2"/>
          <p:cNvSpPr txBox="1">
            <a:spLocks noChangeArrowheads="1"/>
          </p:cNvSpPr>
          <p:nvPr/>
        </p:nvSpPr>
        <p:spPr bwMode="auto">
          <a:xfrm>
            <a:off x="284268" y="913776"/>
            <a:ext cx="8295271" cy="50304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46" tIns="40823" rIns="81646" bIns="40823"/>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725851" lvl="1" indent="-311079" eaLnBrk="1" hangingPunct="1">
              <a:buFont typeface="Arial" panose="020B0604020202020204" pitchFamily="34" charset="0"/>
              <a:buChar char="•"/>
            </a:pPr>
            <a:r>
              <a:rPr lang="de-DE" sz="2177" dirty="0">
                <a:solidFill>
                  <a:srgbClr val="000000"/>
                </a:solidFill>
              </a:rPr>
              <a:t>Die Geschäftsbanken erhalten auf der Passivseite Einlagen </a:t>
            </a:r>
            <a:br>
              <a:rPr lang="de-DE" sz="2177" dirty="0">
                <a:solidFill>
                  <a:srgbClr val="000000"/>
                </a:solidFill>
              </a:rPr>
            </a:br>
            <a:r>
              <a:rPr lang="de-DE" sz="2177" dirty="0">
                <a:solidFill>
                  <a:srgbClr val="000000"/>
                </a:solidFill>
              </a:rPr>
              <a:t>durch ihre Kunden. </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Diese Einlagen werden teilweise wieder ausgeliehen und </a:t>
            </a:r>
            <a:br>
              <a:rPr lang="de-DE" sz="2177" dirty="0">
                <a:solidFill>
                  <a:srgbClr val="000000"/>
                </a:solidFill>
              </a:rPr>
            </a:br>
            <a:r>
              <a:rPr lang="de-DE" sz="2177" dirty="0">
                <a:solidFill>
                  <a:srgbClr val="000000"/>
                </a:solidFill>
              </a:rPr>
              <a:t>erscheinen an anderer Stelle als neue Sichtguthaben.</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Durch diesen Prozess wird die sogenannte multiple </a:t>
            </a:r>
            <a:br>
              <a:rPr lang="de-DE" sz="2177" dirty="0">
                <a:solidFill>
                  <a:srgbClr val="000000"/>
                </a:solidFill>
              </a:rPr>
            </a:br>
            <a:r>
              <a:rPr lang="de-DE" sz="2177" dirty="0" err="1">
                <a:solidFill>
                  <a:srgbClr val="000000"/>
                </a:solidFill>
              </a:rPr>
              <a:t>Giralgeldschöpfung</a:t>
            </a:r>
            <a:r>
              <a:rPr lang="de-DE" sz="2177" dirty="0">
                <a:solidFill>
                  <a:srgbClr val="000000"/>
                </a:solidFill>
              </a:rPr>
              <a:t> in Gang gesetzt.</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Da bei der Weitergabe der Einlagen die Banken dazu verpflichtet </a:t>
            </a:r>
            <a:br>
              <a:rPr lang="de-DE" sz="2177" dirty="0">
                <a:solidFill>
                  <a:srgbClr val="000000"/>
                </a:solidFill>
              </a:rPr>
            </a:br>
            <a:r>
              <a:rPr lang="de-DE" sz="2177" dirty="0">
                <a:solidFill>
                  <a:srgbClr val="000000"/>
                </a:solidFill>
              </a:rPr>
              <a:t>sind, einen gewissen Mindestreservesatz zurückzubehalten und </a:t>
            </a:r>
            <a:br>
              <a:rPr lang="de-DE" sz="2177" dirty="0">
                <a:solidFill>
                  <a:srgbClr val="000000"/>
                </a:solidFill>
              </a:rPr>
            </a:br>
            <a:r>
              <a:rPr lang="de-DE" sz="2177" dirty="0">
                <a:solidFill>
                  <a:srgbClr val="000000"/>
                </a:solidFill>
              </a:rPr>
              <a:t>zusätzlich den Einlegern jederzeit zu garantieren, ihre  </a:t>
            </a:r>
            <a:br>
              <a:rPr lang="de-DE" sz="2177" dirty="0">
                <a:solidFill>
                  <a:srgbClr val="000000"/>
                </a:solidFill>
              </a:rPr>
            </a:br>
            <a:r>
              <a:rPr lang="de-DE" sz="2177" dirty="0">
                <a:solidFill>
                  <a:srgbClr val="000000"/>
                </a:solidFill>
              </a:rPr>
              <a:t>kurzfristigen Einlagen abheben zu können, werden Banken im </a:t>
            </a:r>
            <a:br>
              <a:rPr lang="de-DE" sz="2177" dirty="0">
                <a:solidFill>
                  <a:srgbClr val="000000"/>
                </a:solidFill>
              </a:rPr>
            </a:br>
            <a:r>
              <a:rPr lang="de-DE" sz="2177" dirty="0">
                <a:solidFill>
                  <a:srgbClr val="000000"/>
                </a:solidFill>
              </a:rPr>
              <a:t>Rahmen ihrer Liquiditätsvorsorge ihre Einlagen nicht komplett </a:t>
            </a:r>
            <a:br>
              <a:rPr lang="de-DE" sz="2177" dirty="0">
                <a:solidFill>
                  <a:srgbClr val="000000"/>
                </a:solidFill>
              </a:rPr>
            </a:br>
            <a:r>
              <a:rPr lang="de-DE" sz="2177" dirty="0">
                <a:solidFill>
                  <a:srgbClr val="000000"/>
                </a:solidFill>
              </a:rPr>
              <a:t>weiterreichen, sondern einen gewissen Reservesatz zurückbehalten.</a:t>
            </a:r>
          </a:p>
        </p:txBody>
      </p:sp>
      <p:sp>
        <p:nvSpPr>
          <p:cNvPr id="4" name="Rechteck 3">
            <a:extLst>
              <a:ext uri="{FF2B5EF4-FFF2-40B4-BE49-F238E27FC236}">
                <a16:creationId xmlns:a16="http://schemas.microsoft.com/office/drawing/2014/main" id="{5B75BE3C-366B-4A0C-A6A5-63A40B6E106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1046224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966184" cy="593674"/>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3266" b="1" dirty="0">
                <a:solidFill>
                  <a:srgbClr val="000000"/>
                </a:solidFill>
                <a:latin typeface="Sparkasse Rg" pitchFamily="34" charset="0"/>
              </a:rPr>
              <a:t>Aktive Geldschöpfung</a:t>
            </a:r>
          </a:p>
        </p:txBody>
      </p:sp>
      <p:sp>
        <p:nvSpPr>
          <p:cNvPr id="4" name="Textfeld 3"/>
          <p:cNvSpPr txBox="1"/>
          <p:nvPr/>
        </p:nvSpPr>
        <p:spPr>
          <a:xfrm>
            <a:off x="631469" y="1077732"/>
            <a:ext cx="8883125" cy="5094890"/>
          </a:xfrm>
          <a:prstGeom prst="rect">
            <a:avLst/>
          </a:prstGeom>
          <a:noFill/>
          <a:ln>
            <a:noFill/>
          </a:ln>
        </p:spPr>
        <p:txBody>
          <a:bodyPr vert="horz" wrap="square" lIns="81646" tIns="40823" rIns="81646" bIns="40823" anchorCtr="0" compatLnSpc="0">
            <a:noAutofit/>
          </a:bodyPr>
          <a:lstStyle/>
          <a:p>
            <a:r>
              <a:rPr lang="de-DE" sz="2177" dirty="0">
                <a:solidFill>
                  <a:srgbClr val="000000"/>
                </a:solidFill>
              </a:rPr>
              <a:t>Geschäftsbank 1 hat Einlagen in Höhe von 1 </a:t>
            </a:r>
            <a:r>
              <a:rPr lang="de-DE" sz="2177" dirty="0" err="1">
                <a:solidFill>
                  <a:srgbClr val="000000"/>
                </a:solidFill>
              </a:rPr>
              <a:t>Mio</a:t>
            </a:r>
            <a:r>
              <a:rPr lang="de-DE" sz="2177" dirty="0">
                <a:solidFill>
                  <a:srgbClr val="000000"/>
                </a:solidFill>
              </a:rPr>
              <a:t> Euro. Sie hat </a:t>
            </a:r>
          </a:p>
          <a:p>
            <a:r>
              <a:rPr lang="de-DE" sz="2177" dirty="0">
                <a:solidFill>
                  <a:srgbClr val="000000"/>
                </a:solidFill>
              </a:rPr>
              <a:t>einen Reservesatz von 10% und gibt den Rest an Geschäftsbank 2</a:t>
            </a:r>
          </a:p>
          <a:p>
            <a:r>
              <a:rPr lang="de-DE" sz="2177" dirty="0">
                <a:solidFill>
                  <a:srgbClr val="000000"/>
                </a:solidFill>
              </a:rPr>
              <a:t>weiter.</a:t>
            </a:r>
          </a:p>
          <a:p>
            <a:endParaRPr lang="de-DE" sz="2177" dirty="0">
              <a:solidFill>
                <a:srgbClr val="000000"/>
              </a:solidFill>
            </a:endParaRPr>
          </a:p>
          <a:p>
            <a:r>
              <a:rPr lang="de-DE" sz="2177" dirty="0">
                <a:solidFill>
                  <a:srgbClr val="000000"/>
                </a:solidFill>
              </a:rPr>
              <a:t>1. 	Wie viel Einlagen erhält Geschäftsbank 2?</a:t>
            </a:r>
          </a:p>
          <a:p>
            <a:endParaRPr lang="de-DE" sz="2177" dirty="0">
              <a:solidFill>
                <a:srgbClr val="000000"/>
              </a:solidFill>
            </a:endParaRPr>
          </a:p>
          <a:p>
            <a:r>
              <a:rPr lang="de-DE" sz="2177" dirty="0">
                <a:solidFill>
                  <a:srgbClr val="000000"/>
                </a:solidFill>
              </a:rPr>
              <a:t>Geschäftsbank 2 hat ebenfalls einen Reservesatz von 10% und gibt den</a:t>
            </a:r>
          </a:p>
          <a:p>
            <a:r>
              <a:rPr lang="de-DE" sz="2177" dirty="0">
                <a:solidFill>
                  <a:srgbClr val="000000"/>
                </a:solidFill>
              </a:rPr>
              <a:t>Rest an Geschäftsbank 3 weiter, die wiederum einen Reservesatz von</a:t>
            </a:r>
          </a:p>
          <a:p>
            <a:r>
              <a:rPr lang="de-DE" sz="2177" dirty="0">
                <a:solidFill>
                  <a:srgbClr val="000000"/>
                </a:solidFill>
              </a:rPr>
              <a:t>10% hat. </a:t>
            </a:r>
          </a:p>
          <a:p>
            <a:endParaRPr lang="de-DE" sz="2177" dirty="0">
              <a:solidFill>
                <a:srgbClr val="000000"/>
              </a:solidFill>
            </a:endParaRPr>
          </a:p>
          <a:p>
            <a:r>
              <a:rPr lang="de-DE" sz="2177" dirty="0">
                <a:solidFill>
                  <a:srgbClr val="000000"/>
                </a:solidFill>
              </a:rPr>
              <a:t>2. 	Wie viel neue Einlagen entstehen, wenn dieser Prozess immer</a:t>
            </a:r>
          </a:p>
          <a:p>
            <a:r>
              <a:rPr lang="de-DE" sz="2177" dirty="0">
                <a:solidFill>
                  <a:srgbClr val="000000"/>
                </a:solidFill>
              </a:rPr>
              <a:t>	weiter fortgeführt wird?</a:t>
            </a:r>
          </a:p>
        </p:txBody>
      </p:sp>
      <p:sp>
        <p:nvSpPr>
          <p:cNvPr id="5" name="Rechteck 4">
            <a:extLst>
              <a:ext uri="{FF2B5EF4-FFF2-40B4-BE49-F238E27FC236}">
                <a16:creationId xmlns:a16="http://schemas.microsoft.com/office/drawing/2014/main" id="{6D291A48-4B1B-4FB8-99A3-43FBAFF5C4C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311660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966184" cy="593674"/>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3266" b="1" dirty="0">
                <a:solidFill>
                  <a:srgbClr val="000000"/>
                </a:solidFill>
                <a:latin typeface="Sparkasse Rg" pitchFamily="34" charset="0"/>
              </a:rPr>
              <a:t>Aktive Geldschöpfung</a:t>
            </a:r>
          </a:p>
        </p:txBody>
      </p:sp>
      <p:sp>
        <p:nvSpPr>
          <p:cNvPr id="16" name="Rechteck 15">
            <a:extLst>
              <a:ext uri="{FF2B5EF4-FFF2-40B4-BE49-F238E27FC236}">
                <a16:creationId xmlns:a16="http://schemas.microsoft.com/office/drawing/2014/main" id="{57A547F9-49F3-4C91-8D6D-92896EC6023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1418411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503160" y="97458"/>
            <a:ext cx="5254485" cy="764040"/>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177" b="1" dirty="0">
                <a:solidFill>
                  <a:srgbClr val="000000"/>
                </a:solidFill>
                <a:latin typeface="Sparkasse Rg" pitchFamily="34" charset="0"/>
              </a:rPr>
              <a:t>Aktive Geldschöpfung durch die</a:t>
            </a:r>
          </a:p>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177" b="1" dirty="0" err="1">
                <a:solidFill>
                  <a:srgbClr val="000000"/>
                </a:solidFill>
                <a:latin typeface="Sparkasse Rg" pitchFamily="34" charset="0"/>
              </a:rPr>
              <a:t>Geschäftbanken</a:t>
            </a:r>
            <a:r>
              <a:rPr lang="de-DE" sz="2177" b="1" dirty="0">
                <a:solidFill>
                  <a:srgbClr val="000000"/>
                </a:solidFill>
                <a:latin typeface="Sparkasse Rg" pitchFamily="34" charset="0"/>
              </a:rPr>
              <a:t> (Geldmengenmultiplikator)</a:t>
            </a:r>
          </a:p>
        </p:txBody>
      </p:sp>
      <p:sp>
        <p:nvSpPr>
          <p:cNvPr id="4" name="Textfeld 3"/>
          <p:cNvSpPr txBox="1"/>
          <p:nvPr/>
        </p:nvSpPr>
        <p:spPr>
          <a:xfrm>
            <a:off x="901594" y="956351"/>
            <a:ext cx="8883125" cy="5094890"/>
          </a:xfrm>
          <a:prstGeom prst="rect">
            <a:avLst/>
          </a:prstGeom>
          <a:noFill/>
          <a:ln>
            <a:noFill/>
          </a:ln>
        </p:spPr>
        <p:txBody>
          <a:bodyPr vert="horz" wrap="square" lIns="81646" tIns="40823" rIns="81646" bIns="40823" anchorCtr="0" compatLnSpc="0">
            <a:noAutofit/>
          </a:bodyPr>
          <a:lstStyle/>
          <a:p>
            <a:r>
              <a:rPr lang="de-DE" sz="2177" dirty="0">
                <a:solidFill>
                  <a:srgbClr val="000000"/>
                </a:solidFill>
              </a:rPr>
              <a:t>Geschäftsbank 1 (GB 1) hält Depositen D und hat einen Reservesatz r</a:t>
            </a:r>
          </a:p>
          <a:p>
            <a:endParaRPr lang="de-DE" sz="2177" dirty="0">
              <a:solidFill>
                <a:srgbClr val="000000"/>
              </a:solidFill>
            </a:endParaRPr>
          </a:p>
          <a:p>
            <a:r>
              <a:rPr lang="de-DE" sz="2177" dirty="0">
                <a:solidFill>
                  <a:srgbClr val="000000"/>
                </a:solidFill>
              </a:rPr>
              <a:t>→	GB 1 behält den Anteil r zurück, und vergibt </a:t>
            </a:r>
          </a:p>
          <a:p>
            <a:r>
              <a:rPr lang="de-DE" sz="2177" dirty="0">
                <a:solidFill>
                  <a:srgbClr val="000000"/>
                </a:solidFill>
              </a:rPr>
              <a:t>		(1-r)D an neuen Krediten an GB 2</a:t>
            </a:r>
          </a:p>
          <a:p>
            <a:endParaRPr lang="de-DE" sz="2177" dirty="0">
              <a:solidFill>
                <a:srgbClr val="000000"/>
              </a:solidFill>
            </a:endParaRPr>
          </a:p>
          <a:p>
            <a:r>
              <a:rPr lang="de-DE" sz="2177" dirty="0">
                <a:solidFill>
                  <a:srgbClr val="000000"/>
                </a:solidFill>
              </a:rPr>
              <a:t>→	GB 2 mit Reservesatz r erhält (1-r)D an Einlagen und vergibt </a:t>
            </a:r>
          </a:p>
          <a:p>
            <a:r>
              <a:rPr lang="de-DE" sz="2177" dirty="0">
                <a:solidFill>
                  <a:srgbClr val="000000"/>
                </a:solidFill>
              </a:rPr>
              <a:t>		(1-r)(1-r)D an neuen Krediten	.</a:t>
            </a:r>
          </a:p>
          <a:p>
            <a:r>
              <a:rPr lang="de-DE" sz="2177" dirty="0">
                <a:solidFill>
                  <a:srgbClr val="000000"/>
                </a:solidFill>
              </a:rPr>
              <a:t>									.</a:t>
            </a:r>
          </a:p>
          <a:p>
            <a:r>
              <a:rPr lang="de-DE" sz="2177" dirty="0">
                <a:solidFill>
                  <a:srgbClr val="000000"/>
                </a:solidFill>
              </a:rPr>
              <a:t>									.</a:t>
            </a:r>
          </a:p>
          <a:p>
            <a:r>
              <a:rPr lang="de-DE" sz="2177" dirty="0">
                <a:solidFill>
                  <a:srgbClr val="000000"/>
                </a:solidFill>
              </a:rPr>
              <a:t>→	Gesamte Kreditvergabe:</a:t>
            </a:r>
          </a:p>
          <a:p>
            <a:endParaRPr lang="de-DE" sz="2177" dirty="0">
              <a:solidFill>
                <a:srgbClr val="000000"/>
              </a:solidFill>
            </a:endParaRPr>
          </a:p>
          <a:p>
            <a:r>
              <a:rPr lang="de-DE" sz="2177" dirty="0">
                <a:solidFill>
                  <a:srgbClr val="000000"/>
                </a:solidFill>
              </a:rPr>
              <a:t>				[(1-r)+(1-r)</a:t>
            </a:r>
            <a:r>
              <a:rPr lang="de-DE" sz="2177" baseline="30000" dirty="0">
                <a:solidFill>
                  <a:srgbClr val="000000"/>
                </a:solidFill>
              </a:rPr>
              <a:t>2</a:t>
            </a:r>
            <a:r>
              <a:rPr lang="de-DE" sz="2177" dirty="0">
                <a:solidFill>
                  <a:srgbClr val="000000"/>
                </a:solidFill>
              </a:rPr>
              <a:t>+(1-r)</a:t>
            </a:r>
            <a:r>
              <a:rPr lang="de-DE" sz="2177" baseline="30000" dirty="0">
                <a:solidFill>
                  <a:srgbClr val="000000"/>
                </a:solidFill>
              </a:rPr>
              <a:t>3</a:t>
            </a:r>
            <a:r>
              <a:rPr lang="de-DE" sz="2177" dirty="0">
                <a:solidFill>
                  <a:srgbClr val="000000"/>
                </a:solidFill>
              </a:rPr>
              <a:t>+….]D=D/r</a:t>
            </a:r>
          </a:p>
          <a:p>
            <a:endParaRPr lang="de-DE" sz="2177" dirty="0">
              <a:solidFill>
                <a:srgbClr val="000000"/>
              </a:solidFill>
            </a:endParaRPr>
          </a:p>
          <a:p>
            <a:r>
              <a:rPr lang="de-DE" sz="2177" dirty="0">
                <a:solidFill>
                  <a:srgbClr val="000000"/>
                </a:solidFill>
              </a:rPr>
              <a:t>→	1/r bezeichnet man als Geldmengenmultiplikator</a:t>
            </a:r>
          </a:p>
        </p:txBody>
      </p:sp>
      <p:sp>
        <p:nvSpPr>
          <p:cNvPr id="6" name="Rechteck 5">
            <a:extLst>
              <a:ext uri="{FF2B5EF4-FFF2-40B4-BE49-F238E27FC236}">
                <a16:creationId xmlns:a16="http://schemas.microsoft.com/office/drawing/2014/main" id="{E4260B0A-0C60-41EA-AFB0-954C4B04972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0567797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140838" y="137903"/>
            <a:ext cx="5706404" cy="593674"/>
          </a:xfrm>
          <a:prstGeom prst="rect">
            <a:avLst/>
          </a:prstGeom>
          <a:noFill/>
          <a:ln>
            <a:noFill/>
          </a:ln>
        </p:spPr>
        <p:txBody>
          <a:bodyPr vert="horz" wrap="none" lIns="81646" tIns="40823" rIns="81646" bIns="40823" anchorCtr="0" compatLnSpc="0">
            <a:spAutoFit/>
          </a:bodyPr>
          <a:lstStyle/>
          <a:p>
            <a:r>
              <a:rPr lang="de-DE" sz="3266" b="1" dirty="0"/>
              <a:t>Geldpolitische Strategie der EZB</a:t>
            </a:r>
            <a:endParaRPr lang="de-DE" sz="3266" dirty="0"/>
          </a:p>
        </p:txBody>
      </p:sp>
      <p:sp>
        <p:nvSpPr>
          <p:cNvPr id="4" name="Textfeld 3"/>
          <p:cNvSpPr txBox="1"/>
          <p:nvPr/>
        </p:nvSpPr>
        <p:spPr>
          <a:xfrm>
            <a:off x="721375" y="900527"/>
            <a:ext cx="10649531" cy="2657320"/>
          </a:xfrm>
          <a:prstGeom prst="rect">
            <a:avLst/>
          </a:prstGeom>
          <a:noFill/>
          <a:ln>
            <a:noFill/>
          </a:ln>
        </p:spPr>
        <p:txBody>
          <a:bodyPr vert="horz" wrap="square" lIns="81646" tIns="40823" rIns="81646" bIns="40823" anchorCtr="0" compatLnSpc="0">
            <a:noAutofit/>
          </a:bodyPr>
          <a:lstStyle/>
          <a:p>
            <a:r>
              <a:rPr lang="de-DE" sz="2540" dirty="0"/>
              <a:t>Das vorrangige Ziel der EZB ist laut Statuten die Preisstabilität</a:t>
            </a:r>
          </a:p>
          <a:p>
            <a:endParaRPr lang="de-DE" sz="2540" dirty="0"/>
          </a:p>
          <a:p>
            <a:r>
              <a:rPr lang="de-DE" sz="2800">
                <a:solidFill>
                  <a:schemeClr val="tx1"/>
                </a:solidFill>
              </a:rPr>
              <a:t>Preisstabilität ist definiert als Anstieg des Harmonisierten Verbraucherpreisindex (HVPI) für das Euro-Währungsgebiet von </a:t>
            </a:r>
          </a:p>
          <a:p>
            <a:r>
              <a:rPr lang="de-DE" sz="2800">
                <a:solidFill>
                  <a:schemeClr val="tx1"/>
                </a:solidFill>
              </a:rPr>
              <a:t>2 % gegenüber dem Vorjahr. Die EZB legt diesem Zusammenhang ein symmetrisches Inflationsziel von 2% in der mittleren Frist fest.</a:t>
            </a:r>
          </a:p>
          <a:p>
            <a:endParaRPr lang="de-DE" sz="2540" dirty="0"/>
          </a:p>
        </p:txBody>
      </p:sp>
      <p:sp>
        <p:nvSpPr>
          <p:cNvPr id="9" name="Rechteck 8">
            <a:extLst>
              <a:ext uri="{FF2B5EF4-FFF2-40B4-BE49-F238E27FC236}">
                <a16:creationId xmlns:a16="http://schemas.microsoft.com/office/drawing/2014/main" id="{FE1059A1-F4A5-4B91-8372-147FAA2651F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6562209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509618" y="0"/>
            <a:ext cx="6869351" cy="593674"/>
          </a:xfrm>
          <a:prstGeom prst="rect">
            <a:avLst/>
          </a:prstGeom>
          <a:noFill/>
          <a:ln>
            <a:noFill/>
          </a:ln>
        </p:spPr>
        <p:txBody>
          <a:bodyPr vert="horz" wrap="none" lIns="81646" tIns="40823" rIns="81646" bIns="40823" anchorCtr="0" compatLnSpc="0">
            <a:spAutoFit/>
          </a:bodyPr>
          <a:lstStyle/>
          <a:p>
            <a:r>
              <a:rPr lang="de-DE" sz="3266" b="1" dirty="0"/>
              <a:t>Klassische geldpolitische Instrumente I</a:t>
            </a:r>
            <a:endParaRPr lang="de-DE" sz="3266" dirty="0"/>
          </a:p>
        </p:txBody>
      </p:sp>
      <p:sp>
        <p:nvSpPr>
          <p:cNvPr id="4" name="Textfeld 3"/>
          <p:cNvSpPr txBox="1"/>
          <p:nvPr/>
        </p:nvSpPr>
        <p:spPr>
          <a:xfrm>
            <a:off x="0" y="470631"/>
            <a:ext cx="12192000" cy="3267834"/>
          </a:xfrm>
          <a:prstGeom prst="rect">
            <a:avLst/>
          </a:prstGeom>
          <a:noFill/>
          <a:ln>
            <a:noFill/>
          </a:ln>
        </p:spPr>
        <p:txBody>
          <a:bodyPr vert="horz" wrap="square" lIns="81646" tIns="40823" rIns="81646" bIns="40823" anchorCtr="0" compatLnSpc="0">
            <a:noAutofit/>
          </a:bodyPr>
          <a:lstStyle/>
          <a:p>
            <a:r>
              <a:rPr lang="de-DE" sz="2400" u="sng" dirty="0"/>
              <a:t>Offenmarktgeschäfte:</a:t>
            </a:r>
          </a:p>
          <a:p>
            <a:endParaRPr lang="de-DE" sz="2177" dirty="0"/>
          </a:p>
          <a:p>
            <a:pPr marL="414772" indent="-414772">
              <a:buFont typeface="Arial" panose="020B0604020202020204" pitchFamily="34" charset="0"/>
              <a:buChar char="•"/>
            </a:pPr>
            <a:r>
              <a:rPr lang="de-DE" sz="2177" b="1" u="sng" dirty="0"/>
              <a:t>Hauptrefinanzierungsgeschäfte:</a:t>
            </a:r>
            <a:r>
              <a:rPr lang="de-DE" sz="2177" dirty="0"/>
              <a:t> 	Angebot wöchentlich zu dem Zinssatz (</a:t>
            </a:r>
            <a:r>
              <a:rPr lang="de-DE" sz="2177" b="1" dirty="0"/>
              <a:t>Leitzins</a:t>
            </a:r>
            <a:r>
              <a:rPr lang="de-DE" sz="2177" dirty="0"/>
              <a:t>), zu dem sich 						Banken eine Woche lang Geld bei der EZB leihen können. Für die 						bereitgestellte Liquidität müssen sie Sicherheiten hinterlegen.</a:t>
            </a:r>
          </a:p>
          <a:p>
            <a:pPr marL="414772" indent="-414772">
              <a:buFont typeface="Arial" panose="020B0604020202020204" pitchFamily="34" charset="0"/>
              <a:buChar char="•"/>
            </a:pPr>
            <a:endParaRPr lang="de-DE" sz="2177"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endParaRPr lang="de-DE" sz="2177" dirty="0"/>
          </a:p>
        </p:txBody>
      </p:sp>
      <p:sp>
        <p:nvSpPr>
          <p:cNvPr id="8" name="Rechteck 7">
            <a:extLst>
              <a:ext uri="{FF2B5EF4-FFF2-40B4-BE49-F238E27FC236}">
                <a16:creationId xmlns:a16="http://schemas.microsoft.com/office/drawing/2014/main" id="{A196F91D-C5B8-4A6E-A3C1-D1DD4AEF2850}"/>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2696D51E-1847-FD97-CC68-48F7415BE694}"/>
              </a:ext>
            </a:extLst>
          </p:cNvPr>
          <p:cNvSpPr txBox="1"/>
          <p:nvPr/>
        </p:nvSpPr>
        <p:spPr>
          <a:xfrm>
            <a:off x="87315" y="2241148"/>
            <a:ext cx="12192000" cy="4172711"/>
          </a:xfrm>
          <a:prstGeom prst="rect">
            <a:avLst/>
          </a:prstGeom>
          <a:noFill/>
          <a:ln>
            <a:noFill/>
          </a:ln>
        </p:spPr>
        <p:txBody>
          <a:bodyPr vert="horz" wrap="square" lIns="81646" tIns="40823" rIns="81646" bIns="40823" anchorCtr="0" compatLnSpc="0">
            <a:noAutofit/>
          </a:bodyPr>
          <a:lstStyle/>
          <a:p>
            <a:r>
              <a:rPr lang="de-DE" b="1" u="sng" dirty="0"/>
              <a:t>Ständige Fazilitäten:</a:t>
            </a:r>
            <a:endParaRPr lang="de-DE" dirty="0"/>
          </a:p>
          <a:p>
            <a:pPr marL="311079" indent="-311079">
              <a:buFont typeface="Arial" panose="020B0604020202020204" pitchFamily="34" charset="0"/>
              <a:buChar char="•"/>
            </a:pPr>
            <a:r>
              <a:rPr lang="de-DE" b="1" dirty="0"/>
              <a:t>Einlagenfazilität</a:t>
            </a:r>
            <a:r>
              <a:rPr lang="de-DE" dirty="0"/>
              <a:t>: 	Er gibt die Höhe der Zinsen vor, die Banken erhalten, wenn sie bis zum nächsten 					Geschäftstag Geld bei der Zentralbank anlegen.</a:t>
            </a:r>
          </a:p>
          <a:p>
            <a:pPr marL="311079" indent="-311079">
              <a:buFont typeface="Arial" panose="020B0604020202020204" pitchFamily="34" charset="0"/>
              <a:buChar char="•"/>
            </a:pPr>
            <a:endParaRPr lang="de-DE" dirty="0"/>
          </a:p>
          <a:p>
            <a:pPr marL="311079" indent="-311079">
              <a:buFont typeface="Arial" panose="020B0604020202020204" pitchFamily="34" charset="0"/>
              <a:buChar char="•"/>
            </a:pPr>
            <a:r>
              <a:rPr lang="de-DE" b="1" dirty="0"/>
              <a:t>Spitzenrefinanzierungsfazilität</a:t>
            </a:r>
            <a:r>
              <a:rPr lang="de-DE" dirty="0"/>
              <a:t>: Der Zinssatz für die Spitzenrefinanzierungsfazilität ist jener Zinssatz, zu dem sich Banken bis zum nächsten Geschäftstag Geld bei der EZB leihen können. Für die bereitgestellte Liquidität müssen sie Sicherheiten hinterlegen, beispielsweise Wertpapiere</a:t>
            </a:r>
          </a:p>
          <a:p>
            <a:endParaRPr lang="de-DE" dirty="0"/>
          </a:p>
          <a:p>
            <a:endParaRPr lang="de-DE" dirty="0"/>
          </a:p>
          <a:p>
            <a:endParaRPr lang="de-DE" dirty="0"/>
          </a:p>
        </p:txBody>
      </p:sp>
      <p:sp>
        <p:nvSpPr>
          <p:cNvPr id="5" name="Textfeld 4">
            <a:extLst>
              <a:ext uri="{FF2B5EF4-FFF2-40B4-BE49-F238E27FC236}">
                <a16:creationId xmlns:a16="http://schemas.microsoft.com/office/drawing/2014/main" id="{5ACAFBF8-5D3B-B359-3815-A8E49289F00E}"/>
              </a:ext>
            </a:extLst>
          </p:cNvPr>
          <p:cNvSpPr txBox="1"/>
          <p:nvPr/>
        </p:nvSpPr>
        <p:spPr>
          <a:xfrm>
            <a:off x="221506" y="5128559"/>
            <a:ext cx="8265159" cy="1477328"/>
          </a:xfrm>
          <a:prstGeom prst="rect">
            <a:avLst/>
          </a:prstGeom>
          <a:noFill/>
        </p:spPr>
        <p:txBody>
          <a:bodyPr wrap="square">
            <a:spAutoFit/>
          </a:bodyPr>
          <a:lstStyle/>
          <a:p>
            <a:r>
              <a:rPr lang="de-DE" b="1" u="sng" dirty="0"/>
              <a:t>Mindestreserve:</a:t>
            </a:r>
            <a:r>
              <a:rPr lang="de-DE" b="1" dirty="0"/>
              <a:t>	</a:t>
            </a:r>
            <a:r>
              <a:rPr lang="de-DE" dirty="0"/>
              <a:t>Die Banken im Eurogebiet sind verpflichtet, Mittel in Höhe des Mindestreservesatzes (bezogen in erster Linie auf die Höhe der Kundeneinlagen) als Einlagen auf einem Konto bei ihrer jeweiligen nationalen Zentralbank zu halten. Die Mindestreservepflicht einer Bank wird für jeweils sechs Wochen festgelegt, innerhalb derer die Banken die Mindestreserve im Durchschnitt halten müssen</a:t>
            </a:r>
          </a:p>
        </p:txBody>
      </p:sp>
    </p:spTree>
    <p:extLst>
      <p:ext uri="{BB962C8B-B14F-4D97-AF65-F5344CB8AC3E}">
        <p14:creationId xmlns:p14="http://schemas.microsoft.com/office/powerpoint/2010/main" val="302077489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813262" y="-45133"/>
            <a:ext cx="1892503"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Geldpolitik</a:t>
            </a:r>
          </a:p>
        </p:txBody>
      </p:sp>
      <p:sp>
        <p:nvSpPr>
          <p:cNvPr id="5" name="Text Box 2">
            <a:extLst>
              <a:ext uri="{FF2B5EF4-FFF2-40B4-BE49-F238E27FC236}">
                <a16:creationId xmlns:a16="http://schemas.microsoft.com/office/drawing/2014/main" id="{7695E815-8449-4C77-AC70-4E1E1EF46910}"/>
              </a:ext>
            </a:extLst>
          </p:cNvPr>
          <p:cNvSpPr txBox="1">
            <a:spLocks noChangeArrowheads="1"/>
          </p:cNvSpPr>
          <p:nvPr/>
        </p:nvSpPr>
        <p:spPr bwMode="auto">
          <a:xfrm>
            <a:off x="-1" y="345400"/>
            <a:ext cx="12192001" cy="5178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42900" indent="-342900" eaLnBrk="1" hangingPunct="1">
              <a:buFont typeface="Arial" panose="020B0604020202020204" pitchFamily="34" charset="0"/>
              <a:buChar char="•"/>
            </a:pPr>
            <a:r>
              <a:rPr lang="de-DE" dirty="0">
                <a:solidFill>
                  <a:schemeClr val="tx1"/>
                </a:solidFill>
              </a:rPr>
              <a:t>Moderne Zentralbanken versuchen vornehmlich über ihre Zinspolitik Einfluss auf die wirtschaftliche Entwicklung zu nehmen. Sie sind allerdings zu keiner Globalsteuerung der Zinsen in der Lage, sondern können direkt nur die kurzfristigen Zinsen am Geldmarkt beeinflussen. In Europa auf den ESTR (European </a:t>
            </a:r>
            <a:r>
              <a:rPr lang="de-DE" dirty="0" err="1">
                <a:solidFill>
                  <a:schemeClr val="tx1"/>
                </a:solidFill>
              </a:rPr>
              <a:t>Stort</a:t>
            </a:r>
            <a:r>
              <a:rPr lang="de-DE" dirty="0">
                <a:solidFill>
                  <a:schemeClr val="tx1"/>
                </a:solidFill>
              </a:rPr>
              <a:t> Term Rate).</a:t>
            </a:r>
          </a:p>
          <a:p>
            <a:pPr marL="342900" indent="-342900" eaLnBrk="1" hangingPunct="1">
              <a:buFont typeface="Arial" panose="020B0604020202020204" pitchFamily="34" charset="0"/>
              <a:buChar char="•"/>
            </a:pPr>
            <a:endParaRPr lang="de-DE" dirty="0">
              <a:solidFill>
                <a:schemeClr val="tx1"/>
              </a:solidFill>
            </a:endParaRPr>
          </a:p>
          <a:p>
            <a:pPr marL="800100" lvl="1" indent="-342900" eaLnBrk="1" hangingPunct="1">
              <a:buFont typeface="Wingdings" panose="05000000000000000000" pitchFamily="2" charset="2"/>
              <a:buChar char="Ø"/>
            </a:pPr>
            <a:r>
              <a:rPr lang="de-DE" u="sng" dirty="0">
                <a:solidFill>
                  <a:schemeClr val="tx1"/>
                </a:solidFill>
              </a:rPr>
              <a:t>Wirkung einer Zinssenkung durch die Zentralbank:</a:t>
            </a:r>
          </a:p>
          <a:p>
            <a:pPr marL="1257300" lvl="2" indent="-342900" eaLnBrk="1" hangingPunct="1">
              <a:buFont typeface="Wingdings" panose="05000000000000000000" pitchFamily="2" charset="2"/>
              <a:buChar char="Ø"/>
            </a:pPr>
            <a:r>
              <a:rPr lang="de-DE" dirty="0">
                <a:solidFill>
                  <a:schemeClr val="tx1"/>
                </a:solidFill>
              </a:rPr>
              <a:t>Kurzfristiger Zins</a:t>
            </a:r>
            <a:r>
              <a:rPr lang="de-DE" dirty="0">
                <a:solidFill>
                  <a:schemeClr val="tx1"/>
                </a:solidFill>
                <a:cs typeface="Times New Roman" pitchFamily="18" charset="0"/>
              </a:rPr>
              <a:t>↓	→	Umschichtung der Anlagen in höher verzinsliche</a:t>
            </a:r>
          </a:p>
          <a:p>
            <a:pPr lvl="2" eaLnBrk="1" hangingPunct="1"/>
            <a:endParaRPr lang="de-DE" dirty="0">
              <a:solidFill>
                <a:schemeClr val="tx1"/>
              </a:solidFill>
              <a:cs typeface="Times New Roman" pitchFamily="18" charset="0"/>
            </a:endParaRPr>
          </a:p>
          <a:p>
            <a:pPr marL="1714500" lvl="3" indent="-342900" eaLnBrk="1" hangingPunct="1">
              <a:buFont typeface="Wingdings" panose="05000000000000000000" pitchFamily="2" charset="2"/>
              <a:buChar char="Ø"/>
            </a:pPr>
            <a:r>
              <a:rPr lang="de-DE" dirty="0">
                <a:solidFill>
                  <a:schemeClr val="tx1"/>
                </a:solidFill>
                <a:cs typeface="Times New Roman" pitchFamily="18" charset="0"/>
              </a:rPr>
              <a:t>Länger laufende Anleihen</a:t>
            </a:r>
            <a:r>
              <a:rPr lang="de-DE" dirty="0">
                <a:solidFill>
                  <a:schemeClr val="tx1"/>
                </a:solidFill>
              </a:rPr>
              <a:t>	→	Angleichung der Zinssätze über die Laufzeiten</a:t>
            </a:r>
          </a:p>
          <a:p>
            <a:pPr eaLnBrk="1" hangingPunct="1"/>
            <a:endParaRPr lang="de-DE" dirty="0">
              <a:solidFill>
                <a:schemeClr val="tx1"/>
              </a:solidFill>
            </a:endParaRPr>
          </a:p>
          <a:p>
            <a:pPr marL="342900" indent="-342900" eaLnBrk="1" hangingPunct="1">
              <a:buFont typeface="Arial" panose="020B0604020202020204" pitchFamily="34" charset="0"/>
              <a:buChar char="•"/>
            </a:pPr>
            <a:r>
              <a:rPr lang="de-DE" dirty="0">
                <a:solidFill>
                  <a:schemeClr val="tx1"/>
                </a:solidFill>
              </a:rPr>
              <a:t>Im allgemeinen werden allerdings der längerfristige Zinsen und kurzfristige Zinsen auseinanderfallen. Diesen Zusammenhang nennt man </a:t>
            </a:r>
            <a:r>
              <a:rPr lang="de-DE" dirty="0" err="1">
                <a:solidFill>
                  <a:schemeClr val="tx1"/>
                </a:solidFill>
              </a:rPr>
              <a:t>Zinsstrukurkurve</a:t>
            </a:r>
            <a:r>
              <a:rPr lang="de-DE" dirty="0">
                <a:solidFill>
                  <a:schemeClr val="tx1"/>
                </a:solidFill>
              </a:rPr>
              <a:t> (engl. </a:t>
            </a:r>
            <a:r>
              <a:rPr lang="de-DE" dirty="0" err="1">
                <a:solidFill>
                  <a:schemeClr val="tx1"/>
                </a:solidFill>
              </a:rPr>
              <a:t>Yield</a:t>
            </a:r>
            <a:r>
              <a:rPr lang="de-DE" dirty="0">
                <a:solidFill>
                  <a:schemeClr val="tx1"/>
                </a:solidFill>
              </a:rPr>
              <a:t> </a:t>
            </a:r>
            <a:r>
              <a:rPr lang="de-DE" dirty="0" err="1">
                <a:solidFill>
                  <a:schemeClr val="tx1"/>
                </a:solidFill>
              </a:rPr>
              <a:t>cruve</a:t>
            </a:r>
            <a:r>
              <a:rPr lang="de-DE" dirty="0">
                <a:solidFill>
                  <a:schemeClr val="tx1"/>
                </a:solidFill>
              </a:rPr>
              <a:t>)</a:t>
            </a:r>
          </a:p>
        </p:txBody>
      </p:sp>
      <p:sp>
        <p:nvSpPr>
          <p:cNvPr id="8" name="Rechteck 7">
            <a:extLst>
              <a:ext uri="{FF2B5EF4-FFF2-40B4-BE49-F238E27FC236}">
                <a16:creationId xmlns:a16="http://schemas.microsoft.com/office/drawing/2014/main" id="{471C79C4-F88A-411B-94C3-F555C85A772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82333419"/>
      </p:ext>
    </p:extLst>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8"/>
            <a:ext cx="8932928" cy="480053"/>
          </a:xfrm>
          <a:prstGeom prst="rect">
            <a:avLst/>
          </a:prstGeom>
          <a:noFill/>
          <a:ln>
            <a:noFill/>
          </a:ln>
        </p:spPr>
        <p:txBody>
          <a:bodyPr vert="horz" wrap="none" lIns="81646" tIns="40823" rIns="81646" bIns="40823" anchorCtr="0" compatLnSpc="0">
            <a:spAutoFit/>
          </a:bodyPr>
          <a:lstStyle/>
          <a:p>
            <a:r>
              <a:rPr lang="de-DE" sz="2540" b="1" dirty="0"/>
              <a:t>Klassische Wirkung von Geldpolitik auf Konsum und Investitionen</a:t>
            </a:r>
            <a:endParaRPr lang="de-DE" sz="2540" dirty="0"/>
          </a:p>
        </p:txBody>
      </p:sp>
      <p:sp>
        <p:nvSpPr>
          <p:cNvPr id="4" name="Textfeld 3"/>
          <p:cNvSpPr txBox="1"/>
          <p:nvPr/>
        </p:nvSpPr>
        <p:spPr>
          <a:xfrm>
            <a:off x="254562" y="717481"/>
            <a:ext cx="8354483" cy="5094890"/>
          </a:xfrm>
          <a:prstGeom prst="rect">
            <a:avLst/>
          </a:prstGeom>
          <a:noFill/>
          <a:ln>
            <a:noFill/>
          </a:ln>
        </p:spPr>
        <p:txBody>
          <a:bodyPr vert="horz" wrap="square" lIns="81646" tIns="40823" rIns="81646" bIns="40823" anchorCtr="0" compatLnSpc="0">
            <a:noAutofit/>
          </a:bodyPr>
          <a:lstStyle/>
          <a:p>
            <a:r>
              <a:rPr lang="de-DE" sz="1996" dirty="0"/>
              <a:t>Die Zentralbank nimmt über die Steuerung des Leitzinses starken</a:t>
            </a:r>
          </a:p>
          <a:p>
            <a:r>
              <a:rPr lang="de-DE" sz="1996" dirty="0"/>
              <a:t>Einfluss auf das allgemeine Zinsniveau der Volkswirtschaft:</a:t>
            </a:r>
          </a:p>
          <a:p>
            <a:endParaRPr lang="de-DE" sz="1996" dirty="0"/>
          </a:p>
          <a:p>
            <a:r>
              <a:rPr lang="de-DE" sz="1996" dirty="0"/>
              <a:t>Eine Zinssenkung führt tendenziell zu einer Ausweitung der Kreditnachfrage</a:t>
            </a:r>
          </a:p>
          <a:p>
            <a:endParaRPr lang="de-DE" sz="1996" dirty="0"/>
          </a:p>
          <a:p>
            <a:r>
              <a:rPr lang="de-DE" sz="1996" dirty="0"/>
              <a:t>→ dies zieht eine Ausweitung von Investitionen und Konsum nach sich</a:t>
            </a:r>
          </a:p>
          <a:p>
            <a:endParaRPr lang="de-DE" sz="1996" dirty="0"/>
          </a:p>
          <a:p>
            <a:r>
              <a:rPr lang="de-DE" sz="1996" dirty="0"/>
              <a:t>→ dies lässt wiederum die Produktionsauslastung steigen. </a:t>
            </a:r>
          </a:p>
          <a:p>
            <a:endParaRPr lang="de-DE" sz="1996" dirty="0"/>
          </a:p>
          <a:p>
            <a:r>
              <a:rPr lang="de-DE" sz="1996" dirty="0"/>
              <a:t>→ produzieren die Unternehmen allerdings an der Kapazitätsgrenze, </a:t>
            </a:r>
          </a:p>
          <a:p>
            <a:r>
              <a:rPr lang="de-DE" sz="1996" dirty="0"/>
              <a:t>     stagnieren bzw. sinken die erwarteten Gewinne</a:t>
            </a:r>
          </a:p>
          <a:p>
            <a:endParaRPr lang="de-DE" sz="1996" dirty="0"/>
          </a:p>
          <a:p>
            <a:r>
              <a:rPr lang="de-DE" sz="1996" dirty="0"/>
              <a:t>→ eine hohe Liquiditätszuführung führt nicht mehr zu weiteren </a:t>
            </a:r>
          </a:p>
          <a:p>
            <a:r>
              <a:rPr lang="de-DE" sz="1996" dirty="0"/>
              <a:t>     Investitionen</a:t>
            </a:r>
          </a:p>
          <a:p>
            <a:r>
              <a:rPr lang="de-DE" sz="1996" dirty="0"/>
              <a:t> </a:t>
            </a:r>
          </a:p>
          <a:p>
            <a:r>
              <a:rPr lang="de-DE" sz="1996" dirty="0"/>
              <a:t>→ letztlich löst die zusätzliche Geldmenge nur noch einen </a:t>
            </a:r>
          </a:p>
          <a:p>
            <a:r>
              <a:rPr lang="de-DE" sz="1996" dirty="0"/>
              <a:t>     Preisanstieg aus</a:t>
            </a:r>
          </a:p>
        </p:txBody>
      </p:sp>
      <p:sp>
        <p:nvSpPr>
          <p:cNvPr id="10" name="Rechteck 9">
            <a:extLst>
              <a:ext uri="{FF2B5EF4-FFF2-40B4-BE49-F238E27FC236}">
                <a16:creationId xmlns:a16="http://schemas.microsoft.com/office/drawing/2014/main" id="{EA51E145-7BEC-4532-BD76-9C6C22414FA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63414023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472554" y="215126"/>
            <a:ext cx="9613435" cy="593674"/>
          </a:xfrm>
          <a:prstGeom prst="rect">
            <a:avLst/>
          </a:prstGeom>
          <a:noFill/>
          <a:ln>
            <a:noFill/>
          </a:ln>
        </p:spPr>
        <p:txBody>
          <a:bodyPr vert="horz" wrap="none" lIns="81646" tIns="40823" rIns="81646" bIns="40823" anchorCtr="0" compatLnSpc="0">
            <a:spAutoFit/>
          </a:bodyPr>
          <a:lstStyle/>
          <a:p>
            <a:r>
              <a:rPr lang="de-DE" sz="3266" b="1" dirty="0"/>
              <a:t>Klassische Wirkung von Geldpolitik über Aktienmärkte</a:t>
            </a:r>
            <a:endParaRPr lang="de-DE" sz="3266" dirty="0"/>
          </a:p>
        </p:txBody>
      </p:sp>
      <p:sp>
        <p:nvSpPr>
          <p:cNvPr id="4" name="Textfeld 3"/>
          <p:cNvSpPr txBox="1"/>
          <p:nvPr/>
        </p:nvSpPr>
        <p:spPr>
          <a:xfrm>
            <a:off x="61729" y="1003087"/>
            <a:ext cx="8883125" cy="5094890"/>
          </a:xfrm>
          <a:prstGeom prst="rect">
            <a:avLst/>
          </a:prstGeom>
          <a:noFill/>
          <a:ln>
            <a:noFill/>
          </a:ln>
        </p:spPr>
        <p:txBody>
          <a:bodyPr vert="horz" wrap="square" lIns="81646" tIns="40823" rIns="81646" bIns="40823" anchorCtr="0" compatLnSpc="0">
            <a:noAutofit/>
          </a:bodyPr>
          <a:lstStyle/>
          <a:p>
            <a:r>
              <a:rPr lang="de-DE" sz="1996" dirty="0"/>
              <a:t>Senkt die Zentralbank den Leitzins</a:t>
            </a:r>
          </a:p>
          <a:p>
            <a:r>
              <a:rPr lang="de-DE" sz="1996" dirty="0"/>
              <a:t> </a:t>
            </a:r>
          </a:p>
          <a:p>
            <a:r>
              <a:rPr lang="de-DE" sz="1996" dirty="0"/>
              <a:t>→ Renditen festverzinslicher Wertpapiere sinken.</a:t>
            </a:r>
          </a:p>
          <a:p>
            <a:endParaRPr lang="de-DE" sz="1996" dirty="0"/>
          </a:p>
          <a:p>
            <a:r>
              <a:rPr lang="de-DE" sz="1996" dirty="0"/>
              <a:t>→ Kurzfristig wird die Rendite einer Aktienanlage noch höher liegen als</a:t>
            </a:r>
          </a:p>
          <a:p>
            <a:r>
              <a:rPr lang="de-DE" sz="1996" dirty="0"/>
              <a:t>     die festverzinsliche Alternativanlage.</a:t>
            </a:r>
          </a:p>
          <a:p>
            <a:endParaRPr lang="de-DE" sz="1996" dirty="0"/>
          </a:p>
          <a:p>
            <a:r>
              <a:rPr lang="de-DE" sz="1996" dirty="0"/>
              <a:t>→ Dies wird im allgemeinen einen Anstieg des Aktienpreises auslösen,</a:t>
            </a:r>
          </a:p>
          <a:p>
            <a:r>
              <a:rPr lang="de-DE" sz="1996" dirty="0"/>
              <a:t>     bis sich die Aktienrendite des festverzinslichen Papiers angeglichen hat.</a:t>
            </a:r>
          </a:p>
          <a:p>
            <a:endParaRPr lang="de-DE" sz="1996" dirty="0"/>
          </a:p>
          <a:p>
            <a:r>
              <a:rPr lang="de-DE" sz="1996" dirty="0"/>
              <a:t>→ Über den allgemeinen Preisanstieg an den Kapitalmärkten werden die </a:t>
            </a:r>
          </a:p>
          <a:p>
            <a:r>
              <a:rPr lang="de-DE" sz="1996" dirty="0"/>
              <a:t>     Anleger reicher, und sie werden ihre Nachfrage ausweiten. </a:t>
            </a:r>
          </a:p>
          <a:p>
            <a:endParaRPr lang="de-DE" sz="1996" dirty="0"/>
          </a:p>
          <a:p>
            <a:r>
              <a:rPr lang="de-DE" sz="1996" dirty="0"/>
              <a:t>→ Bei steigender Produktionsauslastung wird dies wiederum eine</a:t>
            </a:r>
          </a:p>
          <a:p>
            <a:r>
              <a:rPr lang="de-DE" sz="1996" dirty="0"/>
              <a:t>     Preissteigerung nach sich ziehen</a:t>
            </a:r>
          </a:p>
        </p:txBody>
      </p:sp>
      <p:sp>
        <p:nvSpPr>
          <p:cNvPr id="7" name="Rechteck 6">
            <a:extLst>
              <a:ext uri="{FF2B5EF4-FFF2-40B4-BE49-F238E27FC236}">
                <a16:creationId xmlns:a16="http://schemas.microsoft.com/office/drawing/2014/main" id="{57057358-598A-4FD4-9920-D1DD663E64B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4485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43774" y="104181"/>
            <a:ext cx="11622656" cy="744941"/>
          </a:xfrm>
          <a:prstGeom prst="rect">
            <a:avLst/>
          </a:prstGeom>
          <a:noFill/>
          <a:ln>
            <a:noFill/>
          </a:ln>
        </p:spPr>
        <p:txBody>
          <a:bodyPr lIns="81646" tIns="40823" rIns="81646" bIns="40823" anchor="ctr" anchorCtr="1"/>
          <a:lstStyle/>
          <a:p>
            <a:pPr algn="ctr">
              <a:lnSpc>
                <a:spcPct val="100000"/>
              </a:lnSpc>
            </a:pPr>
            <a:r>
              <a:rPr lang="de-DE" sz="2540" b="1" dirty="0">
                <a:solidFill>
                  <a:srgbClr val="000000"/>
                </a:solidFill>
                <a:latin typeface="Arial"/>
              </a:rPr>
              <a:t>Nominales und reales Wirtschaftswachstum Deutschland</a:t>
            </a:r>
            <a:endParaRPr sz="2540" dirty="0"/>
          </a:p>
        </p:txBody>
      </p:sp>
      <p:sp>
        <p:nvSpPr>
          <p:cNvPr id="8" name="Textfeld 7"/>
          <p:cNvSpPr txBox="1"/>
          <p:nvPr/>
        </p:nvSpPr>
        <p:spPr>
          <a:xfrm>
            <a:off x="732013" y="5978027"/>
            <a:ext cx="1524328" cy="343620"/>
          </a:xfrm>
          <a:prstGeom prst="rect">
            <a:avLst/>
          </a:prstGeom>
          <a:noFill/>
        </p:spPr>
        <p:txBody>
          <a:bodyPr wrap="none" rtlCol="0">
            <a:spAutoFit/>
          </a:bodyPr>
          <a:lstStyle/>
          <a:p>
            <a:r>
              <a:rPr lang="de-DE" sz="1633" dirty="0"/>
              <a:t>Quelle: </a:t>
            </a:r>
            <a:r>
              <a:rPr lang="de-DE" sz="1633" dirty="0" err="1"/>
              <a:t>Destatis</a:t>
            </a:r>
            <a:endParaRPr lang="de-DE" sz="1633" dirty="0"/>
          </a:p>
        </p:txBody>
      </p:sp>
      <p:sp>
        <p:nvSpPr>
          <p:cNvPr id="9" name="Rechteck 8">
            <a:extLst>
              <a:ext uri="{FF2B5EF4-FFF2-40B4-BE49-F238E27FC236}">
                <a16:creationId xmlns:a16="http://schemas.microsoft.com/office/drawing/2014/main" id="{6DB5B233-2936-469F-8350-0DDB4656A9D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E6755D8B-D526-4497-9346-F325A996A26D}"/>
              </a:ext>
            </a:extLst>
          </p:cNvPr>
          <p:cNvPicPr>
            <a:picLocks noChangeAspect="1"/>
          </p:cNvPicPr>
          <p:nvPr/>
        </p:nvPicPr>
        <p:blipFill>
          <a:blip r:embed="rId3"/>
          <a:stretch>
            <a:fillRect/>
          </a:stretch>
        </p:blipFill>
        <p:spPr>
          <a:xfrm>
            <a:off x="0" y="1048011"/>
            <a:ext cx="7568705" cy="4761977"/>
          </a:xfrm>
          <a:prstGeom prst="rect">
            <a:avLst/>
          </a:prstGeom>
        </p:spPr>
      </p:pic>
      <p:pic>
        <p:nvPicPr>
          <p:cNvPr id="5" name="Grafik 4">
            <a:extLst>
              <a:ext uri="{FF2B5EF4-FFF2-40B4-BE49-F238E27FC236}">
                <a16:creationId xmlns:a16="http://schemas.microsoft.com/office/drawing/2014/main" id="{39F9D63B-407F-DC72-1586-08DA2D7750C0}"/>
              </a:ext>
            </a:extLst>
          </p:cNvPr>
          <p:cNvPicPr>
            <a:picLocks noChangeAspect="1"/>
          </p:cNvPicPr>
          <p:nvPr/>
        </p:nvPicPr>
        <p:blipFill>
          <a:blip r:embed="rId4"/>
          <a:stretch>
            <a:fillRect/>
          </a:stretch>
        </p:blipFill>
        <p:spPr>
          <a:xfrm>
            <a:off x="7568705" y="1365757"/>
            <a:ext cx="4389500" cy="2761727"/>
          </a:xfrm>
          <a:prstGeom prst="rect">
            <a:avLst/>
          </a:prstGeom>
        </p:spPr>
      </p:pic>
      <p:sp>
        <p:nvSpPr>
          <p:cNvPr id="7" name="Textfeld 6">
            <a:extLst>
              <a:ext uri="{FF2B5EF4-FFF2-40B4-BE49-F238E27FC236}">
                <a16:creationId xmlns:a16="http://schemas.microsoft.com/office/drawing/2014/main" id="{ADC97E8D-7AC3-641D-4CF9-F1B380C4EFCB}"/>
              </a:ext>
            </a:extLst>
          </p:cNvPr>
          <p:cNvSpPr txBox="1"/>
          <p:nvPr/>
        </p:nvSpPr>
        <p:spPr>
          <a:xfrm>
            <a:off x="8451073" y="849122"/>
            <a:ext cx="2789353" cy="343620"/>
          </a:xfrm>
          <a:prstGeom prst="rect">
            <a:avLst/>
          </a:prstGeom>
          <a:noFill/>
        </p:spPr>
        <p:txBody>
          <a:bodyPr wrap="none" rtlCol="0">
            <a:spAutoFit/>
          </a:bodyPr>
          <a:lstStyle/>
          <a:p>
            <a:r>
              <a:rPr lang="de-DE" sz="1633" dirty="0"/>
              <a:t>Veränderungsrate BIP-</a:t>
            </a:r>
            <a:r>
              <a:rPr lang="de-DE" sz="1633" dirty="0" err="1"/>
              <a:t>Deflator</a:t>
            </a:r>
            <a:endParaRPr lang="de-DE" sz="1633" dirty="0"/>
          </a:p>
        </p:txBody>
      </p:sp>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DFDB7C0A-62FB-4487-9347-61EAEF60C7C0}"/>
                  </a:ext>
                </a:extLst>
              </p14:cNvPr>
              <p14:cNvContentPartPr/>
              <p14:nvPr/>
            </p14:nvContentPartPr>
            <p14:xfrm>
              <a:off x="6046493" y="1321267"/>
              <a:ext cx="1428120" cy="2687400"/>
            </p14:xfrm>
          </p:contentPart>
        </mc:Choice>
        <mc:Fallback xmlns="">
          <p:pic>
            <p:nvPicPr>
              <p:cNvPr id="3" name="Freihand 2">
                <a:extLst>
                  <a:ext uri="{FF2B5EF4-FFF2-40B4-BE49-F238E27FC236}">
                    <a16:creationId xmlns:a16="http://schemas.microsoft.com/office/drawing/2014/main" id="{DFDB7C0A-62FB-4487-9347-61EAEF60C7C0}"/>
                  </a:ext>
                </a:extLst>
              </p:cNvPr>
              <p:cNvPicPr/>
              <p:nvPr/>
            </p:nvPicPr>
            <p:blipFill>
              <a:blip r:embed="rId6"/>
              <a:stretch>
                <a:fillRect/>
              </a:stretch>
            </p:blipFill>
            <p:spPr>
              <a:xfrm>
                <a:off x="6042173" y="1316947"/>
                <a:ext cx="1436760" cy="26960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3ED9CB2D-E5AD-49AC-9655-94827F3C79D6}"/>
                  </a:ext>
                </a:extLst>
              </p14:cNvPr>
              <p14:cNvContentPartPr/>
              <p14:nvPr/>
            </p14:nvContentPartPr>
            <p14:xfrm>
              <a:off x="6500813" y="2108227"/>
              <a:ext cx="964440" cy="1195920"/>
            </p14:xfrm>
          </p:contentPart>
        </mc:Choice>
        <mc:Fallback xmlns="">
          <p:pic>
            <p:nvPicPr>
              <p:cNvPr id="4" name="Freihand 3">
                <a:extLst>
                  <a:ext uri="{FF2B5EF4-FFF2-40B4-BE49-F238E27FC236}">
                    <a16:creationId xmlns:a16="http://schemas.microsoft.com/office/drawing/2014/main" id="{3ED9CB2D-E5AD-49AC-9655-94827F3C79D6}"/>
                  </a:ext>
                </a:extLst>
              </p:cNvPr>
              <p:cNvPicPr/>
              <p:nvPr/>
            </p:nvPicPr>
            <p:blipFill>
              <a:blip r:embed="rId8"/>
              <a:stretch>
                <a:fillRect/>
              </a:stretch>
            </p:blipFill>
            <p:spPr>
              <a:xfrm>
                <a:off x="6496493" y="2103907"/>
                <a:ext cx="973080" cy="1204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Freihand 9">
                <a:extLst>
                  <a:ext uri="{FF2B5EF4-FFF2-40B4-BE49-F238E27FC236}">
                    <a16:creationId xmlns:a16="http://schemas.microsoft.com/office/drawing/2014/main" id="{9F8D2619-2DDE-4AC1-ADEE-57CB2C51A783}"/>
                  </a:ext>
                </a:extLst>
              </p14:cNvPr>
              <p14:cNvContentPartPr/>
              <p14:nvPr/>
            </p14:nvContentPartPr>
            <p14:xfrm>
              <a:off x="6574973" y="3448507"/>
              <a:ext cx="855000" cy="482040"/>
            </p14:xfrm>
          </p:contentPart>
        </mc:Choice>
        <mc:Fallback xmlns="">
          <p:pic>
            <p:nvPicPr>
              <p:cNvPr id="10" name="Freihand 9">
                <a:extLst>
                  <a:ext uri="{FF2B5EF4-FFF2-40B4-BE49-F238E27FC236}">
                    <a16:creationId xmlns:a16="http://schemas.microsoft.com/office/drawing/2014/main" id="{9F8D2619-2DDE-4AC1-ADEE-57CB2C51A783}"/>
                  </a:ext>
                </a:extLst>
              </p:cNvPr>
              <p:cNvPicPr/>
              <p:nvPr/>
            </p:nvPicPr>
            <p:blipFill>
              <a:blip r:embed="rId10"/>
              <a:stretch>
                <a:fillRect/>
              </a:stretch>
            </p:blipFill>
            <p:spPr>
              <a:xfrm>
                <a:off x="6570653" y="3444187"/>
                <a:ext cx="863640" cy="4906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Freihand 10">
                <a:extLst>
                  <a:ext uri="{FF2B5EF4-FFF2-40B4-BE49-F238E27FC236}">
                    <a16:creationId xmlns:a16="http://schemas.microsoft.com/office/drawing/2014/main" id="{33ED53B7-0847-47CB-B3BE-93B8DA782D15}"/>
                  </a:ext>
                </a:extLst>
              </p14:cNvPr>
              <p14:cNvContentPartPr/>
              <p14:nvPr/>
            </p14:nvContentPartPr>
            <p14:xfrm>
              <a:off x="11527133" y="2605387"/>
              <a:ext cx="249840" cy="300960"/>
            </p14:xfrm>
          </p:contentPart>
        </mc:Choice>
        <mc:Fallback xmlns="">
          <p:pic>
            <p:nvPicPr>
              <p:cNvPr id="11" name="Freihand 10">
                <a:extLst>
                  <a:ext uri="{FF2B5EF4-FFF2-40B4-BE49-F238E27FC236}">
                    <a16:creationId xmlns:a16="http://schemas.microsoft.com/office/drawing/2014/main" id="{33ED53B7-0847-47CB-B3BE-93B8DA782D15}"/>
                  </a:ext>
                </a:extLst>
              </p:cNvPr>
              <p:cNvPicPr/>
              <p:nvPr/>
            </p:nvPicPr>
            <p:blipFill>
              <a:blip r:embed="rId12"/>
              <a:stretch>
                <a:fillRect/>
              </a:stretch>
            </p:blipFill>
            <p:spPr>
              <a:xfrm>
                <a:off x="11522813" y="2601067"/>
                <a:ext cx="258480" cy="309600"/>
              </a:xfrm>
              <a:prstGeom prst="rect">
                <a:avLst/>
              </a:prstGeom>
            </p:spPr>
          </p:pic>
        </mc:Fallback>
      </mc:AlternateContent>
      <p:grpSp>
        <p:nvGrpSpPr>
          <p:cNvPr id="16" name="Gruppieren 15">
            <a:extLst>
              <a:ext uri="{FF2B5EF4-FFF2-40B4-BE49-F238E27FC236}">
                <a16:creationId xmlns:a16="http://schemas.microsoft.com/office/drawing/2014/main" id="{D492EC4D-5AF2-4A4F-8033-F09A224BB13A}"/>
              </a:ext>
            </a:extLst>
          </p:cNvPr>
          <p:cNvGrpSpPr/>
          <p:nvPr/>
        </p:nvGrpSpPr>
        <p:grpSpPr>
          <a:xfrm>
            <a:off x="8169053" y="2613667"/>
            <a:ext cx="3585240" cy="681480"/>
            <a:chOff x="8169053" y="2613667"/>
            <a:chExt cx="3585240" cy="681480"/>
          </a:xfrm>
        </p:grpSpPr>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46941F8E-FC2E-4598-97E6-A4107F3CF309}"/>
                    </a:ext>
                  </a:extLst>
                </p14:cNvPr>
                <p14:cNvContentPartPr/>
                <p14:nvPr/>
              </p14:nvContentPartPr>
              <p14:xfrm>
                <a:off x="11541173" y="2824627"/>
                <a:ext cx="360" cy="360"/>
              </p14:xfrm>
            </p:contentPart>
          </mc:Choice>
          <mc:Fallback xmlns="">
            <p:pic>
              <p:nvPicPr>
                <p:cNvPr id="12" name="Freihand 11">
                  <a:extLst>
                    <a:ext uri="{FF2B5EF4-FFF2-40B4-BE49-F238E27FC236}">
                      <a16:creationId xmlns:a16="http://schemas.microsoft.com/office/drawing/2014/main" id="{46941F8E-FC2E-4598-97E6-A4107F3CF309}"/>
                    </a:ext>
                  </a:extLst>
                </p:cNvPr>
                <p:cNvPicPr/>
                <p:nvPr/>
              </p:nvPicPr>
              <p:blipFill>
                <a:blip r:embed="rId14"/>
                <a:stretch>
                  <a:fillRect/>
                </a:stretch>
              </p:blipFill>
              <p:spPr>
                <a:xfrm>
                  <a:off x="11536853" y="2820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AD5C14AE-F017-425D-99F4-EA975541F7F2}"/>
                    </a:ext>
                  </a:extLst>
                </p14:cNvPr>
                <p14:cNvContentPartPr/>
                <p14:nvPr/>
              </p14:nvContentPartPr>
              <p14:xfrm>
                <a:off x="11500493" y="2613667"/>
                <a:ext cx="253800" cy="237960"/>
              </p14:xfrm>
            </p:contentPart>
          </mc:Choice>
          <mc:Fallback xmlns="">
            <p:pic>
              <p:nvPicPr>
                <p:cNvPr id="13" name="Freihand 12">
                  <a:extLst>
                    <a:ext uri="{FF2B5EF4-FFF2-40B4-BE49-F238E27FC236}">
                      <a16:creationId xmlns:a16="http://schemas.microsoft.com/office/drawing/2014/main" id="{AD5C14AE-F017-425D-99F4-EA975541F7F2}"/>
                    </a:ext>
                  </a:extLst>
                </p:cNvPr>
                <p:cNvPicPr/>
                <p:nvPr/>
              </p:nvPicPr>
              <p:blipFill>
                <a:blip r:embed="rId16"/>
                <a:stretch>
                  <a:fillRect/>
                </a:stretch>
              </p:blipFill>
              <p:spPr>
                <a:xfrm>
                  <a:off x="11496173" y="2609347"/>
                  <a:ext cx="26244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5" name="Freihand 14">
                  <a:extLst>
                    <a:ext uri="{FF2B5EF4-FFF2-40B4-BE49-F238E27FC236}">
                      <a16:creationId xmlns:a16="http://schemas.microsoft.com/office/drawing/2014/main" id="{8EADC64F-D23F-41FE-BF49-79A24CBFF359}"/>
                    </a:ext>
                  </a:extLst>
                </p14:cNvPr>
                <p14:cNvContentPartPr/>
                <p14:nvPr/>
              </p14:nvContentPartPr>
              <p14:xfrm>
                <a:off x="8169053" y="3048547"/>
                <a:ext cx="2879640" cy="246600"/>
              </p14:xfrm>
            </p:contentPart>
          </mc:Choice>
          <mc:Fallback xmlns="">
            <p:pic>
              <p:nvPicPr>
                <p:cNvPr id="15" name="Freihand 14">
                  <a:extLst>
                    <a:ext uri="{FF2B5EF4-FFF2-40B4-BE49-F238E27FC236}">
                      <a16:creationId xmlns:a16="http://schemas.microsoft.com/office/drawing/2014/main" id="{8EADC64F-D23F-41FE-BF49-79A24CBFF359}"/>
                    </a:ext>
                  </a:extLst>
                </p:cNvPr>
                <p:cNvPicPr/>
                <p:nvPr/>
              </p:nvPicPr>
              <p:blipFill>
                <a:blip r:embed="rId18"/>
                <a:stretch>
                  <a:fillRect/>
                </a:stretch>
              </p:blipFill>
              <p:spPr>
                <a:xfrm>
                  <a:off x="8164733" y="3044227"/>
                  <a:ext cx="2888280" cy="255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
            <p14:nvContentPartPr>
              <p14:cNvPr id="17" name="Freihand 16">
                <a:extLst>
                  <a:ext uri="{FF2B5EF4-FFF2-40B4-BE49-F238E27FC236}">
                    <a16:creationId xmlns:a16="http://schemas.microsoft.com/office/drawing/2014/main" id="{ABBE7F42-6685-402B-9444-DE262306E197}"/>
                  </a:ext>
                </a:extLst>
              </p14:cNvPr>
              <p14:cNvContentPartPr/>
              <p14:nvPr/>
            </p14:nvContentPartPr>
            <p14:xfrm>
              <a:off x="1199813" y="2696467"/>
              <a:ext cx="243360" cy="550800"/>
            </p14:xfrm>
          </p:contentPart>
        </mc:Choice>
        <mc:Fallback xmlns="">
          <p:pic>
            <p:nvPicPr>
              <p:cNvPr id="17" name="Freihand 16">
                <a:extLst>
                  <a:ext uri="{FF2B5EF4-FFF2-40B4-BE49-F238E27FC236}">
                    <a16:creationId xmlns:a16="http://schemas.microsoft.com/office/drawing/2014/main" id="{ABBE7F42-6685-402B-9444-DE262306E197}"/>
                  </a:ext>
                </a:extLst>
              </p:cNvPr>
              <p:cNvPicPr/>
              <p:nvPr/>
            </p:nvPicPr>
            <p:blipFill>
              <a:blip r:embed="rId20"/>
              <a:stretch>
                <a:fillRect/>
              </a:stretch>
            </p:blipFill>
            <p:spPr>
              <a:xfrm>
                <a:off x="1195493" y="2692147"/>
                <a:ext cx="252000" cy="5594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9" name="Freihand 38">
                <a:extLst>
                  <a:ext uri="{FF2B5EF4-FFF2-40B4-BE49-F238E27FC236}">
                    <a16:creationId xmlns:a16="http://schemas.microsoft.com/office/drawing/2014/main" id="{3AB4732F-A55D-4B02-92E4-7AFEEA52F8CB}"/>
                  </a:ext>
                </a:extLst>
              </p14:cNvPr>
              <p14:cNvContentPartPr/>
              <p14:nvPr/>
            </p14:nvContentPartPr>
            <p14:xfrm>
              <a:off x="10132853" y="1158547"/>
              <a:ext cx="1196280" cy="174600"/>
            </p14:xfrm>
          </p:contentPart>
        </mc:Choice>
        <mc:Fallback xmlns="">
          <p:pic>
            <p:nvPicPr>
              <p:cNvPr id="39" name="Freihand 38">
                <a:extLst>
                  <a:ext uri="{FF2B5EF4-FFF2-40B4-BE49-F238E27FC236}">
                    <a16:creationId xmlns:a16="http://schemas.microsoft.com/office/drawing/2014/main" id="{3AB4732F-A55D-4B02-92E4-7AFEEA52F8CB}"/>
                  </a:ext>
                </a:extLst>
              </p:cNvPr>
              <p:cNvPicPr/>
              <p:nvPr/>
            </p:nvPicPr>
            <p:blipFill>
              <a:blip r:embed="rId22"/>
              <a:stretch>
                <a:fillRect/>
              </a:stretch>
            </p:blipFill>
            <p:spPr>
              <a:xfrm>
                <a:off x="10128533" y="1154227"/>
                <a:ext cx="1204920" cy="183240"/>
              </a:xfrm>
              <a:prstGeom prst="rect">
                <a:avLst/>
              </a:prstGeom>
            </p:spPr>
          </p:pic>
        </mc:Fallback>
      </mc:AlternateContent>
      <p:grpSp>
        <p:nvGrpSpPr>
          <p:cNvPr id="61" name="Gruppieren 60">
            <a:extLst>
              <a:ext uri="{FF2B5EF4-FFF2-40B4-BE49-F238E27FC236}">
                <a16:creationId xmlns:a16="http://schemas.microsoft.com/office/drawing/2014/main" id="{C7E73086-C726-4E8C-8B1E-40D9C7840CCB}"/>
              </a:ext>
            </a:extLst>
          </p:cNvPr>
          <p:cNvGrpSpPr/>
          <p:nvPr/>
        </p:nvGrpSpPr>
        <p:grpSpPr>
          <a:xfrm>
            <a:off x="1261373" y="593707"/>
            <a:ext cx="4091760" cy="2081520"/>
            <a:chOff x="1261373" y="593707"/>
            <a:chExt cx="4091760" cy="2081520"/>
          </a:xfrm>
        </p:grpSpPr>
        <mc:AlternateContent xmlns:mc="http://schemas.openxmlformats.org/markup-compatibility/2006" xmlns:p14="http://schemas.microsoft.com/office/powerpoint/2010/main">
          <mc:Choice Requires="p14">
            <p:contentPart p14:bwMode="auto" r:id="rId23">
              <p14:nvContentPartPr>
                <p14:cNvPr id="18" name="Freihand 17">
                  <a:extLst>
                    <a:ext uri="{FF2B5EF4-FFF2-40B4-BE49-F238E27FC236}">
                      <a16:creationId xmlns:a16="http://schemas.microsoft.com/office/drawing/2014/main" id="{FDF5C455-66F9-491F-AAF7-E4AFCD56FF6C}"/>
                    </a:ext>
                  </a:extLst>
                </p14:cNvPr>
                <p14:cNvContentPartPr/>
                <p14:nvPr/>
              </p14:nvContentPartPr>
              <p14:xfrm>
                <a:off x="1361453" y="1942267"/>
                <a:ext cx="163440" cy="621360"/>
              </p14:xfrm>
            </p:contentPart>
          </mc:Choice>
          <mc:Fallback xmlns="">
            <p:pic>
              <p:nvPicPr>
                <p:cNvPr id="18" name="Freihand 17">
                  <a:extLst>
                    <a:ext uri="{FF2B5EF4-FFF2-40B4-BE49-F238E27FC236}">
                      <a16:creationId xmlns:a16="http://schemas.microsoft.com/office/drawing/2014/main" id="{FDF5C455-66F9-491F-AAF7-E4AFCD56FF6C}"/>
                    </a:ext>
                  </a:extLst>
                </p:cNvPr>
                <p:cNvPicPr/>
                <p:nvPr/>
              </p:nvPicPr>
              <p:blipFill>
                <a:blip r:embed="rId24"/>
                <a:stretch>
                  <a:fillRect/>
                </a:stretch>
              </p:blipFill>
              <p:spPr>
                <a:xfrm>
                  <a:off x="1357133" y="1937947"/>
                  <a:ext cx="172080" cy="630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9" name="Freihand 18">
                  <a:extLst>
                    <a:ext uri="{FF2B5EF4-FFF2-40B4-BE49-F238E27FC236}">
                      <a16:creationId xmlns:a16="http://schemas.microsoft.com/office/drawing/2014/main" id="{17B7D121-F5BD-46E2-914F-972DECAFC133}"/>
                    </a:ext>
                  </a:extLst>
                </p14:cNvPr>
                <p14:cNvContentPartPr/>
                <p14:nvPr/>
              </p14:nvContentPartPr>
              <p14:xfrm>
                <a:off x="1261373" y="2292907"/>
                <a:ext cx="288000" cy="382320"/>
              </p14:xfrm>
            </p:contentPart>
          </mc:Choice>
          <mc:Fallback xmlns="">
            <p:pic>
              <p:nvPicPr>
                <p:cNvPr id="19" name="Freihand 18">
                  <a:extLst>
                    <a:ext uri="{FF2B5EF4-FFF2-40B4-BE49-F238E27FC236}">
                      <a16:creationId xmlns:a16="http://schemas.microsoft.com/office/drawing/2014/main" id="{17B7D121-F5BD-46E2-914F-972DECAFC133}"/>
                    </a:ext>
                  </a:extLst>
                </p:cNvPr>
                <p:cNvPicPr/>
                <p:nvPr/>
              </p:nvPicPr>
              <p:blipFill>
                <a:blip r:embed="rId26"/>
                <a:stretch>
                  <a:fillRect/>
                </a:stretch>
              </p:blipFill>
              <p:spPr>
                <a:xfrm>
                  <a:off x="1257053" y="2288587"/>
                  <a:ext cx="296640" cy="3909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0" name="Freihand 19">
                  <a:extLst>
                    <a:ext uri="{FF2B5EF4-FFF2-40B4-BE49-F238E27FC236}">
                      <a16:creationId xmlns:a16="http://schemas.microsoft.com/office/drawing/2014/main" id="{4487CCDA-BE26-490D-983D-A7BEEFE980A3}"/>
                    </a:ext>
                  </a:extLst>
                </p14:cNvPr>
                <p14:cNvContentPartPr/>
                <p14:nvPr/>
              </p14:nvContentPartPr>
              <p14:xfrm>
                <a:off x="1529213" y="1460947"/>
                <a:ext cx="223560" cy="281880"/>
              </p14:xfrm>
            </p:contentPart>
          </mc:Choice>
          <mc:Fallback xmlns="">
            <p:pic>
              <p:nvPicPr>
                <p:cNvPr id="20" name="Freihand 19">
                  <a:extLst>
                    <a:ext uri="{FF2B5EF4-FFF2-40B4-BE49-F238E27FC236}">
                      <a16:creationId xmlns:a16="http://schemas.microsoft.com/office/drawing/2014/main" id="{4487CCDA-BE26-490D-983D-A7BEEFE980A3}"/>
                    </a:ext>
                  </a:extLst>
                </p:cNvPr>
                <p:cNvPicPr/>
                <p:nvPr/>
              </p:nvPicPr>
              <p:blipFill>
                <a:blip r:embed="rId28"/>
                <a:stretch>
                  <a:fillRect/>
                </a:stretch>
              </p:blipFill>
              <p:spPr>
                <a:xfrm>
                  <a:off x="1524893" y="1456627"/>
                  <a:ext cx="232200" cy="2905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1" name="Freihand 20">
                  <a:extLst>
                    <a:ext uri="{FF2B5EF4-FFF2-40B4-BE49-F238E27FC236}">
                      <a16:creationId xmlns:a16="http://schemas.microsoft.com/office/drawing/2014/main" id="{23251212-5597-43C0-AD0F-CB345B6F1E3E}"/>
                    </a:ext>
                  </a:extLst>
                </p14:cNvPr>
                <p14:cNvContentPartPr/>
                <p14:nvPr/>
              </p14:nvContentPartPr>
              <p14:xfrm>
                <a:off x="1739453" y="1269067"/>
                <a:ext cx="88200" cy="247320"/>
              </p14:xfrm>
            </p:contentPart>
          </mc:Choice>
          <mc:Fallback xmlns="">
            <p:pic>
              <p:nvPicPr>
                <p:cNvPr id="21" name="Freihand 20">
                  <a:extLst>
                    <a:ext uri="{FF2B5EF4-FFF2-40B4-BE49-F238E27FC236}">
                      <a16:creationId xmlns:a16="http://schemas.microsoft.com/office/drawing/2014/main" id="{23251212-5597-43C0-AD0F-CB345B6F1E3E}"/>
                    </a:ext>
                  </a:extLst>
                </p:cNvPr>
                <p:cNvPicPr/>
                <p:nvPr/>
              </p:nvPicPr>
              <p:blipFill>
                <a:blip r:embed="rId30"/>
                <a:stretch>
                  <a:fillRect/>
                </a:stretch>
              </p:blipFill>
              <p:spPr>
                <a:xfrm>
                  <a:off x="1735133" y="1264747"/>
                  <a:ext cx="9684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19E6E447-C589-456B-BBA4-012F4173647B}"/>
                    </a:ext>
                  </a:extLst>
                </p14:cNvPr>
                <p14:cNvContentPartPr/>
                <p14:nvPr/>
              </p14:nvContentPartPr>
              <p14:xfrm>
                <a:off x="1803893" y="1197427"/>
                <a:ext cx="94320" cy="248760"/>
              </p14:xfrm>
            </p:contentPart>
          </mc:Choice>
          <mc:Fallback xmlns="">
            <p:pic>
              <p:nvPicPr>
                <p:cNvPr id="22" name="Freihand 21">
                  <a:extLst>
                    <a:ext uri="{FF2B5EF4-FFF2-40B4-BE49-F238E27FC236}">
                      <a16:creationId xmlns:a16="http://schemas.microsoft.com/office/drawing/2014/main" id="{19E6E447-C589-456B-BBA4-012F4173647B}"/>
                    </a:ext>
                  </a:extLst>
                </p:cNvPr>
                <p:cNvPicPr/>
                <p:nvPr/>
              </p:nvPicPr>
              <p:blipFill>
                <a:blip r:embed="rId32"/>
                <a:stretch>
                  <a:fillRect/>
                </a:stretch>
              </p:blipFill>
              <p:spPr>
                <a:xfrm>
                  <a:off x="1799573" y="1193107"/>
                  <a:ext cx="10296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1B7D50F4-A8BB-4076-BB80-A1A1581AB332}"/>
                    </a:ext>
                  </a:extLst>
                </p14:cNvPr>
                <p14:cNvContentPartPr/>
                <p14:nvPr/>
              </p14:nvContentPartPr>
              <p14:xfrm>
                <a:off x="1891733" y="1184467"/>
                <a:ext cx="204840" cy="183960"/>
              </p14:xfrm>
            </p:contentPart>
          </mc:Choice>
          <mc:Fallback xmlns="">
            <p:pic>
              <p:nvPicPr>
                <p:cNvPr id="23" name="Freihand 22">
                  <a:extLst>
                    <a:ext uri="{FF2B5EF4-FFF2-40B4-BE49-F238E27FC236}">
                      <a16:creationId xmlns:a16="http://schemas.microsoft.com/office/drawing/2014/main" id="{1B7D50F4-A8BB-4076-BB80-A1A1581AB332}"/>
                    </a:ext>
                  </a:extLst>
                </p:cNvPr>
                <p:cNvPicPr/>
                <p:nvPr/>
              </p:nvPicPr>
              <p:blipFill>
                <a:blip r:embed="rId34"/>
                <a:stretch>
                  <a:fillRect/>
                </a:stretch>
              </p:blipFill>
              <p:spPr>
                <a:xfrm>
                  <a:off x="1887413" y="1180147"/>
                  <a:ext cx="21348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33ED7781-658C-41D7-8F6A-1E9F72BD119B}"/>
                    </a:ext>
                  </a:extLst>
                </p14:cNvPr>
                <p14:cNvContentPartPr/>
                <p14:nvPr/>
              </p14:nvContentPartPr>
              <p14:xfrm>
                <a:off x="2170373" y="887827"/>
                <a:ext cx="232920" cy="261000"/>
              </p14:xfrm>
            </p:contentPart>
          </mc:Choice>
          <mc:Fallback xmlns="">
            <p:pic>
              <p:nvPicPr>
                <p:cNvPr id="24" name="Freihand 23">
                  <a:extLst>
                    <a:ext uri="{FF2B5EF4-FFF2-40B4-BE49-F238E27FC236}">
                      <a16:creationId xmlns:a16="http://schemas.microsoft.com/office/drawing/2014/main" id="{33ED7781-658C-41D7-8F6A-1E9F72BD119B}"/>
                    </a:ext>
                  </a:extLst>
                </p:cNvPr>
                <p:cNvPicPr/>
                <p:nvPr/>
              </p:nvPicPr>
              <p:blipFill>
                <a:blip r:embed="rId36"/>
                <a:stretch>
                  <a:fillRect/>
                </a:stretch>
              </p:blipFill>
              <p:spPr>
                <a:xfrm>
                  <a:off x="2166053" y="883507"/>
                  <a:ext cx="24156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B6F95964-56FE-4AE4-8C43-F535B82F5581}"/>
                    </a:ext>
                  </a:extLst>
                </p14:cNvPr>
                <p14:cNvContentPartPr/>
                <p14:nvPr/>
              </p14:nvContentPartPr>
              <p14:xfrm>
                <a:off x="2479973" y="865507"/>
                <a:ext cx="141840" cy="144000"/>
              </p14:xfrm>
            </p:contentPart>
          </mc:Choice>
          <mc:Fallback xmlns="">
            <p:pic>
              <p:nvPicPr>
                <p:cNvPr id="25" name="Freihand 24">
                  <a:extLst>
                    <a:ext uri="{FF2B5EF4-FFF2-40B4-BE49-F238E27FC236}">
                      <a16:creationId xmlns:a16="http://schemas.microsoft.com/office/drawing/2014/main" id="{B6F95964-56FE-4AE4-8C43-F535B82F5581}"/>
                    </a:ext>
                  </a:extLst>
                </p:cNvPr>
                <p:cNvPicPr/>
                <p:nvPr/>
              </p:nvPicPr>
              <p:blipFill>
                <a:blip r:embed="rId38"/>
                <a:stretch>
                  <a:fillRect/>
                </a:stretch>
              </p:blipFill>
              <p:spPr>
                <a:xfrm>
                  <a:off x="2475653" y="861187"/>
                  <a:ext cx="1504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6C3AF5A8-5E71-4A53-84AD-C983B51A5343}"/>
                    </a:ext>
                  </a:extLst>
                </p14:cNvPr>
                <p14:cNvContentPartPr/>
                <p14:nvPr/>
              </p14:nvContentPartPr>
              <p14:xfrm>
                <a:off x="2602013" y="722947"/>
                <a:ext cx="122400" cy="187920"/>
              </p14:xfrm>
            </p:contentPart>
          </mc:Choice>
          <mc:Fallback xmlns="">
            <p:pic>
              <p:nvPicPr>
                <p:cNvPr id="26" name="Freihand 25">
                  <a:extLst>
                    <a:ext uri="{FF2B5EF4-FFF2-40B4-BE49-F238E27FC236}">
                      <a16:creationId xmlns:a16="http://schemas.microsoft.com/office/drawing/2014/main" id="{6C3AF5A8-5E71-4A53-84AD-C983B51A5343}"/>
                    </a:ext>
                  </a:extLst>
                </p:cNvPr>
                <p:cNvPicPr/>
                <p:nvPr/>
              </p:nvPicPr>
              <p:blipFill>
                <a:blip r:embed="rId40"/>
                <a:stretch>
                  <a:fillRect/>
                </a:stretch>
              </p:blipFill>
              <p:spPr>
                <a:xfrm>
                  <a:off x="2597693" y="718627"/>
                  <a:ext cx="13104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87473352-3ADF-4D7D-820D-2EA60E45DE0D}"/>
                    </a:ext>
                  </a:extLst>
                </p14:cNvPr>
                <p14:cNvContentPartPr/>
                <p14:nvPr/>
              </p14:nvContentPartPr>
              <p14:xfrm>
                <a:off x="2728733" y="754267"/>
                <a:ext cx="140040" cy="101880"/>
              </p14:xfrm>
            </p:contentPart>
          </mc:Choice>
          <mc:Fallback xmlns="">
            <p:pic>
              <p:nvPicPr>
                <p:cNvPr id="27" name="Freihand 26">
                  <a:extLst>
                    <a:ext uri="{FF2B5EF4-FFF2-40B4-BE49-F238E27FC236}">
                      <a16:creationId xmlns:a16="http://schemas.microsoft.com/office/drawing/2014/main" id="{87473352-3ADF-4D7D-820D-2EA60E45DE0D}"/>
                    </a:ext>
                  </a:extLst>
                </p:cNvPr>
                <p:cNvPicPr/>
                <p:nvPr/>
              </p:nvPicPr>
              <p:blipFill>
                <a:blip r:embed="rId42"/>
                <a:stretch>
                  <a:fillRect/>
                </a:stretch>
              </p:blipFill>
              <p:spPr>
                <a:xfrm>
                  <a:off x="2724413" y="749947"/>
                  <a:ext cx="1486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830CC39B-34B5-4BEA-B27F-CD37DFDEBB59}"/>
                    </a:ext>
                  </a:extLst>
                </p14:cNvPr>
                <p14:cNvContentPartPr/>
                <p14:nvPr/>
              </p14:nvContentPartPr>
              <p14:xfrm>
                <a:off x="2829173" y="593707"/>
                <a:ext cx="524520" cy="221760"/>
              </p14:xfrm>
            </p:contentPart>
          </mc:Choice>
          <mc:Fallback xmlns="">
            <p:pic>
              <p:nvPicPr>
                <p:cNvPr id="28" name="Freihand 27">
                  <a:extLst>
                    <a:ext uri="{FF2B5EF4-FFF2-40B4-BE49-F238E27FC236}">
                      <a16:creationId xmlns:a16="http://schemas.microsoft.com/office/drawing/2014/main" id="{830CC39B-34B5-4BEA-B27F-CD37DFDEBB59}"/>
                    </a:ext>
                  </a:extLst>
                </p:cNvPr>
                <p:cNvPicPr/>
                <p:nvPr/>
              </p:nvPicPr>
              <p:blipFill>
                <a:blip r:embed="rId44"/>
                <a:stretch>
                  <a:fillRect/>
                </a:stretch>
              </p:blipFill>
              <p:spPr>
                <a:xfrm>
                  <a:off x="2824853" y="589387"/>
                  <a:ext cx="53316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5C84115B-C2C7-4257-8F1F-B66053845494}"/>
                    </a:ext>
                  </a:extLst>
                </p14:cNvPr>
                <p14:cNvContentPartPr/>
                <p14:nvPr/>
              </p14:nvContentPartPr>
              <p14:xfrm>
                <a:off x="2534693" y="1310107"/>
                <a:ext cx="272160" cy="256680"/>
              </p14:xfrm>
            </p:contentPart>
          </mc:Choice>
          <mc:Fallback xmlns="">
            <p:pic>
              <p:nvPicPr>
                <p:cNvPr id="29" name="Freihand 28">
                  <a:extLst>
                    <a:ext uri="{FF2B5EF4-FFF2-40B4-BE49-F238E27FC236}">
                      <a16:creationId xmlns:a16="http://schemas.microsoft.com/office/drawing/2014/main" id="{5C84115B-C2C7-4257-8F1F-B66053845494}"/>
                    </a:ext>
                  </a:extLst>
                </p:cNvPr>
                <p:cNvPicPr/>
                <p:nvPr/>
              </p:nvPicPr>
              <p:blipFill>
                <a:blip r:embed="rId46"/>
                <a:stretch>
                  <a:fillRect/>
                </a:stretch>
              </p:blipFill>
              <p:spPr>
                <a:xfrm>
                  <a:off x="2530373" y="1305787"/>
                  <a:ext cx="280800" cy="2653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93A21AE9-8855-46F2-982E-EA8DAAA6FBD4}"/>
                    </a:ext>
                  </a:extLst>
                </p14:cNvPr>
                <p14:cNvContentPartPr/>
                <p14:nvPr/>
              </p14:nvContentPartPr>
              <p14:xfrm>
                <a:off x="2088293" y="2033347"/>
                <a:ext cx="204120" cy="191160"/>
              </p14:xfrm>
            </p:contentPart>
          </mc:Choice>
          <mc:Fallback xmlns="">
            <p:pic>
              <p:nvPicPr>
                <p:cNvPr id="30" name="Freihand 29">
                  <a:extLst>
                    <a:ext uri="{FF2B5EF4-FFF2-40B4-BE49-F238E27FC236}">
                      <a16:creationId xmlns:a16="http://schemas.microsoft.com/office/drawing/2014/main" id="{93A21AE9-8855-46F2-982E-EA8DAAA6FBD4}"/>
                    </a:ext>
                  </a:extLst>
                </p:cNvPr>
                <p:cNvPicPr/>
                <p:nvPr/>
              </p:nvPicPr>
              <p:blipFill>
                <a:blip r:embed="rId48"/>
                <a:stretch>
                  <a:fillRect/>
                </a:stretch>
              </p:blipFill>
              <p:spPr>
                <a:xfrm>
                  <a:off x="2083973" y="2029027"/>
                  <a:ext cx="21276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FF2328D8-7B23-42FE-BC02-FA00D65BA461}"/>
                    </a:ext>
                  </a:extLst>
                </p14:cNvPr>
                <p14:cNvContentPartPr/>
                <p14:nvPr/>
              </p14:nvContentPartPr>
              <p14:xfrm>
                <a:off x="2311493" y="1734187"/>
                <a:ext cx="465480" cy="368280"/>
              </p14:xfrm>
            </p:contentPart>
          </mc:Choice>
          <mc:Fallback xmlns="">
            <p:pic>
              <p:nvPicPr>
                <p:cNvPr id="31" name="Freihand 30">
                  <a:extLst>
                    <a:ext uri="{FF2B5EF4-FFF2-40B4-BE49-F238E27FC236}">
                      <a16:creationId xmlns:a16="http://schemas.microsoft.com/office/drawing/2014/main" id="{FF2328D8-7B23-42FE-BC02-FA00D65BA461}"/>
                    </a:ext>
                  </a:extLst>
                </p:cNvPr>
                <p:cNvPicPr/>
                <p:nvPr/>
              </p:nvPicPr>
              <p:blipFill>
                <a:blip r:embed="rId50"/>
                <a:stretch>
                  <a:fillRect/>
                </a:stretch>
              </p:blipFill>
              <p:spPr>
                <a:xfrm>
                  <a:off x="2307173" y="1729867"/>
                  <a:ext cx="474120" cy="3769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92AF0D1E-098A-46F5-A284-EA9AF782E4F4}"/>
                    </a:ext>
                  </a:extLst>
                </p14:cNvPr>
                <p14:cNvContentPartPr/>
                <p14:nvPr/>
              </p14:nvContentPartPr>
              <p14:xfrm>
                <a:off x="2704253" y="1666507"/>
                <a:ext cx="60120" cy="36000"/>
              </p14:xfrm>
            </p:contentPart>
          </mc:Choice>
          <mc:Fallback xmlns="">
            <p:pic>
              <p:nvPicPr>
                <p:cNvPr id="32" name="Freihand 31">
                  <a:extLst>
                    <a:ext uri="{FF2B5EF4-FFF2-40B4-BE49-F238E27FC236}">
                      <a16:creationId xmlns:a16="http://schemas.microsoft.com/office/drawing/2014/main" id="{92AF0D1E-098A-46F5-A284-EA9AF782E4F4}"/>
                    </a:ext>
                  </a:extLst>
                </p:cNvPr>
                <p:cNvPicPr/>
                <p:nvPr/>
              </p:nvPicPr>
              <p:blipFill>
                <a:blip r:embed="rId52"/>
                <a:stretch>
                  <a:fillRect/>
                </a:stretch>
              </p:blipFill>
              <p:spPr>
                <a:xfrm>
                  <a:off x="2699933" y="1662187"/>
                  <a:ext cx="6876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3" name="Freihand 32">
                  <a:extLst>
                    <a:ext uri="{FF2B5EF4-FFF2-40B4-BE49-F238E27FC236}">
                      <a16:creationId xmlns:a16="http://schemas.microsoft.com/office/drawing/2014/main" id="{4AA10796-B1EF-4816-9485-1EED87E8AA83}"/>
                    </a:ext>
                  </a:extLst>
                </p14:cNvPr>
                <p14:cNvContentPartPr/>
                <p14:nvPr/>
              </p14:nvContentPartPr>
              <p14:xfrm>
                <a:off x="2824493" y="1426747"/>
                <a:ext cx="304200" cy="313560"/>
              </p14:xfrm>
            </p:contentPart>
          </mc:Choice>
          <mc:Fallback xmlns="">
            <p:pic>
              <p:nvPicPr>
                <p:cNvPr id="33" name="Freihand 32">
                  <a:extLst>
                    <a:ext uri="{FF2B5EF4-FFF2-40B4-BE49-F238E27FC236}">
                      <a16:creationId xmlns:a16="http://schemas.microsoft.com/office/drawing/2014/main" id="{4AA10796-B1EF-4816-9485-1EED87E8AA83}"/>
                    </a:ext>
                  </a:extLst>
                </p:cNvPr>
                <p:cNvPicPr/>
                <p:nvPr/>
              </p:nvPicPr>
              <p:blipFill>
                <a:blip r:embed="rId54"/>
                <a:stretch>
                  <a:fillRect/>
                </a:stretch>
              </p:blipFill>
              <p:spPr>
                <a:xfrm>
                  <a:off x="2820173" y="1422427"/>
                  <a:ext cx="312840" cy="3222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3BA4487E-048F-48A6-9537-DC4EFF164A78}"/>
                    </a:ext>
                  </a:extLst>
                </p14:cNvPr>
                <p14:cNvContentPartPr/>
                <p14:nvPr/>
              </p14:nvContentPartPr>
              <p14:xfrm>
                <a:off x="3256853" y="1087987"/>
                <a:ext cx="189360" cy="301320"/>
              </p14:xfrm>
            </p:contentPart>
          </mc:Choice>
          <mc:Fallback xmlns="">
            <p:pic>
              <p:nvPicPr>
                <p:cNvPr id="34" name="Freihand 33">
                  <a:extLst>
                    <a:ext uri="{FF2B5EF4-FFF2-40B4-BE49-F238E27FC236}">
                      <a16:creationId xmlns:a16="http://schemas.microsoft.com/office/drawing/2014/main" id="{3BA4487E-048F-48A6-9537-DC4EFF164A78}"/>
                    </a:ext>
                  </a:extLst>
                </p:cNvPr>
                <p:cNvPicPr/>
                <p:nvPr/>
              </p:nvPicPr>
              <p:blipFill>
                <a:blip r:embed="rId56"/>
                <a:stretch>
                  <a:fillRect/>
                </a:stretch>
              </p:blipFill>
              <p:spPr>
                <a:xfrm>
                  <a:off x="3252533" y="1083667"/>
                  <a:ext cx="198000" cy="3099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AAD9AFE3-11CE-4CD0-826F-845D961698C3}"/>
                    </a:ext>
                  </a:extLst>
                </p14:cNvPr>
                <p14:cNvContentPartPr/>
                <p14:nvPr/>
              </p14:nvContentPartPr>
              <p14:xfrm>
                <a:off x="3495533" y="942187"/>
                <a:ext cx="265320" cy="318600"/>
              </p14:xfrm>
            </p:contentPart>
          </mc:Choice>
          <mc:Fallback xmlns="">
            <p:pic>
              <p:nvPicPr>
                <p:cNvPr id="35" name="Freihand 34">
                  <a:extLst>
                    <a:ext uri="{FF2B5EF4-FFF2-40B4-BE49-F238E27FC236}">
                      <a16:creationId xmlns:a16="http://schemas.microsoft.com/office/drawing/2014/main" id="{AAD9AFE3-11CE-4CD0-826F-845D961698C3}"/>
                    </a:ext>
                  </a:extLst>
                </p:cNvPr>
                <p:cNvPicPr/>
                <p:nvPr/>
              </p:nvPicPr>
              <p:blipFill>
                <a:blip r:embed="rId58"/>
                <a:stretch>
                  <a:fillRect/>
                </a:stretch>
              </p:blipFill>
              <p:spPr>
                <a:xfrm>
                  <a:off x="3491213" y="937867"/>
                  <a:ext cx="273960" cy="3272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6" name="Freihand 35">
                  <a:extLst>
                    <a:ext uri="{FF2B5EF4-FFF2-40B4-BE49-F238E27FC236}">
                      <a16:creationId xmlns:a16="http://schemas.microsoft.com/office/drawing/2014/main" id="{81DD1F07-F45C-4076-B2FE-487F80A333D9}"/>
                    </a:ext>
                  </a:extLst>
                </p14:cNvPr>
                <p14:cNvContentPartPr/>
                <p14:nvPr/>
              </p14:nvContentPartPr>
              <p14:xfrm>
                <a:off x="3722333" y="1000507"/>
                <a:ext cx="106560" cy="139320"/>
              </p14:xfrm>
            </p:contentPart>
          </mc:Choice>
          <mc:Fallback xmlns="">
            <p:pic>
              <p:nvPicPr>
                <p:cNvPr id="36" name="Freihand 35">
                  <a:extLst>
                    <a:ext uri="{FF2B5EF4-FFF2-40B4-BE49-F238E27FC236}">
                      <a16:creationId xmlns:a16="http://schemas.microsoft.com/office/drawing/2014/main" id="{81DD1F07-F45C-4076-B2FE-487F80A333D9}"/>
                    </a:ext>
                  </a:extLst>
                </p:cNvPr>
                <p:cNvPicPr/>
                <p:nvPr/>
              </p:nvPicPr>
              <p:blipFill>
                <a:blip r:embed="rId60"/>
                <a:stretch>
                  <a:fillRect/>
                </a:stretch>
              </p:blipFill>
              <p:spPr>
                <a:xfrm>
                  <a:off x="3718013" y="996187"/>
                  <a:ext cx="11520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7" name="Freihand 36">
                  <a:extLst>
                    <a:ext uri="{FF2B5EF4-FFF2-40B4-BE49-F238E27FC236}">
                      <a16:creationId xmlns:a16="http://schemas.microsoft.com/office/drawing/2014/main" id="{F9299E82-86E9-46CB-84D5-B3BC25B3A045}"/>
                    </a:ext>
                  </a:extLst>
                </p14:cNvPr>
                <p14:cNvContentPartPr/>
                <p14:nvPr/>
              </p14:nvContentPartPr>
              <p14:xfrm>
                <a:off x="3767333" y="814027"/>
                <a:ext cx="459000" cy="258480"/>
              </p14:xfrm>
            </p:contentPart>
          </mc:Choice>
          <mc:Fallback xmlns="">
            <p:pic>
              <p:nvPicPr>
                <p:cNvPr id="37" name="Freihand 36">
                  <a:extLst>
                    <a:ext uri="{FF2B5EF4-FFF2-40B4-BE49-F238E27FC236}">
                      <a16:creationId xmlns:a16="http://schemas.microsoft.com/office/drawing/2014/main" id="{F9299E82-86E9-46CB-84D5-B3BC25B3A045}"/>
                    </a:ext>
                  </a:extLst>
                </p:cNvPr>
                <p:cNvPicPr/>
                <p:nvPr/>
              </p:nvPicPr>
              <p:blipFill>
                <a:blip r:embed="rId62"/>
                <a:stretch>
                  <a:fillRect/>
                </a:stretch>
              </p:blipFill>
              <p:spPr>
                <a:xfrm>
                  <a:off x="3763013" y="809707"/>
                  <a:ext cx="46764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0" name="Freihand 39">
                  <a:extLst>
                    <a:ext uri="{FF2B5EF4-FFF2-40B4-BE49-F238E27FC236}">
                      <a16:creationId xmlns:a16="http://schemas.microsoft.com/office/drawing/2014/main" id="{FD7B036A-786C-4E72-A1A2-E4D93E02CE5F}"/>
                    </a:ext>
                  </a:extLst>
                </p14:cNvPr>
                <p14:cNvContentPartPr/>
                <p14:nvPr/>
              </p14:nvContentPartPr>
              <p14:xfrm>
                <a:off x="2899733" y="1838587"/>
                <a:ext cx="110880" cy="199800"/>
              </p14:xfrm>
            </p:contentPart>
          </mc:Choice>
          <mc:Fallback xmlns="">
            <p:pic>
              <p:nvPicPr>
                <p:cNvPr id="40" name="Freihand 39">
                  <a:extLst>
                    <a:ext uri="{FF2B5EF4-FFF2-40B4-BE49-F238E27FC236}">
                      <a16:creationId xmlns:a16="http://schemas.microsoft.com/office/drawing/2014/main" id="{FD7B036A-786C-4E72-A1A2-E4D93E02CE5F}"/>
                    </a:ext>
                  </a:extLst>
                </p:cNvPr>
                <p:cNvPicPr/>
                <p:nvPr/>
              </p:nvPicPr>
              <p:blipFill>
                <a:blip r:embed="rId64"/>
                <a:stretch>
                  <a:fillRect/>
                </a:stretch>
              </p:blipFill>
              <p:spPr>
                <a:xfrm>
                  <a:off x="2895413" y="1834267"/>
                  <a:ext cx="11952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1" name="Freihand 40">
                  <a:extLst>
                    <a:ext uri="{FF2B5EF4-FFF2-40B4-BE49-F238E27FC236}">
                      <a16:creationId xmlns:a16="http://schemas.microsoft.com/office/drawing/2014/main" id="{0D0350EC-FC83-446D-855C-329F4F740A9C}"/>
                    </a:ext>
                  </a:extLst>
                </p14:cNvPr>
                <p14:cNvContentPartPr/>
                <p14:nvPr/>
              </p14:nvContentPartPr>
              <p14:xfrm>
                <a:off x="3044093" y="1802587"/>
                <a:ext cx="150840" cy="177120"/>
              </p14:xfrm>
            </p:contentPart>
          </mc:Choice>
          <mc:Fallback xmlns="">
            <p:pic>
              <p:nvPicPr>
                <p:cNvPr id="41" name="Freihand 40">
                  <a:extLst>
                    <a:ext uri="{FF2B5EF4-FFF2-40B4-BE49-F238E27FC236}">
                      <a16:creationId xmlns:a16="http://schemas.microsoft.com/office/drawing/2014/main" id="{0D0350EC-FC83-446D-855C-329F4F740A9C}"/>
                    </a:ext>
                  </a:extLst>
                </p:cNvPr>
                <p:cNvPicPr/>
                <p:nvPr/>
              </p:nvPicPr>
              <p:blipFill>
                <a:blip r:embed="rId66"/>
                <a:stretch>
                  <a:fillRect/>
                </a:stretch>
              </p:blipFill>
              <p:spPr>
                <a:xfrm>
                  <a:off x="3039773" y="1798267"/>
                  <a:ext cx="15948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2" name="Freihand 41">
                  <a:extLst>
                    <a:ext uri="{FF2B5EF4-FFF2-40B4-BE49-F238E27FC236}">
                      <a16:creationId xmlns:a16="http://schemas.microsoft.com/office/drawing/2014/main" id="{63B1C56E-3F40-4951-89FD-292D3E4C657E}"/>
                    </a:ext>
                  </a:extLst>
                </p14:cNvPr>
                <p14:cNvContentPartPr/>
                <p14:nvPr/>
              </p14:nvContentPartPr>
              <p14:xfrm>
                <a:off x="3189173" y="1707547"/>
                <a:ext cx="153720" cy="133920"/>
              </p14:xfrm>
            </p:contentPart>
          </mc:Choice>
          <mc:Fallback xmlns="">
            <p:pic>
              <p:nvPicPr>
                <p:cNvPr id="42" name="Freihand 41">
                  <a:extLst>
                    <a:ext uri="{FF2B5EF4-FFF2-40B4-BE49-F238E27FC236}">
                      <a16:creationId xmlns:a16="http://schemas.microsoft.com/office/drawing/2014/main" id="{63B1C56E-3F40-4951-89FD-292D3E4C657E}"/>
                    </a:ext>
                  </a:extLst>
                </p:cNvPr>
                <p:cNvPicPr/>
                <p:nvPr/>
              </p:nvPicPr>
              <p:blipFill>
                <a:blip r:embed="rId68"/>
                <a:stretch>
                  <a:fillRect/>
                </a:stretch>
              </p:blipFill>
              <p:spPr>
                <a:xfrm>
                  <a:off x="3184853" y="1703227"/>
                  <a:ext cx="16236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3" name="Freihand 42">
                  <a:extLst>
                    <a:ext uri="{FF2B5EF4-FFF2-40B4-BE49-F238E27FC236}">
                      <a16:creationId xmlns:a16="http://schemas.microsoft.com/office/drawing/2014/main" id="{16689C47-7086-462F-B1BB-4C448C7A6A77}"/>
                    </a:ext>
                  </a:extLst>
                </p14:cNvPr>
                <p14:cNvContentPartPr/>
                <p14:nvPr/>
              </p14:nvContentPartPr>
              <p14:xfrm>
                <a:off x="3222653" y="1698547"/>
                <a:ext cx="98640" cy="109080"/>
              </p14:xfrm>
            </p:contentPart>
          </mc:Choice>
          <mc:Fallback xmlns="">
            <p:pic>
              <p:nvPicPr>
                <p:cNvPr id="43" name="Freihand 42">
                  <a:extLst>
                    <a:ext uri="{FF2B5EF4-FFF2-40B4-BE49-F238E27FC236}">
                      <a16:creationId xmlns:a16="http://schemas.microsoft.com/office/drawing/2014/main" id="{16689C47-7086-462F-B1BB-4C448C7A6A77}"/>
                    </a:ext>
                  </a:extLst>
                </p:cNvPr>
                <p:cNvPicPr/>
                <p:nvPr/>
              </p:nvPicPr>
              <p:blipFill>
                <a:blip r:embed="rId70"/>
                <a:stretch>
                  <a:fillRect/>
                </a:stretch>
              </p:blipFill>
              <p:spPr>
                <a:xfrm>
                  <a:off x="3218333" y="1694227"/>
                  <a:ext cx="1072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4" name="Freihand 43">
                  <a:extLst>
                    <a:ext uri="{FF2B5EF4-FFF2-40B4-BE49-F238E27FC236}">
                      <a16:creationId xmlns:a16="http://schemas.microsoft.com/office/drawing/2014/main" id="{79AEA82C-038F-469A-B579-A652DEA7098E}"/>
                    </a:ext>
                  </a:extLst>
                </p14:cNvPr>
                <p14:cNvContentPartPr/>
                <p14:nvPr/>
              </p14:nvContentPartPr>
              <p14:xfrm>
                <a:off x="3349733" y="1292827"/>
                <a:ext cx="636840" cy="419400"/>
              </p14:xfrm>
            </p:contentPart>
          </mc:Choice>
          <mc:Fallback xmlns="">
            <p:pic>
              <p:nvPicPr>
                <p:cNvPr id="44" name="Freihand 43">
                  <a:extLst>
                    <a:ext uri="{FF2B5EF4-FFF2-40B4-BE49-F238E27FC236}">
                      <a16:creationId xmlns:a16="http://schemas.microsoft.com/office/drawing/2014/main" id="{79AEA82C-038F-469A-B579-A652DEA7098E}"/>
                    </a:ext>
                  </a:extLst>
                </p:cNvPr>
                <p:cNvPicPr/>
                <p:nvPr/>
              </p:nvPicPr>
              <p:blipFill>
                <a:blip r:embed="rId72"/>
                <a:stretch>
                  <a:fillRect/>
                </a:stretch>
              </p:blipFill>
              <p:spPr>
                <a:xfrm>
                  <a:off x="3345413" y="1288507"/>
                  <a:ext cx="645480" cy="4280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5" name="Freihand 44">
                  <a:extLst>
                    <a:ext uri="{FF2B5EF4-FFF2-40B4-BE49-F238E27FC236}">
                      <a16:creationId xmlns:a16="http://schemas.microsoft.com/office/drawing/2014/main" id="{95DCC956-B7F0-4F82-B0EC-537B56A21658}"/>
                    </a:ext>
                  </a:extLst>
                </p14:cNvPr>
                <p14:cNvContentPartPr/>
                <p14:nvPr/>
              </p14:nvContentPartPr>
              <p14:xfrm>
                <a:off x="4131653" y="960187"/>
                <a:ext cx="298080" cy="237600"/>
              </p14:xfrm>
            </p:contentPart>
          </mc:Choice>
          <mc:Fallback xmlns="">
            <p:pic>
              <p:nvPicPr>
                <p:cNvPr id="45" name="Freihand 44">
                  <a:extLst>
                    <a:ext uri="{FF2B5EF4-FFF2-40B4-BE49-F238E27FC236}">
                      <a16:creationId xmlns:a16="http://schemas.microsoft.com/office/drawing/2014/main" id="{95DCC956-B7F0-4F82-B0EC-537B56A21658}"/>
                    </a:ext>
                  </a:extLst>
                </p:cNvPr>
                <p:cNvPicPr/>
                <p:nvPr/>
              </p:nvPicPr>
              <p:blipFill>
                <a:blip r:embed="rId74"/>
                <a:stretch>
                  <a:fillRect/>
                </a:stretch>
              </p:blipFill>
              <p:spPr>
                <a:xfrm>
                  <a:off x="4127333" y="955867"/>
                  <a:ext cx="306720" cy="2462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6" name="Freihand 45">
                  <a:extLst>
                    <a:ext uri="{FF2B5EF4-FFF2-40B4-BE49-F238E27FC236}">
                      <a16:creationId xmlns:a16="http://schemas.microsoft.com/office/drawing/2014/main" id="{6578B09F-8227-4A14-A4DF-61AC9C643979}"/>
                    </a:ext>
                  </a:extLst>
                </p14:cNvPr>
                <p14:cNvContentPartPr/>
                <p14:nvPr/>
              </p14:nvContentPartPr>
              <p14:xfrm>
                <a:off x="4422533" y="737347"/>
                <a:ext cx="151560" cy="249840"/>
              </p14:xfrm>
            </p:contentPart>
          </mc:Choice>
          <mc:Fallback xmlns="">
            <p:pic>
              <p:nvPicPr>
                <p:cNvPr id="46" name="Freihand 45">
                  <a:extLst>
                    <a:ext uri="{FF2B5EF4-FFF2-40B4-BE49-F238E27FC236}">
                      <a16:creationId xmlns:a16="http://schemas.microsoft.com/office/drawing/2014/main" id="{6578B09F-8227-4A14-A4DF-61AC9C643979}"/>
                    </a:ext>
                  </a:extLst>
                </p:cNvPr>
                <p:cNvPicPr/>
                <p:nvPr/>
              </p:nvPicPr>
              <p:blipFill>
                <a:blip r:embed="rId76"/>
                <a:stretch>
                  <a:fillRect/>
                </a:stretch>
              </p:blipFill>
              <p:spPr>
                <a:xfrm>
                  <a:off x="4418213" y="733027"/>
                  <a:ext cx="16020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7" name="Freihand 46">
                  <a:extLst>
                    <a:ext uri="{FF2B5EF4-FFF2-40B4-BE49-F238E27FC236}">
                      <a16:creationId xmlns:a16="http://schemas.microsoft.com/office/drawing/2014/main" id="{D0C96876-82A3-44FF-AEC1-B1BE284C7B09}"/>
                    </a:ext>
                  </a:extLst>
                </p14:cNvPr>
                <p14:cNvContentPartPr/>
                <p14:nvPr/>
              </p14:nvContentPartPr>
              <p14:xfrm>
                <a:off x="4018253" y="1485067"/>
                <a:ext cx="219240" cy="249480"/>
              </p14:xfrm>
            </p:contentPart>
          </mc:Choice>
          <mc:Fallback xmlns="">
            <p:pic>
              <p:nvPicPr>
                <p:cNvPr id="47" name="Freihand 46">
                  <a:extLst>
                    <a:ext uri="{FF2B5EF4-FFF2-40B4-BE49-F238E27FC236}">
                      <a16:creationId xmlns:a16="http://schemas.microsoft.com/office/drawing/2014/main" id="{D0C96876-82A3-44FF-AEC1-B1BE284C7B09}"/>
                    </a:ext>
                  </a:extLst>
                </p:cNvPr>
                <p:cNvPicPr/>
                <p:nvPr/>
              </p:nvPicPr>
              <p:blipFill>
                <a:blip r:embed="rId78"/>
                <a:stretch>
                  <a:fillRect/>
                </a:stretch>
              </p:blipFill>
              <p:spPr>
                <a:xfrm>
                  <a:off x="4013933" y="1480747"/>
                  <a:ext cx="22788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8" name="Freihand 47">
                  <a:extLst>
                    <a:ext uri="{FF2B5EF4-FFF2-40B4-BE49-F238E27FC236}">
                      <a16:creationId xmlns:a16="http://schemas.microsoft.com/office/drawing/2014/main" id="{9856825C-D205-4E26-A2B6-312D09580572}"/>
                    </a:ext>
                  </a:extLst>
                </p14:cNvPr>
                <p14:cNvContentPartPr/>
                <p14:nvPr/>
              </p14:nvContentPartPr>
              <p14:xfrm>
                <a:off x="4216613" y="1267627"/>
                <a:ext cx="143640" cy="371880"/>
              </p14:xfrm>
            </p:contentPart>
          </mc:Choice>
          <mc:Fallback xmlns="">
            <p:pic>
              <p:nvPicPr>
                <p:cNvPr id="48" name="Freihand 47">
                  <a:extLst>
                    <a:ext uri="{FF2B5EF4-FFF2-40B4-BE49-F238E27FC236}">
                      <a16:creationId xmlns:a16="http://schemas.microsoft.com/office/drawing/2014/main" id="{9856825C-D205-4E26-A2B6-312D09580572}"/>
                    </a:ext>
                  </a:extLst>
                </p:cNvPr>
                <p:cNvPicPr/>
                <p:nvPr/>
              </p:nvPicPr>
              <p:blipFill>
                <a:blip r:embed="rId80"/>
                <a:stretch>
                  <a:fillRect/>
                </a:stretch>
              </p:blipFill>
              <p:spPr>
                <a:xfrm>
                  <a:off x="4212293" y="1263307"/>
                  <a:ext cx="152280" cy="3805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9" name="Freihand 48">
                  <a:extLst>
                    <a:ext uri="{FF2B5EF4-FFF2-40B4-BE49-F238E27FC236}">
                      <a16:creationId xmlns:a16="http://schemas.microsoft.com/office/drawing/2014/main" id="{49CFD973-D264-4614-B8A9-F402D7D76B18}"/>
                    </a:ext>
                  </a:extLst>
                </p14:cNvPr>
                <p14:cNvContentPartPr/>
                <p14:nvPr/>
              </p14:nvContentPartPr>
              <p14:xfrm>
                <a:off x="4366733" y="1256467"/>
                <a:ext cx="179640" cy="144000"/>
              </p14:xfrm>
            </p:contentPart>
          </mc:Choice>
          <mc:Fallback xmlns="">
            <p:pic>
              <p:nvPicPr>
                <p:cNvPr id="49" name="Freihand 48">
                  <a:extLst>
                    <a:ext uri="{FF2B5EF4-FFF2-40B4-BE49-F238E27FC236}">
                      <a16:creationId xmlns:a16="http://schemas.microsoft.com/office/drawing/2014/main" id="{49CFD973-D264-4614-B8A9-F402D7D76B18}"/>
                    </a:ext>
                  </a:extLst>
                </p:cNvPr>
                <p:cNvPicPr/>
                <p:nvPr/>
              </p:nvPicPr>
              <p:blipFill>
                <a:blip r:embed="rId82"/>
                <a:stretch>
                  <a:fillRect/>
                </a:stretch>
              </p:blipFill>
              <p:spPr>
                <a:xfrm>
                  <a:off x="4362413" y="1252147"/>
                  <a:ext cx="1882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0" name="Freihand 49">
                  <a:extLst>
                    <a:ext uri="{FF2B5EF4-FFF2-40B4-BE49-F238E27FC236}">
                      <a16:creationId xmlns:a16="http://schemas.microsoft.com/office/drawing/2014/main" id="{E6860101-B287-4EC0-B2B7-50B70530EC86}"/>
                    </a:ext>
                  </a:extLst>
                </p14:cNvPr>
                <p14:cNvContentPartPr/>
                <p14:nvPr/>
              </p14:nvContentPartPr>
              <p14:xfrm>
                <a:off x="4507133" y="1110667"/>
                <a:ext cx="170280" cy="126720"/>
              </p14:xfrm>
            </p:contentPart>
          </mc:Choice>
          <mc:Fallback xmlns="">
            <p:pic>
              <p:nvPicPr>
                <p:cNvPr id="50" name="Freihand 49">
                  <a:extLst>
                    <a:ext uri="{FF2B5EF4-FFF2-40B4-BE49-F238E27FC236}">
                      <a16:creationId xmlns:a16="http://schemas.microsoft.com/office/drawing/2014/main" id="{E6860101-B287-4EC0-B2B7-50B70530EC86}"/>
                    </a:ext>
                  </a:extLst>
                </p:cNvPr>
                <p:cNvPicPr/>
                <p:nvPr/>
              </p:nvPicPr>
              <p:blipFill>
                <a:blip r:embed="rId84"/>
                <a:stretch>
                  <a:fillRect/>
                </a:stretch>
              </p:blipFill>
              <p:spPr>
                <a:xfrm>
                  <a:off x="4502813" y="1106347"/>
                  <a:ext cx="1789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1" name="Freihand 50">
                  <a:extLst>
                    <a:ext uri="{FF2B5EF4-FFF2-40B4-BE49-F238E27FC236}">
                      <a16:creationId xmlns:a16="http://schemas.microsoft.com/office/drawing/2014/main" id="{7FA976B4-ECF5-4355-8A0F-1568F0199D81}"/>
                    </a:ext>
                  </a:extLst>
                </p14:cNvPr>
                <p14:cNvContentPartPr/>
                <p14:nvPr/>
              </p14:nvContentPartPr>
              <p14:xfrm>
                <a:off x="4658693" y="1030387"/>
                <a:ext cx="151560" cy="160920"/>
              </p14:xfrm>
            </p:contentPart>
          </mc:Choice>
          <mc:Fallback xmlns="">
            <p:pic>
              <p:nvPicPr>
                <p:cNvPr id="51" name="Freihand 50">
                  <a:extLst>
                    <a:ext uri="{FF2B5EF4-FFF2-40B4-BE49-F238E27FC236}">
                      <a16:creationId xmlns:a16="http://schemas.microsoft.com/office/drawing/2014/main" id="{7FA976B4-ECF5-4355-8A0F-1568F0199D81}"/>
                    </a:ext>
                  </a:extLst>
                </p:cNvPr>
                <p:cNvPicPr/>
                <p:nvPr/>
              </p:nvPicPr>
              <p:blipFill>
                <a:blip r:embed="rId86"/>
                <a:stretch>
                  <a:fillRect/>
                </a:stretch>
              </p:blipFill>
              <p:spPr>
                <a:xfrm>
                  <a:off x="4654373" y="1026067"/>
                  <a:ext cx="16020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2" name="Freihand 51">
                  <a:extLst>
                    <a:ext uri="{FF2B5EF4-FFF2-40B4-BE49-F238E27FC236}">
                      <a16:creationId xmlns:a16="http://schemas.microsoft.com/office/drawing/2014/main" id="{D91C9ECF-45C1-4BF8-8900-FD8976CA0695}"/>
                    </a:ext>
                  </a:extLst>
                </p14:cNvPr>
                <p14:cNvContentPartPr/>
                <p14:nvPr/>
              </p14:nvContentPartPr>
              <p14:xfrm>
                <a:off x="4817453" y="685507"/>
                <a:ext cx="205560" cy="324000"/>
              </p14:xfrm>
            </p:contentPart>
          </mc:Choice>
          <mc:Fallback xmlns="">
            <p:pic>
              <p:nvPicPr>
                <p:cNvPr id="52" name="Freihand 51">
                  <a:extLst>
                    <a:ext uri="{FF2B5EF4-FFF2-40B4-BE49-F238E27FC236}">
                      <a16:creationId xmlns:a16="http://schemas.microsoft.com/office/drawing/2014/main" id="{D91C9ECF-45C1-4BF8-8900-FD8976CA0695}"/>
                    </a:ext>
                  </a:extLst>
                </p:cNvPr>
                <p:cNvPicPr/>
                <p:nvPr/>
              </p:nvPicPr>
              <p:blipFill>
                <a:blip r:embed="rId88"/>
                <a:stretch>
                  <a:fillRect/>
                </a:stretch>
              </p:blipFill>
              <p:spPr>
                <a:xfrm>
                  <a:off x="4813133" y="681187"/>
                  <a:ext cx="214200" cy="3326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3" name="Freihand 52">
                  <a:extLst>
                    <a:ext uri="{FF2B5EF4-FFF2-40B4-BE49-F238E27FC236}">
                      <a16:creationId xmlns:a16="http://schemas.microsoft.com/office/drawing/2014/main" id="{FF956F8E-C57D-4D05-9C0A-7BC751E96DEF}"/>
                    </a:ext>
                  </a:extLst>
                </p14:cNvPr>
                <p14:cNvContentPartPr/>
                <p14:nvPr/>
              </p14:nvContentPartPr>
              <p14:xfrm>
                <a:off x="5018333" y="711067"/>
                <a:ext cx="93960" cy="133200"/>
              </p14:xfrm>
            </p:contentPart>
          </mc:Choice>
          <mc:Fallback xmlns="">
            <p:pic>
              <p:nvPicPr>
                <p:cNvPr id="53" name="Freihand 52">
                  <a:extLst>
                    <a:ext uri="{FF2B5EF4-FFF2-40B4-BE49-F238E27FC236}">
                      <a16:creationId xmlns:a16="http://schemas.microsoft.com/office/drawing/2014/main" id="{FF956F8E-C57D-4D05-9C0A-7BC751E96DEF}"/>
                    </a:ext>
                  </a:extLst>
                </p:cNvPr>
                <p:cNvPicPr/>
                <p:nvPr/>
              </p:nvPicPr>
              <p:blipFill>
                <a:blip r:embed="rId90"/>
                <a:stretch>
                  <a:fillRect/>
                </a:stretch>
              </p:blipFill>
              <p:spPr>
                <a:xfrm>
                  <a:off x="5014013" y="706747"/>
                  <a:ext cx="10260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4" name="Freihand 53">
                  <a:extLst>
                    <a:ext uri="{FF2B5EF4-FFF2-40B4-BE49-F238E27FC236}">
                      <a16:creationId xmlns:a16="http://schemas.microsoft.com/office/drawing/2014/main" id="{49CB53CC-49AA-4273-8888-67425B59B070}"/>
                    </a:ext>
                  </a:extLst>
                </p14:cNvPr>
                <p14:cNvContentPartPr/>
                <p14:nvPr/>
              </p14:nvContentPartPr>
              <p14:xfrm>
                <a:off x="5127773" y="642667"/>
                <a:ext cx="84960" cy="104400"/>
              </p14:xfrm>
            </p:contentPart>
          </mc:Choice>
          <mc:Fallback xmlns="">
            <p:pic>
              <p:nvPicPr>
                <p:cNvPr id="54" name="Freihand 53">
                  <a:extLst>
                    <a:ext uri="{FF2B5EF4-FFF2-40B4-BE49-F238E27FC236}">
                      <a16:creationId xmlns:a16="http://schemas.microsoft.com/office/drawing/2014/main" id="{49CB53CC-49AA-4273-8888-67425B59B070}"/>
                    </a:ext>
                  </a:extLst>
                </p:cNvPr>
                <p:cNvPicPr/>
                <p:nvPr/>
              </p:nvPicPr>
              <p:blipFill>
                <a:blip r:embed="rId92"/>
                <a:stretch>
                  <a:fillRect/>
                </a:stretch>
              </p:blipFill>
              <p:spPr>
                <a:xfrm>
                  <a:off x="5123453" y="638347"/>
                  <a:ext cx="936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5" name="Freihand 54">
                  <a:extLst>
                    <a:ext uri="{FF2B5EF4-FFF2-40B4-BE49-F238E27FC236}">
                      <a16:creationId xmlns:a16="http://schemas.microsoft.com/office/drawing/2014/main" id="{59E14075-8658-4C14-9ACD-48A47B1FD205}"/>
                    </a:ext>
                  </a:extLst>
                </p14:cNvPr>
                <p14:cNvContentPartPr/>
                <p14:nvPr/>
              </p14:nvContentPartPr>
              <p14:xfrm>
                <a:off x="4752653" y="1302187"/>
                <a:ext cx="126000" cy="299520"/>
              </p14:xfrm>
            </p:contentPart>
          </mc:Choice>
          <mc:Fallback xmlns="">
            <p:pic>
              <p:nvPicPr>
                <p:cNvPr id="55" name="Freihand 54">
                  <a:extLst>
                    <a:ext uri="{FF2B5EF4-FFF2-40B4-BE49-F238E27FC236}">
                      <a16:creationId xmlns:a16="http://schemas.microsoft.com/office/drawing/2014/main" id="{59E14075-8658-4C14-9ACD-48A47B1FD205}"/>
                    </a:ext>
                  </a:extLst>
                </p:cNvPr>
                <p:cNvPicPr/>
                <p:nvPr/>
              </p:nvPicPr>
              <p:blipFill>
                <a:blip r:embed="rId94"/>
                <a:stretch>
                  <a:fillRect/>
                </a:stretch>
              </p:blipFill>
              <p:spPr>
                <a:xfrm>
                  <a:off x="4748333" y="1297867"/>
                  <a:ext cx="13464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6" name="Freihand 55">
                  <a:extLst>
                    <a:ext uri="{FF2B5EF4-FFF2-40B4-BE49-F238E27FC236}">
                      <a16:creationId xmlns:a16="http://schemas.microsoft.com/office/drawing/2014/main" id="{6661C3C3-6D18-4C2C-8934-15BB91538C5F}"/>
                    </a:ext>
                  </a:extLst>
                </p14:cNvPr>
                <p14:cNvContentPartPr/>
                <p14:nvPr/>
              </p14:nvContentPartPr>
              <p14:xfrm>
                <a:off x="4892693" y="1097707"/>
                <a:ext cx="178920" cy="229680"/>
              </p14:xfrm>
            </p:contentPart>
          </mc:Choice>
          <mc:Fallback xmlns="">
            <p:pic>
              <p:nvPicPr>
                <p:cNvPr id="56" name="Freihand 55">
                  <a:extLst>
                    <a:ext uri="{FF2B5EF4-FFF2-40B4-BE49-F238E27FC236}">
                      <a16:creationId xmlns:a16="http://schemas.microsoft.com/office/drawing/2014/main" id="{6661C3C3-6D18-4C2C-8934-15BB91538C5F}"/>
                    </a:ext>
                  </a:extLst>
                </p:cNvPr>
                <p:cNvPicPr/>
                <p:nvPr/>
              </p:nvPicPr>
              <p:blipFill>
                <a:blip r:embed="rId96"/>
                <a:stretch>
                  <a:fillRect/>
                </a:stretch>
              </p:blipFill>
              <p:spPr>
                <a:xfrm>
                  <a:off x="4888373" y="1093387"/>
                  <a:ext cx="18756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7" name="Freihand 56">
                  <a:extLst>
                    <a:ext uri="{FF2B5EF4-FFF2-40B4-BE49-F238E27FC236}">
                      <a16:creationId xmlns:a16="http://schemas.microsoft.com/office/drawing/2014/main" id="{4B9335EA-03BD-41CC-9833-E72A4E3E81D8}"/>
                    </a:ext>
                  </a:extLst>
                </p14:cNvPr>
                <p14:cNvContentPartPr/>
                <p14:nvPr/>
              </p14:nvContentPartPr>
              <p14:xfrm>
                <a:off x="5002853" y="1012387"/>
                <a:ext cx="153360" cy="163800"/>
              </p14:xfrm>
            </p:contentPart>
          </mc:Choice>
          <mc:Fallback xmlns="">
            <p:pic>
              <p:nvPicPr>
                <p:cNvPr id="57" name="Freihand 56">
                  <a:extLst>
                    <a:ext uri="{FF2B5EF4-FFF2-40B4-BE49-F238E27FC236}">
                      <a16:creationId xmlns:a16="http://schemas.microsoft.com/office/drawing/2014/main" id="{4B9335EA-03BD-41CC-9833-E72A4E3E81D8}"/>
                    </a:ext>
                  </a:extLst>
                </p:cNvPr>
                <p:cNvPicPr/>
                <p:nvPr/>
              </p:nvPicPr>
              <p:blipFill>
                <a:blip r:embed="rId98"/>
                <a:stretch>
                  <a:fillRect/>
                </a:stretch>
              </p:blipFill>
              <p:spPr>
                <a:xfrm>
                  <a:off x="4998533" y="1008067"/>
                  <a:ext cx="1620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8" name="Freihand 57">
                  <a:extLst>
                    <a:ext uri="{FF2B5EF4-FFF2-40B4-BE49-F238E27FC236}">
                      <a16:creationId xmlns:a16="http://schemas.microsoft.com/office/drawing/2014/main" id="{E7F976DA-4524-44EA-A914-213E1A053FF6}"/>
                    </a:ext>
                  </a:extLst>
                </p14:cNvPr>
                <p14:cNvContentPartPr/>
                <p14:nvPr/>
              </p14:nvContentPartPr>
              <p14:xfrm>
                <a:off x="5152973" y="918427"/>
                <a:ext cx="109440" cy="136080"/>
              </p14:xfrm>
            </p:contentPart>
          </mc:Choice>
          <mc:Fallback xmlns="">
            <p:pic>
              <p:nvPicPr>
                <p:cNvPr id="58" name="Freihand 57">
                  <a:extLst>
                    <a:ext uri="{FF2B5EF4-FFF2-40B4-BE49-F238E27FC236}">
                      <a16:creationId xmlns:a16="http://schemas.microsoft.com/office/drawing/2014/main" id="{E7F976DA-4524-44EA-A914-213E1A053FF6}"/>
                    </a:ext>
                  </a:extLst>
                </p:cNvPr>
                <p:cNvPicPr/>
                <p:nvPr/>
              </p:nvPicPr>
              <p:blipFill>
                <a:blip r:embed="rId100"/>
                <a:stretch>
                  <a:fillRect/>
                </a:stretch>
              </p:blipFill>
              <p:spPr>
                <a:xfrm>
                  <a:off x="5148653" y="914107"/>
                  <a:ext cx="11808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9" name="Freihand 58">
                  <a:extLst>
                    <a:ext uri="{FF2B5EF4-FFF2-40B4-BE49-F238E27FC236}">
                      <a16:creationId xmlns:a16="http://schemas.microsoft.com/office/drawing/2014/main" id="{D58F4BAB-833F-416D-B5BE-0DEFDA5F3348}"/>
                    </a:ext>
                  </a:extLst>
                </p14:cNvPr>
                <p14:cNvContentPartPr/>
                <p14:nvPr/>
              </p14:nvContentPartPr>
              <p14:xfrm>
                <a:off x="5229653" y="691987"/>
                <a:ext cx="77040" cy="208080"/>
              </p14:xfrm>
            </p:contentPart>
          </mc:Choice>
          <mc:Fallback xmlns="">
            <p:pic>
              <p:nvPicPr>
                <p:cNvPr id="59" name="Freihand 58">
                  <a:extLst>
                    <a:ext uri="{FF2B5EF4-FFF2-40B4-BE49-F238E27FC236}">
                      <a16:creationId xmlns:a16="http://schemas.microsoft.com/office/drawing/2014/main" id="{D58F4BAB-833F-416D-B5BE-0DEFDA5F3348}"/>
                    </a:ext>
                  </a:extLst>
                </p:cNvPr>
                <p:cNvPicPr/>
                <p:nvPr/>
              </p:nvPicPr>
              <p:blipFill>
                <a:blip r:embed="rId102"/>
                <a:stretch>
                  <a:fillRect/>
                </a:stretch>
              </p:blipFill>
              <p:spPr>
                <a:xfrm>
                  <a:off x="5225333" y="687667"/>
                  <a:ext cx="8568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0" name="Freihand 59">
                  <a:extLst>
                    <a:ext uri="{FF2B5EF4-FFF2-40B4-BE49-F238E27FC236}">
                      <a16:creationId xmlns:a16="http://schemas.microsoft.com/office/drawing/2014/main" id="{747B6283-DE35-463A-BA44-E27B593C2BE9}"/>
                    </a:ext>
                  </a:extLst>
                </p14:cNvPr>
                <p14:cNvContentPartPr/>
                <p14:nvPr/>
              </p14:nvContentPartPr>
              <p14:xfrm>
                <a:off x="5339813" y="951547"/>
                <a:ext cx="13320" cy="35640"/>
              </p14:xfrm>
            </p:contentPart>
          </mc:Choice>
          <mc:Fallback xmlns="">
            <p:pic>
              <p:nvPicPr>
                <p:cNvPr id="60" name="Freihand 59">
                  <a:extLst>
                    <a:ext uri="{FF2B5EF4-FFF2-40B4-BE49-F238E27FC236}">
                      <a16:creationId xmlns:a16="http://schemas.microsoft.com/office/drawing/2014/main" id="{747B6283-DE35-463A-BA44-E27B593C2BE9}"/>
                    </a:ext>
                  </a:extLst>
                </p:cNvPr>
                <p:cNvPicPr/>
                <p:nvPr/>
              </p:nvPicPr>
              <p:blipFill>
                <a:blip r:embed="rId104"/>
                <a:stretch>
                  <a:fillRect/>
                </a:stretch>
              </p:blipFill>
              <p:spPr>
                <a:xfrm>
                  <a:off x="5335493" y="947227"/>
                  <a:ext cx="21960" cy="44280"/>
                </a:xfrm>
                <a:prstGeom prst="rect">
                  <a:avLst/>
                </a:prstGeom>
              </p:spPr>
            </p:pic>
          </mc:Fallback>
        </mc:AlternateContent>
      </p:grpSp>
    </p:spTree>
    <p:extLst>
      <p:ext uri="{BB962C8B-B14F-4D97-AF65-F5344CB8AC3E}">
        <p14:creationId xmlns:p14="http://schemas.microsoft.com/office/powerpoint/2010/main" val="3978193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dirty="0"/>
              <a:t>Nominales BIP/reales BIP/BIP-</a:t>
            </a:r>
            <a:r>
              <a:rPr lang="de-DE" sz="3266" dirty="0" err="1"/>
              <a:t>Deflator</a:t>
            </a:r>
            <a:endParaRPr lang="de-DE" sz="3266" dirty="0"/>
          </a:p>
        </p:txBody>
      </p:sp>
      <p:sp>
        <p:nvSpPr>
          <p:cNvPr id="7" name="Text Box 3"/>
          <p:cNvSpPr txBox="1">
            <a:spLocks noChangeArrowheads="1"/>
          </p:cNvSpPr>
          <p:nvPr/>
        </p:nvSpPr>
        <p:spPr bwMode="auto">
          <a:xfrm>
            <a:off x="86451" y="1151352"/>
            <a:ext cx="8603154" cy="37710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r>
              <a:rPr lang="de-DE" altLang="de-DE" sz="2177" dirty="0">
                <a:solidFill>
                  <a:srgbClr val="000000"/>
                </a:solidFill>
              </a:rPr>
              <a:t>Die Veränderung im nominalen BIP spiegelt die Veränderung aus Preisänderungen </a:t>
            </a:r>
            <a:r>
              <a:rPr lang="de-DE" altLang="de-DE" sz="2177" b="1" dirty="0">
                <a:solidFill>
                  <a:srgbClr val="000000"/>
                </a:solidFill>
              </a:rPr>
              <a:t>und</a:t>
            </a:r>
            <a:r>
              <a:rPr lang="de-DE" altLang="de-DE" sz="2177" dirty="0">
                <a:solidFill>
                  <a:srgbClr val="000000"/>
                </a:solidFill>
              </a:rPr>
              <a:t> Änderungen in der Wirtschaftsleistung wider.</a:t>
            </a: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r>
              <a:rPr lang="de-DE" altLang="de-DE" sz="2177" dirty="0">
                <a:solidFill>
                  <a:srgbClr val="000000"/>
                </a:solidFill>
              </a:rPr>
              <a:t>Die Veränderung des realen BIP zeigt, um wie viel die Wirtschaftsleistung gewachsen ist.</a:t>
            </a: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r>
              <a:rPr lang="de-DE" altLang="de-DE" sz="2177" dirty="0">
                <a:solidFill>
                  <a:srgbClr val="000000"/>
                </a:solidFill>
              </a:rPr>
              <a:t>Über die Veränderungsrate des BIP-</a:t>
            </a:r>
            <a:r>
              <a:rPr lang="de-DE" altLang="de-DE" sz="2177" dirty="0" err="1">
                <a:solidFill>
                  <a:srgbClr val="000000"/>
                </a:solidFill>
              </a:rPr>
              <a:t>Deflators</a:t>
            </a:r>
            <a:r>
              <a:rPr lang="de-DE" altLang="de-DE" sz="2177" dirty="0">
                <a:solidFill>
                  <a:srgbClr val="000000"/>
                </a:solidFill>
              </a:rPr>
              <a:t> kann die Veränderungsrate des nominalen BIP um die reine Preisänderung korrigiert werden</a:t>
            </a:r>
          </a:p>
        </p:txBody>
      </p:sp>
      <p:sp>
        <p:nvSpPr>
          <p:cNvPr id="4" name="Rechteck 3">
            <a:extLst>
              <a:ext uri="{FF2B5EF4-FFF2-40B4-BE49-F238E27FC236}">
                <a16:creationId xmlns:a16="http://schemas.microsoft.com/office/drawing/2014/main" id="{58C88DCD-6317-4224-9BDF-37D640B1ECA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293625314"/>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5462</Words>
  <Application>Microsoft Office PowerPoint</Application>
  <PresentationFormat>Breitbild</PresentationFormat>
  <Paragraphs>755</Paragraphs>
  <Slides>78</Slides>
  <Notes>77</Notes>
  <HiddenSlides>0</HiddenSlides>
  <MMClips>0</MMClips>
  <ScaleCrop>false</ScaleCrop>
  <HeadingPairs>
    <vt:vector size="8" baseType="variant">
      <vt:variant>
        <vt:lpstr>Verwendete Schriftarten</vt:lpstr>
      </vt:variant>
      <vt:variant>
        <vt:i4>8</vt:i4>
      </vt:variant>
      <vt:variant>
        <vt:lpstr>Design</vt:lpstr>
      </vt:variant>
      <vt:variant>
        <vt:i4>1</vt:i4>
      </vt:variant>
      <vt:variant>
        <vt:lpstr>Eingebettete OLE-Server</vt:lpstr>
      </vt:variant>
      <vt:variant>
        <vt:i4>2</vt:i4>
      </vt:variant>
      <vt:variant>
        <vt:lpstr>Folientitel</vt:lpstr>
      </vt:variant>
      <vt:variant>
        <vt:i4>78</vt:i4>
      </vt:variant>
    </vt:vector>
  </HeadingPairs>
  <TitlesOfParts>
    <vt:vector size="89" baseType="lpstr">
      <vt:lpstr>Arial</vt:lpstr>
      <vt:lpstr>Calibri</vt:lpstr>
      <vt:lpstr>Calibri Light</vt:lpstr>
      <vt:lpstr>Cambria Math</vt:lpstr>
      <vt:lpstr>Sparkasse Rg</vt:lpstr>
      <vt:lpstr>Symbol</vt:lpstr>
      <vt:lpstr>Times New Roman</vt:lpstr>
      <vt:lpstr>Wingdings</vt:lpstr>
      <vt:lpstr>Office</vt:lpstr>
      <vt:lpstr>Worksheet</vt:lpstr>
      <vt:lpstr>Arbeitsblatt</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bjk</dc:creator>
  <cp:lastModifiedBy>Köster, Bernhard Johannes</cp:lastModifiedBy>
  <cp:revision>282</cp:revision>
  <cp:lastPrinted>2022-03-02T20:18:27Z</cp:lastPrinted>
  <dcterms:created xsi:type="dcterms:W3CDTF">2022-03-01T20:52:11Z</dcterms:created>
  <dcterms:modified xsi:type="dcterms:W3CDTF">2026-04-08T11:46:03Z</dcterms:modified>
</cp:coreProperties>
</file>